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8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9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0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1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2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3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4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5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6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7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8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15.jpg" ContentType="image/jpg"/>
  <Override PartName="/ppt/notesSlides/notesSlide5.xml" ContentType="application/vnd.openxmlformats-officedocument.presentationml.notesSlide+xml"/>
  <Override PartName="/ppt/media/image118.jpg" ContentType="image/jpg"/>
  <Override PartName="/ppt/media/image119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  <p:sldMasterId id="2147483675" r:id="rId4"/>
    <p:sldMasterId id="2147483687" r:id="rId5"/>
    <p:sldMasterId id="2147483699" r:id="rId6"/>
    <p:sldMasterId id="2147483711" r:id="rId7"/>
    <p:sldMasterId id="2147483741" r:id="rId8"/>
    <p:sldMasterId id="2147483754" r:id="rId9"/>
    <p:sldMasterId id="2147483766" r:id="rId10"/>
    <p:sldMasterId id="2147483784" r:id="rId11"/>
    <p:sldMasterId id="2147483796" r:id="rId12"/>
    <p:sldMasterId id="2147483808" r:id="rId13"/>
    <p:sldMasterId id="2147483820" r:id="rId14"/>
    <p:sldMasterId id="2147483832" r:id="rId15"/>
    <p:sldMasterId id="2147483844" r:id="rId16"/>
    <p:sldMasterId id="2147483856" r:id="rId17"/>
    <p:sldMasterId id="2147483868" r:id="rId18"/>
    <p:sldMasterId id="2147483880" r:id="rId19"/>
  </p:sldMasterIdLst>
  <p:notesMasterIdLst>
    <p:notesMasterId r:id="rId64"/>
  </p:notesMasterIdLst>
  <p:sldIdLst>
    <p:sldId id="318" r:id="rId20"/>
    <p:sldId id="1252" r:id="rId21"/>
    <p:sldId id="256" r:id="rId22"/>
    <p:sldId id="1253" r:id="rId23"/>
    <p:sldId id="282" r:id="rId24"/>
    <p:sldId id="1259" r:id="rId25"/>
    <p:sldId id="1260" r:id="rId26"/>
    <p:sldId id="1261" r:id="rId27"/>
    <p:sldId id="1254" r:id="rId28"/>
    <p:sldId id="1234" r:id="rId29"/>
    <p:sldId id="1255" r:id="rId30"/>
    <p:sldId id="1244" r:id="rId31"/>
    <p:sldId id="1256" r:id="rId32"/>
    <p:sldId id="1246" r:id="rId33"/>
    <p:sldId id="1257" r:id="rId34"/>
    <p:sldId id="1243" r:id="rId35"/>
    <p:sldId id="1248" r:id="rId36"/>
    <p:sldId id="1249" r:id="rId37"/>
    <p:sldId id="1258" r:id="rId38"/>
    <p:sldId id="1274" r:id="rId39"/>
    <p:sldId id="1275" r:id="rId40"/>
    <p:sldId id="1276" r:id="rId41"/>
    <p:sldId id="1262" r:id="rId42"/>
    <p:sldId id="1266" r:id="rId43"/>
    <p:sldId id="1267" r:id="rId44"/>
    <p:sldId id="1268" r:id="rId45"/>
    <p:sldId id="1269" r:id="rId46"/>
    <p:sldId id="1270" r:id="rId47"/>
    <p:sldId id="259" r:id="rId48"/>
    <p:sldId id="306" r:id="rId49"/>
    <p:sldId id="1263" r:id="rId50"/>
    <p:sldId id="1277" r:id="rId51"/>
    <p:sldId id="1264" r:id="rId52"/>
    <p:sldId id="1271" r:id="rId53"/>
    <p:sldId id="323" r:id="rId54"/>
    <p:sldId id="280" r:id="rId55"/>
    <p:sldId id="281" r:id="rId56"/>
    <p:sldId id="320" r:id="rId57"/>
    <p:sldId id="322" r:id="rId58"/>
    <p:sldId id="321" r:id="rId59"/>
    <p:sldId id="1265" r:id="rId60"/>
    <p:sldId id="1278" r:id="rId61"/>
    <p:sldId id="1272" r:id="rId62"/>
    <p:sldId id="1273" r:id="rId6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081"/>
    <a:srgbClr val="E89DC4"/>
    <a:srgbClr val="F6A9B9"/>
    <a:srgbClr val="FFC819"/>
    <a:srgbClr val="C6A5E1"/>
    <a:srgbClr val="FAE263"/>
    <a:srgbClr val="F6B100"/>
    <a:srgbClr val="D5B5F8"/>
    <a:srgbClr val="53C9EF"/>
    <a:srgbClr val="E5B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15"/>
    <p:restoredTop sz="81723"/>
  </p:normalViewPr>
  <p:slideViewPr>
    <p:cSldViewPr>
      <p:cViewPr varScale="1">
        <p:scale>
          <a:sx n="86" d="100"/>
          <a:sy n="86" d="100"/>
        </p:scale>
        <p:origin x="67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7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50" Type="http://schemas.openxmlformats.org/officeDocument/2006/relationships/slide" Target="slides/slide31.xml"/><Relationship Id="rId55" Type="http://schemas.openxmlformats.org/officeDocument/2006/relationships/slide" Target="slides/slide36.xml"/><Relationship Id="rId63" Type="http://schemas.openxmlformats.org/officeDocument/2006/relationships/slide" Target="slides/slide44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0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53" Type="http://schemas.openxmlformats.org/officeDocument/2006/relationships/slide" Target="slides/slide34.xml"/><Relationship Id="rId58" Type="http://schemas.openxmlformats.org/officeDocument/2006/relationships/slide" Target="slides/slide39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2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56" Type="http://schemas.openxmlformats.org/officeDocument/2006/relationships/slide" Target="slides/slide37.xml"/><Relationship Id="rId64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59" Type="http://schemas.openxmlformats.org/officeDocument/2006/relationships/slide" Target="slides/slide40.xml"/><Relationship Id="rId67" Type="http://schemas.openxmlformats.org/officeDocument/2006/relationships/theme" Target="theme/theme1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54" Type="http://schemas.openxmlformats.org/officeDocument/2006/relationships/slide" Target="slides/slide35.xml"/><Relationship Id="rId62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57" Type="http://schemas.openxmlformats.org/officeDocument/2006/relationships/slide" Target="slides/slide38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slide" Target="slides/slide33.xml"/><Relationship Id="rId60" Type="http://schemas.openxmlformats.org/officeDocument/2006/relationships/slide" Target="slides/slide41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3T15:58:36.3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94367-57B1-EF44-A6E2-448E16E5FBBC}" type="datetimeFigureOut">
              <a:rPr kumimoji="1" lang="zh-TW" altLang="en-US" smtClean="0"/>
              <a:t>2021/9/16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8433E-93F2-CC4E-917A-E6C4059F9B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0914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8433E-93F2-CC4E-917A-E6C4059F9B93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2141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8433E-93F2-CC4E-917A-E6C4059F9B93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3491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1F403-EF87-46BD-A651-051C6A988E6B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8433E-93F2-CC4E-917A-E6C4059F9B93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9766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8433E-93F2-CC4E-917A-E6C4059F9B93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9532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8433E-93F2-CC4E-917A-E6C4059F9B93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2756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8433E-93F2-CC4E-917A-E6C4059F9B93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081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7851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8416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26E9-D13C-4F35-9BE2-EB546A8AB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DD165-3398-49B9-91B0-5C81A6909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7DD24-D198-495F-8103-92B1B25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7AE0-D384-4A78-A5A1-130F84CA14F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EB508-8D50-4760-AC81-EEBE492BC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F6A81-88C1-47F7-8FF6-D6D42DE51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38658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B7E0F-BD75-472C-9AF7-86599609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A691-D14C-44FA-8D6F-F4A0AE6F0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4A5E3-B71D-40E0-B82C-DB6DCFCA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7AE0-D384-4A78-A5A1-130F84CA14F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F4FBF-AF7D-45FA-9087-CECA9A036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DEC40-DA52-4B08-82B1-F3D2A178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01076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22D4-CEAF-4442-879B-5FFC5E50C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E4CB6-0B6C-448D-8287-71EF1B518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0F56B-3CAE-4DAC-BE3A-06DBAB68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7AE0-D384-4A78-A5A1-130F84CA14F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44072-BF5F-4359-93DD-0EAFAC636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E821A-2F89-41E2-A8E0-41546BAC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33317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8A4B-4C9F-4349-B19A-E10E2BBF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0AA17-E275-41A1-B8BC-747532B72F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D2C82-E64E-4D1A-8B43-5DBC37020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60584-B8CA-4E06-80F8-3DD5D3C08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7AE0-D384-4A78-A5A1-130F84CA14F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F5313-79F8-4C5C-86B6-4653032CA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5547F-6D1F-4B09-9B9D-2795B06D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68149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39A7-F28C-458A-BD77-B9E8BC21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278F3-A49F-483E-8513-108B6FB6E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FF3E3E-AEC2-4ABF-B026-C945E305C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3777-6A43-4B8B-A967-E7D6774060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CE988-6358-47FC-A19F-3FA28602F4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F98712-CE04-4DBA-A7C0-176FAC4C2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7AE0-D384-4A78-A5A1-130F84CA14F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67F766-7894-4888-A58F-587E58FE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92C76-2E17-4641-8556-648CBF0F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85979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A38D-9DF4-4E37-AAFA-534E94495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73B9A-8F43-4D7C-9569-027710C7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7AE0-D384-4A78-A5A1-130F84CA14F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A2B2B-185B-458C-AB85-FA5E131E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F3126-2D6B-4E0C-8C6A-E2A7AA9E7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2689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0C17C-AF16-4841-A387-7AC231F1A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7AE0-D384-4A78-A5A1-130F84CA14F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85660-4DC1-421F-B39E-75B9FE89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3810D-32F0-4D68-BA41-A3AB77ABE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79270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CC1F-52F1-46AD-9E71-55F8F43E0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151D2-4BC4-4313-ACB6-24B1E26D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640204-0E28-4BDB-AAF5-5610D9369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2B1B5-4712-4BF3-99E8-2DD158B16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7AE0-D384-4A78-A5A1-130F84CA14F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CB486-9D4A-42EF-9B79-5A8AF1F66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DD679-A33B-4FBC-AA8E-F0668BFA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871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5BEE-3428-47D0-AAE5-8BDB3AE2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7FE46-1AA0-4BA2-8F1E-1C3B299B6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C746C-CFEA-45B5-8382-99F5E504D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3E1F8-2D33-446C-B835-6B64E04C8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7AE0-D384-4A78-A5A1-130F84CA14F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F3397-D0DF-4D3B-8D03-F91ADB936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8D5ED-C860-4983-A542-3C2DD28D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61343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2F54-41A3-481A-BFBE-6A73F62A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BB4ED-54CB-4411-97ED-4676FFC6E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D315C-E79B-4A51-914F-8C0959E79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7AE0-D384-4A78-A5A1-130F84CA14F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5C331-A58B-4538-A826-A16A57C59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39AA6-7086-42A9-8B6A-8BC200DA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47122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BEB2F9-F4D8-41DA-81B4-FE50AB6060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50D76C-5758-40CF-AABE-062D570CE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5CF69-38AF-4E17-A527-C1B106501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7AE0-D384-4A78-A5A1-130F84CA14F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28540-1728-48EE-B872-DBACA866A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BB6A4-9C32-432B-A4C0-34F6BFF5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05444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0E32-844E-421C-8D5B-3F248958D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2C77C-0D4E-4075-9AD9-62686AB6B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5ECB9-CE67-464C-91AA-5415BCB4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22AC-E2CD-423B-8103-6997038670AE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EABEB-0518-4FAE-81F6-92E91D9F9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8B3CB-3BE1-4345-BB4B-F42B7544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7918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E1165-15F8-4A6D-944C-B1A4EEC8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F3D8B-7DFB-4027-BA8F-BAD821D36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27015-9CAA-4F28-87C3-7E421008A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22AC-E2CD-423B-8103-6997038670AE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39120-EE51-4298-993A-A72F9488D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3999D-848B-4066-8450-4A79822D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8585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F47A6-CE3B-413C-8D75-23CEAC7BC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D8179-EC67-4BEA-932A-191F85D1D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B9BC1-87C4-4509-894D-A64E6F4D6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22AC-E2CD-423B-8103-6997038670AE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1E6BA-53F9-433D-B342-3076A1ADB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6F7DB-87D1-47A7-AD1F-239DAFF74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1264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E509C-5719-4A4C-80B9-B2321922C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D487F-3BB9-46FC-8D81-C7B322169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CE75C-64A0-469B-BE7D-3514DB37D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F51AF-7174-4F81-8A08-FA02A907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22AC-E2CD-423B-8103-6997038670AE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FFC930-2D45-4678-8239-83C450657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98193-443C-44E5-9F32-B78F8CF58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8135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E8C52-3AF0-487B-9259-FFF4B3BC1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A4D41-A3E9-4C49-9A2A-FDF2780E1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B3BAC-A7EF-489C-967D-D618D3C1F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5A575-A1E1-4083-A0FB-A48A6EDECE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2FC2D-6CE0-4E66-958D-03131DB6D5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799DBE-F597-4A8A-9367-B2DD429C3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22AC-E2CD-423B-8103-6997038670AE}" type="datetimeFigureOut">
              <a:rPr lang="en-US" smtClean="0"/>
              <a:t>9/16/21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E4B6C5-AE92-4576-8D25-6FCC7B0C6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D6A004-AF44-4A53-B6A4-72922F1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7969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1456-98F6-43BD-800B-8795DC78B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8B0391-3030-4E2F-982C-CD9284E92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22AC-E2CD-423B-8103-6997038670AE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EE849-5506-4605-8DA5-DD1AF60C1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39D92-8D00-4127-A4D8-74AEBF39F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8662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982CC1-726A-4345-BEB2-934CCED9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22AC-E2CD-423B-8103-6997038670AE}" type="datetimeFigureOut">
              <a:rPr lang="en-US" smtClean="0"/>
              <a:t>9/16/21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D3EB1B-2F5A-4E6E-9144-460A7282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8CB00-786D-43A8-B217-505BB726A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86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789E-6307-4EAB-A2D8-E4451B63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3234-1B15-4F4E-B877-D5C57330E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49664-61DD-49EF-A9E5-92B791BD7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788E5-A351-4E7D-B80B-EF7D4928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22AC-E2CD-423B-8103-6997038670AE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0FD87-BF96-45E1-BCF5-50148012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382D4-0FF5-4F88-88DB-2D08D14C8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9023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7352-D1BC-4506-95E0-EE5A5CD34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FA62D9-60D5-41CB-95EA-E37A0FBFA3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C6C86-36B2-4BEB-82AD-91B9113CC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01254-A111-429E-B163-D29472E22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22AC-E2CD-423B-8103-6997038670AE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8AB2A-C12A-4609-993E-7C13B514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2F086-5407-44ED-8916-6BAD29EE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9799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96D0-C183-4776-BF88-84F9B1E1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098AA9-0008-409A-ABDE-80EF89EC7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CFA48-CD16-4A9C-97B9-67AF55D19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22AC-E2CD-423B-8103-6997038670AE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15D5-5256-4321-8118-56431EC0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0B580-F130-43C6-AA62-C27F8F303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8249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778164-C7A9-4617-B669-B1D1B04DCE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FA015-0687-4667-BB1E-7AC090FB5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87CD3-ADB6-431C-BA19-C92ECFFBD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22AC-E2CD-423B-8103-6997038670AE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9425-3DBB-46AB-ABC1-04D37707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AC1B4-3983-4623-AD8B-28F2B065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9587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9BE7-91EA-4C5A-86B4-42B01824B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0C5DD-599A-4189-8937-54BEFA231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9F1B-21D6-4018-980F-38CD64CA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6A9A-B63A-4027-A174-A973CD9E31FB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287DE-6513-4992-80F4-9A8ABA0C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9443A-9AA3-437B-A154-0E62ADA9F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07271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71C97-1841-46BE-8F0E-D82D88D9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E2E85-83D0-4FCA-93AE-6B98284E3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1F90A-FE9A-4DF7-9D3C-ECE0AF3B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6A9A-B63A-4027-A174-A973CD9E31FB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9713A-497A-4B59-949C-360D5ABD6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30E8E-B503-4B2C-BF2D-2B79FC572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85568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2DEA-015C-40BB-861D-A210A17F4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9D271-5BFC-4B02-8A34-E0E0B7AD7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9F4CA-403F-4C9F-8803-F00419FC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6A9A-B63A-4027-A174-A973CD9E31FB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3E57-7682-47F9-BEC6-54C0209FC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6FE64-A463-46F9-9F1E-BCAC22B1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58827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AACAF-1AC3-47B7-81DF-60F06066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BC06A-8C5A-48DB-BF6D-CD0F6B3A0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1A7EB-5D5F-4BB1-985B-8684A334E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BF74A-F6D9-4B22-BE0D-C4ECFD671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6A9A-B63A-4027-A174-A973CD9E31FB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54D3B-6DA4-479E-A56B-3E27405C3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10F91-B96D-4608-88DC-EA3BE55B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97166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4FEE1-59DA-486D-B620-D8C45A57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BDA73-E364-411A-B55A-A7AA13CE0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392F2-DCA0-4BF1-AF66-EF3B0F788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EE54EA-FD61-4E7A-845C-2973F7BA9F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30070-4228-4FCE-96DE-A70B0D6145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982ACB-979F-46EA-AB2D-93E04D6E2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6A9A-B63A-4027-A174-A973CD9E31FB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70FEF2-7281-4C37-820F-955E7FA6A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DF4B34-5036-4F47-9A81-2266A050E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19726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6C27B-CEB7-4943-84A2-1B9BBBBD6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ABF78-16C8-4F9E-854E-11FA02E23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6A9A-B63A-4027-A174-A973CD9E31FB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F201C-B95C-4505-BEA6-0BE15AB4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CDA30-8BB1-4689-80F6-4FDA9B0CB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82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85E0F3-7262-469F-8688-41B635EB3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6A9A-B63A-4027-A174-A973CD9E31FB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4EFF1-E7C8-4CCE-AD49-83740AE8B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5FDD3-C6F6-4A31-9175-A808950F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21956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B42B-80F0-4FEA-A963-957BA016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08482-2103-46A8-B07B-5E42A8E7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6E82A-CEFF-4DFD-9306-C263930DA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74686-3B03-44D7-AC50-B36A820FB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6A9A-B63A-4027-A174-A973CD9E31FB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EBAF3-2930-4B11-924B-F879BBAD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F475B-1F45-4642-8DAB-2F8DD63D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03821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86CF-54D8-4101-AB66-864866AF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DD2DE8-2638-4B2E-ADE3-EC731E072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60846-4EA1-46AC-81E3-D1D4CCA6A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F9A1B-0509-4850-959B-FEC6D2CFC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6A9A-B63A-4027-A174-A973CD9E31FB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73D7F-735C-4259-A713-A5CBFB957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E7211-8625-4FD5-9347-401028F1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40826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FF444-9456-414B-8111-2080A3DF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653AA-3BB7-401D-8F06-F29465CE3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6D5E0-5255-4EC2-93C3-6221CAB46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6A9A-B63A-4027-A174-A973CD9E31FB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86D7C-4B57-40CC-9620-CA8D203F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A75DE-0BB1-48DA-9EE7-3D48EC6B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59663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C844C5-4A5D-4138-B176-BB291257E2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19C22F-2D94-4D97-82FF-35F534A8A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151BC-6C76-44B6-A7C3-786F133B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6A9A-B63A-4027-A174-A973CD9E31FB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67B1D-79D9-4D0F-8197-9EF90EC1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E28E0-22DC-41DE-AEAA-74865756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1133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8E7-5112-40FD-9E3A-779AD5EABFA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04230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8E7-5112-40FD-9E3A-779AD5EABFA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03051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8E7-5112-40FD-9E3A-779AD5EABFA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28486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8E7-5112-40FD-9E3A-779AD5EABFA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2607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8E7-5112-40FD-9E3A-779AD5EABFA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11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8E7-5112-40FD-9E3A-779AD5EABFA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89089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8E7-5112-40FD-9E3A-779AD5EABFA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03061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8E7-5112-40FD-9E3A-779AD5EABFA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13297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8E7-5112-40FD-9E3A-779AD5EABFA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54742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8E7-5112-40FD-9E3A-779AD5EABFA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26007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8E7-5112-40FD-9E3A-779AD5EABFA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52761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EDB-6F8F-448E-A67A-F55907FD8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FEDF2E-B170-4CC8-8F94-1BB468C14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6A8C1-C8B5-4586-8FF6-4066B019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9D6D-62CA-4BC7-8A7F-D772327A0AC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A752-08B4-49A0-9AC1-10A225CB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BE322-A6D0-42D6-9CBE-2E760695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165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85CD-C389-49CB-96A4-ED9E0F2A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055BA-89A0-4534-A0DA-134A01D4A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A0F19-E418-455C-985B-41952728E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9D6D-62CA-4BC7-8A7F-D772327A0AC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D3696-B173-464C-84E0-3407E3E46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38503-3E10-4EFB-845F-3044A5EF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7145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F101-2FE9-44E7-B37D-43230D801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69B25-FF75-42D5-8CAB-1785B4446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1D187-F0F3-44A3-8C4A-B19CA1112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9D6D-62CA-4BC7-8A7F-D772327A0AC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24E3C-D45D-4837-8888-0D60DFFCE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72F0-B8F2-4BCE-835D-8310E087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4277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3AA1-F95C-4A8E-8CA9-315D0BEE5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E7549-6ADE-4AD3-8A2E-289D46E4E5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C674E-2CD4-49EE-9AD2-E924319E6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42B1E-BD96-4113-B9EB-1A7710CA9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9D6D-62CA-4BC7-8A7F-D772327A0AC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1C13F-3B95-435A-BC4A-1C90B19E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410C9-D717-40FD-A307-E7853014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33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A31ED-A261-4B5A-8DC2-3B22F90C8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3F94-399A-4F51-BC30-977D5702F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51D89-C785-4D8F-BDA1-06B313C28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A3FA48-C9CF-4176-A934-EBF10EF2F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12721C-2F06-4E7F-A2D9-F070A0DC7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8B2EA5-B4F1-4DC4-BBC7-D61B8E4F1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9D6D-62CA-4BC7-8A7F-D772327A0AC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E12C9B-95DD-4E76-BA21-97BBE68BD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3CBB6A-8C1F-4A88-95CA-F2CB99D16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4034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5769D-48A6-4ECF-B302-815C38D5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FD2FDE-35DB-487F-8AB2-76EE33964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9D6D-62CA-4BC7-8A7F-D772327A0AC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07E42-E06A-4D15-9FF3-FC8C3D0AE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E0C07-42E7-4036-8EF8-96018DC6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3011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E48515-9379-4019-899C-CEE5C72B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9D6D-62CA-4BC7-8A7F-D772327A0AC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20845D-EBD3-4322-89C4-6B15CD8B6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57243-889D-407B-B22B-26522E53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8052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E6F1A-8A95-431C-B04B-C6DCCBD87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03742-C90E-4E9D-A330-2A9A6BCC2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53447-44DA-4A7A-B1E6-D625A4F6A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D8120-6B6E-4EEC-8DA4-AEC70256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9D6D-62CA-4BC7-8A7F-D772327A0AC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FDECB-19B4-4B04-9C58-CE550D8B3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82587-17BD-4598-9723-0EC90ECC9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0516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C2D68-ECE4-448A-B12C-59FBE197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EB464-9FE4-4FD2-B706-3977025EC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19BDC-F553-491B-94EA-B11057A83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70CCD-3815-4C0C-8016-31E25CDF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9D6D-62CA-4BC7-8A7F-D772327A0AC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4C682-F796-47D3-849A-3D4E67A9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BDDE2-9965-424A-9D34-67D58681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064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2700-2D25-4914-B46E-7191173CA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AFD80A-ADF7-47D8-B794-BF240CB3D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C96D5-F000-4239-80CC-A27BD8174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9D6D-62CA-4BC7-8A7F-D772327A0AC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1C68A-539D-4AAB-8531-7D6010D45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F03B4-EF9E-4D88-92A5-FBBD8ABF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8363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4737AD-B9C0-4E86-80E3-BA50E609A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A0EAA-188C-4B8C-A703-20D4B06EE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41D2E-F491-4981-A5BA-C020837D1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9D6D-62CA-4BC7-8A7F-D772327A0AC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B6582-9562-43AC-B0BB-57934107B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A27DC-846E-4AD7-B62E-E348E005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2213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0D1A-EDBC-4FEF-AD7E-8DDE71B6E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DE224-5167-4D23-8C36-6DA890D72D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4496E-B633-4D40-AE0B-71C89A639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F4E6-83BC-4922-8282-EB089C887CC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DAD25-6784-4BC4-AB0C-42CFC168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A1E78-37CD-411A-8E8C-972741D9A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3294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3B8D-D049-446E-886E-2F26BDEAA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29488-4B04-45A8-B637-F21B500E3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B613F-FB89-41A3-8E68-708876212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F4E6-83BC-4922-8282-EB089C887CC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3B85F-A940-4A1B-B332-147DAD7C6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ACBBE-54F7-4A4C-B83A-3139C50A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9271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8D4A-D9E3-407B-A95C-713CAB7D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50CC0-94CC-4F8A-8185-3E0548739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AAF39-067A-4A3F-AEAF-674ABC461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F4E6-83BC-4922-8282-EB089C887CC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5FCCC-566A-41AE-A6CA-C4A4A599A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5EB0F-B23C-49BC-B856-52E74748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82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EA2F2-CD94-44C9-95D0-2C747632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3DEE-ACA7-4C05-8AFA-B01D29707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2ED60-4164-4DFD-A44F-6E8715AB9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ACE8F-F76A-40E1-837B-D9D796568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F4E6-83BC-4922-8282-EB089C887CC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6F4E1-1C0D-431D-B09D-E5F0E26BD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B593A-0CB6-4A75-BBF5-887E29AF0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3418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C1D8E-358A-4478-A8E9-89FBBB8F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21C75-4E4A-4A64-9136-0DBDE0930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B6B52-DEB5-4065-9E16-A76520761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A80265-016F-40D3-AB64-4ABC8625D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848B06-4398-4C74-BE74-C6D2ACFF7C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9A2EF4-410F-480A-BB56-92D8E658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F4E6-83BC-4922-8282-EB089C887CC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E2F43-039D-4DBB-A250-C36196E9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1A712-B7B0-4454-82ED-F6AE1D7D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8074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3655-9200-4ECB-A5EA-5B0C36D0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B1689-D94A-449E-81A0-5327BBCC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F4E6-83BC-4922-8282-EB089C887CC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AAAFDA-29A2-46E9-82E2-DE37DA39B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989C4-E4E6-48F4-9095-CC72600F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7669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4F92B-1A6F-4E2C-B79A-04685F5E8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F4E6-83BC-4922-8282-EB089C887CC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2061A2-919B-43AB-9E3A-93F570F04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68861-93A2-4182-9A8B-01E35544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191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F325-3C53-44F9-83D1-4DE45E847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CAE05-0AEB-44FB-AB1C-888A9AB63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C36C7-BDDA-4CD0-B647-0FDFB2A72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816EB-1A9E-4A81-B3E8-515170D6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F4E6-83BC-4922-8282-EB089C887CC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0835E-9815-415F-BFA8-C12FEEAE3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49BB9-B793-48B6-B30C-8AAE8E51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0057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74A47-C560-4EB1-B46C-A3837B2A6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DB3C8E-2FEC-48E1-8BEA-DCDAD94B3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CAFAF-BE53-485C-A8F8-2CCD55E91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C2271-1BF6-4F6C-8DE1-77E01F4B7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F4E6-83BC-4922-8282-EB089C887CC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AF27F-F755-4418-8674-028DA16F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1BB9C-71EB-4846-BDAC-93B0EF75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6224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7D4A9-CD18-4251-BA8B-CE776698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AA44FA-1F61-4C54-91B5-6F0C1A8C5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FCFC4-6803-453E-8A9A-0BF53BA1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F4E6-83BC-4922-8282-EB089C887CC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40D29-4E99-4512-B447-63661D0E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DED65-F9C2-49EC-B7CC-FD8BE0DB4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6838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988414-32FE-42E0-9755-EDC3AA0205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716A5C-B97A-4256-A9FE-D869021F3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4A8B1-7286-45F7-9026-CF285B1E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F4E6-83BC-4922-8282-EB089C887CC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9C922-265B-4E7D-B0EE-F5A03B5A8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96898-B695-4B72-9046-5446C1437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1841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8D03-5A1C-4E36-A361-6A052EB8C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5CB4B-FC09-48B4-B3E8-CE9EB1381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BFD42-7DBD-400A-B4E6-E1C8A5103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4372-3B74-475F-93DD-86E3AC13A99D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65485-C3B2-4F13-AF6C-51066AE03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1CD4D-D79B-4252-BBAD-BB0DB1D7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93669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7FF09-F237-41FD-94E3-16EAA70C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8F3AF-C6FA-4000-8EC6-E17BD5AC0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F08DD-21AA-4E4B-85AA-B002F4E7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4372-3B74-475F-93DD-86E3AC13A99D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8C85D-08BD-4FEB-80E5-4336399A7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00D0D-4DE0-4825-B77E-0721E3DA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26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68E2BE0-5605-254B-B280-427D850A64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B9043A7-4F35-6345-AE55-EED4613F5F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C151368-15C7-5246-87F4-E92F3F387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07A5C7-DA15-0549-ACD3-ED701B81A5B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5379852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A2159-5AAC-4122-BD86-849DD911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6619C-C507-49F2-ABAB-1832AC7FE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92323-A199-4427-A0EC-CA40C0BFF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4372-3B74-475F-93DD-86E3AC13A99D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63862-E890-46E7-B64B-A5A5EBE9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B2349-3749-437F-8A0E-9CFEA4FC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53060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AD8C-1B1F-4FAF-89C8-2495831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A32D3-C7FF-4E61-84CB-32B985D0F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5215CE-4088-4AE8-BC6C-708DBFF2B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D09E3-BF96-46D5-8E5E-8AB60A0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4372-3B74-475F-93DD-86E3AC13A99D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6ADAF-7BDE-4FA9-AE22-B4F2881F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9D51F-3AD8-405B-860A-AB071665E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56374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903C0-EA3F-49B7-BF0E-6803278AA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BBEF4-51B1-48D7-BB0A-CC20E5018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1334B-77D2-4C2C-B5B9-7E7070DA0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85B630-B6B2-47D0-95A2-460D62EC0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C65674-8CC2-4BF1-8AEC-FEFB12AA4A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392D88-4236-4BB1-A1A0-802E708C0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4372-3B74-475F-93DD-86E3AC13A99D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ED8A52-95FF-4983-8903-D03772A60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CA181D-3B2B-4542-8EFB-DEE667A71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90282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8DE2-46AF-4A07-84C1-43C79684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E6845A-11EE-4F4E-A1BD-C58391E38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4372-3B74-475F-93DD-86E3AC13A99D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4F08D-E8B4-468B-B6D7-0996B4B39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E635A-1B56-450B-81A1-ECA89BACB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875003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30423D-726B-46CC-B478-7D53936F3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4372-3B74-475F-93DD-86E3AC13A99D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70482-4157-4E6B-9D21-47B2C9181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2751B-2CA6-4AA1-BC7B-FC6A9B999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73758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45070-D71C-4FE5-8893-009670416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29F3F-67F3-4D4C-BA47-5DB9282F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4D8EA-7891-4B3E-B479-FF213649A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11BDC-50D6-45C1-BE0F-7D9060559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4372-3B74-475F-93DD-86E3AC13A99D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1F43D-9212-4FDA-ACFC-7148067E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76854-F7C5-4C2A-80BB-C040896A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45336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B3D6-03C1-4C89-9C50-63640CBA6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F4B595-D161-4094-A88A-A33CA4453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19BF6-3974-459C-A6B8-465CBBE71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B9D47-D5B0-4F30-849B-5A3AF9EDC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4372-3B74-475F-93DD-86E3AC13A99D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8A894-95CE-4134-AB9F-F7CEEB359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58DF6-9B55-4140-8746-DD3EF0C09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506422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91B7-F211-4975-8659-CE888B35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79EE94-FBA2-4147-9580-535CC602D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34BA5-C01E-4F77-AC42-8671D48A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4372-3B74-475F-93DD-86E3AC13A99D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180E2-78B9-4F5B-B014-5E331502D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5BCEB-4B15-436A-8A79-5380B3EC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90158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0DC5D1-440A-4B70-93E3-1EB795063D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BD980-D9B4-4B19-A8F8-5A5C22B2D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629DD-3159-4E6A-9FB3-0AF1A9016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4372-3B74-475F-93DD-86E3AC13A99D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BB71D-CA3F-41BD-A0F5-963D87F7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9AA70-5BCC-4C43-9F35-433FA44C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98262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7F9AC-BCC6-4628-8521-1BA9A7A92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E5CB4-CEC0-4DAC-BD13-C30FB7DCC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ACB44-51D7-4266-A3D6-6847027C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0867-30F5-4E59-B54E-8FEDB147090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37D37-A9DF-48B4-A54A-CE6B0D0F9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37DC8-4546-49C7-B00E-26342FE07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310B-5960-449D-B92F-16CDD52B8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618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F078-3CCB-4827-8CB2-FF9179D7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B081F-0CAC-423D-BFA6-6E39321FE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4A24F-9CE8-472C-AB4A-05C3A590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0867-30F5-4E59-B54E-8FEDB147090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F85EE-AADE-488C-A514-7ABEB3F7E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7C46B-143C-41C3-9A2D-048D4179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310B-5960-449D-B92F-16CDD52B8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70722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377F4-7A9B-49CB-AE5A-E09E1691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62B7C-7ECF-496E-999B-7031D3815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C9EF2-0DAD-4139-8D7F-00E7B6B8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0867-30F5-4E59-B54E-8FEDB147090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6FD33-B7E4-410D-B976-E13B10414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21ABC-C97A-4BAE-BAD0-3B696EA3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310B-5960-449D-B92F-16CDD52B8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85993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E9CA-B26D-4541-83E3-C01E5D89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7321E-203B-4DCA-B2F7-4388AE2C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DAB99-CE01-421C-B216-037684250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9A331-D8E1-40DE-BDA1-18F80FCBE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0867-30F5-4E59-B54E-8FEDB147090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6CE22-C05F-4EF7-9C09-7DE8ADE12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DDCDE-4A25-4F3A-A6F1-05984554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310B-5960-449D-B92F-16CDD52B8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84871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D05F3-6C3C-41E5-8617-2D9AD5C85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5F44A-F40D-473F-A1C9-BCF2008E7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68A2E-C2DB-4744-A3C8-11C84DA9F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686147-39B4-4F5E-9994-ECA3126E04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C1D25-F755-4E54-BD3E-A86330BA3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DDCFC-0F28-45D8-8A9E-A5071EC05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0867-30F5-4E59-B54E-8FEDB147090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81D070-3109-4C76-A979-06AEBE7A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6F74E8-010B-4C33-B93D-87404F9C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310B-5960-449D-B92F-16CDD52B8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008695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1367-FCAB-45CB-A87B-0D68F6289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317031-929B-42EB-A63A-5FD05BACF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0867-30F5-4E59-B54E-8FEDB147090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520AD-BCF2-44E4-9A8F-858F1441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795F6-366B-4FF2-9332-78C03493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310B-5960-449D-B92F-16CDD52B8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750471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CF35E6-35B4-4FC9-9B43-DC5065867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0867-30F5-4E59-B54E-8FEDB147090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0DF460-5243-4EE5-AF2E-AE946E3FE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D22AA-73E3-46A2-93B8-8BA183EF9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310B-5960-449D-B92F-16CDD52B8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28955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B8831-0F92-448D-AF4A-762DE7D2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953A9-2F33-4332-9496-D3E23C790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6604D-6221-437B-9729-15E6D398D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3E6CB-37F2-4DD3-8FD7-CD1BE35D2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0867-30F5-4E59-B54E-8FEDB147090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97B0F-7096-4E35-B6EA-31689488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EA52B-E0A5-4F32-A5D0-73A51BA60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310B-5960-449D-B92F-16CDD52B8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42476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C76F-A0A5-48FB-992C-16E7203D6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BB424A-05F4-4C34-B909-8B8A490326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B20AD-E79D-46EB-8722-CC31CFC33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ECC59-28D7-4729-90C5-F0F0596A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0867-30F5-4E59-B54E-8FEDB147090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722A8-848B-405C-9976-BAC20E83F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BF742-E261-4D77-88B7-4D8069A9D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310B-5960-449D-B92F-16CDD52B8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32100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3A13F-E4E9-420C-B20C-BD473F163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1AAA5-574A-4864-9F92-52C3EE35F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ACD38-585C-4B7E-B433-7443005C4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0867-30F5-4E59-B54E-8FEDB147090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DB963-11E0-4606-92A6-ECD227599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5F8B1-EDB3-4CA9-B88D-2010BA69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310B-5960-449D-B92F-16CDD52B8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65528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04C408-F0AF-4CA3-97B5-6595DD657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58864-FA6D-41FA-916A-537AFB9F4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97965-F7E2-4EFD-BB00-17464BABC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0867-30F5-4E59-B54E-8FEDB147090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F9DDB-839E-4E55-AA9D-17744170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258B2-21AC-4F90-857F-43988F644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B310B-5960-449D-B92F-16CDD52B8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53502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BB9B7-24A0-4BDB-BB80-7AB6EE6B5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9AC6A-6983-476F-9E14-64CA8FDE3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CCCE0-E422-4588-9FD8-F4E01878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C2F1-575F-4642-9A48-75C497AD8921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F975-7368-49B9-935D-0B1A0C47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75454-A237-4B85-A094-FE146FE2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44291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46DE-06BD-4DC1-AA75-9D978C903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B4703-E3EB-42CD-A247-053E4497B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90065-4D6C-4A7D-A0A5-49D1A2AC0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757F-B2E1-402B-9BDF-0098C0328B6A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F05F2-CCF8-4FB2-8319-CF8E4D420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DE01-4E8C-4B1E-8556-E40458F5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E369-2EDF-4765-880E-D9923839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46901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A597-7C9F-4DDF-A95E-801A4765D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EB921-9C51-454C-9878-8329B0629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2A8BD-CDB8-42E6-8AA3-2433D9C9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757F-B2E1-402B-9BDF-0098C0328B6A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688E6-7E82-40EC-8605-63ED6FC4C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7ECF6-3383-48B3-B731-2D7E60EE5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E369-2EDF-4765-880E-D9923839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609657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95DED-10B8-4AC9-A215-1BD5D08A0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1CE23-7866-47E8-B076-18396FBF8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30B91-12C2-403F-9E40-44389BE70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757F-B2E1-402B-9BDF-0098C0328B6A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164A5-40F7-4482-BBD3-C0F4D9AA1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32832-F859-489A-9155-2D3F5C04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E369-2EDF-4765-880E-D9923839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98199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9DDEB-33A5-4625-861A-35570E97D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CA5C4-D865-4402-AE69-CC59F40040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B3ED2-8225-494E-9704-0FB35ACB6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0969E-7F1C-4646-8D8F-CB30993DE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757F-B2E1-402B-9BDF-0098C0328B6A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FFCD4-7C48-42CB-AB65-70344208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CDF12-4ECA-41DE-846A-A20A759DA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E369-2EDF-4765-880E-D9923839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35152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3853-122F-4CB6-B380-6FF6C427A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52A26-E2EB-4E0A-B1B4-9F04983E1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8FF60-E311-4394-AD19-250BFA033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40B3BE-CAD1-473F-9B93-4BEC5B4FA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9C1E72-4F15-40AE-A540-61450B4343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E9FE9-5A25-48D3-8925-BB76E1FC6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757F-B2E1-402B-9BDF-0098C0328B6A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00E79B-EE8A-4668-A71E-E58E255F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C1959C-41B1-4C03-A5BB-C5D0567D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E369-2EDF-4765-880E-D9923839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632424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D059-91DA-4DC8-B095-68E1BC19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DF8E7F-F8B6-454E-B4B6-E2BF9B8FB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757F-B2E1-402B-9BDF-0098C0328B6A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776D3-4C94-4B06-8069-91FB71ACF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D05F8-7993-499A-BD2C-82BD898A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E369-2EDF-4765-880E-D9923839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63006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DF10E-EB64-4F74-96E2-803B3366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757F-B2E1-402B-9BDF-0098C0328B6A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CFA00C-C93C-4548-B1E9-742491CD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DD77A-F13F-41E2-BC32-7C331690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E369-2EDF-4765-880E-D9923839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721772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3669-1C83-4418-88EC-35BF899E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792CA-3692-4B4A-9088-AED145312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36CD5-4BEE-471A-9FEE-F577BE1AA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988914-20AE-4406-9C40-2A6917CE9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757F-B2E1-402B-9BDF-0098C0328B6A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08B2F-F76B-4551-B0B2-B695769E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849B9-876B-434A-B4D6-6788C9B09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E369-2EDF-4765-880E-D9923839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65383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8E6D8-2E1D-454F-8D49-064990FE5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7FD72A-8AB5-4FEF-B7F0-3A1364355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E697B-92C2-4CD1-AFDD-EEC687C3E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6FCF6-85E5-404C-84B0-FB05E0B5F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757F-B2E1-402B-9BDF-0098C0328B6A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AD5AC-ABB9-4B90-858E-9F493D8B8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C92A7-1B55-4E4E-A412-CF0B6ED8F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E369-2EDF-4765-880E-D9923839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87185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7FEF9-643D-4D30-87CB-83C15689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915908-835F-4A05-99E5-DB6150C30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2599D-FAF4-4FEA-8FEC-B10589E7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757F-B2E1-402B-9BDF-0098C0328B6A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1F54-131E-4E62-B143-58FB54372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D17CE-A32D-45E2-85DB-4F309D89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E369-2EDF-4765-880E-D9923839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027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CBE0-72E3-4EC3-BEB6-2D9E50E9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A16E-4F11-48F8-92F5-AA69B564F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19F9-0A62-4CFC-A5D0-6596493EA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C2F1-575F-4642-9A48-75C497AD8921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60182-35FA-4D38-BCE7-ABEFCA038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61AD9-5775-4AFD-B8C9-36B06E23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49068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023B0D-2D7F-4510-8755-D0A30BEE6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7BE740-AEEC-4491-A56C-EA0F8BD68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86D9B-D67C-4B45-B767-4D35E1BEF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9757F-B2E1-402B-9BDF-0098C0328B6A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A274E-81A0-4A4F-9036-D84B92A17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4662B-4AB1-435C-8C62-04215E53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9E369-2EDF-4765-880E-D9923839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3897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6D274-CDD1-433B-8346-F0373D57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224D3-A31E-4F7B-8B56-65725BFEF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83980-B056-425F-A2AA-7DF9C3F60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C2F1-575F-4642-9A48-75C497AD8921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B0BBC-1F33-489C-AAF6-92B234A62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078A1-94D6-429D-A344-7223566A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919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C1FC8-9648-4731-A3BB-10B23983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E3B4C-575D-4F9B-BE43-A17A501B97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B0E96-6CEF-4404-AF88-69C339C0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02EE-83CB-4C29-822E-79FD37F4F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C2F1-575F-4642-9A48-75C497AD8921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99E61-06B0-46B7-88A6-F98D06EFC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468A5-0860-4EA7-824D-BA3C0493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4399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820D8-3234-478B-80CA-49BCB79BC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22828-4D6F-4DA8-8AFF-D6C686875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3051D-00B2-4BA7-81A1-A7926E31C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570E9-2EAA-44B2-9159-BBC6EF9B7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45558E-D66F-4AB0-ABAD-030A17D56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22F412-9D27-4CE9-B8C2-87D1A0163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C2F1-575F-4642-9A48-75C497AD8921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3CFCEE-6F44-4E8E-B3C6-30C1DD45A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2547C0-CF0E-4B36-943F-1CF99CF6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336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B565-A3F1-4172-9AEA-87238FDA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8E3B7-CD9D-4EB3-8C1B-220328A60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C2F1-575F-4642-9A48-75C497AD8921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A51E1-4D9E-41C6-BA6E-871E4448F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4C358-2D06-4898-A164-6B71F04F2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491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C28F26-DE4D-4037-8887-CF9719C83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C2F1-575F-4642-9A48-75C497AD8921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9DD74-A073-4F5B-9A44-D2F32507A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DDF58-43FB-4F43-A469-E3505E55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1578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EA1F-9ED8-4B06-9FA9-8CA18E788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4A752-0977-44EE-B5E4-0FC974C1A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34C1B-9590-47B8-B303-2EF0F1F95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352EA-4957-4E74-8C58-FC70A0549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C2F1-575F-4642-9A48-75C497AD8921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E2D76-44C2-4351-A419-B0EA2885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F46A6-EAE2-4314-AE42-65B9B92F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675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9339-23A1-410D-9AD4-091CCFFA1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A3EF4-AA42-4D0F-95A6-28C4E75F3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69FEC-5B98-48D8-8ACD-DC7C563C6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68482-3E7A-4739-AF89-963E9E8A1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C2F1-575F-4642-9A48-75C497AD8921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BD841-EFEE-4A9D-B3C4-7582C819C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E7E66-A176-4449-AADE-06058FA4A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8799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244F1-F92C-4BE2-881F-A0B2F4C9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E81696-9347-468F-8AC7-E3DA9B79E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CB69E-D30A-418F-823E-FAA5BEA2F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C2F1-575F-4642-9A48-75C497AD8921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2C681-C64E-48B8-B85B-5C4FAFB7C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6834F-924F-41D2-A787-FAD4D1AE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29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87C4C6-E33A-4624-A80A-B050CED32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50275E-B211-49AE-ADFB-9A5025EEE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129F0-A144-4379-902A-7B4A04BDE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C2F1-575F-4642-9A48-75C497AD8921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5B188-2A52-47FE-A902-DBDF35296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A0411-E768-4832-BD6B-F9DDC4B6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44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594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14155-A5E0-41BA-B1D0-C0CD68C08FA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6326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14155-A5E0-41BA-B1D0-C0CD68C08FA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7723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14155-A5E0-41BA-B1D0-C0CD68C08FA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7155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14155-A5E0-41BA-B1D0-C0CD68C08FA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835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14155-A5E0-41BA-B1D0-C0CD68C08FA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7720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14155-A5E0-41BA-B1D0-C0CD68C08FA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3932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14155-A5E0-41BA-B1D0-C0CD68C08FA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2326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14155-A5E0-41BA-B1D0-C0CD68C08FA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3246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14155-A5E0-41BA-B1D0-C0CD68C08FA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0598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14155-A5E0-41BA-B1D0-C0CD68C08FA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249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14155-A5E0-41BA-B1D0-C0CD68C08FA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7785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3C757-1C77-4D8C-8498-8BC055DA2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9A824D-A3EB-4700-A118-C63EAE123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D246D-F528-4D36-A2AC-D75CB6B4E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4936-B5A6-431E-B200-852631A9AB84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49EA7-364E-466A-8BAA-CD7393D6D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79B4B-31DF-458B-A35F-6593F747B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777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C04C-3EF2-47F1-BCBC-15CA44319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96594-A054-4662-8392-9B3D8115A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7497F-0131-4B0B-B39A-57DA304A9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4936-B5A6-431E-B200-852631A9AB84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299EC-5450-4887-BBEF-4E655FE00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C095E-D049-4EC7-876B-447F316D2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572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B7E9-A447-4260-ACC1-8080CD1B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D2D14-A905-4D4E-B10D-A9C714017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E1F75-F0CE-46AA-B4B5-5F1136869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4936-B5A6-431E-B200-852631A9AB84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BF2CC-B4C3-49CA-9351-88D9BA89E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24904-65B7-402A-B67E-7FEF040D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631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B707-8075-479D-A835-795F5C6F6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83044-2B46-42D4-B094-C0B3ED79F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E8937-1C94-4EDC-B0D9-E85212DEB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D129ED-1FFA-4062-91D8-EAB44ADFF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4936-B5A6-431E-B200-852631A9AB84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B8903-3E24-447B-93EE-B170D10A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53345-7043-4DC8-8A05-E4C2E7557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05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BDCD-0AA8-4820-8745-8DD7C861A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C7E5E-CD22-436B-AA5B-C226EB27A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84CD6-F68B-4E23-9E00-C7933E878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B8610E-42FB-4A83-BF91-BBCAC723A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E5EC33-630C-4855-9481-D59588A38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B25682-6781-4102-845C-FA47DDC5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4936-B5A6-431E-B200-852631A9AB84}" type="datetimeFigureOut">
              <a:rPr lang="en-US" smtClean="0"/>
              <a:t>9/16/21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75DC24-0FF7-415E-9705-7E8AAB3BB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0B530-1545-4C63-B9DA-6FC5D57E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950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861E-46D9-40EB-B5C6-A4290B2B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0567F1-C9E5-4691-BA11-C0BA7D8C4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4936-B5A6-431E-B200-852631A9AB84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3DDA2-A81A-426A-B324-039D07D4E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5A2DE-83E0-4F20-BC16-80699EC66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0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8749F9-51C3-456D-9CC1-C7F651C71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4936-B5A6-431E-B200-852631A9AB84}" type="datetimeFigureOut">
              <a:rPr lang="en-US" smtClean="0"/>
              <a:t>9/16/21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23E0E-8A6E-48A5-B5E6-90584542E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E644D-7C3A-46F3-BB30-FA51D3F0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875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4680-05A3-4225-9359-9ADB98A24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503A2-ABD8-419B-8A5B-6D260B6B9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290E3-D0B9-4138-ADC6-6041DA580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F0F9E-3CA3-40E2-AEB1-E9205EBBE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4936-B5A6-431E-B200-852631A9AB84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43CD5-5744-424B-AEF3-4D69EFC44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9C331-4F86-4897-B805-2683EEAC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139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7053-7AD5-4DDE-A1F2-E498721B5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E979C3-F5D7-45FD-8591-1DEFC37D6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8320C-92F8-4D1B-B17C-C9BEC7E6A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356C6-4A3D-4A7D-AD6F-AA8E3C418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4936-B5A6-431E-B200-852631A9AB84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AB084-20C6-49CC-9298-D7B6FA16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D4670-94D6-4A19-A20B-44BDC9FD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19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5C79-ECD5-4E13-8739-25FE018A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FAEE7-6925-41F5-8603-BF8DFF43A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7570E-1C70-41D8-ADBE-455DDB688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4936-B5A6-431E-B200-852631A9AB84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D4643-7377-4C85-8697-B95CB97F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C4E86-072F-4D06-BC01-E816F976C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427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158012-8D47-4D15-93A3-FC4D9D1D1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D22CA4-9FFC-4F78-90F8-0E9774EA5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D4824-5FC1-49F9-8DAB-616C9D35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4936-B5A6-431E-B200-852631A9AB84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699E9-DEBE-4D02-9B90-5ED0611EE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9DBEB-4B40-4F78-B42A-BBE64F9B3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960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C8A6-770E-43AF-85F6-FC6842365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12CFE8-7C52-4565-B4C0-19AF83D1D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887F6-90D0-48D6-A251-5C25DBAB6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C59-318F-45C8-9616-2096F41D642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28496-224D-40F9-8ED8-CFC42A62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34E6F-0CE1-43A8-9EF8-A1574F93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2639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0BF1-032A-417A-84D5-C389DB402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BD6ED-B07F-4A3A-947A-7C83B5C75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87D88-C38E-4E1B-B863-4150C5BC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C59-318F-45C8-9616-2096F41D642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7641F-4800-4A00-A239-6504F79F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E9309-50F1-49F1-949B-B8745BF1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384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B322-D718-4CA9-BBE7-5173D260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49B4C-1BA8-4C01-AB36-7817883C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1DA52-1ED8-4442-9B6A-0D43ADA4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C59-318F-45C8-9616-2096F41D642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CDF57-0796-4A42-9683-F739247FB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C7F92-6C40-4704-9996-12D5B3844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640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A8037-614E-45E6-9E07-7F64FBEC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F4FCC-2EA0-432A-90E6-317D9C447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0DD83-C4E5-4AF0-8FC8-F3E4B311E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A0985-6A74-409C-95AE-8BE62898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C59-318F-45C8-9616-2096F41D642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9C97-2872-464F-AA7D-C239D57A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DEB2D-7667-4ABA-80D6-08852922C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2581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0BCC-7668-4A8D-AA5B-54B57DCC8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8E1BD-F5B5-4FDA-892C-689D27D90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DB07C-3596-4C5E-B41C-3E94CD3A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D6B2B2-7F0D-48A9-BB9B-19656DB8D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D49E80-1060-4F17-AEAB-8191DB603A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C6D1D-0644-49A3-80B7-227640E23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C59-318F-45C8-9616-2096F41D642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CF0524-AC52-493A-9F08-153A72AC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B3EA4D-9175-4EF2-8AC0-8FC26993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9811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20C5B-8BC1-47DF-8EF5-A6B9027D4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E17C1-90C0-44A3-A355-3F1970BF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C59-318F-45C8-9616-2096F41D642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61BFF-D21C-4988-8C22-B59FDC9C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EB8B2-85D0-453B-B554-042A73F14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14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C0B723-DBA4-4387-B762-C2D7C7EB9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C59-318F-45C8-9616-2096F41D642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26531C-4E63-47FC-8DCA-C12A9F66C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8FAEB-8811-42D3-A17B-5980F099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1096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371AC-C730-4985-B2DC-F41DFD34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62060-18AA-4999-A1D5-EC1218FD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B3B1E0-46D4-4EDF-BFFA-02DF1BB64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A53F9-4C18-4C13-B383-23DC69E89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C59-318F-45C8-9616-2096F41D642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32E7B6-929C-413F-8AF0-35D2287C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1EE48-2D60-4543-8B08-188F804C4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47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4890-7A88-4F23-8DF9-7D4CD1ADB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3CA14D-3D86-4F63-9987-5946DCA261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E3F74-8827-4860-B95B-CACDB63B9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C1C88D-F799-41E5-AD17-AE530E615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C59-318F-45C8-9616-2096F41D642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2B56F-1DA1-451D-BFA6-80BC6E26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0D41D-8EBB-4FF4-AB73-0E73C8F9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69650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2F1A-DFD5-4CDF-BFFE-0D00FF4E7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86330-5D99-4411-BCC2-A93D46140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FECE1-65E6-401F-83D5-7CD10DAA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C59-318F-45C8-9616-2096F41D642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86B9D-E8A6-4437-AFD0-53898DE4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0A31B-EA34-48ED-B70A-CA690E97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3101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7F8772-F9E3-49B0-9565-E2E9FF6DFB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0F9D4E-657A-4303-82FE-46A351034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4CBAF-B4D8-4FDE-9162-15E4A5DB1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C59-318F-45C8-9616-2096F41D642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A3870-B7A0-4AB6-9B76-D9691EB7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044B-2639-4A98-AF59-501E81220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6475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F09D5-3403-47AD-BE8D-37DDA7637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122F0-7E02-4284-B5FB-BDEF4C574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DF27C-6F65-43B2-85C6-49C7A8A99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A89D-5E22-4C02-B001-F0D31FD844C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5EC15-E20F-4294-B957-5BA6D64EB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DEA78-095E-47B6-9D09-A1EDCAC3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335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B8FA-849A-40DA-8CDF-A9C15CEC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8A50B-9A2F-40B0-8011-C1C6E12EF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13D38-6886-4C97-BE0D-A0FD45C6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A89D-5E22-4C02-B001-F0D31FD844C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721D9-7707-4291-9151-93DA4989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60A8E-CD2D-459C-9602-4A6CBCFF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609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C65-7BE0-4035-90A1-2BB156F1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2C2D9-FEE4-48CB-9E9F-5F2402A4E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95DE2-C2C7-4FC9-9A09-DBCF803C6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A89D-5E22-4C02-B001-F0D31FD844C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AB19D-3DFD-4E85-92B2-20C941EE4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9C55E-A0FF-4997-A877-B295F1CC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749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F49EC-2C5D-4AEA-87B6-252A3791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24EE8-53AF-4A26-B13E-D5E8D3AFA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5C7DD-00F8-487F-92E4-70631283A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834E0-DED4-4581-A712-AB20DF63C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A89D-5E22-4C02-B001-F0D31FD844C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BEFCC-66F3-4438-8843-ADA5C7E9A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0812A-8C9F-4C5C-AD02-DC9AC3E3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951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07A9-7C26-4E69-B074-A8695CAA3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58F17-06D9-4461-9FB8-E86D76A96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790B7-E8E6-47D1-AD67-E95E86925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1449C7-3D0D-43AD-804B-84D530AA7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C6D052-1B56-43AD-9216-282F4D5647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A4C024-8768-49DC-BF85-68DCD33FF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A89D-5E22-4C02-B001-F0D31FD844C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658CC8-3382-4B5C-925D-106AC2A03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4AD2D5-685A-4E90-8509-12ECE1C9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283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52C62-147B-4D87-85B8-C2BCBD20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1C1043-1F59-465B-8C51-88D007D0A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A89D-5E22-4C02-B001-F0D31FD844C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14AB1-BF70-4CD4-AF43-801BDA8E5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68149-2341-4DFB-B092-844BACA8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524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3CD313-BAD8-4233-81BE-F3DC0C529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A89D-5E22-4C02-B001-F0D31FD844C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835138-81E0-476D-A42F-2633D381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7E730-D206-4024-A1AD-1B3585A0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561D4-19B4-494D-9270-C3032ED99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0997A-B4C6-42B3-850D-619C78145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046D3-BA69-497E-B270-B56A0DA6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4FDC1-B188-4370-8EE4-900DAE6C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A89D-5E22-4C02-B001-F0D31FD844C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8D37E-9006-48D8-B77C-900274F3C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F12BE-09CF-4673-A68F-F90389D0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26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0CF8F-058D-4490-A692-DA4D24D3B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22E78-8E45-4F17-92A4-2718A7636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3306D-68B9-4CF3-A9E0-E68AF8ED7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E1F90-3686-45C1-BB7C-0C86EA7E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A89D-5E22-4C02-B001-F0D31FD844C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932DD-B0AC-46FC-8A3F-D5D52F8C8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B2EC4-D4D2-4048-8534-ECBE3704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817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A37B9-2007-4E6A-A514-414587EB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FC8F5C-C746-46C3-8C94-8804D6BC6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233CA-B41D-4FDF-BE11-5EA1BE5AC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A89D-5E22-4C02-B001-F0D31FD844C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576C3-3775-4400-B82F-A81DC576B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804A2-5E73-4644-B540-349E63EF6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400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2D8B05-D496-4A59-824A-5BAF982B69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6560B3-C621-4878-B2ED-828965EA2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1C847-1390-4B6D-80E5-BE3B7EE1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A89D-5E22-4C02-B001-F0D31FD844C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B29D6-1184-4A81-884F-F78A1CA3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B7792-47C6-4630-959E-FB21F934B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481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31C8-E8C0-4DFB-B686-3A5FF47C9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8D4D6A-5A8F-4696-BA94-5592A19E4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CD5B0-8CC6-44D2-BFD6-D812C9416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8CB-0D05-4DC4-A015-331B2C42D2C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ECBED-EFA7-4623-BEDF-2AD26C0F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F8D81-187E-47FD-8317-D03279F09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3107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076-0768-46A7-93C4-84A73E0F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4D1F-0499-4FF1-B313-B964D48A8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38B1F-9F29-4939-9737-5D7787CCD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8CB-0D05-4DC4-A015-331B2C42D2C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6D8B4-0672-43F9-B428-880B5E9D4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29242-A39B-4E6D-8DFF-E76657DD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427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49AA-6218-4A77-87F8-D9269766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92C4F-886C-4521-9D85-CA20427E6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01FEA-B22C-4722-89E9-94F545710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8CB-0D05-4DC4-A015-331B2C42D2C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3A454-D77E-43D5-BCEB-4A3A0BDA8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3DDEF-CB48-4811-B369-4A9B03E4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1594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8712-4E3D-4675-AFBC-3CAE1ED4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BA322-EEDF-4A1A-B76B-3ED98E8C32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3DE54-ABF2-4718-8494-82F1893FE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40EE5-3333-4B12-9153-E7C462C61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8CB-0D05-4DC4-A015-331B2C42D2C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983C2-CCBB-46FF-992B-3744F1B06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AD1D6-C0F7-4958-ADCD-752A9A15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8557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5035-7189-4445-B5B5-367EFB26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EBE9A-3E0E-434D-ABB9-887D88F3D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B19EF-CCA1-48BA-B5A9-C0F7A36E5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508520-50F9-4B8A-8022-C5D0CC45A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DD1538-842D-4B61-AA8A-2BAE32E4B2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24D4A3-7798-412B-81AC-07B8828FD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8CB-0D05-4DC4-A015-331B2C42D2C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048D9-F917-49C4-96A7-756C6E48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BCA73-0C7E-4EC0-A771-68F344C06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46898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4A7DA-D083-4908-9CD3-7421E678A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E43F0F-29B6-4E2C-BC49-13F3A5771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8CB-0D05-4DC4-A015-331B2C42D2C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C6D3C-6579-49F2-8454-9ABE393D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6F45F-1EAE-4692-9D3E-E5916C1FA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82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AB093D-2202-4809-BC25-C6EC40109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8CB-0D05-4DC4-A015-331B2C42D2C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B8A0C-0756-4333-9620-4AE9451B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AD320-8B67-411C-82E2-CA1FDAB9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86677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157F-3F1C-43DE-BA9A-589AA853B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89CA-1F8E-4E8B-8D5F-9D0B697E0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59DC2-C7AE-4E5B-9B35-0DB90CD36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CCB85-869E-4AFD-86D5-D4E9C22A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8CB-0D05-4DC4-A015-331B2C42D2C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179C9-4356-4779-9D3A-79BD8BFA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8F1BA-FFFF-44B1-A41C-33A8E501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35299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22E8-7AF4-423E-BFE2-ACD606025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98DDAE-A024-424C-A199-51346C1DA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EB000-0BF2-4E28-BA6A-1219C693D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80ED2-075C-48AA-A5C6-B0DA4A4DB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8CB-0D05-4DC4-A015-331B2C42D2C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8E6F6-77B2-4A60-97EE-387B27CB4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F69C7-D897-4C0A-AC75-FF24574EC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09796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3505-5EA1-49D0-80F5-BFCD5B27D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7605A-6E10-4926-B820-DB75222DB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0FBFA-4360-47D7-971F-4840E9FEB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8CB-0D05-4DC4-A015-331B2C42D2C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5ACB2-BDC9-474C-973B-17A9D918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D019-FAED-48BC-BD1A-7B57A9A5A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11367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F0785B-AFAA-49E8-94EE-EC806AD18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8E248-B3A2-43D7-A0A2-554CDD414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BDA46-BD3D-4998-82DB-B1D56FB0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8CB-0D05-4DC4-A015-331B2C42D2C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77C04-A68E-441C-A2A9-1799D86B6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30239-E9A2-4951-BCEE-B2900C55F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0079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2369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4239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697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635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90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7197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7045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505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6214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6287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662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61577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8899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548544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6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53" r:id="rId3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BA54C52-3A33-46AD-8DF3-FC28B3A2A213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17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15859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D7BB8-B018-4143-83F5-48102853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03411-BB32-4178-A9D4-542A3853A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91660-DB44-4201-860C-96A8002145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67AE0-D384-4A78-A5A1-130F84CA14F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D4742-7DA8-4B89-93FF-B8A0B8156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31B22-986C-44FF-BF73-E225B76DE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19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C3F544-7074-40A6-9FE5-DA17F682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75D29-D180-4D6C-B0E6-C7310D873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0BB13-672C-49EE-9605-FA4388A3AC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B22AC-E2CD-423B-8103-6997038670AE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37B6D-9E42-472E-9ED6-128D7B637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3D888-F4BE-4258-AC4C-472CED119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68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6B9C09-5737-4AC9-BD96-DDA03EFE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9FE02-86AF-4E43-9088-E2493B0A5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99572-C928-49A3-8915-5B91BC20D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06A9A-B63A-4027-A174-A973CD9E31FB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6823F-7212-43F9-BEA9-34215CDD2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C8793-9489-462F-AD8C-53CE5407B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97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438E7-5112-40FD-9E3A-779AD5EABFA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34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90A8CA-A023-444B-BA89-2AE210B2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B8A6B-E019-48E2-B5EA-62A65A3C6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C8AF4-A744-4B0B-9C7C-C1E57EA7CC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E9D6D-62CA-4BC7-8A7F-D772327A0AC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7D9BC-B2EF-4039-B315-5B5FDAF3C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18ED1-0027-44DD-8BDE-86B314F75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38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78CA96-B040-4885-9B67-1FFFCAEEA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FCCD3-0E40-472C-88B6-A46C63CB2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0CF12-8243-4CC9-8CE8-82C1F1AAB6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2F4E6-83BC-4922-8282-EB089C887CC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DA4CA-6F9B-451B-9F66-27C23EDF2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4F0A4-4CAD-48CE-8E82-9FED7ABBD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5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462C73-A9FE-48A4-A6E0-031ED72C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7DE6F-31E1-4B3B-B818-FEFB436DC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0CE33-2067-4374-A345-4B57B90664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D4372-3B74-475F-93DD-86E3AC13A99D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BC703-CBEC-4B11-B251-14A6DBF76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22D86-EB06-4381-87BA-0D3385D41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052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702C8A-45E3-4E94-92B8-380407570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12F00-B5E2-4E35-BAE0-AD047F620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78D4B-F59C-469B-A123-2F0F16E74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60867-30F5-4E59-B54E-8FEDB147090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319EE-3740-442F-9AEA-D1C800CB7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B3CEC-6E25-420F-842F-4CB8AA9CB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B310B-5960-449D-B92F-16CDD52B80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436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8B416E-E060-401E-8786-073CD1E9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1A22E-7557-4D52-BE91-779A464C4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0A0BB-BC8E-426E-A0EF-B46CF0EE7A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9757F-B2E1-402B-9BDF-0098C0328B6A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325EB-3158-483A-8960-71EBB9C7D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1BE6F-7FAA-468E-8150-1BBA9D3FC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9E369-2EDF-4765-880E-D9923839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50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4" r:id="rId8"/>
    <p:sldLayoutId id="2147483668" r:id="rId9"/>
    <p:sldLayoutId id="2147483665" r:id="rId10"/>
    <p:sldLayoutId id="2147483670" r:id="rId11"/>
    <p:sldLayoutId id="2147483672" r:id="rId12"/>
    <p:sldLayoutId id="2147483656" r:id="rId13"/>
    <p:sldLayoutId id="2147483674" r:id="rId14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4D89B6-4DDE-4D40-B138-FE809B307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F201D-FB19-4FB4-A8F8-E608847A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DFB44-2B0F-4ACA-935A-67310B92D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DC2F1-575F-4642-9A48-75C497AD8921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0CCC7-C2AB-44D4-9BD8-AA793530FD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0CBAD-9C4B-44A9-84F4-59DD0A5E3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3385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14155-A5E0-41BA-B1D0-C0CD68C08FA4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73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3221F-FD16-4E9C-9419-C5F766B1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BF973-2031-440C-96DA-2C597AE7A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B2608-CCDF-4D44-8FB5-FF8A4E9B19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44936-B5A6-431E-B200-852631A9AB84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413B0-E5B0-452C-9BBB-5D106BDB6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7A6D7-E3FE-4A0B-AF14-EA718E691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87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2AD048-6BBB-4091-8E3F-58552200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770FE-C0A9-4112-9669-F731F4149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98B75-A9B1-4DC1-BC63-7416590A1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D3C59-318F-45C8-9616-2096F41D6426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B81AD-87F5-4B6B-B9B6-0EE100A3B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D7F61-117A-4C9F-BD58-3DAEA642B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28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BF8F97-C538-41E5-BB7A-A47C2B208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F5FA-B788-4699-90EB-99F676DF5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BFBFD-D78A-41D4-AFBB-E94B88ADAF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9A89D-5E22-4C02-B001-F0D31FD844C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A45EE-2403-4491-9D8F-1D78EDC2E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C2285-A268-4521-A71E-E60B57701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79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C06034-A819-40E2-ADAD-96AE3686A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77CCD-626A-4E00-9795-5D606DAB9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3D80B-3E8E-4D0C-85DA-4A5BA53395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578CB-0D05-4DC4-A015-331B2C42D2C8}" type="datetimeFigureOut">
              <a:rPr lang="en-IN" smtClean="0"/>
              <a:t>16/09/21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3E8FD-20C4-4B32-871E-854F0DDA9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1A1B3-46FA-4DDE-A0E4-18BC2E5CA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424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37.png"/><Relationship Id="rId2" Type="http://schemas.openxmlformats.org/officeDocument/2006/relationships/image" Target="../media/image32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microsoft.com/office/2007/relationships/hdphoto" Target="../media/hdphoto4.wdp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11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3" Type="http://schemas.openxmlformats.org/officeDocument/2006/relationships/image" Target="../media/image58.svg"/><Relationship Id="rId21" Type="http://schemas.openxmlformats.org/officeDocument/2006/relationships/image" Target="../media/image76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68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23" Type="http://schemas.openxmlformats.org/officeDocument/2006/relationships/image" Target="../media/image11.pn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3" Type="http://schemas.openxmlformats.org/officeDocument/2006/relationships/image" Target="../media/image58.svg"/><Relationship Id="rId21" Type="http://schemas.openxmlformats.org/officeDocument/2006/relationships/image" Target="../media/image76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68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23" Type="http://schemas.openxmlformats.org/officeDocument/2006/relationships/image" Target="../media/image11.pn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3" Type="http://schemas.openxmlformats.org/officeDocument/2006/relationships/image" Target="../media/image58.svg"/><Relationship Id="rId21" Type="http://schemas.openxmlformats.org/officeDocument/2006/relationships/image" Target="../media/image76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68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23" Type="http://schemas.openxmlformats.org/officeDocument/2006/relationships/image" Target="../media/image11.pn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9.xml"/><Relationship Id="rId6" Type="http://schemas.openxmlformats.org/officeDocument/2006/relationships/image" Target="../media/image84.png"/><Relationship Id="rId11" Type="http://schemas.openxmlformats.org/officeDocument/2006/relationships/image" Target="../media/image88.jpeg"/><Relationship Id="rId5" Type="http://schemas.openxmlformats.org/officeDocument/2006/relationships/image" Target="../media/image83.svg"/><Relationship Id="rId10" Type="http://schemas.openxmlformats.org/officeDocument/2006/relationships/image" Target="../media/image11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5.xml"/><Relationship Id="rId6" Type="http://schemas.openxmlformats.org/officeDocument/2006/relationships/image" Target="../media/image93.png"/><Relationship Id="rId11" Type="http://schemas.openxmlformats.org/officeDocument/2006/relationships/image" Target="../media/image95.jpeg"/><Relationship Id="rId5" Type="http://schemas.microsoft.com/office/2007/relationships/hdphoto" Target="../media/hdphoto9.wdp"/><Relationship Id="rId10" Type="http://schemas.openxmlformats.org/officeDocument/2006/relationships/image" Target="../media/image11.png"/><Relationship Id="rId4" Type="http://schemas.openxmlformats.org/officeDocument/2006/relationships/image" Target="../media/image92.png"/><Relationship Id="rId9" Type="http://schemas.microsoft.com/office/2007/relationships/hdphoto" Target="../media/hdphoto1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jpeg"/><Relationship Id="rId7" Type="http://schemas.openxmlformats.org/officeDocument/2006/relationships/image" Target="../media/image100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8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2.xml"/><Relationship Id="rId6" Type="http://schemas.openxmlformats.org/officeDocument/2006/relationships/image" Target="../media/image109.svg"/><Relationship Id="rId11" Type="http://schemas.openxmlformats.org/officeDocument/2006/relationships/image" Target="../media/image11.png"/><Relationship Id="rId5" Type="http://schemas.openxmlformats.org/officeDocument/2006/relationships/image" Target="../media/image108.png"/><Relationship Id="rId10" Type="http://schemas.openxmlformats.org/officeDocument/2006/relationships/image" Target="../media/image113.svg"/><Relationship Id="rId4" Type="http://schemas.openxmlformats.org/officeDocument/2006/relationships/image" Target="../media/image107.svg"/><Relationship Id="rId9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jpg"/><Relationship Id="rId5" Type="http://schemas.openxmlformats.org/officeDocument/2006/relationships/image" Target="../media/image118.jpg"/><Relationship Id="rId4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5" Type="http://schemas.openxmlformats.org/officeDocument/2006/relationships/image" Target="../media/image123.tiff"/><Relationship Id="rId4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90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3.png"/><Relationship Id="rId7" Type="http://schemas.openxmlformats.org/officeDocument/2006/relationships/image" Target="../media/image13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3.xml"/><Relationship Id="rId6" Type="http://schemas.openxmlformats.org/officeDocument/2006/relationships/image" Target="../media/image135.jpeg"/><Relationship Id="rId5" Type="http://schemas.openxmlformats.org/officeDocument/2006/relationships/image" Target="../media/image134.jpeg"/><Relationship Id="rId4" Type="http://schemas.microsoft.com/office/2007/relationships/hdphoto" Target="../media/hdphoto1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8.xml"/><Relationship Id="rId5" Type="http://schemas.openxmlformats.org/officeDocument/2006/relationships/image" Target="../media/image11.pn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106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7AD865-09C0-465C-920B-8B5CBD771BA4}"/>
              </a:ext>
            </a:extLst>
          </p:cNvPr>
          <p:cNvSpPr/>
          <p:nvPr/>
        </p:nvSpPr>
        <p:spPr>
          <a:xfrm>
            <a:off x="793807" y="1719723"/>
            <a:ext cx="7862513" cy="1237416"/>
          </a:xfrm>
          <a:custGeom>
            <a:avLst/>
            <a:gdLst>
              <a:gd name="connsiteX0" fmla="*/ 0 w 8665700"/>
              <a:gd name="connsiteY0" fmla="*/ 477934 h 955870"/>
              <a:gd name="connsiteX1" fmla="*/ 0 w 8665700"/>
              <a:gd name="connsiteY1" fmla="*/ 477935 h 955870"/>
              <a:gd name="connsiteX2" fmla="*/ 0 w 8665700"/>
              <a:gd name="connsiteY2" fmla="*/ 477935 h 955870"/>
              <a:gd name="connsiteX3" fmla="*/ 484260 w 8665700"/>
              <a:gd name="connsiteY3" fmla="*/ 146075 h 955870"/>
              <a:gd name="connsiteX4" fmla="*/ 152401 w 8665700"/>
              <a:gd name="connsiteY4" fmla="*/ 477934 h 955870"/>
              <a:gd name="connsiteX5" fmla="*/ 484260 w 8665700"/>
              <a:gd name="connsiteY5" fmla="*/ 809793 h 955870"/>
              <a:gd name="connsiteX6" fmla="*/ 7417942 w 8665700"/>
              <a:gd name="connsiteY6" fmla="*/ 809793 h 955870"/>
              <a:gd name="connsiteX7" fmla="*/ 7749801 w 8665700"/>
              <a:gd name="connsiteY7" fmla="*/ 477934 h 955870"/>
              <a:gd name="connsiteX8" fmla="*/ 7417942 w 8665700"/>
              <a:gd name="connsiteY8" fmla="*/ 146075 h 955870"/>
              <a:gd name="connsiteX9" fmla="*/ 477935 w 8665700"/>
              <a:gd name="connsiteY9" fmla="*/ 0 h 955870"/>
              <a:gd name="connsiteX10" fmla="*/ 8187765 w 8665700"/>
              <a:gd name="connsiteY10" fmla="*/ 0 h 955870"/>
              <a:gd name="connsiteX11" fmla="*/ 8665700 w 8665700"/>
              <a:gd name="connsiteY11" fmla="*/ 477935 h 955870"/>
              <a:gd name="connsiteX12" fmla="*/ 8665699 w 8665700"/>
              <a:gd name="connsiteY12" fmla="*/ 477935 h 955870"/>
              <a:gd name="connsiteX13" fmla="*/ 8187764 w 8665700"/>
              <a:gd name="connsiteY13" fmla="*/ 955870 h 955870"/>
              <a:gd name="connsiteX14" fmla="*/ 477935 w 8665700"/>
              <a:gd name="connsiteY14" fmla="*/ 955869 h 955870"/>
              <a:gd name="connsiteX15" fmla="*/ 9710 w 8665700"/>
              <a:gd name="connsiteY15" fmla="*/ 574255 h 955870"/>
              <a:gd name="connsiteX16" fmla="*/ 0 w 8665700"/>
              <a:gd name="connsiteY16" fmla="*/ 477935 h 955870"/>
              <a:gd name="connsiteX17" fmla="*/ 9710 w 8665700"/>
              <a:gd name="connsiteY17" fmla="*/ 381615 h 955870"/>
              <a:gd name="connsiteX18" fmla="*/ 477935 w 8665700"/>
              <a:gd name="connsiteY18" fmla="*/ 0 h 95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665700" h="955870">
                <a:moveTo>
                  <a:pt x="0" y="477934"/>
                </a:moveTo>
                <a:lnTo>
                  <a:pt x="0" y="477935"/>
                </a:lnTo>
                <a:lnTo>
                  <a:pt x="0" y="477935"/>
                </a:lnTo>
                <a:close/>
                <a:moveTo>
                  <a:pt x="484260" y="146075"/>
                </a:moveTo>
                <a:cubicBezTo>
                  <a:pt x="300979" y="146075"/>
                  <a:pt x="152401" y="294653"/>
                  <a:pt x="152401" y="477934"/>
                </a:cubicBezTo>
                <a:cubicBezTo>
                  <a:pt x="152401" y="661215"/>
                  <a:pt x="300979" y="809793"/>
                  <a:pt x="484260" y="809793"/>
                </a:cubicBezTo>
                <a:lnTo>
                  <a:pt x="7417942" y="809793"/>
                </a:lnTo>
                <a:cubicBezTo>
                  <a:pt x="7601223" y="809793"/>
                  <a:pt x="7749801" y="661215"/>
                  <a:pt x="7749801" y="477934"/>
                </a:cubicBezTo>
                <a:cubicBezTo>
                  <a:pt x="7749801" y="294653"/>
                  <a:pt x="7601223" y="146075"/>
                  <a:pt x="7417942" y="146075"/>
                </a:cubicBezTo>
                <a:close/>
                <a:moveTo>
                  <a:pt x="477935" y="0"/>
                </a:moveTo>
                <a:lnTo>
                  <a:pt x="8187765" y="0"/>
                </a:lnTo>
                <a:cubicBezTo>
                  <a:pt x="8451721" y="0"/>
                  <a:pt x="8665700" y="213979"/>
                  <a:pt x="8665700" y="477935"/>
                </a:cubicBezTo>
                <a:lnTo>
                  <a:pt x="8665699" y="477935"/>
                </a:lnTo>
                <a:cubicBezTo>
                  <a:pt x="8665699" y="741891"/>
                  <a:pt x="8451720" y="955870"/>
                  <a:pt x="8187764" y="955870"/>
                </a:cubicBezTo>
                <a:lnTo>
                  <a:pt x="477935" y="955869"/>
                </a:lnTo>
                <a:cubicBezTo>
                  <a:pt x="246974" y="955869"/>
                  <a:pt x="54276" y="792041"/>
                  <a:pt x="9710" y="574255"/>
                </a:cubicBezTo>
                <a:lnTo>
                  <a:pt x="0" y="477935"/>
                </a:lnTo>
                <a:lnTo>
                  <a:pt x="9710" y="381615"/>
                </a:lnTo>
                <a:cubicBezTo>
                  <a:pt x="54276" y="163828"/>
                  <a:pt x="246974" y="0"/>
                  <a:pt x="4779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44000">
                <a:schemeClr val="accent1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0800000" scaled="1"/>
            <a:tileRect/>
          </a:gradFill>
          <a:ln w="6350">
            <a:solidFill>
              <a:schemeClr val="bg1"/>
            </a:solidFill>
          </a:ln>
          <a:effectLst>
            <a:outerShdw blurRad="50800" dist="25400" dir="10800000" algn="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DCE396B-56CD-45D7-98D7-106617701172}"/>
              </a:ext>
            </a:extLst>
          </p:cNvPr>
          <p:cNvSpPr/>
          <p:nvPr/>
        </p:nvSpPr>
        <p:spPr>
          <a:xfrm rot="2700000">
            <a:off x="8020100" y="2077854"/>
            <a:ext cx="287623" cy="600817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C839EB-6EE1-2B43-B8E3-45A59944B1A3}"/>
              </a:ext>
            </a:extLst>
          </p:cNvPr>
          <p:cNvSpPr txBox="1"/>
          <p:nvPr/>
        </p:nvSpPr>
        <p:spPr>
          <a:xfrm>
            <a:off x="937428" y="1984488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上銀數位轉型  林志宏 總經理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C844794-AA05-634F-8D26-1265E8FE2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7869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6418D35F-5FC0-4E8F-ABCB-BD9709D6636E}"/>
              </a:ext>
            </a:extLst>
          </p:cNvPr>
          <p:cNvGrpSpPr/>
          <p:nvPr/>
        </p:nvGrpSpPr>
        <p:grpSpPr>
          <a:xfrm>
            <a:off x="251520" y="447513"/>
            <a:ext cx="8928288" cy="4645205"/>
            <a:chOff x="287614" y="791751"/>
            <a:chExt cx="11904385" cy="619360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36BD17D-454C-4F4B-B171-F050A812E4A6}"/>
                </a:ext>
              </a:extLst>
            </p:cNvPr>
            <p:cNvGrpSpPr/>
            <p:nvPr/>
          </p:nvGrpSpPr>
          <p:grpSpPr>
            <a:xfrm>
              <a:off x="287614" y="791751"/>
              <a:ext cx="7750707" cy="6193609"/>
              <a:chOff x="287614" y="791751"/>
              <a:chExt cx="7750707" cy="619360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B76CFB9-345E-4EFC-8A94-18FF85F4DE2B}"/>
                  </a:ext>
                </a:extLst>
              </p:cNvPr>
              <p:cNvGrpSpPr/>
              <p:nvPr/>
            </p:nvGrpSpPr>
            <p:grpSpPr>
              <a:xfrm>
                <a:off x="2084804" y="791751"/>
                <a:ext cx="3068648" cy="900686"/>
                <a:chOff x="2499930" y="2839823"/>
                <a:chExt cx="3068648" cy="900686"/>
              </a:xfrm>
            </p:grpSpPr>
            <p:sp>
              <p:nvSpPr>
                <p:cNvPr id="21" name="Google Shape;1094;p45">
                  <a:extLst>
                    <a:ext uri="{FF2B5EF4-FFF2-40B4-BE49-F238E27FC236}">
                      <a16:creationId xmlns:a16="http://schemas.microsoft.com/office/drawing/2014/main" id="{82FA1A5B-592B-4545-B041-6E8B40944115}"/>
                    </a:ext>
                  </a:extLst>
                </p:cNvPr>
                <p:cNvSpPr txBox="1"/>
                <p:nvPr/>
              </p:nvSpPr>
              <p:spPr>
                <a:xfrm>
                  <a:off x="4087075" y="2839823"/>
                  <a:ext cx="1481503" cy="334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defTabSz="685800" latinLnBrk="0"/>
                  <a:r>
                    <a:rPr lang="en-US" sz="20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ea typeface="Fira Sans Extra Condensed SemiBold"/>
                      <a:cs typeface="Times New Roman" panose="02020603050405020304" pitchFamily="18" charset="0"/>
                      <a:sym typeface="Fira Sans Extra Condensed SemiBold"/>
                    </a:rPr>
                    <a:t>Why ? 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2EDC3A1-08E2-45F9-BE51-C68089E9ED03}"/>
                    </a:ext>
                  </a:extLst>
                </p:cNvPr>
                <p:cNvSpPr txBox="1"/>
                <p:nvPr/>
              </p:nvSpPr>
              <p:spPr>
                <a:xfrm>
                  <a:off x="2499930" y="3248066"/>
                  <a:ext cx="2943449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 defTabSz="685800" latinLnBrk="0"/>
                  <a:r>
                    <a:rPr lang="en-US" b="1" dirty="0" err="1">
                      <a:solidFill>
                        <a:schemeClr val="bg1"/>
                      </a:solidFill>
                      <a:latin typeface="Kaiti TC" panose="02010600040101010101" pitchFamily="2" charset="-120"/>
                      <a:ea typeface="Kaiti TC" panose="02010600040101010101" pitchFamily="2" charset="-120"/>
                    </a:rPr>
                    <a:t>為何需要數位轉型</a:t>
                  </a:r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Kaiti TC" panose="02010600040101010101" pitchFamily="2" charset="-120"/>
                      <a:cs typeface="Times New Roman" panose="02020603050405020304" pitchFamily="18" charset="0"/>
                    </a:rPr>
                    <a:t>?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A7E2E64-1C5D-41B9-A75C-9B4246C43A1A}"/>
                  </a:ext>
                </a:extLst>
              </p:cNvPr>
              <p:cNvGrpSpPr/>
              <p:nvPr/>
            </p:nvGrpSpPr>
            <p:grpSpPr>
              <a:xfrm>
                <a:off x="287614" y="2428372"/>
                <a:ext cx="3700242" cy="978894"/>
                <a:chOff x="702740" y="3303273"/>
                <a:chExt cx="3700242" cy="978894"/>
              </a:xfrm>
            </p:grpSpPr>
            <p:sp>
              <p:nvSpPr>
                <p:cNvPr id="24" name="Google Shape;1094;p45">
                  <a:extLst>
                    <a:ext uri="{FF2B5EF4-FFF2-40B4-BE49-F238E27FC236}">
                      <a16:creationId xmlns:a16="http://schemas.microsoft.com/office/drawing/2014/main" id="{C48BFB86-5981-4D0D-994A-95018C9E7AAA}"/>
                    </a:ext>
                  </a:extLst>
                </p:cNvPr>
                <p:cNvSpPr txBox="1"/>
                <p:nvPr/>
              </p:nvSpPr>
              <p:spPr>
                <a:xfrm>
                  <a:off x="2921478" y="3303273"/>
                  <a:ext cx="1481504" cy="334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defTabSz="685800" latinLnBrk="0"/>
                  <a:r>
                    <a:rPr lang="en-US" sz="20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Times New Roman" panose="02020603050405020304" pitchFamily="18" charset="0"/>
                      <a:ea typeface="Fira Sans Extra Condensed SemiBold"/>
                      <a:cs typeface="Times New Roman" panose="02020603050405020304" pitchFamily="18" charset="0"/>
                      <a:sym typeface="Fira Sans Extra Condensed SemiBold"/>
                    </a:rPr>
                    <a:t>What ? 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0524AD4-C904-49A2-BC40-10371E7908F9}"/>
                    </a:ext>
                  </a:extLst>
                </p:cNvPr>
                <p:cNvSpPr txBox="1"/>
                <p:nvPr/>
              </p:nvSpPr>
              <p:spPr>
                <a:xfrm>
                  <a:off x="702740" y="3789724"/>
                  <a:ext cx="3609362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 defTabSz="685800" latinLnBrk="0"/>
                  <a:r>
                    <a:rPr lang="en-US" b="1" dirty="0" err="1">
                      <a:solidFill>
                        <a:schemeClr val="bg1"/>
                      </a:solidFill>
                      <a:latin typeface="Kaiti TC" panose="02010600040101010101" pitchFamily="2" charset="-120"/>
                      <a:ea typeface="Kaiti TC" panose="02010600040101010101" pitchFamily="2" charset="-120"/>
                    </a:rPr>
                    <a:t>數位轉型需要做什麼事</a:t>
                  </a:r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Kaiti TC" panose="02010600040101010101" pitchFamily="2" charset="-120"/>
                      <a:cs typeface="Times New Roman" panose="02020603050405020304" pitchFamily="18" charset="0"/>
                    </a:rPr>
                    <a:t>?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1C004DA-D058-4E9A-BFD7-4BC29CF9F055}"/>
                  </a:ext>
                </a:extLst>
              </p:cNvPr>
              <p:cNvGrpSpPr/>
              <p:nvPr/>
            </p:nvGrpSpPr>
            <p:grpSpPr>
              <a:xfrm>
                <a:off x="1182574" y="4594312"/>
                <a:ext cx="3131097" cy="1017889"/>
                <a:chOff x="1597700" y="4296042"/>
                <a:chExt cx="3131097" cy="1017889"/>
              </a:xfrm>
            </p:grpSpPr>
            <p:sp>
              <p:nvSpPr>
                <p:cNvPr id="27" name="Google Shape;1094;p45">
                  <a:extLst>
                    <a:ext uri="{FF2B5EF4-FFF2-40B4-BE49-F238E27FC236}">
                      <a16:creationId xmlns:a16="http://schemas.microsoft.com/office/drawing/2014/main" id="{D04652AC-004E-4E6D-B5D4-F63D12AA09AF}"/>
                    </a:ext>
                  </a:extLst>
                </p:cNvPr>
                <p:cNvSpPr txBox="1"/>
                <p:nvPr/>
              </p:nvSpPr>
              <p:spPr>
                <a:xfrm>
                  <a:off x="2718538" y="4296042"/>
                  <a:ext cx="1481504" cy="334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algn="r" defTabSz="685800" latinLnBrk="0"/>
                  <a:r>
                    <a:rPr lang="en-US" sz="2000" b="1" dirty="0">
                      <a:solidFill>
                        <a:srgbClr val="FD9E01"/>
                      </a:solidFill>
                      <a:latin typeface="Times New Roman" panose="02020603050405020304" pitchFamily="18" charset="0"/>
                      <a:ea typeface="Fira Sans Extra Condensed SemiBold"/>
                      <a:cs typeface="Times New Roman" panose="02020603050405020304" pitchFamily="18" charset="0"/>
                      <a:sym typeface="Fira Sans Extra Condensed SemiBold"/>
                    </a:rPr>
                    <a:t>Who ? 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21B406-7D14-4E8D-AFAB-53391CCB0E31}"/>
                    </a:ext>
                  </a:extLst>
                </p:cNvPr>
                <p:cNvSpPr txBox="1"/>
                <p:nvPr/>
              </p:nvSpPr>
              <p:spPr>
                <a:xfrm>
                  <a:off x="1597700" y="4821488"/>
                  <a:ext cx="313109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 defTabSz="685800" latinLnBrk="0"/>
                  <a:r>
                    <a:rPr lang="en-US" b="1" dirty="0">
                      <a:solidFill>
                        <a:schemeClr val="bg1"/>
                      </a:solidFill>
                      <a:latin typeface="Kaiti TC" panose="02010600040101010101" pitchFamily="2" charset="-120"/>
                      <a:ea typeface="Kaiti TC" panose="02010600040101010101" pitchFamily="2" charset="-120"/>
                    </a:rPr>
                    <a:t> </a:t>
                  </a:r>
                  <a:r>
                    <a:rPr lang="en-US" b="1" dirty="0" err="1">
                      <a:solidFill>
                        <a:schemeClr val="bg1"/>
                      </a:solidFill>
                      <a:latin typeface="Kaiti TC" panose="02010600040101010101" pitchFamily="2" charset="-120"/>
                      <a:ea typeface="Kaiti TC" panose="02010600040101010101" pitchFamily="2" charset="-120"/>
                    </a:rPr>
                    <a:t>誰要來做數位轉型</a:t>
                  </a:r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Kaiti TC" panose="02010600040101010101" pitchFamily="2" charset="-120"/>
                      <a:cs typeface="Times New Roman" panose="02020603050405020304" pitchFamily="18" charset="0"/>
                    </a:rPr>
                    <a:t>?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1AA66E8-3BF2-468D-884D-B67252064296}"/>
                  </a:ext>
                </a:extLst>
              </p:cNvPr>
              <p:cNvGrpSpPr/>
              <p:nvPr/>
            </p:nvGrpSpPr>
            <p:grpSpPr>
              <a:xfrm>
                <a:off x="3069887" y="6193646"/>
                <a:ext cx="4968434" cy="791714"/>
                <a:chOff x="3485013" y="4722204"/>
                <a:chExt cx="4968434" cy="791714"/>
              </a:xfrm>
            </p:grpSpPr>
            <p:sp>
              <p:nvSpPr>
                <p:cNvPr id="30" name="Google Shape;1094;p45">
                  <a:extLst>
                    <a:ext uri="{FF2B5EF4-FFF2-40B4-BE49-F238E27FC236}">
                      <a16:creationId xmlns:a16="http://schemas.microsoft.com/office/drawing/2014/main" id="{75F7360C-B79F-4870-BF81-3BC9E1A15C5C}"/>
                    </a:ext>
                  </a:extLst>
                </p:cNvPr>
                <p:cNvSpPr txBox="1"/>
                <p:nvPr/>
              </p:nvSpPr>
              <p:spPr>
                <a:xfrm>
                  <a:off x="4959667" y="4722204"/>
                  <a:ext cx="1481504" cy="334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algn="r" defTabSz="685800" latinLnBrk="0"/>
                  <a:r>
                    <a:rPr lang="en-US" sz="2000" b="1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ea typeface="Fira Sans Extra Condensed SemiBold"/>
                      <a:cs typeface="Times New Roman" panose="02020603050405020304" pitchFamily="18" charset="0"/>
                      <a:sym typeface="Fira Sans Extra Condensed SemiBold"/>
                    </a:rPr>
                    <a:t>How ? 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4CBC6A5-4FFB-481D-8315-6970F16A48C8}"/>
                    </a:ext>
                  </a:extLst>
                </p:cNvPr>
                <p:cNvSpPr txBox="1"/>
                <p:nvPr/>
              </p:nvSpPr>
              <p:spPr>
                <a:xfrm>
                  <a:off x="3485013" y="5021475"/>
                  <a:ext cx="4968434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 defTabSz="685800" latinLnBrk="0"/>
                  <a:r>
                    <a:rPr lang="en-US" b="1" dirty="0" err="1">
                      <a:solidFill>
                        <a:schemeClr val="bg1"/>
                      </a:solidFill>
                      <a:latin typeface="Kaiti TC" panose="02010600040101010101" pitchFamily="2" charset="-120"/>
                      <a:ea typeface="Kaiti TC" panose="02010600040101010101" pitchFamily="2" charset="-120"/>
                    </a:rPr>
                    <a:t>我們要如何執行這個數位轉型</a:t>
                  </a:r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Kaiti TC" panose="02010600040101010101" pitchFamily="2" charset="-120"/>
                      <a:cs typeface="Times New Roman" panose="02020603050405020304" pitchFamily="18" charset="0"/>
                    </a:rPr>
                    <a:t>?</a:t>
                  </a:r>
                  <a:endParaRPr lang="en-US" b="1" dirty="0">
                    <a:solidFill>
                      <a:schemeClr val="bg1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CDA1115-65BA-497A-AF2E-E48EDAEE122B}"/>
                </a:ext>
              </a:extLst>
            </p:cNvPr>
            <p:cNvGrpSpPr/>
            <p:nvPr/>
          </p:nvGrpSpPr>
          <p:grpSpPr>
            <a:xfrm>
              <a:off x="7695717" y="828906"/>
              <a:ext cx="4496282" cy="5275739"/>
              <a:chOff x="7695717" y="828906"/>
              <a:chExt cx="4496282" cy="527573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0749FDA-AE01-4EB4-8298-60F31771CEB9}"/>
                  </a:ext>
                </a:extLst>
              </p:cNvPr>
              <p:cNvGrpSpPr/>
              <p:nvPr/>
            </p:nvGrpSpPr>
            <p:grpSpPr>
              <a:xfrm>
                <a:off x="7695717" y="828906"/>
                <a:ext cx="4001053" cy="1289453"/>
                <a:chOff x="-67697" y="2507772"/>
                <a:chExt cx="4001053" cy="1289453"/>
              </a:xfrm>
            </p:grpSpPr>
            <p:sp>
              <p:nvSpPr>
                <p:cNvPr id="33" name="Google Shape;1094;p45">
                  <a:extLst>
                    <a:ext uri="{FF2B5EF4-FFF2-40B4-BE49-F238E27FC236}">
                      <a16:creationId xmlns:a16="http://schemas.microsoft.com/office/drawing/2014/main" id="{5E811468-0EE0-4FA5-8830-6456B3A24811}"/>
                    </a:ext>
                  </a:extLst>
                </p:cNvPr>
                <p:cNvSpPr txBox="1"/>
                <p:nvPr/>
              </p:nvSpPr>
              <p:spPr>
                <a:xfrm>
                  <a:off x="-67697" y="2507772"/>
                  <a:ext cx="1994059" cy="3183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defTabSz="685800" latinLnBrk="0"/>
                  <a:r>
                    <a:rPr lang="en-US" sz="2000" b="1" dirty="0">
                      <a:solidFill>
                        <a:srgbClr val="00B09B"/>
                      </a:solidFill>
                      <a:latin typeface="Times New Roman" panose="02020603050405020304" pitchFamily="18" charset="0"/>
                      <a:ea typeface="Fira Sans Extra Condensed SemiBold"/>
                      <a:cs typeface="Times New Roman" panose="02020603050405020304" pitchFamily="18" charset="0"/>
                      <a:sym typeface="Fira Sans Extra Condensed SemiBold"/>
                    </a:rPr>
                    <a:t>Where</a:t>
                  </a:r>
                  <a:r>
                    <a:rPr lang="en-US" sz="2000" b="1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Times New Roman" panose="02020603050405020304" pitchFamily="18" charset="0"/>
                      <a:ea typeface="Fira Sans Extra Condensed SemiBold"/>
                      <a:cs typeface="Times New Roman" panose="02020603050405020304" pitchFamily="18" charset="0"/>
                      <a:sym typeface="Fira Sans Extra Condensed SemiBold"/>
                    </a:rPr>
                    <a:t> </a:t>
                  </a:r>
                  <a:r>
                    <a:rPr lang="en-US" sz="2000" b="1" dirty="0">
                      <a:solidFill>
                        <a:srgbClr val="00B09B"/>
                      </a:solidFill>
                      <a:latin typeface="Times New Roman" panose="02020603050405020304" pitchFamily="18" charset="0"/>
                      <a:ea typeface="Fira Sans Extra Condensed SemiBold"/>
                      <a:cs typeface="Times New Roman" panose="02020603050405020304" pitchFamily="18" charset="0"/>
                      <a:sym typeface="Fira Sans Extra Condensed SemiBold"/>
                    </a:rPr>
                    <a:t>? 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D0AF319-FC28-43F7-90D8-A8D5F88E68E6}"/>
                    </a:ext>
                  </a:extLst>
                </p:cNvPr>
                <p:cNvSpPr txBox="1"/>
                <p:nvPr/>
              </p:nvSpPr>
              <p:spPr>
                <a:xfrm>
                  <a:off x="160734" y="2935450"/>
                  <a:ext cx="3772622" cy="861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 defTabSz="685800" latinLnBrk="0"/>
                  <a:r>
                    <a:rPr lang="en-US" b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Kaiti TC" panose="02010600040101010101" pitchFamily="2" charset="-120"/>
                      <a:cs typeface="Times New Roman" panose="02020603050405020304" pitchFamily="18" charset="0"/>
                    </a:rPr>
                    <a:t>在數位科技浪潮下的我們</a:t>
                  </a:r>
                  <a:endParaRPr 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Kaiti TC" panose="02010600040101010101" pitchFamily="2" charset="-120"/>
                    <a:cs typeface="Times New Roman" panose="02020603050405020304" pitchFamily="18" charset="0"/>
                  </a:endParaRPr>
                </a:p>
                <a:p>
                  <a:pPr algn="just" defTabSz="685800" latinLnBrk="0"/>
                  <a:r>
                    <a:rPr lang="en-US" b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Kaiti TC" panose="02010600040101010101" pitchFamily="2" charset="-120"/>
                      <a:cs typeface="Times New Roman" panose="02020603050405020304" pitchFamily="18" charset="0"/>
                    </a:rPr>
                    <a:t>身處何處</a:t>
                  </a:r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Kaiti TC" panose="02010600040101010101" pitchFamily="2" charset="-120"/>
                      <a:cs typeface="Times New Roman" panose="02020603050405020304" pitchFamily="18" charset="0"/>
                    </a:rPr>
                    <a:t>??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21882D5-1A34-4711-BE84-AF180DF2C4C2}"/>
                  </a:ext>
                </a:extLst>
              </p:cNvPr>
              <p:cNvGrpSpPr/>
              <p:nvPr/>
            </p:nvGrpSpPr>
            <p:grpSpPr>
              <a:xfrm>
                <a:off x="8646669" y="2791741"/>
                <a:ext cx="3545330" cy="1148408"/>
                <a:chOff x="883255" y="3080056"/>
                <a:chExt cx="3545330" cy="1148408"/>
              </a:xfrm>
            </p:grpSpPr>
            <p:sp>
              <p:nvSpPr>
                <p:cNvPr id="36" name="Google Shape;1094;p45">
                  <a:extLst>
                    <a:ext uri="{FF2B5EF4-FFF2-40B4-BE49-F238E27FC236}">
                      <a16:creationId xmlns:a16="http://schemas.microsoft.com/office/drawing/2014/main" id="{3256E5D0-EBCA-4C21-B8B4-FE85709C4D17}"/>
                    </a:ext>
                  </a:extLst>
                </p:cNvPr>
                <p:cNvSpPr txBox="1"/>
                <p:nvPr/>
              </p:nvSpPr>
              <p:spPr>
                <a:xfrm>
                  <a:off x="929332" y="3080056"/>
                  <a:ext cx="1587947" cy="3586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defTabSz="685800" latinLnBrk="0"/>
                  <a:r>
                    <a:rPr lang="en-US" sz="2000" b="1" dirty="0">
                      <a:solidFill>
                        <a:srgbClr val="DF3621"/>
                      </a:solidFill>
                      <a:latin typeface="Times New Roman" panose="02020603050405020304" pitchFamily="18" charset="0"/>
                      <a:ea typeface="Fira Sans Extra Condensed SemiBold"/>
                      <a:cs typeface="Times New Roman" panose="02020603050405020304" pitchFamily="18" charset="0"/>
                      <a:sym typeface="Fira Sans Extra Condensed SemiBold"/>
                    </a:rPr>
                    <a:t>When ? 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25B0961-EF7D-402C-8FC8-69470C5309CD}"/>
                    </a:ext>
                  </a:extLst>
                </p:cNvPr>
                <p:cNvSpPr txBox="1"/>
                <p:nvPr/>
              </p:nvSpPr>
              <p:spPr>
                <a:xfrm>
                  <a:off x="883255" y="3736021"/>
                  <a:ext cx="3545330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 latinLnBrk="0"/>
                  <a:r>
                    <a:rPr lang="en-US" b="1" dirty="0" err="1">
                      <a:solidFill>
                        <a:schemeClr val="bg1"/>
                      </a:solidFill>
                      <a:latin typeface="Kaiti TC" panose="02010600040101010101" pitchFamily="2" charset="-120"/>
                      <a:ea typeface="Kaiti TC" panose="02010600040101010101" pitchFamily="2" charset="-120"/>
                    </a:rPr>
                    <a:t>什麼時候開始數位轉型</a:t>
                  </a:r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Kaiti TC" panose="02010600040101010101" pitchFamily="2" charset="-120"/>
                      <a:cs typeface="Times New Roman" panose="02020603050405020304" pitchFamily="18" charset="0"/>
                    </a:rPr>
                    <a:t>?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D45A5CB-BFC9-4DCC-861D-C368DE5AC521}"/>
                  </a:ext>
                </a:extLst>
              </p:cNvPr>
              <p:cNvGrpSpPr/>
              <p:nvPr/>
            </p:nvGrpSpPr>
            <p:grpSpPr>
              <a:xfrm>
                <a:off x="7853441" y="5076964"/>
                <a:ext cx="3969378" cy="1027681"/>
                <a:chOff x="90027" y="3974728"/>
                <a:chExt cx="3969378" cy="1027681"/>
              </a:xfrm>
            </p:grpSpPr>
            <p:sp>
              <p:nvSpPr>
                <p:cNvPr id="39" name="Google Shape;1094;p45">
                  <a:extLst>
                    <a:ext uri="{FF2B5EF4-FFF2-40B4-BE49-F238E27FC236}">
                      <a16:creationId xmlns:a16="http://schemas.microsoft.com/office/drawing/2014/main" id="{6AE9FC32-7919-4FF9-8EF2-AAD6CB87152D}"/>
                    </a:ext>
                  </a:extLst>
                </p:cNvPr>
                <p:cNvSpPr txBox="1"/>
                <p:nvPr/>
              </p:nvSpPr>
              <p:spPr>
                <a:xfrm>
                  <a:off x="727940" y="3974728"/>
                  <a:ext cx="2213159" cy="4103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defTabSz="685800" latinLnBrk="0"/>
                  <a:r>
                    <a:rPr lang="en-US" sz="2000" b="1" dirty="0">
                      <a:solidFill>
                        <a:srgbClr val="94BA46"/>
                      </a:solidFill>
                      <a:latin typeface="Times New Roman" panose="02020603050405020304" pitchFamily="18" charset="0"/>
                      <a:ea typeface="Fira Sans Extra Condensed SemiBold"/>
                      <a:cs typeface="Times New Roman" panose="02020603050405020304" pitchFamily="18" charset="0"/>
                      <a:sym typeface="Fira Sans Extra Condensed SemiBold"/>
                    </a:rPr>
                    <a:t>How much ? 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CB61AB1-532C-4259-8EA7-40A98E7B4CAF}"/>
                    </a:ext>
                  </a:extLst>
                </p:cNvPr>
                <p:cNvSpPr txBox="1"/>
                <p:nvPr/>
              </p:nvSpPr>
              <p:spPr>
                <a:xfrm>
                  <a:off x="90027" y="4509966"/>
                  <a:ext cx="3969378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 latinLnBrk="0"/>
                  <a:r>
                    <a:rPr lang="en-US" b="1" dirty="0" err="1">
                      <a:solidFill>
                        <a:schemeClr val="bg1"/>
                      </a:solidFill>
                      <a:latin typeface="Kaiti TC" panose="02010600040101010101" pitchFamily="2" charset="-120"/>
                      <a:ea typeface="Kaiti TC" panose="02010600040101010101" pitchFamily="2" charset="-120"/>
                    </a:rPr>
                    <a:t>數位轉型要做到什麼程度</a:t>
                  </a:r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Kaiti TC" panose="02010600040101010101" pitchFamily="2" charset="-120"/>
                      <a:cs typeface="Times New Roman" panose="02020603050405020304" pitchFamily="18" charset="0"/>
                    </a:rPr>
                    <a:t>??</a:t>
                  </a:r>
                  <a:endParaRPr lang="en-US" b="1" dirty="0">
                    <a:solidFill>
                      <a:schemeClr val="bg1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endParaRPr>
                </a:p>
              </p:txBody>
            </p: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B053465-FD97-47F5-B054-7C0E148336A7}"/>
                </a:ext>
              </a:extLst>
            </p:cNvPr>
            <p:cNvGrpSpPr/>
            <p:nvPr/>
          </p:nvGrpSpPr>
          <p:grpSpPr>
            <a:xfrm>
              <a:off x="3442601" y="1086278"/>
              <a:ext cx="5306798" cy="5248150"/>
              <a:chOff x="3442601" y="1086278"/>
              <a:chExt cx="5306798" cy="5248150"/>
            </a:xfrm>
          </p:grpSpPr>
          <p:sp>
            <p:nvSpPr>
              <p:cNvPr id="5" name="Shape">
                <a:extLst>
                  <a:ext uri="{FF2B5EF4-FFF2-40B4-BE49-F238E27FC236}">
                    <a16:creationId xmlns:a16="http://schemas.microsoft.com/office/drawing/2014/main" id="{24578A8B-C48B-496C-9BF0-41F93AA78545}"/>
                  </a:ext>
                </a:extLst>
              </p:cNvPr>
              <p:cNvSpPr/>
              <p:nvPr/>
            </p:nvSpPr>
            <p:spPr>
              <a:xfrm>
                <a:off x="6026046" y="1086278"/>
                <a:ext cx="1994059" cy="1809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" y="11280"/>
                    </a:moveTo>
                    <a:cubicBezTo>
                      <a:pt x="70" y="12752"/>
                      <a:pt x="0" y="14240"/>
                      <a:pt x="0" y="15727"/>
                    </a:cubicBezTo>
                    <a:cubicBezTo>
                      <a:pt x="0" y="16921"/>
                      <a:pt x="42" y="18098"/>
                      <a:pt x="127" y="19276"/>
                    </a:cubicBezTo>
                    <a:cubicBezTo>
                      <a:pt x="675" y="19183"/>
                      <a:pt x="1223" y="19136"/>
                      <a:pt x="1800" y="19136"/>
                    </a:cubicBezTo>
                    <a:cubicBezTo>
                      <a:pt x="4331" y="19136"/>
                      <a:pt x="6680" y="20051"/>
                      <a:pt x="8564" y="21600"/>
                    </a:cubicBezTo>
                    <a:cubicBezTo>
                      <a:pt x="9225" y="20934"/>
                      <a:pt x="9914" y="20298"/>
                      <a:pt x="10631" y="19694"/>
                    </a:cubicBezTo>
                    <a:cubicBezTo>
                      <a:pt x="11109" y="19291"/>
                      <a:pt x="11588" y="18904"/>
                      <a:pt x="12080" y="18532"/>
                    </a:cubicBezTo>
                    <a:cubicBezTo>
                      <a:pt x="14358" y="16828"/>
                      <a:pt x="16819" y="15356"/>
                      <a:pt x="19448" y="14410"/>
                    </a:cubicBezTo>
                    <a:cubicBezTo>
                      <a:pt x="20152" y="14162"/>
                      <a:pt x="20869" y="13945"/>
                      <a:pt x="21600" y="13791"/>
                    </a:cubicBezTo>
                    <a:cubicBezTo>
                      <a:pt x="19013" y="10304"/>
                      <a:pt x="15680" y="7531"/>
                      <a:pt x="11869" y="5733"/>
                    </a:cubicBezTo>
                    <a:cubicBezTo>
                      <a:pt x="10294" y="4989"/>
                      <a:pt x="8986" y="3734"/>
                      <a:pt x="8030" y="2169"/>
                    </a:cubicBezTo>
                    <a:cubicBezTo>
                      <a:pt x="7200" y="790"/>
                      <a:pt x="6216" y="0"/>
                      <a:pt x="5175" y="0"/>
                    </a:cubicBezTo>
                    <a:cubicBezTo>
                      <a:pt x="5175" y="0"/>
                      <a:pt x="5175" y="0"/>
                      <a:pt x="5175" y="0"/>
                    </a:cubicBezTo>
                    <a:cubicBezTo>
                      <a:pt x="4486" y="62"/>
                      <a:pt x="3881" y="449"/>
                      <a:pt x="3417" y="961"/>
                    </a:cubicBezTo>
                    <a:cubicBezTo>
                      <a:pt x="2939" y="1472"/>
                      <a:pt x="2573" y="2092"/>
                      <a:pt x="2250" y="2743"/>
                    </a:cubicBezTo>
                    <a:cubicBezTo>
                      <a:pt x="2137" y="2975"/>
                      <a:pt x="2025" y="3223"/>
                      <a:pt x="1927" y="3455"/>
                    </a:cubicBezTo>
                    <a:cubicBezTo>
                      <a:pt x="1744" y="3889"/>
                      <a:pt x="1589" y="4323"/>
                      <a:pt x="1448" y="4757"/>
                    </a:cubicBezTo>
                    <a:cubicBezTo>
                      <a:pt x="1223" y="5454"/>
                      <a:pt x="1027" y="6167"/>
                      <a:pt x="872" y="6880"/>
                    </a:cubicBezTo>
                    <a:cubicBezTo>
                      <a:pt x="577" y="8336"/>
                      <a:pt x="338" y="9793"/>
                      <a:pt x="211" y="1128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algn="ctr" defTabSz="685800" latinLnBrk="0">
                  <a:defRPr sz="3000">
                    <a:solidFill>
                      <a:srgbClr val="FFFFFF"/>
                    </a:solidFill>
                  </a:defRPr>
                </a:pPr>
                <a:endParaRPr sz="225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" name="Shape">
                <a:extLst>
                  <a:ext uri="{FF2B5EF4-FFF2-40B4-BE49-F238E27FC236}">
                    <a16:creationId xmlns:a16="http://schemas.microsoft.com/office/drawing/2014/main" id="{CD2C290A-7E79-4138-9472-DDF6C4DD17F8}"/>
                  </a:ext>
                </a:extLst>
              </p:cNvPr>
              <p:cNvSpPr/>
              <p:nvPr/>
            </p:nvSpPr>
            <p:spPr>
              <a:xfrm>
                <a:off x="6882867" y="2254670"/>
                <a:ext cx="1708865" cy="2021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94" h="21569" extrusionOk="0">
                    <a:moveTo>
                      <a:pt x="12108" y="1022"/>
                    </a:moveTo>
                    <a:cubicBezTo>
                      <a:pt x="10662" y="1493"/>
                      <a:pt x="9232" y="2047"/>
                      <a:pt x="7866" y="2698"/>
                    </a:cubicBezTo>
                    <a:cubicBezTo>
                      <a:pt x="6501" y="3322"/>
                      <a:pt x="5168" y="4029"/>
                      <a:pt x="3884" y="4791"/>
                    </a:cubicBezTo>
                    <a:cubicBezTo>
                      <a:pt x="3072" y="5262"/>
                      <a:pt x="2275" y="5774"/>
                      <a:pt x="1495" y="6287"/>
                    </a:cubicBezTo>
                    <a:cubicBezTo>
                      <a:pt x="991" y="6633"/>
                      <a:pt x="488" y="6980"/>
                      <a:pt x="0" y="7340"/>
                    </a:cubicBezTo>
                    <a:cubicBezTo>
                      <a:pt x="0" y="7340"/>
                      <a:pt x="0" y="7340"/>
                      <a:pt x="0" y="7340"/>
                    </a:cubicBezTo>
                    <a:cubicBezTo>
                      <a:pt x="390" y="7617"/>
                      <a:pt x="748" y="7922"/>
                      <a:pt x="1105" y="8240"/>
                    </a:cubicBezTo>
                    <a:cubicBezTo>
                      <a:pt x="3121" y="10097"/>
                      <a:pt x="4405" y="12522"/>
                      <a:pt x="4583" y="15210"/>
                    </a:cubicBezTo>
                    <a:cubicBezTo>
                      <a:pt x="5363" y="15348"/>
                      <a:pt x="6144" y="15500"/>
                      <a:pt x="6907" y="15681"/>
                    </a:cubicBezTo>
                    <a:cubicBezTo>
                      <a:pt x="8078" y="15958"/>
                      <a:pt x="9232" y="16276"/>
                      <a:pt x="10369" y="16637"/>
                    </a:cubicBezTo>
                    <a:cubicBezTo>
                      <a:pt x="13344" y="17606"/>
                      <a:pt x="16220" y="18853"/>
                      <a:pt x="18788" y="20502"/>
                    </a:cubicBezTo>
                    <a:cubicBezTo>
                      <a:pt x="19308" y="20835"/>
                      <a:pt x="19828" y="21195"/>
                      <a:pt x="20300" y="21569"/>
                    </a:cubicBezTo>
                    <a:cubicBezTo>
                      <a:pt x="20804" y="19740"/>
                      <a:pt x="21064" y="17828"/>
                      <a:pt x="21064" y="15861"/>
                    </a:cubicBezTo>
                    <a:cubicBezTo>
                      <a:pt x="21064" y="13824"/>
                      <a:pt x="20771" y="11829"/>
                      <a:pt x="20235" y="9931"/>
                    </a:cubicBezTo>
                    <a:cubicBezTo>
                      <a:pt x="19731" y="8143"/>
                      <a:pt x="20007" y="6259"/>
                      <a:pt x="20836" y="4569"/>
                    </a:cubicBezTo>
                    <a:cubicBezTo>
                      <a:pt x="21535" y="3142"/>
                      <a:pt x="21600" y="1909"/>
                      <a:pt x="20901" y="1036"/>
                    </a:cubicBezTo>
                    <a:cubicBezTo>
                      <a:pt x="20901" y="1036"/>
                      <a:pt x="20901" y="1036"/>
                      <a:pt x="20901" y="1036"/>
                    </a:cubicBezTo>
                    <a:cubicBezTo>
                      <a:pt x="20901" y="1036"/>
                      <a:pt x="20901" y="1036"/>
                      <a:pt x="20901" y="1036"/>
                    </a:cubicBezTo>
                    <a:cubicBezTo>
                      <a:pt x="20397" y="509"/>
                      <a:pt x="19666" y="218"/>
                      <a:pt x="18918" y="94"/>
                    </a:cubicBezTo>
                    <a:cubicBezTo>
                      <a:pt x="18154" y="-31"/>
                      <a:pt x="17374" y="-17"/>
                      <a:pt x="16594" y="52"/>
                    </a:cubicBezTo>
                    <a:cubicBezTo>
                      <a:pt x="15944" y="108"/>
                      <a:pt x="15278" y="218"/>
                      <a:pt x="14644" y="357"/>
                    </a:cubicBezTo>
                    <a:cubicBezTo>
                      <a:pt x="14546" y="385"/>
                      <a:pt x="14432" y="399"/>
                      <a:pt x="14335" y="426"/>
                    </a:cubicBezTo>
                    <a:cubicBezTo>
                      <a:pt x="13571" y="592"/>
                      <a:pt x="12840" y="786"/>
                      <a:pt x="12108" y="102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algn="ctr" defTabSz="685800" latinLnBrk="0">
                  <a:defRPr sz="3000">
                    <a:solidFill>
                      <a:srgbClr val="FFFFFF"/>
                    </a:solidFill>
                  </a:defRPr>
                </a:pPr>
                <a:endParaRPr sz="2250" b="1" dirty="0">
                  <a:solidFill>
                    <a:srgbClr val="E7E6E6">
                      <a:lumMod val="25000"/>
                    </a:srgbClr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Shape">
                <a:extLst>
                  <a:ext uri="{FF2B5EF4-FFF2-40B4-BE49-F238E27FC236}">
                    <a16:creationId xmlns:a16="http://schemas.microsoft.com/office/drawing/2014/main" id="{FDEB7904-A6FA-4A43-B85F-866289642615}"/>
                  </a:ext>
                </a:extLst>
              </p:cNvPr>
              <p:cNvSpPr/>
              <p:nvPr/>
            </p:nvSpPr>
            <p:spPr>
              <a:xfrm>
                <a:off x="6921813" y="3747615"/>
                <a:ext cx="1827586" cy="2101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0" h="21600" extrusionOk="0">
                    <a:moveTo>
                      <a:pt x="21173" y="8899"/>
                    </a:moveTo>
                    <a:cubicBezTo>
                      <a:pt x="20883" y="8325"/>
                      <a:pt x="20455" y="7805"/>
                      <a:pt x="19982" y="7325"/>
                    </a:cubicBezTo>
                    <a:cubicBezTo>
                      <a:pt x="19509" y="6844"/>
                      <a:pt x="18974" y="6404"/>
                      <a:pt x="18425" y="5990"/>
                    </a:cubicBezTo>
                    <a:cubicBezTo>
                      <a:pt x="18410" y="5977"/>
                      <a:pt x="18379" y="5964"/>
                      <a:pt x="18364" y="5950"/>
                    </a:cubicBezTo>
                    <a:cubicBezTo>
                      <a:pt x="17830" y="5550"/>
                      <a:pt x="17265" y="5177"/>
                      <a:pt x="16685" y="4830"/>
                    </a:cubicBezTo>
                    <a:cubicBezTo>
                      <a:pt x="15479" y="4109"/>
                      <a:pt x="14212" y="3455"/>
                      <a:pt x="12899" y="2895"/>
                    </a:cubicBezTo>
                    <a:cubicBezTo>
                      <a:pt x="11586" y="2321"/>
                      <a:pt x="10243" y="1801"/>
                      <a:pt x="8869" y="1361"/>
                    </a:cubicBezTo>
                    <a:cubicBezTo>
                      <a:pt x="7526" y="907"/>
                      <a:pt x="6137" y="520"/>
                      <a:pt x="4747" y="213"/>
                    </a:cubicBezTo>
                    <a:cubicBezTo>
                      <a:pt x="4732" y="213"/>
                      <a:pt x="4702" y="200"/>
                      <a:pt x="4686" y="200"/>
                    </a:cubicBezTo>
                    <a:cubicBezTo>
                      <a:pt x="4381" y="133"/>
                      <a:pt x="4076" y="67"/>
                      <a:pt x="3770" y="0"/>
                    </a:cubicBezTo>
                    <a:cubicBezTo>
                      <a:pt x="3770" y="200"/>
                      <a:pt x="3755" y="414"/>
                      <a:pt x="3740" y="614"/>
                    </a:cubicBezTo>
                    <a:cubicBezTo>
                      <a:pt x="3526" y="3362"/>
                      <a:pt x="2137" y="5830"/>
                      <a:pt x="0" y="7631"/>
                    </a:cubicBezTo>
                    <a:cubicBezTo>
                      <a:pt x="397" y="8272"/>
                      <a:pt x="748" y="8926"/>
                      <a:pt x="1084" y="9593"/>
                    </a:cubicBezTo>
                    <a:cubicBezTo>
                      <a:pt x="1450" y="10313"/>
                      <a:pt x="1786" y="11047"/>
                      <a:pt x="2091" y="11794"/>
                    </a:cubicBezTo>
                    <a:cubicBezTo>
                      <a:pt x="3068" y="14262"/>
                      <a:pt x="3771" y="16837"/>
                      <a:pt x="3923" y="19479"/>
                    </a:cubicBezTo>
                    <a:cubicBezTo>
                      <a:pt x="3969" y="20186"/>
                      <a:pt x="3969" y="20893"/>
                      <a:pt x="3908" y="21600"/>
                    </a:cubicBezTo>
                    <a:cubicBezTo>
                      <a:pt x="7266" y="20119"/>
                      <a:pt x="10228" y="18078"/>
                      <a:pt x="12639" y="15596"/>
                    </a:cubicBezTo>
                    <a:cubicBezTo>
                      <a:pt x="14044" y="14142"/>
                      <a:pt x="15937" y="13075"/>
                      <a:pt x="18074" y="12688"/>
                    </a:cubicBezTo>
                    <a:cubicBezTo>
                      <a:pt x="19784" y="12381"/>
                      <a:pt x="20959" y="11741"/>
                      <a:pt x="21371" y="10780"/>
                    </a:cubicBezTo>
                    <a:cubicBezTo>
                      <a:pt x="21600" y="10126"/>
                      <a:pt x="21478" y="9473"/>
                      <a:pt x="21173" y="889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algn="ctr" defTabSz="685800" latinLnBrk="0">
                  <a:defRPr sz="3000">
                    <a:solidFill>
                      <a:srgbClr val="FFFFFF"/>
                    </a:solidFill>
                  </a:defRPr>
                </a:pPr>
                <a:endParaRPr sz="2250" b="1" dirty="0">
                  <a:solidFill>
                    <a:srgbClr val="E7E6E6">
                      <a:lumMod val="25000"/>
                    </a:srgbClr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Shape">
                <a:extLst>
                  <a:ext uri="{FF2B5EF4-FFF2-40B4-BE49-F238E27FC236}">
                    <a16:creationId xmlns:a16="http://schemas.microsoft.com/office/drawing/2014/main" id="{FD3C99C5-1F7F-4C53-AD28-27AA7041ACC1}"/>
                  </a:ext>
                </a:extLst>
              </p:cNvPr>
              <p:cNvSpPr/>
              <p:nvPr/>
            </p:nvSpPr>
            <p:spPr>
              <a:xfrm>
                <a:off x="5182208" y="4539525"/>
                <a:ext cx="2023915" cy="17949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93" extrusionOk="0">
                    <a:moveTo>
                      <a:pt x="20838" y="8804"/>
                    </a:moveTo>
                    <a:cubicBezTo>
                      <a:pt x="20533" y="7365"/>
                      <a:pt x="20159" y="5942"/>
                      <a:pt x="19702" y="4534"/>
                    </a:cubicBezTo>
                    <a:cubicBezTo>
                      <a:pt x="19328" y="3327"/>
                      <a:pt x="18898" y="2151"/>
                      <a:pt x="18413" y="990"/>
                    </a:cubicBezTo>
                    <a:cubicBezTo>
                      <a:pt x="18330" y="805"/>
                      <a:pt x="18261" y="619"/>
                      <a:pt x="18178" y="418"/>
                    </a:cubicBezTo>
                    <a:cubicBezTo>
                      <a:pt x="18122" y="279"/>
                      <a:pt x="18053" y="139"/>
                      <a:pt x="17998" y="0"/>
                    </a:cubicBezTo>
                    <a:cubicBezTo>
                      <a:pt x="17845" y="139"/>
                      <a:pt x="17693" y="279"/>
                      <a:pt x="17527" y="418"/>
                    </a:cubicBezTo>
                    <a:cubicBezTo>
                      <a:pt x="15656" y="1981"/>
                      <a:pt x="13329" y="2909"/>
                      <a:pt x="10807" y="2909"/>
                    </a:cubicBezTo>
                    <a:cubicBezTo>
                      <a:pt x="9976" y="2909"/>
                      <a:pt x="9172" y="2801"/>
                      <a:pt x="8410" y="2615"/>
                    </a:cubicBezTo>
                    <a:cubicBezTo>
                      <a:pt x="8368" y="2723"/>
                      <a:pt x="8341" y="2832"/>
                      <a:pt x="8299" y="2924"/>
                    </a:cubicBezTo>
                    <a:cubicBezTo>
                      <a:pt x="7676" y="4642"/>
                      <a:pt x="6914" y="6297"/>
                      <a:pt x="6055" y="7876"/>
                    </a:cubicBezTo>
                    <a:cubicBezTo>
                      <a:pt x="4628" y="10460"/>
                      <a:pt x="2965" y="12904"/>
                      <a:pt x="942" y="14947"/>
                    </a:cubicBezTo>
                    <a:cubicBezTo>
                      <a:pt x="637" y="15256"/>
                      <a:pt x="319" y="15550"/>
                      <a:pt x="0" y="15844"/>
                    </a:cubicBezTo>
                    <a:cubicBezTo>
                      <a:pt x="3284" y="17593"/>
                      <a:pt x="6955" y="18567"/>
                      <a:pt x="10821" y="18567"/>
                    </a:cubicBezTo>
                    <a:cubicBezTo>
                      <a:pt x="10918" y="18567"/>
                      <a:pt x="11029" y="18567"/>
                      <a:pt x="11126" y="18567"/>
                    </a:cubicBezTo>
                    <a:cubicBezTo>
                      <a:pt x="13065" y="18536"/>
                      <a:pt x="14950" y="19248"/>
                      <a:pt x="16543" y="20470"/>
                    </a:cubicBezTo>
                    <a:cubicBezTo>
                      <a:pt x="17637" y="21306"/>
                      <a:pt x="18677" y="21600"/>
                      <a:pt x="19563" y="21244"/>
                    </a:cubicBezTo>
                    <a:cubicBezTo>
                      <a:pt x="20187" y="20935"/>
                      <a:pt x="20630" y="20347"/>
                      <a:pt x="20907" y="19697"/>
                    </a:cubicBezTo>
                    <a:cubicBezTo>
                      <a:pt x="21198" y="19047"/>
                      <a:pt x="21364" y="18320"/>
                      <a:pt x="21461" y="17593"/>
                    </a:cubicBezTo>
                    <a:cubicBezTo>
                      <a:pt x="21545" y="16989"/>
                      <a:pt x="21586" y="16370"/>
                      <a:pt x="21600" y="15751"/>
                    </a:cubicBezTo>
                    <a:cubicBezTo>
                      <a:pt x="21600" y="15627"/>
                      <a:pt x="21600" y="15504"/>
                      <a:pt x="21600" y="15380"/>
                    </a:cubicBezTo>
                    <a:cubicBezTo>
                      <a:pt x="21600" y="14637"/>
                      <a:pt x="21572" y="13895"/>
                      <a:pt x="21503" y="13167"/>
                    </a:cubicBezTo>
                    <a:cubicBezTo>
                      <a:pt x="21378" y="11713"/>
                      <a:pt x="21157" y="10258"/>
                      <a:pt x="20838" y="8804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algn="ctr" defTabSz="685800" latinLnBrk="0">
                  <a:defRPr sz="3000">
                    <a:solidFill>
                      <a:srgbClr val="FFFFFF"/>
                    </a:solidFill>
                  </a:defRPr>
                </a:pPr>
                <a:endParaRPr sz="2250" b="1" dirty="0">
                  <a:solidFill>
                    <a:srgbClr val="E7E6E6">
                      <a:lumMod val="25000"/>
                    </a:srgbClr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Shape">
                <a:extLst>
                  <a:ext uri="{FF2B5EF4-FFF2-40B4-BE49-F238E27FC236}">
                    <a16:creationId xmlns:a16="http://schemas.microsoft.com/office/drawing/2014/main" id="{969F0379-C606-4C76-8246-234190DED4AF}"/>
                  </a:ext>
                </a:extLst>
              </p:cNvPr>
              <p:cNvSpPr/>
              <p:nvPr/>
            </p:nvSpPr>
            <p:spPr>
              <a:xfrm>
                <a:off x="3896976" y="4266901"/>
                <a:ext cx="2008339" cy="1799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6" extrusionOk="0">
                    <a:moveTo>
                      <a:pt x="16992" y="14436"/>
                    </a:moveTo>
                    <a:cubicBezTo>
                      <a:pt x="17802" y="13255"/>
                      <a:pt x="18556" y="12012"/>
                      <a:pt x="19254" y="10738"/>
                    </a:cubicBezTo>
                    <a:cubicBezTo>
                      <a:pt x="19952" y="9464"/>
                      <a:pt x="20595" y="8158"/>
                      <a:pt x="21153" y="6806"/>
                    </a:cubicBezTo>
                    <a:cubicBezTo>
                      <a:pt x="21307" y="6449"/>
                      <a:pt x="21446" y="6092"/>
                      <a:pt x="21600" y="5719"/>
                    </a:cubicBezTo>
                    <a:cubicBezTo>
                      <a:pt x="18863" y="4833"/>
                      <a:pt x="16560" y="2828"/>
                      <a:pt x="15121" y="171"/>
                    </a:cubicBezTo>
                    <a:cubicBezTo>
                      <a:pt x="14228" y="420"/>
                      <a:pt x="13320" y="606"/>
                      <a:pt x="12413" y="761"/>
                    </a:cubicBezTo>
                    <a:cubicBezTo>
                      <a:pt x="11491" y="917"/>
                      <a:pt x="10556" y="1026"/>
                      <a:pt x="9634" y="1088"/>
                    </a:cubicBezTo>
                    <a:cubicBezTo>
                      <a:pt x="6897" y="1259"/>
                      <a:pt x="4133" y="1119"/>
                      <a:pt x="1452" y="435"/>
                    </a:cubicBezTo>
                    <a:cubicBezTo>
                      <a:pt x="963" y="311"/>
                      <a:pt x="475" y="171"/>
                      <a:pt x="0" y="0"/>
                    </a:cubicBezTo>
                    <a:cubicBezTo>
                      <a:pt x="782" y="3807"/>
                      <a:pt x="2262" y="7319"/>
                      <a:pt x="4273" y="10380"/>
                    </a:cubicBezTo>
                    <a:cubicBezTo>
                      <a:pt x="5515" y="12261"/>
                      <a:pt x="6185" y="14561"/>
                      <a:pt x="6102" y="16907"/>
                    </a:cubicBezTo>
                    <a:cubicBezTo>
                      <a:pt x="6032" y="18989"/>
                      <a:pt x="6479" y="20543"/>
                      <a:pt x="7512" y="21243"/>
                    </a:cubicBezTo>
                    <a:cubicBezTo>
                      <a:pt x="7512" y="21243"/>
                      <a:pt x="7512" y="21243"/>
                      <a:pt x="7512" y="21243"/>
                    </a:cubicBezTo>
                    <a:cubicBezTo>
                      <a:pt x="7512" y="21243"/>
                      <a:pt x="7512" y="21243"/>
                      <a:pt x="7512" y="21243"/>
                    </a:cubicBezTo>
                    <a:cubicBezTo>
                      <a:pt x="8126" y="21584"/>
                      <a:pt x="8824" y="21600"/>
                      <a:pt x="9467" y="21429"/>
                    </a:cubicBezTo>
                    <a:cubicBezTo>
                      <a:pt x="10109" y="21258"/>
                      <a:pt x="10723" y="20947"/>
                      <a:pt x="11296" y="20574"/>
                    </a:cubicBezTo>
                    <a:cubicBezTo>
                      <a:pt x="11868" y="20201"/>
                      <a:pt x="12413" y="19766"/>
                      <a:pt x="12929" y="19300"/>
                    </a:cubicBezTo>
                    <a:cubicBezTo>
                      <a:pt x="13069" y="19176"/>
                      <a:pt x="13195" y="19052"/>
                      <a:pt x="13320" y="18927"/>
                    </a:cubicBezTo>
                    <a:cubicBezTo>
                      <a:pt x="13697" y="18570"/>
                      <a:pt x="14060" y="18197"/>
                      <a:pt x="14409" y="17808"/>
                    </a:cubicBezTo>
                    <a:cubicBezTo>
                      <a:pt x="15303" y="16752"/>
                      <a:pt x="16197" y="15633"/>
                      <a:pt x="16992" y="1443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algn="ctr" defTabSz="685800" latinLnBrk="0">
                  <a:defRPr sz="3000">
                    <a:solidFill>
                      <a:srgbClr val="FFFFFF"/>
                    </a:solidFill>
                  </a:defRPr>
                </a:pPr>
                <a:endParaRPr sz="2250" b="1" dirty="0">
                  <a:solidFill>
                    <a:srgbClr val="E7E6E6">
                      <a:lumMod val="25000"/>
                    </a:srgbClr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Shape">
                <a:extLst>
                  <a:ext uri="{FF2B5EF4-FFF2-40B4-BE49-F238E27FC236}">
                    <a16:creationId xmlns:a16="http://schemas.microsoft.com/office/drawing/2014/main" id="{7F3BB4BD-C379-4721-B021-27BC56BC9BCC}"/>
                  </a:ext>
                </a:extLst>
              </p:cNvPr>
              <p:cNvSpPr/>
              <p:nvPr/>
            </p:nvSpPr>
            <p:spPr>
              <a:xfrm>
                <a:off x="3442601" y="2293617"/>
                <a:ext cx="1826921" cy="19919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3" h="21577" extrusionOk="0">
                    <a:moveTo>
                      <a:pt x="11470" y="21544"/>
                    </a:moveTo>
                    <a:cubicBezTo>
                      <a:pt x="12940" y="21600"/>
                      <a:pt x="14409" y="21586"/>
                      <a:pt x="15879" y="21502"/>
                    </a:cubicBezTo>
                    <a:cubicBezTo>
                      <a:pt x="17195" y="21431"/>
                      <a:pt x="18527" y="21291"/>
                      <a:pt x="19828" y="21108"/>
                    </a:cubicBezTo>
                    <a:cubicBezTo>
                      <a:pt x="19966" y="21094"/>
                      <a:pt x="20119" y="21066"/>
                      <a:pt x="20257" y="21052"/>
                    </a:cubicBezTo>
                    <a:cubicBezTo>
                      <a:pt x="20686" y="20981"/>
                      <a:pt x="21114" y="20911"/>
                      <a:pt x="21543" y="20827"/>
                    </a:cubicBezTo>
                    <a:cubicBezTo>
                      <a:pt x="21359" y="20517"/>
                      <a:pt x="21206" y="20194"/>
                      <a:pt x="21053" y="19856"/>
                    </a:cubicBezTo>
                    <a:cubicBezTo>
                      <a:pt x="20487" y="18548"/>
                      <a:pt x="20165" y="17114"/>
                      <a:pt x="20165" y="15623"/>
                    </a:cubicBezTo>
                    <a:cubicBezTo>
                      <a:pt x="20165" y="14442"/>
                      <a:pt x="20364" y="13303"/>
                      <a:pt x="20732" y="12234"/>
                    </a:cubicBezTo>
                    <a:cubicBezTo>
                      <a:pt x="20027" y="11728"/>
                      <a:pt x="19354" y="11208"/>
                      <a:pt x="18696" y="10659"/>
                    </a:cubicBezTo>
                    <a:cubicBezTo>
                      <a:pt x="18053" y="10125"/>
                      <a:pt x="17425" y="9563"/>
                      <a:pt x="16813" y="8986"/>
                    </a:cubicBezTo>
                    <a:cubicBezTo>
                      <a:pt x="14746" y="6975"/>
                      <a:pt x="12909" y="4767"/>
                      <a:pt x="11516" y="2292"/>
                    </a:cubicBezTo>
                    <a:cubicBezTo>
                      <a:pt x="11103" y="1561"/>
                      <a:pt x="10735" y="787"/>
                      <a:pt x="10444" y="0"/>
                    </a:cubicBezTo>
                    <a:cubicBezTo>
                      <a:pt x="8179" y="2700"/>
                      <a:pt x="6480" y="5836"/>
                      <a:pt x="5531" y="9253"/>
                    </a:cubicBezTo>
                    <a:cubicBezTo>
                      <a:pt x="4964" y="11278"/>
                      <a:pt x="3617" y="13022"/>
                      <a:pt x="1826" y="14316"/>
                    </a:cubicBezTo>
                    <a:cubicBezTo>
                      <a:pt x="601" y="15202"/>
                      <a:pt x="-57" y="16186"/>
                      <a:pt x="4" y="17198"/>
                    </a:cubicBezTo>
                    <a:cubicBezTo>
                      <a:pt x="4" y="17198"/>
                      <a:pt x="4" y="17198"/>
                      <a:pt x="4" y="17198"/>
                    </a:cubicBezTo>
                    <a:cubicBezTo>
                      <a:pt x="4" y="17198"/>
                      <a:pt x="4" y="17198"/>
                      <a:pt x="4" y="17198"/>
                    </a:cubicBezTo>
                    <a:cubicBezTo>
                      <a:pt x="111" y="17888"/>
                      <a:pt x="540" y="18464"/>
                      <a:pt x="1076" y="18900"/>
                    </a:cubicBezTo>
                    <a:cubicBezTo>
                      <a:pt x="1612" y="19350"/>
                      <a:pt x="2255" y="19687"/>
                      <a:pt x="2913" y="19969"/>
                    </a:cubicBezTo>
                    <a:cubicBezTo>
                      <a:pt x="3571" y="20250"/>
                      <a:pt x="4260" y="20475"/>
                      <a:pt x="4964" y="20658"/>
                    </a:cubicBezTo>
                    <a:cubicBezTo>
                      <a:pt x="5041" y="20686"/>
                      <a:pt x="5133" y="20700"/>
                      <a:pt x="5209" y="20714"/>
                    </a:cubicBezTo>
                    <a:cubicBezTo>
                      <a:pt x="5837" y="20869"/>
                      <a:pt x="6464" y="21009"/>
                      <a:pt x="7107" y="21108"/>
                    </a:cubicBezTo>
                    <a:cubicBezTo>
                      <a:pt x="8531" y="21347"/>
                      <a:pt x="10001" y="21488"/>
                      <a:pt x="11470" y="215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algn="ctr" defTabSz="685800" latinLnBrk="0">
                  <a:defRPr sz="3000">
                    <a:solidFill>
                      <a:srgbClr val="FFFFFF"/>
                    </a:solidFill>
                  </a:defRPr>
                </a:pPr>
                <a:endParaRPr sz="225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Shape">
                <a:extLst>
                  <a:ext uri="{FF2B5EF4-FFF2-40B4-BE49-F238E27FC236}">
                    <a16:creationId xmlns:a16="http://schemas.microsoft.com/office/drawing/2014/main" id="{31D326CE-0D6B-4375-A90C-21632DD28757}"/>
                  </a:ext>
                </a:extLst>
              </p:cNvPr>
              <p:cNvSpPr/>
              <p:nvPr/>
            </p:nvSpPr>
            <p:spPr>
              <a:xfrm>
                <a:off x="4299421" y="1371885"/>
                <a:ext cx="1866831" cy="19797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5" y="8357"/>
                    </a:moveTo>
                    <a:cubicBezTo>
                      <a:pt x="436" y="8782"/>
                      <a:pt x="586" y="9192"/>
                      <a:pt x="751" y="9603"/>
                    </a:cubicBezTo>
                    <a:cubicBezTo>
                      <a:pt x="841" y="9830"/>
                      <a:pt x="946" y="10042"/>
                      <a:pt x="1051" y="10269"/>
                    </a:cubicBezTo>
                    <a:cubicBezTo>
                      <a:pt x="1352" y="10892"/>
                      <a:pt x="1667" y="11487"/>
                      <a:pt x="2028" y="12082"/>
                    </a:cubicBezTo>
                    <a:cubicBezTo>
                      <a:pt x="2749" y="13257"/>
                      <a:pt x="3545" y="14391"/>
                      <a:pt x="4431" y="15453"/>
                    </a:cubicBezTo>
                    <a:cubicBezTo>
                      <a:pt x="5302" y="16529"/>
                      <a:pt x="6249" y="17563"/>
                      <a:pt x="7240" y="18541"/>
                    </a:cubicBezTo>
                    <a:cubicBezTo>
                      <a:pt x="8066" y="19362"/>
                      <a:pt x="8922" y="20141"/>
                      <a:pt x="9824" y="20878"/>
                    </a:cubicBezTo>
                    <a:cubicBezTo>
                      <a:pt x="10004" y="21033"/>
                      <a:pt x="10199" y="21189"/>
                      <a:pt x="10379" y="21331"/>
                    </a:cubicBezTo>
                    <a:cubicBezTo>
                      <a:pt x="10500" y="21430"/>
                      <a:pt x="10605" y="21515"/>
                      <a:pt x="10725" y="21600"/>
                    </a:cubicBezTo>
                    <a:cubicBezTo>
                      <a:pt x="10815" y="21388"/>
                      <a:pt x="10905" y="21175"/>
                      <a:pt x="11010" y="20963"/>
                    </a:cubicBezTo>
                    <a:cubicBezTo>
                      <a:pt x="12512" y="17917"/>
                      <a:pt x="15396" y="15609"/>
                      <a:pt x="18896" y="14730"/>
                    </a:cubicBezTo>
                    <a:cubicBezTo>
                      <a:pt x="19061" y="14688"/>
                      <a:pt x="19212" y="14660"/>
                      <a:pt x="19377" y="14617"/>
                    </a:cubicBezTo>
                    <a:cubicBezTo>
                      <a:pt x="19257" y="13484"/>
                      <a:pt x="19197" y="12351"/>
                      <a:pt x="19182" y="11218"/>
                    </a:cubicBezTo>
                    <a:cubicBezTo>
                      <a:pt x="19197" y="8442"/>
                      <a:pt x="19512" y="5637"/>
                      <a:pt x="20353" y="2960"/>
                    </a:cubicBezTo>
                    <a:cubicBezTo>
                      <a:pt x="20669" y="1940"/>
                      <a:pt x="21074" y="935"/>
                      <a:pt x="21600" y="0"/>
                    </a:cubicBezTo>
                    <a:cubicBezTo>
                      <a:pt x="17259" y="57"/>
                      <a:pt x="13173" y="1076"/>
                      <a:pt x="9553" y="2819"/>
                    </a:cubicBezTo>
                    <a:cubicBezTo>
                      <a:pt x="7766" y="3683"/>
                      <a:pt x="5738" y="4093"/>
                      <a:pt x="3740" y="3824"/>
                    </a:cubicBezTo>
                    <a:cubicBezTo>
                      <a:pt x="2463" y="3654"/>
                      <a:pt x="1412" y="3853"/>
                      <a:pt x="721" y="4476"/>
                    </a:cubicBezTo>
                    <a:cubicBezTo>
                      <a:pt x="721" y="4476"/>
                      <a:pt x="721" y="4476"/>
                      <a:pt x="721" y="4476"/>
                    </a:cubicBezTo>
                    <a:cubicBezTo>
                      <a:pt x="721" y="4476"/>
                      <a:pt x="721" y="4476"/>
                      <a:pt x="721" y="4476"/>
                    </a:cubicBezTo>
                    <a:cubicBezTo>
                      <a:pt x="225" y="4986"/>
                      <a:pt x="30" y="5680"/>
                      <a:pt x="0" y="6345"/>
                    </a:cubicBezTo>
                    <a:cubicBezTo>
                      <a:pt x="0" y="7039"/>
                      <a:pt x="120" y="7719"/>
                      <a:pt x="315" y="8357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algn="ctr" defTabSz="685800" latinLnBrk="0">
                  <a:defRPr sz="3000">
                    <a:solidFill>
                      <a:srgbClr val="FFFFFF"/>
                    </a:solidFill>
                  </a:defRPr>
                </a:pPr>
                <a:endParaRPr sz="225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E00100-0B40-419A-9897-6C7CE830C8E3}"/>
                  </a:ext>
                </a:extLst>
              </p:cNvPr>
              <p:cNvSpPr txBox="1"/>
              <p:nvPr/>
            </p:nvSpPr>
            <p:spPr>
              <a:xfrm>
                <a:off x="5393363" y="3497876"/>
                <a:ext cx="162194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b="1" dirty="0">
                    <a:solidFill>
                      <a:schemeClr val="bg1"/>
                    </a:solidFill>
                    <a:latin typeface="Georgia Pro Cond" panose="02040506050405020303" pitchFamily="18" charset="0"/>
                  </a:rPr>
                  <a:t>5</a:t>
                </a:r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W</a:t>
                </a:r>
                <a:r>
                  <a:rPr lang="en-US" b="1" dirty="0">
                    <a:solidFill>
                      <a:schemeClr val="bg1"/>
                    </a:solidFill>
                    <a:latin typeface="Georgia Pro Cond" panose="02040506050405020303" pitchFamily="18" charset="0"/>
                  </a:rPr>
                  <a:t>2</a:t>
                </a:r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H</a:t>
                </a:r>
                <a:endParaRPr lang="en-IN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35A3732-31A6-4908-B5CE-B90ED91DA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6775" y="2022013"/>
                <a:ext cx="620495" cy="605382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415DEF0-01EF-4516-9D42-236A5C6A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6652" y="3277775"/>
                <a:ext cx="620495" cy="620495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60E6E5E-EB0C-4120-9F25-05FDA8978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9559" y="4742690"/>
                <a:ext cx="620495" cy="620495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4BFC12F3-6AE9-44CF-B762-B981AAB16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1693" y="5139203"/>
                <a:ext cx="683742" cy="683742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89904C4-1EA5-42EE-832E-D2CE4BCB6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3674" y="4378143"/>
                <a:ext cx="564087" cy="564087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F54734F1-A59D-42DF-A9F3-455D9E13F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1214" y="2902867"/>
                <a:ext cx="547109" cy="547109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38B83BCC-778B-4258-AD5D-A839615E7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8778" y="1808111"/>
                <a:ext cx="620495" cy="620495"/>
              </a:xfrm>
              <a:prstGeom prst="rect">
                <a:avLst/>
              </a:prstGeom>
            </p:spPr>
          </p:pic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1523E3C-17D6-439F-A748-7250997901BB}"/>
              </a:ext>
            </a:extLst>
          </p:cNvPr>
          <p:cNvSpPr txBox="1"/>
          <p:nvPr/>
        </p:nvSpPr>
        <p:spPr>
          <a:xfrm>
            <a:off x="300392" y="-3878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5W2H</a:t>
            </a: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90C77C27-1BA0-CE43-A007-E2A3E19612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4872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58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8AB52-EE3F-497D-A0E4-2A395AA41659}"/>
              </a:ext>
            </a:extLst>
          </p:cNvPr>
          <p:cNvSpPr/>
          <p:nvPr/>
        </p:nvSpPr>
        <p:spPr>
          <a:xfrm>
            <a:off x="4854869" y="3310085"/>
            <a:ext cx="303705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5E003-3981-4AB2-983D-9139E1F1DB0D}"/>
              </a:ext>
            </a:extLst>
          </p:cNvPr>
          <p:cNvGrpSpPr/>
          <p:nvPr/>
        </p:nvGrpSpPr>
        <p:grpSpPr>
          <a:xfrm>
            <a:off x="5187" y="921318"/>
            <a:ext cx="4143954" cy="4222184"/>
            <a:chOff x="-47948" y="1228423"/>
            <a:chExt cx="5525272" cy="5629579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749EC09F-DC08-4B53-A37B-B8A53D57D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5928" y="4983463"/>
              <a:ext cx="233945" cy="220534"/>
            </a:xfrm>
            <a:custGeom>
              <a:avLst/>
              <a:gdLst>
                <a:gd name="T0" fmla="*/ 66 w 157"/>
                <a:gd name="T1" fmla="*/ 20 h 148"/>
                <a:gd name="T2" fmla="*/ 48 w 157"/>
                <a:gd name="T3" fmla="*/ 27 h 148"/>
                <a:gd name="T4" fmla="*/ 36 w 157"/>
                <a:gd name="T5" fmla="*/ 34 h 148"/>
                <a:gd name="T6" fmla="*/ 20 w 157"/>
                <a:gd name="T7" fmla="*/ 64 h 148"/>
                <a:gd name="T8" fmla="*/ 22 w 157"/>
                <a:gd name="T9" fmla="*/ 76 h 148"/>
                <a:gd name="T10" fmla="*/ 29 w 157"/>
                <a:gd name="T11" fmla="*/ 87 h 148"/>
                <a:gd name="T12" fmla="*/ 40 w 157"/>
                <a:gd name="T13" fmla="*/ 97 h 148"/>
                <a:gd name="T14" fmla="*/ 48 w 157"/>
                <a:gd name="T15" fmla="*/ 105 h 148"/>
                <a:gd name="T16" fmla="*/ 49 w 157"/>
                <a:gd name="T17" fmla="*/ 116 h 148"/>
                <a:gd name="T18" fmla="*/ 57 w 157"/>
                <a:gd name="T19" fmla="*/ 109 h 148"/>
                <a:gd name="T20" fmla="*/ 66 w 157"/>
                <a:gd name="T21" fmla="*/ 107 h 148"/>
                <a:gd name="T22" fmla="*/ 78 w 157"/>
                <a:gd name="T23" fmla="*/ 108 h 148"/>
                <a:gd name="T24" fmla="*/ 103 w 157"/>
                <a:gd name="T25" fmla="*/ 104 h 148"/>
                <a:gd name="T26" fmla="*/ 117 w 157"/>
                <a:gd name="T27" fmla="*/ 97 h 148"/>
                <a:gd name="T28" fmla="*/ 134 w 157"/>
                <a:gd name="T29" fmla="*/ 80 h 148"/>
                <a:gd name="T30" fmla="*/ 134 w 157"/>
                <a:gd name="T31" fmla="*/ 48 h 148"/>
                <a:gd name="T32" fmla="*/ 117 w 157"/>
                <a:gd name="T33" fmla="*/ 30 h 148"/>
                <a:gd name="T34" fmla="*/ 103 w 157"/>
                <a:gd name="T35" fmla="*/ 24 h 148"/>
                <a:gd name="T36" fmla="*/ 78 w 157"/>
                <a:gd name="T37" fmla="*/ 20 h 148"/>
                <a:gd name="T38" fmla="*/ 103 w 157"/>
                <a:gd name="T39" fmla="*/ 3 h 148"/>
                <a:gd name="T40" fmla="*/ 142 w 157"/>
                <a:gd name="T41" fmla="*/ 27 h 148"/>
                <a:gd name="T42" fmla="*/ 157 w 157"/>
                <a:gd name="T43" fmla="*/ 64 h 148"/>
                <a:gd name="T44" fmla="*/ 142 w 157"/>
                <a:gd name="T45" fmla="*/ 101 h 148"/>
                <a:gd name="T46" fmla="*/ 103 w 157"/>
                <a:gd name="T47" fmla="*/ 124 h 148"/>
                <a:gd name="T48" fmla="*/ 66 w 157"/>
                <a:gd name="T49" fmla="*/ 127 h 148"/>
                <a:gd name="T50" fmla="*/ 40 w 157"/>
                <a:gd name="T51" fmla="*/ 144 h 148"/>
                <a:gd name="T52" fmla="*/ 10 w 157"/>
                <a:gd name="T53" fmla="*/ 148 h 148"/>
                <a:gd name="T54" fmla="*/ 20 w 157"/>
                <a:gd name="T55" fmla="*/ 137 h 148"/>
                <a:gd name="T56" fmla="*/ 30 w 157"/>
                <a:gd name="T57" fmla="*/ 117 h 148"/>
                <a:gd name="T58" fmla="*/ 14 w 157"/>
                <a:gd name="T59" fmla="*/ 100 h 148"/>
                <a:gd name="T60" fmla="*/ 0 w 157"/>
                <a:gd name="T61" fmla="*/ 64 h 148"/>
                <a:gd name="T62" fmla="*/ 16 w 157"/>
                <a:gd name="T63" fmla="*/ 27 h 148"/>
                <a:gd name="T64" fmla="*/ 54 w 157"/>
                <a:gd name="T65" fmla="*/ 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48">
                  <a:moveTo>
                    <a:pt x="78" y="20"/>
                  </a:moveTo>
                  <a:lnTo>
                    <a:pt x="66" y="20"/>
                  </a:lnTo>
                  <a:lnTo>
                    <a:pt x="54" y="24"/>
                  </a:lnTo>
                  <a:lnTo>
                    <a:pt x="48" y="27"/>
                  </a:lnTo>
                  <a:lnTo>
                    <a:pt x="41" y="30"/>
                  </a:lnTo>
                  <a:lnTo>
                    <a:pt x="36" y="34"/>
                  </a:lnTo>
                  <a:lnTo>
                    <a:pt x="24" y="48"/>
                  </a:lnTo>
                  <a:lnTo>
                    <a:pt x="20" y="64"/>
                  </a:lnTo>
                  <a:lnTo>
                    <a:pt x="21" y="70"/>
                  </a:lnTo>
                  <a:lnTo>
                    <a:pt x="22" y="76"/>
                  </a:lnTo>
                  <a:lnTo>
                    <a:pt x="25" y="82"/>
                  </a:lnTo>
                  <a:lnTo>
                    <a:pt x="29" y="87"/>
                  </a:lnTo>
                  <a:lnTo>
                    <a:pt x="34" y="92"/>
                  </a:lnTo>
                  <a:lnTo>
                    <a:pt x="40" y="97"/>
                  </a:lnTo>
                  <a:lnTo>
                    <a:pt x="44" y="101"/>
                  </a:lnTo>
                  <a:lnTo>
                    <a:pt x="48" y="105"/>
                  </a:lnTo>
                  <a:lnTo>
                    <a:pt x="49" y="111"/>
                  </a:lnTo>
                  <a:lnTo>
                    <a:pt x="49" y="116"/>
                  </a:lnTo>
                  <a:lnTo>
                    <a:pt x="53" y="113"/>
                  </a:lnTo>
                  <a:lnTo>
                    <a:pt x="57" y="109"/>
                  </a:lnTo>
                  <a:lnTo>
                    <a:pt x="61" y="108"/>
                  </a:lnTo>
                  <a:lnTo>
                    <a:pt x="66" y="107"/>
                  </a:lnTo>
                  <a:lnTo>
                    <a:pt x="69" y="108"/>
                  </a:lnTo>
                  <a:lnTo>
                    <a:pt x="78" y="108"/>
                  </a:lnTo>
                  <a:lnTo>
                    <a:pt x="91" y="107"/>
                  </a:lnTo>
                  <a:lnTo>
                    <a:pt x="103" y="104"/>
                  </a:lnTo>
                  <a:lnTo>
                    <a:pt x="110" y="101"/>
                  </a:lnTo>
                  <a:lnTo>
                    <a:pt x="117" y="97"/>
                  </a:lnTo>
                  <a:lnTo>
                    <a:pt x="122" y="93"/>
                  </a:lnTo>
                  <a:lnTo>
                    <a:pt x="134" y="80"/>
                  </a:lnTo>
                  <a:lnTo>
                    <a:pt x="138" y="64"/>
                  </a:lnTo>
                  <a:lnTo>
                    <a:pt x="134" y="48"/>
                  </a:lnTo>
                  <a:lnTo>
                    <a:pt x="122" y="34"/>
                  </a:lnTo>
                  <a:lnTo>
                    <a:pt x="117" y="30"/>
                  </a:lnTo>
                  <a:lnTo>
                    <a:pt x="110" y="27"/>
                  </a:lnTo>
                  <a:lnTo>
                    <a:pt x="103" y="24"/>
                  </a:lnTo>
                  <a:lnTo>
                    <a:pt x="91" y="20"/>
                  </a:lnTo>
                  <a:lnTo>
                    <a:pt x="78" y="20"/>
                  </a:lnTo>
                  <a:close/>
                  <a:moveTo>
                    <a:pt x="78" y="0"/>
                  </a:moveTo>
                  <a:lnTo>
                    <a:pt x="103" y="3"/>
                  </a:lnTo>
                  <a:lnTo>
                    <a:pt x="125" y="12"/>
                  </a:lnTo>
                  <a:lnTo>
                    <a:pt x="142" y="27"/>
                  </a:lnTo>
                  <a:lnTo>
                    <a:pt x="153" y="44"/>
                  </a:lnTo>
                  <a:lnTo>
                    <a:pt x="157" y="64"/>
                  </a:lnTo>
                  <a:lnTo>
                    <a:pt x="153" y="84"/>
                  </a:lnTo>
                  <a:lnTo>
                    <a:pt x="142" y="101"/>
                  </a:lnTo>
                  <a:lnTo>
                    <a:pt x="125" y="116"/>
                  </a:lnTo>
                  <a:lnTo>
                    <a:pt x="103" y="124"/>
                  </a:lnTo>
                  <a:lnTo>
                    <a:pt x="78" y="128"/>
                  </a:lnTo>
                  <a:lnTo>
                    <a:pt x="66" y="127"/>
                  </a:lnTo>
                  <a:lnTo>
                    <a:pt x="53" y="137"/>
                  </a:lnTo>
                  <a:lnTo>
                    <a:pt x="40" y="144"/>
                  </a:lnTo>
                  <a:lnTo>
                    <a:pt x="25" y="147"/>
                  </a:lnTo>
                  <a:lnTo>
                    <a:pt x="10" y="148"/>
                  </a:lnTo>
                  <a:lnTo>
                    <a:pt x="10" y="143"/>
                  </a:lnTo>
                  <a:lnTo>
                    <a:pt x="20" y="137"/>
                  </a:lnTo>
                  <a:lnTo>
                    <a:pt x="26" y="128"/>
                  </a:lnTo>
                  <a:lnTo>
                    <a:pt x="30" y="117"/>
                  </a:lnTo>
                  <a:lnTo>
                    <a:pt x="29" y="113"/>
                  </a:lnTo>
                  <a:lnTo>
                    <a:pt x="14" y="100"/>
                  </a:lnTo>
                  <a:lnTo>
                    <a:pt x="4" y="83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6" y="27"/>
                  </a:lnTo>
                  <a:lnTo>
                    <a:pt x="33" y="12"/>
                  </a:lnTo>
                  <a:lnTo>
                    <a:pt x="54" y="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994E7D44-4935-4093-8529-024CB30BC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508" y="5105651"/>
              <a:ext cx="146030" cy="146030"/>
            </a:xfrm>
            <a:custGeom>
              <a:avLst/>
              <a:gdLst>
                <a:gd name="T0" fmla="*/ 45 w 98"/>
                <a:gd name="T1" fmla="*/ 55 h 98"/>
                <a:gd name="T2" fmla="*/ 38 w 98"/>
                <a:gd name="T3" fmla="*/ 62 h 98"/>
                <a:gd name="T4" fmla="*/ 37 w 98"/>
                <a:gd name="T5" fmla="*/ 73 h 98"/>
                <a:gd name="T6" fmla="*/ 74 w 98"/>
                <a:gd name="T7" fmla="*/ 67 h 98"/>
                <a:gd name="T8" fmla="*/ 70 w 98"/>
                <a:gd name="T9" fmla="*/ 58 h 98"/>
                <a:gd name="T10" fmla="*/ 61 w 98"/>
                <a:gd name="T11" fmla="*/ 55 h 98"/>
                <a:gd name="T12" fmla="*/ 55 w 98"/>
                <a:gd name="T13" fmla="*/ 25 h 98"/>
                <a:gd name="T14" fmla="*/ 46 w 98"/>
                <a:gd name="T15" fmla="*/ 27 h 98"/>
                <a:gd name="T16" fmla="*/ 44 w 98"/>
                <a:gd name="T17" fmla="*/ 37 h 98"/>
                <a:gd name="T18" fmla="*/ 46 w 98"/>
                <a:gd name="T19" fmla="*/ 45 h 98"/>
                <a:gd name="T20" fmla="*/ 55 w 98"/>
                <a:gd name="T21" fmla="*/ 49 h 98"/>
                <a:gd name="T22" fmla="*/ 63 w 98"/>
                <a:gd name="T23" fmla="*/ 45 h 98"/>
                <a:gd name="T24" fmla="*/ 67 w 98"/>
                <a:gd name="T25" fmla="*/ 37 h 98"/>
                <a:gd name="T26" fmla="*/ 63 w 98"/>
                <a:gd name="T27" fmla="*/ 27 h 98"/>
                <a:gd name="T28" fmla="*/ 55 w 98"/>
                <a:gd name="T29" fmla="*/ 25 h 98"/>
                <a:gd name="T30" fmla="*/ 18 w 98"/>
                <a:gd name="T31" fmla="*/ 91 h 98"/>
                <a:gd name="T32" fmla="*/ 25 w 98"/>
                <a:gd name="T33" fmla="*/ 6 h 98"/>
                <a:gd name="T34" fmla="*/ 6 w 98"/>
                <a:gd name="T35" fmla="*/ 0 h 98"/>
                <a:gd name="T36" fmla="*/ 86 w 98"/>
                <a:gd name="T37" fmla="*/ 6 h 98"/>
                <a:gd name="T38" fmla="*/ 98 w 98"/>
                <a:gd name="T39" fmla="*/ 18 h 98"/>
                <a:gd name="T40" fmla="*/ 95 w 98"/>
                <a:gd name="T41" fmla="*/ 23 h 98"/>
                <a:gd name="T42" fmla="*/ 86 w 98"/>
                <a:gd name="T43" fmla="*/ 25 h 98"/>
                <a:gd name="T44" fmla="*/ 98 w 98"/>
                <a:gd name="T45" fmla="*/ 30 h 98"/>
                <a:gd name="T46" fmla="*/ 98 w 98"/>
                <a:gd name="T47" fmla="*/ 46 h 98"/>
                <a:gd name="T48" fmla="*/ 93 w 98"/>
                <a:gd name="T49" fmla="*/ 49 h 98"/>
                <a:gd name="T50" fmla="*/ 86 w 98"/>
                <a:gd name="T51" fmla="*/ 55 h 98"/>
                <a:gd name="T52" fmla="*/ 98 w 98"/>
                <a:gd name="T53" fmla="*/ 67 h 98"/>
                <a:gd name="T54" fmla="*/ 95 w 98"/>
                <a:gd name="T55" fmla="*/ 73 h 98"/>
                <a:gd name="T56" fmla="*/ 86 w 98"/>
                <a:gd name="T57" fmla="*/ 73 h 98"/>
                <a:gd name="T58" fmla="*/ 6 w 98"/>
                <a:gd name="T59" fmla="*/ 98 h 98"/>
                <a:gd name="T60" fmla="*/ 1 w 98"/>
                <a:gd name="T61" fmla="*/ 95 h 98"/>
                <a:gd name="T62" fmla="*/ 0 w 98"/>
                <a:gd name="T63" fmla="*/ 6 h 98"/>
                <a:gd name="T64" fmla="*/ 4 w 98"/>
                <a:gd name="T65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8">
                  <a:moveTo>
                    <a:pt x="49" y="55"/>
                  </a:moveTo>
                  <a:lnTo>
                    <a:pt x="45" y="55"/>
                  </a:lnTo>
                  <a:lnTo>
                    <a:pt x="41" y="58"/>
                  </a:lnTo>
                  <a:lnTo>
                    <a:pt x="38" y="62"/>
                  </a:lnTo>
                  <a:lnTo>
                    <a:pt x="37" y="67"/>
                  </a:lnTo>
                  <a:lnTo>
                    <a:pt x="37" y="73"/>
                  </a:lnTo>
                  <a:lnTo>
                    <a:pt x="74" y="73"/>
                  </a:lnTo>
                  <a:lnTo>
                    <a:pt x="74" y="67"/>
                  </a:lnTo>
                  <a:lnTo>
                    <a:pt x="73" y="62"/>
                  </a:lnTo>
                  <a:lnTo>
                    <a:pt x="70" y="58"/>
                  </a:lnTo>
                  <a:lnTo>
                    <a:pt x="66" y="55"/>
                  </a:lnTo>
                  <a:lnTo>
                    <a:pt x="61" y="55"/>
                  </a:lnTo>
                  <a:lnTo>
                    <a:pt x="49" y="55"/>
                  </a:lnTo>
                  <a:close/>
                  <a:moveTo>
                    <a:pt x="55" y="25"/>
                  </a:moveTo>
                  <a:lnTo>
                    <a:pt x="50" y="25"/>
                  </a:lnTo>
                  <a:lnTo>
                    <a:pt x="46" y="27"/>
                  </a:lnTo>
                  <a:lnTo>
                    <a:pt x="44" y="31"/>
                  </a:lnTo>
                  <a:lnTo>
                    <a:pt x="44" y="37"/>
                  </a:lnTo>
                  <a:lnTo>
                    <a:pt x="44" y="41"/>
                  </a:lnTo>
                  <a:lnTo>
                    <a:pt x="46" y="45"/>
                  </a:lnTo>
                  <a:lnTo>
                    <a:pt x="50" y="47"/>
                  </a:lnTo>
                  <a:lnTo>
                    <a:pt x="55" y="49"/>
                  </a:lnTo>
                  <a:lnTo>
                    <a:pt x="59" y="47"/>
                  </a:lnTo>
                  <a:lnTo>
                    <a:pt x="63" y="45"/>
                  </a:lnTo>
                  <a:lnTo>
                    <a:pt x="66" y="41"/>
                  </a:lnTo>
                  <a:lnTo>
                    <a:pt x="67" y="37"/>
                  </a:lnTo>
                  <a:lnTo>
                    <a:pt x="66" y="31"/>
                  </a:lnTo>
                  <a:lnTo>
                    <a:pt x="63" y="27"/>
                  </a:lnTo>
                  <a:lnTo>
                    <a:pt x="59" y="25"/>
                  </a:lnTo>
                  <a:lnTo>
                    <a:pt x="55" y="25"/>
                  </a:lnTo>
                  <a:close/>
                  <a:moveTo>
                    <a:pt x="18" y="6"/>
                  </a:moveTo>
                  <a:lnTo>
                    <a:pt x="18" y="91"/>
                  </a:lnTo>
                  <a:lnTo>
                    <a:pt x="25" y="91"/>
                  </a:lnTo>
                  <a:lnTo>
                    <a:pt x="25" y="6"/>
                  </a:lnTo>
                  <a:lnTo>
                    <a:pt x="18" y="6"/>
                  </a:lnTo>
                  <a:close/>
                  <a:moveTo>
                    <a:pt x="6" y="0"/>
                  </a:moveTo>
                  <a:lnTo>
                    <a:pt x="86" y="0"/>
                  </a:lnTo>
                  <a:lnTo>
                    <a:pt x="86" y="6"/>
                  </a:lnTo>
                  <a:lnTo>
                    <a:pt x="98" y="6"/>
                  </a:lnTo>
                  <a:lnTo>
                    <a:pt x="98" y="18"/>
                  </a:lnTo>
                  <a:lnTo>
                    <a:pt x="98" y="21"/>
                  </a:lnTo>
                  <a:lnTo>
                    <a:pt x="95" y="23"/>
                  </a:lnTo>
                  <a:lnTo>
                    <a:pt x="93" y="25"/>
                  </a:lnTo>
                  <a:lnTo>
                    <a:pt x="86" y="25"/>
                  </a:lnTo>
                  <a:lnTo>
                    <a:pt x="86" y="30"/>
                  </a:lnTo>
                  <a:lnTo>
                    <a:pt x="98" y="3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5" y="47"/>
                  </a:lnTo>
                  <a:lnTo>
                    <a:pt x="93" y="49"/>
                  </a:lnTo>
                  <a:lnTo>
                    <a:pt x="86" y="49"/>
                  </a:lnTo>
                  <a:lnTo>
                    <a:pt x="86" y="55"/>
                  </a:lnTo>
                  <a:lnTo>
                    <a:pt x="98" y="55"/>
                  </a:lnTo>
                  <a:lnTo>
                    <a:pt x="98" y="67"/>
                  </a:lnTo>
                  <a:lnTo>
                    <a:pt x="98" y="70"/>
                  </a:lnTo>
                  <a:lnTo>
                    <a:pt x="95" y="73"/>
                  </a:lnTo>
                  <a:lnTo>
                    <a:pt x="93" y="73"/>
                  </a:lnTo>
                  <a:lnTo>
                    <a:pt x="86" y="73"/>
                  </a:lnTo>
                  <a:lnTo>
                    <a:pt x="86" y="98"/>
                  </a:lnTo>
                  <a:lnTo>
                    <a:pt x="6" y="98"/>
                  </a:lnTo>
                  <a:lnTo>
                    <a:pt x="4" y="97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76FD87A2-96C2-463A-89F4-C168BE4DE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6825" y="4701835"/>
              <a:ext cx="125168" cy="125168"/>
            </a:xfrm>
            <a:custGeom>
              <a:avLst/>
              <a:gdLst>
                <a:gd name="T0" fmla="*/ 41 w 84"/>
                <a:gd name="T1" fmla="*/ 16 h 84"/>
                <a:gd name="T2" fmla="*/ 44 w 84"/>
                <a:gd name="T3" fmla="*/ 16 h 84"/>
                <a:gd name="T4" fmla="*/ 46 w 84"/>
                <a:gd name="T5" fmla="*/ 18 h 84"/>
                <a:gd name="T6" fmla="*/ 66 w 84"/>
                <a:gd name="T7" fmla="*/ 39 h 84"/>
                <a:gd name="T8" fmla="*/ 68 w 84"/>
                <a:gd name="T9" fmla="*/ 40 h 84"/>
                <a:gd name="T10" fmla="*/ 68 w 84"/>
                <a:gd name="T11" fmla="*/ 43 h 84"/>
                <a:gd name="T12" fmla="*/ 66 w 84"/>
                <a:gd name="T13" fmla="*/ 46 h 84"/>
                <a:gd name="T14" fmla="*/ 65 w 84"/>
                <a:gd name="T15" fmla="*/ 47 h 84"/>
                <a:gd name="T16" fmla="*/ 62 w 84"/>
                <a:gd name="T17" fmla="*/ 47 h 84"/>
                <a:gd name="T18" fmla="*/ 60 w 84"/>
                <a:gd name="T19" fmla="*/ 46 h 84"/>
                <a:gd name="T20" fmla="*/ 48 w 84"/>
                <a:gd name="T21" fmla="*/ 34 h 84"/>
                <a:gd name="T22" fmla="*/ 48 w 84"/>
                <a:gd name="T23" fmla="*/ 63 h 84"/>
                <a:gd name="T24" fmla="*/ 46 w 84"/>
                <a:gd name="T25" fmla="*/ 66 h 84"/>
                <a:gd name="T26" fmla="*/ 45 w 84"/>
                <a:gd name="T27" fmla="*/ 68 h 84"/>
                <a:gd name="T28" fmla="*/ 42 w 84"/>
                <a:gd name="T29" fmla="*/ 68 h 84"/>
                <a:gd name="T30" fmla="*/ 40 w 84"/>
                <a:gd name="T31" fmla="*/ 68 h 84"/>
                <a:gd name="T32" fmla="*/ 37 w 84"/>
                <a:gd name="T33" fmla="*/ 66 h 84"/>
                <a:gd name="T34" fmla="*/ 37 w 84"/>
                <a:gd name="T35" fmla="*/ 63 h 84"/>
                <a:gd name="T36" fmla="*/ 37 w 84"/>
                <a:gd name="T37" fmla="*/ 34 h 84"/>
                <a:gd name="T38" fmla="*/ 25 w 84"/>
                <a:gd name="T39" fmla="*/ 46 h 84"/>
                <a:gd name="T40" fmla="*/ 23 w 84"/>
                <a:gd name="T41" fmla="*/ 47 h 84"/>
                <a:gd name="T42" fmla="*/ 20 w 84"/>
                <a:gd name="T43" fmla="*/ 47 h 84"/>
                <a:gd name="T44" fmla="*/ 17 w 84"/>
                <a:gd name="T45" fmla="*/ 46 h 84"/>
                <a:gd name="T46" fmla="*/ 16 w 84"/>
                <a:gd name="T47" fmla="*/ 44 h 84"/>
                <a:gd name="T48" fmla="*/ 16 w 84"/>
                <a:gd name="T49" fmla="*/ 42 h 84"/>
                <a:gd name="T50" fmla="*/ 16 w 84"/>
                <a:gd name="T51" fmla="*/ 40 h 84"/>
                <a:gd name="T52" fmla="*/ 17 w 84"/>
                <a:gd name="T53" fmla="*/ 39 h 84"/>
                <a:gd name="T54" fmla="*/ 38 w 84"/>
                <a:gd name="T55" fmla="*/ 18 h 84"/>
                <a:gd name="T56" fmla="*/ 41 w 84"/>
                <a:gd name="T57" fmla="*/ 16 h 84"/>
                <a:gd name="T58" fmla="*/ 42 w 84"/>
                <a:gd name="T59" fmla="*/ 8 h 84"/>
                <a:gd name="T60" fmla="*/ 29 w 84"/>
                <a:gd name="T61" fmla="*/ 11 h 84"/>
                <a:gd name="T62" fmla="*/ 19 w 84"/>
                <a:gd name="T63" fmla="*/ 18 h 84"/>
                <a:gd name="T64" fmla="*/ 11 w 84"/>
                <a:gd name="T65" fmla="*/ 28 h 84"/>
                <a:gd name="T66" fmla="*/ 8 w 84"/>
                <a:gd name="T67" fmla="*/ 42 h 84"/>
                <a:gd name="T68" fmla="*/ 11 w 84"/>
                <a:gd name="T69" fmla="*/ 55 h 84"/>
                <a:gd name="T70" fmla="*/ 19 w 84"/>
                <a:gd name="T71" fmla="*/ 66 h 84"/>
                <a:gd name="T72" fmla="*/ 29 w 84"/>
                <a:gd name="T73" fmla="*/ 74 h 84"/>
                <a:gd name="T74" fmla="*/ 42 w 84"/>
                <a:gd name="T75" fmla="*/ 76 h 84"/>
                <a:gd name="T76" fmla="*/ 56 w 84"/>
                <a:gd name="T77" fmla="*/ 74 h 84"/>
                <a:gd name="T78" fmla="*/ 66 w 84"/>
                <a:gd name="T79" fmla="*/ 66 h 84"/>
                <a:gd name="T80" fmla="*/ 74 w 84"/>
                <a:gd name="T81" fmla="*/ 55 h 84"/>
                <a:gd name="T82" fmla="*/ 77 w 84"/>
                <a:gd name="T83" fmla="*/ 42 h 84"/>
                <a:gd name="T84" fmla="*/ 74 w 84"/>
                <a:gd name="T85" fmla="*/ 28 h 84"/>
                <a:gd name="T86" fmla="*/ 66 w 84"/>
                <a:gd name="T87" fmla="*/ 18 h 84"/>
                <a:gd name="T88" fmla="*/ 56 w 84"/>
                <a:gd name="T89" fmla="*/ 11 h 84"/>
                <a:gd name="T90" fmla="*/ 42 w 84"/>
                <a:gd name="T91" fmla="*/ 8 h 84"/>
                <a:gd name="T92" fmla="*/ 42 w 84"/>
                <a:gd name="T93" fmla="*/ 0 h 84"/>
                <a:gd name="T94" fmla="*/ 58 w 84"/>
                <a:gd name="T95" fmla="*/ 3 h 84"/>
                <a:gd name="T96" fmla="*/ 72 w 84"/>
                <a:gd name="T97" fmla="*/ 12 h 84"/>
                <a:gd name="T98" fmla="*/ 81 w 84"/>
                <a:gd name="T99" fmla="*/ 26 h 84"/>
                <a:gd name="T100" fmla="*/ 84 w 84"/>
                <a:gd name="T101" fmla="*/ 42 h 84"/>
                <a:gd name="T102" fmla="*/ 81 w 84"/>
                <a:gd name="T103" fmla="*/ 59 h 84"/>
                <a:gd name="T104" fmla="*/ 72 w 84"/>
                <a:gd name="T105" fmla="*/ 72 h 84"/>
                <a:gd name="T106" fmla="*/ 58 w 84"/>
                <a:gd name="T107" fmla="*/ 80 h 84"/>
                <a:gd name="T108" fmla="*/ 42 w 84"/>
                <a:gd name="T109" fmla="*/ 84 h 84"/>
                <a:gd name="T110" fmla="*/ 25 w 84"/>
                <a:gd name="T111" fmla="*/ 80 h 84"/>
                <a:gd name="T112" fmla="*/ 12 w 84"/>
                <a:gd name="T113" fmla="*/ 72 h 84"/>
                <a:gd name="T114" fmla="*/ 4 w 84"/>
                <a:gd name="T115" fmla="*/ 59 h 84"/>
                <a:gd name="T116" fmla="*/ 0 w 84"/>
                <a:gd name="T117" fmla="*/ 42 h 84"/>
                <a:gd name="T118" fmla="*/ 4 w 84"/>
                <a:gd name="T119" fmla="*/ 26 h 84"/>
                <a:gd name="T120" fmla="*/ 12 w 84"/>
                <a:gd name="T121" fmla="*/ 12 h 84"/>
                <a:gd name="T122" fmla="*/ 25 w 84"/>
                <a:gd name="T123" fmla="*/ 3 h 84"/>
                <a:gd name="T124" fmla="*/ 42 w 84"/>
                <a:gd name="T1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4">
                  <a:moveTo>
                    <a:pt x="41" y="16"/>
                  </a:moveTo>
                  <a:lnTo>
                    <a:pt x="44" y="16"/>
                  </a:lnTo>
                  <a:lnTo>
                    <a:pt x="46" y="18"/>
                  </a:lnTo>
                  <a:lnTo>
                    <a:pt x="66" y="39"/>
                  </a:lnTo>
                  <a:lnTo>
                    <a:pt x="68" y="40"/>
                  </a:lnTo>
                  <a:lnTo>
                    <a:pt x="68" y="43"/>
                  </a:lnTo>
                  <a:lnTo>
                    <a:pt x="66" y="46"/>
                  </a:lnTo>
                  <a:lnTo>
                    <a:pt x="65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48" y="34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5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34"/>
                  </a:lnTo>
                  <a:lnTo>
                    <a:pt x="25" y="46"/>
                  </a:lnTo>
                  <a:lnTo>
                    <a:pt x="23" y="47"/>
                  </a:lnTo>
                  <a:lnTo>
                    <a:pt x="20" y="47"/>
                  </a:lnTo>
                  <a:lnTo>
                    <a:pt x="17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8" y="18"/>
                  </a:lnTo>
                  <a:lnTo>
                    <a:pt x="41" y="16"/>
                  </a:lnTo>
                  <a:close/>
                  <a:moveTo>
                    <a:pt x="42" y="8"/>
                  </a:moveTo>
                  <a:lnTo>
                    <a:pt x="29" y="11"/>
                  </a:lnTo>
                  <a:lnTo>
                    <a:pt x="19" y="18"/>
                  </a:lnTo>
                  <a:lnTo>
                    <a:pt x="11" y="28"/>
                  </a:lnTo>
                  <a:lnTo>
                    <a:pt x="8" y="42"/>
                  </a:lnTo>
                  <a:lnTo>
                    <a:pt x="11" y="55"/>
                  </a:lnTo>
                  <a:lnTo>
                    <a:pt x="19" y="66"/>
                  </a:lnTo>
                  <a:lnTo>
                    <a:pt x="29" y="74"/>
                  </a:lnTo>
                  <a:lnTo>
                    <a:pt x="42" y="76"/>
                  </a:lnTo>
                  <a:lnTo>
                    <a:pt x="56" y="74"/>
                  </a:lnTo>
                  <a:lnTo>
                    <a:pt x="66" y="66"/>
                  </a:lnTo>
                  <a:lnTo>
                    <a:pt x="74" y="55"/>
                  </a:lnTo>
                  <a:lnTo>
                    <a:pt x="77" y="42"/>
                  </a:lnTo>
                  <a:lnTo>
                    <a:pt x="74" y="28"/>
                  </a:lnTo>
                  <a:lnTo>
                    <a:pt x="66" y="18"/>
                  </a:lnTo>
                  <a:lnTo>
                    <a:pt x="56" y="11"/>
                  </a:lnTo>
                  <a:lnTo>
                    <a:pt x="42" y="8"/>
                  </a:lnTo>
                  <a:close/>
                  <a:moveTo>
                    <a:pt x="42" y="0"/>
                  </a:moveTo>
                  <a:lnTo>
                    <a:pt x="58" y="3"/>
                  </a:lnTo>
                  <a:lnTo>
                    <a:pt x="72" y="12"/>
                  </a:lnTo>
                  <a:lnTo>
                    <a:pt x="81" y="26"/>
                  </a:lnTo>
                  <a:lnTo>
                    <a:pt x="84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DAF9E296-9DAB-4913-9C4F-572377F32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473" y="4856805"/>
              <a:ext cx="101326" cy="101326"/>
            </a:xfrm>
            <a:custGeom>
              <a:avLst/>
              <a:gdLst>
                <a:gd name="T0" fmla="*/ 43 w 68"/>
                <a:gd name="T1" fmla="*/ 60 h 68"/>
                <a:gd name="T2" fmla="*/ 43 w 68"/>
                <a:gd name="T3" fmla="*/ 63 h 68"/>
                <a:gd name="T4" fmla="*/ 61 w 68"/>
                <a:gd name="T5" fmla="*/ 64 h 68"/>
                <a:gd name="T6" fmla="*/ 64 w 68"/>
                <a:gd name="T7" fmla="*/ 61 h 68"/>
                <a:gd name="T8" fmla="*/ 61 w 68"/>
                <a:gd name="T9" fmla="*/ 59 h 68"/>
                <a:gd name="T10" fmla="*/ 7 w 68"/>
                <a:gd name="T11" fmla="*/ 59 h 68"/>
                <a:gd name="T12" fmla="*/ 4 w 68"/>
                <a:gd name="T13" fmla="*/ 61 h 68"/>
                <a:gd name="T14" fmla="*/ 7 w 68"/>
                <a:gd name="T15" fmla="*/ 64 h 68"/>
                <a:gd name="T16" fmla="*/ 24 w 68"/>
                <a:gd name="T17" fmla="*/ 63 h 68"/>
                <a:gd name="T18" fmla="*/ 24 w 68"/>
                <a:gd name="T19" fmla="*/ 60 h 68"/>
                <a:gd name="T20" fmla="*/ 7 w 68"/>
                <a:gd name="T21" fmla="*/ 59 h 68"/>
                <a:gd name="T22" fmla="*/ 31 w 68"/>
                <a:gd name="T23" fmla="*/ 31 h 68"/>
                <a:gd name="T24" fmla="*/ 31 w 68"/>
                <a:gd name="T25" fmla="*/ 33 h 68"/>
                <a:gd name="T26" fmla="*/ 36 w 68"/>
                <a:gd name="T27" fmla="*/ 33 h 68"/>
                <a:gd name="T28" fmla="*/ 39 w 68"/>
                <a:gd name="T29" fmla="*/ 32 h 68"/>
                <a:gd name="T30" fmla="*/ 36 w 68"/>
                <a:gd name="T31" fmla="*/ 29 h 68"/>
                <a:gd name="T32" fmla="*/ 4 w 68"/>
                <a:gd name="T33" fmla="*/ 0 h 68"/>
                <a:gd name="T34" fmla="*/ 30 w 68"/>
                <a:gd name="T35" fmla="*/ 4 h 68"/>
                <a:gd name="T36" fmla="*/ 26 w 68"/>
                <a:gd name="T37" fmla="*/ 21 h 68"/>
                <a:gd name="T38" fmla="*/ 43 w 68"/>
                <a:gd name="T39" fmla="*/ 4 h 68"/>
                <a:gd name="T40" fmla="*/ 39 w 68"/>
                <a:gd name="T41" fmla="*/ 0 h 68"/>
                <a:gd name="T42" fmla="*/ 64 w 68"/>
                <a:gd name="T43" fmla="*/ 4 h 68"/>
                <a:gd name="T44" fmla="*/ 60 w 68"/>
                <a:gd name="T45" fmla="*/ 21 h 68"/>
                <a:gd name="T46" fmla="*/ 65 w 68"/>
                <a:gd name="T47" fmla="*/ 21 h 68"/>
                <a:gd name="T48" fmla="*/ 68 w 68"/>
                <a:gd name="T49" fmla="*/ 25 h 68"/>
                <a:gd name="T50" fmla="*/ 67 w 68"/>
                <a:gd name="T51" fmla="*/ 65 h 68"/>
                <a:gd name="T52" fmla="*/ 63 w 68"/>
                <a:gd name="T53" fmla="*/ 68 h 68"/>
                <a:gd name="T54" fmla="*/ 40 w 68"/>
                <a:gd name="T55" fmla="*/ 67 h 68"/>
                <a:gd name="T56" fmla="*/ 39 w 68"/>
                <a:gd name="T57" fmla="*/ 63 h 68"/>
                <a:gd name="T58" fmla="*/ 30 w 68"/>
                <a:gd name="T59" fmla="*/ 37 h 68"/>
                <a:gd name="T60" fmla="*/ 30 w 68"/>
                <a:gd name="T61" fmla="*/ 65 h 68"/>
                <a:gd name="T62" fmla="*/ 26 w 68"/>
                <a:gd name="T63" fmla="*/ 68 h 68"/>
                <a:gd name="T64" fmla="*/ 3 w 68"/>
                <a:gd name="T65" fmla="*/ 67 h 68"/>
                <a:gd name="T66" fmla="*/ 0 w 68"/>
                <a:gd name="T67" fmla="*/ 63 h 68"/>
                <a:gd name="T68" fmla="*/ 0 w 68"/>
                <a:gd name="T69" fmla="*/ 23 h 68"/>
                <a:gd name="T70" fmla="*/ 4 w 68"/>
                <a:gd name="T71" fmla="*/ 21 h 68"/>
                <a:gd name="T72" fmla="*/ 8 w 68"/>
                <a:gd name="T73" fmla="*/ 4 h 68"/>
                <a:gd name="T74" fmla="*/ 4 w 68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8">
                  <a:moveTo>
                    <a:pt x="45" y="59"/>
                  </a:moveTo>
                  <a:lnTo>
                    <a:pt x="43" y="60"/>
                  </a:lnTo>
                  <a:lnTo>
                    <a:pt x="43" y="61"/>
                  </a:lnTo>
                  <a:lnTo>
                    <a:pt x="43" y="63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3" y="63"/>
                  </a:lnTo>
                  <a:lnTo>
                    <a:pt x="64" y="61"/>
                  </a:lnTo>
                  <a:lnTo>
                    <a:pt x="63" y="60"/>
                  </a:lnTo>
                  <a:lnTo>
                    <a:pt x="61" y="59"/>
                  </a:lnTo>
                  <a:lnTo>
                    <a:pt x="45" y="59"/>
                  </a:lnTo>
                  <a:close/>
                  <a:moveTo>
                    <a:pt x="7" y="59"/>
                  </a:moveTo>
                  <a:lnTo>
                    <a:pt x="6" y="60"/>
                  </a:lnTo>
                  <a:lnTo>
                    <a:pt x="4" y="61"/>
                  </a:lnTo>
                  <a:lnTo>
                    <a:pt x="6" y="63"/>
                  </a:lnTo>
                  <a:lnTo>
                    <a:pt x="7" y="64"/>
                  </a:lnTo>
                  <a:lnTo>
                    <a:pt x="23" y="64"/>
                  </a:lnTo>
                  <a:lnTo>
                    <a:pt x="24" y="63"/>
                  </a:lnTo>
                  <a:lnTo>
                    <a:pt x="26" y="61"/>
                  </a:lnTo>
                  <a:lnTo>
                    <a:pt x="24" y="60"/>
                  </a:lnTo>
                  <a:lnTo>
                    <a:pt x="23" y="59"/>
                  </a:lnTo>
                  <a:lnTo>
                    <a:pt x="7" y="59"/>
                  </a:lnTo>
                  <a:close/>
                  <a:moveTo>
                    <a:pt x="32" y="29"/>
                  </a:moveTo>
                  <a:lnTo>
                    <a:pt x="31" y="31"/>
                  </a:lnTo>
                  <a:lnTo>
                    <a:pt x="30" y="32"/>
                  </a:lnTo>
                  <a:lnTo>
                    <a:pt x="31" y="33"/>
                  </a:lnTo>
                  <a:lnTo>
                    <a:pt x="32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9" y="32"/>
                  </a:lnTo>
                  <a:lnTo>
                    <a:pt x="38" y="31"/>
                  </a:lnTo>
                  <a:lnTo>
                    <a:pt x="36" y="29"/>
                  </a:lnTo>
                  <a:lnTo>
                    <a:pt x="32" y="29"/>
                  </a:lnTo>
                  <a:close/>
                  <a:moveTo>
                    <a:pt x="4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21"/>
                  </a:lnTo>
                  <a:lnTo>
                    <a:pt x="43" y="21"/>
                  </a:lnTo>
                  <a:lnTo>
                    <a:pt x="43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4"/>
                  </a:lnTo>
                  <a:lnTo>
                    <a:pt x="60" y="4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7" y="23"/>
                  </a:lnTo>
                  <a:lnTo>
                    <a:pt x="68" y="25"/>
                  </a:lnTo>
                  <a:lnTo>
                    <a:pt x="68" y="63"/>
                  </a:lnTo>
                  <a:lnTo>
                    <a:pt x="67" y="65"/>
                  </a:lnTo>
                  <a:lnTo>
                    <a:pt x="65" y="67"/>
                  </a:lnTo>
                  <a:lnTo>
                    <a:pt x="63" y="68"/>
                  </a:lnTo>
                  <a:lnTo>
                    <a:pt x="43" y="68"/>
                  </a:lnTo>
                  <a:lnTo>
                    <a:pt x="40" y="67"/>
                  </a:lnTo>
                  <a:lnTo>
                    <a:pt x="39" y="65"/>
                  </a:lnTo>
                  <a:lnTo>
                    <a:pt x="39" y="63"/>
                  </a:lnTo>
                  <a:lnTo>
                    <a:pt x="39" y="37"/>
                  </a:lnTo>
                  <a:lnTo>
                    <a:pt x="30" y="37"/>
                  </a:lnTo>
                  <a:lnTo>
                    <a:pt x="30" y="63"/>
                  </a:lnTo>
                  <a:lnTo>
                    <a:pt x="30" y="65"/>
                  </a:lnTo>
                  <a:lnTo>
                    <a:pt x="27" y="67"/>
                  </a:lnTo>
                  <a:lnTo>
                    <a:pt x="26" y="68"/>
                  </a:lnTo>
                  <a:lnTo>
                    <a:pt x="4" y="68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72A26E2B-6092-4BAB-BEDB-735E5C6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681" y="4876176"/>
              <a:ext cx="162420" cy="163910"/>
            </a:xfrm>
            <a:custGeom>
              <a:avLst/>
              <a:gdLst>
                <a:gd name="T0" fmla="*/ 34 w 109"/>
                <a:gd name="T1" fmla="*/ 0 h 110"/>
                <a:gd name="T2" fmla="*/ 76 w 109"/>
                <a:gd name="T3" fmla="*/ 0 h 110"/>
                <a:gd name="T4" fmla="*/ 76 w 109"/>
                <a:gd name="T5" fmla="*/ 55 h 110"/>
                <a:gd name="T6" fmla="*/ 109 w 109"/>
                <a:gd name="T7" fmla="*/ 55 h 110"/>
                <a:gd name="T8" fmla="*/ 54 w 109"/>
                <a:gd name="T9" fmla="*/ 110 h 110"/>
                <a:gd name="T10" fmla="*/ 0 w 109"/>
                <a:gd name="T11" fmla="*/ 55 h 110"/>
                <a:gd name="T12" fmla="*/ 34 w 109"/>
                <a:gd name="T13" fmla="*/ 55 h 110"/>
                <a:gd name="T14" fmla="*/ 34 w 109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0">
                  <a:moveTo>
                    <a:pt x="34" y="0"/>
                  </a:moveTo>
                  <a:lnTo>
                    <a:pt x="76" y="0"/>
                  </a:lnTo>
                  <a:lnTo>
                    <a:pt x="76" y="55"/>
                  </a:lnTo>
                  <a:lnTo>
                    <a:pt x="109" y="55"/>
                  </a:lnTo>
                  <a:lnTo>
                    <a:pt x="54" y="110"/>
                  </a:lnTo>
                  <a:lnTo>
                    <a:pt x="0" y="55"/>
                  </a:lnTo>
                  <a:lnTo>
                    <a:pt x="34" y="5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22E1D2F-39CC-4416-9B27-C5C3322B1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0433" y="4514083"/>
              <a:ext cx="135598" cy="137088"/>
            </a:xfrm>
            <a:custGeom>
              <a:avLst/>
              <a:gdLst>
                <a:gd name="T0" fmla="*/ 52 w 91"/>
                <a:gd name="T1" fmla="*/ 52 h 92"/>
                <a:gd name="T2" fmla="*/ 30 w 91"/>
                <a:gd name="T3" fmla="*/ 66 h 92"/>
                <a:gd name="T4" fmla="*/ 22 w 91"/>
                <a:gd name="T5" fmla="*/ 77 h 92"/>
                <a:gd name="T6" fmla="*/ 45 w 91"/>
                <a:gd name="T7" fmla="*/ 85 h 92"/>
                <a:gd name="T8" fmla="*/ 61 w 91"/>
                <a:gd name="T9" fmla="*/ 82 h 92"/>
                <a:gd name="T10" fmla="*/ 57 w 91"/>
                <a:gd name="T11" fmla="*/ 65 h 92"/>
                <a:gd name="T12" fmla="*/ 71 w 91"/>
                <a:gd name="T13" fmla="*/ 50 h 92"/>
                <a:gd name="T14" fmla="*/ 64 w 91"/>
                <a:gd name="T15" fmla="*/ 64 h 92"/>
                <a:gd name="T16" fmla="*/ 68 w 91"/>
                <a:gd name="T17" fmla="*/ 78 h 92"/>
                <a:gd name="T18" fmla="*/ 84 w 91"/>
                <a:gd name="T19" fmla="*/ 52 h 92"/>
                <a:gd name="T20" fmla="*/ 71 w 91"/>
                <a:gd name="T21" fmla="*/ 50 h 92"/>
                <a:gd name="T22" fmla="*/ 32 w 91"/>
                <a:gd name="T23" fmla="*/ 43 h 92"/>
                <a:gd name="T24" fmla="*/ 11 w 91"/>
                <a:gd name="T25" fmla="*/ 45 h 92"/>
                <a:gd name="T26" fmla="*/ 7 w 91"/>
                <a:gd name="T27" fmla="*/ 46 h 92"/>
                <a:gd name="T28" fmla="*/ 16 w 91"/>
                <a:gd name="T29" fmla="*/ 72 h 92"/>
                <a:gd name="T30" fmla="*/ 26 w 91"/>
                <a:gd name="T31" fmla="*/ 61 h 92"/>
                <a:gd name="T32" fmla="*/ 48 w 91"/>
                <a:gd name="T33" fmla="*/ 46 h 92"/>
                <a:gd name="T34" fmla="*/ 47 w 91"/>
                <a:gd name="T35" fmla="*/ 39 h 92"/>
                <a:gd name="T36" fmla="*/ 73 w 91"/>
                <a:gd name="T37" fmla="*/ 24 h 92"/>
                <a:gd name="T38" fmla="*/ 53 w 91"/>
                <a:gd name="T39" fmla="*/ 37 h 92"/>
                <a:gd name="T40" fmla="*/ 57 w 91"/>
                <a:gd name="T41" fmla="*/ 44 h 92"/>
                <a:gd name="T42" fmla="*/ 80 w 91"/>
                <a:gd name="T43" fmla="*/ 45 h 92"/>
                <a:gd name="T44" fmla="*/ 83 w 91"/>
                <a:gd name="T45" fmla="*/ 32 h 92"/>
                <a:gd name="T46" fmla="*/ 30 w 91"/>
                <a:gd name="T47" fmla="*/ 11 h 92"/>
                <a:gd name="T48" fmla="*/ 12 w 91"/>
                <a:gd name="T49" fmla="*/ 27 h 92"/>
                <a:gd name="T50" fmla="*/ 14 w 91"/>
                <a:gd name="T51" fmla="*/ 37 h 92"/>
                <a:gd name="T52" fmla="*/ 44 w 91"/>
                <a:gd name="T53" fmla="*/ 33 h 92"/>
                <a:gd name="T54" fmla="*/ 32 w 91"/>
                <a:gd name="T55" fmla="*/ 15 h 92"/>
                <a:gd name="T56" fmla="*/ 45 w 91"/>
                <a:gd name="T57" fmla="*/ 7 h 92"/>
                <a:gd name="T58" fmla="*/ 36 w 91"/>
                <a:gd name="T59" fmla="*/ 8 h 92"/>
                <a:gd name="T60" fmla="*/ 44 w 91"/>
                <a:gd name="T61" fmla="*/ 20 h 92"/>
                <a:gd name="T62" fmla="*/ 57 w 91"/>
                <a:gd name="T63" fmla="*/ 28 h 92"/>
                <a:gd name="T64" fmla="*/ 67 w 91"/>
                <a:gd name="T65" fmla="*/ 23 h 92"/>
                <a:gd name="T66" fmla="*/ 71 w 91"/>
                <a:gd name="T67" fmla="*/ 17 h 92"/>
                <a:gd name="T68" fmla="*/ 60 w 91"/>
                <a:gd name="T69" fmla="*/ 9 h 92"/>
                <a:gd name="T70" fmla="*/ 45 w 91"/>
                <a:gd name="T71" fmla="*/ 0 h 92"/>
                <a:gd name="T72" fmla="*/ 77 w 91"/>
                <a:gd name="T73" fmla="*/ 13 h 92"/>
                <a:gd name="T74" fmla="*/ 91 w 91"/>
                <a:gd name="T75" fmla="*/ 45 h 92"/>
                <a:gd name="T76" fmla="*/ 77 w 91"/>
                <a:gd name="T77" fmla="*/ 78 h 92"/>
                <a:gd name="T78" fmla="*/ 45 w 91"/>
                <a:gd name="T79" fmla="*/ 92 h 92"/>
                <a:gd name="T80" fmla="*/ 14 w 91"/>
                <a:gd name="T81" fmla="*/ 78 h 92"/>
                <a:gd name="T82" fmla="*/ 0 w 91"/>
                <a:gd name="T83" fmla="*/ 45 h 92"/>
                <a:gd name="T84" fmla="*/ 14 w 91"/>
                <a:gd name="T85" fmla="*/ 13 h 92"/>
                <a:gd name="T86" fmla="*/ 45 w 91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92">
                  <a:moveTo>
                    <a:pt x="52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30" y="66"/>
                  </a:lnTo>
                  <a:lnTo>
                    <a:pt x="24" y="73"/>
                  </a:lnTo>
                  <a:lnTo>
                    <a:pt x="22" y="77"/>
                  </a:lnTo>
                  <a:lnTo>
                    <a:pt x="32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2" y="52"/>
                  </a:lnTo>
                  <a:close/>
                  <a:moveTo>
                    <a:pt x="71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6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71" y="50"/>
                  </a:lnTo>
                  <a:close/>
                  <a:moveTo>
                    <a:pt x="47" y="39"/>
                  </a:moveTo>
                  <a:lnTo>
                    <a:pt x="32" y="43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10" y="60"/>
                  </a:lnTo>
                  <a:lnTo>
                    <a:pt x="16" y="72"/>
                  </a:lnTo>
                  <a:lnTo>
                    <a:pt x="19" y="68"/>
                  </a:lnTo>
                  <a:lnTo>
                    <a:pt x="26" y="61"/>
                  </a:lnTo>
                  <a:lnTo>
                    <a:pt x="35" y="53"/>
                  </a:lnTo>
                  <a:lnTo>
                    <a:pt x="48" y="46"/>
                  </a:lnTo>
                  <a:lnTo>
                    <a:pt x="49" y="45"/>
                  </a:lnTo>
                  <a:lnTo>
                    <a:pt x="47" y="39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5" y="31"/>
                  </a:lnTo>
                  <a:lnTo>
                    <a:pt x="53" y="37"/>
                  </a:lnTo>
                  <a:lnTo>
                    <a:pt x="56" y="43"/>
                  </a:lnTo>
                  <a:lnTo>
                    <a:pt x="57" y="44"/>
                  </a:lnTo>
                  <a:lnTo>
                    <a:pt x="69" y="44"/>
                  </a:lnTo>
                  <a:lnTo>
                    <a:pt x="80" y="45"/>
                  </a:lnTo>
                  <a:lnTo>
                    <a:pt x="84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30" y="11"/>
                  </a:moveTo>
                  <a:lnTo>
                    <a:pt x="19" y="17"/>
                  </a:lnTo>
                  <a:lnTo>
                    <a:pt x="12" y="27"/>
                  </a:lnTo>
                  <a:lnTo>
                    <a:pt x="7" y="39"/>
                  </a:lnTo>
                  <a:lnTo>
                    <a:pt x="14" y="37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8" y="23"/>
                  </a:lnTo>
                  <a:lnTo>
                    <a:pt x="32" y="15"/>
                  </a:lnTo>
                  <a:lnTo>
                    <a:pt x="30" y="11"/>
                  </a:lnTo>
                  <a:close/>
                  <a:moveTo>
                    <a:pt x="45" y="7"/>
                  </a:moveTo>
                  <a:lnTo>
                    <a:pt x="41" y="7"/>
                  </a:lnTo>
                  <a:lnTo>
                    <a:pt x="36" y="8"/>
                  </a:lnTo>
                  <a:lnTo>
                    <a:pt x="39" y="12"/>
                  </a:lnTo>
                  <a:lnTo>
                    <a:pt x="44" y="20"/>
                  </a:lnTo>
                  <a:lnTo>
                    <a:pt x="51" y="31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3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7" y="13"/>
                  </a:lnTo>
                  <a:lnTo>
                    <a:pt x="88" y="28"/>
                  </a:lnTo>
                  <a:lnTo>
                    <a:pt x="91" y="45"/>
                  </a:lnTo>
                  <a:lnTo>
                    <a:pt x="88" y="64"/>
                  </a:lnTo>
                  <a:lnTo>
                    <a:pt x="77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4" y="78"/>
                  </a:lnTo>
                  <a:lnTo>
                    <a:pt x="3" y="64"/>
                  </a:lnTo>
                  <a:lnTo>
                    <a:pt x="0" y="45"/>
                  </a:lnTo>
                  <a:lnTo>
                    <a:pt x="3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D726EEF6-8763-4924-A487-6E30A0047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345" y="4719715"/>
              <a:ext cx="131128" cy="113247"/>
            </a:xfrm>
            <a:custGeom>
              <a:avLst/>
              <a:gdLst>
                <a:gd name="T0" fmla="*/ 44 w 88"/>
                <a:gd name="T1" fmla="*/ 27 h 76"/>
                <a:gd name="T2" fmla="*/ 18 w 88"/>
                <a:gd name="T3" fmla="*/ 50 h 76"/>
                <a:gd name="T4" fmla="*/ 34 w 88"/>
                <a:gd name="T5" fmla="*/ 50 h 76"/>
                <a:gd name="T6" fmla="*/ 34 w 88"/>
                <a:gd name="T7" fmla="*/ 66 h 76"/>
                <a:gd name="T8" fmla="*/ 55 w 88"/>
                <a:gd name="T9" fmla="*/ 66 h 76"/>
                <a:gd name="T10" fmla="*/ 55 w 88"/>
                <a:gd name="T11" fmla="*/ 50 h 76"/>
                <a:gd name="T12" fmla="*/ 72 w 88"/>
                <a:gd name="T13" fmla="*/ 50 h 76"/>
                <a:gd name="T14" fmla="*/ 44 w 88"/>
                <a:gd name="T15" fmla="*/ 27 h 76"/>
                <a:gd name="T16" fmla="*/ 19 w 88"/>
                <a:gd name="T17" fmla="*/ 6 h 76"/>
                <a:gd name="T18" fmla="*/ 14 w 88"/>
                <a:gd name="T19" fmla="*/ 11 h 76"/>
                <a:gd name="T20" fmla="*/ 75 w 88"/>
                <a:gd name="T21" fmla="*/ 11 h 76"/>
                <a:gd name="T22" fmla="*/ 70 w 88"/>
                <a:gd name="T23" fmla="*/ 6 h 76"/>
                <a:gd name="T24" fmla="*/ 19 w 88"/>
                <a:gd name="T25" fmla="*/ 6 h 76"/>
                <a:gd name="T26" fmla="*/ 18 w 88"/>
                <a:gd name="T27" fmla="*/ 0 h 76"/>
                <a:gd name="T28" fmla="*/ 72 w 88"/>
                <a:gd name="T29" fmla="*/ 0 h 76"/>
                <a:gd name="T30" fmla="*/ 88 w 88"/>
                <a:gd name="T31" fmla="*/ 16 h 76"/>
                <a:gd name="T32" fmla="*/ 88 w 88"/>
                <a:gd name="T33" fmla="*/ 74 h 76"/>
                <a:gd name="T34" fmla="*/ 87 w 88"/>
                <a:gd name="T35" fmla="*/ 76 h 76"/>
                <a:gd name="T36" fmla="*/ 86 w 88"/>
                <a:gd name="T37" fmla="*/ 76 h 76"/>
                <a:gd name="T38" fmla="*/ 3 w 88"/>
                <a:gd name="T39" fmla="*/ 76 h 76"/>
                <a:gd name="T40" fmla="*/ 2 w 88"/>
                <a:gd name="T41" fmla="*/ 76 h 76"/>
                <a:gd name="T42" fmla="*/ 0 w 88"/>
                <a:gd name="T43" fmla="*/ 74 h 76"/>
                <a:gd name="T44" fmla="*/ 0 w 88"/>
                <a:gd name="T45" fmla="*/ 16 h 76"/>
                <a:gd name="T46" fmla="*/ 18 w 88"/>
                <a:gd name="T4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" h="76">
                  <a:moveTo>
                    <a:pt x="44" y="27"/>
                  </a:moveTo>
                  <a:lnTo>
                    <a:pt x="18" y="50"/>
                  </a:lnTo>
                  <a:lnTo>
                    <a:pt x="34" y="50"/>
                  </a:lnTo>
                  <a:lnTo>
                    <a:pt x="34" y="66"/>
                  </a:lnTo>
                  <a:lnTo>
                    <a:pt x="55" y="66"/>
                  </a:lnTo>
                  <a:lnTo>
                    <a:pt x="55" y="50"/>
                  </a:lnTo>
                  <a:lnTo>
                    <a:pt x="72" y="50"/>
                  </a:lnTo>
                  <a:lnTo>
                    <a:pt x="44" y="27"/>
                  </a:lnTo>
                  <a:close/>
                  <a:moveTo>
                    <a:pt x="19" y="6"/>
                  </a:moveTo>
                  <a:lnTo>
                    <a:pt x="14" y="11"/>
                  </a:lnTo>
                  <a:lnTo>
                    <a:pt x="75" y="11"/>
                  </a:lnTo>
                  <a:lnTo>
                    <a:pt x="70" y="6"/>
                  </a:lnTo>
                  <a:lnTo>
                    <a:pt x="19" y="6"/>
                  </a:lnTo>
                  <a:close/>
                  <a:moveTo>
                    <a:pt x="18" y="0"/>
                  </a:moveTo>
                  <a:lnTo>
                    <a:pt x="72" y="0"/>
                  </a:lnTo>
                  <a:lnTo>
                    <a:pt x="88" y="16"/>
                  </a:lnTo>
                  <a:lnTo>
                    <a:pt x="88" y="74"/>
                  </a:lnTo>
                  <a:lnTo>
                    <a:pt x="87" y="76"/>
                  </a:lnTo>
                  <a:lnTo>
                    <a:pt x="86" y="76"/>
                  </a:lnTo>
                  <a:lnTo>
                    <a:pt x="3" y="76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9FE45290-1001-4FA1-99C8-900C1F995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6187" y="4940249"/>
              <a:ext cx="208613" cy="180302"/>
            </a:xfrm>
            <a:custGeom>
              <a:avLst/>
              <a:gdLst>
                <a:gd name="T0" fmla="*/ 51 w 140"/>
                <a:gd name="T1" fmla="*/ 79 h 121"/>
                <a:gd name="T2" fmla="*/ 68 w 140"/>
                <a:gd name="T3" fmla="*/ 112 h 121"/>
                <a:gd name="T4" fmla="*/ 65 w 140"/>
                <a:gd name="T5" fmla="*/ 115 h 121"/>
                <a:gd name="T6" fmla="*/ 47 w 140"/>
                <a:gd name="T7" fmla="*/ 121 h 121"/>
                <a:gd name="T8" fmla="*/ 44 w 140"/>
                <a:gd name="T9" fmla="*/ 118 h 121"/>
                <a:gd name="T10" fmla="*/ 119 w 140"/>
                <a:gd name="T11" fmla="*/ 33 h 121"/>
                <a:gd name="T12" fmla="*/ 120 w 140"/>
                <a:gd name="T13" fmla="*/ 35 h 121"/>
                <a:gd name="T14" fmla="*/ 123 w 140"/>
                <a:gd name="T15" fmla="*/ 43 h 121"/>
                <a:gd name="T16" fmla="*/ 123 w 140"/>
                <a:gd name="T17" fmla="*/ 56 h 121"/>
                <a:gd name="T18" fmla="*/ 120 w 140"/>
                <a:gd name="T19" fmla="*/ 65 h 121"/>
                <a:gd name="T20" fmla="*/ 119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3 h 121"/>
                <a:gd name="T28" fmla="*/ 117 w 140"/>
                <a:gd name="T29" fmla="*/ 35 h 121"/>
                <a:gd name="T30" fmla="*/ 119 w 140"/>
                <a:gd name="T31" fmla="*/ 33 h 121"/>
                <a:gd name="T32" fmla="*/ 35 w 140"/>
                <a:gd name="T33" fmla="*/ 39 h 121"/>
                <a:gd name="T34" fmla="*/ 35 w 140"/>
                <a:gd name="T35" fmla="*/ 60 h 121"/>
                <a:gd name="T36" fmla="*/ 31 w 140"/>
                <a:gd name="T37" fmla="*/ 69 h 121"/>
                <a:gd name="T38" fmla="*/ 18 w 140"/>
                <a:gd name="T39" fmla="*/ 68 h 121"/>
                <a:gd name="T40" fmla="*/ 11 w 140"/>
                <a:gd name="T41" fmla="*/ 68 h 121"/>
                <a:gd name="T42" fmla="*/ 8 w 140"/>
                <a:gd name="T43" fmla="*/ 68 h 121"/>
                <a:gd name="T44" fmla="*/ 0 w 140"/>
                <a:gd name="T45" fmla="*/ 56 h 121"/>
                <a:gd name="T46" fmla="*/ 8 w 140"/>
                <a:gd name="T47" fmla="*/ 31 h 121"/>
                <a:gd name="T48" fmla="*/ 10 w 140"/>
                <a:gd name="T49" fmla="*/ 31 h 121"/>
                <a:gd name="T50" fmla="*/ 14 w 140"/>
                <a:gd name="T51" fmla="*/ 31 h 121"/>
                <a:gd name="T52" fmla="*/ 24 w 140"/>
                <a:gd name="T53" fmla="*/ 31 h 121"/>
                <a:gd name="T54" fmla="*/ 36 w 140"/>
                <a:gd name="T55" fmla="*/ 29 h 121"/>
                <a:gd name="T56" fmla="*/ 116 w 140"/>
                <a:gd name="T57" fmla="*/ 8 h 121"/>
                <a:gd name="T58" fmla="*/ 112 w 140"/>
                <a:gd name="T59" fmla="*/ 13 h 121"/>
                <a:gd name="T60" fmla="*/ 107 w 140"/>
                <a:gd name="T61" fmla="*/ 32 h 121"/>
                <a:gd name="T62" fmla="*/ 107 w 140"/>
                <a:gd name="T63" fmla="*/ 67 h 121"/>
                <a:gd name="T64" fmla="*/ 112 w 140"/>
                <a:gd name="T65" fmla="*/ 85 h 121"/>
                <a:gd name="T66" fmla="*/ 116 w 140"/>
                <a:gd name="T67" fmla="*/ 91 h 121"/>
                <a:gd name="T68" fmla="*/ 120 w 140"/>
                <a:gd name="T69" fmla="*/ 91 h 121"/>
                <a:gd name="T70" fmla="*/ 124 w 140"/>
                <a:gd name="T71" fmla="*/ 85 h 121"/>
                <a:gd name="T72" fmla="*/ 131 w 140"/>
                <a:gd name="T73" fmla="*/ 67 h 121"/>
                <a:gd name="T74" fmla="*/ 131 w 140"/>
                <a:gd name="T75" fmla="*/ 32 h 121"/>
                <a:gd name="T76" fmla="*/ 124 w 140"/>
                <a:gd name="T77" fmla="*/ 13 h 121"/>
                <a:gd name="T78" fmla="*/ 120 w 140"/>
                <a:gd name="T79" fmla="*/ 8 h 121"/>
                <a:gd name="T80" fmla="*/ 111 w 140"/>
                <a:gd name="T81" fmla="*/ 0 h 121"/>
                <a:gd name="T82" fmla="*/ 123 w 140"/>
                <a:gd name="T83" fmla="*/ 0 h 121"/>
                <a:gd name="T84" fmla="*/ 135 w 140"/>
                <a:gd name="T85" fmla="*/ 15 h 121"/>
                <a:gd name="T86" fmla="*/ 140 w 140"/>
                <a:gd name="T87" fmla="*/ 49 h 121"/>
                <a:gd name="T88" fmla="*/ 135 w 140"/>
                <a:gd name="T89" fmla="*/ 84 h 121"/>
                <a:gd name="T90" fmla="*/ 123 w 140"/>
                <a:gd name="T91" fmla="*/ 99 h 121"/>
                <a:gd name="T92" fmla="*/ 109 w 140"/>
                <a:gd name="T93" fmla="*/ 97 h 121"/>
                <a:gd name="T94" fmla="*/ 93 w 140"/>
                <a:gd name="T95" fmla="*/ 88 h 121"/>
                <a:gd name="T96" fmla="*/ 64 w 140"/>
                <a:gd name="T97" fmla="*/ 76 h 121"/>
                <a:gd name="T98" fmla="*/ 45 w 140"/>
                <a:gd name="T99" fmla="*/ 61 h 121"/>
                <a:gd name="T100" fmla="*/ 45 w 140"/>
                <a:gd name="T101" fmla="*/ 37 h 121"/>
                <a:gd name="T102" fmla="*/ 64 w 140"/>
                <a:gd name="T103" fmla="*/ 23 h 121"/>
                <a:gd name="T104" fmla="*/ 93 w 140"/>
                <a:gd name="T105" fmla="*/ 11 h 121"/>
                <a:gd name="T106" fmla="*/ 109 w 140"/>
                <a:gd name="T107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21">
                  <a:moveTo>
                    <a:pt x="33" y="75"/>
                  </a:moveTo>
                  <a:lnTo>
                    <a:pt x="51" y="7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7" y="113"/>
                  </a:lnTo>
                  <a:lnTo>
                    <a:pt x="65" y="115"/>
                  </a:lnTo>
                  <a:lnTo>
                    <a:pt x="49" y="121"/>
                  </a:lnTo>
                  <a:lnTo>
                    <a:pt x="47" y="121"/>
                  </a:lnTo>
                  <a:lnTo>
                    <a:pt x="45" y="121"/>
                  </a:lnTo>
                  <a:lnTo>
                    <a:pt x="44" y="118"/>
                  </a:lnTo>
                  <a:lnTo>
                    <a:pt x="33" y="75"/>
                  </a:lnTo>
                  <a:close/>
                  <a:moveTo>
                    <a:pt x="119" y="33"/>
                  </a:moveTo>
                  <a:lnTo>
                    <a:pt x="119" y="33"/>
                  </a:lnTo>
                  <a:lnTo>
                    <a:pt x="120" y="35"/>
                  </a:lnTo>
                  <a:lnTo>
                    <a:pt x="121" y="37"/>
                  </a:lnTo>
                  <a:lnTo>
                    <a:pt x="123" y="43"/>
                  </a:lnTo>
                  <a:lnTo>
                    <a:pt x="123" y="49"/>
                  </a:lnTo>
                  <a:lnTo>
                    <a:pt x="123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5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3"/>
                  </a:lnTo>
                  <a:lnTo>
                    <a:pt x="115" y="37"/>
                  </a:lnTo>
                  <a:lnTo>
                    <a:pt x="117" y="35"/>
                  </a:lnTo>
                  <a:lnTo>
                    <a:pt x="117" y="33"/>
                  </a:lnTo>
                  <a:lnTo>
                    <a:pt x="119" y="33"/>
                  </a:lnTo>
                  <a:close/>
                  <a:moveTo>
                    <a:pt x="36" y="29"/>
                  </a:moveTo>
                  <a:lnTo>
                    <a:pt x="35" y="39"/>
                  </a:lnTo>
                  <a:lnTo>
                    <a:pt x="35" y="49"/>
                  </a:lnTo>
                  <a:lnTo>
                    <a:pt x="35" y="60"/>
                  </a:lnTo>
                  <a:lnTo>
                    <a:pt x="36" y="69"/>
                  </a:lnTo>
                  <a:lnTo>
                    <a:pt x="31" y="69"/>
                  </a:lnTo>
                  <a:lnTo>
                    <a:pt x="24" y="68"/>
                  </a:lnTo>
                  <a:lnTo>
                    <a:pt x="18" y="68"/>
                  </a:lnTo>
                  <a:lnTo>
                    <a:pt x="14" y="68"/>
                  </a:lnTo>
                  <a:lnTo>
                    <a:pt x="11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1" y="31"/>
                  </a:lnTo>
                  <a:lnTo>
                    <a:pt x="14" y="31"/>
                  </a:lnTo>
                  <a:lnTo>
                    <a:pt x="18" y="31"/>
                  </a:lnTo>
                  <a:lnTo>
                    <a:pt x="24" y="31"/>
                  </a:lnTo>
                  <a:lnTo>
                    <a:pt x="31" y="29"/>
                  </a:lnTo>
                  <a:lnTo>
                    <a:pt x="36" y="29"/>
                  </a:lnTo>
                  <a:close/>
                  <a:moveTo>
                    <a:pt x="119" y="7"/>
                  </a:moveTo>
                  <a:lnTo>
                    <a:pt x="116" y="8"/>
                  </a:lnTo>
                  <a:lnTo>
                    <a:pt x="115" y="9"/>
                  </a:lnTo>
                  <a:lnTo>
                    <a:pt x="112" y="13"/>
                  </a:lnTo>
                  <a:lnTo>
                    <a:pt x="111" y="19"/>
                  </a:lnTo>
                  <a:lnTo>
                    <a:pt x="107" y="32"/>
                  </a:lnTo>
                  <a:lnTo>
                    <a:pt x="105" y="49"/>
                  </a:lnTo>
                  <a:lnTo>
                    <a:pt x="107" y="67"/>
                  </a:lnTo>
                  <a:lnTo>
                    <a:pt x="111" y="81"/>
                  </a:lnTo>
                  <a:lnTo>
                    <a:pt x="112" y="85"/>
                  </a:lnTo>
                  <a:lnTo>
                    <a:pt x="115" y="89"/>
                  </a:lnTo>
                  <a:lnTo>
                    <a:pt x="116" y="91"/>
                  </a:lnTo>
                  <a:lnTo>
                    <a:pt x="119" y="92"/>
                  </a:lnTo>
                  <a:lnTo>
                    <a:pt x="120" y="91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7" y="81"/>
                  </a:lnTo>
                  <a:lnTo>
                    <a:pt x="131" y="67"/>
                  </a:lnTo>
                  <a:lnTo>
                    <a:pt x="132" y="49"/>
                  </a:lnTo>
                  <a:lnTo>
                    <a:pt x="131" y="32"/>
                  </a:lnTo>
                  <a:lnTo>
                    <a:pt x="127" y="19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9" y="7"/>
                  </a:lnTo>
                  <a:close/>
                  <a:moveTo>
                    <a:pt x="111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9" y="4"/>
                  </a:lnTo>
                  <a:lnTo>
                    <a:pt x="135" y="15"/>
                  </a:lnTo>
                  <a:lnTo>
                    <a:pt x="139" y="31"/>
                  </a:lnTo>
                  <a:lnTo>
                    <a:pt x="140" y="49"/>
                  </a:lnTo>
                  <a:lnTo>
                    <a:pt x="139" y="69"/>
                  </a:lnTo>
                  <a:lnTo>
                    <a:pt x="135" y="84"/>
                  </a:lnTo>
                  <a:lnTo>
                    <a:pt x="129" y="95"/>
                  </a:lnTo>
                  <a:lnTo>
                    <a:pt x="123" y="99"/>
                  </a:lnTo>
                  <a:lnTo>
                    <a:pt x="111" y="99"/>
                  </a:lnTo>
                  <a:lnTo>
                    <a:pt x="109" y="97"/>
                  </a:lnTo>
                  <a:lnTo>
                    <a:pt x="103" y="93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64" y="76"/>
                  </a:lnTo>
                  <a:lnTo>
                    <a:pt x="47" y="72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7" y="28"/>
                  </a:lnTo>
                  <a:lnTo>
                    <a:pt x="64" y="23"/>
                  </a:lnTo>
                  <a:lnTo>
                    <a:pt x="80" y="17"/>
                  </a:lnTo>
                  <a:lnTo>
                    <a:pt x="93" y="11"/>
                  </a:lnTo>
                  <a:lnTo>
                    <a:pt x="103" y="5"/>
                  </a:lnTo>
                  <a:lnTo>
                    <a:pt x="109" y="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D554618F-1B4B-4DD6-815E-8BE3EF3DC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6790" y="4658621"/>
              <a:ext cx="107287" cy="41722"/>
            </a:xfrm>
            <a:custGeom>
              <a:avLst/>
              <a:gdLst>
                <a:gd name="T0" fmla="*/ 59 w 72"/>
                <a:gd name="T1" fmla="*/ 0 h 28"/>
                <a:gd name="T2" fmla="*/ 67 w 72"/>
                <a:gd name="T3" fmla="*/ 3 h 28"/>
                <a:gd name="T4" fmla="*/ 72 w 72"/>
                <a:gd name="T5" fmla="*/ 9 h 28"/>
                <a:gd name="T6" fmla="*/ 72 w 72"/>
                <a:gd name="T7" fmla="*/ 13 h 28"/>
                <a:gd name="T8" fmla="*/ 70 w 72"/>
                <a:gd name="T9" fmla="*/ 23 h 28"/>
                <a:gd name="T10" fmla="*/ 63 w 72"/>
                <a:gd name="T11" fmla="*/ 28 h 28"/>
                <a:gd name="T12" fmla="*/ 46 w 72"/>
                <a:gd name="T13" fmla="*/ 28 h 28"/>
                <a:gd name="T14" fmla="*/ 51 w 72"/>
                <a:gd name="T15" fmla="*/ 21 h 28"/>
                <a:gd name="T16" fmla="*/ 62 w 72"/>
                <a:gd name="T17" fmla="*/ 21 h 28"/>
                <a:gd name="T18" fmla="*/ 66 w 72"/>
                <a:gd name="T19" fmla="*/ 17 h 28"/>
                <a:gd name="T20" fmla="*/ 67 w 72"/>
                <a:gd name="T21" fmla="*/ 13 h 28"/>
                <a:gd name="T22" fmla="*/ 64 w 72"/>
                <a:gd name="T23" fmla="*/ 8 h 28"/>
                <a:gd name="T24" fmla="*/ 59 w 72"/>
                <a:gd name="T25" fmla="*/ 5 h 28"/>
                <a:gd name="T26" fmla="*/ 38 w 72"/>
                <a:gd name="T27" fmla="*/ 7 h 28"/>
                <a:gd name="T28" fmla="*/ 34 w 72"/>
                <a:gd name="T29" fmla="*/ 11 h 28"/>
                <a:gd name="T30" fmla="*/ 34 w 72"/>
                <a:gd name="T31" fmla="*/ 13 h 28"/>
                <a:gd name="T32" fmla="*/ 27 w 72"/>
                <a:gd name="T33" fmla="*/ 16 h 28"/>
                <a:gd name="T34" fmla="*/ 27 w 72"/>
                <a:gd name="T35" fmla="*/ 13 h 28"/>
                <a:gd name="T36" fmla="*/ 30 w 72"/>
                <a:gd name="T37" fmla="*/ 5 h 28"/>
                <a:gd name="T38" fmla="*/ 36 w 72"/>
                <a:gd name="T39" fmla="*/ 0 h 28"/>
                <a:gd name="T40" fmla="*/ 15 w 72"/>
                <a:gd name="T41" fmla="*/ 0 h 28"/>
                <a:gd name="T42" fmla="*/ 24 w 72"/>
                <a:gd name="T43" fmla="*/ 3 h 28"/>
                <a:gd name="T44" fmla="*/ 15 w 72"/>
                <a:gd name="T45" fmla="*/ 5 h 28"/>
                <a:gd name="T46" fmla="*/ 8 w 72"/>
                <a:gd name="T47" fmla="*/ 8 h 28"/>
                <a:gd name="T48" fmla="*/ 7 w 72"/>
                <a:gd name="T49" fmla="*/ 13 h 28"/>
                <a:gd name="T50" fmla="*/ 7 w 72"/>
                <a:gd name="T51" fmla="*/ 17 h 28"/>
                <a:gd name="T52" fmla="*/ 11 w 72"/>
                <a:gd name="T53" fmla="*/ 21 h 28"/>
                <a:gd name="T54" fmla="*/ 32 w 72"/>
                <a:gd name="T55" fmla="*/ 21 h 28"/>
                <a:gd name="T56" fmla="*/ 38 w 72"/>
                <a:gd name="T57" fmla="*/ 20 h 28"/>
                <a:gd name="T58" fmla="*/ 40 w 72"/>
                <a:gd name="T59" fmla="*/ 13 h 28"/>
                <a:gd name="T60" fmla="*/ 40 w 72"/>
                <a:gd name="T61" fmla="*/ 12 h 28"/>
                <a:gd name="T62" fmla="*/ 47 w 72"/>
                <a:gd name="T63" fmla="*/ 13 h 28"/>
                <a:gd name="T64" fmla="*/ 46 w 72"/>
                <a:gd name="T65" fmla="*/ 19 h 28"/>
                <a:gd name="T66" fmla="*/ 40 w 72"/>
                <a:gd name="T67" fmla="*/ 25 h 28"/>
                <a:gd name="T68" fmla="*/ 32 w 72"/>
                <a:gd name="T69" fmla="*/ 28 h 28"/>
                <a:gd name="T70" fmla="*/ 10 w 72"/>
                <a:gd name="T71" fmla="*/ 28 h 28"/>
                <a:gd name="T72" fmla="*/ 3 w 72"/>
                <a:gd name="T73" fmla="*/ 23 h 28"/>
                <a:gd name="T74" fmla="*/ 0 w 72"/>
                <a:gd name="T75" fmla="*/ 13 h 28"/>
                <a:gd name="T76" fmla="*/ 0 w 72"/>
                <a:gd name="T77" fmla="*/ 9 h 28"/>
                <a:gd name="T78" fmla="*/ 6 w 72"/>
                <a:gd name="T79" fmla="*/ 3 h 28"/>
                <a:gd name="T80" fmla="*/ 15 w 72"/>
                <a:gd name="T8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28">
                  <a:moveTo>
                    <a:pt x="40" y="0"/>
                  </a:moveTo>
                  <a:lnTo>
                    <a:pt x="59" y="0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0" y="5"/>
                  </a:lnTo>
                  <a:lnTo>
                    <a:pt x="72" y="9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2" y="19"/>
                  </a:lnTo>
                  <a:lnTo>
                    <a:pt x="70" y="23"/>
                  </a:lnTo>
                  <a:lnTo>
                    <a:pt x="67" y="25"/>
                  </a:lnTo>
                  <a:lnTo>
                    <a:pt x="63" y="28"/>
                  </a:lnTo>
                  <a:lnTo>
                    <a:pt x="59" y="28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1" y="21"/>
                  </a:lnTo>
                  <a:lnTo>
                    <a:pt x="59" y="21"/>
                  </a:lnTo>
                  <a:lnTo>
                    <a:pt x="62" y="21"/>
                  </a:lnTo>
                  <a:lnTo>
                    <a:pt x="64" y="20"/>
                  </a:lnTo>
                  <a:lnTo>
                    <a:pt x="66" y="17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6" y="11"/>
                  </a:lnTo>
                  <a:lnTo>
                    <a:pt x="64" y="8"/>
                  </a:lnTo>
                  <a:lnTo>
                    <a:pt x="62" y="7"/>
                  </a:lnTo>
                  <a:lnTo>
                    <a:pt x="59" y="5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8"/>
                  </a:lnTo>
                  <a:lnTo>
                    <a:pt x="34" y="11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9"/>
                  </a:lnTo>
                  <a:lnTo>
                    <a:pt x="30" y="5"/>
                  </a:lnTo>
                  <a:lnTo>
                    <a:pt x="32" y="3"/>
                  </a:lnTo>
                  <a:lnTo>
                    <a:pt x="36" y="0"/>
                  </a:lnTo>
                  <a:lnTo>
                    <a:pt x="40" y="0"/>
                  </a:lnTo>
                  <a:close/>
                  <a:moveTo>
                    <a:pt x="15" y="0"/>
                  </a:moveTo>
                  <a:lnTo>
                    <a:pt x="27" y="0"/>
                  </a:lnTo>
                  <a:lnTo>
                    <a:pt x="24" y="3"/>
                  </a:lnTo>
                  <a:lnTo>
                    <a:pt x="23" y="5"/>
                  </a:lnTo>
                  <a:lnTo>
                    <a:pt x="15" y="5"/>
                  </a:lnTo>
                  <a:lnTo>
                    <a:pt x="11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8" y="20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32" y="21"/>
                  </a:lnTo>
                  <a:lnTo>
                    <a:pt x="35" y="21"/>
                  </a:lnTo>
                  <a:lnTo>
                    <a:pt x="38" y="20"/>
                  </a:lnTo>
                  <a:lnTo>
                    <a:pt x="39" y="17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47" y="12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9"/>
                  </a:lnTo>
                  <a:lnTo>
                    <a:pt x="44" y="23"/>
                  </a:lnTo>
                  <a:lnTo>
                    <a:pt x="40" y="25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15" y="28"/>
                  </a:lnTo>
                  <a:lnTo>
                    <a:pt x="10" y="28"/>
                  </a:lnTo>
                  <a:lnTo>
                    <a:pt x="6" y="25"/>
                  </a:lnTo>
                  <a:lnTo>
                    <a:pt x="3" y="23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7FEFBBD8-5357-41EE-8EB5-447061B4C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1097" y="4186261"/>
              <a:ext cx="116227" cy="117717"/>
            </a:xfrm>
            <a:custGeom>
              <a:avLst/>
              <a:gdLst>
                <a:gd name="T0" fmla="*/ 39 w 78"/>
                <a:gd name="T1" fmla="*/ 15 h 79"/>
                <a:gd name="T2" fmla="*/ 42 w 78"/>
                <a:gd name="T3" fmla="*/ 50 h 79"/>
                <a:gd name="T4" fmla="*/ 43 w 78"/>
                <a:gd name="T5" fmla="*/ 56 h 79"/>
                <a:gd name="T6" fmla="*/ 41 w 78"/>
                <a:gd name="T7" fmla="*/ 59 h 79"/>
                <a:gd name="T8" fmla="*/ 34 w 78"/>
                <a:gd name="T9" fmla="*/ 59 h 79"/>
                <a:gd name="T10" fmla="*/ 34 w 78"/>
                <a:gd name="T11" fmla="*/ 52 h 79"/>
                <a:gd name="T12" fmla="*/ 35 w 78"/>
                <a:gd name="T13" fmla="*/ 50 h 79"/>
                <a:gd name="T14" fmla="*/ 38 w 78"/>
                <a:gd name="T15" fmla="*/ 10 h 79"/>
                <a:gd name="T16" fmla="*/ 27 w 78"/>
                <a:gd name="T17" fmla="*/ 12 h 79"/>
                <a:gd name="T18" fmla="*/ 18 w 78"/>
                <a:gd name="T19" fmla="*/ 19 h 79"/>
                <a:gd name="T20" fmla="*/ 10 w 78"/>
                <a:gd name="T21" fmla="*/ 30 h 79"/>
                <a:gd name="T22" fmla="*/ 14 w 78"/>
                <a:gd name="T23" fmla="*/ 38 h 79"/>
                <a:gd name="T24" fmla="*/ 21 w 78"/>
                <a:gd name="T25" fmla="*/ 46 h 79"/>
                <a:gd name="T26" fmla="*/ 23 w 78"/>
                <a:gd name="T27" fmla="*/ 56 h 79"/>
                <a:gd name="T28" fmla="*/ 22 w 78"/>
                <a:gd name="T29" fmla="*/ 64 h 79"/>
                <a:gd name="T30" fmla="*/ 33 w 78"/>
                <a:gd name="T31" fmla="*/ 68 h 79"/>
                <a:gd name="T32" fmla="*/ 43 w 78"/>
                <a:gd name="T33" fmla="*/ 68 h 79"/>
                <a:gd name="T34" fmla="*/ 54 w 78"/>
                <a:gd name="T35" fmla="*/ 64 h 79"/>
                <a:gd name="T36" fmla="*/ 53 w 78"/>
                <a:gd name="T37" fmla="*/ 56 h 79"/>
                <a:gd name="T38" fmla="*/ 55 w 78"/>
                <a:gd name="T39" fmla="*/ 46 h 79"/>
                <a:gd name="T40" fmla="*/ 63 w 78"/>
                <a:gd name="T41" fmla="*/ 38 h 79"/>
                <a:gd name="T42" fmla="*/ 66 w 78"/>
                <a:gd name="T43" fmla="*/ 30 h 79"/>
                <a:gd name="T44" fmla="*/ 59 w 78"/>
                <a:gd name="T45" fmla="*/ 19 h 79"/>
                <a:gd name="T46" fmla="*/ 50 w 78"/>
                <a:gd name="T47" fmla="*/ 12 h 79"/>
                <a:gd name="T48" fmla="*/ 38 w 78"/>
                <a:gd name="T49" fmla="*/ 10 h 79"/>
                <a:gd name="T50" fmla="*/ 54 w 78"/>
                <a:gd name="T51" fmla="*/ 3 h 79"/>
                <a:gd name="T52" fmla="*/ 74 w 78"/>
                <a:gd name="T53" fmla="*/ 24 h 79"/>
                <a:gd name="T54" fmla="*/ 74 w 78"/>
                <a:gd name="T55" fmla="*/ 55 h 79"/>
                <a:gd name="T56" fmla="*/ 54 w 78"/>
                <a:gd name="T57" fmla="*/ 75 h 79"/>
                <a:gd name="T58" fmla="*/ 23 w 78"/>
                <a:gd name="T59" fmla="*/ 75 h 79"/>
                <a:gd name="T60" fmla="*/ 2 w 78"/>
                <a:gd name="T61" fmla="*/ 55 h 79"/>
                <a:gd name="T62" fmla="*/ 2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7" y="15"/>
                  </a:moveTo>
                  <a:lnTo>
                    <a:pt x="39" y="15"/>
                  </a:lnTo>
                  <a:lnTo>
                    <a:pt x="41" y="50"/>
                  </a:lnTo>
                  <a:lnTo>
                    <a:pt x="42" y="50"/>
                  </a:lnTo>
                  <a:lnTo>
                    <a:pt x="43" y="52"/>
                  </a:lnTo>
                  <a:lnTo>
                    <a:pt x="43" y="56"/>
                  </a:lnTo>
                  <a:lnTo>
                    <a:pt x="42" y="59"/>
                  </a:lnTo>
                  <a:lnTo>
                    <a:pt x="41" y="59"/>
                  </a:lnTo>
                  <a:lnTo>
                    <a:pt x="35" y="59"/>
                  </a:lnTo>
                  <a:lnTo>
                    <a:pt x="34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5" y="50"/>
                  </a:lnTo>
                  <a:lnTo>
                    <a:pt x="37" y="15"/>
                  </a:lnTo>
                  <a:close/>
                  <a:moveTo>
                    <a:pt x="38" y="10"/>
                  </a:moveTo>
                  <a:lnTo>
                    <a:pt x="33" y="11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9" y="36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21" y="46"/>
                  </a:lnTo>
                  <a:lnTo>
                    <a:pt x="23" y="51"/>
                  </a:lnTo>
                  <a:lnTo>
                    <a:pt x="23" y="56"/>
                  </a:lnTo>
                  <a:lnTo>
                    <a:pt x="23" y="60"/>
                  </a:lnTo>
                  <a:lnTo>
                    <a:pt x="22" y="64"/>
                  </a:lnTo>
                  <a:lnTo>
                    <a:pt x="27" y="67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43" y="68"/>
                  </a:lnTo>
                  <a:lnTo>
                    <a:pt x="50" y="67"/>
                  </a:lnTo>
                  <a:lnTo>
                    <a:pt x="54" y="64"/>
                  </a:lnTo>
                  <a:lnTo>
                    <a:pt x="54" y="60"/>
                  </a:lnTo>
                  <a:lnTo>
                    <a:pt x="53" y="56"/>
                  </a:lnTo>
                  <a:lnTo>
                    <a:pt x="54" y="51"/>
                  </a:lnTo>
                  <a:lnTo>
                    <a:pt x="55" y="46"/>
                  </a:lnTo>
                  <a:lnTo>
                    <a:pt x="59" y="42"/>
                  </a:lnTo>
                  <a:lnTo>
                    <a:pt x="63" y="38"/>
                  </a:lnTo>
                  <a:lnTo>
                    <a:pt x="67" y="36"/>
                  </a:lnTo>
                  <a:lnTo>
                    <a:pt x="66" y="30"/>
                  </a:lnTo>
                  <a:lnTo>
                    <a:pt x="63" y="23"/>
                  </a:lnTo>
                  <a:lnTo>
                    <a:pt x="59" y="19"/>
                  </a:lnTo>
                  <a:lnTo>
                    <a:pt x="54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8" y="10"/>
                  </a:lnTo>
                  <a:close/>
                  <a:moveTo>
                    <a:pt x="38" y="0"/>
                  </a:moveTo>
                  <a:lnTo>
                    <a:pt x="54" y="3"/>
                  </a:lnTo>
                  <a:lnTo>
                    <a:pt x="66" y="11"/>
                  </a:lnTo>
                  <a:lnTo>
                    <a:pt x="74" y="24"/>
                  </a:lnTo>
                  <a:lnTo>
                    <a:pt x="78" y="39"/>
                  </a:lnTo>
                  <a:lnTo>
                    <a:pt x="74" y="55"/>
                  </a:lnTo>
                  <a:lnTo>
                    <a:pt x="66" y="67"/>
                  </a:lnTo>
                  <a:lnTo>
                    <a:pt x="54" y="75"/>
                  </a:lnTo>
                  <a:lnTo>
                    <a:pt x="38" y="79"/>
                  </a:lnTo>
                  <a:lnTo>
                    <a:pt x="23" y="75"/>
                  </a:lnTo>
                  <a:lnTo>
                    <a:pt x="10" y="67"/>
                  </a:lnTo>
                  <a:lnTo>
                    <a:pt x="2" y="55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10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7F0605B6-ED8E-4724-98E4-9ADBDA46C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215" y="4315899"/>
              <a:ext cx="102816" cy="83445"/>
            </a:xfrm>
            <a:custGeom>
              <a:avLst/>
              <a:gdLst>
                <a:gd name="T0" fmla="*/ 55 w 69"/>
                <a:gd name="T1" fmla="*/ 8 h 56"/>
                <a:gd name="T2" fmla="*/ 26 w 69"/>
                <a:gd name="T3" fmla="*/ 36 h 56"/>
                <a:gd name="T4" fmla="*/ 13 w 69"/>
                <a:gd name="T5" fmla="*/ 22 h 56"/>
                <a:gd name="T6" fmla="*/ 8 w 69"/>
                <a:gd name="T7" fmla="*/ 29 h 56"/>
                <a:gd name="T8" fmla="*/ 26 w 69"/>
                <a:gd name="T9" fmla="*/ 48 h 56"/>
                <a:gd name="T10" fmla="*/ 62 w 69"/>
                <a:gd name="T11" fmla="*/ 13 h 56"/>
                <a:gd name="T12" fmla="*/ 55 w 69"/>
                <a:gd name="T13" fmla="*/ 8 h 56"/>
                <a:gd name="T14" fmla="*/ 55 w 69"/>
                <a:gd name="T15" fmla="*/ 0 h 56"/>
                <a:gd name="T16" fmla="*/ 69 w 69"/>
                <a:gd name="T17" fmla="*/ 13 h 56"/>
                <a:gd name="T18" fmla="*/ 26 w 69"/>
                <a:gd name="T19" fmla="*/ 56 h 56"/>
                <a:gd name="T20" fmla="*/ 0 w 69"/>
                <a:gd name="T21" fmla="*/ 29 h 56"/>
                <a:gd name="T22" fmla="*/ 13 w 69"/>
                <a:gd name="T23" fmla="*/ 16 h 56"/>
                <a:gd name="T24" fmla="*/ 26 w 69"/>
                <a:gd name="T25" fmla="*/ 29 h 56"/>
                <a:gd name="T26" fmla="*/ 55 w 69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56">
                  <a:moveTo>
                    <a:pt x="55" y="8"/>
                  </a:moveTo>
                  <a:lnTo>
                    <a:pt x="26" y="36"/>
                  </a:lnTo>
                  <a:lnTo>
                    <a:pt x="13" y="22"/>
                  </a:lnTo>
                  <a:lnTo>
                    <a:pt x="8" y="29"/>
                  </a:lnTo>
                  <a:lnTo>
                    <a:pt x="26" y="48"/>
                  </a:lnTo>
                  <a:lnTo>
                    <a:pt x="62" y="13"/>
                  </a:lnTo>
                  <a:lnTo>
                    <a:pt x="55" y="8"/>
                  </a:lnTo>
                  <a:close/>
                  <a:moveTo>
                    <a:pt x="55" y="0"/>
                  </a:moveTo>
                  <a:lnTo>
                    <a:pt x="69" y="13"/>
                  </a:lnTo>
                  <a:lnTo>
                    <a:pt x="26" y="56"/>
                  </a:lnTo>
                  <a:lnTo>
                    <a:pt x="0" y="29"/>
                  </a:lnTo>
                  <a:lnTo>
                    <a:pt x="13" y="16"/>
                  </a:lnTo>
                  <a:lnTo>
                    <a:pt x="26" y="2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C94E3868-0CB7-4C84-BF12-4F302456C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7384" y="4478321"/>
              <a:ext cx="123677" cy="162420"/>
            </a:xfrm>
            <a:custGeom>
              <a:avLst/>
              <a:gdLst>
                <a:gd name="T0" fmla="*/ 55 w 83"/>
                <a:gd name="T1" fmla="*/ 81 h 109"/>
                <a:gd name="T2" fmla="*/ 55 w 83"/>
                <a:gd name="T3" fmla="*/ 102 h 109"/>
                <a:gd name="T4" fmla="*/ 76 w 83"/>
                <a:gd name="T5" fmla="*/ 81 h 109"/>
                <a:gd name="T6" fmla="*/ 55 w 83"/>
                <a:gd name="T7" fmla="*/ 81 h 109"/>
                <a:gd name="T8" fmla="*/ 4 w 83"/>
                <a:gd name="T9" fmla="*/ 13 h 109"/>
                <a:gd name="T10" fmla="*/ 11 w 83"/>
                <a:gd name="T11" fmla="*/ 13 h 109"/>
                <a:gd name="T12" fmla="*/ 11 w 83"/>
                <a:gd name="T13" fmla="*/ 20 h 109"/>
                <a:gd name="T14" fmla="*/ 7 w 83"/>
                <a:gd name="T15" fmla="*/ 20 h 109"/>
                <a:gd name="T16" fmla="*/ 7 w 83"/>
                <a:gd name="T17" fmla="*/ 102 h 109"/>
                <a:gd name="T18" fmla="*/ 48 w 83"/>
                <a:gd name="T19" fmla="*/ 102 h 109"/>
                <a:gd name="T20" fmla="*/ 48 w 83"/>
                <a:gd name="T21" fmla="*/ 74 h 109"/>
                <a:gd name="T22" fmla="*/ 76 w 83"/>
                <a:gd name="T23" fmla="*/ 74 h 109"/>
                <a:gd name="T24" fmla="*/ 76 w 83"/>
                <a:gd name="T25" fmla="*/ 20 h 109"/>
                <a:gd name="T26" fmla="*/ 72 w 83"/>
                <a:gd name="T27" fmla="*/ 20 h 109"/>
                <a:gd name="T28" fmla="*/ 72 w 83"/>
                <a:gd name="T29" fmla="*/ 13 h 109"/>
                <a:gd name="T30" fmla="*/ 79 w 83"/>
                <a:gd name="T31" fmla="*/ 13 h 109"/>
                <a:gd name="T32" fmla="*/ 80 w 83"/>
                <a:gd name="T33" fmla="*/ 15 h 109"/>
                <a:gd name="T34" fmla="*/ 82 w 83"/>
                <a:gd name="T35" fmla="*/ 15 h 109"/>
                <a:gd name="T36" fmla="*/ 83 w 83"/>
                <a:gd name="T37" fmla="*/ 17 h 109"/>
                <a:gd name="T38" fmla="*/ 83 w 83"/>
                <a:gd name="T39" fmla="*/ 84 h 109"/>
                <a:gd name="T40" fmla="*/ 58 w 83"/>
                <a:gd name="T41" fmla="*/ 109 h 109"/>
                <a:gd name="T42" fmla="*/ 4 w 83"/>
                <a:gd name="T43" fmla="*/ 109 h 109"/>
                <a:gd name="T44" fmla="*/ 2 w 83"/>
                <a:gd name="T45" fmla="*/ 109 h 109"/>
                <a:gd name="T46" fmla="*/ 0 w 83"/>
                <a:gd name="T47" fmla="*/ 108 h 109"/>
                <a:gd name="T48" fmla="*/ 0 w 83"/>
                <a:gd name="T49" fmla="*/ 105 h 109"/>
                <a:gd name="T50" fmla="*/ 0 w 83"/>
                <a:gd name="T51" fmla="*/ 17 h 109"/>
                <a:gd name="T52" fmla="*/ 0 w 83"/>
                <a:gd name="T53" fmla="*/ 15 h 109"/>
                <a:gd name="T54" fmla="*/ 2 w 83"/>
                <a:gd name="T55" fmla="*/ 15 h 109"/>
                <a:gd name="T56" fmla="*/ 4 w 83"/>
                <a:gd name="T57" fmla="*/ 13 h 109"/>
                <a:gd name="T58" fmla="*/ 35 w 83"/>
                <a:gd name="T59" fmla="*/ 7 h 109"/>
                <a:gd name="T60" fmla="*/ 35 w 83"/>
                <a:gd name="T61" fmla="*/ 7 h 109"/>
                <a:gd name="T62" fmla="*/ 35 w 83"/>
                <a:gd name="T63" fmla="*/ 13 h 109"/>
                <a:gd name="T64" fmla="*/ 48 w 83"/>
                <a:gd name="T65" fmla="*/ 13 h 109"/>
                <a:gd name="T66" fmla="*/ 48 w 83"/>
                <a:gd name="T67" fmla="*/ 7 h 109"/>
                <a:gd name="T68" fmla="*/ 48 w 83"/>
                <a:gd name="T69" fmla="*/ 7 h 109"/>
                <a:gd name="T70" fmla="*/ 35 w 83"/>
                <a:gd name="T71" fmla="*/ 7 h 109"/>
                <a:gd name="T72" fmla="*/ 35 w 83"/>
                <a:gd name="T73" fmla="*/ 0 h 109"/>
                <a:gd name="T74" fmla="*/ 48 w 83"/>
                <a:gd name="T75" fmla="*/ 0 h 109"/>
                <a:gd name="T76" fmla="*/ 52 w 83"/>
                <a:gd name="T77" fmla="*/ 1 h 109"/>
                <a:gd name="T78" fmla="*/ 54 w 83"/>
                <a:gd name="T79" fmla="*/ 3 h 109"/>
                <a:gd name="T80" fmla="*/ 55 w 83"/>
                <a:gd name="T81" fmla="*/ 7 h 109"/>
                <a:gd name="T82" fmla="*/ 55 w 83"/>
                <a:gd name="T83" fmla="*/ 13 h 109"/>
                <a:gd name="T84" fmla="*/ 68 w 83"/>
                <a:gd name="T85" fmla="*/ 13 h 109"/>
                <a:gd name="T86" fmla="*/ 68 w 83"/>
                <a:gd name="T87" fmla="*/ 27 h 109"/>
                <a:gd name="T88" fmla="*/ 14 w 83"/>
                <a:gd name="T89" fmla="*/ 27 h 109"/>
                <a:gd name="T90" fmla="*/ 14 w 83"/>
                <a:gd name="T91" fmla="*/ 13 h 109"/>
                <a:gd name="T92" fmla="*/ 28 w 83"/>
                <a:gd name="T93" fmla="*/ 13 h 109"/>
                <a:gd name="T94" fmla="*/ 28 w 83"/>
                <a:gd name="T95" fmla="*/ 7 h 109"/>
                <a:gd name="T96" fmla="*/ 28 w 83"/>
                <a:gd name="T97" fmla="*/ 3 h 109"/>
                <a:gd name="T98" fmla="*/ 31 w 83"/>
                <a:gd name="T99" fmla="*/ 1 h 109"/>
                <a:gd name="T100" fmla="*/ 35 w 83"/>
                <a:gd name="T10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109">
                  <a:moveTo>
                    <a:pt x="55" y="81"/>
                  </a:moveTo>
                  <a:lnTo>
                    <a:pt x="55" y="102"/>
                  </a:lnTo>
                  <a:lnTo>
                    <a:pt x="76" y="81"/>
                  </a:lnTo>
                  <a:lnTo>
                    <a:pt x="55" y="81"/>
                  </a:lnTo>
                  <a:close/>
                  <a:moveTo>
                    <a:pt x="4" y="13"/>
                  </a:moveTo>
                  <a:lnTo>
                    <a:pt x="11" y="13"/>
                  </a:lnTo>
                  <a:lnTo>
                    <a:pt x="11" y="20"/>
                  </a:lnTo>
                  <a:lnTo>
                    <a:pt x="7" y="20"/>
                  </a:lnTo>
                  <a:lnTo>
                    <a:pt x="7" y="102"/>
                  </a:lnTo>
                  <a:lnTo>
                    <a:pt x="48" y="102"/>
                  </a:lnTo>
                  <a:lnTo>
                    <a:pt x="48" y="74"/>
                  </a:lnTo>
                  <a:lnTo>
                    <a:pt x="76" y="74"/>
                  </a:lnTo>
                  <a:lnTo>
                    <a:pt x="76" y="20"/>
                  </a:lnTo>
                  <a:lnTo>
                    <a:pt x="72" y="20"/>
                  </a:lnTo>
                  <a:lnTo>
                    <a:pt x="72" y="13"/>
                  </a:lnTo>
                  <a:lnTo>
                    <a:pt x="79" y="13"/>
                  </a:lnTo>
                  <a:lnTo>
                    <a:pt x="80" y="15"/>
                  </a:lnTo>
                  <a:lnTo>
                    <a:pt x="82" y="15"/>
                  </a:lnTo>
                  <a:lnTo>
                    <a:pt x="83" y="17"/>
                  </a:lnTo>
                  <a:lnTo>
                    <a:pt x="83" y="84"/>
                  </a:lnTo>
                  <a:lnTo>
                    <a:pt x="58" y="109"/>
                  </a:lnTo>
                  <a:lnTo>
                    <a:pt x="4" y="109"/>
                  </a:lnTo>
                  <a:lnTo>
                    <a:pt x="2" y="109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4" y="13"/>
                  </a:lnTo>
                  <a:close/>
                  <a:moveTo>
                    <a:pt x="35" y="7"/>
                  </a:moveTo>
                  <a:lnTo>
                    <a:pt x="35" y="7"/>
                  </a:lnTo>
                  <a:lnTo>
                    <a:pt x="35" y="13"/>
                  </a:lnTo>
                  <a:lnTo>
                    <a:pt x="48" y="1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5" y="7"/>
                  </a:lnTo>
                  <a:close/>
                  <a:moveTo>
                    <a:pt x="35" y="0"/>
                  </a:moveTo>
                  <a:lnTo>
                    <a:pt x="48" y="0"/>
                  </a:lnTo>
                  <a:lnTo>
                    <a:pt x="52" y="1"/>
                  </a:lnTo>
                  <a:lnTo>
                    <a:pt x="54" y="3"/>
                  </a:lnTo>
                  <a:lnTo>
                    <a:pt x="55" y="7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27"/>
                  </a:lnTo>
                  <a:lnTo>
                    <a:pt x="14" y="27"/>
                  </a:lnTo>
                  <a:lnTo>
                    <a:pt x="14" y="13"/>
                  </a:lnTo>
                  <a:lnTo>
                    <a:pt x="28" y="13"/>
                  </a:lnTo>
                  <a:lnTo>
                    <a:pt x="28" y="7"/>
                  </a:lnTo>
                  <a:lnTo>
                    <a:pt x="28" y="3"/>
                  </a:lnTo>
                  <a:lnTo>
                    <a:pt x="31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EB75C71-F39B-47C1-8EB0-FA786D72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846" y="4670542"/>
              <a:ext cx="417227" cy="233945"/>
            </a:xfrm>
            <a:custGeom>
              <a:avLst/>
              <a:gdLst>
                <a:gd name="T0" fmla="*/ 178 w 280"/>
                <a:gd name="T1" fmla="*/ 0 h 157"/>
                <a:gd name="T2" fmla="*/ 198 w 280"/>
                <a:gd name="T3" fmla="*/ 3 h 157"/>
                <a:gd name="T4" fmla="*/ 217 w 280"/>
                <a:gd name="T5" fmla="*/ 12 h 157"/>
                <a:gd name="T6" fmla="*/ 230 w 280"/>
                <a:gd name="T7" fmla="*/ 25 h 157"/>
                <a:gd name="T8" fmla="*/ 240 w 280"/>
                <a:gd name="T9" fmla="*/ 43 h 157"/>
                <a:gd name="T10" fmla="*/ 244 w 280"/>
                <a:gd name="T11" fmla="*/ 63 h 157"/>
                <a:gd name="T12" fmla="*/ 258 w 280"/>
                <a:gd name="T13" fmla="*/ 69 h 157"/>
                <a:gd name="T14" fmla="*/ 269 w 280"/>
                <a:gd name="T15" fmla="*/ 80 h 157"/>
                <a:gd name="T16" fmla="*/ 277 w 280"/>
                <a:gd name="T17" fmla="*/ 93 h 157"/>
                <a:gd name="T18" fmla="*/ 280 w 280"/>
                <a:gd name="T19" fmla="*/ 109 h 157"/>
                <a:gd name="T20" fmla="*/ 276 w 280"/>
                <a:gd name="T21" fmla="*/ 128 h 157"/>
                <a:gd name="T22" fmla="*/ 266 w 280"/>
                <a:gd name="T23" fmla="*/ 142 h 157"/>
                <a:gd name="T24" fmla="*/ 250 w 280"/>
                <a:gd name="T25" fmla="*/ 153 h 157"/>
                <a:gd name="T26" fmla="*/ 232 w 280"/>
                <a:gd name="T27" fmla="*/ 157 h 157"/>
                <a:gd name="T28" fmla="*/ 232 w 280"/>
                <a:gd name="T29" fmla="*/ 157 h 157"/>
                <a:gd name="T30" fmla="*/ 53 w 280"/>
                <a:gd name="T31" fmla="*/ 157 h 157"/>
                <a:gd name="T32" fmla="*/ 36 w 280"/>
                <a:gd name="T33" fmla="*/ 154 h 157"/>
                <a:gd name="T34" fmla="*/ 23 w 280"/>
                <a:gd name="T35" fmla="*/ 146 h 157"/>
                <a:gd name="T36" fmla="*/ 11 w 280"/>
                <a:gd name="T37" fmla="*/ 136 h 157"/>
                <a:gd name="T38" fmla="*/ 3 w 280"/>
                <a:gd name="T39" fmla="*/ 121 h 157"/>
                <a:gd name="T40" fmla="*/ 0 w 280"/>
                <a:gd name="T41" fmla="*/ 104 h 157"/>
                <a:gd name="T42" fmla="*/ 3 w 280"/>
                <a:gd name="T43" fmla="*/ 87 h 157"/>
                <a:gd name="T44" fmla="*/ 11 w 280"/>
                <a:gd name="T45" fmla="*/ 73 h 157"/>
                <a:gd name="T46" fmla="*/ 23 w 280"/>
                <a:gd name="T47" fmla="*/ 61 h 157"/>
                <a:gd name="T48" fmla="*/ 36 w 280"/>
                <a:gd name="T49" fmla="*/ 53 h 157"/>
                <a:gd name="T50" fmla="*/ 53 w 280"/>
                <a:gd name="T51" fmla="*/ 51 h 157"/>
                <a:gd name="T52" fmla="*/ 63 w 280"/>
                <a:gd name="T53" fmla="*/ 52 h 157"/>
                <a:gd name="T54" fmla="*/ 63 w 280"/>
                <a:gd name="T55" fmla="*/ 47 h 157"/>
                <a:gd name="T56" fmla="*/ 65 w 280"/>
                <a:gd name="T57" fmla="*/ 32 h 157"/>
                <a:gd name="T58" fmla="*/ 73 w 280"/>
                <a:gd name="T59" fmla="*/ 21 h 157"/>
                <a:gd name="T60" fmla="*/ 85 w 280"/>
                <a:gd name="T61" fmla="*/ 13 h 157"/>
                <a:gd name="T62" fmla="*/ 99 w 280"/>
                <a:gd name="T63" fmla="*/ 11 h 157"/>
                <a:gd name="T64" fmla="*/ 115 w 280"/>
                <a:gd name="T65" fmla="*/ 15 h 157"/>
                <a:gd name="T66" fmla="*/ 128 w 280"/>
                <a:gd name="T67" fmla="*/ 24 h 157"/>
                <a:gd name="T68" fmla="*/ 141 w 280"/>
                <a:gd name="T69" fmla="*/ 11 h 157"/>
                <a:gd name="T70" fmla="*/ 158 w 280"/>
                <a:gd name="T71" fmla="*/ 3 h 157"/>
                <a:gd name="T72" fmla="*/ 178 w 280"/>
                <a:gd name="T7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0" h="157">
                  <a:moveTo>
                    <a:pt x="178" y="0"/>
                  </a:moveTo>
                  <a:lnTo>
                    <a:pt x="198" y="3"/>
                  </a:lnTo>
                  <a:lnTo>
                    <a:pt x="217" y="12"/>
                  </a:lnTo>
                  <a:lnTo>
                    <a:pt x="230" y="25"/>
                  </a:lnTo>
                  <a:lnTo>
                    <a:pt x="240" y="43"/>
                  </a:lnTo>
                  <a:lnTo>
                    <a:pt x="244" y="63"/>
                  </a:lnTo>
                  <a:lnTo>
                    <a:pt x="258" y="69"/>
                  </a:lnTo>
                  <a:lnTo>
                    <a:pt x="269" y="80"/>
                  </a:lnTo>
                  <a:lnTo>
                    <a:pt x="277" y="93"/>
                  </a:lnTo>
                  <a:lnTo>
                    <a:pt x="280" y="109"/>
                  </a:lnTo>
                  <a:lnTo>
                    <a:pt x="276" y="128"/>
                  </a:lnTo>
                  <a:lnTo>
                    <a:pt x="266" y="142"/>
                  </a:lnTo>
                  <a:lnTo>
                    <a:pt x="250" y="153"/>
                  </a:lnTo>
                  <a:lnTo>
                    <a:pt x="232" y="157"/>
                  </a:lnTo>
                  <a:lnTo>
                    <a:pt x="232" y="157"/>
                  </a:lnTo>
                  <a:lnTo>
                    <a:pt x="53" y="157"/>
                  </a:lnTo>
                  <a:lnTo>
                    <a:pt x="36" y="154"/>
                  </a:lnTo>
                  <a:lnTo>
                    <a:pt x="23" y="146"/>
                  </a:lnTo>
                  <a:lnTo>
                    <a:pt x="11" y="136"/>
                  </a:lnTo>
                  <a:lnTo>
                    <a:pt x="3" y="121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1" y="73"/>
                  </a:lnTo>
                  <a:lnTo>
                    <a:pt x="23" y="61"/>
                  </a:lnTo>
                  <a:lnTo>
                    <a:pt x="36" y="53"/>
                  </a:lnTo>
                  <a:lnTo>
                    <a:pt x="53" y="51"/>
                  </a:lnTo>
                  <a:lnTo>
                    <a:pt x="63" y="52"/>
                  </a:lnTo>
                  <a:lnTo>
                    <a:pt x="63" y="47"/>
                  </a:lnTo>
                  <a:lnTo>
                    <a:pt x="65" y="32"/>
                  </a:lnTo>
                  <a:lnTo>
                    <a:pt x="73" y="21"/>
                  </a:lnTo>
                  <a:lnTo>
                    <a:pt x="85" y="13"/>
                  </a:lnTo>
                  <a:lnTo>
                    <a:pt x="99" y="11"/>
                  </a:lnTo>
                  <a:lnTo>
                    <a:pt x="115" y="15"/>
                  </a:lnTo>
                  <a:lnTo>
                    <a:pt x="128" y="24"/>
                  </a:lnTo>
                  <a:lnTo>
                    <a:pt x="141" y="11"/>
                  </a:lnTo>
                  <a:lnTo>
                    <a:pt x="158" y="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EBE4F02A-F246-4E35-88A5-CE077883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84" y="4061094"/>
              <a:ext cx="190732" cy="213084"/>
            </a:xfrm>
            <a:custGeom>
              <a:avLst/>
              <a:gdLst>
                <a:gd name="T0" fmla="*/ 52 w 128"/>
                <a:gd name="T1" fmla="*/ 3 h 143"/>
                <a:gd name="T2" fmla="*/ 68 w 128"/>
                <a:gd name="T3" fmla="*/ 18 h 143"/>
                <a:gd name="T4" fmla="*/ 68 w 128"/>
                <a:gd name="T5" fmla="*/ 40 h 143"/>
                <a:gd name="T6" fmla="*/ 66 w 128"/>
                <a:gd name="T7" fmla="*/ 64 h 143"/>
                <a:gd name="T8" fmla="*/ 71 w 128"/>
                <a:gd name="T9" fmla="*/ 58 h 143"/>
                <a:gd name="T10" fmla="*/ 75 w 128"/>
                <a:gd name="T11" fmla="*/ 48 h 143"/>
                <a:gd name="T12" fmla="*/ 83 w 128"/>
                <a:gd name="T13" fmla="*/ 40 h 143"/>
                <a:gd name="T14" fmla="*/ 99 w 128"/>
                <a:gd name="T15" fmla="*/ 35 h 143"/>
                <a:gd name="T16" fmla="*/ 119 w 128"/>
                <a:gd name="T17" fmla="*/ 43 h 143"/>
                <a:gd name="T18" fmla="*/ 128 w 128"/>
                <a:gd name="T19" fmla="*/ 63 h 143"/>
                <a:gd name="T20" fmla="*/ 120 w 128"/>
                <a:gd name="T21" fmla="*/ 84 h 143"/>
                <a:gd name="T22" fmla="*/ 99 w 128"/>
                <a:gd name="T23" fmla="*/ 92 h 143"/>
                <a:gd name="T24" fmla="*/ 84 w 128"/>
                <a:gd name="T25" fmla="*/ 90 h 143"/>
                <a:gd name="T26" fmla="*/ 75 w 128"/>
                <a:gd name="T27" fmla="*/ 87 h 143"/>
                <a:gd name="T28" fmla="*/ 98 w 128"/>
                <a:gd name="T29" fmla="*/ 112 h 143"/>
                <a:gd name="T30" fmla="*/ 112 w 128"/>
                <a:gd name="T31" fmla="*/ 122 h 143"/>
                <a:gd name="T32" fmla="*/ 63 w 128"/>
                <a:gd name="T33" fmla="*/ 143 h 143"/>
                <a:gd name="T34" fmla="*/ 67 w 128"/>
                <a:gd name="T35" fmla="*/ 127 h 143"/>
                <a:gd name="T36" fmla="*/ 63 w 128"/>
                <a:gd name="T37" fmla="*/ 92 h 143"/>
                <a:gd name="T38" fmla="*/ 58 w 128"/>
                <a:gd name="T39" fmla="*/ 100 h 143"/>
                <a:gd name="T40" fmla="*/ 54 w 128"/>
                <a:gd name="T41" fmla="*/ 110 h 143"/>
                <a:gd name="T42" fmla="*/ 47 w 128"/>
                <a:gd name="T43" fmla="*/ 118 h 143"/>
                <a:gd name="T44" fmla="*/ 30 w 128"/>
                <a:gd name="T45" fmla="*/ 123 h 143"/>
                <a:gd name="T46" fmla="*/ 10 w 128"/>
                <a:gd name="T47" fmla="*/ 115 h 143"/>
                <a:gd name="T48" fmla="*/ 0 w 128"/>
                <a:gd name="T49" fmla="*/ 95 h 143"/>
                <a:gd name="T50" fmla="*/ 8 w 128"/>
                <a:gd name="T51" fmla="*/ 74 h 143"/>
                <a:gd name="T52" fmla="*/ 30 w 128"/>
                <a:gd name="T53" fmla="*/ 66 h 143"/>
                <a:gd name="T54" fmla="*/ 44 w 128"/>
                <a:gd name="T55" fmla="*/ 68 h 143"/>
                <a:gd name="T56" fmla="*/ 52 w 128"/>
                <a:gd name="T57" fmla="*/ 71 h 143"/>
                <a:gd name="T58" fmla="*/ 46 w 128"/>
                <a:gd name="T59" fmla="*/ 63 h 143"/>
                <a:gd name="T60" fmla="*/ 36 w 128"/>
                <a:gd name="T61" fmla="*/ 58 h 143"/>
                <a:gd name="T62" fmla="*/ 28 w 128"/>
                <a:gd name="T63" fmla="*/ 54 h 143"/>
                <a:gd name="T64" fmla="*/ 20 w 128"/>
                <a:gd name="T65" fmla="*/ 46 h 143"/>
                <a:gd name="T66" fmla="*/ 14 w 128"/>
                <a:gd name="T67" fmla="*/ 30 h 143"/>
                <a:gd name="T68" fmla="*/ 22 w 128"/>
                <a:gd name="T69" fmla="*/ 10 h 143"/>
                <a:gd name="T70" fmla="*/ 42 w 128"/>
                <a:gd name="T7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43">
                  <a:moveTo>
                    <a:pt x="42" y="0"/>
                  </a:moveTo>
                  <a:lnTo>
                    <a:pt x="52" y="3"/>
                  </a:lnTo>
                  <a:lnTo>
                    <a:pt x="62" y="8"/>
                  </a:lnTo>
                  <a:lnTo>
                    <a:pt x="68" y="18"/>
                  </a:lnTo>
                  <a:lnTo>
                    <a:pt x="71" y="30"/>
                  </a:lnTo>
                  <a:lnTo>
                    <a:pt x="68" y="40"/>
                  </a:lnTo>
                  <a:lnTo>
                    <a:pt x="66" y="52"/>
                  </a:lnTo>
                  <a:lnTo>
                    <a:pt x="66" y="64"/>
                  </a:lnTo>
                  <a:lnTo>
                    <a:pt x="68" y="60"/>
                  </a:lnTo>
                  <a:lnTo>
                    <a:pt x="71" y="58"/>
                  </a:lnTo>
                  <a:lnTo>
                    <a:pt x="72" y="54"/>
                  </a:lnTo>
                  <a:lnTo>
                    <a:pt x="75" y="48"/>
                  </a:lnTo>
                  <a:lnTo>
                    <a:pt x="78" y="44"/>
                  </a:lnTo>
                  <a:lnTo>
                    <a:pt x="83" y="40"/>
                  </a:lnTo>
                  <a:lnTo>
                    <a:pt x="87" y="38"/>
                  </a:lnTo>
                  <a:lnTo>
                    <a:pt x="99" y="35"/>
                  </a:lnTo>
                  <a:lnTo>
                    <a:pt x="110" y="36"/>
                  </a:lnTo>
                  <a:lnTo>
                    <a:pt x="119" y="43"/>
                  </a:lnTo>
                  <a:lnTo>
                    <a:pt x="126" y="52"/>
                  </a:lnTo>
                  <a:lnTo>
                    <a:pt x="128" y="63"/>
                  </a:lnTo>
                  <a:lnTo>
                    <a:pt x="126" y="75"/>
                  </a:lnTo>
                  <a:lnTo>
                    <a:pt x="120" y="84"/>
                  </a:lnTo>
                  <a:lnTo>
                    <a:pt x="111" y="90"/>
                  </a:lnTo>
                  <a:lnTo>
                    <a:pt x="99" y="92"/>
                  </a:lnTo>
                  <a:lnTo>
                    <a:pt x="88" y="90"/>
                  </a:lnTo>
                  <a:lnTo>
                    <a:pt x="84" y="90"/>
                  </a:lnTo>
                  <a:lnTo>
                    <a:pt x="80" y="88"/>
                  </a:lnTo>
                  <a:lnTo>
                    <a:pt x="75" y="87"/>
                  </a:lnTo>
                  <a:lnTo>
                    <a:pt x="86" y="103"/>
                  </a:lnTo>
                  <a:lnTo>
                    <a:pt x="98" y="112"/>
                  </a:lnTo>
                  <a:lnTo>
                    <a:pt x="110" y="116"/>
                  </a:lnTo>
                  <a:lnTo>
                    <a:pt x="112" y="122"/>
                  </a:lnTo>
                  <a:lnTo>
                    <a:pt x="88" y="132"/>
                  </a:lnTo>
                  <a:lnTo>
                    <a:pt x="63" y="143"/>
                  </a:lnTo>
                  <a:lnTo>
                    <a:pt x="62" y="138"/>
                  </a:lnTo>
                  <a:lnTo>
                    <a:pt x="67" y="127"/>
                  </a:lnTo>
                  <a:lnTo>
                    <a:pt x="68" y="111"/>
                  </a:lnTo>
                  <a:lnTo>
                    <a:pt x="63" y="92"/>
                  </a:lnTo>
                  <a:lnTo>
                    <a:pt x="60" y="96"/>
                  </a:lnTo>
                  <a:lnTo>
                    <a:pt x="58" y="100"/>
                  </a:lnTo>
                  <a:lnTo>
                    <a:pt x="56" y="104"/>
                  </a:lnTo>
                  <a:lnTo>
                    <a:pt x="54" y="110"/>
                  </a:lnTo>
                  <a:lnTo>
                    <a:pt x="51" y="114"/>
                  </a:lnTo>
                  <a:lnTo>
                    <a:pt x="47" y="118"/>
                  </a:lnTo>
                  <a:lnTo>
                    <a:pt x="42" y="120"/>
                  </a:lnTo>
                  <a:lnTo>
                    <a:pt x="30" y="123"/>
                  </a:lnTo>
                  <a:lnTo>
                    <a:pt x="19" y="122"/>
                  </a:lnTo>
                  <a:lnTo>
                    <a:pt x="10" y="115"/>
                  </a:lnTo>
                  <a:lnTo>
                    <a:pt x="3" y="106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8" y="74"/>
                  </a:lnTo>
                  <a:lnTo>
                    <a:pt x="18" y="68"/>
                  </a:lnTo>
                  <a:lnTo>
                    <a:pt x="30" y="66"/>
                  </a:lnTo>
                  <a:lnTo>
                    <a:pt x="40" y="67"/>
                  </a:lnTo>
                  <a:lnTo>
                    <a:pt x="44" y="68"/>
                  </a:lnTo>
                  <a:lnTo>
                    <a:pt x="48" y="70"/>
                  </a:lnTo>
                  <a:lnTo>
                    <a:pt x="52" y="71"/>
                  </a:lnTo>
                  <a:lnTo>
                    <a:pt x="50" y="67"/>
                  </a:lnTo>
                  <a:lnTo>
                    <a:pt x="46" y="63"/>
                  </a:lnTo>
                  <a:lnTo>
                    <a:pt x="42" y="60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3" y="51"/>
                  </a:lnTo>
                  <a:lnTo>
                    <a:pt x="20" y="46"/>
                  </a:lnTo>
                  <a:lnTo>
                    <a:pt x="16" y="40"/>
                  </a:lnTo>
                  <a:lnTo>
                    <a:pt x="14" y="30"/>
                  </a:lnTo>
                  <a:lnTo>
                    <a:pt x="16" y="19"/>
                  </a:lnTo>
                  <a:lnTo>
                    <a:pt x="22" y="10"/>
                  </a:lnTo>
                  <a:lnTo>
                    <a:pt x="31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139BE705-4D7C-4DB6-A6E1-1CBED7A40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197" y="4578156"/>
              <a:ext cx="101326" cy="105797"/>
            </a:xfrm>
            <a:custGeom>
              <a:avLst/>
              <a:gdLst>
                <a:gd name="T0" fmla="*/ 29 w 68"/>
                <a:gd name="T1" fmla="*/ 22 h 71"/>
                <a:gd name="T2" fmla="*/ 23 w 68"/>
                <a:gd name="T3" fmla="*/ 27 h 71"/>
                <a:gd name="T4" fmla="*/ 20 w 68"/>
                <a:gd name="T5" fmla="*/ 35 h 71"/>
                <a:gd name="T6" fmla="*/ 23 w 68"/>
                <a:gd name="T7" fmla="*/ 45 h 71"/>
                <a:gd name="T8" fmla="*/ 29 w 68"/>
                <a:gd name="T9" fmla="*/ 49 h 71"/>
                <a:gd name="T10" fmla="*/ 39 w 68"/>
                <a:gd name="T11" fmla="*/ 49 h 71"/>
                <a:gd name="T12" fmla="*/ 45 w 68"/>
                <a:gd name="T13" fmla="*/ 45 h 71"/>
                <a:gd name="T14" fmla="*/ 48 w 68"/>
                <a:gd name="T15" fmla="*/ 35 h 71"/>
                <a:gd name="T16" fmla="*/ 45 w 68"/>
                <a:gd name="T17" fmla="*/ 27 h 71"/>
                <a:gd name="T18" fmla="*/ 39 w 68"/>
                <a:gd name="T19" fmla="*/ 22 h 71"/>
                <a:gd name="T20" fmla="*/ 27 w 68"/>
                <a:gd name="T21" fmla="*/ 0 h 71"/>
                <a:gd name="T22" fmla="*/ 41 w 68"/>
                <a:gd name="T23" fmla="*/ 5 h 71"/>
                <a:gd name="T24" fmla="*/ 47 w 68"/>
                <a:gd name="T25" fmla="*/ 11 h 71"/>
                <a:gd name="T26" fmla="*/ 55 w 68"/>
                <a:gd name="T27" fmla="*/ 14 h 71"/>
                <a:gd name="T28" fmla="*/ 61 w 68"/>
                <a:gd name="T29" fmla="*/ 11 h 71"/>
                <a:gd name="T30" fmla="*/ 65 w 68"/>
                <a:gd name="T31" fmla="*/ 26 h 71"/>
                <a:gd name="T32" fmla="*/ 61 w 68"/>
                <a:gd name="T33" fmla="*/ 34 h 71"/>
                <a:gd name="T34" fmla="*/ 64 w 68"/>
                <a:gd name="T35" fmla="*/ 42 h 71"/>
                <a:gd name="T36" fmla="*/ 68 w 68"/>
                <a:gd name="T37" fmla="*/ 47 h 71"/>
                <a:gd name="T38" fmla="*/ 57 w 68"/>
                <a:gd name="T39" fmla="*/ 58 h 71"/>
                <a:gd name="T40" fmla="*/ 49 w 68"/>
                <a:gd name="T41" fmla="*/ 59 h 71"/>
                <a:gd name="T42" fmla="*/ 43 w 68"/>
                <a:gd name="T43" fmla="*/ 65 h 71"/>
                <a:gd name="T44" fmla="*/ 41 w 68"/>
                <a:gd name="T45" fmla="*/ 71 h 71"/>
                <a:gd name="T46" fmla="*/ 27 w 68"/>
                <a:gd name="T47" fmla="*/ 67 h 71"/>
                <a:gd name="T48" fmla="*/ 21 w 68"/>
                <a:gd name="T49" fmla="*/ 61 h 71"/>
                <a:gd name="T50" fmla="*/ 13 w 68"/>
                <a:gd name="T51" fmla="*/ 58 h 71"/>
                <a:gd name="T52" fmla="*/ 7 w 68"/>
                <a:gd name="T53" fmla="*/ 59 h 71"/>
                <a:gd name="T54" fmla="*/ 3 w 68"/>
                <a:gd name="T55" fmla="*/ 45 h 71"/>
                <a:gd name="T56" fmla="*/ 7 w 68"/>
                <a:gd name="T57" fmla="*/ 37 h 71"/>
                <a:gd name="T58" fmla="*/ 5 w 68"/>
                <a:gd name="T59" fmla="*/ 29 h 71"/>
                <a:gd name="T60" fmla="*/ 0 w 68"/>
                <a:gd name="T61" fmla="*/ 23 h 71"/>
                <a:gd name="T62" fmla="*/ 11 w 68"/>
                <a:gd name="T63" fmla="*/ 13 h 71"/>
                <a:gd name="T64" fmla="*/ 19 w 68"/>
                <a:gd name="T65" fmla="*/ 13 h 71"/>
                <a:gd name="T66" fmla="*/ 25 w 68"/>
                <a:gd name="T67" fmla="*/ 7 h 71"/>
                <a:gd name="T68" fmla="*/ 27 w 68"/>
                <a:gd name="T6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71">
                  <a:moveTo>
                    <a:pt x="35" y="21"/>
                  </a:moveTo>
                  <a:lnTo>
                    <a:pt x="29" y="22"/>
                  </a:lnTo>
                  <a:lnTo>
                    <a:pt x="25" y="23"/>
                  </a:lnTo>
                  <a:lnTo>
                    <a:pt x="23" y="27"/>
                  </a:lnTo>
                  <a:lnTo>
                    <a:pt x="20" y="31"/>
                  </a:lnTo>
                  <a:lnTo>
                    <a:pt x="20" y="35"/>
                  </a:lnTo>
                  <a:lnTo>
                    <a:pt x="20" y="41"/>
                  </a:lnTo>
                  <a:lnTo>
                    <a:pt x="23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5" y="50"/>
                  </a:lnTo>
                  <a:lnTo>
                    <a:pt x="39" y="49"/>
                  </a:lnTo>
                  <a:lnTo>
                    <a:pt x="43" y="47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48" y="35"/>
                  </a:lnTo>
                  <a:lnTo>
                    <a:pt x="48" y="31"/>
                  </a:lnTo>
                  <a:lnTo>
                    <a:pt x="45" y="27"/>
                  </a:lnTo>
                  <a:lnTo>
                    <a:pt x="43" y="23"/>
                  </a:lnTo>
                  <a:lnTo>
                    <a:pt x="39" y="22"/>
                  </a:lnTo>
                  <a:lnTo>
                    <a:pt x="35" y="21"/>
                  </a:lnTo>
                  <a:close/>
                  <a:moveTo>
                    <a:pt x="27" y="0"/>
                  </a:moveTo>
                  <a:lnTo>
                    <a:pt x="41" y="0"/>
                  </a:lnTo>
                  <a:lnTo>
                    <a:pt x="41" y="5"/>
                  </a:lnTo>
                  <a:lnTo>
                    <a:pt x="44" y="9"/>
                  </a:lnTo>
                  <a:lnTo>
                    <a:pt x="47" y="11"/>
                  </a:lnTo>
                  <a:lnTo>
                    <a:pt x="51" y="13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1" y="11"/>
                  </a:lnTo>
                  <a:lnTo>
                    <a:pt x="68" y="23"/>
                  </a:lnTo>
                  <a:lnTo>
                    <a:pt x="65" y="26"/>
                  </a:lnTo>
                  <a:lnTo>
                    <a:pt x="63" y="30"/>
                  </a:lnTo>
                  <a:lnTo>
                    <a:pt x="61" y="34"/>
                  </a:lnTo>
                  <a:lnTo>
                    <a:pt x="61" y="38"/>
                  </a:lnTo>
                  <a:lnTo>
                    <a:pt x="64" y="42"/>
                  </a:lnTo>
                  <a:lnTo>
                    <a:pt x="65" y="45"/>
                  </a:lnTo>
                  <a:lnTo>
                    <a:pt x="68" y="47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3" y="58"/>
                  </a:lnTo>
                  <a:lnTo>
                    <a:pt x="49" y="59"/>
                  </a:lnTo>
                  <a:lnTo>
                    <a:pt x="45" y="61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41" y="71"/>
                  </a:lnTo>
                  <a:lnTo>
                    <a:pt x="27" y="71"/>
                  </a:lnTo>
                  <a:lnTo>
                    <a:pt x="27" y="67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7" y="58"/>
                  </a:lnTo>
                  <a:lnTo>
                    <a:pt x="13" y="58"/>
                  </a:lnTo>
                  <a:lnTo>
                    <a:pt x="9" y="58"/>
                  </a:lnTo>
                  <a:lnTo>
                    <a:pt x="7" y="59"/>
                  </a:lnTo>
                  <a:lnTo>
                    <a:pt x="0" y="47"/>
                  </a:lnTo>
                  <a:lnTo>
                    <a:pt x="3" y="45"/>
                  </a:lnTo>
                  <a:lnTo>
                    <a:pt x="5" y="41"/>
                  </a:lnTo>
                  <a:lnTo>
                    <a:pt x="7" y="37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6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1" y="13"/>
                  </a:lnTo>
                  <a:lnTo>
                    <a:pt x="15" y="14"/>
                  </a:lnTo>
                  <a:lnTo>
                    <a:pt x="19" y="13"/>
                  </a:lnTo>
                  <a:lnTo>
                    <a:pt x="23" y="10"/>
                  </a:lnTo>
                  <a:lnTo>
                    <a:pt x="25" y="7"/>
                  </a:lnTo>
                  <a:lnTo>
                    <a:pt x="27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42656F7E-3CDF-4F90-AE7B-17D5C212C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602" y="4303979"/>
              <a:ext cx="150499" cy="150499"/>
            </a:xfrm>
            <a:custGeom>
              <a:avLst/>
              <a:gdLst>
                <a:gd name="T0" fmla="*/ 89 w 101"/>
                <a:gd name="T1" fmla="*/ 0 h 101"/>
                <a:gd name="T2" fmla="*/ 101 w 101"/>
                <a:gd name="T3" fmla="*/ 12 h 101"/>
                <a:gd name="T4" fmla="*/ 57 w 101"/>
                <a:gd name="T5" fmla="*/ 45 h 101"/>
                <a:gd name="T6" fmla="*/ 76 w 101"/>
                <a:gd name="T7" fmla="*/ 64 h 101"/>
                <a:gd name="T8" fmla="*/ 101 w 101"/>
                <a:gd name="T9" fmla="*/ 64 h 101"/>
                <a:gd name="T10" fmla="*/ 101 w 101"/>
                <a:gd name="T11" fmla="*/ 76 h 101"/>
                <a:gd name="T12" fmla="*/ 82 w 101"/>
                <a:gd name="T13" fmla="*/ 82 h 101"/>
                <a:gd name="T14" fmla="*/ 76 w 101"/>
                <a:gd name="T15" fmla="*/ 101 h 101"/>
                <a:gd name="T16" fmla="*/ 62 w 101"/>
                <a:gd name="T17" fmla="*/ 101 h 101"/>
                <a:gd name="T18" fmla="*/ 62 w 101"/>
                <a:gd name="T19" fmla="*/ 76 h 101"/>
                <a:gd name="T20" fmla="*/ 45 w 101"/>
                <a:gd name="T21" fmla="*/ 58 h 101"/>
                <a:gd name="T22" fmla="*/ 12 w 101"/>
                <a:gd name="T23" fmla="*/ 101 h 101"/>
                <a:gd name="T24" fmla="*/ 0 w 101"/>
                <a:gd name="T25" fmla="*/ 89 h 101"/>
                <a:gd name="T26" fmla="*/ 21 w 101"/>
                <a:gd name="T27" fmla="*/ 34 h 101"/>
                <a:gd name="T28" fmla="*/ 4 w 101"/>
                <a:gd name="T29" fmla="*/ 17 h 101"/>
                <a:gd name="T30" fmla="*/ 1 w 101"/>
                <a:gd name="T31" fmla="*/ 14 h 101"/>
                <a:gd name="T32" fmla="*/ 0 w 101"/>
                <a:gd name="T33" fmla="*/ 10 h 101"/>
                <a:gd name="T34" fmla="*/ 0 w 101"/>
                <a:gd name="T35" fmla="*/ 8 h 101"/>
                <a:gd name="T36" fmla="*/ 0 w 101"/>
                <a:gd name="T37" fmla="*/ 4 h 101"/>
                <a:gd name="T38" fmla="*/ 1 w 101"/>
                <a:gd name="T39" fmla="*/ 1 h 101"/>
                <a:gd name="T40" fmla="*/ 4 w 101"/>
                <a:gd name="T41" fmla="*/ 0 h 101"/>
                <a:gd name="T42" fmla="*/ 7 w 101"/>
                <a:gd name="T43" fmla="*/ 0 h 101"/>
                <a:gd name="T44" fmla="*/ 11 w 101"/>
                <a:gd name="T45" fmla="*/ 0 h 101"/>
                <a:gd name="T46" fmla="*/ 13 w 101"/>
                <a:gd name="T47" fmla="*/ 3 h 101"/>
                <a:gd name="T48" fmla="*/ 17 w 101"/>
                <a:gd name="T49" fmla="*/ 4 h 101"/>
                <a:gd name="T50" fmla="*/ 34 w 101"/>
                <a:gd name="T51" fmla="*/ 21 h 101"/>
                <a:gd name="T52" fmla="*/ 89 w 101"/>
                <a:gd name="T5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1" h="101">
                  <a:moveTo>
                    <a:pt x="89" y="0"/>
                  </a:moveTo>
                  <a:lnTo>
                    <a:pt x="101" y="12"/>
                  </a:lnTo>
                  <a:lnTo>
                    <a:pt x="57" y="45"/>
                  </a:lnTo>
                  <a:lnTo>
                    <a:pt x="76" y="64"/>
                  </a:lnTo>
                  <a:lnTo>
                    <a:pt x="101" y="64"/>
                  </a:lnTo>
                  <a:lnTo>
                    <a:pt x="101" y="76"/>
                  </a:lnTo>
                  <a:lnTo>
                    <a:pt x="82" y="82"/>
                  </a:lnTo>
                  <a:lnTo>
                    <a:pt x="76" y="101"/>
                  </a:lnTo>
                  <a:lnTo>
                    <a:pt x="62" y="101"/>
                  </a:lnTo>
                  <a:lnTo>
                    <a:pt x="62" y="76"/>
                  </a:lnTo>
                  <a:lnTo>
                    <a:pt x="45" y="58"/>
                  </a:lnTo>
                  <a:lnTo>
                    <a:pt x="12" y="101"/>
                  </a:lnTo>
                  <a:lnTo>
                    <a:pt x="0" y="89"/>
                  </a:lnTo>
                  <a:lnTo>
                    <a:pt x="21" y="34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34" y="2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16645B51-D92B-43E8-A364-4499EBAED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0864" y="4402325"/>
              <a:ext cx="49173" cy="95366"/>
            </a:xfrm>
            <a:custGeom>
              <a:avLst/>
              <a:gdLst>
                <a:gd name="T0" fmla="*/ 24 w 33"/>
                <a:gd name="T1" fmla="*/ 24 h 64"/>
                <a:gd name="T2" fmla="*/ 29 w 33"/>
                <a:gd name="T3" fmla="*/ 30 h 64"/>
                <a:gd name="T4" fmla="*/ 33 w 33"/>
                <a:gd name="T5" fmla="*/ 48 h 64"/>
                <a:gd name="T6" fmla="*/ 32 w 33"/>
                <a:gd name="T7" fmla="*/ 56 h 64"/>
                <a:gd name="T8" fmla="*/ 27 w 33"/>
                <a:gd name="T9" fmla="*/ 63 h 64"/>
                <a:gd name="T10" fmla="*/ 23 w 33"/>
                <a:gd name="T11" fmla="*/ 64 h 64"/>
                <a:gd name="T12" fmla="*/ 16 w 33"/>
                <a:gd name="T13" fmla="*/ 63 h 64"/>
                <a:gd name="T14" fmla="*/ 9 w 33"/>
                <a:gd name="T15" fmla="*/ 58 h 64"/>
                <a:gd name="T16" fmla="*/ 7 w 33"/>
                <a:gd name="T17" fmla="*/ 43 h 64"/>
                <a:gd name="T18" fmla="*/ 12 w 33"/>
                <a:gd name="T19" fmla="*/ 46 h 64"/>
                <a:gd name="T20" fmla="*/ 15 w 33"/>
                <a:gd name="T21" fmla="*/ 55 h 64"/>
                <a:gd name="T22" fmla="*/ 20 w 33"/>
                <a:gd name="T23" fmla="*/ 58 h 64"/>
                <a:gd name="T24" fmla="*/ 23 w 33"/>
                <a:gd name="T25" fmla="*/ 58 h 64"/>
                <a:gd name="T26" fmla="*/ 27 w 33"/>
                <a:gd name="T27" fmla="*/ 55 h 64"/>
                <a:gd name="T28" fmla="*/ 28 w 33"/>
                <a:gd name="T29" fmla="*/ 50 h 64"/>
                <a:gd name="T30" fmla="*/ 24 w 33"/>
                <a:gd name="T31" fmla="*/ 32 h 64"/>
                <a:gd name="T32" fmla="*/ 20 w 33"/>
                <a:gd name="T33" fmla="*/ 28 h 64"/>
                <a:gd name="T34" fmla="*/ 16 w 33"/>
                <a:gd name="T35" fmla="*/ 28 h 64"/>
                <a:gd name="T36" fmla="*/ 13 w 33"/>
                <a:gd name="T37" fmla="*/ 23 h 64"/>
                <a:gd name="T38" fmla="*/ 16 w 33"/>
                <a:gd name="T39" fmla="*/ 23 h 64"/>
                <a:gd name="T40" fmla="*/ 15 w 33"/>
                <a:gd name="T41" fmla="*/ 0 h 64"/>
                <a:gd name="T42" fmla="*/ 23 w 33"/>
                <a:gd name="T43" fmla="*/ 3 h 64"/>
                <a:gd name="T44" fmla="*/ 25 w 33"/>
                <a:gd name="T45" fmla="*/ 10 h 64"/>
                <a:gd name="T46" fmla="*/ 25 w 33"/>
                <a:gd name="T47" fmla="*/ 19 h 64"/>
                <a:gd name="T48" fmla="*/ 20 w 33"/>
                <a:gd name="T49" fmla="*/ 11 h 64"/>
                <a:gd name="T50" fmla="*/ 17 w 33"/>
                <a:gd name="T51" fmla="*/ 7 h 64"/>
                <a:gd name="T52" fmla="*/ 12 w 33"/>
                <a:gd name="T53" fmla="*/ 6 h 64"/>
                <a:gd name="T54" fmla="*/ 9 w 33"/>
                <a:gd name="T55" fmla="*/ 7 h 64"/>
                <a:gd name="T56" fmla="*/ 7 w 33"/>
                <a:gd name="T57" fmla="*/ 11 h 64"/>
                <a:gd name="T58" fmla="*/ 9 w 33"/>
                <a:gd name="T59" fmla="*/ 30 h 64"/>
                <a:gd name="T60" fmla="*/ 12 w 33"/>
                <a:gd name="T61" fmla="*/ 34 h 64"/>
                <a:gd name="T62" fmla="*/ 17 w 33"/>
                <a:gd name="T63" fmla="*/ 35 h 64"/>
                <a:gd name="T64" fmla="*/ 20 w 33"/>
                <a:gd name="T65" fmla="*/ 35 h 64"/>
                <a:gd name="T66" fmla="*/ 19 w 33"/>
                <a:gd name="T67" fmla="*/ 40 h 64"/>
                <a:gd name="T68" fmla="*/ 15 w 33"/>
                <a:gd name="T69" fmla="*/ 40 h 64"/>
                <a:gd name="T70" fmla="*/ 8 w 33"/>
                <a:gd name="T71" fmla="*/ 38 h 64"/>
                <a:gd name="T72" fmla="*/ 4 w 33"/>
                <a:gd name="T73" fmla="*/ 31 h 64"/>
                <a:gd name="T74" fmla="*/ 0 w 33"/>
                <a:gd name="T75" fmla="*/ 11 h 64"/>
                <a:gd name="T76" fmla="*/ 4 w 33"/>
                <a:gd name="T77" fmla="*/ 4 h 64"/>
                <a:gd name="T78" fmla="*/ 11 w 33"/>
                <a:gd name="T79" fmla="*/ 0 h 64"/>
                <a:gd name="T80" fmla="*/ 15 w 33"/>
                <a:gd name="T8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64">
                  <a:moveTo>
                    <a:pt x="20" y="23"/>
                  </a:moveTo>
                  <a:lnTo>
                    <a:pt x="24" y="24"/>
                  </a:lnTo>
                  <a:lnTo>
                    <a:pt x="27" y="26"/>
                  </a:lnTo>
                  <a:lnTo>
                    <a:pt x="29" y="30"/>
                  </a:lnTo>
                  <a:lnTo>
                    <a:pt x="31" y="34"/>
                  </a:lnTo>
                  <a:lnTo>
                    <a:pt x="33" y="48"/>
                  </a:lnTo>
                  <a:lnTo>
                    <a:pt x="33" y="54"/>
                  </a:lnTo>
                  <a:lnTo>
                    <a:pt x="32" y="56"/>
                  </a:lnTo>
                  <a:lnTo>
                    <a:pt x="31" y="60"/>
                  </a:lnTo>
                  <a:lnTo>
                    <a:pt x="27" y="63"/>
                  </a:lnTo>
                  <a:lnTo>
                    <a:pt x="24" y="64"/>
                  </a:lnTo>
                  <a:lnTo>
                    <a:pt x="23" y="64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2" y="60"/>
                  </a:lnTo>
                  <a:lnTo>
                    <a:pt x="9" y="58"/>
                  </a:lnTo>
                  <a:lnTo>
                    <a:pt x="8" y="54"/>
                  </a:lnTo>
                  <a:lnTo>
                    <a:pt x="7" y="43"/>
                  </a:lnTo>
                  <a:lnTo>
                    <a:pt x="9" y="44"/>
                  </a:lnTo>
                  <a:lnTo>
                    <a:pt x="12" y="46"/>
                  </a:lnTo>
                  <a:lnTo>
                    <a:pt x="15" y="52"/>
                  </a:lnTo>
                  <a:lnTo>
                    <a:pt x="15" y="55"/>
                  </a:lnTo>
                  <a:lnTo>
                    <a:pt x="17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58"/>
                  </a:lnTo>
                  <a:lnTo>
                    <a:pt x="27" y="55"/>
                  </a:lnTo>
                  <a:lnTo>
                    <a:pt x="28" y="52"/>
                  </a:lnTo>
                  <a:lnTo>
                    <a:pt x="28" y="50"/>
                  </a:lnTo>
                  <a:lnTo>
                    <a:pt x="25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6" y="28"/>
                  </a:lnTo>
                  <a:lnTo>
                    <a:pt x="15" y="30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20" y="23"/>
                  </a:lnTo>
                  <a:close/>
                  <a:moveTo>
                    <a:pt x="15" y="0"/>
                  </a:moveTo>
                  <a:lnTo>
                    <a:pt x="19" y="0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25" y="10"/>
                  </a:lnTo>
                  <a:lnTo>
                    <a:pt x="28" y="22"/>
                  </a:lnTo>
                  <a:lnTo>
                    <a:pt x="25" y="19"/>
                  </a:lnTo>
                  <a:lnTo>
                    <a:pt x="21" y="18"/>
                  </a:lnTo>
                  <a:lnTo>
                    <a:pt x="20" y="11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5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30"/>
                  </a:lnTo>
                  <a:lnTo>
                    <a:pt x="11" y="32"/>
                  </a:lnTo>
                  <a:lnTo>
                    <a:pt x="12" y="34"/>
                  </a:lnTo>
                  <a:lnTo>
                    <a:pt x="15" y="35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20" y="35"/>
                  </a:lnTo>
                  <a:lnTo>
                    <a:pt x="20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1" y="40"/>
                  </a:lnTo>
                  <a:lnTo>
                    <a:pt x="8" y="38"/>
                  </a:lnTo>
                  <a:lnTo>
                    <a:pt x="5" y="35"/>
                  </a:lnTo>
                  <a:lnTo>
                    <a:pt x="4" y="31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A3685990-C405-4EFA-876D-01EF0079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148" y="437550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7 h 136"/>
                <a:gd name="T4" fmla="*/ 132 w 136"/>
                <a:gd name="T5" fmla="*/ 108 h 136"/>
                <a:gd name="T6" fmla="*/ 121 w 136"/>
                <a:gd name="T7" fmla="*/ 116 h 136"/>
                <a:gd name="T8" fmla="*/ 107 w 136"/>
                <a:gd name="T9" fmla="*/ 118 h 136"/>
                <a:gd name="T10" fmla="*/ 91 w 136"/>
                <a:gd name="T11" fmla="*/ 116 h 136"/>
                <a:gd name="T12" fmla="*/ 81 w 136"/>
                <a:gd name="T13" fmla="*/ 108 h 136"/>
                <a:gd name="T14" fmla="*/ 76 w 136"/>
                <a:gd name="T15" fmla="*/ 97 h 136"/>
                <a:gd name="T16" fmla="*/ 81 w 136"/>
                <a:gd name="T17" fmla="*/ 86 h 136"/>
                <a:gd name="T18" fmla="*/ 91 w 136"/>
                <a:gd name="T19" fmla="*/ 80 h 136"/>
                <a:gd name="T20" fmla="*/ 107 w 136"/>
                <a:gd name="T21" fmla="*/ 76 h 136"/>
                <a:gd name="T22" fmla="*/ 113 w 136"/>
                <a:gd name="T23" fmla="*/ 77 h 136"/>
                <a:gd name="T24" fmla="*/ 119 w 136"/>
                <a:gd name="T25" fmla="*/ 78 h 136"/>
                <a:gd name="T26" fmla="*/ 119 w 136"/>
                <a:gd name="T27" fmla="*/ 34 h 136"/>
                <a:gd name="T28" fmla="*/ 60 w 136"/>
                <a:gd name="T29" fmla="*/ 50 h 136"/>
                <a:gd name="T30" fmla="*/ 60 w 136"/>
                <a:gd name="T31" fmla="*/ 114 h 136"/>
                <a:gd name="T32" fmla="*/ 56 w 136"/>
                <a:gd name="T33" fmla="*/ 125 h 136"/>
                <a:gd name="T34" fmla="*/ 45 w 136"/>
                <a:gd name="T35" fmla="*/ 133 h 136"/>
                <a:gd name="T36" fmla="*/ 31 w 136"/>
                <a:gd name="T37" fmla="*/ 136 h 136"/>
                <a:gd name="T38" fmla="*/ 15 w 136"/>
                <a:gd name="T39" fmla="*/ 133 h 136"/>
                <a:gd name="T40" fmla="*/ 4 w 136"/>
                <a:gd name="T41" fmla="*/ 125 h 136"/>
                <a:gd name="T42" fmla="*/ 0 w 136"/>
                <a:gd name="T43" fmla="*/ 114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3 h 136"/>
                <a:gd name="T50" fmla="*/ 36 w 136"/>
                <a:gd name="T51" fmla="*/ 94 h 136"/>
                <a:gd name="T52" fmla="*/ 43 w 136"/>
                <a:gd name="T53" fmla="*/ 96 h 136"/>
                <a:gd name="T54" fmla="*/ 43 w 136"/>
                <a:gd name="T55" fmla="*/ 25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7"/>
                  </a:lnTo>
                  <a:lnTo>
                    <a:pt x="132" y="108"/>
                  </a:lnTo>
                  <a:lnTo>
                    <a:pt x="121" y="116"/>
                  </a:lnTo>
                  <a:lnTo>
                    <a:pt x="107" y="118"/>
                  </a:lnTo>
                  <a:lnTo>
                    <a:pt x="91" y="116"/>
                  </a:lnTo>
                  <a:lnTo>
                    <a:pt x="81" y="108"/>
                  </a:lnTo>
                  <a:lnTo>
                    <a:pt x="76" y="97"/>
                  </a:lnTo>
                  <a:lnTo>
                    <a:pt x="81" y="86"/>
                  </a:lnTo>
                  <a:lnTo>
                    <a:pt x="91" y="80"/>
                  </a:lnTo>
                  <a:lnTo>
                    <a:pt x="107" y="76"/>
                  </a:lnTo>
                  <a:lnTo>
                    <a:pt x="113" y="77"/>
                  </a:lnTo>
                  <a:lnTo>
                    <a:pt x="119" y="78"/>
                  </a:lnTo>
                  <a:lnTo>
                    <a:pt x="119" y="34"/>
                  </a:lnTo>
                  <a:lnTo>
                    <a:pt x="60" y="50"/>
                  </a:lnTo>
                  <a:lnTo>
                    <a:pt x="60" y="114"/>
                  </a:lnTo>
                  <a:lnTo>
                    <a:pt x="56" y="125"/>
                  </a:lnTo>
                  <a:lnTo>
                    <a:pt x="45" y="133"/>
                  </a:lnTo>
                  <a:lnTo>
                    <a:pt x="31" y="136"/>
                  </a:lnTo>
                  <a:lnTo>
                    <a:pt x="15" y="133"/>
                  </a:lnTo>
                  <a:lnTo>
                    <a:pt x="4" y="125"/>
                  </a:lnTo>
                  <a:lnTo>
                    <a:pt x="0" y="114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3"/>
                  </a:lnTo>
                  <a:lnTo>
                    <a:pt x="36" y="94"/>
                  </a:lnTo>
                  <a:lnTo>
                    <a:pt x="43" y="96"/>
                  </a:lnTo>
                  <a:lnTo>
                    <a:pt x="43" y="2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1269AF21-5B4F-4B84-B662-5156A1314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48" y="3932946"/>
              <a:ext cx="140069" cy="199673"/>
            </a:xfrm>
            <a:custGeom>
              <a:avLst/>
              <a:gdLst>
                <a:gd name="T0" fmla="*/ 87 w 94"/>
                <a:gd name="T1" fmla="*/ 61 h 134"/>
                <a:gd name="T2" fmla="*/ 91 w 94"/>
                <a:gd name="T3" fmla="*/ 61 h 134"/>
                <a:gd name="T4" fmla="*/ 94 w 94"/>
                <a:gd name="T5" fmla="*/ 64 h 134"/>
                <a:gd name="T6" fmla="*/ 94 w 94"/>
                <a:gd name="T7" fmla="*/ 68 h 134"/>
                <a:gd name="T8" fmla="*/ 94 w 94"/>
                <a:gd name="T9" fmla="*/ 71 h 134"/>
                <a:gd name="T10" fmla="*/ 91 w 94"/>
                <a:gd name="T11" fmla="*/ 73 h 134"/>
                <a:gd name="T12" fmla="*/ 87 w 94"/>
                <a:gd name="T13" fmla="*/ 74 h 134"/>
                <a:gd name="T14" fmla="*/ 85 w 94"/>
                <a:gd name="T15" fmla="*/ 73 h 134"/>
                <a:gd name="T16" fmla="*/ 82 w 94"/>
                <a:gd name="T17" fmla="*/ 71 h 134"/>
                <a:gd name="T18" fmla="*/ 81 w 94"/>
                <a:gd name="T19" fmla="*/ 68 h 134"/>
                <a:gd name="T20" fmla="*/ 82 w 94"/>
                <a:gd name="T21" fmla="*/ 64 h 134"/>
                <a:gd name="T22" fmla="*/ 85 w 94"/>
                <a:gd name="T23" fmla="*/ 61 h 134"/>
                <a:gd name="T24" fmla="*/ 87 w 94"/>
                <a:gd name="T25" fmla="*/ 61 h 134"/>
                <a:gd name="T26" fmla="*/ 66 w 94"/>
                <a:gd name="T27" fmla="*/ 39 h 134"/>
                <a:gd name="T28" fmla="*/ 75 w 94"/>
                <a:gd name="T29" fmla="*/ 48 h 134"/>
                <a:gd name="T30" fmla="*/ 71 w 94"/>
                <a:gd name="T31" fmla="*/ 53 h 134"/>
                <a:gd name="T32" fmla="*/ 69 w 94"/>
                <a:gd name="T33" fmla="*/ 60 h 134"/>
                <a:gd name="T34" fmla="*/ 67 w 94"/>
                <a:gd name="T35" fmla="*/ 67 h 134"/>
                <a:gd name="T36" fmla="*/ 69 w 94"/>
                <a:gd name="T37" fmla="*/ 74 h 134"/>
                <a:gd name="T38" fmla="*/ 71 w 94"/>
                <a:gd name="T39" fmla="*/ 81 h 134"/>
                <a:gd name="T40" fmla="*/ 75 w 94"/>
                <a:gd name="T41" fmla="*/ 86 h 134"/>
                <a:gd name="T42" fmla="*/ 65 w 94"/>
                <a:gd name="T43" fmla="*/ 96 h 134"/>
                <a:gd name="T44" fmla="*/ 57 w 94"/>
                <a:gd name="T45" fmla="*/ 82 h 134"/>
                <a:gd name="T46" fmla="*/ 54 w 94"/>
                <a:gd name="T47" fmla="*/ 67 h 134"/>
                <a:gd name="T48" fmla="*/ 57 w 94"/>
                <a:gd name="T49" fmla="*/ 51 h 134"/>
                <a:gd name="T50" fmla="*/ 66 w 94"/>
                <a:gd name="T51" fmla="*/ 39 h 134"/>
                <a:gd name="T52" fmla="*/ 48 w 94"/>
                <a:gd name="T53" fmla="*/ 19 h 134"/>
                <a:gd name="T54" fmla="*/ 57 w 94"/>
                <a:gd name="T55" fmla="*/ 29 h 134"/>
                <a:gd name="T56" fmla="*/ 48 w 94"/>
                <a:gd name="T57" fmla="*/ 40 h 134"/>
                <a:gd name="T58" fmla="*/ 42 w 94"/>
                <a:gd name="T59" fmla="*/ 53 h 134"/>
                <a:gd name="T60" fmla="*/ 41 w 94"/>
                <a:gd name="T61" fmla="*/ 67 h 134"/>
                <a:gd name="T62" fmla="*/ 42 w 94"/>
                <a:gd name="T63" fmla="*/ 81 h 134"/>
                <a:gd name="T64" fmla="*/ 48 w 94"/>
                <a:gd name="T65" fmla="*/ 94 h 134"/>
                <a:gd name="T66" fmla="*/ 56 w 94"/>
                <a:gd name="T67" fmla="*/ 105 h 134"/>
                <a:gd name="T68" fmla="*/ 46 w 94"/>
                <a:gd name="T69" fmla="*/ 114 h 134"/>
                <a:gd name="T70" fmla="*/ 36 w 94"/>
                <a:gd name="T71" fmla="*/ 101 h 134"/>
                <a:gd name="T72" fmla="*/ 29 w 94"/>
                <a:gd name="T73" fmla="*/ 84 h 134"/>
                <a:gd name="T74" fmla="*/ 26 w 94"/>
                <a:gd name="T75" fmla="*/ 67 h 134"/>
                <a:gd name="T76" fmla="*/ 29 w 94"/>
                <a:gd name="T77" fmla="*/ 49 h 134"/>
                <a:gd name="T78" fmla="*/ 36 w 94"/>
                <a:gd name="T79" fmla="*/ 33 h 134"/>
                <a:gd name="T80" fmla="*/ 48 w 94"/>
                <a:gd name="T81" fmla="*/ 19 h 134"/>
                <a:gd name="T82" fmla="*/ 28 w 94"/>
                <a:gd name="T83" fmla="*/ 0 h 134"/>
                <a:gd name="T84" fmla="*/ 38 w 94"/>
                <a:gd name="T85" fmla="*/ 9 h 134"/>
                <a:gd name="T86" fmla="*/ 25 w 94"/>
                <a:gd name="T87" fmla="*/ 27 h 134"/>
                <a:gd name="T88" fmla="*/ 16 w 94"/>
                <a:gd name="T89" fmla="*/ 45 h 134"/>
                <a:gd name="T90" fmla="*/ 13 w 94"/>
                <a:gd name="T91" fmla="*/ 67 h 134"/>
                <a:gd name="T92" fmla="*/ 16 w 94"/>
                <a:gd name="T93" fmla="*/ 88 h 134"/>
                <a:gd name="T94" fmla="*/ 24 w 94"/>
                <a:gd name="T95" fmla="*/ 108 h 134"/>
                <a:gd name="T96" fmla="*/ 37 w 94"/>
                <a:gd name="T97" fmla="*/ 124 h 134"/>
                <a:gd name="T98" fmla="*/ 26 w 94"/>
                <a:gd name="T99" fmla="*/ 134 h 134"/>
                <a:gd name="T100" fmla="*/ 16 w 94"/>
                <a:gd name="T101" fmla="*/ 120 h 134"/>
                <a:gd name="T102" fmla="*/ 6 w 94"/>
                <a:gd name="T103" fmla="*/ 104 h 134"/>
                <a:gd name="T104" fmla="*/ 1 w 94"/>
                <a:gd name="T105" fmla="*/ 85 h 134"/>
                <a:gd name="T106" fmla="*/ 0 w 94"/>
                <a:gd name="T107" fmla="*/ 67 h 134"/>
                <a:gd name="T108" fmla="*/ 2 w 94"/>
                <a:gd name="T109" fmla="*/ 48 h 134"/>
                <a:gd name="T110" fmla="*/ 8 w 94"/>
                <a:gd name="T111" fmla="*/ 29 h 134"/>
                <a:gd name="T112" fmla="*/ 17 w 94"/>
                <a:gd name="T113" fmla="*/ 13 h 134"/>
                <a:gd name="T114" fmla="*/ 28 w 94"/>
                <a:gd name="T1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134">
                  <a:moveTo>
                    <a:pt x="87" y="61"/>
                  </a:moveTo>
                  <a:lnTo>
                    <a:pt x="91" y="61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4" y="71"/>
                  </a:lnTo>
                  <a:lnTo>
                    <a:pt x="91" y="73"/>
                  </a:lnTo>
                  <a:lnTo>
                    <a:pt x="87" y="74"/>
                  </a:lnTo>
                  <a:lnTo>
                    <a:pt x="85" y="73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82" y="64"/>
                  </a:lnTo>
                  <a:lnTo>
                    <a:pt x="85" y="61"/>
                  </a:lnTo>
                  <a:lnTo>
                    <a:pt x="87" y="61"/>
                  </a:lnTo>
                  <a:close/>
                  <a:moveTo>
                    <a:pt x="66" y="39"/>
                  </a:moveTo>
                  <a:lnTo>
                    <a:pt x="75" y="48"/>
                  </a:lnTo>
                  <a:lnTo>
                    <a:pt x="71" y="53"/>
                  </a:lnTo>
                  <a:lnTo>
                    <a:pt x="69" y="60"/>
                  </a:lnTo>
                  <a:lnTo>
                    <a:pt x="67" y="67"/>
                  </a:lnTo>
                  <a:lnTo>
                    <a:pt x="69" y="74"/>
                  </a:lnTo>
                  <a:lnTo>
                    <a:pt x="71" y="81"/>
                  </a:lnTo>
                  <a:lnTo>
                    <a:pt x="75" y="86"/>
                  </a:lnTo>
                  <a:lnTo>
                    <a:pt x="65" y="96"/>
                  </a:lnTo>
                  <a:lnTo>
                    <a:pt x="57" y="82"/>
                  </a:lnTo>
                  <a:lnTo>
                    <a:pt x="54" y="67"/>
                  </a:lnTo>
                  <a:lnTo>
                    <a:pt x="57" y="51"/>
                  </a:lnTo>
                  <a:lnTo>
                    <a:pt x="66" y="39"/>
                  </a:lnTo>
                  <a:close/>
                  <a:moveTo>
                    <a:pt x="48" y="19"/>
                  </a:moveTo>
                  <a:lnTo>
                    <a:pt x="57" y="29"/>
                  </a:lnTo>
                  <a:lnTo>
                    <a:pt x="48" y="40"/>
                  </a:lnTo>
                  <a:lnTo>
                    <a:pt x="42" y="53"/>
                  </a:lnTo>
                  <a:lnTo>
                    <a:pt x="41" y="67"/>
                  </a:lnTo>
                  <a:lnTo>
                    <a:pt x="42" y="81"/>
                  </a:lnTo>
                  <a:lnTo>
                    <a:pt x="48" y="94"/>
                  </a:lnTo>
                  <a:lnTo>
                    <a:pt x="56" y="105"/>
                  </a:lnTo>
                  <a:lnTo>
                    <a:pt x="46" y="114"/>
                  </a:lnTo>
                  <a:lnTo>
                    <a:pt x="36" y="101"/>
                  </a:lnTo>
                  <a:lnTo>
                    <a:pt x="29" y="84"/>
                  </a:lnTo>
                  <a:lnTo>
                    <a:pt x="26" y="67"/>
                  </a:lnTo>
                  <a:lnTo>
                    <a:pt x="29" y="49"/>
                  </a:lnTo>
                  <a:lnTo>
                    <a:pt x="36" y="33"/>
                  </a:lnTo>
                  <a:lnTo>
                    <a:pt x="48" y="19"/>
                  </a:lnTo>
                  <a:close/>
                  <a:moveTo>
                    <a:pt x="28" y="0"/>
                  </a:moveTo>
                  <a:lnTo>
                    <a:pt x="38" y="9"/>
                  </a:lnTo>
                  <a:lnTo>
                    <a:pt x="25" y="27"/>
                  </a:lnTo>
                  <a:lnTo>
                    <a:pt x="16" y="45"/>
                  </a:lnTo>
                  <a:lnTo>
                    <a:pt x="13" y="67"/>
                  </a:lnTo>
                  <a:lnTo>
                    <a:pt x="16" y="88"/>
                  </a:lnTo>
                  <a:lnTo>
                    <a:pt x="24" y="108"/>
                  </a:lnTo>
                  <a:lnTo>
                    <a:pt x="37" y="124"/>
                  </a:lnTo>
                  <a:lnTo>
                    <a:pt x="26" y="134"/>
                  </a:lnTo>
                  <a:lnTo>
                    <a:pt x="16" y="120"/>
                  </a:lnTo>
                  <a:lnTo>
                    <a:pt x="6" y="104"/>
                  </a:lnTo>
                  <a:lnTo>
                    <a:pt x="1" y="85"/>
                  </a:lnTo>
                  <a:lnTo>
                    <a:pt x="0" y="67"/>
                  </a:lnTo>
                  <a:lnTo>
                    <a:pt x="2" y="48"/>
                  </a:lnTo>
                  <a:lnTo>
                    <a:pt x="8" y="29"/>
                  </a:lnTo>
                  <a:lnTo>
                    <a:pt x="17" y="1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888BACCE-133C-45AC-9B3F-76F9B6F66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904" y="4147519"/>
              <a:ext cx="137088" cy="137088"/>
            </a:xfrm>
            <a:custGeom>
              <a:avLst/>
              <a:gdLst>
                <a:gd name="T0" fmla="*/ 52 w 92"/>
                <a:gd name="T1" fmla="*/ 32 h 92"/>
                <a:gd name="T2" fmla="*/ 42 w 92"/>
                <a:gd name="T3" fmla="*/ 41 h 92"/>
                <a:gd name="T4" fmla="*/ 52 w 92"/>
                <a:gd name="T5" fmla="*/ 41 h 92"/>
                <a:gd name="T6" fmla="*/ 52 w 92"/>
                <a:gd name="T7" fmla="*/ 32 h 92"/>
                <a:gd name="T8" fmla="*/ 57 w 92"/>
                <a:gd name="T9" fmla="*/ 29 h 92"/>
                <a:gd name="T10" fmla="*/ 57 w 92"/>
                <a:gd name="T11" fmla="*/ 46 h 92"/>
                <a:gd name="T12" fmla="*/ 40 w 92"/>
                <a:gd name="T13" fmla="*/ 46 h 92"/>
                <a:gd name="T14" fmla="*/ 40 w 92"/>
                <a:gd name="T15" fmla="*/ 86 h 92"/>
                <a:gd name="T16" fmla="*/ 85 w 92"/>
                <a:gd name="T17" fmla="*/ 86 h 92"/>
                <a:gd name="T18" fmla="*/ 86 w 92"/>
                <a:gd name="T19" fmla="*/ 29 h 92"/>
                <a:gd name="T20" fmla="*/ 57 w 92"/>
                <a:gd name="T21" fmla="*/ 29 h 92"/>
                <a:gd name="T22" fmla="*/ 17 w 92"/>
                <a:gd name="T23" fmla="*/ 8 h 92"/>
                <a:gd name="T24" fmla="*/ 9 w 92"/>
                <a:gd name="T25" fmla="*/ 17 h 92"/>
                <a:gd name="T26" fmla="*/ 17 w 92"/>
                <a:gd name="T27" fmla="*/ 17 h 92"/>
                <a:gd name="T28" fmla="*/ 17 w 92"/>
                <a:gd name="T29" fmla="*/ 8 h 92"/>
                <a:gd name="T30" fmla="*/ 24 w 92"/>
                <a:gd name="T31" fmla="*/ 6 h 92"/>
                <a:gd name="T32" fmla="*/ 24 w 92"/>
                <a:gd name="T33" fmla="*/ 24 h 92"/>
                <a:gd name="T34" fmla="*/ 6 w 92"/>
                <a:gd name="T35" fmla="*/ 22 h 92"/>
                <a:gd name="T36" fmla="*/ 5 w 92"/>
                <a:gd name="T37" fmla="*/ 62 h 92"/>
                <a:gd name="T38" fmla="*/ 34 w 92"/>
                <a:gd name="T39" fmla="*/ 64 h 92"/>
                <a:gd name="T40" fmla="*/ 34 w 92"/>
                <a:gd name="T41" fmla="*/ 40 h 92"/>
                <a:gd name="T42" fmla="*/ 52 w 92"/>
                <a:gd name="T43" fmla="*/ 24 h 92"/>
                <a:gd name="T44" fmla="*/ 52 w 92"/>
                <a:gd name="T45" fmla="*/ 6 h 92"/>
                <a:gd name="T46" fmla="*/ 24 w 92"/>
                <a:gd name="T47" fmla="*/ 6 h 92"/>
                <a:gd name="T48" fmla="*/ 17 w 92"/>
                <a:gd name="T49" fmla="*/ 0 h 92"/>
                <a:gd name="T50" fmla="*/ 57 w 92"/>
                <a:gd name="T51" fmla="*/ 1 h 92"/>
                <a:gd name="T52" fmla="*/ 57 w 92"/>
                <a:gd name="T53" fmla="*/ 24 h 92"/>
                <a:gd name="T54" fmla="*/ 92 w 92"/>
                <a:gd name="T55" fmla="*/ 24 h 92"/>
                <a:gd name="T56" fmla="*/ 92 w 92"/>
                <a:gd name="T57" fmla="*/ 92 h 92"/>
                <a:gd name="T58" fmla="*/ 34 w 92"/>
                <a:gd name="T59" fmla="*/ 92 h 92"/>
                <a:gd name="T60" fmla="*/ 34 w 92"/>
                <a:gd name="T61" fmla="*/ 69 h 92"/>
                <a:gd name="T62" fmla="*/ 0 w 92"/>
                <a:gd name="T63" fmla="*/ 69 h 92"/>
                <a:gd name="T64" fmla="*/ 0 w 92"/>
                <a:gd name="T65" fmla="*/ 17 h 92"/>
                <a:gd name="T66" fmla="*/ 17 w 92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92">
                  <a:moveTo>
                    <a:pt x="52" y="32"/>
                  </a:moveTo>
                  <a:lnTo>
                    <a:pt x="42" y="41"/>
                  </a:lnTo>
                  <a:lnTo>
                    <a:pt x="52" y="41"/>
                  </a:lnTo>
                  <a:lnTo>
                    <a:pt x="52" y="32"/>
                  </a:lnTo>
                  <a:close/>
                  <a:moveTo>
                    <a:pt x="57" y="29"/>
                  </a:moveTo>
                  <a:lnTo>
                    <a:pt x="57" y="46"/>
                  </a:lnTo>
                  <a:lnTo>
                    <a:pt x="40" y="46"/>
                  </a:lnTo>
                  <a:lnTo>
                    <a:pt x="40" y="86"/>
                  </a:lnTo>
                  <a:lnTo>
                    <a:pt x="85" y="86"/>
                  </a:lnTo>
                  <a:lnTo>
                    <a:pt x="86" y="29"/>
                  </a:lnTo>
                  <a:lnTo>
                    <a:pt x="57" y="29"/>
                  </a:lnTo>
                  <a:close/>
                  <a:moveTo>
                    <a:pt x="17" y="8"/>
                  </a:moveTo>
                  <a:lnTo>
                    <a:pt x="9" y="17"/>
                  </a:lnTo>
                  <a:lnTo>
                    <a:pt x="17" y="17"/>
                  </a:lnTo>
                  <a:lnTo>
                    <a:pt x="17" y="8"/>
                  </a:lnTo>
                  <a:close/>
                  <a:moveTo>
                    <a:pt x="24" y="6"/>
                  </a:moveTo>
                  <a:lnTo>
                    <a:pt x="24" y="24"/>
                  </a:lnTo>
                  <a:lnTo>
                    <a:pt x="6" y="22"/>
                  </a:lnTo>
                  <a:lnTo>
                    <a:pt x="5" y="62"/>
                  </a:lnTo>
                  <a:lnTo>
                    <a:pt x="34" y="64"/>
                  </a:lnTo>
                  <a:lnTo>
                    <a:pt x="34" y="40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24" y="6"/>
                  </a:lnTo>
                  <a:close/>
                  <a:moveTo>
                    <a:pt x="17" y="0"/>
                  </a:moveTo>
                  <a:lnTo>
                    <a:pt x="57" y="1"/>
                  </a:lnTo>
                  <a:lnTo>
                    <a:pt x="57" y="24"/>
                  </a:lnTo>
                  <a:lnTo>
                    <a:pt x="92" y="24"/>
                  </a:lnTo>
                  <a:lnTo>
                    <a:pt x="92" y="92"/>
                  </a:lnTo>
                  <a:lnTo>
                    <a:pt x="34" y="92"/>
                  </a:lnTo>
                  <a:lnTo>
                    <a:pt x="34" y="69"/>
                  </a:lnTo>
                  <a:lnTo>
                    <a:pt x="0" y="69"/>
                  </a:ln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3BC0A75F-8EF6-4CCC-AE3A-0C2AFE619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6583" y="5138433"/>
              <a:ext cx="220534" cy="186262"/>
            </a:xfrm>
            <a:custGeom>
              <a:avLst/>
              <a:gdLst>
                <a:gd name="T0" fmla="*/ 40 w 148"/>
                <a:gd name="T1" fmla="*/ 91 h 125"/>
                <a:gd name="T2" fmla="*/ 44 w 148"/>
                <a:gd name="T3" fmla="*/ 107 h 125"/>
                <a:gd name="T4" fmla="*/ 36 w 148"/>
                <a:gd name="T5" fmla="*/ 108 h 125"/>
                <a:gd name="T6" fmla="*/ 32 w 148"/>
                <a:gd name="T7" fmla="*/ 92 h 125"/>
                <a:gd name="T8" fmla="*/ 40 w 148"/>
                <a:gd name="T9" fmla="*/ 91 h 125"/>
                <a:gd name="T10" fmla="*/ 55 w 148"/>
                <a:gd name="T11" fmla="*/ 85 h 125"/>
                <a:gd name="T12" fmla="*/ 60 w 148"/>
                <a:gd name="T13" fmla="*/ 101 h 125"/>
                <a:gd name="T14" fmla="*/ 52 w 148"/>
                <a:gd name="T15" fmla="*/ 104 h 125"/>
                <a:gd name="T16" fmla="*/ 47 w 148"/>
                <a:gd name="T17" fmla="*/ 88 h 125"/>
                <a:gd name="T18" fmla="*/ 55 w 148"/>
                <a:gd name="T19" fmla="*/ 85 h 125"/>
                <a:gd name="T20" fmla="*/ 71 w 148"/>
                <a:gd name="T21" fmla="*/ 81 h 125"/>
                <a:gd name="T22" fmla="*/ 76 w 148"/>
                <a:gd name="T23" fmla="*/ 97 h 125"/>
                <a:gd name="T24" fmla="*/ 68 w 148"/>
                <a:gd name="T25" fmla="*/ 99 h 125"/>
                <a:gd name="T26" fmla="*/ 63 w 148"/>
                <a:gd name="T27" fmla="*/ 84 h 125"/>
                <a:gd name="T28" fmla="*/ 71 w 148"/>
                <a:gd name="T29" fmla="*/ 81 h 125"/>
                <a:gd name="T30" fmla="*/ 129 w 148"/>
                <a:gd name="T31" fmla="*/ 47 h 125"/>
                <a:gd name="T32" fmla="*/ 19 w 148"/>
                <a:gd name="T33" fmla="*/ 79 h 125"/>
                <a:gd name="T34" fmla="*/ 30 w 148"/>
                <a:gd name="T35" fmla="*/ 115 h 125"/>
                <a:gd name="T36" fmla="*/ 31 w 148"/>
                <a:gd name="T37" fmla="*/ 116 h 125"/>
                <a:gd name="T38" fmla="*/ 32 w 148"/>
                <a:gd name="T39" fmla="*/ 117 h 125"/>
                <a:gd name="T40" fmla="*/ 35 w 148"/>
                <a:gd name="T41" fmla="*/ 117 h 125"/>
                <a:gd name="T42" fmla="*/ 137 w 148"/>
                <a:gd name="T43" fmla="*/ 88 h 125"/>
                <a:gd name="T44" fmla="*/ 139 w 148"/>
                <a:gd name="T45" fmla="*/ 87 h 125"/>
                <a:gd name="T46" fmla="*/ 140 w 148"/>
                <a:gd name="T47" fmla="*/ 84 h 125"/>
                <a:gd name="T48" fmla="*/ 140 w 148"/>
                <a:gd name="T49" fmla="*/ 83 h 125"/>
                <a:gd name="T50" fmla="*/ 129 w 148"/>
                <a:gd name="T51" fmla="*/ 47 h 125"/>
                <a:gd name="T52" fmla="*/ 116 w 148"/>
                <a:gd name="T53" fmla="*/ 9 h 125"/>
                <a:gd name="T54" fmla="*/ 113 w 148"/>
                <a:gd name="T55" fmla="*/ 9 h 125"/>
                <a:gd name="T56" fmla="*/ 12 w 148"/>
                <a:gd name="T57" fmla="*/ 39 h 125"/>
                <a:gd name="T58" fmla="*/ 10 w 148"/>
                <a:gd name="T59" fmla="*/ 40 h 125"/>
                <a:gd name="T60" fmla="*/ 10 w 148"/>
                <a:gd name="T61" fmla="*/ 41 h 125"/>
                <a:gd name="T62" fmla="*/ 10 w 148"/>
                <a:gd name="T63" fmla="*/ 44 h 125"/>
                <a:gd name="T64" fmla="*/ 12 w 148"/>
                <a:gd name="T65" fmla="*/ 56 h 125"/>
                <a:gd name="T66" fmla="*/ 123 w 148"/>
                <a:gd name="T67" fmla="*/ 23 h 125"/>
                <a:gd name="T68" fmla="*/ 119 w 148"/>
                <a:gd name="T69" fmla="*/ 12 h 125"/>
                <a:gd name="T70" fmla="*/ 117 w 148"/>
                <a:gd name="T71" fmla="*/ 9 h 125"/>
                <a:gd name="T72" fmla="*/ 116 w 148"/>
                <a:gd name="T73" fmla="*/ 9 h 125"/>
                <a:gd name="T74" fmla="*/ 116 w 148"/>
                <a:gd name="T75" fmla="*/ 0 h 125"/>
                <a:gd name="T76" fmla="*/ 119 w 148"/>
                <a:gd name="T77" fmla="*/ 1 h 125"/>
                <a:gd name="T78" fmla="*/ 123 w 148"/>
                <a:gd name="T79" fmla="*/ 3 h 125"/>
                <a:gd name="T80" fmla="*/ 125 w 148"/>
                <a:gd name="T81" fmla="*/ 5 h 125"/>
                <a:gd name="T82" fmla="*/ 127 w 148"/>
                <a:gd name="T83" fmla="*/ 9 h 125"/>
                <a:gd name="T84" fmla="*/ 148 w 148"/>
                <a:gd name="T85" fmla="*/ 80 h 125"/>
                <a:gd name="T86" fmla="*/ 148 w 148"/>
                <a:gd name="T87" fmla="*/ 84 h 125"/>
                <a:gd name="T88" fmla="*/ 147 w 148"/>
                <a:gd name="T89" fmla="*/ 88 h 125"/>
                <a:gd name="T90" fmla="*/ 145 w 148"/>
                <a:gd name="T91" fmla="*/ 91 h 125"/>
                <a:gd name="T92" fmla="*/ 143 w 148"/>
                <a:gd name="T93" fmla="*/ 93 h 125"/>
                <a:gd name="T94" fmla="*/ 139 w 148"/>
                <a:gd name="T95" fmla="*/ 95 h 125"/>
                <a:gd name="T96" fmla="*/ 38 w 148"/>
                <a:gd name="T97" fmla="*/ 125 h 125"/>
                <a:gd name="T98" fmla="*/ 34 w 148"/>
                <a:gd name="T99" fmla="*/ 125 h 125"/>
                <a:gd name="T100" fmla="*/ 30 w 148"/>
                <a:gd name="T101" fmla="*/ 125 h 125"/>
                <a:gd name="T102" fmla="*/ 26 w 148"/>
                <a:gd name="T103" fmla="*/ 123 h 125"/>
                <a:gd name="T104" fmla="*/ 23 w 148"/>
                <a:gd name="T105" fmla="*/ 120 h 125"/>
                <a:gd name="T106" fmla="*/ 22 w 148"/>
                <a:gd name="T107" fmla="*/ 117 h 125"/>
                <a:gd name="T108" fmla="*/ 2 w 148"/>
                <a:gd name="T109" fmla="*/ 47 h 125"/>
                <a:gd name="T110" fmla="*/ 0 w 148"/>
                <a:gd name="T111" fmla="*/ 43 h 125"/>
                <a:gd name="T112" fmla="*/ 2 w 148"/>
                <a:gd name="T113" fmla="*/ 39 h 125"/>
                <a:gd name="T114" fmla="*/ 3 w 148"/>
                <a:gd name="T115" fmla="*/ 35 h 125"/>
                <a:gd name="T116" fmla="*/ 6 w 148"/>
                <a:gd name="T117" fmla="*/ 32 h 125"/>
                <a:gd name="T118" fmla="*/ 10 w 148"/>
                <a:gd name="T119" fmla="*/ 31 h 125"/>
                <a:gd name="T120" fmla="*/ 112 w 148"/>
                <a:gd name="T121" fmla="*/ 1 h 125"/>
                <a:gd name="T122" fmla="*/ 116 w 148"/>
                <a:gd name="T1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" h="125">
                  <a:moveTo>
                    <a:pt x="40" y="91"/>
                  </a:moveTo>
                  <a:lnTo>
                    <a:pt x="44" y="107"/>
                  </a:lnTo>
                  <a:lnTo>
                    <a:pt x="36" y="108"/>
                  </a:lnTo>
                  <a:lnTo>
                    <a:pt x="32" y="92"/>
                  </a:lnTo>
                  <a:lnTo>
                    <a:pt x="40" y="91"/>
                  </a:lnTo>
                  <a:close/>
                  <a:moveTo>
                    <a:pt x="55" y="85"/>
                  </a:moveTo>
                  <a:lnTo>
                    <a:pt x="60" y="101"/>
                  </a:lnTo>
                  <a:lnTo>
                    <a:pt x="52" y="104"/>
                  </a:lnTo>
                  <a:lnTo>
                    <a:pt x="47" y="88"/>
                  </a:lnTo>
                  <a:lnTo>
                    <a:pt x="55" y="85"/>
                  </a:lnTo>
                  <a:close/>
                  <a:moveTo>
                    <a:pt x="71" y="81"/>
                  </a:moveTo>
                  <a:lnTo>
                    <a:pt x="76" y="97"/>
                  </a:lnTo>
                  <a:lnTo>
                    <a:pt x="68" y="99"/>
                  </a:lnTo>
                  <a:lnTo>
                    <a:pt x="63" y="84"/>
                  </a:lnTo>
                  <a:lnTo>
                    <a:pt x="71" y="81"/>
                  </a:lnTo>
                  <a:close/>
                  <a:moveTo>
                    <a:pt x="129" y="47"/>
                  </a:moveTo>
                  <a:lnTo>
                    <a:pt x="19" y="79"/>
                  </a:lnTo>
                  <a:lnTo>
                    <a:pt x="30" y="115"/>
                  </a:lnTo>
                  <a:lnTo>
                    <a:pt x="31" y="116"/>
                  </a:lnTo>
                  <a:lnTo>
                    <a:pt x="32" y="117"/>
                  </a:lnTo>
                  <a:lnTo>
                    <a:pt x="35" y="117"/>
                  </a:lnTo>
                  <a:lnTo>
                    <a:pt x="137" y="88"/>
                  </a:lnTo>
                  <a:lnTo>
                    <a:pt x="139" y="87"/>
                  </a:lnTo>
                  <a:lnTo>
                    <a:pt x="140" y="84"/>
                  </a:lnTo>
                  <a:lnTo>
                    <a:pt x="140" y="83"/>
                  </a:lnTo>
                  <a:lnTo>
                    <a:pt x="129" y="47"/>
                  </a:lnTo>
                  <a:close/>
                  <a:moveTo>
                    <a:pt x="116" y="9"/>
                  </a:moveTo>
                  <a:lnTo>
                    <a:pt x="113" y="9"/>
                  </a:lnTo>
                  <a:lnTo>
                    <a:pt x="12" y="39"/>
                  </a:lnTo>
                  <a:lnTo>
                    <a:pt x="10" y="40"/>
                  </a:lnTo>
                  <a:lnTo>
                    <a:pt x="10" y="41"/>
                  </a:lnTo>
                  <a:lnTo>
                    <a:pt x="10" y="44"/>
                  </a:lnTo>
                  <a:lnTo>
                    <a:pt x="12" y="56"/>
                  </a:lnTo>
                  <a:lnTo>
                    <a:pt x="123" y="23"/>
                  </a:lnTo>
                  <a:lnTo>
                    <a:pt x="119" y="12"/>
                  </a:lnTo>
                  <a:lnTo>
                    <a:pt x="117" y="9"/>
                  </a:lnTo>
                  <a:lnTo>
                    <a:pt x="116" y="9"/>
                  </a:lnTo>
                  <a:close/>
                  <a:moveTo>
                    <a:pt x="116" y="0"/>
                  </a:moveTo>
                  <a:lnTo>
                    <a:pt x="119" y="1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7" y="9"/>
                  </a:lnTo>
                  <a:lnTo>
                    <a:pt x="148" y="80"/>
                  </a:lnTo>
                  <a:lnTo>
                    <a:pt x="148" y="84"/>
                  </a:lnTo>
                  <a:lnTo>
                    <a:pt x="147" y="88"/>
                  </a:lnTo>
                  <a:lnTo>
                    <a:pt x="145" y="91"/>
                  </a:lnTo>
                  <a:lnTo>
                    <a:pt x="143" y="93"/>
                  </a:lnTo>
                  <a:lnTo>
                    <a:pt x="139" y="95"/>
                  </a:lnTo>
                  <a:lnTo>
                    <a:pt x="38" y="125"/>
                  </a:lnTo>
                  <a:lnTo>
                    <a:pt x="34" y="125"/>
                  </a:lnTo>
                  <a:lnTo>
                    <a:pt x="30" y="125"/>
                  </a:lnTo>
                  <a:lnTo>
                    <a:pt x="26" y="123"/>
                  </a:lnTo>
                  <a:lnTo>
                    <a:pt x="23" y="120"/>
                  </a:lnTo>
                  <a:lnTo>
                    <a:pt x="22" y="117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3" y="35"/>
                  </a:lnTo>
                  <a:lnTo>
                    <a:pt x="6" y="32"/>
                  </a:lnTo>
                  <a:lnTo>
                    <a:pt x="10" y="31"/>
                  </a:lnTo>
                  <a:lnTo>
                    <a:pt x="112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2F2BDD26-85FB-401E-8E32-0635C3D9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538" y="3752644"/>
              <a:ext cx="175831" cy="210103"/>
            </a:xfrm>
            <a:custGeom>
              <a:avLst/>
              <a:gdLst>
                <a:gd name="T0" fmla="*/ 53 w 118"/>
                <a:gd name="T1" fmla="*/ 0 h 141"/>
                <a:gd name="T2" fmla="*/ 53 w 118"/>
                <a:gd name="T3" fmla="*/ 33 h 141"/>
                <a:gd name="T4" fmla="*/ 76 w 118"/>
                <a:gd name="T5" fmla="*/ 36 h 141"/>
                <a:gd name="T6" fmla="*/ 93 w 118"/>
                <a:gd name="T7" fmla="*/ 41 h 141"/>
                <a:gd name="T8" fmla="*/ 105 w 118"/>
                <a:gd name="T9" fmla="*/ 52 h 141"/>
                <a:gd name="T10" fmla="*/ 114 w 118"/>
                <a:gd name="T11" fmla="*/ 64 h 141"/>
                <a:gd name="T12" fmla="*/ 118 w 118"/>
                <a:gd name="T13" fmla="*/ 78 h 141"/>
                <a:gd name="T14" fmla="*/ 118 w 118"/>
                <a:gd name="T15" fmla="*/ 94 h 141"/>
                <a:gd name="T16" fmla="*/ 114 w 118"/>
                <a:gd name="T17" fmla="*/ 110 h 141"/>
                <a:gd name="T18" fmla="*/ 108 w 118"/>
                <a:gd name="T19" fmla="*/ 126 h 141"/>
                <a:gd name="T20" fmla="*/ 96 w 118"/>
                <a:gd name="T21" fmla="*/ 141 h 141"/>
                <a:gd name="T22" fmla="*/ 101 w 118"/>
                <a:gd name="T23" fmla="*/ 129 h 141"/>
                <a:gd name="T24" fmla="*/ 105 w 118"/>
                <a:gd name="T25" fmla="*/ 117 h 141"/>
                <a:gd name="T26" fmla="*/ 106 w 118"/>
                <a:gd name="T27" fmla="*/ 105 h 141"/>
                <a:gd name="T28" fmla="*/ 104 w 118"/>
                <a:gd name="T29" fmla="*/ 94 h 141"/>
                <a:gd name="T30" fmla="*/ 98 w 118"/>
                <a:gd name="T31" fmla="*/ 84 h 141"/>
                <a:gd name="T32" fmla="*/ 88 w 118"/>
                <a:gd name="T33" fmla="*/ 77 h 141"/>
                <a:gd name="T34" fmla="*/ 73 w 118"/>
                <a:gd name="T35" fmla="*/ 72 h 141"/>
                <a:gd name="T36" fmla="*/ 53 w 118"/>
                <a:gd name="T37" fmla="*/ 70 h 141"/>
                <a:gd name="T38" fmla="*/ 53 w 118"/>
                <a:gd name="T39" fmla="*/ 105 h 141"/>
                <a:gd name="T40" fmla="*/ 0 w 118"/>
                <a:gd name="T41" fmla="*/ 52 h 141"/>
                <a:gd name="T42" fmla="*/ 53 w 118"/>
                <a:gd name="T4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41">
                  <a:moveTo>
                    <a:pt x="53" y="0"/>
                  </a:moveTo>
                  <a:lnTo>
                    <a:pt x="53" y="33"/>
                  </a:lnTo>
                  <a:lnTo>
                    <a:pt x="76" y="36"/>
                  </a:lnTo>
                  <a:lnTo>
                    <a:pt x="93" y="41"/>
                  </a:lnTo>
                  <a:lnTo>
                    <a:pt x="105" y="52"/>
                  </a:lnTo>
                  <a:lnTo>
                    <a:pt x="114" y="64"/>
                  </a:lnTo>
                  <a:lnTo>
                    <a:pt x="118" y="78"/>
                  </a:lnTo>
                  <a:lnTo>
                    <a:pt x="118" y="94"/>
                  </a:lnTo>
                  <a:lnTo>
                    <a:pt x="114" y="110"/>
                  </a:lnTo>
                  <a:lnTo>
                    <a:pt x="108" y="126"/>
                  </a:lnTo>
                  <a:lnTo>
                    <a:pt x="96" y="141"/>
                  </a:lnTo>
                  <a:lnTo>
                    <a:pt x="101" y="129"/>
                  </a:lnTo>
                  <a:lnTo>
                    <a:pt x="105" y="117"/>
                  </a:lnTo>
                  <a:lnTo>
                    <a:pt x="106" y="105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88" y="77"/>
                  </a:lnTo>
                  <a:lnTo>
                    <a:pt x="73" y="72"/>
                  </a:lnTo>
                  <a:lnTo>
                    <a:pt x="53" y="70"/>
                  </a:lnTo>
                  <a:lnTo>
                    <a:pt x="53" y="105"/>
                  </a:lnTo>
                  <a:lnTo>
                    <a:pt x="0" y="5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5933B3F4-69EE-4EB5-971E-099C60038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0424" y="3910594"/>
              <a:ext cx="186262" cy="132619"/>
            </a:xfrm>
            <a:custGeom>
              <a:avLst/>
              <a:gdLst>
                <a:gd name="T0" fmla="*/ 104 w 125"/>
                <a:gd name="T1" fmla="*/ 34 h 89"/>
                <a:gd name="T2" fmla="*/ 103 w 125"/>
                <a:gd name="T3" fmla="*/ 35 h 89"/>
                <a:gd name="T4" fmla="*/ 101 w 125"/>
                <a:gd name="T5" fmla="*/ 36 h 89"/>
                <a:gd name="T6" fmla="*/ 81 w 125"/>
                <a:gd name="T7" fmla="*/ 72 h 89"/>
                <a:gd name="T8" fmla="*/ 81 w 125"/>
                <a:gd name="T9" fmla="*/ 74 h 89"/>
                <a:gd name="T10" fmla="*/ 81 w 125"/>
                <a:gd name="T11" fmla="*/ 75 h 89"/>
                <a:gd name="T12" fmla="*/ 83 w 125"/>
                <a:gd name="T13" fmla="*/ 76 h 89"/>
                <a:gd name="T14" fmla="*/ 89 w 125"/>
                <a:gd name="T15" fmla="*/ 80 h 89"/>
                <a:gd name="T16" fmla="*/ 91 w 125"/>
                <a:gd name="T17" fmla="*/ 80 h 89"/>
                <a:gd name="T18" fmla="*/ 92 w 125"/>
                <a:gd name="T19" fmla="*/ 80 h 89"/>
                <a:gd name="T20" fmla="*/ 93 w 125"/>
                <a:gd name="T21" fmla="*/ 79 h 89"/>
                <a:gd name="T22" fmla="*/ 113 w 125"/>
                <a:gd name="T23" fmla="*/ 43 h 89"/>
                <a:gd name="T24" fmla="*/ 113 w 125"/>
                <a:gd name="T25" fmla="*/ 40 h 89"/>
                <a:gd name="T26" fmla="*/ 113 w 125"/>
                <a:gd name="T27" fmla="*/ 39 h 89"/>
                <a:gd name="T28" fmla="*/ 112 w 125"/>
                <a:gd name="T29" fmla="*/ 38 h 89"/>
                <a:gd name="T30" fmla="*/ 105 w 125"/>
                <a:gd name="T31" fmla="*/ 35 h 89"/>
                <a:gd name="T32" fmla="*/ 104 w 125"/>
                <a:gd name="T33" fmla="*/ 34 h 89"/>
                <a:gd name="T34" fmla="*/ 26 w 125"/>
                <a:gd name="T35" fmla="*/ 8 h 89"/>
                <a:gd name="T36" fmla="*/ 22 w 125"/>
                <a:gd name="T37" fmla="*/ 15 h 89"/>
                <a:gd name="T38" fmla="*/ 63 w 125"/>
                <a:gd name="T39" fmla="*/ 36 h 89"/>
                <a:gd name="T40" fmla="*/ 67 w 125"/>
                <a:gd name="T41" fmla="*/ 31 h 89"/>
                <a:gd name="T42" fmla="*/ 26 w 125"/>
                <a:gd name="T43" fmla="*/ 8 h 89"/>
                <a:gd name="T44" fmla="*/ 24 w 125"/>
                <a:gd name="T45" fmla="*/ 0 h 89"/>
                <a:gd name="T46" fmla="*/ 71 w 125"/>
                <a:gd name="T47" fmla="*/ 27 h 89"/>
                <a:gd name="T48" fmla="*/ 72 w 125"/>
                <a:gd name="T49" fmla="*/ 26 h 89"/>
                <a:gd name="T50" fmla="*/ 84 w 125"/>
                <a:gd name="T51" fmla="*/ 14 h 89"/>
                <a:gd name="T52" fmla="*/ 87 w 125"/>
                <a:gd name="T53" fmla="*/ 12 h 89"/>
                <a:gd name="T54" fmla="*/ 89 w 125"/>
                <a:gd name="T55" fmla="*/ 12 h 89"/>
                <a:gd name="T56" fmla="*/ 92 w 125"/>
                <a:gd name="T57" fmla="*/ 12 h 89"/>
                <a:gd name="T58" fmla="*/ 95 w 125"/>
                <a:gd name="T59" fmla="*/ 14 h 89"/>
                <a:gd name="T60" fmla="*/ 123 w 125"/>
                <a:gd name="T61" fmla="*/ 36 h 89"/>
                <a:gd name="T62" fmla="*/ 124 w 125"/>
                <a:gd name="T63" fmla="*/ 38 h 89"/>
                <a:gd name="T64" fmla="*/ 125 w 125"/>
                <a:gd name="T65" fmla="*/ 40 h 89"/>
                <a:gd name="T66" fmla="*/ 125 w 125"/>
                <a:gd name="T67" fmla="*/ 44 h 89"/>
                <a:gd name="T68" fmla="*/ 124 w 125"/>
                <a:gd name="T69" fmla="*/ 47 h 89"/>
                <a:gd name="T70" fmla="*/ 117 w 125"/>
                <a:gd name="T71" fmla="*/ 60 h 89"/>
                <a:gd name="T72" fmla="*/ 115 w 125"/>
                <a:gd name="T73" fmla="*/ 64 h 89"/>
                <a:gd name="T74" fmla="*/ 112 w 125"/>
                <a:gd name="T75" fmla="*/ 68 h 89"/>
                <a:gd name="T76" fmla="*/ 111 w 125"/>
                <a:gd name="T77" fmla="*/ 72 h 89"/>
                <a:gd name="T78" fmla="*/ 103 w 125"/>
                <a:gd name="T79" fmla="*/ 86 h 89"/>
                <a:gd name="T80" fmla="*/ 101 w 125"/>
                <a:gd name="T81" fmla="*/ 87 h 89"/>
                <a:gd name="T82" fmla="*/ 99 w 125"/>
                <a:gd name="T83" fmla="*/ 88 h 89"/>
                <a:gd name="T84" fmla="*/ 96 w 125"/>
                <a:gd name="T85" fmla="*/ 89 h 89"/>
                <a:gd name="T86" fmla="*/ 93 w 125"/>
                <a:gd name="T87" fmla="*/ 89 h 89"/>
                <a:gd name="T88" fmla="*/ 59 w 125"/>
                <a:gd name="T89" fmla="*/ 79 h 89"/>
                <a:gd name="T90" fmla="*/ 56 w 125"/>
                <a:gd name="T91" fmla="*/ 76 h 89"/>
                <a:gd name="T92" fmla="*/ 55 w 125"/>
                <a:gd name="T93" fmla="*/ 74 h 89"/>
                <a:gd name="T94" fmla="*/ 53 w 125"/>
                <a:gd name="T95" fmla="*/ 70 h 89"/>
                <a:gd name="T96" fmla="*/ 57 w 125"/>
                <a:gd name="T97" fmla="*/ 54 h 89"/>
                <a:gd name="T98" fmla="*/ 57 w 125"/>
                <a:gd name="T99" fmla="*/ 51 h 89"/>
                <a:gd name="T100" fmla="*/ 51 w 125"/>
                <a:gd name="T101" fmla="*/ 54 h 89"/>
                <a:gd name="T102" fmla="*/ 47 w 125"/>
                <a:gd name="T103" fmla="*/ 40 h 89"/>
                <a:gd name="T104" fmla="*/ 34 w 125"/>
                <a:gd name="T105" fmla="*/ 44 h 89"/>
                <a:gd name="T106" fmla="*/ 30 w 125"/>
                <a:gd name="T107" fmla="*/ 31 h 89"/>
                <a:gd name="T108" fmla="*/ 16 w 125"/>
                <a:gd name="T109" fmla="*/ 35 h 89"/>
                <a:gd name="T110" fmla="*/ 12 w 125"/>
                <a:gd name="T111" fmla="*/ 22 h 89"/>
                <a:gd name="T112" fmla="*/ 6 w 125"/>
                <a:gd name="T113" fmla="*/ 24 h 89"/>
                <a:gd name="T114" fmla="*/ 0 w 125"/>
                <a:gd name="T115" fmla="*/ 4 h 89"/>
                <a:gd name="T116" fmla="*/ 24 w 125"/>
                <a:gd name="T1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" h="89">
                  <a:moveTo>
                    <a:pt x="104" y="34"/>
                  </a:moveTo>
                  <a:lnTo>
                    <a:pt x="103" y="35"/>
                  </a:lnTo>
                  <a:lnTo>
                    <a:pt x="101" y="36"/>
                  </a:lnTo>
                  <a:lnTo>
                    <a:pt x="81" y="72"/>
                  </a:lnTo>
                  <a:lnTo>
                    <a:pt x="81" y="74"/>
                  </a:lnTo>
                  <a:lnTo>
                    <a:pt x="81" y="75"/>
                  </a:lnTo>
                  <a:lnTo>
                    <a:pt x="83" y="76"/>
                  </a:lnTo>
                  <a:lnTo>
                    <a:pt x="89" y="80"/>
                  </a:lnTo>
                  <a:lnTo>
                    <a:pt x="91" y="80"/>
                  </a:lnTo>
                  <a:lnTo>
                    <a:pt x="92" y="80"/>
                  </a:lnTo>
                  <a:lnTo>
                    <a:pt x="93" y="79"/>
                  </a:lnTo>
                  <a:lnTo>
                    <a:pt x="113" y="43"/>
                  </a:lnTo>
                  <a:lnTo>
                    <a:pt x="113" y="40"/>
                  </a:lnTo>
                  <a:lnTo>
                    <a:pt x="113" y="39"/>
                  </a:lnTo>
                  <a:lnTo>
                    <a:pt x="112" y="38"/>
                  </a:lnTo>
                  <a:lnTo>
                    <a:pt x="105" y="35"/>
                  </a:lnTo>
                  <a:lnTo>
                    <a:pt x="104" y="34"/>
                  </a:lnTo>
                  <a:close/>
                  <a:moveTo>
                    <a:pt x="26" y="8"/>
                  </a:moveTo>
                  <a:lnTo>
                    <a:pt x="22" y="15"/>
                  </a:lnTo>
                  <a:lnTo>
                    <a:pt x="63" y="36"/>
                  </a:lnTo>
                  <a:lnTo>
                    <a:pt x="67" y="31"/>
                  </a:lnTo>
                  <a:lnTo>
                    <a:pt x="26" y="8"/>
                  </a:lnTo>
                  <a:close/>
                  <a:moveTo>
                    <a:pt x="24" y="0"/>
                  </a:moveTo>
                  <a:lnTo>
                    <a:pt x="71" y="27"/>
                  </a:lnTo>
                  <a:lnTo>
                    <a:pt x="72" y="26"/>
                  </a:lnTo>
                  <a:lnTo>
                    <a:pt x="84" y="14"/>
                  </a:lnTo>
                  <a:lnTo>
                    <a:pt x="87" y="12"/>
                  </a:lnTo>
                  <a:lnTo>
                    <a:pt x="89" y="12"/>
                  </a:lnTo>
                  <a:lnTo>
                    <a:pt x="92" y="12"/>
                  </a:lnTo>
                  <a:lnTo>
                    <a:pt x="95" y="14"/>
                  </a:lnTo>
                  <a:lnTo>
                    <a:pt x="123" y="36"/>
                  </a:lnTo>
                  <a:lnTo>
                    <a:pt x="124" y="38"/>
                  </a:lnTo>
                  <a:lnTo>
                    <a:pt x="125" y="40"/>
                  </a:lnTo>
                  <a:lnTo>
                    <a:pt x="125" y="44"/>
                  </a:lnTo>
                  <a:lnTo>
                    <a:pt x="124" y="47"/>
                  </a:lnTo>
                  <a:lnTo>
                    <a:pt x="117" y="60"/>
                  </a:lnTo>
                  <a:lnTo>
                    <a:pt x="115" y="64"/>
                  </a:lnTo>
                  <a:lnTo>
                    <a:pt x="112" y="68"/>
                  </a:lnTo>
                  <a:lnTo>
                    <a:pt x="111" y="72"/>
                  </a:lnTo>
                  <a:lnTo>
                    <a:pt x="103" y="86"/>
                  </a:lnTo>
                  <a:lnTo>
                    <a:pt x="101" y="87"/>
                  </a:lnTo>
                  <a:lnTo>
                    <a:pt x="99" y="88"/>
                  </a:lnTo>
                  <a:lnTo>
                    <a:pt x="96" y="89"/>
                  </a:lnTo>
                  <a:lnTo>
                    <a:pt x="93" y="89"/>
                  </a:lnTo>
                  <a:lnTo>
                    <a:pt x="59" y="79"/>
                  </a:lnTo>
                  <a:lnTo>
                    <a:pt x="56" y="76"/>
                  </a:lnTo>
                  <a:lnTo>
                    <a:pt x="55" y="74"/>
                  </a:lnTo>
                  <a:lnTo>
                    <a:pt x="53" y="70"/>
                  </a:lnTo>
                  <a:lnTo>
                    <a:pt x="57" y="54"/>
                  </a:lnTo>
                  <a:lnTo>
                    <a:pt x="57" y="51"/>
                  </a:lnTo>
                  <a:lnTo>
                    <a:pt x="51" y="54"/>
                  </a:lnTo>
                  <a:lnTo>
                    <a:pt x="47" y="40"/>
                  </a:lnTo>
                  <a:lnTo>
                    <a:pt x="34" y="44"/>
                  </a:lnTo>
                  <a:lnTo>
                    <a:pt x="30" y="31"/>
                  </a:lnTo>
                  <a:lnTo>
                    <a:pt x="16" y="35"/>
                  </a:lnTo>
                  <a:lnTo>
                    <a:pt x="12" y="22"/>
                  </a:lnTo>
                  <a:lnTo>
                    <a:pt x="6" y="24"/>
                  </a:lnTo>
                  <a:lnTo>
                    <a:pt x="0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9C09A306-BC93-4FEA-80EA-247957062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5022204"/>
              <a:ext cx="150499" cy="129638"/>
            </a:xfrm>
            <a:custGeom>
              <a:avLst/>
              <a:gdLst>
                <a:gd name="T0" fmla="*/ 39 w 101"/>
                <a:gd name="T1" fmla="*/ 30 h 87"/>
                <a:gd name="T2" fmla="*/ 39 w 101"/>
                <a:gd name="T3" fmla="*/ 50 h 87"/>
                <a:gd name="T4" fmla="*/ 19 w 101"/>
                <a:gd name="T5" fmla="*/ 50 h 87"/>
                <a:gd name="T6" fmla="*/ 51 w 101"/>
                <a:gd name="T7" fmla="*/ 74 h 87"/>
                <a:gd name="T8" fmla="*/ 83 w 101"/>
                <a:gd name="T9" fmla="*/ 50 h 87"/>
                <a:gd name="T10" fmla="*/ 64 w 101"/>
                <a:gd name="T11" fmla="*/ 50 h 87"/>
                <a:gd name="T12" fmla="*/ 64 w 101"/>
                <a:gd name="T13" fmla="*/ 30 h 87"/>
                <a:gd name="T14" fmla="*/ 39 w 101"/>
                <a:gd name="T15" fmla="*/ 30 h 87"/>
                <a:gd name="T16" fmla="*/ 21 w 101"/>
                <a:gd name="T17" fmla="*/ 5 h 87"/>
                <a:gd name="T18" fmla="*/ 16 w 101"/>
                <a:gd name="T19" fmla="*/ 12 h 87"/>
                <a:gd name="T20" fmla="*/ 87 w 101"/>
                <a:gd name="T21" fmla="*/ 12 h 87"/>
                <a:gd name="T22" fmla="*/ 80 w 101"/>
                <a:gd name="T23" fmla="*/ 5 h 87"/>
                <a:gd name="T24" fmla="*/ 21 w 101"/>
                <a:gd name="T25" fmla="*/ 5 h 87"/>
                <a:gd name="T26" fmla="*/ 19 w 101"/>
                <a:gd name="T27" fmla="*/ 0 h 87"/>
                <a:gd name="T28" fmla="*/ 83 w 101"/>
                <a:gd name="T29" fmla="*/ 0 h 87"/>
                <a:gd name="T30" fmla="*/ 101 w 101"/>
                <a:gd name="T31" fmla="*/ 18 h 87"/>
                <a:gd name="T32" fmla="*/ 101 w 101"/>
                <a:gd name="T33" fmla="*/ 85 h 87"/>
                <a:gd name="T34" fmla="*/ 100 w 101"/>
                <a:gd name="T35" fmla="*/ 86 h 87"/>
                <a:gd name="T36" fmla="*/ 99 w 101"/>
                <a:gd name="T37" fmla="*/ 87 h 87"/>
                <a:gd name="T38" fmla="*/ 4 w 101"/>
                <a:gd name="T39" fmla="*/ 87 h 87"/>
                <a:gd name="T40" fmla="*/ 1 w 101"/>
                <a:gd name="T41" fmla="*/ 86 h 87"/>
                <a:gd name="T42" fmla="*/ 0 w 101"/>
                <a:gd name="T43" fmla="*/ 85 h 87"/>
                <a:gd name="T44" fmla="*/ 0 w 101"/>
                <a:gd name="T45" fmla="*/ 18 h 87"/>
                <a:gd name="T46" fmla="*/ 19 w 101"/>
                <a:gd name="T4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87">
                  <a:moveTo>
                    <a:pt x="39" y="30"/>
                  </a:moveTo>
                  <a:lnTo>
                    <a:pt x="39" y="50"/>
                  </a:lnTo>
                  <a:lnTo>
                    <a:pt x="19" y="50"/>
                  </a:lnTo>
                  <a:lnTo>
                    <a:pt x="51" y="74"/>
                  </a:lnTo>
                  <a:lnTo>
                    <a:pt x="83" y="50"/>
                  </a:lnTo>
                  <a:lnTo>
                    <a:pt x="64" y="50"/>
                  </a:lnTo>
                  <a:lnTo>
                    <a:pt x="64" y="30"/>
                  </a:lnTo>
                  <a:lnTo>
                    <a:pt x="39" y="30"/>
                  </a:lnTo>
                  <a:close/>
                  <a:moveTo>
                    <a:pt x="21" y="5"/>
                  </a:moveTo>
                  <a:lnTo>
                    <a:pt x="16" y="12"/>
                  </a:lnTo>
                  <a:lnTo>
                    <a:pt x="87" y="12"/>
                  </a:lnTo>
                  <a:lnTo>
                    <a:pt x="80" y="5"/>
                  </a:lnTo>
                  <a:lnTo>
                    <a:pt x="21" y="5"/>
                  </a:lnTo>
                  <a:close/>
                  <a:moveTo>
                    <a:pt x="19" y="0"/>
                  </a:moveTo>
                  <a:lnTo>
                    <a:pt x="83" y="0"/>
                  </a:lnTo>
                  <a:lnTo>
                    <a:pt x="101" y="18"/>
                  </a:lnTo>
                  <a:lnTo>
                    <a:pt x="101" y="85"/>
                  </a:lnTo>
                  <a:lnTo>
                    <a:pt x="100" y="86"/>
                  </a:lnTo>
                  <a:lnTo>
                    <a:pt x="99" y="87"/>
                  </a:lnTo>
                  <a:lnTo>
                    <a:pt x="4" y="87"/>
                  </a:lnTo>
                  <a:lnTo>
                    <a:pt x="1" y="86"/>
                  </a:lnTo>
                  <a:lnTo>
                    <a:pt x="0" y="85"/>
                  </a:lnTo>
                  <a:lnTo>
                    <a:pt x="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6491C98-BAFB-4CAD-A30C-51F214DA9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910" y="3566382"/>
              <a:ext cx="126658" cy="168381"/>
            </a:xfrm>
            <a:custGeom>
              <a:avLst/>
              <a:gdLst>
                <a:gd name="T0" fmla="*/ 64 w 85"/>
                <a:gd name="T1" fmla="*/ 46 h 113"/>
                <a:gd name="T2" fmla="*/ 64 w 85"/>
                <a:gd name="T3" fmla="*/ 53 h 113"/>
                <a:gd name="T4" fmla="*/ 61 w 85"/>
                <a:gd name="T5" fmla="*/ 72 h 113"/>
                <a:gd name="T6" fmla="*/ 52 w 85"/>
                <a:gd name="T7" fmla="*/ 86 h 113"/>
                <a:gd name="T8" fmla="*/ 39 w 85"/>
                <a:gd name="T9" fmla="*/ 98 h 113"/>
                <a:gd name="T10" fmla="*/ 43 w 85"/>
                <a:gd name="T11" fmla="*/ 98 h 113"/>
                <a:gd name="T12" fmla="*/ 48 w 85"/>
                <a:gd name="T13" fmla="*/ 98 h 113"/>
                <a:gd name="T14" fmla="*/ 53 w 85"/>
                <a:gd name="T15" fmla="*/ 97 h 113"/>
                <a:gd name="T16" fmla="*/ 57 w 85"/>
                <a:gd name="T17" fmla="*/ 94 h 113"/>
                <a:gd name="T18" fmla="*/ 63 w 85"/>
                <a:gd name="T19" fmla="*/ 90 h 113"/>
                <a:gd name="T20" fmla="*/ 65 w 85"/>
                <a:gd name="T21" fmla="*/ 86 h 113"/>
                <a:gd name="T22" fmla="*/ 68 w 85"/>
                <a:gd name="T23" fmla="*/ 81 h 113"/>
                <a:gd name="T24" fmla="*/ 71 w 85"/>
                <a:gd name="T25" fmla="*/ 77 h 113"/>
                <a:gd name="T26" fmla="*/ 71 w 85"/>
                <a:gd name="T27" fmla="*/ 70 h 113"/>
                <a:gd name="T28" fmla="*/ 71 w 85"/>
                <a:gd name="T29" fmla="*/ 70 h 113"/>
                <a:gd name="T30" fmla="*/ 71 w 85"/>
                <a:gd name="T31" fmla="*/ 70 h 113"/>
                <a:gd name="T32" fmla="*/ 71 w 85"/>
                <a:gd name="T33" fmla="*/ 70 h 113"/>
                <a:gd name="T34" fmla="*/ 71 w 85"/>
                <a:gd name="T35" fmla="*/ 69 h 113"/>
                <a:gd name="T36" fmla="*/ 71 w 85"/>
                <a:gd name="T37" fmla="*/ 69 h 113"/>
                <a:gd name="T38" fmla="*/ 71 w 85"/>
                <a:gd name="T39" fmla="*/ 69 h 113"/>
                <a:gd name="T40" fmla="*/ 69 w 85"/>
                <a:gd name="T41" fmla="*/ 58 h 113"/>
                <a:gd name="T42" fmla="*/ 64 w 85"/>
                <a:gd name="T43" fmla="*/ 46 h 113"/>
                <a:gd name="T44" fmla="*/ 43 w 85"/>
                <a:gd name="T45" fmla="*/ 0 h 113"/>
                <a:gd name="T46" fmla="*/ 44 w 85"/>
                <a:gd name="T47" fmla="*/ 1 h 113"/>
                <a:gd name="T48" fmla="*/ 51 w 85"/>
                <a:gd name="T49" fmla="*/ 6 h 113"/>
                <a:gd name="T50" fmla="*/ 59 w 85"/>
                <a:gd name="T51" fmla="*/ 16 h 113"/>
                <a:gd name="T52" fmla="*/ 68 w 85"/>
                <a:gd name="T53" fmla="*/ 26 h 113"/>
                <a:gd name="T54" fmla="*/ 76 w 85"/>
                <a:gd name="T55" fmla="*/ 40 h 113"/>
                <a:gd name="T56" fmla="*/ 83 w 85"/>
                <a:gd name="T57" fmla="*/ 54 h 113"/>
                <a:gd name="T58" fmla="*/ 85 w 85"/>
                <a:gd name="T59" fmla="*/ 69 h 113"/>
                <a:gd name="T60" fmla="*/ 85 w 85"/>
                <a:gd name="T61" fmla="*/ 69 h 113"/>
                <a:gd name="T62" fmla="*/ 85 w 85"/>
                <a:gd name="T63" fmla="*/ 69 h 113"/>
                <a:gd name="T64" fmla="*/ 85 w 85"/>
                <a:gd name="T65" fmla="*/ 70 h 113"/>
                <a:gd name="T66" fmla="*/ 85 w 85"/>
                <a:gd name="T67" fmla="*/ 72 h 113"/>
                <a:gd name="T68" fmla="*/ 85 w 85"/>
                <a:gd name="T69" fmla="*/ 72 h 113"/>
                <a:gd name="T70" fmla="*/ 81 w 85"/>
                <a:gd name="T71" fmla="*/ 88 h 113"/>
                <a:gd name="T72" fmla="*/ 72 w 85"/>
                <a:gd name="T73" fmla="*/ 101 h 113"/>
                <a:gd name="T74" fmla="*/ 59 w 85"/>
                <a:gd name="T75" fmla="*/ 109 h 113"/>
                <a:gd name="T76" fmla="*/ 43 w 85"/>
                <a:gd name="T77" fmla="*/ 113 h 113"/>
                <a:gd name="T78" fmla="*/ 25 w 85"/>
                <a:gd name="T79" fmla="*/ 109 h 113"/>
                <a:gd name="T80" fmla="*/ 12 w 85"/>
                <a:gd name="T81" fmla="*/ 101 h 113"/>
                <a:gd name="T82" fmla="*/ 3 w 85"/>
                <a:gd name="T83" fmla="*/ 88 h 113"/>
                <a:gd name="T84" fmla="*/ 0 w 85"/>
                <a:gd name="T85" fmla="*/ 72 h 113"/>
                <a:gd name="T86" fmla="*/ 0 w 85"/>
                <a:gd name="T87" fmla="*/ 72 h 113"/>
                <a:gd name="T88" fmla="*/ 0 w 85"/>
                <a:gd name="T89" fmla="*/ 70 h 113"/>
                <a:gd name="T90" fmla="*/ 0 w 85"/>
                <a:gd name="T91" fmla="*/ 69 h 113"/>
                <a:gd name="T92" fmla="*/ 0 w 85"/>
                <a:gd name="T93" fmla="*/ 69 h 113"/>
                <a:gd name="T94" fmla="*/ 0 w 85"/>
                <a:gd name="T95" fmla="*/ 69 h 113"/>
                <a:gd name="T96" fmla="*/ 3 w 85"/>
                <a:gd name="T97" fmla="*/ 54 h 113"/>
                <a:gd name="T98" fmla="*/ 8 w 85"/>
                <a:gd name="T99" fmla="*/ 40 h 113"/>
                <a:gd name="T100" fmla="*/ 17 w 85"/>
                <a:gd name="T101" fmla="*/ 26 h 113"/>
                <a:gd name="T102" fmla="*/ 25 w 85"/>
                <a:gd name="T103" fmla="*/ 16 h 113"/>
                <a:gd name="T104" fmla="*/ 35 w 85"/>
                <a:gd name="T105" fmla="*/ 6 h 113"/>
                <a:gd name="T106" fmla="*/ 40 w 85"/>
                <a:gd name="T107" fmla="*/ 1 h 113"/>
                <a:gd name="T108" fmla="*/ 43 w 85"/>
                <a:gd name="T10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13">
                  <a:moveTo>
                    <a:pt x="64" y="46"/>
                  </a:moveTo>
                  <a:lnTo>
                    <a:pt x="64" y="53"/>
                  </a:lnTo>
                  <a:lnTo>
                    <a:pt x="61" y="72"/>
                  </a:lnTo>
                  <a:lnTo>
                    <a:pt x="52" y="86"/>
                  </a:lnTo>
                  <a:lnTo>
                    <a:pt x="39" y="98"/>
                  </a:lnTo>
                  <a:lnTo>
                    <a:pt x="43" y="98"/>
                  </a:lnTo>
                  <a:lnTo>
                    <a:pt x="48" y="98"/>
                  </a:lnTo>
                  <a:lnTo>
                    <a:pt x="53" y="97"/>
                  </a:lnTo>
                  <a:lnTo>
                    <a:pt x="57" y="94"/>
                  </a:lnTo>
                  <a:lnTo>
                    <a:pt x="63" y="90"/>
                  </a:lnTo>
                  <a:lnTo>
                    <a:pt x="65" y="86"/>
                  </a:lnTo>
                  <a:lnTo>
                    <a:pt x="68" y="81"/>
                  </a:lnTo>
                  <a:lnTo>
                    <a:pt x="71" y="77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69" y="58"/>
                  </a:lnTo>
                  <a:lnTo>
                    <a:pt x="64" y="46"/>
                  </a:lnTo>
                  <a:close/>
                  <a:moveTo>
                    <a:pt x="43" y="0"/>
                  </a:moveTo>
                  <a:lnTo>
                    <a:pt x="44" y="1"/>
                  </a:lnTo>
                  <a:lnTo>
                    <a:pt x="51" y="6"/>
                  </a:lnTo>
                  <a:lnTo>
                    <a:pt x="59" y="16"/>
                  </a:lnTo>
                  <a:lnTo>
                    <a:pt x="68" y="26"/>
                  </a:lnTo>
                  <a:lnTo>
                    <a:pt x="76" y="40"/>
                  </a:lnTo>
                  <a:lnTo>
                    <a:pt x="83" y="54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0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1" y="88"/>
                  </a:lnTo>
                  <a:lnTo>
                    <a:pt x="72" y="101"/>
                  </a:lnTo>
                  <a:lnTo>
                    <a:pt x="59" y="109"/>
                  </a:lnTo>
                  <a:lnTo>
                    <a:pt x="43" y="113"/>
                  </a:lnTo>
                  <a:lnTo>
                    <a:pt x="25" y="109"/>
                  </a:lnTo>
                  <a:lnTo>
                    <a:pt x="12" y="101"/>
                  </a:lnTo>
                  <a:lnTo>
                    <a:pt x="3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3" y="54"/>
                  </a:lnTo>
                  <a:lnTo>
                    <a:pt x="8" y="40"/>
                  </a:lnTo>
                  <a:lnTo>
                    <a:pt x="17" y="26"/>
                  </a:lnTo>
                  <a:lnTo>
                    <a:pt x="25" y="16"/>
                  </a:lnTo>
                  <a:lnTo>
                    <a:pt x="35" y="6"/>
                  </a:lnTo>
                  <a:lnTo>
                    <a:pt x="40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88BBD2AD-8B6D-416B-B288-94D0F21F5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762" y="3445684"/>
              <a:ext cx="187752" cy="180302"/>
            </a:xfrm>
            <a:custGeom>
              <a:avLst/>
              <a:gdLst>
                <a:gd name="T0" fmla="*/ 13 w 126"/>
                <a:gd name="T1" fmla="*/ 59 h 121"/>
                <a:gd name="T2" fmla="*/ 42 w 126"/>
                <a:gd name="T3" fmla="*/ 101 h 121"/>
                <a:gd name="T4" fmla="*/ 53 w 126"/>
                <a:gd name="T5" fmla="*/ 67 h 121"/>
                <a:gd name="T6" fmla="*/ 13 w 126"/>
                <a:gd name="T7" fmla="*/ 59 h 121"/>
                <a:gd name="T8" fmla="*/ 72 w 126"/>
                <a:gd name="T9" fmla="*/ 55 h 121"/>
                <a:gd name="T10" fmla="*/ 70 w 126"/>
                <a:gd name="T11" fmla="*/ 71 h 121"/>
                <a:gd name="T12" fmla="*/ 54 w 126"/>
                <a:gd name="T13" fmla="*/ 67 h 121"/>
                <a:gd name="T14" fmla="*/ 53 w 126"/>
                <a:gd name="T15" fmla="*/ 103 h 121"/>
                <a:gd name="T16" fmla="*/ 105 w 126"/>
                <a:gd name="T17" fmla="*/ 66 h 121"/>
                <a:gd name="T18" fmla="*/ 72 w 126"/>
                <a:gd name="T19" fmla="*/ 55 h 121"/>
                <a:gd name="T20" fmla="*/ 74 w 126"/>
                <a:gd name="T21" fmla="*/ 17 h 121"/>
                <a:gd name="T22" fmla="*/ 17 w 126"/>
                <a:gd name="T23" fmla="*/ 55 h 121"/>
                <a:gd name="T24" fmla="*/ 60 w 126"/>
                <a:gd name="T25" fmla="*/ 58 h 121"/>
                <a:gd name="T26" fmla="*/ 74 w 126"/>
                <a:gd name="T27" fmla="*/ 17 h 121"/>
                <a:gd name="T28" fmla="*/ 78 w 126"/>
                <a:gd name="T29" fmla="*/ 14 h 121"/>
                <a:gd name="T30" fmla="*/ 72 w 126"/>
                <a:gd name="T31" fmla="*/ 54 h 121"/>
                <a:gd name="T32" fmla="*/ 107 w 126"/>
                <a:gd name="T33" fmla="*/ 57 h 121"/>
                <a:gd name="T34" fmla="*/ 78 w 126"/>
                <a:gd name="T35" fmla="*/ 14 h 121"/>
                <a:gd name="T36" fmla="*/ 81 w 126"/>
                <a:gd name="T37" fmla="*/ 0 h 121"/>
                <a:gd name="T38" fmla="*/ 83 w 126"/>
                <a:gd name="T39" fmla="*/ 1 h 121"/>
                <a:gd name="T40" fmla="*/ 86 w 126"/>
                <a:gd name="T41" fmla="*/ 4 h 121"/>
                <a:gd name="T42" fmla="*/ 123 w 126"/>
                <a:gd name="T43" fmla="*/ 57 h 121"/>
                <a:gd name="T44" fmla="*/ 126 w 126"/>
                <a:gd name="T45" fmla="*/ 61 h 121"/>
                <a:gd name="T46" fmla="*/ 126 w 126"/>
                <a:gd name="T47" fmla="*/ 65 h 121"/>
                <a:gd name="T48" fmla="*/ 125 w 126"/>
                <a:gd name="T49" fmla="*/ 69 h 121"/>
                <a:gd name="T50" fmla="*/ 122 w 126"/>
                <a:gd name="T51" fmla="*/ 71 h 121"/>
                <a:gd name="T52" fmla="*/ 52 w 126"/>
                <a:gd name="T53" fmla="*/ 119 h 121"/>
                <a:gd name="T54" fmla="*/ 48 w 126"/>
                <a:gd name="T55" fmla="*/ 121 h 121"/>
                <a:gd name="T56" fmla="*/ 45 w 126"/>
                <a:gd name="T57" fmla="*/ 121 h 121"/>
                <a:gd name="T58" fmla="*/ 41 w 126"/>
                <a:gd name="T59" fmla="*/ 119 h 121"/>
                <a:gd name="T60" fmla="*/ 38 w 126"/>
                <a:gd name="T61" fmla="*/ 117 h 121"/>
                <a:gd name="T62" fmla="*/ 1 w 126"/>
                <a:gd name="T63" fmla="*/ 63 h 121"/>
                <a:gd name="T64" fmla="*/ 0 w 126"/>
                <a:gd name="T65" fmla="*/ 59 h 121"/>
                <a:gd name="T66" fmla="*/ 0 w 126"/>
                <a:gd name="T67" fmla="*/ 57 h 121"/>
                <a:gd name="T68" fmla="*/ 1 w 126"/>
                <a:gd name="T69" fmla="*/ 53 h 121"/>
                <a:gd name="T70" fmla="*/ 4 w 126"/>
                <a:gd name="T71" fmla="*/ 50 h 121"/>
                <a:gd name="T72" fmla="*/ 73 w 126"/>
                <a:gd name="T73" fmla="*/ 1 h 121"/>
                <a:gd name="T74" fmla="*/ 77 w 126"/>
                <a:gd name="T75" fmla="*/ 0 h 121"/>
                <a:gd name="T76" fmla="*/ 81 w 126"/>
                <a:gd name="T7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" h="121">
                  <a:moveTo>
                    <a:pt x="13" y="59"/>
                  </a:moveTo>
                  <a:lnTo>
                    <a:pt x="42" y="101"/>
                  </a:lnTo>
                  <a:lnTo>
                    <a:pt x="53" y="67"/>
                  </a:lnTo>
                  <a:lnTo>
                    <a:pt x="13" y="59"/>
                  </a:lnTo>
                  <a:close/>
                  <a:moveTo>
                    <a:pt x="72" y="55"/>
                  </a:moveTo>
                  <a:lnTo>
                    <a:pt x="70" y="71"/>
                  </a:lnTo>
                  <a:lnTo>
                    <a:pt x="54" y="67"/>
                  </a:lnTo>
                  <a:lnTo>
                    <a:pt x="53" y="103"/>
                  </a:lnTo>
                  <a:lnTo>
                    <a:pt x="105" y="66"/>
                  </a:lnTo>
                  <a:lnTo>
                    <a:pt x="72" y="55"/>
                  </a:lnTo>
                  <a:close/>
                  <a:moveTo>
                    <a:pt x="74" y="17"/>
                  </a:moveTo>
                  <a:lnTo>
                    <a:pt x="17" y="55"/>
                  </a:lnTo>
                  <a:lnTo>
                    <a:pt x="60" y="58"/>
                  </a:lnTo>
                  <a:lnTo>
                    <a:pt x="74" y="17"/>
                  </a:lnTo>
                  <a:close/>
                  <a:moveTo>
                    <a:pt x="78" y="14"/>
                  </a:moveTo>
                  <a:lnTo>
                    <a:pt x="72" y="54"/>
                  </a:lnTo>
                  <a:lnTo>
                    <a:pt x="107" y="57"/>
                  </a:lnTo>
                  <a:lnTo>
                    <a:pt x="78" y="14"/>
                  </a:lnTo>
                  <a:close/>
                  <a:moveTo>
                    <a:pt x="81" y="0"/>
                  </a:moveTo>
                  <a:lnTo>
                    <a:pt x="83" y="1"/>
                  </a:lnTo>
                  <a:lnTo>
                    <a:pt x="86" y="4"/>
                  </a:lnTo>
                  <a:lnTo>
                    <a:pt x="123" y="57"/>
                  </a:lnTo>
                  <a:lnTo>
                    <a:pt x="126" y="61"/>
                  </a:lnTo>
                  <a:lnTo>
                    <a:pt x="126" y="65"/>
                  </a:lnTo>
                  <a:lnTo>
                    <a:pt x="125" y="69"/>
                  </a:lnTo>
                  <a:lnTo>
                    <a:pt x="122" y="71"/>
                  </a:lnTo>
                  <a:lnTo>
                    <a:pt x="52" y="119"/>
                  </a:lnTo>
                  <a:lnTo>
                    <a:pt x="48" y="121"/>
                  </a:lnTo>
                  <a:lnTo>
                    <a:pt x="45" y="121"/>
                  </a:lnTo>
                  <a:lnTo>
                    <a:pt x="41" y="119"/>
                  </a:lnTo>
                  <a:lnTo>
                    <a:pt x="38" y="117"/>
                  </a:lnTo>
                  <a:lnTo>
                    <a:pt x="1" y="63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3"/>
                  </a:lnTo>
                  <a:lnTo>
                    <a:pt x="4" y="50"/>
                  </a:lnTo>
                  <a:lnTo>
                    <a:pt x="73" y="1"/>
                  </a:lnTo>
                  <a:lnTo>
                    <a:pt x="77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13FCE29F-B7DD-4990-AC4C-C938DC9D35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3335417"/>
              <a:ext cx="150499" cy="149009"/>
            </a:xfrm>
            <a:custGeom>
              <a:avLst/>
              <a:gdLst>
                <a:gd name="T0" fmla="*/ 57 w 101"/>
                <a:gd name="T1" fmla="*/ 35 h 100"/>
                <a:gd name="T2" fmla="*/ 79 w 101"/>
                <a:gd name="T3" fmla="*/ 51 h 100"/>
                <a:gd name="T4" fmla="*/ 57 w 101"/>
                <a:gd name="T5" fmla="*/ 66 h 100"/>
                <a:gd name="T6" fmla="*/ 57 w 101"/>
                <a:gd name="T7" fmla="*/ 35 h 100"/>
                <a:gd name="T8" fmla="*/ 32 w 101"/>
                <a:gd name="T9" fmla="*/ 35 h 100"/>
                <a:gd name="T10" fmla="*/ 53 w 101"/>
                <a:gd name="T11" fmla="*/ 51 h 100"/>
                <a:gd name="T12" fmla="*/ 32 w 101"/>
                <a:gd name="T13" fmla="*/ 66 h 100"/>
                <a:gd name="T14" fmla="*/ 32 w 101"/>
                <a:gd name="T15" fmla="*/ 35 h 100"/>
                <a:gd name="T16" fmla="*/ 51 w 101"/>
                <a:gd name="T17" fmla="*/ 10 h 100"/>
                <a:gd name="T18" fmla="*/ 35 w 101"/>
                <a:gd name="T19" fmla="*/ 12 h 100"/>
                <a:gd name="T20" fmla="*/ 21 w 101"/>
                <a:gd name="T21" fmla="*/ 22 h 100"/>
                <a:gd name="T22" fmla="*/ 13 w 101"/>
                <a:gd name="T23" fmla="*/ 35 h 100"/>
                <a:gd name="T24" fmla="*/ 9 w 101"/>
                <a:gd name="T25" fmla="*/ 51 h 100"/>
                <a:gd name="T26" fmla="*/ 13 w 101"/>
                <a:gd name="T27" fmla="*/ 66 h 100"/>
                <a:gd name="T28" fmla="*/ 21 w 101"/>
                <a:gd name="T29" fmla="*/ 79 h 100"/>
                <a:gd name="T30" fmla="*/ 35 w 101"/>
                <a:gd name="T31" fmla="*/ 88 h 100"/>
                <a:gd name="T32" fmla="*/ 51 w 101"/>
                <a:gd name="T33" fmla="*/ 91 h 100"/>
                <a:gd name="T34" fmla="*/ 67 w 101"/>
                <a:gd name="T35" fmla="*/ 88 h 100"/>
                <a:gd name="T36" fmla="*/ 80 w 101"/>
                <a:gd name="T37" fmla="*/ 79 h 100"/>
                <a:gd name="T38" fmla="*/ 88 w 101"/>
                <a:gd name="T39" fmla="*/ 66 h 100"/>
                <a:gd name="T40" fmla="*/ 92 w 101"/>
                <a:gd name="T41" fmla="*/ 51 h 100"/>
                <a:gd name="T42" fmla="*/ 88 w 101"/>
                <a:gd name="T43" fmla="*/ 35 h 100"/>
                <a:gd name="T44" fmla="*/ 80 w 101"/>
                <a:gd name="T45" fmla="*/ 22 h 100"/>
                <a:gd name="T46" fmla="*/ 67 w 101"/>
                <a:gd name="T47" fmla="*/ 12 h 100"/>
                <a:gd name="T48" fmla="*/ 51 w 101"/>
                <a:gd name="T49" fmla="*/ 10 h 100"/>
                <a:gd name="T50" fmla="*/ 51 w 101"/>
                <a:gd name="T51" fmla="*/ 0 h 100"/>
                <a:gd name="T52" fmla="*/ 71 w 101"/>
                <a:gd name="T53" fmla="*/ 4 h 100"/>
                <a:gd name="T54" fmla="*/ 87 w 101"/>
                <a:gd name="T55" fmla="*/ 15 h 100"/>
                <a:gd name="T56" fmla="*/ 97 w 101"/>
                <a:gd name="T57" fmla="*/ 31 h 100"/>
                <a:gd name="T58" fmla="*/ 101 w 101"/>
                <a:gd name="T59" fmla="*/ 51 h 100"/>
                <a:gd name="T60" fmla="*/ 97 w 101"/>
                <a:gd name="T61" fmla="*/ 70 h 100"/>
                <a:gd name="T62" fmla="*/ 87 w 101"/>
                <a:gd name="T63" fmla="*/ 86 h 100"/>
                <a:gd name="T64" fmla="*/ 71 w 101"/>
                <a:gd name="T65" fmla="*/ 96 h 100"/>
                <a:gd name="T66" fmla="*/ 51 w 101"/>
                <a:gd name="T67" fmla="*/ 100 h 100"/>
                <a:gd name="T68" fmla="*/ 31 w 101"/>
                <a:gd name="T69" fmla="*/ 96 h 100"/>
                <a:gd name="T70" fmla="*/ 15 w 101"/>
                <a:gd name="T71" fmla="*/ 86 h 100"/>
                <a:gd name="T72" fmla="*/ 4 w 101"/>
                <a:gd name="T73" fmla="*/ 70 h 100"/>
                <a:gd name="T74" fmla="*/ 0 w 101"/>
                <a:gd name="T75" fmla="*/ 51 h 100"/>
                <a:gd name="T76" fmla="*/ 4 w 101"/>
                <a:gd name="T77" fmla="*/ 31 h 100"/>
                <a:gd name="T78" fmla="*/ 15 w 101"/>
                <a:gd name="T79" fmla="*/ 15 h 100"/>
                <a:gd name="T80" fmla="*/ 31 w 101"/>
                <a:gd name="T81" fmla="*/ 4 h 100"/>
                <a:gd name="T82" fmla="*/ 51 w 101"/>
                <a:gd name="T8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0">
                  <a:moveTo>
                    <a:pt x="57" y="35"/>
                  </a:moveTo>
                  <a:lnTo>
                    <a:pt x="79" y="51"/>
                  </a:lnTo>
                  <a:lnTo>
                    <a:pt x="57" y="66"/>
                  </a:lnTo>
                  <a:lnTo>
                    <a:pt x="57" y="35"/>
                  </a:lnTo>
                  <a:close/>
                  <a:moveTo>
                    <a:pt x="32" y="35"/>
                  </a:moveTo>
                  <a:lnTo>
                    <a:pt x="53" y="51"/>
                  </a:lnTo>
                  <a:lnTo>
                    <a:pt x="32" y="66"/>
                  </a:lnTo>
                  <a:lnTo>
                    <a:pt x="32" y="35"/>
                  </a:lnTo>
                  <a:close/>
                  <a:moveTo>
                    <a:pt x="51" y="10"/>
                  </a:moveTo>
                  <a:lnTo>
                    <a:pt x="35" y="12"/>
                  </a:lnTo>
                  <a:lnTo>
                    <a:pt x="21" y="22"/>
                  </a:lnTo>
                  <a:lnTo>
                    <a:pt x="13" y="35"/>
                  </a:lnTo>
                  <a:lnTo>
                    <a:pt x="9" y="51"/>
                  </a:lnTo>
                  <a:lnTo>
                    <a:pt x="13" y="66"/>
                  </a:lnTo>
                  <a:lnTo>
                    <a:pt x="21" y="79"/>
                  </a:lnTo>
                  <a:lnTo>
                    <a:pt x="35" y="88"/>
                  </a:lnTo>
                  <a:lnTo>
                    <a:pt x="51" y="91"/>
                  </a:lnTo>
                  <a:lnTo>
                    <a:pt x="67" y="88"/>
                  </a:lnTo>
                  <a:lnTo>
                    <a:pt x="80" y="79"/>
                  </a:lnTo>
                  <a:lnTo>
                    <a:pt x="88" y="66"/>
                  </a:lnTo>
                  <a:lnTo>
                    <a:pt x="92" y="51"/>
                  </a:lnTo>
                  <a:lnTo>
                    <a:pt x="88" y="35"/>
                  </a:lnTo>
                  <a:lnTo>
                    <a:pt x="80" y="22"/>
                  </a:lnTo>
                  <a:lnTo>
                    <a:pt x="67" y="12"/>
                  </a:lnTo>
                  <a:lnTo>
                    <a:pt x="51" y="10"/>
                  </a:lnTo>
                  <a:close/>
                  <a:moveTo>
                    <a:pt x="51" y="0"/>
                  </a:moveTo>
                  <a:lnTo>
                    <a:pt x="71" y="4"/>
                  </a:lnTo>
                  <a:lnTo>
                    <a:pt x="87" y="15"/>
                  </a:lnTo>
                  <a:lnTo>
                    <a:pt x="97" y="31"/>
                  </a:lnTo>
                  <a:lnTo>
                    <a:pt x="101" y="51"/>
                  </a:lnTo>
                  <a:lnTo>
                    <a:pt x="97" y="70"/>
                  </a:lnTo>
                  <a:lnTo>
                    <a:pt x="87" y="86"/>
                  </a:lnTo>
                  <a:lnTo>
                    <a:pt x="71" y="96"/>
                  </a:lnTo>
                  <a:lnTo>
                    <a:pt x="51" y="100"/>
                  </a:lnTo>
                  <a:lnTo>
                    <a:pt x="31" y="96"/>
                  </a:lnTo>
                  <a:lnTo>
                    <a:pt x="15" y="86"/>
                  </a:lnTo>
                  <a:lnTo>
                    <a:pt x="4" y="70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5" y="15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4A8C8654-2969-41A1-AFBF-DF1F31F34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841" y="3655787"/>
              <a:ext cx="116227" cy="134109"/>
            </a:xfrm>
            <a:custGeom>
              <a:avLst/>
              <a:gdLst>
                <a:gd name="T0" fmla="*/ 50 w 78"/>
                <a:gd name="T1" fmla="*/ 12 h 90"/>
                <a:gd name="T2" fmla="*/ 50 w 78"/>
                <a:gd name="T3" fmla="*/ 28 h 90"/>
                <a:gd name="T4" fmla="*/ 66 w 78"/>
                <a:gd name="T5" fmla="*/ 28 h 90"/>
                <a:gd name="T6" fmla="*/ 66 w 78"/>
                <a:gd name="T7" fmla="*/ 28 h 90"/>
                <a:gd name="T8" fmla="*/ 65 w 78"/>
                <a:gd name="T9" fmla="*/ 25 h 90"/>
                <a:gd name="T10" fmla="*/ 64 w 78"/>
                <a:gd name="T11" fmla="*/ 24 h 90"/>
                <a:gd name="T12" fmla="*/ 53 w 78"/>
                <a:gd name="T13" fmla="*/ 14 h 90"/>
                <a:gd name="T14" fmla="*/ 53 w 78"/>
                <a:gd name="T15" fmla="*/ 13 h 90"/>
                <a:gd name="T16" fmla="*/ 50 w 78"/>
                <a:gd name="T17" fmla="*/ 12 h 90"/>
                <a:gd name="T18" fmla="*/ 50 w 78"/>
                <a:gd name="T19" fmla="*/ 12 h 90"/>
                <a:gd name="T20" fmla="*/ 10 w 78"/>
                <a:gd name="T21" fmla="*/ 12 h 90"/>
                <a:gd name="T22" fmla="*/ 10 w 78"/>
                <a:gd name="T23" fmla="*/ 78 h 90"/>
                <a:gd name="T24" fmla="*/ 66 w 78"/>
                <a:gd name="T25" fmla="*/ 78 h 90"/>
                <a:gd name="T26" fmla="*/ 66 w 78"/>
                <a:gd name="T27" fmla="*/ 33 h 90"/>
                <a:gd name="T28" fmla="*/ 44 w 78"/>
                <a:gd name="T29" fmla="*/ 33 h 90"/>
                <a:gd name="T30" fmla="*/ 44 w 78"/>
                <a:gd name="T31" fmla="*/ 12 h 90"/>
                <a:gd name="T32" fmla="*/ 10 w 78"/>
                <a:gd name="T33" fmla="*/ 12 h 90"/>
                <a:gd name="T34" fmla="*/ 8 w 78"/>
                <a:gd name="T35" fmla="*/ 0 h 90"/>
                <a:gd name="T36" fmla="*/ 48 w 78"/>
                <a:gd name="T37" fmla="*/ 0 h 90"/>
                <a:gd name="T38" fmla="*/ 50 w 78"/>
                <a:gd name="T39" fmla="*/ 0 h 90"/>
                <a:gd name="T40" fmla="*/ 54 w 78"/>
                <a:gd name="T41" fmla="*/ 1 h 90"/>
                <a:gd name="T42" fmla="*/ 58 w 78"/>
                <a:gd name="T43" fmla="*/ 4 h 90"/>
                <a:gd name="T44" fmla="*/ 61 w 78"/>
                <a:gd name="T45" fmla="*/ 6 h 90"/>
                <a:gd name="T46" fmla="*/ 72 w 78"/>
                <a:gd name="T47" fmla="*/ 16 h 90"/>
                <a:gd name="T48" fmla="*/ 74 w 78"/>
                <a:gd name="T49" fmla="*/ 20 h 90"/>
                <a:gd name="T50" fmla="*/ 76 w 78"/>
                <a:gd name="T51" fmla="*/ 24 h 90"/>
                <a:gd name="T52" fmla="*/ 77 w 78"/>
                <a:gd name="T53" fmla="*/ 28 h 90"/>
                <a:gd name="T54" fmla="*/ 78 w 78"/>
                <a:gd name="T55" fmla="*/ 30 h 90"/>
                <a:gd name="T56" fmla="*/ 78 w 78"/>
                <a:gd name="T57" fmla="*/ 81 h 90"/>
                <a:gd name="T58" fmla="*/ 77 w 78"/>
                <a:gd name="T59" fmla="*/ 85 h 90"/>
                <a:gd name="T60" fmla="*/ 76 w 78"/>
                <a:gd name="T61" fmla="*/ 87 h 90"/>
                <a:gd name="T62" fmla="*/ 73 w 78"/>
                <a:gd name="T63" fmla="*/ 89 h 90"/>
                <a:gd name="T64" fmla="*/ 69 w 78"/>
                <a:gd name="T65" fmla="*/ 90 h 90"/>
                <a:gd name="T66" fmla="*/ 8 w 78"/>
                <a:gd name="T67" fmla="*/ 90 h 90"/>
                <a:gd name="T68" fmla="*/ 5 w 78"/>
                <a:gd name="T69" fmla="*/ 89 h 90"/>
                <a:gd name="T70" fmla="*/ 1 w 78"/>
                <a:gd name="T71" fmla="*/ 87 h 90"/>
                <a:gd name="T72" fmla="*/ 0 w 78"/>
                <a:gd name="T73" fmla="*/ 85 h 90"/>
                <a:gd name="T74" fmla="*/ 0 w 78"/>
                <a:gd name="T75" fmla="*/ 81 h 90"/>
                <a:gd name="T76" fmla="*/ 0 w 78"/>
                <a:gd name="T77" fmla="*/ 8 h 90"/>
                <a:gd name="T78" fmla="*/ 0 w 78"/>
                <a:gd name="T79" fmla="*/ 5 h 90"/>
                <a:gd name="T80" fmla="*/ 1 w 78"/>
                <a:gd name="T81" fmla="*/ 2 h 90"/>
                <a:gd name="T82" fmla="*/ 5 w 78"/>
                <a:gd name="T83" fmla="*/ 1 h 90"/>
                <a:gd name="T84" fmla="*/ 8 w 78"/>
                <a:gd name="T8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90">
                  <a:moveTo>
                    <a:pt x="50" y="12"/>
                  </a:moveTo>
                  <a:lnTo>
                    <a:pt x="50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53" y="14"/>
                  </a:lnTo>
                  <a:lnTo>
                    <a:pt x="53" y="13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10" y="12"/>
                  </a:moveTo>
                  <a:lnTo>
                    <a:pt x="10" y="78"/>
                  </a:lnTo>
                  <a:lnTo>
                    <a:pt x="66" y="78"/>
                  </a:lnTo>
                  <a:lnTo>
                    <a:pt x="66" y="33"/>
                  </a:lnTo>
                  <a:lnTo>
                    <a:pt x="44" y="33"/>
                  </a:lnTo>
                  <a:lnTo>
                    <a:pt x="44" y="12"/>
                  </a:lnTo>
                  <a:lnTo>
                    <a:pt x="10" y="12"/>
                  </a:lnTo>
                  <a:close/>
                  <a:moveTo>
                    <a:pt x="8" y="0"/>
                  </a:moveTo>
                  <a:lnTo>
                    <a:pt x="48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4"/>
                  </a:lnTo>
                  <a:lnTo>
                    <a:pt x="61" y="6"/>
                  </a:lnTo>
                  <a:lnTo>
                    <a:pt x="72" y="16"/>
                  </a:lnTo>
                  <a:lnTo>
                    <a:pt x="74" y="20"/>
                  </a:lnTo>
                  <a:lnTo>
                    <a:pt x="76" y="24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78" y="81"/>
                  </a:lnTo>
                  <a:lnTo>
                    <a:pt x="77" y="85"/>
                  </a:lnTo>
                  <a:lnTo>
                    <a:pt x="76" y="87"/>
                  </a:lnTo>
                  <a:lnTo>
                    <a:pt x="73" y="89"/>
                  </a:lnTo>
                  <a:lnTo>
                    <a:pt x="69" y="90"/>
                  </a:lnTo>
                  <a:lnTo>
                    <a:pt x="8" y="90"/>
                  </a:lnTo>
                  <a:lnTo>
                    <a:pt x="5" y="89"/>
                  </a:lnTo>
                  <a:lnTo>
                    <a:pt x="1" y="87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2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DEC9A8A8-3740-4295-B86F-3EAE59910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411" y="4061094"/>
              <a:ext cx="190732" cy="202653"/>
            </a:xfrm>
            <a:custGeom>
              <a:avLst/>
              <a:gdLst>
                <a:gd name="T0" fmla="*/ 35 w 128"/>
                <a:gd name="T1" fmla="*/ 94 h 136"/>
                <a:gd name="T2" fmla="*/ 93 w 128"/>
                <a:gd name="T3" fmla="*/ 94 h 136"/>
                <a:gd name="T4" fmla="*/ 93 w 128"/>
                <a:gd name="T5" fmla="*/ 103 h 136"/>
                <a:gd name="T6" fmla="*/ 35 w 128"/>
                <a:gd name="T7" fmla="*/ 103 h 136"/>
                <a:gd name="T8" fmla="*/ 35 w 128"/>
                <a:gd name="T9" fmla="*/ 94 h 136"/>
                <a:gd name="T10" fmla="*/ 35 w 128"/>
                <a:gd name="T11" fmla="*/ 78 h 136"/>
                <a:gd name="T12" fmla="*/ 93 w 128"/>
                <a:gd name="T13" fmla="*/ 78 h 136"/>
                <a:gd name="T14" fmla="*/ 93 w 128"/>
                <a:gd name="T15" fmla="*/ 86 h 136"/>
                <a:gd name="T16" fmla="*/ 35 w 128"/>
                <a:gd name="T17" fmla="*/ 86 h 136"/>
                <a:gd name="T18" fmla="*/ 35 w 128"/>
                <a:gd name="T19" fmla="*/ 78 h 136"/>
                <a:gd name="T20" fmla="*/ 35 w 128"/>
                <a:gd name="T21" fmla="*/ 60 h 136"/>
                <a:gd name="T22" fmla="*/ 93 w 128"/>
                <a:gd name="T23" fmla="*/ 60 h 136"/>
                <a:gd name="T24" fmla="*/ 93 w 128"/>
                <a:gd name="T25" fmla="*/ 68 h 136"/>
                <a:gd name="T26" fmla="*/ 35 w 128"/>
                <a:gd name="T27" fmla="*/ 68 h 136"/>
                <a:gd name="T28" fmla="*/ 35 w 128"/>
                <a:gd name="T29" fmla="*/ 60 h 136"/>
                <a:gd name="T30" fmla="*/ 35 w 128"/>
                <a:gd name="T31" fmla="*/ 43 h 136"/>
                <a:gd name="T32" fmla="*/ 93 w 128"/>
                <a:gd name="T33" fmla="*/ 43 h 136"/>
                <a:gd name="T34" fmla="*/ 93 w 128"/>
                <a:gd name="T35" fmla="*/ 51 h 136"/>
                <a:gd name="T36" fmla="*/ 35 w 128"/>
                <a:gd name="T37" fmla="*/ 51 h 136"/>
                <a:gd name="T38" fmla="*/ 35 w 128"/>
                <a:gd name="T39" fmla="*/ 43 h 136"/>
                <a:gd name="T40" fmla="*/ 17 w 128"/>
                <a:gd name="T41" fmla="*/ 18 h 136"/>
                <a:gd name="T42" fmla="*/ 17 w 128"/>
                <a:gd name="T43" fmla="*/ 120 h 136"/>
                <a:gd name="T44" fmla="*/ 110 w 128"/>
                <a:gd name="T45" fmla="*/ 120 h 136"/>
                <a:gd name="T46" fmla="*/ 110 w 128"/>
                <a:gd name="T47" fmla="*/ 18 h 136"/>
                <a:gd name="T48" fmla="*/ 17 w 128"/>
                <a:gd name="T49" fmla="*/ 18 h 136"/>
                <a:gd name="T50" fmla="*/ 13 w 128"/>
                <a:gd name="T51" fmla="*/ 0 h 136"/>
                <a:gd name="T52" fmla="*/ 114 w 128"/>
                <a:gd name="T53" fmla="*/ 0 h 136"/>
                <a:gd name="T54" fmla="*/ 120 w 128"/>
                <a:gd name="T55" fmla="*/ 2 h 136"/>
                <a:gd name="T56" fmla="*/ 124 w 128"/>
                <a:gd name="T57" fmla="*/ 4 h 136"/>
                <a:gd name="T58" fmla="*/ 126 w 128"/>
                <a:gd name="T59" fmla="*/ 8 h 136"/>
                <a:gd name="T60" fmla="*/ 128 w 128"/>
                <a:gd name="T61" fmla="*/ 14 h 136"/>
                <a:gd name="T62" fmla="*/ 128 w 128"/>
                <a:gd name="T63" fmla="*/ 124 h 136"/>
                <a:gd name="T64" fmla="*/ 126 w 128"/>
                <a:gd name="T65" fmla="*/ 128 h 136"/>
                <a:gd name="T66" fmla="*/ 124 w 128"/>
                <a:gd name="T67" fmla="*/ 134 h 136"/>
                <a:gd name="T68" fmla="*/ 120 w 128"/>
                <a:gd name="T69" fmla="*/ 136 h 136"/>
                <a:gd name="T70" fmla="*/ 114 w 128"/>
                <a:gd name="T71" fmla="*/ 136 h 136"/>
                <a:gd name="T72" fmla="*/ 13 w 128"/>
                <a:gd name="T73" fmla="*/ 136 h 136"/>
                <a:gd name="T74" fmla="*/ 8 w 128"/>
                <a:gd name="T75" fmla="*/ 136 h 136"/>
                <a:gd name="T76" fmla="*/ 4 w 128"/>
                <a:gd name="T77" fmla="*/ 134 h 136"/>
                <a:gd name="T78" fmla="*/ 1 w 128"/>
                <a:gd name="T79" fmla="*/ 128 h 136"/>
                <a:gd name="T80" fmla="*/ 0 w 128"/>
                <a:gd name="T81" fmla="*/ 124 h 136"/>
                <a:gd name="T82" fmla="*/ 0 w 128"/>
                <a:gd name="T83" fmla="*/ 14 h 136"/>
                <a:gd name="T84" fmla="*/ 1 w 128"/>
                <a:gd name="T85" fmla="*/ 8 h 136"/>
                <a:gd name="T86" fmla="*/ 4 w 128"/>
                <a:gd name="T87" fmla="*/ 4 h 136"/>
                <a:gd name="T88" fmla="*/ 8 w 128"/>
                <a:gd name="T89" fmla="*/ 2 h 136"/>
                <a:gd name="T90" fmla="*/ 13 w 128"/>
                <a:gd name="T9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36">
                  <a:moveTo>
                    <a:pt x="35" y="94"/>
                  </a:moveTo>
                  <a:lnTo>
                    <a:pt x="93" y="94"/>
                  </a:lnTo>
                  <a:lnTo>
                    <a:pt x="93" y="103"/>
                  </a:lnTo>
                  <a:lnTo>
                    <a:pt x="35" y="103"/>
                  </a:lnTo>
                  <a:lnTo>
                    <a:pt x="35" y="94"/>
                  </a:lnTo>
                  <a:close/>
                  <a:moveTo>
                    <a:pt x="35" y="78"/>
                  </a:moveTo>
                  <a:lnTo>
                    <a:pt x="93" y="78"/>
                  </a:lnTo>
                  <a:lnTo>
                    <a:pt x="93" y="86"/>
                  </a:lnTo>
                  <a:lnTo>
                    <a:pt x="35" y="86"/>
                  </a:lnTo>
                  <a:lnTo>
                    <a:pt x="35" y="78"/>
                  </a:lnTo>
                  <a:close/>
                  <a:moveTo>
                    <a:pt x="35" y="60"/>
                  </a:moveTo>
                  <a:lnTo>
                    <a:pt x="93" y="60"/>
                  </a:lnTo>
                  <a:lnTo>
                    <a:pt x="93" y="68"/>
                  </a:lnTo>
                  <a:lnTo>
                    <a:pt x="35" y="68"/>
                  </a:lnTo>
                  <a:lnTo>
                    <a:pt x="35" y="60"/>
                  </a:lnTo>
                  <a:close/>
                  <a:moveTo>
                    <a:pt x="35" y="43"/>
                  </a:moveTo>
                  <a:lnTo>
                    <a:pt x="93" y="43"/>
                  </a:lnTo>
                  <a:lnTo>
                    <a:pt x="93" y="51"/>
                  </a:lnTo>
                  <a:lnTo>
                    <a:pt x="35" y="51"/>
                  </a:lnTo>
                  <a:lnTo>
                    <a:pt x="35" y="43"/>
                  </a:lnTo>
                  <a:close/>
                  <a:moveTo>
                    <a:pt x="17" y="18"/>
                  </a:moveTo>
                  <a:lnTo>
                    <a:pt x="17" y="120"/>
                  </a:lnTo>
                  <a:lnTo>
                    <a:pt x="110" y="120"/>
                  </a:lnTo>
                  <a:lnTo>
                    <a:pt x="110" y="18"/>
                  </a:lnTo>
                  <a:lnTo>
                    <a:pt x="17" y="18"/>
                  </a:lnTo>
                  <a:close/>
                  <a:moveTo>
                    <a:pt x="13" y="0"/>
                  </a:moveTo>
                  <a:lnTo>
                    <a:pt x="114" y="0"/>
                  </a:lnTo>
                  <a:lnTo>
                    <a:pt x="120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4"/>
                  </a:lnTo>
                  <a:lnTo>
                    <a:pt x="128" y="124"/>
                  </a:lnTo>
                  <a:lnTo>
                    <a:pt x="126" y="128"/>
                  </a:lnTo>
                  <a:lnTo>
                    <a:pt x="124" y="134"/>
                  </a:lnTo>
                  <a:lnTo>
                    <a:pt x="120" y="136"/>
                  </a:lnTo>
                  <a:lnTo>
                    <a:pt x="114" y="136"/>
                  </a:lnTo>
                  <a:lnTo>
                    <a:pt x="13" y="136"/>
                  </a:lnTo>
                  <a:lnTo>
                    <a:pt x="8" y="136"/>
                  </a:lnTo>
                  <a:lnTo>
                    <a:pt x="4" y="134"/>
                  </a:lnTo>
                  <a:lnTo>
                    <a:pt x="1" y="128"/>
                  </a:lnTo>
                  <a:lnTo>
                    <a:pt x="0" y="12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0F28B26B-B583-4695-BF4C-FD0DC68AC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647" y="4305469"/>
              <a:ext cx="180302" cy="135598"/>
            </a:xfrm>
            <a:custGeom>
              <a:avLst/>
              <a:gdLst>
                <a:gd name="T0" fmla="*/ 99 w 121"/>
                <a:gd name="T1" fmla="*/ 68 h 91"/>
                <a:gd name="T2" fmla="*/ 99 w 121"/>
                <a:gd name="T3" fmla="*/ 83 h 91"/>
                <a:gd name="T4" fmla="*/ 115 w 121"/>
                <a:gd name="T5" fmla="*/ 83 h 91"/>
                <a:gd name="T6" fmla="*/ 115 w 121"/>
                <a:gd name="T7" fmla="*/ 68 h 91"/>
                <a:gd name="T8" fmla="*/ 99 w 121"/>
                <a:gd name="T9" fmla="*/ 68 h 91"/>
                <a:gd name="T10" fmla="*/ 8 w 121"/>
                <a:gd name="T11" fmla="*/ 68 h 91"/>
                <a:gd name="T12" fmla="*/ 8 w 121"/>
                <a:gd name="T13" fmla="*/ 83 h 91"/>
                <a:gd name="T14" fmla="*/ 23 w 121"/>
                <a:gd name="T15" fmla="*/ 83 h 91"/>
                <a:gd name="T16" fmla="*/ 23 w 121"/>
                <a:gd name="T17" fmla="*/ 68 h 91"/>
                <a:gd name="T18" fmla="*/ 8 w 121"/>
                <a:gd name="T19" fmla="*/ 68 h 91"/>
                <a:gd name="T20" fmla="*/ 99 w 121"/>
                <a:gd name="T21" fmla="*/ 37 h 91"/>
                <a:gd name="T22" fmla="*/ 99 w 121"/>
                <a:gd name="T23" fmla="*/ 53 h 91"/>
                <a:gd name="T24" fmla="*/ 115 w 121"/>
                <a:gd name="T25" fmla="*/ 53 h 91"/>
                <a:gd name="T26" fmla="*/ 115 w 121"/>
                <a:gd name="T27" fmla="*/ 37 h 91"/>
                <a:gd name="T28" fmla="*/ 99 w 121"/>
                <a:gd name="T29" fmla="*/ 37 h 91"/>
                <a:gd name="T30" fmla="*/ 8 w 121"/>
                <a:gd name="T31" fmla="*/ 37 h 91"/>
                <a:gd name="T32" fmla="*/ 8 w 121"/>
                <a:gd name="T33" fmla="*/ 53 h 91"/>
                <a:gd name="T34" fmla="*/ 23 w 121"/>
                <a:gd name="T35" fmla="*/ 53 h 91"/>
                <a:gd name="T36" fmla="*/ 23 w 121"/>
                <a:gd name="T37" fmla="*/ 37 h 91"/>
                <a:gd name="T38" fmla="*/ 8 w 121"/>
                <a:gd name="T39" fmla="*/ 37 h 91"/>
                <a:gd name="T40" fmla="*/ 45 w 121"/>
                <a:gd name="T41" fmla="*/ 23 h 91"/>
                <a:gd name="T42" fmla="*/ 76 w 121"/>
                <a:gd name="T43" fmla="*/ 45 h 91"/>
                <a:gd name="T44" fmla="*/ 45 w 121"/>
                <a:gd name="T45" fmla="*/ 68 h 91"/>
                <a:gd name="T46" fmla="*/ 45 w 121"/>
                <a:gd name="T47" fmla="*/ 23 h 91"/>
                <a:gd name="T48" fmla="*/ 99 w 121"/>
                <a:gd name="T49" fmla="*/ 8 h 91"/>
                <a:gd name="T50" fmla="*/ 99 w 121"/>
                <a:gd name="T51" fmla="*/ 23 h 91"/>
                <a:gd name="T52" fmla="*/ 115 w 121"/>
                <a:gd name="T53" fmla="*/ 23 h 91"/>
                <a:gd name="T54" fmla="*/ 115 w 121"/>
                <a:gd name="T55" fmla="*/ 8 h 91"/>
                <a:gd name="T56" fmla="*/ 99 w 121"/>
                <a:gd name="T57" fmla="*/ 8 h 91"/>
                <a:gd name="T58" fmla="*/ 31 w 121"/>
                <a:gd name="T59" fmla="*/ 8 h 91"/>
                <a:gd name="T60" fmla="*/ 31 w 121"/>
                <a:gd name="T61" fmla="*/ 83 h 91"/>
                <a:gd name="T62" fmla="*/ 92 w 121"/>
                <a:gd name="T63" fmla="*/ 83 h 91"/>
                <a:gd name="T64" fmla="*/ 92 w 121"/>
                <a:gd name="T65" fmla="*/ 8 h 91"/>
                <a:gd name="T66" fmla="*/ 31 w 121"/>
                <a:gd name="T67" fmla="*/ 8 h 91"/>
                <a:gd name="T68" fmla="*/ 8 w 121"/>
                <a:gd name="T69" fmla="*/ 8 h 91"/>
                <a:gd name="T70" fmla="*/ 8 w 121"/>
                <a:gd name="T71" fmla="*/ 23 h 91"/>
                <a:gd name="T72" fmla="*/ 23 w 121"/>
                <a:gd name="T73" fmla="*/ 23 h 91"/>
                <a:gd name="T74" fmla="*/ 23 w 121"/>
                <a:gd name="T75" fmla="*/ 8 h 91"/>
                <a:gd name="T76" fmla="*/ 8 w 121"/>
                <a:gd name="T77" fmla="*/ 8 h 91"/>
                <a:gd name="T78" fmla="*/ 0 w 121"/>
                <a:gd name="T79" fmla="*/ 0 h 91"/>
                <a:gd name="T80" fmla="*/ 121 w 121"/>
                <a:gd name="T81" fmla="*/ 0 h 91"/>
                <a:gd name="T82" fmla="*/ 121 w 121"/>
                <a:gd name="T83" fmla="*/ 91 h 91"/>
                <a:gd name="T84" fmla="*/ 0 w 121"/>
                <a:gd name="T85" fmla="*/ 91 h 91"/>
                <a:gd name="T86" fmla="*/ 0 w 121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91">
                  <a:moveTo>
                    <a:pt x="99" y="68"/>
                  </a:moveTo>
                  <a:lnTo>
                    <a:pt x="99" y="83"/>
                  </a:lnTo>
                  <a:lnTo>
                    <a:pt x="115" y="83"/>
                  </a:lnTo>
                  <a:lnTo>
                    <a:pt x="115" y="68"/>
                  </a:lnTo>
                  <a:lnTo>
                    <a:pt x="99" y="68"/>
                  </a:lnTo>
                  <a:close/>
                  <a:moveTo>
                    <a:pt x="8" y="68"/>
                  </a:moveTo>
                  <a:lnTo>
                    <a:pt x="8" y="83"/>
                  </a:lnTo>
                  <a:lnTo>
                    <a:pt x="23" y="83"/>
                  </a:lnTo>
                  <a:lnTo>
                    <a:pt x="23" y="68"/>
                  </a:lnTo>
                  <a:lnTo>
                    <a:pt x="8" y="68"/>
                  </a:lnTo>
                  <a:close/>
                  <a:moveTo>
                    <a:pt x="99" y="37"/>
                  </a:moveTo>
                  <a:lnTo>
                    <a:pt x="99" y="53"/>
                  </a:lnTo>
                  <a:lnTo>
                    <a:pt x="115" y="53"/>
                  </a:lnTo>
                  <a:lnTo>
                    <a:pt x="115" y="37"/>
                  </a:lnTo>
                  <a:lnTo>
                    <a:pt x="99" y="37"/>
                  </a:lnTo>
                  <a:close/>
                  <a:moveTo>
                    <a:pt x="8" y="37"/>
                  </a:moveTo>
                  <a:lnTo>
                    <a:pt x="8" y="53"/>
                  </a:lnTo>
                  <a:lnTo>
                    <a:pt x="23" y="53"/>
                  </a:lnTo>
                  <a:lnTo>
                    <a:pt x="23" y="37"/>
                  </a:lnTo>
                  <a:lnTo>
                    <a:pt x="8" y="37"/>
                  </a:lnTo>
                  <a:close/>
                  <a:moveTo>
                    <a:pt x="45" y="23"/>
                  </a:moveTo>
                  <a:lnTo>
                    <a:pt x="76" y="45"/>
                  </a:lnTo>
                  <a:lnTo>
                    <a:pt x="45" y="68"/>
                  </a:lnTo>
                  <a:lnTo>
                    <a:pt x="45" y="23"/>
                  </a:lnTo>
                  <a:close/>
                  <a:moveTo>
                    <a:pt x="99" y="8"/>
                  </a:moveTo>
                  <a:lnTo>
                    <a:pt x="99" y="23"/>
                  </a:lnTo>
                  <a:lnTo>
                    <a:pt x="115" y="23"/>
                  </a:lnTo>
                  <a:lnTo>
                    <a:pt x="115" y="8"/>
                  </a:lnTo>
                  <a:lnTo>
                    <a:pt x="99" y="8"/>
                  </a:lnTo>
                  <a:close/>
                  <a:moveTo>
                    <a:pt x="31" y="8"/>
                  </a:moveTo>
                  <a:lnTo>
                    <a:pt x="31" y="83"/>
                  </a:lnTo>
                  <a:lnTo>
                    <a:pt x="92" y="83"/>
                  </a:lnTo>
                  <a:lnTo>
                    <a:pt x="92" y="8"/>
                  </a:lnTo>
                  <a:lnTo>
                    <a:pt x="31" y="8"/>
                  </a:lnTo>
                  <a:close/>
                  <a:moveTo>
                    <a:pt x="8" y="8"/>
                  </a:moveTo>
                  <a:lnTo>
                    <a:pt x="8" y="23"/>
                  </a:lnTo>
                  <a:lnTo>
                    <a:pt x="23" y="23"/>
                  </a:lnTo>
                  <a:lnTo>
                    <a:pt x="2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DED6949D-1ACC-45E4-9C32-B8F5F9365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281" y="4263747"/>
              <a:ext cx="107287" cy="102816"/>
            </a:xfrm>
            <a:custGeom>
              <a:avLst/>
              <a:gdLst>
                <a:gd name="T0" fmla="*/ 36 w 72"/>
                <a:gd name="T1" fmla="*/ 12 h 69"/>
                <a:gd name="T2" fmla="*/ 28 w 72"/>
                <a:gd name="T3" fmla="*/ 28 h 69"/>
                <a:gd name="T4" fmla="*/ 11 w 72"/>
                <a:gd name="T5" fmla="*/ 31 h 69"/>
                <a:gd name="T6" fmla="*/ 24 w 72"/>
                <a:gd name="T7" fmla="*/ 43 h 69"/>
                <a:gd name="T8" fmla="*/ 22 w 72"/>
                <a:gd name="T9" fmla="*/ 60 h 69"/>
                <a:gd name="T10" fmla="*/ 36 w 72"/>
                <a:gd name="T11" fmla="*/ 52 h 69"/>
                <a:gd name="T12" fmla="*/ 52 w 72"/>
                <a:gd name="T13" fmla="*/ 60 h 69"/>
                <a:gd name="T14" fmla="*/ 50 w 72"/>
                <a:gd name="T15" fmla="*/ 43 h 69"/>
                <a:gd name="T16" fmla="*/ 62 w 72"/>
                <a:gd name="T17" fmla="*/ 31 h 69"/>
                <a:gd name="T18" fmla="*/ 44 w 72"/>
                <a:gd name="T19" fmla="*/ 28 h 69"/>
                <a:gd name="T20" fmla="*/ 36 w 72"/>
                <a:gd name="T21" fmla="*/ 12 h 69"/>
                <a:gd name="T22" fmla="*/ 36 w 72"/>
                <a:gd name="T23" fmla="*/ 0 h 69"/>
                <a:gd name="T24" fmla="*/ 48 w 72"/>
                <a:gd name="T25" fmla="*/ 23 h 69"/>
                <a:gd name="T26" fmla="*/ 72 w 72"/>
                <a:gd name="T27" fmla="*/ 27 h 69"/>
                <a:gd name="T28" fmla="*/ 55 w 72"/>
                <a:gd name="T29" fmla="*/ 44 h 69"/>
                <a:gd name="T30" fmla="*/ 59 w 72"/>
                <a:gd name="T31" fmla="*/ 69 h 69"/>
                <a:gd name="T32" fmla="*/ 36 w 72"/>
                <a:gd name="T33" fmla="*/ 57 h 69"/>
                <a:gd name="T34" fmla="*/ 15 w 72"/>
                <a:gd name="T35" fmla="*/ 69 h 69"/>
                <a:gd name="T36" fmla="*/ 19 w 72"/>
                <a:gd name="T37" fmla="*/ 44 h 69"/>
                <a:gd name="T38" fmla="*/ 0 w 72"/>
                <a:gd name="T39" fmla="*/ 27 h 69"/>
                <a:gd name="T40" fmla="*/ 26 w 72"/>
                <a:gd name="T41" fmla="*/ 23 h 69"/>
                <a:gd name="T42" fmla="*/ 36 w 72"/>
                <a:gd name="T4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69">
                  <a:moveTo>
                    <a:pt x="36" y="12"/>
                  </a:moveTo>
                  <a:lnTo>
                    <a:pt x="28" y="28"/>
                  </a:lnTo>
                  <a:lnTo>
                    <a:pt x="11" y="31"/>
                  </a:lnTo>
                  <a:lnTo>
                    <a:pt x="24" y="43"/>
                  </a:lnTo>
                  <a:lnTo>
                    <a:pt x="22" y="60"/>
                  </a:lnTo>
                  <a:lnTo>
                    <a:pt x="36" y="52"/>
                  </a:lnTo>
                  <a:lnTo>
                    <a:pt x="52" y="60"/>
                  </a:lnTo>
                  <a:lnTo>
                    <a:pt x="50" y="43"/>
                  </a:lnTo>
                  <a:lnTo>
                    <a:pt x="62" y="31"/>
                  </a:lnTo>
                  <a:lnTo>
                    <a:pt x="44" y="28"/>
                  </a:lnTo>
                  <a:lnTo>
                    <a:pt x="36" y="12"/>
                  </a:lnTo>
                  <a:close/>
                  <a:moveTo>
                    <a:pt x="36" y="0"/>
                  </a:moveTo>
                  <a:lnTo>
                    <a:pt x="48" y="23"/>
                  </a:lnTo>
                  <a:lnTo>
                    <a:pt x="72" y="27"/>
                  </a:lnTo>
                  <a:lnTo>
                    <a:pt x="55" y="44"/>
                  </a:lnTo>
                  <a:lnTo>
                    <a:pt x="59" y="69"/>
                  </a:lnTo>
                  <a:lnTo>
                    <a:pt x="36" y="57"/>
                  </a:lnTo>
                  <a:lnTo>
                    <a:pt x="15" y="69"/>
                  </a:lnTo>
                  <a:lnTo>
                    <a:pt x="19" y="44"/>
                  </a:lnTo>
                  <a:lnTo>
                    <a:pt x="0" y="27"/>
                  </a:lnTo>
                  <a:lnTo>
                    <a:pt x="26" y="2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2DA704C4-74C7-44CD-A13E-F2D41B602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19" y="3237071"/>
              <a:ext cx="132619" cy="143049"/>
            </a:xfrm>
            <a:custGeom>
              <a:avLst/>
              <a:gdLst>
                <a:gd name="T0" fmla="*/ 36 w 89"/>
                <a:gd name="T1" fmla="*/ 6 h 96"/>
                <a:gd name="T2" fmla="*/ 42 w 89"/>
                <a:gd name="T3" fmla="*/ 6 h 96"/>
                <a:gd name="T4" fmla="*/ 49 w 89"/>
                <a:gd name="T5" fmla="*/ 9 h 96"/>
                <a:gd name="T6" fmla="*/ 53 w 89"/>
                <a:gd name="T7" fmla="*/ 12 h 96"/>
                <a:gd name="T8" fmla="*/ 58 w 89"/>
                <a:gd name="T9" fmla="*/ 14 h 96"/>
                <a:gd name="T10" fmla="*/ 65 w 89"/>
                <a:gd name="T11" fmla="*/ 16 h 96"/>
                <a:gd name="T12" fmla="*/ 72 w 89"/>
                <a:gd name="T13" fmla="*/ 16 h 96"/>
                <a:gd name="T14" fmla="*/ 77 w 89"/>
                <a:gd name="T15" fmla="*/ 16 h 96"/>
                <a:gd name="T16" fmla="*/ 81 w 89"/>
                <a:gd name="T17" fmla="*/ 14 h 96"/>
                <a:gd name="T18" fmla="*/ 85 w 89"/>
                <a:gd name="T19" fmla="*/ 12 h 96"/>
                <a:gd name="T20" fmla="*/ 89 w 89"/>
                <a:gd name="T21" fmla="*/ 9 h 96"/>
                <a:gd name="T22" fmla="*/ 89 w 89"/>
                <a:gd name="T23" fmla="*/ 65 h 96"/>
                <a:gd name="T24" fmla="*/ 85 w 89"/>
                <a:gd name="T25" fmla="*/ 68 h 96"/>
                <a:gd name="T26" fmla="*/ 81 w 89"/>
                <a:gd name="T27" fmla="*/ 69 h 96"/>
                <a:gd name="T28" fmla="*/ 77 w 89"/>
                <a:gd name="T29" fmla="*/ 72 h 96"/>
                <a:gd name="T30" fmla="*/ 72 w 89"/>
                <a:gd name="T31" fmla="*/ 72 h 96"/>
                <a:gd name="T32" fmla="*/ 65 w 89"/>
                <a:gd name="T33" fmla="*/ 72 h 96"/>
                <a:gd name="T34" fmla="*/ 58 w 89"/>
                <a:gd name="T35" fmla="*/ 69 h 96"/>
                <a:gd name="T36" fmla="*/ 53 w 89"/>
                <a:gd name="T37" fmla="*/ 66 h 96"/>
                <a:gd name="T38" fmla="*/ 49 w 89"/>
                <a:gd name="T39" fmla="*/ 64 h 96"/>
                <a:gd name="T40" fmla="*/ 42 w 89"/>
                <a:gd name="T41" fmla="*/ 62 h 96"/>
                <a:gd name="T42" fmla="*/ 36 w 89"/>
                <a:gd name="T43" fmla="*/ 62 h 96"/>
                <a:gd name="T44" fmla="*/ 30 w 89"/>
                <a:gd name="T45" fmla="*/ 62 h 96"/>
                <a:gd name="T46" fmla="*/ 25 w 89"/>
                <a:gd name="T47" fmla="*/ 64 h 96"/>
                <a:gd name="T48" fmla="*/ 21 w 89"/>
                <a:gd name="T49" fmla="*/ 66 h 96"/>
                <a:gd name="T50" fmla="*/ 17 w 89"/>
                <a:gd name="T51" fmla="*/ 68 h 96"/>
                <a:gd name="T52" fmla="*/ 17 w 89"/>
                <a:gd name="T53" fmla="*/ 13 h 96"/>
                <a:gd name="T54" fmla="*/ 21 w 89"/>
                <a:gd name="T55" fmla="*/ 10 h 96"/>
                <a:gd name="T56" fmla="*/ 25 w 89"/>
                <a:gd name="T57" fmla="*/ 8 h 96"/>
                <a:gd name="T58" fmla="*/ 30 w 89"/>
                <a:gd name="T59" fmla="*/ 6 h 96"/>
                <a:gd name="T60" fmla="*/ 36 w 89"/>
                <a:gd name="T61" fmla="*/ 6 h 96"/>
                <a:gd name="T62" fmla="*/ 5 w 89"/>
                <a:gd name="T63" fmla="*/ 0 h 96"/>
                <a:gd name="T64" fmla="*/ 9 w 89"/>
                <a:gd name="T65" fmla="*/ 1 h 96"/>
                <a:gd name="T66" fmla="*/ 10 w 89"/>
                <a:gd name="T67" fmla="*/ 4 h 96"/>
                <a:gd name="T68" fmla="*/ 12 w 89"/>
                <a:gd name="T69" fmla="*/ 6 h 96"/>
                <a:gd name="T70" fmla="*/ 12 w 89"/>
                <a:gd name="T71" fmla="*/ 96 h 96"/>
                <a:gd name="T72" fmla="*/ 0 w 89"/>
                <a:gd name="T73" fmla="*/ 96 h 96"/>
                <a:gd name="T74" fmla="*/ 0 w 89"/>
                <a:gd name="T75" fmla="*/ 6 h 96"/>
                <a:gd name="T76" fmla="*/ 1 w 89"/>
                <a:gd name="T77" fmla="*/ 4 h 96"/>
                <a:gd name="T78" fmla="*/ 2 w 89"/>
                <a:gd name="T79" fmla="*/ 1 h 96"/>
                <a:gd name="T80" fmla="*/ 5 w 89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" h="96">
                  <a:moveTo>
                    <a:pt x="36" y="6"/>
                  </a:moveTo>
                  <a:lnTo>
                    <a:pt x="42" y="6"/>
                  </a:lnTo>
                  <a:lnTo>
                    <a:pt x="49" y="9"/>
                  </a:lnTo>
                  <a:lnTo>
                    <a:pt x="53" y="12"/>
                  </a:lnTo>
                  <a:lnTo>
                    <a:pt x="58" y="14"/>
                  </a:lnTo>
                  <a:lnTo>
                    <a:pt x="65" y="16"/>
                  </a:lnTo>
                  <a:lnTo>
                    <a:pt x="72" y="16"/>
                  </a:lnTo>
                  <a:lnTo>
                    <a:pt x="77" y="16"/>
                  </a:lnTo>
                  <a:lnTo>
                    <a:pt x="81" y="14"/>
                  </a:lnTo>
                  <a:lnTo>
                    <a:pt x="85" y="12"/>
                  </a:lnTo>
                  <a:lnTo>
                    <a:pt x="89" y="9"/>
                  </a:lnTo>
                  <a:lnTo>
                    <a:pt x="89" y="65"/>
                  </a:lnTo>
                  <a:lnTo>
                    <a:pt x="85" y="68"/>
                  </a:lnTo>
                  <a:lnTo>
                    <a:pt x="81" y="69"/>
                  </a:lnTo>
                  <a:lnTo>
                    <a:pt x="77" y="72"/>
                  </a:lnTo>
                  <a:lnTo>
                    <a:pt x="72" y="72"/>
                  </a:lnTo>
                  <a:lnTo>
                    <a:pt x="65" y="72"/>
                  </a:lnTo>
                  <a:lnTo>
                    <a:pt x="58" y="69"/>
                  </a:lnTo>
                  <a:lnTo>
                    <a:pt x="53" y="66"/>
                  </a:lnTo>
                  <a:lnTo>
                    <a:pt x="49" y="64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30" y="62"/>
                  </a:lnTo>
                  <a:lnTo>
                    <a:pt x="25" y="64"/>
                  </a:lnTo>
                  <a:lnTo>
                    <a:pt x="21" y="66"/>
                  </a:lnTo>
                  <a:lnTo>
                    <a:pt x="17" y="68"/>
                  </a:lnTo>
                  <a:lnTo>
                    <a:pt x="17" y="13"/>
                  </a:lnTo>
                  <a:lnTo>
                    <a:pt x="21" y="10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6"/>
                  </a:lnTo>
                  <a:close/>
                  <a:moveTo>
                    <a:pt x="5" y="0"/>
                  </a:moveTo>
                  <a:lnTo>
                    <a:pt x="9" y="1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96"/>
                  </a:lnTo>
                  <a:lnTo>
                    <a:pt x="0" y="9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0F1250CF-075C-4074-9124-3DB58EC87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8728" y="3170016"/>
              <a:ext cx="143049" cy="140069"/>
            </a:xfrm>
            <a:custGeom>
              <a:avLst/>
              <a:gdLst>
                <a:gd name="T0" fmla="*/ 85 w 96"/>
                <a:gd name="T1" fmla="*/ 0 h 94"/>
                <a:gd name="T2" fmla="*/ 92 w 96"/>
                <a:gd name="T3" fmla="*/ 5 h 94"/>
                <a:gd name="T4" fmla="*/ 96 w 96"/>
                <a:gd name="T5" fmla="*/ 14 h 94"/>
                <a:gd name="T6" fmla="*/ 77 w 96"/>
                <a:gd name="T7" fmla="*/ 94 h 94"/>
                <a:gd name="T8" fmla="*/ 65 w 96"/>
                <a:gd name="T9" fmla="*/ 59 h 94"/>
                <a:gd name="T10" fmla="*/ 66 w 96"/>
                <a:gd name="T11" fmla="*/ 10 h 94"/>
                <a:gd name="T12" fmla="*/ 72 w 96"/>
                <a:gd name="T13" fmla="*/ 2 h 94"/>
                <a:gd name="T14" fmla="*/ 80 w 96"/>
                <a:gd name="T15" fmla="*/ 0 h 94"/>
                <a:gd name="T16" fmla="*/ 5 w 96"/>
                <a:gd name="T17" fmla="*/ 1 h 94"/>
                <a:gd name="T18" fmla="*/ 5 w 96"/>
                <a:gd name="T19" fmla="*/ 24 h 94"/>
                <a:gd name="T20" fmla="*/ 9 w 96"/>
                <a:gd name="T21" fmla="*/ 25 h 94"/>
                <a:gd name="T22" fmla="*/ 12 w 96"/>
                <a:gd name="T23" fmla="*/ 24 h 94"/>
                <a:gd name="T24" fmla="*/ 13 w 96"/>
                <a:gd name="T25" fmla="*/ 1 h 94"/>
                <a:gd name="T26" fmla="*/ 17 w 96"/>
                <a:gd name="T27" fmla="*/ 1 h 94"/>
                <a:gd name="T28" fmla="*/ 17 w 96"/>
                <a:gd name="T29" fmla="*/ 24 h 94"/>
                <a:gd name="T30" fmla="*/ 21 w 96"/>
                <a:gd name="T31" fmla="*/ 25 h 94"/>
                <a:gd name="T32" fmla="*/ 24 w 96"/>
                <a:gd name="T33" fmla="*/ 24 h 94"/>
                <a:gd name="T34" fmla="*/ 24 w 96"/>
                <a:gd name="T35" fmla="*/ 1 h 94"/>
                <a:gd name="T36" fmla="*/ 29 w 96"/>
                <a:gd name="T37" fmla="*/ 1 h 94"/>
                <a:gd name="T38" fmla="*/ 29 w 96"/>
                <a:gd name="T39" fmla="*/ 24 h 94"/>
                <a:gd name="T40" fmla="*/ 33 w 96"/>
                <a:gd name="T41" fmla="*/ 25 h 94"/>
                <a:gd name="T42" fmla="*/ 36 w 96"/>
                <a:gd name="T43" fmla="*/ 24 h 94"/>
                <a:gd name="T44" fmla="*/ 36 w 96"/>
                <a:gd name="T45" fmla="*/ 1 h 94"/>
                <a:gd name="T46" fmla="*/ 41 w 96"/>
                <a:gd name="T47" fmla="*/ 1 h 94"/>
                <a:gd name="T48" fmla="*/ 41 w 96"/>
                <a:gd name="T49" fmla="*/ 29 h 94"/>
                <a:gd name="T50" fmla="*/ 39 w 96"/>
                <a:gd name="T51" fmla="*/ 33 h 94"/>
                <a:gd name="T52" fmla="*/ 35 w 96"/>
                <a:gd name="T53" fmla="*/ 37 h 94"/>
                <a:gd name="T54" fmla="*/ 31 w 96"/>
                <a:gd name="T55" fmla="*/ 41 h 94"/>
                <a:gd name="T56" fmla="*/ 29 w 96"/>
                <a:gd name="T57" fmla="*/ 47 h 94"/>
                <a:gd name="T58" fmla="*/ 12 w 96"/>
                <a:gd name="T59" fmla="*/ 94 h 94"/>
                <a:gd name="T60" fmla="*/ 12 w 96"/>
                <a:gd name="T61" fmla="*/ 44 h 94"/>
                <a:gd name="T62" fmla="*/ 9 w 96"/>
                <a:gd name="T63" fmla="*/ 38 h 94"/>
                <a:gd name="T64" fmla="*/ 5 w 96"/>
                <a:gd name="T65" fmla="*/ 36 h 94"/>
                <a:gd name="T66" fmla="*/ 0 w 96"/>
                <a:gd name="T67" fmla="*/ 32 h 94"/>
                <a:gd name="T68" fmla="*/ 0 w 96"/>
                <a:gd name="T69" fmla="*/ 2 h 94"/>
                <a:gd name="T70" fmla="*/ 3 w 96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94">
                  <a:moveTo>
                    <a:pt x="80" y="0"/>
                  </a:moveTo>
                  <a:lnTo>
                    <a:pt x="85" y="0"/>
                  </a:lnTo>
                  <a:lnTo>
                    <a:pt x="89" y="2"/>
                  </a:lnTo>
                  <a:lnTo>
                    <a:pt x="92" y="5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94"/>
                  </a:lnTo>
                  <a:lnTo>
                    <a:pt x="77" y="94"/>
                  </a:lnTo>
                  <a:lnTo>
                    <a:pt x="77" y="59"/>
                  </a:lnTo>
                  <a:lnTo>
                    <a:pt x="65" y="59"/>
                  </a:lnTo>
                  <a:lnTo>
                    <a:pt x="65" y="14"/>
                  </a:lnTo>
                  <a:lnTo>
                    <a:pt x="66" y="10"/>
                  </a:lnTo>
                  <a:lnTo>
                    <a:pt x="68" y="5"/>
                  </a:lnTo>
                  <a:lnTo>
                    <a:pt x="72" y="2"/>
                  </a:lnTo>
                  <a:lnTo>
                    <a:pt x="76" y="0"/>
                  </a:lnTo>
                  <a:lnTo>
                    <a:pt x="80" y="0"/>
                  </a:lnTo>
                  <a:close/>
                  <a:moveTo>
                    <a:pt x="3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2" y="24"/>
                  </a:lnTo>
                  <a:lnTo>
                    <a:pt x="12" y="2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4"/>
                  </a:lnTo>
                  <a:lnTo>
                    <a:pt x="19" y="25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24" y="24"/>
                  </a:lnTo>
                  <a:lnTo>
                    <a:pt x="24" y="2"/>
                  </a:lnTo>
                  <a:lnTo>
                    <a:pt x="24" y="1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4"/>
                  </a:lnTo>
                  <a:lnTo>
                    <a:pt x="31" y="25"/>
                  </a:lnTo>
                  <a:lnTo>
                    <a:pt x="33" y="25"/>
                  </a:lnTo>
                  <a:lnTo>
                    <a:pt x="35" y="25"/>
                  </a:lnTo>
                  <a:lnTo>
                    <a:pt x="36" y="24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2"/>
                  </a:lnTo>
                  <a:lnTo>
                    <a:pt x="41" y="29"/>
                  </a:lnTo>
                  <a:lnTo>
                    <a:pt x="41" y="32"/>
                  </a:lnTo>
                  <a:lnTo>
                    <a:pt x="39" y="33"/>
                  </a:lnTo>
                  <a:lnTo>
                    <a:pt x="37" y="36"/>
                  </a:lnTo>
                  <a:lnTo>
                    <a:pt x="35" y="37"/>
                  </a:lnTo>
                  <a:lnTo>
                    <a:pt x="33" y="38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29" y="47"/>
                  </a:lnTo>
                  <a:lnTo>
                    <a:pt x="29" y="94"/>
                  </a:lnTo>
                  <a:lnTo>
                    <a:pt x="12" y="94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1" y="41"/>
                  </a:lnTo>
                  <a:lnTo>
                    <a:pt x="9" y="38"/>
                  </a:lnTo>
                  <a:lnTo>
                    <a:pt x="7" y="37"/>
                  </a:lnTo>
                  <a:lnTo>
                    <a:pt x="5" y="36"/>
                  </a:lnTo>
                  <a:lnTo>
                    <a:pt x="3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68">
              <a:extLst>
                <a:ext uri="{FF2B5EF4-FFF2-40B4-BE49-F238E27FC236}">
                  <a16:creationId xmlns:a16="http://schemas.microsoft.com/office/drawing/2014/main" id="{EFC68488-9EE1-4961-9B44-86BF927C2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5885" y="4472360"/>
              <a:ext cx="160930" cy="181792"/>
            </a:xfrm>
            <a:custGeom>
              <a:avLst/>
              <a:gdLst>
                <a:gd name="T0" fmla="*/ 61 w 108"/>
                <a:gd name="T1" fmla="*/ 114 h 122"/>
                <a:gd name="T2" fmla="*/ 93 w 108"/>
                <a:gd name="T3" fmla="*/ 64 h 122"/>
                <a:gd name="T4" fmla="*/ 16 w 108"/>
                <a:gd name="T5" fmla="*/ 64 h 122"/>
                <a:gd name="T6" fmla="*/ 47 w 108"/>
                <a:gd name="T7" fmla="*/ 114 h 122"/>
                <a:gd name="T8" fmla="*/ 16 w 108"/>
                <a:gd name="T9" fmla="*/ 64 h 122"/>
                <a:gd name="T10" fmla="*/ 61 w 108"/>
                <a:gd name="T11" fmla="*/ 60 h 122"/>
                <a:gd name="T12" fmla="*/ 100 w 108"/>
                <a:gd name="T13" fmla="*/ 44 h 122"/>
                <a:gd name="T14" fmla="*/ 8 w 108"/>
                <a:gd name="T15" fmla="*/ 44 h 122"/>
                <a:gd name="T16" fmla="*/ 47 w 108"/>
                <a:gd name="T17" fmla="*/ 60 h 122"/>
                <a:gd name="T18" fmla="*/ 8 w 108"/>
                <a:gd name="T19" fmla="*/ 44 h 122"/>
                <a:gd name="T20" fmla="*/ 24 w 108"/>
                <a:gd name="T21" fmla="*/ 12 h 122"/>
                <a:gd name="T22" fmla="*/ 21 w 108"/>
                <a:gd name="T23" fmla="*/ 15 h 122"/>
                <a:gd name="T24" fmla="*/ 20 w 108"/>
                <a:gd name="T25" fmla="*/ 17 h 122"/>
                <a:gd name="T26" fmla="*/ 24 w 108"/>
                <a:gd name="T27" fmla="*/ 24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3 w 108"/>
                <a:gd name="T35" fmla="*/ 15 h 122"/>
                <a:gd name="T36" fmla="*/ 25 w 108"/>
                <a:gd name="T37" fmla="*/ 12 h 122"/>
                <a:gd name="T38" fmla="*/ 81 w 108"/>
                <a:gd name="T39" fmla="*/ 9 h 122"/>
                <a:gd name="T40" fmla="*/ 73 w 108"/>
                <a:gd name="T41" fmla="*/ 13 h 122"/>
                <a:gd name="T42" fmla="*/ 61 w 108"/>
                <a:gd name="T43" fmla="*/ 37 h 122"/>
                <a:gd name="T44" fmla="*/ 73 w 108"/>
                <a:gd name="T45" fmla="*/ 35 h 122"/>
                <a:gd name="T46" fmla="*/ 85 w 108"/>
                <a:gd name="T47" fmla="*/ 25 h 122"/>
                <a:gd name="T48" fmla="*/ 91 w 108"/>
                <a:gd name="T49" fmla="*/ 19 h 122"/>
                <a:gd name="T50" fmla="*/ 91 w 108"/>
                <a:gd name="T51" fmla="*/ 12 h 122"/>
                <a:gd name="T52" fmla="*/ 87 w 108"/>
                <a:gd name="T53" fmla="*/ 8 h 122"/>
                <a:gd name="T54" fmla="*/ 85 w 108"/>
                <a:gd name="T55" fmla="*/ 0 h 122"/>
                <a:gd name="T56" fmla="*/ 92 w 108"/>
                <a:gd name="T57" fmla="*/ 1 h 122"/>
                <a:gd name="T58" fmla="*/ 99 w 108"/>
                <a:gd name="T59" fmla="*/ 8 h 122"/>
                <a:gd name="T60" fmla="*/ 100 w 108"/>
                <a:gd name="T61" fmla="*/ 17 h 122"/>
                <a:gd name="T62" fmla="*/ 96 w 108"/>
                <a:gd name="T63" fmla="*/ 27 h 122"/>
                <a:gd name="T64" fmla="*/ 85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8 w 108"/>
                <a:gd name="T71" fmla="*/ 68 h 122"/>
                <a:gd name="T72" fmla="*/ 0 w 108"/>
                <a:gd name="T73" fmla="*/ 37 h 122"/>
                <a:gd name="T74" fmla="*/ 21 w 108"/>
                <a:gd name="T75" fmla="*/ 33 h 122"/>
                <a:gd name="T76" fmla="*/ 12 w 108"/>
                <a:gd name="T77" fmla="*/ 23 h 122"/>
                <a:gd name="T78" fmla="*/ 16 w 108"/>
                <a:gd name="T79" fmla="*/ 7 h 122"/>
                <a:gd name="T80" fmla="*/ 23 w 108"/>
                <a:gd name="T81" fmla="*/ 3 h 122"/>
                <a:gd name="T82" fmla="*/ 31 w 108"/>
                <a:gd name="T83" fmla="*/ 4 h 122"/>
                <a:gd name="T84" fmla="*/ 40 w 108"/>
                <a:gd name="T85" fmla="*/ 8 h 122"/>
                <a:gd name="T86" fmla="*/ 52 w 108"/>
                <a:gd name="T87" fmla="*/ 35 h 122"/>
                <a:gd name="T88" fmla="*/ 68 w 108"/>
                <a:gd name="T89" fmla="*/ 8 h 122"/>
                <a:gd name="T90" fmla="*/ 79 w 108"/>
                <a:gd name="T9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1" y="64"/>
                  </a:moveTo>
                  <a:lnTo>
                    <a:pt x="61" y="114"/>
                  </a:lnTo>
                  <a:lnTo>
                    <a:pt x="93" y="114"/>
                  </a:lnTo>
                  <a:lnTo>
                    <a:pt x="93" y="64"/>
                  </a:lnTo>
                  <a:lnTo>
                    <a:pt x="61" y="64"/>
                  </a:lnTo>
                  <a:close/>
                  <a:moveTo>
                    <a:pt x="16" y="64"/>
                  </a:moveTo>
                  <a:lnTo>
                    <a:pt x="16" y="114"/>
                  </a:lnTo>
                  <a:lnTo>
                    <a:pt x="47" y="114"/>
                  </a:lnTo>
                  <a:lnTo>
                    <a:pt x="47" y="64"/>
                  </a:lnTo>
                  <a:lnTo>
                    <a:pt x="16" y="64"/>
                  </a:lnTo>
                  <a:close/>
                  <a:moveTo>
                    <a:pt x="61" y="44"/>
                  </a:moveTo>
                  <a:lnTo>
                    <a:pt x="61" y="60"/>
                  </a:lnTo>
                  <a:lnTo>
                    <a:pt x="100" y="60"/>
                  </a:lnTo>
                  <a:lnTo>
                    <a:pt x="100" y="44"/>
                  </a:lnTo>
                  <a:lnTo>
                    <a:pt x="61" y="44"/>
                  </a:lnTo>
                  <a:close/>
                  <a:moveTo>
                    <a:pt x="8" y="44"/>
                  </a:moveTo>
                  <a:lnTo>
                    <a:pt x="8" y="60"/>
                  </a:lnTo>
                  <a:lnTo>
                    <a:pt x="47" y="60"/>
                  </a:lnTo>
                  <a:lnTo>
                    <a:pt x="47" y="44"/>
                  </a:lnTo>
                  <a:lnTo>
                    <a:pt x="8" y="44"/>
                  </a:lnTo>
                  <a:close/>
                  <a:moveTo>
                    <a:pt x="25" y="12"/>
                  </a:moveTo>
                  <a:lnTo>
                    <a:pt x="24" y="12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1" y="21"/>
                  </a:lnTo>
                  <a:lnTo>
                    <a:pt x="24" y="24"/>
                  </a:lnTo>
                  <a:lnTo>
                    <a:pt x="28" y="28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3"/>
                  </a:lnTo>
                  <a:lnTo>
                    <a:pt x="40" y="27"/>
                  </a:lnTo>
                  <a:lnTo>
                    <a:pt x="37" y="20"/>
                  </a:lnTo>
                  <a:lnTo>
                    <a:pt x="33" y="15"/>
                  </a:lnTo>
                  <a:lnTo>
                    <a:pt x="29" y="12"/>
                  </a:lnTo>
                  <a:lnTo>
                    <a:pt x="25" y="12"/>
                  </a:lnTo>
                  <a:close/>
                  <a:moveTo>
                    <a:pt x="85" y="8"/>
                  </a:moveTo>
                  <a:lnTo>
                    <a:pt x="81" y="9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5" y="25"/>
                  </a:lnTo>
                  <a:lnTo>
                    <a:pt x="61" y="37"/>
                  </a:lnTo>
                  <a:lnTo>
                    <a:pt x="67" y="37"/>
                  </a:lnTo>
                  <a:lnTo>
                    <a:pt x="73" y="35"/>
                  </a:lnTo>
                  <a:lnTo>
                    <a:pt x="80" y="31"/>
                  </a:lnTo>
                  <a:lnTo>
                    <a:pt x="85" y="25"/>
                  </a:lnTo>
                  <a:lnTo>
                    <a:pt x="88" y="23"/>
                  </a:lnTo>
                  <a:lnTo>
                    <a:pt x="91" y="19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7" y="8"/>
                  </a:lnTo>
                  <a:lnTo>
                    <a:pt x="85" y="8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2" y="1"/>
                  </a:lnTo>
                  <a:lnTo>
                    <a:pt x="96" y="4"/>
                  </a:lnTo>
                  <a:lnTo>
                    <a:pt x="99" y="8"/>
                  </a:lnTo>
                  <a:lnTo>
                    <a:pt x="100" y="12"/>
                  </a:lnTo>
                  <a:lnTo>
                    <a:pt x="100" y="17"/>
                  </a:lnTo>
                  <a:lnTo>
                    <a:pt x="97" y="23"/>
                  </a:lnTo>
                  <a:lnTo>
                    <a:pt x="96" y="27"/>
                  </a:lnTo>
                  <a:lnTo>
                    <a:pt x="92" y="32"/>
                  </a:lnTo>
                  <a:lnTo>
                    <a:pt x="85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8" y="122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7" y="37"/>
                  </a:lnTo>
                  <a:lnTo>
                    <a:pt x="21" y="33"/>
                  </a:lnTo>
                  <a:lnTo>
                    <a:pt x="17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3" y="3"/>
                  </a:lnTo>
                  <a:lnTo>
                    <a:pt x="25" y="3"/>
                  </a:lnTo>
                  <a:lnTo>
                    <a:pt x="31" y="4"/>
                  </a:lnTo>
                  <a:lnTo>
                    <a:pt x="35" y="5"/>
                  </a:lnTo>
                  <a:lnTo>
                    <a:pt x="40" y="8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7" y="21"/>
                  </a:lnTo>
                  <a:lnTo>
                    <a:pt x="68" y="8"/>
                  </a:lnTo>
                  <a:lnTo>
                    <a:pt x="73" y="3"/>
                  </a:lnTo>
                  <a:lnTo>
                    <a:pt x="79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25CF8F4F-3786-4741-B983-F10894E11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6713" y="5293403"/>
              <a:ext cx="168381" cy="137088"/>
            </a:xfrm>
            <a:custGeom>
              <a:avLst/>
              <a:gdLst>
                <a:gd name="T0" fmla="*/ 82 w 113"/>
                <a:gd name="T1" fmla="*/ 53 h 92"/>
                <a:gd name="T2" fmla="*/ 85 w 113"/>
                <a:gd name="T3" fmla="*/ 64 h 92"/>
                <a:gd name="T4" fmla="*/ 78 w 113"/>
                <a:gd name="T5" fmla="*/ 70 h 92"/>
                <a:gd name="T6" fmla="*/ 72 w 113"/>
                <a:gd name="T7" fmla="*/ 64 h 92"/>
                <a:gd name="T8" fmla="*/ 73 w 113"/>
                <a:gd name="T9" fmla="*/ 53 h 92"/>
                <a:gd name="T10" fmla="*/ 36 w 113"/>
                <a:gd name="T11" fmla="*/ 49 h 92"/>
                <a:gd name="T12" fmla="*/ 42 w 113"/>
                <a:gd name="T13" fmla="*/ 56 h 92"/>
                <a:gd name="T14" fmla="*/ 40 w 113"/>
                <a:gd name="T15" fmla="*/ 68 h 92"/>
                <a:gd name="T16" fmla="*/ 33 w 113"/>
                <a:gd name="T17" fmla="*/ 70 h 92"/>
                <a:gd name="T18" fmla="*/ 28 w 113"/>
                <a:gd name="T19" fmla="*/ 60 h 92"/>
                <a:gd name="T20" fmla="*/ 33 w 113"/>
                <a:gd name="T21" fmla="*/ 51 h 92"/>
                <a:gd name="T22" fmla="*/ 29 w 113"/>
                <a:gd name="T23" fmla="*/ 43 h 92"/>
                <a:gd name="T24" fmla="*/ 21 w 113"/>
                <a:gd name="T25" fmla="*/ 47 h 92"/>
                <a:gd name="T26" fmla="*/ 13 w 113"/>
                <a:gd name="T27" fmla="*/ 61 h 92"/>
                <a:gd name="T28" fmla="*/ 16 w 113"/>
                <a:gd name="T29" fmla="*/ 73 h 92"/>
                <a:gd name="T30" fmla="*/ 24 w 113"/>
                <a:gd name="T31" fmla="*/ 80 h 92"/>
                <a:gd name="T32" fmla="*/ 37 w 113"/>
                <a:gd name="T33" fmla="*/ 84 h 92"/>
                <a:gd name="T34" fmla="*/ 50 w 113"/>
                <a:gd name="T35" fmla="*/ 85 h 92"/>
                <a:gd name="T36" fmla="*/ 66 w 113"/>
                <a:gd name="T37" fmla="*/ 85 h 92"/>
                <a:gd name="T38" fmla="*/ 80 w 113"/>
                <a:gd name="T39" fmla="*/ 84 h 92"/>
                <a:gd name="T40" fmla="*/ 92 w 113"/>
                <a:gd name="T41" fmla="*/ 78 h 92"/>
                <a:gd name="T42" fmla="*/ 97 w 113"/>
                <a:gd name="T43" fmla="*/ 69 h 92"/>
                <a:gd name="T44" fmla="*/ 98 w 113"/>
                <a:gd name="T45" fmla="*/ 56 h 92"/>
                <a:gd name="T46" fmla="*/ 89 w 113"/>
                <a:gd name="T47" fmla="*/ 45 h 92"/>
                <a:gd name="T48" fmla="*/ 80 w 113"/>
                <a:gd name="T49" fmla="*/ 43 h 92"/>
                <a:gd name="T50" fmla="*/ 65 w 113"/>
                <a:gd name="T51" fmla="*/ 43 h 92"/>
                <a:gd name="T52" fmla="*/ 52 w 113"/>
                <a:gd name="T53" fmla="*/ 44 h 92"/>
                <a:gd name="T54" fmla="*/ 40 w 113"/>
                <a:gd name="T55" fmla="*/ 43 h 92"/>
                <a:gd name="T56" fmla="*/ 102 w 113"/>
                <a:gd name="T57" fmla="*/ 0 h 92"/>
                <a:gd name="T58" fmla="*/ 106 w 113"/>
                <a:gd name="T59" fmla="*/ 12 h 92"/>
                <a:gd name="T60" fmla="*/ 105 w 113"/>
                <a:gd name="T61" fmla="*/ 20 h 92"/>
                <a:gd name="T62" fmla="*/ 113 w 113"/>
                <a:gd name="T63" fmla="*/ 48 h 92"/>
                <a:gd name="T64" fmla="*/ 110 w 113"/>
                <a:gd name="T65" fmla="*/ 66 h 92"/>
                <a:gd name="T66" fmla="*/ 101 w 113"/>
                <a:gd name="T67" fmla="*/ 80 h 92"/>
                <a:gd name="T68" fmla="*/ 88 w 113"/>
                <a:gd name="T69" fmla="*/ 88 h 92"/>
                <a:gd name="T70" fmla="*/ 64 w 113"/>
                <a:gd name="T71" fmla="*/ 92 h 92"/>
                <a:gd name="T72" fmla="*/ 42 w 113"/>
                <a:gd name="T73" fmla="*/ 92 h 92"/>
                <a:gd name="T74" fmla="*/ 20 w 113"/>
                <a:gd name="T75" fmla="*/ 86 h 92"/>
                <a:gd name="T76" fmla="*/ 8 w 113"/>
                <a:gd name="T77" fmla="*/ 76 h 92"/>
                <a:gd name="T78" fmla="*/ 1 w 113"/>
                <a:gd name="T79" fmla="*/ 61 h 92"/>
                <a:gd name="T80" fmla="*/ 3 w 113"/>
                <a:gd name="T81" fmla="*/ 35 h 92"/>
                <a:gd name="T82" fmla="*/ 8 w 113"/>
                <a:gd name="T83" fmla="*/ 19 h 92"/>
                <a:gd name="T84" fmla="*/ 8 w 113"/>
                <a:gd name="T85" fmla="*/ 8 h 92"/>
                <a:gd name="T86" fmla="*/ 12 w 113"/>
                <a:gd name="T87" fmla="*/ 0 h 92"/>
                <a:gd name="T88" fmla="*/ 21 w 113"/>
                <a:gd name="T89" fmla="*/ 3 h 92"/>
                <a:gd name="T90" fmla="*/ 34 w 113"/>
                <a:gd name="T91" fmla="*/ 9 h 92"/>
                <a:gd name="T92" fmla="*/ 69 w 113"/>
                <a:gd name="T93" fmla="*/ 8 h 92"/>
                <a:gd name="T94" fmla="*/ 88 w 113"/>
                <a:gd name="T95" fmla="*/ 4 h 92"/>
                <a:gd name="T96" fmla="*/ 100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49"/>
                  </a:moveTo>
                  <a:lnTo>
                    <a:pt x="81" y="51"/>
                  </a:lnTo>
                  <a:lnTo>
                    <a:pt x="82" y="53"/>
                  </a:lnTo>
                  <a:lnTo>
                    <a:pt x="85" y="56"/>
                  </a:lnTo>
                  <a:lnTo>
                    <a:pt x="85" y="60"/>
                  </a:lnTo>
                  <a:lnTo>
                    <a:pt x="85" y="64"/>
                  </a:lnTo>
                  <a:lnTo>
                    <a:pt x="82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3" y="68"/>
                  </a:lnTo>
                  <a:lnTo>
                    <a:pt x="72" y="64"/>
                  </a:lnTo>
                  <a:lnTo>
                    <a:pt x="70" y="60"/>
                  </a:lnTo>
                  <a:lnTo>
                    <a:pt x="72" y="56"/>
                  </a:lnTo>
                  <a:lnTo>
                    <a:pt x="73" y="53"/>
                  </a:lnTo>
                  <a:lnTo>
                    <a:pt x="76" y="51"/>
                  </a:lnTo>
                  <a:lnTo>
                    <a:pt x="78" y="49"/>
                  </a:lnTo>
                  <a:close/>
                  <a:moveTo>
                    <a:pt x="36" y="49"/>
                  </a:moveTo>
                  <a:lnTo>
                    <a:pt x="38" y="51"/>
                  </a:lnTo>
                  <a:lnTo>
                    <a:pt x="40" y="53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2" y="64"/>
                  </a:lnTo>
                  <a:lnTo>
                    <a:pt x="40" y="68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3" y="70"/>
                  </a:lnTo>
                  <a:lnTo>
                    <a:pt x="31" y="68"/>
                  </a:lnTo>
                  <a:lnTo>
                    <a:pt x="29" y="64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6" y="49"/>
                  </a:lnTo>
                  <a:close/>
                  <a:moveTo>
                    <a:pt x="33" y="43"/>
                  </a:moveTo>
                  <a:lnTo>
                    <a:pt x="29" y="43"/>
                  </a:lnTo>
                  <a:lnTo>
                    <a:pt x="27" y="44"/>
                  </a:lnTo>
                  <a:lnTo>
                    <a:pt x="24" y="45"/>
                  </a:lnTo>
                  <a:lnTo>
                    <a:pt x="21" y="47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3" y="61"/>
                  </a:lnTo>
                  <a:lnTo>
                    <a:pt x="15" y="65"/>
                  </a:lnTo>
                  <a:lnTo>
                    <a:pt x="15" y="69"/>
                  </a:lnTo>
                  <a:lnTo>
                    <a:pt x="16" y="73"/>
                  </a:lnTo>
                  <a:lnTo>
                    <a:pt x="19" y="76"/>
                  </a:lnTo>
                  <a:lnTo>
                    <a:pt x="20" y="78"/>
                  </a:lnTo>
                  <a:lnTo>
                    <a:pt x="24" y="80"/>
                  </a:lnTo>
                  <a:lnTo>
                    <a:pt x="29" y="82"/>
                  </a:lnTo>
                  <a:lnTo>
                    <a:pt x="33" y="84"/>
                  </a:lnTo>
                  <a:lnTo>
                    <a:pt x="37" y="84"/>
                  </a:lnTo>
                  <a:lnTo>
                    <a:pt x="42" y="85"/>
                  </a:lnTo>
                  <a:lnTo>
                    <a:pt x="46" y="85"/>
                  </a:lnTo>
                  <a:lnTo>
                    <a:pt x="50" y="85"/>
                  </a:lnTo>
                  <a:lnTo>
                    <a:pt x="56" y="85"/>
                  </a:lnTo>
                  <a:lnTo>
                    <a:pt x="61" y="85"/>
                  </a:lnTo>
                  <a:lnTo>
                    <a:pt x="66" y="85"/>
                  </a:lnTo>
                  <a:lnTo>
                    <a:pt x="70" y="85"/>
                  </a:lnTo>
                  <a:lnTo>
                    <a:pt x="74" y="84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9" y="80"/>
                  </a:lnTo>
                  <a:lnTo>
                    <a:pt x="92" y="78"/>
                  </a:lnTo>
                  <a:lnTo>
                    <a:pt x="94" y="76"/>
                  </a:lnTo>
                  <a:lnTo>
                    <a:pt x="96" y="73"/>
                  </a:lnTo>
                  <a:lnTo>
                    <a:pt x="97" y="69"/>
                  </a:lnTo>
                  <a:lnTo>
                    <a:pt x="98" y="65"/>
                  </a:lnTo>
                  <a:lnTo>
                    <a:pt x="98" y="61"/>
                  </a:lnTo>
                  <a:lnTo>
                    <a:pt x="98" y="56"/>
                  </a:lnTo>
                  <a:lnTo>
                    <a:pt x="96" y="51"/>
                  </a:lnTo>
                  <a:lnTo>
                    <a:pt x="92" y="47"/>
                  </a:lnTo>
                  <a:lnTo>
                    <a:pt x="89" y="45"/>
                  </a:lnTo>
                  <a:lnTo>
                    <a:pt x="86" y="44"/>
                  </a:lnTo>
                  <a:lnTo>
                    <a:pt x="84" y="43"/>
                  </a:lnTo>
                  <a:lnTo>
                    <a:pt x="80" y="43"/>
                  </a:lnTo>
                  <a:lnTo>
                    <a:pt x="73" y="43"/>
                  </a:lnTo>
                  <a:lnTo>
                    <a:pt x="69" y="43"/>
                  </a:lnTo>
                  <a:lnTo>
                    <a:pt x="65" y="43"/>
                  </a:lnTo>
                  <a:lnTo>
                    <a:pt x="60" y="44"/>
                  </a:lnTo>
                  <a:lnTo>
                    <a:pt x="56" y="44"/>
                  </a:lnTo>
                  <a:lnTo>
                    <a:pt x="52" y="44"/>
                  </a:lnTo>
                  <a:lnTo>
                    <a:pt x="48" y="43"/>
                  </a:lnTo>
                  <a:lnTo>
                    <a:pt x="44" y="43"/>
                  </a:lnTo>
                  <a:lnTo>
                    <a:pt x="40" y="43"/>
                  </a:lnTo>
                  <a:lnTo>
                    <a:pt x="33" y="43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4" y="0"/>
                  </a:lnTo>
                  <a:lnTo>
                    <a:pt x="105" y="8"/>
                  </a:lnTo>
                  <a:lnTo>
                    <a:pt x="106" y="12"/>
                  </a:lnTo>
                  <a:lnTo>
                    <a:pt x="106" y="16"/>
                  </a:lnTo>
                  <a:lnTo>
                    <a:pt x="105" y="19"/>
                  </a:lnTo>
                  <a:lnTo>
                    <a:pt x="105" y="20"/>
                  </a:lnTo>
                  <a:lnTo>
                    <a:pt x="104" y="24"/>
                  </a:lnTo>
                  <a:lnTo>
                    <a:pt x="112" y="35"/>
                  </a:lnTo>
                  <a:lnTo>
                    <a:pt x="113" y="48"/>
                  </a:lnTo>
                  <a:lnTo>
                    <a:pt x="113" y="55"/>
                  </a:lnTo>
                  <a:lnTo>
                    <a:pt x="112" y="61"/>
                  </a:lnTo>
                  <a:lnTo>
                    <a:pt x="110" y="66"/>
                  </a:lnTo>
                  <a:lnTo>
                    <a:pt x="108" y="72"/>
                  </a:lnTo>
                  <a:lnTo>
                    <a:pt x="105" y="76"/>
                  </a:lnTo>
                  <a:lnTo>
                    <a:pt x="101" y="80"/>
                  </a:lnTo>
                  <a:lnTo>
                    <a:pt x="97" y="84"/>
                  </a:lnTo>
                  <a:lnTo>
                    <a:pt x="93" y="86"/>
                  </a:lnTo>
                  <a:lnTo>
                    <a:pt x="88" y="88"/>
                  </a:lnTo>
                  <a:lnTo>
                    <a:pt x="82" y="89"/>
                  </a:lnTo>
                  <a:lnTo>
                    <a:pt x="70" y="92"/>
                  </a:lnTo>
                  <a:lnTo>
                    <a:pt x="64" y="92"/>
                  </a:lnTo>
                  <a:lnTo>
                    <a:pt x="57" y="92"/>
                  </a:lnTo>
                  <a:lnTo>
                    <a:pt x="49" y="92"/>
                  </a:lnTo>
                  <a:lnTo>
                    <a:pt x="42" y="92"/>
                  </a:lnTo>
                  <a:lnTo>
                    <a:pt x="31" y="89"/>
                  </a:lnTo>
                  <a:lnTo>
                    <a:pt x="25" y="88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2" y="80"/>
                  </a:lnTo>
                  <a:lnTo>
                    <a:pt x="8" y="76"/>
                  </a:lnTo>
                  <a:lnTo>
                    <a:pt x="5" y="72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9" y="24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9" y="1"/>
                  </a:lnTo>
                  <a:lnTo>
                    <a:pt x="21" y="3"/>
                  </a:lnTo>
                  <a:lnTo>
                    <a:pt x="25" y="4"/>
                  </a:lnTo>
                  <a:lnTo>
                    <a:pt x="29" y="7"/>
                  </a:lnTo>
                  <a:lnTo>
                    <a:pt x="34" y="9"/>
                  </a:lnTo>
                  <a:lnTo>
                    <a:pt x="44" y="8"/>
                  </a:lnTo>
                  <a:lnTo>
                    <a:pt x="57" y="7"/>
                  </a:lnTo>
                  <a:lnTo>
                    <a:pt x="69" y="8"/>
                  </a:lnTo>
                  <a:lnTo>
                    <a:pt x="78" y="9"/>
                  </a:lnTo>
                  <a:lnTo>
                    <a:pt x="84" y="7"/>
                  </a:lnTo>
                  <a:lnTo>
                    <a:pt x="88" y="4"/>
                  </a:lnTo>
                  <a:lnTo>
                    <a:pt x="92" y="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8B3FDE02-1603-4B0B-86E2-3F44DA5E2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3861" y="3494857"/>
              <a:ext cx="274178" cy="274178"/>
            </a:xfrm>
            <a:custGeom>
              <a:avLst/>
              <a:gdLst>
                <a:gd name="T0" fmla="*/ 127 w 184"/>
                <a:gd name="T1" fmla="*/ 164 h 184"/>
                <a:gd name="T2" fmla="*/ 154 w 184"/>
                <a:gd name="T3" fmla="*/ 142 h 184"/>
                <a:gd name="T4" fmla="*/ 99 w 184"/>
                <a:gd name="T5" fmla="*/ 134 h 184"/>
                <a:gd name="T6" fmla="*/ 107 w 184"/>
                <a:gd name="T7" fmla="*/ 166 h 184"/>
                <a:gd name="T8" fmla="*/ 121 w 184"/>
                <a:gd name="T9" fmla="*/ 150 h 184"/>
                <a:gd name="T10" fmla="*/ 99 w 184"/>
                <a:gd name="T11" fmla="*/ 134 h 184"/>
                <a:gd name="T12" fmla="*/ 64 w 184"/>
                <a:gd name="T13" fmla="*/ 150 h 184"/>
                <a:gd name="T14" fmla="*/ 79 w 184"/>
                <a:gd name="T15" fmla="*/ 166 h 184"/>
                <a:gd name="T16" fmla="*/ 87 w 184"/>
                <a:gd name="T17" fmla="*/ 134 h 184"/>
                <a:gd name="T18" fmla="*/ 31 w 184"/>
                <a:gd name="T19" fmla="*/ 142 h 184"/>
                <a:gd name="T20" fmla="*/ 59 w 184"/>
                <a:gd name="T21" fmla="*/ 164 h 184"/>
                <a:gd name="T22" fmla="*/ 25 w 184"/>
                <a:gd name="T23" fmla="*/ 134 h 184"/>
                <a:gd name="T24" fmla="*/ 165 w 184"/>
                <a:gd name="T25" fmla="*/ 122 h 184"/>
                <a:gd name="T26" fmla="*/ 99 w 184"/>
                <a:gd name="T27" fmla="*/ 98 h 184"/>
                <a:gd name="T28" fmla="*/ 135 w 184"/>
                <a:gd name="T29" fmla="*/ 98 h 184"/>
                <a:gd name="T30" fmla="*/ 53 w 184"/>
                <a:gd name="T31" fmla="*/ 122 h 184"/>
                <a:gd name="T32" fmla="*/ 49 w 184"/>
                <a:gd name="T33" fmla="*/ 98 h 184"/>
                <a:gd name="T34" fmla="*/ 40 w 184"/>
                <a:gd name="T35" fmla="*/ 122 h 184"/>
                <a:gd name="T36" fmla="*/ 144 w 184"/>
                <a:gd name="T37" fmla="*/ 61 h 184"/>
                <a:gd name="T38" fmla="*/ 165 w 184"/>
                <a:gd name="T39" fmla="*/ 61 h 184"/>
                <a:gd name="T40" fmla="*/ 99 w 184"/>
                <a:gd name="T41" fmla="*/ 86 h 184"/>
                <a:gd name="T42" fmla="*/ 99 w 184"/>
                <a:gd name="T43" fmla="*/ 61 h 184"/>
                <a:gd name="T44" fmla="*/ 87 w 184"/>
                <a:gd name="T45" fmla="*/ 86 h 184"/>
                <a:gd name="T46" fmla="*/ 19 w 184"/>
                <a:gd name="T47" fmla="*/ 61 h 184"/>
                <a:gd name="T48" fmla="*/ 40 w 184"/>
                <a:gd name="T49" fmla="*/ 61 h 184"/>
                <a:gd name="T50" fmla="*/ 135 w 184"/>
                <a:gd name="T51" fmla="*/ 33 h 184"/>
                <a:gd name="T52" fmla="*/ 154 w 184"/>
                <a:gd name="T53" fmla="*/ 42 h 184"/>
                <a:gd name="T54" fmla="*/ 127 w 184"/>
                <a:gd name="T55" fmla="*/ 20 h 184"/>
                <a:gd name="T56" fmla="*/ 36 w 184"/>
                <a:gd name="T57" fmla="*/ 36 h 184"/>
                <a:gd name="T58" fmla="*/ 44 w 184"/>
                <a:gd name="T59" fmla="*/ 49 h 184"/>
                <a:gd name="T60" fmla="*/ 99 w 184"/>
                <a:gd name="T61" fmla="*/ 13 h 184"/>
                <a:gd name="T62" fmla="*/ 125 w 184"/>
                <a:gd name="T63" fmla="*/ 41 h 184"/>
                <a:gd name="T64" fmla="*/ 112 w 184"/>
                <a:gd name="T65" fmla="*/ 21 h 184"/>
                <a:gd name="T66" fmla="*/ 99 w 184"/>
                <a:gd name="T67" fmla="*/ 13 h 184"/>
                <a:gd name="T68" fmla="*/ 79 w 184"/>
                <a:gd name="T69" fmla="*/ 17 h 184"/>
                <a:gd name="T70" fmla="*/ 64 w 184"/>
                <a:gd name="T71" fmla="*/ 33 h 184"/>
                <a:gd name="T72" fmla="*/ 87 w 184"/>
                <a:gd name="T73" fmla="*/ 49 h 184"/>
                <a:gd name="T74" fmla="*/ 117 w 184"/>
                <a:gd name="T75" fmla="*/ 4 h 184"/>
                <a:gd name="T76" fmla="*/ 172 w 184"/>
                <a:gd name="T77" fmla="*/ 45 h 184"/>
                <a:gd name="T78" fmla="*/ 181 w 184"/>
                <a:gd name="T79" fmla="*/ 116 h 184"/>
                <a:gd name="T80" fmla="*/ 139 w 184"/>
                <a:gd name="T81" fmla="*/ 172 h 184"/>
                <a:gd name="T82" fmla="*/ 68 w 184"/>
                <a:gd name="T83" fmla="*/ 181 h 184"/>
                <a:gd name="T84" fmla="*/ 13 w 184"/>
                <a:gd name="T85" fmla="*/ 138 h 184"/>
                <a:gd name="T86" fmla="*/ 4 w 184"/>
                <a:gd name="T87" fmla="*/ 68 h 184"/>
                <a:gd name="T88" fmla="*/ 47 w 184"/>
                <a:gd name="T89" fmla="*/ 1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84">
                  <a:moveTo>
                    <a:pt x="141" y="134"/>
                  </a:moveTo>
                  <a:lnTo>
                    <a:pt x="135" y="150"/>
                  </a:lnTo>
                  <a:lnTo>
                    <a:pt x="127" y="164"/>
                  </a:lnTo>
                  <a:lnTo>
                    <a:pt x="139" y="157"/>
                  </a:lnTo>
                  <a:lnTo>
                    <a:pt x="149" y="148"/>
                  </a:lnTo>
                  <a:lnTo>
                    <a:pt x="154" y="142"/>
                  </a:lnTo>
                  <a:lnTo>
                    <a:pt x="160" y="134"/>
                  </a:lnTo>
                  <a:lnTo>
                    <a:pt x="141" y="134"/>
                  </a:lnTo>
                  <a:close/>
                  <a:moveTo>
                    <a:pt x="99" y="134"/>
                  </a:moveTo>
                  <a:lnTo>
                    <a:pt x="99" y="170"/>
                  </a:lnTo>
                  <a:lnTo>
                    <a:pt x="103" y="169"/>
                  </a:lnTo>
                  <a:lnTo>
                    <a:pt x="107" y="166"/>
                  </a:lnTo>
                  <a:lnTo>
                    <a:pt x="112" y="162"/>
                  </a:lnTo>
                  <a:lnTo>
                    <a:pt x="116" y="157"/>
                  </a:lnTo>
                  <a:lnTo>
                    <a:pt x="121" y="150"/>
                  </a:lnTo>
                  <a:lnTo>
                    <a:pt x="125" y="144"/>
                  </a:lnTo>
                  <a:lnTo>
                    <a:pt x="128" y="134"/>
                  </a:lnTo>
                  <a:lnTo>
                    <a:pt x="99" y="134"/>
                  </a:lnTo>
                  <a:close/>
                  <a:moveTo>
                    <a:pt x="56" y="134"/>
                  </a:moveTo>
                  <a:lnTo>
                    <a:pt x="60" y="144"/>
                  </a:lnTo>
                  <a:lnTo>
                    <a:pt x="64" y="150"/>
                  </a:lnTo>
                  <a:lnTo>
                    <a:pt x="68" y="157"/>
                  </a:lnTo>
                  <a:lnTo>
                    <a:pt x="73" y="162"/>
                  </a:lnTo>
                  <a:lnTo>
                    <a:pt x="79" y="166"/>
                  </a:lnTo>
                  <a:lnTo>
                    <a:pt x="83" y="169"/>
                  </a:lnTo>
                  <a:lnTo>
                    <a:pt x="87" y="170"/>
                  </a:lnTo>
                  <a:lnTo>
                    <a:pt x="87" y="134"/>
                  </a:lnTo>
                  <a:lnTo>
                    <a:pt x="56" y="134"/>
                  </a:lnTo>
                  <a:close/>
                  <a:moveTo>
                    <a:pt x="25" y="134"/>
                  </a:moveTo>
                  <a:lnTo>
                    <a:pt x="31" y="142"/>
                  </a:lnTo>
                  <a:lnTo>
                    <a:pt x="36" y="148"/>
                  </a:lnTo>
                  <a:lnTo>
                    <a:pt x="47" y="157"/>
                  </a:lnTo>
                  <a:lnTo>
                    <a:pt x="59" y="164"/>
                  </a:lnTo>
                  <a:lnTo>
                    <a:pt x="51" y="150"/>
                  </a:lnTo>
                  <a:lnTo>
                    <a:pt x="44" y="134"/>
                  </a:lnTo>
                  <a:lnTo>
                    <a:pt x="25" y="134"/>
                  </a:lnTo>
                  <a:close/>
                  <a:moveTo>
                    <a:pt x="148" y="98"/>
                  </a:moveTo>
                  <a:lnTo>
                    <a:pt x="144" y="122"/>
                  </a:lnTo>
                  <a:lnTo>
                    <a:pt x="165" y="122"/>
                  </a:lnTo>
                  <a:lnTo>
                    <a:pt x="172" y="98"/>
                  </a:lnTo>
                  <a:lnTo>
                    <a:pt x="148" y="98"/>
                  </a:lnTo>
                  <a:close/>
                  <a:moveTo>
                    <a:pt x="99" y="98"/>
                  </a:moveTo>
                  <a:lnTo>
                    <a:pt x="99" y="122"/>
                  </a:lnTo>
                  <a:lnTo>
                    <a:pt x="132" y="122"/>
                  </a:lnTo>
                  <a:lnTo>
                    <a:pt x="135" y="98"/>
                  </a:lnTo>
                  <a:lnTo>
                    <a:pt x="99" y="98"/>
                  </a:lnTo>
                  <a:close/>
                  <a:moveTo>
                    <a:pt x="49" y="98"/>
                  </a:moveTo>
                  <a:lnTo>
                    <a:pt x="53" y="122"/>
                  </a:lnTo>
                  <a:lnTo>
                    <a:pt x="87" y="122"/>
                  </a:lnTo>
                  <a:lnTo>
                    <a:pt x="87" y="98"/>
                  </a:lnTo>
                  <a:lnTo>
                    <a:pt x="49" y="98"/>
                  </a:lnTo>
                  <a:close/>
                  <a:moveTo>
                    <a:pt x="13" y="98"/>
                  </a:moveTo>
                  <a:lnTo>
                    <a:pt x="19" y="122"/>
                  </a:lnTo>
                  <a:lnTo>
                    <a:pt x="40" y="122"/>
                  </a:lnTo>
                  <a:lnTo>
                    <a:pt x="37" y="98"/>
                  </a:lnTo>
                  <a:lnTo>
                    <a:pt x="13" y="98"/>
                  </a:lnTo>
                  <a:close/>
                  <a:moveTo>
                    <a:pt x="144" y="61"/>
                  </a:moveTo>
                  <a:lnTo>
                    <a:pt x="148" y="86"/>
                  </a:lnTo>
                  <a:lnTo>
                    <a:pt x="172" y="86"/>
                  </a:lnTo>
                  <a:lnTo>
                    <a:pt x="165" y="61"/>
                  </a:lnTo>
                  <a:lnTo>
                    <a:pt x="144" y="61"/>
                  </a:lnTo>
                  <a:close/>
                  <a:moveTo>
                    <a:pt x="99" y="61"/>
                  </a:moveTo>
                  <a:lnTo>
                    <a:pt x="99" y="86"/>
                  </a:lnTo>
                  <a:lnTo>
                    <a:pt x="135" y="86"/>
                  </a:lnTo>
                  <a:lnTo>
                    <a:pt x="132" y="61"/>
                  </a:lnTo>
                  <a:lnTo>
                    <a:pt x="99" y="61"/>
                  </a:lnTo>
                  <a:close/>
                  <a:moveTo>
                    <a:pt x="53" y="61"/>
                  </a:moveTo>
                  <a:lnTo>
                    <a:pt x="49" y="86"/>
                  </a:lnTo>
                  <a:lnTo>
                    <a:pt x="87" y="86"/>
                  </a:lnTo>
                  <a:lnTo>
                    <a:pt x="87" y="61"/>
                  </a:lnTo>
                  <a:lnTo>
                    <a:pt x="53" y="61"/>
                  </a:lnTo>
                  <a:close/>
                  <a:moveTo>
                    <a:pt x="19" y="61"/>
                  </a:moveTo>
                  <a:lnTo>
                    <a:pt x="13" y="86"/>
                  </a:lnTo>
                  <a:lnTo>
                    <a:pt x="37" y="86"/>
                  </a:lnTo>
                  <a:lnTo>
                    <a:pt x="40" y="61"/>
                  </a:lnTo>
                  <a:lnTo>
                    <a:pt x="19" y="61"/>
                  </a:lnTo>
                  <a:close/>
                  <a:moveTo>
                    <a:pt x="127" y="20"/>
                  </a:moveTo>
                  <a:lnTo>
                    <a:pt x="135" y="33"/>
                  </a:lnTo>
                  <a:lnTo>
                    <a:pt x="141" y="49"/>
                  </a:lnTo>
                  <a:lnTo>
                    <a:pt x="160" y="49"/>
                  </a:lnTo>
                  <a:lnTo>
                    <a:pt x="154" y="42"/>
                  </a:lnTo>
                  <a:lnTo>
                    <a:pt x="149" y="36"/>
                  </a:lnTo>
                  <a:lnTo>
                    <a:pt x="139" y="26"/>
                  </a:lnTo>
                  <a:lnTo>
                    <a:pt x="127" y="20"/>
                  </a:lnTo>
                  <a:close/>
                  <a:moveTo>
                    <a:pt x="59" y="20"/>
                  </a:moveTo>
                  <a:lnTo>
                    <a:pt x="47" y="26"/>
                  </a:lnTo>
                  <a:lnTo>
                    <a:pt x="36" y="36"/>
                  </a:lnTo>
                  <a:lnTo>
                    <a:pt x="31" y="42"/>
                  </a:lnTo>
                  <a:lnTo>
                    <a:pt x="25" y="49"/>
                  </a:lnTo>
                  <a:lnTo>
                    <a:pt x="44" y="49"/>
                  </a:lnTo>
                  <a:lnTo>
                    <a:pt x="51" y="33"/>
                  </a:lnTo>
                  <a:lnTo>
                    <a:pt x="59" y="20"/>
                  </a:lnTo>
                  <a:close/>
                  <a:moveTo>
                    <a:pt x="99" y="13"/>
                  </a:moveTo>
                  <a:lnTo>
                    <a:pt x="99" y="49"/>
                  </a:lnTo>
                  <a:lnTo>
                    <a:pt x="128" y="49"/>
                  </a:lnTo>
                  <a:lnTo>
                    <a:pt x="125" y="41"/>
                  </a:lnTo>
                  <a:lnTo>
                    <a:pt x="121" y="33"/>
                  </a:lnTo>
                  <a:lnTo>
                    <a:pt x="116" y="26"/>
                  </a:lnTo>
                  <a:lnTo>
                    <a:pt x="112" y="21"/>
                  </a:lnTo>
                  <a:lnTo>
                    <a:pt x="107" y="17"/>
                  </a:lnTo>
                  <a:lnTo>
                    <a:pt x="103" y="14"/>
                  </a:lnTo>
                  <a:lnTo>
                    <a:pt x="99" y="13"/>
                  </a:lnTo>
                  <a:close/>
                  <a:moveTo>
                    <a:pt x="87" y="13"/>
                  </a:moveTo>
                  <a:lnTo>
                    <a:pt x="83" y="14"/>
                  </a:lnTo>
                  <a:lnTo>
                    <a:pt x="79" y="17"/>
                  </a:lnTo>
                  <a:lnTo>
                    <a:pt x="73" y="21"/>
                  </a:lnTo>
                  <a:lnTo>
                    <a:pt x="68" y="26"/>
                  </a:lnTo>
                  <a:lnTo>
                    <a:pt x="64" y="33"/>
                  </a:lnTo>
                  <a:lnTo>
                    <a:pt x="60" y="41"/>
                  </a:lnTo>
                  <a:lnTo>
                    <a:pt x="56" y="49"/>
                  </a:lnTo>
                  <a:lnTo>
                    <a:pt x="87" y="49"/>
                  </a:lnTo>
                  <a:lnTo>
                    <a:pt x="87" y="13"/>
                  </a:lnTo>
                  <a:close/>
                  <a:moveTo>
                    <a:pt x="92" y="0"/>
                  </a:moveTo>
                  <a:lnTo>
                    <a:pt x="117" y="4"/>
                  </a:lnTo>
                  <a:lnTo>
                    <a:pt x="139" y="13"/>
                  </a:lnTo>
                  <a:lnTo>
                    <a:pt x="157" y="26"/>
                  </a:lnTo>
                  <a:lnTo>
                    <a:pt x="172" y="45"/>
                  </a:lnTo>
                  <a:lnTo>
                    <a:pt x="181" y="68"/>
                  </a:lnTo>
                  <a:lnTo>
                    <a:pt x="184" y="92"/>
                  </a:lnTo>
                  <a:lnTo>
                    <a:pt x="181" y="116"/>
                  </a:lnTo>
                  <a:lnTo>
                    <a:pt x="172" y="138"/>
                  </a:lnTo>
                  <a:lnTo>
                    <a:pt x="157" y="157"/>
                  </a:lnTo>
                  <a:lnTo>
                    <a:pt x="139" y="172"/>
                  </a:lnTo>
                  <a:lnTo>
                    <a:pt x="117" y="181"/>
                  </a:lnTo>
                  <a:lnTo>
                    <a:pt x="92" y="184"/>
                  </a:lnTo>
                  <a:lnTo>
                    <a:pt x="68" y="181"/>
                  </a:lnTo>
                  <a:lnTo>
                    <a:pt x="47" y="172"/>
                  </a:lnTo>
                  <a:lnTo>
                    <a:pt x="28" y="157"/>
                  </a:lnTo>
                  <a:lnTo>
                    <a:pt x="13" y="138"/>
                  </a:lnTo>
                  <a:lnTo>
                    <a:pt x="4" y="116"/>
                  </a:lnTo>
                  <a:lnTo>
                    <a:pt x="0" y="92"/>
                  </a:lnTo>
                  <a:lnTo>
                    <a:pt x="4" y="68"/>
                  </a:lnTo>
                  <a:lnTo>
                    <a:pt x="13" y="45"/>
                  </a:lnTo>
                  <a:lnTo>
                    <a:pt x="28" y="26"/>
                  </a:lnTo>
                  <a:lnTo>
                    <a:pt x="47" y="13"/>
                  </a:lnTo>
                  <a:lnTo>
                    <a:pt x="68" y="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E7642A57-AAE8-4FDE-A33F-7D2209C04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18" y="3350318"/>
              <a:ext cx="131128" cy="131128"/>
            </a:xfrm>
            <a:custGeom>
              <a:avLst/>
              <a:gdLst>
                <a:gd name="T0" fmla="*/ 39 w 88"/>
                <a:gd name="T1" fmla="*/ 44 h 88"/>
                <a:gd name="T2" fmla="*/ 22 w 88"/>
                <a:gd name="T3" fmla="*/ 54 h 88"/>
                <a:gd name="T4" fmla="*/ 39 w 88"/>
                <a:gd name="T5" fmla="*/ 70 h 88"/>
                <a:gd name="T6" fmla="*/ 49 w 88"/>
                <a:gd name="T7" fmla="*/ 54 h 88"/>
                <a:gd name="T8" fmla="*/ 65 w 88"/>
                <a:gd name="T9" fmla="*/ 44 h 88"/>
                <a:gd name="T10" fmla="*/ 49 w 88"/>
                <a:gd name="T11" fmla="*/ 26 h 88"/>
                <a:gd name="T12" fmla="*/ 65 w 88"/>
                <a:gd name="T13" fmla="*/ 2 h 88"/>
                <a:gd name="T14" fmla="*/ 85 w 88"/>
                <a:gd name="T15" fmla="*/ 16 h 88"/>
                <a:gd name="T16" fmla="*/ 84 w 88"/>
                <a:gd name="T17" fmla="*/ 9 h 88"/>
                <a:gd name="T18" fmla="*/ 77 w 88"/>
                <a:gd name="T19" fmla="*/ 4 h 88"/>
                <a:gd name="T20" fmla="*/ 65 w 88"/>
                <a:gd name="T21" fmla="*/ 2 h 88"/>
                <a:gd name="T22" fmla="*/ 47 w 88"/>
                <a:gd name="T23" fmla="*/ 16 h 88"/>
                <a:gd name="T24" fmla="*/ 60 w 88"/>
                <a:gd name="T25" fmla="*/ 2 h 88"/>
                <a:gd name="T26" fmla="*/ 27 w 88"/>
                <a:gd name="T27" fmla="*/ 2 h 88"/>
                <a:gd name="T28" fmla="*/ 41 w 88"/>
                <a:gd name="T29" fmla="*/ 16 h 88"/>
                <a:gd name="T30" fmla="*/ 27 w 88"/>
                <a:gd name="T31" fmla="*/ 2 h 88"/>
                <a:gd name="T32" fmla="*/ 10 w 88"/>
                <a:gd name="T33" fmla="*/ 4 h 88"/>
                <a:gd name="T34" fmla="*/ 4 w 88"/>
                <a:gd name="T35" fmla="*/ 9 h 88"/>
                <a:gd name="T36" fmla="*/ 3 w 88"/>
                <a:gd name="T37" fmla="*/ 16 h 88"/>
                <a:gd name="T38" fmla="*/ 22 w 88"/>
                <a:gd name="T39" fmla="*/ 2 h 88"/>
                <a:gd name="T40" fmla="*/ 15 w 88"/>
                <a:gd name="T41" fmla="*/ 0 h 88"/>
                <a:gd name="T42" fmla="*/ 77 w 88"/>
                <a:gd name="T43" fmla="*/ 0 h 88"/>
                <a:gd name="T44" fmla="*/ 84 w 88"/>
                <a:gd name="T45" fmla="*/ 5 h 88"/>
                <a:gd name="T46" fmla="*/ 88 w 88"/>
                <a:gd name="T47" fmla="*/ 14 h 88"/>
                <a:gd name="T48" fmla="*/ 87 w 88"/>
                <a:gd name="T49" fmla="*/ 77 h 88"/>
                <a:gd name="T50" fmla="*/ 81 w 88"/>
                <a:gd name="T51" fmla="*/ 84 h 88"/>
                <a:gd name="T52" fmla="*/ 73 w 88"/>
                <a:gd name="T53" fmla="*/ 88 h 88"/>
                <a:gd name="T54" fmla="*/ 10 w 88"/>
                <a:gd name="T55" fmla="*/ 86 h 88"/>
                <a:gd name="T56" fmla="*/ 3 w 88"/>
                <a:gd name="T57" fmla="*/ 81 h 88"/>
                <a:gd name="T58" fmla="*/ 0 w 88"/>
                <a:gd name="T59" fmla="*/ 73 h 88"/>
                <a:gd name="T60" fmla="*/ 2 w 88"/>
                <a:gd name="T61" fmla="*/ 9 h 88"/>
                <a:gd name="T62" fmla="*/ 6 w 88"/>
                <a:gd name="T63" fmla="*/ 2 h 88"/>
                <a:gd name="T64" fmla="*/ 15 w 88"/>
                <a:gd name="T6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88">
                  <a:moveTo>
                    <a:pt x="39" y="26"/>
                  </a:moveTo>
                  <a:lnTo>
                    <a:pt x="39" y="44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39" y="54"/>
                  </a:lnTo>
                  <a:lnTo>
                    <a:pt x="39" y="70"/>
                  </a:lnTo>
                  <a:lnTo>
                    <a:pt x="49" y="70"/>
                  </a:lnTo>
                  <a:lnTo>
                    <a:pt x="49" y="54"/>
                  </a:lnTo>
                  <a:lnTo>
                    <a:pt x="65" y="54"/>
                  </a:lnTo>
                  <a:lnTo>
                    <a:pt x="65" y="44"/>
                  </a:lnTo>
                  <a:lnTo>
                    <a:pt x="49" y="44"/>
                  </a:lnTo>
                  <a:lnTo>
                    <a:pt x="49" y="26"/>
                  </a:lnTo>
                  <a:lnTo>
                    <a:pt x="39" y="26"/>
                  </a:lnTo>
                  <a:close/>
                  <a:moveTo>
                    <a:pt x="65" y="2"/>
                  </a:moveTo>
                  <a:lnTo>
                    <a:pt x="65" y="16"/>
                  </a:lnTo>
                  <a:lnTo>
                    <a:pt x="85" y="16"/>
                  </a:lnTo>
                  <a:lnTo>
                    <a:pt x="85" y="14"/>
                  </a:lnTo>
                  <a:lnTo>
                    <a:pt x="84" y="9"/>
                  </a:lnTo>
                  <a:lnTo>
                    <a:pt x="81" y="6"/>
                  </a:lnTo>
                  <a:lnTo>
                    <a:pt x="77" y="4"/>
                  </a:lnTo>
                  <a:lnTo>
                    <a:pt x="73" y="2"/>
                  </a:lnTo>
                  <a:lnTo>
                    <a:pt x="65" y="2"/>
                  </a:lnTo>
                  <a:close/>
                  <a:moveTo>
                    <a:pt x="47" y="2"/>
                  </a:moveTo>
                  <a:lnTo>
                    <a:pt x="47" y="16"/>
                  </a:lnTo>
                  <a:lnTo>
                    <a:pt x="60" y="16"/>
                  </a:lnTo>
                  <a:lnTo>
                    <a:pt x="60" y="2"/>
                  </a:lnTo>
                  <a:lnTo>
                    <a:pt x="47" y="2"/>
                  </a:lnTo>
                  <a:close/>
                  <a:moveTo>
                    <a:pt x="27" y="2"/>
                  </a:moveTo>
                  <a:lnTo>
                    <a:pt x="27" y="16"/>
                  </a:lnTo>
                  <a:lnTo>
                    <a:pt x="41" y="16"/>
                  </a:lnTo>
                  <a:lnTo>
                    <a:pt x="41" y="2"/>
                  </a:lnTo>
                  <a:lnTo>
                    <a:pt x="27" y="2"/>
                  </a:lnTo>
                  <a:close/>
                  <a:moveTo>
                    <a:pt x="15" y="2"/>
                  </a:moveTo>
                  <a:lnTo>
                    <a:pt x="10" y="4"/>
                  </a:lnTo>
                  <a:lnTo>
                    <a:pt x="7" y="6"/>
                  </a:lnTo>
                  <a:lnTo>
                    <a:pt x="4" y="9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22" y="16"/>
                  </a:lnTo>
                  <a:lnTo>
                    <a:pt x="22" y="2"/>
                  </a:lnTo>
                  <a:lnTo>
                    <a:pt x="15" y="2"/>
                  </a:lnTo>
                  <a:close/>
                  <a:moveTo>
                    <a:pt x="15" y="0"/>
                  </a:moveTo>
                  <a:lnTo>
                    <a:pt x="73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4" y="5"/>
                  </a:lnTo>
                  <a:lnTo>
                    <a:pt x="87" y="9"/>
                  </a:lnTo>
                  <a:lnTo>
                    <a:pt x="88" y="14"/>
                  </a:lnTo>
                  <a:lnTo>
                    <a:pt x="88" y="73"/>
                  </a:lnTo>
                  <a:lnTo>
                    <a:pt x="87" y="77"/>
                  </a:lnTo>
                  <a:lnTo>
                    <a:pt x="84" y="81"/>
                  </a:lnTo>
                  <a:lnTo>
                    <a:pt x="81" y="84"/>
                  </a:lnTo>
                  <a:lnTo>
                    <a:pt x="77" y="86"/>
                  </a:lnTo>
                  <a:lnTo>
                    <a:pt x="73" y="88"/>
                  </a:lnTo>
                  <a:lnTo>
                    <a:pt x="15" y="88"/>
                  </a:lnTo>
                  <a:lnTo>
                    <a:pt x="10" y="86"/>
                  </a:lnTo>
                  <a:lnTo>
                    <a:pt x="6" y="84"/>
                  </a:lnTo>
                  <a:lnTo>
                    <a:pt x="3" y="81"/>
                  </a:lnTo>
                  <a:lnTo>
                    <a:pt x="2" y="77"/>
                  </a:lnTo>
                  <a:lnTo>
                    <a:pt x="0" y="73"/>
                  </a:lnTo>
                  <a:lnTo>
                    <a:pt x="0" y="14"/>
                  </a:lnTo>
                  <a:lnTo>
                    <a:pt x="2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BC856C67-7E4B-4A73-94C9-1181508BE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3377140"/>
              <a:ext cx="119208" cy="95366"/>
            </a:xfrm>
            <a:custGeom>
              <a:avLst/>
              <a:gdLst>
                <a:gd name="T0" fmla="*/ 64 w 80"/>
                <a:gd name="T1" fmla="*/ 8 h 64"/>
                <a:gd name="T2" fmla="*/ 31 w 80"/>
                <a:gd name="T3" fmla="*/ 42 h 64"/>
                <a:gd name="T4" fmla="*/ 15 w 80"/>
                <a:gd name="T5" fmla="*/ 27 h 64"/>
                <a:gd name="T6" fmla="*/ 8 w 80"/>
                <a:gd name="T7" fmla="*/ 34 h 64"/>
                <a:gd name="T8" fmla="*/ 31 w 80"/>
                <a:gd name="T9" fmla="*/ 56 h 64"/>
                <a:gd name="T10" fmla="*/ 72 w 80"/>
                <a:gd name="T11" fmla="*/ 15 h 64"/>
                <a:gd name="T12" fmla="*/ 64 w 80"/>
                <a:gd name="T13" fmla="*/ 8 h 64"/>
                <a:gd name="T14" fmla="*/ 64 w 80"/>
                <a:gd name="T15" fmla="*/ 0 h 64"/>
                <a:gd name="T16" fmla="*/ 80 w 80"/>
                <a:gd name="T17" fmla="*/ 15 h 64"/>
                <a:gd name="T18" fmla="*/ 31 w 80"/>
                <a:gd name="T19" fmla="*/ 64 h 64"/>
                <a:gd name="T20" fmla="*/ 0 w 80"/>
                <a:gd name="T21" fmla="*/ 34 h 64"/>
                <a:gd name="T22" fmla="*/ 15 w 80"/>
                <a:gd name="T23" fmla="*/ 18 h 64"/>
                <a:gd name="T24" fmla="*/ 31 w 80"/>
                <a:gd name="T25" fmla="*/ 34 h 64"/>
                <a:gd name="T26" fmla="*/ 64 w 80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64">
                  <a:moveTo>
                    <a:pt x="64" y="8"/>
                  </a:moveTo>
                  <a:lnTo>
                    <a:pt x="31" y="42"/>
                  </a:lnTo>
                  <a:lnTo>
                    <a:pt x="15" y="27"/>
                  </a:lnTo>
                  <a:lnTo>
                    <a:pt x="8" y="34"/>
                  </a:lnTo>
                  <a:lnTo>
                    <a:pt x="31" y="56"/>
                  </a:lnTo>
                  <a:lnTo>
                    <a:pt x="72" y="15"/>
                  </a:lnTo>
                  <a:lnTo>
                    <a:pt x="64" y="8"/>
                  </a:lnTo>
                  <a:close/>
                  <a:moveTo>
                    <a:pt x="64" y="0"/>
                  </a:moveTo>
                  <a:lnTo>
                    <a:pt x="80" y="15"/>
                  </a:lnTo>
                  <a:lnTo>
                    <a:pt x="31" y="64"/>
                  </a:lnTo>
                  <a:lnTo>
                    <a:pt x="0" y="34"/>
                  </a:lnTo>
                  <a:lnTo>
                    <a:pt x="15" y="18"/>
                  </a:lnTo>
                  <a:lnTo>
                    <a:pt x="31" y="3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6D165CC1-9A21-4298-AD25-391550254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737" y="5439431"/>
              <a:ext cx="169871" cy="175831"/>
            </a:xfrm>
            <a:custGeom>
              <a:avLst/>
              <a:gdLst>
                <a:gd name="T0" fmla="*/ 73 w 114"/>
                <a:gd name="T1" fmla="*/ 96 h 118"/>
                <a:gd name="T2" fmla="*/ 78 w 114"/>
                <a:gd name="T3" fmla="*/ 104 h 118"/>
                <a:gd name="T4" fmla="*/ 76 w 114"/>
                <a:gd name="T5" fmla="*/ 112 h 118"/>
                <a:gd name="T6" fmla="*/ 69 w 114"/>
                <a:gd name="T7" fmla="*/ 118 h 118"/>
                <a:gd name="T8" fmla="*/ 61 w 114"/>
                <a:gd name="T9" fmla="*/ 115 h 118"/>
                <a:gd name="T10" fmla="*/ 56 w 114"/>
                <a:gd name="T11" fmla="*/ 108 h 118"/>
                <a:gd name="T12" fmla="*/ 57 w 114"/>
                <a:gd name="T13" fmla="*/ 100 h 118"/>
                <a:gd name="T14" fmla="*/ 65 w 114"/>
                <a:gd name="T15" fmla="*/ 95 h 118"/>
                <a:gd name="T16" fmla="*/ 25 w 114"/>
                <a:gd name="T17" fmla="*/ 87 h 118"/>
                <a:gd name="T18" fmla="*/ 32 w 114"/>
                <a:gd name="T19" fmla="*/ 91 h 118"/>
                <a:gd name="T20" fmla="*/ 34 w 114"/>
                <a:gd name="T21" fmla="*/ 99 h 118"/>
                <a:gd name="T22" fmla="*/ 29 w 114"/>
                <a:gd name="T23" fmla="*/ 107 h 118"/>
                <a:gd name="T24" fmla="*/ 21 w 114"/>
                <a:gd name="T25" fmla="*/ 108 h 118"/>
                <a:gd name="T26" fmla="*/ 13 w 114"/>
                <a:gd name="T27" fmla="*/ 104 h 118"/>
                <a:gd name="T28" fmla="*/ 12 w 114"/>
                <a:gd name="T29" fmla="*/ 95 h 118"/>
                <a:gd name="T30" fmla="*/ 17 w 114"/>
                <a:gd name="T31" fmla="*/ 88 h 118"/>
                <a:gd name="T32" fmla="*/ 25 w 114"/>
                <a:gd name="T33" fmla="*/ 87 h 118"/>
                <a:gd name="T34" fmla="*/ 69 w 114"/>
                <a:gd name="T35" fmla="*/ 72 h 118"/>
                <a:gd name="T36" fmla="*/ 82 w 114"/>
                <a:gd name="T37" fmla="*/ 67 h 118"/>
                <a:gd name="T38" fmla="*/ 49 w 114"/>
                <a:gd name="T39" fmla="*/ 60 h 118"/>
                <a:gd name="T40" fmla="*/ 62 w 114"/>
                <a:gd name="T41" fmla="*/ 71 h 118"/>
                <a:gd name="T42" fmla="*/ 49 w 114"/>
                <a:gd name="T43" fmla="*/ 60 h 118"/>
                <a:gd name="T44" fmla="*/ 29 w 114"/>
                <a:gd name="T45" fmla="*/ 64 h 118"/>
                <a:gd name="T46" fmla="*/ 42 w 114"/>
                <a:gd name="T47" fmla="*/ 59 h 118"/>
                <a:gd name="T48" fmla="*/ 74 w 114"/>
                <a:gd name="T49" fmla="*/ 51 h 118"/>
                <a:gd name="T50" fmla="*/ 86 w 114"/>
                <a:gd name="T51" fmla="*/ 60 h 118"/>
                <a:gd name="T52" fmla="*/ 74 w 114"/>
                <a:gd name="T53" fmla="*/ 51 h 118"/>
                <a:gd name="T54" fmla="*/ 50 w 114"/>
                <a:gd name="T55" fmla="*/ 54 h 118"/>
                <a:gd name="T56" fmla="*/ 66 w 114"/>
                <a:gd name="T57" fmla="*/ 50 h 118"/>
                <a:gd name="T58" fmla="*/ 30 w 114"/>
                <a:gd name="T59" fmla="*/ 42 h 118"/>
                <a:gd name="T60" fmla="*/ 44 w 114"/>
                <a:gd name="T61" fmla="*/ 52 h 118"/>
                <a:gd name="T62" fmla="*/ 30 w 114"/>
                <a:gd name="T63" fmla="*/ 42 h 118"/>
                <a:gd name="T64" fmla="*/ 76 w 114"/>
                <a:gd name="T65" fmla="*/ 43 h 118"/>
                <a:gd name="T66" fmla="*/ 95 w 114"/>
                <a:gd name="T67" fmla="*/ 40 h 118"/>
                <a:gd name="T68" fmla="*/ 54 w 114"/>
                <a:gd name="T69" fmla="*/ 32 h 118"/>
                <a:gd name="T70" fmla="*/ 68 w 114"/>
                <a:gd name="T71" fmla="*/ 42 h 118"/>
                <a:gd name="T72" fmla="*/ 54 w 114"/>
                <a:gd name="T73" fmla="*/ 32 h 118"/>
                <a:gd name="T74" fmla="*/ 30 w 114"/>
                <a:gd name="T75" fmla="*/ 35 h 118"/>
                <a:gd name="T76" fmla="*/ 48 w 114"/>
                <a:gd name="T77" fmla="*/ 30 h 118"/>
                <a:gd name="T78" fmla="*/ 8 w 114"/>
                <a:gd name="T79" fmla="*/ 0 h 118"/>
                <a:gd name="T80" fmla="*/ 29 w 114"/>
                <a:gd name="T81" fmla="*/ 4 h 118"/>
                <a:gd name="T82" fmla="*/ 32 w 114"/>
                <a:gd name="T83" fmla="*/ 11 h 118"/>
                <a:gd name="T84" fmla="*/ 99 w 114"/>
                <a:gd name="T85" fmla="*/ 32 h 118"/>
                <a:gd name="T86" fmla="*/ 102 w 114"/>
                <a:gd name="T87" fmla="*/ 28 h 118"/>
                <a:gd name="T88" fmla="*/ 107 w 114"/>
                <a:gd name="T89" fmla="*/ 27 h 118"/>
                <a:gd name="T90" fmla="*/ 113 w 114"/>
                <a:gd name="T91" fmla="*/ 30 h 118"/>
                <a:gd name="T92" fmla="*/ 114 w 114"/>
                <a:gd name="T93" fmla="*/ 35 h 118"/>
                <a:gd name="T94" fmla="*/ 89 w 114"/>
                <a:gd name="T95" fmla="*/ 86 h 118"/>
                <a:gd name="T96" fmla="*/ 85 w 114"/>
                <a:gd name="T97" fmla="*/ 90 h 118"/>
                <a:gd name="T98" fmla="*/ 20 w 114"/>
                <a:gd name="T99" fmla="*/ 78 h 118"/>
                <a:gd name="T100" fmla="*/ 14 w 114"/>
                <a:gd name="T101" fmla="*/ 74 h 118"/>
                <a:gd name="T102" fmla="*/ 17 w 114"/>
                <a:gd name="T103" fmla="*/ 16 h 118"/>
                <a:gd name="T104" fmla="*/ 2 w 114"/>
                <a:gd name="T105" fmla="*/ 14 h 118"/>
                <a:gd name="T106" fmla="*/ 0 w 114"/>
                <a:gd name="T107" fmla="*/ 8 h 118"/>
                <a:gd name="T108" fmla="*/ 0 w 114"/>
                <a:gd name="T109" fmla="*/ 3 h 118"/>
                <a:gd name="T110" fmla="*/ 5 w 114"/>
                <a:gd name="T1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118">
                  <a:moveTo>
                    <a:pt x="69" y="95"/>
                  </a:moveTo>
                  <a:lnTo>
                    <a:pt x="73" y="96"/>
                  </a:lnTo>
                  <a:lnTo>
                    <a:pt x="76" y="100"/>
                  </a:lnTo>
                  <a:lnTo>
                    <a:pt x="78" y="104"/>
                  </a:lnTo>
                  <a:lnTo>
                    <a:pt x="78" y="108"/>
                  </a:lnTo>
                  <a:lnTo>
                    <a:pt x="76" y="112"/>
                  </a:lnTo>
                  <a:lnTo>
                    <a:pt x="73" y="115"/>
                  </a:lnTo>
                  <a:lnTo>
                    <a:pt x="69" y="118"/>
                  </a:lnTo>
                  <a:lnTo>
                    <a:pt x="65" y="118"/>
                  </a:lnTo>
                  <a:lnTo>
                    <a:pt x="61" y="115"/>
                  </a:lnTo>
                  <a:lnTo>
                    <a:pt x="57" y="112"/>
                  </a:lnTo>
                  <a:lnTo>
                    <a:pt x="56" y="108"/>
                  </a:lnTo>
                  <a:lnTo>
                    <a:pt x="56" y="104"/>
                  </a:lnTo>
                  <a:lnTo>
                    <a:pt x="57" y="100"/>
                  </a:lnTo>
                  <a:lnTo>
                    <a:pt x="61" y="96"/>
                  </a:lnTo>
                  <a:lnTo>
                    <a:pt x="65" y="95"/>
                  </a:lnTo>
                  <a:lnTo>
                    <a:pt x="69" y="95"/>
                  </a:lnTo>
                  <a:close/>
                  <a:moveTo>
                    <a:pt x="25" y="87"/>
                  </a:moveTo>
                  <a:lnTo>
                    <a:pt x="29" y="88"/>
                  </a:lnTo>
                  <a:lnTo>
                    <a:pt x="32" y="91"/>
                  </a:lnTo>
                  <a:lnTo>
                    <a:pt x="34" y="95"/>
                  </a:lnTo>
                  <a:lnTo>
                    <a:pt x="34" y="99"/>
                  </a:lnTo>
                  <a:lnTo>
                    <a:pt x="32" y="104"/>
                  </a:lnTo>
                  <a:lnTo>
                    <a:pt x="29" y="107"/>
                  </a:lnTo>
                  <a:lnTo>
                    <a:pt x="25" y="108"/>
                  </a:lnTo>
                  <a:lnTo>
                    <a:pt x="21" y="108"/>
                  </a:lnTo>
                  <a:lnTo>
                    <a:pt x="17" y="107"/>
                  </a:lnTo>
                  <a:lnTo>
                    <a:pt x="13" y="104"/>
                  </a:lnTo>
                  <a:lnTo>
                    <a:pt x="12" y="100"/>
                  </a:lnTo>
                  <a:lnTo>
                    <a:pt x="12" y="95"/>
                  </a:lnTo>
                  <a:lnTo>
                    <a:pt x="13" y="91"/>
                  </a:lnTo>
                  <a:lnTo>
                    <a:pt x="17" y="88"/>
                  </a:lnTo>
                  <a:lnTo>
                    <a:pt x="21" y="87"/>
                  </a:lnTo>
                  <a:lnTo>
                    <a:pt x="25" y="87"/>
                  </a:lnTo>
                  <a:close/>
                  <a:moveTo>
                    <a:pt x="70" y="66"/>
                  </a:moveTo>
                  <a:lnTo>
                    <a:pt x="69" y="72"/>
                  </a:lnTo>
                  <a:lnTo>
                    <a:pt x="78" y="74"/>
                  </a:lnTo>
                  <a:lnTo>
                    <a:pt x="82" y="67"/>
                  </a:lnTo>
                  <a:lnTo>
                    <a:pt x="70" y="66"/>
                  </a:lnTo>
                  <a:close/>
                  <a:moveTo>
                    <a:pt x="49" y="60"/>
                  </a:moveTo>
                  <a:lnTo>
                    <a:pt x="48" y="68"/>
                  </a:lnTo>
                  <a:lnTo>
                    <a:pt x="62" y="71"/>
                  </a:lnTo>
                  <a:lnTo>
                    <a:pt x="64" y="64"/>
                  </a:lnTo>
                  <a:lnTo>
                    <a:pt x="49" y="60"/>
                  </a:lnTo>
                  <a:close/>
                  <a:moveTo>
                    <a:pt x="29" y="56"/>
                  </a:moveTo>
                  <a:lnTo>
                    <a:pt x="29" y="64"/>
                  </a:lnTo>
                  <a:lnTo>
                    <a:pt x="40" y="67"/>
                  </a:lnTo>
                  <a:lnTo>
                    <a:pt x="42" y="59"/>
                  </a:lnTo>
                  <a:lnTo>
                    <a:pt x="29" y="56"/>
                  </a:lnTo>
                  <a:close/>
                  <a:moveTo>
                    <a:pt x="74" y="51"/>
                  </a:moveTo>
                  <a:lnTo>
                    <a:pt x="73" y="58"/>
                  </a:lnTo>
                  <a:lnTo>
                    <a:pt x="86" y="60"/>
                  </a:lnTo>
                  <a:lnTo>
                    <a:pt x="89" y="54"/>
                  </a:lnTo>
                  <a:lnTo>
                    <a:pt x="74" y="51"/>
                  </a:lnTo>
                  <a:close/>
                  <a:moveTo>
                    <a:pt x="52" y="46"/>
                  </a:moveTo>
                  <a:lnTo>
                    <a:pt x="50" y="54"/>
                  </a:lnTo>
                  <a:lnTo>
                    <a:pt x="65" y="56"/>
                  </a:lnTo>
                  <a:lnTo>
                    <a:pt x="66" y="50"/>
                  </a:lnTo>
                  <a:lnTo>
                    <a:pt x="52" y="46"/>
                  </a:lnTo>
                  <a:close/>
                  <a:moveTo>
                    <a:pt x="30" y="42"/>
                  </a:moveTo>
                  <a:lnTo>
                    <a:pt x="29" y="50"/>
                  </a:lnTo>
                  <a:lnTo>
                    <a:pt x="44" y="52"/>
                  </a:lnTo>
                  <a:lnTo>
                    <a:pt x="45" y="44"/>
                  </a:lnTo>
                  <a:lnTo>
                    <a:pt x="30" y="42"/>
                  </a:lnTo>
                  <a:close/>
                  <a:moveTo>
                    <a:pt x="77" y="36"/>
                  </a:moveTo>
                  <a:lnTo>
                    <a:pt x="76" y="43"/>
                  </a:lnTo>
                  <a:lnTo>
                    <a:pt x="93" y="47"/>
                  </a:lnTo>
                  <a:lnTo>
                    <a:pt x="95" y="40"/>
                  </a:lnTo>
                  <a:lnTo>
                    <a:pt x="77" y="36"/>
                  </a:lnTo>
                  <a:close/>
                  <a:moveTo>
                    <a:pt x="54" y="32"/>
                  </a:moveTo>
                  <a:lnTo>
                    <a:pt x="53" y="39"/>
                  </a:lnTo>
                  <a:lnTo>
                    <a:pt x="68" y="42"/>
                  </a:lnTo>
                  <a:lnTo>
                    <a:pt x="69" y="35"/>
                  </a:lnTo>
                  <a:lnTo>
                    <a:pt x="54" y="32"/>
                  </a:lnTo>
                  <a:close/>
                  <a:moveTo>
                    <a:pt x="32" y="27"/>
                  </a:moveTo>
                  <a:lnTo>
                    <a:pt x="30" y="35"/>
                  </a:lnTo>
                  <a:lnTo>
                    <a:pt x="46" y="38"/>
                  </a:lnTo>
                  <a:lnTo>
                    <a:pt x="48" y="30"/>
                  </a:lnTo>
                  <a:lnTo>
                    <a:pt x="32" y="27"/>
                  </a:lnTo>
                  <a:close/>
                  <a:moveTo>
                    <a:pt x="8" y="0"/>
                  </a:moveTo>
                  <a:lnTo>
                    <a:pt x="26" y="3"/>
                  </a:lnTo>
                  <a:lnTo>
                    <a:pt x="29" y="4"/>
                  </a:lnTo>
                  <a:lnTo>
                    <a:pt x="32" y="7"/>
                  </a:lnTo>
                  <a:lnTo>
                    <a:pt x="32" y="11"/>
                  </a:lnTo>
                  <a:lnTo>
                    <a:pt x="32" y="19"/>
                  </a:lnTo>
                  <a:lnTo>
                    <a:pt x="99" y="32"/>
                  </a:lnTo>
                  <a:lnTo>
                    <a:pt x="101" y="31"/>
                  </a:lnTo>
                  <a:lnTo>
                    <a:pt x="102" y="28"/>
                  </a:lnTo>
                  <a:lnTo>
                    <a:pt x="105" y="27"/>
                  </a:lnTo>
                  <a:lnTo>
                    <a:pt x="107" y="27"/>
                  </a:lnTo>
                  <a:lnTo>
                    <a:pt x="110" y="28"/>
                  </a:lnTo>
                  <a:lnTo>
                    <a:pt x="113" y="30"/>
                  </a:lnTo>
                  <a:lnTo>
                    <a:pt x="114" y="32"/>
                  </a:lnTo>
                  <a:lnTo>
                    <a:pt x="114" y="35"/>
                  </a:lnTo>
                  <a:lnTo>
                    <a:pt x="114" y="38"/>
                  </a:lnTo>
                  <a:lnTo>
                    <a:pt x="89" y="86"/>
                  </a:lnTo>
                  <a:lnTo>
                    <a:pt x="87" y="88"/>
                  </a:lnTo>
                  <a:lnTo>
                    <a:pt x="85" y="90"/>
                  </a:lnTo>
                  <a:lnTo>
                    <a:pt x="81" y="9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4" y="74"/>
                  </a:lnTo>
                  <a:lnTo>
                    <a:pt x="13" y="70"/>
                  </a:lnTo>
                  <a:lnTo>
                    <a:pt x="17" y="16"/>
                  </a:lnTo>
                  <a:lnTo>
                    <a:pt x="5" y="15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DA492A45-B52F-4B58-89D3-F6A7E30DF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905" y="5175685"/>
              <a:ext cx="104306" cy="104306"/>
            </a:xfrm>
            <a:custGeom>
              <a:avLst/>
              <a:gdLst>
                <a:gd name="T0" fmla="*/ 35 w 70"/>
                <a:gd name="T1" fmla="*/ 8 h 70"/>
                <a:gd name="T2" fmla="*/ 22 w 70"/>
                <a:gd name="T3" fmla="*/ 12 h 70"/>
                <a:gd name="T4" fmla="*/ 13 w 70"/>
                <a:gd name="T5" fmla="*/ 22 h 70"/>
                <a:gd name="T6" fmla="*/ 9 w 70"/>
                <a:gd name="T7" fmla="*/ 35 h 70"/>
                <a:gd name="T8" fmla="*/ 13 w 70"/>
                <a:gd name="T9" fmla="*/ 48 h 70"/>
                <a:gd name="T10" fmla="*/ 22 w 70"/>
                <a:gd name="T11" fmla="*/ 58 h 70"/>
                <a:gd name="T12" fmla="*/ 35 w 70"/>
                <a:gd name="T13" fmla="*/ 60 h 70"/>
                <a:gd name="T14" fmla="*/ 35 w 70"/>
                <a:gd name="T15" fmla="*/ 8 h 70"/>
                <a:gd name="T16" fmla="*/ 35 w 70"/>
                <a:gd name="T17" fmla="*/ 0 h 70"/>
                <a:gd name="T18" fmla="*/ 49 w 70"/>
                <a:gd name="T19" fmla="*/ 3 h 70"/>
                <a:gd name="T20" fmla="*/ 59 w 70"/>
                <a:gd name="T21" fmla="*/ 10 h 70"/>
                <a:gd name="T22" fmla="*/ 67 w 70"/>
                <a:gd name="T23" fmla="*/ 20 h 70"/>
                <a:gd name="T24" fmla="*/ 70 w 70"/>
                <a:gd name="T25" fmla="*/ 35 h 70"/>
                <a:gd name="T26" fmla="*/ 67 w 70"/>
                <a:gd name="T27" fmla="*/ 48 h 70"/>
                <a:gd name="T28" fmla="*/ 59 w 70"/>
                <a:gd name="T29" fmla="*/ 59 h 70"/>
                <a:gd name="T30" fmla="*/ 49 w 70"/>
                <a:gd name="T31" fmla="*/ 67 h 70"/>
                <a:gd name="T32" fmla="*/ 35 w 70"/>
                <a:gd name="T33" fmla="*/ 70 h 70"/>
                <a:gd name="T34" fmla="*/ 21 w 70"/>
                <a:gd name="T35" fmla="*/ 67 h 70"/>
                <a:gd name="T36" fmla="*/ 10 w 70"/>
                <a:gd name="T37" fmla="*/ 59 h 70"/>
                <a:gd name="T38" fmla="*/ 2 w 70"/>
                <a:gd name="T39" fmla="*/ 48 h 70"/>
                <a:gd name="T40" fmla="*/ 0 w 70"/>
                <a:gd name="T41" fmla="*/ 35 h 70"/>
                <a:gd name="T42" fmla="*/ 2 w 70"/>
                <a:gd name="T43" fmla="*/ 20 h 70"/>
                <a:gd name="T44" fmla="*/ 10 w 70"/>
                <a:gd name="T45" fmla="*/ 10 h 70"/>
                <a:gd name="T46" fmla="*/ 21 w 70"/>
                <a:gd name="T47" fmla="*/ 3 h 70"/>
                <a:gd name="T48" fmla="*/ 35 w 70"/>
                <a:gd name="T4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70">
                  <a:moveTo>
                    <a:pt x="35" y="8"/>
                  </a:moveTo>
                  <a:lnTo>
                    <a:pt x="22" y="12"/>
                  </a:lnTo>
                  <a:lnTo>
                    <a:pt x="13" y="22"/>
                  </a:lnTo>
                  <a:lnTo>
                    <a:pt x="9" y="35"/>
                  </a:lnTo>
                  <a:lnTo>
                    <a:pt x="13" y="48"/>
                  </a:lnTo>
                  <a:lnTo>
                    <a:pt x="22" y="58"/>
                  </a:lnTo>
                  <a:lnTo>
                    <a:pt x="35" y="60"/>
                  </a:lnTo>
                  <a:lnTo>
                    <a:pt x="35" y="8"/>
                  </a:lnTo>
                  <a:close/>
                  <a:moveTo>
                    <a:pt x="35" y="0"/>
                  </a:moveTo>
                  <a:lnTo>
                    <a:pt x="49" y="3"/>
                  </a:lnTo>
                  <a:lnTo>
                    <a:pt x="59" y="10"/>
                  </a:lnTo>
                  <a:lnTo>
                    <a:pt x="67" y="20"/>
                  </a:lnTo>
                  <a:lnTo>
                    <a:pt x="70" y="35"/>
                  </a:lnTo>
                  <a:lnTo>
                    <a:pt x="67" y="48"/>
                  </a:lnTo>
                  <a:lnTo>
                    <a:pt x="59" y="59"/>
                  </a:lnTo>
                  <a:lnTo>
                    <a:pt x="49" y="67"/>
                  </a:lnTo>
                  <a:lnTo>
                    <a:pt x="35" y="70"/>
                  </a:lnTo>
                  <a:lnTo>
                    <a:pt x="21" y="67"/>
                  </a:lnTo>
                  <a:lnTo>
                    <a:pt x="10" y="59"/>
                  </a:lnTo>
                  <a:lnTo>
                    <a:pt x="2" y="48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10"/>
                  </a:lnTo>
                  <a:lnTo>
                    <a:pt x="2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A0B7C2D9-680E-4B6D-BD94-E373B4088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0882" y="4827002"/>
              <a:ext cx="254806" cy="250336"/>
            </a:xfrm>
            <a:custGeom>
              <a:avLst/>
              <a:gdLst>
                <a:gd name="T0" fmla="*/ 119 w 171"/>
                <a:gd name="T1" fmla="*/ 145 h 168"/>
                <a:gd name="T2" fmla="*/ 122 w 171"/>
                <a:gd name="T3" fmla="*/ 152 h 168"/>
                <a:gd name="T4" fmla="*/ 129 w 171"/>
                <a:gd name="T5" fmla="*/ 149 h 168"/>
                <a:gd name="T6" fmla="*/ 126 w 171"/>
                <a:gd name="T7" fmla="*/ 143 h 168"/>
                <a:gd name="T8" fmla="*/ 105 w 171"/>
                <a:gd name="T9" fmla="*/ 13 h 168"/>
                <a:gd name="T10" fmla="*/ 97 w 171"/>
                <a:gd name="T11" fmla="*/ 29 h 168"/>
                <a:gd name="T12" fmla="*/ 94 w 171"/>
                <a:gd name="T13" fmla="*/ 56 h 168"/>
                <a:gd name="T14" fmla="*/ 21 w 171"/>
                <a:gd name="T15" fmla="*/ 35 h 168"/>
                <a:gd name="T16" fmla="*/ 11 w 171"/>
                <a:gd name="T17" fmla="*/ 41 h 168"/>
                <a:gd name="T18" fmla="*/ 14 w 171"/>
                <a:gd name="T19" fmla="*/ 53 h 168"/>
                <a:gd name="T20" fmla="*/ 58 w 171"/>
                <a:gd name="T21" fmla="*/ 71 h 168"/>
                <a:gd name="T22" fmla="*/ 50 w 171"/>
                <a:gd name="T23" fmla="*/ 79 h 168"/>
                <a:gd name="T24" fmla="*/ 42 w 171"/>
                <a:gd name="T25" fmla="*/ 85 h 168"/>
                <a:gd name="T26" fmla="*/ 43 w 171"/>
                <a:gd name="T27" fmla="*/ 93 h 168"/>
                <a:gd name="T28" fmla="*/ 41 w 171"/>
                <a:gd name="T29" fmla="*/ 101 h 168"/>
                <a:gd name="T30" fmla="*/ 39 w 171"/>
                <a:gd name="T31" fmla="*/ 109 h 168"/>
                <a:gd name="T32" fmla="*/ 39 w 171"/>
                <a:gd name="T33" fmla="*/ 119 h 168"/>
                <a:gd name="T34" fmla="*/ 37 w 171"/>
                <a:gd name="T35" fmla="*/ 125 h 168"/>
                <a:gd name="T36" fmla="*/ 42 w 171"/>
                <a:gd name="T37" fmla="*/ 133 h 168"/>
                <a:gd name="T38" fmla="*/ 65 w 171"/>
                <a:gd name="T39" fmla="*/ 140 h 168"/>
                <a:gd name="T40" fmla="*/ 83 w 171"/>
                <a:gd name="T41" fmla="*/ 137 h 168"/>
                <a:gd name="T42" fmla="*/ 111 w 171"/>
                <a:gd name="T43" fmla="*/ 136 h 168"/>
                <a:gd name="T44" fmla="*/ 119 w 171"/>
                <a:gd name="T45" fmla="*/ 65 h 168"/>
                <a:gd name="T46" fmla="*/ 119 w 171"/>
                <a:gd name="T47" fmla="*/ 27 h 168"/>
                <a:gd name="T48" fmla="*/ 117 w 171"/>
                <a:gd name="T49" fmla="*/ 16 h 168"/>
                <a:gd name="T50" fmla="*/ 105 w 171"/>
                <a:gd name="T51" fmla="*/ 0 h 168"/>
                <a:gd name="T52" fmla="*/ 131 w 171"/>
                <a:gd name="T53" fmla="*/ 19 h 168"/>
                <a:gd name="T54" fmla="*/ 129 w 171"/>
                <a:gd name="T55" fmla="*/ 57 h 168"/>
                <a:gd name="T56" fmla="*/ 142 w 171"/>
                <a:gd name="T57" fmla="*/ 56 h 168"/>
                <a:gd name="T58" fmla="*/ 103 w 171"/>
                <a:gd name="T59" fmla="*/ 156 h 168"/>
                <a:gd name="T60" fmla="*/ 99 w 171"/>
                <a:gd name="T61" fmla="*/ 145 h 168"/>
                <a:gd name="T62" fmla="*/ 91 w 171"/>
                <a:gd name="T63" fmla="*/ 147 h 168"/>
                <a:gd name="T64" fmla="*/ 82 w 171"/>
                <a:gd name="T65" fmla="*/ 151 h 168"/>
                <a:gd name="T66" fmla="*/ 62 w 171"/>
                <a:gd name="T67" fmla="*/ 151 h 168"/>
                <a:gd name="T68" fmla="*/ 37 w 171"/>
                <a:gd name="T69" fmla="*/ 143 h 168"/>
                <a:gd name="T70" fmla="*/ 26 w 171"/>
                <a:gd name="T71" fmla="*/ 119 h 168"/>
                <a:gd name="T72" fmla="*/ 27 w 171"/>
                <a:gd name="T73" fmla="*/ 104 h 168"/>
                <a:gd name="T74" fmla="*/ 30 w 171"/>
                <a:gd name="T75" fmla="*/ 91 h 168"/>
                <a:gd name="T76" fmla="*/ 33 w 171"/>
                <a:gd name="T77" fmla="*/ 77 h 168"/>
                <a:gd name="T78" fmla="*/ 4 w 171"/>
                <a:gd name="T79" fmla="*/ 59 h 168"/>
                <a:gd name="T80" fmla="*/ 7 w 171"/>
                <a:gd name="T81" fmla="*/ 28 h 168"/>
                <a:gd name="T82" fmla="*/ 82 w 171"/>
                <a:gd name="T83" fmla="*/ 45 h 168"/>
                <a:gd name="T84" fmla="*/ 89 w 171"/>
                <a:gd name="T85" fmla="*/ 1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8">
                  <a:moveTo>
                    <a:pt x="123" y="141"/>
                  </a:moveTo>
                  <a:lnTo>
                    <a:pt x="121" y="143"/>
                  </a:lnTo>
                  <a:lnTo>
                    <a:pt x="119" y="145"/>
                  </a:lnTo>
                  <a:lnTo>
                    <a:pt x="119" y="148"/>
                  </a:lnTo>
                  <a:lnTo>
                    <a:pt x="121" y="151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7" y="151"/>
                  </a:lnTo>
                  <a:lnTo>
                    <a:pt x="129" y="149"/>
                  </a:lnTo>
                  <a:lnTo>
                    <a:pt x="130" y="147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3" y="141"/>
                  </a:lnTo>
                  <a:close/>
                  <a:moveTo>
                    <a:pt x="109" y="13"/>
                  </a:moveTo>
                  <a:lnTo>
                    <a:pt x="105" y="13"/>
                  </a:lnTo>
                  <a:lnTo>
                    <a:pt x="102" y="16"/>
                  </a:lnTo>
                  <a:lnTo>
                    <a:pt x="99" y="19"/>
                  </a:lnTo>
                  <a:lnTo>
                    <a:pt x="97" y="29"/>
                  </a:lnTo>
                  <a:lnTo>
                    <a:pt x="95" y="39"/>
                  </a:lnTo>
                  <a:lnTo>
                    <a:pt x="94" y="51"/>
                  </a:lnTo>
                  <a:lnTo>
                    <a:pt x="94" y="56"/>
                  </a:lnTo>
                  <a:lnTo>
                    <a:pt x="93" y="61"/>
                  </a:lnTo>
                  <a:lnTo>
                    <a:pt x="25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4" y="37"/>
                  </a:lnTo>
                  <a:lnTo>
                    <a:pt x="11" y="41"/>
                  </a:lnTo>
                  <a:lnTo>
                    <a:pt x="11" y="45"/>
                  </a:lnTo>
                  <a:lnTo>
                    <a:pt x="11" y="49"/>
                  </a:lnTo>
                  <a:lnTo>
                    <a:pt x="14" y="53"/>
                  </a:lnTo>
                  <a:lnTo>
                    <a:pt x="18" y="55"/>
                  </a:lnTo>
                  <a:lnTo>
                    <a:pt x="57" y="69"/>
                  </a:lnTo>
                  <a:lnTo>
                    <a:pt x="58" y="71"/>
                  </a:lnTo>
                  <a:lnTo>
                    <a:pt x="54" y="80"/>
                  </a:lnTo>
                  <a:lnTo>
                    <a:pt x="53" y="80"/>
                  </a:lnTo>
                  <a:lnTo>
                    <a:pt x="50" y="79"/>
                  </a:lnTo>
                  <a:lnTo>
                    <a:pt x="46" y="80"/>
                  </a:lnTo>
                  <a:lnTo>
                    <a:pt x="43" y="81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2" y="91"/>
                  </a:lnTo>
                  <a:lnTo>
                    <a:pt x="43" y="93"/>
                  </a:lnTo>
                  <a:lnTo>
                    <a:pt x="46" y="97"/>
                  </a:lnTo>
                  <a:lnTo>
                    <a:pt x="42" y="100"/>
                  </a:lnTo>
                  <a:lnTo>
                    <a:pt x="41" y="101"/>
                  </a:lnTo>
                  <a:lnTo>
                    <a:pt x="39" y="104"/>
                  </a:lnTo>
                  <a:lnTo>
                    <a:pt x="39" y="107"/>
                  </a:lnTo>
                  <a:lnTo>
                    <a:pt x="39" y="109"/>
                  </a:lnTo>
                  <a:lnTo>
                    <a:pt x="41" y="112"/>
                  </a:lnTo>
                  <a:lnTo>
                    <a:pt x="43" y="116"/>
                  </a:lnTo>
                  <a:lnTo>
                    <a:pt x="39" y="119"/>
                  </a:lnTo>
                  <a:lnTo>
                    <a:pt x="38" y="120"/>
                  </a:lnTo>
                  <a:lnTo>
                    <a:pt x="38" y="123"/>
                  </a:lnTo>
                  <a:lnTo>
                    <a:pt x="37" y="125"/>
                  </a:lnTo>
                  <a:lnTo>
                    <a:pt x="38" y="128"/>
                  </a:lnTo>
                  <a:lnTo>
                    <a:pt x="39" y="131"/>
                  </a:lnTo>
                  <a:lnTo>
                    <a:pt x="42" y="133"/>
                  </a:lnTo>
                  <a:lnTo>
                    <a:pt x="45" y="133"/>
                  </a:lnTo>
                  <a:lnTo>
                    <a:pt x="53" y="137"/>
                  </a:lnTo>
                  <a:lnTo>
                    <a:pt x="65" y="140"/>
                  </a:lnTo>
                  <a:lnTo>
                    <a:pt x="73" y="141"/>
                  </a:lnTo>
                  <a:lnTo>
                    <a:pt x="79" y="139"/>
                  </a:lnTo>
                  <a:lnTo>
                    <a:pt x="83" y="137"/>
                  </a:lnTo>
                  <a:lnTo>
                    <a:pt x="90" y="135"/>
                  </a:lnTo>
                  <a:lnTo>
                    <a:pt x="99" y="133"/>
                  </a:lnTo>
                  <a:lnTo>
                    <a:pt x="111" y="136"/>
                  </a:lnTo>
                  <a:lnTo>
                    <a:pt x="131" y="84"/>
                  </a:lnTo>
                  <a:lnTo>
                    <a:pt x="126" y="76"/>
                  </a:lnTo>
                  <a:lnTo>
                    <a:pt x="119" y="65"/>
                  </a:lnTo>
                  <a:lnTo>
                    <a:pt x="115" y="53"/>
                  </a:lnTo>
                  <a:lnTo>
                    <a:pt x="115" y="40"/>
                  </a:lnTo>
                  <a:lnTo>
                    <a:pt x="119" y="27"/>
                  </a:lnTo>
                  <a:lnTo>
                    <a:pt x="119" y="23"/>
                  </a:lnTo>
                  <a:lnTo>
                    <a:pt x="118" y="19"/>
                  </a:lnTo>
                  <a:lnTo>
                    <a:pt x="117" y="16"/>
                  </a:lnTo>
                  <a:lnTo>
                    <a:pt x="113" y="13"/>
                  </a:lnTo>
                  <a:lnTo>
                    <a:pt x="109" y="13"/>
                  </a:lnTo>
                  <a:close/>
                  <a:moveTo>
                    <a:pt x="105" y="0"/>
                  </a:moveTo>
                  <a:lnTo>
                    <a:pt x="117" y="2"/>
                  </a:lnTo>
                  <a:lnTo>
                    <a:pt x="126" y="8"/>
                  </a:lnTo>
                  <a:lnTo>
                    <a:pt x="131" y="19"/>
                  </a:lnTo>
                  <a:lnTo>
                    <a:pt x="130" y="31"/>
                  </a:lnTo>
                  <a:lnTo>
                    <a:pt x="126" y="45"/>
                  </a:lnTo>
                  <a:lnTo>
                    <a:pt x="129" y="57"/>
                  </a:lnTo>
                  <a:lnTo>
                    <a:pt x="135" y="69"/>
                  </a:lnTo>
                  <a:lnTo>
                    <a:pt x="137" y="71"/>
                  </a:lnTo>
                  <a:lnTo>
                    <a:pt x="142" y="56"/>
                  </a:lnTo>
                  <a:lnTo>
                    <a:pt x="171" y="68"/>
                  </a:lnTo>
                  <a:lnTo>
                    <a:pt x="134" y="168"/>
                  </a:lnTo>
                  <a:lnTo>
                    <a:pt x="103" y="156"/>
                  </a:lnTo>
                  <a:lnTo>
                    <a:pt x="107" y="148"/>
                  </a:lnTo>
                  <a:lnTo>
                    <a:pt x="102" y="147"/>
                  </a:lnTo>
                  <a:lnTo>
                    <a:pt x="99" y="145"/>
                  </a:lnTo>
                  <a:lnTo>
                    <a:pt x="95" y="145"/>
                  </a:lnTo>
                  <a:lnTo>
                    <a:pt x="93" y="147"/>
                  </a:lnTo>
                  <a:lnTo>
                    <a:pt x="91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2" y="151"/>
                  </a:lnTo>
                  <a:lnTo>
                    <a:pt x="78" y="152"/>
                  </a:lnTo>
                  <a:lnTo>
                    <a:pt x="74" y="152"/>
                  </a:lnTo>
                  <a:lnTo>
                    <a:pt x="62" y="151"/>
                  </a:lnTo>
                  <a:lnTo>
                    <a:pt x="47" y="147"/>
                  </a:lnTo>
                  <a:lnTo>
                    <a:pt x="39" y="144"/>
                  </a:lnTo>
                  <a:lnTo>
                    <a:pt x="37" y="143"/>
                  </a:lnTo>
                  <a:lnTo>
                    <a:pt x="30" y="137"/>
                  </a:lnTo>
                  <a:lnTo>
                    <a:pt x="26" y="128"/>
                  </a:lnTo>
                  <a:lnTo>
                    <a:pt x="26" y="119"/>
                  </a:lnTo>
                  <a:lnTo>
                    <a:pt x="29" y="113"/>
                  </a:lnTo>
                  <a:lnTo>
                    <a:pt x="27" y="109"/>
                  </a:lnTo>
                  <a:lnTo>
                    <a:pt x="27" y="104"/>
                  </a:lnTo>
                  <a:lnTo>
                    <a:pt x="29" y="100"/>
                  </a:lnTo>
                  <a:lnTo>
                    <a:pt x="31" y="95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80"/>
                  </a:lnTo>
                  <a:lnTo>
                    <a:pt x="33" y="77"/>
                  </a:lnTo>
                  <a:lnTo>
                    <a:pt x="35" y="73"/>
                  </a:lnTo>
                  <a:lnTo>
                    <a:pt x="13" y="64"/>
                  </a:lnTo>
                  <a:lnTo>
                    <a:pt x="4" y="59"/>
                  </a:lnTo>
                  <a:lnTo>
                    <a:pt x="0" y="48"/>
                  </a:lnTo>
                  <a:lnTo>
                    <a:pt x="1" y="37"/>
                  </a:lnTo>
                  <a:lnTo>
                    <a:pt x="7" y="28"/>
                  </a:lnTo>
                  <a:lnTo>
                    <a:pt x="17" y="24"/>
                  </a:lnTo>
                  <a:lnTo>
                    <a:pt x="29" y="25"/>
                  </a:lnTo>
                  <a:lnTo>
                    <a:pt x="82" y="45"/>
                  </a:lnTo>
                  <a:lnTo>
                    <a:pt x="83" y="35"/>
                  </a:lnTo>
                  <a:lnTo>
                    <a:pt x="85" y="25"/>
                  </a:lnTo>
                  <a:lnTo>
                    <a:pt x="89" y="15"/>
                  </a:lnTo>
                  <a:lnTo>
                    <a:pt x="95" y="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35AA59DF-E2D2-4678-9EE3-EF0BC022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595" y="5089259"/>
              <a:ext cx="317390" cy="275668"/>
            </a:xfrm>
            <a:custGeom>
              <a:avLst/>
              <a:gdLst>
                <a:gd name="T0" fmla="*/ 61 w 213"/>
                <a:gd name="T1" fmla="*/ 26 h 185"/>
                <a:gd name="T2" fmla="*/ 48 w 213"/>
                <a:gd name="T3" fmla="*/ 29 h 185"/>
                <a:gd name="T4" fmla="*/ 37 w 213"/>
                <a:gd name="T5" fmla="*/ 36 h 185"/>
                <a:gd name="T6" fmla="*/ 29 w 213"/>
                <a:gd name="T7" fmla="*/ 48 h 185"/>
                <a:gd name="T8" fmla="*/ 26 w 213"/>
                <a:gd name="T9" fmla="*/ 61 h 185"/>
                <a:gd name="T10" fmla="*/ 30 w 213"/>
                <a:gd name="T11" fmla="*/ 74 h 185"/>
                <a:gd name="T12" fmla="*/ 38 w 213"/>
                <a:gd name="T13" fmla="*/ 86 h 185"/>
                <a:gd name="T14" fmla="*/ 105 w 213"/>
                <a:gd name="T15" fmla="*/ 153 h 185"/>
                <a:gd name="T16" fmla="*/ 106 w 213"/>
                <a:gd name="T17" fmla="*/ 154 h 185"/>
                <a:gd name="T18" fmla="*/ 107 w 213"/>
                <a:gd name="T19" fmla="*/ 153 h 185"/>
                <a:gd name="T20" fmla="*/ 174 w 213"/>
                <a:gd name="T21" fmla="*/ 86 h 185"/>
                <a:gd name="T22" fmla="*/ 183 w 213"/>
                <a:gd name="T23" fmla="*/ 74 h 185"/>
                <a:gd name="T24" fmla="*/ 186 w 213"/>
                <a:gd name="T25" fmla="*/ 61 h 185"/>
                <a:gd name="T26" fmla="*/ 183 w 213"/>
                <a:gd name="T27" fmla="*/ 48 h 185"/>
                <a:gd name="T28" fmla="*/ 175 w 213"/>
                <a:gd name="T29" fmla="*/ 36 h 185"/>
                <a:gd name="T30" fmla="*/ 165 w 213"/>
                <a:gd name="T31" fmla="*/ 29 h 185"/>
                <a:gd name="T32" fmla="*/ 151 w 213"/>
                <a:gd name="T33" fmla="*/ 26 h 185"/>
                <a:gd name="T34" fmla="*/ 138 w 213"/>
                <a:gd name="T35" fmla="*/ 29 h 185"/>
                <a:gd name="T36" fmla="*/ 126 w 213"/>
                <a:gd name="T37" fmla="*/ 37 h 185"/>
                <a:gd name="T38" fmla="*/ 106 w 213"/>
                <a:gd name="T39" fmla="*/ 60 h 185"/>
                <a:gd name="T40" fmla="*/ 86 w 213"/>
                <a:gd name="T41" fmla="*/ 37 h 185"/>
                <a:gd name="T42" fmla="*/ 76 w 213"/>
                <a:gd name="T43" fmla="*/ 29 h 185"/>
                <a:gd name="T44" fmla="*/ 61 w 213"/>
                <a:gd name="T45" fmla="*/ 26 h 185"/>
                <a:gd name="T46" fmla="*/ 61 w 213"/>
                <a:gd name="T47" fmla="*/ 0 h 185"/>
                <a:gd name="T48" fmla="*/ 78 w 213"/>
                <a:gd name="T49" fmla="*/ 3 h 185"/>
                <a:gd name="T50" fmla="*/ 94 w 213"/>
                <a:gd name="T51" fmla="*/ 9 h 185"/>
                <a:gd name="T52" fmla="*/ 106 w 213"/>
                <a:gd name="T53" fmla="*/ 20 h 185"/>
                <a:gd name="T54" fmla="*/ 119 w 213"/>
                <a:gd name="T55" fmla="*/ 9 h 185"/>
                <a:gd name="T56" fmla="*/ 134 w 213"/>
                <a:gd name="T57" fmla="*/ 3 h 185"/>
                <a:gd name="T58" fmla="*/ 151 w 213"/>
                <a:gd name="T59" fmla="*/ 0 h 185"/>
                <a:gd name="T60" fmla="*/ 170 w 213"/>
                <a:gd name="T61" fmla="*/ 3 h 185"/>
                <a:gd name="T62" fmla="*/ 187 w 213"/>
                <a:gd name="T63" fmla="*/ 12 h 185"/>
                <a:gd name="T64" fmla="*/ 201 w 213"/>
                <a:gd name="T65" fmla="*/ 25 h 185"/>
                <a:gd name="T66" fmla="*/ 209 w 213"/>
                <a:gd name="T67" fmla="*/ 41 h 185"/>
                <a:gd name="T68" fmla="*/ 213 w 213"/>
                <a:gd name="T69" fmla="*/ 61 h 185"/>
                <a:gd name="T70" fmla="*/ 210 w 213"/>
                <a:gd name="T71" fmla="*/ 78 h 185"/>
                <a:gd name="T72" fmla="*/ 203 w 213"/>
                <a:gd name="T73" fmla="*/ 93 h 185"/>
                <a:gd name="T74" fmla="*/ 193 w 213"/>
                <a:gd name="T75" fmla="*/ 106 h 185"/>
                <a:gd name="T76" fmla="*/ 193 w 213"/>
                <a:gd name="T77" fmla="*/ 106 h 185"/>
                <a:gd name="T78" fmla="*/ 126 w 213"/>
                <a:gd name="T79" fmla="*/ 172 h 185"/>
                <a:gd name="T80" fmla="*/ 121 w 213"/>
                <a:gd name="T81" fmla="*/ 177 h 185"/>
                <a:gd name="T82" fmla="*/ 117 w 213"/>
                <a:gd name="T83" fmla="*/ 181 h 185"/>
                <a:gd name="T84" fmla="*/ 111 w 213"/>
                <a:gd name="T85" fmla="*/ 184 h 185"/>
                <a:gd name="T86" fmla="*/ 106 w 213"/>
                <a:gd name="T87" fmla="*/ 185 h 185"/>
                <a:gd name="T88" fmla="*/ 101 w 213"/>
                <a:gd name="T89" fmla="*/ 184 h 185"/>
                <a:gd name="T90" fmla="*/ 97 w 213"/>
                <a:gd name="T91" fmla="*/ 181 h 185"/>
                <a:gd name="T92" fmla="*/ 91 w 213"/>
                <a:gd name="T93" fmla="*/ 177 h 185"/>
                <a:gd name="T94" fmla="*/ 86 w 213"/>
                <a:gd name="T95" fmla="*/ 172 h 185"/>
                <a:gd name="T96" fmla="*/ 20 w 213"/>
                <a:gd name="T97" fmla="*/ 106 h 185"/>
                <a:gd name="T98" fmla="*/ 20 w 213"/>
                <a:gd name="T99" fmla="*/ 106 h 185"/>
                <a:gd name="T100" fmla="*/ 9 w 213"/>
                <a:gd name="T101" fmla="*/ 93 h 185"/>
                <a:gd name="T102" fmla="*/ 2 w 213"/>
                <a:gd name="T103" fmla="*/ 78 h 185"/>
                <a:gd name="T104" fmla="*/ 0 w 213"/>
                <a:gd name="T105" fmla="*/ 61 h 185"/>
                <a:gd name="T106" fmla="*/ 4 w 213"/>
                <a:gd name="T107" fmla="*/ 41 h 185"/>
                <a:gd name="T108" fmla="*/ 12 w 213"/>
                <a:gd name="T109" fmla="*/ 25 h 185"/>
                <a:gd name="T110" fmla="*/ 25 w 213"/>
                <a:gd name="T111" fmla="*/ 12 h 185"/>
                <a:gd name="T112" fmla="*/ 42 w 213"/>
                <a:gd name="T113" fmla="*/ 3 h 185"/>
                <a:gd name="T114" fmla="*/ 61 w 213"/>
                <a:gd name="T1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" h="185">
                  <a:moveTo>
                    <a:pt x="61" y="26"/>
                  </a:moveTo>
                  <a:lnTo>
                    <a:pt x="48" y="29"/>
                  </a:lnTo>
                  <a:lnTo>
                    <a:pt x="37" y="36"/>
                  </a:lnTo>
                  <a:lnTo>
                    <a:pt x="29" y="48"/>
                  </a:lnTo>
                  <a:lnTo>
                    <a:pt x="26" y="61"/>
                  </a:lnTo>
                  <a:lnTo>
                    <a:pt x="30" y="74"/>
                  </a:lnTo>
                  <a:lnTo>
                    <a:pt x="38" y="86"/>
                  </a:lnTo>
                  <a:lnTo>
                    <a:pt x="105" y="153"/>
                  </a:lnTo>
                  <a:lnTo>
                    <a:pt x="106" y="154"/>
                  </a:lnTo>
                  <a:lnTo>
                    <a:pt x="107" y="153"/>
                  </a:lnTo>
                  <a:lnTo>
                    <a:pt x="174" y="86"/>
                  </a:lnTo>
                  <a:lnTo>
                    <a:pt x="183" y="74"/>
                  </a:lnTo>
                  <a:lnTo>
                    <a:pt x="186" y="61"/>
                  </a:lnTo>
                  <a:lnTo>
                    <a:pt x="183" y="48"/>
                  </a:lnTo>
                  <a:lnTo>
                    <a:pt x="175" y="36"/>
                  </a:lnTo>
                  <a:lnTo>
                    <a:pt x="165" y="29"/>
                  </a:lnTo>
                  <a:lnTo>
                    <a:pt x="151" y="26"/>
                  </a:lnTo>
                  <a:lnTo>
                    <a:pt x="138" y="29"/>
                  </a:lnTo>
                  <a:lnTo>
                    <a:pt x="126" y="37"/>
                  </a:lnTo>
                  <a:lnTo>
                    <a:pt x="106" y="60"/>
                  </a:lnTo>
                  <a:lnTo>
                    <a:pt x="86" y="37"/>
                  </a:lnTo>
                  <a:lnTo>
                    <a:pt x="76" y="29"/>
                  </a:lnTo>
                  <a:lnTo>
                    <a:pt x="61" y="26"/>
                  </a:lnTo>
                  <a:close/>
                  <a:moveTo>
                    <a:pt x="61" y="0"/>
                  </a:moveTo>
                  <a:lnTo>
                    <a:pt x="78" y="3"/>
                  </a:lnTo>
                  <a:lnTo>
                    <a:pt x="94" y="9"/>
                  </a:lnTo>
                  <a:lnTo>
                    <a:pt x="106" y="20"/>
                  </a:lnTo>
                  <a:lnTo>
                    <a:pt x="119" y="9"/>
                  </a:lnTo>
                  <a:lnTo>
                    <a:pt x="134" y="3"/>
                  </a:lnTo>
                  <a:lnTo>
                    <a:pt x="151" y="0"/>
                  </a:lnTo>
                  <a:lnTo>
                    <a:pt x="170" y="3"/>
                  </a:lnTo>
                  <a:lnTo>
                    <a:pt x="187" y="12"/>
                  </a:lnTo>
                  <a:lnTo>
                    <a:pt x="201" y="25"/>
                  </a:lnTo>
                  <a:lnTo>
                    <a:pt x="209" y="41"/>
                  </a:lnTo>
                  <a:lnTo>
                    <a:pt x="213" y="61"/>
                  </a:lnTo>
                  <a:lnTo>
                    <a:pt x="210" y="78"/>
                  </a:lnTo>
                  <a:lnTo>
                    <a:pt x="203" y="93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26" y="172"/>
                  </a:lnTo>
                  <a:lnTo>
                    <a:pt x="121" y="177"/>
                  </a:lnTo>
                  <a:lnTo>
                    <a:pt x="117" y="181"/>
                  </a:lnTo>
                  <a:lnTo>
                    <a:pt x="111" y="184"/>
                  </a:lnTo>
                  <a:lnTo>
                    <a:pt x="106" y="185"/>
                  </a:lnTo>
                  <a:lnTo>
                    <a:pt x="101" y="184"/>
                  </a:lnTo>
                  <a:lnTo>
                    <a:pt x="97" y="181"/>
                  </a:lnTo>
                  <a:lnTo>
                    <a:pt x="91" y="177"/>
                  </a:lnTo>
                  <a:lnTo>
                    <a:pt x="86" y="172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9" y="93"/>
                  </a:lnTo>
                  <a:lnTo>
                    <a:pt x="2" y="78"/>
                  </a:lnTo>
                  <a:lnTo>
                    <a:pt x="0" y="61"/>
                  </a:lnTo>
                  <a:lnTo>
                    <a:pt x="4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741ED1CA-57B5-4C58-BF6A-F0F2441AC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8297" y="5385788"/>
              <a:ext cx="132619" cy="134109"/>
            </a:xfrm>
            <a:custGeom>
              <a:avLst/>
              <a:gdLst>
                <a:gd name="T0" fmla="*/ 34 w 89"/>
                <a:gd name="T1" fmla="*/ 39 h 90"/>
                <a:gd name="T2" fmla="*/ 51 w 89"/>
                <a:gd name="T3" fmla="*/ 39 h 90"/>
                <a:gd name="T4" fmla="*/ 51 w 89"/>
                <a:gd name="T5" fmla="*/ 62 h 90"/>
                <a:gd name="T6" fmla="*/ 56 w 89"/>
                <a:gd name="T7" fmla="*/ 62 h 90"/>
                <a:gd name="T8" fmla="*/ 56 w 89"/>
                <a:gd name="T9" fmla="*/ 67 h 90"/>
                <a:gd name="T10" fmla="*/ 34 w 89"/>
                <a:gd name="T11" fmla="*/ 67 h 90"/>
                <a:gd name="T12" fmla="*/ 34 w 89"/>
                <a:gd name="T13" fmla="*/ 62 h 90"/>
                <a:gd name="T14" fmla="*/ 39 w 89"/>
                <a:gd name="T15" fmla="*/ 62 h 90"/>
                <a:gd name="T16" fmla="*/ 39 w 89"/>
                <a:gd name="T17" fmla="*/ 46 h 90"/>
                <a:gd name="T18" fmla="*/ 34 w 89"/>
                <a:gd name="T19" fmla="*/ 46 h 90"/>
                <a:gd name="T20" fmla="*/ 34 w 89"/>
                <a:gd name="T21" fmla="*/ 39 h 90"/>
                <a:gd name="T22" fmla="*/ 39 w 89"/>
                <a:gd name="T23" fmla="*/ 23 h 90"/>
                <a:gd name="T24" fmla="*/ 51 w 89"/>
                <a:gd name="T25" fmla="*/ 23 h 90"/>
                <a:gd name="T26" fmla="*/ 51 w 89"/>
                <a:gd name="T27" fmla="*/ 34 h 90"/>
                <a:gd name="T28" fmla="*/ 39 w 89"/>
                <a:gd name="T29" fmla="*/ 34 h 90"/>
                <a:gd name="T30" fmla="*/ 39 w 89"/>
                <a:gd name="T31" fmla="*/ 23 h 90"/>
                <a:gd name="T32" fmla="*/ 46 w 89"/>
                <a:gd name="T33" fmla="*/ 8 h 90"/>
                <a:gd name="T34" fmla="*/ 31 w 89"/>
                <a:gd name="T35" fmla="*/ 12 h 90"/>
                <a:gd name="T36" fmla="*/ 19 w 89"/>
                <a:gd name="T37" fmla="*/ 19 h 90"/>
                <a:gd name="T38" fmla="*/ 11 w 89"/>
                <a:gd name="T39" fmla="*/ 31 h 90"/>
                <a:gd name="T40" fmla="*/ 8 w 89"/>
                <a:gd name="T41" fmla="*/ 46 h 90"/>
                <a:gd name="T42" fmla="*/ 11 w 89"/>
                <a:gd name="T43" fmla="*/ 59 h 90"/>
                <a:gd name="T44" fmla="*/ 19 w 89"/>
                <a:gd name="T45" fmla="*/ 71 h 90"/>
                <a:gd name="T46" fmla="*/ 31 w 89"/>
                <a:gd name="T47" fmla="*/ 79 h 90"/>
                <a:gd name="T48" fmla="*/ 46 w 89"/>
                <a:gd name="T49" fmla="*/ 82 h 90"/>
                <a:gd name="T50" fmla="*/ 59 w 89"/>
                <a:gd name="T51" fmla="*/ 79 h 90"/>
                <a:gd name="T52" fmla="*/ 71 w 89"/>
                <a:gd name="T53" fmla="*/ 71 h 90"/>
                <a:gd name="T54" fmla="*/ 79 w 89"/>
                <a:gd name="T55" fmla="*/ 59 h 90"/>
                <a:gd name="T56" fmla="*/ 81 w 89"/>
                <a:gd name="T57" fmla="*/ 46 h 90"/>
                <a:gd name="T58" fmla="*/ 79 w 89"/>
                <a:gd name="T59" fmla="*/ 31 h 90"/>
                <a:gd name="T60" fmla="*/ 71 w 89"/>
                <a:gd name="T61" fmla="*/ 19 h 90"/>
                <a:gd name="T62" fmla="*/ 59 w 89"/>
                <a:gd name="T63" fmla="*/ 12 h 90"/>
                <a:gd name="T64" fmla="*/ 46 w 89"/>
                <a:gd name="T65" fmla="*/ 8 h 90"/>
                <a:gd name="T66" fmla="*/ 46 w 89"/>
                <a:gd name="T67" fmla="*/ 0 h 90"/>
                <a:gd name="T68" fmla="*/ 63 w 89"/>
                <a:gd name="T69" fmla="*/ 4 h 90"/>
                <a:gd name="T70" fmla="*/ 76 w 89"/>
                <a:gd name="T71" fmla="*/ 14 h 90"/>
                <a:gd name="T72" fmla="*/ 87 w 89"/>
                <a:gd name="T73" fmla="*/ 28 h 90"/>
                <a:gd name="T74" fmla="*/ 89 w 89"/>
                <a:gd name="T75" fmla="*/ 46 h 90"/>
                <a:gd name="T76" fmla="*/ 87 w 89"/>
                <a:gd name="T77" fmla="*/ 63 h 90"/>
                <a:gd name="T78" fmla="*/ 76 w 89"/>
                <a:gd name="T79" fmla="*/ 76 h 90"/>
                <a:gd name="T80" fmla="*/ 63 w 89"/>
                <a:gd name="T81" fmla="*/ 87 h 90"/>
                <a:gd name="T82" fmla="*/ 46 w 89"/>
                <a:gd name="T83" fmla="*/ 90 h 90"/>
                <a:gd name="T84" fmla="*/ 28 w 89"/>
                <a:gd name="T85" fmla="*/ 87 h 90"/>
                <a:gd name="T86" fmla="*/ 14 w 89"/>
                <a:gd name="T87" fmla="*/ 76 h 90"/>
                <a:gd name="T88" fmla="*/ 4 w 89"/>
                <a:gd name="T89" fmla="*/ 63 h 90"/>
                <a:gd name="T90" fmla="*/ 0 w 89"/>
                <a:gd name="T91" fmla="*/ 46 h 90"/>
                <a:gd name="T92" fmla="*/ 4 w 89"/>
                <a:gd name="T93" fmla="*/ 28 h 90"/>
                <a:gd name="T94" fmla="*/ 14 w 89"/>
                <a:gd name="T95" fmla="*/ 14 h 90"/>
                <a:gd name="T96" fmla="*/ 28 w 89"/>
                <a:gd name="T97" fmla="*/ 4 h 90"/>
                <a:gd name="T98" fmla="*/ 46 w 89"/>
                <a:gd name="T9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90">
                  <a:moveTo>
                    <a:pt x="34" y="39"/>
                  </a:moveTo>
                  <a:lnTo>
                    <a:pt x="51" y="39"/>
                  </a:lnTo>
                  <a:lnTo>
                    <a:pt x="51" y="62"/>
                  </a:lnTo>
                  <a:lnTo>
                    <a:pt x="56" y="62"/>
                  </a:lnTo>
                  <a:lnTo>
                    <a:pt x="56" y="67"/>
                  </a:lnTo>
                  <a:lnTo>
                    <a:pt x="34" y="67"/>
                  </a:lnTo>
                  <a:lnTo>
                    <a:pt x="34" y="62"/>
                  </a:lnTo>
                  <a:lnTo>
                    <a:pt x="39" y="62"/>
                  </a:lnTo>
                  <a:lnTo>
                    <a:pt x="39" y="46"/>
                  </a:lnTo>
                  <a:lnTo>
                    <a:pt x="34" y="46"/>
                  </a:lnTo>
                  <a:lnTo>
                    <a:pt x="34" y="39"/>
                  </a:lnTo>
                  <a:close/>
                  <a:moveTo>
                    <a:pt x="39" y="23"/>
                  </a:moveTo>
                  <a:lnTo>
                    <a:pt x="51" y="23"/>
                  </a:lnTo>
                  <a:lnTo>
                    <a:pt x="51" y="34"/>
                  </a:lnTo>
                  <a:lnTo>
                    <a:pt x="39" y="34"/>
                  </a:lnTo>
                  <a:lnTo>
                    <a:pt x="39" y="23"/>
                  </a:lnTo>
                  <a:close/>
                  <a:moveTo>
                    <a:pt x="46" y="8"/>
                  </a:moveTo>
                  <a:lnTo>
                    <a:pt x="31" y="12"/>
                  </a:lnTo>
                  <a:lnTo>
                    <a:pt x="19" y="19"/>
                  </a:lnTo>
                  <a:lnTo>
                    <a:pt x="11" y="31"/>
                  </a:lnTo>
                  <a:lnTo>
                    <a:pt x="8" y="46"/>
                  </a:lnTo>
                  <a:lnTo>
                    <a:pt x="11" y="59"/>
                  </a:lnTo>
                  <a:lnTo>
                    <a:pt x="19" y="71"/>
                  </a:lnTo>
                  <a:lnTo>
                    <a:pt x="31" y="79"/>
                  </a:lnTo>
                  <a:lnTo>
                    <a:pt x="46" y="82"/>
                  </a:lnTo>
                  <a:lnTo>
                    <a:pt x="59" y="79"/>
                  </a:lnTo>
                  <a:lnTo>
                    <a:pt x="71" y="71"/>
                  </a:lnTo>
                  <a:lnTo>
                    <a:pt x="79" y="59"/>
                  </a:lnTo>
                  <a:lnTo>
                    <a:pt x="81" y="46"/>
                  </a:lnTo>
                  <a:lnTo>
                    <a:pt x="79" y="31"/>
                  </a:lnTo>
                  <a:lnTo>
                    <a:pt x="71" y="19"/>
                  </a:lnTo>
                  <a:lnTo>
                    <a:pt x="59" y="12"/>
                  </a:lnTo>
                  <a:lnTo>
                    <a:pt x="46" y="8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6" y="14"/>
                  </a:lnTo>
                  <a:lnTo>
                    <a:pt x="87" y="28"/>
                  </a:lnTo>
                  <a:lnTo>
                    <a:pt x="89" y="46"/>
                  </a:lnTo>
                  <a:lnTo>
                    <a:pt x="87" y="63"/>
                  </a:lnTo>
                  <a:lnTo>
                    <a:pt x="76" y="76"/>
                  </a:lnTo>
                  <a:lnTo>
                    <a:pt x="63" y="87"/>
                  </a:lnTo>
                  <a:lnTo>
                    <a:pt x="46" y="90"/>
                  </a:lnTo>
                  <a:lnTo>
                    <a:pt x="28" y="87"/>
                  </a:lnTo>
                  <a:lnTo>
                    <a:pt x="14" y="76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477A0BC5-4479-4A2D-B46E-289E164CC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4060" y="5615262"/>
              <a:ext cx="201163" cy="198182"/>
            </a:xfrm>
            <a:custGeom>
              <a:avLst/>
              <a:gdLst>
                <a:gd name="T0" fmla="*/ 49 w 135"/>
                <a:gd name="T1" fmla="*/ 55 h 133"/>
                <a:gd name="T2" fmla="*/ 47 w 135"/>
                <a:gd name="T3" fmla="*/ 69 h 133"/>
                <a:gd name="T4" fmla="*/ 60 w 135"/>
                <a:gd name="T5" fmla="*/ 86 h 133"/>
                <a:gd name="T6" fmla="*/ 81 w 135"/>
                <a:gd name="T7" fmla="*/ 82 h 133"/>
                <a:gd name="T8" fmla="*/ 88 w 135"/>
                <a:gd name="T9" fmla="*/ 70 h 133"/>
                <a:gd name="T10" fmla="*/ 51 w 135"/>
                <a:gd name="T11" fmla="*/ 51 h 133"/>
                <a:gd name="T12" fmla="*/ 31 w 135"/>
                <a:gd name="T13" fmla="*/ 45 h 133"/>
                <a:gd name="T14" fmla="*/ 16 w 135"/>
                <a:gd name="T15" fmla="*/ 83 h 133"/>
                <a:gd name="T16" fmla="*/ 16 w 135"/>
                <a:gd name="T17" fmla="*/ 89 h 133"/>
                <a:gd name="T18" fmla="*/ 20 w 135"/>
                <a:gd name="T19" fmla="*/ 93 h 133"/>
                <a:gd name="T20" fmla="*/ 88 w 135"/>
                <a:gd name="T21" fmla="*/ 118 h 133"/>
                <a:gd name="T22" fmla="*/ 93 w 135"/>
                <a:gd name="T23" fmla="*/ 115 h 133"/>
                <a:gd name="T24" fmla="*/ 100 w 135"/>
                <a:gd name="T25" fmla="*/ 101 h 133"/>
                <a:gd name="T26" fmla="*/ 109 w 135"/>
                <a:gd name="T27" fmla="*/ 74 h 133"/>
                <a:gd name="T28" fmla="*/ 97 w 135"/>
                <a:gd name="T29" fmla="*/ 77 h 133"/>
                <a:gd name="T30" fmla="*/ 80 w 135"/>
                <a:gd name="T31" fmla="*/ 95 h 133"/>
                <a:gd name="T32" fmla="*/ 56 w 135"/>
                <a:gd name="T33" fmla="*/ 95 h 133"/>
                <a:gd name="T34" fmla="*/ 39 w 135"/>
                <a:gd name="T35" fmla="*/ 79 h 133"/>
                <a:gd name="T36" fmla="*/ 37 w 135"/>
                <a:gd name="T37" fmla="*/ 54 h 133"/>
                <a:gd name="T38" fmla="*/ 31 w 135"/>
                <a:gd name="T39" fmla="*/ 45 h 133"/>
                <a:gd name="T40" fmla="*/ 108 w 135"/>
                <a:gd name="T41" fmla="*/ 38 h 133"/>
                <a:gd name="T42" fmla="*/ 105 w 135"/>
                <a:gd name="T43" fmla="*/ 46 h 133"/>
                <a:gd name="T44" fmla="*/ 105 w 135"/>
                <a:gd name="T45" fmla="*/ 50 h 133"/>
                <a:gd name="T46" fmla="*/ 113 w 135"/>
                <a:gd name="T47" fmla="*/ 53 h 133"/>
                <a:gd name="T48" fmla="*/ 117 w 135"/>
                <a:gd name="T49" fmla="*/ 53 h 133"/>
                <a:gd name="T50" fmla="*/ 120 w 135"/>
                <a:gd name="T51" fmla="*/ 45 h 133"/>
                <a:gd name="T52" fmla="*/ 120 w 135"/>
                <a:gd name="T53" fmla="*/ 41 h 133"/>
                <a:gd name="T54" fmla="*/ 112 w 135"/>
                <a:gd name="T55" fmla="*/ 38 h 133"/>
                <a:gd name="T56" fmla="*/ 43 w 135"/>
                <a:gd name="T57" fmla="*/ 0 h 133"/>
                <a:gd name="T58" fmla="*/ 123 w 135"/>
                <a:gd name="T59" fmla="*/ 26 h 133"/>
                <a:gd name="T60" fmla="*/ 135 w 135"/>
                <a:gd name="T61" fmla="*/ 41 h 133"/>
                <a:gd name="T62" fmla="*/ 107 w 135"/>
                <a:gd name="T63" fmla="*/ 121 h 133"/>
                <a:gd name="T64" fmla="*/ 92 w 135"/>
                <a:gd name="T65" fmla="*/ 133 h 133"/>
                <a:gd name="T66" fmla="*/ 12 w 135"/>
                <a:gd name="T67" fmla="*/ 105 h 133"/>
                <a:gd name="T68" fmla="*/ 0 w 135"/>
                <a:gd name="T69" fmla="*/ 91 h 133"/>
                <a:gd name="T70" fmla="*/ 28 w 135"/>
                <a:gd name="T71" fmla="*/ 10 h 133"/>
                <a:gd name="T72" fmla="*/ 43 w 135"/>
                <a:gd name="T7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33">
                  <a:moveTo>
                    <a:pt x="51" y="51"/>
                  </a:moveTo>
                  <a:lnTo>
                    <a:pt x="49" y="55"/>
                  </a:lnTo>
                  <a:lnTo>
                    <a:pt x="47" y="58"/>
                  </a:lnTo>
                  <a:lnTo>
                    <a:pt x="47" y="69"/>
                  </a:lnTo>
                  <a:lnTo>
                    <a:pt x="51" y="79"/>
                  </a:lnTo>
                  <a:lnTo>
                    <a:pt x="60" y="86"/>
                  </a:lnTo>
                  <a:lnTo>
                    <a:pt x="71" y="87"/>
                  </a:lnTo>
                  <a:lnTo>
                    <a:pt x="81" y="82"/>
                  </a:lnTo>
                  <a:lnTo>
                    <a:pt x="88" y="73"/>
                  </a:lnTo>
                  <a:lnTo>
                    <a:pt x="88" y="70"/>
                  </a:lnTo>
                  <a:lnTo>
                    <a:pt x="89" y="66"/>
                  </a:lnTo>
                  <a:lnTo>
                    <a:pt x="51" y="51"/>
                  </a:lnTo>
                  <a:close/>
                  <a:moveTo>
                    <a:pt x="31" y="45"/>
                  </a:moveTo>
                  <a:lnTo>
                    <a:pt x="31" y="45"/>
                  </a:lnTo>
                  <a:lnTo>
                    <a:pt x="20" y="70"/>
                  </a:lnTo>
                  <a:lnTo>
                    <a:pt x="16" y="83"/>
                  </a:lnTo>
                  <a:lnTo>
                    <a:pt x="15" y="86"/>
                  </a:lnTo>
                  <a:lnTo>
                    <a:pt x="16" y="89"/>
                  </a:lnTo>
                  <a:lnTo>
                    <a:pt x="18" y="91"/>
                  </a:lnTo>
                  <a:lnTo>
                    <a:pt x="20" y="93"/>
                  </a:lnTo>
                  <a:lnTo>
                    <a:pt x="85" y="118"/>
                  </a:lnTo>
                  <a:lnTo>
                    <a:pt x="88" y="118"/>
                  </a:lnTo>
                  <a:lnTo>
                    <a:pt x="91" y="118"/>
                  </a:lnTo>
                  <a:lnTo>
                    <a:pt x="93" y="115"/>
                  </a:lnTo>
                  <a:lnTo>
                    <a:pt x="95" y="114"/>
                  </a:lnTo>
                  <a:lnTo>
                    <a:pt x="100" y="10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99" y="70"/>
                  </a:lnTo>
                  <a:lnTo>
                    <a:pt x="97" y="77"/>
                  </a:lnTo>
                  <a:lnTo>
                    <a:pt x="91" y="87"/>
                  </a:lnTo>
                  <a:lnTo>
                    <a:pt x="80" y="95"/>
                  </a:lnTo>
                  <a:lnTo>
                    <a:pt x="68" y="98"/>
                  </a:lnTo>
                  <a:lnTo>
                    <a:pt x="56" y="95"/>
                  </a:lnTo>
                  <a:lnTo>
                    <a:pt x="45" y="89"/>
                  </a:lnTo>
                  <a:lnTo>
                    <a:pt x="39" y="79"/>
                  </a:lnTo>
                  <a:lnTo>
                    <a:pt x="35" y="67"/>
                  </a:lnTo>
                  <a:lnTo>
                    <a:pt x="37" y="54"/>
                  </a:lnTo>
                  <a:lnTo>
                    <a:pt x="40" y="49"/>
                  </a:lnTo>
                  <a:lnTo>
                    <a:pt x="31" y="45"/>
                  </a:lnTo>
                  <a:close/>
                  <a:moveTo>
                    <a:pt x="111" y="37"/>
                  </a:moveTo>
                  <a:lnTo>
                    <a:pt x="108" y="38"/>
                  </a:lnTo>
                  <a:lnTo>
                    <a:pt x="108" y="39"/>
                  </a:lnTo>
                  <a:lnTo>
                    <a:pt x="105" y="46"/>
                  </a:lnTo>
                  <a:lnTo>
                    <a:pt x="105" y="47"/>
                  </a:lnTo>
                  <a:lnTo>
                    <a:pt x="105" y="50"/>
                  </a:lnTo>
                  <a:lnTo>
                    <a:pt x="107" y="50"/>
                  </a:lnTo>
                  <a:lnTo>
                    <a:pt x="113" y="53"/>
                  </a:lnTo>
                  <a:lnTo>
                    <a:pt x="116" y="53"/>
                  </a:lnTo>
                  <a:lnTo>
                    <a:pt x="117" y="53"/>
                  </a:lnTo>
                  <a:lnTo>
                    <a:pt x="119" y="51"/>
                  </a:lnTo>
                  <a:lnTo>
                    <a:pt x="120" y="45"/>
                  </a:lnTo>
                  <a:lnTo>
                    <a:pt x="121" y="42"/>
                  </a:lnTo>
                  <a:lnTo>
                    <a:pt x="120" y="41"/>
                  </a:lnTo>
                  <a:lnTo>
                    <a:pt x="119" y="39"/>
                  </a:lnTo>
                  <a:lnTo>
                    <a:pt x="112" y="38"/>
                  </a:lnTo>
                  <a:lnTo>
                    <a:pt x="111" y="37"/>
                  </a:lnTo>
                  <a:close/>
                  <a:moveTo>
                    <a:pt x="43" y="0"/>
                  </a:moveTo>
                  <a:lnTo>
                    <a:pt x="52" y="0"/>
                  </a:lnTo>
                  <a:lnTo>
                    <a:pt x="123" y="26"/>
                  </a:lnTo>
                  <a:lnTo>
                    <a:pt x="131" y="33"/>
                  </a:lnTo>
                  <a:lnTo>
                    <a:pt x="135" y="41"/>
                  </a:lnTo>
                  <a:lnTo>
                    <a:pt x="133" y="50"/>
                  </a:lnTo>
                  <a:lnTo>
                    <a:pt x="107" y="121"/>
                  </a:lnTo>
                  <a:lnTo>
                    <a:pt x="101" y="129"/>
                  </a:lnTo>
                  <a:lnTo>
                    <a:pt x="92" y="133"/>
                  </a:lnTo>
                  <a:lnTo>
                    <a:pt x="83" y="131"/>
                  </a:lnTo>
                  <a:lnTo>
                    <a:pt x="12" y="105"/>
                  </a:lnTo>
                  <a:lnTo>
                    <a:pt x="4" y="99"/>
                  </a:lnTo>
                  <a:lnTo>
                    <a:pt x="0" y="91"/>
                  </a:lnTo>
                  <a:lnTo>
                    <a:pt x="2" y="81"/>
                  </a:lnTo>
                  <a:lnTo>
                    <a:pt x="28" y="10"/>
                  </a:lnTo>
                  <a:lnTo>
                    <a:pt x="33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F1BD0A5D-E39D-40C2-A588-89AE1EF1C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4676503"/>
              <a:ext cx="114737" cy="117717"/>
            </a:xfrm>
            <a:custGeom>
              <a:avLst/>
              <a:gdLst>
                <a:gd name="T0" fmla="*/ 33 w 77"/>
                <a:gd name="T1" fmla="*/ 64 h 79"/>
                <a:gd name="T2" fmla="*/ 44 w 77"/>
                <a:gd name="T3" fmla="*/ 44 h 79"/>
                <a:gd name="T4" fmla="*/ 45 w 77"/>
                <a:gd name="T5" fmla="*/ 40 h 79"/>
                <a:gd name="T6" fmla="*/ 51 w 77"/>
                <a:gd name="T7" fmla="*/ 40 h 79"/>
                <a:gd name="T8" fmla="*/ 53 w 77"/>
                <a:gd name="T9" fmla="*/ 44 h 79"/>
                <a:gd name="T10" fmla="*/ 63 w 77"/>
                <a:gd name="T11" fmla="*/ 64 h 79"/>
                <a:gd name="T12" fmla="*/ 63 w 77"/>
                <a:gd name="T13" fmla="*/ 37 h 79"/>
                <a:gd name="T14" fmla="*/ 56 w 77"/>
                <a:gd name="T15" fmla="*/ 31 h 79"/>
                <a:gd name="T16" fmla="*/ 49 w 77"/>
                <a:gd name="T17" fmla="*/ 31 h 79"/>
                <a:gd name="T18" fmla="*/ 44 w 77"/>
                <a:gd name="T19" fmla="*/ 36 h 79"/>
                <a:gd name="T20" fmla="*/ 33 w 77"/>
                <a:gd name="T21" fmla="*/ 29 h 79"/>
                <a:gd name="T22" fmla="*/ 19 w 77"/>
                <a:gd name="T23" fmla="*/ 64 h 79"/>
                <a:gd name="T24" fmla="*/ 29 w 77"/>
                <a:gd name="T25" fmla="*/ 29 h 79"/>
                <a:gd name="T26" fmla="*/ 24 w 77"/>
                <a:gd name="T27" fmla="*/ 15 h 79"/>
                <a:gd name="T28" fmla="*/ 20 w 77"/>
                <a:gd name="T29" fmla="*/ 17 h 79"/>
                <a:gd name="T30" fmla="*/ 20 w 77"/>
                <a:gd name="T31" fmla="*/ 23 h 79"/>
                <a:gd name="T32" fmla="*/ 24 w 77"/>
                <a:gd name="T33" fmla="*/ 25 h 79"/>
                <a:gd name="T34" fmla="*/ 28 w 77"/>
                <a:gd name="T35" fmla="*/ 23 h 79"/>
                <a:gd name="T36" fmla="*/ 28 w 77"/>
                <a:gd name="T37" fmla="*/ 17 h 79"/>
                <a:gd name="T38" fmla="*/ 24 w 77"/>
                <a:gd name="T39" fmla="*/ 15 h 79"/>
                <a:gd name="T40" fmla="*/ 64 w 77"/>
                <a:gd name="T41" fmla="*/ 0 h 79"/>
                <a:gd name="T42" fmla="*/ 72 w 77"/>
                <a:gd name="T43" fmla="*/ 3 h 79"/>
                <a:gd name="T44" fmla="*/ 77 w 77"/>
                <a:gd name="T45" fmla="*/ 9 h 79"/>
                <a:gd name="T46" fmla="*/ 77 w 77"/>
                <a:gd name="T47" fmla="*/ 65 h 79"/>
                <a:gd name="T48" fmla="*/ 75 w 77"/>
                <a:gd name="T49" fmla="*/ 73 h 79"/>
                <a:gd name="T50" fmla="*/ 68 w 77"/>
                <a:gd name="T51" fmla="*/ 77 h 79"/>
                <a:gd name="T52" fmla="*/ 12 w 77"/>
                <a:gd name="T53" fmla="*/ 79 h 79"/>
                <a:gd name="T54" fmla="*/ 5 w 77"/>
                <a:gd name="T55" fmla="*/ 76 h 79"/>
                <a:gd name="T56" fmla="*/ 0 w 77"/>
                <a:gd name="T57" fmla="*/ 69 h 79"/>
                <a:gd name="T58" fmla="*/ 0 w 77"/>
                <a:gd name="T59" fmla="*/ 13 h 79"/>
                <a:gd name="T60" fmla="*/ 3 w 77"/>
                <a:gd name="T61" fmla="*/ 5 h 79"/>
                <a:gd name="T62" fmla="*/ 8 w 77"/>
                <a:gd name="T6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79">
                  <a:moveTo>
                    <a:pt x="33" y="29"/>
                  </a:moveTo>
                  <a:lnTo>
                    <a:pt x="33" y="64"/>
                  </a:lnTo>
                  <a:lnTo>
                    <a:pt x="44" y="64"/>
                  </a:lnTo>
                  <a:lnTo>
                    <a:pt x="44" y="44"/>
                  </a:lnTo>
                  <a:lnTo>
                    <a:pt x="44" y="41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1" y="40"/>
                  </a:lnTo>
                  <a:lnTo>
                    <a:pt x="52" y="41"/>
                  </a:lnTo>
                  <a:lnTo>
                    <a:pt x="53" y="44"/>
                  </a:lnTo>
                  <a:lnTo>
                    <a:pt x="53" y="64"/>
                  </a:lnTo>
                  <a:lnTo>
                    <a:pt x="63" y="64"/>
                  </a:lnTo>
                  <a:lnTo>
                    <a:pt x="63" y="41"/>
                  </a:lnTo>
                  <a:lnTo>
                    <a:pt x="63" y="37"/>
                  </a:lnTo>
                  <a:lnTo>
                    <a:pt x="60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9" y="31"/>
                  </a:lnTo>
                  <a:lnTo>
                    <a:pt x="45" y="33"/>
                  </a:lnTo>
                  <a:lnTo>
                    <a:pt x="44" y="36"/>
                  </a:lnTo>
                  <a:lnTo>
                    <a:pt x="44" y="29"/>
                  </a:lnTo>
                  <a:lnTo>
                    <a:pt x="33" y="29"/>
                  </a:lnTo>
                  <a:close/>
                  <a:moveTo>
                    <a:pt x="19" y="29"/>
                  </a:moveTo>
                  <a:lnTo>
                    <a:pt x="19" y="64"/>
                  </a:lnTo>
                  <a:lnTo>
                    <a:pt x="29" y="64"/>
                  </a:lnTo>
                  <a:lnTo>
                    <a:pt x="29" y="29"/>
                  </a:lnTo>
                  <a:lnTo>
                    <a:pt x="19" y="29"/>
                  </a:lnTo>
                  <a:close/>
                  <a:moveTo>
                    <a:pt x="24" y="15"/>
                  </a:moveTo>
                  <a:lnTo>
                    <a:pt x="21" y="16"/>
                  </a:lnTo>
                  <a:lnTo>
                    <a:pt x="20" y="17"/>
                  </a:lnTo>
                  <a:lnTo>
                    <a:pt x="19" y="20"/>
                  </a:lnTo>
                  <a:lnTo>
                    <a:pt x="20" y="23"/>
                  </a:lnTo>
                  <a:lnTo>
                    <a:pt x="21" y="24"/>
                  </a:lnTo>
                  <a:lnTo>
                    <a:pt x="24" y="25"/>
                  </a:lnTo>
                  <a:lnTo>
                    <a:pt x="27" y="24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28" y="17"/>
                  </a:lnTo>
                  <a:lnTo>
                    <a:pt x="27" y="16"/>
                  </a:lnTo>
                  <a:lnTo>
                    <a:pt x="24" y="15"/>
                  </a:lnTo>
                  <a:close/>
                  <a:moveTo>
                    <a:pt x="12" y="0"/>
                  </a:moveTo>
                  <a:lnTo>
                    <a:pt x="64" y="0"/>
                  </a:lnTo>
                  <a:lnTo>
                    <a:pt x="68" y="1"/>
                  </a:lnTo>
                  <a:lnTo>
                    <a:pt x="72" y="3"/>
                  </a:lnTo>
                  <a:lnTo>
                    <a:pt x="75" y="5"/>
                  </a:lnTo>
                  <a:lnTo>
                    <a:pt x="77" y="9"/>
                  </a:lnTo>
                  <a:lnTo>
                    <a:pt x="77" y="13"/>
                  </a:lnTo>
                  <a:lnTo>
                    <a:pt x="77" y="65"/>
                  </a:lnTo>
                  <a:lnTo>
                    <a:pt x="77" y="69"/>
                  </a:lnTo>
                  <a:lnTo>
                    <a:pt x="75" y="73"/>
                  </a:lnTo>
                  <a:lnTo>
                    <a:pt x="72" y="76"/>
                  </a:lnTo>
                  <a:lnTo>
                    <a:pt x="68" y="77"/>
                  </a:lnTo>
                  <a:lnTo>
                    <a:pt x="64" y="79"/>
                  </a:lnTo>
                  <a:lnTo>
                    <a:pt x="12" y="79"/>
                  </a:lnTo>
                  <a:lnTo>
                    <a:pt x="8" y="77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B4C6ED13-C849-4675-A08A-3D37142FA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411" y="4518553"/>
              <a:ext cx="214574" cy="132619"/>
            </a:xfrm>
            <a:custGeom>
              <a:avLst/>
              <a:gdLst>
                <a:gd name="T0" fmla="*/ 62 w 144"/>
                <a:gd name="T1" fmla="*/ 8 h 89"/>
                <a:gd name="T2" fmla="*/ 117 w 144"/>
                <a:gd name="T3" fmla="*/ 8 h 89"/>
                <a:gd name="T4" fmla="*/ 117 w 144"/>
                <a:gd name="T5" fmla="*/ 53 h 89"/>
                <a:gd name="T6" fmla="*/ 144 w 144"/>
                <a:gd name="T7" fmla="*/ 53 h 89"/>
                <a:gd name="T8" fmla="*/ 108 w 144"/>
                <a:gd name="T9" fmla="*/ 89 h 89"/>
                <a:gd name="T10" fmla="*/ 72 w 144"/>
                <a:gd name="T11" fmla="*/ 53 h 89"/>
                <a:gd name="T12" fmla="*/ 98 w 144"/>
                <a:gd name="T13" fmla="*/ 53 h 89"/>
                <a:gd name="T14" fmla="*/ 98 w 144"/>
                <a:gd name="T15" fmla="*/ 26 h 89"/>
                <a:gd name="T16" fmla="*/ 81 w 144"/>
                <a:gd name="T17" fmla="*/ 26 h 89"/>
                <a:gd name="T18" fmla="*/ 62 w 144"/>
                <a:gd name="T19" fmla="*/ 8 h 89"/>
                <a:gd name="T20" fmla="*/ 36 w 144"/>
                <a:gd name="T21" fmla="*/ 0 h 89"/>
                <a:gd name="T22" fmla="*/ 72 w 144"/>
                <a:gd name="T23" fmla="*/ 36 h 89"/>
                <a:gd name="T24" fmla="*/ 45 w 144"/>
                <a:gd name="T25" fmla="*/ 36 h 89"/>
                <a:gd name="T26" fmla="*/ 45 w 144"/>
                <a:gd name="T27" fmla="*/ 62 h 89"/>
                <a:gd name="T28" fmla="*/ 62 w 144"/>
                <a:gd name="T29" fmla="*/ 62 h 89"/>
                <a:gd name="T30" fmla="*/ 81 w 144"/>
                <a:gd name="T31" fmla="*/ 79 h 89"/>
                <a:gd name="T32" fmla="*/ 26 w 144"/>
                <a:gd name="T33" fmla="*/ 79 h 89"/>
                <a:gd name="T34" fmla="*/ 26 w 144"/>
                <a:gd name="T35" fmla="*/ 36 h 89"/>
                <a:gd name="T36" fmla="*/ 0 w 144"/>
                <a:gd name="T37" fmla="*/ 36 h 89"/>
                <a:gd name="T38" fmla="*/ 36 w 144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89">
                  <a:moveTo>
                    <a:pt x="62" y="8"/>
                  </a:moveTo>
                  <a:lnTo>
                    <a:pt x="117" y="8"/>
                  </a:lnTo>
                  <a:lnTo>
                    <a:pt x="117" y="53"/>
                  </a:lnTo>
                  <a:lnTo>
                    <a:pt x="144" y="53"/>
                  </a:lnTo>
                  <a:lnTo>
                    <a:pt x="108" y="89"/>
                  </a:lnTo>
                  <a:lnTo>
                    <a:pt x="72" y="53"/>
                  </a:lnTo>
                  <a:lnTo>
                    <a:pt x="98" y="53"/>
                  </a:lnTo>
                  <a:lnTo>
                    <a:pt x="98" y="26"/>
                  </a:lnTo>
                  <a:lnTo>
                    <a:pt x="81" y="26"/>
                  </a:lnTo>
                  <a:lnTo>
                    <a:pt x="62" y="8"/>
                  </a:lnTo>
                  <a:close/>
                  <a:moveTo>
                    <a:pt x="36" y="0"/>
                  </a:moveTo>
                  <a:lnTo>
                    <a:pt x="72" y="36"/>
                  </a:lnTo>
                  <a:lnTo>
                    <a:pt x="45" y="36"/>
                  </a:lnTo>
                  <a:lnTo>
                    <a:pt x="45" y="62"/>
                  </a:lnTo>
                  <a:lnTo>
                    <a:pt x="62" y="62"/>
                  </a:lnTo>
                  <a:lnTo>
                    <a:pt x="81" y="79"/>
                  </a:lnTo>
                  <a:lnTo>
                    <a:pt x="26" y="79"/>
                  </a:lnTo>
                  <a:lnTo>
                    <a:pt x="26" y="36"/>
                  </a:ln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07ED5E36-C584-4693-946E-93878F257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8203" y="3813738"/>
              <a:ext cx="219045" cy="219045"/>
            </a:xfrm>
            <a:custGeom>
              <a:avLst/>
              <a:gdLst>
                <a:gd name="T0" fmla="*/ 55 w 147"/>
                <a:gd name="T1" fmla="*/ 19 h 147"/>
                <a:gd name="T2" fmla="*/ 41 w 147"/>
                <a:gd name="T3" fmla="*/ 21 h 147"/>
                <a:gd name="T4" fmla="*/ 30 w 147"/>
                <a:gd name="T5" fmla="*/ 29 h 147"/>
                <a:gd name="T6" fmla="*/ 22 w 147"/>
                <a:gd name="T7" fmla="*/ 41 h 147"/>
                <a:gd name="T8" fmla="*/ 19 w 147"/>
                <a:gd name="T9" fmla="*/ 55 h 147"/>
                <a:gd name="T10" fmla="*/ 22 w 147"/>
                <a:gd name="T11" fmla="*/ 69 h 147"/>
                <a:gd name="T12" fmla="*/ 30 w 147"/>
                <a:gd name="T13" fmla="*/ 81 h 147"/>
                <a:gd name="T14" fmla="*/ 41 w 147"/>
                <a:gd name="T15" fmla="*/ 89 h 147"/>
                <a:gd name="T16" fmla="*/ 55 w 147"/>
                <a:gd name="T17" fmla="*/ 92 h 147"/>
                <a:gd name="T18" fmla="*/ 69 w 147"/>
                <a:gd name="T19" fmla="*/ 89 h 147"/>
                <a:gd name="T20" fmla="*/ 81 w 147"/>
                <a:gd name="T21" fmla="*/ 81 h 147"/>
                <a:gd name="T22" fmla="*/ 89 w 147"/>
                <a:gd name="T23" fmla="*/ 69 h 147"/>
                <a:gd name="T24" fmla="*/ 92 w 147"/>
                <a:gd name="T25" fmla="*/ 55 h 147"/>
                <a:gd name="T26" fmla="*/ 89 w 147"/>
                <a:gd name="T27" fmla="*/ 41 h 147"/>
                <a:gd name="T28" fmla="*/ 81 w 147"/>
                <a:gd name="T29" fmla="*/ 29 h 147"/>
                <a:gd name="T30" fmla="*/ 69 w 147"/>
                <a:gd name="T31" fmla="*/ 21 h 147"/>
                <a:gd name="T32" fmla="*/ 55 w 147"/>
                <a:gd name="T33" fmla="*/ 19 h 147"/>
                <a:gd name="T34" fmla="*/ 55 w 147"/>
                <a:gd name="T35" fmla="*/ 0 h 147"/>
                <a:gd name="T36" fmla="*/ 72 w 147"/>
                <a:gd name="T37" fmla="*/ 3 h 147"/>
                <a:gd name="T38" fmla="*/ 88 w 147"/>
                <a:gd name="T39" fmla="*/ 11 h 147"/>
                <a:gd name="T40" fmla="*/ 100 w 147"/>
                <a:gd name="T41" fmla="*/ 23 h 147"/>
                <a:gd name="T42" fmla="*/ 108 w 147"/>
                <a:gd name="T43" fmla="*/ 37 h 147"/>
                <a:gd name="T44" fmla="*/ 111 w 147"/>
                <a:gd name="T45" fmla="*/ 55 h 147"/>
                <a:gd name="T46" fmla="*/ 107 w 147"/>
                <a:gd name="T47" fmla="*/ 75 h 147"/>
                <a:gd name="T48" fmla="*/ 97 w 147"/>
                <a:gd name="T49" fmla="*/ 91 h 147"/>
                <a:gd name="T50" fmla="*/ 100 w 147"/>
                <a:gd name="T51" fmla="*/ 91 h 147"/>
                <a:gd name="T52" fmla="*/ 104 w 147"/>
                <a:gd name="T53" fmla="*/ 93 h 147"/>
                <a:gd name="T54" fmla="*/ 108 w 147"/>
                <a:gd name="T55" fmla="*/ 96 h 147"/>
                <a:gd name="T56" fmla="*/ 143 w 147"/>
                <a:gd name="T57" fmla="*/ 125 h 147"/>
                <a:gd name="T58" fmla="*/ 145 w 147"/>
                <a:gd name="T59" fmla="*/ 128 h 147"/>
                <a:gd name="T60" fmla="*/ 147 w 147"/>
                <a:gd name="T61" fmla="*/ 132 h 147"/>
                <a:gd name="T62" fmla="*/ 147 w 147"/>
                <a:gd name="T63" fmla="*/ 136 h 147"/>
                <a:gd name="T64" fmla="*/ 145 w 147"/>
                <a:gd name="T65" fmla="*/ 140 h 147"/>
                <a:gd name="T66" fmla="*/ 143 w 147"/>
                <a:gd name="T67" fmla="*/ 143 h 147"/>
                <a:gd name="T68" fmla="*/ 140 w 147"/>
                <a:gd name="T69" fmla="*/ 145 h 147"/>
                <a:gd name="T70" fmla="*/ 136 w 147"/>
                <a:gd name="T71" fmla="*/ 147 h 147"/>
                <a:gd name="T72" fmla="*/ 132 w 147"/>
                <a:gd name="T73" fmla="*/ 147 h 147"/>
                <a:gd name="T74" fmla="*/ 128 w 147"/>
                <a:gd name="T75" fmla="*/ 145 h 147"/>
                <a:gd name="T76" fmla="*/ 125 w 147"/>
                <a:gd name="T77" fmla="*/ 143 h 147"/>
                <a:gd name="T78" fmla="*/ 96 w 147"/>
                <a:gd name="T79" fmla="*/ 108 h 147"/>
                <a:gd name="T80" fmla="*/ 93 w 147"/>
                <a:gd name="T81" fmla="*/ 104 h 147"/>
                <a:gd name="T82" fmla="*/ 91 w 147"/>
                <a:gd name="T83" fmla="*/ 100 h 147"/>
                <a:gd name="T84" fmla="*/ 91 w 147"/>
                <a:gd name="T85" fmla="*/ 97 h 147"/>
                <a:gd name="T86" fmla="*/ 75 w 147"/>
                <a:gd name="T87" fmla="*/ 107 h 147"/>
                <a:gd name="T88" fmla="*/ 55 w 147"/>
                <a:gd name="T89" fmla="*/ 111 h 147"/>
                <a:gd name="T90" fmla="*/ 37 w 147"/>
                <a:gd name="T91" fmla="*/ 108 h 147"/>
                <a:gd name="T92" fmla="*/ 23 w 147"/>
                <a:gd name="T93" fmla="*/ 100 h 147"/>
                <a:gd name="T94" fmla="*/ 11 w 147"/>
                <a:gd name="T95" fmla="*/ 88 h 147"/>
                <a:gd name="T96" fmla="*/ 3 w 147"/>
                <a:gd name="T97" fmla="*/ 72 h 147"/>
                <a:gd name="T98" fmla="*/ 0 w 147"/>
                <a:gd name="T99" fmla="*/ 55 h 147"/>
                <a:gd name="T100" fmla="*/ 3 w 147"/>
                <a:gd name="T101" fmla="*/ 37 h 147"/>
                <a:gd name="T102" fmla="*/ 11 w 147"/>
                <a:gd name="T103" fmla="*/ 23 h 147"/>
                <a:gd name="T104" fmla="*/ 23 w 147"/>
                <a:gd name="T105" fmla="*/ 11 h 147"/>
                <a:gd name="T106" fmla="*/ 37 w 147"/>
                <a:gd name="T107" fmla="*/ 3 h 147"/>
                <a:gd name="T108" fmla="*/ 55 w 147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147">
                  <a:moveTo>
                    <a:pt x="55" y="19"/>
                  </a:moveTo>
                  <a:lnTo>
                    <a:pt x="41" y="21"/>
                  </a:lnTo>
                  <a:lnTo>
                    <a:pt x="30" y="29"/>
                  </a:lnTo>
                  <a:lnTo>
                    <a:pt x="22" y="41"/>
                  </a:lnTo>
                  <a:lnTo>
                    <a:pt x="19" y="55"/>
                  </a:lnTo>
                  <a:lnTo>
                    <a:pt x="22" y="69"/>
                  </a:lnTo>
                  <a:lnTo>
                    <a:pt x="30" y="81"/>
                  </a:lnTo>
                  <a:lnTo>
                    <a:pt x="41" y="89"/>
                  </a:lnTo>
                  <a:lnTo>
                    <a:pt x="55" y="92"/>
                  </a:lnTo>
                  <a:lnTo>
                    <a:pt x="69" y="89"/>
                  </a:lnTo>
                  <a:lnTo>
                    <a:pt x="81" y="81"/>
                  </a:lnTo>
                  <a:lnTo>
                    <a:pt x="89" y="69"/>
                  </a:lnTo>
                  <a:lnTo>
                    <a:pt x="92" y="55"/>
                  </a:lnTo>
                  <a:lnTo>
                    <a:pt x="89" y="41"/>
                  </a:lnTo>
                  <a:lnTo>
                    <a:pt x="81" y="29"/>
                  </a:lnTo>
                  <a:lnTo>
                    <a:pt x="69" y="21"/>
                  </a:lnTo>
                  <a:lnTo>
                    <a:pt x="55" y="19"/>
                  </a:lnTo>
                  <a:close/>
                  <a:moveTo>
                    <a:pt x="55" y="0"/>
                  </a:moveTo>
                  <a:lnTo>
                    <a:pt x="72" y="3"/>
                  </a:lnTo>
                  <a:lnTo>
                    <a:pt x="88" y="11"/>
                  </a:lnTo>
                  <a:lnTo>
                    <a:pt x="100" y="23"/>
                  </a:lnTo>
                  <a:lnTo>
                    <a:pt x="108" y="37"/>
                  </a:lnTo>
                  <a:lnTo>
                    <a:pt x="111" y="55"/>
                  </a:lnTo>
                  <a:lnTo>
                    <a:pt x="107" y="75"/>
                  </a:lnTo>
                  <a:lnTo>
                    <a:pt x="97" y="91"/>
                  </a:lnTo>
                  <a:lnTo>
                    <a:pt x="100" y="91"/>
                  </a:lnTo>
                  <a:lnTo>
                    <a:pt x="104" y="93"/>
                  </a:lnTo>
                  <a:lnTo>
                    <a:pt x="108" y="96"/>
                  </a:lnTo>
                  <a:lnTo>
                    <a:pt x="143" y="125"/>
                  </a:lnTo>
                  <a:lnTo>
                    <a:pt x="145" y="128"/>
                  </a:lnTo>
                  <a:lnTo>
                    <a:pt x="147" y="132"/>
                  </a:lnTo>
                  <a:lnTo>
                    <a:pt x="147" y="136"/>
                  </a:lnTo>
                  <a:lnTo>
                    <a:pt x="145" y="140"/>
                  </a:lnTo>
                  <a:lnTo>
                    <a:pt x="143" y="143"/>
                  </a:lnTo>
                  <a:lnTo>
                    <a:pt x="140" y="145"/>
                  </a:lnTo>
                  <a:lnTo>
                    <a:pt x="136" y="147"/>
                  </a:lnTo>
                  <a:lnTo>
                    <a:pt x="132" y="147"/>
                  </a:lnTo>
                  <a:lnTo>
                    <a:pt x="128" y="145"/>
                  </a:lnTo>
                  <a:lnTo>
                    <a:pt x="125" y="143"/>
                  </a:lnTo>
                  <a:lnTo>
                    <a:pt x="96" y="108"/>
                  </a:lnTo>
                  <a:lnTo>
                    <a:pt x="93" y="104"/>
                  </a:lnTo>
                  <a:lnTo>
                    <a:pt x="91" y="100"/>
                  </a:lnTo>
                  <a:lnTo>
                    <a:pt x="91" y="97"/>
                  </a:lnTo>
                  <a:lnTo>
                    <a:pt x="75" y="107"/>
                  </a:lnTo>
                  <a:lnTo>
                    <a:pt x="55" y="111"/>
                  </a:lnTo>
                  <a:lnTo>
                    <a:pt x="37" y="108"/>
                  </a:lnTo>
                  <a:lnTo>
                    <a:pt x="23" y="100"/>
                  </a:lnTo>
                  <a:lnTo>
                    <a:pt x="11" y="88"/>
                  </a:lnTo>
                  <a:lnTo>
                    <a:pt x="3" y="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7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68C7CC6A-574B-4C05-95DA-9D984AA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689" y="3788406"/>
              <a:ext cx="271197" cy="260767"/>
            </a:xfrm>
            <a:custGeom>
              <a:avLst/>
              <a:gdLst>
                <a:gd name="T0" fmla="*/ 92 w 182"/>
                <a:gd name="T1" fmla="*/ 0 h 175"/>
                <a:gd name="T2" fmla="*/ 106 w 182"/>
                <a:gd name="T3" fmla="*/ 2 h 175"/>
                <a:gd name="T4" fmla="*/ 118 w 182"/>
                <a:gd name="T5" fmla="*/ 8 h 175"/>
                <a:gd name="T6" fmla="*/ 125 w 182"/>
                <a:gd name="T7" fmla="*/ 16 h 175"/>
                <a:gd name="T8" fmla="*/ 129 w 182"/>
                <a:gd name="T9" fmla="*/ 24 h 175"/>
                <a:gd name="T10" fmla="*/ 130 w 182"/>
                <a:gd name="T11" fmla="*/ 34 h 175"/>
                <a:gd name="T12" fmla="*/ 130 w 182"/>
                <a:gd name="T13" fmla="*/ 42 h 175"/>
                <a:gd name="T14" fmla="*/ 130 w 182"/>
                <a:gd name="T15" fmla="*/ 50 h 175"/>
                <a:gd name="T16" fmla="*/ 130 w 182"/>
                <a:gd name="T17" fmla="*/ 54 h 175"/>
                <a:gd name="T18" fmla="*/ 133 w 182"/>
                <a:gd name="T19" fmla="*/ 61 h 175"/>
                <a:gd name="T20" fmla="*/ 133 w 182"/>
                <a:gd name="T21" fmla="*/ 69 h 175"/>
                <a:gd name="T22" fmla="*/ 130 w 182"/>
                <a:gd name="T23" fmla="*/ 77 h 175"/>
                <a:gd name="T24" fmla="*/ 125 w 182"/>
                <a:gd name="T25" fmla="*/ 80 h 175"/>
                <a:gd name="T26" fmla="*/ 121 w 182"/>
                <a:gd name="T27" fmla="*/ 92 h 175"/>
                <a:gd name="T28" fmla="*/ 116 w 182"/>
                <a:gd name="T29" fmla="*/ 101 h 175"/>
                <a:gd name="T30" fmla="*/ 112 w 182"/>
                <a:gd name="T31" fmla="*/ 108 h 175"/>
                <a:gd name="T32" fmla="*/ 109 w 182"/>
                <a:gd name="T33" fmla="*/ 110 h 175"/>
                <a:gd name="T34" fmla="*/ 109 w 182"/>
                <a:gd name="T35" fmla="*/ 112 h 175"/>
                <a:gd name="T36" fmla="*/ 109 w 182"/>
                <a:gd name="T37" fmla="*/ 113 h 175"/>
                <a:gd name="T38" fmla="*/ 109 w 182"/>
                <a:gd name="T39" fmla="*/ 116 h 175"/>
                <a:gd name="T40" fmla="*/ 110 w 182"/>
                <a:gd name="T41" fmla="*/ 118 h 175"/>
                <a:gd name="T42" fmla="*/ 110 w 182"/>
                <a:gd name="T43" fmla="*/ 121 h 175"/>
                <a:gd name="T44" fmla="*/ 112 w 182"/>
                <a:gd name="T45" fmla="*/ 122 h 175"/>
                <a:gd name="T46" fmla="*/ 113 w 182"/>
                <a:gd name="T47" fmla="*/ 124 h 175"/>
                <a:gd name="T48" fmla="*/ 124 w 182"/>
                <a:gd name="T49" fmla="*/ 126 h 175"/>
                <a:gd name="T50" fmla="*/ 138 w 182"/>
                <a:gd name="T51" fmla="*/ 132 h 175"/>
                <a:gd name="T52" fmla="*/ 153 w 182"/>
                <a:gd name="T53" fmla="*/ 141 h 175"/>
                <a:gd name="T54" fmla="*/ 168 w 182"/>
                <a:gd name="T55" fmla="*/ 152 h 175"/>
                <a:gd name="T56" fmla="*/ 178 w 182"/>
                <a:gd name="T57" fmla="*/ 164 h 175"/>
                <a:gd name="T58" fmla="*/ 182 w 182"/>
                <a:gd name="T59" fmla="*/ 175 h 175"/>
                <a:gd name="T60" fmla="*/ 0 w 182"/>
                <a:gd name="T61" fmla="*/ 175 h 175"/>
                <a:gd name="T62" fmla="*/ 4 w 182"/>
                <a:gd name="T63" fmla="*/ 164 h 175"/>
                <a:gd name="T64" fmla="*/ 15 w 182"/>
                <a:gd name="T65" fmla="*/ 152 h 175"/>
                <a:gd name="T66" fmla="*/ 29 w 182"/>
                <a:gd name="T67" fmla="*/ 141 h 175"/>
                <a:gd name="T68" fmla="*/ 44 w 182"/>
                <a:gd name="T69" fmla="*/ 132 h 175"/>
                <a:gd name="T70" fmla="*/ 58 w 182"/>
                <a:gd name="T71" fmla="*/ 126 h 175"/>
                <a:gd name="T72" fmla="*/ 69 w 182"/>
                <a:gd name="T73" fmla="*/ 124 h 175"/>
                <a:gd name="T74" fmla="*/ 70 w 182"/>
                <a:gd name="T75" fmla="*/ 122 h 175"/>
                <a:gd name="T76" fmla="*/ 72 w 182"/>
                <a:gd name="T77" fmla="*/ 121 h 175"/>
                <a:gd name="T78" fmla="*/ 72 w 182"/>
                <a:gd name="T79" fmla="*/ 118 h 175"/>
                <a:gd name="T80" fmla="*/ 73 w 182"/>
                <a:gd name="T81" fmla="*/ 116 h 175"/>
                <a:gd name="T82" fmla="*/ 73 w 182"/>
                <a:gd name="T83" fmla="*/ 113 h 175"/>
                <a:gd name="T84" fmla="*/ 73 w 182"/>
                <a:gd name="T85" fmla="*/ 112 h 175"/>
                <a:gd name="T86" fmla="*/ 73 w 182"/>
                <a:gd name="T87" fmla="*/ 110 h 175"/>
                <a:gd name="T88" fmla="*/ 70 w 182"/>
                <a:gd name="T89" fmla="*/ 108 h 175"/>
                <a:gd name="T90" fmla="*/ 66 w 182"/>
                <a:gd name="T91" fmla="*/ 101 h 175"/>
                <a:gd name="T92" fmla="*/ 61 w 182"/>
                <a:gd name="T93" fmla="*/ 92 h 175"/>
                <a:gd name="T94" fmla="*/ 57 w 182"/>
                <a:gd name="T95" fmla="*/ 80 h 175"/>
                <a:gd name="T96" fmla="*/ 52 w 182"/>
                <a:gd name="T97" fmla="*/ 77 h 175"/>
                <a:gd name="T98" fmla="*/ 49 w 182"/>
                <a:gd name="T99" fmla="*/ 69 h 175"/>
                <a:gd name="T100" fmla="*/ 49 w 182"/>
                <a:gd name="T101" fmla="*/ 61 h 175"/>
                <a:gd name="T102" fmla="*/ 52 w 182"/>
                <a:gd name="T103" fmla="*/ 54 h 175"/>
                <a:gd name="T104" fmla="*/ 52 w 182"/>
                <a:gd name="T105" fmla="*/ 50 h 175"/>
                <a:gd name="T106" fmla="*/ 52 w 182"/>
                <a:gd name="T107" fmla="*/ 42 h 175"/>
                <a:gd name="T108" fmla="*/ 52 w 182"/>
                <a:gd name="T109" fmla="*/ 34 h 175"/>
                <a:gd name="T110" fmla="*/ 53 w 182"/>
                <a:gd name="T111" fmla="*/ 24 h 175"/>
                <a:gd name="T112" fmla="*/ 57 w 182"/>
                <a:gd name="T113" fmla="*/ 16 h 175"/>
                <a:gd name="T114" fmla="*/ 64 w 182"/>
                <a:gd name="T115" fmla="*/ 8 h 175"/>
                <a:gd name="T116" fmla="*/ 76 w 182"/>
                <a:gd name="T117" fmla="*/ 2 h 175"/>
                <a:gd name="T118" fmla="*/ 92 w 182"/>
                <a:gd name="T11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2" h="175">
                  <a:moveTo>
                    <a:pt x="92" y="0"/>
                  </a:moveTo>
                  <a:lnTo>
                    <a:pt x="106" y="2"/>
                  </a:lnTo>
                  <a:lnTo>
                    <a:pt x="118" y="8"/>
                  </a:lnTo>
                  <a:lnTo>
                    <a:pt x="125" y="16"/>
                  </a:lnTo>
                  <a:lnTo>
                    <a:pt x="129" y="24"/>
                  </a:lnTo>
                  <a:lnTo>
                    <a:pt x="130" y="34"/>
                  </a:lnTo>
                  <a:lnTo>
                    <a:pt x="130" y="42"/>
                  </a:lnTo>
                  <a:lnTo>
                    <a:pt x="130" y="50"/>
                  </a:lnTo>
                  <a:lnTo>
                    <a:pt x="130" y="54"/>
                  </a:lnTo>
                  <a:lnTo>
                    <a:pt x="133" y="61"/>
                  </a:lnTo>
                  <a:lnTo>
                    <a:pt x="133" y="69"/>
                  </a:lnTo>
                  <a:lnTo>
                    <a:pt x="130" y="77"/>
                  </a:lnTo>
                  <a:lnTo>
                    <a:pt x="125" y="80"/>
                  </a:lnTo>
                  <a:lnTo>
                    <a:pt x="121" y="92"/>
                  </a:lnTo>
                  <a:lnTo>
                    <a:pt x="116" y="101"/>
                  </a:lnTo>
                  <a:lnTo>
                    <a:pt x="112" y="108"/>
                  </a:lnTo>
                  <a:lnTo>
                    <a:pt x="109" y="110"/>
                  </a:lnTo>
                  <a:lnTo>
                    <a:pt x="109" y="112"/>
                  </a:lnTo>
                  <a:lnTo>
                    <a:pt x="109" y="113"/>
                  </a:lnTo>
                  <a:lnTo>
                    <a:pt x="109" y="116"/>
                  </a:lnTo>
                  <a:lnTo>
                    <a:pt x="110" y="118"/>
                  </a:lnTo>
                  <a:lnTo>
                    <a:pt x="110" y="121"/>
                  </a:lnTo>
                  <a:lnTo>
                    <a:pt x="112" y="122"/>
                  </a:lnTo>
                  <a:lnTo>
                    <a:pt x="113" y="124"/>
                  </a:lnTo>
                  <a:lnTo>
                    <a:pt x="124" y="126"/>
                  </a:lnTo>
                  <a:lnTo>
                    <a:pt x="138" y="132"/>
                  </a:lnTo>
                  <a:lnTo>
                    <a:pt x="153" y="141"/>
                  </a:lnTo>
                  <a:lnTo>
                    <a:pt x="168" y="152"/>
                  </a:lnTo>
                  <a:lnTo>
                    <a:pt x="178" y="164"/>
                  </a:lnTo>
                  <a:lnTo>
                    <a:pt x="182" y="175"/>
                  </a:lnTo>
                  <a:lnTo>
                    <a:pt x="0" y="175"/>
                  </a:lnTo>
                  <a:lnTo>
                    <a:pt x="4" y="164"/>
                  </a:lnTo>
                  <a:lnTo>
                    <a:pt x="15" y="152"/>
                  </a:lnTo>
                  <a:lnTo>
                    <a:pt x="29" y="141"/>
                  </a:lnTo>
                  <a:lnTo>
                    <a:pt x="44" y="132"/>
                  </a:lnTo>
                  <a:lnTo>
                    <a:pt x="58" y="126"/>
                  </a:lnTo>
                  <a:lnTo>
                    <a:pt x="69" y="124"/>
                  </a:lnTo>
                  <a:lnTo>
                    <a:pt x="70" y="122"/>
                  </a:lnTo>
                  <a:lnTo>
                    <a:pt x="72" y="121"/>
                  </a:lnTo>
                  <a:lnTo>
                    <a:pt x="72" y="118"/>
                  </a:lnTo>
                  <a:lnTo>
                    <a:pt x="73" y="116"/>
                  </a:lnTo>
                  <a:lnTo>
                    <a:pt x="73" y="113"/>
                  </a:lnTo>
                  <a:lnTo>
                    <a:pt x="73" y="112"/>
                  </a:lnTo>
                  <a:lnTo>
                    <a:pt x="73" y="110"/>
                  </a:lnTo>
                  <a:lnTo>
                    <a:pt x="70" y="108"/>
                  </a:lnTo>
                  <a:lnTo>
                    <a:pt x="66" y="101"/>
                  </a:lnTo>
                  <a:lnTo>
                    <a:pt x="61" y="92"/>
                  </a:lnTo>
                  <a:lnTo>
                    <a:pt x="57" y="80"/>
                  </a:lnTo>
                  <a:lnTo>
                    <a:pt x="52" y="77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52" y="54"/>
                  </a:lnTo>
                  <a:lnTo>
                    <a:pt x="52" y="50"/>
                  </a:lnTo>
                  <a:lnTo>
                    <a:pt x="52" y="42"/>
                  </a:lnTo>
                  <a:lnTo>
                    <a:pt x="52" y="34"/>
                  </a:lnTo>
                  <a:lnTo>
                    <a:pt x="53" y="24"/>
                  </a:lnTo>
                  <a:lnTo>
                    <a:pt x="57" y="16"/>
                  </a:lnTo>
                  <a:lnTo>
                    <a:pt x="64" y="8"/>
                  </a:lnTo>
                  <a:lnTo>
                    <a:pt x="7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4E172303-66A8-4C6F-B27E-4EEB38BF5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6841" y="5825367"/>
              <a:ext cx="90895" cy="141559"/>
            </a:xfrm>
            <a:custGeom>
              <a:avLst/>
              <a:gdLst>
                <a:gd name="T0" fmla="*/ 30 w 61"/>
                <a:gd name="T1" fmla="*/ 18 h 95"/>
                <a:gd name="T2" fmla="*/ 35 w 61"/>
                <a:gd name="T3" fmla="*/ 18 h 95"/>
                <a:gd name="T4" fmla="*/ 38 w 61"/>
                <a:gd name="T5" fmla="*/ 21 h 95"/>
                <a:gd name="T6" fmla="*/ 41 w 61"/>
                <a:gd name="T7" fmla="*/ 25 h 95"/>
                <a:gd name="T8" fmla="*/ 42 w 61"/>
                <a:gd name="T9" fmla="*/ 29 h 95"/>
                <a:gd name="T10" fmla="*/ 41 w 61"/>
                <a:gd name="T11" fmla="*/ 34 h 95"/>
                <a:gd name="T12" fmla="*/ 38 w 61"/>
                <a:gd name="T13" fmla="*/ 38 h 95"/>
                <a:gd name="T14" fmla="*/ 35 w 61"/>
                <a:gd name="T15" fmla="*/ 40 h 95"/>
                <a:gd name="T16" fmla="*/ 30 w 61"/>
                <a:gd name="T17" fmla="*/ 41 h 95"/>
                <a:gd name="T18" fmla="*/ 26 w 61"/>
                <a:gd name="T19" fmla="*/ 40 h 95"/>
                <a:gd name="T20" fmla="*/ 22 w 61"/>
                <a:gd name="T21" fmla="*/ 38 h 95"/>
                <a:gd name="T22" fmla="*/ 19 w 61"/>
                <a:gd name="T23" fmla="*/ 34 h 95"/>
                <a:gd name="T24" fmla="*/ 18 w 61"/>
                <a:gd name="T25" fmla="*/ 29 h 95"/>
                <a:gd name="T26" fmla="*/ 19 w 61"/>
                <a:gd name="T27" fmla="*/ 25 h 95"/>
                <a:gd name="T28" fmla="*/ 22 w 61"/>
                <a:gd name="T29" fmla="*/ 21 h 95"/>
                <a:gd name="T30" fmla="*/ 26 w 61"/>
                <a:gd name="T31" fmla="*/ 18 h 95"/>
                <a:gd name="T32" fmla="*/ 30 w 61"/>
                <a:gd name="T33" fmla="*/ 18 h 95"/>
                <a:gd name="T34" fmla="*/ 30 w 61"/>
                <a:gd name="T35" fmla="*/ 10 h 95"/>
                <a:gd name="T36" fmla="*/ 25 w 61"/>
                <a:gd name="T37" fmla="*/ 12 h 95"/>
                <a:gd name="T38" fmla="*/ 19 w 61"/>
                <a:gd name="T39" fmla="*/ 14 h 95"/>
                <a:gd name="T40" fmla="*/ 15 w 61"/>
                <a:gd name="T41" fmla="*/ 18 h 95"/>
                <a:gd name="T42" fmla="*/ 13 w 61"/>
                <a:gd name="T43" fmla="*/ 24 h 95"/>
                <a:gd name="T44" fmla="*/ 11 w 61"/>
                <a:gd name="T45" fmla="*/ 29 h 95"/>
                <a:gd name="T46" fmla="*/ 13 w 61"/>
                <a:gd name="T47" fmla="*/ 36 h 95"/>
                <a:gd name="T48" fmla="*/ 15 w 61"/>
                <a:gd name="T49" fmla="*/ 41 h 95"/>
                <a:gd name="T50" fmla="*/ 19 w 61"/>
                <a:gd name="T51" fmla="*/ 45 h 95"/>
                <a:gd name="T52" fmla="*/ 25 w 61"/>
                <a:gd name="T53" fmla="*/ 48 h 95"/>
                <a:gd name="T54" fmla="*/ 30 w 61"/>
                <a:gd name="T55" fmla="*/ 48 h 95"/>
                <a:gd name="T56" fmla="*/ 37 w 61"/>
                <a:gd name="T57" fmla="*/ 48 h 95"/>
                <a:gd name="T58" fmla="*/ 41 w 61"/>
                <a:gd name="T59" fmla="*/ 45 h 95"/>
                <a:gd name="T60" fmla="*/ 45 w 61"/>
                <a:gd name="T61" fmla="*/ 41 h 95"/>
                <a:gd name="T62" fmla="*/ 47 w 61"/>
                <a:gd name="T63" fmla="*/ 36 h 95"/>
                <a:gd name="T64" fmla="*/ 49 w 61"/>
                <a:gd name="T65" fmla="*/ 29 h 95"/>
                <a:gd name="T66" fmla="*/ 47 w 61"/>
                <a:gd name="T67" fmla="*/ 24 h 95"/>
                <a:gd name="T68" fmla="*/ 45 w 61"/>
                <a:gd name="T69" fmla="*/ 18 h 95"/>
                <a:gd name="T70" fmla="*/ 41 w 61"/>
                <a:gd name="T71" fmla="*/ 14 h 95"/>
                <a:gd name="T72" fmla="*/ 37 w 61"/>
                <a:gd name="T73" fmla="*/ 12 h 95"/>
                <a:gd name="T74" fmla="*/ 30 w 61"/>
                <a:gd name="T75" fmla="*/ 10 h 95"/>
                <a:gd name="T76" fmla="*/ 30 w 61"/>
                <a:gd name="T77" fmla="*/ 0 h 95"/>
                <a:gd name="T78" fmla="*/ 42 w 61"/>
                <a:gd name="T79" fmla="*/ 1 h 95"/>
                <a:gd name="T80" fmla="*/ 51 w 61"/>
                <a:gd name="T81" fmla="*/ 8 h 95"/>
                <a:gd name="T82" fmla="*/ 58 w 61"/>
                <a:gd name="T83" fmla="*/ 17 h 95"/>
                <a:gd name="T84" fmla="*/ 61 w 61"/>
                <a:gd name="T85" fmla="*/ 29 h 95"/>
                <a:gd name="T86" fmla="*/ 59 w 61"/>
                <a:gd name="T87" fmla="*/ 42 h 95"/>
                <a:gd name="T88" fmla="*/ 54 w 61"/>
                <a:gd name="T89" fmla="*/ 56 h 95"/>
                <a:gd name="T90" fmla="*/ 49 w 61"/>
                <a:gd name="T91" fmla="*/ 69 h 95"/>
                <a:gd name="T92" fmla="*/ 42 w 61"/>
                <a:gd name="T93" fmla="*/ 79 h 95"/>
                <a:gd name="T94" fmla="*/ 37 w 61"/>
                <a:gd name="T95" fmla="*/ 87 h 95"/>
                <a:gd name="T96" fmla="*/ 31 w 61"/>
                <a:gd name="T97" fmla="*/ 94 h 95"/>
                <a:gd name="T98" fmla="*/ 30 w 61"/>
                <a:gd name="T99" fmla="*/ 95 h 95"/>
                <a:gd name="T100" fmla="*/ 29 w 61"/>
                <a:gd name="T101" fmla="*/ 94 h 95"/>
                <a:gd name="T102" fmla="*/ 25 w 61"/>
                <a:gd name="T103" fmla="*/ 87 h 95"/>
                <a:gd name="T104" fmla="*/ 18 w 61"/>
                <a:gd name="T105" fmla="*/ 79 h 95"/>
                <a:gd name="T106" fmla="*/ 11 w 61"/>
                <a:gd name="T107" fmla="*/ 69 h 95"/>
                <a:gd name="T108" fmla="*/ 6 w 61"/>
                <a:gd name="T109" fmla="*/ 56 h 95"/>
                <a:gd name="T110" fmla="*/ 2 w 61"/>
                <a:gd name="T111" fmla="*/ 42 h 95"/>
                <a:gd name="T112" fmla="*/ 0 w 61"/>
                <a:gd name="T113" fmla="*/ 29 h 95"/>
                <a:gd name="T114" fmla="*/ 2 w 61"/>
                <a:gd name="T115" fmla="*/ 17 h 95"/>
                <a:gd name="T116" fmla="*/ 9 w 61"/>
                <a:gd name="T117" fmla="*/ 8 h 95"/>
                <a:gd name="T118" fmla="*/ 18 w 61"/>
                <a:gd name="T119" fmla="*/ 1 h 95"/>
                <a:gd name="T120" fmla="*/ 30 w 6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" h="95">
                  <a:moveTo>
                    <a:pt x="30" y="18"/>
                  </a:moveTo>
                  <a:lnTo>
                    <a:pt x="35" y="18"/>
                  </a:lnTo>
                  <a:lnTo>
                    <a:pt x="38" y="21"/>
                  </a:lnTo>
                  <a:lnTo>
                    <a:pt x="41" y="25"/>
                  </a:lnTo>
                  <a:lnTo>
                    <a:pt x="42" y="29"/>
                  </a:lnTo>
                  <a:lnTo>
                    <a:pt x="41" y="34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0" y="41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4"/>
                  </a:lnTo>
                  <a:lnTo>
                    <a:pt x="18" y="29"/>
                  </a:lnTo>
                  <a:lnTo>
                    <a:pt x="19" y="25"/>
                  </a:lnTo>
                  <a:lnTo>
                    <a:pt x="22" y="21"/>
                  </a:lnTo>
                  <a:lnTo>
                    <a:pt x="26" y="18"/>
                  </a:lnTo>
                  <a:lnTo>
                    <a:pt x="30" y="18"/>
                  </a:lnTo>
                  <a:close/>
                  <a:moveTo>
                    <a:pt x="30" y="10"/>
                  </a:moveTo>
                  <a:lnTo>
                    <a:pt x="25" y="12"/>
                  </a:lnTo>
                  <a:lnTo>
                    <a:pt x="19" y="14"/>
                  </a:lnTo>
                  <a:lnTo>
                    <a:pt x="15" y="18"/>
                  </a:lnTo>
                  <a:lnTo>
                    <a:pt x="13" y="24"/>
                  </a:lnTo>
                  <a:lnTo>
                    <a:pt x="11" y="29"/>
                  </a:lnTo>
                  <a:lnTo>
                    <a:pt x="13" y="36"/>
                  </a:lnTo>
                  <a:lnTo>
                    <a:pt x="15" y="41"/>
                  </a:lnTo>
                  <a:lnTo>
                    <a:pt x="19" y="45"/>
                  </a:lnTo>
                  <a:lnTo>
                    <a:pt x="25" y="48"/>
                  </a:lnTo>
                  <a:lnTo>
                    <a:pt x="30" y="48"/>
                  </a:lnTo>
                  <a:lnTo>
                    <a:pt x="37" y="48"/>
                  </a:lnTo>
                  <a:lnTo>
                    <a:pt x="41" y="45"/>
                  </a:lnTo>
                  <a:lnTo>
                    <a:pt x="45" y="41"/>
                  </a:lnTo>
                  <a:lnTo>
                    <a:pt x="47" y="36"/>
                  </a:lnTo>
                  <a:lnTo>
                    <a:pt x="49" y="29"/>
                  </a:lnTo>
                  <a:lnTo>
                    <a:pt x="47" y="24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37" y="12"/>
                  </a:lnTo>
                  <a:lnTo>
                    <a:pt x="30" y="10"/>
                  </a:lnTo>
                  <a:close/>
                  <a:moveTo>
                    <a:pt x="30" y="0"/>
                  </a:moveTo>
                  <a:lnTo>
                    <a:pt x="42" y="1"/>
                  </a:lnTo>
                  <a:lnTo>
                    <a:pt x="51" y="8"/>
                  </a:lnTo>
                  <a:lnTo>
                    <a:pt x="58" y="17"/>
                  </a:lnTo>
                  <a:lnTo>
                    <a:pt x="61" y="29"/>
                  </a:lnTo>
                  <a:lnTo>
                    <a:pt x="59" y="42"/>
                  </a:lnTo>
                  <a:lnTo>
                    <a:pt x="54" y="56"/>
                  </a:lnTo>
                  <a:lnTo>
                    <a:pt x="49" y="69"/>
                  </a:lnTo>
                  <a:lnTo>
                    <a:pt x="42" y="79"/>
                  </a:lnTo>
                  <a:lnTo>
                    <a:pt x="37" y="87"/>
                  </a:lnTo>
                  <a:lnTo>
                    <a:pt x="31" y="94"/>
                  </a:lnTo>
                  <a:lnTo>
                    <a:pt x="30" y="95"/>
                  </a:lnTo>
                  <a:lnTo>
                    <a:pt x="29" y="94"/>
                  </a:lnTo>
                  <a:lnTo>
                    <a:pt x="25" y="87"/>
                  </a:lnTo>
                  <a:lnTo>
                    <a:pt x="18" y="79"/>
                  </a:lnTo>
                  <a:lnTo>
                    <a:pt x="11" y="69"/>
                  </a:lnTo>
                  <a:lnTo>
                    <a:pt x="6" y="56"/>
                  </a:lnTo>
                  <a:lnTo>
                    <a:pt x="2" y="42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9" y="8"/>
                  </a:lnTo>
                  <a:lnTo>
                    <a:pt x="1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839DA148-8613-4A12-86F1-2452FBE7E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495" y="5981826"/>
              <a:ext cx="137088" cy="184771"/>
            </a:xfrm>
            <a:custGeom>
              <a:avLst/>
              <a:gdLst>
                <a:gd name="T0" fmla="*/ 35 w 92"/>
                <a:gd name="T1" fmla="*/ 96 h 124"/>
                <a:gd name="T2" fmla="*/ 32 w 92"/>
                <a:gd name="T3" fmla="*/ 97 h 124"/>
                <a:gd name="T4" fmla="*/ 31 w 92"/>
                <a:gd name="T5" fmla="*/ 98 h 124"/>
                <a:gd name="T6" fmla="*/ 30 w 92"/>
                <a:gd name="T7" fmla="*/ 101 h 124"/>
                <a:gd name="T8" fmla="*/ 30 w 92"/>
                <a:gd name="T9" fmla="*/ 104 h 124"/>
                <a:gd name="T10" fmla="*/ 30 w 92"/>
                <a:gd name="T11" fmla="*/ 106 h 124"/>
                <a:gd name="T12" fmla="*/ 32 w 92"/>
                <a:gd name="T13" fmla="*/ 109 h 124"/>
                <a:gd name="T14" fmla="*/ 35 w 92"/>
                <a:gd name="T15" fmla="*/ 110 h 124"/>
                <a:gd name="T16" fmla="*/ 38 w 92"/>
                <a:gd name="T17" fmla="*/ 110 h 124"/>
                <a:gd name="T18" fmla="*/ 40 w 92"/>
                <a:gd name="T19" fmla="*/ 109 h 124"/>
                <a:gd name="T20" fmla="*/ 42 w 92"/>
                <a:gd name="T21" fmla="*/ 108 h 124"/>
                <a:gd name="T22" fmla="*/ 43 w 92"/>
                <a:gd name="T23" fmla="*/ 105 h 124"/>
                <a:gd name="T24" fmla="*/ 43 w 92"/>
                <a:gd name="T25" fmla="*/ 102 h 124"/>
                <a:gd name="T26" fmla="*/ 42 w 92"/>
                <a:gd name="T27" fmla="*/ 100 h 124"/>
                <a:gd name="T28" fmla="*/ 40 w 92"/>
                <a:gd name="T29" fmla="*/ 97 h 124"/>
                <a:gd name="T30" fmla="*/ 38 w 92"/>
                <a:gd name="T31" fmla="*/ 96 h 124"/>
                <a:gd name="T32" fmla="*/ 35 w 92"/>
                <a:gd name="T33" fmla="*/ 96 h 124"/>
                <a:gd name="T34" fmla="*/ 28 w 92"/>
                <a:gd name="T35" fmla="*/ 13 h 124"/>
                <a:gd name="T36" fmla="*/ 12 w 92"/>
                <a:gd name="T37" fmla="*/ 82 h 124"/>
                <a:gd name="T38" fmla="*/ 67 w 92"/>
                <a:gd name="T39" fmla="*/ 96 h 124"/>
                <a:gd name="T40" fmla="*/ 84 w 92"/>
                <a:gd name="T41" fmla="*/ 26 h 124"/>
                <a:gd name="T42" fmla="*/ 28 w 92"/>
                <a:gd name="T43" fmla="*/ 13 h 124"/>
                <a:gd name="T44" fmla="*/ 44 w 92"/>
                <a:gd name="T45" fmla="*/ 8 h 124"/>
                <a:gd name="T46" fmla="*/ 44 w 92"/>
                <a:gd name="T47" fmla="*/ 10 h 124"/>
                <a:gd name="T48" fmla="*/ 72 w 92"/>
                <a:gd name="T49" fmla="*/ 17 h 124"/>
                <a:gd name="T50" fmla="*/ 72 w 92"/>
                <a:gd name="T51" fmla="*/ 14 h 124"/>
                <a:gd name="T52" fmla="*/ 44 w 92"/>
                <a:gd name="T53" fmla="*/ 8 h 124"/>
                <a:gd name="T54" fmla="*/ 31 w 92"/>
                <a:gd name="T55" fmla="*/ 0 h 124"/>
                <a:gd name="T56" fmla="*/ 35 w 92"/>
                <a:gd name="T57" fmla="*/ 0 h 124"/>
                <a:gd name="T58" fmla="*/ 84 w 92"/>
                <a:gd name="T59" fmla="*/ 12 h 124"/>
                <a:gd name="T60" fmla="*/ 88 w 92"/>
                <a:gd name="T61" fmla="*/ 13 h 124"/>
                <a:gd name="T62" fmla="*/ 91 w 92"/>
                <a:gd name="T63" fmla="*/ 16 h 124"/>
                <a:gd name="T64" fmla="*/ 92 w 92"/>
                <a:gd name="T65" fmla="*/ 20 h 124"/>
                <a:gd name="T66" fmla="*/ 92 w 92"/>
                <a:gd name="T67" fmla="*/ 25 h 124"/>
                <a:gd name="T68" fmla="*/ 69 w 92"/>
                <a:gd name="T69" fmla="*/ 114 h 124"/>
                <a:gd name="T70" fmla="*/ 68 w 92"/>
                <a:gd name="T71" fmla="*/ 118 h 124"/>
                <a:gd name="T72" fmla="*/ 66 w 92"/>
                <a:gd name="T73" fmla="*/ 121 h 124"/>
                <a:gd name="T74" fmla="*/ 62 w 92"/>
                <a:gd name="T75" fmla="*/ 124 h 124"/>
                <a:gd name="T76" fmla="*/ 58 w 92"/>
                <a:gd name="T77" fmla="*/ 122 h 124"/>
                <a:gd name="T78" fmla="*/ 8 w 92"/>
                <a:gd name="T79" fmla="*/ 110 h 124"/>
                <a:gd name="T80" fmla="*/ 4 w 92"/>
                <a:gd name="T81" fmla="*/ 109 h 124"/>
                <a:gd name="T82" fmla="*/ 2 w 92"/>
                <a:gd name="T83" fmla="*/ 106 h 124"/>
                <a:gd name="T84" fmla="*/ 0 w 92"/>
                <a:gd name="T85" fmla="*/ 102 h 124"/>
                <a:gd name="T86" fmla="*/ 0 w 92"/>
                <a:gd name="T87" fmla="*/ 98 h 124"/>
                <a:gd name="T88" fmla="*/ 23 w 92"/>
                <a:gd name="T89" fmla="*/ 8 h 124"/>
                <a:gd name="T90" fmla="*/ 24 w 92"/>
                <a:gd name="T91" fmla="*/ 4 h 124"/>
                <a:gd name="T92" fmla="*/ 27 w 92"/>
                <a:gd name="T93" fmla="*/ 1 h 124"/>
                <a:gd name="T94" fmla="*/ 31 w 92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" h="124">
                  <a:moveTo>
                    <a:pt x="35" y="96"/>
                  </a:moveTo>
                  <a:lnTo>
                    <a:pt x="32" y="97"/>
                  </a:lnTo>
                  <a:lnTo>
                    <a:pt x="31" y="98"/>
                  </a:lnTo>
                  <a:lnTo>
                    <a:pt x="30" y="101"/>
                  </a:lnTo>
                  <a:lnTo>
                    <a:pt x="30" y="104"/>
                  </a:lnTo>
                  <a:lnTo>
                    <a:pt x="30" y="106"/>
                  </a:lnTo>
                  <a:lnTo>
                    <a:pt x="32" y="109"/>
                  </a:lnTo>
                  <a:lnTo>
                    <a:pt x="35" y="110"/>
                  </a:lnTo>
                  <a:lnTo>
                    <a:pt x="38" y="110"/>
                  </a:lnTo>
                  <a:lnTo>
                    <a:pt x="40" y="109"/>
                  </a:lnTo>
                  <a:lnTo>
                    <a:pt x="42" y="108"/>
                  </a:lnTo>
                  <a:lnTo>
                    <a:pt x="43" y="105"/>
                  </a:lnTo>
                  <a:lnTo>
                    <a:pt x="43" y="102"/>
                  </a:lnTo>
                  <a:lnTo>
                    <a:pt x="42" y="100"/>
                  </a:lnTo>
                  <a:lnTo>
                    <a:pt x="40" y="97"/>
                  </a:lnTo>
                  <a:lnTo>
                    <a:pt x="38" y="96"/>
                  </a:lnTo>
                  <a:lnTo>
                    <a:pt x="35" y="96"/>
                  </a:lnTo>
                  <a:close/>
                  <a:moveTo>
                    <a:pt x="28" y="13"/>
                  </a:moveTo>
                  <a:lnTo>
                    <a:pt x="12" y="82"/>
                  </a:lnTo>
                  <a:lnTo>
                    <a:pt x="67" y="96"/>
                  </a:lnTo>
                  <a:lnTo>
                    <a:pt x="84" y="26"/>
                  </a:lnTo>
                  <a:lnTo>
                    <a:pt x="28" y="13"/>
                  </a:lnTo>
                  <a:close/>
                  <a:moveTo>
                    <a:pt x="44" y="8"/>
                  </a:moveTo>
                  <a:lnTo>
                    <a:pt x="44" y="10"/>
                  </a:lnTo>
                  <a:lnTo>
                    <a:pt x="72" y="17"/>
                  </a:lnTo>
                  <a:lnTo>
                    <a:pt x="72" y="14"/>
                  </a:lnTo>
                  <a:lnTo>
                    <a:pt x="44" y="8"/>
                  </a:lnTo>
                  <a:close/>
                  <a:moveTo>
                    <a:pt x="31" y="0"/>
                  </a:moveTo>
                  <a:lnTo>
                    <a:pt x="35" y="0"/>
                  </a:lnTo>
                  <a:lnTo>
                    <a:pt x="84" y="12"/>
                  </a:lnTo>
                  <a:lnTo>
                    <a:pt x="88" y="13"/>
                  </a:lnTo>
                  <a:lnTo>
                    <a:pt x="91" y="16"/>
                  </a:lnTo>
                  <a:lnTo>
                    <a:pt x="92" y="20"/>
                  </a:lnTo>
                  <a:lnTo>
                    <a:pt x="92" y="25"/>
                  </a:lnTo>
                  <a:lnTo>
                    <a:pt x="69" y="114"/>
                  </a:lnTo>
                  <a:lnTo>
                    <a:pt x="68" y="118"/>
                  </a:lnTo>
                  <a:lnTo>
                    <a:pt x="66" y="121"/>
                  </a:lnTo>
                  <a:lnTo>
                    <a:pt x="62" y="124"/>
                  </a:lnTo>
                  <a:lnTo>
                    <a:pt x="58" y="122"/>
                  </a:lnTo>
                  <a:lnTo>
                    <a:pt x="8" y="110"/>
                  </a:lnTo>
                  <a:lnTo>
                    <a:pt x="4" y="109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3" y="8"/>
                  </a:lnTo>
                  <a:lnTo>
                    <a:pt x="24" y="4"/>
                  </a:lnTo>
                  <a:lnTo>
                    <a:pt x="27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B5DD5883-0518-4705-AD41-2BACB6A28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683953"/>
              <a:ext cx="189242" cy="141559"/>
            </a:xfrm>
            <a:custGeom>
              <a:avLst/>
              <a:gdLst>
                <a:gd name="T0" fmla="*/ 64 w 127"/>
                <a:gd name="T1" fmla="*/ 71 h 95"/>
                <a:gd name="T2" fmla="*/ 88 w 127"/>
                <a:gd name="T3" fmla="*/ 71 h 95"/>
                <a:gd name="T4" fmla="*/ 88 w 127"/>
                <a:gd name="T5" fmla="*/ 79 h 95"/>
                <a:gd name="T6" fmla="*/ 64 w 127"/>
                <a:gd name="T7" fmla="*/ 79 h 95"/>
                <a:gd name="T8" fmla="*/ 64 w 127"/>
                <a:gd name="T9" fmla="*/ 71 h 95"/>
                <a:gd name="T10" fmla="*/ 64 w 127"/>
                <a:gd name="T11" fmla="*/ 55 h 95"/>
                <a:gd name="T12" fmla="*/ 95 w 127"/>
                <a:gd name="T13" fmla="*/ 55 h 95"/>
                <a:gd name="T14" fmla="*/ 95 w 127"/>
                <a:gd name="T15" fmla="*/ 63 h 95"/>
                <a:gd name="T16" fmla="*/ 64 w 127"/>
                <a:gd name="T17" fmla="*/ 63 h 95"/>
                <a:gd name="T18" fmla="*/ 64 w 127"/>
                <a:gd name="T19" fmla="*/ 55 h 95"/>
                <a:gd name="T20" fmla="*/ 64 w 127"/>
                <a:gd name="T21" fmla="*/ 40 h 95"/>
                <a:gd name="T22" fmla="*/ 95 w 127"/>
                <a:gd name="T23" fmla="*/ 40 h 95"/>
                <a:gd name="T24" fmla="*/ 95 w 127"/>
                <a:gd name="T25" fmla="*/ 48 h 95"/>
                <a:gd name="T26" fmla="*/ 64 w 127"/>
                <a:gd name="T27" fmla="*/ 48 h 95"/>
                <a:gd name="T28" fmla="*/ 64 w 127"/>
                <a:gd name="T29" fmla="*/ 40 h 95"/>
                <a:gd name="T30" fmla="*/ 16 w 127"/>
                <a:gd name="T31" fmla="*/ 40 h 95"/>
                <a:gd name="T32" fmla="*/ 56 w 127"/>
                <a:gd name="T33" fmla="*/ 40 h 95"/>
                <a:gd name="T34" fmla="*/ 56 w 127"/>
                <a:gd name="T35" fmla="*/ 79 h 95"/>
                <a:gd name="T36" fmla="*/ 16 w 127"/>
                <a:gd name="T37" fmla="*/ 79 h 95"/>
                <a:gd name="T38" fmla="*/ 16 w 127"/>
                <a:gd name="T39" fmla="*/ 40 h 95"/>
                <a:gd name="T40" fmla="*/ 16 w 127"/>
                <a:gd name="T41" fmla="*/ 24 h 95"/>
                <a:gd name="T42" fmla="*/ 95 w 127"/>
                <a:gd name="T43" fmla="*/ 24 h 95"/>
                <a:gd name="T44" fmla="*/ 95 w 127"/>
                <a:gd name="T45" fmla="*/ 32 h 95"/>
                <a:gd name="T46" fmla="*/ 16 w 127"/>
                <a:gd name="T47" fmla="*/ 32 h 95"/>
                <a:gd name="T48" fmla="*/ 16 w 127"/>
                <a:gd name="T49" fmla="*/ 24 h 95"/>
                <a:gd name="T50" fmla="*/ 8 w 127"/>
                <a:gd name="T51" fmla="*/ 8 h 95"/>
                <a:gd name="T52" fmla="*/ 8 w 127"/>
                <a:gd name="T53" fmla="*/ 87 h 95"/>
                <a:gd name="T54" fmla="*/ 103 w 127"/>
                <a:gd name="T55" fmla="*/ 87 h 95"/>
                <a:gd name="T56" fmla="*/ 103 w 127"/>
                <a:gd name="T57" fmla="*/ 8 h 95"/>
                <a:gd name="T58" fmla="*/ 8 w 127"/>
                <a:gd name="T59" fmla="*/ 8 h 95"/>
                <a:gd name="T60" fmla="*/ 0 w 127"/>
                <a:gd name="T61" fmla="*/ 0 h 95"/>
                <a:gd name="T62" fmla="*/ 111 w 127"/>
                <a:gd name="T63" fmla="*/ 0 h 95"/>
                <a:gd name="T64" fmla="*/ 111 w 127"/>
                <a:gd name="T65" fmla="*/ 16 h 95"/>
                <a:gd name="T66" fmla="*/ 127 w 127"/>
                <a:gd name="T67" fmla="*/ 16 h 95"/>
                <a:gd name="T68" fmla="*/ 127 w 127"/>
                <a:gd name="T69" fmla="*/ 83 h 95"/>
                <a:gd name="T70" fmla="*/ 126 w 127"/>
                <a:gd name="T71" fmla="*/ 88 h 95"/>
                <a:gd name="T72" fmla="*/ 123 w 127"/>
                <a:gd name="T73" fmla="*/ 92 h 95"/>
                <a:gd name="T74" fmla="*/ 121 w 127"/>
                <a:gd name="T75" fmla="*/ 95 h 95"/>
                <a:gd name="T76" fmla="*/ 115 w 127"/>
                <a:gd name="T77" fmla="*/ 95 h 95"/>
                <a:gd name="T78" fmla="*/ 8 w 127"/>
                <a:gd name="T79" fmla="*/ 95 h 95"/>
                <a:gd name="T80" fmla="*/ 5 w 127"/>
                <a:gd name="T81" fmla="*/ 95 h 95"/>
                <a:gd name="T82" fmla="*/ 2 w 127"/>
                <a:gd name="T83" fmla="*/ 94 h 95"/>
                <a:gd name="T84" fmla="*/ 1 w 127"/>
                <a:gd name="T85" fmla="*/ 91 h 95"/>
                <a:gd name="T86" fmla="*/ 0 w 127"/>
                <a:gd name="T87" fmla="*/ 87 h 95"/>
                <a:gd name="T88" fmla="*/ 0 w 127"/>
                <a:gd name="T8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" h="95">
                  <a:moveTo>
                    <a:pt x="64" y="71"/>
                  </a:moveTo>
                  <a:lnTo>
                    <a:pt x="88" y="71"/>
                  </a:lnTo>
                  <a:lnTo>
                    <a:pt x="88" y="79"/>
                  </a:lnTo>
                  <a:lnTo>
                    <a:pt x="64" y="79"/>
                  </a:lnTo>
                  <a:lnTo>
                    <a:pt x="64" y="71"/>
                  </a:lnTo>
                  <a:close/>
                  <a:moveTo>
                    <a:pt x="64" y="55"/>
                  </a:moveTo>
                  <a:lnTo>
                    <a:pt x="95" y="55"/>
                  </a:lnTo>
                  <a:lnTo>
                    <a:pt x="95" y="63"/>
                  </a:lnTo>
                  <a:lnTo>
                    <a:pt x="64" y="63"/>
                  </a:lnTo>
                  <a:lnTo>
                    <a:pt x="64" y="55"/>
                  </a:lnTo>
                  <a:close/>
                  <a:moveTo>
                    <a:pt x="64" y="40"/>
                  </a:moveTo>
                  <a:lnTo>
                    <a:pt x="95" y="40"/>
                  </a:lnTo>
                  <a:lnTo>
                    <a:pt x="95" y="48"/>
                  </a:lnTo>
                  <a:lnTo>
                    <a:pt x="64" y="48"/>
                  </a:lnTo>
                  <a:lnTo>
                    <a:pt x="64" y="40"/>
                  </a:lnTo>
                  <a:close/>
                  <a:moveTo>
                    <a:pt x="16" y="40"/>
                  </a:moveTo>
                  <a:lnTo>
                    <a:pt x="56" y="40"/>
                  </a:lnTo>
                  <a:lnTo>
                    <a:pt x="56" y="79"/>
                  </a:lnTo>
                  <a:lnTo>
                    <a:pt x="16" y="79"/>
                  </a:lnTo>
                  <a:lnTo>
                    <a:pt x="16" y="40"/>
                  </a:lnTo>
                  <a:close/>
                  <a:moveTo>
                    <a:pt x="16" y="24"/>
                  </a:moveTo>
                  <a:lnTo>
                    <a:pt x="95" y="24"/>
                  </a:lnTo>
                  <a:lnTo>
                    <a:pt x="95" y="32"/>
                  </a:lnTo>
                  <a:lnTo>
                    <a:pt x="16" y="32"/>
                  </a:lnTo>
                  <a:lnTo>
                    <a:pt x="16" y="24"/>
                  </a:lnTo>
                  <a:close/>
                  <a:moveTo>
                    <a:pt x="8" y="8"/>
                  </a:moveTo>
                  <a:lnTo>
                    <a:pt x="8" y="87"/>
                  </a:lnTo>
                  <a:lnTo>
                    <a:pt x="103" y="87"/>
                  </a:lnTo>
                  <a:lnTo>
                    <a:pt x="10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1" y="0"/>
                  </a:lnTo>
                  <a:lnTo>
                    <a:pt x="111" y="16"/>
                  </a:lnTo>
                  <a:lnTo>
                    <a:pt x="127" y="16"/>
                  </a:lnTo>
                  <a:lnTo>
                    <a:pt x="127" y="83"/>
                  </a:lnTo>
                  <a:lnTo>
                    <a:pt x="126" y="88"/>
                  </a:lnTo>
                  <a:lnTo>
                    <a:pt x="123" y="92"/>
                  </a:lnTo>
                  <a:lnTo>
                    <a:pt x="121" y="95"/>
                  </a:lnTo>
                  <a:lnTo>
                    <a:pt x="115" y="95"/>
                  </a:lnTo>
                  <a:lnTo>
                    <a:pt x="8" y="95"/>
                  </a:lnTo>
                  <a:lnTo>
                    <a:pt x="5" y="95"/>
                  </a:lnTo>
                  <a:lnTo>
                    <a:pt x="2" y="94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81BE4AC3-E5D0-4112-B920-6F95F9F28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6876" y="4087916"/>
              <a:ext cx="177321" cy="175831"/>
            </a:xfrm>
            <a:custGeom>
              <a:avLst/>
              <a:gdLst>
                <a:gd name="T0" fmla="*/ 38 w 119"/>
                <a:gd name="T1" fmla="*/ 73 h 118"/>
                <a:gd name="T2" fmla="*/ 38 w 119"/>
                <a:gd name="T3" fmla="*/ 88 h 118"/>
                <a:gd name="T4" fmla="*/ 52 w 119"/>
                <a:gd name="T5" fmla="*/ 88 h 118"/>
                <a:gd name="T6" fmla="*/ 52 w 119"/>
                <a:gd name="T7" fmla="*/ 73 h 118"/>
                <a:gd name="T8" fmla="*/ 38 w 119"/>
                <a:gd name="T9" fmla="*/ 73 h 118"/>
                <a:gd name="T10" fmla="*/ 8 w 119"/>
                <a:gd name="T11" fmla="*/ 73 h 118"/>
                <a:gd name="T12" fmla="*/ 8 w 119"/>
                <a:gd name="T13" fmla="*/ 88 h 118"/>
                <a:gd name="T14" fmla="*/ 23 w 119"/>
                <a:gd name="T15" fmla="*/ 88 h 118"/>
                <a:gd name="T16" fmla="*/ 23 w 119"/>
                <a:gd name="T17" fmla="*/ 73 h 118"/>
                <a:gd name="T18" fmla="*/ 8 w 119"/>
                <a:gd name="T19" fmla="*/ 73 h 118"/>
                <a:gd name="T20" fmla="*/ 67 w 119"/>
                <a:gd name="T21" fmla="*/ 52 h 118"/>
                <a:gd name="T22" fmla="*/ 119 w 119"/>
                <a:gd name="T23" fmla="*/ 52 h 118"/>
                <a:gd name="T24" fmla="*/ 119 w 119"/>
                <a:gd name="T25" fmla="*/ 118 h 118"/>
                <a:gd name="T26" fmla="*/ 104 w 119"/>
                <a:gd name="T27" fmla="*/ 118 h 118"/>
                <a:gd name="T28" fmla="*/ 104 w 119"/>
                <a:gd name="T29" fmla="*/ 88 h 118"/>
                <a:gd name="T30" fmla="*/ 82 w 119"/>
                <a:gd name="T31" fmla="*/ 88 h 118"/>
                <a:gd name="T32" fmla="*/ 82 w 119"/>
                <a:gd name="T33" fmla="*/ 118 h 118"/>
                <a:gd name="T34" fmla="*/ 67 w 119"/>
                <a:gd name="T35" fmla="*/ 118 h 118"/>
                <a:gd name="T36" fmla="*/ 67 w 119"/>
                <a:gd name="T37" fmla="*/ 52 h 118"/>
                <a:gd name="T38" fmla="*/ 38 w 119"/>
                <a:gd name="T39" fmla="*/ 44 h 118"/>
                <a:gd name="T40" fmla="*/ 38 w 119"/>
                <a:gd name="T41" fmla="*/ 58 h 118"/>
                <a:gd name="T42" fmla="*/ 52 w 119"/>
                <a:gd name="T43" fmla="*/ 58 h 118"/>
                <a:gd name="T44" fmla="*/ 52 w 119"/>
                <a:gd name="T45" fmla="*/ 44 h 118"/>
                <a:gd name="T46" fmla="*/ 38 w 119"/>
                <a:gd name="T47" fmla="*/ 44 h 118"/>
                <a:gd name="T48" fmla="*/ 8 w 119"/>
                <a:gd name="T49" fmla="*/ 44 h 118"/>
                <a:gd name="T50" fmla="*/ 8 w 119"/>
                <a:gd name="T51" fmla="*/ 58 h 118"/>
                <a:gd name="T52" fmla="*/ 23 w 119"/>
                <a:gd name="T53" fmla="*/ 58 h 118"/>
                <a:gd name="T54" fmla="*/ 23 w 119"/>
                <a:gd name="T55" fmla="*/ 44 h 118"/>
                <a:gd name="T56" fmla="*/ 8 w 119"/>
                <a:gd name="T57" fmla="*/ 44 h 118"/>
                <a:gd name="T58" fmla="*/ 67 w 119"/>
                <a:gd name="T59" fmla="*/ 37 h 118"/>
                <a:gd name="T60" fmla="*/ 119 w 119"/>
                <a:gd name="T61" fmla="*/ 37 h 118"/>
                <a:gd name="T62" fmla="*/ 119 w 119"/>
                <a:gd name="T63" fmla="*/ 44 h 118"/>
                <a:gd name="T64" fmla="*/ 67 w 119"/>
                <a:gd name="T65" fmla="*/ 44 h 118"/>
                <a:gd name="T66" fmla="*/ 67 w 119"/>
                <a:gd name="T67" fmla="*/ 37 h 118"/>
                <a:gd name="T68" fmla="*/ 38 w 119"/>
                <a:gd name="T69" fmla="*/ 14 h 118"/>
                <a:gd name="T70" fmla="*/ 38 w 119"/>
                <a:gd name="T71" fmla="*/ 29 h 118"/>
                <a:gd name="T72" fmla="*/ 52 w 119"/>
                <a:gd name="T73" fmla="*/ 29 h 118"/>
                <a:gd name="T74" fmla="*/ 52 w 119"/>
                <a:gd name="T75" fmla="*/ 14 h 118"/>
                <a:gd name="T76" fmla="*/ 38 w 119"/>
                <a:gd name="T77" fmla="*/ 14 h 118"/>
                <a:gd name="T78" fmla="*/ 8 w 119"/>
                <a:gd name="T79" fmla="*/ 14 h 118"/>
                <a:gd name="T80" fmla="*/ 8 w 119"/>
                <a:gd name="T81" fmla="*/ 29 h 118"/>
                <a:gd name="T82" fmla="*/ 23 w 119"/>
                <a:gd name="T83" fmla="*/ 29 h 118"/>
                <a:gd name="T84" fmla="*/ 23 w 119"/>
                <a:gd name="T85" fmla="*/ 14 h 118"/>
                <a:gd name="T86" fmla="*/ 8 w 119"/>
                <a:gd name="T87" fmla="*/ 14 h 118"/>
                <a:gd name="T88" fmla="*/ 0 w 119"/>
                <a:gd name="T89" fmla="*/ 0 h 118"/>
                <a:gd name="T90" fmla="*/ 60 w 119"/>
                <a:gd name="T91" fmla="*/ 0 h 118"/>
                <a:gd name="T92" fmla="*/ 60 w 119"/>
                <a:gd name="T93" fmla="*/ 118 h 118"/>
                <a:gd name="T94" fmla="*/ 0 w 119"/>
                <a:gd name="T95" fmla="*/ 118 h 118"/>
                <a:gd name="T96" fmla="*/ 0 w 119"/>
                <a:gd name="T9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38" y="73"/>
                  </a:moveTo>
                  <a:lnTo>
                    <a:pt x="38" y="88"/>
                  </a:lnTo>
                  <a:lnTo>
                    <a:pt x="52" y="88"/>
                  </a:lnTo>
                  <a:lnTo>
                    <a:pt x="52" y="73"/>
                  </a:lnTo>
                  <a:lnTo>
                    <a:pt x="38" y="73"/>
                  </a:lnTo>
                  <a:close/>
                  <a:moveTo>
                    <a:pt x="8" y="73"/>
                  </a:moveTo>
                  <a:lnTo>
                    <a:pt x="8" y="88"/>
                  </a:lnTo>
                  <a:lnTo>
                    <a:pt x="23" y="88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2"/>
                  </a:moveTo>
                  <a:lnTo>
                    <a:pt x="119" y="52"/>
                  </a:lnTo>
                  <a:lnTo>
                    <a:pt x="119" y="118"/>
                  </a:lnTo>
                  <a:lnTo>
                    <a:pt x="104" y="118"/>
                  </a:lnTo>
                  <a:lnTo>
                    <a:pt x="104" y="88"/>
                  </a:lnTo>
                  <a:lnTo>
                    <a:pt x="82" y="88"/>
                  </a:lnTo>
                  <a:lnTo>
                    <a:pt x="82" y="118"/>
                  </a:lnTo>
                  <a:lnTo>
                    <a:pt x="67" y="118"/>
                  </a:lnTo>
                  <a:lnTo>
                    <a:pt x="67" y="52"/>
                  </a:lnTo>
                  <a:close/>
                  <a:moveTo>
                    <a:pt x="38" y="44"/>
                  </a:moveTo>
                  <a:lnTo>
                    <a:pt x="38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8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7"/>
                  </a:moveTo>
                  <a:lnTo>
                    <a:pt x="119" y="37"/>
                  </a:lnTo>
                  <a:lnTo>
                    <a:pt x="119" y="44"/>
                  </a:lnTo>
                  <a:lnTo>
                    <a:pt x="67" y="44"/>
                  </a:lnTo>
                  <a:lnTo>
                    <a:pt x="67" y="37"/>
                  </a:lnTo>
                  <a:close/>
                  <a:moveTo>
                    <a:pt x="38" y="14"/>
                  </a:moveTo>
                  <a:lnTo>
                    <a:pt x="38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8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C208D2B5-EC3D-4A3E-B9AB-EEC2D4719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1113" y="4303979"/>
              <a:ext cx="186262" cy="186262"/>
            </a:xfrm>
            <a:custGeom>
              <a:avLst/>
              <a:gdLst>
                <a:gd name="T0" fmla="*/ 83 w 125"/>
                <a:gd name="T1" fmla="*/ 16 h 125"/>
                <a:gd name="T2" fmla="*/ 111 w 125"/>
                <a:gd name="T3" fmla="*/ 42 h 125"/>
                <a:gd name="T4" fmla="*/ 107 w 125"/>
                <a:gd name="T5" fmla="*/ 85 h 125"/>
                <a:gd name="T6" fmla="*/ 92 w 125"/>
                <a:gd name="T7" fmla="*/ 88 h 125"/>
                <a:gd name="T8" fmla="*/ 78 w 125"/>
                <a:gd name="T9" fmla="*/ 92 h 125"/>
                <a:gd name="T10" fmla="*/ 64 w 125"/>
                <a:gd name="T11" fmla="*/ 98 h 125"/>
                <a:gd name="T12" fmla="*/ 50 w 125"/>
                <a:gd name="T13" fmla="*/ 105 h 125"/>
                <a:gd name="T14" fmla="*/ 39 w 125"/>
                <a:gd name="T15" fmla="*/ 112 h 125"/>
                <a:gd name="T16" fmla="*/ 28 w 125"/>
                <a:gd name="T17" fmla="*/ 118 h 125"/>
                <a:gd name="T18" fmla="*/ 23 w 125"/>
                <a:gd name="T19" fmla="*/ 122 h 125"/>
                <a:gd name="T20" fmla="*/ 20 w 125"/>
                <a:gd name="T21" fmla="*/ 125 h 125"/>
                <a:gd name="T22" fmla="*/ 14 w 125"/>
                <a:gd name="T23" fmla="*/ 118 h 125"/>
                <a:gd name="T24" fmla="*/ 47 w 125"/>
                <a:gd name="T25" fmla="*/ 85 h 125"/>
                <a:gd name="T26" fmla="*/ 52 w 125"/>
                <a:gd name="T27" fmla="*/ 85 h 125"/>
                <a:gd name="T28" fmla="*/ 56 w 125"/>
                <a:gd name="T29" fmla="*/ 85 h 125"/>
                <a:gd name="T30" fmla="*/ 60 w 125"/>
                <a:gd name="T31" fmla="*/ 82 h 125"/>
                <a:gd name="T32" fmla="*/ 63 w 125"/>
                <a:gd name="T33" fmla="*/ 78 h 125"/>
                <a:gd name="T34" fmla="*/ 63 w 125"/>
                <a:gd name="T35" fmla="*/ 74 h 125"/>
                <a:gd name="T36" fmla="*/ 63 w 125"/>
                <a:gd name="T37" fmla="*/ 69 h 125"/>
                <a:gd name="T38" fmla="*/ 60 w 125"/>
                <a:gd name="T39" fmla="*/ 65 h 125"/>
                <a:gd name="T40" fmla="*/ 56 w 125"/>
                <a:gd name="T41" fmla="*/ 62 h 125"/>
                <a:gd name="T42" fmla="*/ 52 w 125"/>
                <a:gd name="T43" fmla="*/ 62 h 125"/>
                <a:gd name="T44" fmla="*/ 47 w 125"/>
                <a:gd name="T45" fmla="*/ 62 h 125"/>
                <a:gd name="T46" fmla="*/ 43 w 125"/>
                <a:gd name="T47" fmla="*/ 65 h 125"/>
                <a:gd name="T48" fmla="*/ 40 w 125"/>
                <a:gd name="T49" fmla="*/ 69 h 125"/>
                <a:gd name="T50" fmla="*/ 40 w 125"/>
                <a:gd name="T51" fmla="*/ 74 h 125"/>
                <a:gd name="T52" fmla="*/ 40 w 125"/>
                <a:gd name="T53" fmla="*/ 78 h 125"/>
                <a:gd name="T54" fmla="*/ 7 w 125"/>
                <a:gd name="T55" fmla="*/ 112 h 125"/>
                <a:gd name="T56" fmla="*/ 0 w 125"/>
                <a:gd name="T57" fmla="*/ 105 h 125"/>
                <a:gd name="T58" fmla="*/ 3 w 125"/>
                <a:gd name="T59" fmla="*/ 102 h 125"/>
                <a:gd name="T60" fmla="*/ 7 w 125"/>
                <a:gd name="T61" fmla="*/ 97 h 125"/>
                <a:gd name="T62" fmla="*/ 14 w 125"/>
                <a:gd name="T63" fmla="*/ 88 h 125"/>
                <a:gd name="T64" fmla="*/ 20 w 125"/>
                <a:gd name="T65" fmla="*/ 76 h 125"/>
                <a:gd name="T66" fmla="*/ 27 w 125"/>
                <a:gd name="T67" fmla="*/ 62 h 125"/>
                <a:gd name="T68" fmla="*/ 34 w 125"/>
                <a:gd name="T69" fmla="*/ 48 h 125"/>
                <a:gd name="T70" fmla="*/ 38 w 125"/>
                <a:gd name="T71" fmla="*/ 33 h 125"/>
                <a:gd name="T72" fmla="*/ 40 w 125"/>
                <a:gd name="T73" fmla="*/ 18 h 125"/>
                <a:gd name="T74" fmla="*/ 83 w 125"/>
                <a:gd name="T75" fmla="*/ 16 h 125"/>
                <a:gd name="T76" fmla="*/ 99 w 125"/>
                <a:gd name="T77" fmla="*/ 0 h 125"/>
                <a:gd name="T78" fmla="*/ 125 w 125"/>
                <a:gd name="T79" fmla="*/ 26 h 125"/>
                <a:gd name="T80" fmla="*/ 118 w 125"/>
                <a:gd name="T81" fmla="*/ 34 h 125"/>
                <a:gd name="T82" fmla="*/ 91 w 125"/>
                <a:gd name="T83" fmla="*/ 8 h 125"/>
                <a:gd name="T84" fmla="*/ 99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83" y="16"/>
                  </a:moveTo>
                  <a:lnTo>
                    <a:pt x="111" y="42"/>
                  </a:lnTo>
                  <a:lnTo>
                    <a:pt x="107" y="85"/>
                  </a:lnTo>
                  <a:lnTo>
                    <a:pt x="92" y="88"/>
                  </a:lnTo>
                  <a:lnTo>
                    <a:pt x="78" y="92"/>
                  </a:lnTo>
                  <a:lnTo>
                    <a:pt x="64" y="98"/>
                  </a:lnTo>
                  <a:lnTo>
                    <a:pt x="50" y="105"/>
                  </a:lnTo>
                  <a:lnTo>
                    <a:pt x="39" y="112"/>
                  </a:lnTo>
                  <a:lnTo>
                    <a:pt x="28" y="118"/>
                  </a:lnTo>
                  <a:lnTo>
                    <a:pt x="23" y="122"/>
                  </a:lnTo>
                  <a:lnTo>
                    <a:pt x="20" y="125"/>
                  </a:lnTo>
                  <a:lnTo>
                    <a:pt x="14" y="118"/>
                  </a:lnTo>
                  <a:lnTo>
                    <a:pt x="47" y="85"/>
                  </a:lnTo>
                  <a:lnTo>
                    <a:pt x="52" y="85"/>
                  </a:lnTo>
                  <a:lnTo>
                    <a:pt x="56" y="85"/>
                  </a:lnTo>
                  <a:lnTo>
                    <a:pt x="60" y="82"/>
                  </a:lnTo>
                  <a:lnTo>
                    <a:pt x="63" y="78"/>
                  </a:lnTo>
                  <a:lnTo>
                    <a:pt x="63" y="74"/>
                  </a:lnTo>
                  <a:lnTo>
                    <a:pt x="63" y="69"/>
                  </a:lnTo>
                  <a:lnTo>
                    <a:pt x="60" y="65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47" y="62"/>
                  </a:lnTo>
                  <a:lnTo>
                    <a:pt x="43" y="65"/>
                  </a:lnTo>
                  <a:lnTo>
                    <a:pt x="40" y="69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7" y="112"/>
                  </a:lnTo>
                  <a:lnTo>
                    <a:pt x="0" y="105"/>
                  </a:lnTo>
                  <a:lnTo>
                    <a:pt x="3" y="102"/>
                  </a:lnTo>
                  <a:lnTo>
                    <a:pt x="7" y="97"/>
                  </a:lnTo>
                  <a:lnTo>
                    <a:pt x="14" y="88"/>
                  </a:lnTo>
                  <a:lnTo>
                    <a:pt x="20" y="76"/>
                  </a:lnTo>
                  <a:lnTo>
                    <a:pt x="27" y="62"/>
                  </a:lnTo>
                  <a:lnTo>
                    <a:pt x="34" y="48"/>
                  </a:lnTo>
                  <a:lnTo>
                    <a:pt x="38" y="33"/>
                  </a:lnTo>
                  <a:lnTo>
                    <a:pt x="40" y="18"/>
                  </a:lnTo>
                  <a:lnTo>
                    <a:pt x="83" y="16"/>
                  </a:lnTo>
                  <a:close/>
                  <a:moveTo>
                    <a:pt x="99" y="0"/>
                  </a:moveTo>
                  <a:lnTo>
                    <a:pt x="125" y="26"/>
                  </a:lnTo>
                  <a:lnTo>
                    <a:pt x="118" y="34"/>
                  </a:lnTo>
                  <a:lnTo>
                    <a:pt x="91" y="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780EBF5A-8925-420D-832E-C5081503F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081955"/>
              <a:ext cx="168381" cy="168381"/>
            </a:xfrm>
            <a:custGeom>
              <a:avLst/>
              <a:gdLst>
                <a:gd name="T0" fmla="*/ 36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7 w 113"/>
                <a:gd name="T7" fmla="*/ 109 h 113"/>
                <a:gd name="T8" fmla="*/ 57 w 113"/>
                <a:gd name="T9" fmla="*/ 113 h 113"/>
                <a:gd name="T10" fmla="*/ 49 w 113"/>
                <a:gd name="T11" fmla="*/ 112 h 113"/>
                <a:gd name="T12" fmla="*/ 42 w 113"/>
                <a:gd name="T13" fmla="*/ 110 h 113"/>
                <a:gd name="T14" fmla="*/ 36 w 113"/>
                <a:gd name="T15" fmla="*/ 109 h 113"/>
                <a:gd name="T16" fmla="*/ 36 w 113"/>
                <a:gd name="T17" fmla="*/ 85 h 113"/>
                <a:gd name="T18" fmla="*/ 28 w 113"/>
                <a:gd name="T19" fmla="*/ 54 h 113"/>
                <a:gd name="T20" fmla="*/ 28 w 113"/>
                <a:gd name="T21" fmla="*/ 105 h 113"/>
                <a:gd name="T22" fmla="*/ 14 w 113"/>
                <a:gd name="T23" fmla="*/ 94 h 113"/>
                <a:gd name="T24" fmla="*/ 5 w 113"/>
                <a:gd name="T25" fmla="*/ 78 h 113"/>
                <a:gd name="T26" fmla="*/ 28 w 113"/>
                <a:gd name="T27" fmla="*/ 54 h 113"/>
                <a:gd name="T28" fmla="*/ 85 w 113"/>
                <a:gd name="T29" fmla="*/ 8 h 113"/>
                <a:gd name="T30" fmla="*/ 99 w 113"/>
                <a:gd name="T31" fmla="*/ 20 h 113"/>
                <a:gd name="T32" fmla="*/ 109 w 113"/>
                <a:gd name="T33" fmla="*/ 36 h 113"/>
                <a:gd name="T34" fmla="*/ 113 w 113"/>
                <a:gd name="T35" fmla="*/ 56 h 113"/>
                <a:gd name="T36" fmla="*/ 113 w 113"/>
                <a:gd name="T37" fmla="*/ 64 h 113"/>
                <a:gd name="T38" fmla="*/ 111 w 113"/>
                <a:gd name="T39" fmla="*/ 70 h 113"/>
                <a:gd name="T40" fmla="*/ 109 w 113"/>
                <a:gd name="T41" fmla="*/ 77 h 113"/>
                <a:gd name="T42" fmla="*/ 85 w 113"/>
                <a:gd name="T43" fmla="*/ 77 h 113"/>
                <a:gd name="T44" fmla="*/ 85 w 113"/>
                <a:gd name="T45" fmla="*/ 8 h 113"/>
                <a:gd name="T46" fmla="*/ 29 w 113"/>
                <a:gd name="T47" fmla="*/ 6 h 113"/>
                <a:gd name="T48" fmla="*/ 48 w 113"/>
                <a:gd name="T49" fmla="*/ 24 h 113"/>
                <a:gd name="T50" fmla="*/ 2 w 113"/>
                <a:gd name="T51" fmla="*/ 70 h 113"/>
                <a:gd name="T52" fmla="*/ 1 w 113"/>
                <a:gd name="T53" fmla="*/ 64 h 113"/>
                <a:gd name="T54" fmla="*/ 0 w 113"/>
                <a:gd name="T55" fmla="*/ 56 h 113"/>
                <a:gd name="T56" fmla="*/ 4 w 113"/>
                <a:gd name="T57" fmla="*/ 36 h 113"/>
                <a:gd name="T58" fmla="*/ 14 w 113"/>
                <a:gd name="T59" fmla="*/ 18 h 113"/>
                <a:gd name="T60" fmla="*/ 29 w 113"/>
                <a:gd name="T61" fmla="*/ 6 h 113"/>
                <a:gd name="T62" fmla="*/ 57 w 113"/>
                <a:gd name="T63" fmla="*/ 0 h 113"/>
                <a:gd name="T64" fmla="*/ 64 w 113"/>
                <a:gd name="T65" fmla="*/ 0 h 113"/>
                <a:gd name="T66" fmla="*/ 72 w 113"/>
                <a:gd name="T67" fmla="*/ 1 h 113"/>
                <a:gd name="T68" fmla="*/ 78 w 113"/>
                <a:gd name="T69" fmla="*/ 4 h 113"/>
                <a:gd name="T70" fmla="*/ 78 w 113"/>
                <a:gd name="T71" fmla="*/ 44 h 113"/>
                <a:gd name="T72" fmla="*/ 37 w 113"/>
                <a:gd name="T73" fmla="*/ 2 h 113"/>
                <a:gd name="T74" fmla="*/ 46 w 113"/>
                <a:gd name="T75" fmla="*/ 1 h 113"/>
                <a:gd name="T76" fmla="*/ 57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6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7" y="109"/>
                  </a:lnTo>
                  <a:lnTo>
                    <a:pt x="57" y="113"/>
                  </a:lnTo>
                  <a:lnTo>
                    <a:pt x="49" y="112"/>
                  </a:lnTo>
                  <a:lnTo>
                    <a:pt x="42" y="110"/>
                  </a:lnTo>
                  <a:lnTo>
                    <a:pt x="36" y="109"/>
                  </a:lnTo>
                  <a:lnTo>
                    <a:pt x="36" y="85"/>
                  </a:lnTo>
                  <a:close/>
                  <a:moveTo>
                    <a:pt x="28" y="54"/>
                  </a:moveTo>
                  <a:lnTo>
                    <a:pt x="28" y="105"/>
                  </a:lnTo>
                  <a:lnTo>
                    <a:pt x="14" y="94"/>
                  </a:lnTo>
                  <a:lnTo>
                    <a:pt x="5" y="78"/>
                  </a:lnTo>
                  <a:lnTo>
                    <a:pt x="28" y="54"/>
                  </a:lnTo>
                  <a:close/>
                  <a:moveTo>
                    <a:pt x="85" y="8"/>
                  </a:moveTo>
                  <a:lnTo>
                    <a:pt x="99" y="20"/>
                  </a:lnTo>
                  <a:lnTo>
                    <a:pt x="109" y="36"/>
                  </a:lnTo>
                  <a:lnTo>
                    <a:pt x="113" y="56"/>
                  </a:lnTo>
                  <a:lnTo>
                    <a:pt x="113" y="64"/>
                  </a:lnTo>
                  <a:lnTo>
                    <a:pt x="111" y="70"/>
                  </a:lnTo>
                  <a:lnTo>
                    <a:pt x="109" y="77"/>
                  </a:lnTo>
                  <a:lnTo>
                    <a:pt x="85" y="77"/>
                  </a:lnTo>
                  <a:lnTo>
                    <a:pt x="85" y="8"/>
                  </a:lnTo>
                  <a:close/>
                  <a:moveTo>
                    <a:pt x="29" y="6"/>
                  </a:moveTo>
                  <a:lnTo>
                    <a:pt x="48" y="24"/>
                  </a:lnTo>
                  <a:lnTo>
                    <a:pt x="2" y="70"/>
                  </a:lnTo>
                  <a:lnTo>
                    <a:pt x="1" y="64"/>
                  </a:lnTo>
                  <a:lnTo>
                    <a:pt x="0" y="56"/>
                  </a:lnTo>
                  <a:lnTo>
                    <a:pt x="4" y="36"/>
                  </a:lnTo>
                  <a:lnTo>
                    <a:pt x="14" y="18"/>
                  </a:lnTo>
                  <a:lnTo>
                    <a:pt x="29" y="6"/>
                  </a:lnTo>
                  <a:close/>
                  <a:moveTo>
                    <a:pt x="57" y="0"/>
                  </a:moveTo>
                  <a:lnTo>
                    <a:pt x="64" y="0"/>
                  </a:lnTo>
                  <a:lnTo>
                    <a:pt x="72" y="1"/>
                  </a:lnTo>
                  <a:lnTo>
                    <a:pt x="78" y="4"/>
                  </a:lnTo>
                  <a:lnTo>
                    <a:pt x="78" y="44"/>
                  </a:lnTo>
                  <a:lnTo>
                    <a:pt x="37" y="2"/>
                  </a:lnTo>
                  <a:lnTo>
                    <a:pt x="46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E9288E6F-F914-4AE7-92C6-3B15A417E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2732" y="4280137"/>
              <a:ext cx="156460" cy="126658"/>
            </a:xfrm>
            <a:custGeom>
              <a:avLst/>
              <a:gdLst>
                <a:gd name="T0" fmla="*/ 32 w 105"/>
                <a:gd name="T1" fmla="*/ 20 h 85"/>
                <a:gd name="T2" fmla="*/ 59 w 105"/>
                <a:gd name="T3" fmla="*/ 53 h 85"/>
                <a:gd name="T4" fmla="*/ 72 w 105"/>
                <a:gd name="T5" fmla="*/ 42 h 85"/>
                <a:gd name="T6" fmla="*/ 92 w 105"/>
                <a:gd name="T7" fmla="*/ 72 h 85"/>
                <a:gd name="T8" fmla="*/ 14 w 105"/>
                <a:gd name="T9" fmla="*/ 72 h 85"/>
                <a:gd name="T10" fmla="*/ 32 w 105"/>
                <a:gd name="T11" fmla="*/ 20 h 85"/>
                <a:gd name="T12" fmla="*/ 82 w 105"/>
                <a:gd name="T13" fmla="*/ 13 h 85"/>
                <a:gd name="T14" fmla="*/ 86 w 105"/>
                <a:gd name="T15" fmla="*/ 13 h 85"/>
                <a:gd name="T16" fmla="*/ 90 w 105"/>
                <a:gd name="T17" fmla="*/ 16 h 85"/>
                <a:gd name="T18" fmla="*/ 91 w 105"/>
                <a:gd name="T19" fmla="*/ 19 h 85"/>
                <a:gd name="T20" fmla="*/ 92 w 105"/>
                <a:gd name="T21" fmla="*/ 22 h 85"/>
                <a:gd name="T22" fmla="*/ 91 w 105"/>
                <a:gd name="T23" fmla="*/ 26 h 85"/>
                <a:gd name="T24" fmla="*/ 90 w 105"/>
                <a:gd name="T25" fmla="*/ 30 h 85"/>
                <a:gd name="T26" fmla="*/ 86 w 105"/>
                <a:gd name="T27" fmla="*/ 32 h 85"/>
                <a:gd name="T28" fmla="*/ 82 w 105"/>
                <a:gd name="T29" fmla="*/ 33 h 85"/>
                <a:gd name="T30" fmla="*/ 79 w 105"/>
                <a:gd name="T31" fmla="*/ 32 h 85"/>
                <a:gd name="T32" fmla="*/ 75 w 105"/>
                <a:gd name="T33" fmla="*/ 30 h 85"/>
                <a:gd name="T34" fmla="*/ 74 w 105"/>
                <a:gd name="T35" fmla="*/ 26 h 85"/>
                <a:gd name="T36" fmla="*/ 72 w 105"/>
                <a:gd name="T37" fmla="*/ 22 h 85"/>
                <a:gd name="T38" fmla="*/ 74 w 105"/>
                <a:gd name="T39" fmla="*/ 19 h 85"/>
                <a:gd name="T40" fmla="*/ 75 w 105"/>
                <a:gd name="T41" fmla="*/ 16 h 85"/>
                <a:gd name="T42" fmla="*/ 79 w 105"/>
                <a:gd name="T43" fmla="*/ 13 h 85"/>
                <a:gd name="T44" fmla="*/ 82 w 105"/>
                <a:gd name="T45" fmla="*/ 13 h 85"/>
                <a:gd name="T46" fmla="*/ 7 w 105"/>
                <a:gd name="T47" fmla="*/ 7 h 85"/>
                <a:gd name="T48" fmla="*/ 7 w 105"/>
                <a:gd name="T49" fmla="*/ 78 h 85"/>
                <a:gd name="T50" fmla="*/ 99 w 105"/>
                <a:gd name="T51" fmla="*/ 78 h 85"/>
                <a:gd name="T52" fmla="*/ 99 w 105"/>
                <a:gd name="T53" fmla="*/ 7 h 85"/>
                <a:gd name="T54" fmla="*/ 7 w 105"/>
                <a:gd name="T55" fmla="*/ 7 h 85"/>
                <a:gd name="T56" fmla="*/ 0 w 105"/>
                <a:gd name="T57" fmla="*/ 0 h 85"/>
                <a:gd name="T58" fmla="*/ 105 w 105"/>
                <a:gd name="T59" fmla="*/ 0 h 85"/>
                <a:gd name="T60" fmla="*/ 105 w 105"/>
                <a:gd name="T61" fmla="*/ 85 h 85"/>
                <a:gd name="T62" fmla="*/ 0 w 105"/>
                <a:gd name="T63" fmla="*/ 85 h 85"/>
                <a:gd name="T64" fmla="*/ 0 w 105"/>
                <a:gd name="T6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85">
                  <a:moveTo>
                    <a:pt x="32" y="20"/>
                  </a:moveTo>
                  <a:lnTo>
                    <a:pt x="59" y="53"/>
                  </a:lnTo>
                  <a:lnTo>
                    <a:pt x="72" y="42"/>
                  </a:lnTo>
                  <a:lnTo>
                    <a:pt x="92" y="72"/>
                  </a:lnTo>
                  <a:lnTo>
                    <a:pt x="14" y="72"/>
                  </a:lnTo>
                  <a:lnTo>
                    <a:pt x="32" y="20"/>
                  </a:lnTo>
                  <a:close/>
                  <a:moveTo>
                    <a:pt x="82" y="13"/>
                  </a:moveTo>
                  <a:lnTo>
                    <a:pt x="86" y="13"/>
                  </a:lnTo>
                  <a:lnTo>
                    <a:pt x="90" y="16"/>
                  </a:lnTo>
                  <a:lnTo>
                    <a:pt x="91" y="19"/>
                  </a:lnTo>
                  <a:lnTo>
                    <a:pt x="92" y="22"/>
                  </a:lnTo>
                  <a:lnTo>
                    <a:pt x="91" y="26"/>
                  </a:lnTo>
                  <a:lnTo>
                    <a:pt x="90" y="30"/>
                  </a:lnTo>
                  <a:lnTo>
                    <a:pt x="86" y="32"/>
                  </a:lnTo>
                  <a:lnTo>
                    <a:pt x="82" y="33"/>
                  </a:lnTo>
                  <a:lnTo>
                    <a:pt x="79" y="32"/>
                  </a:lnTo>
                  <a:lnTo>
                    <a:pt x="75" y="30"/>
                  </a:lnTo>
                  <a:lnTo>
                    <a:pt x="74" y="26"/>
                  </a:lnTo>
                  <a:lnTo>
                    <a:pt x="72" y="22"/>
                  </a:lnTo>
                  <a:lnTo>
                    <a:pt x="74" y="19"/>
                  </a:lnTo>
                  <a:lnTo>
                    <a:pt x="75" y="16"/>
                  </a:lnTo>
                  <a:lnTo>
                    <a:pt x="79" y="13"/>
                  </a:lnTo>
                  <a:lnTo>
                    <a:pt x="82" y="13"/>
                  </a:lnTo>
                  <a:close/>
                  <a:moveTo>
                    <a:pt x="7" y="7"/>
                  </a:moveTo>
                  <a:lnTo>
                    <a:pt x="7" y="78"/>
                  </a:lnTo>
                  <a:lnTo>
                    <a:pt x="99" y="78"/>
                  </a:lnTo>
                  <a:lnTo>
                    <a:pt x="99" y="7"/>
                  </a:lnTo>
                  <a:lnTo>
                    <a:pt x="7" y="7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0C2076ED-4212-4798-95CF-7582A5331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4455968"/>
              <a:ext cx="147520" cy="183281"/>
            </a:xfrm>
            <a:custGeom>
              <a:avLst/>
              <a:gdLst>
                <a:gd name="T0" fmla="*/ 63 w 99"/>
                <a:gd name="T1" fmla="*/ 60 h 123"/>
                <a:gd name="T2" fmla="*/ 52 w 99"/>
                <a:gd name="T3" fmla="*/ 84 h 123"/>
                <a:gd name="T4" fmla="*/ 39 w 99"/>
                <a:gd name="T5" fmla="*/ 101 h 123"/>
                <a:gd name="T6" fmla="*/ 27 w 99"/>
                <a:gd name="T7" fmla="*/ 113 h 123"/>
                <a:gd name="T8" fmla="*/ 16 w 99"/>
                <a:gd name="T9" fmla="*/ 120 h 123"/>
                <a:gd name="T10" fmla="*/ 9 w 99"/>
                <a:gd name="T11" fmla="*/ 123 h 123"/>
                <a:gd name="T12" fmla="*/ 5 w 99"/>
                <a:gd name="T13" fmla="*/ 121 h 123"/>
                <a:gd name="T14" fmla="*/ 3 w 99"/>
                <a:gd name="T15" fmla="*/ 120 h 123"/>
                <a:gd name="T16" fmla="*/ 1 w 99"/>
                <a:gd name="T17" fmla="*/ 119 h 123"/>
                <a:gd name="T18" fmla="*/ 0 w 99"/>
                <a:gd name="T19" fmla="*/ 117 h 123"/>
                <a:gd name="T20" fmla="*/ 0 w 99"/>
                <a:gd name="T21" fmla="*/ 116 h 123"/>
                <a:gd name="T22" fmla="*/ 0 w 99"/>
                <a:gd name="T23" fmla="*/ 115 h 123"/>
                <a:gd name="T24" fmla="*/ 5 w 99"/>
                <a:gd name="T25" fmla="*/ 113 h 123"/>
                <a:gd name="T26" fmla="*/ 16 w 99"/>
                <a:gd name="T27" fmla="*/ 108 h 123"/>
                <a:gd name="T28" fmla="*/ 31 w 99"/>
                <a:gd name="T29" fmla="*/ 99 h 123"/>
                <a:gd name="T30" fmla="*/ 48 w 99"/>
                <a:gd name="T31" fmla="*/ 83 h 123"/>
                <a:gd name="T32" fmla="*/ 63 w 99"/>
                <a:gd name="T33" fmla="*/ 60 h 123"/>
                <a:gd name="T34" fmla="*/ 73 w 99"/>
                <a:gd name="T35" fmla="*/ 0 h 123"/>
                <a:gd name="T36" fmla="*/ 80 w 99"/>
                <a:gd name="T37" fmla="*/ 11 h 123"/>
                <a:gd name="T38" fmla="*/ 88 w 99"/>
                <a:gd name="T39" fmla="*/ 26 h 123"/>
                <a:gd name="T40" fmla="*/ 95 w 99"/>
                <a:gd name="T41" fmla="*/ 43 h 123"/>
                <a:gd name="T42" fmla="*/ 99 w 99"/>
                <a:gd name="T43" fmla="*/ 63 h 123"/>
                <a:gd name="T44" fmla="*/ 97 w 99"/>
                <a:gd name="T45" fmla="*/ 84 h 123"/>
                <a:gd name="T46" fmla="*/ 91 w 99"/>
                <a:gd name="T47" fmla="*/ 99 h 123"/>
                <a:gd name="T48" fmla="*/ 83 w 99"/>
                <a:gd name="T49" fmla="*/ 109 h 123"/>
                <a:gd name="T50" fmla="*/ 73 w 99"/>
                <a:gd name="T51" fmla="*/ 116 h 123"/>
                <a:gd name="T52" fmla="*/ 63 w 99"/>
                <a:gd name="T53" fmla="*/ 119 h 123"/>
                <a:gd name="T54" fmla="*/ 52 w 99"/>
                <a:gd name="T55" fmla="*/ 117 h 123"/>
                <a:gd name="T56" fmla="*/ 41 w 99"/>
                <a:gd name="T57" fmla="*/ 109 h 123"/>
                <a:gd name="T58" fmla="*/ 56 w 99"/>
                <a:gd name="T59" fmla="*/ 92 h 123"/>
                <a:gd name="T60" fmla="*/ 64 w 99"/>
                <a:gd name="T61" fmla="*/ 76 h 123"/>
                <a:gd name="T62" fmla="*/ 68 w 99"/>
                <a:gd name="T63" fmla="*/ 62 h 123"/>
                <a:gd name="T64" fmla="*/ 68 w 99"/>
                <a:gd name="T65" fmla="*/ 51 h 123"/>
                <a:gd name="T66" fmla="*/ 67 w 99"/>
                <a:gd name="T67" fmla="*/ 43 h 123"/>
                <a:gd name="T68" fmla="*/ 65 w 99"/>
                <a:gd name="T69" fmla="*/ 40 h 123"/>
                <a:gd name="T70" fmla="*/ 52 w 99"/>
                <a:gd name="T71" fmla="*/ 66 h 123"/>
                <a:gd name="T72" fmla="*/ 36 w 99"/>
                <a:gd name="T73" fmla="*/ 84 h 123"/>
                <a:gd name="T74" fmla="*/ 19 w 99"/>
                <a:gd name="T75" fmla="*/ 96 h 123"/>
                <a:gd name="T76" fmla="*/ 9 w 99"/>
                <a:gd name="T77" fmla="*/ 89 h 123"/>
                <a:gd name="T78" fmla="*/ 4 w 99"/>
                <a:gd name="T79" fmla="*/ 79 h 123"/>
                <a:gd name="T80" fmla="*/ 3 w 99"/>
                <a:gd name="T81" fmla="*/ 67 h 123"/>
                <a:gd name="T82" fmla="*/ 5 w 99"/>
                <a:gd name="T83" fmla="*/ 54 h 123"/>
                <a:gd name="T84" fmla="*/ 15 w 99"/>
                <a:gd name="T85" fmla="*/ 42 h 123"/>
                <a:gd name="T86" fmla="*/ 25 w 99"/>
                <a:gd name="T87" fmla="*/ 32 h 123"/>
                <a:gd name="T88" fmla="*/ 36 w 99"/>
                <a:gd name="T89" fmla="*/ 27 h 123"/>
                <a:gd name="T90" fmla="*/ 45 w 99"/>
                <a:gd name="T91" fmla="*/ 24 h 123"/>
                <a:gd name="T92" fmla="*/ 55 w 99"/>
                <a:gd name="T93" fmla="*/ 20 h 123"/>
                <a:gd name="T94" fmla="*/ 64 w 99"/>
                <a:gd name="T95" fmla="*/ 14 h 123"/>
                <a:gd name="T96" fmla="*/ 73 w 99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23">
                  <a:moveTo>
                    <a:pt x="63" y="60"/>
                  </a:moveTo>
                  <a:lnTo>
                    <a:pt x="52" y="84"/>
                  </a:lnTo>
                  <a:lnTo>
                    <a:pt x="39" y="101"/>
                  </a:lnTo>
                  <a:lnTo>
                    <a:pt x="27" y="113"/>
                  </a:lnTo>
                  <a:lnTo>
                    <a:pt x="16" y="120"/>
                  </a:lnTo>
                  <a:lnTo>
                    <a:pt x="9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1" y="99"/>
                  </a:lnTo>
                  <a:lnTo>
                    <a:pt x="48" y="83"/>
                  </a:lnTo>
                  <a:lnTo>
                    <a:pt x="63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6"/>
                  </a:lnTo>
                  <a:lnTo>
                    <a:pt x="95" y="43"/>
                  </a:lnTo>
                  <a:lnTo>
                    <a:pt x="99" y="63"/>
                  </a:lnTo>
                  <a:lnTo>
                    <a:pt x="97" y="84"/>
                  </a:lnTo>
                  <a:lnTo>
                    <a:pt x="91" y="99"/>
                  </a:lnTo>
                  <a:lnTo>
                    <a:pt x="83" y="109"/>
                  </a:lnTo>
                  <a:lnTo>
                    <a:pt x="73" y="116"/>
                  </a:lnTo>
                  <a:lnTo>
                    <a:pt x="63" y="119"/>
                  </a:lnTo>
                  <a:lnTo>
                    <a:pt x="52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2"/>
                  </a:lnTo>
                  <a:lnTo>
                    <a:pt x="68" y="51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52" y="66"/>
                  </a:lnTo>
                  <a:lnTo>
                    <a:pt x="36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3" y="67"/>
                  </a:lnTo>
                  <a:lnTo>
                    <a:pt x="5" y="54"/>
                  </a:lnTo>
                  <a:lnTo>
                    <a:pt x="15" y="42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5" y="20"/>
                  </a:lnTo>
                  <a:lnTo>
                    <a:pt x="64" y="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91">
              <a:extLst>
                <a:ext uri="{FF2B5EF4-FFF2-40B4-BE49-F238E27FC236}">
                  <a16:creationId xmlns:a16="http://schemas.microsoft.com/office/drawing/2014/main" id="{14A7C6C9-CC17-439C-A59F-4077C0EEE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956" y="3797346"/>
              <a:ext cx="225004" cy="169871"/>
            </a:xfrm>
            <a:custGeom>
              <a:avLst/>
              <a:gdLst>
                <a:gd name="T0" fmla="*/ 56 w 151"/>
                <a:gd name="T1" fmla="*/ 28 h 114"/>
                <a:gd name="T2" fmla="*/ 56 w 151"/>
                <a:gd name="T3" fmla="*/ 86 h 114"/>
                <a:gd name="T4" fmla="*/ 104 w 151"/>
                <a:gd name="T5" fmla="*/ 58 h 114"/>
                <a:gd name="T6" fmla="*/ 56 w 151"/>
                <a:gd name="T7" fmla="*/ 28 h 114"/>
                <a:gd name="T8" fmla="*/ 75 w 151"/>
                <a:gd name="T9" fmla="*/ 0 h 114"/>
                <a:gd name="T10" fmla="*/ 111 w 151"/>
                <a:gd name="T11" fmla="*/ 2 h 114"/>
                <a:gd name="T12" fmla="*/ 144 w 151"/>
                <a:gd name="T13" fmla="*/ 6 h 114"/>
                <a:gd name="T14" fmla="*/ 149 w 151"/>
                <a:gd name="T15" fmla="*/ 30 h 114"/>
                <a:gd name="T16" fmla="*/ 151 w 151"/>
                <a:gd name="T17" fmla="*/ 58 h 114"/>
                <a:gd name="T18" fmla="*/ 149 w 151"/>
                <a:gd name="T19" fmla="*/ 84 h 114"/>
                <a:gd name="T20" fmla="*/ 144 w 151"/>
                <a:gd name="T21" fmla="*/ 110 h 114"/>
                <a:gd name="T22" fmla="*/ 111 w 151"/>
                <a:gd name="T23" fmla="*/ 112 h 114"/>
                <a:gd name="T24" fmla="*/ 75 w 151"/>
                <a:gd name="T25" fmla="*/ 114 h 114"/>
                <a:gd name="T26" fmla="*/ 40 w 151"/>
                <a:gd name="T27" fmla="*/ 112 h 114"/>
                <a:gd name="T28" fmla="*/ 6 w 151"/>
                <a:gd name="T29" fmla="*/ 110 h 114"/>
                <a:gd name="T30" fmla="*/ 2 w 151"/>
                <a:gd name="T31" fmla="*/ 84 h 114"/>
                <a:gd name="T32" fmla="*/ 0 w 151"/>
                <a:gd name="T33" fmla="*/ 58 h 114"/>
                <a:gd name="T34" fmla="*/ 2 w 151"/>
                <a:gd name="T35" fmla="*/ 30 h 114"/>
                <a:gd name="T36" fmla="*/ 6 w 151"/>
                <a:gd name="T37" fmla="*/ 6 h 114"/>
                <a:gd name="T38" fmla="*/ 40 w 151"/>
                <a:gd name="T39" fmla="*/ 2 h 114"/>
                <a:gd name="T40" fmla="*/ 75 w 151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4">
                  <a:moveTo>
                    <a:pt x="56" y="28"/>
                  </a:moveTo>
                  <a:lnTo>
                    <a:pt x="56" y="86"/>
                  </a:lnTo>
                  <a:lnTo>
                    <a:pt x="104" y="58"/>
                  </a:lnTo>
                  <a:lnTo>
                    <a:pt x="56" y="28"/>
                  </a:lnTo>
                  <a:close/>
                  <a:moveTo>
                    <a:pt x="75" y="0"/>
                  </a:moveTo>
                  <a:lnTo>
                    <a:pt x="111" y="2"/>
                  </a:lnTo>
                  <a:lnTo>
                    <a:pt x="144" y="6"/>
                  </a:lnTo>
                  <a:lnTo>
                    <a:pt x="149" y="30"/>
                  </a:lnTo>
                  <a:lnTo>
                    <a:pt x="151" y="58"/>
                  </a:lnTo>
                  <a:lnTo>
                    <a:pt x="149" y="84"/>
                  </a:lnTo>
                  <a:lnTo>
                    <a:pt x="144" y="110"/>
                  </a:lnTo>
                  <a:lnTo>
                    <a:pt x="111" y="112"/>
                  </a:lnTo>
                  <a:lnTo>
                    <a:pt x="75" y="114"/>
                  </a:lnTo>
                  <a:lnTo>
                    <a:pt x="40" y="112"/>
                  </a:lnTo>
                  <a:lnTo>
                    <a:pt x="6" y="110"/>
                  </a:lnTo>
                  <a:lnTo>
                    <a:pt x="2" y="84"/>
                  </a:lnTo>
                  <a:lnTo>
                    <a:pt x="0" y="58"/>
                  </a:lnTo>
                  <a:lnTo>
                    <a:pt x="2" y="30"/>
                  </a:lnTo>
                  <a:lnTo>
                    <a:pt x="6" y="6"/>
                  </a:lnTo>
                  <a:lnTo>
                    <a:pt x="40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33F2A036-1847-4AD8-9891-E225D3863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075" y="4882137"/>
              <a:ext cx="250336" cy="251826"/>
            </a:xfrm>
            <a:custGeom>
              <a:avLst/>
              <a:gdLst>
                <a:gd name="T0" fmla="*/ 31 w 168"/>
                <a:gd name="T1" fmla="*/ 116 h 169"/>
                <a:gd name="T2" fmla="*/ 52 w 168"/>
                <a:gd name="T3" fmla="*/ 138 h 169"/>
                <a:gd name="T4" fmla="*/ 22 w 168"/>
                <a:gd name="T5" fmla="*/ 169 h 169"/>
                <a:gd name="T6" fmla="*/ 0 w 168"/>
                <a:gd name="T7" fmla="*/ 148 h 169"/>
                <a:gd name="T8" fmla="*/ 31 w 168"/>
                <a:gd name="T9" fmla="*/ 116 h 169"/>
                <a:gd name="T10" fmla="*/ 57 w 168"/>
                <a:gd name="T11" fmla="*/ 39 h 169"/>
                <a:gd name="T12" fmla="*/ 131 w 168"/>
                <a:gd name="T13" fmla="*/ 112 h 169"/>
                <a:gd name="T14" fmla="*/ 119 w 168"/>
                <a:gd name="T15" fmla="*/ 122 h 169"/>
                <a:gd name="T16" fmla="*/ 104 w 168"/>
                <a:gd name="T17" fmla="*/ 130 h 169"/>
                <a:gd name="T18" fmla="*/ 89 w 168"/>
                <a:gd name="T19" fmla="*/ 135 h 169"/>
                <a:gd name="T20" fmla="*/ 75 w 168"/>
                <a:gd name="T21" fmla="*/ 138 h 169"/>
                <a:gd name="T22" fmla="*/ 59 w 168"/>
                <a:gd name="T23" fmla="*/ 134 h 169"/>
                <a:gd name="T24" fmla="*/ 45 w 168"/>
                <a:gd name="T25" fmla="*/ 124 h 169"/>
                <a:gd name="T26" fmla="*/ 35 w 168"/>
                <a:gd name="T27" fmla="*/ 110 h 169"/>
                <a:gd name="T28" fmla="*/ 32 w 168"/>
                <a:gd name="T29" fmla="*/ 95 h 169"/>
                <a:gd name="T30" fmla="*/ 33 w 168"/>
                <a:gd name="T31" fmla="*/ 79 h 169"/>
                <a:gd name="T32" fmla="*/ 40 w 168"/>
                <a:gd name="T33" fmla="*/ 64 h 169"/>
                <a:gd name="T34" fmla="*/ 48 w 168"/>
                <a:gd name="T35" fmla="*/ 51 h 169"/>
                <a:gd name="T36" fmla="*/ 57 w 168"/>
                <a:gd name="T37" fmla="*/ 39 h 169"/>
                <a:gd name="T38" fmla="*/ 121 w 168"/>
                <a:gd name="T39" fmla="*/ 0 h 169"/>
                <a:gd name="T40" fmla="*/ 137 w 168"/>
                <a:gd name="T41" fmla="*/ 16 h 169"/>
                <a:gd name="T42" fmla="*/ 107 w 168"/>
                <a:gd name="T43" fmla="*/ 46 h 169"/>
                <a:gd name="T44" fmla="*/ 124 w 168"/>
                <a:gd name="T45" fmla="*/ 62 h 169"/>
                <a:gd name="T46" fmla="*/ 153 w 168"/>
                <a:gd name="T47" fmla="*/ 32 h 169"/>
                <a:gd name="T48" fmla="*/ 168 w 168"/>
                <a:gd name="T49" fmla="*/ 47 h 169"/>
                <a:gd name="T50" fmla="*/ 139 w 168"/>
                <a:gd name="T51" fmla="*/ 76 h 169"/>
                <a:gd name="T52" fmla="*/ 157 w 168"/>
                <a:gd name="T53" fmla="*/ 96 h 169"/>
                <a:gd name="T54" fmla="*/ 144 w 168"/>
                <a:gd name="T55" fmla="*/ 110 h 169"/>
                <a:gd name="T56" fmla="*/ 59 w 168"/>
                <a:gd name="T57" fmla="*/ 26 h 169"/>
                <a:gd name="T58" fmla="*/ 73 w 168"/>
                <a:gd name="T59" fmla="*/ 11 h 169"/>
                <a:gd name="T60" fmla="*/ 92 w 168"/>
                <a:gd name="T61" fmla="*/ 30 h 169"/>
                <a:gd name="T62" fmla="*/ 121 w 168"/>
                <a:gd name="T6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9">
                  <a:moveTo>
                    <a:pt x="31" y="116"/>
                  </a:moveTo>
                  <a:lnTo>
                    <a:pt x="52" y="138"/>
                  </a:lnTo>
                  <a:lnTo>
                    <a:pt x="22" y="169"/>
                  </a:lnTo>
                  <a:lnTo>
                    <a:pt x="0" y="148"/>
                  </a:lnTo>
                  <a:lnTo>
                    <a:pt x="31" y="116"/>
                  </a:lnTo>
                  <a:close/>
                  <a:moveTo>
                    <a:pt x="57" y="39"/>
                  </a:moveTo>
                  <a:lnTo>
                    <a:pt x="131" y="112"/>
                  </a:lnTo>
                  <a:lnTo>
                    <a:pt x="119" y="122"/>
                  </a:lnTo>
                  <a:lnTo>
                    <a:pt x="104" y="130"/>
                  </a:lnTo>
                  <a:lnTo>
                    <a:pt x="89" y="135"/>
                  </a:lnTo>
                  <a:lnTo>
                    <a:pt x="75" y="138"/>
                  </a:lnTo>
                  <a:lnTo>
                    <a:pt x="59" y="134"/>
                  </a:lnTo>
                  <a:lnTo>
                    <a:pt x="45" y="124"/>
                  </a:lnTo>
                  <a:lnTo>
                    <a:pt x="35" y="110"/>
                  </a:lnTo>
                  <a:lnTo>
                    <a:pt x="32" y="95"/>
                  </a:lnTo>
                  <a:lnTo>
                    <a:pt x="33" y="79"/>
                  </a:lnTo>
                  <a:lnTo>
                    <a:pt x="40" y="64"/>
                  </a:lnTo>
                  <a:lnTo>
                    <a:pt x="48" y="51"/>
                  </a:lnTo>
                  <a:lnTo>
                    <a:pt x="57" y="39"/>
                  </a:lnTo>
                  <a:close/>
                  <a:moveTo>
                    <a:pt x="121" y="0"/>
                  </a:moveTo>
                  <a:lnTo>
                    <a:pt x="137" y="16"/>
                  </a:lnTo>
                  <a:lnTo>
                    <a:pt x="107" y="46"/>
                  </a:lnTo>
                  <a:lnTo>
                    <a:pt x="124" y="62"/>
                  </a:lnTo>
                  <a:lnTo>
                    <a:pt x="153" y="32"/>
                  </a:lnTo>
                  <a:lnTo>
                    <a:pt x="168" y="47"/>
                  </a:lnTo>
                  <a:lnTo>
                    <a:pt x="139" y="76"/>
                  </a:lnTo>
                  <a:lnTo>
                    <a:pt x="157" y="96"/>
                  </a:lnTo>
                  <a:lnTo>
                    <a:pt x="144" y="110"/>
                  </a:lnTo>
                  <a:lnTo>
                    <a:pt x="59" y="26"/>
                  </a:lnTo>
                  <a:lnTo>
                    <a:pt x="73" y="11"/>
                  </a:lnTo>
                  <a:lnTo>
                    <a:pt x="92" y="3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93">
              <a:extLst>
                <a:ext uri="{FF2B5EF4-FFF2-40B4-BE49-F238E27FC236}">
                  <a16:creationId xmlns:a16="http://schemas.microsoft.com/office/drawing/2014/main" id="{F8F32B59-0955-4F66-8CFE-7BBFDAE21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352" y="5190585"/>
              <a:ext cx="186262" cy="213084"/>
            </a:xfrm>
            <a:custGeom>
              <a:avLst/>
              <a:gdLst>
                <a:gd name="T0" fmla="*/ 44 w 125"/>
                <a:gd name="T1" fmla="*/ 20 h 143"/>
                <a:gd name="T2" fmla="*/ 44 w 125"/>
                <a:gd name="T3" fmla="*/ 40 h 143"/>
                <a:gd name="T4" fmla="*/ 38 w 125"/>
                <a:gd name="T5" fmla="*/ 44 h 143"/>
                <a:gd name="T6" fmla="*/ 31 w 125"/>
                <a:gd name="T7" fmla="*/ 49 h 143"/>
                <a:gd name="T8" fmla="*/ 22 w 125"/>
                <a:gd name="T9" fmla="*/ 64 h 143"/>
                <a:gd name="T10" fmla="*/ 18 w 125"/>
                <a:gd name="T11" fmla="*/ 81 h 143"/>
                <a:gd name="T12" fmla="*/ 22 w 125"/>
                <a:gd name="T13" fmla="*/ 98 h 143"/>
                <a:gd name="T14" fmla="*/ 31 w 125"/>
                <a:gd name="T15" fmla="*/ 112 h 143"/>
                <a:gd name="T16" fmla="*/ 46 w 125"/>
                <a:gd name="T17" fmla="*/ 122 h 143"/>
                <a:gd name="T18" fmla="*/ 63 w 125"/>
                <a:gd name="T19" fmla="*/ 125 h 143"/>
                <a:gd name="T20" fmla="*/ 80 w 125"/>
                <a:gd name="T21" fmla="*/ 122 h 143"/>
                <a:gd name="T22" fmla="*/ 95 w 125"/>
                <a:gd name="T23" fmla="*/ 112 h 143"/>
                <a:gd name="T24" fmla="*/ 104 w 125"/>
                <a:gd name="T25" fmla="*/ 98 h 143"/>
                <a:gd name="T26" fmla="*/ 108 w 125"/>
                <a:gd name="T27" fmla="*/ 81 h 143"/>
                <a:gd name="T28" fmla="*/ 104 w 125"/>
                <a:gd name="T29" fmla="*/ 64 h 143"/>
                <a:gd name="T30" fmla="*/ 95 w 125"/>
                <a:gd name="T31" fmla="*/ 49 h 143"/>
                <a:gd name="T32" fmla="*/ 88 w 125"/>
                <a:gd name="T33" fmla="*/ 44 h 143"/>
                <a:gd name="T34" fmla="*/ 80 w 125"/>
                <a:gd name="T35" fmla="*/ 40 h 143"/>
                <a:gd name="T36" fmla="*/ 80 w 125"/>
                <a:gd name="T37" fmla="*/ 20 h 143"/>
                <a:gd name="T38" fmla="*/ 99 w 125"/>
                <a:gd name="T39" fmla="*/ 29 h 143"/>
                <a:gd name="T40" fmla="*/ 113 w 125"/>
                <a:gd name="T41" fmla="*/ 42 h 143"/>
                <a:gd name="T42" fmla="*/ 123 w 125"/>
                <a:gd name="T43" fmla="*/ 60 h 143"/>
                <a:gd name="T44" fmla="*/ 125 w 125"/>
                <a:gd name="T45" fmla="*/ 81 h 143"/>
                <a:gd name="T46" fmla="*/ 123 w 125"/>
                <a:gd name="T47" fmla="*/ 101 h 143"/>
                <a:gd name="T48" fmla="*/ 113 w 125"/>
                <a:gd name="T49" fmla="*/ 118 h 143"/>
                <a:gd name="T50" fmla="*/ 100 w 125"/>
                <a:gd name="T51" fmla="*/ 131 h 143"/>
                <a:gd name="T52" fmla="*/ 83 w 125"/>
                <a:gd name="T53" fmla="*/ 139 h 143"/>
                <a:gd name="T54" fmla="*/ 63 w 125"/>
                <a:gd name="T55" fmla="*/ 143 h 143"/>
                <a:gd name="T56" fmla="*/ 43 w 125"/>
                <a:gd name="T57" fmla="*/ 139 h 143"/>
                <a:gd name="T58" fmla="*/ 26 w 125"/>
                <a:gd name="T59" fmla="*/ 131 h 143"/>
                <a:gd name="T60" fmla="*/ 12 w 125"/>
                <a:gd name="T61" fmla="*/ 118 h 143"/>
                <a:gd name="T62" fmla="*/ 3 w 125"/>
                <a:gd name="T63" fmla="*/ 101 h 143"/>
                <a:gd name="T64" fmla="*/ 0 w 125"/>
                <a:gd name="T65" fmla="*/ 81 h 143"/>
                <a:gd name="T66" fmla="*/ 3 w 125"/>
                <a:gd name="T67" fmla="*/ 60 h 143"/>
                <a:gd name="T68" fmla="*/ 12 w 125"/>
                <a:gd name="T69" fmla="*/ 42 h 143"/>
                <a:gd name="T70" fmla="*/ 27 w 125"/>
                <a:gd name="T71" fmla="*/ 29 h 143"/>
                <a:gd name="T72" fmla="*/ 44 w 125"/>
                <a:gd name="T73" fmla="*/ 20 h 143"/>
                <a:gd name="T74" fmla="*/ 54 w 125"/>
                <a:gd name="T75" fmla="*/ 0 h 143"/>
                <a:gd name="T76" fmla="*/ 72 w 125"/>
                <a:gd name="T77" fmla="*/ 0 h 143"/>
                <a:gd name="T78" fmla="*/ 72 w 125"/>
                <a:gd name="T79" fmla="*/ 72 h 143"/>
                <a:gd name="T80" fmla="*/ 54 w 125"/>
                <a:gd name="T81" fmla="*/ 72 h 143"/>
                <a:gd name="T82" fmla="*/ 54 w 125"/>
                <a:gd name="T8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3">
                  <a:moveTo>
                    <a:pt x="44" y="20"/>
                  </a:moveTo>
                  <a:lnTo>
                    <a:pt x="44" y="40"/>
                  </a:lnTo>
                  <a:lnTo>
                    <a:pt x="38" y="44"/>
                  </a:lnTo>
                  <a:lnTo>
                    <a:pt x="31" y="49"/>
                  </a:lnTo>
                  <a:lnTo>
                    <a:pt x="22" y="64"/>
                  </a:lnTo>
                  <a:lnTo>
                    <a:pt x="18" y="81"/>
                  </a:lnTo>
                  <a:lnTo>
                    <a:pt x="22" y="98"/>
                  </a:lnTo>
                  <a:lnTo>
                    <a:pt x="31" y="112"/>
                  </a:lnTo>
                  <a:lnTo>
                    <a:pt x="46" y="122"/>
                  </a:lnTo>
                  <a:lnTo>
                    <a:pt x="63" y="125"/>
                  </a:lnTo>
                  <a:lnTo>
                    <a:pt x="80" y="122"/>
                  </a:lnTo>
                  <a:lnTo>
                    <a:pt x="95" y="112"/>
                  </a:lnTo>
                  <a:lnTo>
                    <a:pt x="104" y="98"/>
                  </a:lnTo>
                  <a:lnTo>
                    <a:pt x="108" y="81"/>
                  </a:lnTo>
                  <a:lnTo>
                    <a:pt x="104" y="64"/>
                  </a:lnTo>
                  <a:lnTo>
                    <a:pt x="95" y="49"/>
                  </a:lnTo>
                  <a:lnTo>
                    <a:pt x="88" y="44"/>
                  </a:lnTo>
                  <a:lnTo>
                    <a:pt x="80" y="40"/>
                  </a:lnTo>
                  <a:lnTo>
                    <a:pt x="80" y="20"/>
                  </a:lnTo>
                  <a:lnTo>
                    <a:pt x="99" y="29"/>
                  </a:lnTo>
                  <a:lnTo>
                    <a:pt x="113" y="42"/>
                  </a:lnTo>
                  <a:lnTo>
                    <a:pt x="123" y="60"/>
                  </a:lnTo>
                  <a:lnTo>
                    <a:pt x="125" y="81"/>
                  </a:lnTo>
                  <a:lnTo>
                    <a:pt x="123" y="101"/>
                  </a:lnTo>
                  <a:lnTo>
                    <a:pt x="113" y="118"/>
                  </a:lnTo>
                  <a:lnTo>
                    <a:pt x="100" y="131"/>
                  </a:lnTo>
                  <a:lnTo>
                    <a:pt x="83" y="139"/>
                  </a:lnTo>
                  <a:lnTo>
                    <a:pt x="63" y="143"/>
                  </a:lnTo>
                  <a:lnTo>
                    <a:pt x="43" y="139"/>
                  </a:lnTo>
                  <a:lnTo>
                    <a:pt x="26" y="131"/>
                  </a:lnTo>
                  <a:lnTo>
                    <a:pt x="12" y="118"/>
                  </a:lnTo>
                  <a:lnTo>
                    <a:pt x="3" y="101"/>
                  </a:lnTo>
                  <a:lnTo>
                    <a:pt x="0" y="81"/>
                  </a:lnTo>
                  <a:lnTo>
                    <a:pt x="3" y="60"/>
                  </a:lnTo>
                  <a:lnTo>
                    <a:pt x="12" y="42"/>
                  </a:lnTo>
                  <a:lnTo>
                    <a:pt x="27" y="29"/>
                  </a:lnTo>
                  <a:lnTo>
                    <a:pt x="44" y="20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8A7F8E6C-342F-4744-B150-BA69F6B97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5214" y="4686934"/>
              <a:ext cx="102816" cy="174341"/>
            </a:xfrm>
            <a:custGeom>
              <a:avLst/>
              <a:gdLst>
                <a:gd name="T0" fmla="*/ 0 w 69"/>
                <a:gd name="T1" fmla="*/ 0 h 117"/>
                <a:gd name="T2" fmla="*/ 20 w 69"/>
                <a:gd name="T3" fmla="*/ 0 h 117"/>
                <a:gd name="T4" fmla="*/ 20 w 69"/>
                <a:gd name="T5" fmla="*/ 53 h 117"/>
                <a:gd name="T6" fmla="*/ 69 w 69"/>
                <a:gd name="T7" fmla="*/ 4 h 117"/>
                <a:gd name="T8" fmla="*/ 69 w 69"/>
                <a:gd name="T9" fmla="*/ 111 h 117"/>
                <a:gd name="T10" fmla="*/ 20 w 69"/>
                <a:gd name="T11" fmla="*/ 62 h 117"/>
                <a:gd name="T12" fmla="*/ 20 w 69"/>
                <a:gd name="T13" fmla="*/ 117 h 117"/>
                <a:gd name="T14" fmla="*/ 0 w 69"/>
                <a:gd name="T15" fmla="*/ 117 h 117"/>
                <a:gd name="T16" fmla="*/ 0 w 69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17">
                  <a:moveTo>
                    <a:pt x="0" y="0"/>
                  </a:moveTo>
                  <a:lnTo>
                    <a:pt x="20" y="0"/>
                  </a:lnTo>
                  <a:lnTo>
                    <a:pt x="20" y="53"/>
                  </a:lnTo>
                  <a:lnTo>
                    <a:pt x="69" y="4"/>
                  </a:lnTo>
                  <a:lnTo>
                    <a:pt x="69" y="111"/>
                  </a:lnTo>
                  <a:lnTo>
                    <a:pt x="20" y="62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0FCCCD1A-B182-424D-98AA-901BEAAD2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1139" y="4010430"/>
              <a:ext cx="193713" cy="168381"/>
            </a:xfrm>
            <a:custGeom>
              <a:avLst/>
              <a:gdLst>
                <a:gd name="T0" fmla="*/ 41 w 130"/>
                <a:gd name="T1" fmla="*/ 65 h 113"/>
                <a:gd name="T2" fmla="*/ 41 w 130"/>
                <a:gd name="T3" fmla="*/ 105 h 113"/>
                <a:gd name="T4" fmla="*/ 90 w 130"/>
                <a:gd name="T5" fmla="*/ 105 h 113"/>
                <a:gd name="T6" fmla="*/ 90 w 130"/>
                <a:gd name="T7" fmla="*/ 65 h 113"/>
                <a:gd name="T8" fmla="*/ 41 w 130"/>
                <a:gd name="T9" fmla="*/ 65 h 113"/>
                <a:gd name="T10" fmla="*/ 118 w 130"/>
                <a:gd name="T11" fmla="*/ 30 h 113"/>
                <a:gd name="T12" fmla="*/ 116 w 130"/>
                <a:gd name="T13" fmla="*/ 32 h 113"/>
                <a:gd name="T14" fmla="*/ 113 w 130"/>
                <a:gd name="T15" fmla="*/ 33 h 113"/>
                <a:gd name="T16" fmla="*/ 112 w 130"/>
                <a:gd name="T17" fmla="*/ 36 h 113"/>
                <a:gd name="T18" fmla="*/ 113 w 130"/>
                <a:gd name="T19" fmla="*/ 40 h 113"/>
                <a:gd name="T20" fmla="*/ 116 w 130"/>
                <a:gd name="T21" fmla="*/ 41 h 113"/>
                <a:gd name="T22" fmla="*/ 118 w 130"/>
                <a:gd name="T23" fmla="*/ 42 h 113"/>
                <a:gd name="T24" fmla="*/ 121 w 130"/>
                <a:gd name="T25" fmla="*/ 41 h 113"/>
                <a:gd name="T26" fmla="*/ 124 w 130"/>
                <a:gd name="T27" fmla="*/ 40 h 113"/>
                <a:gd name="T28" fmla="*/ 124 w 130"/>
                <a:gd name="T29" fmla="*/ 36 h 113"/>
                <a:gd name="T30" fmla="*/ 124 w 130"/>
                <a:gd name="T31" fmla="*/ 33 h 113"/>
                <a:gd name="T32" fmla="*/ 121 w 130"/>
                <a:gd name="T33" fmla="*/ 32 h 113"/>
                <a:gd name="T34" fmla="*/ 118 w 130"/>
                <a:gd name="T35" fmla="*/ 30 h 113"/>
                <a:gd name="T36" fmla="*/ 9 w 130"/>
                <a:gd name="T37" fmla="*/ 24 h 113"/>
                <a:gd name="T38" fmla="*/ 122 w 130"/>
                <a:gd name="T39" fmla="*/ 24 h 113"/>
                <a:gd name="T40" fmla="*/ 125 w 130"/>
                <a:gd name="T41" fmla="*/ 25 h 113"/>
                <a:gd name="T42" fmla="*/ 128 w 130"/>
                <a:gd name="T43" fmla="*/ 26 h 113"/>
                <a:gd name="T44" fmla="*/ 130 w 130"/>
                <a:gd name="T45" fmla="*/ 29 h 113"/>
                <a:gd name="T46" fmla="*/ 130 w 130"/>
                <a:gd name="T47" fmla="*/ 32 h 113"/>
                <a:gd name="T48" fmla="*/ 130 w 130"/>
                <a:gd name="T49" fmla="*/ 73 h 113"/>
                <a:gd name="T50" fmla="*/ 130 w 130"/>
                <a:gd name="T51" fmla="*/ 76 h 113"/>
                <a:gd name="T52" fmla="*/ 128 w 130"/>
                <a:gd name="T53" fmla="*/ 78 h 113"/>
                <a:gd name="T54" fmla="*/ 125 w 130"/>
                <a:gd name="T55" fmla="*/ 80 h 113"/>
                <a:gd name="T56" fmla="*/ 122 w 130"/>
                <a:gd name="T57" fmla="*/ 81 h 113"/>
                <a:gd name="T58" fmla="*/ 98 w 130"/>
                <a:gd name="T59" fmla="*/ 81 h 113"/>
                <a:gd name="T60" fmla="*/ 98 w 130"/>
                <a:gd name="T61" fmla="*/ 113 h 113"/>
                <a:gd name="T62" fmla="*/ 33 w 130"/>
                <a:gd name="T63" fmla="*/ 113 h 113"/>
                <a:gd name="T64" fmla="*/ 33 w 130"/>
                <a:gd name="T65" fmla="*/ 81 h 113"/>
                <a:gd name="T66" fmla="*/ 9 w 130"/>
                <a:gd name="T67" fmla="*/ 81 h 113"/>
                <a:gd name="T68" fmla="*/ 5 w 130"/>
                <a:gd name="T69" fmla="*/ 80 h 113"/>
                <a:gd name="T70" fmla="*/ 3 w 130"/>
                <a:gd name="T71" fmla="*/ 78 h 113"/>
                <a:gd name="T72" fmla="*/ 1 w 130"/>
                <a:gd name="T73" fmla="*/ 76 h 113"/>
                <a:gd name="T74" fmla="*/ 0 w 130"/>
                <a:gd name="T75" fmla="*/ 73 h 113"/>
                <a:gd name="T76" fmla="*/ 0 w 130"/>
                <a:gd name="T77" fmla="*/ 32 h 113"/>
                <a:gd name="T78" fmla="*/ 1 w 130"/>
                <a:gd name="T79" fmla="*/ 29 h 113"/>
                <a:gd name="T80" fmla="*/ 3 w 130"/>
                <a:gd name="T81" fmla="*/ 26 h 113"/>
                <a:gd name="T82" fmla="*/ 5 w 130"/>
                <a:gd name="T83" fmla="*/ 25 h 113"/>
                <a:gd name="T84" fmla="*/ 9 w 130"/>
                <a:gd name="T85" fmla="*/ 24 h 113"/>
                <a:gd name="T86" fmla="*/ 33 w 130"/>
                <a:gd name="T87" fmla="*/ 0 h 113"/>
                <a:gd name="T88" fmla="*/ 98 w 130"/>
                <a:gd name="T89" fmla="*/ 0 h 113"/>
                <a:gd name="T90" fmla="*/ 98 w 130"/>
                <a:gd name="T91" fmla="*/ 16 h 113"/>
                <a:gd name="T92" fmla="*/ 33 w 130"/>
                <a:gd name="T93" fmla="*/ 16 h 113"/>
                <a:gd name="T94" fmla="*/ 33 w 130"/>
                <a:gd name="T9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" h="113">
                  <a:moveTo>
                    <a:pt x="41" y="65"/>
                  </a:moveTo>
                  <a:lnTo>
                    <a:pt x="41" y="105"/>
                  </a:lnTo>
                  <a:lnTo>
                    <a:pt x="90" y="105"/>
                  </a:lnTo>
                  <a:lnTo>
                    <a:pt x="90" y="65"/>
                  </a:lnTo>
                  <a:lnTo>
                    <a:pt x="41" y="65"/>
                  </a:lnTo>
                  <a:close/>
                  <a:moveTo>
                    <a:pt x="118" y="30"/>
                  </a:moveTo>
                  <a:lnTo>
                    <a:pt x="116" y="32"/>
                  </a:lnTo>
                  <a:lnTo>
                    <a:pt x="113" y="33"/>
                  </a:lnTo>
                  <a:lnTo>
                    <a:pt x="112" y="36"/>
                  </a:lnTo>
                  <a:lnTo>
                    <a:pt x="113" y="40"/>
                  </a:lnTo>
                  <a:lnTo>
                    <a:pt x="116" y="41"/>
                  </a:lnTo>
                  <a:lnTo>
                    <a:pt x="118" y="42"/>
                  </a:lnTo>
                  <a:lnTo>
                    <a:pt x="121" y="41"/>
                  </a:lnTo>
                  <a:lnTo>
                    <a:pt x="124" y="40"/>
                  </a:lnTo>
                  <a:lnTo>
                    <a:pt x="124" y="36"/>
                  </a:lnTo>
                  <a:lnTo>
                    <a:pt x="124" y="33"/>
                  </a:lnTo>
                  <a:lnTo>
                    <a:pt x="121" y="32"/>
                  </a:lnTo>
                  <a:lnTo>
                    <a:pt x="118" y="30"/>
                  </a:lnTo>
                  <a:close/>
                  <a:moveTo>
                    <a:pt x="9" y="24"/>
                  </a:moveTo>
                  <a:lnTo>
                    <a:pt x="122" y="24"/>
                  </a:lnTo>
                  <a:lnTo>
                    <a:pt x="125" y="25"/>
                  </a:lnTo>
                  <a:lnTo>
                    <a:pt x="128" y="26"/>
                  </a:lnTo>
                  <a:lnTo>
                    <a:pt x="130" y="29"/>
                  </a:lnTo>
                  <a:lnTo>
                    <a:pt x="130" y="32"/>
                  </a:lnTo>
                  <a:lnTo>
                    <a:pt x="130" y="73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5" y="80"/>
                  </a:lnTo>
                  <a:lnTo>
                    <a:pt x="122" y="81"/>
                  </a:lnTo>
                  <a:lnTo>
                    <a:pt x="98" y="81"/>
                  </a:lnTo>
                  <a:lnTo>
                    <a:pt x="98" y="113"/>
                  </a:lnTo>
                  <a:lnTo>
                    <a:pt x="33" y="113"/>
                  </a:lnTo>
                  <a:lnTo>
                    <a:pt x="33" y="81"/>
                  </a:lnTo>
                  <a:lnTo>
                    <a:pt x="9" y="81"/>
                  </a:lnTo>
                  <a:lnTo>
                    <a:pt x="5" y="80"/>
                  </a:lnTo>
                  <a:lnTo>
                    <a:pt x="3" y="78"/>
                  </a:lnTo>
                  <a:lnTo>
                    <a:pt x="1" y="76"/>
                  </a:lnTo>
                  <a:lnTo>
                    <a:pt x="0" y="73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6"/>
                  </a:lnTo>
                  <a:lnTo>
                    <a:pt x="5" y="25"/>
                  </a:lnTo>
                  <a:lnTo>
                    <a:pt x="9" y="24"/>
                  </a:lnTo>
                  <a:close/>
                  <a:moveTo>
                    <a:pt x="33" y="0"/>
                  </a:moveTo>
                  <a:lnTo>
                    <a:pt x="98" y="0"/>
                  </a:lnTo>
                  <a:lnTo>
                    <a:pt x="98" y="16"/>
                  </a:lnTo>
                  <a:lnTo>
                    <a:pt x="33" y="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96">
              <a:extLst>
                <a:ext uri="{FF2B5EF4-FFF2-40B4-BE49-F238E27FC236}">
                  <a16:creationId xmlns:a16="http://schemas.microsoft.com/office/drawing/2014/main" id="{C91E1658-1FF2-4130-84C0-D52EB5559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570" y="4214573"/>
              <a:ext cx="163910" cy="175831"/>
            </a:xfrm>
            <a:custGeom>
              <a:avLst/>
              <a:gdLst>
                <a:gd name="T0" fmla="*/ 81 w 110"/>
                <a:gd name="T1" fmla="*/ 82 h 118"/>
                <a:gd name="T2" fmla="*/ 29 w 110"/>
                <a:gd name="T3" fmla="*/ 89 h 118"/>
                <a:gd name="T4" fmla="*/ 29 w 110"/>
                <a:gd name="T5" fmla="*/ 66 h 118"/>
                <a:gd name="T6" fmla="*/ 81 w 110"/>
                <a:gd name="T7" fmla="*/ 74 h 118"/>
                <a:gd name="T8" fmla="*/ 29 w 110"/>
                <a:gd name="T9" fmla="*/ 66 h 118"/>
                <a:gd name="T10" fmla="*/ 54 w 110"/>
                <a:gd name="T11" fmla="*/ 45 h 118"/>
                <a:gd name="T12" fmla="*/ 62 w 110"/>
                <a:gd name="T13" fmla="*/ 47 h 118"/>
                <a:gd name="T14" fmla="*/ 66 w 110"/>
                <a:gd name="T15" fmla="*/ 52 h 118"/>
                <a:gd name="T16" fmla="*/ 29 w 110"/>
                <a:gd name="T17" fmla="*/ 60 h 118"/>
                <a:gd name="T18" fmla="*/ 30 w 110"/>
                <a:gd name="T19" fmla="*/ 49 h 118"/>
                <a:gd name="T20" fmla="*/ 36 w 110"/>
                <a:gd name="T21" fmla="*/ 45 h 118"/>
                <a:gd name="T22" fmla="*/ 48 w 110"/>
                <a:gd name="T23" fmla="*/ 23 h 118"/>
                <a:gd name="T24" fmla="*/ 56 w 110"/>
                <a:gd name="T25" fmla="*/ 25 h 118"/>
                <a:gd name="T26" fmla="*/ 58 w 110"/>
                <a:gd name="T27" fmla="*/ 33 h 118"/>
                <a:gd name="T28" fmla="*/ 56 w 110"/>
                <a:gd name="T29" fmla="*/ 41 h 118"/>
                <a:gd name="T30" fmla="*/ 48 w 110"/>
                <a:gd name="T31" fmla="*/ 45 h 118"/>
                <a:gd name="T32" fmla="*/ 40 w 110"/>
                <a:gd name="T33" fmla="*/ 41 h 118"/>
                <a:gd name="T34" fmla="*/ 36 w 110"/>
                <a:gd name="T35" fmla="*/ 33 h 118"/>
                <a:gd name="T36" fmla="*/ 40 w 110"/>
                <a:gd name="T37" fmla="*/ 25 h 118"/>
                <a:gd name="T38" fmla="*/ 48 w 110"/>
                <a:gd name="T39" fmla="*/ 23 h 118"/>
                <a:gd name="T40" fmla="*/ 14 w 110"/>
                <a:gd name="T41" fmla="*/ 104 h 118"/>
                <a:gd name="T42" fmla="*/ 95 w 110"/>
                <a:gd name="T43" fmla="*/ 15 h 118"/>
                <a:gd name="T44" fmla="*/ 10 w 110"/>
                <a:gd name="T45" fmla="*/ 0 h 118"/>
                <a:gd name="T46" fmla="*/ 103 w 110"/>
                <a:gd name="T47" fmla="*/ 1 h 118"/>
                <a:gd name="T48" fmla="*/ 110 w 110"/>
                <a:gd name="T49" fmla="*/ 7 h 118"/>
                <a:gd name="T50" fmla="*/ 110 w 110"/>
                <a:gd name="T51" fmla="*/ 108 h 118"/>
                <a:gd name="T52" fmla="*/ 107 w 110"/>
                <a:gd name="T53" fmla="*/ 116 h 118"/>
                <a:gd name="T54" fmla="*/ 99 w 110"/>
                <a:gd name="T55" fmla="*/ 118 h 118"/>
                <a:gd name="T56" fmla="*/ 6 w 110"/>
                <a:gd name="T57" fmla="*/ 118 h 118"/>
                <a:gd name="T58" fmla="*/ 0 w 110"/>
                <a:gd name="T59" fmla="*/ 112 h 118"/>
                <a:gd name="T60" fmla="*/ 0 w 110"/>
                <a:gd name="T61" fmla="*/ 12 h 118"/>
                <a:gd name="T62" fmla="*/ 2 w 110"/>
                <a:gd name="T63" fmla="*/ 4 h 118"/>
                <a:gd name="T64" fmla="*/ 10 w 110"/>
                <a:gd name="T6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18">
                  <a:moveTo>
                    <a:pt x="29" y="82"/>
                  </a:moveTo>
                  <a:lnTo>
                    <a:pt x="81" y="82"/>
                  </a:lnTo>
                  <a:lnTo>
                    <a:pt x="81" y="89"/>
                  </a:lnTo>
                  <a:lnTo>
                    <a:pt x="29" y="89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81" y="66"/>
                  </a:lnTo>
                  <a:lnTo>
                    <a:pt x="81" y="74"/>
                  </a:lnTo>
                  <a:lnTo>
                    <a:pt x="29" y="74"/>
                  </a:lnTo>
                  <a:lnTo>
                    <a:pt x="29" y="66"/>
                  </a:lnTo>
                  <a:close/>
                  <a:moveTo>
                    <a:pt x="40" y="45"/>
                  </a:moveTo>
                  <a:lnTo>
                    <a:pt x="54" y="45"/>
                  </a:lnTo>
                  <a:lnTo>
                    <a:pt x="60" y="45"/>
                  </a:lnTo>
                  <a:lnTo>
                    <a:pt x="62" y="47"/>
                  </a:lnTo>
                  <a:lnTo>
                    <a:pt x="65" y="49"/>
                  </a:lnTo>
                  <a:lnTo>
                    <a:pt x="66" y="52"/>
                  </a:lnTo>
                  <a:lnTo>
                    <a:pt x="66" y="60"/>
                  </a:lnTo>
                  <a:lnTo>
                    <a:pt x="29" y="60"/>
                  </a:lnTo>
                  <a:lnTo>
                    <a:pt x="29" y="52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6" y="45"/>
                  </a:lnTo>
                  <a:lnTo>
                    <a:pt x="40" y="45"/>
                  </a:lnTo>
                  <a:close/>
                  <a:moveTo>
                    <a:pt x="48" y="23"/>
                  </a:moveTo>
                  <a:lnTo>
                    <a:pt x="52" y="24"/>
                  </a:lnTo>
                  <a:lnTo>
                    <a:pt x="56" y="25"/>
                  </a:lnTo>
                  <a:lnTo>
                    <a:pt x="57" y="29"/>
                  </a:lnTo>
                  <a:lnTo>
                    <a:pt x="58" y="33"/>
                  </a:lnTo>
                  <a:lnTo>
                    <a:pt x="57" y="39"/>
                  </a:lnTo>
                  <a:lnTo>
                    <a:pt x="56" y="41"/>
                  </a:lnTo>
                  <a:lnTo>
                    <a:pt x="52" y="44"/>
                  </a:lnTo>
                  <a:lnTo>
                    <a:pt x="48" y="45"/>
                  </a:lnTo>
                  <a:lnTo>
                    <a:pt x="44" y="44"/>
                  </a:lnTo>
                  <a:lnTo>
                    <a:pt x="40" y="41"/>
                  </a:lnTo>
                  <a:lnTo>
                    <a:pt x="37" y="39"/>
                  </a:lnTo>
                  <a:lnTo>
                    <a:pt x="36" y="33"/>
                  </a:lnTo>
                  <a:lnTo>
                    <a:pt x="37" y="29"/>
                  </a:lnTo>
                  <a:lnTo>
                    <a:pt x="40" y="25"/>
                  </a:lnTo>
                  <a:lnTo>
                    <a:pt x="44" y="24"/>
                  </a:lnTo>
                  <a:lnTo>
                    <a:pt x="48" y="23"/>
                  </a:lnTo>
                  <a:close/>
                  <a:moveTo>
                    <a:pt x="14" y="15"/>
                  </a:moveTo>
                  <a:lnTo>
                    <a:pt x="14" y="104"/>
                  </a:lnTo>
                  <a:lnTo>
                    <a:pt x="95" y="104"/>
                  </a:lnTo>
                  <a:lnTo>
                    <a:pt x="95" y="15"/>
                  </a:lnTo>
                  <a:lnTo>
                    <a:pt x="14" y="15"/>
                  </a:lnTo>
                  <a:close/>
                  <a:moveTo>
                    <a:pt x="10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7" y="4"/>
                  </a:lnTo>
                  <a:lnTo>
                    <a:pt x="110" y="7"/>
                  </a:lnTo>
                  <a:lnTo>
                    <a:pt x="110" y="12"/>
                  </a:lnTo>
                  <a:lnTo>
                    <a:pt x="110" y="108"/>
                  </a:lnTo>
                  <a:lnTo>
                    <a:pt x="110" y="112"/>
                  </a:lnTo>
                  <a:lnTo>
                    <a:pt x="107" y="116"/>
                  </a:lnTo>
                  <a:lnTo>
                    <a:pt x="103" y="118"/>
                  </a:lnTo>
                  <a:lnTo>
                    <a:pt x="99" y="118"/>
                  </a:lnTo>
                  <a:lnTo>
                    <a:pt x="10" y="118"/>
                  </a:lnTo>
                  <a:lnTo>
                    <a:pt x="6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8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" y="4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97">
              <a:extLst>
                <a:ext uri="{FF2B5EF4-FFF2-40B4-BE49-F238E27FC236}">
                  <a16:creationId xmlns:a16="http://schemas.microsoft.com/office/drawing/2014/main" id="{196F4F75-798D-4793-AEC8-72D14B1DF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3599164"/>
              <a:ext cx="171360" cy="171360"/>
            </a:xfrm>
            <a:custGeom>
              <a:avLst/>
              <a:gdLst>
                <a:gd name="T0" fmla="*/ 68 w 115"/>
                <a:gd name="T1" fmla="*/ 28 h 115"/>
                <a:gd name="T2" fmla="*/ 43 w 115"/>
                <a:gd name="T3" fmla="*/ 54 h 115"/>
                <a:gd name="T4" fmla="*/ 51 w 115"/>
                <a:gd name="T5" fmla="*/ 62 h 115"/>
                <a:gd name="T6" fmla="*/ 75 w 115"/>
                <a:gd name="T7" fmla="*/ 36 h 115"/>
                <a:gd name="T8" fmla="*/ 68 w 115"/>
                <a:gd name="T9" fmla="*/ 28 h 115"/>
                <a:gd name="T10" fmla="*/ 61 w 115"/>
                <a:gd name="T11" fmla="*/ 0 h 115"/>
                <a:gd name="T12" fmla="*/ 115 w 115"/>
                <a:gd name="T13" fmla="*/ 54 h 115"/>
                <a:gd name="T14" fmla="*/ 104 w 115"/>
                <a:gd name="T15" fmla="*/ 64 h 115"/>
                <a:gd name="T16" fmla="*/ 93 w 115"/>
                <a:gd name="T17" fmla="*/ 54 h 115"/>
                <a:gd name="T18" fmla="*/ 64 w 115"/>
                <a:gd name="T19" fmla="*/ 79 h 115"/>
                <a:gd name="T20" fmla="*/ 64 w 115"/>
                <a:gd name="T21" fmla="*/ 104 h 115"/>
                <a:gd name="T22" fmla="*/ 45 w 115"/>
                <a:gd name="T23" fmla="*/ 84 h 115"/>
                <a:gd name="T24" fmla="*/ 4 w 115"/>
                <a:gd name="T25" fmla="*/ 115 h 115"/>
                <a:gd name="T26" fmla="*/ 0 w 115"/>
                <a:gd name="T27" fmla="*/ 115 h 115"/>
                <a:gd name="T28" fmla="*/ 0 w 115"/>
                <a:gd name="T29" fmla="*/ 111 h 115"/>
                <a:gd name="T30" fmla="*/ 31 w 115"/>
                <a:gd name="T31" fmla="*/ 70 h 115"/>
                <a:gd name="T32" fmla="*/ 11 w 115"/>
                <a:gd name="T33" fmla="*/ 51 h 115"/>
                <a:gd name="T34" fmla="*/ 36 w 115"/>
                <a:gd name="T35" fmla="*/ 51 h 115"/>
                <a:gd name="T36" fmla="*/ 61 w 115"/>
                <a:gd name="T37" fmla="*/ 22 h 115"/>
                <a:gd name="T38" fmla="*/ 51 w 115"/>
                <a:gd name="T39" fmla="*/ 11 h 115"/>
                <a:gd name="T40" fmla="*/ 61 w 115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5">
                  <a:moveTo>
                    <a:pt x="68" y="28"/>
                  </a:moveTo>
                  <a:lnTo>
                    <a:pt x="43" y="54"/>
                  </a:lnTo>
                  <a:lnTo>
                    <a:pt x="51" y="62"/>
                  </a:lnTo>
                  <a:lnTo>
                    <a:pt x="75" y="36"/>
                  </a:lnTo>
                  <a:lnTo>
                    <a:pt x="68" y="28"/>
                  </a:lnTo>
                  <a:close/>
                  <a:moveTo>
                    <a:pt x="61" y="0"/>
                  </a:moveTo>
                  <a:lnTo>
                    <a:pt x="115" y="54"/>
                  </a:lnTo>
                  <a:lnTo>
                    <a:pt x="104" y="64"/>
                  </a:lnTo>
                  <a:lnTo>
                    <a:pt x="93" y="54"/>
                  </a:lnTo>
                  <a:lnTo>
                    <a:pt x="64" y="79"/>
                  </a:lnTo>
                  <a:lnTo>
                    <a:pt x="64" y="104"/>
                  </a:lnTo>
                  <a:lnTo>
                    <a:pt x="45" y="84"/>
                  </a:lnTo>
                  <a:lnTo>
                    <a:pt x="4" y="115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31" y="70"/>
                  </a:lnTo>
                  <a:lnTo>
                    <a:pt x="11" y="51"/>
                  </a:lnTo>
                  <a:lnTo>
                    <a:pt x="36" y="51"/>
                  </a:lnTo>
                  <a:lnTo>
                    <a:pt x="61" y="22"/>
                  </a:lnTo>
                  <a:lnTo>
                    <a:pt x="51" y="1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98">
              <a:extLst>
                <a:ext uri="{FF2B5EF4-FFF2-40B4-BE49-F238E27FC236}">
                  <a16:creationId xmlns:a16="http://schemas.microsoft.com/office/drawing/2014/main" id="{1B505CD4-6E5A-4659-9578-58FDFC136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4584" y="3128294"/>
              <a:ext cx="168381" cy="114737"/>
            </a:xfrm>
            <a:custGeom>
              <a:avLst/>
              <a:gdLst>
                <a:gd name="T0" fmla="*/ 113 w 113"/>
                <a:gd name="T1" fmla="*/ 0 h 77"/>
                <a:gd name="T2" fmla="*/ 113 w 113"/>
                <a:gd name="T3" fmla="*/ 14 h 77"/>
                <a:gd name="T4" fmla="*/ 98 w 113"/>
                <a:gd name="T5" fmla="*/ 17 h 77"/>
                <a:gd name="T6" fmla="*/ 88 w 113"/>
                <a:gd name="T7" fmla="*/ 24 h 77"/>
                <a:gd name="T8" fmla="*/ 84 w 113"/>
                <a:gd name="T9" fmla="*/ 29 h 77"/>
                <a:gd name="T10" fmla="*/ 88 w 113"/>
                <a:gd name="T11" fmla="*/ 28 h 77"/>
                <a:gd name="T12" fmla="*/ 101 w 113"/>
                <a:gd name="T13" fmla="*/ 32 h 77"/>
                <a:gd name="T14" fmla="*/ 109 w 113"/>
                <a:gd name="T15" fmla="*/ 40 h 77"/>
                <a:gd name="T16" fmla="*/ 113 w 113"/>
                <a:gd name="T17" fmla="*/ 53 h 77"/>
                <a:gd name="T18" fmla="*/ 109 w 113"/>
                <a:gd name="T19" fmla="*/ 65 h 77"/>
                <a:gd name="T20" fmla="*/ 101 w 113"/>
                <a:gd name="T21" fmla="*/ 74 h 77"/>
                <a:gd name="T22" fmla="*/ 88 w 113"/>
                <a:gd name="T23" fmla="*/ 77 h 77"/>
                <a:gd name="T24" fmla="*/ 76 w 113"/>
                <a:gd name="T25" fmla="*/ 74 h 77"/>
                <a:gd name="T26" fmla="*/ 66 w 113"/>
                <a:gd name="T27" fmla="*/ 65 h 77"/>
                <a:gd name="T28" fmla="*/ 64 w 113"/>
                <a:gd name="T29" fmla="*/ 53 h 77"/>
                <a:gd name="T30" fmla="*/ 64 w 113"/>
                <a:gd name="T31" fmla="*/ 49 h 77"/>
                <a:gd name="T32" fmla="*/ 66 w 113"/>
                <a:gd name="T33" fmla="*/ 30 h 77"/>
                <a:gd name="T34" fmla="*/ 77 w 113"/>
                <a:gd name="T35" fmla="*/ 14 h 77"/>
                <a:gd name="T36" fmla="*/ 93 w 113"/>
                <a:gd name="T37" fmla="*/ 4 h 77"/>
                <a:gd name="T38" fmla="*/ 113 w 113"/>
                <a:gd name="T39" fmla="*/ 0 h 77"/>
                <a:gd name="T40" fmla="*/ 49 w 113"/>
                <a:gd name="T41" fmla="*/ 0 h 77"/>
                <a:gd name="T42" fmla="*/ 49 w 113"/>
                <a:gd name="T43" fmla="*/ 14 h 77"/>
                <a:gd name="T44" fmla="*/ 36 w 113"/>
                <a:gd name="T45" fmla="*/ 17 h 77"/>
                <a:gd name="T46" fmla="*/ 24 w 113"/>
                <a:gd name="T47" fmla="*/ 24 h 77"/>
                <a:gd name="T48" fmla="*/ 21 w 113"/>
                <a:gd name="T49" fmla="*/ 29 h 77"/>
                <a:gd name="T50" fmla="*/ 24 w 113"/>
                <a:gd name="T51" fmla="*/ 28 h 77"/>
                <a:gd name="T52" fmla="*/ 37 w 113"/>
                <a:gd name="T53" fmla="*/ 32 h 77"/>
                <a:gd name="T54" fmla="*/ 45 w 113"/>
                <a:gd name="T55" fmla="*/ 40 h 77"/>
                <a:gd name="T56" fmla="*/ 49 w 113"/>
                <a:gd name="T57" fmla="*/ 53 h 77"/>
                <a:gd name="T58" fmla="*/ 45 w 113"/>
                <a:gd name="T59" fmla="*/ 65 h 77"/>
                <a:gd name="T60" fmla="*/ 37 w 113"/>
                <a:gd name="T61" fmla="*/ 74 h 77"/>
                <a:gd name="T62" fmla="*/ 24 w 113"/>
                <a:gd name="T63" fmla="*/ 77 h 77"/>
                <a:gd name="T64" fmla="*/ 12 w 113"/>
                <a:gd name="T65" fmla="*/ 74 h 77"/>
                <a:gd name="T66" fmla="*/ 3 w 113"/>
                <a:gd name="T67" fmla="*/ 65 h 77"/>
                <a:gd name="T68" fmla="*/ 0 w 113"/>
                <a:gd name="T69" fmla="*/ 53 h 77"/>
                <a:gd name="T70" fmla="*/ 0 w 113"/>
                <a:gd name="T71" fmla="*/ 49 h 77"/>
                <a:gd name="T72" fmla="*/ 4 w 113"/>
                <a:gd name="T73" fmla="*/ 30 h 77"/>
                <a:gd name="T74" fmla="*/ 15 w 113"/>
                <a:gd name="T75" fmla="*/ 14 h 77"/>
                <a:gd name="T76" fmla="*/ 30 w 113"/>
                <a:gd name="T77" fmla="*/ 4 h 77"/>
                <a:gd name="T78" fmla="*/ 49 w 113"/>
                <a:gd name="T7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77">
                  <a:moveTo>
                    <a:pt x="113" y="0"/>
                  </a:moveTo>
                  <a:lnTo>
                    <a:pt x="113" y="14"/>
                  </a:lnTo>
                  <a:lnTo>
                    <a:pt x="98" y="17"/>
                  </a:lnTo>
                  <a:lnTo>
                    <a:pt x="88" y="24"/>
                  </a:lnTo>
                  <a:lnTo>
                    <a:pt x="84" y="29"/>
                  </a:lnTo>
                  <a:lnTo>
                    <a:pt x="88" y="28"/>
                  </a:lnTo>
                  <a:lnTo>
                    <a:pt x="101" y="32"/>
                  </a:lnTo>
                  <a:lnTo>
                    <a:pt x="109" y="40"/>
                  </a:lnTo>
                  <a:lnTo>
                    <a:pt x="113" y="53"/>
                  </a:lnTo>
                  <a:lnTo>
                    <a:pt x="109" y="65"/>
                  </a:lnTo>
                  <a:lnTo>
                    <a:pt x="101" y="74"/>
                  </a:lnTo>
                  <a:lnTo>
                    <a:pt x="88" y="77"/>
                  </a:lnTo>
                  <a:lnTo>
                    <a:pt x="76" y="74"/>
                  </a:lnTo>
                  <a:lnTo>
                    <a:pt x="66" y="65"/>
                  </a:lnTo>
                  <a:lnTo>
                    <a:pt x="64" y="53"/>
                  </a:lnTo>
                  <a:lnTo>
                    <a:pt x="64" y="49"/>
                  </a:lnTo>
                  <a:lnTo>
                    <a:pt x="66" y="30"/>
                  </a:lnTo>
                  <a:lnTo>
                    <a:pt x="77" y="14"/>
                  </a:lnTo>
                  <a:lnTo>
                    <a:pt x="93" y="4"/>
                  </a:lnTo>
                  <a:lnTo>
                    <a:pt x="113" y="0"/>
                  </a:lnTo>
                  <a:close/>
                  <a:moveTo>
                    <a:pt x="49" y="0"/>
                  </a:moveTo>
                  <a:lnTo>
                    <a:pt x="49" y="14"/>
                  </a:lnTo>
                  <a:lnTo>
                    <a:pt x="36" y="17"/>
                  </a:lnTo>
                  <a:lnTo>
                    <a:pt x="24" y="24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37" y="32"/>
                  </a:lnTo>
                  <a:lnTo>
                    <a:pt x="45" y="40"/>
                  </a:lnTo>
                  <a:lnTo>
                    <a:pt x="49" y="53"/>
                  </a:lnTo>
                  <a:lnTo>
                    <a:pt x="45" y="65"/>
                  </a:lnTo>
                  <a:lnTo>
                    <a:pt x="37" y="74"/>
                  </a:lnTo>
                  <a:lnTo>
                    <a:pt x="24" y="77"/>
                  </a:lnTo>
                  <a:lnTo>
                    <a:pt x="12" y="74"/>
                  </a:lnTo>
                  <a:lnTo>
                    <a:pt x="3" y="65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99">
              <a:extLst>
                <a:ext uri="{FF2B5EF4-FFF2-40B4-BE49-F238E27FC236}">
                  <a16:creationId xmlns:a16="http://schemas.microsoft.com/office/drawing/2014/main" id="{2B221443-01BB-4034-9727-0AC509D0F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3415883"/>
              <a:ext cx="232455" cy="247356"/>
            </a:xfrm>
            <a:custGeom>
              <a:avLst/>
              <a:gdLst>
                <a:gd name="T0" fmla="*/ 101 w 156"/>
                <a:gd name="T1" fmla="*/ 0 h 166"/>
                <a:gd name="T2" fmla="*/ 156 w 156"/>
                <a:gd name="T3" fmla="*/ 75 h 166"/>
                <a:gd name="T4" fmla="*/ 80 w 156"/>
                <a:gd name="T5" fmla="*/ 130 h 166"/>
                <a:gd name="T6" fmla="*/ 86 w 156"/>
                <a:gd name="T7" fmla="*/ 87 h 166"/>
                <a:gd name="T8" fmla="*/ 64 w 156"/>
                <a:gd name="T9" fmla="*/ 85 h 166"/>
                <a:gd name="T10" fmla="*/ 46 w 156"/>
                <a:gd name="T11" fmla="*/ 87 h 166"/>
                <a:gd name="T12" fmla="*/ 32 w 156"/>
                <a:gd name="T13" fmla="*/ 93 h 166"/>
                <a:gd name="T14" fmla="*/ 23 w 156"/>
                <a:gd name="T15" fmla="*/ 101 h 166"/>
                <a:gd name="T16" fmla="*/ 16 w 156"/>
                <a:gd name="T17" fmla="*/ 113 h 166"/>
                <a:gd name="T18" fmla="*/ 13 w 156"/>
                <a:gd name="T19" fmla="*/ 125 h 166"/>
                <a:gd name="T20" fmla="*/ 13 w 156"/>
                <a:gd name="T21" fmla="*/ 138 h 166"/>
                <a:gd name="T22" fmla="*/ 16 w 156"/>
                <a:gd name="T23" fmla="*/ 153 h 166"/>
                <a:gd name="T24" fmla="*/ 19 w 156"/>
                <a:gd name="T25" fmla="*/ 166 h 166"/>
                <a:gd name="T26" fmla="*/ 9 w 156"/>
                <a:gd name="T27" fmla="*/ 147 h 166"/>
                <a:gd name="T28" fmla="*/ 3 w 156"/>
                <a:gd name="T29" fmla="*/ 129 h 166"/>
                <a:gd name="T30" fmla="*/ 0 w 156"/>
                <a:gd name="T31" fmla="*/ 109 h 166"/>
                <a:gd name="T32" fmla="*/ 3 w 156"/>
                <a:gd name="T33" fmla="*/ 91 h 166"/>
                <a:gd name="T34" fmla="*/ 8 w 156"/>
                <a:gd name="T35" fmla="*/ 75 h 166"/>
                <a:gd name="T36" fmla="*/ 17 w 156"/>
                <a:gd name="T37" fmla="*/ 61 h 166"/>
                <a:gd name="T38" fmla="*/ 31 w 156"/>
                <a:gd name="T39" fmla="*/ 50 h 166"/>
                <a:gd name="T40" fmla="*/ 48 w 156"/>
                <a:gd name="T41" fmla="*/ 42 h 166"/>
                <a:gd name="T42" fmla="*/ 69 w 156"/>
                <a:gd name="T43" fmla="*/ 40 h 166"/>
                <a:gd name="T44" fmla="*/ 94 w 156"/>
                <a:gd name="T45" fmla="*/ 41 h 166"/>
                <a:gd name="T46" fmla="*/ 101 w 156"/>
                <a:gd name="T4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66">
                  <a:moveTo>
                    <a:pt x="101" y="0"/>
                  </a:moveTo>
                  <a:lnTo>
                    <a:pt x="156" y="75"/>
                  </a:lnTo>
                  <a:lnTo>
                    <a:pt x="80" y="130"/>
                  </a:lnTo>
                  <a:lnTo>
                    <a:pt x="86" y="87"/>
                  </a:lnTo>
                  <a:lnTo>
                    <a:pt x="64" y="85"/>
                  </a:lnTo>
                  <a:lnTo>
                    <a:pt x="46" y="87"/>
                  </a:lnTo>
                  <a:lnTo>
                    <a:pt x="32" y="93"/>
                  </a:lnTo>
                  <a:lnTo>
                    <a:pt x="23" y="101"/>
                  </a:lnTo>
                  <a:lnTo>
                    <a:pt x="16" y="113"/>
                  </a:lnTo>
                  <a:lnTo>
                    <a:pt x="13" y="125"/>
                  </a:lnTo>
                  <a:lnTo>
                    <a:pt x="13" y="138"/>
                  </a:lnTo>
                  <a:lnTo>
                    <a:pt x="16" y="153"/>
                  </a:lnTo>
                  <a:lnTo>
                    <a:pt x="19" y="166"/>
                  </a:lnTo>
                  <a:lnTo>
                    <a:pt x="9" y="147"/>
                  </a:lnTo>
                  <a:lnTo>
                    <a:pt x="3" y="129"/>
                  </a:lnTo>
                  <a:lnTo>
                    <a:pt x="0" y="109"/>
                  </a:lnTo>
                  <a:lnTo>
                    <a:pt x="3" y="91"/>
                  </a:lnTo>
                  <a:lnTo>
                    <a:pt x="8" y="75"/>
                  </a:lnTo>
                  <a:lnTo>
                    <a:pt x="17" y="61"/>
                  </a:lnTo>
                  <a:lnTo>
                    <a:pt x="31" y="50"/>
                  </a:lnTo>
                  <a:lnTo>
                    <a:pt x="48" y="42"/>
                  </a:lnTo>
                  <a:lnTo>
                    <a:pt x="69" y="40"/>
                  </a:lnTo>
                  <a:lnTo>
                    <a:pt x="94" y="4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100">
              <a:extLst>
                <a:ext uri="{FF2B5EF4-FFF2-40B4-BE49-F238E27FC236}">
                  <a16:creationId xmlns:a16="http://schemas.microsoft.com/office/drawing/2014/main" id="{DDF0AD69-09BC-416E-A945-5FD0321B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995" y="3257932"/>
              <a:ext cx="166891" cy="172851"/>
            </a:xfrm>
            <a:custGeom>
              <a:avLst/>
              <a:gdLst>
                <a:gd name="T0" fmla="*/ 0 w 112"/>
                <a:gd name="T1" fmla="*/ 0 h 116"/>
                <a:gd name="T2" fmla="*/ 53 w 112"/>
                <a:gd name="T3" fmla="*/ 54 h 116"/>
                <a:gd name="T4" fmla="*/ 53 w 112"/>
                <a:gd name="T5" fmla="*/ 0 h 116"/>
                <a:gd name="T6" fmla="*/ 112 w 112"/>
                <a:gd name="T7" fmla="*/ 59 h 116"/>
                <a:gd name="T8" fmla="*/ 53 w 112"/>
                <a:gd name="T9" fmla="*/ 116 h 116"/>
                <a:gd name="T10" fmla="*/ 53 w 112"/>
                <a:gd name="T11" fmla="*/ 64 h 116"/>
                <a:gd name="T12" fmla="*/ 0 w 112"/>
                <a:gd name="T13" fmla="*/ 116 h 116"/>
                <a:gd name="T14" fmla="*/ 0 w 112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6">
                  <a:moveTo>
                    <a:pt x="0" y="0"/>
                  </a:moveTo>
                  <a:lnTo>
                    <a:pt x="53" y="54"/>
                  </a:lnTo>
                  <a:lnTo>
                    <a:pt x="53" y="0"/>
                  </a:lnTo>
                  <a:lnTo>
                    <a:pt x="112" y="59"/>
                  </a:lnTo>
                  <a:lnTo>
                    <a:pt x="53" y="116"/>
                  </a:lnTo>
                  <a:lnTo>
                    <a:pt x="53" y="64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FEB8AB8C-2E1B-4B5E-96D7-B28606BA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105" y="4438088"/>
              <a:ext cx="207124" cy="207124"/>
            </a:xfrm>
            <a:custGeom>
              <a:avLst/>
              <a:gdLst>
                <a:gd name="T0" fmla="*/ 70 w 139"/>
                <a:gd name="T1" fmla="*/ 0 h 139"/>
                <a:gd name="T2" fmla="*/ 88 w 139"/>
                <a:gd name="T3" fmla="*/ 3 h 139"/>
                <a:gd name="T4" fmla="*/ 104 w 139"/>
                <a:gd name="T5" fmla="*/ 10 h 139"/>
                <a:gd name="T6" fmla="*/ 119 w 139"/>
                <a:gd name="T7" fmla="*/ 20 h 139"/>
                <a:gd name="T8" fmla="*/ 139 w 139"/>
                <a:gd name="T9" fmla="*/ 0 h 139"/>
                <a:gd name="T10" fmla="*/ 139 w 139"/>
                <a:gd name="T11" fmla="*/ 52 h 139"/>
                <a:gd name="T12" fmla="*/ 87 w 139"/>
                <a:gd name="T13" fmla="*/ 52 h 139"/>
                <a:gd name="T14" fmla="*/ 107 w 139"/>
                <a:gd name="T15" fmla="*/ 32 h 139"/>
                <a:gd name="T16" fmla="*/ 96 w 139"/>
                <a:gd name="T17" fmla="*/ 24 h 139"/>
                <a:gd name="T18" fmla="*/ 83 w 139"/>
                <a:gd name="T19" fmla="*/ 19 h 139"/>
                <a:gd name="T20" fmla="*/ 70 w 139"/>
                <a:gd name="T21" fmla="*/ 18 h 139"/>
                <a:gd name="T22" fmla="*/ 56 w 139"/>
                <a:gd name="T23" fmla="*/ 19 h 139"/>
                <a:gd name="T24" fmla="*/ 43 w 139"/>
                <a:gd name="T25" fmla="*/ 24 h 139"/>
                <a:gd name="T26" fmla="*/ 32 w 139"/>
                <a:gd name="T27" fmla="*/ 32 h 139"/>
                <a:gd name="T28" fmla="*/ 24 w 139"/>
                <a:gd name="T29" fmla="*/ 43 h 139"/>
                <a:gd name="T30" fmla="*/ 19 w 139"/>
                <a:gd name="T31" fmla="*/ 56 h 139"/>
                <a:gd name="T32" fmla="*/ 18 w 139"/>
                <a:gd name="T33" fmla="*/ 70 h 139"/>
                <a:gd name="T34" fmla="*/ 19 w 139"/>
                <a:gd name="T35" fmla="*/ 83 h 139"/>
                <a:gd name="T36" fmla="*/ 24 w 139"/>
                <a:gd name="T37" fmla="*/ 96 h 139"/>
                <a:gd name="T38" fmla="*/ 32 w 139"/>
                <a:gd name="T39" fmla="*/ 107 h 139"/>
                <a:gd name="T40" fmla="*/ 43 w 139"/>
                <a:gd name="T41" fmla="*/ 115 h 139"/>
                <a:gd name="T42" fmla="*/ 56 w 139"/>
                <a:gd name="T43" fmla="*/ 120 h 139"/>
                <a:gd name="T44" fmla="*/ 70 w 139"/>
                <a:gd name="T45" fmla="*/ 121 h 139"/>
                <a:gd name="T46" fmla="*/ 83 w 139"/>
                <a:gd name="T47" fmla="*/ 120 h 139"/>
                <a:gd name="T48" fmla="*/ 96 w 139"/>
                <a:gd name="T49" fmla="*/ 115 h 139"/>
                <a:gd name="T50" fmla="*/ 107 w 139"/>
                <a:gd name="T51" fmla="*/ 107 h 139"/>
                <a:gd name="T52" fmla="*/ 110 w 139"/>
                <a:gd name="T53" fmla="*/ 104 h 139"/>
                <a:gd name="T54" fmla="*/ 122 w 139"/>
                <a:gd name="T55" fmla="*/ 116 h 139"/>
                <a:gd name="T56" fmla="*/ 107 w 139"/>
                <a:gd name="T57" fmla="*/ 128 h 139"/>
                <a:gd name="T58" fmla="*/ 90 w 139"/>
                <a:gd name="T59" fmla="*/ 136 h 139"/>
                <a:gd name="T60" fmla="*/ 70 w 139"/>
                <a:gd name="T61" fmla="*/ 139 h 139"/>
                <a:gd name="T62" fmla="*/ 47 w 139"/>
                <a:gd name="T63" fmla="*/ 136 h 139"/>
                <a:gd name="T64" fmla="*/ 28 w 139"/>
                <a:gd name="T65" fmla="*/ 125 h 139"/>
                <a:gd name="T66" fmla="*/ 14 w 139"/>
                <a:gd name="T67" fmla="*/ 111 h 139"/>
                <a:gd name="T68" fmla="*/ 3 w 139"/>
                <a:gd name="T69" fmla="*/ 92 h 139"/>
                <a:gd name="T70" fmla="*/ 0 w 139"/>
                <a:gd name="T71" fmla="*/ 70 h 139"/>
                <a:gd name="T72" fmla="*/ 3 w 139"/>
                <a:gd name="T73" fmla="*/ 48 h 139"/>
                <a:gd name="T74" fmla="*/ 14 w 139"/>
                <a:gd name="T75" fmla="*/ 28 h 139"/>
                <a:gd name="T76" fmla="*/ 28 w 139"/>
                <a:gd name="T77" fmla="*/ 14 h 139"/>
                <a:gd name="T78" fmla="*/ 47 w 139"/>
                <a:gd name="T79" fmla="*/ 3 h 139"/>
                <a:gd name="T80" fmla="*/ 70 w 139"/>
                <a:gd name="T8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lnTo>
                    <a:pt x="88" y="3"/>
                  </a:lnTo>
                  <a:lnTo>
                    <a:pt x="104" y="10"/>
                  </a:lnTo>
                  <a:lnTo>
                    <a:pt x="119" y="20"/>
                  </a:lnTo>
                  <a:lnTo>
                    <a:pt x="139" y="0"/>
                  </a:lnTo>
                  <a:lnTo>
                    <a:pt x="139" y="52"/>
                  </a:lnTo>
                  <a:lnTo>
                    <a:pt x="87" y="52"/>
                  </a:lnTo>
                  <a:lnTo>
                    <a:pt x="107" y="32"/>
                  </a:lnTo>
                  <a:lnTo>
                    <a:pt x="96" y="24"/>
                  </a:lnTo>
                  <a:lnTo>
                    <a:pt x="83" y="19"/>
                  </a:lnTo>
                  <a:lnTo>
                    <a:pt x="70" y="18"/>
                  </a:lnTo>
                  <a:lnTo>
                    <a:pt x="56" y="19"/>
                  </a:lnTo>
                  <a:lnTo>
                    <a:pt x="43" y="24"/>
                  </a:lnTo>
                  <a:lnTo>
                    <a:pt x="32" y="32"/>
                  </a:lnTo>
                  <a:lnTo>
                    <a:pt x="24" y="43"/>
                  </a:lnTo>
                  <a:lnTo>
                    <a:pt x="19" y="56"/>
                  </a:lnTo>
                  <a:lnTo>
                    <a:pt x="18" y="70"/>
                  </a:lnTo>
                  <a:lnTo>
                    <a:pt x="19" y="83"/>
                  </a:lnTo>
                  <a:lnTo>
                    <a:pt x="24" y="96"/>
                  </a:lnTo>
                  <a:lnTo>
                    <a:pt x="32" y="107"/>
                  </a:lnTo>
                  <a:lnTo>
                    <a:pt x="43" y="115"/>
                  </a:lnTo>
                  <a:lnTo>
                    <a:pt x="56" y="120"/>
                  </a:lnTo>
                  <a:lnTo>
                    <a:pt x="70" y="121"/>
                  </a:lnTo>
                  <a:lnTo>
                    <a:pt x="83" y="120"/>
                  </a:lnTo>
                  <a:lnTo>
                    <a:pt x="96" y="115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22" y="116"/>
                  </a:lnTo>
                  <a:lnTo>
                    <a:pt x="107" y="128"/>
                  </a:lnTo>
                  <a:lnTo>
                    <a:pt x="90" y="136"/>
                  </a:lnTo>
                  <a:lnTo>
                    <a:pt x="70" y="139"/>
                  </a:lnTo>
                  <a:lnTo>
                    <a:pt x="47" y="136"/>
                  </a:lnTo>
                  <a:lnTo>
                    <a:pt x="28" y="125"/>
                  </a:lnTo>
                  <a:lnTo>
                    <a:pt x="14" y="111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4" y="28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102">
              <a:extLst>
                <a:ext uri="{FF2B5EF4-FFF2-40B4-BE49-F238E27FC236}">
                  <a16:creationId xmlns:a16="http://schemas.microsoft.com/office/drawing/2014/main" id="{7EE42AFC-EABB-4E36-BC1B-4A5C28CD3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248" y="3754134"/>
              <a:ext cx="230964" cy="227985"/>
            </a:xfrm>
            <a:custGeom>
              <a:avLst/>
              <a:gdLst>
                <a:gd name="T0" fmla="*/ 39 w 155"/>
                <a:gd name="T1" fmla="*/ 99 h 153"/>
                <a:gd name="T2" fmla="*/ 32 w 155"/>
                <a:gd name="T3" fmla="*/ 104 h 153"/>
                <a:gd name="T4" fmla="*/ 30 w 155"/>
                <a:gd name="T5" fmla="*/ 111 h 153"/>
                <a:gd name="T6" fmla="*/ 32 w 155"/>
                <a:gd name="T7" fmla="*/ 119 h 153"/>
                <a:gd name="T8" fmla="*/ 39 w 155"/>
                <a:gd name="T9" fmla="*/ 124 h 153"/>
                <a:gd name="T10" fmla="*/ 47 w 155"/>
                <a:gd name="T11" fmla="*/ 124 h 153"/>
                <a:gd name="T12" fmla="*/ 53 w 155"/>
                <a:gd name="T13" fmla="*/ 119 h 153"/>
                <a:gd name="T14" fmla="*/ 56 w 155"/>
                <a:gd name="T15" fmla="*/ 111 h 153"/>
                <a:gd name="T16" fmla="*/ 53 w 155"/>
                <a:gd name="T17" fmla="*/ 104 h 153"/>
                <a:gd name="T18" fmla="*/ 47 w 155"/>
                <a:gd name="T19" fmla="*/ 99 h 153"/>
                <a:gd name="T20" fmla="*/ 30 w 155"/>
                <a:gd name="T21" fmla="*/ 60 h 153"/>
                <a:gd name="T22" fmla="*/ 47 w 155"/>
                <a:gd name="T23" fmla="*/ 81 h 153"/>
                <a:gd name="T24" fmla="*/ 72 w 155"/>
                <a:gd name="T25" fmla="*/ 107 h 153"/>
                <a:gd name="T26" fmla="*/ 93 w 155"/>
                <a:gd name="T27" fmla="*/ 124 h 153"/>
                <a:gd name="T28" fmla="*/ 81 w 155"/>
                <a:gd name="T29" fmla="*/ 87 h 153"/>
                <a:gd name="T30" fmla="*/ 50 w 155"/>
                <a:gd name="T31" fmla="*/ 63 h 153"/>
                <a:gd name="T32" fmla="*/ 30 w 155"/>
                <a:gd name="T33" fmla="*/ 27 h 153"/>
                <a:gd name="T34" fmla="*/ 55 w 155"/>
                <a:gd name="T35" fmla="*/ 49 h 153"/>
                <a:gd name="T36" fmla="*/ 93 w 155"/>
                <a:gd name="T37" fmla="*/ 77 h 153"/>
                <a:gd name="T38" fmla="*/ 108 w 155"/>
                <a:gd name="T39" fmla="*/ 124 h 153"/>
                <a:gd name="T40" fmla="*/ 124 w 155"/>
                <a:gd name="T41" fmla="*/ 99 h 153"/>
                <a:gd name="T42" fmla="*/ 99 w 155"/>
                <a:gd name="T43" fmla="*/ 55 h 153"/>
                <a:gd name="T44" fmla="*/ 55 w 155"/>
                <a:gd name="T45" fmla="*/ 29 h 153"/>
                <a:gd name="T46" fmla="*/ 27 w 155"/>
                <a:gd name="T47" fmla="*/ 0 h 153"/>
                <a:gd name="T48" fmla="*/ 141 w 155"/>
                <a:gd name="T49" fmla="*/ 3 h 153"/>
                <a:gd name="T50" fmla="*/ 155 w 155"/>
                <a:gd name="T51" fmla="*/ 25 h 153"/>
                <a:gd name="T52" fmla="*/ 151 w 155"/>
                <a:gd name="T53" fmla="*/ 140 h 153"/>
                <a:gd name="T54" fmla="*/ 128 w 155"/>
                <a:gd name="T55" fmla="*/ 153 h 153"/>
                <a:gd name="T56" fmla="*/ 14 w 155"/>
                <a:gd name="T57" fmla="*/ 149 h 153"/>
                <a:gd name="T58" fmla="*/ 0 w 155"/>
                <a:gd name="T59" fmla="*/ 128 h 153"/>
                <a:gd name="T60" fmla="*/ 4 w 155"/>
                <a:gd name="T61" fmla="*/ 12 h 153"/>
                <a:gd name="T62" fmla="*/ 27 w 155"/>
                <a:gd name="T6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53">
                  <a:moveTo>
                    <a:pt x="43" y="99"/>
                  </a:moveTo>
                  <a:lnTo>
                    <a:pt x="39" y="99"/>
                  </a:lnTo>
                  <a:lnTo>
                    <a:pt x="35" y="100"/>
                  </a:lnTo>
                  <a:lnTo>
                    <a:pt x="32" y="104"/>
                  </a:lnTo>
                  <a:lnTo>
                    <a:pt x="30" y="107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2" y="119"/>
                  </a:lnTo>
                  <a:lnTo>
                    <a:pt x="35" y="121"/>
                  </a:lnTo>
                  <a:lnTo>
                    <a:pt x="39" y="124"/>
                  </a:lnTo>
                  <a:lnTo>
                    <a:pt x="43" y="124"/>
                  </a:lnTo>
                  <a:lnTo>
                    <a:pt x="47" y="124"/>
                  </a:lnTo>
                  <a:lnTo>
                    <a:pt x="51" y="121"/>
                  </a:lnTo>
                  <a:lnTo>
                    <a:pt x="53" y="119"/>
                  </a:lnTo>
                  <a:lnTo>
                    <a:pt x="55" y="115"/>
                  </a:lnTo>
                  <a:lnTo>
                    <a:pt x="56" y="111"/>
                  </a:lnTo>
                  <a:lnTo>
                    <a:pt x="55" y="107"/>
                  </a:lnTo>
                  <a:lnTo>
                    <a:pt x="53" y="104"/>
                  </a:lnTo>
                  <a:lnTo>
                    <a:pt x="51" y="100"/>
                  </a:lnTo>
                  <a:lnTo>
                    <a:pt x="47" y="99"/>
                  </a:lnTo>
                  <a:lnTo>
                    <a:pt x="43" y="99"/>
                  </a:lnTo>
                  <a:close/>
                  <a:moveTo>
                    <a:pt x="30" y="60"/>
                  </a:moveTo>
                  <a:lnTo>
                    <a:pt x="30" y="79"/>
                  </a:lnTo>
                  <a:lnTo>
                    <a:pt x="47" y="81"/>
                  </a:lnTo>
                  <a:lnTo>
                    <a:pt x="61" y="92"/>
                  </a:lnTo>
                  <a:lnTo>
                    <a:pt x="72" y="107"/>
                  </a:lnTo>
                  <a:lnTo>
                    <a:pt x="75" y="124"/>
                  </a:lnTo>
                  <a:lnTo>
                    <a:pt x="93" y="124"/>
                  </a:lnTo>
                  <a:lnTo>
                    <a:pt x="91" y="104"/>
                  </a:lnTo>
                  <a:lnTo>
                    <a:pt x="81" y="87"/>
                  </a:lnTo>
                  <a:lnTo>
                    <a:pt x="68" y="72"/>
                  </a:lnTo>
                  <a:lnTo>
                    <a:pt x="50" y="63"/>
                  </a:lnTo>
                  <a:lnTo>
                    <a:pt x="30" y="60"/>
                  </a:lnTo>
                  <a:close/>
                  <a:moveTo>
                    <a:pt x="30" y="27"/>
                  </a:moveTo>
                  <a:lnTo>
                    <a:pt x="30" y="45"/>
                  </a:lnTo>
                  <a:lnTo>
                    <a:pt x="55" y="49"/>
                  </a:lnTo>
                  <a:lnTo>
                    <a:pt x="76" y="60"/>
                  </a:lnTo>
                  <a:lnTo>
                    <a:pt x="93" y="77"/>
                  </a:lnTo>
                  <a:lnTo>
                    <a:pt x="104" y="99"/>
                  </a:lnTo>
                  <a:lnTo>
                    <a:pt x="108" y="124"/>
                  </a:lnTo>
                  <a:lnTo>
                    <a:pt x="127" y="124"/>
                  </a:lnTo>
                  <a:lnTo>
                    <a:pt x="124" y="99"/>
                  </a:lnTo>
                  <a:lnTo>
                    <a:pt x="113" y="75"/>
                  </a:lnTo>
                  <a:lnTo>
                    <a:pt x="99" y="55"/>
                  </a:lnTo>
                  <a:lnTo>
                    <a:pt x="79" y="40"/>
                  </a:lnTo>
                  <a:lnTo>
                    <a:pt x="55" y="29"/>
                  </a:lnTo>
                  <a:lnTo>
                    <a:pt x="30" y="27"/>
                  </a:lnTo>
                  <a:close/>
                  <a:moveTo>
                    <a:pt x="27" y="0"/>
                  </a:moveTo>
                  <a:lnTo>
                    <a:pt x="128" y="0"/>
                  </a:lnTo>
                  <a:lnTo>
                    <a:pt x="141" y="3"/>
                  </a:lnTo>
                  <a:lnTo>
                    <a:pt x="151" y="12"/>
                  </a:lnTo>
                  <a:lnTo>
                    <a:pt x="155" y="25"/>
                  </a:lnTo>
                  <a:lnTo>
                    <a:pt x="155" y="128"/>
                  </a:lnTo>
                  <a:lnTo>
                    <a:pt x="151" y="140"/>
                  </a:lnTo>
                  <a:lnTo>
                    <a:pt x="141" y="149"/>
                  </a:lnTo>
                  <a:lnTo>
                    <a:pt x="128" y="153"/>
                  </a:lnTo>
                  <a:lnTo>
                    <a:pt x="27" y="153"/>
                  </a:lnTo>
                  <a:lnTo>
                    <a:pt x="14" y="149"/>
                  </a:lnTo>
                  <a:lnTo>
                    <a:pt x="4" y="140"/>
                  </a:lnTo>
                  <a:lnTo>
                    <a:pt x="0" y="128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3">
              <a:extLst>
                <a:ext uri="{FF2B5EF4-FFF2-40B4-BE49-F238E27FC236}">
                  <a16:creationId xmlns:a16="http://schemas.microsoft.com/office/drawing/2014/main" id="{EC71ADE8-B7BA-476A-88E7-572162448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6368" y="4642231"/>
              <a:ext cx="208613" cy="225004"/>
            </a:xfrm>
            <a:custGeom>
              <a:avLst/>
              <a:gdLst>
                <a:gd name="T0" fmla="*/ 65 w 140"/>
                <a:gd name="T1" fmla="*/ 94 h 151"/>
                <a:gd name="T2" fmla="*/ 68 w 140"/>
                <a:gd name="T3" fmla="*/ 94 h 151"/>
                <a:gd name="T4" fmla="*/ 77 w 140"/>
                <a:gd name="T5" fmla="*/ 92 h 151"/>
                <a:gd name="T6" fmla="*/ 84 w 140"/>
                <a:gd name="T7" fmla="*/ 82 h 151"/>
                <a:gd name="T8" fmla="*/ 71 w 140"/>
                <a:gd name="T9" fmla="*/ 66 h 151"/>
                <a:gd name="T10" fmla="*/ 60 w 140"/>
                <a:gd name="T11" fmla="*/ 71 h 151"/>
                <a:gd name="T12" fmla="*/ 56 w 140"/>
                <a:gd name="T13" fmla="*/ 83 h 151"/>
                <a:gd name="T14" fmla="*/ 76 w 140"/>
                <a:gd name="T15" fmla="*/ 67 h 151"/>
                <a:gd name="T16" fmla="*/ 71 w 140"/>
                <a:gd name="T17" fmla="*/ 66 h 151"/>
                <a:gd name="T18" fmla="*/ 85 w 140"/>
                <a:gd name="T19" fmla="*/ 74 h 151"/>
                <a:gd name="T20" fmla="*/ 87 w 140"/>
                <a:gd name="T21" fmla="*/ 84 h 151"/>
                <a:gd name="T22" fmla="*/ 83 w 140"/>
                <a:gd name="T23" fmla="*/ 91 h 151"/>
                <a:gd name="T24" fmla="*/ 77 w 140"/>
                <a:gd name="T25" fmla="*/ 112 h 151"/>
                <a:gd name="T26" fmla="*/ 63 w 140"/>
                <a:gd name="T27" fmla="*/ 95 h 151"/>
                <a:gd name="T28" fmla="*/ 56 w 140"/>
                <a:gd name="T29" fmla="*/ 87 h 151"/>
                <a:gd name="T30" fmla="*/ 55 w 140"/>
                <a:gd name="T31" fmla="*/ 76 h 151"/>
                <a:gd name="T32" fmla="*/ 59 w 140"/>
                <a:gd name="T33" fmla="*/ 70 h 151"/>
                <a:gd name="T34" fmla="*/ 64 w 140"/>
                <a:gd name="T35" fmla="*/ 48 h 151"/>
                <a:gd name="T36" fmla="*/ 77 w 140"/>
                <a:gd name="T37" fmla="*/ 66 h 151"/>
                <a:gd name="T38" fmla="*/ 63 w 140"/>
                <a:gd name="T39" fmla="*/ 27 h 151"/>
                <a:gd name="T40" fmla="*/ 43 w 140"/>
                <a:gd name="T41" fmla="*/ 35 h 151"/>
                <a:gd name="T42" fmla="*/ 19 w 140"/>
                <a:gd name="T43" fmla="*/ 67 h 151"/>
                <a:gd name="T44" fmla="*/ 30 w 140"/>
                <a:gd name="T45" fmla="*/ 90 h 151"/>
                <a:gd name="T46" fmla="*/ 34 w 140"/>
                <a:gd name="T47" fmla="*/ 118 h 151"/>
                <a:gd name="T48" fmla="*/ 71 w 140"/>
                <a:gd name="T49" fmla="*/ 134 h 151"/>
                <a:gd name="T50" fmla="*/ 85 w 140"/>
                <a:gd name="T51" fmla="*/ 131 h 151"/>
                <a:gd name="T52" fmla="*/ 116 w 140"/>
                <a:gd name="T53" fmla="*/ 107 h 151"/>
                <a:gd name="T54" fmla="*/ 123 w 140"/>
                <a:gd name="T55" fmla="*/ 74 h 151"/>
                <a:gd name="T56" fmla="*/ 116 w 140"/>
                <a:gd name="T57" fmla="*/ 54 h 151"/>
                <a:gd name="T58" fmla="*/ 84 w 140"/>
                <a:gd name="T59" fmla="*/ 28 h 151"/>
                <a:gd name="T60" fmla="*/ 54 w 140"/>
                <a:gd name="T61" fmla="*/ 3 h 151"/>
                <a:gd name="T62" fmla="*/ 50 w 140"/>
                <a:gd name="T63" fmla="*/ 8 h 151"/>
                <a:gd name="T64" fmla="*/ 54 w 140"/>
                <a:gd name="T65" fmla="*/ 8 h 151"/>
                <a:gd name="T66" fmla="*/ 59 w 140"/>
                <a:gd name="T67" fmla="*/ 8 h 151"/>
                <a:gd name="T68" fmla="*/ 59 w 140"/>
                <a:gd name="T69" fmla="*/ 4 h 151"/>
                <a:gd name="T70" fmla="*/ 56 w 140"/>
                <a:gd name="T71" fmla="*/ 0 h 151"/>
                <a:gd name="T72" fmla="*/ 63 w 140"/>
                <a:gd name="T73" fmla="*/ 4 h 151"/>
                <a:gd name="T74" fmla="*/ 60 w 140"/>
                <a:gd name="T75" fmla="*/ 11 h 151"/>
                <a:gd name="T76" fmla="*/ 112 w 140"/>
                <a:gd name="T77" fmla="*/ 23 h 151"/>
                <a:gd name="T78" fmla="*/ 140 w 140"/>
                <a:gd name="T79" fmla="*/ 80 h 151"/>
                <a:gd name="T80" fmla="*/ 112 w 140"/>
                <a:gd name="T81" fmla="*/ 136 h 151"/>
                <a:gd name="T82" fmla="*/ 48 w 140"/>
                <a:gd name="T83" fmla="*/ 147 h 151"/>
                <a:gd name="T84" fmla="*/ 4 w 140"/>
                <a:gd name="T85" fmla="*/ 103 h 151"/>
                <a:gd name="T86" fmla="*/ 15 w 140"/>
                <a:gd name="T87" fmla="*/ 38 h 151"/>
                <a:gd name="T88" fmla="*/ 51 w 140"/>
                <a:gd name="T89" fmla="*/ 12 h 151"/>
                <a:gd name="T90" fmla="*/ 47 w 140"/>
                <a:gd name="T91" fmla="*/ 6 h 151"/>
                <a:gd name="T92" fmla="*/ 56 w 140"/>
                <a:gd name="T9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0" h="151">
                  <a:moveTo>
                    <a:pt x="83" y="75"/>
                  </a:moveTo>
                  <a:lnTo>
                    <a:pt x="76" y="86"/>
                  </a:lnTo>
                  <a:lnTo>
                    <a:pt x="65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71" y="94"/>
                  </a:lnTo>
                  <a:lnTo>
                    <a:pt x="73" y="94"/>
                  </a:lnTo>
                  <a:lnTo>
                    <a:pt x="77" y="92"/>
                  </a:lnTo>
                  <a:lnTo>
                    <a:pt x="81" y="90"/>
                  </a:lnTo>
                  <a:lnTo>
                    <a:pt x="83" y="86"/>
                  </a:lnTo>
                  <a:lnTo>
                    <a:pt x="84" y="82"/>
                  </a:lnTo>
                  <a:lnTo>
                    <a:pt x="84" y="78"/>
                  </a:lnTo>
                  <a:lnTo>
                    <a:pt x="83" y="75"/>
                  </a:lnTo>
                  <a:close/>
                  <a:moveTo>
                    <a:pt x="71" y="66"/>
                  </a:moveTo>
                  <a:lnTo>
                    <a:pt x="68" y="67"/>
                  </a:lnTo>
                  <a:lnTo>
                    <a:pt x="63" y="68"/>
                  </a:lnTo>
                  <a:lnTo>
                    <a:pt x="60" y="71"/>
                  </a:lnTo>
                  <a:lnTo>
                    <a:pt x="58" y="75"/>
                  </a:lnTo>
                  <a:lnTo>
                    <a:pt x="56" y="79"/>
                  </a:lnTo>
                  <a:lnTo>
                    <a:pt x="56" y="83"/>
                  </a:lnTo>
                  <a:lnTo>
                    <a:pt x="58" y="86"/>
                  </a:lnTo>
                  <a:lnTo>
                    <a:pt x="65" y="75"/>
                  </a:lnTo>
                  <a:lnTo>
                    <a:pt x="76" y="67"/>
                  </a:lnTo>
                  <a:lnTo>
                    <a:pt x="72" y="67"/>
                  </a:lnTo>
                  <a:lnTo>
                    <a:pt x="72" y="67"/>
                  </a:lnTo>
                  <a:lnTo>
                    <a:pt x="71" y="66"/>
                  </a:lnTo>
                  <a:close/>
                  <a:moveTo>
                    <a:pt x="107" y="44"/>
                  </a:moveTo>
                  <a:lnTo>
                    <a:pt x="85" y="72"/>
                  </a:lnTo>
                  <a:lnTo>
                    <a:pt x="85" y="74"/>
                  </a:lnTo>
                  <a:lnTo>
                    <a:pt x="103" y="74"/>
                  </a:lnTo>
                  <a:lnTo>
                    <a:pt x="87" y="80"/>
                  </a:lnTo>
                  <a:lnTo>
                    <a:pt x="87" y="84"/>
                  </a:lnTo>
                  <a:lnTo>
                    <a:pt x="85" y="87"/>
                  </a:lnTo>
                  <a:lnTo>
                    <a:pt x="92" y="94"/>
                  </a:lnTo>
                  <a:lnTo>
                    <a:pt x="83" y="91"/>
                  </a:lnTo>
                  <a:lnTo>
                    <a:pt x="80" y="94"/>
                  </a:lnTo>
                  <a:lnTo>
                    <a:pt x="77" y="95"/>
                  </a:lnTo>
                  <a:lnTo>
                    <a:pt x="77" y="112"/>
                  </a:lnTo>
                  <a:lnTo>
                    <a:pt x="69" y="96"/>
                  </a:lnTo>
                  <a:lnTo>
                    <a:pt x="67" y="96"/>
                  </a:lnTo>
                  <a:lnTo>
                    <a:pt x="63" y="95"/>
                  </a:lnTo>
                  <a:lnTo>
                    <a:pt x="34" y="116"/>
                  </a:lnTo>
                  <a:lnTo>
                    <a:pt x="56" y="88"/>
                  </a:lnTo>
                  <a:lnTo>
                    <a:pt x="56" y="87"/>
                  </a:lnTo>
                  <a:lnTo>
                    <a:pt x="39" y="87"/>
                  </a:lnTo>
                  <a:lnTo>
                    <a:pt x="54" y="79"/>
                  </a:lnTo>
                  <a:lnTo>
                    <a:pt x="55" y="76"/>
                  </a:lnTo>
                  <a:lnTo>
                    <a:pt x="56" y="74"/>
                  </a:lnTo>
                  <a:lnTo>
                    <a:pt x="50" y="66"/>
                  </a:lnTo>
                  <a:lnTo>
                    <a:pt x="59" y="70"/>
                  </a:lnTo>
                  <a:lnTo>
                    <a:pt x="60" y="67"/>
                  </a:lnTo>
                  <a:lnTo>
                    <a:pt x="63" y="66"/>
                  </a:lnTo>
                  <a:lnTo>
                    <a:pt x="64" y="48"/>
                  </a:lnTo>
                  <a:lnTo>
                    <a:pt x="71" y="64"/>
                  </a:lnTo>
                  <a:lnTo>
                    <a:pt x="75" y="64"/>
                  </a:lnTo>
                  <a:lnTo>
                    <a:pt x="77" y="66"/>
                  </a:lnTo>
                  <a:lnTo>
                    <a:pt x="107" y="44"/>
                  </a:lnTo>
                  <a:close/>
                  <a:moveTo>
                    <a:pt x="71" y="27"/>
                  </a:moveTo>
                  <a:lnTo>
                    <a:pt x="63" y="27"/>
                  </a:lnTo>
                  <a:lnTo>
                    <a:pt x="62" y="39"/>
                  </a:lnTo>
                  <a:lnTo>
                    <a:pt x="56" y="30"/>
                  </a:lnTo>
                  <a:lnTo>
                    <a:pt x="43" y="35"/>
                  </a:lnTo>
                  <a:lnTo>
                    <a:pt x="34" y="43"/>
                  </a:lnTo>
                  <a:lnTo>
                    <a:pt x="24" y="54"/>
                  </a:lnTo>
                  <a:lnTo>
                    <a:pt x="19" y="67"/>
                  </a:lnTo>
                  <a:lnTo>
                    <a:pt x="18" y="80"/>
                  </a:lnTo>
                  <a:lnTo>
                    <a:pt x="18" y="87"/>
                  </a:lnTo>
                  <a:lnTo>
                    <a:pt x="30" y="90"/>
                  </a:lnTo>
                  <a:lnTo>
                    <a:pt x="19" y="95"/>
                  </a:lnTo>
                  <a:lnTo>
                    <a:pt x="24" y="107"/>
                  </a:lnTo>
                  <a:lnTo>
                    <a:pt x="34" y="118"/>
                  </a:lnTo>
                  <a:lnTo>
                    <a:pt x="44" y="127"/>
                  </a:lnTo>
                  <a:lnTo>
                    <a:pt x="56" y="132"/>
                  </a:lnTo>
                  <a:lnTo>
                    <a:pt x="71" y="134"/>
                  </a:lnTo>
                  <a:lnTo>
                    <a:pt x="77" y="134"/>
                  </a:lnTo>
                  <a:lnTo>
                    <a:pt x="79" y="122"/>
                  </a:lnTo>
                  <a:lnTo>
                    <a:pt x="85" y="131"/>
                  </a:lnTo>
                  <a:lnTo>
                    <a:pt x="97" y="126"/>
                  </a:lnTo>
                  <a:lnTo>
                    <a:pt x="108" y="118"/>
                  </a:lnTo>
                  <a:lnTo>
                    <a:pt x="116" y="107"/>
                  </a:lnTo>
                  <a:lnTo>
                    <a:pt x="121" y="94"/>
                  </a:lnTo>
                  <a:lnTo>
                    <a:pt x="124" y="80"/>
                  </a:lnTo>
                  <a:lnTo>
                    <a:pt x="123" y="74"/>
                  </a:lnTo>
                  <a:lnTo>
                    <a:pt x="112" y="71"/>
                  </a:lnTo>
                  <a:lnTo>
                    <a:pt x="121" y="66"/>
                  </a:lnTo>
                  <a:lnTo>
                    <a:pt x="116" y="54"/>
                  </a:lnTo>
                  <a:lnTo>
                    <a:pt x="108" y="43"/>
                  </a:lnTo>
                  <a:lnTo>
                    <a:pt x="97" y="34"/>
                  </a:lnTo>
                  <a:lnTo>
                    <a:pt x="84" y="28"/>
                  </a:lnTo>
                  <a:lnTo>
                    <a:pt x="71" y="27"/>
                  </a:lnTo>
                  <a:close/>
                  <a:moveTo>
                    <a:pt x="56" y="3"/>
                  </a:moveTo>
                  <a:lnTo>
                    <a:pt x="54" y="3"/>
                  </a:lnTo>
                  <a:lnTo>
                    <a:pt x="51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5" y="8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0" y="7"/>
                  </a:lnTo>
                  <a:lnTo>
                    <a:pt x="60" y="6"/>
                  </a:lnTo>
                  <a:lnTo>
                    <a:pt x="59" y="4"/>
                  </a:lnTo>
                  <a:lnTo>
                    <a:pt x="58" y="3"/>
                  </a:lnTo>
                  <a:lnTo>
                    <a:pt x="56" y="3"/>
                  </a:lnTo>
                  <a:close/>
                  <a:moveTo>
                    <a:pt x="56" y="0"/>
                  </a:moveTo>
                  <a:lnTo>
                    <a:pt x="59" y="2"/>
                  </a:lnTo>
                  <a:lnTo>
                    <a:pt x="62" y="3"/>
                  </a:lnTo>
                  <a:lnTo>
                    <a:pt x="63" y="4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71" y="10"/>
                  </a:lnTo>
                  <a:lnTo>
                    <a:pt x="92" y="14"/>
                  </a:lnTo>
                  <a:lnTo>
                    <a:pt x="112" y="23"/>
                  </a:lnTo>
                  <a:lnTo>
                    <a:pt x="127" y="39"/>
                  </a:lnTo>
                  <a:lnTo>
                    <a:pt x="137" y="58"/>
                  </a:lnTo>
                  <a:lnTo>
                    <a:pt x="140" y="80"/>
                  </a:lnTo>
                  <a:lnTo>
                    <a:pt x="137" y="103"/>
                  </a:lnTo>
                  <a:lnTo>
                    <a:pt x="127" y="122"/>
                  </a:lnTo>
                  <a:lnTo>
                    <a:pt x="112" y="136"/>
                  </a:lnTo>
                  <a:lnTo>
                    <a:pt x="92" y="147"/>
                  </a:lnTo>
                  <a:lnTo>
                    <a:pt x="71" y="151"/>
                  </a:lnTo>
                  <a:lnTo>
                    <a:pt x="48" y="147"/>
                  </a:lnTo>
                  <a:lnTo>
                    <a:pt x="30" y="136"/>
                  </a:lnTo>
                  <a:lnTo>
                    <a:pt x="14" y="122"/>
                  </a:lnTo>
                  <a:lnTo>
                    <a:pt x="4" y="103"/>
                  </a:lnTo>
                  <a:lnTo>
                    <a:pt x="0" y="80"/>
                  </a:lnTo>
                  <a:lnTo>
                    <a:pt x="4" y="58"/>
                  </a:lnTo>
                  <a:lnTo>
                    <a:pt x="15" y="38"/>
                  </a:lnTo>
                  <a:lnTo>
                    <a:pt x="31" y="22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48" y="11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50" y="3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4">
              <a:extLst>
                <a:ext uri="{FF2B5EF4-FFF2-40B4-BE49-F238E27FC236}">
                  <a16:creationId xmlns:a16="http://schemas.microsoft.com/office/drawing/2014/main" id="{49BF4ACC-DCF1-4F00-A1C0-DA5A7FCC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22" y="4028312"/>
              <a:ext cx="233945" cy="233945"/>
            </a:xfrm>
            <a:custGeom>
              <a:avLst/>
              <a:gdLst>
                <a:gd name="T0" fmla="*/ 133 w 157"/>
                <a:gd name="T1" fmla="*/ 0 h 157"/>
                <a:gd name="T2" fmla="*/ 145 w 157"/>
                <a:gd name="T3" fmla="*/ 3 h 157"/>
                <a:gd name="T4" fmla="*/ 155 w 157"/>
                <a:gd name="T5" fmla="*/ 12 h 157"/>
                <a:gd name="T6" fmla="*/ 157 w 157"/>
                <a:gd name="T7" fmla="*/ 24 h 157"/>
                <a:gd name="T8" fmla="*/ 155 w 157"/>
                <a:gd name="T9" fmla="*/ 36 h 157"/>
                <a:gd name="T10" fmla="*/ 145 w 157"/>
                <a:gd name="T11" fmla="*/ 45 h 157"/>
                <a:gd name="T12" fmla="*/ 133 w 157"/>
                <a:gd name="T13" fmla="*/ 49 h 157"/>
                <a:gd name="T14" fmla="*/ 127 w 157"/>
                <a:gd name="T15" fmla="*/ 48 h 157"/>
                <a:gd name="T16" fmla="*/ 120 w 157"/>
                <a:gd name="T17" fmla="*/ 45 h 157"/>
                <a:gd name="T18" fmla="*/ 116 w 157"/>
                <a:gd name="T19" fmla="*/ 41 h 157"/>
                <a:gd name="T20" fmla="*/ 50 w 157"/>
                <a:gd name="T21" fmla="*/ 74 h 157"/>
                <a:gd name="T22" fmla="*/ 50 w 157"/>
                <a:gd name="T23" fmla="*/ 78 h 157"/>
                <a:gd name="T24" fmla="*/ 50 w 157"/>
                <a:gd name="T25" fmla="*/ 82 h 157"/>
                <a:gd name="T26" fmla="*/ 116 w 157"/>
                <a:gd name="T27" fmla="*/ 114 h 157"/>
                <a:gd name="T28" fmla="*/ 120 w 157"/>
                <a:gd name="T29" fmla="*/ 110 h 157"/>
                <a:gd name="T30" fmla="*/ 127 w 157"/>
                <a:gd name="T31" fmla="*/ 109 h 157"/>
                <a:gd name="T32" fmla="*/ 133 w 157"/>
                <a:gd name="T33" fmla="*/ 108 h 157"/>
                <a:gd name="T34" fmla="*/ 145 w 157"/>
                <a:gd name="T35" fmla="*/ 110 h 157"/>
                <a:gd name="T36" fmla="*/ 155 w 157"/>
                <a:gd name="T37" fmla="*/ 120 h 157"/>
                <a:gd name="T38" fmla="*/ 157 w 157"/>
                <a:gd name="T39" fmla="*/ 132 h 157"/>
                <a:gd name="T40" fmla="*/ 155 w 157"/>
                <a:gd name="T41" fmla="*/ 145 h 157"/>
                <a:gd name="T42" fmla="*/ 145 w 157"/>
                <a:gd name="T43" fmla="*/ 153 h 157"/>
                <a:gd name="T44" fmla="*/ 133 w 157"/>
                <a:gd name="T45" fmla="*/ 157 h 157"/>
                <a:gd name="T46" fmla="*/ 120 w 157"/>
                <a:gd name="T47" fmla="*/ 153 h 157"/>
                <a:gd name="T48" fmla="*/ 112 w 157"/>
                <a:gd name="T49" fmla="*/ 145 h 157"/>
                <a:gd name="T50" fmla="*/ 108 w 157"/>
                <a:gd name="T51" fmla="*/ 132 h 157"/>
                <a:gd name="T52" fmla="*/ 110 w 157"/>
                <a:gd name="T53" fmla="*/ 128 h 157"/>
                <a:gd name="T54" fmla="*/ 43 w 157"/>
                <a:gd name="T55" fmla="*/ 96 h 157"/>
                <a:gd name="T56" fmla="*/ 38 w 157"/>
                <a:gd name="T57" fmla="*/ 100 h 157"/>
                <a:gd name="T58" fmla="*/ 32 w 157"/>
                <a:gd name="T59" fmla="*/ 101 h 157"/>
                <a:gd name="T60" fmla="*/ 26 w 157"/>
                <a:gd name="T61" fmla="*/ 102 h 157"/>
                <a:gd name="T62" fmla="*/ 12 w 157"/>
                <a:gd name="T63" fmla="*/ 100 h 157"/>
                <a:gd name="T64" fmla="*/ 4 w 157"/>
                <a:gd name="T65" fmla="*/ 90 h 157"/>
                <a:gd name="T66" fmla="*/ 0 w 157"/>
                <a:gd name="T67" fmla="*/ 78 h 157"/>
                <a:gd name="T68" fmla="*/ 4 w 157"/>
                <a:gd name="T69" fmla="*/ 65 h 157"/>
                <a:gd name="T70" fmla="*/ 12 w 157"/>
                <a:gd name="T71" fmla="*/ 57 h 157"/>
                <a:gd name="T72" fmla="*/ 26 w 157"/>
                <a:gd name="T73" fmla="*/ 53 h 157"/>
                <a:gd name="T74" fmla="*/ 32 w 157"/>
                <a:gd name="T75" fmla="*/ 54 h 157"/>
                <a:gd name="T76" fmla="*/ 38 w 157"/>
                <a:gd name="T77" fmla="*/ 57 h 157"/>
                <a:gd name="T78" fmla="*/ 43 w 157"/>
                <a:gd name="T79" fmla="*/ 61 h 157"/>
                <a:gd name="T80" fmla="*/ 110 w 157"/>
                <a:gd name="T81" fmla="*/ 28 h 157"/>
                <a:gd name="T82" fmla="*/ 108 w 157"/>
                <a:gd name="T83" fmla="*/ 24 h 157"/>
                <a:gd name="T84" fmla="*/ 112 w 157"/>
                <a:gd name="T85" fmla="*/ 12 h 157"/>
                <a:gd name="T86" fmla="*/ 120 w 157"/>
                <a:gd name="T87" fmla="*/ 3 h 157"/>
                <a:gd name="T88" fmla="*/ 133 w 157"/>
                <a:gd name="T8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7">
                  <a:moveTo>
                    <a:pt x="133" y="0"/>
                  </a:moveTo>
                  <a:lnTo>
                    <a:pt x="145" y="3"/>
                  </a:lnTo>
                  <a:lnTo>
                    <a:pt x="155" y="12"/>
                  </a:lnTo>
                  <a:lnTo>
                    <a:pt x="157" y="24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3" y="49"/>
                  </a:lnTo>
                  <a:lnTo>
                    <a:pt x="127" y="48"/>
                  </a:lnTo>
                  <a:lnTo>
                    <a:pt x="120" y="45"/>
                  </a:lnTo>
                  <a:lnTo>
                    <a:pt x="116" y="41"/>
                  </a:lnTo>
                  <a:lnTo>
                    <a:pt x="50" y="74"/>
                  </a:lnTo>
                  <a:lnTo>
                    <a:pt x="50" y="78"/>
                  </a:lnTo>
                  <a:lnTo>
                    <a:pt x="50" y="82"/>
                  </a:lnTo>
                  <a:lnTo>
                    <a:pt x="116" y="114"/>
                  </a:lnTo>
                  <a:lnTo>
                    <a:pt x="120" y="110"/>
                  </a:lnTo>
                  <a:lnTo>
                    <a:pt x="127" y="109"/>
                  </a:lnTo>
                  <a:lnTo>
                    <a:pt x="133" y="108"/>
                  </a:lnTo>
                  <a:lnTo>
                    <a:pt x="145" y="110"/>
                  </a:lnTo>
                  <a:lnTo>
                    <a:pt x="155" y="120"/>
                  </a:lnTo>
                  <a:lnTo>
                    <a:pt x="157" y="132"/>
                  </a:lnTo>
                  <a:lnTo>
                    <a:pt x="155" y="145"/>
                  </a:lnTo>
                  <a:lnTo>
                    <a:pt x="145" y="153"/>
                  </a:lnTo>
                  <a:lnTo>
                    <a:pt x="133" y="157"/>
                  </a:lnTo>
                  <a:lnTo>
                    <a:pt x="120" y="153"/>
                  </a:lnTo>
                  <a:lnTo>
                    <a:pt x="112" y="145"/>
                  </a:lnTo>
                  <a:lnTo>
                    <a:pt x="108" y="132"/>
                  </a:lnTo>
                  <a:lnTo>
                    <a:pt x="110" y="128"/>
                  </a:lnTo>
                  <a:lnTo>
                    <a:pt x="43" y="96"/>
                  </a:lnTo>
                  <a:lnTo>
                    <a:pt x="38" y="100"/>
                  </a:lnTo>
                  <a:lnTo>
                    <a:pt x="32" y="101"/>
                  </a:lnTo>
                  <a:lnTo>
                    <a:pt x="26" y="102"/>
                  </a:lnTo>
                  <a:lnTo>
                    <a:pt x="12" y="100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4" y="65"/>
                  </a:lnTo>
                  <a:lnTo>
                    <a:pt x="12" y="57"/>
                  </a:lnTo>
                  <a:lnTo>
                    <a:pt x="26" y="53"/>
                  </a:lnTo>
                  <a:lnTo>
                    <a:pt x="32" y="54"/>
                  </a:lnTo>
                  <a:lnTo>
                    <a:pt x="38" y="57"/>
                  </a:lnTo>
                  <a:lnTo>
                    <a:pt x="43" y="61"/>
                  </a:lnTo>
                  <a:lnTo>
                    <a:pt x="110" y="28"/>
                  </a:lnTo>
                  <a:lnTo>
                    <a:pt x="108" y="24"/>
                  </a:lnTo>
                  <a:lnTo>
                    <a:pt x="112" y="12"/>
                  </a:lnTo>
                  <a:lnTo>
                    <a:pt x="120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CC82927A-CDFA-42E4-9CD3-E5DEF5C2B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8918" y="3476976"/>
              <a:ext cx="226495" cy="239906"/>
            </a:xfrm>
            <a:custGeom>
              <a:avLst/>
              <a:gdLst>
                <a:gd name="T0" fmla="*/ 141 w 152"/>
                <a:gd name="T1" fmla="*/ 132 h 161"/>
                <a:gd name="T2" fmla="*/ 149 w 152"/>
                <a:gd name="T3" fmla="*/ 137 h 161"/>
                <a:gd name="T4" fmla="*/ 152 w 152"/>
                <a:gd name="T5" fmla="*/ 146 h 161"/>
                <a:gd name="T6" fmla="*/ 149 w 152"/>
                <a:gd name="T7" fmla="*/ 156 h 161"/>
                <a:gd name="T8" fmla="*/ 141 w 152"/>
                <a:gd name="T9" fmla="*/ 161 h 161"/>
                <a:gd name="T10" fmla="*/ 132 w 152"/>
                <a:gd name="T11" fmla="*/ 161 h 161"/>
                <a:gd name="T12" fmla="*/ 124 w 152"/>
                <a:gd name="T13" fmla="*/ 156 h 161"/>
                <a:gd name="T14" fmla="*/ 121 w 152"/>
                <a:gd name="T15" fmla="*/ 146 h 161"/>
                <a:gd name="T16" fmla="*/ 124 w 152"/>
                <a:gd name="T17" fmla="*/ 137 h 161"/>
                <a:gd name="T18" fmla="*/ 132 w 152"/>
                <a:gd name="T19" fmla="*/ 132 h 161"/>
                <a:gd name="T20" fmla="*/ 36 w 152"/>
                <a:gd name="T21" fmla="*/ 132 h 161"/>
                <a:gd name="T22" fmla="*/ 44 w 152"/>
                <a:gd name="T23" fmla="*/ 134 h 161"/>
                <a:gd name="T24" fmla="*/ 49 w 152"/>
                <a:gd name="T25" fmla="*/ 141 h 161"/>
                <a:gd name="T26" fmla="*/ 49 w 152"/>
                <a:gd name="T27" fmla="*/ 152 h 161"/>
                <a:gd name="T28" fmla="*/ 44 w 152"/>
                <a:gd name="T29" fmla="*/ 158 h 161"/>
                <a:gd name="T30" fmla="*/ 36 w 152"/>
                <a:gd name="T31" fmla="*/ 161 h 161"/>
                <a:gd name="T32" fmla="*/ 27 w 152"/>
                <a:gd name="T33" fmla="*/ 158 h 161"/>
                <a:gd name="T34" fmla="*/ 21 w 152"/>
                <a:gd name="T35" fmla="*/ 152 h 161"/>
                <a:gd name="T36" fmla="*/ 21 w 152"/>
                <a:gd name="T37" fmla="*/ 141 h 161"/>
                <a:gd name="T38" fmla="*/ 27 w 152"/>
                <a:gd name="T39" fmla="*/ 134 h 161"/>
                <a:gd name="T40" fmla="*/ 36 w 152"/>
                <a:gd name="T41" fmla="*/ 132 h 161"/>
                <a:gd name="T42" fmla="*/ 5 w 152"/>
                <a:gd name="T43" fmla="*/ 1 h 161"/>
                <a:gd name="T44" fmla="*/ 15 w 152"/>
                <a:gd name="T45" fmla="*/ 7 h 161"/>
                <a:gd name="T46" fmla="*/ 20 w 152"/>
                <a:gd name="T47" fmla="*/ 15 h 161"/>
                <a:gd name="T48" fmla="*/ 152 w 152"/>
                <a:gd name="T49" fmla="*/ 20 h 161"/>
                <a:gd name="T50" fmla="*/ 20 w 152"/>
                <a:gd name="T51" fmla="*/ 101 h 161"/>
                <a:gd name="T52" fmla="*/ 21 w 152"/>
                <a:gd name="T53" fmla="*/ 105 h 161"/>
                <a:gd name="T54" fmla="*/ 27 w 152"/>
                <a:gd name="T55" fmla="*/ 110 h 161"/>
                <a:gd name="T56" fmla="*/ 152 w 152"/>
                <a:gd name="T57" fmla="*/ 112 h 161"/>
                <a:gd name="T58" fmla="*/ 31 w 152"/>
                <a:gd name="T59" fmla="*/ 121 h 161"/>
                <a:gd name="T60" fmla="*/ 20 w 152"/>
                <a:gd name="T61" fmla="*/ 118 h 161"/>
                <a:gd name="T62" fmla="*/ 13 w 152"/>
                <a:gd name="T63" fmla="*/ 112 h 161"/>
                <a:gd name="T64" fmla="*/ 11 w 152"/>
                <a:gd name="T65" fmla="*/ 101 h 161"/>
                <a:gd name="T66" fmla="*/ 13 w 152"/>
                <a:gd name="T67" fmla="*/ 89 h 161"/>
                <a:gd name="T68" fmla="*/ 11 w 152"/>
                <a:gd name="T69" fmla="*/ 20 h 161"/>
                <a:gd name="T70" fmla="*/ 8 w 152"/>
                <a:gd name="T71" fmla="*/ 13 h 161"/>
                <a:gd name="T72" fmla="*/ 0 w 152"/>
                <a:gd name="T7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61">
                  <a:moveTo>
                    <a:pt x="136" y="132"/>
                  </a:moveTo>
                  <a:lnTo>
                    <a:pt x="141" y="132"/>
                  </a:lnTo>
                  <a:lnTo>
                    <a:pt x="145" y="134"/>
                  </a:lnTo>
                  <a:lnTo>
                    <a:pt x="149" y="137"/>
                  </a:lnTo>
                  <a:lnTo>
                    <a:pt x="150" y="141"/>
                  </a:lnTo>
                  <a:lnTo>
                    <a:pt x="152" y="146"/>
                  </a:lnTo>
                  <a:lnTo>
                    <a:pt x="150" y="152"/>
                  </a:lnTo>
                  <a:lnTo>
                    <a:pt x="149" y="156"/>
                  </a:lnTo>
                  <a:lnTo>
                    <a:pt x="145" y="158"/>
                  </a:lnTo>
                  <a:lnTo>
                    <a:pt x="141" y="161"/>
                  </a:lnTo>
                  <a:lnTo>
                    <a:pt x="136" y="161"/>
                  </a:lnTo>
                  <a:lnTo>
                    <a:pt x="132" y="161"/>
                  </a:lnTo>
                  <a:lnTo>
                    <a:pt x="128" y="158"/>
                  </a:lnTo>
                  <a:lnTo>
                    <a:pt x="124" y="156"/>
                  </a:lnTo>
                  <a:lnTo>
                    <a:pt x="122" y="152"/>
                  </a:lnTo>
                  <a:lnTo>
                    <a:pt x="121" y="146"/>
                  </a:lnTo>
                  <a:lnTo>
                    <a:pt x="122" y="141"/>
                  </a:lnTo>
                  <a:lnTo>
                    <a:pt x="124" y="137"/>
                  </a:lnTo>
                  <a:lnTo>
                    <a:pt x="128" y="134"/>
                  </a:lnTo>
                  <a:lnTo>
                    <a:pt x="132" y="132"/>
                  </a:lnTo>
                  <a:lnTo>
                    <a:pt x="136" y="132"/>
                  </a:lnTo>
                  <a:close/>
                  <a:moveTo>
                    <a:pt x="36" y="132"/>
                  </a:moveTo>
                  <a:lnTo>
                    <a:pt x="40" y="132"/>
                  </a:lnTo>
                  <a:lnTo>
                    <a:pt x="44" y="134"/>
                  </a:lnTo>
                  <a:lnTo>
                    <a:pt x="48" y="137"/>
                  </a:lnTo>
                  <a:lnTo>
                    <a:pt x="49" y="141"/>
                  </a:lnTo>
                  <a:lnTo>
                    <a:pt x="51" y="146"/>
                  </a:lnTo>
                  <a:lnTo>
                    <a:pt x="49" y="152"/>
                  </a:lnTo>
                  <a:lnTo>
                    <a:pt x="48" y="156"/>
                  </a:lnTo>
                  <a:lnTo>
                    <a:pt x="44" y="158"/>
                  </a:lnTo>
                  <a:lnTo>
                    <a:pt x="40" y="161"/>
                  </a:lnTo>
                  <a:lnTo>
                    <a:pt x="36" y="161"/>
                  </a:lnTo>
                  <a:lnTo>
                    <a:pt x="31" y="161"/>
                  </a:lnTo>
                  <a:lnTo>
                    <a:pt x="27" y="158"/>
                  </a:lnTo>
                  <a:lnTo>
                    <a:pt x="24" y="156"/>
                  </a:lnTo>
                  <a:lnTo>
                    <a:pt x="21" y="152"/>
                  </a:lnTo>
                  <a:lnTo>
                    <a:pt x="20" y="146"/>
                  </a:lnTo>
                  <a:lnTo>
                    <a:pt x="21" y="141"/>
                  </a:lnTo>
                  <a:lnTo>
                    <a:pt x="24" y="137"/>
                  </a:lnTo>
                  <a:lnTo>
                    <a:pt x="27" y="134"/>
                  </a:lnTo>
                  <a:lnTo>
                    <a:pt x="31" y="132"/>
                  </a:lnTo>
                  <a:lnTo>
                    <a:pt x="36" y="132"/>
                  </a:lnTo>
                  <a:close/>
                  <a:moveTo>
                    <a:pt x="0" y="0"/>
                  </a:moveTo>
                  <a:lnTo>
                    <a:pt x="5" y="1"/>
                  </a:lnTo>
                  <a:lnTo>
                    <a:pt x="11" y="3"/>
                  </a:lnTo>
                  <a:lnTo>
                    <a:pt x="15" y="7"/>
                  </a:lnTo>
                  <a:lnTo>
                    <a:pt x="17" y="11"/>
                  </a:lnTo>
                  <a:lnTo>
                    <a:pt x="20" y="15"/>
                  </a:lnTo>
                  <a:lnTo>
                    <a:pt x="20" y="20"/>
                  </a:lnTo>
                  <a:lnTo>
                    <a:pt x="152" y="20"/>
                  </a:lnTo>
                  <a:lnTo>
                    <a:pt x="152" y="81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27" y="110"/>
                  </a:lnTo>
                  <a:lnTo>
                    <a:pt x="31" y="112"/>
                  </a:lnTo>
                  <a:lnTo>
                    <a:pt x="152" y="112"/>
                  </a:lnTo>
                  <a:lnTo>
                    <a:pt x="152" y="121"/>
                  </a:lnTo>
                  <a:lnTo>
                    <a:pt x="31" y="121"/>
                  </a:lnTo>
                  <a:lnTo>
                    <a:pt x="25" y="121"/>
                  </a:lnTo>
                  <a:lnTo>
                    <a:pt x="20" y="118"/>
                  </a:lnTo>
                  <a:lnTo>
                    <a:pt x="16" y="116"/>
                  </a:lnTo>
                  <a:lnTo>
                    <a:pt x="13" y="112"/>
                  </a:lnTo>
                  <a:lnTo>
                    <a:pt x="11" y="106"/>
                  </a:lnTo>
                  <a:lnTo>
                    <a:pt x="11" y="101"/>
                  </a:lnTo>
                  <a:lnTo>
                    <a:pt x="11" y="94"/>
                  </a:lnTo>
                  <a:lnTo>
                    <a:pt x="13" y="89"/>
                  </a:lnTo>
                  <a:lnTo>
                    <a:pt x="17" y="85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8" y="13"/>
                  </a:lnTo>
                  <a:lnTo>
                    <a:pt x="4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48ABA782-4603-4C78-B3DC-CFAF2303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2991" y="3287735"/>
              <a:ext cx="186262" cy="184771"/>
            </a:xfrm>
            <a:custGeom>
              <a:avLst/>
              <a:gdLst>
                <a:gd name="T0" fmla="*/ 45 w 125"/>
                <a:gd name="T1" fmla="*/ 22 h 124"/>
                <a:gd name="T2" fmla="*/ 31 w 125"/>
                <a:gd name="T3" fmla="*/ 34 h 124"/>
                <a:gd name="T4" fmla="*/ 30 w 125"/>
                <a:gd name="T5" fmla="*/ 55 h 124"/>
                <a:gd name="T6" fmla="*/ 49 w 125"/>
                <a:gd name="T7" fmla="*/ 67 h 124"/>
                <a:gd name="T8" fmla="*/ 63 w 125"/>
                <a:gd name="T9" fmla="*/ 71 h 124"/>
                <a:gd name="T10" fmla="*/ 71 w 125"/>
                <a:gd name="T11" fmla="*/ 72 h 124"/>
                <a:gd name="T12" fmla="*/ 77 w 125"/>
                <a:gd name="T13" fmla="*/ 76 h 124"/>
                <a:gd name="T14" fmla="*/ 78 w 125"/>
                <a:gd name="T15" fmla="*/ 83 h 124"/>
                <a:gd name="T16" fmla="*/ 69 w 125"/>
                <a:gd name="T17" fmla="*/ 90 h 124"/>
                <a:gd name="T18" fmla="*/ 54 w 125"/>
                <a:gd name="T19" fmla="*/ 88 h 124"/>
                <a:gd name="T20" fmla="*/ 47 w 125"/>
                <a:gd name="T21" fmla="*/ 86 h 124"/>
                <a:gd name="T22" fmla="*/ 43 w 125"/>
                <a:gd name="T23" fmla="*/ 80 h 124"/>
                <a:gd name="T24" fmla="*/ 38 w 125"/>
                <a:gd name="T25" fmla="*/ 76 h 124"/>
                <a:gd name="T26" fmla="*/ 31 w 125"/>
                <a:gd name="T27" fmla="*/ 78 h 124"/>
                <a:gd name="T28" fmla="*/ 27 w 125"/>
                <a:gd name="T29" fmla="*/ 83 h 124"/>
                <a:gd name="T30" fmla="*/ 29 w 125"/>
                <a:gd name="T31" fmla="*/ 90 h 124"/>
                <a:gd name="T32" fmla="*/ 41 w 125"/>
                <a:gd name="T33" fmla="*/ 100 h 124"/>
                <a:gd name="T34" fmla="*/ 67 w 125"/>
                <a:gd name="T35" fmla="*/ 104 h 124"/>
                <a:gd name="T36" fmla="*/ 90 w 125"/>
                <a:gd name="T37" fmla="*/ 94 h 124"/>
                <a:gd name="T38" fmla="*/ 95 w 125"/>
                <a:gd name="T39" fmla="*/ 72 h 124"/>
                <a:gd name="T40" fmla="*/ 79 w 125"/>
                <a:gd name="T41" fmla="*/ 58 h 124"/>
                <a:gd name="T42" fmla="*/ 54 w 125"/>
                <a:gd name="T43" fmla="*/ 51 h 124"/>
                <a:gd name="T44" fmla="*/ 47 w 125"/>
                <a:gd name="T45" fmla="*/ 48 h 124"/>
                <a:gd name="T46" fmla="*/ 46 w 125"/>
                <a:gd name="T47" fmla="*/ 43 h 124"/>
                <a:gd name="T48" fmla="*/ 47 w 125"/>
                <a:gd name="T49" fmla="*/ 39 h 124"/>
                <a:gd name="T50" fmla="*/ 53 w 125"/>
                <a:gd name="T51" fmla="*/ 35 h 124"/>
                <a:gd name="T52" fmla="*/ 61 w 125"/>
                <a:gd name="T53" fmla="*/ 34 h 124"/>
                <a:gd name="T54" fmla="*/ 75 w 125"/>
                <a:gd name="T55" fmla="*/ 40 h 124"/>
                <a:gd name="T56" fmla="*/ 86 w 125"/>
                <a:gd name="T57" fmla="*/ 47 h 124"/>
                <a:gd name="T58" fmla="*/ 91 w 125"/>
                <a:gd name="T59" fmla="*/ 43 h 124"/>
                <a:gd name="T60" fmla="*/ 93 w 125"/>
                <a:gd name="T61" fmla="*/ 36 h 124"/>
                <a:gd name="T62" fmla="*/ 87 w 125"/>
                <a:gd name="T63" fmla="*/ 28 h 124"/>
                <a:gd name="T64" fmla="*/ 67 w 125"/>
                <a:gd name="T65" fmla="*/ 20 h 124"/>
                <a:gd name="T66" fmla="*/ 34 w 125"/>
                <a:gd name="T67" fmla="*/ 0 h 124"/>
                <a:gd name="T68" fmla="*/ 46 w 125"/>
                <a:gd name="T69" fmla="*/ 3 h 124"/>
                <a:gd name="T70" fmla="*/ 62 w 125"/>
                <a:gd name="T71" fmla="*/ 4 h 124"/>
                <a:gd name="T72" fmla="*/ 95 w 125"/>
                <a:gd name="T73" fmla="*/ 16 h 124"/>
                <a:gd name="T74" fmla="*/ 117 w 125"/>
                <a:gd name="T75" fmla="*/ 44 h 124"/>
                <a:gd name="T76" fmla="*/ 119 w 125"/>
                <a:gd name="T77" fmla="*/ 70 h 124"/>
                <a:gd name="T78" fmla="*/ 125 w 125"/>
                <a:gd name="T79" fmla="*/ 83 h 124"/>
                <a:gd name="T80" fmla="*/ 122 w 125"/>
                <a:gd name="T81" fmla="*/ 103 h 124"/>
                <a:gd name="T82" fmla="*/ 103 w 125"/>
                <a:gd name="T83" fmla="*/ 122 h 124"/>
                <a:gd name="T84" fmla="*/ 83 w 125"/>
                <a:gd name="T85" fmla="*/ 123 h 124"/>
                <a:gd name="T86" fmla="*/ 73 w 125"/>
                <a:gd name="T87" fmla="*/ 119 h 124"/>
                <a:gd name="T88" fmla="*/ 62 w 125"/>
                <a:gd name="T89" fmla="*/ 120 h 124"/>
                <a:gd name="T90" fmla="*/ 27 w 125"/>
                <a:gd name="T91" fmla="*/ 108 h 124"/>
                <a:gd name="T92" fmla="*/ 8 w 125"/>
                <a:gd name="T93" fmla="*/ 80 h 124"/>
                <a:gd name="T94" fmla="*/ 5 w 125"/>
                <a:gd name="T95" fmla="*/ 54 h 124"/>
                <a:gd name="T96" fmla="*/ 0 w 125"/>
                <a:gd name="T97" fmla="*/ 42 h 124"/>
                <a:gd name="T98" fmla="*/ 2 w 125"/>
                <a:gd name="T99" fmla="*/ 22 h 124"/>
                <a:gd name="T100" fmla="*/ 21 w 125"/>
                <a:gd name="T101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" h="124">
                  <a:moveTo>
                    <a:pt x="54" y="19"/>
                  </a:moveTo>
                  <a:lnTo>
                    <a:pt x="45" y="22"/>
                  </a:lnTo>
                  <a:lnTo>
                    <a:pt x="37" y="27"/>
                  </a:lnTo>
                  <a:lnTo>
                    <a:pt x="31" y="34"/>
                  </a:lnTo>
                  <a:lnTo>
                    <a:pt x="29" y="44"/>
                  </a:lnTo>
                  <a:lnTo>
                    <a:pt x="30" y="55"/>
                  </a:lnTo>
                  <a:lnTo>
                    <a:pt x="38" y="62"/>
                  </a:lnTo>
                  <a:lnTo>
                    <a:pt x="49" y="67"/>
                  </a:lnTo>
                  <a:lnTo>
                    <a:pt x="59" y="70"/>
                  </a:lnTo>
                  <a:lnTo>
                    <a:pt x="63" y="71"/>
                  </a:lnTo>
                  <a:lnTo>
                    <a:pt x="67" y="71"/>
                  </a:lnTo>
                  <a:lnTo>
                    <a:pt x="71" y="72"/>
                  </a:lnTo>
                  <a:lnTo>
                    <a:pt x="74" y="75"/>
                  </a:lnTo>
                  <a:lnTo>
                    <a:pt x="77" y="76"/>
                  </a:lnTo>
                  <a:lnTo>
                    <a:pt x="78" y="79"/>
                  </a:lnTo>
                  <a:lnTo>
                    <a:pt x="78" y="83"/>
                  </a:lnTo>
                  <a:lnTo>
                    <a:pt x="75" y="86"/>
                  </a:lnTo>
                  <a:lnTo>
                    <a:pt x="69" y="90"/>
                  </a:lnTo>
                  <a:lnTo>
                    <a:pt x="61" y="91"/>
                  </a:lnTo>
                  <a:lnTo>
                    <a:pt x="54" y="88"/>
                  </a:lnTo>
                  <a:lnTo>
                    <a:pt x="50" y="87"/>
                  </a:lnTo>
                  <a:lnTo>
                    <a:pt x="47" y="86"/>
                  </a:lnTo>
                  <a:lnTo>
                    <a:pt x="45" y="83"/>
                  </a:lnTo>
                  <a:lnTo>
                    <a:pt x="43" y="80"/>
                  </a:lnTo>
                  <a:lnTo>
                    <a:pt x="41" y="78"/>
                  </a:lnTo>
                  <a:lnTo>
                    <a:pt x="38" y="76"/>
                  </a:lnTo>
                  <a:lnTo>
                    <a:pt x="34" y="76"/>
                  </a:lnTo>
                  <a:lnTo>
                    <a:pt x="31" y="78"/>
                  </a:lnTo>
                  <a:lnTo>
                    <a:pt x="29" y="79"/>
                  </a:lnTo>
                  <a:lnTo>
                    <a:pt x="27" y="83"/>
                  </a:lnTo>
                  <a:lnTo>
                    <a:pt x="27" y="86"/>
                  </a:lnTo>
                  <a:lnTo>
                    <a:pt x="29" y="90"/>
                  </a:lnTo>
                  <a:lnTo>
                    <a:pt x="33" y="94"/>
                  </a:lnTo>
                  <a:lnTo>
                    <a:pt x="41" y="100"/>
                  </a:lnTo>
                  <a:lnTo>
                    <a:pt x="51" y="104"/>
                  </a:lnTo>
                  <a:lnTo>
                    <a:pt x="67" y="104"/>
                  </a:lnTo>
                  <a:lnTo>
                    <a:pt x="81" y="102"/>
                  </a:lnTo>
                  <a:lnTo>
                    <a:pt x="90" y="94"/>
                  </a:lnTo>
                  <a:lnTo>
                    <a:pt x="97" y="84"/>
                  </a:lnTo>
                  <a:lnTo>
                    <a:pt x="95" y="72"/>
                  </a:lnTo>
                  <a:lnTo>
                    <a:pt x="89" y="63"/>
                  </a:lnTo>
                  <a:lnTo>
                    <a:pt x="79" y="58"/>
                  </a:lnTo>
                  <a:lnTo>
                    <a:pt x="67" y="54"/>
                  </a:lnTo>
                  <a:lnTo>
                    <a:pt x="54" y="51"/>
                  </a:lnTo>
                  <a:lnTo>
                    <a:pt x="50" y="50"/>
                  </a:lnTo>
                  <a:lnTo>
                    <a:pt x="47" y="48"/>
                  </a:lnTo>
                  <a:lnTo>
                    <a:pt x="46" y="46"/>
                  </a:lnTo>
                  <a:lnTo>
                    <a:pt x="46" y="43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50" y="36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4"/>
                  </a:lnTo>
                  <a:lnTo>
                    <a:pt x="69" y="35"/>
                  </a:lnTo>
                  <a:lnTo>
                    <a:pt x="75" y="40"/>
                  </a:lnTo>
                  <a:lnTo>
                    <a:pt x="82" y="44"/>
                  </a:lnTo>
                  <a:lnTo>
                    <a:pt x="86" y="47"/>
                  </a:lnTo>
                  <a:lnTo>
                    <a:pt x="89" y="46"/>
                  </a:lnTo>
                  <a:lnTo>
                    <a:pt x="91" y="43"/>
                  </a:lnTo>
                  <a:lnTo>
                    <a:pt x="93" y="40"/>
                  </a:lnTo>
                  <a:lnTo>
                    <a:pt x="93" y="36"/>
                  </a:lnTo>
                  <a:lnTo>
                    <a:pt x="91" y="32"/>
                  </a:lnTo>
                  <a:lnTo>
                    <a:pt x="87" y="28"/>
                  </a:lnTo>
                  <a:lnTo>
                    <a:pt x="79" y="23"/>
                  </a:lnTo>
                  <a:lnTo>
                    <a:pt x="67" y="20"/>
                  </a:lnTo>
                  <a:lnTo>
                    <a:pt x="54" y="19"/>
                  </a:lnTo>
                  <a:close/>
                  <a:moveTo>
                    <a:pt x="34" y="0"/>
                  </a:moveTo>
                  <a:lnTo>
                    <a:pt x="41" y="0"/>
                  </a:lnTo>
                  <a:lnTo>
                    <a:pt x="46" y="3"/>
                  </a:lnTo>
                  <a:lnTo>
                    <a:pt x="53" y="6"/>
                  </a:lnTo>
                  <a:lnTo>
                    <a:pt x="62" y="4"/>
                  </a:lnTo>
                  <a:lnTo>
                    <a:pt x="79" y="8"/>
                  </a:lnTo>
                  <a:lnTo>
                    <a:pt x="95" y="16"/>
                  </a:lnTo>
                  <a:lnTo>
                    <a:pt x="109" y="28"/>
                  </a:lnTo>
                  <a:lnTo>
                    <a:pt x="117" y="44"/>
                  </a:lnTo>
                  <a:lnTo>
                    <a:pt x="119" y="63"/>
                  </a:lnTo>
                  <a:lnTo>
                    <a:pt x="119" y="70"/>
                  </a:lnTo>
                  <a:lnTo>
                    <a:pt x="122" y="76"/>
                  </a:lnTo>
                  <a:lnTo>
                    <a:pt x="125" y="83"/>
                  </a:lnTo>
                  <a:lnTo>
                    <a:pt x="125" y="90"/>
                  </a:lnTo>
                  <a:lnTo>
                    <a:pt x="122" y="103"/>
                  </a:lnTo>
                  <a:lnTo>
                    <a:pt x="115" y="114"/>
                  </a:lnTo>
                  <a:lnTo>
                    <a:pt x="103" y="122"/>
                  </a:lnTo>
                  <a:lnTo>
                    <a:pt x="90" y="124"/>
                  </a:lnTo>
                  <a:lnTo>
                    <a:pt x="83" y="123"/>
                  </a:lnTo>
                  <a:lnTo>
                    <a:pt x="78" y="122"/>
                  </a:lnTo>
                  <a:lnTo>
                    <a:pt x="73" y="119"/>
                  </a:lnTo>
                  <a:lnTo>
                    <a:pt x="67" y="120"/>
                  </a:lnTo>
                  <a:lnTo>
                    <a:pt x="62" y="120"/>
                  </a:lnTo>
                  <a:lnTo>
                    <a:pt x="43" y="118"/>
                  </a:lnTo>
                  <a:lnTo>
                    <a:pt x="27" y="108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4" y="63"/>
                  </a:lnTo>
                  <a:lnTo>
                    <a:pt x="5" y="54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9" y="10"/>
                  </a:lnTo>
                  <a:lnTo>
                    <a:pt x="21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7">
              <a:extLst>
                <a:ext uri="{FF2B5EF4-FFF2-40B4-BE49-F238E27FC236}">
                  <a16:creationId xmlns:a16="http://schemas.microsoft.com/office/drawing/2014/main" id="{B6ACCD59-4B84-4465-A425-6517691C2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456" y="3129784"/>
              <a:ext cx="102816" cy="137088"/>
            </a:xfrm>
            <a:custGeom>
              <a:avLst/>
              <a:gdLst>
                <a:gd name="T0" fmla="*/ 47 w 69"/>
                <a:gd name="T1" fmla="*/ 40 h 92"/>
                <a:gd name="T2" fmla="*/ 47 w 69"/>
                <a:gd name="T3" fmla="*/ 81 h 92"/>
                <a:gd name="T4" fmla="*/ 55 w 69"/>
                <a:gd name="T5" fmla="*/ 81 h 92"/>
                <a:gd name="T6" fmla="*/ 57 w 69"/>
                <a:gd name="T7" fmla="*/ 40 h 92"/>
                <a:gd name="T8" fmla="*/ 47 w 69"/>
                <a:gd name="T9" fmla="*/ 40 h 92"/>
                <a:gd name="T10" fmla="*/ 29 w 69"/>
                <a:gd name="T11" fmla="*/ 40 h 92"/>
                <a:gd name="T12" fmla="*/ 29 w 69"/>
                <a:gd name="T13" fmla="*/ 81 h 92"/>
                <a:gd name="T14" fmla="*/ 40 w 69"/>
                <a:gd name="T15" fmla="*/ 81 h 92"/>
                <a:gd name="T16" fmla="*/ 40 w 69"/>
                <a:gd name="T17" fmla="*/ 40 h 92"/>
                <a:gd name="T18" fmla="*/ 29 w 69"/>
                <a:gd name="T19" fmla="*/ 40 h 92"/>
                <a:gd name="T20" fmla="*/ 11 w 69"/>
                <a:gd name="T21" fmla="*/ 40 h 92"/>
                <a:gd name="T22" fmla="*/ 15 w 69"/>
                <a:gd name="T23" fmla="*/ 81 h 92"/>
                <a:gd name="T24" fmla="*/ 23 w 69"/>
                <a:gd name="T25" fmla="*/ 81 h 92"/>
                <a:gd name="T26" fmla="*/ 23 w 69"/>
                <a:gd name="T27" fmla="*/ 40 h 92"/>
                <a:gd name="T28" fmla="*/ 11 w 69"/>
                <a:gd name="T29" fmla="*/ 40 h 92"/>
                <a:gd name="T30" fmla="*/ 7 w 69"/>
                <a:gd name="T31" fmla="*/ 28 h 92"/>
                <a:gd name="T32" fmla="*/ 63 w 69"/>
                <a:gd name="T33" fmla="*/ 28 h 92"/>
                <a:gd name="T34" fmla="*/ 65 w 69"/>
                <a:gd name="T35" fmla="*/ 29 h 92"/>
                <a:gd name="T36" fmla="*/ 67 w 69"/>
                <a:gd name="T37" fmla="*/ 32 h 92"/>
                <a:gd name="T38" fmla="*/ 68 w 69"/>
                <a:gd name="T39" fmla="*/ 35 h 92"/>
                <a:gd name="T40" fmla="*/ 63 w 69"/>
                <a:gd name="T41" fmla="*/ 86 h 92"/>
                <a:gd name="T42" fmla="*/ 61 w 69"/>
                <a:gd name="T43" fmla="*/ 89 h 92"/>
                <a:gd name="T44" fmla="*/ 60 w 69"/>
                <a:gd name="T45" fmla="*/ 92 h 92"/>
                <a:gd name="T46" fmla="*/ 56 w 69"/>
                <a:gd name="T47" fmla="*/ 92 h 92"/>
                <a:gd name="T48" fmla="*/ 13 w 69"/>
                <a:gd name="T49" fmla="*/ 92 h 92"/>
                <a:gd name="T50" fmla="*/ 9 w 69"/>
                <a:gd name="T51" fmla="*/ 92 h 92"/>
                <a:gd name="T52" fmla="*/ 8 w 69"/>
                <a:gd name="T53" fmla="*/ 89 h 92"/>
                <a:gd name="T54" fmla="*/ 7 w 69"/>
                <a:gd name="T55" fmla="*/ 86 h 92"/>
                <a:gd name="T56" fmla="*/ 1 w 69"/>
                <a:gd name="T57" fmla="*/ 35 h 92"/>
                <a:gd name="T58" fmla="*/ 3 w 69"/>
                <a:gd name="T59" fmla="*/ 32 h 92"/>
                <a:gd name="T60" fmla="*/ 4 w 69"/>
                <a:gd name="T61" fmla="*/ 29 h 92"/>
                <a:gd name="T62" fmla="*/ 7 w 69"/>
                <a:gd name="T63" fmla="*/ 28 h 92"/>
                <a:gd name="T64" fmla="*/ 24 w 69"/>
                <a:gd name="T65" fmla="*/ 5 h 92"/>
                <a:gd name="T66" fmla="*/ 23 w 69"/>
                <a:gd name="T67" fmla="*/ 11 h 92"/>
                <a:gd name="T68" fmla="*/ 47 w 69"/>
                <a:gd name="T69" fmla="*/ 11 h 92"/>
                <a:gd name="T70" fmla="*/ 45 w 69"/>
                <a:gd name="T71" fmla="*/ 5 h 92"/>
                <a:gd name="T72" fmla="*/ 24 w 69"/>
                <a:gd name="T73" fmla="*/ 5 h 92"/>
                <a:gd name="T74" fmla="*/ 23 w 69"/>
                <a:gd name="T75" fmla="*/ 0 h 92"/>
                <a:gd name="T76" fmla="*/ 47 w 69"/>
                <a:gd name="T77" fmla="*/ 0 h 92"/>
                <a:gd name="T78" fmla="*/ 48 w 69"/>
                <a:gd name="T79" fmla="*/ 0 h 92"/>
                <a:gd name="T80" fmla="*/ 51 w 69"/>
                <a:gd name="T81" fmla="*/ 1 h 92"/>
                <a:gd name="T82" fmla="*/ 51 w 69"/>
                <a:gd name="T83" fmla="*/ 4 h 92"/>
                <a:gd name="T84" fmla="*/ 52 w 69"/>
                <a:gd name="T85" fmla="*/ 11 h 92"/>
                <a:gd name="T86" fmla="*/ 61 w 69"/>
                <a:gd name="T87" fmla="*/ 11 h 92"/>
                <a:gd name="T88" fmla="*/ 64 w 69"/>
                <a:gd name="T89" fmla="*/ 12 h 92"/>
                <a:gd name="T90" fmla="*/ 67 w 69"/>
                <a:gd name="T91" fmla="*/ 13 h 92"/>
                <a:gd name="T92" fmla="*/ 69 w 69"/>
                <a:gd name="T93" fmla="*/ 16 h 92"/>
                <a:gd name="T94" fmla="*/ 69 w 69"/>
                <a:gd name="T95" fmla="*/ 20 h 92"/>
                <a:gd name="T96" fmla="*/ 69 w 69"/>
                <a:gd name="T97" fmla="*/ 23 h 92"/>
                <a:gd name="T98" fmla="*/ 0 w 69"/>
                <a:gd name="T99" fmla="*/ 23 h 92"/>
                <a:gd name="T100" fmla="*/ 0 w 69"/>
                <a:gd name="T101" fmla="*/ 20 h 92"/>
                <a:gd name="T102" fmla="*/ 0 w 69"/>
                <a:gd name="T103" fmla="*/ 16 h 92"/>
                <a:gd name="T104" fmla="*/ 3 w 69"/>
                <a:gd name="T105" fmla="*/ 13 h 92"/>
                <a:gd name="T106" fmla="*/ 5 w 69"/>
                <a:gd name="T107" fmla="*/ 12 h 92"/>
                <a:gd name="T108" fmla="*/ 8 w 69"/>
                <a:gd name="T109" fmla="*/ 11 h 92"/>
                <a:gd name="T110" fmla="*/ 17 w 69"/>
                <a:gd name="T111" fmla="*/ 11 h 92"/>
                <a:gd name="T112" fmla="*/ 17 w 69"/>
                <a:gd name="T113" fmla="*/ 4 h 92"/>
                <a:gd name="T114" fmla="*/ 19 w 69"/>
                <a:gd name="T115" fmla="*/ 1 h 92"/>
                <a:gd name="T116" fmla="*/ 21 w 69"/>
                <a:gd name="T117" fmla="*/ 0 h 92"/>
                <a:gd name="T118" fmla="*/ 23 w 69"/>
                <a:gd name="T1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" h="92">
                  <a:moveTo>
                    <a:pt x="47" y="40"/>
                  </a:moveTo>
                  <a:lnTo>
                    <a:pt x="47" y="81"/>
                  </a:lnTo>
                  <a:lnTo>
                    <a:pt x="55" y="81"/>
                  </a:lnTo>
                  <a:lnTo>
                    <a:pt x="57" y="40"/>
                  </a:lnTo>
                  <a:lnTo>
                    <a:pt x="47" y="40"/>
                  </a:lnTo>
                  <a:close/>
                  <a:moveTo>
                    <a:pt x="29" y="40"/>
                  </a:moveTo>
                  <a:lnTo>
                    <a:pt x="29" y="81"/>
                  </a:lnTo>
                  <a:lnTo>
                    <a:pt x="40" y="81"/>
                  </a:lnTo>
                  <a:lnTo>
                    <a:pt x="40" y="40"/>
                  </a:lnTo>
                  <a:lnTo>
                    <a:pt x="29" y="40"/>
                  </a:lnTo>
                  <a:close/>
                  <a:moveTo>
                    <a:pt x="11" y="40"/>
                  </a:moveTo>
                  <a:lnTo>
                    <a:pt x="15" y="81"/>
                  </a:lnTo>
                  <a:lnTo>
                    <a:pt x="23" y="81"/>
                  </a:lnTo>
                  <a:lnTo>
                    <a:pt x="23" y="40"/>
                  </a:lnTo>
                  <a:lnTo>
                    <a:pt x="11" y="40"/>
                  </a:lnTo>
                  <a:close/>
                  <a:moveTo>
                    <a:pt x="7" y="28"/>
                  </a:moveTo>
                  <a:lnTo>
                    <a:pt x="63" y="28"/>
                  </a:lnTo>
                  <a:lnTo>
                    <a:pt x="65" y="29"/>
                  </a:lnTo>
                  <a:lnTo>
                    <a:pt x="67" y="32"/>
                  </a:lnTo>
                  <a:lnTo>
                    <a:pt x="68" y="35"/>
                  </a:lnTo>
                  <a:lnTo>
                    <a:pt x="63" y="86"/>
                  </a:lnTo>
                  <a:lnTo>
                    <a:pt x="61" y="89"/>
                  </a:lnTo>
                  <a:lnTo>
                    <a:pt x="60" y="92"/>
                  </a:lnTo>
                  <a:lnTo>
                    <a:pt x="56" y="92"/>
                  </a:lnTo>
                  <a:lnTo>
                    <a:pt x="13" y="92"/>
                  </a:lnTo>
                  <a:lnTo>
                    <a:pt x="9" y="92"/>
                  </a:lnTo>
                  <a:lnTo>
                    <a:pt x="8" y="89"/>
                  </a:lnTo>
                  <a:lnTo>
                    <a:pt x="7" y="86"/>
                  </a:lnTo>
                  <a:lnTo>
                    <a:pt x="1" y="35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7" y="28"/>
                  </a:lnTo>
                  <a:close/>
                  <a:moveTo>
                    <a:pt x="24" y="5"/>
                  </a:moveTo>
                  <a:lnTo>
                    <a:pt x="23" y="11"/>
                  </a:lnTo>
                  <a:lnTo>
                    <a:pt x="47" y="11"/>
                  </a:lnTo>
                  <a:lnTo>
                    <a:pt x="45" y="5"/>
                  </a:lnTo>
                  <a:lnTo>
                    <a:pt x="24" y="5"/>
                  </a:lnTo>
                  <a:close/>
                  <a:moveTo>
                    <a:pt x="23" y="0"/>
                  </a:moveTo>
                  <a:lnTo>
                    <a:pt x="47" y="0"/>
                  </a:lnTo>
                  <a:lnTo>
                    <a:pt x="48" y="0"/>
                  </a:lnTo>
                  <a:lnTo>
                    <a:pt x="51" y="1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61" y="11"/>
                  </a:lnTo>
                  <a:lnTo>
                    <a:pt x="64" y="12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69" y="20"/>
                  </a:lnTo>
                  <a:lnTo>
                    <a:pt x="69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8" y="11"/>
                  </a:lnTo>
                  <a:lnTo>
                    <a:pt x="17" y="11"/>
                  </a:lnTo>
                  <a:lnTo>
                    <a:pt x="17" y="4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108">
              <a:extLst>
                <a:ext uri="{FF2B5EF4-FFF2-40B4-BE49-F238E27FC236}">
                  <a16:creationId xmlns:a16="http://schemas.microsoft.com/office/drawing/2014/main" id="{CD52B135-C42A-4580-95A1-EDB3816C0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006" y="4248845"/>
              <a:ext cx="284608" cy="284608"/>
            </a:xfrm>
            <a:custGeom>
              <a:avLst/>
              <a:gdLst>
                <a:gd name="T0" fmla="*/ 95 w 191"/>
                <a:gd name="T1" fmla="*/ 59 h 191"/>
                <a:gd name="T2" fmla="*/ 110 w 191"/>
                <a:gd name="T3" fmla="*/ 62 h 191"/>
                <a:gd name="T4" fmla="*/ 121 w 191"/>
                <a:gd name="T5" fmla="*/ 70 h 191"/>
                <a:gd name="T6" fmla="*/ 129 w 191"/>
                <a:gd name="T7" fmla="*/ 82 h 191"/>
                <a:gd name="T8" fmla="*/ 131 w 191"/>
                <a:gd name="T9" fmla="*/ 95 h 191"/>
                <a:gd name="T10" fmla="*/ 129 w 191"/>
                <a:gd name="T11" fmla="*/ 110 h 191"/>
                <a:gd name="T12" fmla="*/ 121 w 191"/>
                <a:gd name="T13" fmla="*/ 121 h 191"/>
                <a:gd name="T14" fmla="*/ 110 w 191"/>
                <a:gd name="T15" fmla="*/ 129 h 191"/>
                <a:gd name="T16" fmla="*/ 95 w 191"/>
                <a:gd name="T17" fmla="*/ 131 h 191"/>
                <a:gd name="T18" fmla="*/ 82 w 191"/>
                <a:gd name="T19" fmla="*/ 129 h 191"/>
                <a:gd name="T20" fmla="*/ 70 w 191"/>
                <a:gd name="T21" fmla="*/ 121 h 191"/>
                <a:gd name="T22" fmla="*/ 63 w 191"/>
                <a:gd name="T23" fmla="*/ 110 h 191"/>
                <a:gd name="T24" fmla="*/ 59 w 191"/>
                <a:gd name="T25" fmla="*/ 95 h 191"/>
                <a:gd name="T26" fmla="*/ 63 w 191"/>
                <a:gd name="T27" fmla="*/ 82 h 191"/>
                <a:gd name="T28" fmla="*/ 70 w 191"/>
                <a:gd name="T29" fmla="*/ 70 h 191"/>
                <a:gd name="T30" fmla="*/ 82 w 191"/>
                <a:gd name="T31" fmla="*/ 62 h 191"/>
                <a:gd name="T32" fmla="*/ 95 w 191"/>
                <a:gd name="T33" fmla="*/ 59 h 191"/>
                <a:gd name="T34" fmla="*/ 95 w 191"/>
                <a:gd name="T35" fmla="*/ 24 h 191"/>
                <a:gd name="T36" fmla="*/ 73 w 191"/>
                <a:gd name="T37" fmla="*/ 28 h 191"/>
                <a:gd name="T38" fmla="*/ 54 w 191"/>
                <a:gd name="T39" fmla="*/ 38 h 191"/>
                <a:gd name="T40" fmla="*/ 38 w 191"/>
                <a:gd name="T41" fmla="*/ 53 h 191"/>
                <a:gd name="T42" fmla="*/ 28 w 191"/>
                <a:gd name="T43" fmla="*/ 73 h 191"/>
                <a:gd name="T44" fmla="*/ 24 w 191"/>
                <a:gd name="T45" fmla="*/ 95 h 191"/>
                <a:gd name="T46" fmla="*/ 28 w 191"/>
                <a:gd name="T47" fmla="*/ 118 h 191"/>
                <a:gd name="T48" fmla="*/ 38 w 191"/>
                <a:gd name="T49" fmla="*/ 138 h 191"/>
                <a:gd name="T50" fmla="*/ 54 w 191"/>
                <a:gd name="T51" fmla="*/ 154 h 191"/>
                <a:gd name="T52" fmla="*/ 73 w 191"/>
                <a:gd name="T53" fmla="*/ 163 h 191"/>
                <a:gd name="T54" fmla="*/ 95 w 191"/>
                <a:gd name="T55" fmla="*/ 167 h 191"/>
                <a:gd name="T56" fmla="*/ 118 w 191"/>
                <a:gd name="T57" fmla="*/ 163 h 191"/>
                <a:gd name="T58" fmla="*/ 138 w 191"/>
                <a:gd name="T59" fmla="*/ 154 h 191"/>
                <a:gd name="T60" fmla="*/ 154 w 191"/>
                <a:gd name="T61" fmla="*/ 138 h 191"/>
                <a:gd name="T62" fmla="*/ 165 w 191"/>
                <a:gd name="T63" fmla="*/ 118 h 191"/>
                <a:gd name="T64" fmla="*/ 167 w 191"/>
                <a:gd name="T65" fmla="*/ 95 h 191"/>
                <a:gd name="T66" fmla="*/ 165 w 191"/>
                <a:gd name="T67" fmla="*/ 73 h 191"/>
                <a:gd name="T68" fmla="*/ 154 w 191"/>
                <a:gd name="T69" fmla="*/ 53 h 191"/>
                <a:gd name="T70" fmla="*/ 138 w 191"/>
                <a:gd name="T71" fmla="*/ 38 h 191"/>
                <a:gd name="T72" fmla="*/ 118 w 191"/>
                <a:gd name="T73" fmla="*/ 28 h 191"/>
                <a:gd name="T74" fmla="*/ 95 w 191"/>
                <a:gd name="T75" fmla="*/ 24 h 191"/>
                <a:gd name="T76" fmla="*/ 95 w 191"/>
                <a:gd name="T77" fmla="*/ 0 h 191"/>
                <a:gd name="T78" fmla="*/ 122 w 191"/>
                <a:gd name="T79" fmla="*/ 4 h 191"/>
                <a:gd name="T80" fmla="*/ 145 w 191"/>
                <a:gd name="T81" fmla="*/ 13 h 191"/>
                <a:gd name="T82" fmla="*/ 163 w 191"/>
                <a:gd name="T83" fmla="*/ 28 h 191"/>
                <a:gd name="T84" fmla="*/ 179 w 191"/>
                <a:gd name="T85" fmla="*/ 47 h 191"/>
                <a:gd name="T86" fmla="*/ 188 w 191"/>
                <a:gd name="T87" fmla="*/ 70 h 191"/>
                <a:gd name="T88" fmla="*/ 191 w 191"/>
                <a:gd name="T89" fmla="*/ 95 h 191"/>
                <a:gd name="T90" fmla="*/ 188 w 191"/>
                <a:gd name="T91" fmla="*/ 121 h 191"/>
                <a:gd name="T92" fmla="*/ 179 w 191"/>
                <a:gd name="T93" fmla="*/ 143 h 191"/>
                <a:gd name="T94" fmla="*/ 163 w 191"/>
                <a:gd name="T95" fmla="*/ 163 h 191"/>
                <a:gd name="T96" fmla="*/ 145 w 191"/>
                <a:gd name="T97" fmla="*/ 178 h 191"/>
                <a:gd name="T98" fmla="*/ 122 w 191"/>
                <a:gd name="T99" fmla="*/ 187 h 191"/>
                <a:gd name="T100" fmla="*/ 95 w 191"/>
                <a:gd name="T101" fmla="*/ 191 h 191"/>
                <a:gd name="T102" fmla="*/ 70 w 191"/>
                <a:gd name="T103" fmla="*/ 187 h 191"/>
                <a:gd name="T104" fmla="*/ 47 w 191"/>
                <a:gd name="T105" fmla="*/ 178 h 191"/>
                <a:gd name="T106" fmla="*/ 29 w 191"/>
                <a:gd name="T107" fmla="*/ 163 h 191"/>
                <a:gd name="T108" fmla="*/ 13 w 191"/>
                <a:gd name="T109" fmla="*/ 143 h 191"/>
                <a:gd name="T110" fmla="*/ 4 w 191"/>
                <a:gd name="T111" fmla="*/ 121 h 191"/>
                <a:gd name="T112" fmla="*/ 0 w 191"/>
                <a:gd name="T113" fmla="*/ 95 h 191"/>
                <a:gd name="T114" fmla="*/ 4 w 191"/>
                <a:gd name="T115" fmla="*/ 70 h 191"/>
                <a:gd name="T116" fmla="*/ 13 w 191"/>
                <a:gd name="T117" fmla="*/ 47 h 191"/>
                <a:gd name="T118" fmla="*/ 29 w 191"/>
                <a:gd name="T119" fmla="*/ 28 h 191"/>
                <a:gd name="T120" fmla="*/ 47 w 191"/>
                <a:gd name="T121" fmla="*/ 13 h 191"/>
                <a:gd name="T122" fmla="*/ 70 w 191"/>
                <a:gd name="T123" fmla="*/ 4 h 191"/>
                <a:gd name="T124" fmla="*/ 95 w 191"/>
                <a:gd name="T1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" h="191">
                  <a:moveTo>
                    <a:pt x="95" y="59"/>
                  </a:moveTo>
                  <a:lnTo>
                    <a:pt x="110" y="62"/>
                  </a:lnTo>
                  <a:lnTo>
                    <a:pt x="121" y="70"/>
                  </a:lnTo>
                  <a:lnTo>
                    <a:pt x="129" y="82"/>
                  </a:lnTo>
                  <a:lnTo>
                    <a:pt x="131" y="95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5" y="131"/>
                  </a:lnTo>
                  <a:lnTo>
                    <a:pt x="82" y="129"/>
                  </a:lnTo>
                  <a:lnTo>
                    <a:pt x="70" y="121"/>
                  </a:lnTo>
                  <a:lnTo>
                    <a:pt x="63" y="110"/>
                  </a:lnTo>
                  <a:lnTo>
                    <a:pt x="59" y="95"/>
                  </a:lnTo>
                  <a:lnTo>
                    <a:pt x="63" y="82"/>
                  </a:lnTo>
                  <a:lnTo>
                    <a:pt x="70" y="70"/>
                  </a:lnTo>
                  <a:lnTo>
                    <a:pt x="82" y="62"/>
                  </a:lnTo>
                  <a:lnTo>
                    <a:pt x="95" y="59"/>
                  </a:lnTo>
                  <a:close/>
                  <a:moveTo>
                    <a:pt x="95" y="24"/>
                  </a:moveTo>
                  <a:lnTo>
                    <a:pt x="73" y="28"/>
                  </a:lnTo>
                  <a:lnTo>
                    <a:pt x="54" y="38"/>
                  </a:lnTo>
                  <a:lnTo>
                    <a:pt x="38" y="53"/>
                  </a:lnTo>
                  <a:lnTo>
                    <a:pt x="28" y="73"/>
                  </a:lnTo>
                  <a:lnTo>
                    <a:pt x="24" y="95"/>
                  </a:lnTo>
                  <a:lnTo>
                    <a:pt x="28" y="118"/>
                  </a:lnTo>
                  <a:lnTo>
                    <a:pt x="38" y="138"/>
                  </a:lnTo>
                  <a:lnTo>
                    <a:pt x="54" y="154"/>
                  </a:lnTo>
                  <a:lnTo>
                    <a:pt x="73" y="163"/>
                  </a:lnTo>
                  <a:lnTo>
                    <a:pt x="95" y="167"/>
                  </a:lnTo>
                  <a:lnTo>
                    <a:pt x="118" y="163"/>
                  </a:lnTo>
                  <a:lnTo>
                    <a:pt x="138" y="154"/>
                  </a:lnTo>
                  <a:lnTo>
                    <a:pt x="154" y="138"/>
                  </a:lnTo>
                  <a:lnTo>
                    <a:pt x="165" y="118"/>
                  </a:lnTo>
                  <a:lnTo>
                    <a:pt x="167" y="95"/>
                  </a:lnTo>
                  <a:lnTo>
                    <a:pt x="165" y="73"/>
                  </a:lnTo>
                  <a:lnTo>
                    <a:pt x="154" y="53"/>
                  </a:lnTo>
                  <a:lnTo>
                    <a:pt x="138" y="38"/>
                  </a:lnTo>
                  <a:lnTo>
                    <a:pt x="118" y="28"/>
                  </a:lnTo>
                  <a:lnTo>
                    <a:pt x="95" y="24"/>
                  </a:lnTo>
                  <a:close/>
                  <a:moveTo>
                    <a:pt x="95" y="0"/>
                  </a:moveTo>
                  <a:lnTo>
                    <a:pt x="122" y="4"/>
                  </a:lnTo>
                  <a:lnTo>
                    <a:pt x="145" y="13"/>
                  </a:lnTo>
                  <a:lnTo>
                    <a:pt x="163" y="28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88" y="121"/>
                  </a:lnTo>
                  <a:lnTo>
                    <a:pt x="179" y="143"/>
                  </a:lnTo>
                  <a:lnTo>
                    <a:pt x="163" y="163"/>
                  </a:lnTo>
                  <a:lnTo>
                    <a:pt x="145" y="178"/>
                  </a:lnTo>
                  <a:lnTo>
                    <a:pt x="122" y="187"/>
                  </a:lnTo>
                  <a:lnTo>
                    <a:pt x="95" y="191"/>
                  </a:lnTo>
                  <a:lnTo>
                    <a:pt x="70" y="187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3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8"/>
                  </a:lnTo>
                  <a:lnTo>
                    <a:pt x="47" y="13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13B7932C-DA2A-4E6C-8141-0E25029A6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7883" y="3050810"/>
              <a:ext cx="473850" cy="205634"/>
            </a:xfrm>
            <a:custGeom>
              <a:avLst/>
              <a:gdLst>
                <a:gd name="T0" fmla="*/ 6 w 318"/>
                <a:gd name="T1" fmla="*/ 78 h 138"/>
                <a:gd name="T2" fmla="*/ 15 w 318"/>
                <a:gd name="T3" fmla="*/ 78 h 138"/>
                <a:gd name="T4" fmla="*/ 20 w 318"/>
                <a:gd name="T5" fmla="*/ 98 h 138"/>
                <a:gd name="T6" fmla="*/ 15 w 318"/>
                <a:gd name="T7" fmla="*/ 118 h 138"/>
                <a:gd name="T8" fmla="*/ 6 w 318"/>
                <a:gd name="T9" fmla="*/ 118 h 138"/>
                <a:gd name="T10" fmla="*/ 0 w 318"/>
                <a:gd name="T11" fmla="*/ 98 h 138"/>
                <a:gd name="T12" fmla="*/ 6 w 318"/>
                <a:gd name="T13" fmla="*/ 78 h 138"/>
                <a:gd name="T14" fmla="*/ 45 w 318"/>
                <a:gd name="T15" fmla="*/ 58 h 138"/>
                <a:gd name="T16" fmla="*/ 55 w 318"/>
                <a:gd name="T17" fmla="*/ 58 h 138"/>
                <a:gd name="T18" fmla="*/ 60 w 318"/>
                <a:gd name="T19" fmla="*/ 98 h 138"/>
                <a:gd name="T20" fmla="*/ 55 w 318"/>
                <a:gd name="T21" fmla="*/ 138 h 138"/>
                <a:gd name="T22" fmla="*/ 45 w 318"/>
                <a:gd name="T23" fmla="*/ 138 h 138"/>
                <a:gd name="T24" fmla="*/ 40 w 318"/>
                <a:gd name="T25" fmla="*/ 98 h 138"/>
                <a:gd name="T26" fmla="*/ 45 w 318"/>
                <a:gd name="T27" fmla="*/ 58 h 138"/>
                <a:gd name="T28" fmla="*/ 84 w 318"/>
                <a:gd name="T29" fmla="*/ 40 h 138"/>
                <a:gd name="T30" fmla="*/ 95 w 318"/>
                <a:gd name="T31" fmla="*/ 40 h 138"/>
                <a:gd name="T32" fmla="*/ 100 w 318"/>
                <a:gd name="T33" fmla="*/ 89 h 138"/>
                <a:gd name="T34" fmla="*/ 95 w 318"/>
                <a:gd name="T35" fmla="*/ 138 h 138"/>
                <a:gd name="T36" fmla="*/ 84 w 318"/>
                <a:gd name="T37" fmla="*/ 138 h 138"/>
                <a:gd name="T38" fmla="*/ 80 w 318"/>
                <a:gd name="T39" fmla="*/ 88 h 138"/>
                <a:gd name="T40" fmla="*/ 84 w 318"/>
                <a:gd name="T41" fmla="*/ 40 h 138"/>
                <a:gd name="T42" fmla="*/ 189 w 318"/>
                <a:gd name="T43" fmla="*/ 0 h 138"/>
                <a:gd name="T44" fmla="*/ 210 w 318"/>
                <a:gd name="T45" fmla="*/ 2 h 138"/>
                <a:gd name="T46" fmla="*/ 229 w 318"/>
                <a:gd name="T47" fmla="*/ 12 h 138"/>
                <a:gd name="T48" fmla="*/ 245 w 318"/>
                <a:gd name="T49" fmla="*/ 25 h 138"/>
                <a:gd name="T50" fmla="*/ 256 w 318"/>
                <a:gd name="T51" fmla="*/ 42 h 138"/>
                <a:gd name="T52" fmla="*/ 261 w 318"/>
                <a:gd name="T53" fmla="*/ 62 h 138"/>
                <a:gd name="T54" fmla="*/ 269 w 318"/>
                <a:gd name="T55" fmla="*/ 61 h 138"/>
                <a:gd name="T56" fmla="*/ 277 w 318"/>
                <a:gd name="T57" fmla="*/ 60 h 138"/>
                <a:gd name="T58" fmla="*/ 293 w 318"/>
                <a:gd name="T59" fmla="*/ 62 h 138"/>
                <a:gd name="T60" fmla="*/ 306 w 318"/>
                <a:gd name="T61" fmla="*/ 72 h 138"/>
                <a:gd name="T62" fmla="*/ 314 w 318"/>
                <a:gd name="T63" fmla="*/ 84 h 138"/>
                <a:gd name="T64" fmla="*/ 318 w 318"/>
                <a:gd name="T65" fmla="*/ 100 h 138"/>
                <a:gd name="T66" fmla="*/ 314 w 318"/>
                <a:gd name="T67" fmla="*/ 114 h 138"/>
                <a:gd name="T68" fmla="*/ 306 w 318"/>
                <a:gd name="T69" fmla="*/ 126 h 138"/>
                <a:gd name="T70" fmla="*/ 293 w 318"/>
                <a:gd name="T71" fmla="*/ 135 h 138"/>
                <a:gd name="T72" fmla="*/ 277 w 318"/>
                <a:gd name="T73" fmla="*/ 138 h 138"/>
                <a:gd name="T74" fmla="*/ 272 w 318"/>
                <a:gd name="T75" fmla="*/ 138 h 138"/>
                <a:gd name="T76" fmla="*/ 258 w 318"/>
                <a:gd name="T77" fmla="*/ 138 h 138"/>
                <a:gd name="T78" fmla="*/ 241 w 318"/>
                <a:gd name="T79" fmla="*/ 138 h 138"/>
                <a:gd name="T80" fmla="*/ 220 w 318"/>
                <a:gd name="T81" fmla="*/ 138 h 138"/>
                <a:gd name="T82" fmla="*/ 198 w 318"/>
                <a:gd name="T83" fmla="*/ 138 h 138"/>
                <a:gd name="T84" fmla="*/ 181 w 318"/>
                <a:gd name="T85" fmla="*/ 138 h 138"/>
                <a:gd name="T86" fmla="*/ 168 w 318"/>
                <a:gd name="T87" fmla="*/ 138 h 138"/>
                <a:gd name="T88" fmla="*/ 164 w 318"/>
                <a:gd name="T89" fmla="*/ 138 h 138"/>
                <a:gd name="T90" fmla="*/ 161 w 318"/>
                <a:gd name="T91" fmla="*/ 137 h 138"/>
                <a:gd name="T92" fmla="*/ 160 w 318"/>
                <a:gd name="T93" fmla="*/ 135 h 138"/>
                <a:gd name="T94" fmla="*/ 159 w 318"/>
                <a:gd name="T95" fmla="*/ 134 h 138"/>
                <a:gd name="T96" fmla="*/ 159 w 318"/>
                <a:gd name="T97" fmla="*/ 9 h 138"/>
                <a:gd name="T98" fmla="*/ 160 w 318"/>
                <a:gd name="T99" fmla="*/ 6 h 138"/>
                <a:gd name="T100" fmla="*/ 160 w 318"/>
                <a:gd name="T101" fmla="*/ 5 h 138"/>
                <a:gd name="T102" fmla="*/ 163 w 318"/>
                <a:gd name="T103" fmla="*/ 4 h 138"/>
                <a:gd name="T104" fmla="*/ 176 w 318"/>
                <a:gd name="T105" fmla="*/ 1 h 138"/>
                <a:gd name="T106" fmla="*/ 189 w 318"/>
                <a:gd name="T107" fmla="*/ 0 h 138"/>
                <a:gd name="T108" fmla="*/ 124 w 318"/>
                <a:gd name="T109" fmla="*/ 0 h 138"/>
                <a:gd name="T110" fmla="*/ 135 w 318"/>
                <a:gd name="T111" fmla="*/ 0 h 138"/>
                <a:gd name="T112" fmla="*/ 139 w 318"/>
                <a:gd name="T113" fmla="*/ 69 h 138"/>
                <a:gd name="T114" fmla="*/ 135 w 318"/>
                <a:gd name="T115" fmla="*/ 138 h 138"/>
                <a:gd name="T116" fmla="*/ 124 w 318"/>
                <a:gd name="T117" fmla="*/ 138 h 138"/>
                <a:gd name="T118" fmla="*/ 120 w 318"/>
                <a:gd name="T119" fmla="*/ 69 h 138"/>
                <a:gd name="T120" fmla="*/ 124 w 318"/>
                <a:gd name="T12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138">
                  <a:moveTo>
                    <a:pt x="6" y="78"/>
                  </a:moveTo>
                  <a:lnTo>
                    <a:pt x="15" y="78"/>
                  </a:lnTo>
                  <a:lnTo>
                    <a:pt x="20" y="98"/>
                  </a:lnTo>
                  <a:lnTo>
                    <a:pt x="15" y="118"/>
                  </a:lnTo>
                  <a:lnTo>
                    <a:pt x="6" y="118"/>
                  </a:lnTo>
                  <a:lnTo>
                    <a:pt x="0" y="98"/>
                  </a:lnTo>
                  <a:lnTo>
                    <a:pt x="6" y="78"/>
                  </a:lnTo>
                  <a:close/>
                  <a:moveTo>
                    <a:pt x="45" y="58"/>
                  </a:moveTo>
                  <a:lnTo>
                    <a:pt x="55" y="58"/>
                  </a:lnTo>
                  <a:lnTo>
                    <a:pt x="60" y="98"/>
                  </a:lnTo>
                  <a:lnTo>
                    <a:pt x="55" y="138"/>
                  </a:lnTo>
                  <a:lnTo>
                    <a:pt x="45" y="138"/>
                  </a:lnTo>
                  <a:lnTo>
                    <a:pt x="40" y="98"/>
                  </a:lnTo>
                  <a:lnTo>
                    <a:pt x="45" y="58"/>
                  </a:lnTo>
                  <a:close/>
                  <a:moveTo>
                    <a:pt x="84" y="40"/>
                  </a:moveTo>
                  <a:lnTo>
                    <a:pt x="95" y="40"/>
                  </a:lnTo>
                  <a:lnTo>
                    <a:pt x="100" y="89"/>
                  </a:lnTo>
                  <a:lnTo>
                    <a:pt x="95" y="138"/>
                  </a:lnTo>
                  <a:lnTo>
                    <a:pt x="84" y="138"/>
                  </a:lnTo>
                  <a:lnTo>
                    <a:pt x="80" y="88"/>
                  </a:lnTo>
                  <a:lnTo>
                    <a:pt x="84" y="40"/>
                  </a:lnTo>
                  <a:close/>
                  <a:moveTo>
                    <a:pt x="189" y="0"/>
                  </a:moveTo>
                  <a:lnTo>
                    <a:pt x="210" y="2"/>
                  </a:lnTo>
                  <a:lnTo>
                    <a:pt x="229" y="12"/>
                  </a:lnTo>
                  <a:lnTo>
                    <a:pt x="245" y="25"/>
                  </a:lnTo>
                  <a:lnTo>
                    <a:pt x="256" y="42"/>
                  </a:lnTo>
                  <a:lnTo>
                    <a:pt x="261" y="62"/>
                  </a:lnTo>
                  <a:lnTo>
                    <a:pt x="269" y="61"/>
                  </a:lnTo>
                  <a:lnTo>
                    <a:pt x="277" y="60"/>
                  </a:lnTo>
                  <a:lnTo>
                    <a:pt x="293" y="62"/>
                  </a:lnTo>
                  <a:lnTo>
                    <a:pt x="306" y="72"/>
                  </a:lnTo>
                  <a:lnTo>
                    <a:pt x="314" y="84"/>
                  </a:lnTo>
                  <a:lnTo>
                    <a:pt x="318" y="100"/>
                  </a:lnTo>
                  <a:lnTo>
                    <a:pt x="314" y="114"/>
                  </a:lnTo>
                  <a:lnTo>
                    <a:pt x="306" y="126"/>
                  </a:lnTo>
                  <a:lnTo>
                    <a:pt x="293" y="135"/>
                  </a:lnTo>
                  <a:lnTo>
                    <a:pt x="277" y="138"/>
                  </a:lnTo>
                  <a:lnTo>
                    <a:pt x="272" y="138"/>
                  </a:lnTo>
                  <a:lnTo>
                    <a:pt x="258" y="138"/>
                  </a:lnTo>
                  <a:lnTo>
                    <a:pt x="241" y="138"/>
                  </a:lnTo>
                  <a:lnTo>
                    <a:pt x="220" y="138"/>
                  </a:lnTo>
                  <a:lnTo>
                    <a:pt x="198" y="138"/>
                  </a:lnTo>
                  <a:lnTo>
                    <a:pt x="181" y="138"/>
                  </a:lnTo>
                  <a:lnTo>
                    <a:pt x="168" y="138"/>
                  </a:lnTo>
                  <a:lnTo>
                    <a:pt x="164" y="138"/>
                  </a:lnTo>
                  <a:lnTo>
                    <a:pt x="161" y="137"/>
                  </a:lnTo>
                  <a:lnTo>
                    <a:pt x="160" y="135"/>
                  </a:lnTo>
                  <a:lnTo>
                    <a:pt x="159" y="134"/>
                  </a:lnTo>
                  <a:lnTo>
                    <a:pt x="159" y="9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3" y="4"/>
                  </a:lnTo>
                  <a:lnTo>
                    <a:pt x="176" y="1"/>
                  </a:lnTo>
                  <a:lnTo>
                    <a:pt x="189" y="0"/>
                  </a:lnTo>
                  <a:close/>
                  <a:moveTo>
                    <a:pt x="124" y="0"/>
                  </a:moveTo>
                  <a:lnTo>
                    <a:pt x="135" y="0"/>
                  </a:lnTo>
                  <a:lnTo>
                    <a:pt x="139" y="69"/>
                  </a:lnTo>
                  <a:lnTo>
                    <a:pt x="135" y="138"/>
                  </a:lnTo>
                  <a:lnTo>
                    <a:pt x="124" y="138"/>
                  </a:lnTo>
                  <a:lnTo>
                    <a:pt x="120" y="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99300852-23A2-4B7C-B926-75155FAD7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7289" y="3296675"/>
              <a:ext cx="262257" cy="230964"/>
            </a:xfrm>
            <a:custGeom>
              <a:avLst/>
              <a:gdLst>
                <a:gd name="T0" fmla="*/ 158 w 176"/>
                <a:gd name="T1" fmla="*/ 54 h 155"/>
                <a:gd name="T2" fmla="*/ 168 w 176"/>
                <a:gd name="T3" fmla="*/ 65 h 155"/>
                <a:gd name="T4" fmla="*/ 174 w 176"/>
                <a:gd name="T5" fmla="*/ 76 h 155"/>
                <a:gd name="T6" fmla="*/ 176 w 176"/>
                <a:gd name="T7" fmla="*/ 89 h 155"/>
                <a:gd name="T8" fmla="*/ 173 w 176"/>
                <a:gd name="T9" fmla="*/ 105 h 155"/>
                <a:gd name="T10" fmla="*/ 165 w 176"/>
                <a:gd name="T11" fmla="*/ 118 h 155"/>
                <a:gd name="T12" fmla="*/ 153 w 176"/>
                <a:gd name="T13" fmla="*/ 129 h 155"/>
                <a:gd name="T14" fmla="*/ 152 w 176"/>
                <a:gd name="T15" fmla="*/ 133 h 155"/>
                <a:gd name="T16" fmla="*/ 153 w 176"/>
                <a:gd name="T17" fmla="*/ 138 h 155"/>
                <a:gd name="T18" fmla="*/ 156 w 176"/>
                <a:gd name="T19" fmla="*/ 143 h 155"/>
                <a:gd name="T20" fmla="*/ 161 w 176"/>
                <a:gd name="T21" fmla="*/ 149 h 155"/>
                <a:gd name="T22" fmla="*/ 166 w 176"/>
                <a:gd name="T23" fmla="*/ 153 h 155"/>
                <a:gd name="T24" fmla="*/ 166 w 176"/>
                <a:gd name="T25" fmla="*/ 155 h 155"/>
                <a:gd name="T26" fmla="*/ 152 w 176"/>
                <a:gd name="T27" fmla="*/ 154 h 155"/>
                <a:gd name="T28" fmla="*/ 137 w 176"/>
                <a:gd name="T29" fmla="*/ 150 h 155"/>
                <a:gd name="T30" fmla="*/ 122 w 176"/>
                <a:gd name="T31" fmla="*/ 140 h 155"/>
                <a:gd name="T32" fmla="*/ 113 w 176"/>
                <a:gd name="T33" fmla="*/ 141 h 155"/>
                <a:gd name="T34" fmla="*/ 92 w 176"/>
                <a:gd name="T35" fmla="*/ 137 h 155"/>
                <a:gd name="T36" fmla="*/ 75 w 176"/>
                <a:gd name="T37" fmla="*/ 130 h 155"/>
                <a:gd name="T38" fmla="*/ 96 w 176"/>
                <a:gd name="T39" fmla="*/ 128 h 155"/>
                <a:gd name="T40" fmla="*/ 116 w 176"/>
                <a:gd name="T41" fmla="*/ 121 h 155"/>
                <a:gd name="T42" fmla="*/ 133 w 176"/>
                <a:gd name="T43" fmla="*/ 110 h 155"/>
                <a:gd name="T44" fmla="*/ 144 w 176"/>
                <a:gd name="T45" fmla="*/ 100 h 155"/>
                <a:gd name="T46" fmla="*/ 152 w 176"/>
                <a:gd name="T47" fmla="*/ 88 h 155"/>
                <a:gd name="T48" fmla="*/ 157 w 176"/>
                <a:gd name="T49" fmla="*/ 73 h 155"/>
                <a:gd name="T50" fmla="*/ 158 w 176"/>
                <a:gd name="T51" fmla="*/ 58 h 155"/>
                <a:gd name="T52" fmla="*/ 158 w 176"/>
                <a:gd name="T53" fmla="*/ 54 h 155"/>
                <a:gd name="T54" fmla="*/ 73 w 176"/>
                <a:gd name="T55" fmla="*/ 0 h 155"/>
                <a:gd name="T56" fmla="*/ 97 w 176"/>
                <a:gd name="T57" fmla="*/ 2 h 155"/>
                <a:gd name="T58" fmla="*/ 117 w 176"/>
                <a:gd name="T59" fmla="*/ 12 h 155"/>
                <a:gd name="T60" fmla="*/ 133 w 176"/>
                <a:gd name="T61" fmla="*/ 24 h 155"/>
                <a:gd name="T62" fmla="*/ 144 w 176"/>
                <a:gd name="T63" fmla="*/ 40 h 155"/>
                <a:gd name="T64" fmla="*/ 146 w 176"/>
                <a:gd name="T65" fmla="*/ 58 h 155"/>
                <a:gd name="T66" fmla="*/ 144 w 176"/>
                <a:gd name="T67" fmla="*/ 77 h 155"/>
                <a:gd name="T68" fmla="*/ 133 w 176"/>
                <a:gd name="T69" fmla="*/ 94 h 155"/>
                <a:gd name="T70" fmla="*/ 117 w 176"/>
                <a:gd name="T71" fmla="*/ 106 h 155"/>
                <a:gd name="T72" fmla="*/ 97 w 176"/>
                <a:gd name="T73" fmla="*/ 116 h 155"/>
                <a:gd name="T74" fmla="*/ 73 w 176"/>
                <a:gd name="T75" fmla="*/ 118 h 155"/>
                <a:gd name="T76" fmla="*/ 63 w 176"/>
                <a:gd name="T77" fmla="*/ 117 h 155"/>
                <a:gd name="T78" fmla="*/ 45 w 176"/>
                <a:gd name="T79" fmla="*/ 129 h 155"/>
                <a:gd name="T80" fmla="*/ 28 w 176"/>
                <a:gd name="T81" fmla="*/ 134 h 155"/>
                <a:gd name="T82" fmla="*/ 11 w 176"/>
                <a:gd name="T83" fmla="*/ 137 h 155"/>
                <a:gd name="T84" fmla="*/ 11 w 176"/>
                <a:gd name="T85" fmla="*/ 133 h 155"/>
                <a:gd name="T86" fmla="*/ 19 w 176"/>
                <a:gd name="T87" fmla="*/ 126 h 155"/>
                <a:gd name="T88" fmla="*/ 25 w 176"/>
                <a:gd name="T89" fmla="*/ 118 h 155"/>
                <a:gd name="T90" fmla="*/ 28 w 176"/>
                <a:gd name="T91" fmla="*/ 109 h 155"/>
                <a:gd name="T92" fmla="*/ 28 w 176"/>
                <a:gd name="T93" fmla="*/ 105 h 155"/>
                <a:gd name="T94" fmla="*/ 13 w 176"/>
                <a:gd name="T95" fmla="*/ 93 h 155"/>
                <a:gd name="T96" fmla="*/ 4 w 176"/>
                <a:gd name="T97" fmla="*/ 77 h 155"/>
                <a:gd name="T98" fmla="*/ 0 w 176"/>
                <a:gd name="T99" fmla="*/ 58 h 155"/>
                <a:gd name="T100" fmla="*/ 4 w 176"/>
                <a:gd name="T101" fmla="*/ 40 h 155"/>
                <a:gd name="T102" fmla="*/ 15 w 176"/>
                <a:gd name="T103" fmla="*/ 24 h 155"/>
                <a:gd name="T104" fmla="*/ 31 w 176"/>
                <a:gd name="T105" fmla="*/ 12 h 155"/>
                <a:gd name="T106" fmla="*/ 51 w 176"/>
                <a:gd name="T107" fmla="*/ 2 h 155"/>
                <a:gd name="T108" fmla="*/ 73 w 176"/>
                <a:gd name="T10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5">
                  <a:moveTo>
                    <a:pt x="158" y="54"/>
                  </a:moveTo>
                  <a:lnTo>
                    <a:pt x="168" y="65"/>
                  </a:lnTo>
                  <a:lnTo>
                    <a:pt x="174" y="76"/>
                  </a:lnTo>
                  <a:lnTo>
                    <a:pt x="176" y="89"/>
                  </a:lnTo>
                  <a:lnTo>
                    <a:pt x="173" y="105"/>
                  </a:lnTo>
                  <a:lnTo>
                    <a:pt x="165" y="118"/>
                  </a:lnTo>
                  <a:lnTo>
                    <a:pt x="153" y="129"/>
                  </a:lnTo>
                  <a:lnTo>
                    <a:pt x="152" y="133"/>
                  </a:lnTo>
                  <a:lnTo>
                    <a:pt x="153" y="138"/>
                  </a:lnTo>
                  <a:lnTo>
                    <a:pt x="156" y="143"/>
                  </a:lnTo>
                  <a:lnTo>
                    <a:pt x="161" y="149"/>
                  </a:lnTo>
                  <a:lnTo>
                    <a:pt x="166" y="153"/>
                  </a:lnTo>
                  <a:lnTo>
                    <a:pt x="166" y="155"/>
                  </a:lnTo>
                  <a:lnTo>
                    <a:pt x="152" y="154"/>
                  </a:lnTo>
                  <a:lnTo>
                    <a:pt x="137" y="150"/>
                  </a:lnTo>
                  <a:lnTo>
                    <a:pt x="122" y="140"/>
                  </a:lnTo>
                  <a:lnTo>
                    <a:pt x="113" y="141"/>
                  </a:lnTo>
                  <a:lnTo>
                    <a:pt x="92" y="137"/>
                  </a:lnTo>
                  <a:lnTo>
                    <a:pt x="75" y="130"/>
                  </a:lnTo>
                  <a:lnTo>
                    <a:pt x="96" y="128"/>
                  </a:lnTo>
                  <a:lnTo>
                    <a:pt x="116" y="121"/>
                  </a:lnTo>
                  <a:lnTo>
                    <a:pt x="133" y="110"/>
                  </a:lnTo>
                  <a:lnTo>
                    <a:pt x="144" y="100"/>
                  </a:lnTo>
                  <a:lnTo>
                    <a:pt x="152" y="88"/>
                  </a:lnTo>
                  <a:lnTo>
                    <a:pt x="157" y="73"/>
                  </a:lnTo>
                  <a:lnTo>
                    <a:pt x="158" y="58"/>
                  </a:lnTo>
                  <a:lnTo>
                    <a:pt x="158" y="54"/>
                  </a:lnTo>
                  <a:close/>
                  <a:moveTo>
                    <a:pt x="73" y="0"/>
                  </a:moveTo>
                  <a:lnTo>
                    <a:pt x="97" y="2"/>
                  </a:lnTo>
                  <a:lnTo>
                    <a:pt x="117" y="12"/>
                  </a:lnTo>
                  <a:lnTo>
                    <a:pt x="133" y="24"/>
                  </a:lnTo>
                  <a:lnTo>
                    <a:pt x="144" y="40"/>
                  </a:lnTo>
                  <a:lnTo>
                    <a:pt x="146" y="58"/>
                  </a:lnTo>
                  <a:lnTo>
                    <a:pt x="144" y="77"/>
                  </a:lnTo>
                  <a:lnTo>
                    <a:pt x="133" y="94"/>
                  </a:lnTo>
                  <a:lnTo>
                    <a:pt x="117" y="106"/>
                  </a:lnTo>
                  <a:lnTo>
                    <a:pt x="97" y="116"/>
                  </a:lnTo>
                  <a:lnTo>
                    <a:pt x="73" y="118"/>
                  </a:lnTo>
                  <a:lnTo>
                    <a:pt x="63" y="117"/>
                  </a:lnTo>
                  <a:lnTo>
                    <a:pt x="45" y="129"/>
                  </a:lnTo>
                  <a:lnTo>
                    <a:pt x="28" y="134"/>
                  </a:lnTo>
                  <a:lnTo>
                    <a:pt x="11" y="137"/>
                  </a:lnTo>
                  <a:lnTo>
                    <a:pt x="11" y="133"/>
                  </a:lnTo>
                  <a:lnTo>
                    <a:pt x="19" y="126"/>
                  </a:lnTo>
                  <a:lnTo>
                    <a:pt x="25" y="118"/>
                  </a:lnTo>
                  <a:lnTo>
                    <a:pt x="28" y="109"/>
                  </a:lnTo>
                  <a:lnTo>
                    <a:pt x="28" y="105"/>
                  </a:lnTo>
                  <a:lnTo>
                    <a:pt x="13" y="93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5" y="24"/>
                  </a:lnTo>
                  <a:lnTo>
                    <a:pt x="31" y="12"/>
                  </a:lnTo>
                  <a:lnTo>
                    <a:pt x="51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79642DD7-D8C9-49D5-A7B0-F4B982FE9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5601" y="3555952"/>
              <a:ext cx="229475" cy="229475"/>
            </a:xfrm>
            <a:custGeom>
              <a:avLst/>
              <a:gdLst>
                <a:gd name="T0" fmla="*/ 57 w 154"/>
                <a:gd name="T1" fmla="*/ 121 h 154"/>
                <a:gd name="T2" fmla="*/ 62 w 154"/>
                <a:gd name="T3" fmla="*/ 124 h 154"/>
                <a:gd name="T4" fmla="*/ 70 w 154"/>
                <a:gd name="T5" fmla="*/ 125 h 154"/>
                <a:gd name="T6" fmla="*/ 77 w 154"/>
                <a:gd name="T7" fmla="*/ 125 h 154"/>
                <a:gd name="T8" fmla="*/ 84 w 154"/>
                <a:gd name="T9" fmla="*/ 125 h 154"/>
                <a:gd name="T10" fmla="*/ 90 w 154"/>
                <a:gd name="T11" fmla="*/ 124 h 154"/>
                <a:gd name="T12" fmla="*/ 97 w 154"/>
                <a:gd name="T13" fmla="*/ 121 h 154"/>
                <a:gd name="T14" fmla="*/ 114 w 154"/>
                <a:gd name="T15" fmla="*/ 145 h 154"/>
                <a:gd name="T16" fmla="*/ 95 w 154"/>
                <a:gd name="T17" fmla="*/ 152 h 154"/>
                <a:gd name="T18" fmla="*/ 77 w 154"/>
                <a:gd name="T19" fmla="*/ 154 h 154"/>
                <a:gd name="T20" fmla="*/ 57 w 154"/>
                <a:gd name="T21" fmla="*/ 152 h 154"/>
                <a:gd name="T22" fmla="*/ 40 w 154"/>
                <a:gd name="T23" fmla="*/ 145 h 154"/>
                <a:gd name="T24" fmla="*/ 57 w 154"/>
                <a:gd name="T25" fmla="*/ 121 h 154"/>
                <a:gd name="T26" fmla="*/ 153 w 154"/>
                <a:gd name="T27" fmla="*/ 63 h 154"/>
                <a:gd name="T28" fmla="*/ 154 w 154"/>
                <a:gd name="T29" fmla="*/ 69 h 154"/>
                <a:gd name="T30" fmla="*/ 154 w 154"/>
                <a:gd name="T31" fmla="*/ 77 h 154"/>
                <a:gd name="T32" fmla="*/ 151 w 154"/>
                <a:gd name="T33" fmla="*/ 99 h 154"/>
                <a:gd name="T34" fmla="*/ 142 w 154"/>
                <a:gd name="T35" fmla="*/ 117 h 154"/>
                <a:gd name="T36" fmla="*/ 130 w 154"/>
                <a:gd name="T37" fmla="*/ 133 h 154"/>
                <a:gd name="T38" fmla="*/ 113 w 154"/>
                <a:gd name="T39" fmla="*/ 109 h 154"/>
                <a:gd name="T40" fmla="*/ 122 w 154"/>
                <a:gd name="T41" fmla="*/ 95 h 154"/>
                <a:gd name="T42" fmla="*/ 125 w 154"/>
                <a:gd name="T43" fmla="*/ 77 h 154"/>
                <a:gd name="T44" fmla="*/ 125 w 154"/>
                <a:gd name="T45" fmla="*/ 72 h 154"/>
                <a:gd name="T46" fmla="*/ 153 w 154"/>
                <a:gd name="T47" fmla="*/ 63 h 154"/>
                <a:gd name="T48" fmla="*/ 1 w 154"/>
                <a:gd name="T49" fmla="*/ 63 h 154"/>
                <a:gd name="T50" fmla="*/ 29 w 154"/>
                <a:gd name="T51" fmla="*/ 72 h 154"/>
                <a:gd name="T52" fmla="*/ 28 w 154"/>
                <a:gd name="T53" fmla="*/ 77 h 154"/>
                <a:gd name="T54" fmla="*/ 32 w 154"/>
                <a:gd name="T55" fmla="*/ 95 h 154"/>
                <a:gd name="T56" fmla="*/ 41 w 154"/>
                <a:gd name="T57" fmla="*/ 109 h 154"/>
                <a:gd name="T58" fmla="*/ 24 w 154"/>
                <a:gd name="T59" fmla="*/ 133 h 154"/>
                <a:gd name="T60" fmla="*/ 10 w 154"/>
                <a:gd name="T61" fmla="*/ 117 h 154"/>
                <a:gd name="T62" fmla="*/ 2 w 154"/>
                <a:gd name="T63" fmla="*/ 99 h 154"/>
                <a:gd name="T64" fmla="*/ 0 w 154"/>
                <a:gd name="T65" fmla="*/ 77 h 154"/>
                <a:gd name="T66" fmla="*/ 0 w 154"/>
                <a:gd name="T67" fmla="*/ 69 h 154"/>
                <a:gd name="T68" fmla="*/ 1 w 154"/>
                <a:gd name="T69" fmla="*/ 63 h 154"/>
                <a:gd name="T70" fmla="*/ 86 w 154"/>
                <a:gd name="T71" fmla="*/ 0 h 154"/>
                <a:gd name="T72" fmla="*/ 105 w 154"/>
                <a:gd name="T73" fmla="*/ 5 h 154"/>
                <a:gd name="T74" fmla="*/ 122 w 154"/>
                <a:gd name="T75" fmla="*/ 15 h 154"/>
                <a:gd name="T76" fmla="*/ 137 w 154"/>
                <a:gd name="T77" fmla="*/ 28 h 154"/>
                <a:gd name="T78" fmla="*/ 146 w 154"/>
                <a:gd name="T79" fmla="*/ 44 h 154"/>
                <a:gd name="T80" fmla="*/ 118 w 154"/>
                <a:gd name="T81" fmla="*/ 53 h 154"/>
                <a:gd name="T82" fmla="*/ 110 w 154"/>
                <a:gd name="T83" fmla="*/ 43 h 154"/>
                <a:gd name="T84" fmla="*/ 99 w 154"/>
                <a:gd name="T85" fmla="*/ 35 h 154"/>
                <a:gd name="T86" fmla="*/ 86 w 154"/>
                <a:gd name="T87" fmla="*/ 29 h 154"/>
                <a:gd name="T88" fmla="*/ 86 w 154"/>
                <a:gd name="T89" fmla="*/ 0 h 154"/>
                <a:gd name="T90" fmla="*/ 68 w 154"/>
                <a:gd name="T91" fmla="*/ 0 h 154"/>
                <a:gd name="T92" fmla="*/ 68 w 154"/>
                <a:gd name="T93" fmla="*/ 29 h 154"/>
                <a:gd name="T94" fmla="*/ 54 w 154"/>
                <a:gd name="T95" fmla="*/ 35 h 154"/>
                <a:gd name="T96" fmla="*/ 42 w 154"/>
                <a:gd name="T97" fmla="*/ 43 h 154"/>
                <a:gd name="T98" fmla="*/ 34 w 154"/>
                <a:gd name="T99" fmla="*/ 53 h 154"/>
                <a:gd name="T100" fmla="*/ 6 w 154"/>
                <a:gd name="T101" fmla="*/ 44 h 154"/>
                <a:gd name="T102" fmla="*/ 17 w 154"/>
                <a:gd name="T103" fmla="*/ 28 h 154"/>
                <a:gd name="T104" fmla="*/ 30 w 154"/>
                <a:gd name="T105" fmla="*/ 15 h 154"/>
                <a:gd name="T106" fmla="*/ 48 w 154"/>
                <a:gd name="T107" fmla="*/ 5 h 154"/>
                <a:gd name="T108" fmla="*/ 68 w 154"/>
                <a:gd name="T10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4" h="154">
                  <a:moveTo>
                    <a:pt x="57" y="121"/>
                  </a:moveTo>
                  <a:lnTo>
                    <a:pt x="62" y="124"/>
                  </a:lnTo>
                  <a:lnTo>
                    <a:pt x="70" y="125"/>
                  </a:lnTo>
                  <a:lnTo>
                    <a:pt x="77" y="125"/>
                  </a:lnTo>
                  <a:lnTo>
                    <a:pt x="84" y="125"/>
                  </a:lnTo>
                  <a:lnTo>
                    <a:pt x="90" y="124"/>
                  </a:lnTo>
                  <a:lnTo>
                    <a:pt x="97" y="121"/>
                  </a:lnTo>
                  <a:lnTo>
                    <a:pt x="114" y="145"/>
                  </a:lnTo>
                  <a:lnTo>
                    <a:pt x="95" y="152"/>
                  </a:lnTo>
                  <a:lnTo>
                    <a:pt x="77" y="154"/>
                  </a:lnTo>
                  <a:lnTo>
                    <a:pt x="57" y="152"/>
                  </a:lnTo>
                  <a:lnTo>
                    <a:pt x="40" y="145"/>
                  </a:lnTo>
                  <a:lnTo>
                    <a:pt x="57" y="121"/>
                  </a:lnTo>
                  <a:close/>
                  <a:moveTo>
                    <a:pt x="153" y="63"/>
                  </a:moveTo>
                  <a:lnTo>
                    <a:pt x="154" y="69"/>
                  </a:lnTo>
                  <a:lnTo>
                    <a:pt x="154" y="77"/>
                  </a:lnTo>
                  <a:lnTo>
                    <a:pt x="151" y="99"/>
                  </a:lnTo>
                  <a:lnTo>
                    <a:pt x="142" y="117"/>
                  </a:lnTo>
                  <a:lnTo>
                    <a:pt x="130" y="133"/>
                  </a:lnTo>
                  <a:lnTo>
                    <a:pt x="113" y="109"/>
                  </a:lnTo>
                  <a:lnTo>
                    <a:pt x="122" y="95"/>
                  </a:lnTo>
                  <a:lnTo>
                    <a:pt x="125" y="77"/>
                  </a:lnTo>
                  <a:lnTo>
                    <a:pt x="125" y="72"/>
                  </a:lnTo>
                  <a:lnTo>
                    <a:pt x="153" y="63"/>
                  </a:lnTo>
                  <a:close/>
                  <a:moveTo>
                    <a:pt x="1" y="63"/>
                  </a:moveTo>
                  <a:lnTo>
                    <a:pt x="29" y="72"/>
                  </a:lnTo>
                  <a:lnTo>
                    <a:pt x="28" y="77"/>
                  </a:lnTo>
                  <a:lnTo>
                    <a:pt x="32" y="95"/>
                  </a:lnTo>
                  <a:lnTo>
                    <a:pt x="41" y="109"/>
                  </a:lnTo>
                  <a:lnTo>
                    <a:pt x="24" y="133"/>
                  </a:lnTo>
                  <a:lnTo>
                    <a:pt x="10" y="117"/>
                  </a:lnTo>
                  <a:lnTo>
                    <a:pt x="2" y="99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1" y="63"/>
                  </a:lnTo>
                  <a:close/>
                  <a:moveTo>
                    <a:pt x="86" y="0"/>
                  </a:moveTo>
                  <a:lnTo>
                    <a:pt x="105" y="5"/>
                  </a:lnTo>
                  <a:lnTo>
                    <a:pt x="122" y="15"/>
                  </a:lnTo>
                  <a:lnTo>
                    <a:pt x="137" y="28"/>
                  </a:lnTo>
                  <a:lnTo>
                    <a:pt x="146" y="44"/>
                  </a:lnTo>
                  <a:lnTo>
                    <a:pt x="118" y="53"/>
                  </a:lnTo>
                  <a:lnTo>
                    <a:pt x="110" y="43"/>
                  </a:lnTo>
                  <a:lnTo>
                    <a:pt x="99" y="35"/>
                  </a:lnTo>
                  <a:lnTo>
                    <a:pt x="86" y="29"/>
                  </a:lnTo>
                  <a:lnTo>
                    <a:pt x="86" y="0"/>
                  </a:lnTo>
                  <a:close/>
                  <a:moveTo>
                    <a:pt x="68" y="0"/>
                  </a:moveTo>
                  <a:lnTo>
                    <a:pt x="68" y="29"/>
                  </a:lnTo>
                  <a:lnTo>
                    <a:pt x="54" y="35"/>
                  </a:lnTo>
                  <a:lnTo>
                    <a:pt x="42" y="43"/>
                  </a:lnTo>
                  <a:lnTo>
                    <a:pt x="34" y="53"/>
                  </a:lnTo>
                  <a:lnTo>
                    <a:pt x="6" y="44"/>
                  </a:lnTo>
                  <a:lnTo>
                    <a:pt x="17" y="28"/>
                  </a:lnTo>
                  <a:lnTo>
                    <a:pt x="30" y="15"/>
                  </a:lnTo>
                  <a:lnTo>
                    <a:pt x="48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F88A27E4-989E-40E3-AC96-491FB3138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012" y="3833109"/>
              <a:ext cx="216064" cy="230964"/>
            </a:xfrm>
            <a:custGeom>
              <a:avLst/>
              <a:gdLst>
                <a:gd name="T0" fmla="*/ 97 w 145"/>
                <a:gd name="T1" fmla="*/ 116 h 155"/>
                <a:gd name="T2" fmla="*/ 77 w 145"/>
                <a:gd name="T3" fmla="*/ 136 h 155"/>
                <a:gd name="T4" fmla="*/ 49 w 145"/>
                <a:gd name="T5" fmla="*/ 116 h 155"/>
                <a:gd name="T6" fmla="*/ 68 w 145"/>
                <a:gd name="T7" fmla="*/ 136 h 155"/>
                <a:gd name="T8" fmla="*/ 49 w 145"/>
                <a:gd name="T9" fmla="*/ 116 h 155"/>
                <a:gd name="T10" fmla="*/ 39 w 145"/>
                <a:gd name="T11" fmla="*/ 116 h 155"/>
                <a:gd name="T12" fmla="*/ 20 w 145"/>
                <a:gd name="T13" fmla="*/ 136 h 155"/>
                <a:gd name="T14" fmla="*/ 106 w 145"/>
                <a:gd name="T15" fmla="*/ 88 h 155"/>
                <a:gd name="T16" fmla="*/ 125 w 145"/>
                <a:gd name="T17" fmla="*/ 107 h 155"/>
                <a:gd name="T18" fmla="*/ 106 w 145"/>
                <a:gd name="T19" fmla="*/ 88 h 155"/>
                <a:gd name="T20" fmla="*/ 97 w 145"/>
                <a:gd name="T21" fmla="*/ 88 h 155"/>
                <a:gd name="T22" fmla="*/ 77 w 145"/>
                <a:gd name="T23" fmla="*/ 107 h 155"/>
                <a:gd name="T24" fmla="*/ 49 w 145"/>
                <a:gd name="T25" fmla="*/ 88 h 155"/>
                <a:gd name="T26" fmla="*/ 68 w 145"/>
                <a:gd name="T27" fmla="*/ 107 h 155"/>
                <a:gd name="T28" fmla="*/ 49 w 145"/>
                <a:gd name="T29" fmla="*/ 88 h 155"/>
                <a:gd name="T30" fmla="*/ 39 w 145"/>
                <a:gd name="T31" fmla="*/ 88 h 155"/>
                <a:gd name="T32" fmla="*/ 20 w 145"/>
                <a:gd name="T33" fmla="*/ 107 h 155"/>
                <a:gd name="T34" fmla="*/ 106 w 145"/>
                <a:gd name="T35" fmla="*/ 59 h 155"/>
                <a:gd name="T36" fmla="*/ 125 w 145"/>
                <a:gd name="T37" fmla="*/ 78 h 155"/>
                <a:gd name="T38" fmla="*/ 106 w 145"/>
                <a:gd name="T39" fmla="*/ 59 h 155"/>
                <a:gd name="T40" fmla="*/ 97 w 145"/>
                <a:gd name="T41" fmla="*/ 59 h 155"/>
                <a:gd name="T42" fmla="*/ 77 w 145"/>
                <a:gd name="T43" fmla="*/ 78 h 155"/>
                <a:gd name="T44" fmla="*/ 49 w 145"/>
                <a:gd name="T45" fmla="*/ 59 h 155"/>
                <a:gd name="T46" fmla="*/ 68 w 145"/>
                <a:gd name="T47" fmla="*/ 78 h 155"/>
                <a:gd name="T48" fmla="*/ 49 w 145"/>
                <a:gd name="T49" fmla="*/ 59 h 155"/>
                <a:gd name="T50" fmla="*/ 11 w 145"/>
                <a:gd name="T51" fmla="*/ 145 h 155"/>
                <a:gd name="T52" fmla="*/ 136 w 145"/>
                <a:gd name="T53" fmla="*/ 39 h 155"/>
                <a:gd name="T54" fmla="*/ 0 w 145"/>
                <a:gd name="T55" fmla="*/ 0 h 155"/>
                <a:gd name="T56" fmla="*/ 20 w 145"/>
                <a:gd name="T57" fmla="*/ 11 h 155"/>
                <a:gd name="T58" fmla="*/ 39 w 145"/>
                <a:gd name="T59" fmla="*/ 0 h 155"/>
                <a:gd name="T60" fmla="*/ 106 w 145"/>
                <a:gd name="T61" fmla="*/ 11 h 155"/>
                <a:gd name="T62" fmla="*/ 125 w 145"/>
                <a:gd name="T63" fmla="*/ 0 h 155"/>
                <a:gd name="T64" fmla="*/ 145 w 145"/>
                <a:gd name="T65" fmla="*/ 155 h 155"/>
                <a:gd name="T66" fmla="*/ 0 w 145"/>
                <a:gd name="T6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155">
                  <a:moveTo>
                    <a:pt x="77" y="116"/>
                  </a:moveTo>
                  <a:lnTo>
                    <a:pt x="97" y="116"/>
                  </a:lnTo>
                  <a:lnTo>
                    <a:pt x="97" y="136"/>
                  </a:lnTo>
                  <a:lnTo>
                    <a:pt x="77" y="136"/>
                  </a:lnTo>
                  <a:lnTo>
                    <a:pt x="77" y="116"/>
                  </a:lnTo>
                  <a:close/>
                  <a:moveTo>
                    <a:pt x="49" y="116"/>
                  </a:moveTo>
                  <a:lnTo>
                    <a:pt x="68" y="116"/>
                  </a:lnTo>
                  <a:lnTo>
                    <a:pt x="68" y="136"/>
                  </a:lnTo>
                  <a:lnTo>
                    <a:pt x="49" y="136"/>
                  </a:lnTo>
                  <a:lnTo>
                    <a:pt x="49" y="116"/>
                  </a:lnTo>
                  <a:close/>
                  <a:moveTo>
                    <a:pt x="20" y="116"/>
                  </a:moveTo>
                  <a:lnTo>
                    <a:pt x="39" y="116"/>
                  </a:lnTo>
                  <a:lnTo>
                    <a:pt x="39" y="136"/>
                  </a:lnTo>
                  <a:lnTo>
                    <a:pt x="20" y="136"/>
                  </a:lnTo>
                  <a:lnTo>
                    <a:pt x="20" y="116"/>
                  </a:lnTo>
                  <a:close/>
                  <a:moveTo>
                    <a:pt x="106" y="88"/>
                  </a:moveTo>
                  <a:lnTo>
                    <a:pt x="125" y="88"/>
                  </a:lnTo>
                  <a:lnTo>
                    <a:pt x="125" y="107"/>
                  </a:lnTo>
                  <a:lnTo>
                    <a:pt x="106" y="107"/>
                  </a:lnTo>
                  <a:lnTo>
                    <a:pt x="106" y="88"/>
                  </a:lnTo>
                  <a:close/>
                  <a:moveTo>
                    <a:pt x="77" y="88"/>
                  </a:moveTo>
                  <a:lnTo>
                    <a:pt x="97" y="88"/>
                  </a:lnTo>
                  <a:lnTo>
                    <a:pt x="97" y="107"/>
                  </a:lnTo>
                  <a:lnTo>
                    <a:pt x="77" y="107"/>
                  </a:lnTo>
                  <a:lnTo>
                    <a:pt x="77" y="88"/>
                  </a:lnTo>
                  <a:close/>
                  <a:moveTo>
                    <a:pt x="49" y="88"/>
                  </a:moveTo>
                  <a:lnTo>
                    <a:pt x="68" y="88"/>
                  </a:lnTo>
                  <a:lnTo>
                    <a:pt x="68" y="107"/>
                  </a:lnTo>
                  <a:lnTo>
                    <a:pt x="49" y="107"/>
                  </a:lnTo>
                  <a:lnTo>
                    <a:pt x="49" y="88"/>
                  </a:lnTo>
                  <a:close/>
                  <a:moveTo>
                    <a:pt x="20" y="88"/>
                  </a:moveTo>
                  <a:lnTo>
                    <a:pt x="39" y="88"/>
                  </a:lnTo>
                  <a:lnTo>
                    <a:pt x="39" y="107"/>
                  </a:lnTo>
                  <a:lnTo>
                    <a:pt x="20" y="107"/>
                  </a:lnTo>
                  <a:lnTo>
                    <a:pt x="20" y="88"/>
                  </a:lnTo>
                  <a:close/>
                  <a:moveTo>
                    <a:pt x="106" y="59"/>
                  </a:moveTo>
                  <a:lnTo>
                    <a:pt x="125" y="59"/>
                  </a:lnTo>
                  <a:lnTo>
                    <a:pt x="125" y="78"/>
                  </a:lnTo>
                  <a:lnTo>
                    <a:pt x="106" y="78"/>
                  </a:lnTo>
                  <a:lnTo>
                    <a:pt x="106" y="59"/>
                  </a:lnTo>
                  <a:close/>
                  <a:moveTo>
                    <a:pt x="77" y="59"/>
                  </a:moveTo>
                  <a:lnTo>
                    <a:pt x="97" y="59"/>
                  </a:lnTo>
                  <a:lnTo>
                    <a:pt x="97" y="78"/>
                  </a:lnTo>
                  <a:lnTo>
                    <a:pt x="77" y="78"/>
                  </a:lnTo>
                  <a:lnTo>
                    <a:pt x="77" y="59"/>
                  </a:lnTo>
                  <a:close/>
                  <a:moveTo>
                    <a:pt x="49" y="59"/>
                  </a:moveTo>
                  <a:lnTo>
                    <a:pt x="68" y="59"/>
                  </a:lnTo>
                  <a:lnTo>
                    <a:pt x="68" y="78"/>
                  </a:lnTo>
                  <a:lnTo>
                    <a:pt x="49" y="78"/>
                  </a:lnTo>
                  <a:lnTo>
                    <a:pt x="49" y="59"/>
                  </a:lnTo>
                  <a:close/>
                  <a:moveTo>
                    <a:pt x="11" y="39"/>
                  </a:moveTo>
                  <a:lnTo>
                    <a:pt x="11" y="145"/>
                  </a:lnTo>
                  <a:lnTo>
                    <a:pt x="136" y="145"/>
                  </a:lnTo>
                  <a:lnTo>
                    <a:pt x="136" y="39"/>
                  </a:lnTo>
                  <a:lnTo>
                    <a:pt x="11" y="3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1"/>
                  </a:lnTo>
                  <a:lnTo>
                    <a:pt x="39" y="11"/>
                  </a:lnTo>
                  <a:lnTo>
                    <a:pt x="39" y="0"/>
                  </a:lnTo>
                  <a:lnTo>
                    <a:pt x="106" y="0"/>
                  </a:lnTo>
                  <a:lnTo>
                    <a:pt x="106" y="11"/>
                  </a:lnTo>
                  <a:lnTo>
                    <a:pt x="125" y="1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13">
              <a:extLst>
                <a:ext uri="{FF2B5EF4-FFF2-40B4-BE49-F238E27FC236}">
                  <a16:creationId xmlns:a16="http://schemas.microsoft.com/office/drawing/2014/main" id="{E3B43C95-8657-4D3D-9C39-A72F25141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1734" y="4892567"/>
              <a:ext cx="186262" cy="186262"/>
            </a:xfrm>
            <a:custGeom>
              <a:avLst/>
              <a:gdLst>
                <a:gd name="T0" fmla="*/ 40 w 125"/>
                <a:gd name="T1" fmla="*/ 40 h 125"/>
                <a:gd name="T2" fmla="*/ 87 w 125"/>
                <a:gd name="T3" fmla="*/ 40 h 125"/>
                <a:gd name="T4" fmla="*/ 87 w 125"/>
                <a:gd name="T5" fmla="*/ 87 h 125"/>
                <a:gd name="T6" fmla="*/ 40 w 125"/>
                <a:gd name="T7" fmla="*/ 87 h 125"/>
                <a:gd name="T8" fmla="*/ 40 w 125"/>
                <a:gd name="T9" fmla="*/ 40 h 125"/>
                <a:gd name="T10" fmla="*/ 63 w 125"/>
                <a:gd name="T11" fmla="*/ 12 h 125"/>
                <a:gd name="T12" fmla="*/ 43 w 125"/>
                <a:gd name="T13" fmla="*/ 16 h 125"/>
                <a:gd name="T14" fmla="*/ 27 w 125"/>
                <a:gd name="T15" fmla="*/ 27 h 125"/>
                <a:gd name="T16" fmla="*/ 16 w 125"/>
                <a:gd name="T17" fmla="*/ 43 h 125"/>
                <a:gd name="T18" fmla="*/ 12 w 125"/>
                <a:gd name="T19" fmla="*/ 63 h 125"/>
                <a:gd name="T20" fmla="*/ 16 w 125"/>
                <a:gd name="T21" fmla="*/ 83 h 125"/>
                <a:gd name="T22" fmla="*/ 27 w 125"/>
                <a:gd name="T23" fmla="*/ 99 h 125"/>
                <a:gd name="T24" fmla="*/ 43 w 125"/>
                <a:gd name="T25" fmla="*/ 109 h 125"/>
                <a:gd name="T26" fmla="*/ 63 w 125"/>
                <a:gd name="T27" fmla="*/ 113 h 125"/>
                <a:gd name="T28" fmla="*/ 83 w 125"/>
                <a:gd name="T29" fmla="*/ 109 h 125"/>
                <a:gd name="T30" fmla="*/ 99 w 125"/>
                <a:gd name="T31" fmla="*/ 99 h 125"/>
                <a:gd name="T32" fmla="*/ 109 w 125"/>
                <a:gd name="T33" fmla="*/ 83 h 125"/>
                <a:gd name="T34" fmla="*/ 113 w 125"/>
                <a:gd name="T35" fmla="*/ 63 h 125"/>
                <a:gd name="T36" fmla="*/ 109 w 125"/>
                <a:gd name="T37" fmla="*/ 43 h 125"/>
                <a:gd name="T38" fmla="*/ 99 w 125"/>
                <a:gd name="T39" fmla="*/ 27 h 125"/>
                <a:gd name="T40" fmla="*/ 83 w 125"/>
                <a:gd name="T41" fmla="*/ 16 h 125"/>
                <a:gd name="T42" fmla="*/ 63 w 125"/>
                <a:gd name="T43" fmla="*/ 12 h 125"/>
                <a:gd name="T44" fmla="*/ 63 w 125"/>
                <a:gd name="T45" fmla="*/ 0 h 125"/>
                <a:gd name="T46" fmla="*/ 83 w 125"/>
                <a:gd name="T47" fmla="*/ 4 h 125"/>
                <a:gd name="T48" fmla="*/ 100 w 125"/>
                <a:gd name="T49" fmla="*/ 12 h 125"/>
                <a:gd name="T50" fmla="*/ 113 w 125"/>
                <a:gd name="T51" fmla="*/ 27 h 125"/>
                <a:gd name="T52" fmla="*/ 121 w 125"/>
                <a:gd name="T53" fmla="*/ 43 h 125"/>
                <a:gd name="T54" fmla="*/ 125 w 125"/>
                <a:gd name="T55" fmla="*/ 63 h 125"/>
                <a:gd name="T56" fmla="*/ 121 w 125"/>
                <a:gd name="T57" fmla="*/ 83 h 125"/>
                <a:gd name="T58" fmla="*/ 113 w 125"/>
                <a:gd name="T59" fmla="*/ 100 h 125"/>
                <a:gd name="T60" fmla="*/ 100 w 125"/>
                <a:gd name="T61" fmla="*/ 113 h 125"/>
                <a:gd name="T62" fmla="*/ 83 w 125"/>
                <a:gd name="T63" fmla="*/ 121 h 125"/>
                <a:gd name="T64" fmla="*/ 63 w 125"/>
                <a:gd name="T65" fmla="*/ 125 h 125"/>
                <a:gd name="T66" fmla="*/ 43 w 125"/>
                <a:gd name="T67" fmla="*/ 121 h 125"/>
                <a:gd name="T68" fmla="*/ 25 w 125"/>
                <a:gd name="T69" fmla="*/ 113 h 125"/>
                <a:gd name="T70" fmla="*/ 12 w 125"/>
                <a:gd name="T71" fmla="*/ 100 h 125"/>
                <a:gd name="T72" fmla="*/ 4 w 125"/>
                <a:gd name="T73" fmla="*/ 83 h 125"/>
                <a:gd name="T74" fmla="*/ 0 w 125"/>
                <a:gd name="T75" fmla="*/ 63 h 125"/>
                <a:gd name="T76" fmla="*/ 4 w 125"/>
                <a:gd name="T77" fmla="*/ 43 h 125"/>
                <a:gd name="T78" fmla="*/ 12 w 125"/>
                <a:gd name="T79" fmla="*/ 27 h 125"/>
                <a:gd name="T80" fmla="*/ 25 w 125"/>
                <a:gd name="T81" fmla="*/ 12 h 125"/>
                <a:gd name="T82" fmla="*/ 43 w 125"/>
                <a:gd name="T83" fmla="*/ 4 h 125"/>
                <a:gd name="T84" fmla="*/ 63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40" y="40"/>
                  </a:moveTo>
                  <a:lnTo>
                    <a:pt x="87" y="40"/>
                  </a:lnTo>
                  <a:lnTo>
                    <a:pt x="87" y="87"/>
                  </a:lnTo>
                  <a:lnTo>
                    <a:pt x="40" y="87"/>
                  </a:lnTo>
                  <a:lnTo>
                    <a:pt x="40" y="40"/>
                  </a:lnTo>
                  <a:close/>
                  <a:moveTo>
                    <a:pt x="63" y="12"/>
                  </a:moveTo>
                  <a:lnTo>
                    <a:pt x="43" y="16"/>
                  </a:lnTo>
                  <a:lnTo>
                    <a:pt x="27" y="27"/>
                  </a:lnTo>
                  <a:lnTo>
                    <a:pt x="16" y="43"/>
                  </a:lnTo>
                  <a:lnTo>
                    <a:pt x="12" y="63"/>
                  </a:lnTo>
                  <a:lnTo>
                    <a:pt x="16" y="83"/>
                  </a:lnTo>
                  <a:lnTo>
                    <a:pt x="27" y="99"/>
                  </a:lnTo>
                  <a:lnTo>
                    <a:pt x="43" y="109"/>
                  </a:lnTo>
                  <a:lnTo>
                    <a:pt x="63" y="113"/>
                  </a:lnTo>
                  <a:lnTo>
                    <a:pt x="83" y="109"/>
                  </a:lnTo>
                  <a:lnTo>
                    <a:pt x="99" y="99"/>
                  </a:lnTo>
                  <a:lnTo>
                    <a:pt x="109" y="83"/>
                  </a:lnTo>
                  <a:lnTo>
                    <a:pt x="113" y="63"/>
                  </a:lnTo>
                  <a:lnTo>
                    <a:pt x="109" y="43"/>
                  </a:lnTo>
                  <a:lnTo>
                    <a:pt x="99" y="27"/>
                  </a:lnTo>
                  <a:lnTo>
                    <a:pt x="83" y="16"/>
                  </a:lnTo>
                  <a:lnTo>
                    <a:pt x="63" y="1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0" y="12"/>
                  </a:lnTo>
                  <a:lnTo>
                    <a:pt x="113" y="27"/>
                  </a:lnTo>
                  <a:lnTo>
                    <a:pt x="121" y="43"/>
                  </a:lnTo>
                  <a:lnTo>
                    <a:pt x="125" y="63"/>
                  </a:lnTo>
                  <a:lnTo>
                    <a:pt x="121" y="83"/>
                  </a:lnTo>
                  <a:lnTo>
                    <a:pt x="113" y="100"/>
                  </a:lnTo>
                  <a:lnTo>
                    <a:pt x="100" y="113"/>
                  </a:lnTo>
                  <a:lnTo>
                    <a:pt x="83" y="121"/>
                  </a:lnTo>
                  <a:lnTo>
                    <a:pt x="63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4" y="83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7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BCDC53D0-C6D4-469D-9D73-FC3FF1C26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6496" y="4867235"/>
              <a:ext cx="314410" cy="317390"/>
            </a:xfrm>
            <a:custGeom>
              <a:avLst/>
              <a:gdLst>
                <a:gd name="T0" fmla="*/ 93 w 211"/>
                <a:gd name="T1" fmla="*/ 40 h 213"/>
                <a:gd name="T2" fmla="*/ 120 w 211"/>
                <a:gd name="T3" fmla="*/ 66 h 213"/>
                <a:gd name="T4" fmla="*/ 93 w 211"/>
                <a:gd name="T5" fmla="*/ 93 h 213"/>
                <a:gd name="T6" fmla="*/ 66 w 211"/>
                <a:gd name="T7" fmla="*/ 120 h 213"/>
                <a:gd name="T8" fmla="*/ 40 w 211"/>
                <a:gd name="T9" fmla="*/ 93 h 213"/>
                <a:gd name="T10" fmla="*/ 66 w 211"/>
                <a:gd name="T11" fmla="*/ 66 h 213"/>
                <a:gd name="T12" fmla="*/ 80 w 211"/>
                <a:gd name="T13" fmla="*/ 26 h 213"/>
                <a:gd name="T14" fmla="*/ 48 w 211"/>
                <a:gd name="T15" fmla="*/ 37 h 213"/>
                <a:gd name="T16" fmla="*/ 29 w 211"/>
                <a:gd name="T17" fmla="*/ 62 h 213"/>
                <a:gd name="T18" fmla="*/ 29 w 211"/>
                <a:gd name="T19" fmla="*/ 97 h 213"/>
                <a:gd name="T20" fmla="*/ 48 w 211"/>
                <a:gd name="T21" fmla="*/ 122 h 213"/>
                <a:gd name="T22" fmla="*/ 80 w 211"/>
                <a:gd name="T23" fmla="*/ 133 h 213"/>
                <a:gd name="T24" fmla="*/ 110 w 211"/>
                <a:gd name="T25" fmla="*/ 122 h 213"/>
                <a:gd name="T26" fmla="*/ 130 w 211"/>
                <a:gd name="T27" fmla="*/ 97 h 213"/>
                <a:gd name="T28" fmla="*/ 130 w 211"/>
                <a:gd name="T29" fmla="*/ 62 h 213"/>
                <a:gd name="T30" fmla="*/ 110 w 211"/>
                <a:gd name="T31" fmla="*/ 37 h 213"/>
                <a:gd name="T32" fmla="*/ 80 w 211"/>
                <a:gd name="T33" fmla="*/ 26 h 213"/>
                <a:gd name="T34" fmla="*/ 105 w 211"/>
                <a:gd name="T35" fmla="*/ 4 h 213"/>
                <a:gd name="T36" fmla="*/ 144 w 211"/>
                <a:gd name="T37" fmla="*/ 33 h 213"/>
                <a:gd name="T38" fmla="*/ 160 w 211"/>
                <a:gd name="T39" fmla="*/ 80 h 213"/>
                <a:gd name="T40" fmla="*/ 150 w 211"/>
                <a:gd name="T41" fmla="*/ 117 h 213"/>
                <a:gd name="T42" fmla="*/ 145 w 211"/>
                <a:gd name="T43" fmla="*/ 132 h 213"/>
                <a:gd name="T44" fmla="*/ 156 w 211"/>
                <a:gd name="T45" fmla="*/ 138 h 213"/>
                <a:gd name="T46" fmla="*/ 211 w 211"/>
                <a:gd name="T47" fmla="*/ 190 h 213"/>
                <a:gd name="T48" fmla="*/ 207 w 211"/>
                <a:gd name="T49" fmla="*/ 207 h 213"/>
                <a:gd name="T50" fmla="*/ 189 w 211"/>
                <a:gd name="T51" fmla="*/ 211 h 213"/>
                <a:gd name="T52" fmla="*/ 138 w 211"/>
                <a:gd name="T53" fmla="*/ 156 h 213"/>
                <a:gd name="T54" fmla="*/ 132 w 211"/>
                <a:gd name="T55" fmla="*/ 145 h 213"/>
                <a:gd name="T56" fmla="*/ 116 w 211"/>
                <a:gd name="T57" fmla="*/ 150 h 213"/>
                <a:gd name="T58" fmla="*/ 80 w 211"/>
                <a:gd name="T59" fmla="*/ 160 h 213"/>
                <a:gd name="T60" fmla="*/ 32 w 211"/>
                <a:gd name="T61" fmla="*/ 144 h 213"/>
                <a:gd name="T62" fmla="*/ 4 w 211"/>
                <a:gd name="T63" fmla="*/ 105 h 213"/>
                <a:gd name="T64" fmla="*/ 4 w 211"/>
                <a:gd name="T65" fmla="*/ 54 h 213"/>
                <a:gd name="T66" fmla="*/ 32 w 211"/>
                <a:gd name="T67" fmla="*/ 16 h 213"/>
                <a:gd name="T68" fmla="*/ 80 w 211"/>
                <a:gd name="T6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13">
                  <a:moveTo>
                    <a:pt x="66" y="40"/>
                  </a:moveTo>
                  <a:lnTo>
                    <a:pt x="93" y="40"/>
                  </a:lnTo>
                  <a:lnTo>
                    <a:pt x="93" y="66"/>
                  </a:lnTo>
                  <a:lnTo>
                    <a:pt x="120" y="66"/>
                  </a:lnTo>
                  <a:lnTo>
                    <a:pt x="120" y="93"/>
                  </a:lnTo>
                  <a:lnTo>
                    <a:pt x="93" y="93"/>
                  </a:lnTo>
                  <a:lnTo>
                    <a:pt x="93" y="120"/>
                  </a:lnTo>
                  <a:lnTo>
                    <a:pt x="66" y="120"/>
                  </a:lnTo>
                  <a:lnTo>
                    <a:pt x="66" y="93"/>
                  </a:lnTo>
                  <a:lnTo>
                    <a:pt x="40" y="93"/>
                  </a:lnTo>
                  <a:lnTo>
                    <a:pt x="40" y="66"/>
                  </a:lnTo>
                  <a:lnTo>
                    <a:pt x="66" y="66"/>
                  </a:lnTo>
                  <a:lnTo>
                    <a:pt x="66" y="40"/>
                  </a:lnTo>
                  <a:close/>
                  <a:moveTo>
                    <a:pt x="80" y="26"/>
                  </a:moveTo>
                  <a:lnTo>
                    <a:pt x="62" y="29"/>
                  </a:lnTo>
                  <a:lnTo>
                    <a:pt x="48" y="37"/>
                  </a:lnTo>
                  <a:lnTo>
                    <a:pt x="36" y="48"/>
                  </a:lnTo>
                  <a:lnTo>
                    <a:pt x="29" y="62"/>
                  </a:lnTo>
                  <a:lnTo>
                    <a:pt x="27" y="80"/>
                  </a:lnTo>
                  <a:lnTo>
                    <a:pt x="29" y="97"/>
                  </a:lnTo>
                  <a:lnTo>
                    <a:pt x="36" y="112"/>
                  </a:lnTo>
                  <a:lnTo>
                    <a:pt x="48" y="122"/>
                  </a:lnTo>
                  <a:lnTo>
                    <a:pt x="62" y="130"/>
                  </a:lnTo>
                  <a:lnTo>
                    <a:pt x="80" y="133"/>
                  </a:lnTo>
                  <a:lnTo>
                    <a:pt x="96" y="130"/>
                  </a:lnTo>
                  <a:lnTo>
                    <a:pt x="110" y="122"/>
                  </a:lnTo>
                  <a:lnTo>
                    <a:pt x="122" y="112"/>
                  </a:lnTo>
                  <a:lnTo>
                    <a:pt x="130" y="97"/>
                  </a:lnTo>
                  <a:lnTo>
                    <a:pt x="133" y="80"/>
                  </a:lnTo>
                  <a:lnTo>
                    <a:pt x="130" y="62"/>
                  </a:lnTo>
                  <a:lnTo>
                    <a:pt x="122" y="48"/>
                  </a:lnTo>
                  <a:lnTo>
                    <a:pt x="110" y="37"/>
                  </a:lnTo>
                  <a:lnTo>
                    <a:pt x="96" y="29"/>
                  </a:lnTo>
                  <a:lnTo>
                    <a:pt x="80" y="26"/>
                  </a:lnTo>
                  <a:close/>
                  <a:moveTo>
                    <a:pt x="80" y="0"/>
                  </a:moveTo>
                  <a:lnTo>
                    <a:pt x="105" y="4"/>
                  </a:lnTo>
                  <a:lnTo>
                    <a:pt x="126" y="16"/>
                  </a:lnTo>
                  <a:lnTo>
                    <a:pt x="144" y="33"/>
                  </a:lnTo>
                  <a:lnTo>
                    <a:pt x="156" y="54"/>
                  </a:lnTo>
                  <a:lnTo>
                    <a:pt x="160" y="80"/>
                  </a:lnTo>
                  <a:lnTo>
                    <a:pt x="157" y="98"/>
                  </a:lnTo>
                  <a:lnTo>
                    <a:pt x="150" y="117"/>
                  </a:lnTo>
                  <a:lnTo>
                    <a:pt x="140" y="132"/>
                  </a:lnTo>
                  <a:lnTo>
                    <a:pt x="145" y="132"/>
                  </a:lnTo>
                  <a:lnTo>
                    <a:pt x="150" y="134"/>
                  </a:lnTo>
                  <a:lnTo>
                    <a:pt x="156" y="138"/>
                  </a:lnTo>
                  <a:lnTo>
                    <a:pt x="206" y="181"/>
                  </a:lnTo>
                  <a:lnTo>
                    <a:pt x="211" y="190"/>
                  </a:lnTo>
                  <a:lnTo>
                    <a:pt x="211" y="199"/>
                  </a:lnTo>
                  <a:lnTo>
                    <a:pt x="207" y="207"/>
                  </a:lnTo>
                  <a:lnTo>
                    <a:pt x="198" y="213"/>
                  </a:lnTo>
                  <a:lnTo>
                    <a:pt x="189" y="211"/>
                  </a:lnTo>
                  <a:lnTo>
                    <a:pt x="181" y="206"/>
                  </a:lnTo>
                  <a:lnTo>
                    <a:pt x="138" y="156"/>
                  </a:lnTo>
                  <a:lnTo>
                    <a:pt x="134" y="150"/>
                  </a:lnTo>
                  <a:lnTo>
                    <a:pt x="132" y="145"/>
                  </a:lnTo>
                  <a:lnTo>
                    <a:pt x="132" y="141"/>
                  </a:lnTo>
                  <a:lnTo>
                    <a:pt x="116" y="150"/>
                  </a:lnTo>
                  <a:lnTo>
                    <a:pt x="98" y="157"/>
                  </a:lnTo>
                  <a:lnTo>
                    <a:pt x="80" y="160"/>
                  </a:lnTo>
                  <a:lnTo>
                    <a:pt x="54" y="156"/>
                  </a:lnTo>
                  <a:lnTo>
                    <a:pt x="32" y="144"/>
                  </a:lnTo>
                  <a:lnTo>
                    <a:pt x="15" y="128"/>
                  </a:lnTo>
                  <a:lnTo>
                    <a:pt x="4" y="105"/>
                  </a:lnTo>
                  <a:lnTo>
                    <a:pt x="0" y="80"/>
                  </a:lnTo>
                  <a:lnTo>
                    <a:pt x="4" y="54"/>
                  </a:lnTo>
                  <a:lnTo>
                    <a:pt x="15" y="33"/>
                  </a:lnTo>
                  <a:lnTo>
                    <a:pt x="32" y="16"/>
                  </a:lnTo>
                  <a:lnTo>
                    <a:pt x="54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B7DE0DA0-D836-4C3B-9818-DB8938D6F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214" y="5442412"/>
              <a:ext cx="187752" cy="187752"/>
            </a:xfrm>
            <a:custGeom>
              <a:avLst/>
              <a:gdLst>
                <a:gd name="T0" fmla="*/ 94 w 126"/>
                <a:gd name="T1" fmla="*/ 72 h 126"/>
                <a:gd name="T2" fmla="*/ 98 w 126"/>
                <a:gd name="T3" fmla="*/ 72 h 126"/>
                <a:gd name="T4" fmla="*/ 102 w 126"/>
                <a:gd name="T5" fmla="*/ 72 h 126"/>
                <a:gd name="T6" fmla="*/ 102 w 126"/>
                <a:gd name="T7" fmla="*/ 126 h 126"/>
                <a:gd name="T8" fmla="*/ 98 w 126"/>
                <a:gd name="T9" fmla="*/ 126 h 126"/>
                <a:gd name="T10" fmla="*/ 94 w 126"/>
                <a:gd name="T11" fmla="*/ 126 h 126"/>
                <a:gd name="T12" fmla="*/ 94 w 126"/>
                <a:gd name="T13" fmla="*/ 72 h 126"/>
                <a:gd name="T14" fmla="*/ 28 w 126"/>
                <a:gd name="T15" fmla="*/ 72 h 126"/>
                <a:gd name="T16" fmla="*/ 32 w 126"/>
                <a:gd name="T17" fmla="*/ 72 h 126"/>
                <a:gd name="T18" fmla="*/ 32 w 126"/>
                <a:gd name="T19" fmla="*/ 126 h 126"/>
                <a:gd name="T20" fmla="*/ 28 w 126"/>
                <a:gd name="T21" fmla="*/ 126 h 126"/>
                <a:gd name="T22" fmla="*/ 24 w 126"/>
                <a:gd name="T23" fmla="*/ 126 h 126"/>
                <a:gd name="T24" fmla="*/ 24 w 126"/>
                <a:gd name="T25" fmla="*/ 72 h 126"/>
                <a:gd name="T26" fmla="*/ 28 w 126"/>
                <a:gd name="T27" fmla="*/ 72 h 126"/>
                <a:gd name="T28" fmla="*/ 63 w 126"/>
                <a:gd name="T29" fmla="*/ 0 h 126"/>
                <a:gd name="T30" fmla="*/ 83 w 126"/>
                <a:gd name="T31" fmla="*/ 4 h 126"/>
                <a:gd name="T32" fmla="*/ 101 w 126"/>
                <a:gd name="T33" fmla="*/ 12 h 126"/>
                <a:gd name="T34" fmla="*/ 114 w 126"/>
                <a:gd name="T35" fmla="*/ 26 h 126"/>
                <a:gd name="T36" fmla="*/ 123 w 126"/>
                <a:gd name="T37" fmla="*/ 44 h 126"/>
                <a:gd name="T38" fmla="*/ 126 w 126"/>
                <a:gd name="T39" fmla="*/ 64 h 126"/>
                <a:gd name="T40" fmla="*/ 122 w 126"/>
                <a:gd name="T41" fmla="*/ 85 h 126"/>
                <a:gd name="T42" fmla="*/ 125 w 126"/>
                <a:gd name="T43" fmla="*/ 92 h 126"/>
                <a:gd name="T44" fmla="*/ 126 w 126"/>
                <a:gd name="T45" fmla="*/ 98 h 126"/>
                <a:gd name="T46" fmla="*/ 125 w 126"/>
                <a:gd name="T47" fmla="*/ 109 h 126"/>
                <a:gd name="T48" fmla="*/ 118 w 126"/>
                <a:gd name="T49" fmla="*/ 118 h 126"/>
                <a:gd name="T50" fmla="*/ 110 w 126"/>
                <a:gd name="T51" fmla="*/ 124 h 126"/>
                <a:gd name="T52" fmla="*/ 110 w 126"/>
                <a:gd name="T53" fmla="*/ 74 h 126"/>
                <a:gd name="T54" fmla="*/ 114 w 126"/>
                <a:gd name="T55" fmla="*/ 76 h 126"/>
                <a:gd name="T56" fmla="*/ 117 w 126"/>
                <a:gd name="T57" fmla="*/ 78 h 126"/>
                <a:gd name="T58" fmla="*/ 118 w 126"/>
                <a:gd name="T59" fmla="*/ 73 h 126"/>
                <a:gd name="T60" fmla="*/ 118 w 126"/>
                <a:gd name="T61" fmla="*/ 68 h 126"/>
                <a:gd name="T62" fmla="*/ 115 w 126"/>
                <a:gd name="T63" fmla="*/ 49 h 126"/>
                <a:gd name="T64" fmla="*/ 107 w 126"/>
                <a:gd name="T65" fmla="*/ 34 h 126"/>
                <a:gd name="T66" fmla="*/ 95 w 126"/>
                <a:gd name="T67" fmla="*/ 22 h 126"/>
                <a:gd name="T68" fmla="*/ 81 w 126"/>
                <a:gd name="T69" fmla="*/ 14 h 126"/>
                <a:gd name="T70" fmla="*/ 63 w 126"/>
                <a:gd name="T71" fmla="*/ 12 h 126"/>
                <a:gd name="T72" fmla="*/ 46 w 126"/>
                <a:gd name="T73" fmla="*/ 14 h 126"/>
                <a:gd name="T74" fmla="*/ 30 w 126"/>
                <a:gd name="T75" fmla="*/ 22 h 126"/>
                <a:gd name="T76" fmla="*/ 18 w 126"/>
                <a:gd name="T77" fmla="*/ 34 h 126"/>
                <a:gd name="T78" fmla="*/ 10 w 126"/>
                <a:gd name="T79" fmla="*/ 49 h 126"/>
                <a:gd name="T80" fmla="*/ 8 w 126"/>
                <a:gd name="T81" fmla="*/ 68 h 126"/>
                <a:gd name="T82" fmla="*/ 8 w 126"/>
                <a:gd name="T83" fmla="*/ 73 h 126"/>
                <a:gd name="T84" fmla="*/ 9 w 126"/>
                <a:gd name="T85" fmla="*/ 78 h 126"/>
                <a:gd name="T86" fmla="*/ 12 w 126"/>
                <a:gd name="T87" fmla="*/ 76 h 126"/>
                <a:gd name="T88" fmla="*/ 16 w 126"/>
                <a:gd name="T89" fmla="*/ 74 h 126"/>
                <a:gd name="T90" fmla="*/ 16 w 126"/>
                <a:gd name="T91" fmla="*/ 124 h 126"/>
                <a:gd name="T92" fmla="*/ 8 w 126"/>
                <a:gd name="T93" fmla="*/ 118 h 126"/>
                <a:gd name="T94" fmla="*/ 2 w 126"/>
                <a:gd name="T95" fmla="*/ 109 h 126"/>
                <a:gd name="T96" fmla="*/ 0 w 126"/>
                <a:gd name="T97" fmla="*/ 98 h 126"/>
                <a:gd name="T98" fmla="*/ 1 w 126"/>
                <a:gd name="T99" fmla="*/ 92 h 126"/>
                <a:gd name="T100" fmla="*/ 4 w 126"/>
                <a:gd name="T101" fmla="*/ 85 h 126"/>
                <a:gd name="T102" fmla="*/ 0 w 126"/>
                <a:gd name="T103" fmla="*/ 64 h 126"/>
                <a:gd name="T104" fmla="*/ 4 w 126"/>
                <a:gd name="T105" fmla="*/ 44 h 126"/>
                <a:gd name="T106" fmla="*/ 12 w 126"/>
                <a:gd name="T107" fmla="*/ 26 h 126"/>
                <a:gd name="T108" fmla="*/ 26 w 126"/>
                <a:gd name="T109" fmla="*/ 12 h 126"/>
                <a:gd name="T110" fmla="*/ 43 w 126"/>
                <a:gd name="T111" fmla="*/ 4 h 126"/>
                <a:gd name="T112" fmla="*/ 63 w 126"/>
                <a:gd name="T1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26">
                  <a:moveTo>
                    <a:pt x="94" y="72"/>
                  </a:moveTo>
                  <a:lnTo>
                    <a:pt x="98" y="72"/>
                  </a:lnTo>
                  <a:lnTo>
                    <a:pt x="102" y="72"/>
                  </a:lnTo>
                  <a:lnTo>
                    <a:pt x="102" y="126"/>
                  </a:lnTo>
                  <a:lnTo>
                    <a:pt x="98" y="126"/>
                  </a:lnTo>
                  <a:lnTo>
                    <a:pt x="94" y="126"/>
                  </a:lnTo>
                  <a:lnTo>
                    <a:pt x="94" y="72"/>
                  </a:lnTo>
                  <a:close/>
                  <a:moveTo>
                    <a:pt x="28" y="72"/>
                  </a:moveTo>
                  <a:lnTo>
                    <a:pt x="32" y="72"/>
                  </a:lnTo>
                  <a:lnTo>
                    <a:pt x="32" y="126"/>
                  </a:lnTo>
                  <a:lnTo>
                    <a:pt x="28" y="126"/>
                  </a:lnTo>
                  <a:lnTo>
                    <a:pt x="24" y="126"/>
                  </a:lnTo>
                  <a:lnTo>
                    <a:pt x="24" y="72"/>
                  </a:lnTo>
                  <a:lnTo>
                    <a:pt x="28" y="7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1" y="12"/>
                  </a:lnTo>
                  <a:lnTo>
                    <a:pt x="114" y="26"/>
                  </a:lnTo>
                  <a:lnTo>
                    <a:pt x="123" y="44"/>
                  </a:lnTo>
                  <a:lnTo>
                    <a:pt x="126" y="64"/>
                  </a:lnTo>
                  <a:lnTo>
                    <a:pt x="122" y="85"/>
                  </a:lnTo>
                  <a:lnTo>
                    <a:pt x="125" y="92"/>
                  </a:lnTo>
                  <a:lnTo>
                    <a:pt x="126" y="98"/>
                  </a:lnTo>
                  <a:lnTo>
                    <a:pt x="125" y="109"/>
                  </a:lnTo>
                  <a:lnTo>
                    <a:pt x="118" y="118"/>
                  </a:lnTo>
                  <a:lnTo>
                    <a:pt x="110" y="124"/>
                  </a:lnTo>
                  <a:lnTo>
                    <a:pt x="110" y="74"/>
                  </a:lnTo>
                  <a:lnTo>
                    <a:pt x="114" y="76"/>
                  </a:lnTo>
                  <a:lnTo>
                    <a:pt x="117" y="78"/>
                  </a:lnTo>
                  <a:lnTo>
                    <a:pt x="118" y="73"/>
                  </a:lnTo>
                  <a:lnTo>
                    <a:pt x="118" y="68"/>
                  </a:lnTo>
                  <a:lnTo>
                    <a:pt x="115" y="49"/>
                  </a:lnTo>
                  <a:lnTo>
                    <a:pt x="107" y="34"/>
                  </a:lnTo>
                  <a:lnTo>
                    <a:pt x="95" y="22"/>
                  </a:lnTo>
                  <a:lnTo>
                    <a:pt x="81" y="14"/>
                  </a:lnTo>
                  <a:lnTo>
                    <a:pt x="63" y="12"/>
                  </a:lnTo>
                  <a:lnTo>
                    <a:pt x="46" y="14"/>
                  </a:lnTo>
                  <a:lnTo>
                    <a:pt x="30" y="22"/>
                  </a:lnTo>
                  <a:lnTo>
                    <a:pt x="18" y="34"/>
                  </a:lnTo>
                  <a:lnTo>
                    <a:pt x="10" y="49"/>
                  </a:lnTo>
                  <a:lnTo>
                    <a:pt x="8" y="68"/>
                  </a:lnTo>
                  <a:lnTo>
                    <a:pt x="8" y="73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6" y="124"/>
                  </a:lnTo>
                  <a:lnTo>
                    <a:pt x="8" y="118"/>
                  </a:lnTo>
                  <a:lnTo>
                    <a:pt x="2" y="109"/>
                  </a:lnTo>
                  <a:lnTo>
                    <a:pt x="0" y="98"/>
                  </a:lnTo>
                  <a:lnTo>
                    <a:pt x="1" y="92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116">
              <a:extLst>
                <a:ext uri="{FF2B5EF4-FFF2-40B4-BE49-F238E27FC236}">
                  <a16:creationId xmlns:a16="http://schemas.microsoft.com/office/drawing/2014/main" id="{2C434B49-3E1E-4560-97AB-BB661295E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586" y="5209957"/>
              <a:ext cx="227985" cy="229475"/>
            </a:xfrm>
            <a:custGeom>
              <a:avLst/>
              <a:gdLst>
                <a:gd name="T0" fmla="*/ 54 w 153"/>
                <a:gd name="T1" fmla="*/ 130 h 154"/>
                <a:gd name="T2" fmla="*/ 64 w 153"/>
                <a:gd name="T3" fmla="*/ 142 h 154"/>
                <a:gd name="T4" fmla="*/ 90 w 153"/>
                <a:gd name="T5" fmla="*/ 142 h 154"/>
                <a:gd name="T6" fmla="*/ 91 w 153"/>
                <a:gd name="T7" fmla="*/ 113 h 154"/>
                <a:gd name="T8" fmla="*/ 77 w 153"/>
                <a:gd name="T9" fmla="*/ 116 h 154"/>
                <a:gd name="T10" fmla="*/ 62 w 153"/>
                <a:gd name="T11" fmla="*/ 113 h 154"/>
                <a:gd name="T12" fmla="*/ 130 w 153"/>
                <a:gd name="T13" fmla="*/ 55 h 154"/>
                <a:gd name="T14" fmla="*/ 114 w 153"/>
                <a:gd name="T15" fmla="*/ 69 h 154"/>
                <a:gd name="T16" fmla="*/ 114 w 153"/>
                <a:gd name="T17" fmla="*/ 85 h 154"/>
                <a:gd name="T18" fmla="*/ 138 w 153"/>
                <a:gd name="T19" fmla="*/ 103 h 154"/>
                <a:gd name="T20" fmla="*/ 143 w 153"/>
                <a:gd name="T21" fmla="*/ 77 h 154"/>
                <a:gd name="T22" fmla="*/ 138 w 153"/>
                <a:gd name="T23" fmla="*/ 52 h 154"/>
                <a:gd name="T24" fmla="*/ 10 w 153"/>
                <a:gd name="T25" fmla="*/ 64 h 154"/>
                <a:gd name="T26" fmla="*/ 10 w 153"/>
                <a:gd name="T27" fmla="*/ 91 h 154"/>
                <a:gd name="T28" fmla="*/ 41 w 153"/>
                <a:gd name="T29" fmla="*/ 92 h 154"/>
                <a:gd name="T30" fmla="*/ 38 w 153"/>
                <a:gd name="T31" fmla="*/ 77 h 154"/>
                <a:gd name="T32" fmla="*/ 41 w 153"/>
                <a:gd name="T33" fmla="*/ 63 h 154"/>
                <a:gd name="T34" fmla="*/ 14 w 153"/>
                <a:gd name="T35" fmla="*/ 52 h 154"/>
                <a:gd name="T36" fmla="*/ 62 w 153"/>
                <a:gd name="T37" fmla="*/ 52 h 154"/>
                <a:gd name="T38" fmla="*/ 48 w 153"/>
                <a:gd name="T39" fmla="*/ 77 h 154"/>
                <a:gd name="T40" fmla="*/ 62 w 153"/>
                <a:gd name="T41" fmla="*/ 103 h 154"/>
                <a:gd name="T42" fmla="*/ 91 w 153"/>
                <a:gd name="T43" fmla="*/ 103 h 154"/>
                <a:gd name="T44" fmla="*/ 105 w 153"/>
                <a:gd name="T45" fmla="*/ 77 h 154"/>
                <a:gd name="T46" fmla="*/ 91 w 153"/>
                <a:gd name="T47" fmla="*/ 52 h 154"/>
                <a:gd name="T48" fmla="*/ 77 w 153"/>
                <a:gd name="T49" fmla="*/ 9 h 154"/>
                <a:gd name="T50" fmla="*/ 50 w 153"/>
                <a:gd name="T51" fmla="*/ 15 h 154"/>
                <a:gd name="T52" fmla="*/ 62 w 153"/>
                <a:gd name="T53" fmla="*/ 41 h 154"/>
                <a:gd name="T54" fmla="*/ 77 w 153"/>
                <a:gd name="T55" fmla="*/ 39 h 154"/>
                <a:gd name="T56" fmla="*/ 91 w 153"/>
                <a:gd name="T57" fmla="*/ 41 h 154"/>
                <a:gd name="T58" fmla="*/ 90 w 153"/>
                <a:gd name="T59" fmla="*/ 11 h 154"/>
                <a:gd name="T60" fmla="*/ 77 w 153"/>
                <a:gd name="T61" fmla="*/ 0 h 154"/>
                <a:gd name="T62" fmla="*/ 122 w 153"/>
                <a:gd name="T63" fmla="*/ 15 h 154"/>
                <a:gd name="T64" fmla="*/ 149 w 153"/>
                <a:gd name="T65" fmla="*/ 53 h 154"/>
                <a:gd name="T66" fmla="*/ 149 w 153"/>
                <a:gd name="T67" fmla="*/ 101 h 154"/>
                <a:gd name="T68" fmla="*/ 122 w 153"/>
                <a:gd name="T69" fmla="*/ 138 h 154"/>
                <a:gd name="T70" fmla="*/ 77 w 153"/>
                <a:gd name="T71" fmla="*/ 154 h 154"/>
                <a:gd name="T72" fmla="*/ 32 w 153"/>
                <a:gd name="T73" fmla="*/ 138 h 154"/>
                <a:gd name="T74" fmla="*/ 4 w 153"/>
                <a:gd name="T75" fmla="*/ 101 h 154"/>
                <a:gd name="T76" fmla="*/ 4 w 153"/>
                <a:gd name="T77" fmla="*/ 53 h 154"/>
                <a:gd name="T78" fmla="*/ 32 w 153"/>
                <a:gd name="T79" fmla="*/ 15 h 154"/>
                <a:gd name="T80" fmla="*/ 77 w 153"/>
                <a:gd name="T8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3" h="154">
                  <a:moveTo>
                    <a:pt x="62" y="113"/>
                  </a:moveTo>
                  <a:lnTo>
                    <a:pt x="54" y="130"/>
                  </a:lnTo>
                  <a:lnTo>
                    <a:pt x="50" y="140"/>
                  </a:lnTo>
                  <a:lnTo>
                    <a:pt x="64" y="142"/>
                  </a:lnTo>
                  <a:lnTo>
                    <a:pt x="77" y="144"/>
                  </a:lnTo>
                  <a:lnTo>
                    <a:pt x="90" y="142"/>
                  </a:lnTo>
                  <a:lnTo>
                    <a:pt x="102" y="140"/>
                  </a:lnTo>
                  <a:lnTo>
                    <a:pt x="91" y="113"/>
                  </a:lnTo>
                  <a:lnTo>
                    <a:pt x="84" y="115"/>
                  </a:lnTo>
                  <a:lnTo>
                    <a:pt x="77" y="116"/>
                  </a:lnTo>
                  <a:lnTo>
                    <a:pt x="69" y="115"/>
                  </a:lnTo>
                  <a:lnTo>
                    <a:pt x="62" y="113"/>
                  </a:lnTo>
                  <a:close/>
                  <a:moveTo>
                    <a:pt x="138" y="52"/>
                  </a:moveTo>
                  <a:lnTo>
                    <a:pt x="130" y="55"/>
                  </a:lnTo>
                  <a:lnTo>
                    <a:pt x="111" y="63"/>
                  </a:lnTo>
                  <a:lnTo>
                    <a:pt x="114" y="69"/>
                  </a:lnTo>
                  <a:lnTo>
                    <a:pt x="115" y="77"/>
                  </a:lnTo>
                  <a:lnTo>
                    <a:pt x="114" y="85"/>
                  </a:lnTo>
                  <a:lnTo>
                    <a:pt x="111" y="92"/>
                  </a:lnTo>
                  <a:lnTo>
                    <a:pt x="138" y="103"/>
                  </a:lnTo>
                  <a:lnTo>
                    <a:pt x="142" y="91"/>
                  </a:lnTo>
                  <a:lnTo>
                    <a:pt x="143" y="77"/>
                  </a:lnTo>
                  <a:lnTo>
                    <a:pt x="142" y="64"/>
                  </a:lnTo>
                  <a:lnTo>
                    <a:pt x="138" y="52"/>
                  </a:lnTo>
                  <a:close/>
                  <a:moveTo>
                    <a:pt x="14" y="52"/>
                  </a:moveTo>
                  <a:lnTo>
                    <a:pt x="10" y="64"/>
                  </a:lnTo>
                  <a:lnTo>
                    <a:pt x="9" y="77"/>
                  </a:lnTo>
                  <a:lnTo>
                    <a:pt x="10" y="91"/>
                  </a:lnTo>
                  <a:lnTo>
                    <a:pt x="14" y="103"/>
                  </a:lnTo>
                  <a:lnTo>
                    <a:pt x="41" y="92"/>
                  </a:lnTo>
                  <a:lnTo>
                    <a:pt x="38" y="85"/>
                  </a:lnTo>
                  <a:lnTo>
                    <a:pt x="38" y="77"/>
                  </a:lnTo>
                  <a:lnTo>
                    <a:pt x="38" y="69"/>
                  </a:lnTo>
                  <a:lnTo>
                    <a:pt x="41" y="63"/>
                  </a:lnTo>
                  <a:lnTo>
                    <a:pt x="29" y="57"/>
                  </a:lnTo>
                  <a:lnTo>
                    <a:pt x="14" y="52"/>
                  </a:lnTo>
                  <a:close/>
                  <a:moveTo>
                    <a:pt x="77" y="48"/>
                  </a:moveTo>
                  <a:lnTo>
                    <a:pt x="62" y="52"/>
                  </a:lnTo>
                  <a:lnTo>
                    <a:pt x="52" y="63"/>
                  </a:lnTo>
                  <a:lnTo>
                    <a:pt x="48" y="77"/>
                  </a:lnTo>
                  <a:lnTo>
                    <a:pt x="52" y="92"/>
                  </a:lnTo>
                  <a:lnTo>
                    <a:pt x="62" y="103"/>
                  </a:lnTo>
                  <a:lnTo>
                    <a:pt x="77" y="107"/>
                  </a:lnTo>
                  <a:lnTo>
                    <a:pt x="91" y="103"/>
                  </a:lnTo>
                  <a:lnTo>
                    <a:pt x="101" y="92"/>
                  </a:lnTo>
                  <a:lnTo>
                    <a:pt x="105" y="77"/>
                  </a:lnTo>
                  <a:lnTo>
                    <a:pt x="101" y="63"/>
                  </a:lnTo>
                  <a:lnTo>
                    <a:pt x="91" y="52"/>
                  </a:lnTo>
                  <a:lnTo>
                    <a:pt x="77" y="48"/>
                  </a:lnTo>
                  <a:close/>
                  <a:moveTo>
                    <a:pt x="77" y="9"/>
                  </a:moveTo>
                  <a:lnTo>
                    <a:pt x="64" y="11"/>
                  </a:lnTo>
                  <a:lnTo>
                    <a:pt x="50" y="15"/>
                  </a:lnTo>
                  <a:lnTo>
                    <a:pt x="57" y="29"/>
                  </a:lnTo>
                  <a:lnTo>
                    <a:pt x="62" y="41"/>
                  </a:lnTo>
                  <a:lnTo>
                    <a:pt x="69" y="40"/>
                  </a:lnTo>
                  <a:lnTo>
                    <a:pt x="77" y="39"/>
                  </a:lnTo>
                  <a:lnTo>
                    <a:pt x="84" y="40"/>
                  </a:lnTo>
                  <a:lnTo>
                    <a:pt x="91" y="41"/>
                  </a:lnTo>
                  <a:lnTo>
                    <a:pt x="102" y="15"/>
                  </a:lnTo>
                  <a:lnTo>
                    <a:pt x="90" y="11"/>
                  </a:lnTo>
                  <a:lnTo>
                    <a:pt x="77" y="9"/>
                  </a:lnTo>
                  <a:close/>
                  <a:moveTo>
                    <a:pt x="77" y="0"/>
                  </a:moveTo>
                  <a:lnTo>
                    <a:pt x="101" y="4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7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8"/>
                  </a:lnTo>
                  <a:lnTo>
                    <a:pt x="101" y="150"/>
                  </a:lnTo>
                  <a:lnTo>
                    <a:pt x="77" y="154"/>
                  </a:lnTo>
                  <a:lnTo>
                    <a:pt x="52" y="150"/>
                  </a:lnTo>
                  <a:lnTo>
                    <a:pt x="32" y="138"/>
                  </a:lnTo>
                  <a:lnTo>
                    <a:pt x="14" y="122"/>
                  </a:lnTo>
                  <a:lnTo>
                    <a:pt x="4" y="101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2"/>
                  </a:lnTo>
                  <a:lnTo>
                    <a:pt x="32" y="15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17">
              <a:extLst>
                <a:ext uri="{FF2B5EF4-FFF2-40B4-BE49-F238E27FC236}">
                  <a16:creationId xmlns:a16="http://schemas.microsoft.com/office/drawing/2014/main" id="{94ABF938-E6DC-46ED-89B1-D9E59CEA3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640" y="5487114"/>
              <a:ext cx="263747" cy="263747"/>
            </a:xfrm>
            <a:custGeom>
              <a:avLst/>
              <a:gdLst>
                <a:gd name="T0" fmla="*/ 0 w 177"/>
                <a:gd name="T1" fmla="*/ 0 h 177"/>
                <a:gd name="T2" fmla="*/ 104 w 177"/>
                <a:gd name="T3" fmla="*/ 0 h 177"/>
                <a:gd name="T4" fmla="*/ 108 w 177"/>
                <a:gd name="T5" fmla="*/ 0 h 177"/>
                <a:gd name="T6" fmla="*/ 112 w 177"/>
                <a:gd name="T7" fmla="*/ 3 h 177"/>
                <a:gd name="T8" fmla="*/ 116 w 177"/>
                <a:gd name="T9" fmla="*/ 6 h 177"/>
                <a:gd name="T10" fmla="*/ 117 w 177"/>
                <a:gd name="T11" fmla="*/ 10 h 177"/>
                <a:gd name="T12" fmla="*/ 118 w 177"/>
                <a:gd name="T13" fmla="*/ 15 h 177"/>
                <a:gd name="T14" fmla="*/ 117 w 177"/>
                <a:gd name="T15" fmla="*/ 19 h 177"/>
                <a:gd name="T16" fmla="*/ 116 w 177"/>
                <a:gd name="T17" fmla="*/ 23 h 177"/>
                <a:gd name="T18" fmla="*/ 112 w 177"/>
                <a:gd name="T19" fmla="*/ 27 h 177"/>
                <a:gd name="T20" fmla="*/ 108 w 177"/>
                <a:gd name="T21" fmla="*/ 28 h 177"/>
                <a:gd name="T22" fmla="*/ 104 w 177"/>
                <a:gd name="T23" fmla="*/ 30 h 177"/>
                <a:gd name="T24" fmla="*/ 50 w 177"/>
                <a:gd name="T25" fmla="*/ 30 h 177"/>
                <a:gd name="T26" fmla="*/ 173 w 177"/>
                <a:gd name="T27" fmla="*/ 152 h 177"/>
                <a:gd name="T28" fmla="*/ 176 w 177"/>
                <a:gd name="T29" fmla="*/ 155 h 177"/>
                <a:gd name="T30" fmla="*/ 177 w 177"/>
                <a:gd name="T31" fmla="*/ 159 h 177"/>
                <a:gd name="T32" fmla="*/ 177 w 177"/>
                <a:gd name="T33" fmla="*/ 163 h 177"/>
                <a:gd name="T34" fmla="*/ 177 w 177"/>
                <a:gd name="T35" fmla="*/ 165 h 177"/>
                <a:gd name="T36" fmla="*/ 176 w 177"/>
                <a:gd name="T37" fmla="*/ 169 h 177"/>
                <a:gd name="T38" fmla="*/ 173 w 177"/>
                <a:gd name="T39" fmla="*/ 172 h 177"/>
                <a:gd name="T40" fmla="*/ 169 w 177"/>
                <a:gd name="T41" fmla="*/ 175 h 177"/>
                <a:gd name="T42" fmla="*/ 165 w 177"/>
                <a:gd name="T43" fmla="*/ 177 h 177"/>
                <a:gd name="T44" fmla="*/ 160 w 177"/>
                <a:gd name="T45" fmla="*/ 177 h 177"/>
                <a:gd name="T46" fmla="*/ 156 w 177"/>
                <a:gd name="T47" fmla="*/ 175 h 177"/>
                <a:gd name="T48" fmla="*/ 152 w 177"/>
                <a:gd name="T49" fmla="*/ 172 h 177"/>
                <a:gd name="T50" fmla="*/ 29 w 177"/>
                <a:gd name="T51" fmla="*/ 51 h 177"/>
                <a:gd name="T52" fmla="*/ 29 w 177"/>
                <a:gd name="T53" fmla="*/ 103 h 177"/>
                <a:gd name="T54" fmla="*/ 29 w 177"/>
                <a:gd name="T55" fmla="*/ 108 h 177"/>
                <a:gd name="T56" fmla="*/ 27 w 177"/>
                <a:gd name="T57" fmla="*/ 112 h 177"/>
                <a:gd name="T58" fmla="*/ 24 w 177"/>
                <a:gd name="T59" fmla="*/ 115 h 177"/>
                <a:gd name="T60" fmla="*/ 20 w 177"/>
                <a:gd name="T61" fmla="*/ 117 h 177"/>
                <a:gd name="T62" fmla="*/ 15 w 177"/>
                <a:gd name="T63" fmla="*/ 117 h 177"/>
                <a:gd name="T64" fmla="*/ 11 w 177"/>
                <a:gd name="T65" fmla="*/ 117 h 177"/>
                <a:gd name="T66" fmla="*/ 7 w 177"/>
                <a:gd name="T67" fmla="*/ 115 h 177"/>
                <a:gd name="T68" fmla="*/ 3 w 177"/>
                <a:gd name="T69" fmla="*/ 112 h 177"/>
                <a:gd name="T70" fmla="*/ 1 w 177"/>
                <a:gd name="T71" fmla="*/ 108 h 177"/>
                <a:gd name="T72" fmla="*/ 0 w 177"/>
                <a:gd name="T73" fmla="*/ 103 h 177"/>
                <a:gd name="T74" fmla="*/ 0 w 177"/>
                <a:gd name="T7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0" y="0"/>
                  </a:moveTo>
                  <a:lnTo>
                    <a:pt x="104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6" y="6"/>
                  </a:lnTo>
                  <a:lnTo>
                    <a:pt x="117" y="10"/>
                  </a:lnTo>
                  <a:lnTo>
                    <a:pt x="118" y="15"/>
                  </a:lnTo>
                  <a:lnTo>
                    <a:pt x="117" y="19"/>
                  </a:lnTo>
                  <a:lnTo>
                    <a:pt x="116" y="23"/>
                  </a:lnTo>
                  <a:lnTo>
                    <a:pt x="112" y="27"/>
                  </a:lnTo>
                  <a:lnTo>
                    <a:pt x="108" y="28"/>
                  </a:lnTo>
                  <a:lnTo>
                    <a:pt x="104" y="30"/>
                  </a:lnTo>
                  <a:lnTo>
                    <a:pt x="50" y="30"/>
                  </a:lnTo>
                  <a:lnTo>
                    <a:pt x="173" y="152"/>
                  </a:lnTo>
                  <a:lnTo>
                    <a:pt x="176" y="155"/>
                  </a:lnTo>
                  <a:lnTo>
                    <a:pt x="177" y="159"/>
                  </a:lnTo>
                  <a:lnTo>
                    <a:pt x="177" y="163"/>
                  </a:lnTo>
                  <a:lnTo>
                    <a:pt x="177" y="165"/>
                  </a:lnTo>
                  <a:lnTo>
                    <a:pt x="176" y="169"/>
                  </a:lnTo>
                  <a:lnTo>
                    <a:pt x="173" y="172"/>
                  </a:lnTo>
                  <a:lnTo>
                    <a:pt x="169" y="175"/>
                  </a:lnTo>
                  <a:lnTo>
                    <a:pt x="165" y="177"/>
                  </a:lnTo>
                  <a:lnTo>
                    <a:pt x="160" y="177"/>
                  </a:lnTo>
                  <a:lnTo>
                    <a:pt x="156" y="175"/>
                  </a:lnTo>
                  <a:lnTo>
                    <a:pt x="152" y="172"/>
                  </a:lnTo>
                  <a:lnTo>
                    <a:pt x="29" y="51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27" y="112"/>
                  </a:lnTo>
                  <a:lnTo>
                    <a:pt x="24" y="115"/>
                  </a:lnTo>
                  <a:lnTo>
                    <a:pt x="20" y="117"/>
                  </a:lnTo>
                  <a:lnTo>
                    <a:pt x="15" y="117"/>
                  </a:lnTo>
                  <a:lnTo>
                    <a:pt x="11" y="117"/>
                  </a:lnTo>
                  <a:lnTo>
                    <a:pt x="7" y="115"/>
                  </a:lnTo>
                  <a:lnTo>
                    <a:pt x="3" y="112"/>
                  </a:lnTo>
                  <a:lnTo>
                    <a:pt x="1" y="108"/>
                  </a:lnTo>
                  <a:lnTo>
                    <a:pt x="0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18">
              <a:extLst>
                <a:ext uri="{FF2B5EF4-FFF2-40B4-BE49-F238E27FC236}">
                  <a16:creationId xmlns:a16="http://schemas.microsoft.com/office/drawing/2014/main" id="{DE3E15CC-ADD5-4C86-9001-5688F9D49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3447" y="4621370"/>
              <a:ext cx="274178" cy="223514"/>
            </a:xfrm>
            <a:custGeom>
              <a:avLst/>
              <a:gdLst>
                <a:gd name="T0" fmla="*/ 127 w 184"/>
                <a:gd name="T1" fmla="*/ 52 h 150"/>
                <a:gd name="T2" fmla="*/ 127 w 184"/>
                <a:gd name="T3" fmla="*/ 81 h 150"/>
                <a:gd name="T4" fmla="*/ 165 w 184"/>
                <a:gd name="T5" fmla="*/ 81 h 150"/>
                <a:gd name="T6" fmla="*/ 150 w 184"/>
                <a:gd name="T7" fmla="*/ 52 h 150"/>
                <a:gd name="T8" fmla="*/ 127 w 184"/>
                <a:gd name="T9" fmla="*/ 52 h 150"/>
                <a:gd name="T10" fmla="*/ 11 w 184"/>
                <a:gd name="T11" fmla="*/ 0 h 150"/>
                <a:gd name="T12" fmla="*/ 115 w 184"/>
                <a:gd name="T13" fmla="*/ 0 h 150"/>
                <a:gd name="T14" fmla="*/ 120 w 184"/>
                <a:gd name="T15" fmla="*/ 1 h 150"/>
                <a:gd name="T16" fmla="*/ 124 w 184"/>
                <a:gd name="T17" fmla="*/ 4 h 150"/>
                <a:gd name="T18" fmla="*/ 125 w 184"/>
                <a:gd name="T19" fmla="*/ 6 h 150"/>
                <a:gd name="T20" fmla="*/ 127 w 184"/>
                <a:gd name="T21" fmla="*/ 12 h 150"/>
                <a:gd name="T22" fmla="*/ 127 w 184"/>
                <a:gd name="T23" fmla="*/ 34 h 150"/>
                <a:gd name="T24" fmla="*/ 161 w 184"/>
                <a:gd name="T25" fmla="*/ 34 h 150"/>
                <a:gd name="T26" fmla="*/ 184 w 184"/>
                <a:gd name="T27" fmla="*/ 81 h 150"/>
                <a:gd name="T28" fmla="*/ 184 w 184"/>
                <a:gd name="T29" fmla="*/ 116 h 150"/>
                <a:gd name="T30" fmla="*/ 169 w 184"/>
                <a:gd name="T31" fmla="*/ 116 h 150"/>
                <a:gd name="T32" fmla="*/ 172 w 184"/>
                <a:gd name="T33" fmla="*/ 121 h 150"/>
                <a:gd name="T34" fmla="*/ 173 w 184"/>
                <a:gd name="T35" fmla="*/ 128 h 150"/>
                <a:gd name="T36" fmla="*/ 169 w 184"/>
                <a:gd name="T37" fmla="*/ 138 h 150"/>
                <a:gd name="T38" fmla="*/ 161 w 184"/>
                <a:gd name="T39" fmla="*/ 146 h 150"/>
                <a:gd name="T40" fmla="*/ 149 w 184"/>
                <a:gd name="T41" fmla="*/ 150 h 150"/>
                <a:gd name="T42" fmla="*/ 138 w 184"/>
                <a:gd name="T43" fmla="*/ 146 h 150"/>
                <a:gd name="T44" fmla="*/ 129 w 184"/>
                <a:gd name="T45" fmla="*/ 138 h 150"/>
                <a:gd name="T46" fmla="*/ 127 w 184"/>
                <a:gd name="T47" fmla="*/ 128 h 150"/>
                <a:gd name="T48" fmla="*/ 128 w 184"/>
                <a:gd name="T49" fmla="*/ 121 h 150"/>
                <a:gd name="T50" fmla="*/ 129 w 184"/>
                <a:gd name="T51" fmla="*/ 116 h 150"/>
                <a:gd name="T52" fmla="*/ 65 w 184"/>
                <a:gd name="T53" fmla="*/ 116 h 150"/>
                <a:gd name="T54" fmla="*/ 68 w 184"/>
                <a:gd name="T55" fmla="*/ 121 h 150"/>
                <a:gd name="T56" fmla="*/ 69 w 184"/>
                <a:gd name="T57" fmla="*/ 128 h 150"/>
                <a:gd name="T58" fmla="*/ 65 w 184"/>
                <a:gd name="T59" fmla="*/ 138 h 150"/>
                <a:gd name="T60" fmla="*/ 57 w 184"/>
                <a:gd name="T61" fmla="*/ 146 h 150"/>
                <a:gd name="T62" fmla="*/ 45 w 184"/>
                <a:gd name="T63" fmla="*/ 150 h 150"/>
                <a:gd name="T64" fmla="*/ 35 w 184"/>
                <a:gd name="T65" fmla="*/ 146 h 150"/>
                <a:gd name="T66" fmla="*/ 25 w 184"/>
                <a:gd name="T67" fmla="*/ 138 h 150"/>
                <a:gd name="T68" fmla="*/ 23 w 184"/>
                <a:gd name="T69" fmla="*/ 128 h 150"/>
                <a:gd name="T70" fmla="*/ 24 w 184"/>
                <a:gd name="T71" fmla="*/ 121 h 150"/>
                <a:gd name="T72" fmla="*/ 25 w 184"/>
                <a:gd name="T73" fmla="*/ 116 h 150"/>
                <a:gd name="T74" fmla="*/ 11 w 184"/>
                <a:gd name="T75" fmla="*/ 116 h 150"/>
                <a:gd name="T76" fmla="*/ 0 w 184"/>
                <a:gd name="T77" fmla="*/ 104 h 150"/>
                <a:gd name="T78" fmla="*/ 0 w 184"/>
                <a:gd name="T79" fmla="*/ 12 h 150"/>
                <a:gd name="T80" fmla="*/ 0 w 184"/>
                <a:gd name="T81" fmla="*/ 6 h 150"/>
                <a:gd name="T82" fmla="*/ 3 w 184"/>
                <a:gd name="T83" fmla="*/ 4 h 150"/>
                <a:gd name="T84" fmla="*/ 7 w 184"/>
                <a:gd name="T85" fmla="*/ 1 h 150"/>
                <a:gd name="T86" fmla="*/ 11 w 184"/>
                <a:gd name="T8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" h="150">
                  <a:moveTo>
                    <a:pt x="127" y="52"/>
                  </a:moveTo>
                  <a:lnTo>
                    <a:pt x="127" y="81"/>
                  </a:lnTo>
                  <a:lnTo>
                    <a:pt x="165" y="81"/>
                  </a:lnTo>
                  <a:lnTo>
                    <a:pt x="150" y="52"/>
                  </a:lnTo>
                  <a:lnTo>
                    <a:pt x="127" y="52"/>
                  </a:lnTo>
                  <a:close/>
                  <a:moveTo>
                    <a:pt x="11" y="0"/>
                  </a:moveTo>
                  <a:lnTo>
                    <a:pt x="115" y="0"/>
                  </a:lnTo>
                  <a:lnTo>
                    <a:pt x="120" y="1"/>
                  </a:lnTo>
                  <a:lnTo>
                    <a:pt x="124" y="4"/>
                  </a:lnTo>
                  <a:lnTo>
                    <a:pt x="125" y="6"/>
                  </a:lnTo>
                  <a:lnTo>
                    <a:pt x="127" y="12"/>
                  </a:lnTo>
                  <a:lnTo>
                    <a:pt x="127" y="34"/>
                  </a:lnTo>
                  <a:lnTo>
                    <a:pt x="161" y="34"/>
                  </a:lnTo>
                  <a:lnTo>
                    <a:pt x="184" y="81"/>
                  </a:lnTo>
                  <a:lnTo>
                    <a:pt x="184" y="116"/>
                  </a:lnTo>
                  <a:lnTo>
                    <a:pt x="169" y="116"/>
                  </a:lnTo>
                  <a:lnTo>
                    <a:pt x="172" y="121"/>
                  </a:lnTo>
                  <a:lnTo>
                    <a:pt x="173" y="128"/>
                  </a:lnTo>
                  <a:lnTo>
                    <a:pt x="169" y="138"/>
                  </a:lnTo>
                  <a:lnTo>
                    <a:pt x="161" y="146"/>
                  </a:lnTo>
                  <a:lnTo>
                    <a:pt x="149" y="150"/>
                  </a:lnTo>
                  <a:lnTo>
                    <a:pt x="138" y="146"/>
                  </a:lnTo>
                  <a:lnTo>
                    <a:pt x="129" y="138"/>
                  </a:lnTo>
                  <a:lnTo>
                    <a:pt x="127" y="128"/>
                  </a:lnTo>
                  <a:lnTo>
                    <a:pt x="128" y="121"/>
                  </a:lnTo>
                  <a:lnTo>
                    <a:pt x="129" y="116"/>
                  </a:lnTo>
                  <a:lnTo>
                    <a:pt x="65" y="116"/>
                  </a:lnTo>
                  <a:lnTo>
                    <a:pt x="68" y="121"/>
                  </a:lnTo>
                  <a:lnTo>
                    <a:pt x="69" y="128"/>
                  </a:lnTo>
                  <a:lnTo>
                    <a:pt x="65" y="138"/>
                  </a:lnTo>
                  <a:lnTo>
                    <a:pt x="57" y="146"/>
                  </a:lnTo>
                  <a:lnTo>
                    <a:pt x="45" y="150"/>
                  </a:lnTo>
                  <a:lnTo>
                    <a:pt x="35" y="146"/>
                  </a:lnTo>
                  <a:lnTo>
                    <a:pt x="25" y="138"/>
                  </a:lnTo>
                  <a:lnTo>
                    <a:pt x="23" y="128"/>
                  </a:lnTo>
                  <a:lnTo>
                    <a:pt x="24" y="121"/>
                  </a:lnTo>
                  <a:lnTo>
                    <a:pt x="25" y="116"/>
                  </a:lnTo>
                  <a:lnTo>
                    <a:pt x="11" y="116"/>
                  </a:lnTo>
                  <a:lnTo>
                    <a:pt x="0" y="10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3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119">
              <a:extLst>
                <a:ext uri="{FF2B5EF4-FFF2-40B4-BE49-F238E27FC236}">
                  <a16:creationId xmlns:a16="http://schemas.microsoft.com/office/drawing/2014/main" id="{1AA462F1-A1FC-4905-8990-21469D4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2750" y="4357623"/>
              <a:ext cx="229475" cy="229475"/>
            </a:xfrm>
            <a:custGeom>
              <a:avLst/>
              <a:gdLst>
                <a:gd name="T0" fmla="*/ 77 w 154"/>
                <a:gd name="T1" fmla="*/ 57 h 154"/>
                <a:gd name="T2" fmla="*/ 51 w 154"/>
                <a:gd name="T3" fmla="*/ 58 h 154"/>
                <a:gd name="T4" fmla="*/ 24 w 154"/>
                <a:gd name="T5" fmla="*/ 61 h 154"/>
                <a:gd name="T6" fmla="*/ 21 w 154"/>
                <a:gd name="T7" fmla="*/ 78 h 154"/>
                <a:gd name="T8" fmla="*/ 20 w 154"/>
                <a:gd name="T9" fmla="*/ 96 h 154"/>
                <a:gd name="T10" fmla="*/ 21 w 154"/>
                <a:gd name="T11" fmla="*/ 114 h 154"/>
                <a:gd name="T12" fmla="*/ 24 w 154"/>
                <a:gd name="T13" fmla="*/ 132 h 154"/>
                <a:gd name="T14" fmla="*/ 51 w 154"/>
                <a:gd name="T15" fmla="*/ 134 h 154"/>
                <a:gd name="T16" fmla="*/ 77 w 154"/>
                <a:gd name="T17" fmla="*/ 134 h 154"/>
                <a:gd name="T18" fmla="*/ 105 w 154"/>
                <a:gd name="T19" fmla="*/ 134 h 154"/>
                <a:gd name="T20" fmla="*/ 130 w 154"/>
                <a:gd name="T21" fmla="*/ 132 h 154"/>
                <a:gd name="T22" fmla="*/ 134 w 154"/>
                <a:gd name="T23" fmla="*/ 114 h 154"/>
                <a:gd name="T24" fmla="*/ 136 w 154"/>
                <a:gd name="T25" fmla="*/ 96 h 154"/>
                <a:gd name="T26" fmla="*/ 134 w 154"/>
                <a:gd name="T27" fmla="*/ 78 h 154"/>
                <a:gd name="T28" fmla="*/ 130 w 154"/>
                <a:gd name="T29" fmla="*/ 61 h 154"/>
                <a:gd name="T30" fmla="*/ 105 w 154"/>
                <a:gd name="T31" fmla="*/ 58 h 154"/>
                <a:gd name="T32" fmla="*/ 77 w 154"/>
                <a:gd name="T33" fmla="*/ 57 h 154"/>
                <a:gd name="T34" fmla="*/ 39 w 154"/>
                <a:gd name="T35" fmla="*/ 0 h 154"/>
                <a:gd name="T36" fmla="*/ 77 w 154"/>
                <a:gd name="T37" fmla="*/ 38 h 154"/>
                <a:gd name="T38" fmla="*/ 86 w 154"/>
                <a:gd name="T39" fmla="*/ 38 h 154"/>
                <a:gd name="T40" fmla="*/ 121 w 154"/>
                <a:gd name="T41" fmla="*/ 4 h 154"/>
                <a:gd name="T42" fmla="*/ 130 w 154"/>
                <a:gd name="T43" fmla="*/ 14 h 154"/>
                <a:gd name="T44" fmla="*/ 105 w 154"/>
                <a:gd name="T45" fmla="*/ 38 h 154"/>
                <a:gd name="T46" fmla="*/ 149 w 154"/>
                <a:gd name="T47" fmla="*/ 42 h 154"/>
                <a:gd name="T48" fmla="*/ 153 w 154"/>
                <a:gd name="T49" fmla="*/ 69 h 154"/>
                <a:gd name="T50" fmla="*/ 154 w 154"/>
                <a:gd name="T51" fmla="*/ 96 h 154"/>
                <a:gd name="T52" fmla="*/ 153 w 154"/>
                <a:gd name="T53" fmla="*/ 124 h 154"/>
                <a:gd name="T54" fmla="*/ 149 w 154"/>
                <a:gd name="T55" fmla="*/ 149 h 154"/>
                <a:gd name="T56" fmla="*/ 114 w 154"/>
                <a:gd name="T57" fmla="*/ 153 h 154"/>
                <a:gd name="T58" fmla="*/ 77 w 154"/>
                <a:gd name="T59" fmla="*/ 154 h 154"/>
                <a:gd name="T60" fmla="*/ 41 w 154"/>
                <a:gd name="T61" fmla="*/ 153 h 154"/>
                <a:gd name="T62" fmla="*/ 7 w 154"/>
                <a:gd name="T63" fmla="*/ 149 h 154"/>
                <a:gd name="T64" fmla="*/ 1 w 154"/>
                <a:gd name="T65" fmla="*/ 124 h 154"/>
                <a:gd name="T66" fmla="*/ 0 w 154"/>
                <a:gd name="T67" fmla="*/ 96 h 154"/>
                <a:gd name="T68" fmla="*/ 1 w 154"/>
                <a:gd name="T69" fmla="*/ 69 h 154"/>
                <a:gd name="T70" fmla="*/ 7 w 154"/>
                <a:gd name="T71" fmla="*/ 42 h 154"/>
                <a:gd name="T72" fmla="*/ 32 w 154"/>
                <a:gd name="T73" fmla="*/ 40 h 154"/>
                <a:gd name="T74" fmla="*/ 59 w 154"/>
                <a:gd name="T75" fmla="*/ 38 h 154"/>
                <a:gd name="T76" fmla="*/ 29 w 154"/>
                <a:gd name="T77" fmla="*/ 9 h 154"/>
                <a:gd name="T78" fmla="*/ 39 w 154"/>
                <a:gd name="T7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4">
                  <a:moveTo>
                    <a:pt x="77" y="57"/>
                  </a:moveTo>
                  <a:lnTo>
                    <a:pt x="51" y="58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6"/>
                  </a:lnTo>
                  <a:lnTo>
                    <a:pt x="21" y="114"/>
                  </a:lnTo>
                  <a:lnTo>
                    <a:pt x="24" y="132"/>
                  </a:lnTo>
                  <a:lnTo>
                    <a:pt x="51" y="134"/>
                  </a:lnTo>
                  <a:lnTo>
                    <a:pt x="77" y="134"/>
                  </a:lnTo>
                  <a:lnTo>
                    <a:pt x="105" y="134"/>
                  </a:lnTo>
                  <a:lnTo>
                    <a:pt x="130" y="132"/>
                  </a:lnTo>
                  <a:lnTo>
                    <a:pt x="134" y="114"/>
                  </a:lnTo>
                  <a:lnTo>
                    <a:pt x="136" y="96"/>
                  </a:lnTo>
                  <a:lnTo>
                    <a:pt x="134" y="78"/>
                  </a:lnTo>
                  <a:lnTo>
                    <a:pt x="130" y="61"/>
                  </a:lnTo>
                  <a:lnTo>
                    <a:pt x="105" y="58"/>
                  </a:lnTo>
                  <a:lnTo>
                    <a:pt x="77" y="57"/>
                  </a:lnTo>
                  <a:close/>
                  <a:moveTo>
                    <a:pt x="39" y="0"/>
                  </a:moveTo>
                  <a:lnTo>
                    <a:pt x="77" y="38"/>
                  </a:lnTo>
                  <a:lnTo>
                    <a:pt x="86" y="38"/>
                  </a:lnTo>
                  <a:lnTo>
                    <a:pt x="121" y="4"/>
                  </a:lnTo>
                  <a:lnTo>
                    <a:pt x="130" y="14"/>
                  </a:lnTo>
                  <a:lnTo>
                    <a:pt x="105" y="38"/>
                  </a:lnTo>
                  <a:lnTo>
                    <a:pt x="149" y="42"/>
                  </a:lnTo>
                  <a:lnTo>
                    <a:pt x="153" y="69"/>
                  </a:lnTo>
                  <a:lnTo>
                    <a:pt x="154" y="96"/>
                  </a:lnTo>
                  <a:lnTo>
                    <a:pt x="153" y="124"/>
                  </a:lnTo>
                  <a:lnTo>
                    <a:pt x="149" y="149"/>
                  </a:lnTo>
                  <a:lnTo>
                    <a:pt x="114" y="153"/>
                  </a:lnTo>
                  <a:lnTo>
                    <a:pt x="77" y="154"/>
                  </a:lnTo>
                  <a:lnTo>
                    <a:pt x="41" y="153"/>
                  </a:lnTo>
                  <a:lnTo>
                    <a:pt x="7" y="149"/>
                  </a:lnTo>
                  <a:lnTo>
                    <a:pt x="1" y="124"/>
                  </a:lnTo>
                  <a:lnTo>
                    <a:pt x="0" y="96"/>
                  </a:lnTo>
                  <a:lnTo>
                    <a:pt x="1" y="69"/>
                  </a:lnTo>
                  <a:lnTo>
                    <a:pt x="7" y="42"/>
                  </a:lnTo>
                  <a:lnTo>
                    <a:pt x="32" y="40"/>
                  </a:lnTo>
                  <a:lnTo>
                    <a:pt x="59" y="38"/>
                  </a:lnTo>
                  <a:lnTo>
                    <a:pt x="29" y="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120">
              <a:extLst>
                <a:ext uri="{FF2B5EF4-FFF2-40B4-BE49-F238E27FC236}">
                  <a16:creationId xmlns:a16="http://schemas.microsoft.com/office/drawing/2014/main" id="{4CE50B68-5D91-4C00-B1B0-94216C56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41" y="4093875"/>
              <a:ext cx="293549" cy="236925"/>
            </a:xfrm>
            <a:custGeom>
              <a:avLst/>
              <a:gdLst>
                <a:gd name="T0" fmla="*/ 135 w 197"/>
                <a:gd name="T1" fmla="*/ 0 h 159"/>
                <a:gd name="T2" fmla="*/ 153 w 197"/>
                <a:gd name="T3" fmla="*/ 2 h 159"/>
                <a:gd name="T4" fmla="*/ 166 w 197"/>
                <a:gd name="T5" fmla="*/ 12 h 159"/>
                <a:gd name="T6" fmla="*/ 179 w 197"/>
                <a:gd name="T7" fmla="*/ 8 h 159"/>
                <a:gd name="T8" fmla="*/ 191 w 197"/>
                <a:gd name="T9" fmla="*/ 2 h 159"/>
                <a:gd name="T10" fmla="*/ 185 w 197"/>
                <a:gd name="T11" fmla="*/ 14 h 159"/>
                <a:gd name="T12" fmla="*/ 173 w 197"/>
                <a:gd name="T13" fmla="*/ 25 h 159"/>
                <a:gd name="T14" fmla="*/ 197 w 197"/>
                <a:gd name="T15" fmla="*/ 18 h 159"/>
                <a:gd name="T16" fmla="*/ 190 w 197"/>
                <a:gd name="T17" fmla="*/ 26 h 159"/>
                <a:gd name="T18" fmla="*/ 183 w 197"/>
                <a:gd name="T19" fmla="*/ 33 h 159"/>
                <a:gd name="T20" fmla="*/ 177 w 197"/>
                <a:gd name="T21" fmla="*/ 38 h 159"/>
                <a:gd name="T22" fmla="*/ 177 w 197"/>
                <a:gd name="T23" fmla="*/ 44 h 159"/>
                <a:gd name="T24" fmla="*/ 174 w 197"/>
                <a:gd name="T25" fmla="*/ 65 h 159"/>
                <a:gd name="T26" fmla="*/ 169 w 197"/>
                <a:gd name="T27" fmla="*/ 85 h 159"/>
                <a:gd name="T28" fmla="*/ 159 w 197"/>
                <a:gd name="T29" fmla="*/ 104 h 159"/>
                <a:gd name="T30" fmla="*/ 147 w 197"/>
                <a:gd name="T31" fmla="*/ 121 h 159"/>
                <a:gd name="T32" fmla="*/ 130 w 197"/>
                <a:gd name="T33" fmla="*/ 137 h 159"/>
                <a:gd name="T34" fmla="*/ 111 w 197"/>
                <a:gd name="T35" fmla="*/ 149 h 159"/>
                <a:gd name="T36" fmla="*/ 87 w 197"/>
                <a:gd name="T37" fmla="*/ 155 h 159"/>
                <a:gd name="T38" fmla="*/ 62 w 197"/>
                <a:gd name="T39" fmla="*/ 159 h 159"/>
                <a:gd name="T40" fmla="*/ 40 w 197"/>
                <a:gd name="T41" fmla="*/ 157 h 159"/>
                <a:gd name="T42" fmla="*/ 18 w 197"/>
                <a:gd name="T43" fmla="*/ 150 h 159"/>
                <a:gd name="T44" fmla="*/ 0 w 197"/>
                <a:gd name="T45" fmla="*/ 141 h 159"/>
                <a:gd name="T46" fmla="*/ 9 w 197"/>
                <a:gd name="T47" fmla="*/ 141 h 159"/>
                <a:gd name="T48" fmla="*/ 28 w 197"/>
                <a:gd name="T49" fmla="*/ 140 h 159"/>
                <a:gd name="T50" fmla="*/ 45 w 197"/>
                <a:gd name="T51" fmla="*/ 133 h 159"/>
                <a:gd name="T52" fmla="*/ 59 w 197"/>
                <a:gd name="T53" fmla="*/ 124 h 159"/>
                <a:gd name="T54" fmla="*/ 44 w 197"/>
                <a:gd name="T55" fmla="*/ 121 h 159"/>
                <a:gd name="T56" fmla="*/ 30 w 197"/>
                <a:gd name="T57" fmla="*/ 110 h 159"/>
                <a:gd name="T58" fmla="*/ 22 w 197"/>
                <a:gd name="T59" fmla="*/ 96 h 159"/>
                <a:gd name="T60" fmla="*/ 29 w 197"/>
                <a:gd name="T61" fmla="*/ 97 h 159"/>
                <a:gd name="T62" fmla="*/ 36 w 197"/>
                <a:gd name="T63" fmla="*/ 97 h 159"/>
                <a:gd name="T64" fmla="*/ 40 w 197"/>
                <a:gd name="T65" fmla="*/ 96 h 159"/>
                <a:gd name="T66" fmla="*/ 28 w 197"/>
                <a:gd name="T67" fmla="*/ 90 h 159"/>
                <a:gd name="T68" fmla="*/ 17 w 197"/>
                <a:gd name="T69" fmla="*/ 81 h 159"/>
                <a:gd name="T70" fmla="*/ 10 w 197"/>
                <a:gd name="T71" fmla="*/ 70 h 159"/>
                <a:gd name="T72" fmla="*/ 8 w 197"/>
                <a:gd name="T73" fmla="*/ 56 h 159"/>
                <a:gd name="T74" fmla="*/ 8 w 197"/>
                <a:gd name="T75" fmla="*/ 56 h 159"/>
                <a:gd name="T76" fmla="*/ 13 w 197"/>
                <a:gd name="T77" fmla="*/ 58 h 159"/>
                <a:gd name="T78" fmla="*/ 20 w 197"/>
                <a:gd name="T79" fmla="*/ 60 h 159"/>
                <a:gd name="T80" fmla="*/ 26 w 197"/>
                <a:gd name="T81" fmla="*/ 61 h 159"/>
                <a:gd name="T82" fmla="*/ 17 w 197"/>
                <a:gd name="T83" fmla="*/ 52 h 159"/>
                <a:gd name="T84" fmla="*/ 10 w 197"/>
                <a:gd name="T85" fmla="*/ 40 h 159"/>
                <a:gd name="T86" fmla="*/ 8 w 197"/>
                <a:gd name="T87" fmla="*/ 26 h 159"/>
                <a:gd name="T88" fmla="*/ 9 w 197"/>
                <a:gd name="T89" fmla="*/ 20 h 159"/>
                <a:gd name="T90" fmla="*/ 10 w 197"/>
                <a:gd name="T91" fmla="*/ 13 h 159"/>
                <a:gd name="T92" fmla="*/ 14 w 197"/>
                <a:gd name="T93" fmla="*/ 6 h 159"/>
                <a:gd name="T94" fmla="*/ 30 w 197"/>
                <a:gd name="T95" fmla="*/ 24 h 159"/>
                <a:gd name="T96" fmla="*/ 50 w 197"/>
                <a:gd name="T97" fmla="*/ 36 h 159"/>
                <a:gd name="T98" fmla="*/ 73 w 197"/>
                <a:gd name="T99" fmla="*/ 45 h 159"/>
                <a:gd name="T100" fmla="*/ 97 w 197"/>
                <a:gd name="T101" fmla="*/ 49 h 159"/>
                <a:gd name="T102" fmla="*/ 95 w 197"/>
                <a:gd name="T103" fmla="*/ 44 h 159"/>
                <a:gd name="T104" fmla="*/ 95 w 197"/>
                <a:gd name="T105" fmla="*/ 40 h 159"/>
                <a:gd name="T106" fmla="*/ 99 w 197"/>
                <a:gd name="T107" fmla="*/ 24 h 159"/>
                <a:gd name="T108" fmla="*/ 107 w 197"/>
                <a:gd name="T109" fmla="*/ 10 h 159"/>
                <a:gd name="T110" fmla="*/ 121 w 197"/>
                <a:gd name="T111" fmla="*/ 2 h 159"/>
                <a:gd name="T112" fmla="*/ 135 w 197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59">
                  <a:moveTo>
                    <a:pt x="135" y="0"/>
                  </a:moveTo>
                  <a:lnTo>
                    <a:pt x="153" y="2"/>
                  </a:lnTo>
                  <a:lnTo>
                    <a:pt x="166" y="12"/>
                  </a:lnTo>
                  <a:lnTo>
                    <a:pt x="179" y="8"/>
                  </a:lnTo>
                  <a:lnTo>
                    <a:pt x="191" y="2"/>
                  </a:lnTo>
                  <a:lnTo>
                    <a:pt x="185" y="14"/>
                  </a:lnTo>
                  <a:lnTo>
                    <a:pt x="173" y="25"/>
                  </a:lnTo>
                  <a:lnTo>
                    <a:pt x="197" y="18"/>
                  </a:lnTo>
                  <a:lnTo>
                    <a:pt x="190" y="26"/>
                  </a:lnTo>
                  <a:lnTo>
                    <a:pt x="183" y="33"/>
                  </a:lnTo>
                  <a:lnTo>
                    <a:pt x="177" y="38"/>
                  </a:lnTo>
                  <a:lnTo>
                    <a:pt x="177" y="44"/>
                  </a:lnTo>
                  <a:lnTo>
                    <a:pt x="174" y="65"/>
                  </a:lnTo>
                  <a:lnTo>
                    <a:pt x="169" y="85"/>
                  </a:lnTo>
                  <a:lnTo>
                    <a:pt x="159" y="104"/>
                  </a:lnTo>
                  <a:lnTo>
                    <a:pt x="147" y="121"/>
                  </a:lnTo>
                  <a:lnTo>
                    <a:pt x="130" y="137"/>
                  </a:lnTo>
                  <a:lnTo>
                    <a:pt x="111" y="149"/>
                  </a:lnTo>
                  <a:lnTo>
                    <a:pt x="87" y="155"/>
                  </a:lnTo>
                  <a:lnTo>
                    <a:pt x="62" y="159"/>
                  </a:lnTo>
                  <a:lnTo>
                    <a:pt x="40" y="157"/>
                  </a:lnTo>
                  <a:lnTo>
                    <a:pt x="18" y="150"/>
                  </a:lnTo>
                  <a:lnTo>
                    <a:pt x="0" y="141"/>
                  </a:lnTo>
                  <a:lnTo>
                    <a:pt x="9" y="141"/>
                  </a:lnTo>
                  <a:lnTo>
                    <a:pt x="28" y="140"/>
                  </a:lnTo>
                  <a:lnTo>
                    <a:pt x="45" y="133"/>
                  </a:lnTo>
                  <a:lnTo>
                    <a:pt x="59" y="124"/>
                  </a:lnTo>
                  <a:lnTo>
                    <a:pt x="44" y="121"/>
                  </a:lnTo>
                  <a:lnTo>
                    <a:pt x="30" y="110"/>
                  </a:lnTo>
                  <a:lnTo>
                    <a:pt x="22" y="96"/>
                  </a:lnTo>
                  <a:lnTo>
                    <a:pt x="29" y="97"/>
                  </a:lnTo>
                  <a:lnTo>
                    <a:pt x="36" y="97"/>
                  </a:lnTo>
                  <a:lnTo>
                    <a:pt x="40" y="96"/>
                  </a:lnTo>
                  <a:lnTo>
                    <a:pt x="28" y="90"/>
                  </a:lnTo>
                  <a:lnTo>
                    <a:pt x="17" y="81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3" y="58"/>
                  </a:lnTo>
                  <a:lnTo>
                    <a:pt x="20" y="60"/>
                  </a:lnTo>
                  <a:lnTo>
                    <a:pt x="26" y="61"/>
                  </a:lnTo>
                  <a:lnTo>
                    <a:pt x="17" y="52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9" y="20"/>
                  </a:lnTo>
                  <a:lnTo>
                    <a:pt x="10" y="13"/>
                  </a:lnTo>
                  <a:lnTo>
                    <a:pt x="14" y="6"/>
                  </a:lnTo>
                  <a:lnTo>
                    <a:pt x="30" y="24"/>
                  </a:lnTo>
                  <a:lnTo>
                    <a:pt x="50" y="36"/>
                  </a:lnTo>
                  <a:lnTo>
                    <a:pt x="73" y="45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5" y="40"/>
                  </a:lnTo>
                  <a:lnTo>
                    <a:pt x="99" y="24"/>
                  </a:lnTo>
                  <a:lnTo>
                    <a:pt x="107" y="10"/>
                  </a:lnTo>
                  <a:lnTo>
                    <a:pt x="121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21">
              <a:extLst>
                <a:ext uri="{FF2B5EF4-FFF2-40B4-BE49-F238E27FC236}">
                  <a16:creationId xmlns:a16="http://schemas.microsoft.com/office/drawing/2014/main" id="{A006FA52-52BB-49BD-A611-22D3EAA4A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779" y="5315754"/>
              <a:ext cx="284608" cy="265236"/>
            </a:xfrm>
            <a:custGeom>
              <a:avLst/>
              <a:gdLst>
                <a:gd name="T0" fmla="*/ 72 w 191"/>
                <a:gd name="T1" fmla="*/ 69 h 178"/>
                <a:gd name="T2" fmla="*/ 72 w 191"/>
                <a:gd name="T3" fmla="*/ 86 h 178"/>
                <a:gd name="T4" fmla="*/ 18 w 191"/>
                <a:gd name="T5" fmla="*/ 107 h 178"/>
                <a:gd name="T6" fmla="*/ 96 w 191"/>
                <a:gd name="T7" fmla="*/ 137 h 178"/>
                <a:gd name="T8" fmla="*/ 175 w 191"/>
                <a:gd name="T9" fmla="*/ 107 h 178"/>
                <a:gd name="T10" fmla="*/ 120 w 191"/>
                <a:gd name="T11" fmla="*/ 86 h 178"/>
                <a:gd name="T12" fmla="*/ 120 w 191"/>
                <a:gd name="T13" fmla="*/ 69 h 178"/>
                <a:gd name="T14" fmla="*/ 191 w 191"/>
                <a:gd name="T15" fmla="*/ 95 h 178"/>
                <a:gd name="T16" fmla="*/ 191 w 191"/>
                <a:gd name="T17" fmla="*/ 143 h 178"/>
                <a:gd name="T18" fmla="*/ 96 w 191"/>
                <a:gd name="T19" fmla="*/ 178 h 178"/>
                <a:gd name="T20" fmla="*/ 0 w 191"/>
                <a:gd name="T21" fmla="*/ 143 h 178"/>
                <a:gd name="T22" fmla="*/ 0 w 191"/>
                <a:gd name="T23" fmla="*/ 95 h 178"/>
                <a:gd name="T24" fmla="*/ 72 w 191"/>
                <a:gd name="T25" fmla="*/ 69 h 178"/>
                <a:gd name="T26" fmla="*/ 96 w 191"/>
                <a:gd name="T27" fmla="*/ 0 h 178"/>
                <a:gd name="T28" fmla="*/ 143 w 191"/>
                <a:gd name="T29" fmla="*/ 47 h 178"/>
                <a:gd name="T30" fmla="*/ 108 w 191"/>
                <a:gd name="T31" fmla="*/ 47 h 178"/>
                <a:gd name="T32" fmla="*/ 108 w 191"/>
                <a:gd name="T33" fmla="*/ 95 h 178"/>
                <a:gd name="T34" fmla="*/ 84 w 191"/>
                <a:gd name="T35" fmla="*/ 95 h 178"/>
                <a:gd name="T36" fmla="*/ 84 w 191"/>
                <a:gd name="T37" fmla="*/ 47 h 178"/>
                <a:gd name="T38" fmla="*/ 48 w 191"/>
                <a:gd name="T39" fmla="*/ 47 h 178"/>
                <a:gd name="T40" fmla="*/ 96 w 191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78">
                  <a:moveTo>
                    <a:pt x="72" y="69"/>
                  </a:moveTo>
                  <a:lnTo>
                    <a:pt x="72" y="86"/>
                  </a:lnTo>
                  <a:lnTo>
                    <a:pt x="18" y="107"/>
                  </a:lnTo>
                  <a:lnTo>
                    <a:pt x="96" y="137"/>
                  </a:lnTo>
                  <a:lnTo>
                    <a:pt x="175" y="107"/>
                  </a:lnTo>
                  <a:lnTo>
                    <a:pt x="120" y="86"/>
                  </a:lnTo>
                  <a:lnTo>
                    <a:pt x="120" y="69"/>
                  </a:lnTo>
                  <a:lnTo>
                    <a:pt x="191" y="95"/>
                  </a:lnTo>
                  <a:lnTo>
                    <a:pt x="191" y="143"/>
                  </a:lnTo>
                  <a:lnTo>
                    <a:pt x="96" y="178"/>
                  </a:lnTo>
                  <a:lnTo>
                    <a:pt x="0" y="143"/>
                  </a:lnTo>
                  <a:lnTo>
                    <a:pt x="0" y="95"/>
                  </a:lnTo>
                  <a:lnTo>
                    <a:pt x="72" y="69"/>
                  </a:lnTo>
                  <a:close/>
                  <a:moveTo>
                    <a:pt x="96" y="0"/>
                  </a:moveTo>
                  <a:lnTo>
                    <a:pt x="143" y="47"/>
                  </a:lnTo>
                  <a:lnTo>
                    <a:pt x="108" y="47"/>
                  </a:lnTo>
                  <a:lnTo>
                    <a:pt x="108" y="95"/>
                  </a:lnTo>
                  <a:lnTo>
                    <a:pt x="84" y="95"/>
                  </a:lnTo>
                  <a:lnTo>
                    <a:pt x="84" y="47"/>
                  </a:lnTo>
                  <a:lnTo>
                    <a:pt x="48" y="4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22">
              <a:extLst>
                <a:ext uri="{FF2B5EF4-FFF2-40B4-BE49-F238E27FC236}">
                  <a16:creationId xmlns:a16="http://schemas.microsoft.com/office/drawing/2014/main" id="{B45B3F4E-604A-40A0-A747-C56797772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6858" y="5604832"/>
              <a:ext cx="216064" cy="162420"/>
            </a:xfrm>
            <a:custGeom>
              <a:avLst/>
              <a:gdLst>
                <a:gd name="T0" fmla="*/ 18 w 145"/>
                <a:gd name="T1" fmla="*/ 64 h 109"/>
                <a:gd name="T2" fmla="*/ 18 w 145"/>
                <a:gd name="T3" fmla="*/ 90 h 109"/>
                <a:gd name="T4" fmla="*/ 91 w 145"/>
                <a:gd name="T5" fmla="*/ 90 h 109"/>
                <a:gd name="T6" fmla="*/ 91 w 145"/>
                <a:gd name="T7" fmla="*/ 64 h 109"/>
                <a:gd name="T8" fmla="*/ 18 w 145"/>
                <a:gd name="T9" fmla="*/ 64 h 109"/>
                <a:gd name="T10" fmla="*/ 10 w 145"/>
                <a:gd name="T11" fmla="*/ 45 h 109"/>
                <a:gd name="T12" fmla="*/ 100 w 145"/>
                <a:gd name="T13" fmla="*/ 45 h 109"/>
                <a:gd name="T14" fmla="*/ 104 w 145"/>
                <a:gd name="T15" fmla="*/ 45 h 109"/>
                <a:gd name="T16" fmla="*/ 107 w 145"/>
                <a:gd name="T17" fmla="*/ 48 h 109"/>
                <a:gd name="T18" fmla="*/ 108 w 145"/>
                <a:gd name="T19" fmla="*/ 50 h 109"/>
                <a:gd name="T20" fmla="*/ 110 w 145"/>
                <a:gd name="T21" fmla="*/ 54 h 109"/>
                <a:gd name="T22" fmla="*/ 110 w 145"/>
                <a:gd name="T23" fmla="*/ 68 h 109"/>
                <a:gd name="T24" fmla="*/ 145 w 145"/>
                <a:gd name="T25" fmla="*/ 45 h 109"/>
                <a:gd name="T26" fmla="*/ 145 w 145"/>
                <a:gd name="T27" fmla="*/ 109 h 109"/>
                <a:gd name="T28" fmla="*/ 110 w 145"/>
                <a:gd name="T29" fmla="*/ 86 h 109"/>
                <a:gd name="T30" fmla="*/ 110 w 145"/>
                <a:gd name="T31" fmla="*/ 100 h 109"/>
                <a:gd name="T32" fmla="*/ 108 w 145"/>
                <a:gd name="T33" fmla="*/ 104 h 109"/>
                <a:gd name="T34" fmla="*/ 107 w 145"/>
                <a:gd name="T35" fmla="*/ 106 h 109"/>
                <a:gd name="T36" fmla="*/ 104 w 145"/>
                <a:gd name="T37" fmla="*/ 108 h 109"/>
                <a:gd name="T38" fmla="*/ 100 w 145"/>
                <a:gd name="T39" fmla="*/ 109 h 109"/>
                <a:gd name="T40" fmla="*/ 10 w 145"/>
                <a:gd name="T41" fmla="*/ 109 h 109"/>
                <a:gd name="T42" fmla="*/ 6 w 145"/>
                <a:gd name="T43" fmla="*/ 108 h 109"/>
                <a:gd name="T44" fmla="*/ 3 w 145"/>
                <a:gd name="T45" fmla="*/ 106 h 109"/>
                <a:gd name="T46" fmla="*/ 0 w 145"/>
                <a:gd name="T47" fmla="*/ 104 h 109"/>
                <a:gd name="T48" fmla="*/ 0 w 145"/>
                <a:gd name="T49" fmla="*/ 100 h 109"/>
                <a:gd name="T50" fmla="*/ 0 w 145"/>
                <a:gd name="T51" fmla="*/ 54 h 109"/>
                <a:gd name="T52" fmla="*/ 0 w 145"/>
                <a:gd name="T53" fmla="*/ 50 h 109"/>
                <a:gd name="T54" fmla="*/ 3 w 145"/>
                <a:gd name="T55" fmla="*/ 48 h 109"/>
                <a:gd name="T56" fmla="*/ 6 w 145"/>
                <a:gd name="T57" fmla="*/ 45 h 109"/>
                <a:gd name="T58" fmla="*/ 10 w 145"/>
                <a:gd name="T59" fmla="*/ 45 h 109"/>
                <a:gd name="T60" fmla="*/ 78 w 145"/>
                <a:gd name="T61" fmla="*/ 0 h 109"/>
                <a:gd name="T62" fmla="*/ 90 w 145"/>
                <a:gd name="T63" fmla="*/ 3 h 109"/>
                <a:gd name="T64" fmla="*/ 98 w 145"/>
                <a:gd name="T65" fmla="*/ 11 h 109"/>
                <a:gd name="T66" fmla="*/ 100 w 145"/>
                <a:gd name="T67" fmla="*/ 23 h 109"/>
                <a:gd name="T68" fmla="*/ 98 w 145"/>
                <a:gd name="T69" fmla="*/ 33 h 109"/>
                <a:gd name="T70" fmla="*/ 90 w 145"/>
                <a:gd name="T71" fmla="*/ 42 h 109"/>
                <a:gd name="T72" fmla="*/ 78 w 145"/>
                <a:gd name="T73" fmla="*/ 45 h 109"/>
                <a:gd name="T74" fmla="*/ 66 w 145"/>
                <a:gd name="T75" fmla="*/ 42 h 109"/>
                <a:gd name="T76" fmla="*/ 58 w 145"/>
                <a:gd name="T77" fmla="*/ 33 h 109"/>
                <a:gd name="T78" fmla="*/ 55 w 145"/>
                <a:gd name="T79" fmla="*/ 23 h 109"/>
                <a:gd name="T80" fmla="*/ 58 w 145"/>
                <a:gd name="T81" fmla="*/ 11 h 109"/>
                <a:gd name="T82" fmla="*/ 66 w 145"/>
                <a:gd name="T83" fmla="*/ 3 h 109"/>
                <a:gd name="T84" fmla="*/ 78 w 145"/>
                <a:gd name="T85" fmla="*/ 0 h 109"/>
                <a:gd name="T86" fmla="*/ 23 w 145"/>
                <a:gd name="T87" fmla="*/ 0 h 109"/>
                <a:gd name="T88" fmla="*/ 35 w 145"/>
                <a:gd name="T89" fmla="*/ 3 h 109"/>
                <a:gd name="T90" fmla="*/ 43 w 145"/>
                <a:gd name="T91" fmla="*/ 11 h 109"/>
                <a:gd name="T92" fmla="*/ 46 w 145"/>
                <a:gd name="T93" fmla="*/ 23 h 109"/>
                <a:gd name="T94" fmla="*/ 43 w 145"/>
                <a:gd name="T95" fmla="*/ 33 h 109"/>
                <a:gd name="T96" fmla="*/ 35 w 145"/>
                <a:gd name="T97" fmla="*/ 42 h 109"/>
                <a:gd name="T98" fmla="*/ 23 w 145"/>
                <a:gd name="T99" fmla="*/ 45 h 109"/>
                <a:gd name="T100" fmla="*/ 11 w 145"/>
                <a:gd name="T101" fmla="*/ 42 h 109"/>
                <a:gd name="T102" fmla="*/ 3 w 145"/>
                <a:gd name="T103" fmla="*/ 33 h 109"/>
                <a:gd name="T104" fmla="*/ 0 w 145"/>
                <a:gd name="T105" fmla="*/ 23 h 109"/>
                <a:gd name="T106" fmla="*/ 3 w 145"/>
                <a:gd name="T107" fmla="*/ 11 h 109"/>
                <a:gd name="T108" fmla="*/ 11 w 145"/>
                <a:gd name="T109" fmla="*/ 3 h 109"/>
                <a:gd name="T110" fmla="*/ 23 w 145"/>
                <a:gd name="T1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109">
                  <a:moveTo>
                    <a:pt x="18" y="64"/>
                  </a:moveTo>
                  <a:lnTo>
                    <a:pt x="18" y="90"/>
                  </a:lnTo>
                  <a:lnTo>
                    <a:pt x="91" y="90"/>
                  </a:lnTo>
                  <a:lnTo>
                    <a:pt x="91" y="64"/>
                  </a:lnTo>
                  <a:lnTo>
                    <a:pt x="18" y="64"/>
                  </a:lnTo>
                  <a:close/>
                  <a:moveTo>
                    <a:pt x="10" y="45"/>
                  </a:moveTo>
                  <a:lnTo>
                    <a:pt x="100" y="45"/>
                  </a:lnTo>
                  <a:lnTo>
                    <a:pt x="104" y="45"/>
                  </a:lnTo>
                  <a:lnTo>
                    <a:pt x="107" y="48"/>
                  </a:lnTo>
                  <a:lnTo>
                    <a:pt x="108" y="50"/>
                  </a:lnTo>
                  <a:lnTo>
                    <a:pt x="110" y="54"/>
                  </a:lnTo>
                  <a:lnTo>
                    <a:pt x="110" y="68"/>
                  </a:lnTo>
                  <a:lnTo>
                    <a:pt x="145" y="45"/>
                  </a:lnTo>
                  <a:lnTo>
                    <a:pt x="145" y="109"/>
                  </a:lnTo>
                  <a:lnTo>
                    <a:pt x="110" y="86"/>
                  </a:lnTo>
                  <a:lnTo>
                    <a:pt x="110" y="100"/>
                  </a:lnTo>
                  <a:lnTo>
                    <a:pt x="108" y="104"/>
                  </a:lnTo>
                  <a:lnTo>
                    <a:pt x="107" y="106"/>
                  </a:lnTo>
                  <a:lnTo>
                    <a:pt x="104" y="108"/>
                  </a:lnTo>
                  <a:lnTo>
                    <a:pt x="100" y="109"/>
                  </a:lnTo>
                  <a:lnTo>
                    <a:pt x="10" y="109"/>
                  </a:lnTo>
                  <a:lnTo>
                    <a:pt x="6" y="108"/>
                  </a:lnTo>
                  <a:lnTo>
                    <a:pt x="3" y="106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3" y="48"/>
                  </a:lnTo>
                  <a:lnTo>
                    <a:pt x="6" y="45"/>
                  </a:lnTo>
                  <a:lnTo>
                    <a:pt x="10" y="45"/>
                  </a:lnTo>
                  <a:close/>
                  <a:moveTo>
                    <a:pt x="78" y="0"/>
                  </a:moveTo>
                  <a:lnTo>
                    <a:pt x="90" y="3"/>
                  </a:lnTo>
                  <a:lnTo>
                    <a:pt x="98" y="11"/>
                  </a:lnTo>
                  <a:lnTo>
                    <a:pt x="100" y="23"/>
                  </a:lnTo>
                  <a:lnTo>
                    <a:pt x="98" y="33"/>
                  </a:lnTo>
                  <a:lnTo>
                    <a:pt x="90" y="42"/>
                  </a:lnTo>
                  <a:lnTo>
                    <a:pt x="78" y="45"/>
                  </a:lnTo>
                  <a:lnTo>
                    <a:pt x="66" y="42"/>
                  </a:lnTo>
                  <a:lnTo>
                    <a:pt x="58" y="33"/>
                  </a:lnTo>
                  <a:lnTo>
                    <a:pt x="55" y="23"/>
                  </a:lnTo>
                  <a:lnTo>
                    <a:pt x="58" y="11"/>
                  </a:lnTo>
                  <a:lnTo>
                    <a:pt x="66" y="3"/>
                  </a:lnTo>
                  <a:lnTo>
                    <a:pt x="78" y="0"/>
                  </a:lnTo>
                  <a:close/>
                  <a:moveTo>
                    <a:pt x="23" y="0"/>
                  </a:moveTo>
                  <a:lnTo>
                    <a:pt x="35" y="3"/>
                  </a:lnTo>
                  <a:lnTo>
                    <a:pt x="43" y="11"/>
                  </a:lnTo>
                  <a:lnTo>
                    <a:pt x="46" y="23"/>
                  </a:lnTo>
                  <a:lnTo>
                    <a:pt x="43" y="33"/>
                  </a:lnTo>
                  <a:lnTo>
                    <a:pt x="35" y="42"/>
                  </a:lnTo>
                  <a:lnTo>
                    <a:pt x="23" y="45"/>
                  </a:lnTo>
                  <a:lnTo>
                    <a:pt x="11" y="42"/>
                  </a:lnTo>
                  <a:lnTo>
                    <a:pt x="3" y="33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B3FD7857-1167-4861-93E3-989907DEC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196" y="5069887"/>
              <a:ext cx="229475" cy="230964"/>
            </a:xfrm>
            <a:custGeom>
              <a:avLst/>
              <a:gdLst>
                <a:gd name="T0" fmla="*/ 102 w 154"/>
                <a:gd name="T1" fmla="*/ 47 h 155"/>
                <a:gd name="T2" fmla="*/ 88 w 154"/>
                <a:gd name="T3" fmla="*/ 59 h 155"/>
                <a:gd name="T4" fmla="*/ 88 w 154"/>
                <a:gd name="T5" fmla="*/ 66 h 155"/>
                <a:gd name="T6" fmla="*/ 94 w 154"/>
                <a:gd name="T7" fmla="*/ 67 h 155"/>
                <a:gd name="T8" fmla="*/ 97 w 154"/>
                <a:gd name="T9" fmla="*/ 73 h 155"/>
                <a:gd name="T10" fmla="*/ 94 w 154"/>
                <a:gd name="T11" fmla="*/ 81 h 155"/>
                <a:gd name="T12" fmla="*/ 89 w 154"/>
                <a:gd name="T13" fmla="*/ 91 h 155"/>
                <a:gd name="T14" fmla="*/ 84 w 154"/>
                <a:gd name="T15" fmla="*/ 97 h 155"/>
                <a:gd name="T16" fmla="*/ 81 w 154"/>
                <a:gd name="T17" fmla="*/ 97 h 155"/>
                <a:gd name="T18" fmla="*/ 78 w 154"/>
                <a:gd name="T19" fmla="*/ 91 h 155"/>
                <a:gd name="T20" fmla="*/ 74 w 154"/>
                <a:gd name="T21" fmla="*/ 79 h 155"/>
                <a:gd name="T22" fmla="*/ 72 w 154"/>
                <a:gd name="T23" fmla="*/ 62 h 155"/>
                <a:gd name="T24" fmla="*/ 65 w 154"/>
                <a:gd name="T25" fmla="*/ 49 h 155"/>
                <a:gd name="T26" fmla="*/ 52 w 154"/>
                <a:gd name="T27" fmla="*/ 50 h 155"/>
                <a:gd name="T28" fmla="*/ 37 w 154"/>
                <a:gd name="T29" fmla="*/ 62 h 155"/>
                <a:gd name="T30" fmla="*/ 32 w 154"/>
                <a:gd name="T31" fmla="*/ 69 h 155"/>
                <a:gd name="T32" fmla="*/ 36 w 154"/>
                <a:gd name="T33" fmla="*/ 73 h 155"/>
                <a:gd name="T34" fmla="*/ 40 w 154"/>
                <a:gd name="T35" fmla="*/ 71 h 155"/>
                <a:gd name="T36" fmla="*/ 44 w 154"/>
                <a:gd name="T37" fmla="*/ 70 h 155"/>
                <a:gd name="T38" fmla="*/ 48 w 154"/>
                <a:gd name="T39" fmla="*/ 75 h 155"/>
                <a:gd name="T40" fmla="*/ 54 w 154"/>
                <a:gd name="T41" fmla="*/ 98 h 155"/>
                <a:gd name="T42" fmla="*/ 61 w 154"/>
                <a:gd name="T43" fmla="*/ 117 h 155"/>
                <a:gd name="T44" fmla="*/ 65 w 154"/>
                <a:gd name="T45" fmla="*/ 123 h 155"/>
                <a:gd name="T46" fmla="*/ 72 w 154"/>
                <a:gd name="T47" fmla="*/ 127 h 155"/>
                <a:gd name="T48" fmla="*/ 81 w 154"/>
                <a:gd name="T49" fmla="*/ 125 h 155"/>
                <a:gd name="T50" fmla="*/ 97 w 154"/>
                <a:gd name="T51" fmla="*/ 110 h 155"/>
                <a:gd name="T52" fmla="*/ 117 w 154"/>
                <a:gd name="T53" fmla="*/ 83 h 155"/>
                <a:gd name="T54" fmla="*/ 122 w 154"/>
                <a:gd name="T55" fmla="*/ 55 h 155"/>
                <a:gd name="T56" fmla="*/ 112 w 154"/>
                <a:gd name="T57" fmla="*/ 47 h 155"/>
                <a:gd name="T58" fmla="*/ 102 w 154"/>
                <a:gd name="T59" fmla="*/ 4 h 155"/>
                <a:gd name="T60" fmla="*/ 140 w 154"/>
                <a:gd name="T61" fmla="*/ 31 h 155"/>
                <a:gd name="T62" fmla="*/ 154 w 154"/>
                <a:gd name="T63" fmla="*/ 77 h 155"/>
                <a:gd name="T64" fmla="*/ 140 w 154"/>
                <a:gd name="T65" fmla="*/ 123 h 155"/>
                <a:gd name="T66" fmla="*/ 102 w 154"/>
                <a:gd name="T67" fmla="*/ 151 h 155"/>
                <a:gd name="T68" fmla="*/ 53 w 154"/>
                <a:gd name="T69" fmla="*/ 151 h 155"/>
                <a:gd name="T70" fmla="*/ 14 w 154"/>
                <a:gd name="T71" fmla="*/ 123 h 155"/>
                <a:gd name="T72" fmla="*/ 0 w 154"/>
                <a:gd name="T73" fmla="*/ 77 h 155"/>
                <a:gd name="T74" fmla="*/ 14 w 154"/>
                <a:gd name="T75" fmla="*/ 31 h 155"/>
                <a:gd name="T76" fmla="*/ 53 w 154"/>
                <a:gd name="T77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" h="155">
                  <a:moveTo>
                    <a:pt x="112" y="47"/>
                  </a:moveTo>
                  <a:lnTo>
                    <a:pt x="102" y="47"/>
                  </a:lnTo>
                  <a:lnTo>
                    <a:pt x="94" y="51"/>
                  </a:lnTo>
                  <a:lnTo>
                    <a:pt x="88" y="59"/>
                  </a:lnTo>
                  <a:lnTo>
                    <a:pt x="84" y="69"/>
                  </a:lnTo>
                  <a:lnTo>
                    <a:pt x="88" y="66"/>
                  </a:lnTo>
                  <a:lnTo>
                    <a:pt x="92" y="66"/>
                  </a:lnTo>
                  <a:lnTo>
                    <a:pt x="94" y="67"/>
                  </a:lnTo>
                  <a:lnTo>
                    <a:pt x="96" y="70"/>
                  </a:lnTo>
                  <a:lnTo>
                    <a:pt x="97" y="73"/>
                  </a:lnTo>
                  <a:lnTo>
                    <a:pt x="97" y="77"/>
                  </a:lnTo>
                  <a:lnTo>
                    <a:pt x="94" y="81"/>
                  </a:lnTo>
                  <a:lnTo>
                    <a:pt x="92" y="86"/>
                  </a:lnTo>
                  <a:lnTo>
                    <a:pt x="89" y="91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2" y="98"/>
                  </a:lnTo>
                  <a:lnTo>
                    <a:pt x="81" y="97"/>
                  </a:lnTo>
                  <a:lnTo>
                    <a:pt x="80" y="94"/>
                  </a:lnTo>
                  <a:lnTo>
                    <a:pt x="78" y="91"/>
                  </a:lnTo>
                  <a:lnTo>
                    <a:pt x="76" y="86"/>
                  </a:lnTo>
                  <a:lnTo>
                    <a:pt x="74" y="79"/>
                  </a:lnTo>
                  <a:lnTo>
                    <a:pt x="73" y="71"/>
                  </a:lnTo>
                  <a:lnTo>
                    <a:pt x="72" y="62"/>
                  </a:lnTo>
                  <a:lnTo>
                    <a:pt x="69" y="54"/>
                  </a:lnTo>
                  <a:lnTo>
                    <a:pt x="65" y="49"/>
                  </a:lnTo>
                  <a:lnTo>
                    <a:pt x="58" y="47"/>
                  </a:lnTo>
                  <a:lnTo>
                    <a:pt x="52" y="50"/>
                  </a:lnTo>
                  <a:lnTo>
                    <a:pt x="44" y="55"/>
                  </a:lnTo>
                  <a:lnTo>
                    <a:pt x="37" y="62"/>
                  </a:lnTo>
                  <a:lnTo>
                    <a:pt x="33" y="66"/>
                  </a:lnTo>
                  <a:lnTo>
                    <a:pt x="32" y="69"/>
                  </a:lnTo>
                  <a:lnTo>
                    <a:pt x="34" y="74"/>
                  </a:lnTo>
                  <a:lnTo>
                    <a:pt x="36" y="73"/>
                  </a:lnTo>
                  <a:lnTo>
                    <a:pt x="37" y="73"/>
                  </a:lnTo>
                  <a:lnTo>
                    <a:pt x="40" y="71"/>
                  </a:lnTo>
                  <a:lnTo>
                    <a:pt x="41" y="70"/>
                  </a:lnTo>
                  <a:lnTo>
                    <a:pt x="44" y="70"/>
                  </a:lnTo>
                  <a:lnTo>
                    <a:pt x="45" y="70"/>
                  </a:lnTo>
                  <a:lnTo>
                    <a:pt x="48" y="75"/>
                  </a:lnTo>
                  <a:lnTo>
                    <a:pt x="50" y="86"/>
                  </a:lnTo>
                  <a:lnTo>
                    <a:pt x="54" y="98"/>
                  </a:lnTo>
                  <a:lnTo>
                    <a:pt x="58" y="110"/>
                  </a:lnTo>
                  <a:lnTo>
                    <a:pt x="61" y="117"/>
                  </a:lnTo>
                  <a:lnTo>
                    <a:pt x="62" y="121"/>
                  </a:lnTo>
                  <a:lnTo>
                    <a:pt x="65" y="123"/>
                  </a:lnTo>
                  <a:lnTo>
                    <a:pt x="69" y="126"/>
                  </a:lnTo>
                  <a:lnTo>
                    <a:pt x="72" y="127"/>
                  </a:lnTo>
                  <a:lnTo>
                    <a:pt x="76" y="127"/>
                  </a:lnTo>
                  <a:lnTo>
                    <a:pt x="81" y="125"/>
                  </a:lnTo>
                  <a:lnTo>
                    <a:pt x="88" y="119"/>
                  </a:lnTo>
                  <a:lnTo>
                    <a:pt x="97" y="110"/>
                  </a:lnTo>
                  <a:lnTo>
                    <a:pt x="108" y="98"/>
                  </a:lnTo>
                  <a:lnTo>
                    <a:pt x="117" y="83"/>
                  </a:lnTo>
                  <a:lnTo>
                    <a:pt x="122" y="66"/>
                  </a:lnTo>
                  <a:lnTo>
                    <a:pt x="122" y="55"/>
                  </a:lnTo>
                  <a:lnTo>
                    <a:pt x="118" y="50"/>
                  </a:lnTo>
                  <a:lnTo>
                    <a:pt x="112" y="47"/>
                  </a:lnTo>
                  <a:close/>
                  <a:moveTo>
                    <a:pt x="77" y="0"/>
                  </a:moveTo>
                  <a:lnTo>
                    <a:pt x="102" y="4"/>
                  </a:lnTo>
                  <a:lnTo>
                    <a:pt x="124" y="14"/>
                  </a:lnTo>
                  <a:lnTo>
                    <a:pt x="140" y="31"/>
                  </a:lnTo>
                  <a:lnTo>
                    <a:pt x="150" y="53"/>
                  </a:lnTo>
                  <a:lnTo>
                    <a:pt x="154" y="77"/>
                  </a:lnTo>
                  <a:lnTo>
                    <a:pt x="150" y="102"/>
                  </a:lnTo>
                  <a:lnTo>
                    <a:pt x="140" y="123"/>
                  </a:lnTo>
                  <a:lnTo>
                    <a:pt x="124" y="139"/>
                  </a:lnTo>
                  <a:lnTo>
                    <a:pt x="102" y="151"/>
                  </a:lnTo>
                  <a:lnTo>
                    <a:pt x="77" y="155"/>
                  </a:lnTo>
                  <a:lnTo>
                    <a:pt x="53" y="151"/>
                  </a:lnTo>
                  <a:lnTo>
                    <a:pt x="32" y="139"/>
                  </a:lnTo>
                  <a:lnTo>
                    <a:pt x="14" y="123"/>
                  </a:lnTo>
                  <a:lnTo>
                    <a:pt x="4" y="102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1"/>
                  </a:lnTo>
                  <a:lnTo>
                    <a:pt x="32" y="14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24">
              <a:extLst>
                <a:ext uri="{FF2B5EF4-FFF2-40B4-BE49-F238E27FC236}">
                  <a16:creationId xmlns:a16="http://schemas.microsoft.com/office/drawing/2014/main" id="{EFC710BF-364A-4D43-96DB-E59541183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4671" y="4867235"/>
              <a:ext cx="223514" cy="184771"/>
            </a:xfrm>
            <a:custGeom>
              <a:avLst/>
              <a:gdLst>
                <a:gd name="T0" fmla="*/ 78 w 150"/>
                <a:gd name="T1" fmla="*/ 30 h 124"/>
                <a:gd name="T2" fmla="*/ 89 w 150"/>
                <a:gd name="T3" fmla="*/ 45 h 124"/>
                <a:gd name="T4" fmla="*/ 89 w 150"/>
                <a:gd name="T5" fmla="*/ 77 h 124"/>
                <a:gd name="T6" fmla="*/ 78 w 150"/>
                <a:gd name="T7" fmla="*/ 93 h 124"/>
                <a:gd name="T8" fmla="*/ 73 w 150"/>
                <a:gd name="T9" fmla="*/ 93 h 124"/>
                <a:gd name="T10" fmla="*/ 69 w 150"/>
                <a:gd name="T11" fmla="*/ 89 h 124"/>
                <a:gd name="T12" fmla="*/ 69 w 150"/>
                <a:gd name="T13" fmla="*/ 84 h 124"/>
                <a:gd name="T14" fmla="*/ 77 w 150"/>
                <a:gd name="T15" fmla="*/ 72 h 124"/>
                <a:gd name="T16" fmla="*/ 77 w 150"/>
                <a:gd name="T17" fmla="*/ 50 h 124"/>
                <a:gd name="T18" fmla="*/ 69 w 150"/>
                <a:gd name="T19" fmla="*/ 38 h 124"/>
                <a:gd name="T20" fmla="*/ 69 w 150"/>
                <a:gd name="T21" fmla="*/ 34 h 124"/>
                <a:gd name="T22" fmla="*/ 73 w 150"/>
                <a:gd name="T23" fmla="*/ 30 h 124"/>
                <a:gd name="T24" fmla="*/ 100 w 150"/>
                <a:gd name="T25" fmla="*/ 17 h 124"/>
                <a:gd name="T26" fmla="*/ 104 w 150"/>
                <a:gd name="T27" fmla="*/ 20 h 124"/>
                <a:gd name="T28" fmla="*/ 120 w 150"/>
                <a:gd name="T29" fmla="*/ 46 h 124"/>
                <a:gd name="T30" fmla="*/ 120 w 150"/>
                <a:gd name="T31" fmla="*/ 77 h 124"/>
                <a:gd name="T32" fmla="*/ 104 w 150"/>
                <a:gd name="T33" fmla="*/ 104 h 124"/>
                <a:gd name="T34" fmla="*/ 100 w 150"/>
                <a:gd name="T35" fmla="*/ 105 h 124"/>
                <a:gd name="T36" fmla="*/ 94 w 150"/>
                <a:gd name="T37" fmla="*/ 104 h 124"/>
                <a:gd name="T38" fmla="*/ 93 w 150"/>
                <a:gd name="T39" fmla="*/ 98 h 124"/>
                <a:gd name="T40" fmla="*/ 94 w 150"/>
                <a:gd name="T41" fmla="*/ 94 h 124"/>
                <a:gd name="T42" fmla="*/ 108 w 150"/>
                <a:gd name="T43" fmla="*/ 69 h 124"/>
                <a:gd name="T44" fmla="*/ 104 w 150"/>
                <a:gd name="T45" fmla="*/ 41 h 124"/>
                <a:gd name="T46" fmla="*/ 93 w 150"/>
                <a:gd name="T47" fmla="*/ 26 h 124"/>
                <a:gd name="T48" fmla="*/ 93 w 150"/>
                <a:gd name="T49" fmla="*/ 21 h 124"/>
                <a:gd name="T50" fmla="*/ 97 w 150"/>
                <a:gd name="T51" fmla="*/ 17 h 124"/>
                <a:gd name="T52" fmla="*/ 122 w 150"/>
                <a:gd name="T53" fmla="*/ 5 h 124"/>
                <a:gd name="T54" fmla="*/ 128 w 150"/>
                <a:gd name="T55" fmla="*/ 6 h 124"/>
                <a:gd name="T56" fmla="*/ 148 w 150"/>
                <a:gd name="T57" fmla="*/ 41 h 124"/>
                <a:gd name="T58" fmla="*/ 148 w 150"/>
                <a:gd name="T59" fmla="*/ 81 h 124"/>
                <a:gd name="T60" fmla="*/ 128 w 150"/>
                <a:gd name="T61" fmla="*/ 116 h 124"/>
                <a:gd name="T62" fmla="*/ 122 w 150"/>
                <a:gd name="T63" fmla="*/ 118 h 124"/>
                <a:gd name="T64" fmla="*/ 118 w 150"/>
                <a:gd name="T65" fmla="*/ 116 h 124"/>
                <a:gd name="T66" fmla="*/ 116 w 150"/>
                <a:gd name="T67" fmla="*/ 112 h 124"/>
                <a:gd name="T68" fmla="*/ 118 w 150"/>
                <a:gd name="T69" fmla="*/ 106 h 124"/>
                <a:gd name="T70" fmla="*/ 134 w 150"/>
                <a:gd name="T71" fmla="*/ 78 h 124"/>
                <a:gd name="T72" fmla="*/ 134 w 150"/>
                <a:gd name="T73" fmla="*/ 45 h 124"/>
                <a:gd name="T74" fmla="*/ 118 w 150"/>
                <a:gd name="T75" fmla="*/ 16 h 124"/>
                <a:gd name="T76" fmla="*/ 116 w 150"/>
                <a:gd name="T77" fmla="*/ 12 h 124"/>
                <a:gd name="T78" fmla="*/ 118 w 150"/>
                <a:gd name="T79" fmla="*/ 6 h 124"/>
                <a:gd name="T80" fmla="*/ 122 w 150"/>
                <a:gd name="T81" fmla="*/ 5 h 124"/>
                <a:gd name="T82" fmla="*/ 61 w 150"/>
                <a:gd name="T83" fmla="*/ 1 h 124"/>
                <a:gd name="T84" fmla="*/ 61 w 150"/>
                <a:gd name="T85" fmla="*/ 118 h 124"/>
                <a:gd name="T86" fmla="*/ 60 w 150"/>
                <a:gd name="T87" fmla="*/ 124 h 124"/>
                <a:gd name="T88" fmla="*/ 54 w 150"/>
                <a:gd name="T89" fmla="*/ 121 h 124"/>
                <a:gd name="T90" fmla="*/ 0 w 150"/>
                <a:gd name="T91" fmla="*/ 88 h 124"/>
                <a:gd name="T92" fmla="*/ 21 w 150"/>
                <a:gd name="T93" fmla="*/ 34 h 124"/>
                <a:gd name="T94" fmla="*/ 57 w 150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124">
                  <a:moveTo>
                    <a:pt x="76" y="29"/>
                  </a:moveTo>
                  <a:lnTo>
                    <a:pt x="78" y="30"/>
                  </a:lnTo>
                  <a:lnTo>
                    <a:pt x="80" y="32"/>
                  </a:lnTo>
                  <a:lnTo>
                    <a:pt x="89" y="45"/>
                  </a:lnTo>
                  <a:lnTo>
                    <a:pt x="93" y="61"/>
                  </a:lnTo>
                  <a:lnTo>
                    <a:pt x="89" y="77"/>
                  </a:lnTo>
                  <a:lnTo>
                    <a:pt x="80" y="92"/>
                  </a:lnTo>
                  <a:lnTo>
                    <a:pt x="78" y="93"/>
                  </a:lnTo>
                  <a:lnTo>
                    <a:pt x="76" y="93"/>
                  </a:lnTo>
                  <a:lnTo>
                    <a:pt x="73" y="93"/>
                  </a:lnTo>
                  <a:lnTo>
                    <a:pt x="70" y="92"/>
                  </a:lnTo>
                  <a:lnTo>
                    <a:pt x="69" y="89"/>
                  </a:lnTo>
                  <a:lnTo>
                    <a:pt x="69" y="86"/>
                  </a:lnTo>
                  <a:lnTo>
                    <a:pt x="69" y="84"/>
                  </a:lnTo>
                  <a:lnTo>
                    <a:pt x="70" y="82"/>
                  </a:lnTo>
                  <a:lnTo>
                    <a:pt x="77" y="72"/>
                  </a:lnTo>
                  <a:lnTo>
                    <a:pt x="80" y="61"/>
                  </a:lnTo>
                  <a:lnTo>
                    <a:pt x="77" y="50"/>
                  </a:lnTo>
                  <a:lnTo>
                    <a:pt x="70" y="41"/>
                  </a:lnTo>
                  <a:lnTo>
                    <a:pt x="69" y="38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70" y="32"/>
                  </a:lnTo>
                  <a:lnTo>
                    <a:pt x="73" y="30"/>
                  </a:lnTo>
                  <a:lnTo>
                    <a:pt x="76" y="29"/>
                  </a:lnTo>
                  <a:close/>
                  <a:moveTo>
                    <a:pt x="100" y="17"/>
                  </a:moveTo>
                  <a:lnTo>
                    <a:pt x="101" y="17"/>
                  </a:lnTo>
                  <a:lnTo>
                    <a:pt x="104" y="20"/>
                  </a:lnTo>
                  <a:lnTo>
                    <a:pt x="113" y="32"/>
                  </a:lnTo>
                  <a:lnTo>
                    <a:pt x="120" y="46"/>
                  </a:lnTo>
                  <a:lnTo>
                    <a:pt x="121" y="61"/>
                  </a:lnTo>
                  <a:lnTo>
                    <a:pt x="120" y="77"/>
                  </a:lnTo>
                  <a:lnTo>
                    <a:pt x="113" y="92"/>
                  </a:lnTo>
                  <a:lnTo>
                    <a:pt x="104" y="104"/>
                  </a:lnTo>
                  <a:lnTo>
                    <a:pt x="101" y="105"/>
                  </a:lnTo>
                  <a:lnTo>
                    <a:pt x="100" y="105"/>
                  </a:lnTo>
                  <a:lnTo>
                    <a:pt x="97" y="105"/>
                  </a:lnTo>
                  <a:lnTo>
                    <a:pt x="94" y="104"/>
                  </a:lnTo>
                  <a:lnTo>
                    <a:pt x="93" y="101"/>
                  </a:lnTo>
                  <a:lnTo>
                    <a:pt x="93" y="98"/>
                  </a:lnTo>
                  <a:lnTo>
                    <a:pt x="93" y="97"/>
                  </a:lnTo>
                  <a:lnTo>
                    <a:pt x="94" y="94"/>
                  </a:lnTo>
                  <a:lnTo>
                    <a:pt x="104" y="82"/>
                  </a:lnTo>
                  <a:lnTo>
                    <a:pt x="108" y="69"/>
                  </a:lnTo>
                  <a:lnTo>
                    <a:pt x="108" y="54"/>
                  </a:lnTo>
                  <a:lnTo>
                    <a:pt x="104" y="41"/>
                  </a:lnTo>
                  <a:lnTo>
                    <a:pt x="94" y="29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3" y="21"/>
                  </a:lnTo>
                  <a:lnTo>
                    <a:pt x="94" y="20"/>
                  </a:lnTo>
                  <a:lnTo>
                    <a:pt x="97" y="17"/>
                  </a:lnTo>
                  <a:lnTo>
                    <a:pt x="100" y="17"/>
                  </a:lnTo>
                  <a:close/>
                  <a:moveTo>
                    <a:pt x="122" y="5"/>
                  </a:moveTo>
                  <a:lnTo>
                    <a:pt x="125" y="5"/>
                  </a:lnTo>
                  <a:lnTo>
                    <a:pt x="128" y="6"/>
                  </a:lnTo>
                  <a:lnTo>
                    <a:pt x="140" y="22"/>
                  </a:lnTo>
                  <a:lnTo>
                    <a:pt x="148" y="41"/>
                  </a:lnTo>
                  <a:lnTo>
                    <a:pt x="150" y="61"/>
                  </a:lnTo>
                  <a:lnTo>
                    <a:pt x="148" y="81"/>
                  </a:lnTo>
                  <a:lnTo>
                    <a:pt x="140" y="100"/>
                  </a:lnTo>
                  <a:lnTo>
                    <a:pt x="128" y="116"/>
                  </a:lnTo>
                  <a:lnTo>
                    <a:pt x="125" y="118"/>
                  </a:lnTo>
                  <a:lnTo>
                    <a:pt x="122" y="118"/>
                  </a:lnTo>
                  <a:lnTo>
                    <a:pt x="120" y="118"/>
                  </a:lnTo>
                  <a:lnTo>
                    <a:pt x="118" y="116"/>
                  </a:lnTo>
                  <a:lnTo>
                    <a:pt x="117" y="114"/>
                  </a:lnTo>
                  <a:lnTo>
                    <a:pt x="116" y="112"/>
                  </a:lnTo>
                  <a:lnTo>
                    <a:pt x="117" y="109"/>
                  </a:lnTo>
                  <a:lnTo>
                    <a:pt x="118" y="106"/>
                  </a:lnTo>
                  <a:lnTo>
                    <a:pt x="128" y="93"/>
                  </a:lnTo>
                  <a:lnTo>
                    <a:pt x="134" y="78"/>
                  </a:lnTo>
                  <a:lnTo>
                    <a:pt x="137" y="61"/>
                  </a:lnTo>
                  <a:lnTo>
                    <a:pt x="134" y="45"/>
                  </a:lnTo>
                  <a:lnTo>
                    <a:pt x="128" y="29"/>
                  </a:lnTo>
                  <a:lnTo>
                    <a:pt x="118" y="16"/>
                  </a:lnTo>
                  <a:lnTo>
                    <a:pt x="117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8" y="6"/>
                  </a:lnTo>
                  <a:lnTo>
                    <a:pt x="120" y="5"/>
                  </a:lnTo>
                  <a:lnTo>
                    <a:pt x="122" y="5"/>
                  </a:lnTo>
                  <a:close/>
                  <a:moveTo>
                    <a:pt x="60" y="0"/>
                  </a:moveTo>
                  <a:lnTo>
                    <a:pt x="61" y="1"/>
                  </a:lnTo>
                  <a:lnTo>
                    <a:pt x="61" y="4"/>
                  </a:lnTo>
                  <a:lnTo>
                    <a:pt x="61" y="118"/>
                  </a:lnTo>
                  <a:lnTo>
                    <a:pt x="61" y="122"/>
                  </a:lnTo>
                  <a:lnTo>
                    <a:pt x="60" y="124"/>
                  </a:lnTo>
                  <a:lnTo>
                    <a:pt x="57" y="124"/>
                  </a:lnTo>
                  <a:lnTo>
                    <a:pt x="54" y="121"/>
                  </a:lnTo>
                  <a:lnTo>
                    <a:pt x="21" y="88"/>
                  </a:lnTo>
                  <a:lnTo>
                    <a:pt x="0" y="88"/>
                  </a:lnTo>
                  <a:lnTo>
                    <a:pt x="0" y="34"/>
                  </a:lnTo>
                  <a:lnTo>
                    <a:pt x="21" y="34"/>
                  </a:lnTo>
                  <a:lnTo>
                    <a:pt x="54" y="1"/>
                  </a:lnTo>
                  <a:lnTo>
                    <a:pt x="57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39A02AD2-BCCA-40FB-9093-21EDD5234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0958" y="4618389"/>
              <a:ext cx="254806" cy="225004"/>
            </a:xfrm>
            <a:custGeom>
              <a:avLst/>
              <a:gdLst>
                <a:gd name="T0" fmla="*/ 161 w 171"/>
                <a:gd name="T1" fmla="*/ 16 h 151"/>
                <a:gd name="T2" fmla="*/ 118 w 171"/>
                <a:gd name="T3" fmla="*/ 32 h 151"/>
                <a:gd name="T4" fmla="*/ 118 w 171"/>
                <a:gd name="T5" fmla="*/ 138 h 151"/>
                <a:gd name="T6" fmla="*/ 161 w 171"/>
                <a:gd name="T7" fmla="*/ 122 h 151"/>
                <a:gd name="T8" fmla="*/ 161 w 171"/>
                <a:gd name="T9" fmla="*/ 16 h 151"/>
                <a:gd name="T10" fmla="*/ 63 w 171"/>
                <a:gd name="T11" fmla="*/ 15 h 151"/>
                <a:gd name="T12" fmla="*/ 63 w 171"/>
                <a:gd name="T13" fmla="*/ 120 h 151"/>
                <a:gd name="T14" fmla="*/ 107 w 171"/>
                <a:gd name="T15" fmla="*/ 138 h 151"/>
                <a:gd name="T16" fmla="*/ 107 w 171"/>
                <a:gd name="T17" fmla="*/ 32 h 151"/>
                <a:gd name="T18" fmla="*/ 63 w 171"/>
                <a:gd name="T19" fmla="*/ 15 h 151"/>
                <a:gd name="T20" fmla="*/ 53 w 171"/>
                <a:gd name="T21" fmla="*/ 14 h 151"/>
                <a:gd name="T22" fmla="*/ 10 w 171"/>
                <a:gd name="T23" fmla="*/ 30 h 151"/>
                <a:gd name="T24" fmla="*/ 10 w 171"/>
                <a:gd name="T25" fmla="*/ 136 h 151"/>
                <a:gd name="T26" fmla="*/ 53 w 171"/>
                <a:gd name="T27" fmla="*/ 120 h 151"/>
                <a:gd name="T28" fmla="*/ 53 w 171"/>
                <a:gd name="T29" fmla="*/ 14 h 151"/>
                <a:gd name="T30" fmla="*/ 58 w 171"/>
                <a:gd name="T31" fmla="*/ 0 h 151"/>
                <a:gd name="T32" fmla="*/ 113 w 171"/>
                <a:gd name="T33" fmla="*/ 22 h 151"/>
                <a:gd name="T34" fmla="*/ 171 w 171"/>
                <a:gd name="T35" fmla="*/ 0 h 151"/>
                <a:gd name="T36" fmla="*/ 171 w 171"/>
                <a:gd name="T37" fmla="*/ 130 h 151"/>
                <a:gd name="T38" fmla="*/ 113 w 171"/>
                <a:gd name="T39" fmla="*/ 151 h 151"/>
                <a:gd name="T40" fmla="*/ 58 w 171"/>
                <a:gd name="T41" fmla="*/ 130 h 151"/>
                <a:gd name="T42" fmla="*/ 0 w 171"/>
                <a:gd name="T43" fmla="*/ 151 h 151"/>
                <a:gd name="T44" fmla="*/ 0 w 171"/>
                <a:gd name="T45" fmla="*/ 22 h 151"/>
                <a:gd name="T46" fmla="*/ 58 w 171"/>
                <a:gd name="T4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151">
                  <a:moveTo>
                    <a:pt x="161" y="16"/>
                  </a:moveTo>
                  <a:lnTo>
                    <a:pt x="118" y="32"/>
                  </a:lnTo>
                  <a:lnTo>
                    <a:pt x="118" y="138"/>
                  </a:lnTo>
                  <a:lnTo>
                    <a:pt x="161" y="122"/>
                  </a:lnTo>
                  <a:lnTo>
                    <a:pt x="161" y="16"/>
                  </a:lnTo>
                  <a:close/>
                  <a:moveTo>
                    <a:pt x="63" y="15"/>
                  </a:moveTo>
                  <a:lnTo>
                    <a:pt x="63" y="120"/>
                  </a:lnTo>
                  <a:lnTo>
                    <a:pt x="107" y="138"/>
                  </a:lnTo>
                  <a:lnTo>
                    <a:pt x="107" y="32"/>
                  </a:lnTo>
                  <a:lnTo>
                    <a:pt x="63" y="15"/>
                  </a:lnTo>
                  <a:close/>
                  <a:moveTo>
                    <a:pt x="53" y="14"/>
                  </a:moveTo>
                  <a:lnTo>
                    <a:pt x="10" y="30"/>
                  </a:lnTo>
                  <a:lnTo>
                    <a:pt x="10" y="136"/>
                  </a:lnTo>
                  <a:lnTo>
                    <a:pt x="53" y="120"/>
                  </a:lnTo>
                  <a:lnTo>
                    <a:pt x="53" y="14"/>
                  </a:lnTo>
                  <a:close/>
                  <a:moveTo>
                    <a:pt x="58" y="0"/>
                  </a:moveTo>
                  <a:lnTo>
                    <a:pt x="113" y="22"/>
                  </a:lnTo>
                  <a:lnTo>
                    <a:pt x="171" y="0"/>
                  </a:lnTo>
                  <a:lnTo>
                    <a:pt x="171" y="130"/>
                  </a:lnTo>
                  <a:lnTo>
                    <a:pt x="113" y="151"/>
                  </a:lnTo>
                  <a:lnTo>
                    <a:pt x="58" y="130"/>
                  </a:lnTo>
                  <a:lnTo>
                    <a:pt x="0" y="151"/>
                  </a:lnTo>
                  <a:lnTo>
                    <a:pt x="0" y="2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26">
              <a:extLst>
                <a:ext uri="{FF2B5EF4-FFF2-40B4-BE49-F238E27FC236}">
                  <a16:creationId xmlns:a16="http://schemas.microsoft.com/office/drawing/2014/main" id="{D7A7FAB5-128D-40D4-98FF-25C736E5B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543" y="3783935"/>
              <a:ext cx="280138" cy="280138"/>
            </a:xfrm>
            <a:custGeom>
              <a:avLst/>
              <a:gdLst>
                <a:gd name="T0" fmla="*/ 144 w 188"/>
                <a:gd name="T1" fmla="*/ 56 h 188"/>
                <a:gd name="T2" fmla="*/ 76 w 188"/>
                <a:gd name="T3" fmla="*/ 111 h 188"/>
                <a:gd name="T4" fmla="*/ 55 w 188"/>
                <a:gd name="T5" fmla="*/ 84 h 188"/>
                <a:gd name="T6" fmla="*/ 37 w 188"/>
                <a:gd name="T7" fmla="*/ 101 h 188"/>
                <a:gd name="T8" fmla="*/ 76 w 188"/>
                <a:gd name="T9" fmla="*/ 152 h 188"/>
                <a:gd name="T10" fmla="*/ 153 w 188"/>
                <a:gd name="T11" fmla="*/ 64 h 188"/>
                <a:gd name="T12" fmla="*/ 144 w 188"/>
                <a:gd name="T13" fmla="*/ 56 h 188"/>
                <a:gd name="T14" fmla="*/ 95 w 188"/>
                <a:gd name="T15" fmla="*/ 0 h 188"/>
                <a:gd name="T16" fmla="*/ 119 w 188"/>
                <a:gd name="T17" fmla="*/ 3 h 188"/>
                <a:gd name="T18" fmla="*/ 141 w 188"/>
                <a:gd name="T19" fmla="*/ 12 h 188"/>
                <a:gd name="T20" fmla="*/ 161 w 188"/>
                <a:gd name="T21" fmla="*/ 27 h 188"/>
                <a:gd name="T22" fmla="*/ 176 w 188"/>
                <a:gd name="T23" fmla="*/ 47 h 188"/>
                <a:gd name="T24" fmla="*/ 185 w 188"/>
                <a:gd name="T25" fmla="*/ 68 h 188"/>
                <a:gd name="T26" fmla="*/ 188 w 188"/>
                <a:gd name="T27" fmla="*/ 93 h 188"/>
                <a:gd name="T28" fmla="*/ 185 w 188"/>
                <a:gd name="T29" fmla="*/ 119 h 188"/>
                <a:gd name="T30" fmla="*/ 176 w 188"/>
                <a:gd name="T31" fmla="*/ 141 h 188"/>
                <a:gd name="T32" fmla="*/ 161 w 188"/>
                <a:gd name="T33" fmla="*/ 160 h 188"/>
                <a:gd name="T34" fmla="*/ 141 w 188"/>
                <a:gd name="T35" fmla="*/ 174 h 188"/>
                <a:gd name="T36" fmla="*/ 119 w 188"/>
                <a:gd name="T37" fmla="*/ 184 h 188"/>
                <a:gd name="T38" fmla="*/ 95 w 188"/>
                <a:gd name="T39" fmla="*/ 188 h 188"/>
                <a:gd name="T40" fmla="*/ 69 w 188"/>
                <a:gd name="T41" fmla="*/ 184 h 188"/>
                <a:gd name="T42" fmla="*/ 47 w 188"/>
                <a:gd name="T43" fmla="*/ 174 h 188"/>
                <a:gd name="T44" fmla="*/ 28 w 188"/>
                <a:gd name="T45" fmla="*/ 160 h 188"/>
                <a:gd name="T46" fmla="*/ 13 w 188"/>
                <a:gd name="T47" fmla="*/ 141 h 188"/>
                <a:gd name="T48" fmla="*/ 4 w 188"/>
                <a:gd name="T49" fmla="*/ 119 h 188"/>
                <a:gd name="T50" fmla="*/ 0 w 188"/>
                <a:gd name="T51" fmla="*/ 93 h 188"/>
                <a:gd name="T52" fmla="*/ 4 w 188"/>
                <a:gd name="T53" fmla="*/ 68 h 188"/>
                <a:gd name="T54" fmla="*/ 13 w 188"/>
                <a:gd name="T55" fmla="*/ 47 h 188"/>
                <a:gd name="T56" fmla="*/ 28 w 188"/>
                <a:gd name="T57" fmla="*/ 27 h 188"/>
                <a:gd name="T58" fmla="*/ 47 w 188"/>
                <a:gd name="T59" fmla="*/ 12 h 188"/>
                <a:gd name="T60" fmla="*/ 69 w 188"/>
                <a:gd name="T61" fmla="*/ 3 h 188"/>
                <a:gd name="T62" fmla="*/ 95 w 188"/>
                <a:gd name="T6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8" h="188">
                  <a:moveTo>
                    <a:pt x="144" y="56"/>
                  </a:moveTo>
                  <a:lnTo>
                    <a:pt x="76" y="111"/>
                  </a:lnTo>
                  <a:lnTo>
                    <a:pt x="55" y="84"/>
                  </a:lnTo>
                  <a:lnTo>
                    <a:pt x="37" y="101"/>
                  </a:lnTo>
                  <a:lnTo>
                    <a:pt x="76" y="152"/>
                  </a:lnTo>
                  <a:lnTo>
                    <a:pt x="153" y="64"/>
                  </a:lnTo>
                  <a:lnTo>
                    <a:pt x="144" y="56"/>
                  </a:lnTo>
                  <a:close/>
                  <a:moveTo>
                    <a:pt x="95" y="0"/>
                  </a:moveTo>
                  <a:lnTo>
                    <a:pt x="119" y="3"/>
                  </a:lnTo>
                  <a:lnTo>
                    <a:pt x="141" y="12"/>
                  </a:lnTo>
                  <a:lnTo>
                    <a:pt x="161" y="27"/>
                  </a:lnTo>
                  <a:lnTo>
                    <a:pt x="176" y="47"/>
                  </a:lnTo>
                  <a:lnTo>
                    <a:pt x="185" y="68"/>
                  </a:lnTo>
                  <a:lnTo>
                    <a:pt x="188" y="93"/>
                  </a:lnTo>
                  <a:lnTo>
                    <a:pt x="185" y="119"/>
                  </a:lnTo>
                  <a:lnTo>
                    <a:pt x="176" y="141"/>
                  </a:lnTo>
                  <a:lnTo>
                    <a:pt x="161" y="160"/>
                  </a:lnTo>
                  <a:lnTo>
                    <a:pt x="141" y="174"/>
                  </a:lnTo>
                  <a:lnTo>
                    <a:pt x="119" y="184"/>
                  </a:lnTo>
                  <a:lnTo>
                    <a:pt x="95" y="188"/>
                  </a:lnTo>
                  <a:lnTo>
                    <a:pt x="69" y="184"/>
                  </a:lnTo>
                  <a:lnTo>
                    <a:pt x="47" y="174"/>
                  </a:lnTo>
                  <a:lnTo>
                    <a:pt x="28" y="160"/>
                  </a:lnTo>
                  <a:lnTo>
                    <a:pt x="13" y="141"/>
                  </a:lnTo>
                  <a:lnTo>
                    <a:pt x="4" y="119"/>
                  </a:lnTo>
                  <a:lnTo>
                    <a:pt x="0" y="93"/>
                  </a:lnTo>
                  <a:lnTo>
                    <a:pt x="4" y="68"/>
                  </a:lnTo>
                  <a:lnTo>
                    <a:pt x="13" y="47"/>
                  </a:lnTo>
                  <a:lnTo>
                    <a:pt x="28" y="27"/>
                  </a:lnTo>
                  <a:lnTo>
                    <a:pt x="47" y="12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F893AD23-D09D-4820-8B49-DAB7C1977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2664" y="5744901"/>
              <a:ext cx="211593" cy="213084"/>
            </a:xfrm>
            <a:custGeom>
              <a:avLst/>
              <a:gdLst>
                <a:gd name="T0" fmla="*/ 66 w 142"/>
                <a:gd name="T1" fmla="*/ 76 h 143"/>
                <a:gd name="T2" fmla="*/ 142 w 142"/>
                <a:gd name="T3" fmla="*/ 76 h 143"/>
                <a:gd name="T4" fmla="*/ 141 w 142"/>
                <a:gd name="T5" fmla="*/ 143 h 143"/>
                <a:gd name="T6" fmla="*/ 66 w 142"/>
                <a:gd name="T7" fmla="*/ 132 h 143"/>
                <a:gd name="T8" fmla="*/ 66 w 142"/>
                <a:gd name="T9" fmla="*/ 76 h 143"/>
                <a:gd name="T10" fmla="*/ 0 w 142"/>
                <a:gd name="T11" fmla="*/ 76 h 143"/>
                <a:gd name="T12" fmla="*/ 57 w 142"/>
                <a:gd name="T13" fmla="*/ 76 h 143"/>
                <a:gd name="T14" fmla="*/ 57 w 142"/>
                <a:gd name="T15" fmla="*/ 131 h 143"/>
                <a:gd name="T16" fmla="*/ 0 w 142"/>
                <a:gd name="T17" fmla="*/ 123 h 143"/>
                <a:gd name="T18" fmla="*/ 0 w 142"/>
                <a:gd name="T19" fmla="*/ 76 h 143"/>
                <a:gd name="T20" fmla="*/ 57 w 142"/>
                <a:gd name="T21" fmla="*/ 14 h 143"/>
                <a:gd name="T22" fmla="*/ 57 w 142"/>
                <a:gd name="T23" fmla="*/ 67 h 143"/>
                <a:gd name="T24" fmla="*/ 0 w 142"/>
                <a:gd name="T25" fmla="*/ 67 h 143"/>
                <a:gd name="T26" fmla="*/ 0 w 142"/>
                <a:gd name="T27" fmla="*/ 20 h 143"/>
                <a:gd name="T28" fmla="*/ 57 w 142"/>
                <a:gd name="T29" fmla="*/ 14 h 143"/>
                <a:gd name="T30" fmla="*/ 141 w 142"/>
                <a:gd name="T31" fmla="*/ 0 h 143"/>
                <a:gd name="T32" fmla="*/ 141 w 142"/>
                <a:gd name="T33" fmla="*/ 67 h 143"/>
                <a:gd name="T34" fmla="*/ 66 w 142"/>
                <a:gd name="T35" fmla="*/ 67 h 143"/>
                <a:gd name="T36" fmla="*/ 66 w 142"/>
                <a:gd name="T37" fmla="*/ 12 h 143"/>
                <a:gd name="T38" fmla="*/ 141 w 142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143">
                  <a:moveTo>
                    <a:pt x="66" y="76"/>
                  </a:moveTo>
                  <a:lnTo>
                    <a:pt x="142" y="76"/>
                  </a:lnTo>
                  <a:lnTo>
                    <a:pt x="141" y="143"/>
                  </a:lnTo>
                  <a:lnTo>
                    <a:pt x="66" y="132"/>
                  </a:lnTo>
                  <a:lnTo>
                    <a:pt x="66" y="76"/>
                  </a:lnTo>
                  <a:close/>
                  <a:moveTo>
                    <a:pt x="0" y="76"/>
                  </a:moveTo>
                  <a:lnTo>
                    <a:pt x="57" y="76"/>
                  </a:lnTo>
                  <a:lnTo>
                    <a:pt x="57" y="131"/>
                  </a:lnTo>
                  <a:lnTo>
                    <a:pt x="0" y="123"/>
                  </a:lnTo>
                  <a:lnTo>
                    <a:pt x="0" y="76"/>
                  </a:lnTo>
                  <a:close/>
                  <a:moveTo>
                    <a:pt x="57" y="14"/>
                  </a:moveTo>
                  <a:lnTo>
                    <a:pt x="57" y="67"/>
                  </a:lnTo>
                  <a:lnTo>
                    <a:pt x="0" y="67"/>
                  </a:lnTo>
                  <a:lnTo>
                    <a:pt x="0" y="20"/>
                  </a:lnTo>
                  <a:lnTo>
                    <a:pt x="57" y="14"/>
                  </a:lnTo>
                  <a:close/>
                  <a:moveTo>
                    <a:pt x="141" y="0"/>
                  </a:moveTo>
                  <a:lnTo>
                    <a:pt x="141" y="67"/>
                  </a:lnTo>
                  <a:lnTo>
                    <a:pt x="66" y="67"/>
                  </a:lnTo>
                  <a:lnTo>
                    <a:pt x="66" y="1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28">
              <a:extLst>
                <a:ext uri="{FF2B5EF4-FFF2-40B4-BE49-F238E27FC236}">
                  <a16:creationId xmlns:a16="http://schemas.microsoft.com/office/drawing/2014/main" id="{F7AB094B-E545-4FCB-81E0-316917FB6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4680" y="5700198"/>
              <a:ext cx="184771" cy="186262"/>
            </a:xfrm>
            <a:custGeom>
              <a:avLst/>
              <a:gdLst>
                <a:gd name="T0" fmla="*/ 77 w 124"/>
                <a:gd name="T1" fmla="*/ 105 h 125"/>
                <a:gd name="T2" fmla="*/ 54 w 124"/>
                <a:gd name="T3" fmla="*/ 108 h 125"/>
                <a:gd name="T4" fmla="*/ 19 w 124"/>
                <a:gd name="T5" fmla="*/ 44 h 125"/>
                <a:gd name="T6" fmla="*/ 19 w 124"/>
                <a:gd name="T7" fmla="*/ 80 h 125"/>
                <a:gd name="T8" fmla="*/ 17 w 124"/>
                <a:gd name="T9" fmla="*/ 49 h 125"/>
                <a:gd name="T10" fmla="*/ 106 w 124"/>
                <a:gd name="T11" fmla="*/ 50 h 125"/>
                <a:gd name="T12" fmla="*/ 97 w 124"/>
                <a:gd name="T13" fmla="*/ 92 h 125"/>
                <a:gd name="T14" fmla="*/ 101 w 124"/>
                <a:gd name="T15" fmla="*/ 56 h 125"/>
                <a:gd name="T16" fmla="*/ 102 w 124"/>
                <a:gd name="T17" fmla="*/ 41 h 125"/>
                <a:gd name="T18" fmla="*/ 93 w 124"/>
                <a:gd name="T19" fmla="*/ 29 h 125"/>
                <a:gd name="T20" fmla="*/ 86 w 124"/>
                <a:gd name="T21" fmla="*/ 32 h 125"/>
                <a:gd name="T22" fmla="*/ 85 w 124"/>
                <a:gd name="T23" fmla="*/ 40 h 125"/>
                <a:gd name="T24" fmla="*/ 92 w 124"/>
                <a:gd name="T25" fmla="*/ 50 h 125"/>
                <a:gd name="T26" fmla="*/ 93 w 124"/>
                <a:gd name="T27" fmla="*/ 64 h 125"/>
                <a:gd name="T28" fmla="*/ 85 w 124"/>
                <a:gd name="T29" fmla="*/ 90 h 125"/>
                <a:gd name="T30" fmla="*/ 73 w 124"/>
                <a:gd name="T31" fmla="*/ 41 h 125"/>
                <a:gd name="T32" fmla="*/ 76 w 124"/>
                <a:gd name="T33" fmla="*/ 38 h 125"/>
                <a:gd name="T34" fmla="*/ 72 w 124"/>
                <a:gd name="T35" fmla="*/ 37 h 125"/>
                <a:gd name="T36" fmla="*/ 64 w 124"/>
                <a:gd name="T37" fmla="*/ 37 h 125"/>
                <a:gd name="T38" fmla="*/ 54 w 124"/>
                <a:gd name="T39" fmla="*/ 37 h 125"/>
                <a:gd name="T40" fmla="*/ 48 w 124"/>
                <a:gd name="T41" fmla="*/ 37 h 125"/>
                <a:gd name="T42" fmla="*/ 46 w 124"/>
                <a:gd name="T43" fmla="*/ 40 h 125"/>
                <a:gd name="T44" fmla="*/ 50 w 124"/>
                <a:gd name="T45" fmla="*/ 41 h 125"/>
                <a:gd name="T46" fmla="*/ 50 w 124"/>
                <a:gd name="T47" fmla="*/ 90 h 125"/>
                <a:gd name="T48" fmla="*/ 37 w 124"/>
                <a:gd name="T49" fmla="*/ 41 h 125"/>
                <a:gd name="T50" fmla="*/ 40 w 124"/>
                <a:gd name="T51" fmla="*/ 38 h 125"/>
                <a:gd name="T52" fmla="*/ 37 w 124"/>
                <a:gd name="T53" fmla="*/ 37 h 125"/>
                <a:gd name="T54" fmla="*/ 29 w 124"/>
                <a:gd name="T55" fmla="*/ 37 h 125"/>
                <a:gd name="T56" fmla="*/ 33 w 124"/>
                <a:gd name="T57" fmla="*/ 26 h 125"/>
                <a:gd name="T58" fmla="*/ 61 w 124"/>
                <a:gd name="T59" fmla="*/ 8 h 125"/>
                <a:gd name="T60" fmla="*/ 17 w 124"/>
                <a:gd name="T61" fmla="*/ 30 h 125"/>
                <a:gd name="T62" fmla="*/ 11 w 124"/>
                <a:gd name="T63" fmla="*/ 80 h 125"/>
                <a:gd name="T64" fmla="*/ 45 w 124"/>
                <a:gd name="T65" fmla="*/ 114 h 125"/>
                <a:gd name="T66" fmla="*/ 94 w 124"/>
                <a:gd name="T67" fmla="*/ 106 h 125"/>
                <a:gd name="T68" fmla="*/ 116 w 124"/>
                <a:gd name="T69" fmla="*/ 62 h 125"/>
                <a:gd name="T70" fmla="*/ 94 w 124"/>
                <a:gd name="T71" fmla="*/ 18 h 125"/>
                <a:gd name="T72" fmla="*/ 61 w 124"/>
                <a:gd name="T73" fmla="*/ 0 h 125"/>
                <a:gd name="T74" fmla="*/ 112 w 124"/>
                <a:gd name="T75" fmla="*/ 25 h 125"/>
                <a:gd name="T76" fmla="*/ 121 w 124"/>
                <a:gd name="T77" fmla="*/ 82 h 125"/>
                <a:gd name="T78" fmla="*/ 81 w 124"/>
                <a:gd name="T79" fmla="*/ 121 h 125"/>
                <a:gd name="T80" fmla="*/ 25 w 124"/>
                <a:gd name="T81" fmla="*/ 113 h 125"/>
                <a:gd name="T82" fmla="*/ 0 w 124"/>
                <a:gd name="T83" fmla="*/ 62 h 125"/>
                <a:gd name="T84" fmla="*/ 25 w 124"/>
                <a:gd name="T85" fmla="*/ 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25">
                  <a:moveTo>
                    <a:pt x="62" y="66"/>
                  </a:moveTo>
                  <a:lnTo>
                    <a:pt x="77" y="105"/>
                  </a:lnTo>
                  <a:lnTo>
                    <a:pt x="77" y="105"/>
                  </a:lnTo>
                  <a:lnTo>
                    <a:pt x="69" y="108"/>
                  </a:lnTo>
                  <a:lnTo>
                    <a:pt x="61" y="108"/>
                  </a:lnTo>
                  <a:lnTo>
                    <a:pt x="54" y="108"/>
                  </a:lnTo>
                  <a:lnTo>
                    <a:pt x="49" y="106"/>
                  </a:lnTo>
                  <a:lnTo>
                    <a:pt x="62" y="66"/>
                  </a:lnTo>
                  <a:close/>
                  <a:moveTo>
                    <a:pt x="19" y="44"/>
                  </a:moveTo>
                  <a:lnTo>
                    <a:pt x="41" y="104"/>
                  </a:lnTo>
                  <a:lnTo>
                    <a:pt x="28" y="93"/>
                  </a:lnTo>
                  <a:lnTo>
                    <a:pt x="19" y="80"/>
                  </a:lnTo>
                  <a:lnTo>
                    <a:pt x="15" y="62"/>
                  </a:lnTo>
                  <a:lnTo>
                    <a:pt x="16" y="56"/>
                  </a:lnTo>
                  <a:lnTo>
                    <a:pt x="17" y="49"/>
                  </a:lnTo>
                  <a:lnTo>
                    <a:pt x="19" y="44"/>
                  </a:lnTo>
                  <a:close/>
                  <a:moveTo>
                    <a:pt x="102" y="41"/>
                  </a:moveTo>
                  <a:lnTo>
                    <a:pt x="106" y="50"/>
                  </a:lnTo>
                  <a:lnTo>
                    <a:pt x="109" y="62"/>
                  </a:lnTo>
                  <a:lnTo>
                    <a:pt x="105" y="78"/>
                  </a:lnTo>
                  <a:lnTo>
                    <a:pt x="97" y="92"/>
                  </a:lnTo>
                  <a:lnTo>
                    <a:pt x="85" y="101"/>
                  </a:lnTo>
                  <a:lnTo>
                    <a:pt x="100" y="61"/>
                  </a:lnTo>
                  <a:lnTo>
                    <a:pt x="101" y="56"/>
                  </a:lnTo>
                  <a:lnTo>
                    <a:pt x="102" y="50"/>
                  </a:lnTo>
                  <a:lnTo>
                    <a:pt x="102" y="45"/>
                  </a:lnTo>
                  <a:lnTo>
                    <a:pt x="102" y="41"/>
                  </a:lnTo>
                  <a:close/>
                  <a:moveTo>
                    <a:pt x="61" y="17"/>
                  </a:moveTo>
                  <a:lnTo>
                    <a:pt x="78" y="20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6" y="32"/>
                  </a:lnTo>
                  <a:lnTo>
                    <a:pt x="85" y="33"/>
                  </a:lnTo>
                  <a:lnTo>
                    <a:pt x="85" y="37"/>
                  </a:lnTo>
                  <a:lnTo>
                    <a:pt x="85" y="40"/>
                  </a:lnTo>
                  <a:lnTo>
                    <a:pt x="88" y="44"/>
                  </a:lnTo>
                  <a:lnTo>
                    <a:pt x="89" y="48"/>
                  </a:lnTo>
                  <a:lnTo>
                    <a:pt x="92" y="50"/>
                  </a:lnTo>
                  <a:lnTo>
                    <a:pt x="93" y="54"/>
                  </a:lnTo>
                  <a:lnTo>
                    <a:pt x="93" y="60"/>
                  </a:lnTo>
                  <a:lnTo>
                    <a:pt x="93" y="64"/>
                  </a:lnTo>
                  <a:lnTo>
                    <a:pt x="92" y="69"/>
                  </a:lnTo>
                  <a:lnTo>
                    <a:pt x="89" y="74"/>
                  </a:lnTo>
                  <a:lnTo>
                    <a:pt x="85" y="90"/>
                  </a:lnTo>
                  <a:lnTo>
                    <a:pt x="68" y="41"/>
                  </a:lnTo>
                  <a:lnTo>
                    <a:pt x="70" y="41"/>
                  </a:lnTo>
                  <a:lnTo>
                    <a:pt x="73" y="41"/>
                  </a:lnTo>
                  <a:lnTo>
                    <a:pt x="73" y="41"/>
                  </a:lnTo>
                  <a:lnTo>
                    <a:pt x="74" y="40"/>
                  </a:lnTo>
                  <a:lnTo>
                    <a:pt x="76" y="38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72" y="37"/>
                  </a:lnTo>
                  <a:lnTo>
                    <a:pt x="70" y="37"/>
                  </a:lnTo>
                  <a:lnTo>
                    <a:pt x="68" y="37"/>
                  </a:lnTo>
                  <a:lnTo>
                    <a:pt x="64" y="37"/>
                  </a:lnTo>
                  <a:lnTo>
                    <a:pt x="61" y="37"/>
                  </a:lnTo>
                  <a:lnTo>
                    <a:pt x="57" y="37"/>
                  </a:lnTo>
                  <a:lnTo>
                    <a:pt x="54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8" y="37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3" y="41"/>
                  </a:lnTo>
                  <a:lnTo>
                    <a:pt x="60" y="60"/>
                  </a:lnTo>
                  <a:lnTo>
                    <a:pt x="50" y="90"/>
                  </a:lnTo>
                  <a:lnTo>
                    <a:pt x="33" y="41"/>
                  </a:lnTo>
                  <a:lnTo>
                    <a:pt x="36" y="41"/>
                  </a:lnTo>
                  <a:lnTo>
                    <a:pt x="37" y="41"/>
                  </a:lnTo>
                  <a:lnTo>
                    <a:pt x="39" y="41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2" y="37"/>
                  </a:lnTo>
                  <a:lnTo>
                    <a:pt x="29" y="37"/>
                  </a:lnTo>
                  <a:lnTo>
                    <a:pt x="25" y="37"/>
                  </a:lnTo>
                  <a:lnTo>
                    <a:pt x="23" y="37"/>
                  </a:lnTo>
                  <a:lnTo>
                    <a:pt x="33" y="26"/>
                  </a:lnTo>
                  <a:lnTo>
                    <a:pt x="46" y="20"/>
                  </a:lnTo>
                  <a:lnTo>
                    <a:pt x="61" y="17"/>
                  </a:lnTo>
                  <a:close/>
                  <a:moveTo>
                    <a:pt x="61" y="8"/>
                  </a:moveTo>
                  <a:lnTo>
                    <a:pt x="45" y="10"/>
                  </a:lnTo>
                  <a:lnTo>
                    <a:pt x="29" y="18"/>
                  </a:lnTo>
                  <a:lnTo>
                    <a:pt x="17" y="30"/>
                  </a:lnTo>
                  <a:lnTo>
                    <a:pt x="11" y="45"/>
                  </a:lnTo>
                  <a:lnTo>
                    <a:pt x="8" y="62"/>
                  </a:lnTo>
                  <a:lnTo>
                    <a:pt x="11" y="80"/>
                  </a:lnTo>
                  <a:lnTo>
                    <a:pt x="17" y="94"/>
                  </a:lnTo>
                  <a:lnTo>
                    <a:pt x="29" y="106"/>
                  </a:lnTo>
                  <a:lnTo>
                    <a:pt x="45" y="114"/>
                  </a:lnTo>
                  <a:lnTo>
                    <a:pt x="61" y="117"/>
                  </a:lnTo>
                  <a:lnTo>
                    <a:pt x="78" y="114"/>
                  </a:lnTo>
                  <a:lnTo>
                    <a:pt x="94" y="106"/>
                  </a:lnTo>
                  <a:lnTo>
                    <a:pt x="105" y="94"/>
                  </a:lnTo>
                  <a:lnTo>
                    <a:pt x="113" y="80"/>
                  </a:lnTo>
                  <a:lnTo>
                    <a:pt x="116" y="62"/>
                  </a:lnTo>
                  <a:lnTo>
                    <a:pt x="113" y="45"/>
                  </a:lnTo>
                  <a:lnTo>
                    <a:pt x="105" y="30"/>
                  </a:lnTo>
                  <a:lnTo>
                    <a:pt x="94" y="18"/>
                  </a:lnTo>
                  <a:lnTo>
                    <a:pt x="78" y="10"/>
                  </a:lnTo>
                  <a:lnTo>
                    <a:pt x="61" y="8"/>
                  </a:lnTo>
                  <a:close/>
                  <a:moveTo>
                    <a:pt x="61" y="0"/>
                  </a:moveTo>
                  <a:lnTo>
                    <a:pt x="81" y="4"/>
                  </a:lnTo>
                  <a:lnTo>
                    <a:pt x="98" y="12"/>
                  </a:lnTo>
                  <a:lnTo>
                    <a:pt x="112" y="25"/>
                  </a:lnTo>
                  <a:lnTo>
                    <a:pt x="121" y="42"/>
                  </a:lnTo>
                  <a:lnTo>
                    <a:pt x="124" y="62"/>
                  </a:lnTo>
                  <a:lnTo>
                    <a:pt x="121" y="82"/>
                  </a:lnTo>
                  <a:lnTo>
                    <a:pt x="112" y="100"/>
                  </a:lnTo>
                  <a:lnTo>
                    <a:pt x="98" y="113"/>
                  </a:lnTo>
                  <a:lnTo>
                    <a:pt x="81" y="121"/>
                  </a:lnTo>
                  <a:lnTo>
                    <a:pt x="61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29">
              <a:extLst>
                <a:ext uri="{FF2B5EF4-FFF2-40B4-BE49-F238E27FC236}">
                  <a16:creationId xmlns:a16="http://schemas.microsoft.com/office/drawing/2014/main" id="{EB267CDF-EF7A-4ABB-B9B6-7E43F6EEB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6041430"/>
              <a:ext cx="247356" cy="247356"/>
            </a:xfrm>
            <a:custGeom>
              <a:avLst/>
              <a:gdLst>
                <a:gd name="T0" fmla="*/ 46 w 166"/>
                <a:gd name="T1" fmla="*/ 0 h 166"/>
                <a:gd name="T2" fmla="*/ 65 w 166"/>
                <a:gd name="T3" fmla="*/ 4 h 166"/>
                <a:gd name="T4" fmla="*/ 80 w 166"/>
                <a:gd name="T5" fmla="*/ 14 h 166"/>
                <a:gd name="T6" fmla="*/ 89 w 166"/>
                <a:gd name="T7" fmla="*/ 29 h 166"/>
                <a:gd name="T8" fmla="*/ 93 w 166"/>
                <a:gd name="T9" fmla="*/ 46 h 166"/>
                <a:gd name="T10" fmla="*/ 92 w 166"/>
                <a:gd name="T11" fmla="*/ 58 h 166"/>
                <a:gd name="T12" fmla="*/ 88 w 166"/>
                <a:gd name="T13" fmla="*/ 69 h 166"/>
                <a:gd name="T14" fmla="*/ 162 w 166"/>
                <a:gd name="T15" fmla="*/ 133 h 166"/>
                <a:gd name="T16" fmla="*/ 165 w 166"/>
                <a:gd name="T17" fmla="*/ 135 h 166"/>
                <a:gd name="T18" fmla="*/ 166 w 166"/>
                <a:gd name="T19" fmla="*/ 139 h 166"/>
                <a:gd name="T20" fmla="*/ 165 w 166"/>
                <a:gd name="T21" fmla="*/ 143 h 166"/>
                <a:gd name="T22" fmla="*/ 164 w 166"/>
                <a:gd name="T23" fmla="*/ 146 h 166"/>
                <a:gd name="T24" fmla="*/ 146 w 166"/>
                <a:gd name="T25" fmla="*/ 163 h 166"/>
                <a:gd name="T26" fmla="*/ 144 w 166"/>
                <a:gd name="T27" fmla="*/ 165 h 166"/>
                <a:gd name="T28" fmla="*/ 140 w 166"/>
                <a:gd name="T29" fmla="*/ 166 h 166"/>
                <a:gd name="T30" fmla="*/ 136 w 166"/>
                <a:gd name="T31" fmla="*/ 165 h 166"/>
                <a:gd name="T32" fmla="*/ 133 w 166"/>
                <a:gd name="T33" fmla="*/ 162 h 166"/>
                <a:gd name="T34" fmla="*/ 69 w 166"/>
                <a:gd name="T35" fmla="*/ 88 h 166"/>
                <a:gd name="T36" fmla="*/ 58 w 166"/>
                <a:gd name="T37" fmla="*/ 92 h 166"/>
                <a:gd name="T38" fmla="*/ 46 w 166"/>
                <a:gd name="T39" fmla="*/ 93 h 166"/>
                <a:gd name="T40" fmla="*/ 29 w 166"/>
                <a:gd name="T41" fmla="*/ 90 h 166"/>
                <a:gd name="T42" fmla="*/ 13 w 166"/>
                <a:gd name="T43" fmla="*/ 80 h 166"/>
                <a:gd name="T44" fmla="*/ 4 w 166"/>
                <a:gd name="T45" fmla="*/ 65 h 166"/>
                <a:gd name="T46" fmla="*/ 0 w 166"/>
                <a:gd name="T47" fmla="*/ 46 h 166"/>
                <a:gd name="T48" fmla="*/ 1 w 166"/>
                <a:gd name="T49" fmla="*/ 40 h 166"/>
                <a:gd name="T50" fmla="*/ 3 w 166"/>
                <a:gd name="T51" fmla="*/ 33 h 166"/>
                <a:gd name="T52" fmla="*/ 29 w 166"/>
                <a:gd name="T53" fmla="*/ 60 h 166"/>
                <a:gd name="T54" fmla="*/ 33 w 166"/>
                <a:gd name="T55" fmla="*/ 62 h 166"/>
                <a:gd name="T56" fmla="*/ 36 w 166"/>
                <a:gd name="T57" fmla="*/ 64 h 166"/>
                <a:gd name="T58" fmla="*/ 40 w 166"/>
                <a:gd name="T59" fmla="*/ 62 h 166"/>
                <a:gd name="T60" fmla="*/ 44 w 166"/>
                <a:gd name="T61" fmla="*/ 60 h 166"/>
                <a:gd name="T62" fmla="*/ 60 w 166"/>
                <a:gd name="T63" fmla="*/ 44 h 166"/>
                <a:gd name="T64" fmla="*/ 62 w 166"/>
                <a:gd name="T65" fmla="*/ 41 h 166"/>
                <a:gd name="T66" fmla="*/ 64 w 166"/>
                <a:gd name="T67" fmla="*/ 37 h 166"/>
                <a:gd name="T68" fmla="*/ 62 w 166"/>
                <a:gd name="T69" fmla="*/ 33 h 166"/>
                <a:gd name="T70" fmla="*/ 60 w 166"/>
                <a:gd name="T71" fmla="*/ 29 h 166"/>
                <a:gd name="T72" fmla="*/ 33 w 166"/>
                <a:gd name="T73" fmla="*/ 2 h 166"/>
                <a:gd name="T74" fmla="*/ 40 w 166"/>
                <a:gd name="T75" fmla="*/ 1 h 166"/>
                <a:gd name="T76" fmla="*/ 46 w 166"/>
                <a:gd name="T7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166">
                  <a:moveTo>
                    <a:pt x="46" y="0"/>
                  </a:moveTo>
                  <a:lnTo>
                    <a:pt x="65" y="4"/>
                  </a:lnTo>
                  <a:lnTo>
                    <a:pt x="80" y="14"/>
                  </a:lnTo>
                  <a:lnTo>
                    <a:pt x="89" y="29"/>
                  </a:lnTo>
                  <a:lnTo>
                    <a:pt x="93" y="46"/>
                  </a:lnTo>
                  <a:lnTo>
                    <a:pt x="92" y="58"/>
                  </a:lnTo>
                  <a:lnTo>
                    <a:pt x="88" y="69"/>
                  </a:lnTo>
                  <a:lnTo>
                    <a:pt x="162" y="133"/>
                  </a:lnTo>
                  <a:lnTo>
                    <a:pt x="165" y="135"/>
                  </a:lnTo>
                  <a:lnTo>
                    <a:pt x="166" y="139"/>
                  </a:lnTo>
                  <a:lnTo>
                    <a:pt x="165" y="143"/>
                  </a:lnTo>
                  <a:lnTo>
                    <a:pt x="164" y="146"/>
                  </a:lnTo>
                  <a:lnTo>
                    <a:pt x="146" y="163"/>
                  </a:lnTo>
                  <a:lnTo>
                    <a:pt x="144" y="165"/>
                  </a:lnTo>
                  <a:lnTo>
                    <a:pt x="140" y="166"/>
                  </a:lnTo>
                  <a:lnTo>
                    <a:pt x="136" y="165"/>
                  </a:lnTo>
                  <a:lnTo>
                    <a:pt x="133" y="162"/>
                  </a:lnTo>
                  <a:lnTo>
                    <a:pt x="69" y="88"/>
                  </a:lnTo>
                  <a:lnTo>
                    <a:pt x="58" y="92"/>
                  </a:lnTo>
                  <a:lnTo>
                    <a:pt x="46" y="93"/>
                  </a:lnTo>
                  <a:lnTo>
                    <a:pt x="29" y="90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6"/>
                  </a:lnTo>
                  <a:lnTo>
                    <a:pt x="1" y="40"/>
                  </a:lnTo>
                  <a:lnTo>
                    <a:pt x="3" y="33"/>
                  </a:lnTo>
                  <a:lnTo>
                    <a:pt x="29" y="60"/>
                  </a:lnTo>
                  <a:lnTo>
                    <a:pt x="33" y="62"/>
                  </a:lnTo>
                  <a:lnTo>
                    <a:pt x="36" y="64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60" y="44"/>
                  </a:lnTo>
                  <a:lnTo>
                    <a:pt x="62" y="41"/>
                  </a:lnTo>
                  <a:lnTo>
                    <a:pt x="64" y="37"/>
                  </a:lnTo>
                  <a:lnTo>
                    <a:pt x="62" y="33"/>
                  </a:lnTo>
                  <a:lnTo>
                    <a:pt x="60" y="29"/>
                  </a:lnTo>
                  <a:lnTo>
                    <a:pt x="33" y="2"/>
                  </a:lnTo>
                  <a:lnTo>
                    <a:pt x="40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30">
              <a:extLst>
                <a:ext uri="{FF2B5EF4-FFF2-40B4-BE49-F238E27FC236}">
                  <a16:creationId xmlns:a16="http://schemas.microsoft.com/office/drawing/2014/main" id="{7CB6B481-931D-437F-AE77-62ECF095A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656" y="5808975"/>
              <a:ext cx="242885" cy="372523"/>
            </a:xfrm>
            <a:custGeom>
              <a:avLst/>
              <a:gdLst>
                <a:gd name="T0" fmla="*/ 98 w 163"/>
                <a:gd name="T1" fmla="*/ 73 h 250"/>
                <a:gd name="T2" fmla="*/ 30 w 163"/>
                <a:gd name="T3" fmla="*/ 185 h 250"/>
                <a:gd name="T4" fmla="*/ 44 w 163"/>
                <a:gd name="T5" fmla="*/ 194 h 250"/>
                <a:gd name="T6" fmla="*/ 111 w 163"/>
                <a:gd name="T7" fmla="*/ 81 h 250"/>
                <a:gd name="T8" fmla="*/ 98 w 163"/>
                <a:gd name="T9" fmla="*/ 73 h 250"/>
                <a:gd name="T10" fmla="*/ 89 w 163"/>
                <a:gd name="T11" fmla="*/ 40 h 250"/>
                <a:gd name="T12" fmla="*/ 145 w 163"/>
                <a:gd name="T13" fmla="*/ 74 h 250"/>
                <a:gd name="T14" fmla="*/ 56 w 163"/>
                <a:gd name="T15" fmla="*/ 222 h 250"/>
                <a:gd name="T16" fmla="*/ 1 w 163"/>
                <a:gd name="T17" fmla="*/ 250 h 250"/>
                <a:gd name="T18" fmla="*/ 0 w 163"/>
                <a:gd name="T19" fmla="*/ 189 h 250"/>
                <a:gd name="T20" fmla="*/ 89 w 163"/>
                <a:gd name="T21" fmla="*/ 40 h 250"/>
                <a:gd name="T22" fmla="*/ 135 w 163"/>
                <a:gd name="T23" fmla="*/ 0 h 250"/>
                <a:gd name="T24" fmla="*/ 147 w 163"/>
                <a:gd name="T25" fmla="*/ 5 h 250"/>
                <a:gd name="T26" fmla="*/ 158 w 163"/>
                <a:gd name="T27" fmla="*/ 13 h 250"/>
                <a:gd name="T28" fmla="*/ 163 w 163"/>
                <a:gd name="T29" fmla="*/ 25 h 250"/>
                <a:gd name="T30" fmla="*/ 163 w 163"/>
                <a:gd name="T31" fmla="*/ 32 h 250"/>
                <a:gd name="T32" fmla="*/ 163 w 163"/>
                <a:gd name="T33" fmla="*/ 40 h 250"/>
                <a:gd name="T34" fmla="*/ 162 w 163"/>
                <a:gd name="T35" fmla="*/ 47 h 250"/>
                <a:gd name="T36" fmla="*/ 151 w 163"/>
                <a:gd name="T37" fmla="*/ 63 h 250"/>
                <a:gd name="T38" fmla="*/ 96 w 163"/>
                <a:gd name="T39" fmla="*/ 28 h 250"/>
                <a:gd name="T40" fmla="*/ 105 w 163"/>
                <a:gd name="T41" fmla="*/ 12 h 250"/>
                <a:gd name="T42" fmla="*/ 110 w 163"/>
                <a:gd name="T43" fmla="*/ 8 h 250"/>
                <a:gd name="T44" fmla="*/ 115 w 163"/>
                <a:gd name="T45" fmla="*/ 4 h 250"/>
                <a:gd name="T46" fmla="*/ 123 w 163"/>
                <a:gd name="T47" fmla="*/ 1 h 250"/>
                <a:gd name="T48" fmla="*/ 135 w 163"/>
                <a:gd name="T4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250">
                  <a:moveTo>
                    <a:pt x="98" y="73"/>
                  </a:moveTo>
                  <a:lnTo>
                    <a:pt x="30" y="185"/>
                  </a:lnTo>
                  <a:lnTo>
                    <a:pt x="44" y="194"/>
                  </a:lnTo>
                  <a:lnTo>
                    <a:pt x="111" y="81"/>
                  </a:lnTo>
                  <a:lnTo>
                    <a:pt x="98" y="73"/>
                  </a:lnTo>
                  <a:close/>
                  <a:moveTo>
                    <a:pt x="89" y="40"/>
                  </a:moveTo>
                  <a:lnTo>
                    <a:pt x="145" y="74"/>
                  </a:lnTo>
                  <a:lnTo>
                    <a:pt x="56" y="222"/>
                  </a:lnTo>
                  <a:lnTo>
                    <a:pt x="1" y="250"/>
                  </a:lnTo>
                  <a:lnTo>
                    <a:pt x="0" y="189"/>
                  </a:lnTo>
                  <a:lnTo>
                    <a:pt x="89" y="40"/>
                  </a:lnTo>
                  <a:close/>
                  <a:moveTo>
                    <a:pt x="135" y="0"/>
                  </a:moveTo>
                  <a:lnTo>
                    <a:pt x="147" y="5"/>
                  </a:lnTo>
                  <a:lnTo>
                    <a:pt x="158" y="13"/>
                  </a:lnTo>
                  <a:lnTo>
                    <a:pt x="163" y="25"/>
                  </a:lnTo>
                  <a:lnTo>
                    <a:pt x="163" y="32"/>
                  </a:lnTo>
                  <a:lnTo>
                    <a:pt x="163" y="40"/>
                  </a:lnTo>
                  <a:lnTo>
                    <a:pt x="162" y="47"/>
                  </a:lnTo>
                  <a:lnTo>
                    <a:pt x="151" y="63"/>
                  </a:lnTo>
                  <a:lnTo>
                    <a:pt x="96" y="28"/>
                  </a:lnTo>
                  <a:lnTo>
                    <a:pt x="105" y="12"/>
                  </a:lnTo>
                  <a:lnTo>
                    <a:pt x="110" y="8"/>
                  </a:lnTo>
                  <a:lnTo>
                    <a:pt x="115" y="4"/>
                  </a:lnTo>
                  <a:lnTo>
                    <a:pt x="123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31">
              <a:extLst>
                <a:ext uri="{FF2B5EF4-FFF2-40B4-BE49-F238E27FC236}">
                  <a16:creationId xmlns:a16="http://schemas.microsoft.com/office/drawing/2014/main" id="{6EA7E146-232B-4DF1-9052-B509CE575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205" y="5819406"/>
              <a:ext cx="207124" cy="236925"/>
            </a:xfrm>
            <a:custGeom>
              <a:avLst/>
              <a:gdLst>
                <a:gd name="T0" fmla="*/ 89 w 139"/>
                <a:gd name="T1" fmla="*/ 79 h 159"/>
                <a:gd name="T2" fmla="*/ 119 w 139"/>
                <a:gd name="T3" fmla="*/ 109 h 159"/>
                <a:gd name="T4" fmla="*/ 89 w 139"/>
                <a:gd name="T5" fmla="*/ 139 h 159"/>
                <a:gd name="T6" fmla="*/ 79 w 139"/>
                <a:gd name="T7" fmla="*/ 129 h 159"/>
                <a:gd name="T8" fmla="*/ 99 w 139"/>
                <a:gd name="T9" fmla="*/ 109 h 159"/>
                <a:gd name="T10" fmla="*/ 79 w 139"/>
                <a:gd name="T11" fmla="*/ 89 h 159"/>
                <a:gd name="T12" fmla="*/ 89 w 139"/>
                <a:gd name="T13" fmla="*/ 79 h 159"/>
                <a:gd name="T14" fmla="*/ 49 w 139"/>
                <a:gd name="T15" fmla="*/ 79 h 159"/>
                <a:gd name="T16" fmla="*/ 59 w 139"/>
                <a:gd name="T17" fmla="*/ 89 h 159"/>
                <a:gd name="T18" fmla="*/ 40 w 139"/>
                <a:gd name="T19" fmla="*/ 109 h 159"/>
                <a:gd name="T20" fmla="*/ 59 w 139"/>
                <a:gd name="T21" fmla="*/ 129 h 159"/>
                <a:gd name="T22" fmla="*/ 49 w 139"/>
                <a:gd name="T23" fmla="*/ 139 h 159"/>
                <a:gd name="T24" fmla="*/ 20 w 139"/>
                <a:gd name="T25" fmla="*/ 109 h 159"/>
                <a:gd name="T26" fmla="*/ 49 w 139"/>
                <a:gd name="T27" fmla="*/ 79 h 159"/>
                <a:gd name="T28" fmla="*/ 99 w 139"/>
                <a:gd name="T29" fmla="*/ 14 h 159"/>
                <a:gd name="T30" fmla="*/ 99 w 139"/>
                <a:gd name="T31" fmla="*/ 40 h 159"/>
                <a:gd name="T32" fmla="*/ 125 w 139"/>
                <a:gd name="T33" fmla="*/ 40 h 159"/>
                <a:gd name="T34" fmla="*/ 123 w 139"/>
                <a:gd name="T35" fmla="*/ 37 h 159"/>
                <a:gd name="T36" fmla="*/ 101 w 139"/>
                <a:gd name="T37" fmla="*/ 16 h 159"/>
                <a:gd name="T38" fmla="*/ 99 w 139"/>
                <a:gd name="T39" fmla="*/ 14 h 159"/>
                <a:gd name="T40" fmla="*/ 12 w 139"/>
                <a:gd name="T41" fmla="*/ 9 h 159"/>
                <a:gd name="T42" fmla="*/ 10 w 139"/>
                <a:gd name="T43" fmla="*/ 10 h 159"/>
                <a:gd name="T44" fmla="*/ 9 w 139"/>
                <a:gd name="T45" fmla="*/ 12 h 159"/>
                <a:gd name="T46" fmla="*/ 9 w 139"/>
                <a:gd name="T47" fmla="*/ 146 h 159"/>
                <a:gd name="T48" fmla="*/ 10 w 139"/>
                <a:gd name="T49" fmla="*/ 149 h 159"/>
                <a:gd name="T50" fmla="*/ 12 w 139"/>
                <a:gd name="T51" fmla="*/ 149 h 159"/>
                <a:gd name="T52" fmla="*/ 126 w 139"/>
                <a:gd name="T53" fmla="*/ 149 h 159"/>
                <a:gd name="T54" fmla="*/ 129 w 139"/>
                <a:gd name="T55" fmla="*/ 149 h 159"/>
                <a:gd name="T56" fmla="*/ 129 w 139"/>
                <a:gd name="T57" fmla="*/ 146 h 159"/>
                <a:gd name="T58" fmla="*/ 129 w 139"/>
                <a:gd name="T59" fmla="*/ 52 h 159"/>
                <a:gd name="T60" fmla="*/ 129 w 139"/>
                <a:gd name="T61" fmla="*/ 49 h 159"/>
                <a:gd name="T62" fmla="*/ 89 w 139"/>
                <a:gd name="T63" fmla="*/ 49 h 159"/>
                <a:gd name="T64" fmla="*/ 89 w 139"/>
                <a:gd name="T65" fmla="*/ 9 h 159"/>
                <a:gd name="T66" fmla="*/ 86 w 139"/>
                <a:gd name="T67" fmla="*/ 9 h 159"/>
                <a:gd name="T68" fmla="*/ 12 w 139"/>
                <a:gd name="T69" fmla="*/ 9 h 159"/>
                <a:gd name="T70" fmla="*/ 12 w 139"/>
                <a:gd name="T71" fmla="*/ 0 h 159"/>
                <a:gd name="T72" fmla="*/ 86 w 139"/>
                <a:gd name="T73" fmla="*/ 0 h 159"/>
                <a:gd name="T74" fmla="*/ 98 w 139"/>
                <a:gd name="T75" fmla="*/ 2 h 159"/>
                <a:gd name="T76" fmla="*/ 107 w 139"/>
                <a:gd name="T77" fmla="*/ 8 h 159"/>
                <a:gd name="T78" fmla="*/ 130 w 139"/>
                <a:gd name="T79" fmla="*/ 30 h 159"/>
                <a:gd name="T80" fmla="*/ 137 w 139"/>
                <a:gd name="T81" fmla="*/ 40 h 159"/>
                <a:gd name="T82" fmla="*/ 139 w 139"/>
                <a:gd name="T83" fmla="*/ 52 h 159"/>
                <a:gd name="T84" fmla="*/ 139 w 139"/>
                <a:gd name="T85" fmla="*/ 146 h 159"/>
                <a:gd name="T86" fmla="*/ 138 w 139"/>
                <a:gd name="T87" fmla="*/ 151 h 159"/>
                <a:gd name="T88" fmla="*/ 135 w 139"/>
                <a:gd name="T89" fmla="*/ 155 h 159"/>
                <a:gd name="T90" fmla="*/ 131 w 139"/>
                <a:gd name="T91" fmla="*/ 158 h 159"/>
                <a:gd name="T92" fmla="*/ 126 w 139"/>
                <a:gd name="T93" fmla="*/ 159 h 159"/>
                <a:gd name="T94" fmla="*/ 12 w 139"/>
                <a:gd name="T95" fmla="*/ 159 h 159"/>
                <a:gd name="T96" fmla="*/ 8 w 139"/>
                <a:gd name="T97" fmla="*/ 158 h 159"/>
                <a:gd name="T98" fmla="*/ 4 w 139"/>
                <a:gd name="T99" fmla="*/ 155 h 159"/>
                <a:gd name="T100" fmla="*/ 1 w 139"/>
                <a:gd name="T101" fmla="*/ 151 h 159"/>
                <a:gd name="T102" fmla="*/ 0 w 139"/>
                <a:gd name="T103" fmla="*/ 146 h 159"/>
                <a:gd name="T104" fmla="*/ 0 w 139"/>
                <a:gd name="T105" fmla="*/ 12 h 159"/>
                <a:gd name="T106" fmla="*/ 1 w 139"/>
                <a:gd name="T107" fmla="*/ 6 h 159"/>
                <a:gd name="T108" fmla="*/ 4 w 139"/>
                <a:gd name="T109" fmla="*/ 2 h 159"/>
                <a:gd name="T110" fmla="*/ 8 w 139"/>
                <a:gd name="T111" fmla="*/ 0 h 159"/>
                <a:gd name="T112" fmla="*/ 12 w 139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159">
                  <a:moveTo>
                    <a:pt x="89" y="79"/>
                  </a:moveTo>
                  <a:lnTo>
                    <a:pt x="119" y="109"/>
                  </a:lnTo>
                  <a:lnTo>
                    <a:pt x="89" y="139"/>
                  </a:lnTo>
                  <a:lnTo>
                    <a:pt x="79" y="129"/>
                  </a:lnTo>
                  <a:lnTo>
                    <a:pt x="99" y="109"/>
                  </a:lnTo>
                  <a:lnTo>
                    <a:pt x="79" y="89"/>
                  </a:lnTo>
                  <a:lnTo>
                    <a:pt x="89" y="79"/>
                  </a:lnTo>
                  <a:close/>
                  <a:moveTo>
                    <a:pt x="49" y="79"/>
                  </a:moveTo>
                  <a:lnTo>
                    <a:pt x="59" y="89"/>
                  </a:lnTo>
                  <a:lnTo>
                    <a:pt x="40" y="109"/>
                  </a:lnTo>
                  <a:lnTo>
                    <a:pt x="59" y="129"/>
                  </a:lnTo>
                  <a:lnTo>
                    <a:pt x="49" y="139"/>
                  </a:lnTo>
                  <a:lnTo>
                    <a:pt x="20" y="109"/>
                  </a:lnTo>
                  <a:lnTo>
                    <a:pt x="49" y="79"/>
                  </a:lnTo>
                  <a:close/>
                  <a:moveTo>
                    <a:pt x="99" y="14"/>
                  </a:moveTo>
                  <a:lnTo>
                    <a:pt x="99" y="40"/>
                  </a:lnTo>
                  <a:lnTo>
                    <a:pt x="125" y="40"/>
                  </a:lnTo>
                  <a:lnTo>
                    <a:pt x="123" y="37"/>
                  </a:lnTo>
                  <a:lnTo>
                    <a:pt x="101" y="16"/>
                  </a:lnTo>
                  <a:lnTo>
                    <a:pt x="99" y="14"/>
                  </a:lnTo>
                  <a:close/>
                  <a:moveTo>
                    <a:pt x="12" y="9"/>
                  </a:moveTo>
                  <a:lnTo>
                    <a:pt x="10" y="10"/>
                  </a:lnTo>
                  <a:lnTo>
                    <a:pt x="9" y="12"/>
                  </a:lnTo>
                  <a:lnTo>
                    <a:pt x="9" y="146"/>
                  </a:lnTo>
                  <a:lnTo>
                    <a:pt x="10" y="149"/>
                  </a:lnTo>
                  <a:lnTo>
                    <a:pt x="12" y="149"/>
                  </a:lnTo>
                  <a:lnTo>
                    <a:pt x="126" y="149"/>
                  </a:lnTo>
                  <a:lnTo>
                    <a:pt x="129" y="149"/>
                  </a:lnTo>
                  <a:lnTo>
                    <a:pt x="129" y="146"/>
                  </a:lnTo>
                  <a:lnTo>
                    <a:pt x="129" y="52"/>
                  </a:lnTo>
                  <a:lnTo>
                    <a:pt x="129" y="49"/>
                  </a:lnTo>
                  <a:lnTo>
                    <a:pt x="89" y="49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12" y="9"/>
                  </a:lnTo>
                  <a:close/>
                  <a:moveTo>
                    <a:pt x="12" y="0"/>
                  </a:moveTo>
                  <a:lnTo>
                    <a:pt x="86" y="0"/>
                  </a:lnTo>
                  <a:lnTo>
                    <a:pt x="98" y="2"/>
                  </a:lnTo>
                  <a:lnTo>
                    <a:pt x="107" y="8"/>
                  </a:lnTo>
                  <a:lnTo>
                    <a:pt x="130" y="30"/>
                  </a:lnTo>
                  <a:lnTo>
                    <a:pt x="137" y="40"/>
                  </a:lnTo>
                  <a:lnTo>
                    <a:pt x="139" y="52"/>
                  </a:lnTo>
                  <a:lnTo>
                    <a:pt x="139" y="146"/>
                  </a:lnTo>
                  <a:lnTo>
                    <a:pt x="138" y="151"/>
                  </a:lnTo>
                  <a:lnTo>
                    <a:pt x="135" y="155"/>
                  </a:lnTo>
                  <a:lnTo>
                    <a:pt x="131" y="158"/>
                  </a:lnTo>
                  <a:lnTo>
                    <a:pt x="126" y="159"/>
                  </a:lnTo>
                  <a:lnTo>
                    <a:pt x="12" y="159"/>
                  </a:lnTo>
                  <a:lnTo>
                    <a:pt x="8" y="158"/>
                  </a:lnTo>
                  <a:lnTo>
                    <a:pt x="4" y="155"/>
                  </a:lnTo>
                  <a:lnTo>
                    <a:pt x="1" y="151"/>
                  </a:lnTo>
                  <a:lnTo>
                    <a:pt x="0" y="146"/>
                  </a:lnTo>
                  <a:lnTo>
                    <a:pt x="0" y="12"/>
                  </a:lnTo>
                  <a:lnTo>
                    <a:pt x="1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32">
              <a:extLst>
                <a:ext uri="{FF2B5EF4-FFF2-40B4-BE49-F238E27FC236}">
                  <a16:creationId xmlns:a16="http://schemas.microsoft.com/office/drawing/2014/main" id="{D7237C43-7A44-462E-8F8A-588A1BFD0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2250" y="3524659"/>
              <a:ext cx="272687" cy="204143"/>
            </a:xfrm>
            <a:custGeom>
              <a:avLst/>
              <a:gdLst>
                <a:gd name="T0" fmla="*/ 69 w 183"/>
                <a:gd name="T1" fmla="*/ 22 h 137"/>
                <a:gd name="T2" fmla="*/ 69 w 183"/>
                <a:gd name="T3" fmla="*/ 114 h 137"/>
                <a:gd name="T4" fmla="*/ 126 w 183"/>
                <a:gd name="T5" fmla="*/ 69 h 137"/>
                <a:gd name="T6" fmla="*/ 69 w 183"/>
                <a:gd name="T7" fmla="*/ 22 h 137"/>
                <a:gd name="T8" fmla="*/ 34 w 183"/>
                <a:gd name="T9" fmla="*/ 0 h 137"/>
                <a:gd name="T10" fmla="*/ 149 w 183"/>
                <a:gd name="T11" fmla="*/ 0 h 137"/>
                <a:gd name="T12" fmla="*/ 162 w 183"/>
                <a:gd name="T13" fmla="*/ 2 h 137"/>
                <a:gd name="T14" fmla="*/ 173 w 183"/>
                <a:gd name="T15" fmla="*/ 10 h 137"/>
                <a:gd name="T16" fmla="*/ 181 w 183"/>
                <a:gd name="T17" fmla="*/ 21 h 137"/>
                <a:gd name="T18" fmla="*/ 183 w 183"/>
                <a:gd name="T19" fmla="*/ 34 h 137"/>
                <a:gd name="T20" fmla="*/ 183 w 183"/>
                <a:gd name="T21" fmla="*/ 102 h 137"/>
                <a:gd name="T22" fmla="*/ 181 w 183"/>
                <a:gd name="T23" fmla="*/ 117 h 137"/>
                <a:gd name="T24" fmla="*/ 173 w 183"/>
                <a:gd name="T25" fmla="*/ 128 h 137"/>
                <a:gd name="T26" fmla="*/ 162 w 183"/>
                <a:gd name="T27" fmla="*/ 134 h 137"/>
                <a:gd name="T28" fmla="*/ 149 w 183"/>
                <a:gd name="T29" fmla="*/ 137 h 137"/>
                <a:gd name="T30" fmla="*/ 34 w 183"/>
                <a:gd name="T31" fmla="*/ 137 h 137"/>
                <a:gd name="T32" fmla="*/ 21 w 183"/>
                <a:gd name="T33" fmla="*/ 134 h 137"/>
                <a:gd name="T34" fmla="*/ 11 w 183"/>
                <a:gd name="T35" fmla="*/ 128 h 137"/>
                <a:gd name="T36" fmla="*/ 3 w 183"/>
                <a:gd name="T37" fmla="*/ 117 h 137"/>
                <a:gd name="T38" fmla="*/ 0 w 183"/>
                <a:gd name="T39" fmla="*/ 102 h 137"/>
                <a:gd name="T40" fmla="*/ 0 w 183"/>
                <a:gd name="T41" fmla="*/ 34 h 137"/>
                <a:gd name="T42" fmla="*/ 3 w 183"/>
                <a:gd name="T43" fmla="*/ 21 h 137"/>
                <a:gd name="T44" fmla="*/ 11 w 183"/>
                <a:gd name="T45" fmla="*/ 10 h 137"/>
                <a:gd name="T46" fmla="*/ 21 w 183"/>
                <a:gd name="T47" fmla="*/ 2 h 137"/>
                <a:gd name="T48" fmla="*/ 34 w 183"/>
                <a:gd name="T4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7">
                  <a:moveTo>
                    <a:pt x="69" y="22"/>
                  </a:moveTo>
                  <a:lnTo>
                    <a:pt x="69" y="114"/>
                  </a:lnTo>
                  <a:lnTo>
                    <a:pt x="126" y="69"/>
                  </a:lnTo>
                  <a:lnTo>
                    <a:pt x="69" y="22"/>
                  </a:lnTo>
                  <a:close/>
                  <a:moveTo>
                    <a:pt x="34" y="0"/>
                  </a:moveTo>
                  <a:lnTo>
                    <a:pt x="149" y="0"/>
                  </a:lnTo>
                  <a:lnTo>
                    <a:pt x="162" y="2"/>
                  </a:lnTo>
                  <a:lnTo>
                    <a:pt x="173" y="10"/>
                  </a:lnTo>
                  <a:lnTo>
                    <a:pt x="181" y="21"/>
                  </a:lnTo>
                  <a:lnTo>
                    <a:pt x="183" y="34"/>
                  </a:lnTo>
                  <a:lnTo>
                    <a:pt x="183" y="102"/>
                  </a:lnTo>
                  <a:lnTo>
                    <a:pt x="181" y="117"/>
                  </a:lnTo>
                  <a:lnTo>
                    <a:pt x="173" y="128"/>
                  </a:lnTo>
                  <a:lnTo>
                    <a:pt x="162" y="134"/>
                  </a:lnTo>
                  <a:lnTo>
                    <a:pt x="149" y="137"/>
                  </a:lnTo>
                  <a:lnTo>
                    <a:pt x="34" y="137"/>
                  </a:lnTo>
                  <a:lnTo>
                    <a:pt x="21" y="134"/>
                  </a:lnTo>
                  <a:lnTo>
                    <a:pt x="11" y="128"/>
                  </a:lnTo>
                  <a:lnTo>
                    <a:pt x="3" y="117"/>
                  </a:lnTo>
                  <a:lnTo>
                    <a:pt x="0" y="102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133">
              <a:extLst>
                <a:ext uri="{FF2B5EF4-FFF2-40B4-BE49-F238E27FC236}">
                  <a16:creationId xmlns:a16="http://schemas.microsoft.com/office/drawing/2014/main" id="{8A1A1EAA-647A-47C7-A4E9-DB1D09746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018" y="5178665"/>
              <a:ext cx="144539" cy="144539"/>
            </a:xfrm>
            <a:custGeom>
              <a:avLst/>
              <a:gdLst>
                <a:gd name="T0" fmla="*/ 64 w 97"/>
                <a:gd name="T1" fmla="*/ 13 h 97"/>
                <a:gd name="T2" fmla="*/ 85 w 97"/>
                <a:gd name="T3" fmla="*/ 33 h 97"/>
                <a:gd name="T4" fmla="*/ 83 w 97"/>
                <a:gd name="T5" fmla="*/ 68 h 97"/>
                <a:gd name="T6" fmla="*/ 69 w 97"/>
                <a:gd name="T7" fmla="*/ 69 h 97"/>
                <a:gd name="T8" fmla="*/ 57 w 97"/>
                <a:gd name="T9" fmla="*/ 73 h 97"/>
                <a:gd name="T10" fmla="*/ 44 w 97"/>
                <a:gd name="T11" fmla="*/ 78 h 97"/>
                <a:gd name="T12" fmla="*/ 33 w 97"/>
                <a:gd name="T13" fmla="*/ 85 h 97"/>
                <a:gd name="T14" fmla="*/ 24 w 97"/>
                <a:gd name="T15" fmla="*/ 92 h 97"/>
                <a:gd name="T16" fmla="*/ 17 w 97"/>
                <a:gd name="T17" fmla="*/ 96 h 97"/>
                <a:gd name="T18" fmla="*/ 16 w 97"/>
                <a:gd name="T19" fmla="*/ 97 h 97"/>
                <a:gd name="T20" fmla="*/ 11 w 97"/>
                <a:gd name="T21" fmla="*/ 92 h 97"/>
                <a:gd name="T22" fmla="*/ 36 w 97"/>
                <a:gd name="T23" fmla="*/ 66 h 97"/>
                <a:gd name="T24" fmla="*/ 40 w 97"/>
                <a:gd name="T25" fmla="*/ 68 h 97"/>
                <a:gd name="T26" fmla="*/ 44 w 97"/>
                <a:gd name="T27" fmla="*/ 66 h 97"/>
                <a:gd name="T28" fmla="*/ 47 w 97"/>
                <a:gd name="T29" fmla="*/ 65 h 97"/>
                <a:gd name="T30" fmla="*/ 48 w 97"/>
                <a:gd name="T31" fmla="*/ 61 h 97"/>
                <a:gd name="T32" fmla="*/ 49 w 97"/>
                <a:gd name="T33" fmla="*/ 58 h 97"/>
                <a:gd name="T34" fmla="*/ 48 w 97"/>
                <a:gd name="T35" fmla="*/ 54 h 97"/>
                <a:gd name="T36" fmla="*/ 47 w 97"/>
                <a:gd name="T37" fmla="*/ 52 h 97"/>
                <a:gd name="T38" fmla="*/ 44 w 97"/>
                <a:gd name="T39" fmla="*/ 49 h 97"/>
                <a:gd name="T40" fmla="*/ 40 w 97"/>
                <a:gd name="T41" fmla="*/ 49 h 97"/>
                <a:gd name="T42" fmla="*/ 36 w 97"/>
                <a:gd name="T43" fmla="*/ 49 h 97"/>
                <a:gd name="T44" fmla="*/ 33 w 97"/>
                <a:gd name="T45" fmla="*/ 52 h 97"/>
                <a:gd name="T46" fmla="*/ 32 w 97"/>
                <a:gd name="T47" fmla="*/ 54 h 97"/>
                <a:gd name="T48" fmla="*/ 31 w 97"/>
                <a:gd name="T49" fmla="*/ 58 h 97"/>
                <a:gd name="T50" fmla="*/ 32 w 97"/>
                <a:gd name="T51" fmla="*/ 61 h 97"/>
                <a:gd name="T52" fmla="*/ 5 w 97"/>
                <a:gd name="T53" fmla="*/ 88 h 97"/>
                <a:gd name="T54" fmla="*/ 0 w 97"/>
                <a:gd name="T55" fmla="*/ 82 h 97"/>
                <a:gd name="T56" fmla="*/ 3 w 97"/>
                <a:gd name="T57" fmla="*/ 80 h 97"/>
                <a:gd name="T58" fmla="*/ 7 w 97"/>
                <a:gd name="T59" fmla="*/ 74 h 97"/>
                <a:gd name="T60" fmla="*/ 12 w 97"/>
                <a:gd name="T61" fmla="*/ 65 h 97"/>
                <a:gd name="T62" fmla="*/ 19 w 97"/>
                <a:gd name="T63" fmla="*/ 53 h 97"/>
                <a:gd name="T64" fmla="*/ 25 w 97"/>
                <a:gd name="T65" fmla="*/ 41 h 97"/>
                <a:gd name="T66" fmla="*/ 29 w 97"/>
                <a:gd name="T67" fmla="*/ 28 h 97"/>
                <a:gd name="T68" fmla="*/ 31 w 97"/>
                <a:gd name="T69" fmla="*/ 16 h 97"/>
                <a:gd name="T70" fmla="*/ 64 w 97"/>
                <a:gd name="T71" fmla="*/ 13 h 97"/>
                <a:gd name="T72" fmla="*/ 76 w 97"/>
                <a:gd name="T73" fmla="*/ 0 h 97"/>
                <a:gd name="T74" fmla="*/ 97 w 97"/>
                <a:gd name="T75" fmla="*/ 21 h 97"/>
                <a:gd name="T76" fmla="*/ 92 w 97"/>
                <a:gd name="T77" fmla="*/ 28 h 97"/>
                <a:gd name="T78" fmla="*/ 71 w 97"/>
                <a:gd name="T79" fmla="*/ 6 h 97"/>
                <a:gd name="T80" fmla="*/ 76 w 97"/>
                <a:gd name="T8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7">
                  <a:moveTo>
                    <a:pt x="64" y="13"/>
                  </a:moveTo>
                  <a:lnTo>
                    <a:pt x="85" y="33"/>
                  </a:lnTo>
                  <a:lnTo>
                    <a:pt x="83" y="68"/>
                  </a:lnTo>
                  <a:lnTo>
                    <a:pt x="69" y="69"/>
                  </a:lnTo>
                  <a:lnTo>
                    <a:pt x="57" y="73"/>
                  </a:lnTo>
                  <a:lnTo>
                    <a:pt x="44" y="78"/>
                  </a:lnTo>
                  <a:lnTo>
                    <a:pt x="33" y="85"/>
                  </a:lnTo>
                  <a:lnTo>
                    <a:pt x="24" y="92"/>
                  </a:lnTo>
                  <a:lnTo>
                    <a:pt x="17" y="96"/>
                  </a:lnTo>
                  <a:lnTo>
                    <a:pt x="16" y="97"/>
                  </a:lnTo>
                  <a:lnTo>
                    <a:pt x="11" y="92"/>
                  </a:lnTo>
                  <a:lnTo>
                    <a:pt x="36" y="66"/>
                  </a:lnTo>
                  <a:lnTo>
                    <a:pt x="40" y="68"/>
                  </a:lnTo>
                  <a:lnTo>
                    <a:pt x="44" y="66"/>
                  </a:lnTo>
                  <a:lnTo>
                    <a:pt x="47" y="65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8" y="54"/>
                  </a:lnTo>
                  <a:lnTo>
                    <a:pt x="47" y="52"/>
                  </a:lnTo>
                  <a:lnTo>
                    <a:pt x="44" y="49"/>
                  </a:lnTo>
                  <a:lnTo>
                    <a:pt x="40" y="49"/>
                  </a:lnTo>
                  <a:lnTo>
                    <a:pt x="36" y="49"/>
                  </a:lnTo>
                  <a:lnTo>
                    <a:pt x="33" y="52"/>
                  </a:lnTo>
                  <a:lnTo>
                    <a:pt x="32" y="54"/>
                  </a:lnTo>
                  <a:lnTo>
                    <a:pt x="31" y="58"/>
                  </a:lnTo>
                  <a:lnTo>
                    <a:pt x="32" y="61"/>
                  </a:lnTo>
                  <a:lnTo>
                    <a:pt x="5" y="88"/>
                  </a:lnTo>
                  <a:lnTo>
                    <a:pt x="0" y="82"/>
                  </a:lnTo>
                  <a:lnTo>
                    <a:pt x="3" y="80"/>
                  </a:lnTo>
                  <a:lnTo>
                    <a:pt x="7" y="74"/>
                  </a:lnTo>
                  <a:lnTo>
                    <a:pt x="12" y="65"/>
                  </a:lnTo>
                  <a:lnTo>
                    <a:pt x="19" y="53"/>
                  </a:lnTo>
                  <a:lnTo>
                    <a:pt x="25" y="41"/>
                  </a:lnTo>
                  <a:lnTo>
                    <a:pt x="29" y="28"/>
                  </a:lnTo>
                  <a:lnTo>
                    <a:pt x="31" y="16"/>
                  </a:lnTo>
                  <a:lnTo>
                    <a:pt x="64" y="13"/>
                  </a:lnTo>
                  <a:close/>
                  <a:moveTo>
                    <a:pt x="76" y="0"/>
                  </a:moveTo>
                  <a:lnTo>
                    <a:pt x="97" y="21"/>
                  </a:lnTo>
                  <a:lnTo>
                    <a:pt x="92" y="28"/>
                  </a:lnTo>
                  <a:lnTo>
                    <a:pt x="71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34">
              <a:extLst>
                <a:ext uri="{FF2B5EF4-FFF2-40B4-BE49-F238E27FC236}">
                  <a16:creationId xmlns:a16="http://schemas.microsoft.com/office/drawing/2014/main" id="{4F047D7B-29E1-47E2-980C-AEDA91D1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885" y="5010285"/>
              <a:ext cx="192223" cy="183281"/>
            </a:xfrm>
            <a:custGeom>
              <a:avLst/>
              <a:gdLst>
                <a:gd name="T0" fmla="*/ 64 w 129"/>
                <a:gd name="T1" fmla="*/ 0 h 123"/>
                <a:gd name="T2" fmla="*/ 77 w 129"/>
                <a:gd name="T3" fmla="*/ 1 h 123"/>
                <a:gd name="T4" fmla="*/ 85 w 129"/>
                <a:gd name="T5" fmla="*/ 6 h 123"/>
                <a:gd name="T6" fmla="*/ 89 w 129"/>
                <a:gd name="T7" fmla="*/ 13 h 123"/>
                <a:gd name="T8" fmla="*/ 92 w 129"/>
                <a:gd name="T9" fmla="*/ 21 h 123"/>
                <a:gd name="T10" fmla="*/ 92 w 129"/>
                <a:gd name="T11" fmla="*/ 28 h 123"/>
                <a:gd name="T12" fmla="*/ 92 w 129"/>
                <a:gd name="T13" fmla="*/ 34 h 123"/>
                <a:gd name="T14" fmla="*/ 92 w 129"/>
                <a:gd name="T15" fmla="*/ 38 h 123"/>
                <a:gd name="T16" fmla="*/ 93 w 129"/>
                <a:gd name="T17" fmla="*/ 41 h 123"/>
                <a:gd name="T18" fmla="*/ 94 w 129"/>
                <a:gd name="T19" fmla="*/ 44 h 123"/>
                <a:gd name="T20" fmla="*/ 94 w 129"/>
                <a:gd name="T21" fmla="*/ 46 h 123"/>
                <a:gd name="T22" fmla="*/ 93 w 129"/>
                <a:gd name="T23" fmla="*/ 50 h 123"/>
                <a:gd name="T24" fmla="*/ 92 w 129"/>
                <a:gd name="T25" fmla="*/ 53 h 123"/>
                <a:gd name="T26" fmla="*/ 90 w 129"/>
                <a:gd name="T27" fmla="*/ 56 h 123"/>
                <a:gd name="T28" fmla="*/ 88 w 129"/>
                <a:gd name="T29" fmla="*/ 56 h 123"/>
                <a:gd name="T30" fmla="*/ 85 w 129"/>
                <a:gd name="T31" fmla="*/ 65 h 123"/>
                <a:gd name="T32" fmla="*/ 81 w 129"/>
                <a:gd name="T33" fmla="*/ 71 h 123"/>
                <a:gd name="T34" fmla="*/ 79 w 129"/>
                <a:gd name="T35" fmla="*/ 75 h 123"/>
                <a:gd name="T36" fmla="*/ 77 w 129"/>
                <a:gd name="T37" fmla="*/ 77 h 123"/>
                <a:gd name="T38" fmla="*/ 77 w 129"/>
                <a:gd name="T39" fmla="*/ 78 h 123"/>
                <a:gd name="T40" fmla="*/ 77 w 129"/>
                <a:gd name="T41" fmla="*/ 79 h 123"/>
                <a:gd name="T42" fmla="*/ 77 w 129"/>
                <a:gd name="T43" fmla="*/ 82 h 123"/>
                <a:gd name="T44" fmla="*/ 77 w 129"/>
                <a:gd name="T45" fmla="*/ 83 h 123"/>
                <a:gd name="T46" fmla="*/ 79 w 129"/>
                <a:gd name="T47" fmla="*/ 86 h 123"/>
                <a:gd name="T48" fmla="*/ 80 w 129"/>
                <a:gd name="T49" fmla="*/ 86 h 123"/>
                <a:gd name="T50" fmla="*/ 89 w 129"/>
                <a:gd name="T51" fmla="*/ 89 h 123"/>
                <a:gd name="T52" fmla="*/ 101 w 129"/>
                <a:gd name="T53" fmla="*/ 95 h 123"/>
                <a:gd name="T54" fmla="*/ 114 w 129"/>
                <a:gd name="T55" fmla="*/ 103 h 123"/>
                <a:gd name="T56" fmla="*/ 125 w 129"/>
                <a:gd name="T57" fmla="*/ 113 h 123"/>
                <a:gd name="T58" fmla="*/ 129 w 129"/>
                <a:gd name="T59" fmla="*/ 123 h 123"/>
                <a:gd name="T60" fmla="*/ 0 w 129"/>
                <a:gd name="T61" fmla="*/ 123 h 123"/>
                <a:gd name="T62" fmla="*/ 4 w 129"/>
                <a:gd name="T63" fmla="*/ 113 h 123"/>
                <a:gd name="T64" fmla="*/ 13 w 129"/>
                <a:gd name="T65" fmla="*/ 103 h 123"/>
                <a:gd name="T66" fmla="*/ 27 w 129"/>
                <a:gd name="T67" fmla="*/ 95 h 123"/>
                <a:gd name="T68" fmla="*/ 39 w 129"/>
                <a:gd name="T69" fmla="*/ 89 h 123"/>
                <a:gd name="T70" fmla="*/ 48 w 129"/>
                <a:gd name="T71" fmla="*/ 86 h 123"/>
                <a:gd name="T72" fmla="*/ 49 w 129"/>
                <a:gd name="T73" fmla="*/ 86 h 123"/>
                <a:gd name="T74" fmla="*/ 51 w 129"/>
                <a:gd name="T75" fmla="*/ 83 h 123"/>
                <a:gd name="T76" fmla="*/ 51 w 129"/>
                <a:gd name="T77" fmla="*/ 82 h 123"/>
                <a:gd name="T78" fmla="*/ 52 w 129"/>
                <a:gd name="T79" fmla="*/ 79 h 123"/>
                <a:gd name="T80" fmla="*/ 52 w 129"/>
                <a:gd name="T81" fmla="*/ 78 h 123"/>
                <a:gd name="T82" fmla="*/ 52 w 129"/>
                <a:gd name="T83" fmla="*/ 77 h 123"/>
                <a:gd name="T84" fmla="*/ 49 w 129"/>
                <a:gd name="T85" fmla="*/ 75 h 123"/>
                <a:gd name="T86" fmla="*/ 47 w 129"/>
                <a:gd name="T87" fmla="*/ 71 h 123"/>
                <a:gd name="T88" fmla="*/ 43 w 129"/>
                <a:gd name="T89" fmla="*/ 65 h 123"/>
                <a:gd name="T90" fmla="*/ 40 w 129"/>
                <a:gd name="T91" fmla="*/ 56 h 123"/>
                <a:gd name="T92" fmla="*/ 37 w 129"/>
                <a:gd name="T93" fmla="*/ 56 h 123"/>
                <a:gd name="T94" fmla="*/ 36 w 129"/>
                <a:gd name="T95" fmla="*/ 53 h 123"/>
                <a:gd name="T96" fmla="*/ 35 w 129"/>
                <a:gd name="T97" fmla="*/ 50 h 123"/>
                <a:gd name="T98" fmla="*/ 33 w 129"/>
                <a:gd name="T99" fmla="*/ 46 h 123"/>
                <a:gd name="T100" fmla="*/ 33 w 129"/>
                <a:gd name="T101" fmla="*/ 44 h 123"/>
                <a:gd name="T102" fmla="*/ 35 w 129"/>
                <a:gd name="T103" fmla="*/ 41 h 123"/>
                <a:gd name="T104" fmla="*/ 36 w 129"/>
                <a:gd name="T105" fmla="*/ 38 h 123"/>
                <a:gd name="T106" fmla="*/ 36 w 129"/>
                <a:gd name="T107" fmla="*/ 34 h 123"/>
                <a:gd name="T108" fmla="*/ 36 w 129"/>
                <a:gd name="T109" fmla="*/ 28 h 123"/>
                <a:gd name="T110" fmla="*/ 36 w 129"/>
                <a:gd name="T111" fmla="*/ 21 h 123"/>
                <a:gd name="T112" fmla="*/ 39 w 129"/>
                <a:gd name="T113" fmla="*/ 13 h 123"/>
                <a:gd name="T114" fmla="*/ 44 w 129"/>
                <a:gd name="T115" fmla="*/ 6 h 123"/>
                <a:gd name="T116" fmla="*/ 52 w 129"/>
                <a:gd name="T117" fmla="*/ 1 h 123"/>
                <a:gd name="T118" fmla="*/ 64 w 129"/>
                <a:gd name="T11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3">
                  <a:moveTo>
                    <a:pt x="64" y="0"/>
                  </a:moveTo>
                  <a:lnTo>
                    <a:pt x="77" y="1"/>
                  </a:lnTo>
                  <a:lnTo>
                    <a:pt x="85" y="6"/>
                  </a:lnTo>
                  <a:lnTo>
                    <a:pt x="89" y="13"/>
                  </a:lnTo>
                  <a:lnTo>
                    <a:pt x="92" y="21"/>
                  </a:lnTo>
                  <a:lnTo>
                    <a:pt x="92" y="28"/>
                  </a:lnTo>
                  <a:lnTo>
                    <a:pt x="92" y="34"/>
                  </a:lnTo>
                  <a:lnTo>
                    <a:pt x="92" y="38"/>
                  </a:lnTo>
                  <a:lnTo>
                    <a:pt x="93" y="41"/>
                  </a:lnTo>
                  <a:lnTo>
                    <a:pt x="94" y="44"/>
                  </a:lnTo>
                  <a:lnTo>
                    <a:pt x="94" y="46"/>
                  </a:lnTo>
                  <a:lnTo>
                    <a:pt x="93" y="50"/>
                  </a:lnTo>
                  <a:lnTo>
                    <a:pt x="92" y="53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5" y="65"/>
                  </a:lnTo>
                  <a:lnTo>
                    <a:pt x="81" y="71"/>
                  </a:lnTo>
                  <a:lnTo>
                    <a:pt x="79" y="75"/>
                  </a:lnTo>
                  <a:lnTo>
                    <a:pt x="77" y="77"/>
                  </a:lnTo>
                  <a:lnTo>
                    <a:pt x="77" y="78"/>
                  </a:lnTo>
                  <a:lnTo>
                    <a:pt x="77" y="79"/>
                  </a:lnTo>
                  <a:lnTo>
                    <a:pt x="77" y="82"/>
                  </a:lnTo>
                  <a:lnTo>
                    <a:pt x="77" y="83"/>
                  </a:lnTo>
                  <a:lnTo>
                    <a:pt x="79" y="86"/>
                  </a:lnTo>
                  <a:lnTo>
                    <a:pt x="80" y="86"/>
                  </a:lnTo>
                  <a:lnTo>
                    <a:pt x="89" y="89"/>
                  </a:lnTo>
                  <a:lnTo>
                    <a:pt x="101" y="95"/>
                  </a:lnTo>
                  <a:lnTo>
                    <a:pt x="114" y="103"/>
                  </a:lnTo>
                  <a:lnTo>
                    <a:pt x="125" y="113"/>
                  </a:lnTo>
                  <a:lnTo>
                    <a:pt x="129" y="123"/>
                  </a:lnTo>
                  <a:lnTo>
                    <a:pt x="0" y="123"/>
                  </a:lnTo>
                  <a:lnTo>
                    <a:pt x="4" y="113"/>
                  </a:lnTo>
                  <a:lnTo>
                    <a:pt x="13" y="103"/>
                  </a:lnTo>
                  <a:lnTo>
                    <a:pt x="27" y="95"/>
                  </a:lnTo>
                  <a:lnTo>
                    <a:pt x="39" y="89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3"/>
                  </a:lnTo>
                  <a:lnTo>
                    <a:pt x="51" y="82"/>
                  </a:lnTo>
                  <a:lnTo>
                    <a:pt x="52" y="79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49" y="75"/>
                  </a:lnTo>
                  <a:lnTo>
                    <a:pt x="47" y="71"/>
                  </a:lnTo>
                  <a:lnTo>
                    <a:pt x="43" y="65"/>
                  </a:lnTo>
                  <a:lnTo>
                    <a:pt x="40" y="56"/>
                  </a:lnTo>
                  <a:lnTo>
                    <a:pt x="37" y="56"/>
                  </a:lnTo>
                  <a:lnTo>
                    <a:pt x="36" y="53"/>
                  </a:lnTo>
                  <a:lnTo>
                    <a:pt x="35" y="50"/>
                  </a:lnTo>
                  <a:lnTo>
                    <a:pt x="33" y="46"/>
                  </a:lnTo>
                  <a:lnTo>
                    <a:pt x="33" y="44"/>
                  </a:lnTo>
                  <a:lnTo>
                    <a:pt x="35" y="41"/>
                  </a:lnTo>
                  <a:lnTo>
                    <a:pt x="36" y="38"/>
                  </a:lnTo>
                  <a:lnTo>
                    <a:pt x="36" y="34"/>
                  </a:lnTo>
                  <a:lnTo>
                    <a:pt x="36" y="28"/>
                  </a:lnTo>
                  <a:lnTo>
                    <a:pt x="36" y="21"/>
                  </a:lnTo>
                  <a:lnTo>
                    <a:pt x="39" y="13"/>
                  </a:lnTo>
                  <a:lnTo>
                    <a:pt x="44" y="6"/>
                  </a:lnTo>
                  <a:lnTo>
                    <a:pt x="52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135">
              <a:extLst>
                <a:ext uri="{FF2B5EF4-FFF2-40B4-BE49-F238E27FC236}">
                  <a16:creationId xmlns:a16="http://schemas.microsoft.com/office/drawing/2014/main" id="{826C7815-380F-4B30-A33D-080D163F0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4257" y="5329165"/>
              <a:ext cx="180302" cy="180302"/>
            </a:xfrm>
            <a:custGeom>
              <a:avLst/>
              <a:gdLst>
                <a:gd name="T0" fmla="*/ 86 w 121"/>
                <a:gd name="T1" fmla="*/ 102 h 121"/>
                <a:gd name="T2" fmla="*/ 97 w 121"/>
                <a:gd name="T3" fmla="*/ 97 h 121"/>
                <a:gd name="T4" fmla="*/ 92 w 121"/>
                <a:gd name="T5" fmla="*/ 89 h 121"/>
                <a:gd name="T6" fmla="*/ 69 w 121"/>
                <a:gd name="T7" fmla="*/ 109 h 121"/>
                <a:gd name="T8" fmla="*/ 81 w 121"/>
                <a:gd name="T9" fmla="*/ 94 h 121"/>
                <a:gd name="T10" fmla="*/ 36 w 121"/>
                <a:gd name="T11" fmla="*/ 89 h 121"/>
                <a:gd name="T12" fmla="*/ 45 w 121"/>
                <a:gd name="T13" fmla="*/ 105 h 121"/>
                <a:gd name="T14" fmla="*/ 56 w 121"/>
                <a:gd name="T15" fmla="*/ 89 h 121"/>
                <a:gd name="T16" fmla="*/ 19 w 121"/>
                <a:gd name="T17" fmla="*/ 93 h 121"/>
                <a:gd name="T18" fmla="*/ 37 w 121"/>
                <a:gd name="T19" fmla="*/ 108 h 121"/>
                <a:gd name="T20" fmla="*/ 28 w 121"/>
                <a:gd name="T21" fmla="*/ 89 h 121"/>
                <a:gd name="T22" fmla="*/ 96 w 121"/>
                <a:gd name="T23" fmla="*/ 73 h 121"/>
                <a:gd name="T24" fmla="*/ 110 w 121"/>
                <a:gd name="T25" fmla="*/ 73 h 121"/>
                <a:gd name="T26" fmla="*/ 64 w 121"/>
                <a:gd name="T27" fmla="*/ 65 h 121"/>
                <a:gd name="T28" fmla="*/ 88 w 121"/>
                <a:gd name="T29" fmla="*/ 73 h 121"/>
                <a:gd name="T30" fmla="*/ 32 w 121"/>
                <a:gd name="T31" fmla="*/ 65 h 121"/>
                <a:gd name="T32" fmla="*/ 56 w 121"/>
                <a:gd name="T33" fmla="*/ 81 h 121"/>
                <a:gd name="T34" fmla="*/ 8 w 121"/>
                <a:gd name="T35" fmla="*/ 65 h 121"/>
                <a:gd name="T36" fmla="*/ 25 w 121"/>
                <a:gd name="T37" fmla="*/ 81 h 121"/>
                <a:gd name="T38" fmla="*/ 8 w 121"/>
                <a:gd name="T39" fmla="*/ 65 h 121"/>
                <a:gd name="T40" fmla="*/ 96 w 121"/>
                <a:gd name="T41" fmla="*/ 56 h 121"/>
                <a:gd name="T42" fmla="*/ 108 w 121"/>
                <a:gd name="T43" fmla="*/ 40 h 121"/>
                <a:gd name="T44" fmla="*/ 64 w 121"/>
                <a:gd name="T45" fmla="*/ 56 h 121"/>
                <a:gd name="T46" fmla="*/ 86 w 121"/>
                <a:gd name="T47" fmla="*/ 40 h 121"/>
                <a:gd name="T48" fmla="*/ 32 w 121"/>
                <a:gd name="T49" fmla="*/ 48 h 121"/>
                <a:gd name="T50" fmla="*/ 56 w 121"/>
                <a:gd name="T51" fmla="*/ 40 h 121"/>
                <a:gd name="T52" fmla="*/ 9 w 121"/>
                <a:gd name="T53" fmla="*/ 48 h 121"/>
                <a:gd name="T54" fmla="*/ 24 w 121"/>
                <a:gd name="T55" fmla="*/ 48 h 121"/>
                <a:gd name="T56" fmla="*/ 82 w 121"/>
                <a:gd name="T57" fmla="*/ 13 h 121"/>
                <a:gd name="T58" fmla="*/ 92 w 121"/>
                <a:gd name="T59" fmla="*/ 32 h 121"/>
                <a:gd name="T60" fmla="*/ 97 w 121"/>
                <a:gd name="T61" fmla="*/ 24 h 121"/>
                <a:gd name="T62" fmla="*/ 37 w 121"/>
                <a:gd name="T63" fmla="*/ 13 h 121"/>
                <a:gd name="T64" fmla="*/ 19 w 121"/>
                <a:gd name="T65" fmla="*/ 28 h 121"/>
                <a:gd name="T66" fmla="*/ 31 w 121"/>
                <a:gd name="T67" fmla="*/ 25 h 121"/>
                <a:gd name="T68" fmla="*/ 64 w 121"/>
                <a:gd name="T69" fmla="*/ 9 h 121"/>
                <a:gd name="T70" fmla="*/ 81 w 121"/>
                <a:gd name="T71" fmla="*/ 27 h 121"/>
                <a:gd name="T72" fmla="*/ 69 w 121"/>
                <a:gd name="T73" fmla="*/ 12 h 121"/>
                <a:gd name="T74" fmla="*/ 50 w 121"/>
                <a:gd name="T75" fmla="*/ 12 h 121"/>
                <a:gd name="T76" fmla="*/ 38 w 121"/>
                <a:gd name="T77" fmla="*/ 27 h 121"/>
                <a:gd name="T78" fmla="*/ 56 w 121"/>
                <a:gd name="T79" fmla="*/ 9 h 121"/>
                <a:gd name="T80" fmla="*/ 96 w 121"/>
                <a:gd name="T81" fmla="*/ 12 h 121"/>
                <a:gd name="T82" fmla="*/ 121 w 121"/>
                <a:gd name="T83" fmla="*/ 61 h 121"/>
                <a:gd name="T84" fmla="*/ 96 w 121"/>
                <a:gd name="T85" fmla="*/ 109 h 121"/>
                <a:gd name="T86" fmla="*/ 41 w 121"/>
                <a:gd name="T87" fmla="*/ 118 h 121"/>
                <a:gd name="T88" fmla="*/ 3 w 121"/>
                <a:gd name="T89" fmla="*/ 80 h 121"/>
                <a:gd name="T90" fmla="*/ 11 w 121"/>
                <a:gd name="T91" fmla="*/ 25 h 121"/>
                <a:gd name="T92" fmla="*/ 60 w 121"/>
                <a:gd name="T9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121">
                  <a:moveTo>
                    <a:pt x="92" y="89"/>
                  </a:moveTo>
                  <a:lnTo>
                    <a:pt x="89" y="96"/>
                  </a:lnTo>
                  <a:lnTo>
                    <a:pt x="86" y="102"/>
                  </a:lnTo>
                  <a:lnTo>
                    <a:pt x="82" y="108"/>
                  </a:lnTo>
                  <a:lnTo>
                    <a:pt x="90" y="104"/>
                  </a:lnTo>
                  <a:lnTo>
                    <a:pt x="97" y="97"/>
                  </a:lnTo>
                  <a:lnTo>
                    <a:pt x="101" y="93"/>
                  </a:lnTo>
                  <a:lnTo>
                    <a:pt x="104" y="89"/>
                  </a:lnTo>
                  <a:lnTo>
                    <a:pt x="92" y="89"/>
                  </a:lnTo>
                  <a:close/>
                  <a:moveTo>
                    <a:pt x="64" y="89"/>
                  </a:moveTo>
                  <a:lnTo>
                    <a:pt x="64" y="113"/>
                  </a:lnTo>
                  <a:lnTo>
                    <a:pt x="69" y="109"/>
                  </a:lnTo>
                  <a:lnTo>
                    <a:pt x="74" y="105"/>
                  </a:lnTo>
                  <a:lnTo>
                    <a:pt x="78" y="100"/>
                  </a:lnTo>
                  <a:lnTo>
                    <a:pt x="81" y="94"/>
                  </a:lnTo>
                  <a:lnTo>
                    <a:pt x="84" y="89"/>
                  </a:lnTo>
                  <a:lnTo>
                    <a:pt x="64" y="89"/>
                  </a:lnTo>
                  <a:close/>
                  <a:moveTo>
                    <a:pt x="36" y="89"/>
                  </a:moveTo>
                  <a:lnTo>
                    <a:pt x="38" y="94"/>
                  </a:lnTo>
                  <a:lnTo>
                    <a:pt x="41" y="100"/>
                  </a:lnTo>
                  <a:lnTo>
                    <a:pt x="45" y="105"/>
                  </a:lnTo>
                  <a:lnTo>
                    <a:pt x="50" y="109"/>
                  </a:lnTo>
                  <a:lnTo>
                    <a:pt x="56" y="113"/>
                  </a:lnTo>
                  <a:lnTo>
                    <a:pt x="56" y="89"/>
                  </a:lnTo>
                  <a:lnTo>
                    <a:pt x="36" y="89"/>
                  </a:lnTo>
                  <a:close/>
                  <a:moveTo>
                    <a:pt x="16" y="89"/>
                  </a:moveTo>
                  <a:lnTo>
                    <a:pt x="19" y="93"/>
                  </a:lnTo>
                  <a:lnTo>
                    <a:pt x="23" y="97"/>
                  </a:lnTo>
                  <a:lnTo>
                    <a:pt x="29" y="104"/>
                  </a:lnTo>
                  <a:lnTo>
                    <a:pt x="37" y="108"/>
                  </a:lnTo>
                  <a:lnTo>
                    <a:pt x="33" y="102"/>
                  </a:lnTo>
                  <a:lnTo>
                    <a:pt x="31" y="96"/>
                  </a:lnTo>
                  <a:lnTo>
                    <a:pt x="28" y="89"/>
                  </a:lnTo>
                  <a:lnTo>
                    <a:pt x="16" y="89"/>
                  </a:lnTo>
                  <a:close/>
                  <a:moveTo>
                    <a:pt x="96" y="65"/>
                  </a:moveTo>
                  <a:lnTo>
                    <a:pt x="96" y="73"/>
                  </a:lnTo>
                  <a:lnTo>
                    <a:pt x="94" y="81"/>
                  </a:lnTo>
                  <a:lnTo>
                    <a:pt x="108" y="81"/>
                  </a:lnTo>
                  <a:lnTo>
                    <a:pt x="110" y="73"/>
                  </a:lnTo>
                  <a:lnTo>
                    <a:pt x="112" y="65"/>
                  </a:lnTo>
                  <a:lnTo>
                    <a:pt x="96" y="65"/>
                  </a:lnTo>
                  <a:close/>
                  <a:moveTo>
                    <a:pt x="64" y="65"/>
                  </a:moveTo>
                  <a:lnTo>
                    <a:pt x="64" y="81"/>
                  </a:lnTo>
                  <a:lnTo>
                    <a:pt x="86" y="81"/>
                  </a:lnTo>
                  <a:lnTo>
                    <a:pt x="88" y="73"/>
                  </a:lnTo>
                  <a:lnTo>
                    <a:pt x="88" y="65"/>
                  </a:lnTo>
                  <a:lnTo>
                    <a:pt x="64" y="65"/>
                  </a:lnTo>
                  <a:close/>
                  <a:moveTo>
                    <a:pt x="32" y="65"/>
                  </a:moveTo>
                  <a:lnTo>
                    <a:pt x="32" y="73"/>
                  </a:lnTo>
                  <a:lnTo>
                    <a:pt x="34" y="81"/>
                  </a:lnTo>
                  <a:lnTo>
                    <a:pt x="56" y="81"/>
                  </a:lnTo>
                  <a:lnTo>
                    <a:pt x="56" y="65"/>
                  </a:lnTo>
                  <a:lnTo>
                    <a:pt x="32" y="65"/>
                  </a:lnTo>
                  <a:close/>
                  <a:moveTo>
                    <a:pt x="8" y="65"/>
                  </a:moveTo>
                  <a:lnTo>
                    <a:pt x="9" y="73"/>
                  </a:lnTo>
                  <a:lnTo>
                    <a:pt x="12" y="81"/>
                  </a:lnTo>
                  <a:lnTo>
                    <a:pt x="25" y="81"/>
                  </a:lnTo>
                  <a:lnTo>
                    <a:pt x="24" y="73"/>
                  </a:lnTo>
                  <a:lnTo>
                    <a:pt x="24" y="65"/>
                  </a:lnTo>
                  <a:lnTo>
                    <a:pt x="8" y="65"/>
                  </a:lnTo>
                  <a:close/>
                  <a:moveTo>
                    <a:pt x="94" y="40"/>
                  </a:moveTo>
                  <a:lnTo>
                    <a:pt x="96" y="48"/>
                  </a:lnTo>
                  <a:lnTo>
                    <a:pt x="96" y="56"/>
                  </a:lnTo>
                  <a:lnTo>
                    <a:pt x="112" y="56"/>
                  </a:lnTo>
                  <a:lnTo>
                    <a:pt x="110" y="48"/>
                  </a:lnTo>
                  <a:lnTo>
                    <a:pt x="108" y="40"/>
                  </a:lnTo>
                  <a:lnTo>
                    <a:pt x="94" y="40"/>
                  </a:lnTo>
                  <a:close/>
                  <a:moveTo>
                    <a:pt x="64" y="40"/>
                  </a:moveTo>
                  <a:lnTo>
                    <a:pt x="64" y="56"/>
                  </a:lnTo>
                  <a:lnTo>
                    <a:pt x="88" y="56"/>
                  </a:lnTo>
                  <a:lnTo>
                    <a:pt x="88" y="48"/>
                  </a:lnTo>
                  <a:lnTo>
                    <a:pt x="86" y="40"/>
                  </a:lnTo>
                  <a:lnTo>
                    <a:pt x="64" y="40"/>
                  </a:lnTo>
                  <a:close/>
                  <a:moveTo>
                    <a:pt x="34" y="40"/>
                  </a:moveTo>
                  <a:lnTo>
                    <a:pt x="32" y="48"/>
                  </a:lnTo>
                  <a:lnTo>
                    <a:pt x="32" y="56"/>
                  </a:lnTo>
                  <a:lnTo>
                    <a:pt x="56" y="56"/>
                  </a:lnTo>
                  <a:lnTo>
                    <a:pt x="56" y="40"/>
                  </a:lnTo>
                  <a:lnTo>
                    <a:pt x="34" y="40"/>
                  </a:lnTo>
                  <a:close/>
                  <a:moveTo>
                    <a:pt x="12" y="40"/>
                  </a:moveTo>
                  <a:lnTo>
                    <a:pt x="9" y="48"/>
                  </a:lnTo>
                  <a:lnTo>
                    <a:pt x="8" y="56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25" y="40"/>
                  </a:lnTo>
                  <a:lnTo>
                    <a:pt x="12" y="40"/>
                  </a:lnTo>
                  <a:close/>
                  <a:moveTo>
                    <a:pt x="82" y="13"/>
                  </a:moveTo>
                  <a:lnTo>
                    <a:pt x="86" y="19"/>
                  </a:lnTo>
                  <a:lnTo>
                    <a:pt x="89" y="25"/>
                  </a:lnTo>
                  <a:lnTo>
                    <a:pt x="92" y="32"/>
                  </a:lnTo>
                  <a:lnTo>
                    <a:pt x="104" y="32"/>
                  </a:lnTo>
                  <a:lnTo>
                    <a:pt x="101" y="28"/>
                  </a:lnTo>
                  <a:lnTo>
                    <a:pt x="97" y="24"/>
                  </a:lnTo>
                  <a:lnTo>
                    <a:pt x="90" y="17"/>
                  </a:lnTo>
                  <a:lnTo>
                    <a:pt x="82" y="13"/>
                  </a:lnTo>
                  <a:close/>
                  <a:moveTo>
                    <a:pt x="37" y="13"/>
                  </a:moveTo>
                  <a:lnTo>
                    <a:pt x="29" y="17"/>
                  </a:lnTo>
                  <a:lnTo>
                    <a:pt x="23" y="24"/>
                  </a:lnTo>
                  <a:lnTo>
                    <a:pt x="19" y="28"/>
                  </a:lnTo>
                  <a:lnTo>
                    <a:pt x="16" y="32"/>
                  </a:lnTo>
                  <a:lnTo>
                    <a:pt x="28" y="32"/>
                  </a:lnTo>
                  <a:lnTo>
                    <a:pt x="31" y="25"/>
                  </a:lnTo>
                  <a:lnTo>
                    <a:pt x="33" y="19"/>
                  </a:lnTo>
                  <a:lnTo>
                    <a:pt x="37" y="13"/>
                  </a:lnTo>
                  <a:close/>
                  <a:moveTo>
                    <a:pt x="64" y="9"/>
                  </a:moveTo>
                  <a:lnTo>
                    <a:pt x="64" y="32"/>
                  </a:lnTo>
                  <a:lnTo>
                    <a:pt x="84" y="32"/>
                  </a:lnTo>
                  <a:lnTo>
                    <a:pt x="81" y="27"/>
                  </a:lnTo>
                  <a:lnTo>
                    <a:pt x="78" y="21"/>
                  </a:lnTo>
                  <a:lnTo>
                    <a:pt x="74" y="16"/>
                  </a:lnTo>
                  <a:lnTo>
                    <a:pt x="69" y="12"/>
                  </a:lnTo>
                  <a:lnTo>
                    <a:pt x="64" y="9"/>
                  </a:lnTo>
                  <a:close/>
                  <a:moveTo>
                    <a:pt x="56" y="9"/>
                  </a:moveTo>
                  <a:lnTo>
                    <a:pt x="50" y="12"/>
                  </a:lnTo>
                  <a:lnTo>
                    <a:pt x="45" y="16"/>
                  </a:lnTo>
                  <a:lnTo>
                    <a:pt x="41" y="21"/>
                  </a:lnTo>
                  <a:lnTo>
                    <a:pt x="38" y="27"/>
                  </a:lnTo>
                  <a:lnTo>
                    <a:pt x="36" y="32"/>
                  </a:lnTo>
                  <a:lnTo>
                    <a:pt x="56" y="32"/>
                  </a:lnTo>
                  <a:lnTo>
                    <a:pt x="56" y="9"/>
                  </a:lnTo>
                  <a:close/>
                  <a:moveTo>
                    <a:pt x="60" y="0"/>
                  </a:moveTo>
                  <a:lnTo>
                    <a:pt x="78" y="3"/>
                  </a:lnTo>
                  <a:lnTo>
                    <a:pt x="96" y="12"/>
                  </a:lnTo>
                  <a:lnTo>
                    <a:pt x="109" y="25"/>
                  </a:lnTo>
                  <a:lnTo>
                    <a:pt x="117" y="41"/>
                  </a:lnTo>
                  <a:lnTo>
                    <a:pt x="121" y="61"/>
                  </a:lnTo>
                  <a:lnTo>
                    <a:pt x="117" y="80"/>
                  </a:lnTo>
                  <a:lnTo>
                    <a:pt x="109" y="96"/>
                  </a:lnTo>
                  <a:lnTo>
                    <a:pt x="96" y="109"/>
                  </a:lnTo>
                  <a:lnTo>
                    <a:pt x="78" y="118"/>
                  </a:lnTo>
                  <a:lnTo>
                    <a:pt x="60" y="121"/>
                  </a:lnTo>
                  <a:lnTo>
                    <a:pt x="41" y="118"/>
                  </a:lnTo>
                  <a:lnTo>
                    <a:pt x="24" y="109"/>
                  </a:lnTo>
                  <a:lnTo>
                    <a:pt x="11" y="96"/>
                  </a:lnTo>
                  <a:lnTo>
                    <a:pt x="3" y="80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36">
              <a:extLst>
                <a:ext uri="{FF2B5EF4-FFF2-40B4-BE49-F238E27FC236}">
                  <a16:creationId xmlns:a16="http://schemas.microsoft.com/office/drawing/2014/main" id="{A8764860-BEFA-45B2-94C5-780C984D0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202" y="4201162"/>
              <a:ext cx="149009" cy="157950"/>
            </a:xfrm>
            <a:custGeom>
              <a:avLst/>
              <a:gdLst>
                <a:gd name="T0" fmla="*/ 27 w 100"/>
                <a:gd name="T1" fmla="*/ 73 h 106"/>
                <a:gd name="T2" fmla="*/ 73 w 100"/>
                <a:gd name="T3" fmla="*/ 73 h 106"/>
                <a:gd name="T4" fmla="*/ 73 w 100"/>
                <a:gd name="T5" fmla="*/ 79 h 106"/>
                <a:gd name="T6" fmla="*/ 27 w 100"/>
                <a:gd name="T7" fmla="*/ 79 h 106"/>
                <a:gd name="T8" fmla="*/ 27 w 100"/>
                <a:gd name="T9" fmla="*/ 73 h 106"/>
                <a:gd name="T10" fmla="*/ 27 w 100"/>
                <a:gd name="T11" fmla="*/ 60 h 106"/>
                <a:gd name="T12" fmla="*/ 73 w 100"/>
                <a:gd name="T13" fmla="*/ 60 h 106"/>
                <a:gd name="T14" fmla="*/ 73 w 100"/>
                <a:gd name="T15" fmla="*/ 66 h 106"/>
                <a:gd name="T16" fmla="*/ 27 w 100"/>
                <a:gd name="T17" fmla="*/ 66 h 106"/>
                <a:gd name="T18" fmla="*/ 27 w 100"/>
                <a:gd name="T19" fmla="*/ 60 h 106"/>
                <a:gd name="T20" fmla="*/ 27 w 100"/>
                <a:gd name="T21" fmla="*/ 46 h 106"/>
                <a:gd name="T22" fmla="*/ 73 w 100"/>
                <a:gd name="T23" fmla="*/ 46 h 106"/>
                <a:gd name="T24" fmla="*/ 73 w 100"/>
                <a:gd name="T25" fmla="*/ 53 h 106"/>
                <a:gd name="T26" fmla="*/ 27 w 100"/>
                <a:gd name="T27" fmla="*/ 53 h 106"/>
                <a:gd name="T28" fmla="*/ 27 w 100"/>
                <a:gd name="T29" fmla="*/ 46 h 106"/>
                <a:gd name="T30" fmla="*/ 27 w 100"/>
                <a:gd name="T31" fmla="*/ 33 h 106"/>
                <a:gd name="T32" fmla="*/ 73 w 100"/>
                <a:gd name="T33" fmla="*/ 33 h 106"/>
                <a:gd name="T34" fmla="*/ 73 w 100"/>
                <a:gd name="T35" fmla="*/ 40 h 106"/>
                <a:gd name="T36" fmla="*/ 27 w 100"/>
                <a:gd name="T37" fmla="*/ 40 h 106"/>
                <a:gd name="T38" fmla="*/ 27 w 100"/>
                <a:gd name="T39" fmla="*/ 33 h 106"/>
                <a:gd name="T40" fmla="*/ 13 w 100"/>
                <a:gd name="T41" fmla="*/ 13 h 106"/>
                <a:gd name="T42" fmla="*/ 13 w 100"/>
                <a:gd name="T43" fmla="*/ 93 h 106"/>
                <a:gd name="T44" fmla="*/ 87 w 100"/>
                <a:gd name="T45" fmla="*/ 93 h 106"/>
                <a:gd name="T46" fmla="*/ 87 w 100"/>
                <a:gd name="T47" fmla="*/ 13 h 106"/>
                <a:gd name="T48" fmla="*/ 13 w 100"/>
                <a:gd name="T49" fmla="*/ 13 h 106"/>
                <a:gd name="T50" fmla="*/ 9 w 100"/>
                <a:gd name="T51" fmla="*/ 0 h 106"/>
                <a:gd name="T52" fmla="*/ 91 w 100"/>
                <a:gd name="T53" fmla="*/ 0 h 106"/>
                <a:gd name="T54" fmla="*/ 95 w 100"/>
                <a:gd name="T55" fmla="*/ 0 h 106"/>
                <a:gd name="T56" fmla="*/ 97 w 100"/>
                <a:gd name="T57" fmla="*/ 2 h 106"/>
                <a:gd name="T58" fmla="*/ 100 w 100"/>
                <a:gd name="T59" fmla="*/ 5 h 106"/>
                <a:gd name="T60" fmla="*/ 100 w 100"/>
                <a:gd name="T61" fmla="*/ 9 h 106"/>
                <a:gd name="T62" fmla="*/ 100 w 100"/>
                <a:gd name="T63" fmla="*/ 97 h 106"/>
                <a:gd name="T64" fmla="*/ 100 w 100"/>
                <a:gd name="T65" fmla="*/ 101 h 106"/>
                <a:gd name="T66" fmla="*/ 97 w 100"/>
                <a:gd name="T67" fmla="*/ 103 h 106"/>
                <a:gd name="T68" fmla="*/ 95 w 100"/>
                <a:gd name="T69" fmla="*/ 106 h 106"/>
                <a:gd name="T70" fmla="*/ 91 w 100"/>
                <a:gd name="T71" fmla="*/ 106 h 106"/>
                <a:gd name="T72" fmla="*/ 9 w 100"/>
                <a:gd name="T73" fmla="*/ 106 h 106"/>
                <a:gd name="T74" fmla="*/ 5 w 100"/>
                <a:gd name="T75" fmla="*/ 106 h 106"/>
                <a:gd name="T76" fmla="*/ 3 w 100"/>
                <a:gd name="T77" fmla="*/ 103 h 106"/>
                <a:gd name="T78" fmla="*/ 0 w 100"/>
                <a:gd name="T79" fmla="*/ 101 h 106"/>
                <a:gd name="T80" fmla="*/ 0 w 100"/>
                <a:gd name="T81" fmla="*/ 97 h 106"/>
                <a:gd name="T82" fmla="*/ 0 w 100"/>
                <a:gd name="T83" fmla="*/ 9 h 106"/>
                <a:gd name="T84" fmla="*/ 0 w 100"/>
                <a:gd name="T85" fmla="*/ 5 h 106"/>
                <a:gd name="T86" fmla="*/ 3 w 100"/>
                <a:gd name="T87" fmla="*/ 2 h 106"/>
                <a:gd name="T88" fmla="*/ 5 w 100"/>
                <a:gd name="T89" fmla="*/ 0 h 106"/>
                <a:gd name="T90" fmla="*/ 9 w 100"/>
                <a:gd name="T9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106">
                  <a:moveTo>
                    <a:pt x="27" y="73"/>
                  </a:moveTo>
                  <a:lnTo>
                    <a:pt x="73" y="73"/>
                  </a:lnTo>
                  <a:lnTo>
                    <a:pt x="73" y="79"/>
                  </a:lnTo>
                  <a:lnTo>
                    <a:pt x="27" y="79"/>
                  </a:lnTo>
                  <a:lnTo>
                    <a:pt x="27" y="73"/>
                  </a:lnTo>
                  <a:close/>
                  <a:moveTo>
                    <a:pt x="27" y="60"/>
                  </a:moveTo>
                  <a:lnTo>
                    <a:pt x="73" y="60"/>
                  </a:lnTo>
                  <a:lnTo>
                    <a:pt x="73" y="66"/>
                  </a:lnTo>
                  <a:lnTo>
                    <a:pt x="27" y="66"/>
                  </a:lnTo>
                  <a:lnTo>
                    <a:pt x="27" y="60"/>
                  </a:lnTo>
                  <a:close/>
                  <a:moveTo>
                    <a:pt x="27" y="46"/>
                  </a:moveTo>
                  <a:lnTo>
                    <a:pt x="73" y="46"/>
                  </a:lnTo>
                  <a:lnTo>
                    <a:pt x="73" y="53"/>
                  </a:lnTo>
                  <a:lnTo>
                    <a:pt x="27" y="53"/>
                  </a:lnTo>
                  <a:lnTo>
                    <a:pt x="27" y="46"/>
                  </a:lnTo>
                  <a:close/>
                  <a:moveTo>
                    <a:pt x="27" y="33"/>
                  </a:moveTo>
                  <a:lnTo>
                    <a:pt x="73" y="33"/>
                  </a:lnTo>
                  <a:lnTo>
                    <a:pt x="73" y="40"/>
                  </a:lnTo>
                  <a:lnTo>
                    <a:pt x="27" y="40"/>
                  </a:lnTo>
                  <a:lnTo>
                    <a:pt x="27" y="33"/>
                  </a:lnTo>
                  <a:close/>
                  <a:moveTo>
                    <a:pt x="13" y="13"/>
                  </a:moveTo>
                  <a:lnTo>
                    <a:pt x="13" y="93"/>
                  </a:lnTo>
                  <a:lnTo>
                    <a:pt x="87" y="93"/>
                  </a:lnTo>
                  <a:lnTo>
                    <a:pt x="87" y="13"/>
                  </a:lnTo>
                  <a:lnTo>
                    <a:pt x="13" y="13"/>
                  </a:lnTo>
                  <a:close/>
                  <a:moveTo>
                    <a:pt x="9" y="0"/>
                  </a:moveTo>
                  <a:lnTo>
                    <a:pt x="91" y="0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100" y="5"/>
                  </a:lnTo>
                  <a:lnTo>
                    <a:pt x="100" y="9"/>
                  </a:lnTo>
                  <a:lnTo>
                    <a:pt x="100" y="97"/>
                  </a:lnTo>
                  <a:lnTo>
                    <a:pt x="100" y="101"/>
                  </a:lnTo>
                  <a:lnTo>
                    <a:pt x="97" y="103"/>
                  </a:lnTo>
                  <a:lnTo>
                    <a:pt x="95" y="106"/>
                  </a:lnTo>
                  <a:lnTo>
                    <a:pt x="91" y="106"/>
                  </a:lnTo>
                  <a:lnTo>
                    <a:pt x="9" y="106"/>
                  </a:lnTo>
                  <a:lnTo>
                    <a:pt x="5" y="106"/>
                  </a:lnTo>
                  <a:lnTo>
                    <a:pt x="3" y="103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37">
              <a:extLst>
                <a:ext uri="{FF2B5EF4-FFF2-40B4-BE49-F238E27FC236}">
                  <a16:creationId xmlns:a16="http://schemas.microsoft.com/office/drawing/2014/main" id="{58232A07-DD78-4541-9D9F-EF0277C54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0329" y="3244521"/>
              <a:ext cx="146030" cy="183281"/>
            </a:xfrm>
            <a:custGeom>
              <a:avLst/>
              <a:gdLst>
                <a:gd name="T0" fmla="*/ 62 w 98"/>
                <a:gd name="T1" fmla="*/ 60 h 123"/>
                <a:gd name="T2" fmla="*/ 52 w 98"/>
                <a:gd name="T3" fmla="*/ 84 h 123"/>
                <a:gd name="T4" fmla="*/ 38 w 98"/>
                <a:gd name="T5" fmla="*/ 101 h 123"/>
                <a:gd name="T6" fmla="*/ 25 w 98"/>
                <a:gd name="T7" fmla="*/ 113 h 123"/>
                <a:gd name="T8" fmla="*/ 15 w 98"/>
                <a:gd name="T9" fmla="*/ 120 h 123"/>
                <a:gd name="T10" fmla="*/ 8 w 98"/>
                <a:gd name="T11" fmla="*/ 123 h 123"/>
                <a:gd name="T12" fmla="*/ 5 w 98"/>
                <a:gd name="T13" fmla="*/ 121 h 123"/>
                <a:gd name="T14" fmla="*/ 3 w 98"/>
                <a:gd name="T15" fmla="*/ 120 h 123"/>
                <a:gd name="T16" fmla="*/ 1 w 98"/>
                <a:gd name="T17" fmla="*/ 119 h 123"/>
                <a:gd name="T18" fmla="*/ 0 w 98"/>
                <a:gd name="T19" fmla="*/ 117 h 123"/>
                <a:gd name="T20" fmla="*/ 0 w 98"/>
                <a:gd name="T21" fmla="*/ 116 h 123"/>
                <a:gd name="T22" fmla="*/ 0 w 98"/>
                <a:gd name="T23" fmla="*/ 115 h 123"/>
                <a:gd name="T24" fmla="*/ 5 w 98"/>
                <a:gd name="T25" fmla="*/ 113 h 123"/>
                <a:gd name="T26" fmla="*/ 16 w 98"/>
                <a:gd name="T27" fmla="*/ 108 h 123"/>
                <a:gd name="T28" fmla="*/ 30 w 98"/>
                <a:gd name="T29" fmla="*/ 99 h 123"/>
                <a:gd name="T30" fmla="*/ 46 w 98"/>
                <a:gd name="T31" fmla="*/ 83 h 123"/>
                <a:gd name="T32" fmla="*/ 62 w 98"/>
                <a:gd name="T33" fmla="*/ 60 h 123"/>
                <a:gd name="T34" fmla="*/ 73 w 98"/>
                <a:gd name="T35" fmla="*/ 0 h 123"/>
                <a:gd name="T36" fmla="*/ 80 w 98"/>
                <a:gd name="T37" fmla="*/ 11 h 123"/>
                <a:gd name="T38" fmla="*/ 88 w 98"/>
                <a:gd name="T39" fmla="*/ 25 h 123"/>
                <a:gd name="T40" fmla="*/ 94 w 98"/>
                <a:gd name="T41" fmla="*/ 43 h 123"/>
                <a:gd name="T42" fmla="*/ 98 w 98"/>
                <a:gd name="T43" fmla="*/ 63 h 123"/>
                <a:gd name="T44" fmla="*/ 96 w 98"/>
                <a:gd name="T45" fmla="*/ 84 h 123"/>
                <a:gd name="T46" fmla="*/ 90 w 98"/>
                <a:gd name="T47" fmla="*/ 99 h 123"/>
                <a:gd name="T48" fmla="*/ 82 w 98"/>
                <a:gd name="T49" fmla="*/ 109 h 123"/>
                <a:gd name="T50" fmla="*/ 72 w 98"/>
                <a:gd name="T51" fmla="*/ 116 h 123"/>
                <a:gd name="T52" fmla="*/ 61 w 98"/>
                <a:gd name="T53" fmla="*/ 119 h 123"/>
                <a:gd name="T54" fmla="*/ 50 w 98"/>
                <a:gd name="T55" fmla="*/ 117 h 123"/>
                <a:gd name="T56" fmla="*/ 41 w 98"/>
                <a:gd name="T57" fmla="*/ 109 h 123"/>
                <a:gd name="T58" fmla="*/ 56 w 98"/>
                <a:gd name="T59" fmla="*/ 92 h 123"/>
                <a:gd name="T60" fmla="*/ 64 w 98"/>
                <a:gd name="T61" fmla="*/ 76 h 123"/>
                <a:gd name="T62" fmla="*/ 66 w 98"/>
                <a:gd name="T63" fmla="*/ 61 h 123"/>
                <a:gd name="T64" fmla="*/ 66 w 98"/>
                <a:gd name="T65" fmla="*/ 51 h 123"/>
                <a:gd name="T66" fmla="*/ 66 w 98"/>
                <a:gd name="T67" fmla="*/ 43 h 123"/>
                <a:gd name="T68" fmla="*/ 65 w 98"/>
                <a:gd name="T69" fmla="*/ 40 h 123"/>
                <a:gd name="T70" fmla="*/ 50 w 98"/>
                <a:gd name="T71" fmla="*/ 65 h 123"/>
                <a:gd name="T72" fmla="*/ 34 w 98"/>
                <a:gd name="T73" fmla="*/ 84 h 123"/>
                <a:gd name="T74" fmla="*/ 19 w 98"/>
                <a:gd name="T75" fmla="*/ 96 h 123"/>
                <a:gd name="T76" fmla="*/ 9 w 98"/>
                <a:gd name="T77" fmla="*/ 89 h 123"/>
                <a:gd name="T78" fmla="*/ 3 w 98"/>
                <a:gd name="T79" fmla="*/ 79 h 123"/>
                <a:gd name="T80" fmla="*/ 1 w 98"/>
                <a:gd name="T81" fmla="*/ 67 h 123"/>
                <a:gd name="T82" fmla="*/ 5 w 98"/>
                <a:gd name="T83" fmla="*/ 53 h 123"/>
                <a:gd name="T84" fmla="*/ 15 w 98"/>
                <a:gd name="T85" fmla="*/ 41 h 123"/>
                <a:gd name="T86" fmla="*/ 25 w 98"/>
                <a:gd name="T87" fmla="*/ 32 h 123"/>
                <a:gd name="T88" fmla="*/ 36 w 98"/>
                <a:gd name="T89" fmla="*/ 27 h 123"/>
                <a:gd name="T90" fmla="*/ 45 w 98"/>
                <a:gd name="T91" fmla="*/ 24 h 123"/>
                <a:gd name="T92" fmla="*/ 54 w 98"/>
                <a:gd name="T93" fmla="*/ 20 h 123"/>
                <a:gd name="T94" fmla="*/ 64 w 98"/>
                <a:gd name="T95" fmla="*/ 13 h 123"/>
                <a:gd name="T96" fmla="*/ 73 w 98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3">
                  <a:moveTo>
                    <a:pt x="62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5" y="113"/>
                  </a:lnTo>
                  <a:lnTo>
                    <a:pt x="15" y="120"/>
                  </a:lnTo>
                  <a:lnTo>
                    <a:pt x="8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9"/>
                  </a:lnTo>
                  <a:lnTo>
                    <a:pt x="46" y="83"/>
                  </a:lnTo>
                  <a:lnTo>
                    <a:pt x="62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5"/>
                  </a:lnTo>
                  <a:lnTo>
                    <a:pt x="94" y="43"/>
                  </a:lnTo>
                  <a:lnTo>
                    <a:pt x="98" y="63"/>
                  </a:lnTo>
                  <a:lnTo>
                    <a:pt x="96" y="84"/>
                  </a:lnTo>
                  <a:lnTo>
                    <a:pt x="90" y="99"/>
                  </a:lnTo>
                  <a:lnTo>
                    <a:pt x="82" y="109"/>
                  </a:lnTo>
                  <a:lnTo>
                    <a:pt x="72" y="116"/>
                  </a:lnTo>
                  <a:lnTo>
                    <a:pt x="61" y="119"/>
                  </a:lnTo>
                  <a:lnTo>
                    <a:pt x="50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6" y="61"/>
                  </a:lnTo>
                  <a:lnTo>
                    <a:pt x="66" y="51"/>
                  </a:lnTo>
                  <a:lnTo>
                    <a:pt x="66" y="43"/>
                  </a:lnTo>
                  <a:lnTo>
                    <a:pt x="65" y="40"/>
                  </a:lnTo>
                  <a:lnTo>
                    <a:pt x="50" y="65"/>
                  </a:lnTo>
                  <a:lnTo>
                    <a:pt x="34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3" y="79"/>
                  </a:lnTo>
                  <a:lnTo>
                    <a:pt x="1" y="67"/>
                  </a:lnTo>
                  <a:lnTo>
                    <a:pt x="5" y="53"/>
                  </a:lnTo>
                  <a:lnTo>
                    <a:pt x="15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38">
              <a:extLst>
                <a:ext uri="{FF2B5EF4-FFF2-40B4-BE49-F238E27FC236}">
                  <a16:creationId xmlns:a16="http://schemas.microsoft.com/office/drawing/2014/main" id="{CB90CC09-36F3-4D74-AEB9-076DB2D08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4497691"/>
              <a:ext cx="168381" cy="168381"/>
            </a:xfrm>
            <a:custGeom>
              <a:avLst/>
              <a:gdLst>
                <a:gd name="T0" fmla="*/ 34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5 w 113"/>
                <a:gd name="T7" fmla="*/ 109 h 113"/>
                <a:gd name="T8" fmla="*/ 55 w 113"/>
                <a:gd name="T9" fmla="*/ 113 h 113"/>
                <a:gd name="T10" fmla="*/ 49 w 113"/>
                <a:gd name="T11" fmla="*/ 113 h 113"/>
                <a:gd name="T12" fmla="*/ 41 w 113"/>
                <a:gd name="T13" fmla="*/ 112 h 113"/>
                <a:gd name="T14" fmla="*/ 34 w 113"/>
                <a:gd name="T15" fmla="*/ 109 h 113"/>
                <a:gd name="T16" fmla="*/ 34 w 113"/>
                <a:gd name="T17" fmla="*/ 85 h 113"/>
                <a:gd name="T18" fmla="*/ 28 w 113"/>
                <a:gd name="T19" fmla="*/ 56 h 113"/>
                <a:gd name="T20" fmla="*/ 28 w 113"/>
                <a:gd name="T21" fmla="*/ 105 h 113"/>
                <a:gd name="T22" fmla="*/ 13 w 113"/>
                <a:gd name="T23" fmla="*/ 95 h 113"/>
                <a:gd name="T24" fmla="*/ 4 w 113"/>
                <a:gd name="T25" fmla="*/ 79 h 113"/>
                <a:gd name="T26" fmla="*/ 28 w 113"/>
                <a:gd name="T27" fmla="*/ 56 h 113"/>
                <a:gd name="T28" fmla="*/ 83 w 113"/>
                <a:gd name="T29" fmla="*/ 8 h 113"/>
                <a:gd name="T30" fmla="*/ 98 w 113"/>
                <a:gd name="T31" fmla="*/ 20 h 113"/>
                <a:gd name="T32" fmla="*/ 109 w 113"/>
                <a:gd name="T33" fmla="*/ 38 h 113"/>
                <a:gd name="T34" fmla="*/ 113 w 113"/>
                <a:gd name="T35" fmla="*/ 56 h 113"/>
                <a:gd name="T36" fmla="*/ 111 w 113"/>
                <a:gd name="T37" fmla="*/ 64 h 113"/>
                <a:gd name="T38" fmla="*/ 110 w 113"/>
                <a:gd name="T39" fmla="*/ 71 h 113"/>
                <a:gd name="T40" fmla="*/ 107 w 113"/>
                <a:gd name="T41" fmla="*/ 77 h 113"/>
                <a:gd name="T42" fmla="*/ 83 w 113"/>
                <a:gd name="T43" fmla="*/ 77 h 113"/>
                <a:gd name="T44" fmla="*/ 83 w 113"/>
                <a:gd name="T45" fmla="*/ 8 h 113"/>
                <a:gd name="T46" fmla="*/ 29 w 113"/>
                <a:gd name="T47" fmla="*/ 7 h 113"/>
                <a:gd name="T48" fmla="*/ 46 w 113"/>
                <a:gd name="T49" fmla="*/ 26 h 113"/>
                <a:gd name="T50" fmla="*/ 1 w 113"/>
                <a:gd name="T51" fmla="*/ 71 h 113"/>
                <a:gd name="T52" fmla="*/ 0 w 113"/>
                <a:gd name="T53" fmla="*/ 64 h 113"/>
                <a:gd name="T54" fmla="*/ 0 w 113"/>
                <a:gd name="T55" fmla="*/ 56 h 113"/>
                <a:gd name="T56" fmla="*/ 2 w 113"/>
                <a:gd name="T57" fmla="*/ 36 h 113"/>
                <a:gd name="T58" fmla="*/ 13 w 113"/>
                <a:gd name="T59" fmla="*/ 20 h 113"/>
                <a:gd name="T60" fmla="*/ 29 w 113"/>
                <a:gd name="T61" fmla="*/ 7 h 113"/>
                <a:gd name="T62" fmla="*/ 55 w 113"/>
                <a:gd name="T63" fmla="*/ 0 h 113"/>
                <a:gd name="T64" fmla="*/ 63 w 113"/>
                <a:gd name="T65" fmla="*/ 0 h 113"/>
                <a:gd name="T66" fmla="*/ 70 w 113"/>
                <a:gd name="T67" fmla="*/ 2 h 113"/>
                <a:gd name="T68" fmla="*/ 77 w 113"/>
                <a:gd name="T69" fmla="*/ 4 h 113"/>
                <a:gd name="T70" fmla="*/ 77 w 113"/>
                <a:gd name="T71" fmla="*/ 44 h 113"/>
                <a:gd name="T72" fmla="*/ 37 w 113"/>
                <a:gd name="T73" fmla="*/ 4 h 113"/>
                <a:gd name="T74" fmla="*/ 46 w 113"/>
                <a:gd name="T75" fmla="*/ 2 h 113"/>
                <a:gd name="T76" fmla="*/ 55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4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5" y="109"/>
                  </a:lnTo>
                  <a:lnTo>
                    <a:pt x="55" y="113"/>
                  </a:lnTo>
                  <a:lnTo>
                    <a:pt x="49" y="113"/>
                  </a:lnTo>
                  <a:lnTo>
                    <a:pt x="41" y="112"/>
                  </a:lnTo>
                  <a:lnTo>
                    <a:pt x="34" y="109"/>
                  </a:lnTo>
                  <a:lnTo>
                    <a:pt x="34" y="85"/>
                  </a:lnTo>
                  <a:close/>
                  <a:moveTo>
                    <a:pt x="28" y="56"/>
                  </a:moveTo>
                  <a:lnTo>
                    <a:pt x="28" y="105"/>
                  </a:lnTo>
                  <a:lnTo>
                    <a:pt x="13" y="95"/>
                  </a:lnTo>
                  <a:lnTo>
                    <a:pt x="4" y="79"/>
                  </a:lnTo>
                  <a:lnTo>
                    <a:pt x="28" y="56"/>
                  </a:lnTo>
                  <a:close/>
                  <a:moveTo>
                    <a:pt x="83" y="8"/>
                  </a:moveTo>
                  <a:lnTo>
                    <a:pt x="98" y="20"/>
                  </a:lnTo>
                  <a:lnTo>
                    <a:pt x="109" y="38"/>
                  </a:lnTo>
                  <a:lnTo>
                    <a:pt x="113" y="56"/>
                  </a:lnTo>
                  <a:lnTo>
                    <a:pt x="111" y="64"/>
                  </a:lnTo>
                  <a:lnTo>
                    <a:pt x="110" y="71"/>
                  </a:lnTo>
                  <a:lnTo>
                    <a:pt x="107" y="77"/>
                  </a:lnTo>
                  <a:lnTo>
                    <a:pt x="83" y="77"/>
                  </a:lnTo>
                  <a:lnTo>
                    <a:pt x="83" y="8"/>
                  </a:lnTo>
                  <a:close/>
                  <a:moveTo>
                    <a:pt x="29" y="7"/>
                  </a:moveTo>
                  <a:lnTo>
                    <a:pt x="46" y="26"/>
                  </a:lnTo>
                  <a:lnTo>
                    <a:pt x="1" y="71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2" y="36"/>
                  </a:lnTo>
                  <a:lnTo>
                    <a:pt x="13" y="20"/>
                  </a:lnTo>
                  <a:lnTo>
                    <a:pt x="29" y="7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70" y="2"/>
                  </a:lnTo>
                  <a:lnTo>
                    <a:pt x="77" y="4"/>
                  </a:lnTo>
                  <a:lnTo>
                    <a:pt x="77" y="44"/>
                  </a:lnTo>
                  <a:lnTo>
                    <a:pt x="37" y="4"/>
                  </a:lnTo>
                  <a:lnTo>
                    <a:pt x="46" y="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139">
              <a:extLst>
                <a:ext uri="{FF2B5EF4-FFF2-40B4-BE49-F238E27FC236}">
                  <a16:creationId xmlns:a16="http://schemas.microsoft.com/office/drawing/2014/main" id="{839C8B6B-CB61-41ED-B7F8-A03A7C4BB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757" y="4952170"/>
              <a:ext cx="156460" cy="137088"/>
            </a:xfrm>
            <a:custGeom>
              <a:avLst/>
              <a:gdLst>
                <a:gd name="T0" fmla="*/ 33 w 105"/>
                <a:gd name="T1" fmla="*/ 53 h 92"/>
                <a:gd name="T2" fmla="*/ 33 w 105"/>
                <a:gd name="T3" fmla="*/ 85 h 92"/>
                <a:gd name="T4" fmla="*/ 72 w 105"/>
                <a:gd name="T5" fmla="*/ 85 h 92"/>
                <a:gd name="T6" fmla="*/ 72 w 105"/>
                <a:gd name="T7" fmla="*/ 53 h 92"/>
                <a:gd name="T8" fmla="*/ 33 w 105"/>
                <a:gd name="T9" fmla="*/ 53 h 92"/>
                <a:gd name="T10" fmla="*/ 96 w 105"/>
                <a:gd name="T11" fmla="*/ 25 h 92"/>
                <a:gd name="T12" fmla="*/ 93 w 105"/>
                <a:gd name="T13" fmla="*/ 25 h 92"/>
                <a:gd name="T14" fmla="*/ 90 w 105"/>
                <a:gd name="T15" fmla="*/ 28 h 92"/>
                <a:gd name="T16" fmla="*/ 90 w 105"/>
                <a:gd name="T17" fmla="*/ 29 h 92"/>
                <a:gd name="T18" fmla="*/ 90 w 105"/>
                <a:gd name="T19" fmla="*/ 32 h 92"/>
                <a:gd name="T20" fmla="*/ 93 w 105"/>
                <a:gd name="T21" fmla="*/ 33 h 92"/>
                <a:gd name="T22" fmla="*/ 96 w 105"/>
                <a:gd name="T23" fmla="*/ 35 h 92"/>
                <a:gd name="T24" fmla="*/ 97 w 105"/>
                <a:gd name="T25" fmla="*/ 33 h 92"/>
                <a:gd name="T26" fmla="*/ 100 w 105"/>
                <a:gd name="T27" fmla="*/ 32 h 92"/>
                <a:gd name="T28" fmla="*/ 100 w 105"/>
                <a:gd name="T29" fmla="*/ 29 h 92"/>
                <a:gd name="T30" fmla="*/ 100 w 105"/>
                <a:gd name="T31" fmla="*/ 28 h 92"/>
                <a:gd name="T32" fmla="*/ 97 w 105"/>
                <a:gd name="T33" fmla="*/ 25 h 92"/>
                <a:gd name="T34" fmla="*/ 96 w 105"/>
                <a:gd name="T35" fmla="*/ 25 h 92"/>
                <a:gd name="T36" fmla="*/ 7 w 105"/>
                <a:gd name="T37" fmla="*/ 20 h 92"/>
                <a:gd name="T38" fmla="*/ 98 w 105"/>
                <a:gd name="T39" fmla="*/ 20 h 92"/>
                <a:gd name="T40" fmla="*/ 101 w 105"/>
                <a:gd name="T41" fmla="*/ 21 h 92"/>
                <a:gd name="T42" fmla="*/ 104 w 105"/>
                <a:gd name="T43" fmla="*/ 23 h 92"/>
                <a:gd name="T44" fmla="*/ 105 w 105"/>
                <a:gd name="T45" fmla="*/ 27 h 92"/>
                <a:gd name="T46" fmla="*/ 105 w 105"/>
                <a:gd name="T47" fmla="*/ 60 h 92"/>
                <a:gd name="T48" fmla="*/ 104 w 105"/>
                <a:gd name="T49" fmla="*/ 63 h 92"/>
                <a:gd name="T50" fmla="*/ 101 w 105"/>
                <a:gd name="T51" fmla="*/ 65 h 92"/>
                <a:gd name="T52" fmla="*/ 98 w 105"/>
                <a:gd name="T53" fmla="*/ 67 h 92"/>
                <a:gd name="T54" fmla="*/ 78 w 105"/>
                <a:gd name="T55" fmla="*/ 67 h 92"/>
                <a:gd name="T56" fmla="*/ 78 w 105"/>
                <a:gd name="T57" fmla="*/ 92 h 92"/>
                <a:gd name="T58" fmla="*/ 27 w 105"/>
                <a:gd name="T59" fmla="*/ 92 h 92"/>
                <a:gd name="T60" fmla="*/ 27 w 105"/>
                <a:gd name="T61" fmla="*/ 67 h 92"/>
                <a:gd name="T62" fmla="*/ 7 w 105"/>
                <a:gd name="T63" fmla="*/ 67 h 92"/>
                <a:gd name="T64" fmla="*/ 3 w 105"/>
                <a:gd name="T65" fmla="*/ 65 h 92"/>
                <a:gd name="T66" fmla="*/ 0 w 105"/>
                <a:gd name="T67" fmla="*/ 63 h 92"/>
                <a:gd name="T68" fmla="*/ 0 w 105"/>
                <a:gd name="T69" fmla="*/ 60 h 92"/>
                <a:gd name="T70" fmla="*/ 0 w 105"/>
                <a:gd name="T71" fmla="*/ 27 h 92"/>
                <a:gd name="T72" fmla="*/ 0 w 105"/>
                <a:gd name="T73" fmla="*/ 23 h 92"/>
                <a:gd name="T74" fmla="*/ 3 w 105"/>
                <a:gd name="T75" fmla="*/ 21 h 92"/>
                <a:gd name="T76" fmla="*/ 7 w 105"/>
                <a:gd name="T77" fmla="*/ 20 h 92"/>
                <a:gd name="T78" fmla="*/ 27 w 105"/>
                <a:gd name="T79" fmla="*/ 0 h 92"/>
                <a:gd name="T80" fmla="*/ 78 w 105"/>
                <a:gd name="T81" fmla="*/ 0 h 92"/>
                <a:gd name="T82" fmla="*/ 78 w 105"/>
                <a:gd name="T83" fmla="*/ 13 h 92"/>
                <a:gd name="T84" fmla="*/ 27 w 105"/>
                <a:gd name="T85" fmla="*/ 13 h 92"/>
                <a:gd name="T86" fmla="*/ 27 w 105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92">
                  <a:moveTo>
                    <a:pt x="33" y="53"/>
                  </a:moveTo>
                  <a:lnTo>
                    <a:pt x="33" y="85"/>
                  </a:lnTo>
                  <a:lnTo>
                    <a:pt x="72" y="85"/>
                  </a:lnTo>
                  <a:lnTo>
                    <a:pt x="72" y="53"/>
                  </a:lnTo>
                  <a:lnTo>
                    <a:pt x="33" y="53"/>
                  </a:lnTo>
                  <a:close/>
                  <a:moveTo>
                    <a:pt x="96" y="25"/>
                  </a:moveTo>
                  <a:lnTo>
                    <a:pt x="93" y="25"/>
                  </a:lnTo>
                  <a:lnTo>
                    <a:pt x="90" y="28"/>
                  </a:lnTo>
                  <a:lnTo>
                    <a:pt x="90" y="29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6" y="35"/>
                  </a:lnTo>
                  <a:lnTo>
                    <a:pt x="97" y="33"/>
                  </a:lnTo>
                  <a:lnTo>
                    <a:pt x="100" y="32"/>
                  </a:lnTo>
                  <a:lnTo>
                    <a:pt x="100" y="29"/>
                  </a:lnTo>
                  <a:lnTo>
                    <a:pt x="100" y="28"/>
                  </a:lnTo>
                  <a:lnTo>
                    <a:pt x="97" y="25"/>
                  </a:lnTo>
                  <a:lnTo>
                    <a:pt x="96" y="25"/>
                  </a:lnTo>
                  <a:close/>
                  <a:moveTo>
                    <a:pt x="7" y="20"/>
                  </a:moveTo>
                  <a:lnTo>
                    <a:pt x="98" y="20"/>
                  </a:lnTo>
                  <a:lnTo>
                    <a:pt x="101" y="21"/>
                  </a:lnTo>
                  <a:lnTo>
                    <a:pt x="104" y="23"/>
                  </a:lnTo>
                  <a:lnTo>
                    <a:pt x="105" y="27"/>
                  </a:lnTo>
                  <a:lnTo>
                    <a:pt x="105" y="60"/>
                  </a:lnTo>
                  <a:lnTo>
                    <a:pt x="104" y="63"/>
                  </a:lnTo>
                  <a:lnTo>
                    <a:pt x="101" y="65"/>
                  </a:lnTo>
                  <a:lnTo>
                    <a:pt x="98" y="67"/>
                  </a:lnTo>
                  <a:lnTo>
                    <a:pt x="78" y="67"/>
                  </a:lnTo>
                  <a:lnTo>
                    <a:pt x="78" y="92"/>
                  </a:lnTo>
                  <a:lnTo>
                    <a:pt x="27" y="92"/>
                  </a:lnTo>
                  <a:lnTo>
                    <a:pt x="27" y="67"/>
                  </a:lnTo>
                  <a:lnTo>
                    <a:pt x="7" y="67"/>
                  </a:lnTo>
                  <a:lnTo>
                    <a:pt x="3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7" y="20"/>
                  </a:lnTo>
                  <a:close/>
                  <a:moveTo>
                    <a:pt x="27" y="0"/>
                  </a:moveTo>
                  <a:lnTo>
                    <a:pt x="78" y="0"/>
                  </a:lnTo>
                  <a:lnTo>
                    <a:pt x="78" y="13"/>
                  </a:lnTo>
                  <a:lnTo>
                    <a:pt x="27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40">
              <a:extLst>
                <a:ext uri="{FF2B5EF4-FFF2-40B4-BE49-F238E27FC236}">
                  <a16:creationId xmlns:a16="http://schemas.microsoft.com/office/drawing/2014/main" id="{0773459C-3F7D-4ACB-8318-858A93B29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4662" y="4825512"/>
              <a:ext cx="157950" cy="156460"/>
            </a:xfrm>
            <a:custGeom>
              <a:avLst/>
              <a:gdLst>
                <a:gd name="T0" fmla="*/ 40 w 106"/>
                <a:gd name="T1" fmla="*/ 82 h 105"/>
                <a:gd name="T2" fmla="*/ 47 w 106"/>
                <a:gd name="T3" fmla="*/ 84 h 105"/>
                <a:gd name="T4" fmla="*/ 53 w 106"/>
                <a:gd name="T5" fmla="*/ 85 h 105"/>
                <a:gd name="T6" fmla="*/ 60 w 106"/>
                <a:gd name="T7" fmla="*/ 84 h 105"/>
                <a:gd name="T8" fmla="*/ 66 w 106"/>
                <a:gd name="T9" fmla="*/ 82 h 105"/>
                <a:gd name="T10" fmla="*/ 78 w 106"/>
                <a:gd name="T11" fmla="*/ 98 h 105"/>
                <a:gd name="T12" fmla="*/ 66 w 106"/>
                <a:gd name="T13" fmla="*/ 102 h 105"/>
                <a:gd name="T14" fmla="*/ 53 w 106"/>
                <a:gd name="T15" fmla="*/ 105 h 105"/>
                <a:gd name="T16" fmla="*/ 40 w 106"/>
                <a:gd name="T17" fmla="*/ 102 h 105"/>
                <a:gd name="T18" fmla="*/ 28 w 106"/>
                <a:gd name="T19" fmla="*/ 98 h 105"/>
                <a:gd name="T20" fmla="*/ 40 w 106"/>
                <a:gd name="T21" fmla="*/ 82 h 105"/>
                <a:gd name="T22" fmla="*/ 105 w 106"/>
                <a:gd name="T23" fmla="*/ 42 h 105"/>
                <a:gd name="T24" fmla="*/ 106 w 106"/>
                <a:gd name="T25" fmla="*/ 52 h 105"/>
                <a:gd name="T26" fmla="*/ 104 w 106"/>
                <a:gd name="T27" fmla="*/ 66 h 105"/>
                <a:gd name="T28" fmla="*/ 98 w 106"/>
                <a:gd name="T29" fmla="*/ 80 h 105"/>
                <a:gd name="T30" fmla="*/ 89 w 106"/>
                <a:gd name="T31" fmla="*/ 90 h 105"/>
                <a:gd name="T32" fmla="*/ 77 w 106"/>
                <a:gd name="T33" fmla="*/ 74 h 105"/>
                <a:gd name="T34" fmla="*/ 84 w 106"/>
                <a:gd name="T35" fmla="*/ 64 h 105"/>
                <a:gd name="T36" fmla="*/ 86 w 106"/>
                <a:gd name="T37" fmla="*/ 52 h 105"/>
                <a:gd name="T38" fmla="*/ 85 w 106"/>
                <a:gd name="T39" fmla="*/ 48 h 105"/>
                <a:gd name="T40" fmla="*/ 105 w 106"/>
                <a:gd name="T41" fmla="*/ 42 h 105"/>
                <a:gd name="T42" fmla="*/ 1 w 106"/>
                <a:gd name="T43" fmla="*/ 42 h 105"/>
                <a:gd name="T44" fmla="*/ 20 w 106"/>
                <a:gd name="T45" fmla="*/ 48 h 105"/>
                <a:gd name="T46" fmla="*/ 20 w 106"/>
                <a:gd name="T47" fmla="*/ 52 h 105"/>
                <a:gd name="T48" fmla="*/ 23 w 106"/>
                <a:gd name="T49" fmla="*/ 64 h 105"/>
                <a:gd name="T50" fmla="*/ 29 w 106"/>
                <a:gd name="T51" fmla="*/ 74 h 105"/>
                <a:gd name="T52" fmla="*/ 17 w 106"/>
                <a:gd name="T53" fmla="*/ 90 h 105"/>
                <a:gd name="T54" fmla="*/ 8 w 106"/>
                <a:gd name="T55" fmla="*/ 80 h 105"/>
                <a:gd name="T56" fmla="*/ 3 w 106"/>
                <a:gd name="T57" fmla="*/ 66 h 105"/>
                <a:gd name="T58" fmla="*/ 0 w 106"/>
                <a:gd name="T59" fmla="*/ 52 h 105"/>
                <a:gd name="T60" fmla="*/ 1 w 106"/>
                <a:gd name="T61" fmla="*/ 42 h 105"/>
                <a:gd name="T62" fmla="*/ 60 w 106"/>
                <a:gd name="T63" fmla="*/ 0 h 105"/>
                <a:gd name="T64" fmla="*/ 77 w 106"/>
                <a:gd name="T65" fmla="*/ 5 h 105"/>
                <a:gd name="T66" fmla="*/ 90 w 106"/>
                <a:gd name="T67" fmla="*/ 14 h 105"/>
                <a:gd name="T68" fmla="*/ 101 w 106"/>
                <a:gd name="T69" fmla="*/ 29 h 105"/>
                <a:gd name="T70" fmla="*/ 81 w 106"/>
                <a:gd name="T71" fmla="*/ 36 h 105"/>
                <a:gd name="T72" fmla="*/ 72 w 106"/>
                <a:gd name="T73" fmla="*/ 25 h 105"/>
                <a:gd name="T74" fmla="*/ 60 w 106"/>
                <a:gd name="T75" fmla="*/ 20 h 105"/>
                <a:gd name="T76" fmla="*/ 60 w 106"/>
                <a:gd name="T77" fmla="*/ 0 h 105"/>
                <a:gd name="T78" fmla="*/ 47 w 106"/>
                <a:gd name="T79" fmla="*/ 0 h 105"/>
                <a:gd name="T80" fmla="*/ 47 w 106"/>
                <a:gd name="T81" fmla="*/ 20 h 105"/>
                <a:gd name="T82" fmla="*/ 33 w 106"/>
                <a:gd name="T83" fmla="*/ 25 h 105"/>
                <a:gd name="T84" fmla="*/ 24 w 106"/>
                <a:gd name="T85" fmla="*/ 36 h 105"/>
                <a:gd name="T86" fmla="*/ 5 w 106"/>
                <a:gd name="T87" fmla="*/ 29 h 105"/>
                <a:gd name="T88" fmla="*/ 15 w 106"/>
                <a:gd name="T89" fmla="*/ 14 h 105"/>
                <a:gd name="T90" fmla="*/ 29 w 106"/>
                <a:gd name="T91" fmla="*/ 5 h 105"/>
                <a:gd name="T92" fmla="*/ 47 w 106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05">
                  <a:moveTo>
                    <a:pt x="40" y="82"/>
                  </a:moveTo>
                  <a:lnTo>
                    <a:pt x="47" y="84"/>
                  </a:lnTo>
                  <a:lnTo>
                    <a:pt x="53" y="85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8" y="98"/>
                  </a:lnTo>
                  <a:lnTo>
                    <a:pt x="66" y="102"/>
                  </a:lnTo>
                  <a:lnTo>
                    <a:pt x="53" y="105"/>
                  </a:lnTo>
                  <a:lnTo>
                    <a:pt x="40" y="102"/>
                  </a:lnTo>
                  <a:lnTo>
                    <a:pt x="28" y="98"/>
                  </a:lnTo>
                  <a:lnTo>
                    <a:pt x="40" y="82"/>
                  </a:lnTo>
                  <a:close/>
                  <a:moveTo>
                    <a:pt x="105" y="42"/>
                  </a:moveTo>
                  <a:lnTo>
                    <a:pt x="106" y="52"/>
                  </a:lnTo>
                  <a:lnTo>
                    <a:pt x="104" y="66"/>
                  </a:lnTo>
                  <a:lnTo>
                    <a:pt x="98" y="80"/>
                  </a:lnTo>
                  <a:lnTo>
                    <a:pt x="89" y="90"/>
                  </a:lnTo>
                  <a:lnTo>
                    <a:pt x="77" y="74"/>
                  </a:lnTo>
                  <a:lnTo>
                    <a:pt x="84" y="64"/>
                  </a:lnTo>
                  <a:lnTo>
                    <a:pt x="86" y="52"/>
                  </a:lnTo>
                  <a:lnTo>
                    <a:pt x="85" y="48"/>
                  </a:lnTo>
                  <a:lnTo>
                    <a:pt x="105" y="42"/>
                  </a:lnTo>
                  <a:close/>
                  <a:moveTo>
                    <a:pt x="1" y="42"/>
                  </a:moveTo>
                  <a:lnTo>
                    <a:pt x="20" y="48"/>
                  </a:lnTo>
                  <a:lnTo>
                    <a:pt x="20" y="52"/>
                  </a:lnTo>
                  <a:lnTo>
                    <a:pt x="23" y="64"/>
                  </a:lnTo>
                  <a:lnTo>
                    <a:pt x="29" y="74"/>
                  </a:lnTo>
                  <a:lnTo>
                    <a:pt x="17" y="90"/>
                  </a:lnTo>
                  <a:lnTo>
                    <a:pt x="8" y="80"/>
                  </a:lnTo>
                  <a:lnTo>
                    <a:pt x="3" y="66"/>
                  </a:lnTo>
                  <a:lnTo>
                    <a:pt x="0" y="52"/>
                  </a:lnTo>
                  <a:lnTo>
                    <a:pt x="1" y="42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0" y="14"/>
                  </a:lnTo>
                  <a:lnTo>
                    <a:pt x="101" y="29"/>
                  </a:lnTo>
                  <a:lnTo>
                    <a:pt x="81" y="36"/>
                  </a:lnTo>
                  <a:lnTo>
                    <a:pt x="72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3" y="25"/>
                  </a:lnTo>
                  <a:lnTo>
                    <a:pt x="24" y="36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41">
              <a:extLst>
                <a:ext uri="{FF2B5EF4-FFF2-40B4-BE49-F238E27FC236}">
                  <a16:creationId xmlns:a16="http://schemas.microsoft.com/office/drawing/2014/main" id="{51520691-CEC1-4767-8D84-3653BBD3F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5033" y="2936071"/>
              <a:ext cx="149009" cy="147520"/>
            </a:xfrm>
            <a:custGeom>
              <a:avLst/>
              <a:gdLst>
                <a:gd name="T0" fmla="*/ 56 w 100"/>
                <a:gd name="T1" fmla="*/ 34 h 99"/>
                <a:gd name="T2" fmla="*/ 79 w 100"/>
                <a:gd name="T3" fmla="*/ 49 h 99"/>
                <a:gd name="T4" fmla="*/ 56 w 100"/>
                <a:gd name="T5" fmla="*/ 65 h 99"/>
                <a:gd name="T6" fmla="*/ 56 w 100"/>
                <a:gd name="T7" fmla="*/ 34 h 99"/>
                <a:gd name="T8" fmla="*/ 32 w 100"/>
                <a:gd name="T9" fmla="*/ 34 h 99"/>
                <a:gd name="T10" fmla="*/ 54 w 100"/>
                <a:gd name="T11" fmla="*/ 49 h 99"/>
                <a:gd name="T12" fmla="*/ 32 w 100"/>
                <a:gd name="T13" fmla="*/ 65 h 99"/>
                <a:gd name="T14" fmla="*/ 32 w 100"/>
                <a:gd name="T15" fmla="*/ 34 h 99"/>
                <a:gd name="T16" fmla="*/ 51 w 100"/>
                <a:gd name="T17" fmla="*/ 9 h 99"/>
                <a:gd name="T18" fmla="*/ 35 w 100"/>
                <a:gd name="T19" fmla="*/ 12 h 99"/>
                <a:gd name="T20" fmla="*/ 22 w 100"/>
                <a:gd name="T21" fmla="*/ 21 h 99"/>
                <a:gd name="T22" fmla="*/ 12 w 100"/>
                <a:gd name="T23" fmla="*/ 34 h 99"/>
                <a:gd name="T24" fmla="*/ 10 w 100"/>
                <a:gd name="T25" fmla="*/ 49 h 99"/>
                <a:gd name="T26" fmla="*/ 12 w 100"/>
                <a:gd name="T27" fmla="*/ 65 h 99"/>
                <a:gd name="T28" fmla="*/ 22 w 100"/>
                <a:gd name="T29" fmla="*/ 78 h 99"/>
                <a:gd name="T30" fmla="*/ 35 w 100"/>
                <a:gd name="T31" fmla="*/ 87 h 99"/>
                <a:gd name="T32" fmla="*/ 51 w 100"/>
                <a:gd name="T33" fmla="*/ 90 h 99"/>
                <a:gd name="T34" fmla="*/ 67 w 100"/>
                <a:gd name="T35" fmla="*/ 87 h 99"/>
                <a:gd name="T36" fmla="*/ 79 w 100"/>
                <a:gd name="T37" fmla="*/ 78 h 99"/>
                <a:gd name="T38" fmla="*/ 88 w 100"/>
                <a:gd name="T39" fmla="*/ 65 h 99"/>
                <a:gd name="T40" fmla="*/ 91 w 100"/>
                <a:gd name="T41" fmla="*/ 49 h 99"/>
                <a:gd name="T42" fmla="*/ 88 w 100"/>
                <a:gd name="T43" fmla="*/ 34 h 99"/>
                <a:gd name="T44" fmla="*/ 79 w 100"/>
                <a:gd name="T45" fmla="*/ 21 h 99"/>
                <a:gd name="T46" fmla="*/ 67 w 100"/>
                <a:gd name="T47" fmla="*/ 12 h 99"/>
                <a:gd name="T48" fmla="*/ 51 w 100"/>
                <a:gd name="T49" fmla="*/ 9 h 99"/>
                <a:gd name="T50" fmla="*/ 51 w 100"/>
                <a:gd name="T51" fmla="*/ 0 h 99"/>
                <a:gd name="T52" fmla="*/ 70 w 100"/>
                <a:gd name="T53" fmla="*/ 4 h 99"/>
                <a:gd name="T54" fmla="*/ 86 w 100"/>
                <a:gd name="T55" fmla="*/ 14 h 99"/>
                <a:gd name="T56" fmla="*/ 96 w 100"/>
                <a:gd name="T57" fmla="*/ 30 h 99"/>
                <a:gd name="T58" fmla="*/ 100 w 100"/>
                <a:gd name="T59" fmla="*/ 49 h 99"/>
                <a:gd name="T60" fmla="*/ 96 w 100"/>
                <a:gd name="T61" fmla="*/ 69 h 99"/>
                <a:gd name="T62" fmla="*/ 86 w 100"/>
                <a:gd name="T63" fmla="*/ 85 h 99"/>
                <a:gd name="T64" fmla="*/ 70 w 100"/>
                <a:gd name="T65" fmla="*/ 95 h 99"/>
                <a:gd name="T66" fmla="*/ 51 w 100"/>
                <a:gd name="T67" fmla="*/ 99 h 99"/>
                <a:gd name="T68" fmla="*/ 31 w 100"/>
                <a:gd name="T69" fmla="*/ 95 h 99"/>
                <a:gd name="T70" fmla="*/ 15 w 100"/>
                <a:gd name="T71" fmla="*/ 85 h 99"/>
                <a:gd name="T72" fmla="*/ 4 w 100"/>
                <a:gd name="T73" fmla="*/ 69 h 99"/>
                <a:gd name="T74" fmla="*/ 0 w 100"/>
                <a:gd name="T75" fmla="*/ 49 h 99"/>
                <a:gd name="T76" fmla="*/ 4 w 100"/>
                <a:gd name="T77" fmla="*/ 30 h 99"/>
                <a:gd name="T78" fmla="*/ 15 w 100"/>
                <a:gd name="T79" fmla="*/ 14 h 99"/>
                <a:gd name="T80" fmla="*/ 31 w 100"/>
                <a:gd name="T81" fmla="*/ 4 h 99"/>
                <a:gd name="T82" fmla="*/ 51 w 100"/>
                <a:gd name="T8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" h="99">
                  <a:moveTo>
                    <a:pt x="56" y="34"/>
                  </a:moveTo>
                  <a:lnTo>
                    <a:pt x="79" y="49"/>
                  </a:lnTo>
                  <a:lnTo>
                    <a:pt x="56" y="65"/>
                  </a:lnTo>
                  <a:lnTo>
                    <a:pt x="56" y="34"/>
                  </a:lnTo>
                  <a:close/>
                  <a:moveTo>
                    <a:pt x="32" y="34"/>
                  </a:moveTo>
                  <a:lnTo>
                    <a:pt x="54" y="49"/>
                  </a:lnTo>
                  <a:lnTo>
                    <a:pt x="32" y="65"/>
                  </a:lnTo>
                  <a:lnTo>
                    <a:pt x="32" y="34"/>
                  </a:lnTo>
                  <a:close/>
                  <a:moveTo>
                    <a:pt x="51" y="9"/>
                  </a:moveTo>
                  <a:lnTo>
                    <a:pt x="35" y="12"/>
                  </a:lnTo>
                  <a:lnTo>
                    <a:pt x="22" y="21"/>
                  </a:lnTo>
                  <a:lnTo>
                    <a:pt x="12" y="34"/>
                  </a:lnTo>
                  <a:lnTo>
                    <a:pt x="10" y="49"/>
                  </a:lnTo>
                  <a:lnTo>
                    <a:pt x="12" y="65"/>
                  </a:lnTo>
                  <a:lnTo>
                    <a:pt x="22" y="78"/>
                  </a:lnTo>
                  <a:lnTo>
                    <a:pt x="35" y="87"/>
                  </a:lnTo>
                  <a:lnTo>
                    <a:pt x="51" y="90"/>
                  </a:lnTo>
                  <a:lnTo>
                    <a:pt x="67" y="87"/>
                  </a:lnTo>
                  <a:lnTo>
                    <a:pt x="79" y="78"/>
                  </a:lnTo>
                  <a:lnTo>
                    <a:pt x="88" y="65"/>
                  </a:lnTo>
                  <a:lnTo>
                    <a:pt x="91" y="49"/>
                  </a:lnTo>
                  <a:lnTo>
                    <a:pt x="88" y="34"/>
                  </a:lnTo>
                  <a:lnTo>
                    <a:pt x="79" y="21"/>
                  </a:lnTo>
                  <a:lnTo>
                    <a:pt x="67" y="12"/>
                  </a:lnTo>
                  <a:lnTo>
                    <a:pt x="51" y="9"/>
                  </a:lnTo>
                  <a:close/>
                  <a:moveTo>
                    <a:pt x="51" y="0"/>
                  </a:moveTo>
                  <a:lnTo>
                    <a:pt x="70" y="4"/>
                  </a:lnTo>
                  <a:lnTo>
                    <a:pt x="86" y="14"/>
                  </a:lnTo>
                  <a:lnTo>
                    <a:pt x="96" y="30"/>
                  </a:lnTo>
                  <a:lnTo>
                    <a:pt x="100" y="49"/>
                  </a:lnTo>
                  <a:lnTo>
                    <a:pt x="96" y="69"/>
                  </a:lnTo>
                  <a:lnTo>
                    <a:pt x="86" y="85"/>
                  </a:lnTo>
                  <a:lnTo>
                    <a:pt x="70" y="95"/>
                  </a:lnTo>
                  <a:lnTo>
                    <a:pt x="51" y="99"/>
                  </a:lnTo>
                  <a:lnTo>
                    <a:pt x="31" y="95"/>
                  </a:lnTo>
                  <a:lnTo>
                    <a:pt x="15" y="85"/>
                  </a:lnTo>
                  <a:lnTo>
                    <a:pt x="4" y="69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483638ED-27F8-4002-A921-B5FB1747F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870" y="4308449"/>
              <a:ext cx="163910" cy="171360"/>
            </a:xfrm>
            <a:custGeom>
              <a:avLst/>
              <a:gdLst>
                <a:gd name="T0" fmla="*/ 0 w 110"/>
                <a:gd name="T1" fmla="*/ 0 h 115"/>
                <a:gd name="T2" fmla="*/ 51 w 110"/>
                <a:gd name="T3" fmla="*/ 53 h 115"/>
                <a:gd name="T4" fmla="*/ 51 w 110"/>
                <a:gd name="T5" fmla="*/ 0 h 115"/>
                <a:gd name="T6" fmla="*/ 110 w 110"/>
                <a:gd name="T7" fmla="*/ 58 h 115"/>
                <a:gd name="T8" fmla="*/ 51 w 110"/>
                <a:gd name="T9" fmla="*/ 115 h 115"/>
                <a:gd name="T10" fmla="*/ 51 w 110"/>
                <a:gd name="T11" fmla="*/ 63 h 115"/>
                <a:gd name="T12" fmla="*/ 0 w 110"/>
                <a:gd name="T13" fmla="*/ 115 h 115"/>
                <a:gd name="T14" fmla="*/ 0 w 110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5">
                  <a:moveTo>
                    <a:pt x="0" y="0"/>
                  </a:moveTo>
                  <a:lnTo>
                    <a:pt x="51" y="53"/>
                  </a:lnTo>
                  <a:lnTo>
                    <a:pt x="51" y="0"/>
                  </a:lnTo>
                  <a:lnTo>
                    <a:pt x="110" y="58"/>
                  </a:lnTo>
                  <a:lnTo>
                    <a:pt x="51" y="115"/>
                  </a:lnTo>
                  <a:lnTo>
                    <a:pt x="51" y="63"/>
                  </a:lnTo>
                  <a:lnTo>
                    <a:pt x="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43">
              <a:extLst>
                <a:ext uri="{FF2B5EF4-FFF2-40B4-BE49-F238E27FC236}">
                  <a16:creationId xmlns:a16="http://schemas.microsoft.com/office/drawing/2014/main" id="{A6E8EE50-A4C4-4794-AC61-254EBB2E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821" y="3703470"/>
              <a:ext cx="175831" cy="174341"/>
            </a:xfrm>
            <a:custGeom>
              <a:avLst/>
              <a:gdLst>
                <a:gd name="T0" fmla="*/ 37 w 118"/>
                <a:gd name="T1" fmla="*/ 73 h 117"/>
                <a:gd name="T2" fmla="*/ 37 w 118"/>
                <a:gd name="T3" fmla="*/ 87 h 117"/>
                <a:gd name="T4" fmla="*/ 52 w 118"/>
                <a:gd name="T5" fmla="*/ 87 h 117"/>
                <a:gd name="T6" fmla="*/ 52 w 118"/>
                <a:gd name="T7" fmla="*/ 73 h 117"/>
                <a:gd name="T8" fmla="*/ 37 w 118"/>
                <a:gd name="T9" fmla="*/ 73 h 117"/>
                <a:gd name="T10" fmla="*/ 8 w 118"/>
                <a:gd name="T11" fmla="*/ 73 h 117"/>
                <a:gd name="T12" fmla="*/ 8 w 118"/>
                <a:gd name="T13" fmla="*/ 87 h 117"/>
                <a:gd name="T14" fmla="*/ 23 w 118"/>
                <a:gd name="T15" fmla="*/ 87 h 117"/>
                <a:gd name="T16" fmla="*/ 23 w 118"/>
                <a:gd name="T17" fmla="*/ 73 h 117"/>
                <a:gd name="T18" fmla="*/ 8 w 118"/>
                <a:gd name="T19" fmla="*/ 73 h 117"/>
                <a:gd name="T20" fmla="*/ 67 w 118"/>
                <a:gd name="T21" fmla="*/ 50 h 117"/>
                <a:gd name="T22" fmla="*/ 118 w 118"/>
                <a:gd name="T23" fmla="*/ 50 h 117"/>
                <a:gd name="T24" fmla="*/ 118 w 118"/>
                <a:gd name="T25" fmla="*/ 117 h 117"/>
                <a:gd name="T26" fmla="*/ 104 w 118"/>
                <a:gd name="T27" fmla="*/ 117 h 117"/>
                <a:gd name="T28" fmla="*/ 104 w 118"/>
                <a:gd name="T29" fmla="*/ 87 h 117"/>
                <a:gd name="T30" fmla="*/ 81 w 118"/>
                <a:gd name="T31" fmla="*/ 87 h 117"/>
                <a:gd name="T32" fmla="*/ 81 w 118"/>
                <a:gd name="T33" fmla="*/ 117 h 117"/>
                <a:gd name="T34" fmla="*/ 67 w 118"/>
                <a:gd name="T35" fmla="*/ 117 h 117"/>
                <a:gd name="T36" fmla="*/ 67 w 118"/>
                <a:gd name="T37" fmla="*/ 50 h 117"/>
                <a:gd name="T38" fmla="*/ 37 w 118"/>
                <a:gd name="T39" fmla="*/ 44 h 117"/>
                <a:gd name="T40" fmla="*/ 37 w 118"/>
                <a:gd name="T41" fmla="*/ 58 h 117"/>
                <a:gd name="T42" fmla="*/ 52 w 118"/>
                <a:gd name="T43" fmla="*/ 58 h 117"/>
                <a:gd name="T44" fmla="*/ 52 w 118"/>
                <a:gd name="T45" fmla="*/ 44 h 117"/>
                <a:gd name="T46" fmla="*/ 37 w 118"/>
                <a:gd name="T47" fmla="*/ 44 h 117"/>
                <a:gd name="T48" fmla="*/ 8 w 118"/>
                <a:gd name="T49" fmla="*/ 44 h 117"/>
                <a:gd name="T50" fmla="*/ 8 w 118"/>
                <a:gd name="T51" fmla="*/ 58 h 117"/>
                <a:gd name="T52" fmla="*/ 23 w 118"/>
                <a:gd name="T53" fmla="*/ 58 h 117"/>
                <a:gd name="T54" fmla="*/ 23 w 118"/>
                <a:gd name="T55" fmla="*/ 44 h 117"/>
                <a:gd name="T56" fmla="*/ 8 w 118"/>
                <a:gd name="T57" fmla="*/ 44 h 117"/>
                <a:gd name="T58" fmla="*/ 67 w 118"/>
                <a:gd name="T59" fmla="*/ 36 h 117"/>
                <a:gd name="T60" fmla="*/ 118 w 118"/>
                <a:gd name="T61" fmla="*/ 36 h 117"/>
                <a:gd name="T62" fmla="*/ 118 w 118"/>
                <a:gd name="T63" fmla="*/ 44 h 117"/>
                <a:gd name="T64" fmla="*/ 67 w 118"/>
                <a:gd name="T65" fmla="*/ 44 h 117"/>
                <a:gd name="T66" fmla="*/ 67 w 118"/>
                <a:gd name="T67" fmla="*/ 36 h 117"/>
                <a:gd name="T68" fmla="*/ 37 w 118"/>
                <a:gd name="T69" fmla="*/ 14 h 117"/>
                <a:gd name="T70" fmla="*/ 37 w 118"/>
                <a:gd name="T71" fmla="*/ 29 h 117"/>
                <a:gd name="T72" fmla="*/ 52 w 118"/>
                <a:gd name="T73" fmla="*/ 29 h 117"/>
                <a:gd name="T74" fmla="*/ 52 w 118"/>
                <a:gd name="T75" fmla="*/ 14 h 117"/>
                <a:gd name="T76" fmla="*/ 37 w 118"/>
                <a:gd name="T77" fmla="*/ 14 h 117"/>
                <a:gd name="T78" fmla="*/ 8 w 118"/>
                <a:gd name="T79" fmla="*/ 14 h 117"/>
                <a:gd name="T80" fmla="*/ 8 w 118"/>
                <a:gd name="T81" fmla="*/ 29 h 117"/>
                <a:gd name="T82" fmla="*/ 23 w 118"/>
                <a:gd name="T83" fmla="*/ 29 h 117"/>
                <a:gd name="T84" fmla="*/ 23 w 118"/>
                <a:gd name="T85" fmla="*/ 14 h 117"/>
                <a:gd name="T86" fmla="*/ 8 w 118"/>
                <a:gd name="T87" fmla="*/ 14 h 117"/>
                <a:gd name="T88" fmla="*/ 0 w 118"/>
                <a:gd name="T89" fmla="*/ 0 h 117"/>
                <a:gd name="T90" fmla="*/ 59 w 118"/>
                <a:gd name="T91" fmla="*/ 0 h 117"/>
                <a:gd name="T92" fmla="*/ 59 w 118"/>
                <a:gd name="T93" fmla="*/ 117 h 117"/>
                <a:gd name="T94" fmla="*/ 0 w 118"/>
                <a:gd name="T95" fmla="*/ 117 h 117"/>
                <a:gd name="T96" fmla="*/ 0 w 118"/>
                <a:gd name="T9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8" h="117">
                  <a:moveTo>
                    <a:pt x="37" y="73"/>
                  </a:moveTo>
                  <a:lnTo>
                    <a:pt x="37" y="87"/>
                  </a:lnTo>
                  <a:lnTo>
                    <a:pt x="52" y="87"/>
                  </a:lnTo>
                  <a:lnTo>
                    <a:pt x="52" y="73"/>
                  </a:lnTo>
                  <a:lnTo>
                    <a:pt x="37" y="73"/>
                  </a:lnTo>
                  <a:close/>
                  <a:moveTo>
                    <a:pt x="8" y="73"/>
                  </a:moveTo>
                  <a:lnTo>
                    <a:pt x="8" y="87"/>
                  </a:lnTo>
                  <a:lnTo>
                    <a:pt x="23" y="87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0"/>
                  </a:moveTo>
                  <a:lnTo>
                    <a:pt x="118" y="50"/>
                  </a:lnTo>
                  <a:lnTo>
                    <a:pt x="118" y="117"/>
                  </a:lnTo>
                  <a:lnTo>
                    <a:pt x="104" y="117"/>
                  </a:lnTo>
                  <a:lnTo>
                    <a:pt x="104" y="87"/>
                  </a:lnTo>
                  <a:lnTo>
                    <a:pt x="81" y="87"/>
                  </a:lnTo>
                  <a:lnTo>
                    <a:pt x="81" y="117"/>
                  </a:lnTo>
                  <a:lnTo>
                    <a:pt x="67" y="117"/>
                  </a:lnTo>
                  <a:lnTo>
                    <a:pt x="67" y="50"/>
                  </a:lnTo>
                  <a:close/>
                  <a:moveTo>
                    <a:pt x="37" y="44"/>
                  </a:moveTo>
                  <a:lnTo>
                    <a:pt x="37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7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6"/>
                  </a:moveTo>
                  <a:lnTo>
                    <a:pt x="118" y="36"/>
                  </a:lnTo>
                  <a:lnTo>
                    <a:pt x="118" y="44"/>
                  </a:lnTo>
                  <a:lnTo>
                    <a:pt x="67" y="44"/>
                  </a:lnTo>
                  <a:lnTo>
                    <a:pt x="67" y="36"/>
                  </a:lnTo>
                  <a:close/>
                  <a:moveTo>
                    <a:pt x="37" y="14"/>
                  </a:moveTo>
                  <a:lnTo>
                    <a:pt x="37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7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44">
              <a:extLst>
                <a:ext uri="{FF2B5EF4-FFF2-40B4-BE49-F238E27FC236}">
                  <a16:creationId xmlns:a16="http://schemas.microsoft.com/office/drawing/2014/main" id="{782D98ED-F960-47B9-AE9E-B6B9168DC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3998509"/>
              <a:ext cx="102816" cy="104306"/>
            </a:xfrm>
            <a:custGeom>
              <a:avLst/>
              <a:gdLst>
                <a:gd name="T0" fmla="*/ 30 w 69"/>
                <a:gd name="T1" fmla="*/ 21 h 70"/>
                <a:gd name="T2" fmla="*/ 22 w 69"/>
                <a:gd name="T3" fmla="*/ 27 h 70"/>
                <a:gd name="T4" fmla="*/ 20 w 69"/>
                <a:gd name="T5" fmla="*/ 34 h 70"/>
                <a:gd name="T6" fmla="*/ 22 w 69"/>
                <a:gd name="T7" fmla="*/ 44 h 70"/>
                <a:gd name="T8" fmla="*/ 30 w 69"/>
                <a:gd name="T9" fmla="*/ 49 h 70"/>
                <a:gd name="T10" fmla="*/ 39 w 69"/>
                <a:gd name="T11" fmla="*/ 49 h 70"/>
                <a:gd name="T12" fmla="*/ 46 w 69"/>
                <a:gd name="T13" fmla="*/ 44 h 70"/>
                <a:gd name="T14" fmla="*/ 49 w 69"/>
                <a:gd name="T15" fmla="*/ 34 h 70"/>
                <a:gd name="T16" fmla="*/ 46 w 69"/>
                <a:gd name="T17" fmla="*/ 27 h 70"/>
                <a:gd name="T18" fmla="*/ 39 w 69"/>
                <a:gd name="T19" fmla="*/ 21 h 70"/>
                <a:gd name="T20" fmla="*/ 28 w 69"/>
                <a:gd name="T21" fmla="*/ 0 h 70"/>
                <a:gd name="T22" fmla="*/ 42 w 69"/>
                <a:gd name="T23" fmla="*/ 4 h 70"/>
                <a:gd name="T24" fmla="*/ 47 w 69"/>
                <a:gd name="T25" fmla="*/ 11 h 70"/>
                <a:gd name="T26" fmla="*/ 54 w 69"/>
                <a:gd name="T27" fmla="*/ 13 h 70"/>
                <a:gd name="T28" fmla="*/ 62 w 69"/>
                <a:gd name="T29" fmla="*/ 12 h 70"/>
                <a:gd name="T30" fmla="*/ 65 w 69"/>
                <a:gd name="T31" fmla="*/ 27 h 70"/>
                <a:gd name="T32" fmla="*/ 62 w 69"/>
                <a:gd name="T33" fmla="*/ 33 h 70"/>
                <a:gd name="T34" fmla="*/ 63 w 69"/>
                <a:gd name="T35" fmla="*/ 42 h 70"/>
                <a:gd name="T36" fmla="*/ 69 w 69"/>
                <a:gd name="T37" fmla="*/ 46 h 70"/>
                <a:gd name="T38" fmla="*/ 58 w 69"/>
                <a:gd name="T39" fmla="*/ 57 h 70"/>
                <a:gd name="T40" fmla="*/ 49 w 69"/>
                <a:gd name="T41" fmla="*/ 58 h 70"/>
                <a:gd name="T42" fmla="*/ 43 w 69"/>
                <a:gd name="T43" fmla="*/ 64 h 70"/>
                <a:gd name="T44" fmla="*/ 41 w 69"/>
                <a:gd name="T45" fmla="*/ 70 h 70"/>
                <a:gd name="T46" fmla="*/ 26 w 69"/>
                <a:gd name="T47" fmla="*/ 66 h 70"/>
                <a:gd name="T48" fmla="*/ 22 w 69"/>
                <a:gd name="T49" fmla="*/ 60 h 70"/>
                <a:gd name="T50" fmla="*/ 14 w 69"/>
                <a:gd name="T51" fmla="*/ 57 h 70"/>
                <a:gd name="T52" fmla="*/ 8 w 69"/>
                <a:gd name="T53" fmla="*/ 58 h 70"/>
                <a:gd name="T54" fmla="*/ 4 w 69"/>
                <a:gd name="T55" fmla="*/ 44 h 70"/>
                <a:gd name="T56" fmla="*/ 6 w 69"/>
                <a:gd name="T57" fmla="*/ 37 h 70"/>
                <a:gd name="T58" fmla="*/ 5 w 69"/>
                <a:gd name="T59" fmla="*/ 28 h 70"/>
                <a:gd name="T60" fmla="*/ 0 w 69"/>
                <a:gd name="T61" fmla="*/ 24 h 70"/>
                <a:gd name="T62" fmla="*/ 12 w 69"/>
                <a:gd name="T63" fmla="*/ 13 h 70"/>
                <a:gd name="T64" fmla="*/ 20 w 69"/>
                <a:gd name="T65" fmla="*/ 12 h 70"/>
                <a:gd name="T66" fmla="*/ 26 w 69"/>
                <a:gd name="T67" fmla="*/ 7 h 70"/>
                <a:gd name="T68" fmla="*/ 28 w 69"/>
                <a:gd name="T6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0">
                  <a:moveTo>
                    <a:pt x="34" y="21"/>
                  </a:moveTo>
                  <a:lnTo>
                    <a:pt x="30" y="21"/>
                  </a:lnTo>
                  <a:lnTo>
                    <a:pt x="26" y="24"/>
                  </a:lnTo>
                  <a:lnTo>
                    <a:pt x="22" y="27"/>
                  </a:lnTo>
                  <a:lnTo>
                    <a:pt x="21" y="30"/>
                  </a:lnTo>
                  <a:lnTo>
                    <a:pt x="20" y="34"/>
                  </a:lnTo>
                  <a:lnTo>
                    <a:pt x="21" y="40"/>
                  </a:lnTo>
                  <a:lnTo>
                    <a:pt x="22" y="44"/>
                  </a:lnTo>
                  <a:lnTo>
                    <a:pt x="26" y="46"/>
                  </a:lnTo>
                  <a:lnTo>
                    <a:pt x="30" y="49"/>
                  </a:lnTo>
                  <a:lnTo>
                    <a:pt x="34" y="49"/>
                  </a:lnTo>
                  <a:lnTo>
                    <a:pt x="39" y="49"/>
                  </a:lnTo>
                  <a:lnTo>
                    <a:pt x="42" y="46"/>
                  </a:lnTo>
                  <a:lnTo>
                    <a:pt x="46" y="44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7" y="30"/>
                  </a:lnTo>
                  <a:lnTo>
                    <a:pt x="46" y="27"/>
                  </a:lnTo>
                  <a:lnTo>
                    <a:pt x="42" y="24"/>
                  </a:lnTo>
                  <a:lnTo>
                    <a:pt x="39" y="21"/>
                  </a:lnTo>
                  <a:lnTo>
                    <a:pt x="34" y="21"/>
                  </a:lnTo>
                  <a:close/>
                  <a:moveTo>
                    <a:pt x="28" y="0"/>
                  </a:moveTo>
                  <a:lnTo>
                    <a:pt x="41" y="0"/>
                  </a:lnTo>
                  <a:lnTo>
                    <a:pt x="42" y="4"/>
                  </a:lnTo>
                  <a:lnTo>
                    <a:pt x="43" y="8"/>
                  </a:lnTo>
                  <a:lnTo>
                    <a:pt x="47" y="11"/>
                  </a:lnTo>
                  <a:lnTo>
                    <a:pt x="50" y="12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2" y="12"/>
                  </a:lnTo>
                  <a:lnTo>
                    <a:pt x="69" y="24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33"/>
                  </a:lnTo>
                  <a:lnTo>
                    <a:pt x="62" y="38"/>
                  </a:lnTo>
                  <a:lnTo>
                    <a:pt x="63" y="42"/>
                  </a:lnTo>
                  <a:lnTo>
                    <a:pt x="66" y="45"/>
                  </a:lnTo>
                  <a:lnTo>
                    <a:pt x="69" y="46"/>
                  </a:lnTo>
                  <a:lnTo>
                    <a:pt x="62" y="58"/>
                  </a:lnTo>
                  <a:lnTo>
                    <a:pt x="58" y="57"/>
                  </a:lnTo>
                  <a:lnTo>
                    <a:pt x="53" y="57"/>
                  </a:lnTo>
                  <a:lnTo>
                    <a:pt x="49" y="58"/>
                  </a:lnTo>
                  <a:lnTo>
                    <a:pt x="46" y="61"/>
                  </a:lnTo>
                  <a:lnTo>
                    <a:pt x="43" y="64"/>
                  </a:lnTo>
                  <a:lnTo>
                    <a:pt x="42" y="68"/>
                  </a:lnTo>
                  <a:lnTo>
                    <a:pt x="41" y="70"/>
                  </a:lnTo>
                  <a:lnTo>
                    <a:pt x="28" y="70"/>
                  </a:lnTo>
                  <a:lnTo>
                    <a:pt x="26" y="66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18" y="57"/>
                  </a:lnTo>
                  <a:lnTo>
                    <a:pt x="14" y="57"/>
                  </a:lnTo>
                  <a:lnTo>
                    <a:pt x="10" y="57"/>
                  </a:lnTo>
                  <a:lnTo>
                    <a:pt x="8" y="58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6" y="41"/>
                  </a:lnTo>
                  <a:lnTo>
                    <a:pt x="6" y="37"/>
                  </a:lnTo>
                  <a:lnTo>
                    <a:pt x="6" y="32"/>
                  </a:lnTo>
                  <a:lnTo>
                    <a:pt x="5" y="28"/>
                  </a:lnTo>
                  <a:lnTo>
                    <a:pt x="2" y="25"/>
                  </a:lnTo>
                  <a:lnTo>
                    <a:pt x="0" y="24"/>
                  </a:lnTo>
                  <a:lnTo>
                    <a:pt x="8" y="12"/>
                  </a:lnTo>
                  <a:lnTo>
                    <a:pt x="12" y="13"/>
                  </a:lnTo>
                  <a:lnTo>
                    <a:pt x="16" y="13"/>
                  </a:lnTo>
                  <a:lnTo>
                    <a:pt x="20" y="12"/>
                  </a:lnTo>
                  <a:lnTo>
                    <a:pt x="22" y="9"/>
                  </a:lnTo>
                  <a:lnTo>
                    <a:pt x="26" y="7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03B0F58-A0EB-422E-90D2-6715C76C9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564" y="3986589"/>
              <a:ext cx="160930" cy="181792"/>
            </a:xfrm>
            <a:custGeom>
              <a:avLst/>
              <a:gdLst>
                <a:gd name="T0" fmla="*/ 62 w 108"/>
                <a:gd name="T1" fmla="*/ 114 h 122"/>
                <a:gd name="T2" fmla="*/ 92 w 108"/>
                <a:gd name="T3" fmla="*/ 65 h 122"/>
                <a:gd name="T4" fmla="*/ 15 w 108"/>
                <a:gd name="T5" fmla="*/ 65 h 122"/>
                <a:gd name="T6" fmla="*/ 46 w 108"/>
                <a:gd name="T7" fmla="*/ 114 h 122"/>
                <a:gd name="T8" fmla="*/ 15 w 108"/>
                <a:gd name="T9" fmla="*/ 65 h 122"/>
                <a:gd name="T10" fmla="*/ 62 w 108"/>
                <a:gd name="T11" fmla="*/ 61 h 122"/>
                <a:gd name="T12" fmla="*/ 100 w 108"/>
                <a:gd name="T13" fmla="*/ 45 h 122"/>
                <a:gd name="T14" fmla="*/ 7 w 108"/>
                <a:gd name="T15" fmla="*/ 45 h 122"/>
                <a:gd name="T16" fmla="*/ 46 w 108"/>
                <a:gd name="T17" fmla="*/ 61 h 122"/>
                <a:gd name="T18" fmla="*/ 7 w 108"/>
                <a:gd name="T19" fmla="*/ 45 h 122"/>
                <a:gd name="T20" fmla="*/ 24 w 108"/>
                <a:gd name="T21" fmla="*/ 12 h 122"/>
                <a:gd name="T22" fmla="*/ 20 w 108"/>
                <a:gd name="T23" fmla="*/ 15 h 122"/>
                <a:gd name="T24" fmla="*/ 20 w 108"/>
                <a:gd name="T25" fmla="*/ 19 h 122"/>
                <a:gd name="T26" fmla="*/ 24 w 108"/>
                <a:gd name="T27" fmla="*/ 25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4 w 108"/>
                <a:gd name="T35" fmla="*/ 16 h 122"/>
                <a:gd name="T36" fmla="*/ 26 w 108"/>
                <a:gd name="T37" fmla="*/ 12 h 122"/>
                <a:gd name="T38" fmla="*/ 82 w 108"/>
                <a:gd name="T39" fmla="*/ 9 h 122"/>
                <a:gd name="T40" fmla="*/ 74 w 108"/>
                <a:gd name="T41" fmla="*/ 15 h 122"/>
                <a:gd name="T42" fmla="*/ 60 w 108"/>
                <a:gd name="T43" fmla="*/ 37 h 122"/>
                <a:gd name="T44" fmla="*/ 74 w 108"/>
                <a:gd name="T45" fmla="*/ 35 h 122"/>
                <a:gd name="T46" fmla="*/ 86 w 108"/>
                <a:gd name="T47" fmla="*/ 27 h 122"/>
                <a:gd name="T48" fmla="*/ 90 w 108"/>
                <a:gd name="T49" fmla="*/ 20 h 122"/>
                <a:gd name="T50" fmla="*/ 91 w 108"/>
                <a:gd name="T51" fmla="*/ 13 h 122"/>
                <a:gd name="T52" fmla="*/ 87 w 108"/>
                <a:gd name="T53" fmla="*/ 9 h 122"/>
                <a:gd name="T54" fmla="*/ 84 w 108"/>
                <a:gd name="T55" fmla="*/ 0 h 122"/>
                <a:gd name="T56" fmla="*/ 92 w 108"/>
                <a:gd name="T57" fmla="*/ 3 h 122"/>
                <a:gd name="T58" fmla="*/ 98 w 108"/>
                <a:gd name="T59" fmla="*/ 8 h 122"/>
                <a:gd name="T60" fmla="*/ 99 w 108"/>
                <a:gd name="T61" fmla="*/ 19 h 122"/>
                <a:gd name="T62" fmla="*/ 95 w 108"/>
                <a:gd name="T63" fmla="*/ 28 h 122"/>
                <a:gd name="T64" fmla="*/ 86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7 w 108"/>
                <a:gd name="T71" fmla="*/ 68 h 122"/>
                <a:gd name="T72" fmla="*/ 0 w 108"/>
                <a:gd name="T73" fmla="*/ 37 h 122"/>
                <a:gd name="T74" fmla="*/ 22 w 108"/>
                <a:gd name="T75" fmla="*/ 35 h 122"/>
                <a:gd name="T76" fmla="*/ 12 w 108"/>
                <a:gd name="T77" fmla="*/ 23 h 122"/>
                <a:gd name="T78" fmla="*/ 16 w 108"/>
                <a:gd name="T79" fmla="*/ 8 h 122"/>
                <a:gd name="T80" fmla="*/ 22 w 108"/>
                <a:gd name="T81" fmla="*/ 4 h 122"/>
                <a:gd name="T82" fmla="*/ 31 w 108"/>
                <a:gd name="T83" fmla="*/ 4 h 122"/>
                <a:gd name="T84" fmla="*/ 39 w 108"/>
                <a:gd name="T85" fmla="*/ 9 h 122"/>
                <a:gd name="T86" fmla="*/ 52 w 108"/>
                <a:gd name="T87" fmla="*/ 35 h 122"/>
                <a:gd name="T88" fmla="*/ 67 w 108"/>
                <a:gd name="T89" fmla="*/ 8 h 122"/>
                <a:gd name="T90" fmla="*/ 79 w 108"/>
                <a:gd name="T91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2" y="65"/>
                  </a:moveTo>
                  <a:lnTo>
                    <a:pt x="62" y="114"/>
                  </a:lnTo>
                  <a:lnTo>
                    <a:pt x="92" y="114"/>
                  </a:lnTo>
                  <a:lnTo>
                    <a:pt x="92" y="65"/>
                  </a:lnTo>
                  <a:lnTo>
                    <a:pt x="62" y="65"/>
                  </a:lnTo>
                  <a:close/>
                  <a:moveTo>
                    <a:pt x="15" y="65"/>
                  </a:moveTo>
                  <a:lnTo>
                    <a:pt x="15" y="114"/>
                  </a:lnTo>
                  <a:lnTo>
                    <a:pt x="46" y="114"/>
                  </a:lnTo>
                  <a:lnTo>
                    <a:pt x="46" y="65"/>
                  </a:lnTo>
                  <a:lnTo>
                    <a:pt x="15" y="65"/>
                  </a:lnTo>
                  <a:close/>
                  <a:moveTo>
                    <a:pt x="62" y="45"/>
                  </a:moveTo>
                  <a:lnTo>
                    <a:pt x="62" y="61"/>
                  </a:lnTo>
                  <a:lnTo>
                    <a:pt x="100" y="61"/>
                  </a:lnTo>
                  <a:lnTo>
                    <a:pt x="100" y="45"/>
                  </a:lnTo>
                  <a:lnTo>
                    <a:pt x="62" y="45"/>
                  </a:lnTo>
                  <a:close/>
                  <a:moveTo>
                    <a:pt x="7" y="45"/>
                  </a:moveTo>
                  <a:lnTo>
                    <a:pt x="7" y="61"/>
                  </a:lnTo>
                  <a:lnTo>
                    <a:pt x="46" y="61"/>
                  </a:lnTo>
                  <a:lnTo>
                    <a:pt x="46" y="45"/>
                  </a:lnTo>
                  <a:lnTo>
                    <a:pt x="7" y="45"/>
                  </a:lnTo>
                  <a:close/>
                  <a:moveTo>
                    <a:pt x="26" y="12"/>
                  </a:moveTo>
                  <a:lnTo>
                    <a:pt x="24" y="12"/>
                  </a:lnTo>
                  <a:lnTo>
                    <a:pt x="22" y="13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9"/>
                  </a:lnTo>
                  <a:lnTo>
                    <a:pt x="22" y="21"/>
                  </a:lnTo>
                  <a:lnTo>
                    <a:pt x="24" y="25"/>
                  </a:lnTo>
                  <a:lnTo>
                    <a:pt x="28" y="29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0" y="27"/>
                  </a:lnTo>
                  <a:lnTo>
                    <a:pt x="38" y="20"/>
                  </a:lnTo>
                  <a:lnTo>
                    <a:pt x="34" y="16"/>
                  </a:lnTo>
                  <a:lnTo>
                    <a:pt x="30" y="13"/>
                  </a:lnTo>
                  <a:lnTo>
                    <a:pt x="26" y="12"/>
                  </a:lnTo>
                  <a:close/>
                  <a:moveTo>
                    <a:pt x="84" y="9"/>
                  </a:moveTo>
                  <a:lnTo>
                    <a:pt x="82" y="9"/>
                  </a:lnTo>
                  <a:lnTo>
                    <a:pt x="78" y="12"/>
                  </a:lnTo>
                  <a:lnTo>
                    <a:pt x="74" y="15"/>
                  </a:lnTo>
                  <a:lnTo>
                    <a:pt x="66" y="25"/>
                  </a:lnTo>
                  <a:lnTo>
                    <a:pt x="60" y="37"/>
                  </a:lnTo>
                  <a:lnTo>
                    <a:pt x="67" y="37"/>
                  </a:lnTo>
                  <a:lnTo>
                    <a:pt x="74" y="35"/>
                  </a:lnTo>
                  <a:lnTo>
                    <a:pt x="80" y="31"/>
                  </a:lnTo>
                  <a:lnTo>
                    <a:pt x="86" y="27"/>
                  </a:lnTo>
                  <a:lnTo>
                    <a:pt x="88" y="23"/>
                  </a:lnTo>
                  <a:lnTo>
                    <a:pt x="90" y="20"/>
                  </a:lnTo>
                  <a:lnTo>
                    <a:pt x="91" y="16"/>
                  </a:lnTo>
                  <a:lnTo>
                    <a:pt x="91" y="13"/>
                  </a:lnTo>
                  <a:lnTo>
                    <a:pt x="90" y="11"/>
                  </a:lnTo>
                  <a:lnTo>
                    <a:pt x="87" y="9"/>
                  </a:lnTo>
                  <a:lnTo>
                    <a:pt x="84" y="9"/>
                  </a:lnTo>
                  <a:close/>
                  <a:moveTo>
                    <a:pt x="84" y="0"/>
                  </a:moveTo>
                  <a:lnTo>
                    <a:pt x="88" y="1"/>
                  </a:lnTo>
                  <a:lnTo>
                    <a:pt x="92" y="3"/>
                  </a:lnTo>
                  <a:lnTo>
                    <a:pt x="95" y="4"/>
                  </a:lnTo>
                  <a:lnTo>
                    <a:pt x="98" y="8"/>
                  </a:lnTo>
                  <a:lnTo>
                    <a:pt x="99" y="13"/>
                  </a:lnTo>
                  <a:lnTo>
                    <a:pt x="99" y="19"/>
                  </a:lnTo>
                  <a:lnTo>
                    <a:pt x="98" y="23"/>
                  </a:lnTo>
                  <a:lnTo>
                    <a:pt x="95" y="28"/>
                  </a:lnTo>
                  <a:lnTo>
                    <a:pt x="92" y="32"/>
                  </a:lnTo>
                  <a:lnTo>
                    <a:pt x="86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7" y="122"/>
                  </a:lnTo>
                  <a:lnTo>
                    <a:pt x="7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6" y="37"/>
                  </a:lnTo>
                  <a:lnTo>
                    <a:pt x="22" y="35"/>
                  </a:lnTo>
                  <a:lnTo>
                    <a:pt x="18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8"/>
                  </a:lnTo>
                  <a:lnTo>
                    <a:pt x="19" y="5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31" y="4"/>
                  </a:lnTo>
                  <a:lnTo>
                    <a:pt x="35" y="7"/>
                  </a:lnTo>
                  <a:lnTo>
                    <a:pt x="39" y="9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8" y="21"/>
                  </a:lnTo>
                  <a:lnTo>
                    <a:pt x="67" y="8"/>
                  </a:lnTo>
                  <a:lnTo>
                    <a:pt x="72" y="4"/>
                  </a:lnTo>
                  <a:lnTo>
                    <a:pt x="79" y="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AB4DD46D-6E16-441E-8CE6-E32CA8223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31" y="4639250"/>
              <a:ext cx="70034" cy="137088"/>
            </a:xfrm>
            <a:custGeom>
              <a:avLst/>
              <a:gdLst>
                <a:gd name="T0" fmla="*/ 32 w 47"/>
                <a:gd name="T1" fmla="*/ 34 h 92"/>
                <a:gd name="T2" fmla="*/ 40 w 47"/>
                <a:gd name="T3" fmla="*/ 42 h 92"/>
                <a:gd name="T4" fmla="*/ 47 w 47"/>
                <a:gd name="T5" fmla="*/ 70 h 92"/>
                <a:gd name="T6" fmla="*/ 40 w 47"/>
                <a:gd name="T7" fmla="*/ 88 h 92"/>
                <a:gd name="T8" fmla="*/ 32 w 47"/>
                <a:gd name="T9" fmla="*/ 92 h 92"/>
                <a:gd name="T10" fmla="*/ 20 w 47"/>
                <a:gd name="T11" fmla="*/ 90 h 92"/>
                <a:gd name="T12" fmla="*/ 12 w 47"/>
                <a:gd name="T13" fmla="*/ 82 h 92"/>
                <a:gd name="T14" fmla="*/ 7 w 47"/>
                <a:gd name="T15" fmla="*/ 61 h 92"/>
                <a:gd name="T16" fmla="*/ 16 w 47"/>
                <a:gd name="T17" fmla="*/ 65 h 92"/>
                <a:gd name="T18" fmla="*/ 20 w 47"/>
                <a:gd name="T19" fmla="*/ 80 h 92"/>
                <a:gd name="T20" fmla="*/ 27 w 47"/>
                <a:gd name="T21" fmla="*/ 84 h 92"/>
                <a:gd name="T22" fmla="*/ 31 w 47"/>
                <a:gd name="T23" fmla="*/ 84 h 92"/>
                <a:gd name="T24" fmla="*/ 37 w 47"/>
                <a:gd name="T25" fmla="*/ 80 h 92"/>
                <a:gd name="T26" fmla="*/ 39 w 47"/>
                <a:gd name="T27" fmla="*/ 72 h 92"/>
                <a:gd name="T28" fmla="*/ 32 w 47"/>
                <a:gd name="T29" fmla="*/ 46 h 92"/>
                <a:gd name="T30" fmla="*/ 27 w 47"/>
                <a:gd name="T31" fmla="*/ 41 h 92"/>
                <a:gd name="T32" fmla="*/ 22 w 47"/>
                <a:gd name="T33" fmla="*/ 41 h 92"/>
                <a:gd name="T34" fmla="*/ 18 w 47"/>
                <a:gd name="T35" fmla="*/ 34 h 92"/>
                <a:gd name="T36" fmla="*/ 22 w 47"/>
                <a:gd name="T37" fmla="*/ 33 h 92"/>
                <a:gd name="T38" fmla="*/ 15 w 47"/>
                <a:gd name="T39" fmla="*/ 0 h 92"/>
                <a:gd name="T40" fmla="*/ 32 w 47"/>
                <a:gd name="T41" fmla="*/ 6 h 92"/>
                <a:gd name="T42" fmla="*/ 39 w 47"/>
                <a:gd name="T43" fmla="*/ 30 h 92"/>
                <a:gd name="T44" fmla="*/ 29 w 47"/>
                <a:gd name="T45" fmla="*/ 26 h 92"/>
                <a:gd name="T46" fmla="*/ 25 w 47"/>
                <a:gd name="T47" fmla="*/ 13 h 92"/>
                <a:gd name="T48" fmla="*/ 20 w 47"/>
                <a:gd name="T49" fmla="*/ 8 h 92"/>
                <a:gd name="T50" fmla="*/ 16 w 47"/>
                <a:gd name="T51" fmla="*/ 9 h 92"/>
                <a:gd name="T52" fmla="*/ 10 w 47"/>
                <a:gd name="T53" fmla="*/ 13 h 92"/>
                <a:gd name="T54" fmla="*/ 8 w 47"/>
                <a:gd name="T55" fmla="*/ 20 h 92"/>
                <a:gd name="T56" fmla="*/ 14 w 47"/>
                <a:gd name="T57" fmla="*/ 46 h 92"/>
                <a:gd name="T58" fmla="*/ 20 w 47"/>
                <a:gd name="T59" fmla="*/ 50 h 92"/>
                <a:gd name="T60" fmla="*/ 24 w 47"/>
                <a:gd name="T61" fmla="*/ 50 h 92"/>
                <a:gd name="T62" fmla="*/ 28 w 47"/>
                <a:gd name="T63" fmla="*/ 58 h 92"/>
                <a:gd name="T64" fmla="*/ 25 w 47"/>
                <a:gd name="T65" fmla="*/ 58 h 92"/>
                <a:gd name="T66" fmla="*/ 8 w 47"/>
                <a:gd name="T67" fmla="*/ 53 h 92"/>
                <a:gd name="T68" fmla="*/ 0 w 47"/>
                <a:gd name="T69" fmla="*/ 21 h 92"/>
                <a:gd name="T70" fmla="*/ 6 w 47"/>
                <a:gd name="T71" fmla="*/ 5 h 92"/>
                <a:gd name="T72" fmla="*/ 15 w 47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92">
                  <a:moveTo>
                    <a:pt x="27" y="33"/>
                  </a:moveTo>
                  <a:lnTo>
                    <a:pt x="32" y="34"/>
                  </a:lnTo>
                  <a:lnTo>
                    <a:pt x="36" y="38"/>
                  </a:lnTo>
                  <a:lnTo>
                    <a:pt x="40" y="42"/>
                  </a:lnTo>
                  <a:lnTo>
                    <a:pt x="43" y="48"/>
                  </a:lnTo>
                  <a:lnTo>
                    <a:pt x="47" y="70"/>
                  </a:lnTo>
                  <a:lnTo>
                    <a:pt x="45" y="80"/>
                  </a:lnTo>
                  <a:lnTo>
                    <a:pt x="40" y="88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25" y="92"/>
                  </a:lnTo>
                  <a:lnTo>
                    <a:pt x="20" y="90"/>
                  </a:lnTo>
                  <a:lnTo>
                    <a:pt x="16" y="88"/>
                  </a:lnTo>
                  <a:lnTo>
                    <a:pt x="12" y="82"/>
                  </a:lnTo>
                  <a:lnTo>
                    <a:pt x="11" y="77"/>
                  </a:lnTo>
                  <a:lnTo>
                    <a:pt x="7" y="61"/>
                  </a:lnTo>
                  <a:lnTo>
                    <a:pt x="12" y="64"/>
                  </a:lnTo>
                  <a:lnTo>
                    <a:pt x="16" y="65"/>
                  </a:lnTo>
                  <a:lnTo>
                    <a:pt x="19" y="76"/>
                  </a:lnTo>
                  <a:lnTo>
                    <a:pt x="20" y="80"/>
                  </a:lnTo>
                  <a:lnTo>
                    <a:pt x="23" y="82"/>
                  </a:lnTo>
                  <a:lnTo>
                    <a:pt x="27" y="84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6"/>
                  </a:lnTo>
                  <a:lnTo>
                    <a:pt x="39" y="72"/>
                  </a:lnTo>
                  <a:lnTo>
                    <a:pt x="33" y="49"/>
                  </a:lnTo>
                  <a:lnTo>
                    <a:pt x="32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3" y="41"/>
                  </a:lnTo>
                  <a:lnTo>
                    <a:pt x="22" y="41"/>
                  </a:lnTo>
                  <a:lnTo>
                    <a:pt x="20" y="42"/>
                  </a:lnTo>
                  <a:lnTo>
                    <a:pt x="18" y="34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7" y="33"/>
                  </a:lnTo>
                  <a:close/>
                  <a:moveTo>
                    <a:pt x="15" y="0"/>
                  </a:moveTo>
                  <a:lnTo>
                    <a:pt x="24" y="1"/>
                  </a:lnTo>
                  <a:lnTo>
                    <a:pt x="32" y="6"/>
                  </a:lnTo>
                  <a:lnTo>
                    <a:pt x="36" y="14"/>
                  </a:lnTo>
                  <a:lnTo>
                    <a:pt x="39" y="30"/>
                  </a:lnTo>
                  <a:lnTo>
                    <a:pt x="35" y="28"/>
                  </a:lnTo>
                  <a:lnTo>
                    <a:pt x="29" y="26"/>
                  </a:lnTo>
                  <a:lnTo>
                    <a:pt x="28" y="16"/>
                  </a:lnTo>
                  <a:lnTo>
                    <a:pt x="25" y="13"/>
                  </a:lnTo>
                  <a:lnTo>
                    <a:pt x="23" y="1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2" y="10"/>
                  </a:lnTo>
                  <a:lnTo>
                    <a:pt x="10" y="13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7" y="49"/>
                  </a:lnTo>
                  <a:lnTo>
                    <a:pt x="28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16" y="58"/>
                  </a:lnTo>
                  <a:lnTo>
                    <a:pt x="8" y="53"/>
                  </a:lnTo>
                  <a:lnTo>
                    <a:pt x="4" y="44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5"/>
                  </a:lnTo>
                  <a:lnTo>
                    <a:pt x="1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9AB9CF08-6535-4C96-B03F-6417DF934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05" y="326985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8 h 136"/>
                <a:gd name="T4" fmla="*/ 132 w 136"/>
                <a:gd name="T5" fmla="*/ 108 h 136"/>
                <a:gd name="T6" fmla="*/ 122 w 136"/>
                <a:gd name="T7" fmla="*/ 116 h 136"/>
                <a:gd name="T8" fmla="*/ 107 w 136"/>
                <a:gd name="T9" fmla="*/ 119 h 136"/>
                <a:gd name="T10" fmla="*/ 92 w 136"/>
                <a:gd name="T11" fmla="*/ 116 h 136"/>
                <a:gd name="T12" fmla="*/ 82 w 136"/>
                <a:gd name="T13" fmla="*/ 108 h 136"/>
                <a:gd name="T14" fmla="*/ 78 w 136"/>
                <a:gd name="T15" fmla="*/ 98 h 136"/>
                <a:gd name="T16" fmla="*/ 82 w 136"/>
                <a:gd name="T17" fmla="*/ 87 h 136"/>
                <a:gd name="T18" fmla="*/ 92 w 136"/>
                <a:gd name="T19" fmla="*/ 80 h 136"/>
                <a:gd name="T20" fmla="*/ 107 w 136"/>
                <a:gd name="T21" fmla="*/ 76 h 136"/>
                <a:gd name="T22" fmla="*/ 114 w 136"/>
                <a:gd name="T23" fmla="*/ 78 h 136"/>
                <a:gd name="T24" fmla="*/ 119 w 136"/>
                <a:gd name="T25" fmla="*/ 79 h 136"/>
                <a:gd name="T26" fmla="*/ 119 w 136"/>
                <a:gd name="T27" fmla="*/ 35 h 136"/>
                <a:gd name="T28" fmla="*/ 60 w 136"/>
                <a:gd name="T29" fmla="*/ 51 h 136"/>
                <a:gd name="T30" fmla="*/ 60 w 136"/>
                <a:gd name="T31" fmla="*/ 115 h 136"/>
                <a:gd name="T32" fmla="*/ 56 w 136"/>
                <a:gd name="T33" fmla="*/ 126 h 136"/>
                <a:gd name="T34" fmla="*/ 46 w 136"/>
                <a:gd name="T35" fmla="*/ 134 h 136"/>
                <a:gd name="T36" fmla="*/ 31 w 136"/>
                <a:gd name="T37" fmla="*/ 136 h 136"/>
                <a:gd name="T38" fmla="*/ 15 w 136"/>
                <a:gd name="T39" fmla="*/ 134 h 136"/>
                <a:gd name="T40" fmla="*/ 4 w 136"/>
                <a:gd name="T41" fmla="*/ 126 h 136"/>
                <a:gd name="T42" fmla="*/ 0 w 136"/>
                <a:gd name="T43" fmla="*/ 115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4 h 136"/>
                <a:gd name="T50" fmla="*/ 38 w 136"/>
                <a:gd name="T51" fmla="*/ 95 h 136"/>
                <a:gd name="T52" fmla="*/ 43 w 136"/>
                <a:gd name="T53" fmla="*/ 96 h 136"/>
                <a:gd name="T54" fmla="*/ 43 w 136"/>
                <a:gd name="T55" fmla="*/ 26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8"/>
                  </a:lnTo>
                  <a:lnTo>
                    <a:pt x="132" y="108"/>
                  </a:lnTo>
                  <a:lnTo>
                    <a:pt x="122" y="116"/>
                  </a:lnTo>
                  <a:lnTo>
                    <a:pt x="107" y="119"/>
                  </a:lnTo>
                  <a:lnTo>
                    <a:pt x="92" y="116"/>
                  </a:lnTo>
                  <a:lnTo>
                    <a:pt x="82" y="108"/>
                  </a:lnTo>
                  <a:lnTo>
                    <a:pt x="78" y="98"/>
                  </a:lnTo>
                  <a:lnTo>
                    <a:pt x="82" y="87"/>
                  </a:lnTo>
                  <a:lnTo>
                    <a:pt x="92" y="80"/>
                  </a:lnTo>
                  <a:lnTo>
                    <a:pt x="107" y="76"/>
                  </a:lnTo>
                  <a:lnTo>
                    <a:pt x="114" y="78"/>
                  </a:lnTo>
                  <a:lnTo>
                    <a:pt x="119" y="79"/>
                  </a:lnTo>
                  <a:lnTo>
                    <a:pt x="119" y="35"/>
                  </a:lnTo>
                  <a:lnTo>
                    <a:pt x="60" y="51"/>
                  </a:lnTo>
                  <a:lnTo>
                    <a:pt x="60" y="115"/>
                  </a:lnTo>
                  <a:lnTo>
                    <a:pt x="56" y="126"/>
                  </a:lnTo>
                  <a:lnTo>
                    <a:pt x="46" y="134"/>
                  </a:lnTo>
                  <a:lnTo>
                    <a:pt x="31" y="136"/>
                  </a:lnTo>
                  <a:lnTo>
                    <a:pt x="15" y="134"/>
                  </a:lnTo>
                  <a:lnTo>
                    <a:pt x="4" y="126"/>
                  </a:lnTo>
                  <a:lnTo>
                    <a:pt x="0" y="115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4"/>
                  </a:lnTo>
                  <a:lnTo>
                    <a:pt x="38" y="95"/>
                  </a:lnTo>
                  <a:lnTo>
                    <a:pt x="43" y="96"/>
                  </a:lnTo>
                  <a:lnTo>
                    <a:pt x="43" y="2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48">
              <a:extLst>
                <a:ext uri="{FF2B5EF4-FFF2-40B4-BE49-F238E27FC236}">
                  <a16:creationId xmlns:a16="http://schemas.microsoft.com/office/drawing/2014/main" id="{931737C5-F893-447A-8A7B-681161DF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505" y="5004324"/>
              <a:ext cx="153480" cy="138579"/>
            </a:xfrm>
            <a:custGeom>
              <a:avLst/>
              <a:gdLst>
                <a:gd name="T0" fmla="*/ 93 w 103"/>
                <a:gd name="T1" fmla="*/ 33 h 93"/>
                <a:gd name="T2" fmla="*/ 98 w 103"/>
                <a:gd name="T3" fmla="*/ 37 h 93"/>
                <a:gd name="T4" fmla="*/ 101 w 103"/>
                <a:gd name="T5" fmla="*/ 42 h 93"/>
                <a:gd name="T6" fmla="*/ 103 w 103"/>
                <a:gd name="T7" fmla="*/ 48 h 93"/>
                <a:gd name="T8" fmla="*/ 103 w 103"/>
                <a:gd name="T9" fmla="*/ 54 h 93"/>
                <a:gd name="T10" fmla="*/ 99 w 103"/>
                <a:gd name="T11" fmla="*/ 66 h 93"/>
                <a:gd name="T12" fmla="*/ 90 w 103"/>
                <a:gd name="T13" fmla="*/ 77 h 93"/>
                <a:gd name="T14" fmla="*/ 90 w 103"/>
                <a:gd name="T15" fmla="*/ 79 h 93"/>
                <a:gd name="T16" fmla="*/ 90 w 103"/>
                <a:gd name="T17" fmla="*/ 83 h 93"/>
                <a:gd name="T18" fmla="*/ 94 w 103"/>
                <a:gd name="T19" fmla="*/ 87 h 93"/>
                <a:gd name="T20" fmla="*/ 98 w 103"/>
                <a:gd name="T21" fmla="*/ 91 h 93"/>
                <a:gd name="T22" fmla="*/ 98 w 103"/>
                <a:gd name="T23" fmla="*/ 93 h 93"/>
                <a:gd name="T24" fmla="*/ 85 w 103"/>
                <a:gd name="T25" fmla="*/ 91 h 93"/>
                <a:gd name="T26" fmla="*/ 71 w 103"/>
                <a:gd name="T27" fmla="*/ 83 h 93"/>
                <a:gd name="T28" fmla="*/ 66 w 103"/>
                <a:gd name="T29" fmla="*/ 83 h 93"/>
                <a:gd name="T30" fmla="*/ 54 w 103"/>
                <a:gd name="T31" fmla="*/ 82 h 93"/>
                <a:gd name="T32" fmla="*/ 43 w 103"/>
                <a:gd name="T33" fmla="*/ 77 h 93"/>
                <a:gd name="T34" fmla="*/ 62 w 103"/>
                <a:gd name="T35" fmla="*/ 74 h 93"/>
                <a:gd name="T36" fmla="*/ 78 w 103"/>
                <a:gd name="T37" fmla="*/ 66 h 93"/>
                <a:gd name="T38" fmla="*/ 85 w 103"/>
                <a:gd name="T39" fmla="*/ 60 h 93"/>
                <a:gd name="T40" fmla="*/ 89 w 103"/>
                <a:gd name="T41" fmla="*/ 53 h 93"/>
                <a:gd name="T42" fmla="*/ 93 w 103"/>
                <a:gd name="T43" fmla="*/ 44 h 93"/>
                <a:gd name="T44" fmla="*/ 93 w 103"/>
                <a:gd name="T45" fmla="*/ 36 h 93"/>
                <a:gd name="T46" fmla="*/ 93 w 103"/>
                <a:gd name="T47" fmla="*/ 33 h 93"/>
                <a:gd name="T48" fmla="*/ 43 w 103"/>
                <a:gd name="T49" fmla="*/ 0 h 93"/>
                <a:gd name="T50" fmla="*/ 59 w 103"/>
                <a:gd name="T51" fmla="*/ 4 h 93"/>
                <a:gd name="T52" fmla="*/ 74 w 103"/>
                <a:gd name="T53" fmla="*/ 10 h 93"/>
                <a:gd name="T54" fmla="*/ 83 w 103"/>
                <a:gd name="T55" fmla="*/ 22 h 93"/>
                <a:gd name="T56" fmla="*/ 86 w 103"/>
                <a:gd name="T57" fmla="*/ 36 h 93"/>
                <a:gd name="T58" fmla="*/ 83 w 103"/>
                <a:gd name="T59" fmla="*/ 49 h 93"/>
                <a:gd name="T60" fmla="*/ 74 w 103"/>
                <a:gd name="T61" fmla="*/ 61 h 93"/>
                <a:gd name="T62" fmla="*/ 59 w 103"/>
                <a:gd name="T63" fmla="*/ 68 h 93"/>
                <a:gd name="T64" fmla="*/ 43 w 103"/>
                <a:gd name="T65" fmla="*/ 70 h 93"/>
                <a:gd name="T66" fmla="*/ 35 w 103"/>
                <a:gd name="T67" fmla="*/ 70 h 93"/>
                <a:gd name="T68" fmla="*/ 26 w 103"/>
                <a:gd name="T69" fmla="*/ 77 h 93"/>
                <a:gd name="T70" fmla="*/ 15 w 103"/>
                <a:gd name="T71" fmla="*/ 81 h 93"/>
                <a:gd name="T72" fmla="*/ 5 w 103"/>
                <a:gd name="T73" fmla="*/ 81 h 93"/>
                <a:gd name="T74" fmla="*/ 5 w 103"/>
                <a:gd name="T75" fmla="*/ 79 h 93"/>
                <a:gd name="T76" fmla="*/ 9 w 103"/>
                <a:gd name="T77" fmla="*/ 77 h 93"/>
                <a:gd name="T78" fmla="*/ 13 w 103"/>
                <a:gd name="T79" fmla="*/ 73 h 93"/>
                <a:gd name="T80" fmla="*/ 15 w 103"/>
                <a:gd name="T81" fmla="*/ 69 h 93"/>
                <a:gd name="T82" fmla="*/ 15 w 103"/>
                <a:gd name="T83" fmla="*/ 65 h 93"/>
                <a:gd name="T84" fmla="*/ 15 w 103"/>
                <a:gd name="T85" fmla="*/ 62 h 93"/>
                <a:gd name="T86" fmla="*/ 8 w 103"/>
                <a:gd name="T87" fmla="*/ 56 h 93"/>
                <a:gd name="T88" fmla="*/ 1 w 103"/>
                <a:gd name="T89" fmla="*/ 46 h 93"/>
                <a:gd name="T90" fmla="*/ 0 w 103"/>
                <a:gd name="T91" fmla="*/ 36 h 93"/>
                <a:gd name="T92" fmla="*/ 2 w 103"/>
                <a:gd name="T93" fmla="*/ 22 h 93"/>
                <a:gd name="T94" fmla="*/ 12 w 103"/>
                <a:gd name="T95" fmla="*/ 10 h 93"/>
                <a:gd name="T96" fmla="*/ 26 w 103"/>
                <a:gd name="T97" fmla="*/ 4 h 93"/>
                <a:gd name="T98" fmla="*/ 43 w 103"/>
                <a:gd name="T9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" h="93">
                  <a:moveTo>
                    <a:pt x="93" y="33"/>
                  </a:moveTo>
                  <a:lnTo>
                    <a:pt x="98" y="37"/>
                  </a:lnTo>
                  <a:lnTo>
                    <a:pt x="101" y="42"/>
                  </a:lnTo>
                  <a:lnTo>
                    <a:pt x="103" y="48"/>
                  </a:lnTo>
                  <a:lnTo>
                    <a:pt x="103" y="54"/>
                  </a:lnTo>
                  <a:lnTo>
                    <a:pt x="99" y="66"/>
                  </a:lnTo>
                  <a:lnTo>
                    <a:pt x="90" y="77"/>
                  </a:lnTo>
                  <a:lnTo>
                    <a:pt x="90" y="79"/>
                  </a:lnTo>
                  <a:lnTo>
                    <a:pt x="90" y="83"/>
                  </a:lnTo>
                  <a:lnTo>
                    <a:pt x="94" y="87"/>
                  </a:lnTo>
                  <a:lnTo>
                    <a:pt x="98" y="91"/>
                  </a:lnTo>
                  <a:lnTo>
                    <a:pt x="98" y="93"/>
                  </a:lnTo>
                  <a:lnTo>
                    <a:pt x="85" y="91"/>
                  </a:lnTo>
                  <a:lnTo>
                    <a:pt x="71" y="83"/>
                  </a:lnTo>
                  <a:lnTo>
                    <a:pt x="66" y="83"/>
                  </a:lnTo>
                  <a:lnTo>
                    <a:pt x="54" y="82"/>
                  </a:lnTo>
                  <a:lnTo>
                    <a:pt x="43" y="77"/>
                  </a:lnTo>
                  <a:lnTo>
                    <a:pt x="62" y="74"/>
                  </a:lnTo>
                  <a:lnTo>
                    <a:pt x="78" y="66"/>
                  </a:lnTo>
                  <a:lnTo>
                    <a:pt x="85" y="60"/>
                  </a:lnTo>
                  <a:lnTo>
                    <a:pt x="89" y="53"/>
                  </a:lnTo>
                  <a:lnTo>
                    <a:pt x="93" y="44"/>
                  </a:lnTo>
                  <a:lnTo>
                    <a:pt x="93" y="36"/>
                  </a:lnTo>
                  <a:lnTo>
                    <a:pt x="93" y="33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4" y="10"/>
                  </a:lnTo>
                  <a:lnTo>
                    <a:pt x="83" y="22"/>
                  </a:lnTo>
                  <a:lnTo>
                    <a:pt x="86" y="36"/>
                  </a:lnTo>
                  <a:lnTo>
                    <a:pt x="83" y="49"/>
                  </a:lnTo>
                  <a:lnTo>
                    <a:pt x="74" y="61"/>
                  </a:lnTo>
                  <a:lnTo>
                    <a:pt x="59" y="68"/>
                  </a:lnTo>
                  <a:lnTo>
                    <a:pt x="43" y="70"/>
                  </a:lnTo>
                  <a:lnTo>
                    <a:pt x="35" y="70"/>
                  </a:lnTo>
                  <a:lnTo>
                    <a:pt x="26" y="77"/>
                  </a:lnTo>
                  <a:lnTo>
                    <a:pt x="15" y="81"/>
                  </a:lnTo>
                  <a:lnTo>
                    <a:pt x="5" y="81"/>
                  </a:lnTo>
                  <a:lnTo>
                    <a:pt x="5" y="79"/>
                  </a:lnTo>
                  <a:lnTo>
                    <a:pt x="9" y="77"/>
                  </a:lnTo>
                  <a:lnTo>
                    <a:pt x="13" y="73"/>
                  </a:lnTo>
                  <a:lnTo>
                    <a:pt x="15" y="69"/>
                  </a:lnTo>
                  <a:lnTo>
                    <a:pt x="15" y="65"/>
                  </a:lnTo>
                  <a:lnTo>
                    <a:pt x="15" y="62"/>
                  </a:lnTo>
                  <a:lnTo>
                    <a:pt x="8" y="56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2" y="22"/>
                  </a:lnTo>
                  <a:lnTo>
                    <a:pt x="12" y="10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49">
              <a:extLst>
                <a:ext uri="{FF2B5EF4-FFF2-40B4-BE49-F238E27FC236}">
                  <a16:creationId xmlns:a16="http://schemas.microsoft.com/office/drawing/2014/main" id="{16B232A8-9BD9-4348-8775-02514155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183" y="4712265"/>
              <a:ext cx="143049" cy="140069"/>
            </a:xfrm>
            <a:custGeom>
              <a:avLst/>
              <a:gdLst>
                <a:gd name="T0" fmla="*/ 48 w 96"/>
                <a:gd name="T1" fmla="*/ 0 h 94"/>
                <a:gd name="T2" fmla="*/ 67 w 96"/>
                <a:gd name="T3" fmla="*/ 4 h 94"/>
                <a:gd name="T4" fmla="*/ 81 w 96"/>
                <a:gd name="T5" fmla="*/ 13 h 94"/>
                <a:gd name="T6" fmla="*/ 96 w 96"/>
                <a:gd name="T7" fmla="*/ 0 h 94"/>
                <a:gd name="T8" fmla="*/ 96 w 96"/>
                <a:gd name="T9" fmla="*/ 36 h 94"/>
                <a:gd name="T10" fmla="*/ 60 w 96"/>
                <a:gd name="T11" fmla="*/ 36 h 94"/>
                <a:gd name="T12" fmla="*/ 74 w 96"/>
                <a:gd name="T13" fmla="*/ 23 h 94"/>
                <a:gd name="T14" fmla="*/ 62 w 96"/>
                <a:gd name="T15" fmla="*/ 15 h 94"/>
                <a:gd name="T16" fmla="*/ 48 w 96"/>
                <a:gd name="T17" fmla="*/ 12 h 94"/>
                <a:gd name="T18" fmla="*/ 35 w 96"/>
                <a:gd name="T19" fmla="*/ 15 h 94"/>
                <a:gd name="T20" fmla="*/ 23 w 96"/>
                <a:gd name="T21" fmla="*/ 23 h 94"/>
                <a:gd name="T22" fmla="*/ 15 w 96"/>
                <a:gd name="T23" fmla="*/ 33 h 94"/>
                <a:gd name="T24" fmla="*/ 12 w 96"/>
                <a:gd name="T25" fmla="*/ 48 h 94"/>
                <a:gd name="T26" fmla="*/ 15 w 96"/>
                <a:gd name="T27" fmla="*/ 61 h 94"/>
                <a:gd name="T28" fmla="*/ 23 w 96"/>
                <a:gd name="T29" fmla="*/ 73 h 94"/>
                <a:gd name="T30" fmla="*/ 35 w 96"/>
                <a:gd name="T31" fmla="*/ 80 h 94"/>
                <a:gd name="T32" fmla="*/ 48 w 96"/>
                <a:gd name="T33" fmla="*/ 83 h 94"/>
                <a:gd name="T34" fmla="*/ 62 w 96"/>
                <a:gd name="T35" fmla="*/ 80 h 94"/>
                <a:gd name="T36" fmla="*/ 74 w 96"/>
                <a:gd name="T37" fmla="*/ 73 h 94"/>
                <a:gd name="T38" fmla="*/ 75 w 96"/>
                <a:gd name="T39" fmla="*/ 71 h 94"/>
                <a:gd name="T40" fmla="*/ 84 w 96"/>
                <a:gd name="T41" fmla="*/ 79 h 94"/>
                <a:gd name="T42" fmla="*/ 74 w 96"/>
                <a:gd name="T43" fmla="*/ 88 h 94"/>
                <a:gd name="T44" fmla="*/ 62 w 96"/>
                <a:gd name="T45" fmla="*/ 93 h 94"/>
                <a:gd name="T46" fmla="*/ 48 w 96"/>
                <a:gd name="T47" fmla="*/ 94 h 94"/>
                <a:gd name="T48" fmla="*/ 30 w 96"/>
                <a:gd name="T49" fmla="*/ 90 h 94"/>
                <a:gd name="T50" fmla="*/ 15 w 96"/>
                <a:gd name="T51" fmla="*/ 81 h 94"/>
                <a:gd name="T52" fmla="*/ 4 w 96"/>
                <a:gd name="T53" fmla="*/ 65 h 94"/>
                <a:gd name="T54" fmla="*/ 0 w 96"/>
                <a:gd name="T55" fmla="*/ 48 h 94"/>
                <a:gd name="T56" fmla="*/ 4 w 96"/>
                <a:gd name="T57" fmla="*/ 29 h 94"/>
                <a:gd name="T58" fmla="*/ 15 w 96"/>
                <a:gd name="T59" fmla="*/ 13 h 94"/>
                <a:gd name="T60" fmla="*/ 30 w 96"/>
                <a:gd name="T61" fmla="*/ 4 h 94"/>
                <a:gd name="T62" fmla="*/ 48 w 96"/>
                <a:gd name="T6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94">
                  <a:moveTo>
                    <a:pt x="48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6" y="0"/>
                  </a:lnTo>
                  <a:lnTo>
                    <a:pt x="96" y="36"/>
                  </a:lnTo>
                  <a:lnTo>
                    <a:pt x="60" y="36"/>
                  </a:lnTo>
                  <a:lnTo>
                    <a:pt x="74" y="23"/>
                  </a:lnTo>
                  <a:lnTo>
                    <a:pt x="62" y="15"/>
                  </a:lnTo>
                  <a:lnTo>
                    <a:pt x="48" y="12"/>
                  </a:lnTo>
                  <a:lnTo>
                    <a:pt x="35" y="15"/>
                  </a:lnTo>
                  <a:lnTo>
                    <a:pt x="23" y="23"/>
                  </a:lnTo>
                  <a:lnTo>
                    <a:pt x="15" y="33"/>
                  </a:lnTo>
                  <a:lnTo>
                    <a:pt x="12" y="48"/>
                  </a:lnTo>
                  <a:lnTo>
                    <a:pt x="15" y="61"/>
                  </a:lnTo>
                  <a:lnTo>
                    <a:pt x="23" y="73"/>
                  </a:lnTo>
                  <a:lnTo>
                    <a:pt x="35" y="80"/>
                  </a:lnTo>
                  <a:lnTo>
                    <a:pt x="48" y="83"/>
                  </a:lnTo>
                  <a:lnTo>
                    <a:pt x="62" y="80"/>
                  </a:lnTo>
                  <a:lnTo>
                    <a:pt x="74" y="73"/>
                  </a:lnTo>
                  <a:lnTo>
                    <a:pt x="75" y="71"/>
                  </a:lnTo>
                  <a:lnTo>
                    <a:pt x="84" y="79"/>
                  </a:lnTo>
                  <a:lnTo>
                    <a:pt x="74" y="88"/>
                  </a:lnTo>
                  <a:lnTo>
                    <a:pt x="62" y="93"/>
                  </a:lnTo>
                  <a:lnTo>
                    <a:pt x="48" y="94"/>
                  </a:lnTo>
                  <a:lnTo>
                    <a:pt x="30" y="90"/>
                  </a:lnTo>
                  <a:lnTo>
                    <a:pt x="15" y="81"/>
                  </a:lnTo>
                  <a:lnTo>
                    <a:pt x="4" y="65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15" y="13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50">
              <a:extLst>
                <a:ext uri="{FF2B5EF4-FFF2-40B4-BE49-F238E27FC236}">
                  <a16:creationId xmlns:a16="http://schemas.microsoft.com/office/drawing/2014/main" id="{CEACD70D-53CF-4F21-B9DD-065906F6F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059" y="3590224"/>
              <a:ext cx="208613" cy="180302"/>
            </a:xfrm>
            <a:custGeom>
              <a:avLst/>
              <a:gdLst>
                <a:gd name="T0" fmla="*/ 50 w 140"/>
                <a:gd name="T1" fmla="*/ 78 h 121"/>
                <a:gd name="T2" fmla="*/ 68 w 140"/>
                <a:gd name="T3" fmla="*/ 112 h 121"/>
                <a:gd name="T4" fmla="*/ 65 w 140"/>
                <a:gd name="T5" fmla="*/ 114 h 121"/>
                <a:gd name="T6" fmla="*/ 46 w 140"/>
                <a:gd name="T7" fmla="*/ 121 h 121"/>
                <a:gd name="T8" fmla="*/ 44 w 140"/>
                <a:gd name="T9" fmla="*/ 118 h 121"/>
                <a:gd name="T10" fmla="*/ 118 w 140"/>
                <a:gd name="T11" fmla="*/ 32 h 121"/>
                <a:gd name="T12" fmla="*/ 120 w 140"/>
                <a:gd name="T13" fmla="*/ 33 h 121"/>
                <a:gd name="T14" fmla="*/ 122 w 140"/>
                <a:gd name="T15" fmla="*/ 42 h 121"/>
                <a:gd name="T16" fmla="*/ 122 w 140"/>
                <a:gd name="T17" fmla="*/ 56 h 121"/>
                <a:gd name="T18" fmla="*/ 120 w 140"/>
                <a:gd name="T19" fmla="*/ 65 h 121"/>
                <a:gd name="T20" fmla="*/ 118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2 h 121"/>
                <a:gd name="T28" fmla="*/ 117 w 140"/>
                <a:gd name="T29" fmla="*/ 33 h 121"/>
                <a:gd name="T30" fmla="*/ 118 w 140"/>
                <a:gd name="T31" fmla="*/ 32 h 121"/>
                <a:gd name="T32" fmla="*/ 34 w 140"/>
                <a:gd name="T33" fmla="*/ 38 h 121"/>
                <a:gd name="T34" fmla="*/ 34 w 140"/>
                <a:gd name="T35" fmla="*/ 60 h 121"/>
                <a:gd name="T36" fmla="*/ 30 w 140"/>
                <a:gd name="T37" fmla="*/ 69 h 121"/>
                <a:gd name="T38" fmla="*/ 17 w 140"/>
                <a:gd name="T39" fmla="*/ 68 h 121"/>
                <a:gd name="T40" fmla="*/ 0 w 140"/>
                <a:gd name="T41" fmla="*/ 56 h 121"/>
                <a:gd name="T42" fmla="*/ 8 w 140"/>
                <a:gd name="T43" fmla="*/ 30 h 121"/>
                <a:gd name="T44" fmla="*/ 24 w 140"/>
                <a:gd name="T45" fmla="*/ 30 h 121"/>
                <a:gd name="T46" fmla="*/ 36 w 140"/>
                <a:gd name="T47" fmla="*/ 29 h 121"/>
                <a:gd name="T48" fmla="*/ 116 w 140"/>
                <a:gd name="T49" fmla="*/ 8 h 121"/>
                <a:gd name="T50" fmla="*/ 112 w 140"/>
                <a:gd name="T51" fmla="*/ 13 h 121"/>
                <a:gd name="T52" fmla="*/ 106 w 140"/>
                <a:gd name="T53" fmla="*/ 32 h 121"/>
                <a:gd name="T54" fmla="*/ 106 w 140"/>
                <a:gd name="T55" fmla="*/ 66 h 121"/>
                <a:gd name="T56" fmla="*/ 112 w 140"/>
                <a:gd name="T57" fmla="*/ 85 h 121"/>
                <a:gd name="T58" fmla="*/ 116 w 140"/>
                <a:gd name="T59" fmla="*/ 90 h 121"/>
                <a:gd name="T60" fmla="*/ 120 w 140"/>
                <a:gd name="T61" fmla="*/ 90 h 121"/>
                <a:gd name="T62" fmla="*/ 124 w 140"/>
                <a:gd name="T63" fmla="*/ 85 h 121"/>
                <a:gd name="T64" fmla="*/ 130 w 140"/>
                <a:gd name="T65" fmla="*/ 66 h 121"/>
                <a:gd name="T66" fmla="*/ 130 w 140"/>
                <a:gd name="T67" fmla="*/ 32 h 121"/>
                <a:gd name="T68" fmla="*/ 124 w 140"/>
                <a:gd name="T69" fmla="*/ 13 h 121"/>
                <a:gd name="T70" fmla="*/ 120 w 140"/>
                <a:gd name="T71" fmla="*/ 8 h 121"/>
                <a:gd name="T72" fmla="*/ 110 w 140"/>
                <a:gd name="T73" fmla="*/ 0 h 121"/>
                <a:gd name="T74" fmla="*/ 129 w 140"/>
                <a:gd name="T75" fmla="*/ 4 h 121"/>
                <a:gd name="T76" fmla="*/ 138 w 140"/>
                <a:gd name="T77" fmla="*/ 30 h 121"/>
                <a:gd name="T78" fmla="*/ 138 w 140"/>
                <a:gd name="T79" fmla="*/ 68 h 121"/>
                <a:gd name="T80" fmla="*/ 129 w 140"/>
                <a:gd name="T81" fmla="*/ 94 h 121"/>
                <a:gd name="T82" fmla="*/ 122 w 140"/>
                <a:gd name="T83" fmla="*/ 98 h 121"/>
                <a:gd name="T84" fmla="*/ 109 w 140"/>
                <a:gd name="T85" fmla="*/ 97 h 121"/>
                <a:gd name="T86" fmla="*/ 93 w 140"/>
                <a:gd name="T87" fmla="*/ 88 h 121"/>
                <a:gd name="T88" fmla="*/ 64 w 140"/>
                <a:gd name="T89" fmla="*/ 76 h 121"/>
                <a:gd name="T90" fmla="*/ 45 w 140"/>
                <a:gd name="T91" fmla="*/ 61 h 121"/>
                <a:gd name="T92" fmla="*/ 45 w 140"/>
                <a:gd name="T93" fmla="*/ 37 h 121"/>
                <a:gd name="T94" fmla="*/ 64 w 140"/>
                <a:gd name="T95" fmla="*/ 22 h 121"/>
                <a:gd name="T96" fmla="*/ 93 w 140"/>
                <a:gd name="T97" fmla="*/ 10 h 121"/>
                <a:gd name="T98" fmla="*/ 109 w 140"/>
                <a:gd name="T99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0" h="121">
                  <a:moveTo>
                    <a:pt x="33" y="74"/>
                  </a:moveTo>
                  <a:lnTo>
                    <a:pt x="50" y="78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6" y="113"/>
                  </a:lnTo>
                  <a:lnTo>
                    <a:pt x="65" y="114"/>
                  </a:lnTo>
                  <a:lnTo>
                    <a:pt x="49" y="121"/>
                  </a:lnTo>
                  <a:lnTo>
                    <a:pt x="46" y="121"/>
                  </a:lnTo>
                  <a:lnTo>
                    <a:pt x="45" y="120"/>
                  </a:lnTo>
                  <a:lnTo>
                    <a:pt x="44" y="118"/>
                  </a:lnTo>
                  <a:lnTo>
                    <a:pt x="33" y="74"/>
                  </a:lnTo>
                  <a:close/>
                  <a:moveTo>
                    <a:pt x="118" y="32"/>
                  </a:moveTo>
                  <a:lnTo>
                    <a:pt x="118" y="33"/>
                  </a:lnTo>
                  <a:lnTo>
                    <a:pt x="120" y="33"/>
                  </a:lnTo>
                  <a:lnTo>
                    <a:pt x="121" y="37"/>
                  </a:lnTo>
                  <a:lnTo>
                    <a:pt x="122" y="42"/>
                  </a:lnTo>
                  <a:lnTo>
                    <a:pt x="124" y="49"/>
                  </a:lnTo>
                  <a:lnTo>
                    <a:pt x="122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8" y="65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4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2"/>
                  </a:lnTo>
                  <a:lnTo>
                    <a:pt x="114" y="37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18" y="32"/>
                  </a:lnTo>
                  <a:close/>
                  <a:moveTo>
                    <a:pt x="36" y="29"/>
                  </a:moveTo>
                  <a:lnTo>
                    <a:pt x="34" y="38"/>
                  </a:lnTo>
                  <a:lnTo>
                    <a:pt x="34" y="49"/>
                  </a:lnTo>
                  <a:lnTo>
                    <a:pt x="34" y="60"/>
                  </a:lnTo>
                  <a:lnTo>
                    <a:pt x="36" y="69"/>
                  </a:lnTo>
                  <a:lnTo>
                    <a:pt x="30" y="69"/>
                  </a:lnTo>
                  <a:lnTo>
                    <a:pt x="24" y="68"/>
                  </a:lnTo>
                  <a:lnTo>
                    <a:pt x="17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0"/>
                  </a:lnTo>
                  <a:lnTo>
                    <a:pt x="17" y="30"/>
                  </a:lnTo>
                  <a:lnTo>
                    <a:pt x="24" y="30"/>
                  </a:lnTo>
                  <a:lnTo>
                    <a:pt x="30" y="29"/>
                  </a:lnTo>
                  <a:lnTo>
                    <a:pt x="36" y="29"/>
                  </a:lnTo>
                  <a:close/>
                  <a:moveTo>
                    <a:pt x="118" y="6"/>
                  </a:moveTo>
                  <a:lnTo>
                    <a:pt x="116" y="8"/>
                  </a:lnTo>
                  <a:lnTo>
                    <a:pt x="114" y="9"/>
                  </a:lnTo>
                  <a:lnTo>
                    <a:pt x="112" y="13"/>
                  </a:lnTo>
                  <a:lnTo>
                    <a:pt x="110" y="17"/>
                  </a:lnTo>
                  <a:lnTo>
                    <a:pt x="106" y="32"/>
                  </a:lnTo>
                  <a:lnTo>
                    <a:pt x="105" y="49"/>
                  </a:lnTo>
                  <a:lnTo>
                    <a:pt x="106" y="66"/>
                  </a:lnTo>
                  <a:lnTo>
                    <a:pt x="110" y="81"/>
                  </a:lnTo>
                  <a:lnTo>
                    <a:pt x="112" y="85"/>
                  </a:lnTo>
                  <a:lnTo>
                    <a:pt x="114" y="89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6" y="81"/>
                  </a:lnTo>
                  <a:lnTo>
                    <a:pt x="130" y="66"/>
                  </a:lnTo>
                  <a:lnTo>
                    <a:pt x="132" y="49"/>
                  </a:lnTo>
                  <a:lnTo>
                    <a:pt x="130" y="32"/>
                  </a:lnTo>
                  <a:lnTo>
                    <a:pt x="126" y="17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8" y="6"/>
                  </a:lnTo>
                  <a:close/>
                  <a:moveTo>
                    <a:pt x="110" y="0"/>
                  </a:moveTo>
                  <a:lnTo>
                    <a:pt x="122" y="0"/>
                  </a:lnTo>
                  <a:lnTo>
                    <a:pt x="129" y="4"/>
                  </a:lnTo>
                  <a:lnTo>
                    <a:pt x="134" y="14"/>
                  </a:lnTo>
                  <a:lnTo>
                    <a:pt x="138" y="30"/>
                  </a:lnTo>
                  <a:lnTo>
                    <a:pt x="140" y="49"/>
                  </a:lnTo>
                  <a:lnTo>
                    <a:pt x="138" y="68"/>
                  </a:lnTo>
                  <a:lnTo>
                    <a:pt x="134" y="84"/>
                  </a:lnTo>
                  <a:lnTo>
                    <a:pt x="129" y="94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10" y="98"/>
                  </a:lnTo>
                  <a:lnTo>
                    <a:pt x="109" y="97"/>
                  </a:lnTo>
                  <a:lnTo>
                    <a:pt x="102" y="93"/>
                  </a:lnTo>
                  <a:lnTo>
                    <a:pt x="93" y="88"/>
                  </a:lnTo>
                  <a:lnTo>
                    <a:pt x="80" y="81"/>
                  </a:lnTo>
                  <a:lnTo>
                    <a:pt x="64" y="76"/>
                  </a:lnTo>
                  <a:lnTo>
                    <a:pt x="46" y="70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6" y="28"/>
                  </a:lnTo>
                  <a:lnTo>
                    <a:pt x="64" y="22"/>
                  </a:lnTo>
                  <a:lnTo>
                    <a:pt x="80" y="17"/>
                  </a:lnTo>
                  <a:lnTo>
                    <a:pt x="93" y="10"/>
                  </a:lnTo>
                  <a:lnTo>
                    <a:pt x="102" y="5"/>
                  </a:lnTo>
                  <a:lnTo>
                    <a:pt x="109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51">
              <a:extLst>
                <a:ext uri="{FF2B5EF4-FFF2-40B4-BE49-F238E27FC236}">
                  <a16:creationId xmlns:a16="http://schemas.microsoft.com/office/drawing/2014/main" id="{A6BBEAAD-A7C5-499F-B8D1-68A7B0984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8736" y="2998656"/>
              <a:ext cx="116227" cy="117717"/>
            </a:xfrm>
            <a:custGeom>
              <a:avLst/>
              <a:gdLst>
                <a:gd name="T0" fmla="*/ 41 w 78"/>
                <a:gd name="T1" fmla="*/ 15 h 79"/>
                <a:gd name="T2" fmla="*/ 43 w 78"/>
                <a:gd name="T3" fmla="*/ 51 h 79"/>
                <a:gd name="T4" fmla="*/ 45 w 78"/>
                <a:gd name="T5" fmla="*/ 56 h 79"/>
                <a:gd name="T6" fmla="*/ 42 w 78"/>
                <a:gd name="T7" fmla="*/ 59 h 79"/>
                <a:gd name="T8" fmla="*/ 35 w 78"/>
                <a:gd name="T9" fmla="*/ 59 h 79"/>
                <a:gd name="T10" fmla="*/ 34 w 78"/>
                <a:gd name="T11" fmla="*/ 52 h 79"/>
                <a:gd name="T12" fmla="*/ 37 w 78"/>
                <a:gd name="T13" fmla="*/ 49 h 79"/>
                <a:gd name="T14" fmla="*/ 39 w 78"/>
                <a:gd name="T15" fmla="*/ 9 h 79"/>
                <a:gd name="T16" fmla="*/ 27 w 78"/>
                <a:gd name="T17" fmla="*/ 12 h 79"/>
                <a:gd name="T18" fmla="*/ 18 w 78"/>
                <a:gd name="T19" fmla="*/ 19 h 79"/>
                <a:gd name="T20" fmla="*/ 12 w 78"/>
                <a:gd name="T21" fmla="*/ 29 h 79"/>
                <a:gd name="T22" fmla="*/ 16 w 78"/>
                <a:gd name="T23" fmla="*/ 39 h 79"/>
                <a:gd name="T24" fmla="*/ 22 w 78"/>
                <a:gd name="T25" fmla="*/ 47 h 79"/>
                <a:gd name="T26" fmla="*/ 25 w 78"/>
                <a:gd name="T27" fmla="*/ 56 h 79"/>
                <a:gd name="T28" fmla="*/ 23 w 78"/>
                <a:gd name="T29" fmla="*/ 64 h 79"/>
                <a:gd name="T30" fmla="*/ 34 w 78"/>
                <a:gd name="T31" fmla="*/ 68 h 79"/>
                <a:gd name="T32" fmla="*/ 45 w 78"/>
                <a:gd name="T33" fmla="*/ 68 h 79"/>
                <a:gd name="T34" fmla="*/ 55 w 78"/>
                <a:gd name="T35" fmla="*/ 64 h 79"/>
                <a:gd name="T36" fmla="*/ 54 w 78"/>
                <a:gd name="T37" fmla="*/ 56 h 79"/>
                <a:gd name="T38" fmla="*/ 57 w 78"/>
                <a:gd name="T39" fmla="*/ 47 h 79"/>
                <a:gd name="T40" fmla="*/ 63 w 78"/>
                <a:gd name="T41" fmla="*/ 39 h 79"/>
                <a:gd name="T42" fmla="*/ 67 w 78"/>
                <a:gd name="T43" fmla="*/ 29 h 79"/>
                <a:gd name="T44" fmla="*/ 61 w 78"/>
                <a:gd name="T45" fmla="*/ 19 h 79"/>
                <a:gd name="T46" fmla="*/ 50 w 78"/>
                <a:gd name="T47" fmla="*/ 12 h 79"/>
                <a:gd name="T48" fmla="*/ 39 w 78"/>
                <a:gd name="T49" fmla="*/ 9 h 79"/>
                <a:gd name="T50" fmla="*/ 54 w 78"/>
                <a:gd name="T51" fmla="*/ 3 h 79"/>
                <a:gd name="T52" fmla="*/ 75 w 78"/>
                <a:gd name="T53" fmla="*/ 24 h 79"/>
                <a:gd name="T54" fmla="*/ 75 w 78"/>
                <a:gd name="T55" fmla="*/ 55 h 79"/>
                <a:gd name="T56" fmla="*/ 54 w 78"/>
                <a:gd name="T57" fmla="*/ 76 h 79"/>
                <a:gd name="T58" fmla="*/ 23 w 78"/>
                <a:gd name="T59" fmla="*/ 76 h 79"/>
                <a:gd name="T60" fmla="*/ 4 w 78"/>
                <a:gd name="T61" fmla="*/ 55 h 79"/>
                <a:gd name="T62" fmla="*/ 4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8" y="15"/>
                  </a:moveTo>
                  <a:lnTo>
                    <a:pt x="41" y="15"/>
                  </a:lnTo>
                  <a:lnTo>
                    <a:pt x="42" y="49"/>
                  </a:lnTo>
                  <a:lnTo>
                    <a:pt x="43" y="51"/>
                  </a:lnTo>
                  <a:lnTo>
                    <a:pt x="45" y="52"/>
                  </a:lnTo>
                  <a:lnTo>
                    <a:pt x="45" y="56"/>
                  </a:lnTo>
                  <a:lnTo>
                    <a:pt x="43" y="59"/>
                  </a:lnTo>
                  <a:lnTo>
                    <a:pt x="42" y="59"/>
                  </a:lnTo>
                  <a:lnTo>
                    <a:pt x="37" y="59"/>
                  </a:lnTo>
                  <a:lnTo>
                    <a:pt x="35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5" y="51"/>
                  </a:lnTo>
                  <a:lnTo>
                    <a:pt x="37" y="49"/>
                  </a:lnTo>
                  <a:lnTo>
                    <a:pt x="38" y="15"/>
                  </a:lnTo>
                  <a:close/>
                  <a:moveTo>
                    <a:pt x="39" y="9"/>
                  </a:moveTo>
                  <a:lnTo>
                    <a:pt x="34" y="11"/>
                  </a:lnTo>
                  <a:lnTo>
                    <a:pt x="27" y="12"/>
                  </a:lnTo>
                  <a:lnTo>
                    <a:pt x="23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12" y="29"/>
                  </a:lnTo>
                  <a:lnTo>
                    <a:pt x="10" y="36"/>
                  </a:lnTo>
                  <a:lnTo>
                    <a:pt x="16" y="39"/>
                  </a:lnTo>
                  <a:lnTo>
                    <a:pt x="20" y="41"/>
                  </a:lnTo>
                  <a:lnTo>
                    <a:pt x="22" y="47"/>
                  </a:lnTo>
                  <a:lnTo>
                    <a:pt x="23" y="51"/>
                  </a:lnTo>
                  <a:lnTo>
                    <a:pt x="25" y="56"/>
                  </a:lnTo>
                  <a:lnTo>
                    <a:pt x="25" y="60"/>
                  </a:lnTo>
                  <a:lnTo>
                    <a:pt x="23" y="64"/>
                  </a:lnTo>
                  <a:lnTo>
                    <a:pt x="29" y="67"/>
                  </a:lnTo>
                  <a:lnTo>
                    <a:pt x="34" y="68"/>
                  </a:lnTo>
                  <a:lnTo>
                    <a:pt x="39" y="69"/>
                  </a:lnTo>
                  <a:lnTo>
                    <a:pt x="45" y="68"/>
                  </a:lnTo>
                  <a:lnTo>
                    <a:pt x="50" y="67"/>
                  </a:lnTo>
                  <a:lnTo>
                    <a:pt x="55" y="64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5" y="51"/>
                  </a:lnTo>
                  <a:lnTo>
                    <a:pt x="57" y="47"/>
                  </a:lnTo>
                  <a:lnTo>
                    <a:pt x="59" y="41"/>
                  </a:lnTo>
                  <a:lnTo>
                    <a:pt x="63" y="39"/>
                  </a:lnTo>
                  <a:lnTo>
                    <a:pt x="69" y="36"/>
                  </a:lnTo>
                  <a:lnTo>
                    <a:pt x="67" y="29"/>
                  </a:lnTo>
                  <a:lnTo>
                    <a:pt x="65" y="24"/>
                  </a:lnTo>
                  <a:lnTo>
                    <a:pt x="61" y="19"/>
                  </a:lnTo>
                  <a:lnTo>
                    <a:pt x="55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9" y="9"/>
                  </a:lnTo>
                  <a:close/>
                  <a:moveTo>
                    <a:pt x="39" y="0"/>
                  </a:moveTo>
                  <a:lnTo>
                    <a:pt x="54" y="3"/>
                  </a:lnTo>
                  <a:lnTo>
                    <a:pt x="67" y="12"/>
                  </a:lnTo>
                  <a:lnTo>
                    <a:pt x="75" y="24"/>
                  </a:lnTo>
                  <a:lnTo>
                    <a:pt x="78" y="40"/>
                  </a:lnTo>
                  <a:lnTo>
                    <a:pt x="75" y="55"/>
                  </a:lnTo>
                  <a:lnTo>
                    <a:pt x="67" y="67"/>
                  </a:lnTo>
                  <a:lnTo>
                    <a:pt x="54" y="76"/>
                  </a:lnTo>
                  <a:lnTo>
                    <a:pt x="39" y="79"/>
                  </a:lnTo>
                  <a:lnTo>
                    <a:pt x="23" y="76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23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721DD338-5120-4D0B-AD88-220A7AB4A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075" y="3865892"/>
              <a:ext cx="162420" cy="162420"/>
            </a:xfrm>
            <a:custGeom>
              <a:avLst/>
              <a:gdLst>
                <a:gd name="T0" fmla="*/ 34 w 109"/>
                <a:gd name="T1" fmla="*/ 0 h 109"/>
                <a:gd name="T2" fmla="*/ 76 w 109"/>
                <a:gd name="T3" fmla="*/ 0 h 109"/>
                <a:gd name="T4" fmla="*/ 76 w 109"/>
                <a:gd name="T5" fmla="*/ 54 h 109"/>
                <a:gd name="T6" fmla="*/ 109 w 109"/>
                <a:gd name="T7" fmla="*/ 54 h 109"/>
                <a:gd name="T8" fmla="*/ 54 w 109"/>
                <a:gd name="T9" fmla="*/ 109 h 109"/>
                <a:gd name="T10" fmla="*/ 0 w 109"/>
                <a:gd name="T11" fmla="*/ 54 h 109"/>
                <a:gd name="T12" fmla="*/ 34 w 109"/>
                <a:gd name="T13" fmla="*/ 54 h 109"/>
                <a:gd name="T14" fmla="*/ 34 w 109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09">
                  <a:moveTo>
                    <a:pt x="34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109" y="54"/>
                  </a:lnTo>
                  <a:lnTo>
                    <a:pt x="54" y="109"/>
                  </a:lnTo>
                  <a:lnTo>
                    <a:pt x="0" y="54"/>
                  </a:lnTo>
                  <a:lnTo>
                    <a:pt x="34" y="5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A44C4A6C-1E9B-43BA-A8F2-6F055FEC9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263" y="4585606"/>
              <a:ext cx="137088" cy="137088"/>
            </a:xfrm>
            <a:custGeom>
              <a:avLst/>
              <a:gdLst>
                <a:gd name="T0" fmla="*/ 52 w 92"/>
                <a:gd name="T1" fmla="*/ 52 h 92"/>
                <a:gd name="T2" fmla="*/ 29 w 92"/>
                <a:gd name="T3" fmla="*/ 66 h 92"/>
                <a:gd name="T4" fmla="*/ 21 w 92"/>
                <a:gd name="T5" fmla="*/ 77 h 92"/>
                <a:gd name="T6" fmla="*/ 45 w 92"/>
                <a:gd name="T7" fmla="*/ 85 h 92"/>
                <a:gd name="T8" fmla="*/ 61 w 92"/>
                <a:gd name="T9" fmla="*/ 82 h 92"/>
                <a:gd name="T10" fmla="*/ 57 w 92"/>
                <a:gd name="T11" fmla="*/ 65 h 92"/>
                <a:gd name="T12" fmla="*/ 72 w 92"/>
                <a:gd name="T13" fmla="*/ 50 h 92"/>
                <a:gd name="T14" fmla="*/ 64 w 92"/>
                <a:gd name="T15" fmla="*/ 64 h 92"/>
                <a:gd name="T16" fmla="*/ 68 w 92"/>
                <a:gd name="T17" fmla="*/ 78 h 92"/>
                <a:gd name="T18" fmla="*/ 84 w 92"/>
                <a:gd name="T19" fmla="*/ 52 h 92"/>
                <a:gd name="T20" fmla="*/ 72 w 92"/>
                <a:gd name="T21" fmla="*/ 50 h 92"/>
                <a:gd name="T22" fmla="*/ 33 w 92"/>
                <a:gd name="T23" fmla="*/ 42 h 92"/>
                <a:gd name="T24" fmla="*/ 11 w 92"/>
                <a:gd name="T25" fmla="*/ 45 h 92"/>
                <a:gd name="T26" fmla="*/ 7 w 92"/>
                <a:gd name="T27" fmla="*/ 46 h 92"/>
                <a:gd name="T28" fmla="*/ 17 w 92"/>
                <a:gd name="T29" fmla="*/ 72 h 92"/>
                <a:gd name="T30" fmla="*/ 25 w 92"/>
                <a:gd name="T31" fmla="*/ 61 h 92"/>
                <a:gd name="T32" fmla="*/ 49 w 92"/>
                <a:gd name="T33" fmla="*/ 46 h 92"/>
                <a:gd name="T34" fmla="*/ 47 w 92"/>
                <a:gd name="T35" fmla="*/ 40 h 92"/>
                <a:gd name="T36" fmla="*/ 73 w 92"/>
                <a:gd name="T37" fmla="*/ 24 h 92"/>
                <a:gd name="T38" fmla="*/ 55 w 92"/>
                <a:gd name="T39" fmla="*/ 37 h 92"/>
                <a:gd name="T40" fmla="*/ 57 w 92"/>
                <a:gd name="T41" fmla="*/ 44 h 92"/>
                <a:gd name="T42" fmla="*/ 80 w 92"/>
                <a:gd name="T43" fmla="*/ 45 h 92"/>
                <a:gd name="T44" fmla="*/ 83 w 92"/>
                <a:gd name="T45" fmla="*/ 32 h 92"/>
                <a:gd name="T46" fmla="*/ 29 w 92"/>
                <a:gd name="T47" fmla="*/ 10 h 92"/>
                <a:gd name="T48" fmla="*/ 12 w 92"/>
                <a:gd name="T49" fmla="*/ 26 h 92"/>
                <a:gd name="T50" fmla="*/ 13 w 92"/>
                <a:gd name="T51" fmla="*/ 38 h 92"/>
                <a:gd name="T52" fmla="*/ 44 w 92"/>
                <a:gd name="T53" fmla="*/ 33 h 92"/>
                <a:gd name="T54" fmla="*/ 32 w 92"/>
                <a:gd name="T55" fmla="*/ 14 h 92"/>
                <a:gd name="T56" fmla="*/ 45 w 92"/>
                <a:gd name="T57" fmla="*/ 6 h 92"/>
                <a:gd name="T58" fmla="*/ 37 w 92"/>
                <a:gd name="T59" fmla="*/ 8 h 92"/>
                <a:gd name="T60" fmla="*/ 45 w 92"/>
                <a:gd name="T61" fmla="*/ 20 h 92"/>
                <a:gd name="T62" fmla="*/ 57 w 92"/>
                <a:gd name="T63" fmla="*/ 28 h 92"/>
                <a:gd name="T64" fmla="*/ 67 w 92"/>
                <a:gd name="T65" fmla="*/ 22 h 92"/>
                <a:gd name="T66" fmla="*/ 71 w 92"/>
                <a:gd name="T67" fmla="*/ 17 h 92"/>
                <a:gd name="T68" fmla="*/ 60 w 92"/>
                <a:gd name="T69" fmla="*/ 9 h 92"/>
                <a:gd name="T70" fmla="*/ 45 w 92"/>
                <a:gd name="T71" fmla="*/ 0 h 92"/>
                <a:gd name="T72" fmla="*/ 79 w 92"/>
                <a:gd name="T73" fmla="*/ 13 h 92"/>
                <a:gd name="T74" fmla="*/ 92 w 92"/>
                <a:gd name="T75" fmla="*/ 46 h 92"/>
                <a:gd name="T76" fmla="*/ 79 w 92"/>
                <a:gd name="T77" fmla="*/ 78 h 92"/>
                <a:gd name="T78" fmla="*/ 45 w 92"/>
                <a:gd name="T79" fmla="*/ 92 h 92"/>
                <a:gd name="T80" fmla="*/ 13 w 92"/>
                <a:gd name="T81" fmla="*/ 78 h 92"/>
                <a:gd name="T82" fmla="*/ 0 w 92"/>
                <a:gd name="T83" fmla="*/ 46 h 92"/>
                <a:gd name="T84" fmla="*/ 13 w 92"/>
                <a:gd name="T85" fmla="*/ 13 h 92"/>
                <a:gd name="T86" fmla="*/ 45 w 92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92">
                  <a:moveTo>
                    <a:pt x="53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29" y="66"/>
                  </a:lnTo>
                  <a:lnTo>
                    <a:pt x="24" y="73"/>
                  </a:lnTo>
                  <a:lnTo>
                    <a:pt x="21" y="77"/>
                  </a:lnTo>
                  <a:lnTo>
                    <a:pt x="33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3" y="52"/>
                  </a:lnTo>
                  <a:close/>
                  <a:moveTo>
                    <a:pt x="72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8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72" y="50"/>
                  </a:lnTo>
                  <a:close/>
                  <a:moveTo>
                    <a:pt x="47" y="40"/>
                  </a:moveTo>
                  <a:lnTo>
                    <a:pt x="33" y="42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9" y="60"/>
                  </a:lnTo>
                  <a:lnTo>
                    <a:pt x="17" y="72"/>
                  </a:lnTo>
                  <a:lnTo>
                    <a:pt x="20" y="68"/>
                  </a:lnTo>
                  <a:lnTo>
                    <a:pt x="25" y="61"/>
                  </a:lnTo>
                  <a:lnTo>
                    <a:pt x="35" y="53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47" y="40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7" y="30"/>
                  </a:lnTo>
                  <a:lnTo>
                    <a:pt x="55" y="37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71" y="44"/>
                  </a:lnTo>
                  <a:lnTo>
                    <a:pt x="80" y="45"/>
                  </a:lnTo>
                  <a:lnTo>
                    <a:pt x="85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29" y="10"/>
                  </a:moveTo>
                  <a:lnTo>
                    <a:pt x="20" y="17"/>
                  </a:lnTo>
                  <a:lnTo>
                    <a:pt x="12" y="26"/>
                  </a:lnTo>
                  <a:lnTo>
                    <a:pt x="8" y="38"/>
                  </a:lnTo>
                  <a:lnTo>
                    <a:pt x="13" y="38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7" y="22"/>
                  </a:lnTo>
                  <a:lnTo>
                    <a:pt x="32" y="14"/>
                  </a:lnTo>
                  <a:lnTo>
                    <a:pt x="29" y="10"/>
                  </a:lnTo>
                  <a:close/>
                  <a:moveTo>
                    <a:pt x="45" y="6"/>
                  </a:moveTo>
                  <a:lnTo>
                    <a:pt x="41" y="6"/>
                  </a:lnTo>
                  <a:lnTo>
                    <a:pt x="37" y="8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52" y="30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2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6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8601F175-E881-4708-8912-E11924D05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2561" y="5311283"/>
              <a:ext cx="144539" cy="126658"/>
            </a:xfrm>
            <a:custGeom>
              <a:avLst/>
              <a:gdLst>
                <a:gd name="T0" fmla="*/ 27 w 97"/>
                <a:gd name="T1" fmla="*/ 12 h 85"/>
                <a:gd name="T2" fmla="*/ 22 w 97"/>
                <a:gd name="T3" fmla="*/ 13 h 85"/>
                <a:gd name="T4" fmla="*/ 18 w 97"/>
                <a:gd name="T5" fmla="*/ 16 h 85"/>
                <a:gd name="T6" fmla="*/ 14 w 97"/>
                <a:gd name="T7" fmla="*/ 19 h 85"/>
                <a:gd name="T8" fmla="*/ 13 w 97"/>
                <a:gd name="T9" fmla="*/ 23 h 85"/>
                <a:gd name="T10" fmla="*/ 12 w 97"/>
                <a:gd name="T11" fmla="*/ 28 h 85"/>
                <a:gd name="T12" fmla="*/ 13 w 97"/>
                <a:gd name="T13" fmla="*/ 32 h 85"/>
                <a:gd name="T14" fmla="*/ 14 w 97"/>
                <a:gd name="T15" fmla="*/ 36 h 85"/>
                <a:gd name="T16" fmla="*/ 17 w 97"/>
                <a:gd name="T17" fmla="*/ 40 h 85"/>
                <a:gd name="T18" fmla="*/ 47 w 97"/>
                <a:gd name="T19" fmla="*/ 70 h 85"/>
                <a:gd name="T20" fmla="*/ 47 w 97"/>
                <a:gd name="T21" fmla="*/ 70 h 85"/>
                <a:gd name="T22" fmla="*/ 49 w 97"/>
                <a:gd name="T23" fmla="*/ 70 h 85"/>
                <a:gd name="T24" fmla="*/ 79 w 97"/>
                <a:gd name="T25" fmla="*/ 40 h 85"/>
                <a:gd name="T26" fmla="*/ 82 w 97"/>
                <a:gd name="T27" fmla="*/ 36 h 85"/>
                <a:gd name="T28" fmla="*/ 83 w 97"/>
                <a:gd name="T29" fmla="*/ 32 h 85"/>
                <a:gd name="T30" fmla="*/ 85 w 97"/>
                <a:gd name="T31" fmla="*/ 28 h 85"/>
                <a:gd name="T32" fmla="*/ 83 w 97"/>
                <a:gd name="T33" fmla="*/ 23 h 85"/>
                <a:gd name="T34" fmla="*/ 81 w 97"/>
                <a:gd name="T35" fmla="*/ 19 h 85"/>
                <a:gd name="T36" fmla="*/ 78 w 97"/>
                <a:gd name="T37" fmla="*/ 16 h 85"/>
                <a:gd name="T38" fmla="*/ 74 w 97"/>
                <a:gd name="T39" fmla="*/ 13 h 85"/>
                <a:gd name="T40" fmla="*/ 69 w 97"/>
                <a:gd name="T41" fmla="*/ 12 h 85"/>
                <a:gd name="T42" fmla="*/ 65 w 97"/>
                <a:gd name="T43" fmla="*/ 13 h 85"/>
                <a:gd name="T44" fmla="*/ 61 w 97"/>
                <a:gd name="T45" fmla="*/ 15 h 85"/>
                <a:gd name="T46" fmla="*/ 57 w 97"/>
                <a:gd name="T47" fmla="*/ 17 h 85"/>
                <a:gd name="T48" fmla="*/ 47 w 97"/>
                <a:gd name="T49" fmla="*/ 28 h 85"/>
                <a:gd name="T50" fmla="*/ 39 w 97"/>
                <a:gd name="T51" fmla="*/ 17 h 85"/>
                <a:gd name="T52" fmla="*/ 35 w 97"/>
                <a:gd name="T53" fmla="*/ 15 h 85"/>
                <a:gd name="T54" fmla="*/ 31 w 97"/>
                <a:gd name="T55" fmla="*/ 13 h 85"/>
                <a:gd name="T56" fmla="*/ 27 w 97"/>
                <a:gd name="T57" fmla="*/ 12 h 85"/>
                <a:gd name="T58" fmla="*/ 27 w 97"/>
                <a:gd name="T59" fmla="*/ 0 h 85"/>
                <a:gd name="T60" fmla="*/ 33 w 97"/>
                <a:gd name="T61" fmla="*/ 1 h 85"/>
                <a:gd name="T62" fmla="*/ 39 w 97"/>
                <a:gd name="T63" fmla="*/ 3 h 85"/>
                <a:gd name="T64" fmla="*/ 43 w 97"/>
                <a:gd name="T65" fmla="*/ 5 h 85"/>
                <a:gd name="T66" fmla="*/ 47 w 97"/>
                <a:gd name="T67" fmla="*/ 9 h 85"/>
                <a:gd name="T68" fmla="*/ 53 w 97"/>
                <a:gd name="T69" fmla="*/ 5 h 85"/>
                <a:gd name="T70" fmla="*/ 57 w 97"/>
                <a:gd name="T71" fmla="*/ 3 h 85"/>
                <a:gd name="T72" fmla="*/ 62 w 97"/>
                <a:gd name="T73" fmla="*/ 1 h 85"/>
                <a:gd name="T74" fmla="*/ 69 w 97"/>
                <a:gd name="T75" fmla="*/ 0 h 85"/>
                <a:gd name="T76" fmla="*/ 82 w 97"/>
                <a:gd name="T77" fmla="*/ 4 h 85"/>
                <a:gd name="T78" fmla="*/ 93 w 97"/>
                <a:gd name="T79" fmla="*/ 15 h 85"/>
                <a:gd name="T80" fmla="*/ 97 w 97"/>
                <a:gd name="T81" fmla="*/ 28 h 85"/>
                <a:gd name="T82" fmla="*/ 95 w 97"/>
                <a:gd name="T83" fmla="*/ 35 h 85"/>
                <a:gd name="T84" fmla="*/ 94 w 97"/>
                <a:gd name="T85" fmla="*/ 40 h 85"/>
                <a:gd name="T86" fmla="*/ 91 w 97"/>
                <a:gd name="T87" fmla="*/ 44 h 85"/>
                <a:gd name="T88" fmla="*/ 87 w 97"/>
                <a:gd name="T89" fmla="*/ 49 h 85"/>
                <a:gd name="T90" fmla="*/ 87 w 97"/>
                <a:gd name="T91" fmla="*/ 49 h 85"/>
                <a:gd name="T92" fmla="*/ 57 w 97"/>
                <a:gd name="T93" fmla="*/ 78 h 85"/>
                <a:gd name="T94" fmla="*/ 54 w 97"/>
                <a:gd name="T95" fmla="*/ 82 h 85"/>
                <a:gd name="T96" fmla="*/ 51 w 97"/>
                <a:gd name="T97" fmla="*/ 84 h 85"/>
                <a:gd name="T98" fmla="*/ 47 w 97"/>
                <a:gd name="T99" fmla="*/ 85 h 85"/>
                <a:gd name="T100" fmla="*/ 45 w 97"/>
                <a:gd name="T101" fmla="*/ 84 h 85"/>
                <a:gd name="T102" fmla="*/ 42 w 97"/>
                <a:gd name="T103" fmla="*/ 82 h 85"/>
                <a:gd name="T104" fmla="*/ 39 w 97"/>
                <a:gd name="T105" fmla="*/ 78 h 85"/>
                <a:gd name="T106" fmla="*/ 9 w 97"/>
                <a:gd name="T107" fmla="*/ 49 h 85"/>
                <a:gd name="T108" fmla="*/ 9 w 97"/>
                <a:gd name="T109" fmla="*/ 49 h 85"/>
                <a:gd name="T110" fmla="*/ 5 w 97"/>
                <a:gd name="T111" fmla="*/ 44 h 85"/>
                <a:gd name="T112" fmla="*/ 2 w 97"/>
                <a:gd name="T113" fmla="*/ 40 h 85"/>
                <a:gd name="T114" fmla="*/ 1 w 97"/>
                <a:gd name="T115" fmla="*/ 35 h 85"/>
                <a:gd name="T116" fmla="*/ 0 w 97"/>
                <a:gd name="T117" fmla="*/ 28 h 85"/>
                <a:gd name="T118" fmla="*/ 4 w 97"/>
                <a:gd name="T119" fmla="*/ 15 h 85"/>
                <a:gd name="T120" fmla="*/ 13 w 97"/>
                <a:gd name="T121" fmla="*/ 4 h 85"/>
                <a:gd name="T122" fmla="*/ 27 w 97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" h="85">
                  <a:moveTo>
                    <a:pt x="27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9"/>
                  </a:lnTo>
                  <a:lnTo>
                    <a:pt x="13" y="23"/>
                  </a:lnTo>
                  <a:lnTo>
                    <a:pt x="12" y="28"/>
                  </a:lnTo>
                  <a:lnTo>
                    <a:pt x="13" y="32"/>
                  </a:lnTo>
                  <a:lnTo>
                    <a:pt x="14" y="36"/>
                  </a:lnTo>
                  <a:lnTo>
                    <a:pt x="17" y="40"/>
                  </a:lnTo>
                  <a:lnTo>
                    <a:pt x="47" y="70"/>
                  </a:lnTo>
                  <a:lnTo>
                    <a:pt x="47" y="70"/>
                  </a:lnTo>
                  <a:lnTo>
                    <a:pt x="49" y="70"/>
                  </a:lnTo>
                  <a:lnTo>
                    <a:pt x="79" y="40"/>
                  </a:lnTo>
                  <a:lnTo>
                    <a:pt x="82" y="36"/>
                  </a:lnTo>
                  <a:lnTo>
                    <a:pt x="83" y="32"/>
                  </a:lnTo>
                  <a:lnTo>
                    <a:pt x="85" y="28"/>
                  </a:lnTo>
                  <a:lnTo>
                    <a:pt x="83" y="23"/>
                  </a:lnTo>
                  <a:lnTo>
                    <a:pt x="81" y="19"/>
                  </a:lnTo>
                  <a:lnTo>
                    <a:pt x="78" y="16"/>
                  </a:lnTo>
                  <a:lnTo>
                    <a:pt x="74" y="13"/>
                  </a:lnTo>
                  <a:lnTo>
                    <a:pt x="69" y="12"/>
                  </a:lnTo>
                  <a:lnTo>
                    <a:pt x="65" y="13"/>
                  </a:lnTo>
                  <a:lnTo>
                    <a:pt x="61" y="15"/>
                  </a:lnTo>
                  <a:lnTo>
                    <a:pt x="57" y="17"/>
                  </a:lnTo>
                  <a:lnTo>
                    <a:pt x="47" y="28"/>
                  </a:lnTo>
                  <a:lnTo>
                    <a:pt x="39" y="17"/>
                  </a:lnTo>
                  <a:lnTo>
                    <a:pt x="35" y="15"/>
                  </a:lnTo>
                  <a:lnTo>
                    <a:pt x="31" y="13"/>
                  </a:lnTo>
                  <a:lnTo>
                    <a:pt x="27" y="12"/>
                  </a:lnTo>
                  <a:close/>
                  <a:moveTo>
                    <a:pt x="27" y="0"/>
                  </a:moveTo>
                  <a:lnTo>
                    <a:pt x="33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3" y="5"/>
                  </a:lnTo>
                  <a:lnTo>
                    <a:pt x="57" y="3"/>
                  </a:lnTo>
                  <a:lnTo>
                    <a:pt x="62" y="1"/>
                  </a:lnTo>
                  <a:lnTo>
                    <a:pt x="69" y="0"/>
                  </a:lnTo>
                  <a:lnTo>
                    <a:pt x="82" y="4"/>
                  </a:lnTo>
                  <a:lnTo>
                    <a:pt x="93" y="15"/>
                  </a:lnTo>
                  <a:lnTo>
                    <a:pt x="97" y="28"/>
                  </a:lnTo>
                  <a:lnTo>
                    <a:pt x="95" y="35"/>
                  </a:lnTo>
                  <a:lnTo>
                    <a:pt x="94" y="40"/>
                  </a:lnTo>
                  <a:lnTo>
                    <a:pt x="91" y="44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1" y="84"/>
                  </a:lnTo>
                  <a:lnTo>
                    <a:pt x="47" y="85"/>
                  </a:lnTo>
                  <a:lnTo>
                    <a:pt x="45" y="84"/>
                  </a:lnTo>
                  <a:lnTo>
                    <a:pt x="42" y="82"/>
                  </a:lnTo>
                  <a:lnTo>
                    <a:pt x="39" y="78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5" y="44"/>
                  </a:lnTo>
                  <a:lnTo>
                    <a:pt x="2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4" y="15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9326CADA-EE6A-42E1-BA58-CCC60CC4F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471" y="4914918"/>
              <a:ext cx="140069" cy="104306"/>
            </a:xfrm>
            <a:custGeom>
              <a:avLst/>
              <a:gdLst>
                <a:gd name="T0" fmla="*/ 46 w 94"/>
                <a:gd name="T1" fmla="*/ 53 h 70"/>
                <a:gd name="T2" fmla="*/ 64 w 94"/>
                <a:gd name="T3" fmla="*/ 53 h 70"/>
                <a:gd name="T4" fmla="*/ 64 w 94"/>
                <a:gd name="T5" fmla="*/ 60 h 70"/>
                <a:gd name="T6" fmla="*/ 46 w 94"/>
                <a:gd name="T7" fmla="*/ 60 h 70"/>
                <a:gd name="T8" fmla="*/ 46 w 94"/>
                <a:gd name="T9" fmla="*/ 53 h 70"/>
                <a:gd name="T10" fmla="*/ 46 w 94"/>
                <a:gd name="T11" fmla="*/ 41 h 70"/>
                <a:gd name="T12" fmla="*/ 70 w 94"/>
                <a:gd name="T13" fmla="*/ 41 h 70"/>
                <a:gd name="T14" fmla="*/ 70 w 94"/>
                <a:gd name="T15" fmla="*/ 48 h 70"/>
                <a:gd name="T16" fmla="*/ 46 w 94"/>
                <a:gd name="T17" fmla="*/ 48 h 70"/>
                <a:gd name="T18" fmla="*/ 46 w 94"/>
                <a:gd name="T19" fmla="*/ 41 h 70"/>
                <a:gd name="T20" fmla="*/ 46 w 94"/>
                <a:gd name="T21" fmla="*/ 29 h 70"/>
                <a:gd name="T22" fmla="*/ 70 w 94"/>
                <a:gd name="T23" fmla="*/ 29 h 70"/>
                <a:gd name="T24" fmla="*/ 70 w 94"/>
                <a:gd name="T25" fmla="*/ 36 h 70"/>
                <a:gd name="T26" fmla="*/ 46 w 94"/>
                <a:gd name="T27" fmla="*/ 36 h 70"/>
                <a:gd name="T28" fmla="*/ 46 w 94"/>
                <a:gd name="T29" fmla="*/ 29 h 70"/>
                <a:gd name="T30" fmla="*/ 12 w 94"/>
                <a:gd name="T31" fmla="*/ 29 h 70"/>
                <a:gd name="T32" fmla="*/ 40 w 94"/>
                <a:gd name="T33" fmla="*/ 29 h 70"/>
                <a:gd name="T34" fmla="*/ 40 w 94"/>
                <a:gd name="T35" fmla="*/ 60 h 70"/>
                <a:gd name="T36" fmla="*/ 12 w 94"/>
                <a:gd name="T37" fmla="*/ 60 h 70"/>
                <a:gd name="T38" fmla="*/ 12 w 94"/>
                <a:gd name="T39" fmla="*/ 29 h 70"/>
                <a:gd name="T40" fmla="*/ 12 w 94"/>
                <a:gd name="T41" fmla="*/ 18 h 70"/>
                <a:gd name="T42" fmla="*/ 70 w 94"/>
                <a:gd name="T43" fmla="*/ 18 h 70"/>
                <a:gd name="T44" fmla="*/ 70 w 94"/>
                <a:gd name="T45" fmla="*/ 24 h 70"/>
                <a:gd name="T46" fmla="*/ 12 w 94"/>
                <a:gd name="T47" fmla="*/ 24 h 70"/>
                <a:gd name="T48" fmla="*/ 12 w 94"/>
                <a:gd name="T49" fmla="*/ 18 h 70"/>
                <a:gd name="T50" fmla="*/ 5 w 94"/>
                <a:gd name="T51" fmla="*/ 6 h 70"/>
                <a:gd name="T52" fmla="*/ 5 w 94"/>
                <a:gd name="T53" fmla="*/ 65 h 70"/>
                <a:gd name="T54" fmla="*/ 76 w 94"/>
                <a:gd name="T55" fmla="*/ 65 h 70"/>
                <a:gd name="T56" fmla="*/ 76 w 94"/>
                <a:gd name="T57" fmla="*/ 6 h 70"/>
                <a:gd name="T58" fmla="*/ 5 w 94"/>
                <a:gd name="T59" fmla="*/ 6 h 70"/>
                <a:gd name="T60" fmla="*/ 0 w 94"/>
                <a:gd name="T61" fmla="*/ 0 h 70"/>
                <a:gd name="T62" fmla="*/ 82 w 94"/>
                <a:gd name="T63" fmla="*/ 0 h 70"/>
                <a:gd name="T64" fmla="*/ 82 w 94"/>
                <a:gd name="T65" fmla="*/ 12 h 70"/>
                <a:gd name="T66" fmla="*/ 94 w 94"/>
                <a:gd name="T67" fmla="*/ 12 h 70"/>
                <a:gd name="T68" fmla="*/ 94 w 94"/>
                <a:gd name="T69" fmla="*/ 62 h 70"/>
                <a:gd name="T70" fmla="*/ 93 w 94"/>
                <a:gd name="T71" fmla="*/ 65 h 70"/>
                <a:gd name="T72" fmla="*/ 92 w 94"/>
                <a:gd name="T73" fmla="*/ 68 h 70"/>
                <a:gd name="T74" fmla="*/ 88 w 94"/>
                <a:gd name="T75" fmla="*/ 70 h 70"/>
                <a:gd name="T76" fmla="*/ 85 w 94"/>
                <a:gd name="T77" fmla="*/ 70 h 70"/>
                <a:gd name="T78" fmla="*/ 5 w 94"/>
                <a:gd name="T79" fmla="*/ 70 h 70"/>
                <a:gd name="T80" fmla="*/ 2 w 94"/>
                <a:gd name="T81" fmla="*/ 70 h 70"/>
                <a:gd name="T82" fmla="*/ 1 w 94"/>
                <a:gd name="T83" fmla="*/ 68 h 70"/>
                <a:gd name="T84" fmla="*/ 0 w 94"/>
                <a:gd name="T85" fmla="*/ 65 h 70"/>
                <a:gd name="T86" fmla="*/ 0 w 94"/>
                <a:gd name="T8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70">
                  <a:moveTo>
                    <a:pt x="46" y="53"/>
                  </a:moveTo>
                  <a:lnTo>
                    <a:pt x="64" y="53"/>
                  </a:lnTo>
                  <a:lnTo>
                    <a:pt x="64" y="60"/>
                  </a:lnTo>
                  <a:lnTo>
                    <a:pt x="46" y="60"/>
                  </a:lnTo>
                  <a:lnTo>
                    <a:pt x="46" y="53"/>
                  </a:lnTo>
                  <a:close/>
                  <a:moveTo>
                    <a:pt x="46" y="41"/>
                  </a:moveTo>
                  <a:lnTo>
                    <a:pt x="70" y="41"/>
                  </a:lnTo>
                  <a:lnTo>
                    <a:pt x="70" y="48"/>
                  </a:lnTo>
                  <a:lnTo>
                    <a:pt x="46" y="48"/>
                  </a:lnTo>
                  <a:lnTo>
                    <a:pt x="46" y="41"/>
                  </a:lnTo>
                  <a:close/>
                  <a:moveTo>
                    <a:pt x="46" y="29"/>
                  </a:moveTo>
                  <a:lnTo>
                    <a:pt x="70" y="29"/>
                  </a:lnTo>
                  <a:lnTo>
                    <a:pt x="70" y="36"/>
                  </a:lnTo>
                  <a:lnTo>
                    <a:pt x="46" y="36"/>
                  </a:lnTo>
                  <a:lnTo>
                    <a:pt x="46" y="29"/>
                  </a:lnTo>
                  <a:close/>
                  <a:moveTo>
                    <a:pt x="12" y="29"/>
                  </a:moveTo>
                  <a:lnTo>
                    <a:pt x="40" y="29"/>
                  </a:lnTo>
                  <a:lnTo>
                    <a:pt x="40" y="60"/>
                  </a:lnTo>
                  <a:lnTo>
                    <a:pt x="12" y="60"/>
                  </a:lnTo>
                  <a:lnTo>
                    <a:pt x="12" y="29"/>
                  </a:lnTo>
                  <a:close/>
                  <a:moveTo>
                    <a:pt x="12" y="18"/>
                  </a:moveTo>
                  <a:lnTo>
                    <a:pt x="70" y="18"/>
                  </a:lnTo>
                  <a:lnTo>
                    <a:pt x="70" y="24"/>
                  </a:lnTo>
                  <a:lnTo>
                    <a:pt x="12" y="24"/>
                  </a:lnTo>
                  <a:lnTo>
                    <a:pt x="12" y="18"/>
                  </a:lnTo>
                  <a:close/>
                  <a:moveTo>
                    <a:pt x="5" y="6"/>
                  </a:moveTo>
                  <a:lnTo>
                    <a:pt x="5" y="65"/>
                  </a:lnTo>
                  <a:lnTo>
                    <a:pt x="76" y="65"/>
                  </a:lnTo>
                  <a:lnTo>
                    <a:pt x="76" y="6"/>
                  </a:lnTo>
                  <a:lnTo>
                    <a:pt x="5" y="6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94" y="12"/>
                  </a:lnTo>
                  <a:lnTo>
                    <a:pt x="94" y="62"/>
                  </a:lnTo>
                  <a:lnTo>
                    <a:pt x="93" y="65"/>
                  </a:lnTo>
                  <a:lnTo>
                    <a:pt x="92" y="68"/>
                  </a:lnTo>
                  <a:lnTo>
                    <a:pt x="88" y="70"/>
                  </a:lnTo>
                  <a:lnTo>
                    <a:pt x="85" y="70"/>
                  </a:lnTo>
                  <a:lnTo>
                    <a:pt x="5" y="70"/>
                  </a:lnTo>
                  <a:lnTo>
                    <a:pt x="2" y="70"/>
                  </a:lnTo>
                  <a:lnTo>
                    <a:pt x="1" y="68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6B9EFD7A-1FC6-4E5A-977A-C000B095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3999" y="4336648"/>
              <a:ext cx="171360" cy="169871"/>
            </a:xfrm>
            <a:custGeom>
              <a:avLst/>
              <a:gdLst>
                <a:gd name="T0" fmla="*/ 68 w 115"/>
                <a:gd name="T1" fmla="*/ 29 h 114"/>
                <a:gd name="T2" fmla="*/ 43 w 115"/>
                <a:gd name="T3" fmla="*/ 53 h 114"/>
                <a:gd name="T4" fmla="*/ 50 w 115"/>
                <a:gd name="T5" fmla="*/ 61 h 114"/>
                <a:gd name="T6" fmla="*/ 75 w 115"/>
                <a:gd name="T7" fmla="*/ 36 h 114"/>
                <a:gd name="T8" fmla="*/ 68 w 115"/>
                <a:gd name="T9" fmla="*/ 29 h 114"/>
                <a:gd name="T10" fmla="*/ 60 w 115"/>
                <a:gd name="T11" fmla="*/ 0 h 114"/>
                <a:gd name="T12" fmla="*/ 115 w 115"/>
                <a:gd name="T13" fmla="*/ 53 h 114"/>
                <a:gd name="T14" fmla="*/ 104 w 115"/>
                <a:gd name="T15" fmla="*/ 63 h 114"/>
                <a:gd name="T16" fmla="*/ 94 w 115"/>
                <a:gd name="T17" fmla="*/ 53 h 114"/>
                <a:gd name="T18" fmla="*/ 64 w 115"/>
                <a:gd name="T19" fmla="*/ 78 h 114"/>
                <a:gd name="T20" fmla="*/ 64 w 115"/>
                <a:gd name="T21" fmla="*/ 103 h 114"/>
                <a:gd name="T22" fmla="*/ 44 w 115"/>
                <a:gd name="T23" fmla="*/ 83 h 114"/>
                <a:gd name="T24" fmla="*/ 4 w 115"/>
                <a:gd name="T25" fmla="*/ 114 h 114"/>
                <a:gd name="T26" fmla="*/ 0 w 115"/>
                <a:gd name="T27" fmla="*/ 114 h 114"/>
                <a:gd name="T28" fmla="*/ 0 w 115"/>
                <a:gd name="T29" fmla="*/ 110 h 114"/>
                <a:gd name="T30" fmla="*/ 31 w 115"/>
                <a:gd name="T31" fmla="*/ 69 h 114"/>
                <a:gd name="T32" fmla="*/ 11 w 115"/>
                <a:gd name="T33" fmla="*/ 50 h 114"/>
                <a:gd name="T34" fmla="*/ 36 w 115"/>
                <a:gd name="T35" fmla="*/ 50 h 114"/>
                <a:gd name="T36" fmla="*/ 60 w 115"/>
                <a:gd name="T37" fmla="*/ 21 h 114"/>
                <a:gd name="T38" fmla="*/ 50 w 115"/>
                <a:gd name="T39" fmla="*/ 10 h 114"/>
                <a:gd name="T40" fmla="*/ 60 w 115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4">
                  <a:moveTo>
                    <a:pt x="68" y="29"/>
                  </a:moveTo>
                  <a:lnTo>
                    <a:pt x="43" y="53"/>
                  </a:lnTo>
                  <a:lnTo>
                    <a:pt x="50" y="61"/>
                  </a:lnTo>
                  <a:lnTo>
                    <a:pt x="75" y="36"/>
                  </a:lnTo>
                  <a:lnTo>
                    <a:pt x="68" y="29"/>
                  </a:lnTo>
                  <a:close/>
                  <a:moveTo>
                    <a:pt x="60" y="0"/>
                  </a:moveTo>
                  <a:lnTo>
                    <a:pt x="115" y="53"/>
                  </a:lnTo>
                  <a:lnTo>
                    <a:pt x="104" y="63"/>
                  </a:lnTo>
                  <a:lnTo>
                    <a:pt x="94" y="53"/>
                  </a:lnTo>
                  <a:lnTo>
                    <a:pt x="64" y="78"/>
                  </a:lnTo>
                  <a:lnTo>
                    <a:pt x="64" y="103"/>
                  </a:lnTo>
                  <a:lnTo>
                    <a:pt x="44" y="83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31" y="69"/>
                  </a:lnTo>
                  <a:lnTo>
                    <a:pt x="11" y="50"/>
                  </a:lnTo>
                  <a:lnTo>
                    <a:pt x="36" y="50"/>
                  </a:lnTo>
                  <a:lnTo>
                    <a:pt x="60" y="21"/>
                  </a:lnTo>
                  <a:lnTo>
                    <a:pt x="50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DE325734-1C88-4FE1-BDA5-0216590AD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1096" y="5174195"/>
              <a:ext cx="125168" cy="126658"/>
            </a:xfrm>
            <a:custGeom>
              <a:avLst/>
              <a:gdLst>
                <a:gd name="T0" fmla="*/ 41 w 84"/>
                <a:gd name="T1" fmla="*/ 16 h 85"/>
                <a:gd name="T2" fmla="*/ 44 w 84"/>
                <a:gd name="T3" fmla="*/ 16 h 85"/>
                <a:gd name="T4" fmla="*/ 47 w 84"/>
                <a:gd name="T5" fmla="*/ 17 h 85"/>
                <a:gd name="T6" fmla="*/ 67 w 84"/>
                <a:gd name="T7" fmla="*/ 39 h 85"/>
                <a:gd name="T8" fmla="*/ 68 w 84"/>
                <a:gd name="T9" fmla="*/ 41 h 85"/>
                <a:gd name="T10" fmla="*/ 68 w 84"/>
                <a:gd name="T11" fmla="*/ 44 h 85"/>
                <a:gd name="T12" fmla="*/ 67 w 84"/>
                <a:gd name="T13" fmla="*/ 47 h 85"/>
                <a:gd name="T14" fmla="*/ 65 w 84"/>
                <a:gd name="T15" fmla="*/ 48 h 85"/>
                <a:gd name="T16" fmla="*/ 63 w 84"/>
                <a:gd name="T17" fmla="*/ 48 h 85"/>
                <a:gd name="T18" fmla="*/ 60 w 84"/>
                <a:gd name="T19" fmla="*/ 47 h 85"/>
                <a:gd name="T20" fmla="*/ 48 w 84"/>
                <a:gd name="T21" fmla="*/ 35 h 85"/>
                <a:gd name="T22" fmla="*/ 48 w 84"/>
                <a:gd name="T23" fmla="*/ 64 h 85"/>
                <a:gd name="T24" fmla="*/ 47 w 84"/>
                <a:gd name="T25" fmla="*/ 67 h 85"/>
                <a:gd name="T26" fmla="*/ 45 w 84"/>
                <a:gd name="T27" fmla="*/ 68 h 85"/>
                <a:gd name="T28" fmla="*/ 43 w 84"/>
                <a:gd name="T29" fmla="*/ 69 h 85"/>
                <a:gd name="T30" fmla="*/ 40 w 84"/>
                <a:gd name="T31" fmla="*/ 68 h 85"/>
                <a:gd name="T32" fmla="*/ 37 w 84"/>
                <a:gd name="T33" fmla="*/ 67 h 85"/>
                <a:gd name="T34" fmla="*/ 37 w 84"/>
                <a:gd name="T35" fmla="*/ 64 h 85"/>
                <a:gd name="T36" fmla="*/ 37 w 84"/>
                <a:gd name="T37" fmla="*/ 35 h 85"/>
                <a:gd name="T38" fmla="*/ 25 w 84"/>
                <a:gd name="T39" fmla="*/ 47 h 85"/>
                <a:gd name="T40" fmla="*/ 23 w 84"/>
                <a:gd name="T41" fmla="*/ 48 h 85"/>
                <a:gd name="T42" fmla="*/ 20 w 84"/>
                <a:gd name="T43" fmla="*/ 48 h 85"/>
                <a:gd name="T44" fmla="*/ 17 w 84"/>
                <a:gd name="T45" fmla="*/ 47 h 85"/>
                <a:gd name="T46" fmla="*/ 16 w 84"/>
                <a:gd name="T47" fmla="*/ 44 h 85"/>
                <a:gd name="T48" fmla="*/ 16 w 84"/>
                <a:gd name="T49" fmla="*/ 43 h 85"/>
                <a:gd name="T50" fmla="*/ 16 w 84"/>
                <a:gd name="T51" fmla="*/ 40 h 85"/>
                <a:gd name="T52" fmla="*/ 17 w 84"/>
                <a:gd name="T53" fmla="*/ 39 h 85"/>
                <a:gd name="T54" fmla="*/ 39 w 84"/>
                <a:gd name="T55" fmla="*/ 17 h 85"/>
                <a:gd name="T56" fmla="*/ 41 w 84"/>
                <a:gd name="T57" fmla="*/ 16 h 85"/>
                <a:gd name="T58" fmla="*/ 43 w 84"/>
                <a:gd name="T59" fmla="*/ 8 h 85"/>
                <a:gd name="T60" fmla="*/ 29 w 84"/>
                <a:gd name="T61" fmla="*/ 11 h 85"/>
                <a:gd name="T62" fmla="*/ 19 w 84"/>
                <a:gd name="T63" fmla="*/ 19 h 85"/>
                <a:gd name="T64" fmla="*/ 11 w 84"/>
                <a:gd name="T65" fmla="*/ 29 h 85"/>
                <a:gd name="T66" fmla="*/ 8 w 84"/>
                <a:gd name="T67" fmla="*/ 43 h 85"/>
                <a:gd name="T68" fmla="*/ 11 w 84"/>
                <a:gd name="T69" fmla="*/ 56 h 85"/>
                <a:gd name="T70" fmla="*/ 19 w 84"/>
                <a:gd name="T71" fmla="*/ 67 h 85"/>
                <a:gd name="T72" fmla="*/ 29 w 84"/>
                <a:gd name="T73" fmla="*/ 75 h 85"/>
                <a:gd name="T74" fmla="*/ 43 w 84"/>
                <a:gd name="T75" fmla="*/ 77 h 85"/>
                <a:gd name="T76" fmla="*/ 56 w 84"/>
                <a:gd name="T77" fmla="*/ 75 h 85"/>
                <a:gd name="T78" fmla="*/ 67 w 84"/>
                <a:gd name="T79" fmla="*/ 67 h 85"/>
                <a:gd name="T80" fmla="*/ 75 w 84"/>
                <a:gd name="T81" fmla="*/ 56 h 85"/>
                <a:gd name="T82" fmla="*/ 77 w 84"/>
                <a:gd name="T83" fmla="*/ 43 h 85"/>
                <a:gd name="T84" fmla="*/ 75 w 84"/>
                <a:gd name="T85" fmla="*/ 29 h 85"/>
                <a:gd name="T86" fmla="*/ 67 w 84"/>
                <a:gd name="T87" fmla="*/ 19 h 85"/>
                <a:gd name="T88" fmla="*/ 56 w 84"/>
                <a:gd name="T89" fmla="*/ 11 h 85"/>
                <a:gd name="T90" fmla="*/ 43 w 84"/>
                <a:gd name="T91" fmla="*/ 8 h 85"/>
                <a:gd name="T92" fmla="*/ 43 w 84"/>
                <a:gd name="T93" fmla="*/ 0 h 85"/>
                <a:gd name="T94" fmla="*/ 59 w 84"/>
                <a:gd name="T95" fmla="*/ 4 h 85"/>
                <a:gd name="T96" fmla="*/ 72 w 84"/>
                <a:gd name="T97" fmla="*/ 13 h 85"/>
                <a:gd name="T98" fmla="*/ 81 w 84"/>
                <a:gd name="T99" fmla="*/ 27 h 85"/>
                <a:gd name="T100" fmla="*/ 84 w 84"/>
                <a:gd name="T101" fmla="*/ 43 h 85"/>
                <a:gd name="T102" fmla="*/ 81 w 84"/>
                <a:gd name="T103" fmla="*/ 59 h 85"/>
                <a:gd name="T104" fmla="*/ 72 w 84"/>
                <a:gd name="T105" fmla="*/ 72 h 85"/>
                <a:gd name="T106" fmla="*/ 59 w 84"/>
                <a:gd name="T107" fmla="*/ 81 h 85"/>
                <a:gd name="T108" fmla="*/ 43 w 84"/>
                <a:gd name="T109" fmla="*/ 85 h 85"/>
                <a:gd name="T110" fmla="*/ 27 w 84"/>
                <a:gd name="T111" fmla="*/ 81 h 85"/>
                <a:gd name="T112" fmla="*/ 12 w 84"/>
                <a:gd name="T113" fmla="*/ 72 h 85"/>
                <a:gd name="T114" fmla="*/ 4 w 84"/>
                <a:gd name="T115" fmla="*/ 59 h 85"/>
                <a:gd name="T116" fmla="*/ 0 w 84"/>
                <a:gd name="T117" fmla="*/ 43 h 85"/>
                <a:gd name="T118" fmla="*/ 4 w 84"/>
                <a:gd name="T119" fmla="*/ 27 h 85"/>
                <a:gd name="T120" fmla="*/ 12 w 84"/>
                <a:gd name="T121" fmla="*/ 13 h 85"/>
                <a:gd name="T122" fmla="*/ 27 w 84"/>
                <a:gd name="T123" fmla="*/ 4 h 85"/>
                <a:gd name="T124" fmla="*/ 43 w 84"/>
                <a:gd name="T1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5">
                  <a:moveTo>
                    <a:pt x="41" y="16"/>
                  </a:moveTo>
                  <a:lnTo>
                    <a:pt x="44" y="16"/>
                  </a:lnTo>
                  <a:lnTo>
                    <a:pt x="47" y="17"/>
                  </a:lnTo>
                  <a:lnTo>
                    <a:pt x="67" y="39"/>
                  </a:lnTo>
                  <a:lnTo>
                    <a:pt x="68" y="41"/>
                  </a:lnTo>
                  <a:lnTo>
                    <a:pt x="68" y="44"/>
                  </a:lnTo>
                  <a:lnTo>
                    <a:pt x="67" y="47"/>
                  </a:lnTo>
                  <a:lnTo>
                    <a:pt x="65" y="48"/>
                  </a:lnTo>
                  <a:lnTo>
                    <a:pt x="63" y="48"/>
                  </a:lnTo>
                  <a:lnTo>
                    <a:pt x="60" y="47"/>
                  </a:lnTo>
                  <a:lnTo>
                    <a:pt x="48" y="35"/>
                  </a:lnTo>
                  <a:lnTo>
                    <a:pt x="48" y="64"/>
                  </a:lnTo>
                  <a:lnTo>
                    <a:pt x="47" y="67"/>
                  </a:lnTo>
                  <a:lnTo>
                    <a:pt x="45" y="68"/>
                  </a:lnTo>
                  <a:lnTo>
                    <a:pt x="43" y="69"/>
                  </a:lnTo>
                  <a:lnTo>
                    <a:pt x="40" y="68"/>
                  </a:lnTo>
                  <a:lnTo>
                    <a:pt x="37" y="67"/>
                  </a:lnTo>
                  <a:lnTo>
                    <a:pt x="37" y="64"/>
                  </a:lnTo>
                  <a:lnTo>
                    <a:pt x="37" y="35"/>
                  </a:lnTo>
                  <a:lnTo>
                    <a:pt x="25" y="47"/>
                  </a:lnTo>
                  <a:lnTo>
                    <a:pt x="23" y="48"/>
                  </a:lnTo>
                  <a:lnTo>
                    <a:pt x="20" y="48"/>
                  </a:lnTo>
                  <a:lnTo>
                    <a:pt x="17" y="47"/>
                  </a:lnTo>
                  <a:lnTo>
                    <a:pt x="16" y="44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9" y="17"/>
                  </a:lnTo>
                  <a:lnTo>
                    <a:pt x="41" y="16"/>
                  </a:lnTo>
                  <a:close/>
                  <a:moveTo>
                    <a:pt x="43" y="8"/>
                  </a:moveTo>
                  <a:lnTo>
                    <a:pt x="29" y="11"/>
                  </a:lnTo>
                  <a:lnTo>
                    <a:pt x="19" y="19"/>
                  </a:lnTo>
                  <a:lnTo>
                    <a:pt x="11" y="29"/>
                  </a:lnTo>
                  <a:lnTo>
                    <a:pt x="8" y="43"/>
                  </a:lnTo>
                  <a:lnTo>
                    <a:pt x="11" y="56"/>
                  </a:lnTo>
                  <a:lnTo>
                    <a:pt x="19" y="67"/>
                  </a:lnTo>
                  <a:lnTo>
                    <a:pt x="29" y="75"/>
                  </a:lnTo>
                  <a:lnTo>
                    <a:pt x="43" y="77"/>
                  </a:lnTo>
                  <a:lnTo>
                    <a:pt x="56" y="75"/>
                  </a:lnTo>
                  <a:lnTo>
                    <a:pt x="67" y="67"/>
                  </a:lnTo>
                  <a:lnTo>
                    <a:pt x="75" y="56"/>
                  </a:lnTo>
                  <a:lnTo>
                    <a:pt x="77" y="43"/>
                  </a:lnTo>
                  <a:lnTo>
                    <a:pt x="75" y="29"/>
                  </a:lnTo>
                  <a:lnTo>
                    <a:pt x="67" y="19"/>
                  </a:lnTo>
                  <a:lnTo>
                    <a:pt x="56" y="11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3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3" y="85"/>
                  </a:lnTo>
                  <a:lnTo>
                    <a:pt x="27" y="81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2" y="13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56EC3C29-2748-4FA7-A9D3-067763A9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688" y="3123823"/>
              <a:ext cx="168381" cy="168381"/>
            </a:xfrm>
            <a:custGeom>
              <a:avLst/>
              <a:gdLst>
                <a:gd name="T0" fmla="*/ 37 w 113"/>
                <a:gd name="T1" fmla="*/ 51 h 113"/>
                <a:gd name="T2" fmla="*/ 35 w 113"/>
                <a:gd name="T3" fmla="*/ 57 h 113"/>
                <a:gd name="T4" fmla="*/ 46 w 113"/>
                <a:gd name="T5" fmla="*/ 76 h 113"/>
                <a:gd name="T6" fmla="*/ 67 w 113"/>
                <a:gd name="T7" fmla="*/ 76 h 113"/>
                <a:gd name="T8" fmla="*/ 78 w 113"/>
                <a:gd name="T9" fmla="*/ 57 h 113"/>
                <a:gd name="T10" fmla="*/ 77 w 113"/>
                <a:gd name="T11" fmla="*/ 49 h 113"/>
                <a:gd name="T12" fmla="*/ 87 w 113"/>
                <a:gd name="T13" fmla="*/ 49 h 113"/>
                <a:gd name="T14" fmla="*/ 86 w 113"/>
                <a:gd name="T15" fmla="*/ 69 h 113"/>
                <a:gd name="T16" fmla="*/ 69 w 113"/>
                <a:gd name="T17" fmla="*/ 86 h 113"/>
                <a:gd name="T18" fmla="*/ 45 w 113"/>
                <a:gd name="T19" fmla="*/ 86 h 113"/>
                <a:gd name="T20" fmla="*/ 27 w 113"/>
                <a:gd name="T21" fmla="*/ 69 h 113"/>
                <a:gd name="T22" fmla="*/ 25 w 113"/>
                <a:gd name="T23" fmla="*/ 51 h 113"/>
                <a:gd name="T24" fmla="*/ 14 w 113"/>
                <a:gd name="T25" fmla="*/ 51 h 113"/>
                <a:gd name="T26" fmla="*/ 14 w 113"/>
                <a:gd name="T27" fmla="*/ 92 h 113"/>
                <a:gd name="T28" fmla="*/ 18 w 113"/>
                <a:gd name="T29" fmla="*/ 98 h 113"/>
                <a:gd name="T30" fmla="*/ 91 w 113"/>
                <a:gd name="T31" fmla="*/ 98 h 113"/>
                <a:gd name="T32" fmla="*/ 98 w 113"/>
                <a:gd name="T33" fmla="*/ 96 h 113"/>
                <a:gd name="T34" fmla="*/ 99 w 113"/>
                <a:gd name="T35" fmla="*/ 77 h 113"/>
                <a:gd name="T36" fmla="*/ 98 w 113"/>
                <a:gd name="T37" fmla="*/ 49 h 113"/>
                <a:gd name="T38" fmla="*/ 87 w 113"/>
                <a:gd name="T39" fmla="*/ 15 h 113"/>
                <a:gd name="T40" fmla="*/ 85 w 113"/>
                <a:gd name="T41" fmla="*/ 16 h 113"/>
                <a:gd name="T42" fmla="*/ 85 w 113"/>
                <a:gd name="T43" fmla="*/ 25 h 113"/>
                <a:gd name="T44" fmla="*/ 86 w 113"/>
                <a:gd name="T45" fmla="*/ 28 h 113"/>
                <a:gd name="T46" fmla="*/ 95 w 113"/>
                <a:gd name="T47" fmla="*/ 28 h 113"/>
                <a:gd name="T48" fmla="*/ 98 w 113"/>
                <a:gd name="T49" fmla="*/ 27 h 113"/>
                <a:gd name="T50" fmla="*/ 98 w 113"/>
                <a:gd name="T51" fmla="*/ 17 h 113"/>
                <a:gd name="T52" fmla="*/ 97 w 113"/>
                <a:gd name="T53" fmla="*/ 15 h 113"/>
                <a:gd name="T54" fmla="*/ 94 w 113"/>
                <a:gd name="T55" fmla="*/ 0 h 113"/>
                <a:gd name="T56" fmla="*/ 105 w 113"/>
                <a:gd name="T57" fmla="*/ 4 h 113"/>
                <a:gd name="T58" fmla="*/ 111 w 113"/>
                <a:gd name="T59" fmla="*/ 13 h 113"/>
                <a:gd name="T60" fmla="*/ 113 w 113"/>
                <a:gd name="T61" fmla="*/ 94 h 113"/>
                <a:gd name="T62" fmla="*/ 110 w 113"/>
                <a:gd name="T63" fmla="*/ 105 h 113"/>
                <a:gd name="T64" fmla="*/ 101 w 113"/>
                <a:gd name="T65" fmla="*/ 112 h 113"/>
                <a:gd name="T66" fmla="*/ 20 w 113"/>
                <a:gd name="T67" fmla="*/ 113 h 113"/>
                <a:gd name="T68" fmla="*/ 9 w 113"/>
                <a:gd name="T69" fmla="*/ 110 h 113"/>
                <a:gd name="T70" fmla="*/ 1 w 113"/>
                <a:gd name="T71" fmla="*/ 101 h 113"/>
                <a:gd name="T72" fmla="*/ 0 w 113"/>
                <a:gd name="T73" fmla="*/ 20 h 113"/>
                <a:gd name="T74" fmla="*/ 4 w 113"/>
                <a:gd name="T75" fmla="*/ 8 h 113"/>
                <a:gd name="T76" fmla="*/ 13 w 113"/>
                <a:gd name="T77" fmla="*/ 1 h 113"/>
                <a:gd name="T78" fmla="*/ 94 w 113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113">
                  <a:moveTo>
                    <a:pt x="77" y="49"/>
                  </a:moveTo>
                  <a:lnTo>
                    <a:pt x="37" y="51"/>
                  </a:lnTo>
                  <a:lnTo>
                    <a:pt x="35" y="53"/>
                  </a:lnTo>
                  <a:lnTo>
                    <a:pt x="35" y="57"/>
                  </a:lnTo>
                  <a:lnTo>
                    <a:pt x="38" y="68"/>
                  </a:lnTo>
                  <a:lnTo>
                    <a:pt x="46" y="76"/>
                  </a:lnTo>
                  <a:lnTo>
                    <a:pt x="57" y="78"/>
                  </a:lnTo>
                  <a:lnTo>
                    <a:pt x="67" y="76"/>
                  </a:lnTo>
                  <a:lnTo>
                    <a:pt x="75" y="68"/>
                  </a:lnTo>
                  <a:lnTo>
                    <a:pt x="78" y="57"/>
                  </a:lnTo>
                  <a:lnTo>
                    <a:pt x="78" y="53"/>
                  </a:lnTo>
                  <a:lnTo>
                    <a:pt x="77" y="49"/>
                  </a:lnTo>
                  <a:close/>
                  <a:moveTo>
                    <a:pt x="98" y="49"/>
                  </a:moveTo>
                  <a:lnTo>
                    <a:pt x="87" y="49"/>
                  </a:lnTo>
                  <a:lnTo>
                    <a:pt x="89" y="57"/>
                  </a:lnTo>
                  <a:lnTo>
                    <a:pt x="86" y="69"/>
                  </a:lnTo>
                  <a:lnTo>
                    <a:pt x="79" y="80"/>
                  </a:lnTo>
                  <a:lnTo>
                    <a:pt x="69" y="86"/>
                  </a:lnTo>
                  <a:lnTo>
                    <a:pt x="57" y="89"/>
                  </a:lnTo>
                  <a:lnTo>
                    <a:pt x="45" y="86"/>
                  </a:lnTo>
                  <a:lnTo>
                    <a:pt x="34" y="80"/>
                  </a:lnTo>
                  <a:lnTo>
                    <a:pt x="27" y="69"/>
                  </a:lnTo>
                  <a:lnTo>
                    <a:pt x="25" y="57"/>
                  </a:lnTo>
                  <a:lnTo>
                    <a:pt x="25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78"/>
                  </a:lnTo>
                  <a:lnTo>
                    <a:pt x="14" y="92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22" y="100"/>
                  </a:lnTo>
                  <a:lnTo>
                    <a:pt x="91" y="98"/>
                  </a:lnTo>
                  <a:lnTo>
                    <a:pt x="95" y="97"/>
                  </a:lnTo>
                  <a:lnTo>
                    <a:pt x="98" y="96"/>
                  </a:lnTo>
                  <a:lnTo>
                    <a:pt x="99" y="92"/>
                  </a:lnTo>
                  <a:lnTo>
                    <a:pt x="99" y="77"/>
                  </a:lnTo>
                  <a:lnTo>
                    <a:pt x="98" y="49"/>
                  </a:lnTo>
                  <a:lnTo>
                    <a:pt x="98" y="49"/>
                  </a:lnTo>
                  <a:close/>
                  <a:moveTo>
                    <a:pt x="95" y="15"/>
                  </a:moveTo>
                  <a:lnTo>
                    <a:pt x="87" y="15"/>
                  </a:lnTo>
                  <a:lnTo>
                    <a:pt x="86" y="15"/>
                  </a:lnTo>
                  <a:lnTo>
                    <a:pt x="85" y="16"/>
                  </a:lnTo>
                  <a:lnTo>
                    <a:pt x="85" y="17"/>
                  </a:lnTo>
                  <a:lnTo>
                    <a:pt x="85" y="25"/>
                  </a:lnTo>
                  <a:lnTo>
                    <a:pt x="85" y="27"/>
                  </a:lnTo>
                  <a:lnTo>
                    <a:pt x="86" y="28"/>
                  </a:lnTo>
                  <a:lnTo>
                    <a:pt x="87" y="28"/>
                  </a:lnTo>
                  <a:lnTo>
                    <a:pt x="95" y="28"/>
                  </a:lnTo>
                  <a:lnTo>
                    <a:pt x="97" y="28"/>
                  </a:lnTo>
                  <a:lnTo>
                    <a:pt x="98" y="27"/>
                  </a:lnTo>
                  <a:lnTo>
                    <a:pt x="98" y="25"/>
                  </a:lnTo>
                  <a:lnTo>
                    <a:pt x="98" y="17"/>
                  </a:lnTo>
                  <a:lnTo>
                    <a:pt x="98" y="16"/>
                  </a:lnTo>
                  <a:lnTo>
                    <a:pt x="97" y="15"/>
                  </a:lnTo>
                  <a:lnTo>
                    <a:pt x="95" y="15"/>
                  </a:lnTo>
                  <a:close/>
                  <a:moveTo>
                    <a:pt x="94" y="0"/>
                  </a:moveTo>
                  <a:lnTo>
                    <a:pt x="99" y="1"/>
                  </a:lnTo>
                  <a:lnTo>
                    <a:pt x="105" y="4"/>
                  </a:lnTo>
                  <a:lnTo>
                    <a:pt x="109" y="8"/>
                  </a:lnTo>
                  <a:lnTo>
                    <a:pt x="111" y="13"/>
                  </a:lnTo>
                  <a:lnTo>
                    <a:pt x="113" y="19"/>
                  </a:lnTo>
                  <a:lnTo>
                    <a:pt x="113" y="94"/>
                  </a:lnTo>
                  <a:lnTo>
                    <a:pt x="113" y="100"/>
                  </a:lnTo>
                  <a:lnTo>
                    <a:pt x="110" y="105"/>
                  </a:lnTo>
                  <a:lnTo>
                    <a:pt x="106" y="109"/>
                  </a:lnTo>
                  <a:lnTo>
                    <a:pt x="101" y="112"/>
                  </a:lnTo>
                  <a:lnTo>
                    <a:pt x="94" y="113"/>
                  </a:lnTo>
                  <a:lnTo>
                    <a:pt x="20" y="113"/>
                  </a:lnTo>
                  <a:lnTo>
                    <a:pt x="13" y="112"/>
                  </a:lnTo>
                  <a:lnTo>
                    <a:pt x="9" y="110"/>
                  </a:lnTo>
                  <a:lnTo>
                    <a:pt x="4" y="105"/>
                  </a:lnTo>
                  <a:lnTo>
                    <a:pt x="1" y="101"/>
                  </a:lnTo>
                  <a:lnTo>
                    <a:pt x="1" y="94"/>
                  </a:lnTo>
                  <a:lnTo>
                    <a:pt x="0" y="20"/>
                  </a:lnTo>
                  <a:lnTo>
                    <a:pt x="1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3" y="1"/>
                  </a:lnTo>
                  <a:lnTo>
                    <a:pt x="18" y="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63C109F9-8093-4804-BE80-56A8A3269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7298" y="3375650"/>
              <a:ext cx="174341" cy="129638"/>
            </a:xfrm>
            <a:custGeom>
              <a:avLst/>
              <a:gdLst>
                <a:gd name="T0" fmla="*/ 44 w 117"/>
                <a:gd name="T1" fmla="*/ 21 h 87"/>
                <a:gd name="T2" fmla="*/ 44 w 117"/>
                <a:gd name="T3" fmla="*/ 65 h 87"/>
                <a:gd name="T4" fmla="*/ 80 w 117"/>
                <a:gd name="T5" fmla="*/ 43 h 87"/>
                <a:gd name="T6" fmla="*/ 44 w 117"/>
                <a:gd name="T7" fmla="*/ 21 h 87"/>
                <a:gd name="T8" fmla="*/ 58 w 117"/>
                <a:gd name="T9" fmla="*/ 0 h 87"/>
                <a:gd name="T10" fmla="*/ 86 w 117"/>
                <a:gd name="T11" fmla="*/ 0 h 87"/>
                <a:gd name="T12" fmla="*/ 111 w 117"/>
                <a:gd name="T13" fmla="*/ 3 h 87"/>
                <a:gd name="T14" fmla="*/ 115 w 117"/>
                <a:gd name="T15" fmla="*/ 23 h 87"/>
                <a:gd name="T16" fmla="*/ 117 w 117"/>
                <a:gd name="T17" fmla="*/ 43 h 87"/>
                <a:gd name="T18" fmla="*/ 115 w 117"/>
                <a:gd name="T19" fmla="*/ 64 h 87"/>
                <a:gd name="T20" fmla="*/ 111 w 117"/>
                <a:gd name="T21" fmla="*/ 83 h 87"/>
                <a:gd name="T22" fmla="*/ 86 w 117"/>
                <a:gd name="T23" fmla="*/ 85 h 87"/>
                <a:gd name="T24" fmla="*/ 58 w 117"/>
                <a:gd name="T25" fmla="*/ 87 h 87"/>
                <a:gd name="T26" fmla="*/ 30 w 117"/>
                <a:gd name="T27" fmla="*/ 85 h 87"/>
                <a:gd name="T28" fmla="*/ 5 w 117"/>
                <a:gd name="T29" fmla="*/ 83 h 87"/>
                <a:gd name="T30" fmla="*/ 1 w 117"/>
                <a:gd name="T31" fmla="*/ 64 h 87"/>
                <a:gd name="T32" fmla="*/ 0 w 117"/>
                <a:gd name="T33" fmla="*/ 43 h 87"/>
                <a:gd name="T34" fmla="*/ 1 w 117"/>
                <a:gd name="T35" fmla="*/ 23 h 87"/>
                <a:gd name="T36" fmla="*/ 5 w 117"/>
                <a:gd name="T37" fmla="*/ 3 h 87"/>
                <a:gd name="T38" fmla="*/ 30 w 117"/>
                <a:gd name="T39" fmla="*/ 0 h 87"/>
                <a:gd name="T40" fmla="*/ 58 w 117"/>
                <a:gd name="T4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87">
                  <a:moveTo>
                    <a:pt x="44" y="21"/>
                  </a:moveTo>
                  <a:lnTo>
                    <a:pt x="44" y="65"/>
                  </a:lnTo>
                  <a:lnTo>
                    <a:pt x="80" y="43"/>
                  </a:lnTo>
                  <a:lnTo>
                    <a:pt x="44" y="21"/>
                  </a:lnTo>
                  <a:close/>
                  <a:moveTo>
                    <a:pt x="58" y="0"/>
                  </a:moveTo>
                  <a:lnTo>
                    <a:pt x="86" y="0"/>
                  </a:lnTo>
                  <a:lnTo>
                    <a:pt x="111" y="3"/>
                  </a:lnTo>
                  <a:lnTo>
                    <a:pt x="115" y="23"/>
                  </a:lnTo>
                  <a:lnTo>
                    <a:pt x="117" y="43"/>
                  </a:lnTo>
                  <a:lnTo>
                    <a:pt x="115" y="64"/>
                  </a:lnTo>
                  <a:lnTo>
                    <a:pt x="111" y="83"/>
                  </a:lnTo>
                  <a:lnTo>
                    <a:pt x="86" y="85"/>
                  </a:lnTo>
                  <a:lnTo>
                    <a:pt x="58" y="87"/>
                  </a:lnTo>
                  <a:lnTo>
                    <a:pt x="30" y="85"/>
                  </a:lnTo>
                  <a:lnTo>
                    <a:pt x="5" y="83"/>
                  </a:lnTo>
                  <a:lnTo>
                    <a:pt x="1" y="64"/>
                  </a:lnTo>
                  <a:lnTo>
                    <a:pt x="0" y="43"/>
                  </a:lnTo>
                  <a:lnTo>
                    <a:pt x="1" y="23"/>
                  </a:lnTo>
                  <a:lnTo>
                    <a:pt x="5" y="3"/>
                  </a:lnTo>
                  <a:lnTo>
                    <a:pt x="3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E061CAC2-9F94-45CF-AFE5-9C094D2E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932" y="3092532"/>
              <a:ext cx="168381" cy="137088"/>
            </a:xfrm>
            <a:custGeom>
              <a:avLst/>
              <a:gdLst>
                <a:gd name="T0" fmla="*/ 78 w 113"/>
                <a:gd name="T1" fmla="*/ 0 h 92"/>
                <a:gd name="T2" fmla="*/ 85 w 113"/>
                <a:gd name="T3" fmla="*/ 1 h 92"/>
                <a:gd name="T4" fmla="*/ 90 w 113"/>
                <a:gd name="T5" fmla="*/ 4 h 92"/>
                <a:gd name="T6" fmla="*/ 95 w 113"/>
                <a:gd name="T7" fmla="*/ 8 h 92"/>
                <a:gd name="T8" fmla="*/ 103 w 113"/>
                <a:gd name="T9" fmla="*/ 5 h 92"/>
                <a:gd name="T10" fmla="*/ 110 w 113"/>
                <a:gd name="T11" fmla="*/ 2 h 92"/>
                <a:gd name="T12" fmla="*/ 107 w 113"/>
                <a:gd name="T13" fmla="*/ 8 h 92"/>
                <a:gd name="T14" fmla="*/ 103 w 113"/>
                <a:gd name="T15" fmla="*/ 12 h 92"/>
                <a:gd name="T16" fmla="*/ 99 w 113"/>
                <a:gd name="T17" fmla="*/ 14 h 92"/>
                <a:gd name="T18" fmla="*/ 106 w 113"/>
                <a:gd name="T19" fmla="*/ 13 h 92"/>
                <a:gd name="T20" fmla="*/ 113 w 113"/>
                <a:gd name="T21" fmla="*/ 12 h 92"/>
                <a:gd name="T22" fmla="*/ 107 w 113"/>
                <a:gd name="T23" fmla="*/ 18 h 92"/>
                <a:gd name="T24" fmla="*/ 101 w 113"/>
                <a:gd name="T25" fmla="*/ 24 h 92"/>
                <a:gd name="T26" fmla="*/ 102 w 113"/>
                <a:gd name="T27" fmla="*/ 26 h 92"/>
                <a:gd name="T28" fmla="*/ 99 w 113"/>
                <a:gd name="T29" fmla="*/ 42 h 92"/>
                <a:gd name="T30" fmla="*/ 94 w 113"/>
                <a:gd name="T31" fmla="*/ 57 h 92"/>
                <a:gd name="T32" fmla="*/ 85 w 113"/>
                <a:gd name="T33" fmla="*/ 70 h 92"/>
                <a:gd name="T34" fmla="*/ 71 w 113"/>
                <a:gd name="T35" fmla="*/ 82 h 92"/>
                <a:gd name="T36" fmla="*/ 56 w 113"/>
                <a:gd name="T37" fmla="*/ 89 h 92"/>
                <a:gd name="T38" fmla="*/ 36 w 113"/>
                <a:gd name="T39" fmla="*/ 92 h 92"/>
                <a:gd name="T40" fmla="*/ 17 w 113"/>
                <a:gd name="T41" fmla="*/ 89 h 92"/>
                <a:gd name="T42" fmla="*/ 0 w 113"/>
                <a:gd name="T43" fmla="*/ 82 h 92"/>
                <a:gd name="T44" fmla="*/ 5 w 113"/>
                <a:gd name="T45" fmla="*/ 82 h 92"/>
                <a:gd name="T46" fmla="*/ 21 w 113"/>
                <a:gd name="T47" fmla="*/ 80 h 92"/>
                <a:gd name="T48" fmla="*/ 34 w 113"/>
                <a:gd name="T49" fmla="*/ 72 h 92"/>
                <a:gd name="T50" fmla="*/ 25 w 113"/>
                <a:gd name="T51" fmla="*/ 70 h 92"/>
                <a:gd name="T52" fmla="*/ 17 w 113"/>
                <a:gd name="T53" fmla="*/ 64 h 92"/>
                <a:gd name="T54" fmla="*/ 13 w 113"/>
                <a:gd name="T55" fmla="*/ 56 h 92"/>
                <a:gd name="T56" fmla="*/ 17 w 113"/>
                <a:gd name="T57" fmla="*/ 57 h 92"/>
                <a:gd name="T58" fmla="*/ 24 w 113"/>
                <a:gd name="T59" fmla="*/ 56 h 92"/>
                <a:gd name="T60" fmla="*/ 14 w 113"/>
                <a:gd name="T61" fmla="*/ 52 h 92"/>
                <a:gd name="T62" fmla="*/ 8 w 113"/>
                <a:gd name="T63" fmla="*/ 44 h 92"/>
                <a:gd name="T64" fmla="*/ 5 w 113"/>
                <a:gd name="T65" fmla="*/ 33 h 92"/>
                <a:gd name="T66" fmla="*/ 5 w 113"/>
                <a:gd name="T67" fmla="*/ 33 h 92"/>
                <a:gd name="T68" fmla="*/ 9 w 113"/>
                <a:gd name="T69" fmla="*/ 34 h 92"/>
                <a:gd name="T70" fmla="*/ 16 w 113"/>
                <a:gd name="T71" fmla="*/ 36 h 92"/>
                <a:gd name="T72" fmla="*/ 10 w 113"/>
                <a:gd name="T73" fmla="*/ 32 h 92"/>
                <a:gd name="T74" fmla="*/ 8 w 113"/>
                <a:gd name="T75" fmla="*/ 28 h 92"/>
                <a:gd name="T76" fmla="*/ 5 w 113"/>
                <a:gd name="T77" fmla="*/ 22 h 92"/>
                <a:gd name="T78" fmla="*/ 5 w 113"/>
                <a:gd name="T79" fmla="*/ 16 h 92"/>
                <a:gd name="T80" fmla="*/ 5 w 113"/>
                <a:gd name="T81" fmla="*/ 10 h 92"/>
                <a:gd name="T82" fmla="*/ 8 w 113"/>
                <a:gd name="T83" fmla="*/ 5 h 92"/>
                <a:gd name="T84" fmla="*/ 21 w 113"/>
                <a:gd name="T85" fmla="*/ 17 h 92"/>
                <a:gd name="T86" fmla="*/ 37 w 113"/>
                <a:gd name="T87" fmla="*/ 25 h 92"/>
                <a:gd name="T88" fmla="*/ 56 w 113"/>
                <a:gd name="T89" fmla="*/ 29 h 92"/>
                <a:gd name="T90" fmla="*/ 56 w 113"/>
                <a:gd name="T91" fmla="*/ 24 h 92"/>
                <a:gd name="T92" fmla="*/ 58 w 113"/>
                <a:gd name="T93" fmla="*/ 12 h 92"/>
                <a:gd name="T94" fmla="*/ 66 w 113"/>
                <a:gd name="T95" fmla="*/ 4 h 92"/>
                <a:gd name="T96" fmla="*/ 78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0"/>
                  </a:moveTo>
                  <a:lnTo>
                    <a:pt x="85" y="1"/>
                  </a:lnTo>
                  <a:lnTo>
                    <a:pt x="90" y="4"/>
                  </a:lnTo>
                  <a:lnTo>
                    <a:pt x="95" y="8"/>
                  </a:lnTo>
                  <a:lnTo>
                    <a:pt x="103" y="5"/>
                  </a:lnTo>
                  <a:lnTo>
                    <a:pt x="110" y="2"/>
                  </a:lnTo>
                  <a:lnTo>
                    <a:pt x="107" y="8"/>
                  </a:lnTo>
                  <a:lnTo>
                    <a:pt x="103" y="12"/>
                  </a:lnTo>
                  <a:lnTo>
                    <a:pt x="99" y="14"/>
                  </a:lnTo>
                  <a:lnTo>
                    <a:pt x="106" y="13"/>
                  </a:lnTo>
                  <a:lnTo>
                    <a:pt x="113" y="12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102" y="26"/>
                  </a:lnTo>
                  <a:lnTo>
                    <a:pt x="99" y="42"/>
                  </a:lnTo>
                  <a:lnTo>
                    <a:pt x="94" y="57"/>
                  </a:lnTo>
                  <a:lnTo>
                    <a:pt x="85" y="70"/>
                  </a:lnTo>
                  <a:lnTo>
                    <a:pt x="71" y="82"/>
                  </a:lnTo>
                  <a:lnTo>
                    <a:pt x="56" y="89"/>
                  </a:lnTo>
                  <a:lnTo>
                    <a:pt x="36" y="92"/>
                  </a:lnTo>
                  <a:lnTo>
                    <a:pt x="17" y="89"/>
                  </a:lnTo>
                  <a:lnTo>
                    <a:pt x="0" y="82"/>
                  </a:lnTo>
                  <a:lnTo>
                    <a:pt x="5" y="82"/>
                  </a:lnTo>
                  <a:lnTo>
                    <a:pt x="21" y="80"/>
                  </a:lnTo>
                  <a:lnTo>
                    <a:pt x="34" y="72"/>
                  </a:lnTo>
                  <a:lnTo>
                    <a:pt x="25" y="70"/>
                  </a:lnTo>
                  <a:lnTo>
                    <a:pt x="17" y="64"/>
                  </a:lnTo>
                  <a:lnTo>
                    <a:pt x="13" y="56"/>
                  </a:lnTo>
                  <a:lnTo>
                    <a:pt x="17" y="57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8" y="44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9" y="34"/>
                  </a:lnTo>
                  <a:lnTo>
                    <a:pt x="16" y="36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5" y="10"/>
                  </a:lnTo>
                  <a:lnTo>
                    <a:pt x="8" y="5"/>
                  </a:lnTo>
                  <a:lnTo>
                    <a:pt x="21" y="17"/>
                  </a:lnTo>
                  <a:lnTo>
                    <a:pt x="37" y="25"/>
                  </a:lnTo>
                  <a:lnTo>
                    <a:pt x="56" y="29"/>
                  </a:lnTo>
                  <a:lnTo>
                    <a:pt x="56" y="24"/>
                  </a:lnTo>
                  <a:lnTo>
                    <a:pt x="58" y="12"/>
                  </a:lnTo>
                  <a:lnTo>
                    <a:pt x="66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2E23D94C-A56E-45B2-AC44-3740C7519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57" y="4043213"/>
              <a:ext cx="147520" cy="149009"/>
            </a:xfrm>
            <a:custGeom>
              <a:avLst/>
              <a:gdLst>
                <a:gd name="T0" fmla="*/ 30 w 99"/>
                <a:gd name="T1" fmla="*/ 31 h 100"/>
                <a:gd name="T2" fmla="*/ 67 w 99"/>
                <a:gd name="T3" fmla="*/ 31 h 100"/>
                <a:gd name="T4" fmla="*/ 67 w 99"/>
                <a:gd name="T5" fmla="*/ 68 h 100"/>
                <a:gd name="T6" fmla="*/ 30 w 99"/>
                <a:gd name="T7" fmla="*/ 68 h 100"/>
                <a:gd name="T8" fmla="*/ 30 w 99"/>
                <a:gd name="T9" fmla="*/ 31 h 100"/>
                <a:gd name="T10" fmla="*/ 49 w 99"/>
                <a:gd name="T11" fmla="*/ 10 h 100"/>
                <a:gd name="T12" fmla="*/ 33 w 99"/>
                <a:gd name="T13" fmla="*/ 12 h 100"/>
                <a:gd name="T14" fmla="*/ 21 w 99"/>
                <a:gd name="T15" fmla="*/ 22 h 100"/>
                <a:gd name="T16" fmla="*/ 12 w 99"/>
                <a:gd name="T17" fmla="*/ 35 h 100"/>
                <a:gd name="T18" fmla="*/ 9 w 99"/>
                <a:gd name="T19" fmla="*/ 50 h 100"/>
                <a:gd name="T20" fmla="*/ 12 w 99"/>
                <a:gd name="T21" fmla="*/ 66 h 100"/>
                <a:gd name="T22" fmla="*/ 21 w 99"/>
                <a:gd name="T23" fmla="*/ 79 h 100"/>
                <a:gd name="T24" fmla="*/ 33 w 99"/>
                <a:gd name="T25" fmla="*/ 87 h 100"/>
                <a:gd name="T26" fmla="*/ 49 w 99"/>
                <a:gd name="T27" fmla="*/ 91 h 100"/>
                <a:gd name="T28" fmla="*/ 65 w 99"/>
                <a:gd name="T29" fmla="*/ 87 h 100"/>
                <a:gd name="T30" fmla="*/ 78 w 99"/>
                <a:gd name="T31" fmla="*/ 79 h 100"/>
                <a:gd name="T32" fmla="*/ 86 w 99"/>
                <a:gd name="T33" fmla="*/ 66 h 100"/>
                <a:gd name="T34" fmla="*/ 90 w 99"/>
                <a:gd name="T35" fmla="*/ 50 h 100"/>
                <a:gd name="T36" fmla="*/ 86 w 99"/>
                <a:gd name="T37" fmla="*/ 35 h 100"/>
                <a:gd name="T38" fmla="*/ 78 w 99"/>
                <a:gd name="T39" fmla="*/ 22 h 100"/>
                <a:gd name="T40" fmla="*/ 65 w 99"/>
                <a:gd name="T41" fmla="*/ 12 h 100"/>
                <a:gd name="T42" fmla="*/ 49 w 99"/>
                <a:gd name="T43" fmla="*/ 10 h 100"/>
                <a:gd name="T44" fmla="*/ 49 w 99"/>
                <a:gd name="T45" fmla="*/ 0 h 100"/>
                <a:gd name="T46" fmla="*/ 69 w 99"/>
                <a:gd name="T47" fmla="*/ 4 h 100"/>
                <a:gd name="T48" fmla="*/ 85 w 99"/>
                <a:gd name="T49" fmla="*/ 15 h 100"/>
                <a:gd name="T50" fmla="*/ 95 w 99"/>
                <a:gd name="T51" fmla="*/ 31 h 100"/>
                <a:gd name="T52" fmla="*/ 99 w 99"/>
                <a:gd name="T53" fmla="*/ 50 h 100"/>
                <a:gd name="T54" fmla="*/ 95 w 99"/>
                <a:gd name="T55" fmla="*/ 70 h 100"/>
                <a:gd name="T56" fmla="*/ 85 w 99"/>
                <a:gd name="T57" fmla="*/ 86 h 100"/>
                <a:gd name="T58" fmla="*/ 69 w 99"/>
                <a:gd name="T59" fmla="*/ 96 h 100"/>
                <a:gd name="T60" fmla="*/ 49 w 99"/>
                <a:gd name="T61" fmla="*/ 100 h 100"/>
                <a:gd name="T62" fmla="*/ 30 w 99"/>
                <a:gd name="T63" fmla="*/ 96 h 100"/>
                <a:gd name="T64" fmla="*/ 14 w 99"/>
                <a:gd name="T65" fmla="*/ 86 h 100"/>
                <a:gd name="T66" fmla="*/ 4 w 99"/>
                <a:gd name="T67" fmla="*/ 70 h 100"/>
                <a:gd name="T68" fmla="*/ 0 w 99"/>
                <a:gd name="T69" fmla="*/ 50 h 100"/>
                <a:gd name="T70" fmla="*/ 4 w 99"/>
                <a:gd name="T71" fmla="*/ 31 h 100"/>
                <a:gd name="T72" fmla="*/ 14 w 99"/>
                <a:gd name="T73" fmla="*/ 15 h 100"/>
                <a:gd name="T74" fmla="*/ 30 w 99"/>
                <a:gd name="T75" fmla="*/ 4 h 100"/>
                <a:gd name="T76" fmla="*/ 49 w 99"/>
                <a:gd name="T7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00">
                  <a:moveTo>
                    <a:pt x="30" y="31"/>
                  </a:moveTo>
                  <a:lnTo>
                    <a:pt x="67" y="31"/>
                  </a:lnTo>
                  <a:lnTo>
                    <a:pt x="67" y="68"/>
                  </a:lnTo>
                  <a:lnTo>
                    <a:pt x="30" y="68"/>
                  </a:lnTo>
                  <a:lnTo>
                    <a:pt x="30" y="31"/>
                  </a:lnTo>
                  <a:close/>
                  <a:moveTo>
                    <a:pt x="49" y="10"/>
                  </a:moveTo>
                  <a:lnTo>
                    <a:pt x="33" y="12"/>
                  </a:lnTo>
                  <a:lnTo>
                    <a:pt x="21" y="22"/>
                  </a:lnTo>
                  <a:lnTo>
                    <a:pt x="12" y="35"/>
                  </a:lnTo>
                  <a:lnTo>
                    <a:pt x="9" y="50"/>
                  </a:lnTo>
                  <a:lnTo>
                    <a:pt x="12" y="66"/>
                  </a:lnTo>
                  <a:lnTo>
                    <a:pt x="21" y="79"/>
                  </a:lnTo>
                  <a:lnTo>
                    <a:pt x="33" y="87"/>
                  </a:lnTo>
                  <a:lnTo>
                    <a:pt x="49" y="91"/>
                  </a:lnTo>
                  <a:lnTo>
                    <a:pt x="65" y="87"/>
                  </a:lnTo>
                  <a:lnTo>
                    <a:pt x="78" y="79"/>
                  </a:lnTo>
                  <a:lnTo>
                    <a:pt x="86" y="66"/>
                  </a:lnTo>
                  <a:lnTo>
                    <a:pt x="90" y="50"/>
                  </a:lnTo>
                  <a:lnTo>
                    <a:pt x="86" y="35"/>
                  </a:lnTo>
                  <a:lnTo>
                    <a:pt x="78" y="22"/>
                  </a:lnTo>
                  <a:lnTo>
                    <a:pt x="65" y="12"/>
                  </a:lnTo>
                  <a:lnTo>
                    <a:pt x="49" y="10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D797FF4D-185E-4731-92F0-2AE9FB600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8882" y="3617046"/>
              <a:ext cx="169871" cy="168381"/>
            </a:xfrm>
            <a:custGeom>
              <a:avLst/>
              <a:gdLst>
                <a:gd name="T0" fmla="*/ 41 w 114"/>
                <a:gd name="T1" fmla="*/ 98 h 113"/>
                <a:gd name="T2" fmla="*/ 48 w 114"/>
                <a:gd name="T3" fmla="*/ 105 h 113"/>
                <a:gd name="T4" fmla="*/ 68 w 114"/>
                <a:gd name="T5" fmla="*/ 105 h 113"/>
                <a:gd name="T6" fmla="*/ 68 w 114"/>
                <a:gd name="T7" fmla="*/ 83 h 113"/>
                <a:gd name="T8" fmla="*/ 57 w 114"/>
                <a:gd name="T9" fmla="*/ 86 h 113"/>
                <a:gd name="T10" fmla="*/ 47 w 114"/>
                <a:gd name="T11" fmla="*/ 83 h 113"/>
                <a:gd name="T12" fmla="*/ 97 w 114"/>
                <a:gd name="T13" fmla="*/ 40 h 113"/>
                <a:gd name="T14" fmla="*/ 85 w 114"/>
                <a:gd name="T15" fmla="*/ 51 h 113"/>
                <a:gd name="T16" fmla="*/ 85 w 114"/>
                <a:gd name="T17" fmla="*/ 63 h 113"/>
                <a:gd name="T18" fmla="*/ 104 w 114"/>
                <a:gd name="T19" fmla="*/ 76 h 113"/>
                <a:gd name="T20" fmla="*/ 108 w 114"/>
                <a:gd name="T21" fmla="*/ 58 h 113"/>
                <a:gd name="T22" fmla="*/ 104 w 114"/>
                <a:gd name="T23" fmla="*/ 38 h 113"/>
                <a:gd name="T24" fmla="*/ 8 w 114"/>
                <a:gd name="T25" fmla="*/ 47 h 113"/>
                <a:gd name="T26" fmla="*/ 8 w 114"/>
                <a:gd name="T27" fmla="*/ 67 h 113"/>
                <a:gd name="T28" fmla="*/ 31 w 114"/>
                <a:gd name="T29" fmla="*/ 68 h 113"/>
                <a:gd name="T30" fmla="*/ 29 w 114"/>
                <a:gd name="T31" fmla="*/ 58 h 113"/>
                <a:gd name="T32" fmla="*/ 31 w 114"/>
                <a:gd name="T33" fmla="*/ 46 h 113"/>
                <a:gd name="T34" fmla="*/ 11 w 114"/>
                <a:gd name="T35" fmla="*/ 38 h 113"/>
                <a:gd name="T36" fmla="*/ 47 w 114"/>
                <a:gd name="T37" fmla="*/ 39 h 113"/>
                <a:gd name="T38" fmla="*/ 36 w 114"/>
                <a:gd name="T39" fmla="*/ 58 h 113"/>
                <a:gd name="T40" fmla="*/ 47 w 114"/>
                <a:gd name="T41" fmla="*/ 75 h 113"/>
                <a:gd name="T42" fmla="*/ 68 w 114"/>
                <a:gd name="T43" fmla="*/ 75 h 113"/>
                <a:gd name="T44" fmla="*/ 79 w 114"/>
                <a:gd name="T45" fmla="*/ 58 h 113"/>
                <a:gd name="T46" fmla="*/ 68 w 114"/>
                <a:gd name="T47" fmla="*/ 39 h 113"/>
                <a:gd name="T48" fmla="*/ 57 w 114"/>
                <a:gd name="T49" fmla="*/ 7 h 113"/>
                <a:gd name="T50" fmla="*/ 39 w 114"/>
                <a:gd name="T51" fmla="*/ 11 h 113"/>
                <a:gd name="T52" fmla="*/ 47 w 114"/>
                <a:gd name="T53" fmla="*/ 31 h 113"/>
                <a:gd name="T54" fmla="*/ 57 w 114"/>
                <a:gd name="T55" fmla="*/ 28 h 113"/>
                <a:gd name="T56" fmla="*/ 68 w 114"/>
                <a:gd name="T57" fmla="*/ 31 h 113"/>
                <a:gd name="T58" fmla="*/ 68 w 114"/>
                <a:gd name="T59" fmla="*/ 8 h 113"/>
                <a:gd name="T60" fmla="*/ 57 w 114"/>
                <a:gd name="T61" fmla="*/ 0 h 113"/>
                <a:gd name="T62" fmla="*/ 91 w 114"/>
                <a:gd name="T63" fmla="*/ 11 h 113"/>
                <a:gd name="T64" fmla="*/ 112 w 114"/>
                <a:gd name="T65" fmla="*/ 39 h 113"/>
                <a:gd name="T66" fmla="*/ 112 w 114"/>
                <a:gd name="T67" fmla="*/ 75 h 113"/>
                <a:gd name="T68" fmla="*/ 91 w 114"/>
                <a:gd name="T69" fmla="*/ 103 h 113"/>
                <a:gd name="T70" fmla="*/ 57 w 114"/>
                <a:gd name="T71" fmla="*/ 113 h 113"/>
                <a:gd name="T72" fmla="*/ 24 w 114"/>
                <a:gd name="T73" fmla="*/ 103 h 113"/>
                <a:gd name="T74" fmla="*/ 3 w 114"/>
                <a:gd name="T75" fmla="*/ 75 h 113"/>
                <a:gd name="T76" fmla="*/ 3 w 114"/>
                <a:gd name="T77" fmla="*/ 39 h 113"/>
                <a:gd name="T78" fmla="*/ 24 w 114"/>
                <a:gd name="T79" fmla="*/ 11 h 113"/>
                <a:gd name="T80" fmla="*/ 57 w 114"/>
                <a:gd name="T8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113">
                  <a:moveTo>
                    <a:pt x="47" y="83"/>
                  </a:moveTo>
                  <a:lnTo>
                    <a:pt x="41" y="98"/>
                  </a:lnTo>
                  <a:lnTo>
                    <a:pt x="39" y="103"/>
                  </a:lnTo>
                  <a:lnTo>
                    <a:pt x="48" y="105"/>
                  </a:lnTo>
                  <a:lnTo>
                    <a:pt x="57" y="107"/>
                  </a:lnTo>
                  <a:lnTo>
                    <a:pt x="68" y="105"/>
                  </a:lnTo>
                  <a:lnTo>
                    <a:pt x="76" y="103"/>
                  </a:lnTo>
                  <a:lnTo>
                    <a:pt x="68" y="83"/>
                  </a:lnTo>
                  <a:lnTo>
                    <a:pt x="63" y="86"/>
                  </a:lnTo>
                  <a:lnTo>
                    <a:pt x="57" y="86"/>
                  </a:lnTo>
                  <a:lnTo>
                    <a:pt x="52" y="86"/>
                  </a:lnTo>
                  <a:lnTo>
                    <a:pt x="47" y="83"/>
                  </a:lnTo>
                  <a:close/>
                  <a:moveTo>
                    <a:pt x="104" y="38"/>
                  </a:moveTo>
                  <a:lnTo>
                    <a:pt x="97" y="40"/>
                  </a:lnTo>
                  <a:lnTo>
                    <a:pt x="84" y="46"/>
                  </a:lnTo>
                  <a:lnTo>
                    <a:pt x="85" y="51"/>
                  </a:lnTo>
                  <a:lnTo>
                    <a:pt x="87" y="58"/>
                  </a:lnTo>
                  <a:lnTo>
                    <a:pt x="85" y="63"/>
                  </a:lnTo>
                  <a:lnTo>
                    <a:pt x="84" y="68"/>
                  </a:lnTo>
                  <a:lnTo>
                    <a:pt x="104" y="76"/>
                  </a:lnTo>
                  <a:lnTo>
                    <a:pt x="106" y="67"/>
                  </a:lnTo>
                  <a:lnTo>
                    <a:pt x="108" y="58"/>
                  </a:lnTo>
                  <a:lnTo>
                    <a:pt x="106" y="47"/>
                  </a:lnTo>
                  <a:lnTo>
                    <a:pt x="104" y="38"/>
                  </a:lnTo>
                  <a:close/>
                  <a:moveTo>
                    <a:pt x="11" y="38"/>
                  </a:moveTo>
                  <a:lnTo>
                    <a:pt x="8" y="47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11" y="76"/>
                  </a:lnTo>
                  <a:lnTo>
                    <a:pt x="31" y="68"/>
                  </a:lnTo>
                  <a:lnTo>
                    <a:pt x="29" y="63"/>
                  </a:lnTo>
                  <a:lnTo>
                    <a:pt x="29" y="58"/>
                  </a:lnTo>
                  <a:lnTo>
                    <a:pt x="29" y="51"/>
                  </a:lnTo>
                  <a:lnTo>
                    <a:pt x="31" y="46"/>
                  </a:lnTo>
                  <a:lnTo>
                    <a:pt x="21" y="42"/>
                  </a:lnTo>
                  <a:lnTo>
                    <a:pt x="11" y="38"/>
                  </a:lnTo>
                  <a:close/>
                  <a:moveTo>
                    <a:pt x="57" y="35"/>
                  </a:moveTo>
                  <a:lnTo>
                    <a:pt x="47" y="39"/>
                  </a:lnTo>
                  <a:lnTo>
                    <a:pt x="39" y="46"/>
                  </a:lnTo>
                  <a:lnTo>
                    <a:pt x="36" y="58"/>
                  </a:lnTo>
                  <a:lnTo>
                    <a:pt x="39" y="68"/>
                  </a:lnTo>
                  <a:lnTo>
                    <a:pt x="47" y="75"/>
                  </a:lnTo>
                  <a:lnTo>
                    <a:pt x="57" y="79"/>
                  </a:lnTo>
                  <a:lnTo>
                    <a:pt x="68" y="75"/>
                  </a:lnTo>
                  <a:lnTo>
                    <a:pt x="76" y="68"/>
                  </a:lnTo>
                  <a:lnTo>
                    <a:pt x="79" y="58"/>
                  </a:lnTo>
                  <a:lnTo>
                    <a:pt x="76" y="46"/>
                  </a:lnTo>
                  <a:lnTo>
                    <a:pt x="68" y="39"/>
                  </a:lnTo>
                  <a:lnTo>
                    <a:pt x="57" y="35"/>
                  </a:lnTo>
                  <a:close/>
                  <a:moveTo>
                    <a:pt x="57" y="7"/>
                  </a:moveTo>
                  <a:lnTo>
                    <a:pt x="48" y="8"/>
                  </a:lnTo>
                  <a:lnTo>
                    <a:pt x="39" y="11"/>
                  </a:lnTo>
                  <a:lnTo>
                    <a:pt x="43" y="22"/>
                  </a:lnTo>
                  <a:lnTo>
                    <a:pt x="47" y="31"/>
                  </a:lnTo>
                  <a:lnTo>
                    <a:pt x="52" y="28"/>
                  </a:lnTo>
                  <a:lnTo>
                    <a:pt x="57" y="28"/>
                  </a:lnTo>
                  <a:lnTo>
                    <a:pt x="63" y="28"/>
                  </a:lnTo>
                  <a:lnTo>
                    <a:pt x="68" y="31"/>
                  </a:lnTo>
                  <a:lnTo>
                    <a:pt x="76" y="11"/>
                  </a:lnTo>
                  <a:lnTo>
                    <a:pt x="68" y="8"/>
                  </a:lnTo>
                  <a:lnTo>
                    <a:pt x="57" y="7"/>
                  </a:lnTo>
                  <a:close/>
                  <a:moveTo>
                    <a:pt x="57" y="0"/>
                  </a:moveTo>
                  <a:lnTo>
                    <a:pt x="76" y="3"/>
                  </a:lnTo>
                  <a:lnTo>
                    <a:pt x="91" y="11"/>
                  </a:lnTo>
                  <a:lnTo>
                    <a:pt x="104" y="23"/>
                  </a:lnTo>
                  <a:lnTo>
                    <a:pt x="112" y="39"/>
                  </a:lnTo>
                  <a:lnTo>
                    <a:pt x="114" y="58"/>
                  </a:lnTo>
                  <a:lnTo>
                    <a:pt x="112" y="75"/>
                  </a:lnTo>
                  <a:lnTo>
                    <a:pt x="104" y="91"/>
                  </a:lnTo>
                  <a:lnTo>
                    <a:pt x="91" y="103"/>
                  </a:lnTo>
                  <a:lnTo>
                    <a:pt x="76" y="111"/>
                  </a:lnTo>
                  <a:lnTo>
                    <a:pt x="57" y="113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3119DE52-CA02-4F5A-8F57-5F628A025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169" y="4426167"/>
              <a:ext cx="193713" cy="110267"/>
            </a:xfrm>
            <a:custGeom>
              <a:avLst/>
              <a:gdLst>
                <a:gd name="T0" fmla="*/ 110 w 130"/>
                <a:gd name="T1" fmla="*/ 18 h 74"/>
                <a:gd name="T2" fmla="*/ 107 w 130"/>
                <a:gd name="T3" fmla="*/ 18 h 74"/>
                <a:gd name="T4" fmla="*/ 106 w 130"/>
                <a:gd name="T5" fmla="*/ 19 h 74"/>
                <a:gd name="T6" fmla="*/ 106 w 130"/>
                <a:gd name="T7" fmla="*/ 20 h 74"/>
                <a:gd name="T8" fmla="*/ 97 w 130"/>
                <a:gd name="T9" fmla="*/ 60 h 74"/>
                <a:gd name="T10" fmla="*/ 97 w 130"/>
                <a:gd name="T11" fmla="*/ 62 h 74"/>
                <a:gd name="T12" fmla="*/ 98 w 130"/>
                <a:gd name="T13" fmla="*/ 63 h 74"/>
                <a:gd name="T14" fmla="*/ 99 w 130"/>
                <a:gd name="T15" fmla="*/ 64 h 74"/>
                <a:gd name="T16" fmla="*/ 106 w 130"/>
                <a:gd name="T17" fmla="*/ 66 h 74"/>
                <a:gd name="T18" fmla="*/ 109 w 130"/>
                <a:gd name="T19" fmla="*/ 66 h 74"/>
                <a:gd name="T20" fmla="*/ 110 w 130"/>
                <a:gd name="T21" fmla="*/ 64 h 74"/>
                <a:gd name="T22" fmla="*/ 110 w 130"/>
                <a:gd name="T23" fmla="*/ 63 h 74"/>
                <a:gd name="T24" fmla="*/ 119 w 130"/>
                <a:gd name="T25" fmla="*/ 23 h 74"/>
                <a:gd name="T26" fmla="*/ 118 w 130"/>
                <a:gd name="T27" fmla="*/ 22 h 74"/>
                <a:gd name="T28" fmla="*/ 118 w 130"/>
                <a:gd name="T29" fmla="*/ 19 h 74"/>
                <a:gd name="T30" fmla="*/ 117 w 130"/>
                <a:gd name="T31" fmla="*/ 19 h 74"/>
                <a:gd name="T32" fmla="*/ 110 w 130"/>
                <a:gd name="T33" fmla="*/ 18 h 74"/>
                <a:gd name="T34" fmla="*/ 25 w 130"/>
                <a:gd name="T35" fmla="*/ 15 h 74"/>
                <a:gd name="T36" fmla="*/ 24 w 130"/>
                <a:gd name="T37" fmla="*/ 22 h 74"/>
                <a:gd name="T38" fmla="*/ 69 w 130"/>
                <a:gd name="T39" fmla="*/ 32 h 74"/>
                <a:gd name="T40" fmla="*/ 70 w 130"/>
                <a:gd name="T41" fmla="*/ 26 h 74"/>
                <a:gd name="T42" fmla="*/ 25 w 130"/>
                <a:gd name="T43" fmla="*/ 15 h 74"/>
                <a:gd name="T44" fmla="*/ 90 w 130"/>
                <a:gd name="T45" fmla="*/ 0 h 74"/>
                <a:gd name="T46" fmla="*/ 93 w 130"/>
                <a:gd name="T47" fmla="*/ 0 h 74"/>
                <a:gd name="T48" fmla="*/ 125 w 130"/>
                <a:gd name="T49" fmla="*/ 15 h 74"/>
                <a:gd name="T50" fmla="*/ 129 w 130"/>
                <a:gd name="T51" fmla="*/ 16 h 74"/>
                <a:gd name="T52" fmla="*/ 130 w 130"/>
                <a:gd name="T53" fmla="*/ 20 h 74"/>
                <a:gd name="T54" fmla="*/ 130 w 130"/>
                <a:gd name="T55" fmla="*/ 24 h 74"/>
                <a:gd name="T56" fmla="*/ 127 w 130"/>
                <a:gd name="T57" fmla="*/ 39 h 74"/>
                <a:gd name="T58" fmla="*/ 126 w 130"/>
                <a:gd name="T59" fmla="*/ 43 h 74"/>
                <a:gd name="T60" fmla="*/ 125 w 130"/>
                <a:gd name="T61" fmla="*/ 48 h 74"/>
                <a:gd name="T62" fmla="*/ 125 w 130"/>
                <a:gd name="T63" fmla="*/ 52 h 74"/>
                <a:gd name="T64" fmla="*/ 121 w 130"/>
                <a:gd name="T65" fmla="*/ 67 h 74"/>
                <a:gd name="T66" fmla="*/ 119 w 130"/>
                <a:gd name="T67" fmla="*/ 70 h 74"/>
                <a:gd name="T68" fmla="*/ 117 w 130"/>
                <a:gd name="T69" fmla="*/ 72 h 74"/>
                <a:gd name="T70" fmla="*/ 113 w 130"/>
                <a:gd name="T71" fmla="*/ 74 h 74"/>
                <a:gd name="T72" fmla="*/ 77 w 130"/>
                <a:gd name="T73" fmla="*/ 74 h 74"/>
                <a:gd name="T74" fmla="*/ 74 w 130"/>
                <a:gd name="T75" fmla="*/ 72 h 74"/>
                <a:gd name="T76" fmla="*/ 72 w 130"/>
                <a:gd name="T77" fmla="*/ 70 h 74"/>
                <a:gd name="T78" fmla="*/ 70 w 130"/>
                <a:gd name="T79" fmla="*/ 66 h 74"/>
                <a:gd name="T80" fmla="*/ 68 w 130"/>
                <a:gd name="T81" fmla="*/ 50 h 74"/>
                <a:gd name="T82" fmla="*/ 68 w 130"/>
                <a:gd name="T83" fmla="*/ 47 h 74"/>
                <a:gd name="T84" fmla="*/ 61 w 130"/>
                <a:gd name="T85" fmla="*/ 51 h 74"/>
                <a:gd name="T86" fmla="*/ 54 w 130"/>
                <a:gd name="T87" fmla="*/ 40 h 74"/>
                <a:gd name="T88" fmla="*/ 42 w 130"/>
                <a:gd name="T89" fmla="*/ 47 h 74"/>
                <a:gd name="T90" fmla="*/ 36 w 130"/>
                <a:gd name="T91" fmla="*/ 36 h 74"/>
                <a:gd name="T92" fmla="*/ 24 w 130"/>
                <a:gd name="T93" fmla="*/ 43 h 74"/>
                <a:gd name="T94" fmla="*/ 17 w 130"/>
                <a:gd name="T95" fmla="*/ 32 h 74"/>
                <a:gd name="T96" fmla="*/ 10 w 130"/>
                <a:gd name="T97" fmla="*/ 36 h 74"/>
                <a:gd name="T98" fmla="*/ 0 w 130"/>
                <a:gd name="T99" fmla="*/ 19 h 74"/>
                <a:gd name="T100" fmla="*/ 21 w 130"/>
                <a:gd name="T101" fmla="*/ 8 h 74"/>
                <a:gd name="T102" fmla="*/ 74 w 130"/>
                <a:gd name="T103" fmla="*/ 19 h 74"/>
                <a:gd name="T104" fmla="*/ 74 w 130"/>
                <a:gd name="T105" fmla="*/ 18 h 74"/>
                <a:gd name="T106" fmla="*/ 84 w 130"/>
                <a:gd name="T107" fmla="*/ 3 h 74"/>
                <a:gd name="T108" fmla="*/ 85 w 130"/>
                <a:gd name="T109" fmla="*/ 2 h 74"/>
                <a:gd name="T110" fmla="*/ 88 w 130"/>
                <a:gd name="T111" fmla="*/ 0 h 74"/>
                <a:gd name="T112" fmla="*/ 90 w 130"/>
                <a:gd name="T1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74">
                  <a:moveTo>
                    <a:pt x="110" y="18"/>
                  </a:moveTo>
                  <a:lnTo>
                    <a:pt x="107" y="18"/>
                  </a:lnTo>
                  <a:lnTo>
                    <a:pt x="106" y="19"/>
                  </a:lnTo>
                  <a:lnTo>
                    <a:pt x="106" y="20"/>
                  </a:lnTo>
                  <a:lnTo>
                    <a:pt x="97" y="60"/>
                  </a:lnTo>
                  <a:lnTo>
                    <a:pt x="97" y="62"/>
                  </a:lnTo>
                  <a:lnTo>
                    <a:pt x="98" y="63"/>
                  </a:lnTo>
                  <a:lnTo>
                    <a:pt x="99" y="64"/>
                  </a:lnTo>
                  <a:lnTo>
                    <a:pt x="106" y="66"/>
                  </a:lnTo>
                  <a:lnTo>
                    <a:pt x="109" y="66"/>
                  </a:lnTo>
                  <a:lnTo>
                    <a:pt x="110" y="64"/>
                  </a:lnTo>
                  <a:lnTo>
                    <a:pt x="110" y="63"/>
                  </a:lnTo>
                  <a:lnTo>
                    <a:pt x="119" y="23"/>
                  </a:lnTo>
                  <a:lnTo>
                    <a:pt x="118" y="22"/>
                  </a:lnTo>
                  <a:lnTo>
                    <a:pt x="118" y="19"/>
                  </a:lnTo>
                  <a:lnTo>
                    <a:pt x="117" y="19"/>
                  </a:lnTo>
                  <a:lnTo>
                    <a:pt x="110" y="18"/>
                  </a:lnTo>
                  <a:close/>
                  <a:moveTo>
                    <a:pt x="25" y="15"/>
                  </a:moveTo>
                  <a:lnTo>
                    <a:pt x="24" y="22"/>
                  </a:lnTo>
                  <a:lnTo>
                    <a:pt x="69" y="32"/>
                  </a:lnTo>
                  <a:lnTo>
                    <a:pt x="70" y="26"/>
                  </a:lnTo>
                  <a:lnTo>
                    <a:pt x="25" y="15"/>
                  </a:lnTo>
                  <a:close/>
                  <a:moveTo>
                    <a:pt x="90" y="0"/>
                  </a:moveTo>
                  <a:lnTo>
                    <a:pt x="93" y="0"/>
                  </a:lnTo>
                  <a:lnTo>
                    <a:pt x="125" y="15"/>
                  </a:lnTo>
                  <a:lnTo>
                    <a:pt x="129" y="16"/>
                  </a:lnTo>
                  <a:lnTo>
                    <a:pt x="130" y="20"/>
                  </a:lnTo>
                  <a:lnTo>
                    <a:pt x="130" y="24"/>
                  </a:lnTo>
                  <a:lnTo>
                    <a:pt x="127" y="39"/>
                  </a:lnTo>
                  <a:lnTo>
                    <a:pt x="126" y="43"/>
                  </a:lnTo>
                  <a:lnTo>
                    <a:pt x="125" y="48"/>
                  </a:lnTo>
                  <a:lnTo>
                    <a:pt x="125" y="52"/>
                  </a:lnTo>
                  <a:lnTo>
                    <a:pt x="121" y="67"/>
                  </a:lnTo>
                  <a:lnTo>
                    <a:pt x="119" y="70"/>
                  </a:lnTo>
                  <a:lnTo>
                    <a:pt x="117" y="72"/>
                  </a:lnTo>
                  <a:lnTo>
                    <a:pt x="113" y="74"/>
                  </a:lnTo>
                  <a:lnTo>
                    <a:pt x="77" y="74"/>
                  </a:lnTo>
                  <a:lnTo>
                    <a:pt x="74" y="72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1" y="51"/>
                  </a:lnTo>
                  <a:lnTo>
                    <a:pt x="54" y="40"/>
                  </a:lnTo>
                  <a:lnTo>
                    <a:pt x="42" y="47"/>
                  </a:lnTo>
                  <a:lnTo>
                    <a:pt x="36" y="36"/>
                  </a:lnTo>
                  <a:lnTo>
                    <a:pt x="24" y="43"/>
                  </a:lnTo>
                  <a:lnTo>
                    <a:pt x="17" y="32"/>
                  </a:lnTo>
                  <a:lnTo>
                    <a:pt x="10" y="36"/>
                  </a:lnTo>
                  <a:lnTo>
                    <a:pt x="0" y="19"/>
                  </a:lnTo>
                  <a:lnTo>
                    <a:pt x="21" y="8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84" y="3"/>
                  </a:lnTo>
                  <a:lnTo>
                    <a:pt x="85" y="2"/>
                  </a:lnTo>
                  <a:lnTo>
                    <a:pt x="88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182245AB-76FE-4BF4-8577-02336A2D2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0312" y="2764711"/>
              <a:ext cx="140069" cy="141559"/>
            </a:xfrm>
            <a:custGeom>
              <a:avLst/>
              <a:gdLst>
                <a:gd name="T0" fmla="*/ 65 w 94"/>
                <a:gd name="T1" fmla="*/ 84 h 95"/>
                <a:gd name="T2" fmla="*/ 78 w 94"/>
                <a:gd name="T3" fmla="*/ 72 h 95"/>
                <a:gd name="T4" fmla="*/ 50 w 94"/>
                <a:gd name="T5" fmla="*/ 69 h 95"/>
                <a:gd name="T6" fmla="*/ 58 w 94"/>
                <a:gd name="T7" fmla="*/ 81 h 95"/>
                <a:gd name="T8" fmla="*/ 65 w 94"/>
                <a:gd name="T9" fmla="*/ 69 h 95"/>
                <a:gd name="T10" fmla="*/ 31 w 94"/>
                <a:gd name="T11" fmla="*/ 73 h 95"/>
                <a:gd name="T12" fmla="*/ 40 w 94"/>
                <a:gd name="T13" fmla="*/ 85 h 95"/>
                <a:gd name="T14" fmla="*/ 29 w 94"/>
                <a:gd name="T15" fmla="*/ 69 h 95"/>
                <a:gd name="T16" fmla="*/ 19 w 94"/>
                <a:gd name="T17" fmla="*/ 76 h 95"/>
                <a:gd name="T18" fmla="*/ 25 w 94"/>
                <a:gd name="T19" fmla="*/ 77 h 95"/>
                <a:gd name="T20" fmla="*/ 76 w 94"/>
                <a:gd name="T21" fmla="*/ 51 h 95"/>
                <a:gd name="T22" fmla="*/ 85 w 94"/>
                <a:gd name="T23" fmla="*/ 63 h 95"/>
                <a:gd name="T24" fmla="*/ 76 w 94"/>
                <a:gd name="T25" fmla="*/ 51 h 95"/>
                <a:gd name="T26" fmla="*/ 68 w 94"/>
                <a:gd name="T27" fmla="*/ 63 h 95"/>
                <a:gd name="T28" fmla="*/ 50 w 94"/>
                <a:gd name="T29" fmla="*/ 51 h 95"/>
                <a:gd name="T30" fmla="*/ 27 w 94"/>
                <a:gd name="T31" fmla="*/ 63 h 95"/>
                <a:gd name="T32" fmla="*/ 25 w 94"/>
                <a:gd name="T33" fmla="*/ 51 h 95"/>
                <a:gd name="T34" fmla="*/ 9 w 94"/>
                <a:gd name="T35" fmla="*/ 63 h 95"/>
                <a:gd name="T36" fmla="*/ 19 w 94"/>
                <a:gd name="T37" fmla="*/ 51 h 95"/>
                <a:gd name="T38" fmla="*/ 74 w 94"/>
                <a:gd name="T39" fmla="*/ 37 h 95"/>
                <a:gd name="T40" fmla="*/ 86 w 94"/>
                <a:gd name="T41" fmla="*/ 37 h 95"/>
                <a:gd name="T42" fmla="*/ 50 w 94"/>
                <a:gd name="T43" fmla="*/ 31 h 95"/>
                <a:gd name="T44" fmla="*/ 68 w 94"/>
                <a:gd name="T45" fmla="*/ 37 h 95"/>
                <a:gd name="T46" fmla="*/ 27 w 94"/>
                <a:gd name="T47" fmla="*/ 31 h 95"/>
                <a:gd name="T48" fmla="*/ 44 w 94"/>
                <a:gd name="T49" fmla="*/ 44 h 95"/>
                <a:gd name="T50" fmla="*/ 9 w 94"/>
                <a:gd name="T51" fmla="*/ 31 h 95"/>
                <a:gd name="T52" fmla="*/ 19 w 94"/>
                <a:gd name="T53" fmla="*/ 44 h 95"/>
                <a:gd name="T54" fmla="*/ 9 w 94"/>
                <a:gd name="T55" fmla="*/ 31 h 95"/>
                <a:gd name="T56" fmla="*/ 72 w 94"/>
                <a:gd name="T57" fmla="*/ 25 h 95"/>
                <a:gd name="T58" fmla="*/ 76 w 94"/>
                <a:gd name="T59" fmla="*/ 19 h 95"/>
                <a:gd name="T60" fmla="*/ 29 w 94"/>
                <a:gd name="T61" fmla="*/ 11 h 95"/>
                <a:gd name="T62" fmla="*/ 15 w 94"/>
                <a:gd name="T63" fmla="*/ 21 h 95"/>
                <a:gd name="T64" fmla="*/ 25 w 94"/>
                <a:gd name="T65" fmla="*/ 17 h 95"/>
                <a:gd name="T66" fmla="*/ 50 w 94"/>
                <a:gd name="T67" fmla="*/ 25 h 95"/>
                <a:gd name="T68" fmla="*/ 61 w 94"/>
                <a:gd name="T69" fmla="*/ 17 h 95"/>
                <a:gd name="T70" fmla="*/ 50 w 94"/>
                <a:gd name="T71" fmla="*/ 7 h 95"/>
                <a:gd name="T72" fmla="*/ 36 w 94"/>
                <a:gd name="T73" fmla="*/ 12 h 95"/>
                <a:gd name="T74" fmla="*/ 29 w 94"/>
                <a:gd name="T75" fmla="*/ 25 h 95"/>
                <a:gd name="T76" fmla="*/ 46 w 94"/>
                <a:gd name="T77" fmla="*/ 0 h 95"/>
                <a:gd name="T78" fmla="*/ 90 w 94"/>
                <a:gd name="T79" fmla="*/ 28 h 95"/>
                <a:gd name="T80" fmla="*/ 80 w 94"/>
                <a:gd name="T81" fmla="*/ 80 h 95"/>
                <a:gd name="T82" fmla="*/ 29 w 94"/>
                <a:gd name="T83" fmla="*/ 91 h 95"/>
                <a:gd name="T84" fmla="*/ 0 w 94"/>
                <a:gd name="T85" fmla="*/ 47 h 95"/>
                <a:gd name="T86" fmla="*/ 29 w 94"/>
                <a:gd name="T87" fmla="*/ 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95">
                  <a:moveTo>
                    <a:pt x="72" y="69"/>
                  </a:moveTo>
                  <a:lnTo>
                    <a:pt x="69" y="77"/>
                  </a:lnTo>
                  <a:lnTo>
                    <a:pt x="65" y="84"/>
                  </a:lnTo>
                  <a:lnTo>
                    <a:pt x="70" y="80"/>
                  </a:lnTo>
                  <a:lnTo>
                    <a:pt x="76" y="76"/>
                  </a:lnTo>
                  <a:lnTo>
                    <a:pt x="78" y="72"/>
                  </a:lnTo>
                  <a:lnTo>
                    <a:pt x="81" y="69"/>
                  </a:lnTo>
                  <a:lnTo>
                    <a:pt x="72" y="69"/>
                  </a:lnTo>
                  <a:close/>
                  <a:moveTo>
                    <a:pt x="50" y="69"/>
                  </a:moveTo>
                  <a:lnTo>
                    <a:pt x="50" y="88"/>
                  </a:lnTo>
                  <a:lnTo>
                    <a:pt x="54" y="85"/>
                  </a:lnTo>
                  <a:lnTo>
                    <a:pt x="58" y="81"/>
                  </a:lnTo>
                  <a:lnTo>
                    <a:pt x="61" y="77"/>
                  </a:lnTo>
                  <a:lnTo>
                    <a:pt x="64" y="73"/>
                  </a:lnTo>
                  <a:lnTo>
                    <a:pt x="65" y="69"/>
                  </a:lnTo>
                  <a:lnTo>
                    <a:pt x="50" y="69"/>
                  </a:lnTo>
                  <a:close/>
                  <a:moveTo>
                    <a:pt x="29" y="69"/>
                  </a:moveTo>
                  <a:lnTo>
                    <a:pt x="31" y="73"/>
                  </a:lnTo>
                  <a:lnTo>
                    <a:pt x="32" y="77"/>
                  </a:lnTo>
                  <a:lnTo>
                    <a:pt x="36" y="81"/>
                  </a:lnTo>
                  <a:lnTo>
                    <a:pt x="40" y="85"/>
                  </a:lnTo>
                  <a:lnTo>
                    <a:pt x="44" y="88"/>
                  </a:lnTo>
                  <a:lnTo>
                    <a:pt x="44" y="69"/>
                  </a:lnTo>
                  <a:lnTo>
                    <a:pt x="29" y="69"/>
                  </a:lnTo>
                  <a:close/>
                  <a:moveTo>
                    <a:pt x="12" y="69"/>
                  </a:moveTo>
                  <a:lnTo>
                    <a:pt x="15" y="72"/>
                  </a:lnTo>
                  <a:lnTo>
                    <a:pt x="19" y="76"/>
                  </a:lnTo>
                  <a:lnTo>
                    <a:pt x="24" y="80"/>
                  </a:lnTo>
                  <a:lnTo>
                    <a:pt x="29" y="84"/>
                  </a:lnTo>
                  <a:lnTo>
                    <a:pt x="25" y="77"/>
                  </a:lnTo>
                  <a:lnTo>
                    <a:pt x="23" y="69"/>
                  </a:lnTo>
                  <a:lnTo>
                    <a:pt x="12" y="69"/>
                  </a:lnTo>
                  <a:close/>
                  <a:moveTo>
                    <a:pt x="76" y="51"/>
                  </a:moveTo>
                  <a:lnTo>
                    <a:pt x="74" y="56"/>
                  </a:lnTo>
                  <a:lnTo>
                    <a:pt x="73" y="63"/>
                  </a:lnTo>
                  <a:lnTo>
                    <a:pt x="85" y="63"/>
                  </a:lnTo>
                  <a:lnTo>
                    <a:pt x="86" y="56"/>
                  </a:lnTo>
                  <a:lnTo>
                    <a:pt x="88" y="51"/>
                  </a:lnTo>
                  <a:lnTo>
                    <a:pt x="76" y="51"/>
                  </a:lnTo>
                  <a:close/>
                  <a:moveTo>
                    <a:pt x="50" y="51"/>
                  </a:moveTo>
                  <a:lnTo>
                    <a:pt x="50" y="63"/>
                  </a:lnTo>
                  <a:lnTo>
                    <a:pt x="68" y="63"/>
                  </a:lnTo>
                  <a:lnTo>
                    <a:pt x="68" y="56"/>
                  </a:lnTo>
                  <a:lnTo>
                    <a:pt x="69" y="51"/>
                  </a:lnTo>
                  <a:lnTo>
                    <a:pt x="50" y="51"/>
                  </a:lnTo>
                  <a:close/>
                  <a:moveTo>
                    <a:pt x="25" y="51"/>
                  </a:moveTo>
                  <a:lnTo>
                    <a:pt x="25" y="56"/>
                  </a:lnTo>
                  <a:lnTo>
                    <a:pt x="27" y="63"/>
                  </a:lnTo>
                  <a:lnTo>
                    <a:pt x="44" y="63"/>
                  </a:lnTo>
                  <a:lnTo>
                    <a:pt x="44" y="51"/>
                  </a:lnTo>
                  <a:lnTo>
                    <a:pt x="25" y="51"/>
                  </a:lnTo>
                  <a:close/>
                  <a:moveTo>
                    <a:pt x="7" y="51"/>
                  </a:moveTo>
                  <a:lnTo>
                    <a:pt x="7" y="56"/>
                  </a:lnTo>
                  <a:lnTo>
                    <a:pt x="9" y="63"/>
                  </a:lnTo>
                  <a:lnTo>
                    <a:pt x="20" y="63"/>
                  </a:lnTo>
                  <a:lnTo>
                    <a:pt x="20" y="56"/>
                  </a:lnTo>
                  <a:lnTo>
                    <a:pt x="19" y="51"/>
                  </a:lnTo>
                  <a:lnTo>
                    <a:pt x="7" y="51"/>
                  </a:lnTo>
                  <a:close/>
                  <a:moveTo>
                    <a:pt x="73" y="31"/>
                  </a:moveTo>
                  <a:lnTo>
                    <a:pt x="74" y="37"/>
                  </a:lnTo>
                  <a:lnTo>
                    <a:pt x="76" y="44"/>
                  </a:lnTo>
                  <a:lnTo>
                    <a:pt x="88" y="44"/>
                  </a:lnTo>
                  <a:lnTo>
                    <a:pt x="86" y="37"/>
                  </a:lnTo>
                  <a:lnTo>
                    <a:pt x="85" y="31"/>
                  </a:lnTo>
                  <a:lnTo>
                    <a:pt x="73" y="31"/>
                  </a:lnTo>
                  <a:close/>
                  <a:moveTo>
                    <a:pt x="50" y="31"/>
                  </a:moveTo>
                  <a:lnTo>
                    <a:pt x="50" y="44"/>
                  </a:lnTo>
                  <a:lnTo>
                    <a:pt x="69" y="44"/>
                  </a:lnTo>
                  <a:lnTo>
                    <a:pt x="68" y="37"/>
                  </a:lnTo>
                  <a:lnTo>
                    <a:pt x="68" y="31"/>
                  </a:lnTo>
                  <a:lnTo>
                    <a:pt x="50" y="31"/>
                  </a:lnTo>
                  <a:close/>
                  <a:moveTo>
                    <a:pt x="27" y="31"/>
                  </a:moveTo>
                  <a:lnTo>
                    <a:pt x="25" y="37"/>
                  </a:lnTo>
                  <a:lnTo>
                    <a:pt x="25" y="44"/>
                  </a:lnTo>
                  <a:lnTo>
                    <a:pt x="44" y="44"/>
                  </a:lnTo>
                  <a:lnTo>
                    <a:pt x="44" y="31"/>
                  </a:lnTo>
                  <a:lnTo>
                    <a:pt x="27" y="31"/>
                  </a:lnTo>
                  <a:close/>
                  <a:moveTo>
                    <a:pt x="9" y="31"/>
                  </a:moveTo>
                  <a:lnTo>
                    <a:pt x="7" y="37"/>
                  </a:lnTo>
                  <a:lnTo>
                    <a:pt x="7" y="44"/>
                  </a:lnTo>
                  <a:lnTo>
                    <a:pt x="19" y="44"/>
                  </a:lnTo>
                  <a:lnTo>
                    <a:pt x="20" y="37"/>
                  </a:lnTo>
                  <a:lnTo>
                    <a:pt x="20" y="31"/>
                  </a:lnTo>
                  <a:lnTo>
                    <a:pt x="9" y="31"/>
                  </a:lnTo>
                  <a:close/>
                  <a:moveTo>
                    <a:pt x="65" y="11"/>
                  </a:moveTo>
                  <a:lnTo>
                    <a:pt x="69" y="17"/>
                  </a:lnTo>
                  <a:lnTo>
                    <a:pt x="72" y="25"/>
                  </a:lnTo>
                  <a:lnTo>
                    <a:pt x="81" y="25"/>
                  </a:lnTo>
                  <a:lnTo>
                    <a:pt x="78" y="21"/>
                  </a:lnTo>
                  <a:lnTo>
                    <a:pt x="76" y="19"/>
                  </a:lnTo>
                  <a:lnTo>
                    <a:pt x="70" y="13"/>
                  </a:lnTo>
                  <a:lnTo>
                    <a:pt x="65" y="11"/>
                  </a:lnTo>
                  <a:close/>
                  <a:moveTo>
                    <a:pt x="29" y="11"/>
                  </a:moveTo>
                  <a:lnTo>
                    <a:pt x="24" y="13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2" y="25"/>
                  </a:lnTo>
                  <a:lnTo>
                    <a:pt x="23" y="25"/>
                  </a:lnTo>
                  <a:lnTo>
                    <a:pt x="25" y="17"/>
                  </a:lnTo>
                  <a:lnTo>
                    <a:pt x="29" y="11"/>
                  </a:lnTo>
                  <a:close/>
                  <a:moveTo>
                    <a:pt x="50" y="7"/>
                  </a:moveTo>
                  <a:lnTo>
                    <a:pt x="50" y="25"/>
                  </a:lnTo>
                  <a:lnTo>
                    <a:pt x="65" y="25"/>
                  </a:lnTo>
                  <a:lnTo>
                    <a:pt x="64" y="21"/>
                  </a:lnTo>
                  <a:lnTo>
                    <a:pt x="61" y="17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0" y="7"/>
                  </a:lnTo>
                  <a:close/>
                  <a:moveTo>
                    <a:pt x="44" y="7"/>
                  </a:moveTo>
                  <a:lnTo>
                    <a:pt x="40" y="8"/>
                  </a:lnTo>
                  <a:lnTo>
                    <a:pt x="36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29" y="25"/>
                  </a:lnTo>
                  <a:lnTo>
                    <a:pt x="44" y="25"/>
                  </a:lnTo>
                  <a:lnTo>
                    <a:pt x="44" y="7"/>
                  </a:lnTo>
                  <a:close/>
                  <a:moveTo>
                    <a:pt x="46" y="0"/>
                  </a:moveTo>
                  <a:lnTo>
                    <a:pt x="65" y="4"/>
                  </a:lnTo>
                  <a:lnTo>
                    <a:pt x="80" y="13"/>
                  </a:lnTo>
                  <a:lnTo>
                    <a:pt x="90" y="28"/>
                  </a:lnTo>
                  <a:lnTo>
                    <a:pt x="94" y="47"/>
                  </a:lnTo>
                  <a:lnTo>
                    <a:pt x="90" y="65"/>
                  </a:lnTo>
                  <a:lnTo>
                    <a:pt x="80" y="80"/>
                  </a:lnTo>
                  <a:lnTo>
                    <a:pt x="65" y="91"/>
                  </a:lnTo>
                  <a:lnTo>
                    <a:pt x="46" y="95"/>
                  </a:lnTo>
                  <a:lnTo>
                    <a:pt x="29" y="91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7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A38EEE4A-7EB6-4AAE-A377-F48124CC8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225" y="3757114"/>
              <a:ext cx="143049" cy="116227"/>
            </a:xfrm>
            <a:custGeom>
              <a:avLst/>
              <a:gdLst>
                <a:gd name="T0" fmla="*/ 66 w 96"/>
                <a:gd name="T1" fmla="*/ 26 h 78"/>
                <a:gd name="T2" fmla="*/ 66 w 96"/>
                <a:gd name="T3" fmla="*/ 42 h 78"/>
                <a:gd name="T4" fmla="*/ 86 w 96"/>
                <a:gd name="T5" fmla="*/ 42 h 78"/>
                <a:gd name="T6" fmla="*/ 78 w 96"/>
                <a:gd name="T7" fmla="*/ 26 h 78"/>
                <a:gd name="T8" fmla="*/ 66 w 96"/>
                <a:gd name="T9" fmla="*/ 26 h 78"/>
                <a:gd name="T10" fmla="*/ 5 w 96"/>
                <a:gd name="T11" fmla="*/ 0 h 78"/>
                <a:gd name="T12" fmla="*/ 60 w 96"/>
                <a:gd name="T13" fmla="*/ 0 h 78"/>
                <a:gd name="T14" fmla="*/ 62 w 96"/>
                <a:gd name="T15" fmla="*/ 0 h 78"/>
                <a:gd name="T16" fmla="*/ 65 w 96"/>
                <a:gd name="T17" fmla="*/ 2 h 78"/>
                <a:gd name="T18" fmla="*/ 66 w 96"/>
                <a:gd name="T19" fmla="*/ 5 h 78"/>
                <a:gd name="T20" fmla="*/ 66 w 96"/>
                <a:gd name="T21" fmla="*/ 17 h 78"/>
                <a:gd name="T22" fmla="*/ 84 w 96"/>
                <a:gd name="T23" fmla="*/ 17 h 78"/>
                <a:gd name="T24" fmla="*/ 96 w 96"/>
                <a:gd name="T25" fmla="*/ 42 h 78"/>
                <a:gd name="T26" fmla="*/ 96 w 96"/>
                <a:gd name="T27" fmla="*/ 59 h 78"/>
                <a:gd name="T28" fmla="*/ 89 w 96"/>
                <a:gd name="T29" fmla="*/ 59 h 78"/>
                <a:gd name="T30" fmla="*/ 90 w 96"/>
                <a:gd name="T31" fmla="*/ 62 h 78"/>
                <a:gd name="T32" fmla="*/ 90 w 96"/>
                <a:gd name="T33" fmla="*/ 66 h 78"/>
                <a:gd name="T34" fmla="*/ 89 w 96"/>
                <a:gd name="T35" fmla="*/ 70 h 78"/>
                <a:gd name="T36" fmla="*/ 86 w 96"/>
                <a:gd name="T37" fmla="*/ 74 h 78"/>
                <a:gd name="T38" fmla="*/ 82 w 96"/>
                <a:gd name="T39" fmla="*/ 77 h 78"/>
                <a:gd name="T40" fmla="*/ 78 w 96"/>
                <a:gd name="T41" fmla="*/ 78 h 78"/>
                <a:gd name="T42" fmla="*/ 73 w 96"/>
                <a:gd name="T43" fmla="*/ 77 h 78"/>
                <a:gd name="T44" fmla="*/ 69 w 96"/>
                <a:gd name="T45" fmla="*/ 74 h 78"/>
                <a:gd name="T46" fmla="*/ 66 w 96"/>
                <a:gd name="T47" fmla="*/ 70 h 78"/>
                <a:gd name="T48" fmla="*/ 66 w 96"/>
                <a:gd name="T49" fmla="*/ 66 h 78"/>
                <a:gd name="T50" fmla="*/ 66 w 96"/>
                <a:gd name="T51" fmla="*/ 62 h 78"/>
                <a:gd name="T52" fmla="*/ 68 w 96"/>
                <a:gd name="T53" fmla="*/ 59 h 78"/>
                <a:gd name="T54" fmla="*/ 34 w 96"/>
                <a:gd name="T55" fmla="*/ 59 h 78"/>
                <a:gd name="T56" fmla="*/ 36 w 96"/>
                <a:gd name="T57" fmla="*/ 62 h 78"/>
                <a:gd name="T58" fmla="*/ 36 w 96"/>
                <a:gd name="T59" fmla="*/ 66 h 78"/>
                <a:gd name="T60" fmla="*/ 34 w 96"/>
                <a:gd name="T61" fmla="*/ 70 h 78"/>
                <a:gd name="T62" fmla="*/ 32 w 96"/>
                <a:gd name="T63" fmla="*/ 74 h 78"/>
                <a:gd name="T64" fmla="*/ 28 w 96"/>
                <a:gd name="T65" fmla="*/ 77 h 78"/>
                <a:gd name="T66" fmla="*/ 24 w 96"/>
                <a:gd name="T67" fmla="*/ 78 h 78"/>
                <a:gd name="T68" fmla="*/ 18 w 96"/>
                <a:gd name="T69" fmla="*/ 77 h 78"/>
                <a:gd name="T70" fmla="*/ 14 w 96"/>
                <a:gd name="T71" fmla="*/ 74 h 78"/>
                <a:gd name="T72" fmla="*/ 12 w 96"/>
                <a:gd name="T73" fmla="*/ 70 h 78"/>
                <a:gd name="T74" fmla="*/ 12 w 96"/>
                <a:gd name="T75" fmla="*/ 66 h 78"/>
                <a:gd name="T76" fmla="*/ 12 w 96"/>
                <a:gd name="T77" fmla="*/ 62 h 78"/>
                <a:gd name="T78" fmla="*/ 13 w 96"/>
                <a:gd name="T79" fmla="*/ 59 h 78"/>
                <a:gd name="T80" fmla="*/ 5 w 96"/>
                <a:gd name="T81" fmla="*/ 59 h 78"/>
                <a:gd name="T82" fmla="*/ 0 w 96"/>
                <a:gd name="T83" fmla="*/ 54 h 78"/>
                <a:gd name="T84" fmla="*/ 0 w 96"/>
                <a:gd name="T85" fmla="*/ 5 h 78"/>
                <a:gd name="T86" fmla="*/ 0 w 96"/>
                <a:gd name="T87" fmla="*/ 2 h 78"/>
                <a:gd name="T88" fmla="*/ 2 w 96"/>
                <a:gd name="T89" fmla="*/ 0 h 78"/>
                <a:gd name="T90" fmla="*/ 5 w 96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78">
                  <a:moveTo>
                    <a:pt x="66" y="26"/>
                  </a:moveTo>
                  <a:lnTo>
                    <a:pt x="66" y="42"/>
                  </a:lnTo>
                  <a:lnTo>
                    <a:pt x="86" y="42"/>
                  </a:lnTo>
                  <a:lnTo>
                    <a:pt x="78" y="26"/>
                  </a:lnTo>
                  <a:lnTo>
                    <a:pt x="66" y="26"/>
                  </a:lnTo>
                  <a:close/>
                  <a:moveTo>
                    <a:pt x="5" y="0"/>
                  </a:moveTo>
                  <a:lnTo>
                    <a:pt x="60" y="0"/>
                  </a:lnTo>
                  <a:lnTo>
                    <a:pt x="62" y="0"/>
                  </a:lnTo>
                  <a:lnTo>
                    <a:pt x="65" y="2"/>
                  </a:lnTo>
                  <a:lnTo>
                    <a:pt x="66" y="5"/>
                  </a:lnTo>
                  <a:lnTo>
                    <a:pt x="66" y="17"/>
                  </a:lnTo>
                  <a:lnTo>
                    <a:pt x="84" y="17"/>
                  </a:lnTo>
                  <a:lnTo>
                    <a:pt x="96" y="42"/>
                  </a:lnTo>
                  <a:lnTo>
                    <a:pt x="96" y="59"/>
                  </a:lnTo>
                  <a:lnTo>
                    <a:pt x="89" y="59"/>
                  </a:lnTo>
                  <a:lnTo>
                    <a:pt x="90" y="62"/>
                  </a:lnTo>
                  <a:lnTo>
                    <a:pt x="90" y="66"/>
                  </a:lnTo>
                  <a:lnTo>
                    <a:pt x="89" y="70"/>
                  </a:lnTo>
                  <a:lnTo>
                    <a:pt x="86" y="74"/>
                  </a:lnTo>
                  <a:lnTo>
                    <a:pt x="82" y="77"/>
                  </a:lnTo>
                  <a:lnTo>
                    <a:pt x="78" y="78"/>
                  </a:lnTo>
                  <a:lnTo>
                    <a:pt x="73" y="77"/>
                  </a:lnTo>
                  <a:lnTo>
                    <a:pt x="69" y="74"/>
                  </a:lnTo>
                  <a:lnTo>
                    <a:pt x="66" y="70"/>
                  </a:lnTo>
                  <a:lnTo>
                    <a:pt x="66" y="66"/>
                  </a:lnTo>
                  <a:lnTo>
                    <a:pt x="66" y="62"/>
                  </a:lnTo>
                  <a:lnTo>
                    <a:pt x="68" y="59"/>
                  </a:lnTo>
                  <a:lnTo>
                    <a:pt x="34" y="59"/>
                  </a:lnTo>
                  <a:lnTo>
                    <a:pt x="36" y="62"/>
                  </a:lnTo>
                  <a:lnTo>
                    <a:pt x="36" y="66"/>
                  </a:lnTo>
                  <a:lnTo>
                    <a:pt x="34" y="70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4" y="78"/>
                  </a:lnTo>
                  <a:lnTo>
                    <a:pt x="18" y="77"/>
                  </a:lnTo>
                  <a:lnTo>
                    <a:pt x="14" y="74"/>
                  </a:lnTo>
                  <a:lnTo>
                    <a:pt x="12" y="70"/>
                  </a:lnTo>
                  <a:lnTo>
                    <a:pt x="12" y="66"/>
                  </a:lnTo>
                  <a:lnTo>
                    <a:pt x="12" y="62"/>
                  </a:lnTo>
                  <a:lnTo>
                    <a:pt x="13" y="59"/>
                  </a:lnTo>
                  <a:lnTo>
                    <a:pt x="5" y="59"/>
                  </a:lnTo>
                  <a:lnTo>
                    <a:pt x="0" y="54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2FBC43A4-D383-4322-A653-DAA7C6776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1423" y="4657131"/>
              <a:ext cx="156460" cy="156460"/>
            </a:xfrm>
            <a:custGeom>
              <a:avLst/>
              <a:gdLst>
                <a:gd name="T0" fmla="*/ 66 w 105"/>
                <a:gd name="T1" fmla="*/ 34 h 105"/>
                <a:gd name="T2" fmla="*/ 57 w 105"/>
                <a:gd name="T3" fmla="*/ 46 h 105"/>
                <a:gd name="T4" fmla="*/ 64 w 105"/>
                <a:gd name="T5" fmla="*/ 45 h 105"/>
                <a:gd name="T6" fmla="*/ 66 w 105"/>
                <a:gd name="T7" fmla="*/ 49 h 105"/>
                <a:gd name="T8" fmla="*/ 65 w 105"/>
                <a:gd name="T9" fmla="*/ 54 h 105"/>
                <a:gd name="T10" fmla="*/ 60 w 105"/>
                <a:gd name="T11" fmla="*/ 64 h 105"/>
                <a:gd name="T12" fmla="*/ 56 w 105"/>
                <a:gd name="T13" fmla="*/ 66 h 105"/>
                <a:gd name="T14" fmla="*/ 53 w 105"/>
                <a:gd name="T15" fmla="*/ 62 h 105"/>
                <a:gd name="T16" fmla="*/ 50 w 105"/>
                <a:gd name="T17" fmla="*/ 53 h 105"/>
                <a:gd name="T18" fmla="*/ 48 w 105"/>
                <a:gd name="T19" fmla="*/ 40 h 105"/>
                <a:gd name="T20" fmla="*/ 40 w 105"/>
                <a:gd name="T21" fmla="*/ 32 h 105"/>
                <a:gd name="T22" fmla="*/ 33 w 105"/>
                <a:gd name="T23" fmla="*/ 36 h 105"/>
                <a:gd name="T24" fmla="*/ 28 w 105"/>
                <a:gd name="T25" fmla="*/ 40 h 105"/>
                <a:gd name="T26" fmla="*/ 22 w 105"/>
                <a:gd name="T27" fmla="*/ 45 h 105"/>
                <a:gd name="T28" fmla="*/ 21 w 105"/>
                <a:gd name="T29" fmla="*/ 46 h 105"/>
                <a:gd name="T30" fmla="*/ 24 w 105"/>
                <a:gd name="T31" fmla="*/ 49 h 105"/>
                <a:gd name="T32" fmla="*/ 28 w 105"/>
                <a:gd name="T33" fmla="*/ 48 h 105"/>
                <a:gd name="T34" fmla="*/ 30 w 105"/>
                <a:gd name="T35" fmla="*/ 48 h 105"/>
                <a:gd name="T36" fmla="*/ 36 w 105"/>
                <a:gd name="T37" fmla="*/ 62 h 105"/>
                <a:gd name="T38" fmla="*/ 41 w 105"/>
                <a:gd name="T39" fmla="*/ 80 h 105"/>
                <a:gd name="T40" fmla="*/ 45 w 105"/>
                <a:gd name="T41" fmla="*/ 85 h 105"/>
                <a:gd name="T42" fmla="*/ 52 w 105"/>
                <a:gd name="T43" fmla="*/ 86 h 105"/>
                <a:gd name="T44" fmla="*/ 61 w 105"/>
                <a:gd name="T45" fmla="*/ 80 h 105"/>
                <a:gd name="T46" fmla="*/ 78 w 105"/>
                <a:gd name="T47" fmla="*/ 58 h 105"/>
                <a:gd name="T48" fmla="*/ 84 w 105"/>
                <a:gd name="T49" fmla="*/ 37 h 105"/>
                <a:gd name="T50" fmla="*/ 73 w 105"/>
                <a:gd name="T51" fmla="*/ 32 h 105"/>
                <a:gd name="T52" fmla="*/ 69 w 105"/>
                <a:gd name="T53" fmla="*/ 2 h 105"/>
                <a:gd name="T54" fmla="*/ 96 w 105"/>
                <a:gd name="T55" fmla="*/ 21 h 105"/>
                <a:gd name="T56" fmla="*/ 105 w 105"/>
                <a:gd name="T57" fmla="*/ 53 h 105"/>
                <a:gd name="T58" fmla="*/ 96 w 105"/>
                <a:gd name="T59" fmla="*/ 84 h 105"/>
                <a:gd name="T60" fmla="*/ 69 w 105"/>
                <a:gd name="T61" fmla="*/ 102 h 105"/>
                <a:gd name="T62" fmla="*/ 36 w 105"/>
                <a:gd name="T63" fmla="*/ 102 h 105"/>
                <a:gd name="T64" fmla="*/ 10 w 105"/>
                <a:gd name="T65" fmla="*/ 84 h 105"/>
                <a:gd name="T66" fmla="*/ 0 w 105"/>
                <a:gd name="T67" fmla="*/ 53 h 105"/>
                <a:gd name="T68" fmla="*/ 10 w 105"/>
                <a:gd name="T69" fmla="*/ 21 h 105"/>
                <a:gd name="T70" fmla="*/ 36 w 105"/>
                <a:gd name="T71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05">
                  <a:moveTo>
                    <a:pt x="73" y="32"/>
                  </a:moveTo>
                  <a:lnTo>
                    <a:pt x="66" y="34"/>
                  </a:lnTo>
                  <a:lnTo>
                    <a:pt x="61" y="38"/>
                  </a:lnTo>
                  <a:lnTo>
                    <a:pt x="57" y="46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5" y="46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5" y="54"/>
                  </a:lnTo>
                  <a:lnTo>
                    <a:pt x="62" y="60"/>
                  </a:lnTo>
                  <a:lnTo>
                    <a:pt x="60" y="64"/>
                  </a:lnTo>
                  <a:lnTo>
                    <a:pt x="57" y="65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2"/>
                  </a:lnTo>
                  <a:lnTo>
                    <a:pt x="52" y="60"/>
                  </a:lnTo>
                  <a:lnTo>
                    <a:pt x="50" y="53"/>
                  </a:lnTo>
                  <a:lnTo>
                    <a:pt x="49" y="46"/>
                  </a:lnTo>
                  <a:lnTo>
                    <a:pt x="48" y="40"/>
                  </a:lnTo>
                  <a:lnTo>
                    <a:pt x="45" y="33"/>
                  </a:lnTo>
                  <a:lnTo>
                    <a:pt x="40" y="32"/>
                  </a:lnTo>
                  <a:lnTo>
                    <a:pt x="37" y="33"/>
                  </a:lnTo>
                  <a:lnTo>
                    <a:pt x="33" y="36"/>
                  </a:lnTo>
                  <a:lnTo>
                    <a:pt x="30" y="37"/>
                  </a:lnTo>
                  <a:lnTo>
                    <a:pt x="28" y="40"/>
                  </a:lnTo>
                  <a:lnTo>
                    <a:pt x="25" y="42"/>
                  </a:lnTo>
                  <a:lnTo>
                    <a:pt x="22" y="45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5" y="49"/>
                  </a:lnTo>
                  <a:lnTo>
                    <a:pt x="28" y="48"/>
                  </a:lnTo>
                  <a:lnTo>
                    <a:pt x="29" y="48"/>
                  </a:lnTo>
                  <a:lnTo>
                    <a:pt x="30" y="48"/>
                  </a:lnTo>
                  <a:lnTo>
                    <a:pt x="33" y="53"/>
                  </a:lnTo>
                  <a:lnTo>
                    <a:pt x="36" y="62"/>
                  </a:lnTo>
                  <a:lnTo>
                    <a:pt x="40" y="73"/>
                  </a:lnTo>
                  <a:lnTo>
                    <a:pt x="41" y="80"/>
                  </a:lnTo>
                  <a:lnTo>
                    <a:pt x="42" y="82"/>
                  </a:lnTo>
                  <a:lnTo>
                    <a:pt x="45" y="85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5"/>
                  </a:lnTo>
                  <a:lnTo>
                    <a:pt x="61" y="80"/>
                  </a:lnTo>
                  <a:lnTo>
                    <a:pt x="70" y="70"/>
                  </a:lnTo>
                  <a:lnTo>
                    <a:pt x="78" y="58"/>
                  </a:lnTo>
                  <a:lnTo>
                    <a:pt x="84" y="45"/>
                  </a:lnTo>
                  <a:lnTo>
                    <a:pt x="84" y="37"/>
                  </a:lnTo>
                  <a:lnTo>
                    <a:pt x="80" y="33"/>
                  </a:lnTo>
                  <a:lnTo>
                    <a:pt x="73" y="32"/>
                  </a:lnTo>
                  <a:close/>
                  <a:moveTo>
                    <a:pt x="53" y="0"/>
                  </a:moveTo>
                  <a:lnTo>
                    <a:pt x="69" y="2"/>
                  </a:lnTo>
                  <a:lnTo>
                    <a:pt x="84" y="9"/>
                  </a:lnTo>
                  <a:lnTo>
                    <a:pt x="96" y="21"/>
                  </a:lnTo>
                  <a:lnTo>
                    <a:pt x="102" y="36"/>
                  </a:lnTo>
                  <a:lnTo>
                    <a:pt x="105" y="53"/>
                  </a:lnTo>
                  <a:lnTo>
                    <a:pt x="102" y="69"/>
                  </a:lnTo>
                  <a:lnTo>
                    <a:pt x="96" y="84"/>
                  </a:lnTo>
                  <a:lnTo>
                    <a:pt x="84" y="96"/>
                  </a:lnTo>
                  <a:lnTo>
                    <a:pt x="69" y="102"/>
                  </a:lnTo>
                  <a:lnTo>
                    <a:pt x="53" y="105"/>
                  </a:lnTo>
                  <a:lnTo>
                    <a:pt x="36" y="102"/>
                  </a:lnTo>
                  <a:lnTo>
                    <a:pt x="21" y="96"/>
                  </a:lnTo>
                  <a:lnTo>
                    <a:pt x="10" y="84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2" y="36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70">
              <a:extLst>
                <a:ext uri="{FF2B5EF4-FFF2-40B4-BE49-F238E27FC236}">
                  <a16:creationId xmlns:a16="http://schemas.microsoft.com/office/drawing/2014/main" id="{86760647-A3D4-4911-BBEC-696A5485A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770" y="5403669"/>
              <a:ext cx="147520" cy="137088"/>
            </a:xfrm>
            <a:custGeom>
              <a:avLst/>
              <a:gdLst>
                <a:gd name="T0" fmla="*/ 41 w 99"/>
                <a:gd name="T1" fmla="*/ 14 h 92"/>
                <a:gd name="T2" fmla="*/ 28 w 99"/>
                <a:gd name="T3" fmla="*/ 18 h 92"/>
                <a:gd name="T4" fmla="*/ 19 w 99"/>
                <a:gd name="T5" fmla="*/ 26 h 92"/>
                <a:gd name="T6" fmla="*/ 13 w 99"/>
                <a:gd name="T7" fmla="*/ 35 h 92"/>
                <a:gd name="T8" fmla="*/ 13 w 99"/>
                <a:gd name="T9" fmla="*/ 46 h 92"/>
                <a:gd name="T10" fmla="*/ 20 w 99"/>
                <a:gd name="T11" fmla="*/ 56 h 92"/>
                <a:gd name="T12" fmla="*/ 28 w 99"/>
                <a:gd name="T13" fmla="*/ 63 h 92"/>
                <a:gd name="T14" fmla="*/ 31 w 99"/>
                <a:gd name="T15" fmla="*/ 70 h 92"/>
                <a:gd name="T16" fmla="*/ 33 w 99"/>
                <a:gd name="T17" fmla="*/ 71 h 92"/>
                <a:gd name="T18" fmla="*/ 39 w 99"/>
                <a:gd name="T19" fmla="*/ 68 h 92"/>
                <a:gd name="T20" fmla="*/ 44 w 99"/>
                <a:gd name="T21" fmla="*/ 67 h 92"/>
                <a:gd name="T22" fmla="*/ 57 w 99"/>
                <a:gd name="T23" fmla="*/ 67 h 92"/>
                <a:gd name="T24" fmla="*/ 71 w 99"/>
                <a:gd name="T25" fmla="*/ 63 h 92"/>
                <a:gd name="T26" fmla="*/ 81 w 99"/>
                <a:gd name="T27" fmla="*/ 55 h 92"/>
                <a:gd name="T28" fmla="*/ 85 w 99"/>
                <a:gd name="T29" fmla="*/ 46 h 92"/>
                <a:gd name="T30" fmla="*/ 85 w 99"/>
                <a:gd name="T31" fmla="*/ 35 h 92"/>
                <a:gd name="T32" fmla="*/ 81 w 99"/>
                <a:gd name="T33" fmla="*/ 26 h 92"/>
                <a:gd name="T34" fmla="*/ 71 w 99"/>
                <a:gd name="T35" fmla="*/ 18 h 92"/>
                <a:gd name="T36" fmla="*/ 57 w 99"/>
                <a:gd name="T37" fmla="*/ 14 h 92"/>
                <a:gd name="T38" fmla="*/ 49 w 99"/>
                <a:gd name="T39" fmla="*/ 0 h 92"/>
                <a:gd name="T40" fmla="*/ 84 w 99"/>
                <a:gd name="T41" fmla="*/ 12 h 92"/>
                <a:gd name="T42" fmla="*/ 99 w 99"/>
                <a:gd name="T43" fmla="*/ 40 h 92"/>
                <a:gd name="T44" fmla="*/ 84 w 99"/>
                <a:gd name="T45" fmla="*/ 68 h 92"/>
                <a:gd name="T46" fmla="*/ 49 w 99"/>
                <a:gd name="T47" fmla="*/ 80 h 92"/>
                <a:gd name="T48" fmla="*/ 31 w 99"/>
                <a:gd name="T49" fmla="*/ 87 h 92"/>
                <a:gd name="T50" fmla="*/ 7 w 99"/>
                <a:gd name="T51" fmla="*/ 92 h 92"/>
                <a:gd name="T52" fmla="*/ 11 w 99"/>
                <a:gd name="T53" fmla="*/ 87 h 92"/>
                <a:gd name="T54" fmla="*/ 17 w 99"/>
                <a:gd name="T55" fmla="*/ 79 h 92"/>
                <a:gd name="T56" fmla="*/ 19 w 99"/>
                <a:gd name="T57" fmla="*/ 71 h 92"/>
                <a:gd name="T58" fmla="*/ 3 w 99"/>
                <a:gd name="T59" fmla="*/ 52 h 92"/>
                <a:gd name="T60" fmla="*/ 4 w 99"/>
                <a:gd name="T61" fmla="*/ 24 h 92"/>
                <a:gd name="T62" fmla="*/ 31 w 99"/>
                <a:gd name="T63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9" h="92">
                  <a:moveTo>
                    <a:pt x="49" y="12"/>
                  </a:moveTo>
                  <a:lnTo>
                    <a:pt x="41" y="14"/>
                  </a:lnTo>
                  <a:lnTo>
                    <a:pt x="35" y="15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9" y="26"/>
                  </a:lnTo>
                  <a:lnTo>
                    <a:pt x="15" y="30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13" y="46"/>
                  </a:lnTo>
                  <a:lnTo>
                    <a:pt x="16" y="51"/>
                  </a:lnTo>
                  <a:lnTo>
                    <a:pt x="20" y="56"/>
                  </a:lnTo>
                  <a:lnTo>
                    <a:pt x="25" y="60"/>
                  </a:lnTo>
                  <a:lnTo>
                    <a:pt x="28" y="63"/>
                  </a:lnTo>
                  <a:lnTo>
                    <a:pt x="29" y="66"/>
                  </a:lnTo>
                  <a:lnTo>
                    <a:pt x="31" y="70"/>
                  </a:lnTo>
                  <a:lnTo>
                    <a:pt x="31" y="72"/>
                  </a:lnTo>
                  <a:lnTo>
                    <a:pt x="33" y="71"/>
                  </a:lnTo>
                  <a:lnTo>
                    <a:pt x="36" y="68"/>
                  </a:lnTo>
                  <a:lnTo>
                    <a:pt x="39" y="68"/>
                  </a:lnTo>
                  <a:lnTo>
                    <a:pt x="41" y="67"/>
                  </a:lnTo>
                  <a:lnTo>
                    <a:pt x="44" y="67"/>
                  </a:lnTo>
                  <a:lnTo>
                    <a:pt x="49" y="68"/>
                  </a:lnTo>
                  <a:lnTo>
                    <a:pt x="57" y="67"/>
                  </a:lnTo>
                  <a:lnTo>
                    <a:pt x="65" y="66"/>
                  </a:lnTo>
                  <a:lnTo>
                    <a:pt x="71" y="63"/>
                  </a:lnTo>
                  <a:lnTo>
                    <a:pt x="76" y="59"/>
                  </a:lnTo>
                  <a:lnTo>
                    <a:pt x="81" y="55"/>
                  </a:lnTo>
                  <a:lnTo>
                    <a:pt x="84" y="50"/>
                  </a:lnTo>
                  <a:lnTo>
                    <a:pt x="85" y="46"/>
                  </a:lnTo>
                  <a:lnTo>
                    <a:pt x="87" y="40"/>
                  </a:lnTo>
                  <a:lnTo>
                    <a:pt x="85" y="35"/>
                  </a:lnTo>
                  <a:lnTo>
                    <a:pt x="84" y="30"/>
                  </a:lnTo>
                  <a:lnTo>
                    <a:pt x="81" y="26"/>
                  </a:lnTo>
                  <a:lnTo>
                    <a:pt x="76" y="22"/>
                  </a:lnTo>
                  <a:lnTo>
                    <a:pt x="71" y="18"/>
                  </a:lnTo>
                  <a:lnTo>
                    <a:pt x="65" y="15"/>
                  </a:lnTo>
                  <a:lnTo>
                    <a:pt x="57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9" y="3"/>
                  </a:lnTo>
                  <a:lnTo>
                    <a:pt x="84" y="12"/>
                  </a:lnTo>
                  <a:lnTo>
                    <a:pt x="95" y="24"/>
                  </a:lnTo>
                  <a:lnTo>
                    <a:pt x="99" y="40"/>
                  </a:lnTo>
                  <a:lnTo>
                    <a:pt x="95" y="55"/>
                  </a:lnTo>
                  <a:lnTo>
                    <a:pt x="84" y="68"/>
                  </a:lnTo>
                  <a:lnTo>
                    <a:pt x="69" y="76"/>
                  </a:lnTo>
                  <a:lnTo>
                    <a:pt x="49" y="80"/>
                  </a:lnTo>
                  <a:lnTo>
                    <a:pt x="41" y="79"/>
                  </a:lnTo>
                  <a:lnTo>
                    <a:pt x="31" y="87"/>
                  </a:lnTo>
                  <a:lnTo>
                    <a:pt x="19" y="91"/>
                  </a:lnTo>
                  <a:lnTo>
                    <a:pt x="7" y="92"/>
                  </a:lnTo>
                  <a:lnTo>
                    <a:pt x="7" y="90"/>
                  </a:lnTo>
                  <a:lnTo>
                    <a:pt x="11" y="87"/>
                  </a:lnTo>
                  <a:lnTo>
                    <a:pt x="15" y="83"/>
                  </a:lnTo>
                  <a:lnTo>
                    <a:pt x="17" y="79"/>
                  </a:lnTo>
                  <a:lnTo>
                    <a:pt x="19" y="74"/>
                  </a:lnTo>
                  <a:lnTo>
                    <a:pt x="19" y="71"/>
                  </a:lnTo>
                  <a:lnTo>
                    <a:pt x="9" y="63"/>
                  </a:lnTo>
                  <a:lnTo>
                    <a:pt x="3" y="52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5" y="12"/>
                  </a:lnTo>
                  <a:lnTo>
                    <a:pt x="31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71">
              <a:extLst>
                <a:ext uri="{FF2B5EF4-FFF2-40B4-BE49-F238E27FC236}">
                  <a16:creationId xmlns:a16="http://schemas.microsoft.com/office/drawing/2014/main" id="{26C8D6CB-67D0-4281-A1CA-F81D7B6C7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1121" y="4168381"/>
              <a:ext cx="141559" cy="141559"/>
            </a:xfrm>
            <a:custGeom>
              <a:avLst/>
              <a:gdLst>
                <a:gd name="T0" fmla="*/ 37 w 95"/>
                <a:gd name="T1" fmla="*/ 16 h 95"/>
                <a:gd name="T2" fmla="*/ 29 w 95"/>
                <a:gd name="T3" fmla="*/ 20 h 95"/>
                <a:gd name="T4" fmla="*/ 24 w 95"/>
                <a:gd name="T5" fmla="*/ 28 h 95"/>
                <a:gd name="T6" fmla="*/ 24 w 95"/>
                <a:gd name="T7" fmla="*/ 42 h 95"/>
                <a:gd name="T8" fmla="*/ 38 w 95"/>
                <a:gd name="T9" fmla="*/ 51 h 95"/>
                <a:gd name="T10" fmla="*/ 50 w 95"/>
                <a:gd name="T11" fmla="*/ 54 h 95"/>
                <a:gd name="T12" fmla="*/ 57 w 95"/>
                <a:gd name="T13" fmla="*/ 56 h 95"/>
                <a:gd name="T14" fmla="*/ 60 w 95"/>
                <a:gd name="T15" fmla="*/ 60 h 95"/>
                <a:gd name="T16" fmla="*/ 58 w 95"/>
                <a:gd name="T17" fmla="*/ 66 h 95"/>
                <a:gd name="T18" fmla="*/ 53 w 95"/>
                <a:gd name="T19" fmla="*/ 70 h 95"/>
                <a:gd name="T20" fmla="*/ 46 w 95"/>
                <a:gd name="T21" fmla="*/ 70 h 95"/>
                <a:gd name="T22" fmla="*/ 40 w 95"/>
                <a:gd name="T23" fmla="*/ 67 h 95"/>
                <a:gd name="T24" fmla="*/ 37 w 95"/>
                <a:gd name="T25" fmla="*/ 64 h 95"/>
                <a:gd name="T26" fmla="*/ 33 w 95"/>
                <a:gd name="T27" fmla="*/ 60 h 95"/>
                <a:gd name="T28" fmla="*/ 26 w 95"/>
                <a:gd name="T29" fmla="*/ 59 h 95"/>
                <a:gd name="T30" fmla="*/ 22 w 95"/>
                <a:gd name="T31" fmla="*/ 62 h 95"/>
                <a:gd name="T32" fmla="*/ 22 w 95"/>
                <a:gd name="T33" fmla="*/ 68 h 95"/>
                <a:gd name="T34" fmla="*/ 32 w 95"/>
                <a:gd name="T35" fmla="*/ 78 h 95"/>
                <a:gd name="T36" fmla="*/ 52 w 95"/>
                <a:gd name="T37" fmla="*/ 80 h 95"/>
                <a:gd name="T38" fmla="*/ 70 w 95"/>
                <a:gd name="T39" fmla="*/ 72 h 95"/>
                <a:gd name="T40" fmla="*/ 73 w 95"/>
                <a:gd name="T41" fmla="*/ 55 h 95"/>
                <a:gd name="T42" fmla="*/ 61 w 95"/>
                <a:gd name="T43" fmla="*/ 44 h 95"/>
                <a:gd name="T44" fmla="*/ 42 w 95"/>
                <a:gd name="T45" fmla="*/ 39 h 95"/>
                <a:gd name="T46" fmla="*/ 36 w 95"/>
                <a:gd name="T47" fmla="*/ 36 h 95"/>
                <a:gd name="T48" fmla="*/ 36 w 95"/>
                <a:gd name="T49" fmla="*/ 31 h 95"/>
                <a:gd name="T50" fmla="*/ 40 w 95"/>
                <a:gd name="T51" fmla="*/ 27 h 95"/>
                <a:gd name="T52" fmla="*/ 46 w 95"/>
                <a:gd name="T53" fmla="*/ 26 h 95"/>
                <a:gd name="T54" fmla="*/ 56 w 95"/>
                <a:gd name="T55" fmla="*/ 28 h 95"/>
                <a:gd name="T56" fmla="*/ 62 w 95"/>
                <a:gd name="T57" fmla="*/ 34 h 95"/>
                <a:gd name="T58" fmla="*/ 66 w 95"/>
                <a:gd name="T59" fmla="*/ 36 h 95"/>
                <a:gd name="T60" fmla="*/ 70 w 95"/>
                <a:gd name="T61" fmla="*/ 34 h 95"/>
                <a:gd name="T62" fmla="*/ 72 w 95"/>
                <a:gd name="T63" fmla="*/ 28 h 95"/>
                <a:gd name="T64" fmla="*/ 68 w 95"/>
                <a:gd name="T65" fmla="*/ 23 h 95"/>
                <a:gd name="T66" fmla="*/ 53 w 95"/>
                <a:gd name="T67" fmla="*/ 15 h 95"/>
                <a:gd name="T68" fmla="*/ 26 w 95"/>
                <a:gd name="T69" fmla="*/ 0 h 95"/>
                <a:gd name="T70" fmla="*/ 37 w 95"/>
                <a:gd name="T71" fmla="*/ 3 h 95"/>
                <a:gd name="T72" fmla="*/ 48 w 95"/>
                <a:gd name="T73" fmla="*/ 4 h 95"/>
                <a:gd name="T74" fmla="*/ 80 w 95"/>
                <a:gd name="T75" fmla="*/ 18 h 95"/>
                <a:gd name="T76" fmla="*/ 92 w 95"/>
                <a:gd name="T77" fmla="*/ 48 h 95"/>
                <a:gd name="T78" fmla="*/ 94 w 95"/>
                <a:gd name="T79" fmla="*/ 59 h 95"/>
                <a:gd name="T80" fmla="*/ 95 w 95"/>
                <a:gd name="T81" fmla="*/ 68 h 95"/>
                <a:gd name="T82" fmla="*/ 84 w 95"/>
                <a:gd name="T83" fmla="*/ 91 h 95"/>
                <a:gd name="T84" fmla="*/ 65 w 95"/>
                <a:gd name="T85" fmla="*/ 95 h 95"/>
                <a:gd name="T86" fmla="*/ 56 w 95"/>
                <a:gd name="T87" fmla="*/ 91 h 95"/>
                <a:gd name="T88" fmla="*/ 30 w 95"/>
                <a:gd name="T89" fmla="*/ 88 h 95"/>
                <a:gd name="T90" fmla="*/ 8 w 95"/>
                <a:gd name="T91" fmla="*/ 66 h 95"/>
                <a:gd name="T92" fmla="*/ 5 w 95"/>
                <a:gd name="T93" fmla="*/ 42 h 95"/>
                <a:gd name="T94" fmla="*/ 1 w 95"/>
                <a:gd name="T95" fmla="*/ 32 h 95"/>
                <a:gd name="T96" fmla="*/ 4 w 95"/>
                <a:gd name="T97" fmla="*/ 14 h 95"/>
                <a:gd name="T98" fmla="*/ 26 w 95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5">
                  <a:moveTo>
                    <a:pt x="42" y="15"/>
                  </a:moveTo>
                  <a:lnTo>
                    <a:pt x="37" y="16"/>
                  </a:lnTo>
                  <a:lnTo>
                    <a:pt x="33" y="18"/>
                  </a:lnTo>
                  <a:lnTo>
                    <a:pt x="29" y="20"/>
                  </a:lnTo>
                  <a:lnTo>
                    <a:pt x="26" y="24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8" y="51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3" y="55"/>
                  </a:lnTo>
                  <a:lnTo>
                    <a:pt x="57" y="56"/>
                  </a:lnTo>
                  <a:lnTo>
                    <a:pt x="58" y="58"/>
                  </a:lnTo>
                  <a:lnTo>
                    <a:pt x="60" y="60"/>
                  </a:lnTo>
                  <a:lnTo>
                    <a:pt x="60" y="63"/>
                  </a:lnTo>
                  <a:lnTo>
                    <a:pt x="58" y="66"/>
                  </a:lnTo>
                  <a:lnTo>
                    <a:pt x="56" y="68"/>
                  </a:lnTo>
                  <a:lnTo>
                    <a:pt x="53" y="70"/>
                  </a:lnTo>
                  <a:lnTo>
                    <a:pt x="49" y="70"/>
                  </a:lnTo>
                  <a:lnTo>
                    <a:pt x="46" y="70"/>
                  </a:lnTo>
                  <a:lnTo>
                    <a:pt x="42" y="68"/>
                  </a:lnTo>
                  <a:lnTo>
                    <a:pt x="40" y="67"/>
                  </a:lnTo>
                  <a:lnTo>
                    <a:pt x="38" y="67"/>
                  </a:lnTo>
                  <a:lnTo>
                    <a:pt x="37" y="64"/>
                  </a:lnTo>
                  <a:lnTo>
                    <a:pt x="34" y="63"/>
                  </a:lnTo>
                  <a:lnTo>
                    <a:pt x="33" y="60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2" y="62"/>
                  </a:lnTo>
                  <a:lnTo>
                    <a:pt x="21" y="64"/>
                  </a:lnTo>
                  <a:lnTo>
                    <a:pt x="22" y="68"/>
                  </a:lnTo>
                  <a:lnTo>
                    <a:pt x="25" y="72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52" y="80"/>
                  </a:lnTo>
                  <a:lnTo>
                    <a:pt x="62" y="78"/>
                  </a:lnTo>
                  <a:lnTo>
                    <a:pt x="70" y="72"/>
                  </a:lnTo>
                  <a:lnTo>
                    <a:pt x="74" y="64"/>
                  </a:lnTo>
                  <a:lnTo>
                    <a:pt x="73" y="55"/>
                  </a:lnTo>
                  <a:lnTo>
                    <a:pt x="69" y="48"/>
                  </a:lnTo>
                  <a:lnTo>
                    <a:pt x="61" y="44"/>
                  </a:lnTo>
                  <a:lnTo>
                    <a:pt x="52" y="42"/>
                  </a:lnTo>
                  <a:lnTo>
                    <a:pt x="42" y="39"/>
                  </a:lnTo>
                  <a:lnTo>
                    <a:pt x="38" y="38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1"/>
                  </a:lnTo>
                  <a:lnTo>
                    <a:pt x="37" y="30"/>
                  </a:lnTo>
                  <a:lnTo>
                    <a:pt x="40" y="27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52" y="27"/>
                  </a:lnTo>
                  <a:lnTo>
                    <a:pt x="56" y="28"/>
                  </a:lnTo>
                  <a:lnTo>
                    <a:pt x="58" y="31"/>
                  </a:lnTo>
                  <a:lnTo>
                    <a:pt x="62" y="34"/>
                  </a:lnTo>
                  <a:lnTo>
                    <a:pt x="64" y="35"/>
                  </a:lnTo>
                  <a:lnTo>
                    <a:pt x="66" y="36"/>
                  </a:lnTo>
                  <a:lnTo>
                    <a:pt x="69" y="35"/>
                  </a:lnTo>
                  <a:lnTo>
                    <a:pt x="70" y="34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0" y="26"/>
                  </a:lnTo>
                  <a:lnTo>
                    <a:pt x="68" y="23"/>
                  </a:lnTo>
                  <a:lnTo>
                    <a:pt x="61" y="18"/>
                  </a:lnTo>
                  <a:lnTo>
                    <a:pt x="53" y="15"/>
                  </a:lnTo>
                  <a:lnTo>
                    <a:pt x="42" y="15"/>
                  </a:lnTo>
                  <a:close/>
                  <a:moveTo>
                    <a:pt x="26" y="0"/>
                  </a:moveTo>
                  <a:lnTo>
                    <a:pt x="32" y="2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8" y="4"/>
                  </a:lnTo>
                  <a:lnTo>
                    <a:pt x="65" y="7"/>
                  </a:lnTo>
                  <a:lnTo>
                    <a:pt x="80" y="18"/>
                  </a:lnTo>
                  <a:lnTo>
                    <a:pt x="89" y="31"/>
                  </a:lnTo>
                  <a:lnTo>
                    <a:pt x="92" y="48"/>
                  </a:lnTo>
                  <a:lnTo>
                    <a:pt x="92" y="54"/>
                  </a:lnTo>
                  <a:lnTo>
                    <a:pt x="94" y="59"/>
                  </a:lnTo>
                  <a:lnTo>
                    <a:pt x="95" y="63"/>
                  </a:lnTo>
                  <a:lnTo>
                    <a:pt x="95" y="68"/>
                  </a:lnTo>
                  <a:lnTo>
                    <a:pt x="93" y="82"/>
                  </a:lnTo>
                  <a:lnTo>
                    <a:pt x="84" y="91"/>
                  </a:lnTo>
                  <a:lnTo>
                    <a:pt x="70" y="95"/>
                  </a:lnTo>
                  <a:lnTo>
                    <a:pt x="65" y="95"/>
                  </a:lnTo>
                  <a:lnTo>
                    <a:pt x="60" y="94"/>
                  </a:lnTo>
                  <a:lnTo>
                    <a:pt x="56" y="91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7" y="79"/>
                  </a:lnTo>
                  <a:lnTo>
                    <a:pt x="8" y="66"/>
                  </a:lnTo>
                  <a:lnTo>
                    <a:pt x="4" y="48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4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72">
              <a:extLst>
                <a:ext uri="{FF2B5EF4-FFF2-40B4-BE49-F238E27FC236}">
                  <a16:creationId xmlns:a16="http://schemas.microsoft.com/office/drawing/2014/main" id="{632B16D6-2E09-40F7-A30F-2B8999D58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4162" y="4886606"/>
              <a:ext cx="144539" cy="143049"/>
            </a:xfrm>
            <a:custGeom>
              <a:avLst/>
              <a:gdLst>
                <a:gd name="T0" fmla="*/ 63 w 97"/>
                <a:gd name="T1" fmla="*/ 12 h 96"/>
                <a:gd name="T2" fmla="*/ 85 w 97"/>
                <a:gd name="T3" fmla="*/ 32 h 96"/>
                <a:gd name="T4" fmla="*/ 82 w 97"/>
                <a:gd name="T5" fmla="*/ 65 h 96"/>
                <a:gd name="T6" fmla="*/ 69 w 97"/>
                <a:gd name="T7" fmla="*/ 68 h 96"/>
                <a:gd name="T8" fmla="*/ 57 w 97"/>
                <a:gd name="T9" fmla="*/ 72 h 96"/>
                <a:gd name="T10" fmla="*/ 43 w 97"/>
                <a:gd name="T11" fmla="*/ 77 h 96"/>
                <a:gd name="T12" fmla="*/ 33 w 97"/>
                <a:gd name="T13" fmla="*/ 84 h 96"/>
                <a:gd name="T14" fmla="*/ 23 w 97"/>
                <a:gd name="T15" fmla="*/ 91 h 96"/>
                <a:gd name="T16" fmla="*/ 17 w 97"/>
                <a:gd name="T17" fmla="*/ 95 h 96"/>
                <a:gd name="T18" fmla="*/ 15 w 97"/>
                <a:gd name="T19" fmla="*/ 96 h 96"/>
                <a:gd name="T20" fmla="*/ 10 w 97"/>
                <a:gd name="T21" fmla="*/ 91 h 96"/>
                <a:gd name="T22" fmla="*/ 35 w 97"/>
                <a:gd name="T23" fmla="*/ 65 h 96"/>
                <a:gd name="T24" fmla="*/ 39 w 97"/>
                <a:gd name="T25" fmla="*/ 65 h 96"/>
                <a:gd name="T26" fmla="*/ 42 w 97"/>
                <a:gd name="T27" fmla="*/ 65 h 96"/>
                <a:gd name="T28" fmla="*/ 46 w 97"/>
                <a:gd name="T29" fmla="*/ 63 h 96"/>
                <a:gd name="T30" fmla="*/ 47 w 97"/>
                <a:gd name="T31" fmla="*/ 60 h 96"/>
                <a:gd name="T32" fmla="*/ 49 w 97"/>
                <a:gd name="T33" fmla="*/ 57 h 96"/>
                <a:gd name="T34" fmla="*/ 47 w 97"/>
                <a:gd name="T35" fmla="*/ 53 h 96"/>
                <a:gd name="T36" fmla="*/ 46 w 97"/>
                <a:gd name="T37" fmla="*/ 51 h 96"/>
                <a:gd name="T38" fmla="*/ 42 w 97"/>
                <a:gd name="T39" fmla="*/ 48 h 96"/>
                <a:gd name="T40" fmla="*/ 39 w 97"/>
                <a:gd name="T41" fmla="*/ 48 h 96"/>
                <a:gd name="T42" fmla="*/ 35 w 97"/>
                <a:gd name="T43" fmla="*/ 48 h 96"/>
                <a:gd name="T44" fmla="*/ 33 w 97"/>
                <a:gd name="T45" fmla="*/ 51 h 96"/>
                <a:gd name="T46" fmla="*/ 31 w 97"/>
                <a:gd name="T47" fmla="*/ 53 h 96"/>
                <a:gd name="T48" fmla="*/ 30 w 97"/>
                <a:gd name="T49" fmla="*/ 57 h 96"/>
                <a:gd name="T50" fmla="*/ 30 w 97"/>
                <a:gd name="T51" fmla="*/ 60 h 96"/>
                <a:gd name="T52" fmla="*/ 5 w 97"/>
                <a:gd name="T53" fmla="*/ 87 h 96"/>
                <a:gd name="T54" fmla="*/ 0 w 97"/>
                <a:gd name="T55" fmla="*/ 81 h 96"/>
                <a:gd name="T56" fmla="*/ 2 w 97"/>
                <a:gd name="T57" fmla="*/ 79 h 96"/>
                <a:gd name="T58" fmla="*/ 6 w 97"/>
                <a:gd name="T59" fmla="*/ 72 h 96"/>
                <a:gd name="T60" fmla="*/ 11 w 97"/>
                <a:gd name="T61" fmla="*/ 64 h 96"/>
                <a:gd name="T62" fmla="*/ 18 w 97"/>
                <a:gd name="T63" fmla="*/ 52 h 96"/>
                <a:gd name="T64" fmla="*/ 23 w 97"/>
                <a:gd name="T65" fmla="*/ 40 h 96"/>
                <a:gd name="T66" fmla="*/ 29 w 97"/>
                <a:gd name="T67" fmla="*/ 27 h 96"/>
                <a:gd name="T68" fmla="*/ 30 w 97"/>
                <a:gd name="T69" fmla="*/ 15 h 96"/>
                <a:gd name="T70" fmla="*/ 63 w 97"/>
                <a:gd name="T71" fmla="*/ 12 h 96"/>
                <a:gd name="T72" fmla="*/ 75 w 97"/>
                <a:gd name="T73" fmla="*/ 0 h 96"/>
                <a:gd name="T74" fmla="*/ 97 w 97"/>
                <a:gd name="T75" fmla="*/ 20 h 96"/>
                <a:gd name="T76" fmla="*/ 90 w 97"/>
                <a:gd name="T77" fmla="*/ 27 h 96"/>
                <a:gd name="T78" fmla="*/ 69 w 97"/>
                <a:gd name="T79" fmla="*/ 5 h 96"/>
                <a:gd name="T80" fmla="*/ 75 w 97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6">
                  <a:moveTo>
                    <a:pt x="63" y="12"/>
                  </a:moveTo>
                  <a:lnTo>
                    <a:pt x="85" y="32"/>
                  </a:lnTo>
                  <a:lnTo>
                    <a:pt x="82" y="65"/>
                  </a:lnTo>
                  <a:lnTo>
                    <a:pt x="69" y="68"/>
                  </a:lnTo>
                  <a:lnTo>
                    <a:pt x="57" y="72"/>
                  </a:lnTo>
                  <a:lnTo>
                    <a:pt x="43" y="77"/>
                  </a:lnTo>
                  <a:lnTo>
                    <a:pt x="33" y="84"/>
                  </a:lnTo>
                  <a:lnTo>
                    <a:pt x="23" y="91"/>
                  </a:lnTo>
                  <a:lnTo>
                    <a:pt x="17" y="95"/>
                  </a:lnTo>
                  <a:lnTo>
                    <a:pt x="15" y="96"/>
                  </a:lnTo>
                  <a:lnTo>
                    <a:pt x="10" y="91"/>
                  </a:lnTo>
                  <a:lnTo>
                    <a:pt x="35" y="65"/>
                  </a:lnTo>
                  <a:lnTo>
                    <a:pt x="39" y="65"/>
                  </a:lnTo>
                  <a:lnTo>
                    <a:pt x="42" y="65"/>
                  </a:lnTo>
                  <a:lnTo>
                    <a:pt x="46" y="63"/>
                  </a:lnTo>
                  <a:lnTo>
                    <a:pt x="47" y="60"/>
                  </a:lnTo>
                  <a:lnTo>
                    <a:pt x="49" y="57"/>
                  </a:lnTo>
                  <a:lnTo>
                    <a:pt x="47" y="53"/>
                  </a:lnTo>
                  <a:lnTo>
                    <a:pt x="46" y="51"/>
                  </a:lnTo>
                  <a:lnTo>
                    <a:pt x="42" y="48"/>
                  </a:lnTo>
                  <a:lnTo>
                    <a:pt x="39" y="48"/>
                  </a:lnTo>
                  <a:lnTo>
                    <a:pt x="35" y="48"/>
                  </a:lnTo>
                  <a:lnTo>
                    <a:pt x="33" y="51"/>
                  </a:lnTo>
                  <a:lnTo>
                    <a:pt x="31" y="53"/>
                  </a:lnTo>
                  <a:lnTo>
                    <a:pt x="30" y="57"/>
                  </a:lnTo>
                  <a:lnTo>
                    <a:pt x="30" y="60"/>
                  </a:lnTo>
                  <a:lnTo>
                    <a:pt x="5" y="87"/>
                  </a:lnTo>
                  <a:lnTo>
                    <a:pt x="0" y="81"/>
                  </a:lnTo>
                  <a:lnTo>
                    <a:pt x="2" y="79"/>
                  </a:lnTo>
                  <a:lnTo>
                    <a:pt x="6" y="72"/>
                  </a:lnTo>
                  <a:lnTo>
                    <a:pt x="11" y="64"/>
                  </a:lnTo>
                  <a:lnTo>
                    <a:pt x="18" y="52"/>
                  </a:lnTo>
                  <a:lnTo>
                    <a:pt x="23" y="40"/>
                  </a:lnTo>
                  <a:lnTo>
                    <a:pt x="29" y="27"/>
                  </a:lnTo>
                  <a:lnTo>
                    <a:pt x="30" y="15"/>
                  </a:lnTo>
                  <a:lnTo>
                    <a:pt x="63" y="12"/>
                  </a:lnTo>
                  <a:close/>
                  <a:moveTo>
                    <a:pt x="75" y="0"/>
                  </a:moveTo>
                  <a:lnTo>
                    <a:pt x="97" y="20"/>
                  </a:lnTo>
                  <a:lnTo>
                    <a:pt x="90" y="27"/>
                  </a:lnTo>
                  <a:lnTo>
                    <a:pt x="6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73">
              <a:extLst>
                <a:ext uri="{FF2B5EF4-FFF2-40B4-BE49-F238E27FC236}">
                  <a16:creationId xmlns:a16="http://schemas.microsoft.com/office/drawing/2014/main" id="{B39338E6-187F-4B49-ABA5-441EC2E2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841" y="4458949"/>
              <a:ext cx="83445" cy="110267"/>
            </a:xfrm>
            <a:custGeom>
              <a:avLst/>
              <a:gdLst>
                <a:gd name="T0" fmla="*/ 43 w 56"/>
                <a:gd name="T1" fmla="*/ 32 h 74"/>
                <a:gd name="T2" fmla="*/ 43 w 56"/>
                <a:gd name="T3" fmla="*/ 36 h 74"/>
                <a:gd name="T4" fmla="*/ 40 w 56"/>
                <a:gd name="T5" fmla="*/ 48 h 74"/>
                <a:gd name="T6" fmla="*/ 35 w 56"/>
                <a:gd name="T7" fmla="*/ 57 h 74"/>
                <a:gd name="T8" fmla="*/ 25 w 56"/>
                <a:gd name="T9" fmla="*/ 65 h 74"/>
                <a:gd name="T10" fmla="*/ 28 w 56"/>
                <a:gd name="T11" fmla="*/ 65 h 74"/>
                <a:gd name="T12" fmla="*/ 33 w 56"/>
                <a:gd name="T13" fmla="*/ 65 h 74"/>
                <a:gd name="T14" fmla="*/ 37 w 56"/>
                <a:gd name="T15" fmla="*/ 62 h 74"/>
                <a:gd name="T16" fmla="*/ 41 w 56"/>
                <a:gd name="T17" fmla="*/ 60 h 74"/>
                <a:gd name="T18" fmla="*/ 44 w 56"/>
                <a:gd name="T19" fmla="*/ 56 h 74"/>
                <a:gd name="T20" fmla="*/ 47 w 56"/>
                <a:gd name="T21" fmla="*/ 52 h 74"/>
                <a:gd name="T22" fmla="*/ 47 w 56"/>
                <a:gd name="T23" fmla="*/ 46 h 74"/>
                <a:gd name="T24" fmla="*/ 47 w 56"/>
                <a:gd name="T25" fmla="*/ 46 h 74"/>
                <a:gd name="T26" fmla="*/ 47 w 56"/>
                <a:gd name="T27" fmla="*/ 46 h 74"/>
                <a:gd name="T28" fmla="*/ 47 w 56"/>
                <a:gd name="T29" fmla="*/ 46 h 74"/>
                <a:gd name="T30" fmla="*/ 47 w 56"/>
                <a:gd name="T31" fmla="*/ 46 h 74"/>
                <a:gd name="T32" fmla="*/ 47 w 56"/>
                <a:gd name="T33" fmla="*/ 41 h 74"/>
                <a:gd name="T34" fmla="*/ 45 w 56"/>
                <a:gd name="T35" fmla="*/ 36 h 74"/>
                <a:gd name="T36" fmla="*/ 43 w 56"/>
                <a:gd name="T37" fmla="*/ 32 h 74"/>
                <a:gd name="T38" fmla="*/ 28 w 56"/>
                <a:gd name="T39" fmla="*/ 0 h 74"/>
                <a:gd name="T40" fmla="*/ 31 w 56"/>
                <a:gd name="T41" fmla="*/ 2 h 74"/>
                <a:gd name="T42" fmla="*/ 36 w 56"/>
                <a:gd name="T43" fmla="*/ 6 h 74"/>
                <a:gd name="T44" fmla="*/ 43 w 56"/>
                <a:gd name="T45" fmla="*/ 14 h 74"/>
                <a:gd name="T46" fmla="*/ 49 w 56"/>
                <a:gd name="T47" fmla="*/ 24 h 74"/>
                <a:gd name="T48" fmla="*/ 55 w 56"/>
                <a:gd name="T49" fmla="*/ 34 h 74"/>
                <a:gd name="T50" fmla="*/ 56 w 56"/>
                <a:gd name="T51" fmla="*/ 45 h 74"/>
                <a:gd name="T52" fmla="*/ 56 w 56"/>
                <a:gd name="T53" fmla="*/ 46 h 74"/>
                <a:gd name="T54" fmla="*/ 56 w 56"/>
                <a:gd name="T55" fmla="*/ 46 h 74"/>
                <a:gd name="T56" fmla="*/ 56 w 56"/>
                <a:gd name="T57" fmla="*/ 46 h 74"/>
                <a:gd name="T58" fmla="*/ 56 w 56"/>
                <a:gd name="T59" fmla="*/ 46 h 74"/>
                <a:gd name="T60" fmla="*/ 56 w 56"/>
                <a:gd name="T61" fmla="*/ 48 h 74"/>
                <a:gd name="T62" fmla="*/ 52 w 56"/>
                <a:gd name="T63" fmla="*/ 61 h 74"/>
                <a:gd name="T64" fmla="*/ 43 w 56"/>
                <a:gd name="T65" fmla="*/ 70 h 74"/>
                <a:gd name="T66" fmla="*/ 28 w 56"/>
                <a:gd name="T67" fmla="*/ 74 h 74"/>
                <a:gd name="T68" fmla="*/ 15 w 56"/>
                <a:gd name="T69" fmla="*/ 70 h 74"/>
                <a:gd name="T70" fmla="*/ 4 w 56"/>
                <a:gd name="T71" fmla="*/ 61 h 74"/>
                <a:gd name="T72" fmla="*/ 0 w 56"/>
                <a:gd name="T73" fmla="*/ 48 h 74"/>
                <a:gd name="T74" fmla="*/ 0 w 56"/>
                <a:gd name="T75" fmla="*/ 46 h 74"/>
                <a:gd name="T76" fmla="*/ 0 w 56"/>
                <a:gd name="T77" fmla="*/ 46 h 74"/>
                <a:gd name="T78" fmla="*/ 0 w 56"/>
                <a:gd name="T79" fmla="*/ 46 h 74"/>
                <a:gd name="T80" fmla="*/ 0 w 56"/>
                <a:gd name="T81" fmla="*/ 46 h 74"/>
                <a:gd name="T82" fmla="*/ 0 w 56"/>
                <a:gd name="T83" fmla="*/ 45 h 74"/>
                <a:gd name="T84" fmla="*/ 3 w 56"/>
                <a:gd name="T85" fmla="*/ 34 h 74"/>
                <a:gd name="T86" fmla="*/ 8 w 56"/>
                <a:gd name="T87" fmla="*/ 24 h 74"/>
                <a:gd name="T88" fmla="*/ 15 w 56"/>
                <a:gd name="T89" fmla="*/ 14 h 74"/>
                <a:gd name="T90" fmla="*/ 21 w 56"/>
                <a:gd name="T91" fmla="*/ 6 h 74"/>
                <a:gd name="T92" fmla="*/ 27 w 56"/>
                <a:gd name="T93" fmla="*/ 2 h 74"/>
                <a:gd name="T94" fmla="*/ 28 w 56"/>
                <a:gd name="T9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74">
                  <a:moveTo>
                    <a:pt x="43" y="32"/>
                  </a:moveTo>
                  <a:lnTo>
                    <a:pt x="43" y="36"/>
                  </a:lnTo>
                  <a:lnTo>
                    <a:pt x="40" y="48"/>
                  </a:lnTo>
                  <a:lnTo>
                    <a:pt x="35" y="57"/>
                  </a:lnTo>
                  <a:lnTo>
                    <a:pt x="25" y="65"/>
                  </a:lnTo>
                  <a:lnTo>
                    <a:pt x="28" y="65"/>
                  </a:lnTo>
                  <a:lnTo>
                    <a:pt x="33" y="65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4" y="56"/>
                  </a:lnTo>
                  <a:lnTo>
                    <a:pt x="47" y="52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1"/>
                  </a:lnTo>
                  <a:lnTo>
                    <a:pt x="45" y="36"/>
                  </a:lnTo>
                  <a:lnTo>
                    <a:pt x="43" y="32"/>
                  </a:lnTo>
                  <a:close/>
                  <a:moveTo>
                    <a:pt x="28" y="0"/>
                  </a:moveTo>
                  <a:lnTo>
                    <a:pt x="31" y="2"/>
                  </a:lnTo>
                  <a:lnTo>
                    <a:pt x="36" y="6"/>
                  </a:lnTo>
                  <a:lnTo>
                    <a:pt x="43" y="14"/>
                  </a:lnTo>
                  <a:lnTo>
                    <a:pt x="49" y="24"/>
                  </a:lnTo>
                  <a:lnTo>
                    <a:pt x="55" y="34"/>
                  </a:lnTo>
                  <a:lnTo>
                    <a:pt x="56" y="45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61"/>
                  </a:lnTo>
                  <a:lnTo>
                    <a:pt x="43" y="70"/>
                  </a:lnTo>
                  <a:lnTo>
                    <a:pt x="28" y="74"/>
                  </a:lnTo>
                  <a:lnTo>
                    <a:pt x="15" y="70"/>
                  </a:lnTo>
                  <a:lnTo>
                    <a:pt x="4" y="61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3" y="34"/>
                  </a:lnTo>
                  <a:lnTo>
                    <a:pt x="8" y="24"/>
                  </a:lnTo>
                  <a:lnTo>
                    <a:pt x="15" y="14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74">
              <a:extLst>
                <a:ext uri="{FF2B5EF4-FFF2-40B4-BE49-F238E27FC236}">
                  <a16:creationId xmlns:a16="http://schemas.microsoft.com/office/drawing/2014/main" id="{1A97C7E0-C7E5-4DA4-AB8A-5076B4E16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4955" y="5651025"/>
              <a:ext cx="132619" cy="132619"/>
            </a:xfrm>
            <a:custGeom>
              <a:avLst/>
              <a:gdLst>
                <a:gd name="T0" fmla="*/ 33 w 89"/>
                <a:gd name="T1" fmla="*/ 38 h 89"/>
                <a:gd name="T2" fmla="*/ 51 w 89"/>
                <a:gd name="T3" fmla="*/ 38 h 89"/>
                <a:gd name="T4" fmla="*/ 51 w 89"/>
                <a:gd name="T5" fmla="*/ 61 h 89"/>
                <a:gd name="T6" fmla="*/ 56 w 89"/>
                <a:gd name="T7" fmla="*/ 61 h 89"/>
                <a:gd name="T8" fmla="*/ 56 w 89"/>
                <a:gd name="T9" fmla="*/ 66 h 89"/>
                <a:gd name="T10" fmla="*/ 33 w 89"/>
                <a:gd name="T11" fmla="*/ 66 h 89"/>
                <a:gd name="T12" fmla="*/ 33 w 89"/>
                <a:gd name="T13" fmla="*/ 61 h 89"/>
                <a:gd name="T14" fmla="*/ 39 w 89"/>
                <a:gd name="T15" fmla="*/ 61 h 89"/>
                <a:gd name="T16" fmla="*/ 39 w 89"/>
                <a:gd name="T17" fmla="*/ 45 h 89"/>
                <a:gd name="T18" fmla="*/ 33 w 89"/>
                <a:gd name="T19" fmla="*/ 45 h 89"/>
                <a:gd name="T20" fmla="*/ 33 w 89"/>
                <a:gd name="T21" fmla="*/ 38 h 89"/>
                <a:gd name="T22" fmla="*/ 39 w 89"/>
                <a:gd name="T23" fmla="*/ 22 h 89"/>
                <a:gd name="T24" fmla="*/ 51 w 89"/>
                <a:gd name="T25" fmla="*/ 22 h 89"/>
                <a:gd name="T26" fmla="*/ 51 w 89"/>
                <a:gd name="T27" fmla="*/ 33 h 89"/>
                <a:gd name="T28" fmla="*/ 39 w 89"/>
                <a:gd name="T29" fmla="*/ 33 h 89"/>
                <a:gd name="T30" fmla="*/ 39 w 89"/>
                <a:gd name="T31" fmla="*/ 22 h 89"/>
                <a:gd name="T32" fmla="*/ 45 w 89"/>
                <a:gd name="T33" fmla="*/ 7 h 89"/>
                <a:gd name="T34" fmla="*/ 31 w 89"/>
                <a:gd name="T35" fmla="*/ 10 h 89"/>
                <a:gd name="T36" fmla="*/ 19 w 89"/>
                <a:gd name="T37" fmla="*/ 18 h 89"/>
                <a:gd name="T38" fmla="*/ 11 w 89"/>
                <a:gd name="T39" fmla="*/ 30 h 89"/>
                <a:gd name="T40" fmla="*/ 8 w 89"/>
                <a:gd name="T41" fmla="*/ 45 h 89"/>
                <a:gd name="T42" fmla="*/ 11 w 89"/>
                <a:gd name="T43" fmla="*/ 58 h 89"/>
                <a:gd name="T44" fmla="*/ 19 w 89"/>
                <a:gd name="T45" fmla="*/ 70 h 89"/>
                <a:gd name="T46" fmla="*/ 31 w 89"/>
                <a:gd name="T47" fmla="*/ 78 h 89"/>
                <a:gd name="T48" fmla="*/ 45 w 89"/>
                <a:gd name="T49" fmla="*/ 81 h 89"/>
                <a:gd name="T50" fmla="*/ 59 w 89"/>
                <a:gd name="T51" fmla="*/ 78 h 89"/>
                <a:gd name="T52" fmla="*/ 71 w 89"/>
                <a:gd name="T53" fmla="*/ 70 h 89"/>
                <a:gd name="T54" fmla="*/ 79 w 89"/>
                <a:gd name="T55" fmla="*/ 58 h 89"/>
                <a:gd name="T56" fmla="*/ 81 w 89"/>
                <a:gd name="T57" fmla="*/ 45 h 89"/>
                <a:gd name="T58" fmla="*/ 79 w 89"/>
                <a:gd name="T59" fmla="*/ 30 h 89"/>
                <a:gd name="T60" fmla="*/ 71 w 89"/>
                <a:gd name="T61" fmla="*/ 18 h 89"/>
                <a:gd name="T62" fmla="*/ 59 w 89"/>
                <a:gd name="T63" fmla="*/ 10 h 89"/>
                <a:gd name="T64" fmla="*/ 45 w 89"/>
                <a:gd name="T65" fmla="*/ 7 h 89"/>
                <a:gd name="T66" fmla="*/ 45 w 89"/>
                <a:gd name="T67" fmla="*/ 0 h 89"/>
                <a:gd name="T68" fmla="*/ 63 w 89"/>
                <a:gd name="T69" fmla="*/ 3 h 89"/>
                <a:gd name="T70" fmla="*/ 76 w 89"/>
                <a:gd name="T71" fmla="*/ 13 h 89"/>
                <a:gd name="T72" fmla="*/ 87 w 89"/>
                <a:gd name="T73" fmla="*/ 26 h 89"/>
                <a:gd name="T74" fmla="*/ 89 w 89"/>
                <a:gd name="T75" fmla="*/ 45 h 89"/>
                <a:gd name="T76" fmla="*/ 87 w 89"/>
                <a:gd name="T77" fmla="*/ 62 h 89"/>
                <a:gd name="T78" fmla="*/ 76 w 89"/>
                <a:gd name="T79" fmla="*/ 75 h 89"/>
                <a:gd name="T80" fmla="*/ 63 w 89"/>
                <a:gd name="T81" fmla="*/ 86 h 89"/>
                <a:gd name="T82" fmla="*/ 45 w 89"/>
                <a:gd name="T83" fmla="*/ 89 h 89"/>
                <a:gd name="T84" fmla="*/ 28 w 89"/>
                <a:gd name="T85" fmla="*/ 86 h 89"/>
                <a:gd name="T86" fmla="*/ 13 w 89"/>
                <a:gd name="T87" fmla="*/ 75 h 89"/>
                <a:gd name="T88" fmla="*/ 4 w 89"/>
                <a:gd name="T89" fmla="*/ 62 h 89"/>
                <a:gd name="T90" fmla="*/ 0 w 89"/>
                <a:gd name="T91" fmla="*/ 45 h 89"/>
                <a:gd name="T92" fmla="*/ 4 w 89"/>
                <a:gd name="T93" fmla="*/ 26 h 89"/>
                <a:gd name="T94" fmla="*/ 13 w 89"/>
                <a:gd name="T95" fmla="*/ 13 h 89"/>
                <a:gd name="T96" fmla="*/ 28 w 89"/>
                <a:gd name="T97" fmla="*/ 3 h 89"/>
                <a:gd name="T98" fmla="*/ 45 w 89"/>
                <a:gd name="T9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89">
                  <a:moveTo>
                    <a:pt x="33" y="38"/>
                  </a:moveTo>
                  <a:lnTo>
                    <a:pt x="51" y="38"/>
                  </a:lnTo>
                  <a:lnTo>
                    <a:pt x="51" y="61"/>
                  </a:lnTo>
                  <a:lnTo>
                    <a:pt x="56" y="61"/>
                  </a:lnTo>
                  <a:lnTo>
                    <a:pt x="56" y="66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9" y="61"/>
                  </a:lnTo>
                  <a:lnTo>
                    <a:pt x="39" y="45"/>
                  </a:lnTo>
                  <a:lnTo>
                    <a:pt x="33" y="45"/>
                  </a:lnTo>
                  <a:lnTo>
                    <a:pt x="33" y="38"/>
                  </a:lnTo>
                  <a:close/>
                  <a:moveTo>
                    <a:pt x="39" y="22"/>
                  </a:moveTo>
                  <a:lnTo>
                    <a:pt x="51" y="22"/>
                  </a:lnTo>
                  <a:lnTo>
                    <a:pt x="51" y="33"/>
                  </a:lnTo>
                  <a:lnTo>
                    <a:pt x="39" y="33"/>
                  </a:lnTo>
                  <a:lnTo>
                    <a:pt x="39" y="22"/>
                  </a:lnTo>
                  <a:close/>
                  <a:moveTo>
                    <a:pt x="45" y="7"/>
                  </a:moveTo>
                  <a:lnTo>
                    <a:pt x="31" y="10"/>
                  </a:lnTo>
                  <a:lnTo>
                    <a:pt x="19" y="18"/>
                  </a:lnTo>
                  <a:lnTo>
                    <a:pt x="11" y="30"/>
                  </a:lnTo>
                  <a:lnTo>
                    <a:pt x="8" y="45"/>
                  </a:lnTo>
                  <a:lnTo>
                    <a:pt x="11" y="58"/>
                  </a:lnTo>
                  <a:lnTo>
                    <a:pt x="19" y="70"/>
                  </a:lnTo>
                  <a:lnTo>
                    <a:pt x="31" y="78"/>
                  </a:lnTo>
                  <a:lnTo>
                    <a:pt x="45" y="81"/>
                  </a:lnTo>
                  <a:lnTo>
                    <a:pt x="59" y="78"/>
                  </a:lnTo>
                  <a:lnTo>
                    <a:pt x="71" y="70"/>
                  </a:lnTo>
                  <a:lnTo>
                    <a:pt x="79" y="58"/>
                  </a:lnTo>
                  <a:lnTo>
                    <a:pt x="81" y="45"/>
                  </a:lnTo>
                  <a:lnTo>
                    <a:pt x="79" y="30"/>
                  </a:lnTo>
                  <a:lnTo>
                    <a:pt x="71" y="18"/>
                  </a:lnTo>
                  <a:lnTo>
                    <a:pt x="59" y="10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3" y="3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5" y="89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75">
              <a:extLst>
                <a:ext uri="{FF2B5EF4-FFF2-40B4-BE49-F238E27FC236}">
                  <a16:creationId xmlns:a16="http://schemas.microsoft.com/office/drawing/2014/main" id="{2C838F12-6757-44CB-9450-43BFE2931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628" y="5431981"/>
              <a:ext cx="172851" cy="189242"/>
            </a:xfrm>
            <a:custGeom>
              <a:avLst/>
              <a:gdLst>
                <a:gd name="T0" fmla="*/ 32 w 116"/>
                <a:gd name="T1" fmla="*/ 91 h 127"/>
                <a:gd name="T2" fmla="*/ 29 w 116"/>
                <a:gd name="T3" fmla="*/ 92 h 127"/>
                <a:gd name="T4" fmla="*/ 26 w 116"/>
                <a:gd name="T5" fmla="*/ 93 h 127"/>
                <a:gd name="T6" fmla="*/ 25 w 116"/>
                <a:gd name="T7" fmla="*/ 96 h 127"/>
                <a:gd name="T8" fmla="*/ 25 w 116"/>
                <a:gd name="T9" fmla="*/ 99 h 127"/>
                <a:gd name="T10" fmla="*/ 26 w 116"/>
                <a:gd name="T11" fmla="*/ 101 h 127"/>
                <a:gd name="T12" fmla="*/ 28 w 116"/>
                <a:gd name="T13" fmla="*/ 104 h 127"/>
                <a:gd name="T14" fmla="*/ 30 w 116"/>
                <a:gd name="T15" fmla="*/ 105 h 127"/>
                <a:gd name="T16" fmla="*/ 33 w 116"/>
                <a:gd name="T17" fmla="*/ 105 h 127"/>
                <a:gd name="T18" fmla="*/ 36 w 116"/>
                <a:gd name="T19" fmla="*/ 104 h 127"/>
                <a:gd name="T20" fmla="*/ 38 w 116"/>
                <a:gd name="T21" fmla="*/ 103 h 127"/>
                <a:gd name="T22" fmla="*/ 40 w 116"/>
                <a:gd name="T23" fmla="*/ 100 h 127"/>
                <a:gd name="T24" fmla="*/ 40 w 116"/>
                <a:gd name="T25" fmla="*/ 97 h 127"/>
                <a:gd name="T26" fmla="*/ 38 w 116"/>
                <a:gd name="T27" fmla="*/ 95 h 127"/>
                <a:gd name="T28" fmla="*/ 37 w 116"/>
                <a:gd name="T29" fmla="*/ 92 h 127"/>
                <a:gd name="T30" fmla="*/ 34 w 116"/>
                <a:gd name="T31" fmla="*/ 91 h 127"/>
                <a:gd name="T32" fmla="*/ 32 w 116"/>
                <a:gd name="T33" fmla="*/ 91 h 127"/>
                <a:gd name="T34" fmla="*/ 77 w 116"/>
                <a:gd name="T35" fmla="*/ 13 h 127"/>
                <a:gd name="T36" fmla="*/ 74 w 116"/>
                <a:gd name="T37" fmla="*/ 16 h 127"/>
                <a:gd name="T38" fmla="*/ 97 w 116"/>
                <a:gd name="T39" fmla="*/ 33 h 127"/>
                <a:gd name="T40" fmla="*/ 100 w 116"/>
                <a:gd name="T41" fmla="*/ 29 h 127"/>
                <a:gd name="T42" fmla="*/ 77 w 116"/>
                <a:gd name="T43" fmla="*/ 13 h 127"/>
                <a:gd name="T44" fmla="*/ 60 w 116"/>
                <a:gd name="T45" fmla="*/ 12 h 127"/>
                <a:gd name="T46" fmla="*/ 17 w 116"/>
                <a:gd name="T47" fmla="*/ 69 h 127"/>
                <a:gd name="T48" fmla="*/ 64 w 116"/>
                <a:gd name="T49" fmla="*/ 104 h 127"/>
                <a:gd name="T50" fmla="*/ 106 w 116"/>
                <a:gd name="T51" fmla="*/ 45 h 127"/>
                <a:gd name="T52" fmla="*/ 60 w 116"/>
                <a:gd name="T53" fmla="*/ 12 h 127"/>
                <a:gd name="T54" fmla="*/ 64 w 116"/>
                <a:gd name="T55" fmla="*/ 0 h 127"/>
                <a:gd name="T56" fmla="*/ 68 w 116"/>
                <a:gd name="T57" fmla="*/ 0 h 127"/>
                <a:gd name="T58" fmla="*/ 72 w 116"/>
                <a:gd name="T59" fmla="*/ 3 h 127"/>
                <a:gd name="T60" fmla="*/ 112 w 116"/>
                <a:gd name="T61" fmla="*/ 32 h 127"/>
                <a:gd name="T62" fmla="*/ 114 w 116"/>
                <a:gd name="T63" fmla="*/ 35 h 127"/>
                <a:gd name="T64" fmla="*/ 116 w 116"/>
                <a:gd name="T65" fmla="*/ 39 h 127"/>
                <a:gd name="T66" fmla="*/ 116 w 116"/>
                <a:gd name="T67" fmla="*/ 43 h 127"/>
                <a:gd name="T68" fmla="*/ 114 w 116"/>
                <a:gd name="T69" fmla="*/ 47 h 127"/>
                <a:gd name="T70" fmla="*/ 58 w 116"/>
                <a:gd name="T71" fmla="*/ 123 h 127"/>
                <a:gd name="T72" fmla="*/ 56 w 116"/>
                <a:gd name="T73" fmla="*/ 125 h 127"/>
                <a:gd name="T74" fmla="*/ 52 w 116"/>
                <a:gd name="T75" fmla="*/ 127 h 127"/>
                <a:gd name="T76" fmla="*/ 48 w 116"/>
                <a:gd name="T77" fmla="*/ 127 h 127"/>
                <a:gd name="T78" fmla="*/ 44 w 116"/>
                <a:gd name="T79" fmla="*/ 124 h 127"/>
                <a:gd name="T80" fmla="*/ 4 w 116"/>
                <a:gd name="T81" fmla="*/ 95 h 127"/>
                <a:gd name="T82" fmla="*/ 1 w 116"/>
                <a:gd name="T83" fmla="*/ 92 h 127"/>
                <a:gd name="T84" fmla="*/ 0 w 116"/>
                <a:gd name="T85" fmla="*/ 88 h 127"/>
                <a:gd name="T86" fmla="*/ 0 w 116"/>
                <a:gd name="T87" fmla="*/ 84 h 127"/>
                <a:gd name="T88" fmla="*/ 1 w 116"/>
                <a:gd name="T89" fmla="*/ 80 h 127"/>
                <a:gd name="T90" fmla="*/ 56 w 116"/>
                <a:gd name="T91" fmla="*/ 4 h 127"/>
                <a:gd name="T92" fmla="*/ 60 w 116"/>
                <a:gd name="T93" fmla="*/ 1 h 127"/>
                <a:gd name="T94" fmla="*/ 64 w 116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127">
                  <a:moveTo>
                    <a:pt x="32" y="91"/>
                  </a:moveTo>
                  <a:lnTo>
                    <a:pt x="29" y="92"/>
                  </a:lnTo>
                  <a:lnTo>
                    <a:pt x="26" y="93"/>
                  </a:lnTo>
                  <a:lnTo>
                    <a:pt x="25" y="96"/>
                  </a:lnTo>
                  <a:lnTo>
                    <a:pt x="25" y="99"/>
                  </a:lnTo>
                  <a:lnTo>
                    <a:pt x="26" y="101"/>
                  </a:lnTo>
                  <a:lnTo>
                    <a:pt x="28" y="104"/>
                  </a:lnTo>
                  <a:lnTo>
                    <a:pt x="30" y="105"/>
                  </a:lnTo>
                  <a:lnTo>
                    <a:pt x="33" y="105"/>
                  </a:lnTo>
                  <a:lnTo>
                    <a:pt x="36" y="104"/>
                  </a:lnTo>
                  <a:lnTo>
                    <a:pt x="38" y="103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38" y="95"/>
                  </a:lnTo>
                  <a:lnTo>
                    <a:pt x="37" y="92"/>
                  </a:lnTo>
                  <a:lnTo>
                    <a:pt x="34" y="91"/>
                  </a:lnTo>
                  <a:lnTo>
                    <a:pt x="32" y="91"/>
                  </a:lnTo>
                  <a:close/>
                  <a:moveTo>
                    <a:pt x="77" y="13"/>
                  </a:moveTo>
                  <a:lnTo>
                    <a:pt x="74" y="16"/>
                  </a:lnTo>
                  <a:lnTo>
                    <a:pt x="97" y="33"/>
                  </a:lnTo>
                  <a:lnTo>
                    <a:pt x="100" y="29"/>
                  </a:lnTo>
                  <a:lnTo>
                    <a:pt x="77" y="13"/>
                  </a:lnTo>
                  <a:close/>
                  <a:moveTo>
                    <a:pt x="60" y="12"/>
                  </a:moveTo>
                  <a:lnTo>
                    <a:pt x="17" y="69"/>
                  </a:lnTo>
                  <a:lnTo>
                    <a:pt x="64" y="104"/>
                  </a:lnTo>
                  <a:lnTo>
                    <a:pt x="106" y="45"/>
                  </a:lnTo>
                  <a:lnTo>
                    <a:pt x="60" y="12"/>
                  </a:lnTo>
                  <a:close/>
                  <a:moveTo>
                    <a:pt x="64" y="0"/>
                  </a:moveTo>
                  <a:lnTo>
                    <a:pt x="68" y="0"/>
                  </a:lnTo>
                  <a:lnTo>
                    <a:pt x="72" y="3"/>
                  </a:lnTo>
                  <a:lnTo>
                    <a:pt x="112" y="32"/>
                  </a:lnTo>
                  <a:lnTo>
                    <a:pt x="114" y="35"/>
                  </a:lnTo>
                  <a:lnTo>
                    <a:pt x="116" y="39"/>
                  </a:lnTo>
                  <a:lnTo>
                    <a:pt x="116" y="43"/>
                  </a:lnTo>
                  <a:lnTo>
                    <a:pt x="114" y="47"/>
                  </a:lnTo>
                  <a:lnTo>
                    <a:pt x="58" y="123"/>
                  </a:lnTo>
                  <a:lnTo>
                    <a:pt x="56" y="125"/>
                  </a:lnTo>
                  <a:lnTo>
                    <a:pt x="52" y="127"/>
                  </a:lnTo>
                  <a:lnTo>
                    <a:pt x="48" y="127"/>
                  </a:lnTo>
                  <a:lnTo>
                    <a:pt x="44" y="124"/>
                  </a:lnTo>
                  <a:lnTo>
                    <a:pt x="4" y="95"/>
                  </a:lnTo>
                  <a:lnTo>
                    <a:pt x="1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1" y="80"/>
                  </a:lnTo>
                  <a:lnTo>
                    <a:pt x="56" y="4"/>
                  </a:lnTo>
                  <a:lnTo>
                    <a:pt x="60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7CF04C2D-ECEC-4277-9314-35460428F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3438" y="3308596"/>
              <a:ext cx="143049" cy="126658"/>
            </a:xfrm>
            <a:custGeom>
              <a:avLst/>
              <a:gdLst>
                <a:gd name="T0" fmla="*/ 26 w 96"/>
                <a:gd name="T1" fmla="*/ 12 h 85"/>
                <a:gd name="T2" fmla="*/ 22 w 96"/>
                <a:gd name="T3" fmla="*/ 13 h 85"/>
                <a:gd name="T4" fmla="*/ 18 w 96"/>
                <a:gd name="T5" fmla="*/ 16 h 85"/>
                <a:gd name="T6" fmla="*/ 14 w 96"/>
                <a:gd name="T7" fmla="*/ 18 h 85"/>
                <a:gd name="T8" fmla="*/ 12 w 96"/>
                <a:gd name="T9" fmla="*/ 22 h 85"/>
                <a:gd name="T10" fmla="*/ 12 w 96"/>
                <a:gd name="T11" fmla="*/ 28 h 85"/>
                <a:gd name="T12" fmla="*/ 12 w 96"/>
                <a:gd name="T13" fmla="*/ 32 h 85"/>
                <a:gd name="T14" fmla="*/ 13 w 96"/>
                <a:gd name="T15" fmla="*/ 36 h 85"/>
                <a:gd name="T16" fmla="*/ 17 w 96"/>
                <a:gd name="T17" fmla="*/ 40 h 85"/>
                <a:gd name="T18" fmla="*/ 48 w 96"/>
                <a:gd name="T19" fmla="*/ 70 h 85"/>
                <a:gd name="T20" fmla="*/ 48 w 96"/>
                <a:gd name="T21" fmla="*/ 70 h 85"/>
                <a:gd name="T22" fmla="*/ 48 w 96"/>
                <a:gd name="T23" fmla="*/ 70 h 85"/>
                <a:gd name="T24" fmla="*/ 78 w 96"/>
                <a:gd name="T25" fmla="*/ 40 h 85"/>
                <a:gd name="T26" fmla="*/ 82 w 96"/>
                <a:gd name="T27" fmla="*/ 36 h 85"/>
                <a:gd name="T28" fmla="*/ 84 w 96"/>
                <a:gd name="T29" fmla="*/ 32 h 85"/>
                <a:gd name="T30" fmla="*/ 84 w 96"/>
                <a:gd name="T31" fmla="*/ 28 h 85"/>
                <a:gd name="T32" fmla="*/ 84 w 96"/>
                <a:gd name="T33" fmla="*/ 22 h 85"/>
                <a:gd name="T34" fmla="*/ 81 w 96"/>
                <a:gd name="T35" fmla="*/ 18 h 85"/>
                <a:gd name="T36" fmla="*/ 77 w 96"/>
                <a:gd name="T37" fmla="*/ 16 h 85"/>
                <a:gd name="T38" fmla="*/ 73 w 96"/>
                <a:gd name="T39" fmla="*/ 13 h 85"/>
                <a:gd name="T40" fmla="*/ 68 w 96"/>
                <a:gd name="T41" fmla="*/ 12 h 85"/>
                <a:gd name="T42" fmla="*/ 64 w 96"/>
                <a:gd name="T43" fmla="*/ 13 h 85"/>
                <a:gd name="T44" fmla="*/ 60 w 96"/>
                <a:gd name="T45" fmla="*/ 14 h 85"/>
                <a:gd name="T46" fmla="*/ 57 w 96"/>
                <a:gd name="T47" fmla="*/ 17 h 85"/>
                <a:gd name="T48" fmla="*/ 48 w 96"/>
                <a:gd name="T49" fmla="*/ 28 h 85"/>
                <a:gd name="T50" fmla="*/ 38 w 96"/>
                <a:gd name="T51" fmla="*/ 17 h 85"/>
                <a:gd name="T52" fmla="*/ 36 w 96"/>
                <a:gd name="T53" fmla="*/ 14 h 85"/>
                <a:gd name="T54" fmla="*/ 32 w 96"/>
                <a:gd name="T55" fmla="*/ 13 h 85"/>
                <a:gd name="T56" fmla="*/ 26 w 96"/>
                <a:gd name="T57" fmla="*/ 12 h 85"/>
                <a:gd name="T58" fmla="*/ 26 w 96"/>
                <a:gd name="T59" fmla="*/ 0 h 85"/>
                <a:gd name="T60" fmla="*/ 33 w 96"/>
                <a:gd name="T61" fmla="*/ 1 h 85"/>
                <a:gd name="T62" fmla="*/ 38 w 96"/>
                <a:gd name="T63" fmla="*/ 2 h 85"/>
                <a:gd name="T64" fmla="*/ 44 w 96"/>
                <a:gd name="T65" fmla="*/ 5 h 85"/>
                <a:gd name="T66" fmla="*/ 48 w 96"/>
                <a:gd name="T67" fmla="*/ 9 h 85"/>
                <a:gd name="T68" fmla="*/ 52 w 96"/>
                <a:gd name="T69" fmla="*/ 5 h 85"/>
                <a:gd name="T70" fmla="*/ 57 w 96"/>
                <a:gd name="T71" fmla="*/ 2 h 85"/>
                <a:gd name="T72" fmla="*/ 62 w 96"/>
                <a:gd name="T73" fmla="*/ 1 h 85"/>
                <a:gd name="T74" fmla="*/ 68 w 96"/>
                <a:gd name="T75" fmla="*/ 0 h 85"/>
                <a:gd name="T76" fmla="*/ 82 w 96"/>
                <a:gd name="T77" fmla="*/ 4 h 85"/>
                <a:gd name="T78" fmla="*/ 93 w 96"/>
                <a:gd name="T79" fmla="*/ 14 h 85"/>
                <a:gd name="T80" fmla="*/ 96 w 96"/>
                <a:gd name="T81" fmla="*/ 28 h 85"/>
                <a:gd name="T82" fmla="*/ 96 w 96"/>
                <a:gd name="T83" fmla="*/ 34 h 85"/>
                <a:gd name="T84" fmla="*/ 94 w 96"/>
                <a:gd name="T85" fmla="*/ 40 h 85"/>
                <a:gd name="T86" fmla="*/ 90 w 96"/>
                <a:gd name="T87" fmla="*/ 44 h 85"/>
                <a:gd name="T88" fmla="*/ 88 w 96"/>
                <a:gd name="T89" fmla="*/ 49 h 85"/>
                <a:gd name="T90" fmla="*/ 88 w 96"/>
                <a:gd name="T91" fmla="*/ 49 h 85"/>
                <a:gd name="T92" fmla="*/ 57 w 96"/>
                <a:gd name="T93" fmla="*/ 78 h 85"/>
                <a:gd name="T94" fmla="*/ 54 w 96"/>
                <a:gd name="T95" fmla="*/ 82 h 85"/>
                <a:gd name="T96" fmla="*/ 50 w 96"/>
                <a:gd name="T97" fmla="*/ 84 h 85"/>
                <a:gd name="T98" fmla="*/ 48 w 96"/>
                <a:gd name="T99" fmla="*/ 85 h 85"/>
                <a:gd name="T100" fmla="*/ 45 w 96"/>
                <a:gd name="T101" fmla="*/ 84 h 85"/>
                <a:gd name="T102" fmla="*/ 41 w 96"/>
                <a:gd name="T103" fmla="*/ 82 h 85"/>
                <a:gd name="T104" fmla="*/ 38 w 96"/>
                <a:gd name="T105" fmla="*/ 78 h 85"/>
                <a:gd name="T106" fmla="*/ 8 w 96"/>
                <a:gd name="T107" fmla="*/ 49 h 85"/>
                <a:gd name="T108" fmla="*/ 8 w 96"/>
                <a:gd name="T109" fmla="*/ 49 h 85"/>
                <a:gd name="T110" fmla="*/ 5 w 96"/>
                <a:gd name="T111" fmla="*/ 44 h 85"/>
                <a:gd name="T112" fmla="*/ 1 w 96"/>
                <a:gd name="T113" fmla="*/ 40 h 85"/>
                <a:gd name="T114" fmla="*/ 0 w 96"/>
                <a:gd name="T115" fmla="*/ 34 h 85"/>
                <a:gd name="T116" fmla="*/ 0 w 96"/>
                <a:gd name="T117" fmla="*/ 28 h 85"/>
                <a:gd name="T118" fmla="*/ 2 w 96"/>
                <a:gd name="T119" fmla="*/ 14 h 85"/>
                <a:gd name="T120" fmla="*/ 13 w 96"/>
                <a:gd name="T121" fmla="*/ 4 h 85"/>
                <a:gd name="T122" fmla="*/ 26 w 96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85">
                  <a:moveTo>
                    <a:pt x="26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8"/>
                  </a:lnTo>
                  <a:lnTo>
                    <a:pt x="12" y="22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3" y="36"/>
                  </a:lnTo>
                  <a:lnTo>
                    <a:pt x="17" y="4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78" y="40"/>
                  </a:lnTo>
                  <a:lnTo>
                    <a:pt x="82" y="36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2"/>
                  </a:lnTo>
                  <a:lnTo>
                    <a:pt x="81" y="18"/>
                  </a:lnTo>
                  <a:lnTo>
                    <a:pt x="77" y="16"/>
                  </a:lnTo>
                  <a:lnTo>
                    <a:pt x="73" y="13"/>
                  </a:lnTo>
                  <a:lnTo>
                    <a:pt x="68" y="12"/>
                  </a:lnTo>
                  <a:lnTo>
                    <a:pt x="64" y="13"/>
                  </a:lnTo>
                  <a:lnTo>
                    <a:pt x="60" y="14"/>
                  </a:lnTo>
                  <a:lnTo>
                    <a:pt x="57" y="17"/>
                  </a:lnTo>
                  <a:lnTo>
                    <a:pt x="48" y="28"/>
                  </a:lnTo>
                  <a:lnTo>
                    <a:pt x="38" y="17"/>
                  </a:lnTo>
                  <a:lnTo>
                    <a:pt x="36" y="14"/>
                  </a:lnTo>
                  <a:lnTo>
                    <a:pt x="32" y="13"/>
                  </a:lnTo>
                  <a:lnTo>
                    <a:pt x="26" y="12"/>
                  </a:lnTo>
                  <a:close/>
                  <a:moveTo>
                    <a:pt x="26" y="0"/>
                  </a:moveTo>
                  <a:lnTo>
                    <a:pt x="33" y="1"/>
                  </a:lnTo>
                  <a:lnTo>
                    <a:pt x="38" y="2"/>
                  </a:lnTo>
                  <a:lnTo>
                    <a:pt x="44" y="5"/>
                  </a:lnTo>
                  <a:lnTo>
                    <a:pt x="48" y="9"/>
                  </a:lnTo>
                  <a:lnTo>
                    <a:pt x="52" y="5"/>
                  </a:lnTo>
                  <a:lnTo>
                    <a:pt x="57" y="2"/>
                  </a:lnTo>
                  <a:lnTo>
                    <a:pt x="62" y="1"/>
                  </a:lnTo>
                  <a:lnTo>
                    <a:pt x="68" y="0"/>
                  </a:lnTo>
                  <a:lnTo>
                    <a:pt x="82" y="4"/>
                  </a:lnTo>
                  <a:lnTo>
                    <a:pt x="93" y="14"/>
                  </a:lnTo>
                  <a:lnTo>
                    <a:pt x="96" y="28"/>
                  </a:lnTo>
                  <a:lnTo>
                    <a:pt x="96" y="34"/>
                  </a:lnTo>
                  <a:lnTo>
                    <a:pt x="94" y="40"/>
                  </a:lnTo>
                  <a:lnTo>
                    <a:pt x="90" y="44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0" y="84"/>
                  </a:lnTo>
                  <a:lnTo>
                    <a:pt x="48" y="85"/>
                  </a:lnTo>
                  <a:lnTo>
                    <a:pt x="45" y="84"/>
                  </a:lnTo>
                  <a:lnTo>
                    <a:pt x="41" y="82"/>
                  </a:lnTo>
                  <a:lnTo>
                    <a:pt x="38" y="78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5" y="44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2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7A1CB30A-5E47-42D0-8379-2300BB85C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271" y="3699001"/>
              <a:ext cx="146030" cy="180302"/>
            </a:xfrm>
            <a:custGeom>
              <a:avLst/>
              <a:gdLst>
                <a:gd name="T0" fmla="*/ 64 w 98"/>
                <a:gd name="T1" fmla="*/ 60 h 121"/>
                <a:gd name="T2" fmla="*/ 52 w 98"/>
                <a:gd name="T3" fmla="*/ 84 h 121"/>
                <a:gd name="T4" fmla="*/ 38 w 98"/>
                <a:gd name="T5" fmla="*/ 101 h 121"/>
                <a:gd name="T6" fmla="*/ 26 w 98"/>
                <a:gd name="T7" fmla="*/ 113 h 121"/>
                <a:gd name="T8" fmla="*/ 16 w 98"/>
                <a:gd name="T9" fmla="*/ 120 h 121"/>
                <a:gd name="T10" fmla="*/ 9 w 98"/>
                <a:gd name="T11" fmla="*/ 121 h 121"/>
                <a:gd name="T12" fmla="*/ 5 w 98"/>
                <a:gd name="T13" fmla="*/ 121 h 121"/>
                <a:gd name="T14" fmla="*/ 2 w 98"/>
                <a:gd name="T15" fmla="*/ 120 h 121"/>
                <a:gd name="T16" fmla="*/ 1 w 98"/>
                <a:gd name="T17" fmla="*/ 118 h 121"/>
                <a:gd name="T18" fmla="*/ 1 w 98"/>
                <a:gd name="T19" fmla="*/ 117 h 121"/>
                <a:gd name="T20" fmla="*/ 0 w 98"/>
                <a:gd name="T21" fmla="*/ 116 h 121"/>
                <a:gd name="T22" fmla="*/ 0 w 98"/>
                <a:gd name="T23" fmla="*/ 114 h 121"/>
                <a:gd name="T24" fmla="*/ 5 w 98"/>
                <a:gd name="T25" fmla="*/ 113 h 121"/>
                <a:gd name="T26" fmla="*/ 16 w 98"/>
                <a:gd name="T27" fmla="*/ 108 h 121"/>
                <a:gd name="T28" fmla="*/ 30 w 98"/>
                <a:gd name="T29" fmla="*/ 97 h 121"/>
                <a:gd name="T30" fmla="*/ 48 w 98"/>
                <a:gd name="T31" fmla="*/ 82 h 121"/>
                <a:gd name="T32" fmla="*/ 64 w 98"/>
                <a:gd name="T33" fmla="*/ 60 h 121"/>
                <a:gd name="T34" fmla="*/ 74 w 98"/>
                <a:gd name="T35" fmla="*/ 0 h 121"/>
                <a:gd name="T36" fmla="*/ 81 w 98"/>
                <a:gd name="T37" fmla="*/ 11 h 121"/>
                <a:gd name="T38" fmla="*/ 88 w 98"/>
                <a:gd name="T39" fmla="*/ 25 h 121"/>
                <a:gd name="T40" fmla="*/ 96 w 98"/>
                <a:gd name="T41" fmla="*/ 43 h 121"/>
                <a:gd name="T42" fmla="*/ 98 w 98"/>
                <a:gd name="T43" fmla="*/ 62 h 121"/>
                <a:gd name="T44" fmla="*/ 97 w 98"/>
                <a:gd name="T45" fmla="*/ 84 h 121"/>
                <a:gd name="T46" fmla="*/ 92 w 98"/>
                <a:gd name="T47" fmla="*/ 97 h 121"/>
                <a:gd name="T48" fmla="*/ 82 w 98"/>
                <a:gd name="T49" fmla="*/ 109 h 121"/>
                <a:gd name="T50" fmla="*/ 73 w 98"/>
                <a:gd name="T51" fmla="*/ 116 h 121"/>
                <a:gd name="T52" fmla="*/ 62 w 98"/>
                <a:gd name="T53" fmla="*/ 118 h 121"/>
                <a:gd name="T54" fmla="*/ 52 w 98"/>
                <a:gd name="T55" fmla="*/ 117 h 121"/>
                <a:gd name="T56" fmla="*/ 42 w 98"/>
                <a:gd name="T57" fmla="*/ 109 h 121"/>
                <a:gd name="T58" fmla="*/ 56 w 98"/>
                <a:gd name="T59" fmla="*/ 92 h 121"/>
                <a:gd name="T60" fmla="*/ 64 w 98"/>
                <a:gd name="T61" fmla="*/ 76 h 121"/>
                <a:gd name="T62" fmla="*/ 68 w 98"/>
                <a:gd name="T63" fmla="*/ 61 h 121"/>
                <a:gd name="T64" fmla="*/ 68 w 98"/>
                <a:gd name="T65" fmla="*/ 50 h 121"/>
                <a:gd name="T66" fmla="*/ 66 w 98"/>
                <a:gd name="T67" fmla="*/ 43 h 121"/>
                <a:gd name="T68" fmla="*/ 66 w 98"/>
                <a:gd name="T69" fmla="*/ 40 h 121"/>
                <a:gd name="T70" fmla="*/ 52 w 98"/>
                <a:gd name="T71" fmla="*/ 65 h 121"/>
                <a:gd name="T72" fmla="*/ 36 w 98"/>
                <a:gd name="T73" fmla="*/ 84 h 121"/>
                <a:gd name="T74" fmla="*/ 18 w 98"/>
                <a:gd name="T75" fmla="*/ 96 h 121"/>
                <a:gd name="T76" fmla="*/ 9 w 98"/>
                <a:gd name="T77" fmla="*/ 89 h 121"/>
                <a:gd name="T78" fmla="*/ 4 w 98"/>
                <a:gd name="T79" fmla="*/ 78 h 121"/>
                <a:gd name="T80" fmla="*/ 2 w 98"/>
                <a:gd name="T81" fmla="*/ 66 h 121"/>
                <a:gd name="T82" fmla="*/ 5 w 98"/>
                <a:gd name="T83" fmla="*/ 53 h 121"/>
                <a:gd name="T84" fmla="*/ 14 w 98"/>
                <a:gd name="T85" fmla="*/ 41 h 121"/>
                <a:gd name="T86" fmla="*/ 25 w 98"/>
                <a:gd name="T87" fmla="*/ 32 h 121"/>
                <a:gd name="T88" fmla="*/ 36 w 98"/>
                <a:gd name="T89" fmla="*/ 27 h 121"/>
                <a:gd name="T90" fmla="*/ 45 w 98"/>
                <a:gd name="T91" fmla="*/ 24 h 121"/>
                <a:gd name="T92" fmla="*/ 54 w 98"/>
                <a:gd name="T93" fmla="*/ 20 h 121"/>
                <a:gd name="T94" fmla="*/ 64 w 98"/>
                <a:gd name="T95" fmla="*/ 13 h 121"/>
                <a:gd name="T96" fmla="*/ 74 w 98"/>
                <a:gd name="T9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1">
                  <a:moveTo>
                    <a:pt x="64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6" y="113"/>
                  </a:lnTo>
                  <a:lnTo>
                    <a:pt x="16" y="120"/>
                  </a:lnTo>
                  <a:lnTo>
                    <a:pt x="9" y="121"/>
                  </a:lnTo>
                  <a:lnTo>
                    <a:pt x="5" y="121"/>
                  </a:lnTo>
                  <a:lnTo>
                    <a:pt x="2" y="120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7"/>
                  </a:lnTo>
                  <a:lnTo>
                    <a:pt x="48" y="82"/>
                  </a:lnTo>
                  <a:lnTo>
                    <a:pt x="64" y="60"/>
                  </a:lnTo>
                  <a:close/>
                  <a:moveTo>
                    <a:pt x="74" y="0"/>
                  </a:moveTo>
                  <a:lnTo>
                    <a:pt x="81" y="11"/>
                  </a:lnTo>
                  <a:lnTo>
                    <a:pt x="88" y="25"/>
                  </a:lnTo>
                  <a:lnTo>
                    <a:pt x="96" y="43"/>
                  </a:lnTo>
                  <a:lnTo>
                    <a:pt x="98" y="62"/>
                  </a:lnTo>
                  <a:lnTo>
                    <a:pt x="97" y="84"/>
                  </a:lnTo>
                  <a:lnTo>
                    <a:pt x="92" y="97"/>
                  </a:lnTo>
                  <a:lnTo>
                    <a:pt x="82" y="109"/>
                  </a:lnTo>
                  <a:lnTo>
                    <a:pt x="73" y="116"/>
                  </a:lnTo>
                  <a:lnTo>
                    <a:pt x="62" y="118"/>
                  </a:lnTo>
                  <a:lnTo>
                    <a:pt x="52" y="117"/>
                  </a:lnTo>
                  <a:lnTo>
                    <a:pt x="42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1"/>
                  </a:lnTo>
                  <a:lnTo>
                    <a:pt x="68" y="50"/>
                  </a:lnTo>
                  <a:lnTo>
                    <a:pt x="66" y="43"/>
                  </a:lnTo>
                  <a:lnTo>
                    <a:pt x="66" y="40"/>
                  </a:lnTo>
                  <a:lnTo>
                    <a:pt x="52" y="65"/>
                  </a:lnTo>
                  <a:lnTo>
                    <a:pt x="36" y="84"/>
                  </a:lnTo>
                  <a:lnTo>
                    <a:pt x="18" y="96"/>
                  </a:lnTo>
                  <a:lnTo>
                    <a:pt x="9" y="89"/>
                  </a:lnTo>
                  <a:lnTo>
                    <a:pt x="4" y="78"/>
                  </a:lnTo>
                  <a:lnTo>
                    <a:pt x="2" y="66"/>
                  </a:lnTo>
                  <a:lnTo>
                    <a:pt x="5" y="53"/>
                  </a:lnTo>
                  <a:lnTo>
                    <a:pt x="14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C7C8919C-4F07-417B-9C43-6B84A034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5" y="5575030"/>
              <a:ext cx="111758" cy="110267"/>
            </a:xfrm>
            <a:custGeom>
              <a:avLst/>
              <a:gdLst>
                <a:gd name="T0" fmla="*/ 47 w 75"/>
                <a:gd name="T1" fmla="*/ 62 h 74"/>
                <a:gd name="T2" fmla="*/ 42 w 75"/>
                <a:gd name="T3" fmla="*/ 64 h 74"/>
                <a:gd name="T4" fmla="*/ 34 w 75"/>
                <a:gd name="T5" fmla="*/ 64 h 74"/>
                <a:gd name="T6" fmla="*/ 38 w 75"/>
                <a:gd name="T7" fmla="*/ 40 h 74"/>
                <a:gd name="T8" fmla="*/ 26 w 75"/>
                <a:gd name="T9" fmla="*/ 61 h 74"/>
                <a:gd name="T10" fmla="*/ 11 w 75"/>
                <a:gd name="T11" fmla="*/ 48 h 74"/>
                <a:gd name="T12" fmla="*/ 10 w 75"/>
                <a:gd name="T13" fmla="*/ 32 h 74"/>
                <a:gd name="T14" fmla="*/ 62 w 75"/>
                <a:gd name="T15" fmla="*/ 24 h 74"/>
                <a:gd name="T16" fmla="*/ 66 w 75"/>
                <a:gd name="T17" fmla="*/ 37 h 74"/>
                <a:gd name="T18" fmla="*/ 51 w 75"/>
                <a:gd name="T19" fmla="*/ 61 h 74"/>
                <a:gd name="T20" fmla="*/ 62 w 75"/>
                <a:gd name="T21" fmla="*/ 33 h 74"/>
                <a:gd name="T22" fmla="*/ 62 w 75"/>
                <a:gd name="T23" fmla="*/ 27 h 74"/>
                <a:gd name="T24" fmla="*/ 38 w 75"/>
                <a:gd name="T25" fmla="*/ 11 h 74"/>
                <a:gd name="T26" fmla="*/ 51 w 75"/>
                <a:gd name="T27" fmla="*/ 13 h 74"/>
                <a:gd name="T28" fmla="*/ 56 w 75"/>
                <a:gd name="T29" fmla="*/ 17 h 74"/>
                <a:gd name="T30" fmla="*/ 52 w 75"/>
                <a:gd name="T31" fmla="*/ 20 h 74"/>
                <a:gd name="T32" fmla="*/ 52 w 75"/>
                <a:gd name="T33" fmla="*/ 25 h 74"/>
                <a:gd name="T34" fmla="*/ 55 w 75"/>
                <a:gd name="T35" fmla="*/ 31 h 74"/>
                <a:gd name="T36" fmla="*/ 56 w 75"/>
                <a:gd name="T37" fmla="*/ 36 h 74"/>
                <a:gd name="T38" fmla="*/ 54 w 75"/>
                <a:gd name="T39" fmla="*/ 45 h 74"/>
                <a:gd name="T40" fmla="*/ 42 w 75"/>
                <a:gd name="T41" fmla="*/ 24 h 74"/>
                <a:gd name="T42" fmla="*/ 44 w 75"/>
                <a:gd name="T43" fmla="*/ 24 h 74"/>
                <a:gd name="T44" fmla="*/ 46 w 75"/>
                <a:gd name="T45" fmla="*/ 23 h 74"/>
                <a:gd name="T46" fmla="*/ 43 w 75"/>
                <a:gd name="T47" fmla="*/ 23 h 74"/>
                <a:gd name="T48" fmla="*/ 39 w 75"/>
                <a:gd name="T49" fmla="*/ 23 h 74"/>
                <a:gd name="T50" fmla="*/ 35 w 75"/>
                <a:gd name="T51" fmla="*/ 23 h 74"/>
                <a:gd name="T52" fmla="*/ 30 w 75"/>
                <a:gd name="T53" fmla="*/ 23 h 74"/>
                <a:gd name="T54" fmla="*/ 28 w 75"/>
                <a:gd name="T55" fmla="*/ 23 h 74"/>
                <a:gd name="T56" fmla="*/ 30 w 75"/>
                <a:gd name="T57" fmla="*/ 24 h 74"/>
                <a:gd name="T58" fmla="*/ 32 w 75"/>
                <a:gd name="T59" fmla="*/ 24 h 74"/>
                <a:gd name="T60" fmla="*/ 31 w 75"/>
                <a:gd name="T61" fmla="*/ 54 h 74"/>
                <a:gd name="T62" fmla="*/ 23 w 75"/>
                <a:gd name="T63" fmla="*/ 24 h 74"/>
                <a:gd name="T64" fmla="*/ 24 w 75"/>
                <a:gd name="T65" fmla="*/ 24 h 74"/>
                <a:gd name="T66" fmla="*/ 23 w 75"/>
                <a:gd name="T67" fmla="*/ 23 h 74"/>
                <a:gd name="T68" fmla="*/ 20 w 75"/>
                <a:gd name="T69" fmla="*/ 23 h 74"/>
                <a:gd name="T70" fmla="*/ 16 w 75"/>
                <a:gd name="T71" fmla="*/ 23 h 74"/>
                <a:gd name="T72" fmla="*/ 24 w 75"/>
                <a:gd name="T73" fmla="*/ 13 h 74"/>
                <a:gd name="T74" fmla="*/ 38 w 75"/>
                <a:gd name="T75" fmla="*/ 5 h 74"/>
                <a:gd name="T76" fmla="*/ 15 w 75"/>
                <a:gd name="T77" fmla="*/ 15 h 74"/>
                <a:gd name="T78" fmla="*/ 4 w 75"/>
                <a:gd name="T79" fmla="*/ 37 h 74"/>
                <a:gd name="T80" fmla="*/ 15 w 75"/>
                <a:gd name="T81" fmla="*/ 60 h 74"/>
                <a:gd name="T82" fmla="*/ 38 w 75"/>
                <a:gd name="T83" fmla="*/ 70 h 74"/>
                <a:gd name="T84" fmla="*/ 60 w 75"/>
                <a:gd name="T85" fmla="*/ 60 h 74"/>
                <a:gd name="T86" fmla="*/ 70 w 75"/>
                <a:gd name="T87" fmla="*/ 37 h 74"/>
                <a:gd name="T88" fmla="*/ 60 w 75"/>
                <a:gd name="T89" fmla="*/ 15 h 74"/>
                <a:gd name="T90" fmla="*/ 38 w 75"/>
                <a:gd name="T91" fmla="*/ 5 h 74"/>
                <a:gd name="T92" fmla="*/ 52 w 75"/>
                <a:gd name="T93" fmla="*/ 3 h 74"/>
                <a:gd name="T94" fmla="*/ 72 w 75"/>
                <a:gd name="T95" fmla="*/ 23 h 74"/>
                <a:gd name="T96" fmla="*/ 72 w 75"/>
                <a:gd name="T97" fmla="*/ 52 h 74"/>
                <a:gd name="T98" fmla="*/ 52 w 75"/>
                <a:gd name="T99" fmla="*/ 72 h 74"/>
                <a:gd name="T100" fmla="*/ 23 w 75"/>
                <a:gd name="T101" fmla="*/ 72 h 74"/>
                <a:gd name="T102" fmla="*/ 3 w 75"/>
                <a:gd name="T103" fmla="*/ 52 h 74"/>
                <a:gd name="T104" fmla="*/ 3 w 75"/>
                <a:gd name="T105" fmla="*/ 23 h 74"/>
                <a:gd name="T106" fmla="*/ 23 w 75"/>
                <a:gd name="T10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" h="74">
                  <a:moveTo>
                    <a:pt x="38" y="40"/>
                  </a:moveTo>
                  <a:lnTo>
                    <a:pt x="47" y="62"/>
                  </a:lnTo>
                  <a:lnTo>
                    <a:pt x="47" y="62"/>
                  </a:lnTo>
                  <a:lnTo>
                    <a:pt x="42" y="64"/>
                  </a:lnTo>
                  <a:lnTo>
                    <a:pt x="38" y="65"/>
                  </a:lnTo>
                  <a:lnTo>
                    <a:pt x="34" y="64"/>
                  </a:lnTo>
                  <a:lnTo>
                    <a:pt x="30" y="64"/>
                  </a:lnTo>
                  <a:lnTo>
                    <a:pt x="38" y="40"/>
                  </a:lnTo>
                  <a:close/>
                  <a:moveTo>
                    <a:pt x="12" y="27"/>
                  </a:moveTo>
                  <a:lnTo>
                    <a:pt x="26" y="61"/>
                  </a:lnTo>
                  <a:lnTo>
                    <a:pt x="16" y="56"/>
                  </a:lnTo>
                  <a:lnTo>
                    <a:pt x="11" y="48"/>
                  </a:lnTo>
                  <a:lnTo>
                    <a:pt x="10" y="37"/>
                  </a:lnTo>
                  <a:lnTo>
                    <a:pt x="10" y="32"/>
                  </a:lnTo>
                  <a:lnTo>
                    <a:pt x="12" y="27"/>
                  </a:lnTo>
                  <a:close/>
                  <a:moveTo>
                    <a:pt x="62" y="24"/>
                  </a:moveTo>
                  <a:lnTo>
                    <a:pt x="64" y="31"/>
                  </a:lnTo>
                  <a:lnTo>
                    <a:pt x="66" y="37"/>
                  </a:lnTo>
                  <a:lnTo>
                    <a:pt x="62" y="51"/>
                  </a:lnTo>
                  <a:lnTo>
                    <a:pt x="51" y="61"/>
                  </a:lnTo>
                  <a:lnTo>
                    <a:pt x="60" y="37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2" y="27"/>
                  </a:lnTo>
                  <a:lnTo>
                    <a:pt x="62" y="24"/>
                  </a:lnTo>
                  <a:close/>
                  <a:moveTo>
                    <a:pt x="38" y="11"/>
                  </a:moveTo>
                  <a:lnTo>
                    <a:pt x="44" y="11"/>
                  </a:lnTo>
                  <a:lnTo>
                    <a:pt x="51" y="13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4" y="17"/>
                  </a:lnTo>
                  <a:lnTo>
                    <a:pt x="52" y="20"/>
                  </a:lnTo>
                  <a:lnTo>
                    <a:pt x="51" y="23"/>
                  </a:lnTo>
                  <a:lnTo>
                    <a:pt x="52" y="25"/>
                  </a:lnTo>
                  <a:lnTo>
                    <a:pt x="54" y="28"/>
                  </a:lnTo>
                  <a:lnTo>
                    <a:pt x="55" y="31"/>
                  </a:lnTo>
                  <a:lnTo>
                    <a:pt x="56" y="33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4" y="45"/>
                  </a:lnTo>
                  <a:lnTo>
                    <a:pt x="51" y="53"/>
                  </a:lnTo>
                  <a:lnTo>
                    <a:pt x="42" y="24"/>
                  </a:lnTo>
                  <a:lnTo>
                    <a:pt x="43" y="24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6" y="23"/>
                  </a:lnTo>
                  <a:lnTo>
                    <a:pt x="35" y="23"/>
                  </a:lnTo>
                  <a:lnTo>
                    <a:pt x="32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6" y="36"/>
                  </a:lnTo>
                  <a:lnTo>
                    <a:pt x="31" y="54"/>
                  </a:lnTo>
                  <a:lnTo>
                    <a:pt x="20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0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24" y="13"/>
                  </a:lnTo>
                  <a:lnTo>
                    <a:pt x="38" y="11"/>
                  </a:lnTo>
                  <a:close/>
                  <a:moveTo>
                    <a:pt x="38" y="5"/>
                  </a:moveTo>
                  <a:lnTo>
                    <a:pt x="24" y="7"/>
                  </a:lnTo>
                  <a:lnTo>
                    <a:pt x="15" y="15"/>
                  </a:lnTo>
                  <a:lnTo>
                    <a:pt x="7" y="25"/>
                  </a:lnTo>
                  <a:lnTo>
                    <a:pt x="4" y="37"/>
                  </a:lnTo>
                  <a:lnTo>
                    <a:pt x="7" y="51"/>
                  </a:lnTo>
                  <a:lnTo>
                    <a:pt x="15" y="60"/>
                  </a:lnTo>
                  <a:lnTo>
                    <a:pt x="24" y="68"/>
                  </a:lnTo>
                  <a:lnTo>
                    <a:pt x="38" y="70"/>
                  </a:lnTo>
                  <a:lnTo>
                    <a:pt x="50" y="68"/>
                  </a:lnTo>
                  <a:lnTo>
                    <a:pt x="60" y="60"/>
                  </a:lnTo>
                  <a:lnTo>
                    <a:pt x="67" y="51"/>
                  </a:lnTo>
                  <a:lnTo>
                    <a:pt x="70" y="37"/>
                  </a:lnTo>
                  <a:lnTo>
                    <a:pt x="67" y="25"/>
                  </a:lnTo>
                  <a:lnTo>
                    <a:pt x="60" y="15"/>
                  </a:lnTo>
                  <a:lnTo>
                    <a:pt x="50" y="7"/>
                  </a:lnTo>
                  <a:lnTo>
                    <a:pt x="38" y="5"/>
                  </a:lnTo>
                  <a:close/>
                  <a:moveTo>
                    <a:pt x="38" y="0"/>
                  </a:moveTo>
                  <a:lnTo>
                    <a:pt x="52" y="3"/>
                  </a:lnTo>
                  <a:lnTo>
                    <a:pt x="64" y="11"/>
                  </a:lnTo>
                  <a:lnTo>
                    <a:pt x="72" y="23"/>
                  </a:lnTo>
                  <a:lnTo>
                    <a:pt x="75" y="37"/>
                  </a:lnTo>
                  <a:lnTo>
                    <a:pt x="72" y="52"/>
                  </a:lnTo>
                  <a:lnTo>
                    <a:pt x="64" y="64"/>
                  </a:lnTo>
                  <a:lnTo>
                    <a:pt x="52" y="72"/>
                  </a:lnTo>
                  <a:lnTo>
                    <a:pt x="38" y="74"/>
                  </a:lnTo>
                  <a:lnTo>
                    <a:pt x="23" y="72"/>
                  </a:lnTo>
                  <a:lnTo>
                    <a:pt x="11" y="64"/>
                  </a:lnTo>
                  <a:lnTo>
                    <a:pt x="3" y="52"/>
                  </a:lnTo>
                  <a:lnTo>
                    <a:pt x="0" y="37"/>
                  </a:lnTo>
                  <a:lnTo>
                    <a:pt x="3" y="23"/>
                  </a:lnTo>
                  <a:lnTo>
                    <a:pt x="11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A881AF48-F1A2-4AFF-AB65-2A67D5BB4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9" y="4250336"/>
              <a:ext cx="178812" cy="178812"/>
            </a:xfrm>
            <a:custGeom>
              <a:avLst/>
              <a:gdLst>
                <a:gd name="T0" fmla="*/ 46 w 120"/>
                <a:gd name="T1" fmla="*/ 15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6 h 120"/>
                <a:gd name="T12" fmla="*/ 24 w 120"/>
                <a:gd name="T13" fmla="*/ 66 h 120"/>
                <a:gd name="T14" fmla="*/ 34 w 120"/>
                <a:gd name="T15" fmla="*/ 72 h 120"/>
                <a:gd name="T16" fmla="*/ 46 w 120"/>
                <a:gd name="T17" fmla="*/ 74 h 120"/>
                <a:gd name="T18" fmla="*/ 56 w 120"/>
                <a:gd name="T19" fmla="*/ 72 h 120"/>
                <a:gd name="T20" fmla="*/ 67 w 120"/>
                <a:gd name="T21" fmla="*/ 66 h 120"/>
                <a:gd name="T22" fmla="*/ 72 w 120"/>
                <a:gd name="T23" fmla="*/ 56 h 120"/>
                <a:gd name="T24" fmla="*/ 75 w 120"/>
                <a:gd name="T25" fmla="*/ 45 h 120"/>
                <a:gd name="T26" fmla="*/ 72 w 120"/>
                <a:gd name="T27" fmla="*/ 33 h 120"/>
                <a:gd name="T28" fmla="*/ 67 w 120"/>
                <a:gd name="T29" fmla="*/ 24 h 120"/>
                <a:gd name="T30" fmla="*/ 56 w 120"/>
                <a:gd name="T31" fmla="*/ 17 h 120"/>
                <a:gd name="T32" fmla="*/ 46 w 120"/>
                <a:gd name="T33" fmla="*/ 15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7 w 120"/>
                <a:gd name="T45" fmla="*/ 61 h 120"/>
                <a:gd name="T46" fmla="*/ 79 w 120"/>
                <a:gd name="T47" fmla="*/ 74 h 120"/>
                <a:gd name="T48" fmla="*/ 82 w 120"/>
                <a:gd name="T49" fmla="*/ 74 h 120"/>
                <a:gd name="T50" fmla="*/ 86 w 120"/>
                <a:gd name="T51" fmla="*/ 76 h 120"/>
                <a:gd name="T52" fmla="*/ 88 w 120"/>
                <a:gd name="T53" fmla="*/ 77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0 h 120"/>
                <a:gd name="T62" fmla="*/ 119 w 120"/>
                <a:gd name="T63" fmla="*/ 114 h 120"/>
                <a:gd name="T64" fmla="*/ 118 w 120"/>
                <a:gd name="T65" fmla="*/ 117 h 120"/>
                <a:gd name="T66" fmla="*/ 115 w 120"/>
                <a:gd name="T67" fmla="*/ 118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6 h 120"/>
                <a:gd name="T76" fmla="*/ 78 w 120"/>
                <a:gd name="T77" fmla="*/ 88 h 120"/>
                <a:gd name="T78" fmla="*/ 76 w 120"/>
                <a:gd name="T79" fmla="*/ 85 h 120"/>
                <a:gd name="T80" fmla="*/ 75 w 120"/>
                <a:gd name="T81" fmla="*/ 81 h 120"/>
                <a:gd name="T82" fmla="*/ 75 w 120"/>
                <a:gd name="T83" fmla="*/ 78 h 120"/>
                <a:gd name="T84" fmla="*/ 62 w 120"/>
                <a:gd name="T85" fmla="*/ 86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2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5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6"/>
                  </a:lnTo>
                  <a:lnTo>
                    <a:pt x="24" y="66"/>
                  </a:lnTo>
                  <a:lnTo>
                    <a:pt x="34" y="72"/>
                  </a:lnTo>
                  <a:lnTo>
                    <a:pt x="46" y="74"/>
                  </a:lnTo>
                  <a:lnTo>
                    <a:pt x="56" y="72"/>
                  </a:lnTo>
                  <a:lnTo>
                    <a:pt x="67" y="66"/>
                  </a:lnTo>
                  <a:lnTo>
                    <a:pt x="72" y="56"/>
                  </a:lnTo>
                  <a:lnTo>
                    <a:pt x="75" y="45"/>
                  </a:lnTo>
                  <a:lnTo>
                    <a:pt x="72" y="33"/>
                  </a:lnTo>
                  <a:lnTo>
                    <a:pt x="67" y="24"/>
                  </a:lnTo>
                  <a:lnTo>
                    <a:pt x="56" y="17"/>
                  </a:lnTo>
                  <a:lnTo>
                    <a:pt x="46" y="15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7" y="61"/>
                  </a:lnTo>
                  <a:lnTo>
                    <a:pt x="79" y="74"/>
                  </a:lnTo>
                  <a:lnTo>
                    <a:pt x="82" y="74"/>
                  </a:lnTo>
                  <a:lnTo>
                    <a:pt x="86" y="76"/>
                  </a:lnTo>
                  <a:lnTo>
                    <a:pt x="88" y="77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9" y="114"/>
                  </a:lnTo>
                  <a:lnTo>
                    <a:pt x="118" y="117"/>
                  </a:lnTo>
                  <a:lnTo>
                    <a:pt x="115" y="118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6"/>
                  </a:lnTo>
                  <a:lnTo>
                    <a:pt x="78" y="88"/>
                  </a:lnTo>
                  <a:lnTo>
                    <a:pt x="76" y="85"/>
                  </a:lnTo>
                  <a:lnTo>
                    <a:pt x="75" y="81"/>
                  </a:lnTo>
                  <a:lnTo>
                    <a:pt x="75" y="78"/>
                  </a:lnTo>
                  <a:lnTo>
                    <a:pt x="62" y="86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81">
              <a:extLst>
                <a:ext uri="{FF2B5EF4-FFF2-40B4-BE49-F238E27FC236}">
                  <a16:creationId xmlns:a16="http://schemas.microsoft.com/office/drawing/2014/main" id="{2169BFE7-EBE8-4B68-8F98-7C7238B7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41" y="2953953"/>
              <a:ext cx="137088" cy="129638"/>
            </a:xfrm>
            <a:custGeom>
              <a:avLst/>
              <a:gdLst>
                <a:gd name="T0" fmla="*/ 47 w 92"/>
                <a:gd name="T1" fmla="*/ 0 h 87"/>
                <a:gd name="T2" fmla="*/ 56 w 92"/>
                <a:gd name="T3" fmla="*/ 2 h 87"/>
                <a:gd name="T4" fmla="*/ 61 w 92"/>
                <a:gd name="T5" fmla="*/ 6 h 87"/>
                <a:gd name="T6" fmla="*/ 65 w 92"/>
                <a:gd name="T7" fmla="*/ 13 h 87"/>
                <a:gd name="T8" fmla="*/ 65 w 92"/>
                <a:gd name="T9" fmla="*/ 18 h 87"/>
                <a:gd name="T10" fmla="*/ 65 w 92"/>
                <a:gd name="T11" fmla="*/ 23 h 87"/>
                <a:gd name="T12" fmla="*/ 65 w 92"/>
                <a:gd name="T13" fmla="*/ 27 h 87"/>
                <a:gd name="T14" fmla="*/ 67 w 92"/>
                <a:gd name="T15" fmla="*/ 29 h 87"/>
                <a:gd name="T16" fmla="*/ 68 w 92"/>
                <a:gd name="T17" fmla="*/ 31 h 87"/>
                <a:gd name="T18" fmla="*/ 67 w 92"/>
                <a:gd name="T19" fmla="*/ 34 h 87"/>
                <a:gd name="T20" fmla="*/ 67 w 92"/>
                <a:gd name="T21" fmla="*/ 37 h 87"/>
                <a:gd name="T22" fmla="*/ 65 w 92"/>
                <a:gd name="T23" fmla="*/ 39 h 87"/>
                <a:gd name="T24" fmla="*/ 63 w 92"/>
                <a:gd name="T25" fmla="*/ 39 h 87"/>
                <a:gd name="T26" fmla="*/ 61 w 92"/>
                <a:gd name="T27" fmla="*/ 43 h 87"/>
                <a:gd name="T28" fmla="*/ 60 w 92"/>
                <a:gd name="T29" fmla="*/ 47 h 87"/>
                <a:gd name="T30" fmla="*/ 59 w 92"/>
                <a:gd name="T31" fmla="*/ 50 h 87"/>
                <a:gd name="T32" fmla="*/ 57 w 92"/>
                <a:gd name="T33" fmla="*/ 53 h 87"/>
                <a:gd name="T34" fmla="*/ 56 w 92"/>
                <a:gd name="T35" fmla="*/ 54 h 87"/>
                <a:gd name="T36" fmla="*/ 55 w 92"/>
                <a:gd name="T37" fmla="*/ 55 h 87"/>
                <a:gd name="T38" fmla="*/ 55 w 92"/>
                <a:gd name="T39" fmla="*/ 55 h 87"/>
                <a:gd name="T40" fmla="*/ 55 w 92"/>
                <a:gd name="T41" fmla="*/ 57 h 87"/>
                <a:gd name="T42" fmla="*/ 56 w 92"/>
                <a:gd name="T43" fmla="*/ 59 h 87"/>
                <a:gd name="T44" fmla="*/ 56 w 92"/>
                <a:gd name="T45" fmla="*/ 61 h 87"/>
                <a:gd name="T46" fmla="*/ 57 w 92"/>
                <a:gd name="T47" fmla="*/ 62 h 87"/>
                <a:gd name="T48" fmla="*/ 64 w 92"/>
                <a:gd name="T49" fmla="*/ 63 h 87"/>
                <a:gd name="T50" fmla="*/ 72 w 92"/>
                <a:gd name="T51" fmla="*/ 67 h 87"/>
                <a:gd name="T52" fmla="*/ 81 w 92"/>
                <a:gd name="T53" fmla="*/ 73 h 87"/>
                <a:gd name="T54" fmla="*/ 89 w 92"/>
                <a:gd name="T55" fmla="*/ 79 h 87"/>
                <a:gd name="T56" fmla="*/ 92 w 92"/>
                <a:gd name="T57" fmla="*/ 87 h 87"/>
                <a:gd name="T58" fmla="*/ 0 w 92"/>
                <a:gd name="T59" fmla="*/ 87 h 87"/>
                <a:gd name="T60" fmla="*/ 4 w 92"/>
                <a:gd name="T61" fmla="*/ 79 h 87"/>
                <a:gd name="T62" fmla="*/ 11 w 92"/>
                <a:gd name="T63" fmla="*/ 73 h 87"/>
                <a:gd name="T64" fmla="*/ 20 w 92"/>
                <a:gd name="T65" fmla="*/ 67 h 87"/>
                <a:gd name="T66" fmla="*/ 28 w 92"/>
                <a:gd name="T67" fmla="*/ 63 h 87"/>
                <a:gd name="T68" fmla="*/ 35 w 92"/>
                <a:gd name="T69" fmla="*/ 62 h 87"/>
                <a:gd name="T70" fmla="*/ 36 w 92"/>
                <a:gd name="T71" fmla="*/ 61 h 87"/>
                <a:gd name="T72" fmla="*/ 36 w 92"/>
                <a:gd name="T73" fmla="*/ 59 h 87"/>
                <a:gd name="T74" fmla="*/ 37 w 92"/>
                <a:gd name="T75" fmla="*/ 57 h 87"/>
                <a:gd name="T76" fmla="*/ 37 w 92"/>
                <a:gd name="T77" fmla="*/ 55 h 87"/>
                <a:gd name="T78" fmla="*/ 37 w 92"/>
                <a:gd name="T79" fmla="*/ 55 h 87"/>
                <a:gd name="T80" fmla="*/ 36 w 92"/>
                <a:gd name="T81" fmla="*/ 54 h 87"/>
                <a:gd name="T82" fmla="*/ 36 w 92"/>
                <a:gd name="T83" fmla="*/ 53 h 87"/>
                <a:gd name="T84" fmla="*/ 33 w 92"/>
                <a:gd name="T85" fmla="*/ 50 h 87"/>
                <a:gd name="T86" fmla="*/ 32 w 92"/>
                <a:gd name="T87" fmla="*/ 47 h 87"/>
                <a:gd name="T88" fmla="*/ 31 w 92"/>
                <a:gd name="T89" fmla="*/ 43 h 87"/>
                <a:gd name="T90" fmla="*/ 29 w 92"/>
                <a:gd name="T91" fmla="*/ 39 h 87"/>
                <a:gd name="T92" fmla="*/ 27 w 92"/>
                <a:gd name="T93" fmla="*/ 39 h 87"/>
                <a:gd name="T94" fmla="*/ 25 w 92"/>
                <a:gd name="T95" fmla="*/ 37 h 87"/>
                <a:gd name="T96" fmla="*/ 25 w 92"/>
                <a:gd name="T97" fmla="*/ 34 h 87"/>
                <a:gd name="T98" fmla="*/ 25 w 92"/>
                <a:gd name="T99" fmla="*/ 31 h 87"/>
                <a:gd name="T100" fmla="*/ 25 w 92"/>
                <a:gd name="T101" fmla="*/ 29 h 87"/>
                <a:gd name="T102" fmla="*/ 27 w 92"/>
                <a:gd name="T103" fmla="*/ 27 h 87"/>
                <a:gd name="T104" fmla="*/ 27 w 92"/>
                <a:gd name="T105" fmla="*/ 23 h 87"/>
                <a:gd name="T106" fmla="*/ 27 w 92"/>
                <a:gd name="T107" fmla="*/ 18 h 87"/>
                <a:gd name="T108" fmla="*/ 27 w 92"/>
                <a:gd name="T109" fmla="*/ 13 h 87"/>
                <a:gd name="T110" fmla="*/ 31 w 92"/>
                <a:gd name="T111" fmla="*/ 6 h 87"/>
                <a:gd name="T112" fmla="*/ 36 w 92"/>
                <a:gd name="T113" fmla="*/ 2 h 87"/>
                <a:gd name="T114" fmla="*/ 47 w 92"/>
                <a:gd name="T1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87">
                  <a:moveTo>
                    <a:pt x="47" y="0"/>
                  </a:moveTo>
                  <a:lnTo>
                    <a:pt x="56" y="2"/>
                  </a:lnTo>
                  <a:lnTo>
                    <a:pt x="61" y="6"/>
                  </a:lnTo>
                  <a:lnTo>
                    <a:pt x="65" y="13"/>
                  </a:lnTo>
                  <a:lnTo>
                    <a:pt x="65" y="18"/>
                  </a:lnTo>
                  <a:lnTo>
                    <a:pt x="65" y="23"/>
                  </a:lnTo>
                  <a:lnTo>
                    <a:pt x="65" y="27"/>
                  </a:lnTo>
                  <a:lnTo>
                    <a:pt x="67" y="29"/>
                  </a:lnTo>
                  <a:lnTo>
                    <a:pt x="68" y="31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61" y="43"/>
                  </a:lnTo>
                  <a:lnTo>
                    <a:pt x="60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6" y="54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7"/>
                  </a:lnTo>
                  <a:lnTo>
                    <a:pt x="56" y="59"/>
                  </a:lnTo>
                  <a:lnTo>
                    <a:pt x="56" y="61"/>
                  </a:lnTo>
                  <a:lnTo>
                    <a:pt x="57" y="62"/>
                  </a:lnTo>
                  <a:lnTo>
                    <a:pt x="64" y="63"/>
                  </a:lnTo>
                  <a:lnTo>
                    <a:pt x="72" y="67"/>
                  </a:lnTo>
                  <a:lnTo>
                    <a:pt x="81" y="73"/>
                  </a:lnTo>
                  <a:lnTo>
                    <a:pt x="89" y="79"/>
                  </a:lnTo>
                  <a:lnTo>
                    <a:pt x="92" y="87"/>
                  </a:lnTo>
                  <a:lnTo>
                    <a:pt x="0" y="87"/>
                  </a:lnTo>
                  <a:lnTo>
                    <a:pt x="4" y="79"/>
                  </a:lnTo>
                  <a:lnTo>
                    <a:pt x="11" y="73"/>
                  </a:lnTo>
                  <a:lnTo>
                    <a:pt x="20" y="67"/>
                  </a:lnTo>
                  <a:lnTo>
                    <a:pt x="28" y="63"/>
                  </a:lnTo>
                  <a:lnTo>
                    <a:pt x="35" y="62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7" y="57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6" y="54"/>
                  </a:lnTo>
                  <a:lnTo>
                    <a:pt x="36" y="53"/>
                  </a:lnTo>
                  <a:lnTo>
                    <a:pt x="33" y="50"/>
                  </a:lnTo>
                  <a:lnTo>
                    <a:pt x="32" y="47"/>
                  </a:lnTo>
                  <a:lnTo>
                    <a:pt x="31" y="43"/>
                  </a:lnTo>
                  <a:lnTo>
                    <a:pt x="29" y="39"/>
                  </a:lnTo>
                  <a:lnTo>
                    <a:pt x="27" y="39"/>
                  </a:lnTo>
                  <a:lnTo>
                    <a:pt x="25" y="37"/>
                  </a:lnTo>
                  <a:lnTo>
                    <a:pt x="25" y="34"/>
                  </a:lnTo>
                  <a:lnTo>
                    <a:pt x="25" y="31"/>
                  </a:lnTo>
                  <a:lnTo>
                    <a:pt x="25" y="29"/>
                  </a:lnTo>
                  <a:lnTo>
                    <a:pt x="27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7" y="13"/>
                  </a:lnTo>
                  <a:lnTo>
                    <a:pt x="31" y="6"/>
                  </a:lnTo>
                  <a:lnTo>
                    <a:pt x="36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82">
              <a:extLst>
                <a:ext uri="{FF2B5EF4-FFF2-40B4-BE49-F238E27FC236}">
                  <a16:creationId xmlns:a16="http://schemas.microsoft.com/office/drawing/2014/main" id="{DC1FED20-9E61-43DD-AE64-2219A67B8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1" y="3263892"/>
              <a:ext cx="163910" cy="165401"/>
            </a:xfrm>
            <a:custGeom>
              <a:avLst/>
              <a:gdLst>
                <a:gd name="T0" fmla="*/ 110 w 110"/>
                <a:gd name="T1" fmla="*/ 0 h 111"/>
                <a:gd name="T2" fmla="*/ 110 w 110"/>
                <a:gd name="T3" fmla="*/ 79 h 111"/>
                <a:gd name="T4" fmla="*/ 106 w 110"/>
                <a:gd name="T5" fmla="*/ 88 h 111"/>
                <a:gd name="T6" fmla="*/ 98 w 110"/>
                <a:gd name="T7" fmla="*/ 95 h 111"/>
                <a:gd name="T8" fmla="*/ 85 w 110"/>
                <a:gd name="T9" fmla="*/ 96 h 111"/>
                <a:gd name="T10" fmla="*/ 73 w 110"/>
                <a:gd name="T11" fmla="*/ 95 h 111"/>
                <a:gd name="T12" fmla="*/ 65 w 110"/>
                <a:gd name="T13" fmla="*/ 88 h 111"/>
                <a:gd name="T14" fmla="*/ 61 w 110"/>
                <a:gd name="T15" fmla="*/ 79 h 111"/>
                <a:gd name="T16" fmla="*/ 65 w 110"/>
                <a:gd name="T17" fmla="*/ 71 h 111"/>
                <a:gd name="T18" fmla="*/ 73 w 110"/>
                <a:gd name="T19" fmla="*/ 64 h 111"/>
                <a:gd name="T20" fmla="*/ 85 w 110"/>
                <a:gd name="T21" fmla="*/ 62 h 111"/>
                <a:gd name="T22" fmla="*/ 91 w 110"/>
                <a:gd name="T23" fmla="*/ 63 h 111"/>
                <a:gd name="T24" fmla="*/ 95 w 110"/>
                <a:gd name="T25" fmla="*/ 64 h 111"/>
                <a:gd name="T26" fmla="*/ 95 w 110"/>
                <a:gd name="T27" fmla="*/ 28 h 111"/>
                <a:gd name="T28" fmla="*/ 47 w 110"/>
                <a:gd name="T29" fmla="*/ 42 h 111"/>
                <a:gd name="T30" fmla="*/ 47 w 110"/>
                <a:gd name="T31" fmla="*/ 94 h 111"/>
                <a:gd name="T32" fmla="*/ 43 w 110"/>
                <a:gd name="T33" fmla="*/ 102 h 111"/>
                <a:gd name="T34" fmla="*/ 35 w 110"/>
                <a:gd name="T35" fmla="*/ 108 h 111"/>
                <a:gd name="T36" fmla="*/ 23 w 110"/>
                <a:gd name="T37" fmla="*/ 111 h 111"/>
                <a:gd name="T38" fmla="*/ 12 w 110"/>
                <a:gd name="T39" fmla="*/ 108 h 111"/>
                <a:gd name="T40" fmla="*/ 2 w 110"/>
                <a:gd name="T41" fmla="*/ 102 h 111"/>
                <a:gd name="T42" fmla="*/ 0 w 110"/>
                <a:gd name="T43" fmla="*/ 94 h 111"/>
                <a:gd name="T44" fmla="*/ 2 w 110"/>
                <a:gd name="T45" fmla="*/ 84 h 111"/>
                <a:gd name="T46" fmla="*/ 12 w 110"/>
                <a:gd name="T47" fmla="*/ 79 h 111"/>
                <a:gd name="T48" fmla="*/ 23 w 110"/>
                <a:gd name="T49" fmla="*/ 76 h 111"/>
                <a:gd name="T50" fmla="*/ 29 w 110"/>
                <a:gd name="T51" fmla="*/ 76 h 111"/>
                <a:gd name="T52" fmla="*/ 34 w 110"/>
                <a:gd name="T53" fmla="*/ 78 h 111"/>
                <a:gd name="T54" fmla="*/ 34 w 110"/>
                <a:gd name="T55" fmla="*/ 20 h 111"/>
                <a:gd name="T56" fmla="*/ 110 w 110"/>
                <a:gd name="T5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11">
                  <a:moveTo>
                    <a:pt x="110" y="0"/>
                  </a:moveTo>
                  <a:lnTo>
                    <a:pt x="110" y="79"/>
                  </a:lnTo>
                  <a:lnTo>
                    <a:pt x="106" y="88"/>
                  </a:lnTo>
                  <a:lnTo>
                    <a:pt x="98" y="95"/>
                  </a:lnTo>
                  <a:lnTo>
                    <a:pt x="85" y="96"/>
                  </a:lnTo>
                  <a:lnTo>
                    <a:pt x="73" y="95"/>
                  </a:lnTo>
                  <a:lnTo>
                    <a:pt x="65" y="88"/>
                  </a:lnTo>
                  <a:lnTo>
                    <a:pt x="61" y="79"/>
                  </a:lnTo>
                  <a:lnTo>
                    <a:pt x="65" y="71"/>
                  </a:lnTo>
                  <a:lnTo>
                    <a:pt x="73" y="64"/>
                  </a:lnTo>
                  <a:lnTo>
                    <a:pt x="85" y="62"/>
                  </a:lnTo>
                  <a:lnTo>
                    <a:pt x="91" y="63"/>
                  </a:lnTo>
                  <a:lnTo>
                    <a:pt x="95" y="64"/>
                  </a:lnTo>
                  <a:lnTo>
                    <a:pt x="95" y="28"/>
                  </a:lnTo>
                  <a:lnTo>
                    <a:pt x="47" y="42"/>
                  </a:lnTo>
                  <a:lnTo>
                    <a:pt x="47" y="94"/>
                  </a:lnTo>
                  <a:lnTo>
                    <a:pt x="43" y="102"/>
                  </a:lnTo>
                  <a:lnTo>
                    <a:pt x="35" y="108"/>
                  </a:lnTo>
                  <a:lnTo>
                    <a:pt x="23" y="111"/>
                  </a:lnTo>
                  <a:lnTo>
                    <a:pt x="12" y="108"/>
                  </a:lnTo>
                  <a:lnTo>
                    <a:pt x="2" y="102"/>
                  </a:lnTo>
                  <a:lnTo>
                    <a:pt x="0" y="94"/>
                  </a:lnTo>
                  <a:lnTo>
                    <a:pt x="2" y="84"/>
                  </a:lnTo>
                  <a:lnTo>
                    <a:pt x="12" y="79"/>
                  </a:lnTo>
                  <a:lnTo>
                    <a:pt x="23" y="76"/>
                  </a:lnTo>
                  <a:lnTo>
                    <a:pt x="29" y="76"/>
                  </a:lnTo>
                  <a:lnTo>
                    <a:pt x="34" y="78"/>
                  </a:lnTo>
                  <a:lnTo>
                    <a:pt x="34" y="2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84">
              <a:extLst>
                <a:ext uri="{FF2B5EF4-FFF2-40B4-BE49-F238E27FC236}">
                  <a16:creationId xmlns:a16="http://schemas.microsoft.com/office/drawing/2014/main" id="{7ADCBF99-0479-4B5C-B4DF-906C08C2A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02" y="4983463"/>
              <a:ext cx="128148" cy="128148"/>
            </a:xfrm>
            <a:custGeom>
              <a:avLst/>
              <a:gdLst>
                <a:gd name="T0" fmla="*/ 53 w 86"/>
                <a:gd name="T1" fmla="*/ 28 h 86"/>
                <a:gd name="T2" fmla="*/ 46 w 86"/>
                <a:gd name="T3" fmla="*/ 38 h 86"/>
                <a:gd name="T4" fmla="*/ 52 w 86"/>
                <a:gd name="T5" fmla="*/ 38 h 86"/>
                <a:gd name="T6" fmla="*/ 53 w 86"/>
                <a:gd name="T7" fmla="*/ 40 h 86"/>
                <a:gd name="T8" fmla="*/ 52 w 86"/>
                <a:gd name="T9" fmla="*/ 46 h 86"/>
                <a:gd name="T10" fmla="*/ 48 w 86"/>
                <a:gd name="T11" fmla="*/ 52 h 86"/>
                <a:gd name="T12" fmla="*/ 45 w 86"/>
                <a:gd name="T13" fmla="*/ 55 h 86"/>
                <a:gd name="T14" fmla="*/ 44 w 86"/>
                <a:gd name="T15" fmla="*/ 52 h 86"/>
                <a:gd name="T16" fmla="*/ 41 w 86"/>
                <a:gd name="T17" fmla="*/ 44 h 86"/>
                <a:gd name="T18" fmla="*/ 40 w 86"/>
                <a:gd name="T19" fmla="*/ 38 h 86"/>
                <a:gd name="T20" fmla="*/ 38 w 86"/>
                <a:gd name="T21" fmla="*/ 31 h 86"/>
                <a:gd name="T22" fmla="*/ 34 w 86"/>
                <a:gd name="T23" fmla="*/ 27 h 86"/>
                <a:gd name="T24" fmla="*/ 29 w 86"/>
                <a:gd name="T25" fmla="*/ 27 h 86"/>
                <a:gd name="T26" fmla="*/ 24 w 86"/>
                <a:gd name="T27" fmla="*/ 32 h 86"/>
                <a:gd name="T28" fmla="*/ 18 w 86"/>
                <a:gd name="T29" fmla="*/ 36 h 86"/>
                <a:gd name="T30" fmla="*/ 17 w 86"/>
                <a:gd name="T31" fmla="*/ 38 h 86"/>
                <a:gd name="T32" fmla="*/ 20 w 86"/>
                <a:gd name="T33" fmla="*/ 40 h 86"/>
                <a:gd name="T34" fmla="*/ 22 w 86"/>
                <a:gd name="T35" fmla="*/ 39 h 86"/>
                <a:gd name="T36" fmla="*/ 25 w 86"/>
                <a:gd name="T37" fmla="*/ 39 h 86"/>
                <a:gd name="T38" fmla="*/ 29 w 86"/>
                <a:gd name="T39" fmla="*/ 51 h 86"/>
                <a:gd name="T40" fmla="*/ 33 w 86"/>
                <a:gd name="T41" fmla="*/ 66 h 86"/>
                <a:gd name="T42" fmla="*/ 37 w 86"/>
                <a:gd name="T43" fmla="*/ 70 h 86"/>
                <a:gd name="T44" fmla="*/ 41 w 86"/>
                <a:gd name="T45" fmla="*/ 71 h 86"/>
                <a:gd name="T46" fmla="*/ 49 w 86"/>
                <a:gd name="T47" fmla="*/ 66 h 86"/>
                <a:gd name="T48" fmla="*/ 64 w 86"/>
                <a:gd name="T49" fmla="*/ 48 h 86"/>
                <a:gd name="T50" fmla="*/ 68 w 86"/>
                <a:gd name="T51" fmla="*/ 31 h 86"/>
                <a:gd name="T52" fmla="*/ 60 w 86"/>
                <a:gd name="T53" fmla="*/ 26 h 86"/>
                <a:gd name="T54" fmla="*/ 60 w 86"/>
                <a:gd name="T55" fmla="*/ 3 h 86"/>
                <a:gd name="T56" fmla="*/ 82 w 86"/>
                <a:gd name="T57" fmla="*/ 26 h 86"/>
                <a:gd name="T58" fmla="*/ 82 w 86"/>
                <a:gd name="T59" fmla="*/ 60 h 86"/>
                <a:gd name="T60" fmla="*/ 60 w 86"/>
                <a:gd name="T61" fmla="*/ 83 h 86"/>
                <a:gd name="T62" fmla="*/ 26 w 86"/>
                <a:gd name="T63" fmla="*/ 83 h 86"/>
                <a:gd name="T64" fmla="*/ 2 w 86"/>
                <a:gd name="T65" fmla="*/ 60 h 86"/>
                <a:gd name="T66" fmla="*/ 2 w 86"/>
                <a:gd name="T67" fmla="*/ 26 h 86"/>
                <a:gd name="T68" fmla="*/ 26 w 86"/>
                <a:gd name="T6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86">
                  <a:moveTo>
                    <a:pt x="60" y="26"/>
                  </a:moveTo>
                  <a:lnTo>
                    <a:pt x="53" y="28"/>
                  </a:lnTo>
                  <a:lnTo>
                    <a:pt x="49" y="32"/>
                  </a:lnTo>
                  <a:lnTo>
                    <a:pt x="46" y="38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3" y="38"/>
                  </a:lnTo>
                  <a:lnTo>
                    <a:pt x="53" y="40"/>
                  </a:lnTo>
                  <a:lnTo>
                    <a:pt x="53" y="43"/>
                  </a:lnTo>
                  <a:lnTo>
                    <a:pt x="52" y="46"/>
                  </a:lnTo>
                  <a:lnTo>
                    <a:pt x="50" y="48"/>
                  </a:lnTo>
                  <a:lnTo>
                    <a:pt x="48" y="52"/>
                  </a:lnTo>
                  <a:lnTo>
                    <a:pt x="46" y="54"/>
                  </a:lnTo>
                  <a:lnTo>
                    <a:pt x="45" y="55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2" y="48"/>
                  </a:lnTo>
                  <a:lnTo>
                    <a:pt x="41" y="44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38" y="31"/>
                  </a:lnTo>
                  <a:lnTo>
                    <a:pt x="37" y="28"/>
                  </a:lnTo>
                  <a:lnTo>
                    <a:pt x="34" y="27"/>
                  </a:lnTo>
                  <a:lnTo>
                    <a:pt x="32" y="27"/>
                  </a:lnTo>
                  <a:lnTo>
                    <a:pt x="29" y="27"/>
                  </a:lnTo>
                  <a:lnTo>
                    <a:pt x="26" y="30"/>
                  </a:lnTo>
                  <a:lnTo>
                    <a:pt x="24" y="32"/>
                  </a:lnTo>
                  <a:lnTo>
                    <a:pt x="21" y="34"/>
                  </a:lnTo>
                  <a:lnTo>
                    <a:pt x="18" y="36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6" y="43"/>
                  </a:lnTo>
                  <a:lnTo>
                    <a:pt x="29" y="51"/>
                  </a:lnTo>
                  <a:lnTo>
                    <a:pt x="32" y="60"/>
                  </a:lnTo>
                  <a:lnTo>
                    <a:pt x="33" y="66"/>
                  </a:lnTo>
                  <a:lnTo>
                    <a:pt x="34" y="67"/>
                  </a:lnTo>
                  <a:lnTo>
                    <a:pt x="37" y="70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4" y="70"/>
                  </a:lnTo>
                  <a:lnTo>
                    <a:pt x="49" y="66"/>
                  </a:lnTo>
                  <a:lnTo>
                    <a:pt x="57" y="58"/>
                  </a:lnTo>
                  <a:lnTo>
                    <a:pt x="64" y="48"/>
                  </a:lnTo>
                  <a:lnTo>
                    <a:pt x="68" y="36"/>
                  </a:lnTo>
                  <a:lnTo>
                    <a:pt x="68" y="31"/>
                  </a:lnTo>
                  <a:lnTo>
                    <a:pt x="64" y="27"/>
                  </a:lnTo>
                  <a:lnTo>
                    <a:pt x="60" y="26"/>
                  </a:lnTo>
                  <a:close/>
                  <a:moveTo>
                    <a:pt x="42" y="0"/>
                  </a:moveTo>
                  <a:lnTo>
                    <a:pt x="60" y="3"/>
                  </a:lnTo>
                  <a:lnTo>
                    <a:pt x="73" y="12"/>
                  </a:lnTo>
                  <a:lnTo>
                    <a:pt x="82" y="26"/>
                  </a:lnTo>
                  <a:lnTo>
                    <a:pt x="86" y="43"/>
                  </a:lnTo>
                  <a:lnTo>
                    <a:pt x="82" y="60"/>
                  </a:lnTo>
                  <a:lnTo>
                    <a:pt x="73" y="74"/>
                  </a:lnTo>
                  <a:lnTo>
                    <a:pt x="60" y="83"/>
                  </a:lnTo>
                  <a:lnTo>
                    <a:pt x="42" y="86"/>
                  </a:lnTo>
                  <a:lnTo>
                    <a:pt x="26" y="83"/>
                  </a:lnTo>
                  <a:lnTo>
                    <a:pt x="12" y="74"/>
                  </a:lnTo>
                  <a:lnTo>
                    <a:pt x="2" y="60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2" y="12"/>
                  </a:lnTo>
                  <a:lnTo>
                    <a:pt x="26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86">
              <a:extLst>
                <a:ext uri="{FF2B5EF4-FFF2-40B4-BE49-F238E27FC236}">
                  <a16:creationId xmlns:a16="http://schemas.microsoft.com/office/drawing/2014/main" id="{AB7191F5-AF0D-4F93-A638-899165670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2432" y="6290276"/>
              <a:ext cx="262257" cy="233945"/>
            </a:xfrm>
            <a:custGeom>
              <a:avLst/>
              <a:gdLst>
                <a:gd name="T0" fmla="*/ 159 w 176"/>
                <a:gd name="T1" fmla="*/ 55 h 157"/>
                <a:gd name="T2" fmla="*/ 168 w 176"/>
                <a:gd name="T3" fmla="*/ 66 h 157"/>
                <a:gd name="T4" fmla="*/ 173 w 176"/>
                <a:gd name="T5" fmla="*/ 78 h 157"/>
                <a:gd name="T6" fmla="*/ 176 w 176"/>
                <a:gd name="T7" fmla="*/ 91 h 157"/>
                <a:gd name="T8" fmla="*/ 173 w 176"/>
                <a:gd name="T9" fmla="*/ 106 h 157"/>
                <a:gd name="T10" fmla="*/ 165 w 176"/>
                <a:gd name="T11" fmla="*/ 119 h 157"/>
                <a:gd name="T12" fmla="*/ 152 w 176"/>
                <a:gd name="T13" fmla="*/ 129 h 157"/>
                <a:gd name="T14" fmla="*/ 152 w 176"/>
                <a:gd name="T15" fmla="*/ 133 h 157"/>
                <a:gd name="T16" fmla="*/ 153 w 176"/>
                <a:gd name="T17" fmla="*/ 140 h 157"/>
                <a:gd name="T18" fmla="*/ 156 w 176"/>
                <a:gd name="T19" fmla="*/ 145 h 157"/>
                <a:gd name="T20" fmla="*/ 160 w 176"/>
                <a:gd name="T21" fmla="*/ 149 h 157"/>
                <a:gd name="T22" fmla="*/ 167 w 176"/>
                <a:gd name="T23" fmla="*/ 153 h 157"/>
                <a:gd name="T24" fmla="*/ 167 w 176"/>
                <a:gd name="T25" fmla="*/ 157 h 157"/>
                <a:gd name="T26" fmla="*/ 151 w 176"/>
                <a:gd name="T27" fmla="*/ 156 h 157"/>
                <a:gd name="T28" fmla="*/ 136 w 176"/>
                <a:gd name="T29" fmla="*/ 151 h 157"/>
                <a:gd name="T30" fmla="*/ 123 w 176"/>
                <a:gd name="T31" fmla="*/ 140 h 157"/>
                <a:gd name="T32" fmla="*/ 112 w 176"/>
                <a:gd name="T33" fmla="*/ 141 h 157"/>
                <a:gd name="T34" fmla="*/ 92 w 176"/>
                <a:gd name="T35" fmla="*/ 139 h 157"/>
                <a:gd name="T36" fmla="*/ 73 w 176"/>
                <a:gd name="T37" fmla="*/ 131 h 157"/>
                <a:gd name="T38" fmla="*/ 96 w 176"/>
                <a:gd name="T39" fmla="*/ 128 h 157"/>
                <a:gd name="T40" fmla="*/ 115 w 176"/>
                <a:gd name="T41" fmla="*/ 121 h 157"/>
                <a:gd name="T42" fmla="*/ 132 w 176"/>
                <a:gd name="T43" fmla="*/ 111 h 157"/>
                <a:gd name="T44" fmla="*/ 143 w 176"/>
                <a:gd name="T45" fmla="*/ 100 h 157"/>
                <a:gd name="T46" fmla="*/ 151 w 176"/>
                <a:gd name="T47" fmla="*/ 88 h 157"/>
                <a:gd name="T48" fmla="*/ 156 w 176"/>
                <a:gd name="T49" fmla="*/ 75 h 157"/>
                <a:gd name="T50" fmla="*/ 159 w 176"/>
                <a:gd name="T51" fmla="*/ 60 h 157"/>
                <a:gd name="T52" fmla="*/ 159 w 176"/>
                <a:gd name="T53" fmla="*/ 55 h 157"/>
                <a:gd name="T54" fmla="*/ 73 w 176"/>
                <a:gd name="T55" fmla="*/ 0 h 157"/>
                <a:gd name="T56" fmla="*/ 96 w 176"/>
                <a:gd name="T57" fmla="*/ 4 h 157"/>
                <a:gd name="T58" fmla="*/ 117 w 176"/>
                <a:gd name="T59" fmla="*/ 12 h 157"/>
                <a:gd name="T60" fmla="*/ 132 w 176"/>
                <a:gd name="T61" fmla="*/ 26 h 157"/>
                <a:gd name="T62" fmla="*/ 143 w 176"/>
                <a:gd name="T63" fmla="*/ 42 h 157"/>
                <a:gd name="T64" fmla="*/ 147 w 176"/>
                <a:gd name="T65" fmla="*/ 60 h 157"/>
                <a:gd name="T66" fmla="*/ 143 w 176"/>
                <a:gd name="T67" fmla="*/ 79 h 157"/>
                <a:gd name="T68" fmla="*/ 132 w 176"/>
                <a:gd name="T69" fmla="*/ 95 h 157"/>
                <a:gd name="T70" fmla="*/ 117 w 176"/>
                <a:gd name="T71" fmla="*/ 108 h 157"/>
                <a:gd name="T72" fmla="*/ 96 w 176"/>
                <a:gd name="T73" fmla="*/ 116 h 157"/>
                <a:gd name="T74" fmla="*/ 73 w 176"/>
                <a:gd name="T75" fmla="*/ 119 h 157"/>
                <a:gd name="T76" fmla="*/ 63 w 176"/>
                <a:gd name="T77" fmla="*/ 119 h 157"/>
                <a:gd name="T78" fmla="*/ 46 w 176"/>
                <a:gd name="T79" fmla="*/ 131 h 157"/>
                <a:gd name="T80" fmla="*/ 28 w 176"/>
                <a:gd name="T81" fmla="*/ 136 h 157"/>
                <a:gd name="T82" fmla="*/ 10 w 176"/>
                <a:gd name="T83" fmla="*/ 137 h 157"/>
                <a:gd name="T84" fmla="*/ 10 w 176"/>
                <a:gd name="T85" fmla="*/ 133 h 157"/>
                <a:gd name="T86" fmla="*/ 19 w 176"/>
                <a:gd name="T87" fmla="*/ 128 h 157"/>
                <a:gd name="T88" fmla="*/ 26 w 176"/>
                <a:gd name="T89" fmla="*/ 120 h 157"/>
                <a:gd name="T90" fmla="*/ 28 w 176"/>
                <a:gd name="T91" fmla="*/ 110 h 157"/>
                <a:gd name="T92" fmla="*/ 27 w 176"/>
                <a:gd name="T93" fmla="*/ 106 h 157"/>
                <a:gd name="T94" fmla="*/ 14 w 176"/>
                <a:gd name="T95" fmla="*/ 94 h 157"/>
                <a:gd name="T96" fmla="*/ 4 w 176"/>
                <a:gd name="T97" fmla="*/ 78 h 157"/>
                <a:gd name="T98" fmla="*/ 0 w 176"/>
                <a:gd name="T99" fmla="*/ 60 h 157"/>
                <a:gd name="T100" fmla="*/ 4 w 176"/>
                <a:gd name="T101" fmla="*/ 42 h 157"/>
                <a:gd name="T102" fmla="*/ 15 w 176"/>
                <a:gd name="T103" fmla="*/ 26 h 157"/>
                <a:gd name="T104" fmla="*/ 31 w 176"/>
                <a:gd name="T105" fmla="*/ 12 h 157"/>
                <a:gd name="T106" fmla="*/ 51 w 176"/>
                <a:gd name="T107" fmla="*/ 4 h 157"/>
                <a:gd name="T108" fmla="*/ 73 w 176"/>
                <a:gd name="T10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7">
                  <a:moveTo>
                    <a:pt x="159" y="55"/>
                  </a:moveTo>
                  <a:lnTo>
                    <a:pt x="168" y="66"/>
                  </a:lnTo>
                  <a:lnTo>
                    <a:pt x="173" y="78"/>
                  </a:lnTo>
                  <a:lnTo>
                    <a:pt x="176" y="91"/>
                  </a:lnTo>
                  <a:lnTo>
                    <a:pt x="173" y="106"/>
                  </a:lnTo>
                  <a:lnTo>
                    <a:pt x="165" y="119"/>
                  </a:lnTo>
                  <a:lnTo>
                    <a:pt x="152" y="129"/>
                  </a:lnTo>
                  <a:lnTo>
                    <a:pt x="152" y="133"/>
                  </a:lnTo>
                  <a:lnTo>
                    <a:pt x="153" y="140"/>
                  </a:lnTo>
                  <a:lnTo>
                    <a:pt x="156" y="145"/>
                  </a:lnTo>
                  <a:lnTo>
                    <a:pt x="160" y="149"/>
                  </a:lnTo>
                  <a:lnTo>
                    <a:pt x="167" y="153"/>
                  </a:lnTo>
                  <a:lnTo>
                    <a:pt x="167" y="157"/>
                  </a:lnTo>
                  <a:lnTo>
                    <a:pt x="151" y="156"/>
                  </a:lnTo>
                  <a:lnTo>
                    <a:pt x="136" y="151"/>
                  </a:lnTo>
                  <a:lnTo>
                    <a:pt x="123" y="140"/>
                  </a:lnTo>
                  <a:lnTo>
                    <a:pt x="112" y="141"/>
                  </a:lnTo>
                  <a:lnTo>
                    <a:pt x="92" y="139"/>
                  </a:lnTo>
                  <a:lnTo>
                    <a:pt x="73" y="131"/>
                  </a:lnTo>
                  <a:lnTo>
                    <a:pt x="96" y="128"/>
                  </a:lnTo>
                  <a:lnTo>
                    <a:pt x="115" y="121"/>
                  </a:lnTo>
                  <a:lnTo>
                    <a:pt x="132" y="111"/>
                  </a:lnTo>
                  <a:lnTo>
                    <a:pt x="143" y="100"/>
                  </a:lnTo>
                  <a:lnTo>
                    <a:pt x="151" y="88"/>
                  </a:lnTo>
                  <a:lnTo>
                    <a:pt x="156" y="75"/>
                  </a:lnTo>
                  <a:lnTo>
                    <a:pt x="159" y="60"/>
                  </a:lnTo>
                  <a:lnTo>
                    <a:pt x="159" y="55"/>
                  </a:lnTo>
                  <a:close/>
                  <a:moveTo>
                    <a:pt x="73" y="0"/>
                  </a:moveTo>
                  <a:lnTo>
                    <a:pt x="96" y="4"/>
                  </a:lnTo>
                  <a:lnTo>
                    <a:pt x="117" y="12"/>
                  </a:lnTo>
                  <a:lnTo>
                    <a:pt x="132" y="26"/>
                  </a:lnTo>
                  <a:lnTo>
                    <a:pt x="143" y="42"/>
                  </a:lnTo>
                  <a:lnTo>
                    <a:pt x="147" y="60"/>
                  </a:lnTo>
                  <a:lnTo>
                    <a:pt x="143" y="79"/>
                  </a:lnTo>
                  <a:lnTo>
                    <a:pt x="132" y="95"/>
                  </a:lnTo>
                  <a:lnTo>
                    <a:pt x="117" y="108"/>
                  </a:lnTo>
                  <a:lnTo>
                    <a:pt x="96" y="116"/>
                  </a:lnTo>
                  <a:lnTo>
                    <a:pt x="73" y="119"/>
                  </a:lnTo>
                  <a:lnTo>
                    <a:pt x="63" y="119"/>
                  </a:lnTo>
                  <a:lnTo>
                    <a:pt x="46" y="131"/>
                  </a:lnTo>
                  <a:lnTo>
                    <a:pt x="28" y="136"/>
                  </a:lnTo>
                  <a:lnTo>
                    <a:pt x="10" y="137"/>
                  </a:lnTo>
                  <a:lnTo>
                    <a:pt x="10" y="133"/>
                  </a:lnTo>
                  <a:lnTo>
                    <a:pt x="19" y="128"/>
                  </a:lnTo>
                  <a:lnTo>
                    <a:pt x="26" y="120"/>
                  </a:lnTo>
                  <a:lnTo>
                    <a:pt x="28" y="110"/>
                  </a:lnTo>
                  <a:lnTo>
                    <a:pt x="27" y="106"/>
                  </a:lnTo>
                  <a:lnTo>
                    <a:pt x="14" y="94"/>
                  </a:lnTo>
                  <a:lnTo>
                    <a:pt x="4" y="78"/>
                  </a:lnTo>
                  <a:lnTo>
                    <a:pt x="0" y="60"/>
                  </a:lnTo>
                  <a:lnTo>
                    <a:pt x="4" y="42"/>
                  </a:lnTo>
                  <a:lnTo>
                    <a:pt x="15" y="26"/>
                  </a:lnTo>
                  <a:lnTo>
                    <a:pt x="31" y="12"/>
                  </a:lnTo>
                  <a:lnTo>
                    <a:pt x="51" y="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87">
              <a:extLst>
                <a:ext uri="{FF2B5EF4-FFF2-40B4-BE49-F238E27FC236}">
                  <a16:creationId xmlns:a16="http://schemas.microsoft.com/office/drawing/2014/main" id="{917FCF3E-B069-4EE4-B51E-B31E1D7BA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0441" y="5953515"/>
              <a:ext cx="151990" cy="153480"/>
            </a:xfrm>
            <a:custGeom>
              <a:avLst/>
              <a:gdLst>
                <a:gd name="T0" fmla="*/ 78 w 102"/>
                <a:gd name="T1" fmla="*/ 31 h 103"/>
                <a:gd name="T2" fmla="*/ 41 w 102"/>
                <a:gd name="T3" fmla="*/ 61 h 103"/>
                <a:gd name="T4" fmla="*/ 30 w 102"/>
                <a:gd name="T5" fmla="*/ 47 h 103"/>
                <a:gd name="T6" fmla="*/ 21 w 102"/>
                <a:gd name="T7" fmla="*/ 56 h 103"/>
                <a:gd name="T8" fmla="*/ 41 w 102"/>
                <a:gd name="T9" fmla="*/ 84 h 103"/>
                <a:gd name="T10" fmla="*/ 84 w 102"/>
                <a:gd name="T11" fmla="*/ 36 h 103"/>
                <a:gd name="T12" fmla="*/ 78 w 102"/>
                <a:gd name="T13" fmla="*/ 31 h 103"/>
                <a:gd name="T14" fmla="*/ 52 w 102"/>
                <a:gd name="T15" fmla="*/ 0 h 103"/>
                <a:gd name="T16" fmla="*/ 72 w 102"/>
                <a:gd name="T17" fmla="*/ 4 h 103"/>
                <a:gd name="T18" fmla="*/ 88 w 102"/>
                <a:gd name="T19" fmla="*/ 16 h 103"/>
                <a:gd name="T20" fmla="*/ 98 w 102"/>
                <a:gd name="T21" fmla="*/ 32 h 103"/>
                <a:gd name="T22" fmla="*/ 102 w 102"/>
                <a:gd name="T23" fmla="*/ 52 h 103"/>
                <a:gd name="T24" fmla="*/ 98 w 102"/>
                <a:gd name="T25" fmla="*/ 72 h 103"/>
                <a:gd name="T26" fmla="*/ 88 w 102"/>
                <a:gd name="T27" fmla="*/ 88 h 103"/>
                <a:gd name="T28" fmla="*/ 72 w 102"/>
                <a:gd name="T29" fmla="*/ 99 h 103"/>
                <a:gd name="T30" fmla="*/ 52 w 102"/>
                <a:gd name="T31" fmla="*/ 103 h 103"/>
                <a:gd name="T32" fmla="*/ 32 w 102"/>
                <a:gd name="T33" fmla="*/ 99 h 103"/>
                <a:gd name="T34" fmla="*/ 16 w 102"/>
                <a:gd name="T35" fmla="*/ 88 h 103"/>
                <a:gd name="T36" fmla="*/ 4 w 102"/>
                <a:gd name="T37" fmla="*/ 72 h 103"/>
                <a:gd name="T38" fmla="*/ 0 w 102"/>
                <a:gd name="T39" fmla="*/ 52 h 103"/>
                <a:gd name="T40" fmla="*/ 4 w 102"/>
                <a:gd name="T41" fmla="*/ 32 h 103"/>
                <a:gd name="T42" fmla="*/ 16 w 102"/>
                <a:gd name="T43" fmla="*/ 16 h 103"/>
                <a:gd name="T44" fmla="*/ 32 w 102"/>
                <a:gd name="T45" fmla="*/ 4 h 103"/>
                <a:gd name="T46" fmla="*/ 52 w 102"/>
                <a:gd name="T4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3">
                  <a:moveTo>
                    <a:pt x="78" y="31"/>
                  </a:moveTo>
                  <a:lnTo>
                    <a:pt x="41" y="61"/>
                  </a:lnTo>
                  <a:lnTo>
                    <a:pt x="30" y="47"/>
                  </a:lnTo>
                  <a:lnTo>
                    <a:pt x="21" y="56"/>
                  </a:lnTo>
                  <a:lnTo>
                    <a:pt x="41" y="84"/>
                  </a:lnTo>
                  <a:lnTo>
                    <a:pt x="84" y="36"/>
                  </a:lnTo>
                  <a:lnTo>
                    <a:pt x="78" y="31"/>
                  </a:lnTo>
                  <a:close/>
                  <a:moveTo>
                    <a:pt x="52" y="0"/>
                  </a:moveTo>
                  <a:lnTo>
                    <a:pt x="72" y="4"/>
                  </a:lnTo>
                  <a:lnTo>
                    <a:pt x="88" y="16"/>
                  </a:lnTo>
                  <a:lnTo>
                    <a:pt x="98" y="32"/>
                  </a:lnTo>
                  <a:lnTo>
                    <a:pt x="102" y="52"/>
                  </a:lnTo>
                  <a:lnTo>
                    <a:pt x="98" y="72"/>
                  </a:lnTo>
                  <a:lnTo>
                    <a:pt x="88" y="88"/>
                  </a:lnTo>
                  <a:lnTo>
                    <a:pt x="72" y="99"/>
                  </a:lnTo>
                  <a:lnTo>
                    <a:pt x="52" y="103"/>
                  </a:lnTo>
                  <a:lnTo>
                    <a:pt x="32" y="99"/>
                  </a:lnTo>
                  <a:lnTo>
                    <a:pt x="16" y="88"/>
                  </a:lnTo>
                  <a:lnTo>
                    <a:pt x="4" y="72"/>
                  </a:lnTo>
                  <a:lnTo>
                    <a:pt x="0" y="52"/>
                  </a:lnTo>
                  <a:lnTo>
                    <a:pt x="4" y="32"/>
                  </a:lnTo>
                  <a:lnTo>
                    <a:pt x="16" y="16"/>
                  </a:lnTo>
                  <a:lnTo>
                    <a:pt x="32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88">
              <a:extLst>
                <a:ext uri="{FF2B5EF4-FFF2-40B4-BE49-F238E27FC236}">
                  <a16:creationId xmlns:a16="http://schemas.microsoft.com/office/drawing/2014/main" id="{8EA6895F-E930-4AA0-B064-EE439042F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8374" y="6206830"/>
              <a:ext cx="186262" cy="214574"/>
            </a:xfrm>
            <a:custGeom>
              <a:avLst/>
              <a:gdLst>
                <a:gd name="T0" fmla="*/ 46 w 125"/>
                <a:gd name="T1" fmla="*/ 22 h 144"/>
                <a:gd name="T2" fmla="*/ 46 w 125"/>
                <a:gd name="T3" fmla="*/ 40 h 144"/>
                <a:gd name="T4" fmla="*/ 38 w 125"/>
                <a:gd name="T5" fmla="*/ 44 h 144"/>
                <a:gd name="T6" fmla="*/ 31 w 125"/>
                <a:gd name="T7" fmla="*/ 50 h 144"/>
                <a:gd name="T8" fmla="*/ 22 w 125"/>
                <a:gd name="T9" fmla="*/ 64 h 144"/>
                <a:gd name="T10" fmla="*/ 18 w 125"/>
                <a:gd name="T11" fmla="*/ 82 h 144"/>
                <a:gd name="T12" fmla="*/ 22 w 125"/>
                <a:gd name="T13" fmla="*/ 99 h 144"/>
                <a:gd name="T14" fmla="*/ 31 w 125"/>
                <a:gd name="T15" fmla="*/ 114 h 144"/>
                <a:gd name="T16" fmla="*/ 46 w 125"/>
                <a:gd name="T17" fmla="*/ 123 h 144"/>
                <a:gd name="T18" fmla="*/ 63 w 125"/>
                <a:gd name="T19" fmla="*/ 127 h 144"/>
                <a:gd name="T20" fmla="*/ 80 w 125"/>
                <a:gd name="T21" fmla="*/ 123 h 144"/>
                <a:gd name="T22" fmla="*/ 95 w 125"/>
                <a:gd name="T23" fmla="*/ 114 h 144"/>
                <a:gd name="T24" fmla="*/ 104 w 125"/>
                <a:gd name="T25" fmla="*/ 99 h 144"/>
                <a:gd name="T26" fmla="*/ 108 w 125"/>
                <a:gd name="T27" fmla="*/ 82 h 144"/>
                <a:gd name="T28" fmla="*/ 104 w 125"/>
                <a:gd name="T29" fmla="*/ 64 h 144"/>
                <a:gd name="T30" fmla="*/ 95 w 125"/>
                <a:gd name="T31" fmla="*/ 50 h 144"/>
                <a:gd name="T32" fmla="*/ 88 w 125"/>
                <a:gd name="T33" fmla="*/ 44 h 144"/>
                <a:gd name="T34" fmla="*/ 81 w 125"/>
                <a:gd name="T35" fmla="*/ 40 h 144"/>
                <a:gd name="T36" fmla="*/ 81 w 125"/>
                <a:gd name="T37" fmla="*/ 22 h 144"/>
                <a:gd name="T38" fmla="*/ 99 w 125"/>
                <a:gd name="T39" fmla="*/ 30 h 144"/>
                <a:gd name="T40" fmla="*/ 113 w 125"/>
                <a:gd name="T41" fmla="*/ 44 h 144"/>
                <a:gd name="T42" fmla="*/ 123 w 125"/>
                <a:gd name="T43" fmla="*/ 62 h 144"/>
                <a:gd name="T44" fmla="*/ 125 w 125"/>
                <a:gd name="T45" fmla="*/ 82 h 144"/>
                <a:gd name="T46" fmla="*/ 123 w 125"/>
                <a:gd name="T47" fmla="*/ 102 h 144"/>
                <a:gd name="T48" fmla="*/ 113 w 125"/>
                <a:gd name="T49" fmla="*/ 119 h 144"/>
                <a:gd name="T50" fmla="*/ 100 w 125"/>
                <a:gd name="T51" fmla="*/ 132 h 144"/>
                <a:gd name="T52" fmla="*/ 83 w 125"/>
                <a:gd name="T53" fmla="*/ 142 h 144"/>
                <a:gd name="T54" fmla="*/ 63 w 125"/>
                <a:gd name="T55" fmla="*/ 144 h 144"/>
                <a:gd name="T56" fmla="*/ 43 w 125"/>
                <a:gd name="T57" fmla="*/ 142 h 144"/>
                <a:gd name="T58" fmla="*/ 26 w 125"/>
                <a:gd name="T59" fmla="*/ 132 h 144"/>
                <a:gd name="T60" fmla="*/ 12 w 125"/>
                <a:gd name="T61" fmla="*/ 119 h 144"/>
                <a:gd name="T62" fmla="*/ 3 w 125"/>
                <a:gd name="T63" fmla="*/ 102 h 144"/>
                <a:gd name="T64" fmla="*/ 0 w 125"/>
                <a:gd name="T65" fmla="*/ 82 h 144"/>
                <a:gd name="T66" fmla="*/ 3 w 125"/>
                <a:gd name="T67" fmla="*/ 62 h 144"/>
                <a:gd name="T68" fmla="*/ 14 w 125"/>
                <a:gd name="T69" fmla="*/ 44 h 144"/>
                <a:gd name="T70" fmla="*/ 27 w 125"/>
                <a:gd name="T71" fmla="*/ 30 h 144"/>
                <a:gd name="T72" fmla="*/ 46 w 125"/>
                <a:gd name="T73" fmla="*/ 22 h 144"/>
                <a:gd name="T74" fmla="*/ 54 w 125"/>
                <a:gd name="T75" fmla="*/ 0 h 144"/>
                <a:gd name="T76" fmla="*/ 72 w 125"/>
                <a:gd name="T77" fmla="*/ 0 h 144"/>
                <a:gd name="T78" fmla="*/ 72 w 125"/>
                <a:gd name="T79" fmla="*/ 72 h 144"/>
                <a:gd name="T80" fmla="*/ 54 w 125"/>
                <a:gd name="T81" fmla="*/ 72 h 144"/>
                <a:gd name="T82" fmla="*/ 54 w 125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4">
                  <a:moveTo>
                    <a:pt x="46" y="22"/>
                  </a:moveTo>
                  <a:lnTo>
                    <a:pt x="46" y="40"/>
                  </a:lnTo>
                  <a:lnTo>
                    <a:pt x="38" y="44"/>
                  </a:lnTo>
                  <a:lnTo>
                    <a:pt x="31" y="50"/>
                  </a:lnTo>
                  <a:lnTo>
                    <a:pt x="22" y="64"/>
                  </a:lnTo>
                  <a:lnTo>
                    <a:pt x="18" y="82"/>
                  </a:lnTo>
                  <a:lnTo>
                    <a:pt x="22" y="99"/>
                  </a:lnTo>
                  <a:lnTo>
                    <a:pt x="31" y="114"/>
                  </a:lnTo>
                  <a:lnTo>
                    <a:pt x="46" y="123"/>
                  </a:lnTo>
                  <a:lnTo>
                    <a:pt x="63" y="127"/>
                  </a:lnTo>
                  <a:lnTo>
                    <a:pt x="80" y="123"/>
                  </a:lnTo>
                  <a:lnTo>
                    <a:pt x="95" y="114"/>
                  </a:lnTo>
                  <a:lnTo>
                    <a:pt x="104" y="99"/>
                  </a:lnTo>
                  <a:lnTo>
                    <a:pt x="108" y="82"/>
                  </a:lnTo>
                  <a:lnTo>
                    <a:pt x="104" y="64"/>
                  </a:lnTo>
                  <a:lnTo>
                    <a:pt x="95" y="50"/>
                  </a:lnTo>
                  <a:lnTo>
                    <a:pt x="88" y="44"/>
                  </a:lnTo>
                  <a:lnTo>
                    <a:pt x="81" y="40"/>
                  </a:lnTo>
                  <a:lnTo>
                    <a:pt x="81" y="22"/>
                  </a:lnTo>
                  <a:lnTo>
                    <a:pt x="99" y="30"/>
                  </a:lnTo>
                  <a:lnTo>
                    <a:pt x="113" y="44"/>
                  </a:lnTo>
                  <a:lnTo>
                    <a:pt x="123" y="62"/>
                  </a:lnTo>
                  <a:lnTo>
                    <a:pt x="125" y="82"/>
                  </a:lnTo>
                  <a:lnTo>
                    <a:pt x="123" y="102"/>
                  </a:lnTo>
                  <a:lnTo>
                    <a:pt x="113" y="119"/>
                  </a:lnTo>
                  <a:lnTo>
                    <a:pt x="100" y="132"/>
                  </a:lnTo>
                  <a:lnTo>
                    <a:pt x="83" y="142"/>
                  </a:lnTo>
                  <a:lnTo>
                    <a:pt x="63" y="144"/>
                  </a:lnTo>
                  <a:lnTo>
                    <a:pt x="43" y="142"/>
                  </a:lnTo>
                  <a:lnTo>
                    <a:pt x="26" y="132"/>
                  </a:lnTo>
                  <a:lnTo>
                    <a:pt x="12" y="119"/>
                  </a:lnTo>
                  <a:lnTo>
                    <a:pt x="3" y="102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14" y="44"/>
                  </a:lnTo>
                  <a:lnTo>
                    <a:pt x="27" y="30"/>
                  </a:lnTo>
                  <a:lnTo>
                    <a:pt x="46" y="22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89">
              <a:extLst>
                <a:ext uri="{FF2B5EF4-FFF2-40B4-BE49-F238E27FC236}">
                  <a16:creationId xmlns:a16="http://schemas.microsoft.com/office/drawing/2014/main" id="{4E17370B-13D3-46F5-BE35-69679C557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410" y="6431835"/>
              <a:ext cx="251826" cy="208613"/>
            </a:xfrm>
            <a:custGeom>
              <a:avLst/>
              <a:gdLst>
                <a:gd name="T0" fmla="*/ 82 w 169"/>
                <a:gd name="T1" fmla="*/ 0 h 140"/>
                <a:gd name="T2" fmla="*/ 169 w 169"/>
                <a:gd name="T3" fmla="*/ 13 h 140"/>
                <a:gd name="T4" fmla="*/ 154 w 169"/>
                <a:gd name="T5" fmla="*/ 100 h 140"/>
                <a:gd name="T6" fmla="*/ 154 w 169"/>
                <a:gd name="T7" fmla="*/ 104 h 140"/>
                <a:gd name="T8" fmla="*/ 151 w 169"/>
                <a:gd name="T9" fmla="*/ 106 h 140"/>
                <a:gd name="T10" fmla="*/ 149 w 169"/>
                <a:gd name="T11" fmla="*/ 109 h 140"/>
                <a:gd name="T12" fmla="*/ 145 w 169"/>
                <a:gd name="T13" fmla="*/ 110 h 140"/>
                <a:gd name="T14" fmla="*/ 141 w 169"/>
                <a:gd name="T15" fmla="*/ 110 h 140"/>
                <a:gd name="T16" fmla="*/ 137 w 169"/>
                <a:gd name="T17" fmla="*/ 109 h 140"/>
                <a:gd name="T18" fmla="*/ 134 w 169"/>
                <a:gd name="T19" fmla="*/ 106 h 140"/>
                <a:gd name="T20" fmla="*/ 131 w 169"/>
                <a:gd name="T21" fmla="*/ 104 h 140"/>
                <a:gd name="T22" fmla="*/ 130 w 169"/>
                <a:gd name="T23" fmla="*/ 100 h 140"/>
                <a:gd name="T24" fmla="*/ 130 w 169"/>
                <a:gd name="T25" fmla="*/ 96 h 140"/>
                <a:gd name="T26" fmla="*/ 137 w 169"/>
                <a:gd name="T27" fmla="*/ 52 h 140"/>
                <a:gd name="T28" fmla="*/ 18 w 169"/>
                <a:gd name="T29" fmla="*/ 137 h 140"/>
                <a:gd name="T30" fmla="*/ 16 w 169"/>
                <a:gd name="T31" fmla="*/ 140 h 140"/>
                <a:gd name="T32" fmla="*/ 13 w 169"/>
                <a:gd name="T33" fmla="*/ 140 h 140"/>
                <a:gd name="T34" fmla="*/ 9 w 169"/>
                <a:gd name="T35" fmla="*/ 140 h 140"/>
                <a:gd name="T36" fmla="*/ 6 w 169"/>
                <a:gd name="T37" fmla="*/ 138 h 140"/>
                <a:gd name="T38" fmla="*/ 4 w 169"/>
                <a:gd name="T39" fmla="*/ 137 h 140"/>
                <a:gd name="T40" fmla="*/ 1 w 169"/>
                <a:gd name="T41" fmla="*/ 134 h 140"/>
                <a:gd name="T42" fmla="*/ 0 w 169"/>
                <a:gd name="T43" fmla="*/ 132 h 140"/>
                <a:gd name="T44" fmla="*/ 0 w 169"/>
                <a:gd name="T45" fmla="*/ 128 h 140"/>
                <a:gd name="T46" fmla="*/ 0 w 169"/>
                <a:gd name="T47" fmla="*/ 124 h 140"/>
                <a:gd name="T48" fmla="*/ 1 w 169"/>
                <a:gd name="T49" fmla="*/ 120 h 140"/>
                <a:gd name="T50" fmla="*/ 4 w 169"/>
                <a:gd name="T51" fmla="*/ 117 h 140"/>
                <a:gd name="T52" fmla="*/ 122 w 169"/>
                <a:gd name="T53" fmla="*/ 32 h 140"/>
                <a:gd name="T54" fmla="*/ 78 w 169"/>
                <a:gd name="T55" fmla="*/ 24 h 140"/>
                <a:gd name="T56" fmla="*/ 74 w 169"/>
                <a:gd name="T57" fmla="*/ 22 h 140"/>
                <a:gd name="T58" fmla="*/ 72 w 169"/>
                <a:gd name="T59" fmla="*/ 21 h 140"/>
                <a:gd name="T60" fmla="*/ 69 w 169"/>
                <a:gd name="T61" fmla="*/ 17 h 140"/>
                <a:gd name="T62" fmla="*/ 68 w 169"/>
                <a:gd name="T63" fmla="*/ 15 h 140"/>
                <a:gd name="T64" fmla="*/ 68 w 169"/>
                <a:gd name="T65" fmla="*/ 11 h 140"/>
                <a:gd name="T66" fmla="*/ 69 w 169"/>
                <a:gd name="T67" fmla="*/ 7 h 140"/>
                <a:gd name="T68" fmla="*/ 72 w 169"/>
                <a:gd name="T69" fmla="*/ 3 h 140"/>
                <a:gd name="T70" fmla="*/ 74 w 169"/>
                <a:gd name="T71" fmla="*/ 1 h 140"/>
                <a:gd name="T72" fmla="*/ 78 w 169"/>
                <a:gd name="T73" fmla="*/ 0 h 140"/>
                <a:gd name="T74" fmla="*/ 82 w 169"/>
                <a:gd name="T7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40">
                  <a:moveTo>
                    <a:pt x="82" y="0"/>
                  </a:moveTo>
                  <a:lnTo>
                    <a:pt x="169" y="13"/>
                  </a:lnTo>
                  <a:lnTo>
                    <a:pt x="154" y="100"/>
                  </a:lnTo>
                  <a:lnTo>
                    <a:pt x="154" y="104"/>
                  </a:lnTo>
                  <a:lnTo>
                    <a:pt x="151" y="106"/>
                  </a:lnTo>
                  <a:lnTo>
                    <a:pt x="149" y="109"/>
                  </a:lnTo>
                  <a:lnTo>
                    <a:pt x="145" y="110"/>
                  </a:lnTo>
                  <a:lnTo>
                    <a:pt x="141" y="110"/>
                  </a:lnTo>
                  <a:lnTo>
                    <a:pt x="137" y="109"/>
                  </a:lnTo>
                  <a:lnTo>
                    <a:pt x="134" y="106"/>
                  </a:lnTo>
                  <a:lnTo>
                    <a:pt x="131" y="104"/>
                  </a:lnTo>
                  <a:lnTo>
                    <a:pt x="130" y="100"/>
                  </a:lnTo>
                  <a:lnTo>
                    <a:pt x="130" y="96"/>
                  </a:lnTo>
                  <a:lnTo>
                    <a:pt x="137" y="52"/>
                  </a:lnTo>
                  <a:lnTo>
                    <a:pt x="18" y="137"/>
                  </a:lnTo>
                  <a:lnTo>
                    <a:pt x="16" y="140"/>
                  </a:lnTo>
                  <a:lnTo>
                    <a:pt x="13" y="140"/>
                  </a:lnTo>
                  <a:lnTo>
                    <a:pt x="9" y="140"/>
                  </a:lnTo>
                  <a:lnTo>
                    <a:pt x="6" y="138"/>
                  </a:lnTo>
                  <a:lnTo>
                    <a:pt x="4" y="137"/>
                  </a:lnTo>
                  <a:lnTo>
                    <a:pt x="1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1" y="120"/>
                  </a:lnTo>
                  <a:lnTo>
                    <a:pt x="4" y="117"/>
                  </a:lnTo>
                  <a:lnTo>
                    <a:pt x="122" y="32"/>
                  </a:lnTo>
                  <a:lnTo>
                    <a:pt x="78" y="24"/>
                  </a:lnTo>
                  <a:lnTo>
                    <a:pt x="74" y="22"/>
                  </a:lnTo>
                  <a:lnTo>
                    <a:pt x="72" y="21"/>
                  </a:lnTo>
                  <a:lnTo>
                    <a:pt x="69" y="17"/>
                  </a:lnTo>
                  <a:lnTo>
                    <a:pt x="68" y="15"/>
                  </a:lnTo>
                  <a:lnTo>
                    <a:pt x="68" y="11"/>
                  </a:lnTo>
                  <a:lnTo>
                    <a:pt x="69" y="7"/>
                  </a:lnTo>
                  <a:lnTo>
                    <a:pt x="72" y="3"/>
                  </a:lnTo>
                  <a:lnTo>
                    <a:pt x="74" y="1"/>
                  </a:lnTo>
                  <a:lnTo>
                    <a:pt x="78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90">
              <a:extLst>
                <a:ext uri="{FF2B5EF4-FFF2-40B4-BE49-F238E27FC236}">
                  <a16:creationId xmlns:a16="http://schemas.microsoft.com/office/drawing/2014/main" id="{151FF4F2-CC4C-4ACC-97A6-70774872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0665" y="6115935"/>
              <a:ext cx="217554" cy="233945"/>
            </a:xfrm>
            <a:custGeom>
              <a:avLst/>
              <a:gdLst>
                <a:gd name="T0" fmla="*/ 39 w 146"/>
                <a:gd name="T1" fmla="*/ 108 h 157"/>
                <a:gd name="T2" fmla="*/ 107 w 146"/>
                <a:gd name="T3" fmla="*/ 108 h 157"/>
                <a:gd name="T4" fmla="*/ 107 w 146"/>
                <a:gd name="T5" fmla="*/ 117 h 157"/>
                <a:gd name="T6" fmla="*/ 39 w 146"/>
                <a:gd name="T7" fmla="*/ 117 h 157"/>
                <a:gd name="T8" fmla="*/ 39 w 146"/>
                <a:gd name="T9" fmla="*/ 108 h 157"/>
                <a:gd name="T10" fmla="*/ 39 w 146"/>
                <a:gd name="T11" fmla="*/ 88 h 157"/>
                <a:gd name="T12" fmla="*/ 107 w 146"/>
                <a:gd name="T13" fmla="*/ 88 h 157"/>
                <a:gd name="T14" fmla="*/ 107 w 146"/>
                <a:gd name="T15" fmla="*/ 99 h 157"/>
                <a:gd name="T16" fmla="*/ 39 w 146"/>
                <a:gd name="T17" fmla="*/ 99 h 157"/>
                <a:gd name="T18" fmla="*/ 39 w 146"/>
                <a:gd name="T19" fmla="*/ 88 h 157"/>
                <a:gd name="T20" fmla="*/ 39 w 146"/>
                <a:gd name="T21" fmla="*/ 68 h 157"/>
                <a:gd name="T22" fmla="*/ 107 w 146"/>
                <a:gd name="T23" fmla="*/ 68 h 157"/>
                <a:gd name="T24" fmla="*/ 107 w 146"/>
                <a:gd name="T25" fmla="*/ 79 h 157"/>
                <a:gd name="T26" fmla="*/ 39 w 146"/>
                <a:gd name="T27" fmla="*/ 79 h 157"/>
                <a:gd name="T28" fmla="*/ 39 w 146"/>
                <a:gd name="T29" fmla="*/ 68 h 157"/>
                <a:gd name="T30" fmla="*/ 39 w 146"/>
                <a:gd name="T31" fmla="*/ 49 h 157"/>
                <a:gd name="T32" fmla="*/ 107 w 146"/>
                <a:gd name="T33" fmla="*/ 49 h 157"/>
                <a:gd name="T34" fmla="*/ 107 w 146"/>
                <a:gd name="T35" fmla="*/ 59 h 157"/>
                <a:gd name="T36" fmla="*/ 39 w 146"/>
                <a:gd name="T37" fmla="*/ 59 h 157"/>
                <a:gd name="T38" fmla="*/ 39 w 146"/>
                <a:gd name="T39" fmla="*/ 49 h 157"/>
                <a:gd name="T40" fmla="*/ 19 w 146"/>
                <a:gd name="T41" fmla="*/ 20 h 157"/>
                <a:gd name="T42" fmla="*/ 19 w 146"/>
                <a:gd name="T43" fmla="*/ 137 h 157"/>
                <a:gd name="T44" fmla="*/ 127 w 146"/>
                <a:gd name="T45" fmla="*/ 137 h 157"/>
                <a:gd name="T46" fmla="*/ 127 w 146"/>
                <a:gd name="T47" fmla="*/ 20 h 157"/>
                <a:gd name="T48" fmla="*/ 19 w 146"/>
                <a:gd name="T49" fmla="*/ 20 h 157"/>
                <a:gd name="T50" fmla="*/ 14 w 146"/>
                <a:gd name="T51" fmla="*/ 0 h 157"/>
                <a:gd name="T52" fmla="*/ 131 w 146"/>
                <a:gd name="T53" fmla="*/ 0 h 157"/>
                <a:gd name="T54" fmla="*/ 137 w 146"/>
                <a:gd name="T55" fmla="*/ 2 h 157"/>
                <a:gd name="T56" fmla="*/ 141 w 146"/>
                <a:gd name="T57" fmla="*/ 3 h 157"/>
                <a:gd name="T58" fmla="*/ 143 w 146"/>
                <a:gd name="T59" fmla="*/ 7 h 157"/>
                <a:gd name="T60" fmla="*/ 146 w 146"/>
                <a:gd name="T61" fmla="*/ 11 h 157"/>
                <a:gd name="T62" fmla="*/ 146 w 146"/>
                <a:gd name="T63" fmla="*/ 15 h 157"/>
                <a:gd name="T64" fmla="*/ 146 w 146"/>
                <a:gd name="T65" fmla="*/ 143 h 157"/>
                <a:gd name="T66" fmla="*/ 146 w 146"/>
                <a:gd name="T67" fmla="*/ 147 h 157"/>
                <a:gd name="T68" fmla="*/ 143 w 146"/>
                <a:gd name="T69" fmla="*/ 151 h 157"/>
                <a:gd name="T70" fmla="*/ 141 w 146"/>
                <a:gd name="T71" fmla="*/ 153 h 157"/>
                <a:gd name="T72" fmla="*/ 137 w 146"/>
                <a:gd name="T73" fmla="*/ 156 h 157"/>
                <a:gd name="T74" fmla="*/ 131 w 146"/>
                <a:gd name="T75" fmla="*/ 157 h 157"/>
                <a:gd name="T76" fmla="*/ 14 w 146"/>
                <a:gd name="T77" fmla="*/ 157 h 157"/>
                <a:gd name="T78" fmla="*/ 10 w 146"/>
                <a:gd name="T79" fmla="*/ 156 h 157"/>
                <a:gd name="T80" fmla="*/ 6 w 146"/>
                <a:gd name="T81" fmla="*/ 153 h 157"/>
                <a:gd name="T82" fmla="*/ 2 w 146"/>
                <a:gd name="T83" fmla="*/ 151 h 157"/>
                <a:gd name="T84" fmla="*/ 1 w 146"/>
                <a:gd name="T85" fmla="*/ 147 h 157"/>
                <a:gd name="T86" fmla="*/ 0 w 146"/>
                <a:gd name="T87" fmla="*/ 143 h 157"/>
                <a:gd name="T88" fmla="*/ 0 w 146"/>
                <a:gd name="T89" fmla="*/ 15 h 157"/>
                <a:gd name="T90" fmla="*/ 1 w 146"/>
                <a:gd name="T91" fmla="*/ 11 h 157"/>
                <a:gd name="T92" fmla="*/ 2 w 146"/>
                <a:gd name="T93" fmla="*/ 7 h 157"/>
                <a:gd name="T94" fmla="*/ 6 w 146"/>
                <a:gd name="T95" fmla="*/ 3 h 157"/>
                <a:gd name="T96" fmla="*/ 10 w 146"/>
                <a:gd name="T97" fmla="*/ 2 h 157"/>
                <a:gd name="T98" fmla="*/ 14 w 146"/>
                <a:gd name="T9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57">
                  <a:moveTo>
                    <a:pt x="39" y="108"/>
                  </a:moveTo>
                  <a:lnTo>
                    <a:pt x="107" y="108"/>
                  </a:lnTo>
                  <a:lnTo>
                    <a:pt x="107" y="117"/>
                  </a:lnTo>
                  <a:lnTo>
                    <a:pt x="39" y="117"/>
                  </a:lnTo>
                  <a:lnTo>
                    <a:pt x="39" y="108"/>
                  </a:lnTo>
                  <a:close/>
                  <a:moveTo>
                    <a:pt x="39" y="88"/>
                  </a:moveTo>
                  <a:lnTo>
                    <a:pt x="107" y="88"/>
                  </a:lnTo>
                  <a:lnTo>
                    <a:pt x="107" y="99"/>
                  </a:lnTo>
                  <a:lnTo>
                    <a:pt x="39" y="99"/>
                  </a:lnTo>
                  <a:lnTo>
                    <a:pt x="39" y="88"/>
                  </a:lnTo>
                  <a:close/>
                  <a:moveTo>
                    <a:pt x="39" y="68"/>
                  </a:moveTo>
                  <a:lnTo>
                    <a:pt x="107" y="68"/>
                  </a:lnTo>
                  <a:lnTo>
                    <a:pt x="107" y="79"/>
                  </a:lnTo>
                  <a:lnTo>
                    <a:pt x="39" y="79"/>
                  </a:lnTo>
                  <a:lnTo>
                    <a:pt x="39" y="68"/>
                  </a:lnTo>
                  <a:close/>
                  <a:moveTo>
                    <a:pt x="39" y="49"/>
                  </a:moveTo>
                  <a:lnTo>
                    <a:pt x="107" y="49"/>
                  </a:lnTo>
                  <a:lnTo>
                    <a:pt x="107" y="59"/>
                  </a:lnTo>
                  <a:lnTo>
                    <a:pt x="39" y="59"/>
                  </a:lnTo>
                  <a:lnTo>
                    <a:pt x="39" y="49"/>
                  </a:lnTo>
                  <a:close/>
                  <a:moveTo>
                    <a:pt x="19" y="20"/>
                  </a:moveTo>
                  <a:lnTo>
                    <a:pt x="19" y="137"/>
                  </a:lnTo>
                  <a:lnTo>
                    <a:pt x="127" y="137"/>
                  </a:lnTo>
                  <a:lnTo>
                    <a:pt x="127" y="20"/>
                  </a:lnTo>
                  <a:lnTo>
                    <a:pt x="19" y="20"/>
                  </a:lnTo>
                  <a:close/>
                  <a:moveTo>
                    <a:pt x="14" y="0"/>
                  </a:moveTo>
                  <a:lnTo>
                    <a:pt x="131" y="0"/>
                  </a:lnTo>
                  <a:lnTo>
                    <a:pt x="137" y="2"/>
                  </a:lnTo>
                  <a:lnTo>
                    <a:pt x="141" y="3"/>
                  </a:lnTo>
                  <a:lnTo>
                    <a:pt x="143" y="7"/>
                  </a:lnTo>
                  <a:lnTo>
                    <a:pt x="146" y="11"/>
                  </a:lnTo>
                  <a:lnTo>
                    <a:pt x="146" y="15"/>
                  </a:lnTo>
                  <a:lnTo>
                    <a:pt x="146" y="143"/>
                  </a:lnTo>
                  <a:lnTo>
                    <a:pt x="146" y="147"/>
                  </a:lnTo>
                  <a:lnTo>
                    <a:pt x="143" y="151"/>
                  </a:lnTo>
                  <a:lnTo>
                    <a:pt x="141" y="153"/>
                  </a:lnTo>
                  <a:lnTo>
                    <a:pt x="137" y="156"/>
                  </a:lnTo>
                  <a:lnTo>
                    <a:pt x="131" y="157"/>
                  </a:lnTo>
                  <a:lnTo>
                    <a:pt x="14" y="157"/>
                  </a:lnTo>
                  <a:lnTo>
                    <a:pt x="10" y="156"/>
                  </a:lnTo>
                  <a:lnTo>
                    <a:pt x="6" y="153"/>
                  </a:lnTo>
                  <a:lnTo>
                    <a:pt x="2" y="151"/>
                  </a:lnTo>
                  <a:lnTo>
                    <a:pt x="1" y="147"/>
                  </a:lnTo>
                  <a:lnTo>
                    <a:pt x="0" y="143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2" y="7"/>
                  </a:lnTo>
                  <a:lnTo>
                    <a:pt x="6" y="3"/>
                  </a:lnTo>
                  <a:lnTo>
                    <a:pt x="10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91">
              <a:extLst>
                <a:ext uri="{FF2B5EF4-FFF2-40B4-BE49-F238E27FC236}">
                  <a16:creationId xmlns:a16="http://schemas.microsoft.com/office/drawing/2014/main" id="{6B30D007-5AF6-41CE-923A-BCFBE495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804" y="6150207"/>
              <a:ext cx="244375" cy="244375"/>
            </a:xfrm>
            <a:custGeom>
              <a:avLst/>
              <a:gdLst>
                <a:gd name="T0" fmla="*/ 144 w 164"/>
                <a:gd name="T1" fmla="*/ 0 h 164"/>
                <a:gd name="T2" fmla="*/ 164 w 164"/>
                <a:gd name="T3" fmla="*/ 20 h 164"/>
                <a:gd name="T4" fmla="*/ 94 w 164"/>
                <a:gd name="T5" fmla="*/ 73 h 164"/>
                <a:gd name="T6" fmla="*/ 123 w 164"/>
                <a:gd name="T7" fmla="*/ 102 h 164"/>
                <a:gd name="T8" fmla="*/ 164 w 164"/>
                <a:gd name="T9" fmla="*/ 102 h 164"/>
                <a:gd name="T10" fmla="*/ 164 w 164"/>
                <a:gd name="T11" fmla="*/ 122 h 164"/>
                <a:gd name="T12" fmla="*/ 133 w 164"/>
                <a:gd name="T13" fmla="*/ 133 h 164"/>
                <a:gd name="T14" fmla="*/ 123 w 164"/>
                <a:gd name="T15" fmla="*/ 164 h 164"/>
                <a:gd name="T16" fmla="*/ 103 w 164"/>
                <a:gd name="T17" fmla="*/ 164 h 164"/>
                <a:gd name="T18" fmla="*/ 103 w 164"/>
                <a:gd name="T19" fmla="*/ 122 h 164"/>
                <a:gd name="T20" fmla="*/ 74 w 164"/>
                <a:gd name="T21" fmla="*/ 93 h 164"/>
                <a:gd name="T22" fmla="*/ 20 w 164"/>
                <a:gd name="T23" fmla="*/ 164 h 164"/>
                <a:gd name="T24" fmla="*/ 0 w 164"/>
                <a:gd name="T25" fmla="*/ 144 h 164"/>
                <a:gd name="T26" fmla="*/ 35 w 164"/>
                <a:gd name="T27" fmla="*/ 54 h 164"/>
                <a:gd name="T28" fmla="*/ 7 w 164"/>
                <a:gd name="T29" fmla="*/ 28 h 164"/>
                <a:gd name="T30" fmla="*/ 2 w 164"/>
                <a:gd name="T31" fmla="*/ 19 h 164"/>
                <a:gd name="T32" fmla="*/ 0 w 164"/>
                <a:gd name="T33" fmla="*/ 9 h 164"/>
                <a:gd name="T34" fmla="*/ 3 w 164"/>
                <a:gd name="T35" fmla="*/ 3 h 164"/>
                <a:gd name="T36" fmla="*/ 11 w 164"/>
                <a:gd name="T37" fmla="*/ 0 h 164"/>
                <a:gd name="T38" fmla="*/ 19 w 164"/>
                <a:gd name="T39" fmla="*/ 1 h 164"/>
                <a:gd name="T40" fmla="*/ 28 w 164"/>
                <a:gd name="T41" fmla="*/ 7 h 164"/>
                <a:gd name="T42" fmla="*/ 56 w 164"/>
                <a:gd name="T43" fmla="*/ 34 h 164"/>
                <a:gd name="T44" fmla="*/ 144 w 164"/>
                <a:gd name="T4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64">
                  <a:moveTo>
                    <a:pt x="144" y="0"/>
                  </a:moveTo>
                  <a:lnTo>
                    <a:pt x="164" y="20"/>
                  </a:lnTo>
                  <a:lnTo>
                    <a:pt x="94" y="73"/>
                  </a:lnTo>
                  <a:lnTo>
                    <a:pt x="123" y="102"/>
                  </a:lnTo>
                  <a:lnTo>
                    <a:pt x="164" y="102"/>
                  </a:lnTo>
                  <a:lnTo>
                    <a:pt x="164" y="122"/>
                  </a:lnTo>
                  <a:lnTo>
                    <a:pt x="133" y="133"/>
                  </a:lnTo>
                  <a:lnTo>
                    <a:pt x="123" y="164"/>
                  </a:lnTo>
                  <a:lnTo>
                    <a:pt x="103" y="164"/>
                  </a:lnTo>
                  <a:lnTo>
                    <a:pt x="103" y="122"/>
                  </a:lnTo>
                  <a:lnTo>
                    <a:pt x="74" y="93"/>
                  </a:lnTo>
                  <a:lnTo>
                    <a:pt x="20" y="164"/>
                  </a:lnTo>
                  <a:lnTo>
                    <a:pt x="0" y="144"/>
                  </a:lnTo>
                  <a:lnTo>
                    <a:pt x="35" y="54"/>
                  </a:lnTo>
                  <a:lnTo>
                    <a:pt x="7" y="28"/>
                  </a:lnTo>
                  <a:lnTo>
                    <a:pt x="2" y="19"/>
                  </a:lnTo>
                  <a:lnTo>
                    <a:pt x="0" y="9"/>
                  </a:lnTo>
                  <a:lnTo>
                    <a:pt x="3" y="3"/>
                  </a:lnTo>
                  <a:lnTo>
                    <a:pt x="11" y="0"/>
                  </a:lnTo>
                  <a:lnTo>
                    <a:pt x="19" y="1"/>
                  </a:lnTo>
                  <a:lnTo>
                    <a:pt x="28" y="7"/>
                  </a:lnTo>
                  <a:lnTo>
                    <a:pt x="56" y="3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92">
              <a:extLst>
                <a:ext uri="{FF2B5EF4-FFF2-40B4-BE49-F238E27FC236}">
                  <a16:creationId xmlns:a16="http://schemas.microsoft.com/office/drawing/2014/main" id="{776AD6D5-8AEB-4C81-8E51-05DA1C43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725" y="6454186"/>
              <a:ext cx="236925" cy="192223"/>
            </a:xfrm>
            <a:custGeom>
              <a:avLst/>
              <a:gdLst>
                <a:gd name="T0" fmla="*/ 109 w 159"/>
                <a:gd name="T1" fmla="*/ 0 h 129"/>
                <a:gd name="T2" fmla="*/ 123 w 159"/>
                <a:gd name="T3" fmla="*/ 2 h 129"/>
                <a:gd name="T4" fmla="*/ 133 w 159"/>
                <a:gd name="T5" fmla="*/ 10 h 129"/>
                <a:gd name="T6" fmla="*/ 144 w 159"/>
                <a:gd name="T7" fmla="*/ 7 h 129"/>
                <a:gd name="T8" fmla="*/ 155 w 159"/>
                <a:gd name="T9" fmla="*/ 2 h 129"/>
                <a:gd name="T10" fmla="*/ 151 w 159"/>
                <a:gd name="T11" fmla="*/ 9 h 129"/>
                <a:gd name="T12" fmla="*/ 145 w 159"/>
                <a:gd name="T13" fmla="*/ 15 h 129"/>
                <a:gd name="T14" fmla="*/ 140 w 159"/>
                <a:gd name="T15" fmla="*/ 21 h 129"/>
                <a:gd name="T16" fmla="*/ 149 w 159"/>
                <a:gd name="T17" fmla="*/ 18 h 129"/>
                <a:gd name="T18" fmla="*/ 159 w 159"/>
                <a:gd name="T19" fmla="*/ 15 h 129"/>
                <a:gd name="T20" fmla="*/ 153 w 159"/>
                <a:gd name="T21" fmla="*/ 21 h 129"/>
                <a:gd name="T22" fmla="*/ 148 w 159"/>
                <a:gd name="T23" fmla="*/ 27 h 129"/>
                <a:gd name="T24" fmla="*/ 143 w 159"/>
                <a:gd name="T25" fmla="*/ 31 h 129"/>
                <a:gd name="T26" fmla="*/ 143 w 159"/>
                <a:gd name="T27" fmla="*/ 35 h 129"/>
                <a:gd name="T28" fmla="*/ 140 w 159"/>
                <a:gd name="T29" fmla="*/ 54 h 129"/>
                <a:gd name="T30" fmla="*/ 135 w 159"/>
                <a:gd name="T31" fmla="*/ 73 h 129"/>
                <a:gd name="T32" fmla="*/ 124 w 159"/>
                <a:gd name="T33" fmla="*/ 90 h 129"/>
                <a:gd name="T34" fmla="*/ 111 w 159"/>
                <a:gd name="T35" fmla="*/ 106 h 129"/>
                <a:gd name="T36" fmla="*/ 95 w 159"/>
                <a:gd name="T37" fmla="*/ 118 h 129"/>
                <a:gd name="T38" fmla="*/ 74 w 159"/>
                <a:gd name="T39" fmla="*/ 126 h 129"/>
                <a:gd name="T40" fmla="*/ 50 w 159"/>
                <a:gd name="T41" fmla="*/ 129 h 129"/>
                <a:gd name="T42" fmla="*/ 23 w 159"/>
                <a:gd name="T43" fmla="*/ 125 h 129"/>
                <a:gd name="T44" fmla="*/ 0 w 159"/>
                <a:gd name="T45" fmla="*/ 114 h 129"/>
                <a:gd name="T46" fmla="*/ 8 w 159"/>
                <a:gd name="T47" fmla="*/ 114 h 129"/>
                <a:gd name="T48" fmla="*/ 30 w 159"/>
                <a:gd name="T49" fmla="*/ 111 h 129"/>
                <a:gd name="T50" fmla="*/ 48 w 159"/>
                <a:gd name="T51" fmla="*/ 101 h 129"/>
                <a:gd name="T52" fmla="*/ 35 w 159"/>
                <a:gd name="T53" fmla="*/ 98 h 129"/>
                <a:gd name="T54" fmla="*/ 24 w 159"/>
                <a:gd name="T55" fmla="*/ 90 h 129"/>
                <a:gd name="T56" fmla="*/ 18 w 159"/>
                <a:gd name="T57" fmla="*/ 78 h 129"/>
                <a:gd name="T58" fmla="*/ 24 w 159"/>
                <a:gd name="T59" fmla="*/ 78 h 129"/>
                <a:gd name="T60" fmla="*/ 28 w 159"/>
                <a:gd name="T61" fmla="*/ 78 h 129"/>
                <a:gd name="T62" fmla="*/ 32 w 159"/>
                <a:gd name="T63" fmla="*/ 78 h 129"/>
                <a:gd name="T64" fmla="*/ 19 w 159"/>
                <a:gd name="T65" fmla="*/ 71 h 129"/>
                <a:gd name="T66" fmla="*/ 10 w 159"/>
                <a:gd name="T67" fmla="*/ 61 h 129"/>
                <a:gd name="T68" fmla="*/ 7 w 159"/>
                <a:gd name="T69" fmla="*/ 46 h 129"/>
                <a:gd name="T70" fmla="*/ 7 w 159"/>
                <a:gd name="T71" fmla="*/ 45 h 129"/>
                <a:gd name="T72" fmla="*/ 14 w 159"/>
                <a:gd name="T73" fmla="*/ 47 h 129"/>
                <a:gd name="T74" fmla="*/ 22 w 159"/>
                <a:gd name="T75" fmla="*/ 49 h 129"/>
                <a:gd name="T76" fmla="*/ 14 w 159"/>
                <a:gd name="T77" fmla="*/ 42 h 129"/>
                <a:gd name="T78" fmla="*/ 8 w 159"/>
                <a:gd name="T79" fmla="*/ 33 h 129"/>
                <a:gd name="T80" fmla="*/ 7 w 159"/>
                <a:gd name="T81" fmla="*/ 22 h 129"/>
                <a:gd name="T82" fmla="*/ 7 w 159"/>
                <a:gd name="T83" fmla="*/ 17 h 129"/>
                <a:gd name="T84" fmla="*/ 8 w 159"/>
                <a:gd name="T85" fmla="*/ 10 h 129"/>
                <a:gd name="T86" fmla="*/ 11 w 159"/>
                <a:gd name="T87" fmla="*/ 6 h 129"/>
                <a:gd name="T88" fmla="*/ 30 w 159"/>
                <a:gd name="T89" fmla="*/ 23 h 129"/>
                <a:gd name="T90" fmla="*/ 52 w 159"/>
                <a:gd name="T91" fmla="*/ 34 h 129"/>
                <a:gd name="T92" fmla="*/ 78 w 159"/>
                <a:gd name="T93" fmla="*/ 39 h 129"/>
                <a:gd name="T94" fmla="*/ 78 w 159"/>
                <a:gd name="T95" fmla="*/ 33 h 129"/>
                <a:gd name="T96" fmla="*/ 80 w 159"/>
                <a:gd name="T97" fmla="*/ 19 h 129"/>
                <a:gd name="T98" fmla="*/ 87 w 159"/>
                <a:gd name="T99" fmla="*/ 9 h 129"/>
                <a:gd name="T100" fmla="*/ 98 w 159"/>
                <a:gd name="T101" fmla="*/ 2 h 129"/>
                <a:gd name="T102" fmla="*/ 109 w 159"/>
                <a:gd name="T10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9" h="129">
                  <a:moveTo>
                    <a:pt x="109" y="0"/>
                  </a:moveTo>
                  <a:lnTo>
                    <a:pt x="123" y="2"/>
                  </a:lnTo>
                  <a:lnTo>
                    <a:pt x="133" y="10"/>
                  </a:lnTo>
                  <a:lnTo>
                    <a:pt x="144" y="7"/>
                  </a:lnTo>
                  <a:lnTo>
                    <a:pt x="155" y="2"/>
                  </a:lnTo>
                  <a:lnTo>
                    <a:pt x="151" y="9"/>
                  </a:lnTo>
                  <a:lnTo>
                    <a:pt x="145" y="15"/>
                  </a:lnTo>
                  <a:lnTo>
                    <a:pt x="140" y="21"/>
                  </a:lnTo>
                  <a:lnTo>
                    <a:pt x="149" y="18"/>
                  </a:lnTo>
                  <a:lnTo>
                    <a:pt x="159" y="15"/>
                  </a:lnTo>
                  <a:lnTo>
                    <a:pt x="153" y="21"/>
                  </a:lnTo>
                  <a:lnTo>
                    <a:pt x="148" y="27"/>
                  </a:lnTo>
                  <a:lnTo>
                    <a:pt x="143" y="31"/>
                  </a:lnTo>
                  <a:lnTo>
                    <a:pt x="143" y="35"/>
                  </a:lnTo>
                  <a:lnTo>
                    <a:pt x="140" y="54"/>
                  </a:lnTo>
                  <a:lnTo>
                    <a:pt x="135" y="73"/>
                  </a:lnTo>
                  <a:lnTo>
                    <a:pt x="124" y="90"/>
                  </a:lnTo>
                  <a:lnTo>
                    <a:pt x="111" y="106"/>
                  </a:lnTo>
                  <a:lnTo>
                    <a:pt x="95" y="118"/>
                  </a:lnTo>
                  <a:lnTo>
                    <a:pt x="74" y="126"/>
                  </a:lnTo>
                  <a:lnTo>
                    <a:pt x="50" y="129"/>
                  </a:lnTo>
                  <a:lnTo>
                    <a:pt x="23" y="125"/>
                  </a:lnTo>
                  <a:lnTo>
                    <a:pt x="0" y="114"/>
                  </a:lnTo>
                  <a:lnTo>
                    <a:pt x="8" y="114"/>
                  </a:lnTo>
                  <a:lnTo>
                    <a:pt x="30" y="111"/>
                  </a:lnTo>
                  <a:lnTo>
                    <a:pt x="48" y="101"/>
                  </a:lnTo>
                  <a:lnTo>
                    <a:pt x="35" y="98"/>
                  </a:lnTo>
                  <a:lnTo>
                    <a:pt x="24" y="90"/>
                  </a:lnTo>
                  <a:lnTo>
                    <a:pt x="18" y="78"/>
                  </a:lnTo>
                  <a:lnTo>
                    <a:pt x="24" y="78"/>
                  </a:lnTo>
                  <a:lnTo>
                    <a:pt x="28" y="78"/>
                  </a:lnTo>
                  <a:lnTo>
                    <a:pt x="32" y="78"/>
                  </a:lnTo>
                  <a:lnTo>
                    <a:pt x="19" y="71"/>
                  </a:lnTo>
                  <a:lnTo>
                    <a:pt x="10" y="61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14" y="47"/>
                  </a:lnTo>
                  <a:lnTo>
                    <a:pt x="22" y="49"/>
                  </a:lnTo>
                  <a:lnTo>
                    <a:pt x="14" y="42"/>
                  </a:lnTo>
                  <a:lnTo>
                    <a:pt x="8" y="33"/>
                  </a:lnTo>
                  <a:lnTo>
                    <a:pt x="7" y="22"/>
                  </a:lnTo>
                  <a:lnTo>
                    <a:pt x="7" y="17"/>
                  </a:lnTo>
                  <a:lnTo>
                    <a:pt x="8" y="10"/>
                  </a:lnTo>
                  <a:lnTo>
                    <a:pt x="11" y="6"/>
                  </a:lnTo>
                  <a:lnTo>
                    <a:pt x="30" y="23"/>
                  </a:lnTo>
                  <a:lnTo>
                    <a:pt x="52" y="34"/>
                  </a:lnTo>
                  <a:lnTo>
                    <a:pt x="78" y="39"/>
                  </a:lnTo>
                  <a:lnTo>
                    <a:pt x="78" y="33"/>
                  </a:lnTo>
                  <a:lnTo>
                    <a:pt x="80" y="19"/>
                  </a:lnTo>
                  <a:lnTo>
                    <a:pt x="87" y="9"/>
                  </a:lnTo>
                  <a:lnTo>
                    <a:pt x="98" y="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93">
              <a:extLst>
                <a:ext uri="{FF2B5EF4-FFF2-40B4-BE49-F238E27FC236}">
                  <a16:creationId xmlns:a16="http://schemas.microsoft.com/office/drawing/2014/main" id="{89EBF861-E94F-42C5-8D72-9CC65776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897" y="6574884"/>
              <a:ext cx="165401" cy="171360"/>
            </a:xfrm>
            <a:custGeom>
              <a:avLst/>
              <a:gdLst>
                <a:gd name="T0" fmla="*/ 58 w 111"/>
                <a:gd name="T1" fmla="*/ 0 h 115"/>
                <a:gd name="T2" fmla="*/ 58 w 111"/>
                <a:gd name="T3" fmla="*/ 52 h 115"/>
                <a:gd name="T4" fmla="*/ 111 w 111"/>
                <a:gd name="T5" fmla="*/ 0 h 115"/>
                <a:gd name="T6" fmla="*/ 111 w 111"/>
                <a:gd name="T7" fmla="*/ 115 h 115"/>
                <a:gd name="T8" fmla="*/ 58 w 111"/>
                <a:gd name="T9" fmla="*/ 62 h 115"/>
                <a:gd name="T10" fmla="*/ 58 w 111"/>
                <a:gd name="T11" fmla="*/ 115 h 115"/>
                <a:gd name="T12" fmla="*/ 0 w 111"/>
                <a:gd name="T13" fmla="*/ 57 h 115"/>
                <a:gd name="T14" fmla="*/ 58 w 111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5">
                  <a:moveTo>
                    <a:pt x="58" y="0"/>
                  </a:moveTo>
                  <a:lnTo>
                    <a:pt x="58" y="52"/>
                  </a:lnTo>
                  <a:lnTo>
                    <a:pt x="111" y="0"/>
                  </a:lnTo>
                  <a:lnTo>
                    <a:pt x="111" y="115"/>
                  </a:lnTo>
                  <a:lnTo>
                    <a:pt x="58" y="62"/>
                  </a:lnTo>
                  <a:lnTo>
                    <a:pt x="58" y="115"/>
                  </a:lnTo>
                  <a:lnTo>
                    <a:pt x="0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94">
              <a:extLst>
                <a:ext uri="{FF2B5EF4-FFF2-40B4-BE49-F238E27FC236}">
                  <a16:creationId xmlns:a16="http://schemas.microsoft.com/office/drawing/2014/main" id="{F673B654-2F4B-42C0-88F4-A57633278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3387" y="6607666"/>
              <a:ext cx="248846" cy="250336"/>
            </a:xfrm>
            <a:custGeom>
              <a:avLst/>
              <a:gdLst>
                <a:gd name="T0" fmla="*/ 24 w 167"/>
                <a:gd name="T1" fmla="*/ 60 h 168"/>
                <a:gd name="T2" fmla="*/ 107 w 167"/>
                <a:gd name="T3" fmla="*/ 144 h 168"/>
                <a:gd name="T4" fmla="*/ 94 w 167"/>
                <a:gd name="T5" fmla="*/ 159 h 168"/>
                <a:gd name="T6" fmla="*/ 75 w 167"/>
                <a:gd name="T7" fmla="*/ 139 h 168"/>
                <a:gd name="T8" fmla="*/ 45 w 167"/>
                <a:gd name="T9" fmla="*/ 168 h 168"/>
                <a:gd name="T10" fmla="*/ 30 w 167"/>
                <a:gd name="T11" fmla="*/ 153 h 168"/>
                <a:gd name="T12" fmla="*/ 60 w 167"/>
                <a:gd name="T13" fmla="*/ 124 h 168"/>
                <a:gd name="T14" fmla="*/ 44 w 167"/>
                <a:gd name="T15" fmla="*/ 108 h 168"/>
                <a:gd name="T16" fmla="*/ 14 w 167"/>
                <a:gd name="T17" fmla="*/ 137 h 168"/>
                <a:gd name="T18" fmla="*/ 0 w 167"/>
                <a:gd name="T19" fmla="*/ 123 h 168"/>
                <a:gd name="T20" fmla="*/ 29 w 167"/>
                <a:gd name="T21" fmla="*/ 92 h 168"/>
                <a:gd name="T22" fmla="*/ 9 w 167"/>
                <a:gd name="T23" fmla="*/ 74 h 168"/>
                <a:gd name="T24" fmla="*/ 24 w 167"/>
                <a:gd name="T25" fmla="*/ 60 h 168"/>
                <a:gd name="T26" fmla="*/ 93 w 167"/>
                <a:gd name="T27" fmla="*/ 32 h 168"/>
                <a:gd name="T28" fmla="*/ 107 w 167"/>
                <a:gd name="T29" fmla="*/ 36 h 168"/>
                <a:gd name="T30" fmla="*/ 122 w 167"/>
                <a:gd name="T31" fmla="*/ 46 h 168"/>
                <a:gd name="T32" fmla="*/ 131 w 167"/>
                <a:gd name="T33" fmla="*/ 60 h 168"/>
                <a:gd name="T34" fmla="*/ 135 w 167"/>
                <a:gd name="T35" fmla="*/ 75 h 168"/>
                <a:gd name="T36" fmla="*/ 133 w 167"/>
                <a:gd name="T37" fmla="*/ 89 h 168"/>
                <a:gd name="T38" fmla="*/ 127 w 167"/>
                <a:gd name="T39" fmla="*/ 105 h 168"/>
                <a:gd name="T40" fmla="*/ 119 w 167"/>
                <a:gd name="T41" fmla="*/ 119 h 168"/>
                <a:gd name="T42" fmla="*/ 110 w 167"/>
                <a:gd name="T43" fmla="*/ 131 h 168"/>
                <a:gd name="T44" fmla="*/ 37 w 167"/>
                <a:gd name="T45" fmla="*/ 58 h 168"/>
                <a:gd name="T46" fmla="*/ 49 w 167"/>
                <a:gd name="T47" fmla="*/ 48 h 168"/>
                <a:gd name="T48" fmla="*/ 62 w 167"/>
                <a:gd name="T49" fmla="*/ 40 h 168"/>
                <a:gd name="T50" fmla="*/ 78 w 167"/>
                <a:gd name="T51" fmla="*/ 35 h 168"/>
                <a:gd name="T52" fmla="*/ 93 w 167"/>
                <a:gd name="T53" fmla="*/ 32 h 168"/>
                <a:gd name="T54" fmla="*/ 146 w 167"/>
                <a:gd name="T55" fmla="*/ 0 h 168"/>
                <a:gd name="T56" fmla="*/ 167 w 167"/>
                <a:gd name="T57" fmla="*/ 22 h 168"/>
                <a:gd name="T58" fmla="*/ 135 w 167"/>
                <a:gd name="T59" fmla="*/ 52 h 168"/>
                <a:gd name="T60" fmla="*/ 115 w 167"/>
                <a:gd name="T61" fmla="*/ 32 h 168"/>
                <a:gd name="T62" fmla="*/ 146 w 167"/>
                <a:gd name="T6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24" y="60"/>
                  </a:moveTo>
                  <a:lnTo>
                    <a:pt x="107" y="144"/>
                  </a:lnTo>
                  <a:lnTo>
                    <a:pt x="94" y="159"/>
                  </a:lnTo>
                  <a:lnTo>
                    <a:pt x="75" y="139"/>
                  </a:lnTo>
                  <a:lnTo>
                    <a:pt x="45" y="168"/>
                  </a:lnTo>
                  <a:lnTo>
                    <a:pt x="30" y="153"/>
                  </a:lnTo>
                  <a:lnTo>
                    <a:pt x="60" y="124"/>
                  </a:lnTo>
                  <a:lnTo>
                    <a:pt x="44" y="108"/>
                  </a:lnTo>
                  <a:lnTo>
                    <a:pt x="14" y="137"/>
                  </a:lnTo>
                  <a:lnTo>
                    <a:pt x="0" y="123"/>
                  </a:lnTo>
                  <a:lnTo>
                    <a:pt x="29" y="92"/>
                  </a:lnTo>
                  <a:lnTo>
                    <a:pt x="9" y="74"/>
                  </a:lnTo>
                  <a:lnTo>
                    <a:pt x="24" y="60"/>
                  </a:lnTo>
                  <a:close/>
                  <a:moveTo>
                    <a:pt x="93" y="32"/>
                  </a:moveTo>
                  <a:lnTo>
                    <a:pt x="107" y="36"/>
                  </a:lnTo>
                  <a:lnTo>
                    <a:pt x="122" y="46"/>
                  </a:lnTo>
                  <a:lnTo>
                    <a:pt x="131" y="60"/>
                  </a:lnTo>
                  <a:lnTo>
                    <a:pt x="135" y="75"/>
                  </a:lnTo>
                  <a:lnTo>
                    <a:pt x="133" y="89"/>
                  </a:lnTo>
                  <a:lnTo>
                    <a:pt x="127" y="105"/>
                  </a:lnTo>
                  <a:lnTo>
                    <a:pt x="119" y="119"/>
                  </a:lnTo>
                  <a:lnTo>
                    <a:pt x="110" y="131"/>
                  </a:lnTo>
                  <a:lnTo>
                    <a:pt x="37" y="58"/>
                  </a:lnTo>
                  <a:lnTo>
                    <a:pt x="49" y="48"/>
                  </a:lnTo>
                  <a:lnTo>
                    <a:pt x="62" y="40"/>
                  </a:lnTo>
                  <a:lnTo>
                    <a:pt x="78" y="35"/>
                  </a:lnTo>
                  <a:lnTo>
                    <a:pt x="93" y="32"/>
                  </a:lnTo>
                  <a:close/>
                  <a:moveTo>
                    <a:pt x="146" y="0"/>
                  </a:moveTo>
                  <a:lnTo>
                    <a:pt x="167" y="22"/>
                  </a:lnTo>
                  <a:lnTo>
                    <a:pt x="135" y="52"/>
                  </a:lnTo>
                  <a:lnTo>
                    <a:pt x="115" y="3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471A28D8-E8F8-441D-9A97-3236D9906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448" y="6406503"/>
              <a:ext cx="245866" cy="241396"/>
            </a:xfrm>
            <a:custGeom>
              <a:avLst/>
              <a:gdLst>
                <a:gd name="T0" fmla="*/ 96 w 165"/>
                <a:gd name="T1" fmla="*/ 142 h 162"/>
                <a:gd name="T2" fmla="*/ 97 w 165"/>
                <a:gd name="T3" fmla="*/ 146 h 162"/>
                <a:gd name="T4" fmla="*/ 80 w 165"/>
                <a:gd name="T5" fmla="*/ 161 h 162"/>
                <a:gd name="T6" fmla="*/ 74 w 165"/>
                <a:gd name="T7" fmla="*/ 161 h 162"/>
                <a:gd name="T8" fmla="*/ 46 w 165"/>
                <a:gd name="T9" fmla="*/ 113 h 162"/>
                <a:gd name="T10" fmla="*/ 36 w 165"/>
                <a:gd name="T11" fmla="*/ 59 h 162"/>
                <a:gd name="T12" fmla="*/ 49 w 165"/>
                <a:gd name="T13" fmla="*/ 106 h 162"/>
                <a:gd name="T14" fmla="*/ 27 w 165"/>
                <a:gd name="T15" fmla="*/ 110 h 162"/>
                <a:gd name="T16" fmla="*/ 19 w 165"/>
                <a:gd name="T17" fmla="*/ 111 h 162"/>
                <a:gd name="T18" fmla="*/ 16 w 165"/>
                <a:gd name="T19" fmla="*/ 113 h 162"/>
                <a:gd name="T20" fmla="*/ 16 w 165"/>
                <a:gd name="T21" fmla="*/ 113 h 162"/>
                <a:gd name="T22" fmla="*/ 0 w 165"/>
                <a:gd name="T23" fmla="*/ 86 h 162"/>
                <a:gd name="T24" fmla="*/ 5 w 165"/>
                <a:gd name="T25" fmla="*/ 70 h 162"/>
                <a:gd name="T26" fmla="*/ 7 w 165"/>
                <a:gd name="T27" fmla="*/ 69 h 162"/>
                <a:gd name="T28" fmla="*/ 11 w 165"/>
                <a:gd name="T29" fmla="*/ 69 h 162"/>
                <a:gd name="T30" fmla="*/ 27 w 165"/>
                <a:gd name="T31" fmla="*/ 63 h 162"/>
                <a:gd name="T32" fmla="*/ 130 w 165"/>
                <a:gd name="T33" fmla="*/ 39 h 162"/>
                <a:gd name="T34" fmla="*/ 133 w 165"/>
                <a:gd name="T35" fmla="*/ 39 h 162"/>
                <a:gd name="T36" fmla="*/ 136 w 165"/>
                <a:gd name="T37" fmla="*/ 43 h 162"/>
                <a:gd name="T38" fmla="*/ 141 w 165"/>
                <a:gd name="T39" fmla="*/ 55 h 162"/>
                <a:gd name="T40" fmla="*/ 144 w 165"/>
                <a:gd name="T41" fmla="*/ 66 h 162"/>
                <a:gd name="T42" fmla="*/ 142 w 165"/>
                <a:gd name="T43" fmla="*/ 73 h 162"/>
                <a:gd name="T44" fmla="*/ 141 w 165"/>
                <a:gd name="T45" fmla="*/ 75 h 162"/>
                <a:gd name="T46" fmla="*/ 140 w 165"/>
                <a:gd name="T47" fmla="*/ 75 h 162"/>
                <a:gd name="T48" fmla="*/ 137 w 165"/>
                <a:gd name="T49" fmla="*/ 74 h 162"/>
                <a:gd name="T50" fmla="*/ 133 w 165"/>
                <a:gd name="T51" fmla="*/ 66 h 162"/>
                <a:gd name="T52" fmla="*/ 129 w 165"/>
                <a:gd name="T53" fmla="*/ 54 h 162"/>
                <a:gd name="T54" fmla="*/ 129 w 165"/>
                <a:gd name="T55" fmla="*/ 45 h 162"/>
                <a:gd name="T56" fmla="*/ 130 w 165"/>
                <a:gd name="T57" fmla="*/ 41 h 162"/>
                <a:gd name="T58" fmla="*/ 130 w 165"/>
                <a:gd name="T59" fmla="*/ 39 h 162"/>
                <a:gd name="T60" fmla="*/ 121 w 165"/>
                <a:gd name="T61" fmla="*/ 10 h 162"/>
                <a:gd name="T62" fmla="*/ 120 w 165"/>
                <a:gd name="T63" fmla="*/ 13 h 162"/>
                <a:gd name="T64" fmla="*/ 117 w 165"/>
                <a:gd name="T65" fmla="*/ 25 h 162"/>
                <a:gd name="T66" fmla="*/ 121 w 165"/>
                <a:gd name="T67" fmla="*/ 62 h 162"/>
                <a:gd name="T68" fmla="*/ 136 w 165"/>
                <a:gd name="T69" fmla="*/ 95 h 162"/>
                <a:gd name="T70" fmla="*/ 144 w 165"/>
                <a:gd name="T71" fmla="*/ 105 h 162"/>
                <a:gd name="T72" fmla="*/ 148 w 165"/>
                <a:gd name="T73" fmla="*/ 106 h 162"/>
                <a:gd name="T74" fmla="*/ 150 w 165"/>
                <a:gd name="T75" fmla="*/ 105 h 162"/>
                <a:gd name="T76" fmla="*/ 152 w 165"/>
                <a:gd name="T77" fmla="*/ 102 h 162"/>
                <a:gd name="T78" fmla="*/ 154 w 165"/>
                <a:gd name="T79" fmla="*/ 91 h 162"/>
                <a:gd name="T80" fmla="*/ 150 w 165"/>
                <a:gd name="T81" fmla="*/ 54 h 162"/>
                <a:gd name="T82" fmla="*/ 136 w 165"/>
                <a:gd name="T83" fmla="*/ 20 h 162"/>
                <a:gd name="T84" fmla="*/ 128 w 165"/>
                <a:gd name="T85" fmla="*/ 12 h 162"/>
                <a:gd name="T86" fmla="*/ 125 w 165"/>
                <a:gd name="T87" fmla="*/ 10 h 162"/>
                <a:gd name="T88" fmla="*/ 125 w 165"/>
                <a:gd name="T89" fmla="*/ 0 h 162"/>
                <a:gd name="T90" fmla="*/ 132 w 165"/>
                <a:gd name="T91" fmla="*/ 1 h 162"/>
                <a:gd name="T92" fmla="*/ 148 w 165"/>
                <a:gd name="T93" fmla="*/ 18 h 162"/>
                <a:gd name="T94" fmla="*/ 161 w 165"/>
                <a:gd name="T95" fmla="*/ 51 h 162"/>
                <a:gd name="T96" fmla="*/ 165 w 165"/>
                <a:gd name="T97" fmla="*/ 86 h 162"/>
                <a:gd name="T98" fmla="*/ 161 w 165"/>
                <a:gd name="T99" fmla="*/ 109 h 162"/>
                <a:gd name="T100" fmla="*/ 156 w 165"/>
                <a:gd name="T101" fmla="*/ 113 h 162"/>
                <a:gd name="T102" fmla="*/ 140 w 165"/>
                <a:gd name="T103" fmla="*/ 115 h 162"/>
                <a:gd name="T104" fmla="*/ 118 w 165"/>
                <a:gd name="T105" fmla="*/ 110 h 162"/>
                <a:gd name="T106" fmla="*/ 82 w 165"/>
                <a:gd name="T107" fmla="*/ 105 h 162"/>
                <a:gd name="T108" fmla="*/ 56 w 165"/>
                <a:gd name="T109" fmla="*/ 94 h 162"/>
                <a:gd name="T110" fmla="*/ 49 w 165"/>
                <a:gd name="T111" fmla="*/ 66 h 162"/>
                <a:gd name="T112" fmla="*/ 66 w 165"/>
                <a:gd name="T113" fmla="*/ 43 h 162"/>
                <a:gd name="T114" fmla="*/ 96 w 165"/>
                <a:gd name="T115" fmla="*/ 21 h 162"/>
                <a:gd name="T116" fmla="*/ 110 w 165"/>
                <a:gd name="T117" fmla="*/ 6 h 162"/>
                <a:gd name="T118" fmla="*/ 125 w 165"/>
                <a:gd name="T11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2">
                  <a:moveTo>
                    <a:pt x="68" y="111"/>
                  </a:moveTo>
                  <a:lnTo>
                    <a:pt x="96" y="142"/>
                  </a:lnTo>
                  <a:lnTo>
                    <a:pt x="97" y="143"/>
                  </a:lnTo>
                  <a:lnTo>
                    <a:pt x="97" y="146"/>
                  </a:lnTo>
                  <a:lnTo>
                    <a:pt x="96" y="149"/>
                  </a:lnTo>
                  <a:lnTo>
                    <a:pt x="80" y="161"/>
                  </a:lnTo>
                  <a:lnTo>
                    <a:pt x="77" y="162"/>
                  </a:lnTo>
                  <a:lnTo>
                    <a:pt x="74" y="161"/>
                  </a:lnTo>
                  <a:lnTo>
                    <a:pt x="73" y="159"/>
                  </a:lnTo>
                  <a:lnTo>
                    <a:pt x="46" y="113"/>
                  </a:lnTo>
                  <a:lnTo>
                    <a:pt x="68" y="111"/>
                  </a:lnTo>
                  <a:close/>
                  <a:moveTo>
                    <a:pt x="36" y="59"/>
                  </a:moveTo>
                  <a:lnTo>
                    <a:pt x="41" y="83"/>
                  </a:lnTo>
                  <a:lnTo>
                    <a:pt x="49" y="106"/>
                  </a:lnTo>
                  <a:lnTo>
                    <a:pt x="37" y="107"/>
                  </a:lnTo>
                  <a:lnTo>
                    <a:pt x="27" y="110"/>
                  </a:lnTo>
                  <a:lnTo>
                    <a:pt x="23" y="111"/>
                  </a:lnTo>
                  <a:lnTo>
                    <a:pt x="19" y="111"/>
                  </a:lnTo>
                  <a:lnTo>
                    <a:pt x="17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4" y="101"/>
                  </a:lnTo>
                  <a:lnTo>
                    <a:pt x="0" y="86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1" y="69"/>
                  </a:lnTo>
                  <a:lnTo>
                    <a:pt x="15" y="67"/>
                  </a:lnTo>
                  <a:lnTo>
                    <a:pt x="27" y="63"/>
                  </a:lnTo>
                  <a:lnTo>
                    <a:pt x="36" y="59"/>
                  </a:lnTo>
                  <a:close/>
                  <a:moveTo>
                    <a:pt x="130" y="39"/>
                  </a:moveTo>
                  <a:lnTo>
                    <a:pt x="132" y="39"/>
                  </a:lnTo>
                  <a:lnTo>
                    <a:pt x="133" y="39"/>
                  </a:lnTo>
                  <a:lnTo>
                    <a:pt x="134" y="41"/>
                  </a:lnTo>
                  <a:lnTo>
                    <a:pt x="136" y="43"/>
                  </a:lnTo>
                  <a:lnTo>
                    <a:pt x="140" y="49"/>
                  </a:lnTo>
                  <a:lnTo>
                    <a:pt x="141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4" y="70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41" y="75"/>
                  </a:lnTo>
                  <a:lnTo>
                    <a:pt x="141" y="77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37" y="74"/>
                  </a:lnTo>
                  <a:lnTo>
                    <a:pt x="136" y="73"/>
                  </a:lnTo>
                  <a:lnTo>
                    <a:pt x="133" y="66"/>
                  </a:lnTo>
                  <a:lnTo>
                    <a:pt x="130" y="59"/>
                  </a:lnTo>
                  <a:lnTo>
                    <a:pt x="129" y="54"/>
                  </a:lnTo>
                  <a:lnTo>
                    <a:pt x="129" y="49"/>
                  </a:lnTo>
                  <a:lnTo>
                    <a:pt x="129" y="45"/>
                  </a:lnTo>
                  <a:lnTo>
                    <a:pt x="129" y="42"/>
                  </a:lnTo>
                  <a:lnTo>
                    <a:pt x="130" y="41"/>
                  </a:lnTo>
                  <a:lnTo>
                    <a:pt x="130" y="39"/>
                  </a:lnTo>
                  <a:lnTo>
                    <a:pt x="130" y="39"/>
                  </a:lnTo>
                  <a:close/>
                  <a:moveTo>
                    <a:pt x="122" y="10"/>
                  </a:moveTo>
                  <a:lnTo>
                    <a:pt x="121" y="10"/>
                  </a:lnTo>
                  <a:lnTo>
                    <a:pt x="121" y="12"/>
                  </a:lnTo>
                  <a:lnTo>
                    <a:pt x="120" y="13"/>
                  </a:lnTo>
                  <a:lnTo>
                    <a:pt x="118" y="18"/>
                  </a:lnTo>
                  <a:lnTo>
                    <a:pt x="117" y="25"/>
                  </a:lnTo>
                  <a:lnTo>
                    <a:pt x="117" y="42"/>
                  </a:lnTo>
                  <a:lnTo>
                    <a:pt x="121" y="62"/>
                  </a:lnTo>
                  <a:lnTo>
                    <a:pt x="128" y="81"/>
                  </a:lnTo>
                  <a:lnTo>
                    <a:pt x="136" y="95"/>
                  </a:lnTo>
                  <a:lnTo>
                    <a:pt x="140" y="101"/>
                  </a:lnTo>
                  <a:lnTo>
                    <a:pt x="144" y="105"/>
                  </a:lnTo>
                  <a:lnTo>
                    <a:pt x="145" y="105"/>
                  </a:lnTo>
                  <a:lnTo>
                    <a:pt x="148" y="106"/>
                  </a:lnTo>
                  <a:lnTo>
                    <a:pt x="149" y="106"/>
                  </a:lnTo>
                  <a:lnTo>
                    <a:pt x="150" y="105"/>
                  </a:lnTo>
                  <a:lnTo>
                    <a:pt x="152" y="103"/>
                  </a:lnTo>
                  <a:lnTo>
                    <a:pt x="152" y="102"/>
                  </a:lnTo>
                  <a:lnTo>
                    <a:pt x="154" y="97"/>
                  </a:lnTo>
                  <a:lnTo>
                    <a:pt x="154" y="91"/>
                  </a:lnTo>
                  <a:lnTo>
                    <a:pt x="154" y="74"/>
                  </a:lnTo>
                  <a:lnTo>
                    <a:pt x="150" y="54"/>
                  </a:lnTo>
                  <a:lnTo>
                    <a:pt x="144" y="34"/>
                  </a:lnTo>
                  <a:lnTo>
                    <a:pt x="136" y="20"/>
                  </a:lnTo>
                  <a:lnTo>
                    <a:pt x="132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5" y="10"/>
                  </a:lnTo>
                  <a:lnTo>
                    <a:pt x="122" y="10"/>
                  </a:lnTo>
                  <a:close/>
                  <a:moveTo>
                    <a:pt x="125" y="0"/>
                  </a:moveTo>
                  <a:lnTo>
                    <a:pt x="125" y="0"/>
                  </a:lnTo>
                  <a:lnTo>
                    <a:pt x="132" y="1"/>
                  </a:lnTo>
                  <a:lnTo>
                    <a:pt x="140" y="8"/>
                  </a:lnTo>
                  <a:lnTo>
                    <a:pt x="148" y="18"/>
                  </a:lnTo>
                  <a:lnTo>
                    <a:pt x="154" y="33"/>
                  </a:lnTo>
                  <a:lnTo>
                    <a:pt x="161" y="51"/>
                  </a:lnTo>
                  <a:lnTo>
                    <a:pt x="165" y="69"/>
                  </a:lnTo>
                  <a:lnTo>
                    <a:pt x="165" y="86"/>
                  </a:lnTo>
                  <a:lnTo>
                    <a:pt x="165" y="99"/>
                  </a:lnTo>
                  <a:lnTo>
                    <a:pt x="161" y="109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42" y="117"/>
                  </a:lnTo>
                  <a:lnTo>
                    <a:pt x="140" y="115"/>
                  </a:lnTo>
                  <a:lnTo>
                    <a:pt x="132" y="113"/>
                  </a:lnTo>
                  <a:lnTo>
                    <a:pt x="118" y="110"/>
                  </a:lnTo>
                  <a:lnTo>
                    <a:pt x="102" y="106"/>
                  </a:lnTo>
                  <a:lnTo>
                    <a:pt x="82" y="105"/>
                  </a:lnTo>
                  <a:lnTo>
                    <a:pt x="60" y="105"/>
                  </a:lnTo>
                  <a:lnTo>
                    <a:pt x="56" y="94"/>
                  </a:lnTo>
                  <a:lnTo>
                    <a:pt x="52" y="81"/>
                  </a:lnTo>
                  <a:lnTo>
                    <a:pt x="49" y="66"/>
                  </a:lnTo>
                  <a:lnTo>
                    <a:pt x="46" y="54"/>
                  </a:lnTo>
                  <a:lnTo>
                    <a:pt x="66" y="43"/>
                  </a:lnTo>
                  <a:lnTo>
                    <a:pt x="82" y="32"/>
                  </a:lnTo>
                  <a:lnTo>
                    <a:pt x="96" y="21"/>
                  </a:lnTo>
                  <a:lnTo>
                    <a:pt x="105" y="12"/>
                  </a:lnTo>
                  <a:lnTo>
                    <a:pt x="110" y="6"/>
                  </a:lnTo>
                  <a:lnTo>
                    <a:pt x="112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96">
              <a:extLst>
                <a:ext uri="{FF2B5EF4-FFF2-40B4-BE49-F238E27FC236}">
                  <a16:creationId xmlns:a16="http://schemas.microsoft.com/office/drawing/2014/main" id="{7E6A52DE-6480-46A5-BBA4-A0798BE12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487" y="6407993"/>
              <a:ext cx="229475" cy="232455"/>
            </a:xfrm>
            <a:custGeom>
              <a:avLst/>
              <a:gdLst>
                <a:gd name="T0" fmla="*/ 77 w 154"/>
                <a:gd name="T1" fmla="*/ 58 h 156"/>
                <a:gd name="T2" fmla="*/ 51 w 154"/>
                <a:gd name="T3" fmla="*/ 60 h 156"/>
                <a:gd name="T4" fmla="*/ 24 w 154"/>
                <a:gd name="T5" fmla="*/ 61 h 156"/>
                <a:gd name="T6" fmla="*/ 21 w 154"/>
                <a:gd name="T7" fmla="*/ 78 h 156"/>
                <a:gd name="T8" fmla="*/ 20 w 154"/>
                <a:gd name="T9" fmla="*/ 97 h 156"/>
                <a:gd name="T10" fmla="*/ 21 w 154"/>
                <a:gd name="T11" fmla="*/ 116 h 156"/>
                <a:gd name="T12" fmla="*/ 24 w 154"/>
                <a:gd name="T13" fmla="*/ 133 h 156"/>
                <a:gd name="T14" fmla="*/ 51 w 154"/>
                <a:gd name="T15" fmla="*/ 136 h 156"/>
                <a:gd name="T16" fmla="*/ 77 w 154"/>
                <a:gd name="T17" fmla="*/ 136 h 156"/>
                <a:gd name="T18" fmla="*/ 105 w 154"/>
                <a:gd name="T19" fmla="*/ 136 h 156"/>
                <a:gd name="T20" fmla="*/ 131 w 154"/>
                <a:gd name="T21" fmla="*/ 133 h 156"/>
                <a:gd name="T22" fmla="*/ 134 w 154"/>
                <a:gd name="T23" fmla="*/ 116 h 156"/>
                <a:gd name="T24" fmla="*/ 136 w 154"/>
                <a:gd name="T25" fmla="*/ 97 h 156"/>
                <a:gd name="T26" fmla="*/ 134 w 154"/>
                <a:gd name="T27" fmla="*/ 78 h 156"/>
                <a:gd name="T28" fmla="*/ 131 w 154"/>
                <a:gd name="T29" fmla="*/ 61 h 156"/>
                <a:gd name="T30" fmla="*/ 105 w 154"/>
                <a:gd name="T31" fmla="*/ 60 h 156"/>
                <a:gd name="T32" fmla="*/ 77 w 154"/>
                <a:gd name="T33" fmla="*/ 58 h 156"/>
                <a:gd name="T34" fmla="*/ 39 w 154"/>
                <a:gd name="T35" fmla="*/ 0 h 156"/>
                <a:gd name="T36" fmla="*/ 77 w 154"/>
                <a:gd name="T37" fmla="*/ 40 h 156"/>
                <a:gd name="T38" fmla="*/ 88 w 154"/>
                <a:gd name="T39" fmla="*/ 40 h 156"/>
                <a:gd name="T40" fmla="*/ 121 w 154"/>
                <a:gd name="T41" fmla="*/ 5 h 156"/>
                <a:gd name="T42" fmla="*/ 131 w 154"/>
                <a:gd name="T43" fmla="*/ 15 h 156"/>
                <a:gd name="T44" fmla="*/ 107 w 154"/>
                <a:gd name="T45" fmla="*/ 40 h 156"/>
                <a:gd name="T46" fmla="*/ 149 w 154"/>
                <a:gd name="T47" fmla="*/ 44 h 156"/>
                <a:gd name="T48" fmla="*/ 153 w 154"/>
                <a:gd name="T49" fmla="*/ 69 h 156"/>
                <a:gd name="T50" fmla="*/ 154 w 154"/>
                <a:gd name="T51" fmla="*/ 97 h 156"/>
                <a:gd name="T52" fmla="*/ 153 w 154"/>
                <a:gd name="T53" fmla="*/ 125 h 156"/>
                <a:gd name="T54" fmla="*/ 149 w 154"/>
                <a:gd name="T55" fmla="*/ 150 h 156"/>
                <a:gd name="T56" fmla="*/ 115 w 154"/>
                <a:gd name="T57" fmla="*/ 154 h 156"/>
                <a:gd name="T58" fmla="*/ 77 w 154"/>
                <a:gd name="T59" fmla="*/ 156 h 156"/>
                <a:gd name="T60" fmla="*/ 41 w 154"/>
                <a:gd name="T61" fmla="*/ 154 h 156"/>
                <a:gd name="T62" fmla="*/ 7 w 154"/>
                <a:gd name="T63" fmla="*/ 150 h 156"/>
                <a:gd name="T64" fmla="*/ 3 w 154"/>
                <a:gd name="T65" fmla="*/ 125 h 156"/>
                <a:gd name="T66" fmla="*/ 0 w 154"/>
                <a:gd name="T67" fmla="*/ 97 h 156"/>
                <a:gd name="T68" fmla="*/ 3 w 154"/>
                <a:gd name="T69" fmla="*/ 69 h 156"/>
                <a:gd name="T70" fmla="*/ 7 w 154"/>
                <a:gd name="T71" fmla="*/ 44 h 156"/>
                <a:gd name="T72" fmla="*/ 32 w 154"/>
                <a:gd name="T73" fmla="*/ 41 h 156"/>
                <a:gd name="T74" fmla="*/ 59 w 154"/>
                <a:gd name="T75" fmla="*/ 40 h 156"/>
                <a:gd name="T76" fmla="*/ 29 w 154"/>
                <a:gd name="T77" fmla="*/ 11 h 156"/>
                <a:gd name="T78" fmla="*/ 39 w 154"/>
                <a:gd name="T7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6">
                  <a:moveTo>
                    <a:pt x="77" y="58"/>
                  </a:moveTo>
                  <a:lnTo>
                    <a:pt x="51" y="60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7"/>
                  </a:lnTo>
                  <a:lnTo>
                    <a:pt x="21" y="116"/>
                  </a:lnTo>
                  <a:lnTo>
                    <a:pt x="24" y="133"/>
                  </a:lnTo>
                  <a:lnTo>
                    <a:pt x="51" y="136"/>
                  </a:lnTo>
                  <a:lnTo>
                    <a:pt x="77" y="136"/>
                  </a:lnTo>
                  <a:lnTo>
                    <a:pt x="105" y="136"/>
                  </a:lnTo>
                  <a:lnTo>
                    <a:pt x="131" y="133"/>
                  </a:lnTo>
                  <a:lnTo>
                    <a:pt x="134" y="116"/>
                  </a:lnTo>
                  <a:lnTo>
                    <a:pt x="136" y="97"/>
                  </a:lnTo>
                  <a:lnTo>
                    <a:pt x="134" y="78"/>
                  </a:lnTo>
                  <a:lnTo>
                    <a:pt x="131" y="61"/>
                  </a:lnTo>
                  <a:lnTo>
                    <a:pt x="105" y="60"/>
                  </a:lnTo>
                  <a:lnTo>
                    <a:pt x="77" y="58"/>
                  </a:lnTo>
                  <a:close/>
                  <a:moveTo>
                    <a:pt x="39" y="0"/>
                  </a:moveTo>
                  <a:lnTo>
                    <a:pt x="77" y="40"/>
                  </a:lnTo>
                  <a:lnTo>
                    <a:pt x="88" y="40"/>
                  </a:lnTo>
                  <a:lnTo>
                    <a:pt x="121" y="5"/>
                  </a:lnTo>
                  <a:lnTo>
                    <a:pt x="131" y="15"/>
                  </a:lnTo>
                  <a:lnTo>
                    <a:pt x="107" y="40"/>
                  </a:lnTo>
                  <a:lnTo>
                    <a:pt x="149" y="44"/>
                  </a:lnTo>
                  <a:lnTo>
                    <a:pt x="153" y="69"/>
                  </a:lnTo>
                  <a:lnTo>
                    <a:pt x="154" y="97"/>
                  </a:lnTo>
                  <a:lnTo>
                    <a:pt x="153" y="125"/>
                  </a:lnTo>
                  <a:lnTo>
                    <a:pt x="149" y="150"/>
                  </a:lnTo>
                  <a:lnTo>
                    <a:pt x="115" y="154"/>
                  </a:lnTo>
                  <a:lnTo>
                    <a:pt x="77" y="156"/>
                  </a:lnTo>
                  <a:lnTo>
                    <a:pt x="41" y="154"/>
                  </a:lnTo>
                  <a:lnTo>
                    <a:pt x="7" y="150"/>
                  </a:lnTo>
                  <a:lnTo>
                    <a:pt x="3" y="125"/>
                  </a:lnTo>
                  <a:lnTo>
                    <a:pt x="0" y="97"/>
                  </a:lnTo>
                  <a:lnTo>
                    <a:pt x="3" y="69"/>
                  </a:lnTo>
                  <a:lnTo>
                    <a:pt x="7" y="44"/>
                  </a:lnTo>
                  <a:lnTo>
                    <a:pt x="32" y="41"/>
                  </a:lnTo>
                  <a:lnTo>
                    <a:pt x="59" y="40"/>
                  </a:lnTo>
                  <a:lnTo>
                    <a:pt x="29" y="1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97">
              <a:extLst>
                <a:ext uri="{FF2B5EF4-FFF2-40B4-BE49-F238E27FC236}">
                  <a16:creationId xmlns:a16="http://schemas.microsoft.com/office/drawing/2014/main" id="{0F890EFC-1FAF-4997-AEB2-3FFACC64F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196" y="6685151"/>
              <a:ext cx="281628" cy="156460"/>
            </a:xfrm>
            <a:custGeom>
              <a:avLst/>
              <a:gdLst>
                <a:gd name="T0" fmla="*/ 121 w 189"/>
                <a:gd name="T1" fmla="*/ 0 h 105"/>
                <a:gd name="T2" fmla="*/ 137 w 189"/>
                <a:gd name="T3" fmla="*/ 3 h 105"/>
                <a:gd name="T4" fmla="*/ 150 w 189"/>
                <a:gd name="T5" fmla="*/ 12 h 105"/>
                <a:gd name="T6" fmla="*/ 161 w 189"/>
                <a:gd name="T7" fmla="*/ 26 h 105"/>
                <a:gd name="T8" fmla="*/ 163 w 189"/>
                <a:gd name="T9" fmla="*/ 43 h 105"/>
                <a:gd name="T10" fmla="*/ 177 w 189"/>
                <a:gd name="T11" fmla="*/ 48 h 105"/>
                <a:gd name="T12" fmla="*/ 185 w 189"/>
                <a:gd name="T13" fmla="*/ 59 h 105"/>
                <a:gd name="T14" fmla="*/ 189 w 189"/>
                <a:gd name="T15" fmla="*/ 73 h 105"/>
                <a:gd name="T16" fmla="*/ 186 w 189"/>
                <a:gd name="T17" fmla="*/ 85 h 105"/>
                <a:gd name="T18" fmla="*/ 179 w 189"/>
                <a:gd name="T19" fmla="*/ 96 h 105"/>
                <a:gd name="T20" fmla="*/ 169 w 189"/>
                <a:gd name="T21" fmla="*/ 103 h 105"/>
                <a:gd name="T22" fmla="*/ 157 w 189"/>
                <a:gd name="T23" fmla="*/ 105 h 105"/>
                <a:gd name="T24" fmla="*/ 36 w 189"/>
                <a:gd name="T25" fmla="*/ 105 h 105"/>
                <a:gd name="T26" fmla="*/ 22 w 189"/>
                <a:gd name="T27" fmla="*/ 103 h 105"/>
                <a:gd name="T28" fmla="*/ 10 w 189"/>
                <a:gd name="T29" fmla="*/ 95 h 105"/>
                <a:gd name="T30" fmla="*/ 4 w 189"/>
                <a:gd name="T31" fmla="*/ 84 h 105"/>
                <a:gd name="T32" fmla="*/ 0 w 189"/>
                <a:gd name="T33" fmla="*/ 69 h 105"/>
                <a:gd name="T34" fmla="*/ 4 w 189"/>
                <a:gd name="T35" fmla="*/ 56 h 105"/>
                <a:gd name="T36" fmla="*/ 10 w 189"/>
                <a:gd name="T37" fmla="*/ 44 h 105"/>
                <a:gd name="T38" fmla="*/ 22 w 189"/>
                <a:gd name="T39" fmla="*/ 37 h 105"/>
                <a:gd name="T40" fmla="*/ 36 w 189"/>
                <a:gd name="T41" fmla="*/ 35 h 105"/>
                <a:gd name="T42" fmla="*/ 42 w 189"/>
                <a:gd name="T43" fmla="*/ 35 h 105"/>
                <a:gd name="T44" fmla="*/ 42 w 189"/>
                <a:gd name="T45" fmla="*/ 31 h 105"/>
                <a:gd name="T46" fmla="*/ 45 w 189"/>
                <a:gd name="T47" fmla="*/ 19 h 105"/>
                <a:gd name="T48" fmla="*/ 54 w 189"/>
                <a:gd name="T49" fmla="*/ 10 h 105"/>
                <a:gd name="T50" fmla="*/ 66 w 189"/>
                <a:gd name="T51" fmla="*/ 7 h 105"/>
                <a:gd name="T52" fmla="*/ 72 w 189"/>
                <a:gd name="T53" fmla="*/ 7 h 105"/>
                <a:gd name="T54" fmla="*/ 77 w 189"/>
                <a:gd name="T55" fmla="*/ 10 h 105"/>
                <a:gd name="T56" fmla="*/ 82 w 189"/>
                <a:gd name="T57" fmla="*/ 12 h 105"/>
                <a:gd name="T58" fmla="*/ 86 w 189"/>
                <a:gd name="T59" fmla="*/ 16 h 105"/>
                <a:gd name="T60" fmla="*/ 96 w 189"/>
                <a:gd name="T61" fmla="*/ 8 h 105"/>
                <a:gd name="T62" fmla="*/ 108 w 189"/>
                <a:gd name="T63" fmla="*/ 2 h 105"/>
                <a:gd name="T64" fmla="*/ 121 w 18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9" h="105">
                  <a:moveTo>
                    <a:pt x="121" y="0"/>
                  </a:moveTo>
                  <a:lnTo>
                    <a:pt x="137" y="3"/>
                  </a:lnTo>
                  <a:lnTo>
                    <a:pt x="150" y="12"/>
                  </a:lnTo>
                  <a:lnTo>
                    <a:pt x="161" y="26"/>
                  </a:lnTo>
                  <a:lnTo>
                    <a:pt x="163" y="43"/>
                  </a:lnTo>
                  <a:lnTo>
                    <a:pt x="177" y="48"/>
                  </a:lnTo>
                  <a:lnTo>
                    <a:pt x="185" y="59"/>
                  </a:lnTo>
                  <a:lnTo>
                    <a:pt x="189" y="73"/>
                  </a:lnTo>
                  <a:lnTo>
                    <a:pt x="186" y="85"/>
                  </a:lnTo>
                  <a:lnTo>
                    <a:pt x="179" y="96"/>
                  </a:lnTo>
                  <a:lnTo>
                    <a:pt x="169" y="103"/>
                  </a:lnTo>
                  <a:lnTo>
                    <a:pt x="157" y="105"/>
                  </a:lnTo>
                  <a:lnTo>
                    <a:pt x="36" y="105"/>
                  </a:lnTo>
                  <a:lnTo>
                    <a:pt x="22" y="103"/>
                  </a:lnTo>
                  <a:lnTo>
                    <a:pt x="10" y="95"/>
                  </a:lnTo>
                  <a:lnTo>
                    <a:pt x="4" y="84"/>
                  </a:lnTo>
                  <a:lnTo>
                    <a:pt x="0" y="69"/>
                  </a:lnTo>
                  <a:lnTo>
                    <a:pt x="4" y="56"/>
                  </a:lnTo>
                  <a:lnTo>
                    <a:pt x="10" y="44"/>
                  </a:lnTo>
                  <a:lnTo>
                    <a:pt x="22" y="37"/>
                  </a:lnTo>
                  <a:lnTo>
                    <a:pt x="36" y="35"/>
                  </a:lnTo>
                  <a:lnTo>
                    <a:pt x="42" y="35"/>
                  </a:lnTo>
                  <a:lnTo>
                    <a:pt x="42" y="31"/>
                  </a:lnTo>
                  <a:lnTo>
                    <a:pt x="45" y="19"/>
                  </a:lnTo>
                  <a:lnTo>
                    <a:pt x="54" y="10"/>
                  </a:lnTo>
                  <a:lnTo>
                    <a:pt x="66" y="7"/>
                  </a:lnTo>
                  <a:lnTo>
                    <a:pt x="72" y="7"/>
                  </a:lnTo>
                  <a:lnTo>
                    <a:pt x="77" y="10"/>
                  </a:lnTo>
                  <a:lnTo>
                    <a:pt x="82" y="12"/>
                  </a:lnTo>
                  <a:lnTo>
                    <a:pt x="86" y="16"/>
                  </a:lnTo>
                  <a:lnTo>
                    <a:pt x="96" y="8"/>
                  </a:lnTo>
                  <a:lnTo>
                    <a:pt x="108" y="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98">
              <a:extLst>
                <a:ext uri="{FF2B5EF4-FFF2-40B4-BE49-F238E27FC236}">
                  <a16:creationId xmlns:a16="http://schemas.microsoft.com/office/drawing/2014/main" id="{B07AC8F7-F11A-4B44-8192-FC9F24E7B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6919" y="6685151"/>
              <a:ext cx="192223" cy="156460"/>
            </a:xfrm>
            <a:custGeom>
              <a:avLst/>
              <a:gdLst>
                <a:gd name="T0" fmla="*/ 39 w 129"/>
                <a:gd name="T1" fmla="*/ 24 h 105"/>
                <a:gd name="T2" fmla="*/ 73 w 129"/>
                <a:gd name="T3" fmla="*/ 65 h 105"/>
                <a:gd name="T4" fmla="*/ 89 w 129"/>
                <a:gd name="T5" fmla="*/ 52 h 105"/>
                <a:gd name="T6" fmla="*/ 113 w 129"/>
                <a:gd name="T7" fmla="*/ 89 h 105"/>
                <a:gd name="T8" fmla="*/ 16 w 129"/>
                <a:gd name="T9" fmla="*/ 89 h 105"/>
                <a:gd name="T10" fmla="*/ 39 w 129"/>
                <a:gd name="T11" fmla="*/ 24 h 105"/>
                <a:gd name="T12" fmla="*/ 101 w 129"/>
                <a:gd name="T13" fmla="*/ 16 h 105"/>
                <a:gd name="T14" fmla="*/ 105 w 129"/>
                <a:gd name="T15" fmla="*/ 18 h 105"/>
                <a:gd name="T16" fmla="*/ 109 w 129"/>
                <a:gd name="T17" fmla="*/ 20 h 105"/>
                <a:gd name="T18" fmla="*/ 111 w 129"/>
                <a:gd name="T19" fmla="*/ 23 h 105"/>
                <a:gd name="T20" fmla="*/ 113 w 129"/>
                <a:gd name="T21" fmla="*/ 28 h 105"/>
                <a:gd name="T22" fmla="*/ 111 w 129"/>
                <a:gd name="T23" fmla="*/ 33 h 105"/>
                <a:gd name="T24" fmla="*/ 109 w 129"/>
                <a:gd name="T25" fmla="*/ 36 h 105"/>
                <a:gd name="T26" fmla="*/ 105 w 129"/>
                <a:gd name="T27" fmla="*/ 39 h 105"/>
                <a:gd name="T28" fmla="*/ 101 w 129"/>
                <a:gd name="T29" fmla="*/ 40 h 105"/>
                <a:gd name="T30" fmla="*/ 95 w 129"/>
                <a:gd name="T31" fmla="*/ 39 h 105"/>
                <a:gd name="T32" fmla="*/ 91 w 129"/>
                <a:gd name="T33" fmla="*/ 36 h 105"/>
                <a:gd name="T34" fmla="*/ 89 w 129"/>
                <a:gd name="T35" fmla="*/ 33 h 105"/>
                <a:gd name="T36" fmla="*/ 89 w 129"/>
                <a:gd name="T37" fmla="*/ 28 h 105"/>
                <a:gd name="T38" fmla="*/ 89 w 129"/>
                <a:gd name="T39" fmla="*/ 23 h 105"/>
                <a:gd name="T40" fmla="*/ 91 w 129"/>
                <a:gd name="T41" fmla="*/ 20 h 105"/>
                <a:gd name="T42" fmla="*/ 95 w 129"/>
                <a:gd name="T43" fmla="*/ 18 h 105"/>
                <a:gd name="T44" fmla="*/ 101 w 129"/>
                <a:gd name="T45" fmla="*/ 16 h 105"/>
                <a:gd name="T46" fmla="*/ 8 w 129"/>
                <a:gd name="T47" fmla="*/ 8 h 105"/>
                <a:gd name="T48" fmla="*/ 8 w 129"/>
                <a:gd name="T49" fmla="*/ 97 h 105"/>
                <a:gd name="T50" fmla="*/ 121 w 129"/>
                <a:gd name="T51" fmla="*/ 97 h 105"/>
                <a:gd name="T52" fmla="*/ 121 w 129"/>
                <a:gd name="T53" fmla="*/ 8 h 105"/>
                <a:gd name="T54" fmla="*/ 8 w 129"/>
                <a:gd name="T55" fmla="*/ 8 h 105"/>
                <a:gd name="T56" fmla="*/ 0 w 129"/>
                <a:gd name="T57" fmla="*/ 0 h 105"/>
                <a:gd name="T58" fmla="*/ 129 w 129"/>
                <a:gd name="T59" fmla="*/ 0 h 105"/>
                <a:gd name="T60" fmla="*/ 129 w 129"/>
                <a:gd name="T61" fmla="*/ 105 h 105"/>
                <a:gd name="T62" fmla="*/ 0 w 129"/>
                <a:gd name="T63" fmla="*/ 105 h 105"/>
                <a:gd name="T64" fmla="*/ 0 w 12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105">
                  <a:moveTo>
                    <a:pt x="39" y="24"/>
                  </a:moveTo>
                  <a:lnTo>
                    <a:pt x="73" y="65"/>
                  </a:lnTo>
                  <a:lnTo>
                    <a:pt x="89" y="52"/>
                  </a:lnTo>
                  <a:lnTo>
                    <a:pt x="113" y="89"/>
                  </a:lnTo>
                  <a:lnTo>
                    <a:pt x="16" y="89"/>
                  </a:lnTo>
                  <a:lnTo>
                    <a:pt x="39" y="24"/>
                  </a:lnTo>
                  <a:close/>
                  <a:moveTo>
                    <a:pt x="101" y="16"/>
                  </a:moveTo>
                  <a:lnTo>
                    <a:pt x="105" y="18"/>
                  </a:lnTo>
                  <a:lnTo>
                    <a:pt x="109" y="20"/>
                  </a:lnTo>
                  <a:lnTo>
                    <a:pt x="111" y="23"/>
                  </a:lnTo>
                  <a:lnTo>
                    <a:pt x="113" y="28"/>
                  </a:lnTo>
                  <a:lnTo>
                    <a:pt x="111" y="33"/>
                  </a:lnTo>
                  <a:lnTo>
                    <a:pt x="109" y="36"/>
                  </a:lnTo>
                  <a:lnTo>
                    <a:pt x="105" y="39"/>
                  </a:lnTo>
                  <a:lnTo>
                    <a:pt x="101" y="40"/>
                  </a:lnTo>
                  <a:lnTo>
                    <a:pt x="95" y="39"/>
                  </a:lnTo>
                  <a:lnTo>
                    <a:pt x="91" y="36"/>
                  </a:lnTo>
                  <a:lnTo>
                    <a:pt x="89" y="33"/>
                  </a:lnTo>
                  <a:lnTo>
                    <a:pt x="89" y="28"/>
                  </a:lnTo>
                  <a:lnTo>
                    <a:pt x="89" y="23"/>
                  </a:lnTo>
                  <a:lnTo>
                    <a:pt x="91" y="20"/>
                  </a:lnTo>
                  <a:lnTo>
                    <a:pt x="95" y="18"/>
                  </a:lnTo>
                  <a:lnTo>
                    <a:pt x="101" y="16"/>
                  </a:lnTo>
                  <a:close/>
                  <a:moveTo>
                    <a:pt x="8" y="8"/>
                  </a:moveTo>
                  <a:lnTo>
                    <a:pt x="8" y="97"/>
                  </a:lnTo>
                  <a:lnTo>
                    <a:pt x="121" y="97"/>
                  </a:lnTo>
                  <a:lnTo>
                    <a:pt x="121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99">
              <a:extLst>
                <a:ext uri="{FF2B5EF4-FFF2-40B4-BE49-F238E27FC236}">
                  <a16:creationId xmlns:a16="http://schemas.microsoft.com/office/drawing/2014/main" id="{86D2AB43-2D80-4F86-AEE6-8AAD665D8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290" y="6647899"/>
              <a:ext cx="186262" cy="187752"/>
            </a:xfrm>
            <a:custGeom>
              <a:avLst/>
              <a:gdLst>
                <a:gd name="T0" fmla="*/ 115 w 125"/>
                <a:gd name="T1" fmla="*/ 108 h 126"/>
                <a:gd name="T2" fmla="*/ 119 w 125"/>
                <a:gd name="T3" fmla="*/ 108 h 126"/>
                <a:gd name="T4" fmla="*/ 122 w 125"/>
                <a:gd name="T5" fmla="*/ 109 h 126"/>
                <a:gd name="T6" fmla="*/ 123 w 125"/>
                <a:gd name="T7" fmla="*/ 113 h 126"/>
                <a:gd name="T8" fmla="*/ 125 w 125"/>
                <a:gd name="T9" fmla="*/ 116 h 126"/>
                <a:gd name="T10" fmla="*/ 123 w 125"/>
                <a:gd name="T11" fmla="*/ 120 h 126"/>
                <a:gd name="T12" fmla="*/ 122 w 125"/>
                <a:gd name="T13" fmla="*/ 122 h 126"/>
                <a:gd name="T14" fmla="*/ 119 w 125"/>
                <a:gd name="T15" fmla="*/ 124 h 126"/>
                <a:gd name="T16" fmla="*/ 117 w 125"/>
                <a:gd name="T17" fmla="*/ 125 h 126"/>
                <a:gd name="T18" fmla="*/ 113 w 125"/>
                <a:gd name="T19" fmla="*/ 124 h 126"/>
                <a:gd name="T20" fmla="*/ 110 w 125"/>
                <a:gd name="T21" fmla="*/ 122 h 126"/>
                <a:gd name="T22" fmla="*/ 107 w 125"/>
                <a:gd name="T23" fmla="*/ 120 h 126"/>
                <a:gd name="T24" fmla="*/ 107 w 125"/>
                <a:gd name="T25" fmla="*/ 117 h 126"/>
                <a:gd name="T26" fmla="*/ 107 w 125"/>
                <a:gd name="T27" fmla="*/ 113 h 126"/>
                <a:gd name="T28" fmla="*/ 109 w 125"/>
                <a:gd name="T29" fmla="*/ 110 h 126"/>
                <a:gd name="T30" fmla="*/ 113 w 125"/>
                <a:gd name="T31" fmla="*/ 108 h 126"/>
                <a:gd name="T32" fmla="*/ 115 w 125"/>
                <a:gd name="T33" fmla="*/ 108 h 126"/>
                <a:gd name="T34" fmla="*/ 121 w 125"/>
                <a:gd name="T35" fmla="*/ 69 h 126"/>
                <a:gd name="T36" fmla="*/ 121 w 125"/>
                <a:gd name="T37" fmla="*/ 88 h 126"/>
                <a:gd name="T38" fmla="*/ 107 w 125"/>
                <a:gd name="T39" fmla="*/ 90 h 126"/>
                <a:gd name="T40" fmla="*/ 97 w 125"/>
                <a:gd name="T41" fmla="*/ 98 h 126"/>
                <a:gd name="T42" fmla="*/ 89 w 125"/>
                <a:gd name="T43" fmla="*/ 110 h 126"/>
                <a:gd name="T44" fmla="*/ 87 w 125"/>
                <a:gd name="T45" fmla="*/ 124 h 126"/>
                <a:gd name="T46" fmla="*/ 70 w 125"/>
                <a:gd name="T47" fmla="*/ 124 h 126"/>
                <a:gd name="T48" fmla="*/ 72 w 125"/>
                <a:gd name="T49" fmla="*/ 110 h 126"/>
                <a:gd name="T50" fmla="*/ 76 w 125"/>
                <a:gd name="T51" fmla="*/ 98 h 126"/>
                <a:gd name="T52" fmla="*/ 83 w 125"/>
                <a:gd name="T53" fmla="*/ 86 h 126"/>
                <a:gd name="T54" fmla="*/ 94 w 125"/>
                <a:gd name="T55" fmla="*/ 77 h 126"/>
                <a:gd name="T56" fmla="*/ 107 w 125"/>
                <a:gd name="T57" fmla="*/ 72 h 126"/>
                <a:gd name="T58" fmla="*/ 121 w 125"/>
                <a:gd name="T59" fmla="*/ 69 h 126"/>
                <a:gd name="T60" fmla="*/ 119 w 125"/>
                <a:gd name="T61" fmla="*/ 35 h 126"/>
                <a:gd name="T62" fmla="*/ 119 w 125"/>
                <a:gd name="T63" fmla="*/ 52 h 126"/>
                <a:gd name="T64" fmla="*/ 101 w 125"/>
                <a:gd name="T65" fmla="*/ 56 h 126"/>
                <a:gd name="T66" fmla="*/ 85 w 125"/>
                <a:gd name="T67" fmla="*/ 62 h 126"/>
                <a:gd name="T68" fmla="*/ 72 w 125"/>
                <a:gd name="T69" fmla="*/ 74 h 126"/>
                <a:gd name="T70" fmla="*/ 61 w 125"/>
                <a:gd name="T71" fmla="*/ 89 h 126"/>
                <a:gd name="T72" fmla="*/ 54 w 125"/>
                <a:gd name="T73" fmla="*/ 106 h 126"/>
                <a:gd name="T74" fmla="*/ 53 w 125"/>
                <a:gd name="T75" fmla="*/ 125 h 126"/>
                <a:gd name="T76" fmla="*/ 36 w 125"/>
                <a:gd name="T77" fmla="*/ 125 h 126"/>
                <a:gd name="T78" fmla="*/ 37 w 125"/>
                <a:gd name="T79" fmla="*/ 102 h 126"/>
                <a:gd name="T80" fmla="*/ 45 w 125"/>
                <a:gd name="T81" fmla="*/ 81 h 126"/>
                <a:gd name="T82" fmla="*/ 58 w 125"/>
                <a:gd name="T83" fmla="*/ 62 h 126"/>
                <a:gd name="T84" fmla="*/ 76 w 125"/>
                <a:gd name="T85" fmla="*/ 48 h 126"/>
                <a:gd name="T86" fmla="*/ 97 w 125"/>
                <a:gd name="T87" fmla="*/ 39 h 126"/>
                <a:gd name="T88" fmla="*/ 119 w 125"/>
                <a:gd name="T89" fmla="*/ 35 h 126"/>
                <a:gd name="T90" fmla="*/ 118 w 125"/>
                <a:gd name="T91" fmla="*/ 0 h 126"/>
                <a:gd name="T92" fmla="*/ 118 w 125"/>
                <a:gd name="T93" fmla="*/ 17 h 126"/>
                <a:gd name="T94" fmla="*/ 91 w 125"/>
                <a:gd name="T95" fmla="*/ 23 h 126"/>
                <a:gd name="T96" fmla="*/ 66 w 125"/>
                <a:gd name="T97" fmla="*/ 33 h 126"/>
                <a:gd name="T98" fmla="*/ 45 w 125"/>
                <a:gd name="T99" fmla="*/ 51 h 126"/>
                <a:gd name="T100" fmla="*/ 29 w 125"/>
                <a:gd name="T101" fmla="*/ 73 h 126"/>
                <a:gd name="T102" fmla="*/ 20 w 125"/>
                <a:gd name="T103" fmla="*/ 98 h 126"/>
                <a:gd name="T104" fmla="*/ 17 w 125"/>
                <a:gd name="T105" fmla="*/ 126 h 126"/>
                <a:gd name="T106" fmla="*/ 0 w 125"/>
                <a:gd name="T107" fmla="*/ 126 h 126"/>
                <a:gd name="T108" fmla="*/ 1 w 125"/>
                <a:gd name="T109" fmla="*/ 104 h 126"/>
                <a:gd name="T110" fmla="*/ 8 w 125"/>
                <a:gd name="T111" fmla="*/ 81 h 126"/>
                <a:gd name="T112" fmla="*/ 18 w 125"/>
                <a:gd name="T113" fmla="*/ 58 h 126"/>
                <a:gd name="T114" fmla="*/ 33 w 125"/>
                <a:gd name="T115" fmla="*/ 39 h 126"/>
                <a:gd name="T116" fmla="*/ 50 w 125"/>
                <a:gd name="T117" fmla="*/ 23 h 126"/>
                <a:gd name="T118" fmla="*/ 72 w 125"/>
                <a:gd name="T119" fmla="*/ 11 h 126"/>
                <a:gd name="T120" fmla="*/ 94 w 125"/>
                <a:gd name="T121" fmla="*/ 3 h 126"/>
                <a:gd name="T122" fmla="*/ 118 w 125"/>
                <a:gd name="T12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" h="126">
                  <a:moveTo>
                    <a:pt x="115" y="108"/>
                  </a:moveTo>
                  <a:lnTo>
                    <a:pt x="119" y="108"/>
                  </a:lnTo>
                  <a:lnTo>
                    <a:pt x="122" y="109"/>
                  </a:lnTo>
                  <a:lnTo>
                    <a:pt x="123" y="113"/>
                  </a:lnTo>
                  <a:lnTo>
                    <a:pt x="125" y="116"/>
                  </a:lnTo>
                  <a:lnTo>
                    <a:pt x="123" y="120"/>
                  </a:lnTo>
                  <a:lnTo>
                    <a:pt x="122" y="122"/>
                  </a:lnTo>
                  <a:lnTo>
                    <a:pt x="119" y="124"/>
                  </a:lnTo>
                  <a:lnTo>
                    <a:pt x="117" y="125"/>
                  </a:lnTo>
                  <a:lnTo>
                    <a:pt x="113" y="124"/>
                  </a:lnTo>
                  <a:lnTo>
                    <a:pt x="110" y="122"/>
                  </a:lnTo>
                  <a:lnTo>
                    <a:pt x="107" y="120"/>
                  </a:lnTo>
                  <a:lnTo>
                    <a:pt x="107" y="117"/>
                  </a:lnTo>
                  <a:lnTo>
                    <a:pt x="107" y="113"/>
                  </a:lnTo>
                  <a:lnTo>
                    <a:pt x="109" y="110"/>
                  </a:lnTo>
                  <a:lnTo>
                    <a:pt x="113" y="108"/>
                  </a:lnTo>
                  <a:lnTo>
                    <a:pt x="115" y="108"/>
                  </a:lnTo>
                  <a:close/>
                  <a:moveTo>
                    <a:pt x="121" y="69"/>
                  </a:moveTo>
                  <a:lnTo>
                    <a:pt x="121" y="88"/>
                  </a:lnTo>
                  <a:lnTo>
                    <a:pt x="107" y="90"/>
                  </a:lnTo>
                  <a:lnTo>
                    <a:pt x="97" y="98"/>
                  </a:lnTo>
                  <a:lnTo>
                    <a:pt x="89" y="110"/>
                  </a:lnTo>
                  <a:lnTo>
                    <a:pt x="87" y="124"/>
                  </a:lnTo>
                  <a:lnTo>
                    <a:pt x="70" y="124"/>
                  </a:lnTo>
                  <a:lnTo>
                    <a:pt x="72" y="110"/>
                  </a:lnTo>
                  <a:lnTo>
                    <a:pt x="76" y="98"/>
                  </a:lnTo>
                  <a:lnTo>
                    <a:pt x="83" y="86"/>
                  </a:lnTo>
                  <a:lnTo>
                    <a:pt x="94" y="77"/>
                  </a:lnTo>
                  <a:lnTo>
                    <a:pt x="107" y="72"/>
                  </a:lnTo>
                  <a:lnTo>
                    <a:pt x="121" y="69"/>
                  </a:lnTo>
                  <a:close/>
                  <a:moveTo>
                    <a:pt x="119" y="35"/>
                  </a:moveTo>
                  <a:lnTo>
                    <a:pt x="119" y="52"/>
                  </a:lnTo>
                  <a:lnTo>
                    <a:pt x="101" y="56"/>
                  </a:lnTo>
                  <a:lnTo>
                    <a:pt x="85" y="62"/>
                  </a:lnTo>
                  <a:lnTo>
                    <a:pt x="72" y="74"/>
                  </a:lnTo>
                  <a:lnTo>
                    <a:pt x="61" y="89"/>
                  </a:lnTo>
                  <a:lnTo>
                    <a:pt x="54" y="106"/>
                  </a:lnTo>
                  <a:lnTo>
                    <a:pt x="53" y="125"/>
                  </a:lnTo>
                  <a:lnTo>
                    <a:pt x="36" y="125"/>
                  </a:lnTo>
                  <a:lnTo>
                    <a:pt x="37" y="102"/>
                  </a:lnTo>
                  <a:lnTo>
                    <a:pt x="45" y="81"/>
                  </a:lnTo>
                  <a:lnTo>
                    <a:pt x="58" y="62"/>
                  </a:lnTo>
                  <a:lnTo>
                    <a:pt x="76" y="48"/>
                  </a:lnTo>
                  <a:lnTo>
                    <a:pt x="97" y="39"/>
                  </a:lnTo>
                  <a:lnTo>
                    <a:pt x="119" y="35"/>
                  </a:lnTo>
                  <a:close/>
                  <a:moveTo>
                    <a:pt x="118" y="0"/>
                  </a:moveTo>
                  <a:lnTo>
                    <a:pt x="118" y="17"/>
                  </a:lnTo>
                  <a:lnTo>
                    <a:pt x="91" y="23"/>
                  </a:lnTo>
                  <a:lnTo>
                    <a:pt x="66" y="33"/>
                  </a:lnTo>
                  <a:lnTo>
                    <a:pt x="45" y="51"/>
                  </a:lnTo>
                  <a:lnTo>
                    <a:pt x="29" y="73"/>
                  </a:lnTo>
                  <a:lnTo>
                    <a:pt x="20" y="98"/>
                  </a:lnTo>
                  <a:lnTo>
                    <a:pt x="17" y="126"/>
                  </a:lnTo>
                  <a:lnTo>
                    <a:pt x="0" y="126"/>
                  </a:lnTo>
                  <a:lnTo>
                    <a:pt x="1" y="104"/>
                  </a:lnTo>
                  <a:lnTo>
                    <a:pt x="8" y="81"/>
                  </a:lnTo>
                  <a:lnTo>
                    <a:pt x="18" y="58"/>
                  </a:lnTo>
                  <a:lnTo>
                    <a:pt x="33" y="39"/>
                  </a:lnTo>
                  <a:lnTo>
                    <a:pt x="50" y="23"/>
                  </a:lnTo>
                  <a:lnTo>
                    <a:pt x="72" y="11"/>
                  </a:lnTo>
                  <a:lnTo>
                    <a:pt x="94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200">
              <a:extLst>
                <a:ext uri="{FF2B5EF4-FFF2-40B4-BE49-F238E27FC236}">
                  <a16:creationId xmlns:a16="http://schemas.microsoft.com/office/drawing/2014/main" id="{FD504E2E-A79F-4891-ABC1-79AC9DAE5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85" y="3730292"/>
              <a:ext cx="107287" cy="143049"/>
            </a:xfrm>
            <a:custGeom>
              <a:avLst/>
              <a:gdLst>
                <a:gd name="T0" fmla="*/ 48 w 72"/>
                <a:gd name="T1" fmla="*/ 72 h 96"/>
                <a:gd name="T2" fmla="*/ 48 w 72"/>
                <a:gd name="T3" fmla="*/ 89 h 96"/>
                <a:gd name="T4" fmla="*/ 66 w 72"/>
                <a:gd name="T5" fmla="*/ 72 h 96"/>
                <a:gd name="T6" fmla="*/ 48 w 72"/>
                <a:gd name="T7" fmla="*/ 72 h 96"/>
                <a:gd name="T8" fmla="*/ 3 w 72"/>
                <a:gd name="T9" fmla="*/ 12 h 96"/>
                <a:gd name="T10" fmla="*/ 10 w 72"/>
                <a:gd name="T11" fmla="*/ 12 h 96"/>
                <a:gd name="T12" fmla="*/ 10 w 72"/>
                <a:gd name="T13" fmla="*/ 19 h 96"/>
                <a:gd name="T14" fmla="*/ 6 w 72"/>
                <a:gd name="T15" fmla="*/ 19 h 96"/>
                <a:gd name="T16" fmla="*/ 6 w 72"/>
                <a:gd name="T17" fmla="*/ 89 h 96"/>
                <a:gd name="T18" fmla="*/ 42 w 72"/>
                <a:gd name="T19" fmla="*/ 89 h 96"/>
                <a:gd name="T20" fmla="*/ 42 w 72"/>
                <a:gd name="T21" fmla="*/ 67 h 96"/>
                <a:gd name="T22" fmla="*/ 66 w 72"/>
                <a:gd name="T23" fmla="*/ 67 h 96"/>
                <a:gd name="T24" fmla="*/ 66 w 72"/>
                <a:gd name="T25" fmla="*/ 19 h 96"/>
                <a:gd name="T26" fmla="*/ 63 w 72"/>
                <a:gd name="T27" fmla="*/ 19 h 96"/>
                <a:gd name="T28" fmla="*/ 63 w 72"/>
                <a:gd name="T29" fmla="*/ 12 h 96"/>
                <a:gd name="T30" fmla="*/ 69 w 72"/>
                <a:gd name="T31" fmla="*/ 12 h 96"/>
                <a:gd name="T32" fmla="*/ 71 w 72"/>
                <a:gd name="T33" fmla="*/ 14 h 96"/>
                <a:gd name="T34" fmla="*/ 72 w 72"/>
                <a:gd name="T35" fmla="*/ 15 h 96"/>
                <a:gd name="T36" fmla="*/ 72 w 72"/>
                <a:gd name="T37" fmla="*/ 75 h 96"/>
                <a:gd name="T38" fmla="*/ 51 w 72"/>
                <a:gd name="T39" fmla="*/ 96 h 96"/>
                <a:gd name="T40" fmla="*/ 3 w 72"/>
                <a:gd name="T41" fmla="*/ 96 h 96"/>
                <a:gd name="T42" fmla="*/ 2 w 72"/>
                <a:gd name="T43" fmla="*/ 95 h 96"/>
                <a:gd name="T44" fmla="*/ 0 w 72"/>
                <a:gd name="T45" fmla="*/ 93 h 96"/>
                <a:gd name="T46" fmla="*/ 0 w 72"/>
                <a:gd name="T47" fmla="*/ 15 h 96"/>
                <a:gd name="T48" fmla="*/ 2 w 72"/>
                <a:gd name="T49" fmla="*/ 14 h 96"/>
                <a:gd name="T50" fmla="*/ 3 w 72"/>
                <a:gd name="T51" fmla="*/ 12 h 96"/>
                <a:gd name="T52" fmla="*/ 30 w 72"/>
                <a:gd name="T53" fmla="*/ 7 h 96"/>
                <a:gd name="T54" fmla="*/ 30 w 72"/>
                <a:gd name="T55" fmla="*/ 7 h 96"/>
                <a:gd name="T56" fmla="*/ 30 w 72"/>
                <a:gd name="T57" fmla="*/ 12 h 96"/>
                <a:gd name="T58" fmla="*/ 42 w 72"/>
                <a:gd name="T59" fmla="*/ 12 h 96"/>
                <a:gd name="T60" fmla="*/ 42 w 72"/>
                <a:gd name="T61" fmla="*/ 7 h 96"/>
                <a:gd name="T62" fmla="*/ 42 w 72"/>
                <a:gd name="T63" fmla="*/ 7 h 96"/>
                <a:gd name="T64" fmla="*/ 30 w 72"/>
                <a:gd name="T65" fmla="*/ 7 h 96"/>
                <a:gd name="T66" fmla="*/ 30 w 72"/>
                <a:gd name="T67" fmla="*/ 0 h 96"/>
                <a:gd name="T68" fmla="*/ 42 w 72"/>
                <a:gd name="T69" fmla="*/ 0 h 96"/>
                <a:gd name="T70" fmla="*/ 46 w 72"/>
                <a:gd name="T71" fmla="*/ 2 h 96"/>
                <a:gd name="T72" fmla="*/ 47 w 72"/>
                <a:gd name="T73" fmla="*/ 3 h 96"/>
                <a:gd name="T74" fmla="*/ 48 w 72"/>
                <a:gd name="T75" fmla="*/ 7 h 96"/>
                <a:gd name="T76" fmla="*/ 48 w 72"/>
                <a:gd name="T77" fmla="*/ 12 h 96"/>
                <a:gd name="T78" fmla="*/ 60 w 72"/>
                <a:gd name="T79" fmla="*/ 12 h 96"/>
                <a:gd name="T80" fmla="*/ 60 w 72"/>
                <a:gd name="T81" fmla="*/ 24 h 96"/>
                <a:gd name="T82" fmla="*/ 12 w 72"/>
                <a:gd name="T83" fmla="*/ 24 h 96"/>
                <a:gd name="T84" fmla="*/ 12 w 72"/>
                <a:gd name="T85" fmla="*/ 12 h 96"/>
                <a:gd name="T86" fmla="*/ 24 w 72"/>
                <a:gd name="T87" fmla="*/ 12 h 96"/>
                <a:gd name="T88" fmla="*/ 24 w 72"/>
                <a:gd name="T89" fmla="*/ 7 h 96"/>
                <a:gd name="T90" fmla="*/ 26 w 72"/>
                <a:gd name="T91" fmla="*/ 3 h 96"/>
                <a:gd name="T92" fmla="*/ 27 w 72"/>
                <a:gd name="T93" fmla="*/ 2 h 96"/>
                <a:gd name="T94" fmla="*/ 30 w 72"/>
                <a:gd name="T9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96">
                  <a:moveTo>
                    <a:pt x="48" y="72"/>
                  </a:moveTo>
                  <a:lnTo>
                    <a:pt x="48" y="89"/>
                  </a:lnTo>
                  <a:lnTo>
                    <a:pt x="66" y="72"/>
                  </a:lnTo>
                  <a:lnTo>
                    <a:pt x="48" y="72"/>
                  </a:lnTo>
                  <a:close/>
                  <a:moveTo>
                    <a:pt x="3" y="12"/>
                  </a:moveTo>
                  <a:lnTo>
                    <a:pt x="10" y="12"/>
                  </a:lnTo>
                  <a:lnTo>
                    <a:pt x="10" y="19"/>
                  </a:lnTo>
                  <a:lnTo>
                    <a:pt x="6" y="19"/>
                  </a:lnTo>
                  <a:lnTo>
                    <a:pt x="6" y="89"/>
                  </a:lnTo>
                  <a:lnTo>
                    <a:pt x="42" y="89"/>
                  </a:lnTo>
                  <a:lnTo>
                    <a:pt x="42" y="67"/>
                  </a:lnTo>
                  <a:lnTo>
                    <a:pt x="66" y="67"/>
                  </a:lnTo>
                  <a:lnTo>
                    <a:pt x="66" y="19"/>
                  </a:lnTo>
                  <a:lnTo>
                    <a:pt x="63" y="19"/>
                  </a:lnTo>
                  <a:lnTo>
                    <a:pt x="63" y="12"/>
                  </a:lnTo>
                  <a:lnTo>
                    <a:pt x="69" y="12"/>
                  </a:lnTo>
                  <a:lnTo>
                    <a:pt x="71" y="14"/>
                  </a:lnTo>
                  <a:lnTo>
                    <a:pt x="72" y="15"/>
                  </a:lnTo>
                  <a:lnTo>
                    <a:pt x="72" y="75"/>
                  </a:lnTo>
                  <a:lnTo>
                    <a:pt x="51" y="96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0" y="93"/>
                  </a:lnTo>
                  <a:lnTo>
                    <a:pt x="0" y="15"/>
                  </a:lnTo>
                  <a:lnTo>
                    <a:pt x="2" y="14"/>
                  </a:lnTo>
                  <a:lnTo>
                    <a:pt x="3" y="12"/>
                  </a:lnTo>
                  <a:close/>
                  <a:moveTo>
                    <a:pt x="30" y="7"/>
                  </a:moveTo>
                  <a:lnTo>
                    <a:pt x="30" y="7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0" y="7"/>
                  </a:lnTo>
                  <a:close/>
                  <a:moveTo>
                    <a:pt x="30" y="0"/>
                  </a:moveTo>
                  <a:lnTo>
                    <a:pt x="42" y="0"/>
                  </a:lnTo>
                  <a:lnTo>
                    <a:pt x="46" y="2"/>
                  </a:lnTo>
                  <a:lnTo>
                    <a:pt x="47" y="3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60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204">
              <a:extLst>
                <a:ext uri="{FF2B5EF4-FFF2-40B4-BE49-F238E27FC236}">
                  <a16:creationId xmlns:a16="http://schemas.microsoft.com/office/drawing/2014/main" id="{83D47A51-921F-4FEE-982B-35BA1ED20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2646" y="2568019"/>
              <a:ext cx="99837" cy="101326"/>
            </a:xfrm>
            <a:custGeom>
              <a:avLst/>
              <a:gdLst>
                <a:gd name="T0" fmla="*/ 44 w 67"/>
                <a:gd name="T1" fmla="*/ 62 h 68"/>
                <a:gd name="T2" fmla="*/ 44 w 67"/>
                <a:gd name="T3" fmla="*/ 64 h 68"/>
                <a:gd name="T4" fmla="*/ 61 w 67"/>
                <a:gd name="T5" fmla="*/ 64 h 68"/>
                <a:gd name="T6" fmla="*/ 63 w 67"/>
                <a:gd name="T7" fmla="*/ 63 h 68"/>
                <a:gd name="T8" fmla="*/ 61 w 67"/>
                <a:gd name="T9" fmla="*/ 60 h 68"/>
                <a:gd name="T10" fmla="*/ 6 w 67"/>
                <a:gd name="T11" fmla="*/ 60 h 68"/>
                <a:gd name="T12" fmla="*/ 4 w 67"/>
                <a:gd name="T13" fmla="*/ 63 h 68"/>
                <a:gd name="T14" fmla="*/ 6 w 67"/>
                <a:gd name="T15" fmla="*/ 64 h 68"/>
                <a:gd name="T16" fmla="*/ 25 w 67"/>
                <a:gd name="T17" fmla="*/ 64 h 68"/>
                <a:gd name="T18" fmla="*/ 25 w 67"/>
                <a:gd name="T19" fmla="*/ 62 h 68"/>
                <a:gd name="T20" fmla="*/ 6 w 67"/>
                <a:gd name="T21" fmla="*/ 60 h 68"/>
                <a:gd name="T22" fmla="*/ 30 w 67"/>
                <a:gd name="T23" fmla="*/ 31 h 68"/>
                <a:gd name="T24" fmla="*/ 30 w 67"/>
                <a:gd name="T25" fmla="*/ 34 h 68"/>
                <a:gd name="T26" fmla="*/ 36 w 67"/>
                <a:gd name="T27" fmla="*/ 35 h 68"/>
                <a:gd name="T28" fmla="*/ 38 w 67"/>
                <a:gd name="T29" fmla="*/ 32 h 68"/>
                <a:gd name="T30" fmla="*/ 36 w 67"/>
                <a:gd name="T31" fmla="*/ 31 h 68"/>
                <a:gd name="T32" fmla="*/ 4 w 67"/>
                <a:gd name="T33" fmla="*/ 0 h 68"/>
                <a:gd name="T34" fmla="*/ 29 w 67"/>
                <a:gd name="T35" fmla="*/ 6 h 68"/>
                <a:gd name="T36" fmla="*/ 25 w 67"/>
                <a:gd name="T37" fmla="*/ 22 h 68"/>
                <a:gd name="T38" fmla="*/ 42 w 67"/>
                <a:gd name="T39" fmla="*/ 6 h 68"/>
                <a:gd name="T40" fmla="*/ 38 w 67"/>
                <a:gd name="T41" fmla="*/ 0 h 68"/>
                <a:gd name="T42" fmla="*/ 63 w 67"/>
                <a:gd name="T43" fmla="*/ 6 h 68"/>
                <a:gd name="T44" fmla="*/ 59 w 67"/>
                <a:gd name="T45" fmla="*/ 22 h 68"/>
                <a:gd name="T46" fmla="*/ 65 w 67"/>
                <a:gd name="T47" fmla="*/ 23 h 68"/>
                <a:gd name="T48" fmla="*/ 67 w 67"/>
                <a:gd name="T49" fmla="*/ 27 h 68"/>
                <a:gd name="T50" fmla="*/ 67 w 67"/>
                <a:gd name="T51" fmla="*/ 67 h 68"/>
                <a:gd name="T52" fmla="*/ 63 w 67"/>
                <a:gd name="T53" fmla="*/ 68 h 68"/>
                <a:gd name="T54" fmla="*/ 41 w 67"/>
                <a:gd name="T55" fmla="*/ 68 h 68"/>
                <a:gd name="T56" fmla="*/ 38 w 67"/>
                <a:gd name="T57" fmla="*/ 64 h 68"/>
                <a:gd name="T58" fmla="*/ 29 w 67"/>
                <a:gd name="T59" fmla="*/ 39 h 68"/>
                <a:gd name="T60" fmla="*/ 29 w 67"/>
                <a:gd name="T61" fmla="*/ 67 h 68"/>
                <a:gd name="T62" fmla="*/ 25 w 67"/>
                <a:gd name="T63" fmla="*/ 68 h 68"/>
                <a:gd name="T64" fmla="*/ 2 w 67"/>
                <a:gd name="T65" fmla="*/ 68 h 68"/>
                <a:gd name="T66" fmla="*/ 0 w 67"/>
                <a:gd name="T67" fmla="*/ 64 h 68"/>
                <a:gd name="T68" fmla="*/ 1 w 67"/>
                <a:gd name="T69" fmla="*/ 24 h 68"/>
                <a:gd name="T70" fmla="*/ 5 w 67"/>
                <a:gd name="T71" fmla="*/ 22 h 68"/>
                <a:gd name="T72" fmla="*/ 8 w 67"/>
                <a:gd name="T73" fmla="*/ 6 h 68"/>
                <a:gd name="T74" fmla="*/ 4 w 67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8">
                  <a:moveTo>
                    <a:pt x="45" y="60"/>
                  </a:moveTo>
                  <a:lnTo>
                    <a:pt x="44" y="62"/>
                  </a:lnTo>
                  <a:lnTo>
                    <a:pt x="42" y="63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2" y="64"/>
                  </a:lnTo>
                  <a:lnTo>
                    <a:pt x="63" y="63"/>
                  </a:lnTo>
                  <a:lnTo>
                    <a:pt x="62" y="62"/>
                  </a:lnTo>
                  <a:lnTo>
                    <a:pt x="61" y="60"/>
                  </a:lnTo>
                  <a:lnTo>
                    <a:pt x="45" y="60"/>
                  </a:lnTo>
                  <a:close/>
                  <a:moveTo>
                    <a:pt x="6" y="60"/>
                  </a:moveTo>
                  <a:lnTo>
                    <a:pt x="5" y="62"/>
                  </a:lnTo>
                  <a:lnTo>
                    <a:pt x="4" y="63"/>
                  </a:lnTo>
                  <a:lnTo>
                    <a:pt x="5" y="64"/>
                  </a:lnTo>
                  <a:lnTo>
                    <a:pt x="6" y="64"/>
                  </a:lnTo>
                  <a:lnTo>
                    <a:pt x="22" y="64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6" y="60"/>
                  </a:lnTo>
                  <a:close/>
                  <a:moveTo>
                    <a:pt x="32" y="31"/>
                  </a:moveTo>
                  <a:lnTo>
                    <a:pt x="30" y="31"/>
                  </a:lnTo>
                  <a:lnTo>
                    <a:pt x="29" y="32"/>
                  </a:lnTo>
                  <a:lnTo>
                    <a:pt x="30" y="34"/>
                  </a:lnTo>
                  <a:lnTo>
                    <a:pt x="32" y="35"/>
                  </a:lnTo>
                  <a:lnTo>
                    <a:pt x="36" y="35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2" y="31"/>
                  </a:lnTo>
                  <a:close/>
                  <a:moveTo>
                    <a:pt x="4" y="0"/>
                  </a:moveTo>
                  <a:lnTo>
                    <a:pt x="29" y="0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5" y="22"/>
                  </a:lnTo>
                  <a:lnTo>
                    <a:pt x="42" y="22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8" y="0"/>
                  </a:lnTo>
                  <a:lnTo>
                    <a:pt x="63" y="0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9" y="22"/>
                  </a:lnTo>
                  <a:lnTo>
                    <a:pt x="63" y="22"/>
                  </a:lnTo>
                  <a:lnTo>
                    <a:pt x="65" y="23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64"/>
                  </a:lnTo>
                  <a:lnTo>
                    <a:pt x="67" y="67"/>
                  </a:lnTo>
                  <a:lnTo>
                    <a:pt x="65" y="68"/>
                  </a:lnTo>
                  <a:lnTo>
                    <a:pt x="63" y="68"/>
                  </a:lnTo>
                  <a:lnTo>
                    <a:pt x="42" y="68"/>
                  </a:lnTo>
                  <a:lnTo>
                    <a:pt x="41" y="68"/>
                  </a:lnTo>
                  <a:lnTo>
                    <a:pt x="38" y="67"/>
                  </a:lnTo>
                  <a:lnTo>
                    <a:pt x="38" y="64"/>
                  </a:lnTo>
                  <a:lnTo>
                    <a:pt x="38" y="39"/>
                  </a:lnTo>
                  <a:lnTo>
                    <a:pt x="29" y="39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5" y="68"/>
                  </a:lnTo>
                  <a:lnTo>
                    <a:pt x="2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8" y="22"/>
                  </a:lnTo>
                  <a:lnTo>
                    <a:pt x="8" y="6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206">
              <a:extLst>
                <a:ext uri="{FF2B5EF4-FFF2-40B4-BE49-F238E27FC236}">
                  <a16:creationId xmlns:a16="http://schemas.microsoft.com/office/drawing/2014/main" id="{98B8F94E-A413-40C1-BA29-1F9F28B64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29" y="2547157"/>
              <a:ext cx="126658" cy="126658"/>
            </a:xfrm>
            <a:custGeom>
              <a:avLst/>
              <a:gdLst>
                <a:gd name="T0" fmla="*/ 27 w 85"/>
                <a:gd name="T1" fmla="*/ 26 h 85"/>
                <a:gd name="T2" fmla="*/ 59 w 85"/>
                <a:gd name="T3" fmla="*/ 26 h 85"/>
                <a:gd name="T4" fmla="*/ 59 w 85"/>
                <a:gd name="T5" fmla="*/ 58 h 85"/>
                <a:gd name="T6" fmla="*/ 27 w 85"/>
                <a:gd name="T7" fmla="*/ 58 h 85"/>
                <a:gd name="T8" fmla="*/ 27 w 85"/>
                <a:gd name="T9" fmla="*/ 26 h 85"/>
                <a:gd name="T10" fmla="*/ 43 w 85"/>
                <a:gd name="T11" fmla="*/ 8 h 85"/>
                <a:gd name="T12" fmla="*/ 29 w 85"/>
                <a:gd name="T13" fmla="*/ 10 h 85"/>
                <a:gd name="T14" fmla="*/ 17 w 85"/>
                <a:gd name="T15" fmla="*/ 18 h 85"/>
                <a:gd name="T16" fmla="*/ 11 w 85"/>
                <a:gd name="T17" fmla="*/ 29 h 85"/>
                <a:gd name="T18" fmla="*/ 8 w 85"/>
                <a:gd name="T19" fmla="*/ 42 h 85"/>
                <a:gd name="T20" fmla="*/ 11 w 85"/>
                <a:gd name="T21" fmla="*/ 56 h 85"/>
                <a:gd name="T22" fmla="*/ 17 w 85"/>
                <a:gd name="T23" fmla="*/ 68 h 85"/>
                <a:gd name="T24" fmla="*/ 29 w 85"/>
                <a:gd name="T25" fmla="*/ 74 h 85"/>
                <a:gd name="T26" fmla="*/ 43 w 85"/>
                <a:gd name="T27" fmla="*/ 77 h 85"/>
                <a:gd name="T28" fmla="*/ 56 w 85"/>
                <a:gd name="T29" fmla="*/ 74 h 85"/>
                <a:gd name="T30" fmla="*/ 67 w 85"/>
                <a:gd name="T31" fmla="*/ 68 h 85"/>
                <a:gd name="T32" fmla="*/ 75 w 85"/>
                <a:gd name="T33" fmla="*/ 56 h 85"/>
                <a:gd name="T34" fmla="*/ 77 w 85"/>
                <a:gd name="T35" fmla="*/ 42 h 85"/>
                <a:gd name="T36" fmla="*/ 75 w 85"/>
                <a:gd name="T37" fmla="*/ 29 h 85"/>
                <a:gd name="T38" fmla="*/ 67 w 85"/>
                <a:gd name="T39" fmla="*/ 18 h 85"/>
                <a:gd name="T40" fmla="*/ 56 w 85"/>
                <a:gd name="T41" fmla="*/ 10 h 85"/>
                <a:gd name="T42" fmla="*/ 43 w 85"/>
                <a:gd name="T43" fmla="*/ 8 h 85"/>
                <a:gd name="T44" fmla="*/ 43 w 85"/>
                <a:gd name="T45" fmla="*/ 0 h 85"/>
                <a:gd name="T46" fmla="*/ 59 w 85"/>
                <a:gd name="T47" fmla="*/ 4 h 85"/>
                <a:gd name="T48" fmla="*/ 72 w 85"/>
                <a:gd name="T49" fmla="*/ 13 h 85"/>
                <a:gd name="T50" fmla="*/ 81 w 85"/>
                <a:gd name="T51" fmla="*/ 26 h 85"/>
                <a:gd name="T52" fmla="*/ 85 w 85"/>
                <a:gd name="T53" fmla="*/ 42 h 85"/>
                <a:gd name="T54" fmla="*/ 81 w 85"/>
                <a:gd name="T55" fmla="*/ 60 h 85"/>
                <a:gd name="T56" fmla="*/ 72 w 85"/>
                <a:gd name="T57" fmla="*/ 73 h 85"/>
                <a:gd name="T58" fmla="*/ 59 w 85"/>
                <a:gd name="T59" fmla="*/ 82 h 85"/>
                <a:gd name="T60" fmla="*/ 43 w 85"/>
                <a:gd name="T61" fmla="*/ 85 h 85"/>
                <a:gd name="T62" fmla="*/ 25 w 85"/>
                <a:gd name="T63" fmla="*/ 82 h 85"/>
                <a:gd name="T64" fmla="*/ 12 w 85"/>
                <a:gd name="T65" fmla="*/ 73 h 85"/>
                <a:gd name="T66" fmla="*/ 3 w 85"/>
                <a:gd name="T67" fmla="*/ 60 h 85"/>
                <a:gd name="T68" fmla="*/ 0 w 85"/>
                <a:gd name="T69" fmla="*/ 42 h 85"/>
                <a:gd name="T70" fmla="*/ 3 w 85"/>
                <a:gd name="T71" fmla="*/ 26 h 85"/>
                <a:gd name="T72" fmla="*/ 12 w 85"/>
                <a:gd name="T73" fmla="*/ 13 h 85"/>
                <a:gd name="T74" fmla="*/ 25 w 85"/>
                <a:gd name="T75" fmla="*/ 4 h 85"/>
                <a:gd name="T76" fmla="*/ 43 w 85"/>
                <a:gd name="T7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27" y="26"/>
                  </a:moveTo>
                  <a:lnTo>
                    <a:pt x="59" y="26"/>
                  </a:lnTo>
                  <a:lnTo>
                    <a:pt x="59" y="58"/>
                  </a:lnTo>
                  <a:lnTo>
                    <a:pt x="27" y="58"/>
                  </a:lnTo>
                  <a:lnTo>
                    <a:pt x="27" y="26"/>
                  </a:lnTo>
                  <a:close/>
                  <a:moveTo>
                    <a:pt x="43" y="8"/>
                  </a:moveTo>
                  <a:lnTo>
                    <a:pt x="29" y="10"/>
                  </a:lnTo>
                  <a:lnTo>
                    <a:pt x="17" y="18"/>
                  </a:lnTo>
                  <a:lnTo>
                    <a:pt x="11" y="29"/>
                  </a:lnTo>
                  <a:lnTo>
                    <a:pt x="8" y="42"/>
                  </a:lnTo>
                  <a:lnTo>
                    <a:pt x="11" y="56"/>
                  </a:lnTo>
                  <a:lnTo>
                    <a:pt x="17" y="68"/>
                  </a:lnTo>
                  <a:lnTo>
                    <a:pt x="29" y="74"/>
                  </a:lnTo>
                  <a:lnTo>
                    <a:pt x="43" y="77"/>
                  </a:lnTo>
                  <a:lnTo>
                    <a:pt x="56" y="74"/>
                  </a:lnTo>
                  <a:lnTo>
                    <a:pt x="67" y="68"/>
                  </a:lnTo>
                  <a:lnTo>
                    <a:pt x="75" y="56"/>
                  </a:lnTo>
                  <a:lnTo>
                    <a:pt x="77" y="42"/>
                  </a:lnTo>
                  <a:lnTo>
                    <a:pt x="75" y="29"/>
                  </a:lnTo>
                  <a:lnTo>
                    <a:pt x="67" y="18"/>
                  </a:lnTo>
                  <a:lnTo>
                    <a:pt x="56" y="10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6"/>
                  </a:lnTo>
                  <a:lnTo>
                    <a:pt x="85" y="42"/>
                  </a:lnTo>
                  <a:lnTo>
                    <a:pt x="81" y="60"/>
                  </a:lnTo>
                  <a:lnTo>
                    <a:pt x="72" y="73"/>
                  </a:lnTo>
                  <a:lnTo>
                    <a:pt x="59" y="82"/>
                  </a:lnTo>
                  <a:lnTo>
                    <a:pt x="43" y="85"/>
                  </a:lnTo>
                  <a:lnTo>
                    <a:pt x="25" y="82"/>
                  </a:lnTo>
                  <a:lnTo>
                    <a:pt x="12" y="73"/>
                  </a:lnTo>
                  <a:lnTo>
                    <a:pt x="3" y="60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208">
              <a:extLst>
                <a:ext uri="{FF2B5EF4-FFF2-40B4-BE49-F238E27FC236}">
                  <a16:creationId xmlns:a16="http://schemas.microsoft.com/office/drawing/2014/main" id="{5345FD4E-FC5E-4AC1-8B95-AEDB1A3DF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2208" y="2284901"/>
              <a:ext cx="159441" cy="156460"/>
            </a:xfrm>
            <a:custGeom>
              <a:avLst/>
              <a:gdLst>
                <a:gd name="T0" fmla="*/ 67 w 107"/>
                <a:gd name="T1" fmla="*/ 83 h 105"/>
                <a:gd name="T2" fmla="*/ 79 w 107"/>
                <a:gd name="T3" fmla="*/ 99 h 105"/>
                <a:gd name="T4" fmla="*/ 67 w 107"/>
                <a:gd name="T5" fmla="*/ 104 h 105"/>
                <a:gd name="T6" fmla="*/ 54 w 107"/>
                <a:gd name="T7" fmla="*/ 105 h 105"/>
                <a:gd name="T8" fmla="*/ 40 w 107"/>
                <a:gd name="T9" fmla="*/ 104 h 105"/>
                <a:gd name="T10" fmla="*/ 28 w 107"/>
                <a:gd name="T11" fmla="*/ 99 h 105"/>
                <a:gd name="T12" fmla="*/ 40 w 107"/>
                <a:gd name="T13" fmla="*/ 83 h 105"/>
                <a:gd name="T14" fmla="*/ 47 w 107"/>
                <a:gd name="T15" fmla="*/ 85 h 105"/>
                <a:gd name="T16" fmla="*/ 54 w 107"/>
                <a:gd name="T17" fmla="*/ 85 h 105"/>
                <a:gd name="T18" fmla="*/ 60 w 107"/>
                <a:gd name="T19" fmla="*/ 85 h 105"/>
                <a:gd name="T20" fmla="*/ 67 w 107"/>
                <a:gd name="T21" fmla="*/ 83 h 105"/>
                <a:gd name="T22" fmla="*/ 105 w 107"/>
                <a:gd name="T23" fmla="*/ 43 h 105"/>
                <a:gd name="T24" fmla="*/ 107 w 107"/>
                <a:gd name="T25" fmla="*/ 52 h 105"/>
                <a:gd name="T26" fmla="*/ 104 w 107"/>
                <a:gd name="T27" fmla="*/ 67 h 105"/>
                <a:gd name="T28" fmla="*/ 99 w 107"/>
                <a:gd name="T29" fmla="*/ 80 h 105"/>
                <a:gd name="T30" fmla="*/ 89 w 107"/>
                <a:gd name="T31" fmla="*/ 91 h 105"/>
                <a:gd name="T32" fmla="*/ 77 w 107"/>
                <a:gd name="T33" fmla="*/ 75 h 105"/>
                <a:gd name="T34" fmla="*/ 84 w 107"/>
                <a:gd name="T35" fmla="*/ 65 h 105"/>
                <a:gd name="T36" fmla="*/ 87 w 107"/>
                <a:gd name="T37" fmla="*/ 52 h 105"/>
                <a:gd name="T38" fmla="*/ 87 w 107"/>
                <a:gd name="T39" fmla="*/ 49 h 105"/>
                <a:gd name="T40" fmla="*/ 105 w 107"/>
                <a:gd name="T41" fmla="*/ 43 h 105"/>
                <a:gd name="T42" fmla="*/ 2 w 107"/>
                <a:gd name="T43" fmla="*/ 43 h 105"/>
                <a:gd name="T44" fmla="*/ 20 w 107"/>
                <a:gd name="T45" fmla="*/ 49 h 105"/>
                <a:gd name="T46" fmla="*/ 20 w 107"/>
                <a:gd name="T47" fmla="*/ 52 h 105"/>
                <a:gd name="T48" fmla="*/ 23 w 107"/>
                <a:gd name="T49" fmla="*/ 65 h 105"/>
                <a:gd name="T50" fmla="*/ 30 w 107"/>
                <a:gd name="T51" fmla="*/ 75 h 105"/>
                <a:gd name="T52" fmla="*/ 18 w 107"/>
                <a:gd name="T53" fmla="*/ 91 h 105"/>
                <a:gd name="T54" fmla="*/ 8 w 107"/>
                <a:gd name="T55" fmla="*/ 80 h 105"/>
                <a:gd name="T56" fmla="*/ 3 w 107"/>
                <a:gd name="T57" fmla="*/ 67 h 105"/>
                <a:gd name="T58" fmla="*/ 0 w 107"/>
                <a:gd name="T59" fmla="*/ 52 h 105"/>
                <a:gd name="T60" fmla="*/ 2 w 107"/>
                <a:gd name="T61" fmla="*/ 43 h 105"/>
                <a:gd name="T62" fmla="*/ 60 w 107"/>
                <a:gd name="T63" fmla="*/ 0 h 105"/>
                <a:gd name="T64" fmla="*/ 77 w 107"/>
                <a:gd name="T65" fmla="*/ 5 h 105"/>
                <a:gd name="T66" fmla="*/ 91 w 107"/>
                <a:gd name="T67" fmla="*/ 16 h 105"/>
                <a:gd name="T68" fmla="*/ 101 w 107"/>
                <a:gd name="T69" fmla="*/ 31 h 105"/>
                <a:gd name="T70" fmla="*/ 83 w 107"/>
                <a:gd name="T71" fmla="*/ 36 h 105"/>
                <a:gd name="T72" fmla="*/ 73 w 107"/>
                <a:gd name="T73" fmla="*/ 25 h 105"/>
                <a:gd name="T74" fmla="*/ 60 w 107"/>
                <a:gd name="T75" fmla="*/ 20 h 105"/>
                <a:gd name="T76" fmla="*/ 60 w 107"/>
                <a:gd name="T77" fmla="*/ 0 h 105"/>
                <a:gd name="T78" fmla="*/ 47 w 107"/>
                <a:gd name="T79" fmla="*/ 0 h 105"/>
                <a:gd name="T80" fmla="*/ 47 w 107"/>
                <a:gd name="T81" fmla="*/ 20 h 105"/>
                <a:gd name="T82" fmla="*/ 34 w 107"/>
                <a:gd name="T83" fmla="*/ 25 h 105"/>
                <a:gd name="T84" fmla="*/ 24 w 107"/>
                <a:gd name="T85" fmla="*/ 36 h 105"/>
                <a:gd name="T86" fmla="*/ 6 w 107"/>
                <a:gd name="T87" fmla="*/ 31 h 105"/>
                <a:gd name="T88" fmla="*/ 16 w 107"/>
                <a:gd name="T89" fmla="*/ 16 h 105"/>
                <a:gd name="T90" fmla="*/ 30 w 107"/>
                <a:gd name="T91" fmla="*/ 5 h 105"/>
                <a:gd name="T92" fmla="*/ 47 w 107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105">
                  <a:moveTo>
                    <a:pt x="67" y="83"/>
                  </a:moveTo>
                  <a:lnTo>
                    <a:pt x="79" y="99"/>
                  </a:lnTo>
                  <a:lnTo>
                    <a:pt x="67" y="104"/>
                  </a:lnTo>
                  <a:lnTo>
                    <a:pt x="54" y="105"/>
                  </a:lnTo>
                  <a:lnTo>
                    <a:pt x="40" y="104"/>
                  </a:lnTo>
                  <a:lnTo>
                    <a:pt x="28" y="99"/>
                  </a:lnTo>
                  <a:lnTo>
                    <a:pt x="40" y="83"/>
                  </a:lnTo>
                  <a:lnTo>
                    <a:pt x="47" y="85"/>
                  </a:lnTo>
                  <a:lnTo>
                    <a:pt x="54" y="85"/>
                  </a:lnTo>
                  <a:lnTo>
                    <a:pt x="60" y="85"/>
                  </a:lnTo>
                  <a:lnTo>
                    <a:pt x="67" y="83"/>
                  </a:lnTo>
                  <a:close/>
                  <a:moveTo>
                    <a:pt x="105" y="43"/>
                  </a:moveTo>
                  <a:lnTo>
                    <a:pt x="107" y="52"/>
                  </a:lnTo>
                  <a:lnTo>
                    <a:pt x="104" y="67"/>
                  </a:lnTo>
                  <a:lnTo>
                    <a:pt x="99" y="80"/>
                  </a:lnTo>
                  <a:lnTo>
                    <a:pt x="89" y="91"/>
                  </a:lnTo>
                  <a:lnTo>
                    <a:pt x="77" y="75"/>
                  </a:lnTo>
                  <a:lnTo>
                    <a:pt x="84" y="6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105" y="43"/>
                  </a:lnTo>
                  <a:close/>
                  <a:moveTo>
                    <a:pt x="2" y="43"/>
                  </a:moveTo>
                  <a:lnTo>
                    <a:pt x="20" y="49"/>
                  </a:lnTo>
                  <a:lnTo>
                    <a:pt x="20" y="52"/>
                  </a:lnTo>
                  <a:lnTo>
                    <a:pt x="23" y="65"/>
                  </a:lnTo>
                  <a:lnTo>
                    <a:pt x="30" y="75"/>
                  </a:lnTo>
                  <a:lnTo>
                    <a:pt x="18" y="91"/>
                  </a:lnTo>
                  <a:lnTo>
                    <a:pt x="8" y="80"/>
                  </a:lnTo>
                  <a:lnTo>
                    <a:pt x="3" y="67"/>
                  </a:lnTo>
                  <a:lnTo>
                    <a:pt x="0" y="52"/>
                  </a:lnTo>
                  <a:lnTo>
                    <a:pt x="2" y="43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1" y="16"/>
                  </a:lnTo>
                  <a:lnTo>
                    <a:pt x="101" y="31"/>
                  </a:lnTo>
                  <a:lnTo>
                    <a:pt x="83" y="36"/>
                  </a:lnTo>
                  <a:lnTo>
                    <a:pt x="73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4" y="25"/>
                  </a:lnTo>
                  <a:lnTo>
                    <a:pt x="24" y="36"/>
                  </a:lnTo>
                  <a:lnTo>
                    <a:pt x="6" y="31"/>
                  </a:lnTo>
                  <a:lnTo>
                    <a:pt x="16" y="16"/>
                  </a:lnTo>
                  <a:lnTo>
                    <a:pt x="30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209">
              <a:extLst>
                <a:ext uri="{FF2B5EF4-FFF2-40B4-BE49-F238E27FC236}">
                  <a16:creationId xmlns:a16="http://schemas.microsoft.com/office/drawing/2014/main" id="{3B66FAD7-8222-46D5-A415-F1A083382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953" y="1912376"/>
              <a:ext cx="172851" cy="131128"/>
            </a:xfrm>
            <a:custGeom>
              <a:avLst/>
              <a:gdLst>
                <a:gd name="T0" fmla="*/ 44 w 116"/>
                <a:gd name="T1" fmla="*/ 21 h 88"/>
                <a:gd name="T2" fmla="*/ 44 w 116"/>
                <a:gd name="T3" fmla="*/ 65 h 88"/>
                <a:gd name="T4" fmla="*/ 80 w 116"/>
                <a:gd name="T5" fmla="*/ 44 h 88"/>
                <a:gd name="T6" fmla="*/ 44 w 116"/>
                <a:gd name="T7" fmla="*/ 21 h 88"/>
                <a:gd name="T8" fmla="*/ 59 w 116"/>
                <a:gd name="T9" fmla="*/ 0 h 88"/>
                <a:gd name="T10" fmla="*/ 85 w 116"/>
                <a:gd name="T11" fmla="*/ 1 h 88"/>
                <a:gd name="T12" fmla="*/ 112 w 116"/>
                <a:gd name="T13" fmla="*/ 4 h 88"/>
                <a:gd name="T14" fmla="*/ 115 w 116"/>
                <a:gd name="T15" fmla="*/ 22 h 88"/>
                <a:gd name="T16" fmla="*/ 116 w 116"/>
                <a:gd name="T17" fmla="*/ 44 h 88"/>
                <a:gd name="T18" fmla="*/ 115 w 116"/>
                <a:gd name="T19" fmla="*/ 64 h 88"/>
                <a:gd name="T20" fmla="*/ 112 w 116"/>
                <a:gd name="T21" fmla="*/ 84 h 88"/>
                <a:gd name="T22" fmla="*/ 85 w 116"/>
                <a:gd name="T23" fmla="*/ 86 h 88"/>
                <a:gd name="T24" fmla="*/ 59 w 116"/>
                <a:gd name="T25" fmla="*/ 88 h 88"/>
                <a:gd name="T26" fmla="*/ 31 w 116"/>
                <a:gd name="T27" fmla="*/ 86 h 88"/>
                <a:gd name="T28" fmla="*/ 6 w 116"/>
                <a:gd name="T29" fmla="*/ 84 h 88"/>
                <a:gd name="T30" fmla="*/ 2 w 116"/>
                <a:gd name="T31" fmla="*/ 64 h 88"/>
                <a:gd name="T32" fmla="*/ 0 w 116"/>
                <a:gd name="T33" fmla="*/ 44 h 88"/>
                <a:gd name="T34" fmla="*/ 2 w 116"/>
                <a:gd name="T35" fmla="*/ 22 h 88"/>
                <a:gd name="T36" fmla="*/ 6 w 116"/>
                <a:gd name="T37" fmla="*/ 4 h 88"/>
                <a:gd name="T38" fmla="*/ 31 w 116"/>
                <a:gd name="T39" fmla="*/ 1 h 88"/>
                <a:gd name="T40" fmla="*/ 59 w 116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88">
                  <a:moveTo>
                    <a:pt x="44" y="21"/>
                  </a:moveTo>
                  <a:lnTo>
                    <a:pt x="44" y="65"/>
                  </a:lnTo>
                  <a:lnTo>
                    <a:pt x="80" y="44"/>
                  </a:lnTo>
                  <a:lnTo>
                    <a:pt x="44" y="21"/>
                  </a:lnTo>
                  <a:close/>
                  <a:moveTo>
                    <a:pt x="59" y="0"/>
                  </a:moveTo>
                  <a:lnTo>
                    <a:pt x="85" y="1"/>
                  </a:lnTo>
                  <a:lnTo>
                    <a:pt x="112" y="4"/>
                  </a:lnTo>
                  <a:lnTo>
                    <a:pt x="115" y="22"/>
                  </a:lnTo>
                  <a:lnTo>
                    <a:pt x="116" y="44"/>
                  </a:lnTo>
                  <a:lnTo>
                    <a:pt x="115" y="64"/>
                  </a:lnTo>
                  <a:lnTo>
                    <a:pt x="112" y="84"/>
                  </a:lnTo>
                  <a:lnTo>
                    <a:pt x="85" y="86"/>
                  </a:lnTo>
                  <a:lnTo>
                    <a:pt x="59" y="88"/>
                  </a:lnTo>
                  <a:lnTo>
                    <a:pt x="31" y="86"/>
                  </a:lnTo>
                  <a:lnTo>
                    <a:pt x="6" y="84"/>
                  </a:lnTo>
                  <a:lnTo>
                    <a:pt x="2" y="64"/>
                  </a:lnTo>
                  <a:lnTo>
                    <a:pt x="0" y="44"/>
                  </a:lnTo>
                  <a:lnTo>
                    <a:pt x="2" y="22"/>
                  </a:lnTo>
                  <a:lnTo>
                    <a:pt x="6" y="4"/>
                  </a:lnTo>
                  <a:lnTo>
                    <a:pt x="31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210">
              <a:extLst>
                <a:ext uri="{FF2B5EF4-FFF2-40B4-BE49-F238E27FC236}">
                  <a16:creationId xmlns:a16="http://schemas.microsoft.com/office/drawing/2014/main" id="{FC991CF9-4C06-43A4-90B0-9F803815D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73" y="2715538"/>
              <a:ext cx="129638" cy="126658"/>
            </a:xfrm>
            <a:custGeom>
              <a:avLst/>
              <a:gdLst>
                <a:gd name="T0" fmla="*/ 55 w 87"/>
                <a:gd name="T1" fmla="*/ 28 h 85"/>
                <a:gd name="T2" fmla="*/ 48 w 87"/>
                <a:gd name="T3" fmla="*/ 37 h 85"/>
                <a:gd name="T4" fmla="*/ 52 w 87"/>
                <a:gd name="T5" fmla="*/ 37 h 85"/>
                <a:gd name="T6" fmla="*/ 55 w 87"/>
                <a:gd name="T7" fmla="*/ 40 h 85"/>
                <a:gd name="T8" fmla="*/ 53 w 87"/>
                <a:gd name="T9" fmla="*/ 45 h 85"/>
                <a:gd name="T10" fmla="*/ 49 w 87"/>
                <a:gd name="T11" fmla="*/ 52 h 85"/>
                <a:gd name="T12" fmla="*/ 47 w 87"/>
                <a:gd name="T13" fmla="*/ 54 h 85"/>
                <a:gd name="T14" fmla="*/ 44 w 87"/>
                <a:gd name="T15" fmla="*/ 50 h 85"/>
                <a:gd name="T16" fmla="*/ 43 w 87"/>
                <a:gd name="T17" fmla="*/ 44 h 85"/>
                <a:gd name="T18" fmla="*/ 41 w 87"/>
                <a:gd name="T19" fmla="*/ 37 h 85"/>
                <a:gd name="T20" fmla="*/ 39 w 87"/>
                <a:gd name="T21" fmla="*/ 30 h 85"/>
                <a:gd name="T22" fmla="*/ 36 w 87"/>
                <a:gd name="T23" fmla="*/ 26 h 85"/>
                <a:gd name="T24" fmla="*/ 31 w 87"/>
                <a:gd name="T25" fmla="*/ 26 h 85"/>
                <a:gd name="T26" fmla="*/ 24 w 87"/>
                <a:gd name="T27" fmla="*/ 30 h 85"/>
                <a:gd name="T28" fmla="*/ 20 w 87"/>
                <a:gd name="T29" fmla="*/ 36 h 85"/>
                <a:gd name="T30" fmla="*/ 17 w 87"/>
                <a:gd name="T31" fmla="*/ 37 h 85"/>
                <a:gd name="T32" fmla="*/ 20 w 87"/>
                <a:gd name="T33" fmla="*/ 40 h 85"/>
                <a:gd name="T34" fmla="*/ 23 w 87"/>
                <a:gd name="T35" fmla="*/ 38 h 85"/>
                <a:gd name="T36" fmla="*/ 25 w 87"/>
                <a:gd name="T37" fmla="*/ 38 h 85"/>
                <a:gd name="T38" fmla="*/ 29 w 87"/>
                <a:gd name="T39" fmla="*/ 50 h 85"/>
                <a:gd name="T40" fmla="*/ 35 w 87"/>
                <a:gd name="T41" fmla="*/ 65 h 85"/>
                <a:gd name="T42" fmla="*/ 37 w 87"/>
                <a:gd name="T43" fmla="*/ 69 h 85"/>
                <a:gd name="T44" fmla="*/ 43 w 87"/>
                <a:gd name="T45" fmla="*/ 70 h 85"/>
                <a:gd name="T46" fmla="*/ 51 w 87"/>
                <a:gd name="T47" fmla="*/ 65 h 85"/>
                <a:gd name="T48" fmla="*/ 65 w 87"/>
                <a:gd name="T49" fmla="*/ 48 h 85"/>
                <a:gd name="T50" fmla="*/ 68 w 87"/>
                <a:gd name="T51" fmla="*/ 29 h 85"/>
                <a:gd name="T52" fmla="*/ 60 w 87"/>
                <a:gd name="T53" fmla="*/ 25 h 85"/>
                <a:gd name="T54" fmla="*/ 60 w 87"/>
                <a:gd name="T55" fmla="*/ 2 h 85"/>
                <a:gd name="T56" fmla="*/ 84 w 87"/>
                <a:gd name="T57" fmla="*/ 25 h 85"/>
                <a:gd name="T58" fmla="*/ 84 w 87"/>
                <a:gd name="T59" fmla="*/ 60 h 85"/>
                <a:gd name="T60" fmla="*/ 60 w 87"/>
                <a:gd name="T61" fmla="*/ 82 h 85"/>
                <a:gd name="T62" fmla="*/ 27 w 87"/>
                <a:gd name="T63" fmla="*/ 82 h 85"/>
                <a:gd name="T64" fmla="*/ 4 w 87"/>
                <a:gd name="T65" fmla="*/ 60 h 85"/>
                <a:gd name="T66" fmla="*/ 4 w 87"/>
                <a:gd name="T67" fmla="*/ 25 h 85"/>
                <a:gd name="T68" fmla="*/ 27 w 87"/>
                <a:gd name="T6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85">
                  <a:moveTo>
                    <a:pt x="60" y="25"/>
                  </a:moveTo>
                  <a:lnTo>
                    <a:pt x="55" y="28"/>
                  </a:lnTo>
                  <a:lnTo>
                    <a:pt x="49" y="32"/>
                  </a:lnTo>
                  <a:lnTo>
                    <a:pt x="48" y="37"/>
                  </a:lnTo>
                  <a:lnTo>
                    <a:pt x="51" y="36"/>
                  </a:lnTo>
                  <a:lnTo>
                    <a:pt x="52" y="37"/>
                  </a:lnTo>
                  <a:lnTo>
                    <a:pt x="53" y="37"/>
                  </a:lnTo>
                  <a:lnTo>
                    <a:pt x="55" y="40"/>
                  </a:lnTo>
                  <a:lnTo>
                    <a:pt x="55" y="42"/>
                  </a:lnTo>
                  <a:lnTo>
                    <a:pt x="53" y="45"/>
                  </a:lnTo>
                  <a:lnTo>
                    <a:pt x="51" y="48"/>
                  </a:lnTo>
                  <a:lnTo>
                    <a:pt x="49" y="52"/>
                  </a:lnTo>
                  <a:lnTo>
                    <a:pt x="48" y="53"/>
                  </a:lnTo>
                  <a:lnTo>
                    <a:pt x="47" y="54"/>
                  </a:lnTo>
                  <a:lnTo>
                    <a:pt x="45" y="53"/>
                  </a:lnTo>
                  <a:lnTo>
                    <a:pt x="44" y="50"/>
                  </a:lnTo>
                  <a:lnTo>
                    <a:pt x="43" y="48"/>
                  </a:lnTo>
                  <a:lnTo>
                    <a:pt x="43" y="44"/>
                  </a:lnTo>
                  <a:lnTo>
                    <a:pt x="41" y="40"/>
                  </a:lnTo>
                  <a:lnTo>
                    <a:pt x="41" y="37"/>
                  </a:lnTo>
                  <a:lnTo>
                    <a:pt x="40" y="33"/>
                  </a:lnTo>
                  <a:lnTo>
                    <a:pt x="39" y="30"/>
                  </a:lnTo>
                  <a:lnTo>
                    <a:pt x="37" y="28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24" y="30"/>
                  </a:lnTo>
                  <a:lnTo>
                    <a:pt x="21" y="33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3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8" y="42"/>
                  </a:lnTo>
                  <a:lnTo>
                    <a:pt x="29" y="50"/>
                  </a:lnTo>
                  <a:lnTo>
                    <a:pt x="32" y="60"/>
                  </a:lnTo>
                  <a:lnTo>
                    <a:pt x="35" y="65"/>
                  </a:lnTo>
                  <a:lnTo>
                    <a:pt x="36" y="66"/>
                  </a:lnTo>
                  <a:lnTo>
                    <a:pt x="37" y="69"/>
                  </a:lnTo>
                  <a:lnTo>
                    <a:pt x="40" y="70"/>
                  </a:lnTo>
                  <a:lnTo>
                    <a:pt x="43" y="70"/>
                  </a:lnTo>
                  <a:lnTo>
                    <a:pt x="45" y="69"/>
                  </a:lnTo>
                  <a:lnTo>
                    <a:pt x="51" y="65"/>
                  </a:lnTo>
                  <a:lnTo>
                    <a:pt x="57" y="57"/>
                  </a:lnTo>
                  <a:lnTo>
                    <a:pt x="65" y="48"/>
                  </a:lnTo>
                  <a:lnTo>
                    <a:pt x="69" y="36"/>
                  </a:lnTo>
                  <a:lnTo>
                    <a:pt x="68" y="29"/>
                  </a:lnTo>
                  <a:lnTo>
                    <a:pt x="65" y="26"/>
                  </a:lnTo>
                  <a:lnTo>
                    <a:pt x="60" y="25"/>
                  </a:lnTo>
                  <a:close/>
                  <a:moveTo>
                    <a:pt x="44" y="0"/>
                  </a:moveTo>
                  <a:lnTo>
                    <a:pt x="60" y="2"/>
                  </a:lnTo>
                  <a:lnTo>
                    <a:pt x="75" y="12"/>
                  </a:lnTo>
                  <a:lnTo>
                    <a:pt x="84" y="25"/>
                  </a:lnTo>
                  <a:lnTo>
                    <a:pt x="87" y="42"/>
                  </a:lnTo>
                  <a:lnTo>
                    <a:pt x="84" y="60"/>
                  </a:lnTo>
                  <a:lnTo>
                    <a:pt x="75" y="73"/>
                  </a:lnTo>
                  <a:lnTo>
                    <a:pt x="60" y="82"/>
                  </a:lnTo>
                  <a:lnTo>
                    <a:pt x="44" y="85"/>
                  </a:lnTo>
                  <a:lnTo>
                    <a:pt x="27" y="82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05EBF442-0DDA-4A04-A7FB-D60065CE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316" y="1851282"/>
              <a:ext cx="165401" cy="163910"/>
            </a:xfrm>
            <a:custGeom>
              <a:avLst/>
              <a:gdLst>
                <a:gd name="T0" fmla="*/ 111 w 111"/>
                <a:gd name="T1" fmla="*/ 0 h 110"/>
                <a:gd name="T2" fmla="*/ 111 w 111"/>
                <a:gd name="T3" fmla="*/ 79 h 110"/>
                <a:gd name="T4" fmla="*/ 107 w 111"/>
                <a:gd name="T5" fmla="*/ 87 h 110"/>
                <a:gd name="T6" fmla="*/ 99 w 111"/>
                <a:gd name="T7" fmla="*/ 94 h 110"/>
                <a:gd name="T8" fmla="*/ 87 w 111"/>
                <a:gd name="T9" fmla="*/ 97 h 110"/>
                <a:gd name="T10" fmla="*/ 73 w 111"/>
                <a:gd name="T11" fmla="*/ 94 h 110"/>
                <a:gd name="T12" fmla="*/ 65 w 111"/>
                <a:gd name="T13" fmla="*/ 87 h 110"/>
                <a:gd name="T14" fmla="*/ 61 w 111"/>
                <a:gd name="T15" fmla="*/ 79 h 110"/>
                <a:gd name="T16" fmla="*/ 65 w 111"/>
                <a:gd name="T17" fmla="*/ 70 h 110"/>
                <a:gd name="T18" fmla="*/ 73 w 111"/>
                <a:gd name="T19" fmla="*/ 63 h 110"/>
                <a:gd name="T20" fmla="*/ 87 w 111"/>
                <a:gd name="T21" fmla="*/ 62 h 110"/>
                <a:gd name="T22" fmla="*/ 92 w 111"/>
                <a:gd name="T23" fmla="*/ 62 h 110"/>
                <a:gd name="T24" fmla="*/ 96 w 111"/>
                <a:gd name="T25" fmla="*/ 63 h 110"/>
                <a:gd name="T26" fmla="*/ 96 w 111"/>
                <a:gd name="T27" fmla="*/ 28 h 110"/>
                <a:gd name="T28" fmla="*/ 48 w 111"/>
                <a:gd name="T29" fmla="*/ 41 h 110"/>
                <a:gd name="T30" fmla="*/ 48 w 111"/>
                <a:gd name="T31" fmla="*/ 93 h 110"/>
                <a:gd name="T32" fmla="*/ 45 w 111"/>
                <a:gd name="T33" fmla="*/ 102 h 110"/>
                <a:gd name="T34" fmla="*/ 36 w 111"/>
                <a:gd name="T35" fmla="*/ 107 h 110"/>
                <a:gd name="T36" fmla="*/ 24 w 111"/>
                <a:gd name="T37" fmla="*/ 110 h 110"/>
                <a:gd name="T38" fmla="*/ 12 w 111"/>
                <a:gd name="T39" fmla="*/ 107 h 110"/>
                <a:gd name="T40" fmla="*/ 3 w 111"/>
                <a:gd name="T41" fmla="*/ 102 h 110"/>
                <a:gd name="T42" fmla="*/ 0 w 111"/>
                <a:gd name="T43" fmla="*/ 93 h 110"/>
                <a:gd name="T44" fmla="*/ 3 w 111"/>
                <a:gd name="T45" fmla="*/ 83 h 110"/>
                <a:gd name="T46" fmla="*/ 12 w 111"/>
                <a:gd name="T47" fmla="*/ 78 h 110"/>
                <a:gd name="T48" fmla="*/ 24 w 111"/>
                <a:gd name="T49" fmla="*/ 75 h 110"/>
                <a:gd name="T50" fmla="*/ 29 w 111"/>
                <a:gd name="T51" fmla="*/ 75 h 110"/>
                <a:gd name="T52" fmla="*/ 35 w 111"/>
                <a:gd name="T53" fmla="*/ 77 h 110"/>
                <a:gd name="T54" fmla="*/ 35 w 111"/>
                <a:gd name="T55" fmla="*/ 21 h 110"/>
                <a:gd name="T56" fmla="*/ 111 w 111"/>
                <a:gd name="T5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10">
                  <a:moveTo>
                    <a:pt x="111" y="0"/>
                  </a:moveTo>
                  <a:lnTo>
                    <a:pt x="111" y="79"/>
                  </a:lnTo>
                  <a:lnTo>
                    <a:pt x="107" y="87"/>
                  </a:lnTo>
                  <a:lnTo>
                    <a:pt x="99" y="94"/>
                  </a:lnTo>
                  <a:lnTo>
                    <a:pt x="87" y="97"/>
                  </a:lnTo>
                  <a:lnTo>
                    <a:pt x="73" y="94"/>
                  </a:lnTo>
                  <a:lnTo>
                    <a:pt x="65" y="87"/>
                  </a:lnTo>
                  <a:lnTo>
                    <a:pt x="61" y="79"/>
                  </a:lnTo>
                  <a:lnTo>
                    <a:pt x="65" y="70"/>
                  </a:lnTo>
                  <a:lnTo>
                    <a:pt x="73" y="63"/>
                  </a:lnTo>
                  <a:lnTo>
                    <a:pt x="87" y="62"/>
                  </a:lnTo>
                  <a:lnTo>
                    <a:pt x="92" y="62"/>
                  </a:lnTo>
                  <a:lnTo>
                    <a:pt x="96" y="63"/>
                  </a:lnTo>
                  <a:lnTo>
                    <a:pt x="96" y="28"/>
                  </a:lnTo>
                  <a:lnTo>
                    <a:pt x="48" y="41"/>
                  </a:lnTo>
                  <a:lnTo>
                    <a:pt x="48" y="93"/>
                  </a:lnTo>
                  <a:lnTo>
                    <a:pt x="45" y="102"/>
                  </a:lnTo>
                  <a:lnTo>
                    <a:pt x="36" y="107"/>
                  </a:lnTo>
                  <a:lnTo>
                    <a:pt x="24" y="110"/>
                  </a:lnTo>
                  <a:lnTo>
                    <a:pt x="12" y="107"/>
                  </a:lnTo>
                  <a:lnTo>
                    <a:pt x="3" y="102"/>
                  </a:lnTo>
                  <a:lnTo>
                    <a:pt x="0" y="93"/>
                  </a:lnTo>
                  <a:lnTo>
                    <a:pt x="3" y="83"/>
                  </a:lnTo>
                  <a:lnTo>
                    <a:pt x="12" y="78"/>
                  </a:lnTo>
                  <a:lnTo>
                    <a:pt x="24" y="75"/>
                  </a:lnTo>
                  <a:lnTo>
                    <a:pt x="29" y="75"/>
                  </a:lnTo>
                  <a:lnTo>
                    <a:pt x="35" y="77"/>
                  </a:lnTo>
                  <a:lnTo>
                    <a:pt x="35" y="2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214">
              <a:extLst>
                <a:ext uri="{FF2B5EF4-FFF2-40B4-BE49-F238E27FC236}">
                  <a16:creationId xmlns:a16="http://schemas.microsoft.com/office/drawing/2014/main" id="{D28DDBB0-2653-488C-88E2-EC442F332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948" y="1769327"/>
              <a:ext cx="178812" cy="178812"/>
            </a:xfrm>
            <a:custGeom>
              <a:avLst/>
              <a:gdLst>
                <a:gd name="T0" fmla="*/ 46 w 120"/>
                <a:gd name="T1" fmla="*/ 16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7 h 120"/>
                <a:gd name="T12" fmla="*/ 24 w 120"/>
                <a:gd name="T13" fmla="*/ 67 h 120"/>
                <a:gd name="T14" fmla="*/ 34 w 120"/>
                <a:gd name="T15" fmla="*/ 73 h 120"/>
                <a:gd name="T16" fmla="*/ 46 w 120"/>
                <a:gd name="T17" fmla="*/ 76 h 120"/>
                <a:gd name="T18" fmla="*/ 58 w 120"/>
                <a:gd name="T19" fmla="*/ 73 h 120"/>
                <a:gd name="T20" fmla="*/ 67 w 120"/>
                <a:gd name="T21" fmla="*/ 67 h 120"/>
                <a:gd name="T22" fmla="*/ 74 w 120"/>
                <a:gd name="T23" fmla="*/ 57 h 120"/>
                <a:gd name="T24" fmla="*/ 75 w 120"/>
                <a:gd name="T25" fmla="*/ 45 h 120"/>
                <a:gd name="T26" fmla="*/ 74 w 120"/>
                <a:gd name="T27" fmla="*/ 33 h 120"/>
                <a:gd name="T28" fmla="*/ 67 w 120"/>
                <a:gd name="T29" fmla="*/ 24 h 120"/>
                <a:gd name="T30" fmla="*/ 58 w 120"/>
                <a:gd name="T31" fmla="*/ 17 h 120"/>
                <a:gd name="T32" fmla="*/ 46 w 120"/>
                <a:gd name="T33" fmla="*/ 16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8 w 120"/>
                <a:gd name="T45" fmla="*/ 61 h 120"/>
                <a:gd name="T46" fmla="*/ 80 w 120"/>
                <a:gd name="T47" fmla="*/ 75 h 120"/>
                <a:gd name="T48" fmla="*/ 83 w 120"/>
                <a:gd name="T49" fmla="*/ 75 h 120"/>
                <a:gd name="T50" fmla="*/ 86 w 120"/>
                <a:gd name="T51" fmla="*/ 76 h 120"/>
                <a:gd name="T52" fmla="*/ 88 w 120"/>
                <a:gd name="T53" fmla="*/ 79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2 h 120"/>
                <a:gd name="T62" fmla="*/ 120 w 120"/>
                <a:gd name="T63" fmla="*/ 114 h 120"/>
                <a:gd name="T64" fmla="*/ 118 w 120"/>
                <a:gd name="T65" fmla="*/ 117 h 120"/>
                <a:gd name="T66" fmla="*/ 115 w 120"/>
                <a:gd name="T67" fmla="*/ 120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7 h 120"/>
                <a:gd name="T76" fmla="*/ 79 w 120"/>
                <a:gd name="T77" fmla="*/ 88 h 120"/>
                <a:gd name="T78" fmla="*/ 76 w 120"/>
                <a:gd name="T79" fmla="*/ 85 h 120"/>
                <a:gd name="T80" fmla="*/ 75 w 120"/>
                <a:gd name="T81" fmla="*/ 83 h 120"/>
                <a:gd name="T82" fmla="*/ 75 w 120"/>
                <a:gd name="T83" fmla="*/ 80 h 120"/>
                <a:gd name="T84" fmla="*/ 62 w 120"/>
                <a:gd name="T85" fmla="*/ 88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3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6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7"/>
                  </a:lnTo>
                  <a:lnTo>
                    <a:pt x="24" y="67"/>
                  </a:lnTo>
                  <a:lnTo>
                    <a:pt x="34" y="73"/>
                  </a:lnTo>
                  <a:lnTo>
                    <a:pt x="46" y="76"/>
                  </a:lnTo>
                  <a:lnTo>
                    <a:pt x="58" y="73"/>
                  </a:lnTo>
                  <a:lnTo>
                    <a:pt x="67" y="67"/>
                  </a:lnTo>
                  <a:lnTo>
                    <a:pt x="74" y="57"/>
                  </a:lnTo>
                  <a:lnTo>
                    <a:pt x="75" y="45"/>
                  </a:lnTo>
                  <a:lnTo>
                    <a:pt x="74" y="33"/>
                  </a:lnTo>
                  <a:lnTo>
                    <a:pt x="67" y="24"/>
                  </a:lnTo>
                  <a:lnTo>
                    <a:pt x="58" y="17"/>
                  </a:lnTo>
                  <a:lnTo>
                    <a:pt x="46" y="16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8" y="61"/>
                  </a:lnTo>
                  <a:lnTo>
                    <a:pt x="80" y="75"/>
                  </a:lnTo>
                  <a:lnTo>
                    <a:pt x="83" y="75"/>
                  </a:lnTo>
                  <a:lnTo>
                    <a:pt x="86" y="76"/>
                  </a:lnTo>
                  <a:lnTo>
                    <a:pt x="88" y="79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2"/>
                  </a:lnTo>
                  <a:lnTo>
                    <a:pt x="120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7"/>
                  </a:lnTo>
                  <a:lnTo>
                    <a:pt x="79" y="88"/>
                  </a:lnTo>
                  <a:lnTo>
                    <a:pt x="76" y="85"/>
                  </a:lnTo>
                  <a:lnTo>
                    <a:pt x="75" y="83"/>
                  </a:lnTo>
                  <a:lnTo>
                    <a:pt x="75" y="80"/>
                  </a:lnTo>
                  <a:lnTo>
                    <a:pt x="62" y="88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216">
              <a:extLst>
                <a:ext uri="{FF2B5EF4-FFF2-40B4-BE49-F238E27FC236}">
                  <a16:creationId xmlns:a16="http://schemas.microsoft.com/office/drawing/2014/main" id="{4CE1F0F1-FDF4-4A3D-887F-6AE253408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79" y="1228423"/>
              <a:ext cx="119208" cy="119208"/>
            </a:xfrm>
            <a:custGeom>
              <a:avLst/>
              <a:gdLst>
                <a:gd name="T0" fmla="*/ 52 w 80"/>
                <a:gd name="T1" fmla="*/ 25 h 80"/>
                <a:gd name="T2" fmla="*/ 46 w 80"/>
                <a:gd name="T3" fmla="*/ 29 h 80"/>
                <a:gd name="T4" fmla="*/ 44 w 80"/>
                <a:gd name="T5" fmla="*/ 36 h 80"/>
                <a:gd name="T6" fmla="*/ 48 w 80"/>
                <a:gd name="T7" fmla="*/ 34 h 80"/>
                <a:gd name="T8" fmla="*/ 49 w 80"/>
                <a:gd name="T9" fmla="*/ 40 h 80"/>
                <a:gd name="T10" fmla="*/ 46 w 80"/>
                <a:gd name="T11" fmla="*/ 45 h 80"/>
                <a:gd name="T12" fmla="*/ 44 w 80"/>
                <a:gd name="T13" fmla="*/ 50 h 80"/>
                <a:gd name="T14" fmla="*/ 41 w 80"/>
                <a:gd name="T15" fmla="*/ 49 h 80"/>
                <a:gd name="T16" fmla="*/ 38 w 80"/>
                <a:gd name="T17" fmla="*/ 41 h 80"/>
                <a:gd name="T18" fmla="*/ 37 w 80"/>
                <a:gd name="T19" fmla="*/ 34 h 80"/>
                <a:gd name="T20" fmla="*/ 36 w 80"/>
                <a:gd name="T21" fmla="*/ 29 h 80"/>
                <a:gd name="T22" fmla="*/ 33 w 80"/>
                <a:gd name="T23" fmla="*/ 25 h 80"/>
                <a:gd name="T24" fmla="*/ 28 w 80"/>
                <a:gd name="T25" fmla="*/ 26 h 80"/>
                <a:gd name="T26" fmla="*/ 22 w 80"/>
                <a:gd name="T27" fmla="*/ 29 h 80"/>
                <a:gd name="T28" fmla="*/ 18 w 80"/>
                <a:gd name="T29" fmla="*/ 34 h 80"/>
                <a:gd name="T30" fmla="*/ 16 w 80"/>
                <a:gd name="T31" fmla="*/ 36 h 80"/>
                <a:gd name="T32" fmla="*/ 18 w 80"/>
                <a:gd name="T33" fmla="*/ 38 h 80"/>
                <a:gd name="T34" fmla="*/ 21 w 80"/>
                <a:gd name="T35" fmla="*/ 37 h 80"/>
                <a:gd name="T36" fmla="*/ 24 w 80"/>
                <a:gd name="T37" fmla="*/ 37 h 80"/>
                <a:gd name="T38" fmla="*/ 28 w 80"/>
                <a:gd name="T39" fmla="*/ 48 h 80"/>
                <a:gd name="T40" fmla="*/ 32 w 80"/>
                <a:gd name="T41" fmla="*/ 61 h 80"/>
                <a:gd name="T42" fmla="*/ 34 w 80"/>
                <a:gd name="T43" fmla="*/ 64 h 80"/>
                <a:gd name="T44" fmla="*/ 38 w 80"/>
                <a:gd name="T45" fmla="*/ 65 h 80"/>
                <a:gd name="T46" fmla="*/ 46 w 80"/>
                <a:gd name="T47" fmla="*/ 61 h 80"/>
                <a:gd name="T48" fmla="*/ 60 w 80"/>
                <a:gd name="T49" fmla="*/ 45 h 80"/>
                <a:gd name="T50" fmla="*/ 64 w 80"/>
                <a:gd name="T51" fmla="*/ 30 h 80"/>
                <a:gd name="T52" fmla="*/ 60 w 80"/>
                <a:gd name="T53" fmla="*/ 25 h 80"/>
                <a:gd name="T54" fmla="*/ 54 w 80"/>
                <a:gd name="T55" fmla="*/ 25 h 80"/>
                <a:gd name="T56" fmla="*/ 56 w 80"/>
                <a:gd name="T57" fmla="*/ 4 h 80"/>
                <a:gd name="T58" fmla="*/ 76 w 80"/>
                <a:gd name="T59" fmla="*/ 25 h 80"/>
                <a:gd name="T60" fmla="*/ 76 w 80"/>
                <a:gd name="T61" fmla="*/ 56 h 80"/>
                <a:gd name="T62" fmla="*/ 56 w 80"/>
                <a:gd name="T63" fmla="*/ 77 h 80"/>
                <a:gd name="T64" fmla="*/ 24 w 80"/>
                <a:gd name="T65" fmla="*/ 77 h 80"/>
                <a:gd name="T66" fmla="*/ 2 w 80"/>
                <a:gd name="T67" fmla="*/ 56 h 80"/>
                <a:gd name="T68" fmla="*/ 2 w 80"/>
                <a:gd name="T69" fmla="*/ 25 h 80"/>
                <a:gd name="T70" fmla="*/ 24 w 80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80">
                  <a:moveTo>
                    <a:pt x="54" y="25"/>
                  </a:moveTo>
                  <a:lnTo>
                    <a:pt x="52" y="25"/>
                  </a:lnTo>
                  <a:lnTo>
                    <a:pt x="49" y="26"/>
                  </a:lnTo>
                  <a:lnTo>
                    <a:pt x="46" y="29"/>
                  </a:lnTo>
                  <a:lnTo>
                    <a:pt x="44" y="32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4"/>
                  </a:lnTo>
                  <a:lnTo>
                    <a:pt x="49" y="37"/>
                  </a:lnTo>
                  <a:lnTo>
                    <a:pt x="49" y="40"/>
                  </a:lnTo>
                  <a:lnTo>
                    <a:pt x="49" y="42"/>
                  </a:lnTo>
                  <a:lnTo>
                    <a:pt x="46" y="45"/>
                  </a:lnTo>
                  <a:lnTo>
                    <a:pt x="45" y="48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41" y="49"/>
                  </a:lnTo>
                  <a:lnTo>
                    <a:pt x="40" y="46"/>
                  </a:lnTo>
                  <a:lnTo>
                    <a:pt x="38" y="41"/>
                  </a:lnTo>
                  <a:lnTo>
                    <a:pt x="37" y="38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29"/>
                  </a:lnTo>
                  <a:lnTo>
                    <a:pt x="34" y="26"/>
                  </a:lnTo>
                  <a:lnTo>
                    <a:pt x="33" y="25"/>
                  </a:lnTo>
                  <a:lnTo>
                    <a:pt x="30" y="25"/>
                  </a:lnTo>
                  <a:lnTo>
                    <a:pt x="28" y="26"/>
                  </a:lnTo>
                  <a:lnTo>
                    <a:pt x="25" y="2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7" y="36"/>
                  </a:lnTo>
                  <a:lnTo>
                    <a:pt x="1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37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4" y="37"/>
                  </a:lnTo>
                  <a:lnTo>
                    <a:pt x="25" y="41"/>
                  </a:lnTo>
                  <a:lnTo>
                    <a:pt x="28" y="48"/>
                  </a:lnTo>
                  <a:lnTo>
                    <a:pt x="29" y="56"/>
                  </a:lnTo>
                  <a:lnTo>
                    <a:pt x="32" y="61"/>
                  </a:lnTo>
                  <a:lnTo>
                    <a:pt x="33" y="62"/>
                  </a:lnTo>
                  <a:lnTo>
                    <a:pt x="34" y="64"/>
                  </a:lnTo>
                  <a:lnTo>
                    <a:pt x="36" y="65"/>
                  </a:lnTo>
                  <a:lnTo>
                    <a:pt x="38" y="65"/>
                  </a:lnTo>
                  <a:lnTo>
                    <a:pt x="41" y="65"/>
                  </a:lnTo>
                  <a:lnTo>
                    <a:pt x="46" y="61"/>
                  </a:lnTo>
                  <a:lnTo>
                    <a:pt x="53" y="54"/>
                  </a:lnTo>
                  <a:lnTo>
                    <a:pt x="60" y="45"/>
                  </a:lnTo>
                  <a:lnTo>
                    <a:pt x="62" y="34"/>
                  </a:lnTo>
                  <a:lnTo>
                    <a:pt x="64" y="30"/>
                  </a:lnTo>
                  <a:lnTo>
                    <a:pt x="62" y="28"/>
                  </a:lnTo>
                  <a:lnTo>
                    <a:pt x="60" y="25"/>
                  </a:lnTo>
                  <a:lnTo>
                    <a:pt x="58" y="25"/>
                  </a:lnTo>
                  <a:lnTo>
                    <a:pt x="54" y="25"/>
                  </a:lnTo>
                  <a:close/>
                  <a:moveTo>
                    <a:pt x="40" y="0"/>
                  </a:moveTo>
                  <a:lnTo>
                    <a:pt x="56" y="4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80" y="40"/>
                  </a:lnTo>
                  <a:lnTo>
                    <a:pt x="76" y="56"/>
                  </a:lnTo>
                  <a:lnTo>
                    <a:pt x="68" y="68"/>
                  </a:lnTo>
                  <a:lnTo>
                    <a:pt x="56" y="77"/>
                  </a:lnTo>
                  <a:lnTo>
                    <a:pt x="40" y="80"/>
                  </a:lnTo>
                  <a:lnTo>
                    <a:pt x="24" y="77"/>
                  </a:lnTo>
                  <a:lnTo>
                    <a:pt x="12" y="68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433DC5-0C6E-4428-89B0-ACFC21A2AAF5}"/>
              </a:ext>
            </a:extLst>
          </p:cNvPr>
          <p:cNvGrpSpPr/>
          <p:nvPr/>
        </p:nvGrpSpPr>
        <p:grpSpPr>
          <a:xfrm>
            <a:off x="3404713" y="819511"/>
            <a:ext cx="1205212" cy="1212940"/>
            <a:chOff x="4539617" y="1092681"/>
            <a:chExt cx="1606949" cy="1617253"/>
          </a:xfrm>
        </p:grpSpPr>
        <p:sp>
          <p:nvSpPr>
            <p:cNvPr id="183" name="Freeform 42">
              <a:extLst>
                <a:ext uri="{FF2B5EF4-FFF2-40B4-BE49-F238E27FC236}">
                  <a16:creationId xmlns:a16="http://schemas.microsoft.com/office/drawing/2014/main" id="{AB2F6B41-B137-4F56-88D6-E9D773C9E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9617" y="1092681"/>
              <a:ext cx="1606949" cy="1617253"/>
            </a:xfrm>
            <a:custGeom>
              <a:avLst/>
              <a:gdLst>
                <a:gd name="T0" fmla="*/ 1376 w 3742"/>
                <a:gd name="T1" fmla="*/ 960 h 3765"/>
                <a:gd name="T2" fmla="*/ 837 w 3742"/>
                <a:gd name="T3" fmla="*/ 1001 h 3765"/>
                <a:gd name="T4" fmla="*/ 683 w 3742"/>
                <a:gd name="T5" fmla="*/ 1092 h 3765"/>
                <a:gd name="T6" fmla="*/ 596 w 3742"/>
                <a:gd name="T7" fmla="*/ 1253 h 3765"/>
                <a:gd name="T8" fmla="*/ 553 w 3742"/>
                <a:gd name="T9" fmla="*/ 1612 h 3765"/>
                <a:gd name="T10" fmla="*/ 550 w 3742"/>
                <a:gd name="T11" fmla="*/ 1972 h 3765"/>
                <a:gd name="T12" fmla="*/ 566 w 3742"/>
                <a:gd name="T13" fmla="*/ 2334 h 3765"/>
                <a:gd name="T14" fmla="*/ 629 w 3742"/>
                <a:gd name="T15" fmla="*/ 2599 h 3765"/>
                <a:gd name="T16" fmla="*/ 753 w 3742"/>
                <a:gd name="T17" fmla="*/ 2729 h 3765"/>
                <a:gd name="T18" fmla="*/ 1045 w 3742"/>
                <a:gd name="T19" fmla="*/ 2787 h 3765"/>
                <a:gd name="T20" fmla="*/ 1706 w 3742"/>
                <a:gd name="T21" fmla="*/ 2808 h 3765"/>
                <a:gd name="T22" fmla="*/ 2367 w 3742"/>
                <a:gd name="T23" fmla="*/ 2804 h 3765"/>
                <a:gd name="T24" fmla="*/ 2905 w 3742"/>
                <a:gd name="T25" fmla="*/ 2764 h 3765"/>
                <a:gd name="T26" fmla="*/ 3060 w 3742"/>
                <a:gd name="T27" fmla="*/ 2673 h 3765"/>
                <a:gd name="T28" fmla="*/ 3145 w 3742"/>
                <a:gd name="T29" fmla="*/ 2510 h 3765"/>
                <a:gd name="T30" fmla="*/ 3188 w 3742"/>
                <a:gd name="T31" fmla="*/ 2153 h 3765"/>
                <a:gd name="T32" fmla="*/ 3192 w 3742"/>
                <a:gd name="T33" fmla="*/ 1792 h 3765"/>
                <a:gd name="T34" fmla="*/ 3176 w 3742"/>
                <a:gd name="T35" fmla="*/ 1431 h 3765"/>
                <a:gd name="T36" fmla="*/ 3113 w 3742"/>
                <a:gd name="T37" fmla="*/ 1166 h 3765"/>
                <a:gd name="T38" fmla="*/ 2989 w 3742"/>
                <a:gd name="T39" fmla="*/ 1036 h 3765"/>
                <a:gd name="T40" fmla="*/ 2696 w 3742"/>
                <a:gd name="T41" fmla="*/ 977 h 3765"/>
                <a:gd name="T42" fmla="*/ 2036 w 3742"/>
                <a:gd name="T43" fmla="*/ 956 h 3765"/>
                <a:gd name="T44" fmla="*/ 1990 w 3742"/>
                <a:gd name="T45" fmla="*/ 3 h 3765"/>
                <a:gd name="T46" fmla="*/ 2441 w 3742"/>
                <a:gd name="T47" fmla="*/ 88 h 3765"/>
                <a:gd name="T48" fmla="*/ 2847 w 3742"/>
                <a:gd name="T49" fmla="*/ 276 h 3765"/>
                <a:gd name="T50" fmla="*/ 3194 w 3742"/>
                <a:gd name="T51" fmla="*/ 550 h 3765"/>
                <a:gd name="T52" fmla="*/ 3468 w 3742"/>
                <a:gd name="T53" fmla="*/ 899 h 3765"/>
                <a:gd name="T54" fmla="*/ 3654 w 3742"/>
                <a:gd name="T55" fmla="*/ 1309 h 3765"/>
                <a:gd name="T56" fmla="*/ 3738 w 3742"/>
                <a:gd name="T57" fmla="*/ 1763 h 3765"/>
                <a:gd name="T58" fmla="*/ 3709 w 3742"/>
                <a:gd name="T59" fmla="*/ 2234 h 3765"/>
                <a:gd name="T60" fmla="*/ 3572 w 3742"/>
                <a:gd name="T61" fmla="*/ 2667 h 3765"/>
                <a:gd name="T62" fmla="*/ 3341 w 3742"/>
                <a:gd name="T63" fmla="*/ 3047 h 3765"/>
                <a:gd name="T64" fmla="*/ 3029 w 3742"/>
                <a:gd name="T65" fmla="*/ 3361 h 3765"/>
                <a:gd name="T66" fmla="*/ 2651 w 3742"/>
                <a:gd name="T67" fmla="*/ 3594 h 3765"/>
                <a:gd name="T68" fmla="*/ 2220 w 3742"/>
                <a:gd name="T69" fmla="*/ 3732 h 3765"/>
                <a:gd name="T70" fmla="*/ 1753 w 3742"/>
                <a:gd name="T71" fmla="*/ 3762 h 3765"/>
                <a:gd name="T72" fmla="*/ 1301 w 3742"/>
                <a:gd name="T73" fmla="*/ 3676 h 3765"/>
                <a:gd name="T74" fmla="*/ 895 w 3742"/>
                <a:gd name="T75" fmla="*/ 3488 h 3765"/>
                <a:gd name="T76" fmla="*/ 548 w 3742"/>
                <a:gd name="T77" fmla="*/ 3213 h 3765"/>
                <a:gd name="T78" fmla="*/ 274 w 3742"/>
                <a:gd name="T79" fmla="*/ 2864 h 3765"/>
                <a:gd name="T80" fmla="*/ 88 w 3742"/>
                <a:gd name="T81" fmla="*/ 2455 h 3765"/>
                <a:gd name="T82" fmla="*/ 3 w 3742"/>
                <a:gd name="T83" fmla="*/ 2001 h 3765"/>
                <a:gd name="T84" fmla="*/ 32 w 3742"/>
                <a:gd name="T85" fmla="*/ 1531 h 3765"/>
                <a:gd name="T86" fmla="*/ 169 w 3742"/>
                <a:gd name="T87" fmla="*/ 1098 h 3765"/>
                <a:gd name="T88" fmla="*/ 401 w 3742"/>
                <a:gd name="T89" fmla="*/ 717 h 3765"/>
                <a:gd name="T90" fmla="*/ 712 w 3742"/>
                <a:gd name="T91" fmla="*/ 403 h 3765"/>
                <a:gd name="T92" fmla="*/ 1092 w 3742"/>
                <a:gd name="T93" fmla="*/ 170 h 3765"/>
                <a:gd name="T94" fmla="*/ 1522 w 3742"/>
                <a:gd name="T95" fmla="*/ 32 h 3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42" h="3765">
                  <a:moveTo>
                    <a:pt x="1871" y="956"/>
                  </a:moveTo>
                  <a:lnTo>
                    <a:pt x="1707" y="956"/>
                  </a:lnTo>
                  <a:lnTo>
                    <a:pt x="1541" y="957"/>
                  </a:lnTo>
                  <a:lnTo>
                    <a:pt x="1376" y="960"/>
                  </a:lnTo>
                  <a:lnTo>
                    <a:pt x="1210" y="967"/>
                  </a:lnTo>
                  <a:lnTo>
                    <a:pt x="1047" y="977"/>
                  </a:lnTo>
                  <a:lnTo>
                    <a:pt x="882" y="993"/>
                  </a:lnTo>
                  <a:lnTo>
                    <a:pt x="837" y="1001"/>
                  </a:lnTo>
                  <a:lnTo>
                    <a:pt x="794" y="1015"/>
                  </a:lnTo>
                  <a:lnTo>
                    <a:pt x="753" y="1036"/>
                  </a:lnTo>
                  <a:lnTo>
                    <a:pt x="716" y="1062"/>
                  </a:lnTo>
                  <a:lnTo>
                    <a:pt x="683" y="1092"/>
                  </a:lnTo>
                  <a:lnTo>
                    <a:pt x="654" y="1127"/>
                  </a:lnTo>
                  <a:lnTo>
                    <a:pt x="629" y="1166"/>
                  </a:lnTo>
                  <a:lnTo>
                    <a:pt x="610" y="1208"/>
                  </a:lnTo>
                  <a:lnTo>
                    <a:pt x="596" y="1253"/>
                  </a:lnTo>
                  <a:lnTo>
                    <a:pt x="579" y="1341"/>
                  </a:lnTo>
                  <a:lnTo>
                    <a:pt x="567" y="1431"/>
                  </a:lnTo>
                  <a:lnTo>
                    <a:pt x="558" y="1520"/>
                  </a:lnTo>
                  <a:lnTo>
                    <a:pt x="553" y="1612"/>
                  </a:lnTo>
                  <a:lnTo>
                    <a:pt x="551" y="1703"/>
                  </a:lnTo>
                  <a:lnTo>
                    <a:pt x="550" y="1792"/>
                  </a:lnTo>
                  <a:lnTo>
                    <a:pt x="550" y="1882"/>
                  </a:lnTo>
                  <a:lnTo>
                    <a:pt x="550" y="1972"/>
                  </a:lnTo>
                  <a:lnTo>
                    <a:pt x="551" y="2062"/>
                  </a:lnTo>
                  <a:lnTo>
                    <a:pt x="553" y="2153"/>
                  </a:lnTo>
                  <a:lnTo>
                    <a:pt x="558" y="2244"/>
                  </a:lnTo>
                  <a:lnTo>
                    <a:pt x="566" y="2334"/>
                  </a:lnTo>
                  <a:lnTo>
                    <a:pt x="579" y="2423"/>
                  </a:lnTo>
                  <a:lnTo>
                    <a:pt x="595" y="2510"/>
                  </a:lnTo>
                  <a:lnTo>
                    <a:pt x="609" y="2556"/>
                  </a:lnTo>
                  <a:lnTo>
                    <a:pt x="629" y="2599"/>
                  </a:lnTo>
                  <a:lnTo>
                    <a:pt x="653" y="2638"/>
                  </a:lnTo>
                  <a:lnTo>
                    <a:pt x="682" y="2673"/>
                  </a:lnTo>
                  <a:lnTo>
                    <a:pt x="716" y="2703"/>
                  </a:lnTo>
                  <a:lnTo>
                    <a:pt x="753" y="2729"/>
                  </a:lnTo>
                  <a:lnTo>
                    <a:pt x="794" y="2748"/>
                  </a:lnTo>
                  <a:lnTo>
                    <a:pt x="837" y="2764"/>
                  </a:lnTo>
                  <a:lnTo>
                    <a:pt x="882" y="2772"/>
                  </a:lnTo>
                  <a:lnTo>
                    <a:pt x="1045" y="2787"/>
                  </a:lnTo>
                  <a:lnTo>
                    <a:pt x="1210" y="2797"/>
                  </a:lnTo>
                  <a:lnTo>
                    <a:pt x="1375" y="2804"/>
                  </a:lnTo>
                  <a:lnTo>
                    <a:pt x="1541" y="2807"/>
                  </a:lnTo>
                  <a:lnTo>
                    <a:pt x="1706" y="2808"/>
                  </a:lnTo>
                  <a:lnTo>
                    <a:pt x="1870" y="2809"/>
                  </a:lnTo>
                  <a:lnTo>
                    <a:pt x="2036" y="2808"/>
                  </a:lnTo>
                  <a:lnTo>
                    <a:pt x="2201" y="2807"/>
                  </a:lnTo>
                  <a:lnTo>
                    <a:pt x="2367" y="2804"/>
                  </a:lnTo>
                  <a:lnTo>
                    <a:pt x="2532" y="2797"/>
                  </a:lnTo>
                  <a:lnTo>
                    <a:pt x="2696" y="2787"/>
                  </a:lnTo>
                  <a:lnTo>
                    <a:pt x="2860" y="2772"/>
                  </a:lnTo>
                  <a:lnTo>
                    <a:pt x="2905" y="2764"/>
                  </a:lnTo>
                  <a:lnTo>
                    <a:pt x="2948" y="2748"/>
                  </a:lnTo>
                  <a:lnTo>
                    <a:pt x="2989" y="2729"/>
                  </a:lnTo>
                  <a:lnTo>
                    <a:pt x="3026" y="2703"/>
                  </a:lnTo>
                  <a:lnTo>
                    <a:pt x="3060" y="2673"/>
                  </a:lnTo>
                  <a:lnTo>
                    <a:pt x="3089" y="2638"/>
                  </a:lnTo>
                  <a:lnTo>
                    <a:pt x="3113" y="2599"/>
                  </a:lnTo>
                  <a:lnTo>
                    <a:pt x="3133" y="2556"/>
                  </a:lnTo>
                  <a:lnTo>
                    <a:pt x="3145" y="2510"/>
                  </a:lnTo>
                  <a:lnTo>
                    <a:pt x="3163" y="2423"/>
                  </a:lnTo>
                  <a:lnTo>
                    <a:pt x="3176" y="2334"/>
                  </a:lnTo>
                  <a:lnTo>
                    <a:pt x="3184" y="2244"/>
                  </a:lnTo>
                  <a:lnTo>
                    <a:pt x="3188" y="2153"/>
                  </a:lnTo>
                  <a:lnTo>
                    <a:pt x="3191" y="2062"/>
                  </a:lnTo>
                  <a:lnTo>
                    <a:pt x="3192" y="1972"/>
                  </a:lnTo>
                  <a:lnTo>
                    <a:pt x="3192" y="1882"/>
                  </a:lnTo>
                  <a:lnTo>
                    <a:pt x="3192" y="1792"/>
                  </a:lnTo>
                  <a:lnTo>
                    <a:pt x="3191" y="1703"/>
                  </a:lnTo>
                  <a:lnTo>
                    <a:pt x="3188" y="1612"/>
                  </a:lnTo>
                  <a:lnTo>
                    <a:pt x="3184" y="1520"/>
                  </a:lnTo>
                  <a:lnTo>
                    <a:pt x="3176" y="1431"/>
                  </a:lnTo>
                  <a:lnTo>
                    <a:pt x="3164" y="1341"/>
                  </a:lnTo>
                  <a:lnTo>
                    <a:pt x="3147" y="1253"/>
                  </a:lnTo>
                  <a:lnTo>
                    <a:pt x="3133" y="1208"/>
                  </a:lnTo>
                  <a:lnTo>
                    <a:pt x="3113" y="1166"/>
                  </a:lnTo>
                  <a:lnTo>
                    <a:pt x="3089" y="1127"/>
                  </a:lnTo>
                  <a:lnTo>
                    <a:pt x="3060" y="1092"/>
                  </a:lnTo>
                  <a:lnTo>
                    <a:pt x="3026" y="1062"/>
                  </a:lnTo>
                  <a:lnTo>
                    <a:pt x="2989" y="1036"/>
                  </a:lnTo>
                  <a:lnTo>
                    <a:pt x="2949" y="1015"/>
                  </a:lnTo>
                  <a:lnTo>
                    <a:pt x="2906" y="1001"/>
                  </a:lnTo>
                  <a:lnTo>
                    <a:pt x="2861" y="993"/>
                  </a:lnTo>
                  <a:lnTo>
                    <a:pt x="2696" y="977"/>
                  </a:lnTo>
                  <a:lnTo>
                    <a:pt x="2532" y="967"/>
                  </a:lnTo>
                  <a:lnTo>
                    <a:pt x="2367" y="960"/>
                  </a:lnTo>
                  <a:lnTo>
                    <a:pt x="2202" y="957"/>
                  </a:lnTo>
                  <a:lnTo>
                    <a:pt x="2036" y="956"/>
                  </a:lnTo>
                  <a:lnTo>
                    <a:pt x="1871" y="956"/>
                  </a:lnTo>
                  <a:close/>
                  <a:moveTo>
                    <a:pt x="1871" y="0"/>
                  </a:moveTo>
                  <a:lnTo>
                    <a:pt x="1871" y="0"/>
                  </a:lnTo>
                  <a:lnTo>
                    <a:pt x="1990" y="3"/>
                  </a:lnTo>
                  <a:lnTo>
                    <a:pt x="2106" y="15"/>
                  </a:lnTo>
                  <a:lnTo>
                    <a:pt x="2220" y="32"/>
                  </a:lnTo>
                  <a:lnTo>
                    <a:pt x="2332" y="57"/>
                  </a:lnTo>
                  <a:lnTo>
                    <a:pt x="2441" y="88"/>
                  </a:lnTo>
                  <a:lnTo>
                    <a:pt x="2547" y="127"/>
                  </a:lnTo>
                  <a:lnTo>
                    <a:pt x="2651" y="170"/>
                  </a:lnTo>
                  <a:lnTo>
                    <a:pt x="2751" y="220"/>
                  </a:lnTo>
                  <a:lnTo>
                    <a:pt x="2847" y="276"/>
                  </a:lnTo>
                  <a:lnTo>
                    <a:pt x="2940" y="337"/>
                  </a:lnTo>
                  <a:lnTo>
                    <a:pt x="3029" y="403"/>
                  </a:lnTo>
                  <a:lnTo>
                    <a:pt x="3114" y="475"/>
                  </a:lnTo>
                  <a:lnTo>
                    <a:pt x="3194" y="550"/>
                  </a:lnTo>
                  <a:lnTo>
                    <a:pt x="3270" y="632"/>
                  </a:lnTo>
                  <a:lnTo>
                    <a:pt x="3341" y="717"/>
                  </a:lnTo>
                  <a:lnTo>
                    <a:pt x="3406" y="806"/>
                  </a:lnTo>
                  <a:lnTo>
                    <a:pt x="3468" y="899"/>
                  </a:lnTo>
                  <a:lnTo>
                    <a:pt x="3522" y="998"/>
                  </a:lnTo>
                  <a:lnTo>
                    <a:pt x="3572" y="1098"/>
                  </a:lnTo>
                  <a:lnTo>
                    <a:pt x="3616" y="1202"/>
                  </a:lnTo>
                  <a:lnTo>
                    <a:pt x="3654" y="1309"/>
                  </a:lnTo>
                  <a:lnTo>
                    <a:pt x="3685" y="1419"/>
                  </a:lnTo>
                  <a:lnTo>
                    <a:pt x="3709" y="1531"/>
                  </a:lnTo>
                  <a:lnTo>
                    <a:pt x="3728" y="1647"/>
                  </a:lnTo>
                  <a:lnTo>
                    <a:pt x="3738" y="1763"/>
                  </a:lnTo>
                  <a:lnTo>
                    <a:pt x="3742" y="1882"/>
                  </a:lnTo>
                  <a:lnTo>
                    <a:pt x="3738" y="2001"/>
                  </a:lnTo>
                  <a:lnTo>
                    <a:pt x="3728" y="2118"/>
                  </a:lnTo>
                  <a:lnTo>
                    <a:pt x="3709" y="2234"/>
                  </a:lnTo>
                  <a:lnTo>
                    <a:pt x="3685" y="2346"/>
                  </a:lnTo>
                  <a:lnTo>
                    <a:pt x="3654" y="2455"/>
                  </a:lnTo>
                  <a:lnTo>
                    <a:pt x="3616" y="2563"/>
                  </a:lnTo>
                  <a:lnTo>
                    <a:pt x="3572" y="2667"/>
                  </a:lnTo>
                  <a:lnTo>
                    <a:pt x="3522" y="2767"/>
                  </a:lnTo>
                  <a:lnTo>
                    <a:pt x="3468" y="2864"/>
                  </a:lnTo>
                  <a:lnTo>
                    <a:pt x="3406" y="2957"/>
                  </a:lnTo>
                  <a:lnTo>
                    <a:pt x="3341" y="3047"/>
                  </a:lnTo>
                  <a:lnTo>
                    <a:pt x="3270" y="3132"/>
                  </a:lnTo>
                  <a:lnTo>
                    <a:pt x="3194" y="3213"/>
                  </a:lnTo>
                  <a:lnTo>
                    <a:pt x="3114" y="3290"/>
                  </a:lnTo>
                  <a:lnTo>
                    <a:pt x="3029" y="3361"/>
                  </a:lnTo>
                  <a:lnTo>
                    <a:pt x="2940" y="3428"/>
                  </a:lnTo>
                  <a:lnTo>
                    <a:pt x="2847" y="3488"/>
                  </a:lnTo>
                  <a:lnTo>
                    <a:pt x="2751" y="3545"/>
                  </a:lnTo>
                  <a:lnTo>
                    <a:pt x="2651" y="3594"/>
                  </a:lnTo>
                  <a:lnTo>
                    <a:pt x="2547" y="3638"/>
                  </a:lnTo>
                  <a:lnTo>
                    <a:pt x="2441" y="3676"/>
                  </a:lnTo>
                  <a:lnTo>
                    <a:pt x="2332" y="3707"/>
                  </a:lnTo>
                  <a:lnTo>
                    <a:pt x="2220" y="3732"/>
                  </a:lnTo>
                  <a:lnTo>
                    <a:pt x="2106" y="3750"/>
                  </a:lnTo>
                  <a:lnTo>
                    <a:pt x="1990" y="3762"/>
                  </a:lnTo>
                  <a:lnTo>
                    <a:pt x="1871" y="3765"/>
                  </a:lnTo>
                  <a:lnTo>
                    <a:pt x="1753" y="3762"/>
                  </a:lnTo>
                  <a:lnTo>
                    <a:pt x="1636" y="3750"/>
                  </a:lnTo>
                  <a:lnTo>
                    <a:pt x="1522" y="3732"/>
                  </a:lnTo>
                  <a:lnTo>
                    <a:pt x="1410" y="3707"/>
                  </a:lnTo>
                  <a:lnTo>
                    <a:pt x="1301" y="3676"/>
                  </a:lnTo>
                  <a:lnTo>
                    <a:pt x="1195" y="3638"/>
                  </a:lnTo>
                  <a:lnTo>
                    <a:pt x="1092" y="3594"/>
                  </a:lnTo>
                  <a:lnTo>
                    <a:pt x="991" y="3545"/>
                  </a:lnTo>
                  <a:lnTo>
                    <a:pt x="895" y="3488"/>
                  </a:lnTo>
                  <a:lnTo>
                    <a:pt x="802" y="3428"/>
                  </a:lnTo>
                  <a:lnTo>
                    <a:pt x="712" y="3361"/>
                  </a:lnTo>
                  <a:lnTo>
                    <a:pt x="628" y="3290"/>
                  </a:lnTo>
                  <a:lnTo>
                    <a:pt x="548" y="3213"/>
                  </a:lnTo>
                  <a:lnTo>
                    <a:pt x="472" y="3132"/>
                  </a:lnTo>
                  <a:lnTo>
                    <a:pt x="401" y="3047"/>
                  </a:lnTo>
                  <a:lnTo>
                    <a:pt x="335" y="2957"/>
                  </a:lnTo>
                  <a:lnTo>
                    <a:pt x="274" y="2864"/>
                  </a:lnTo>
                  <a:lnTo>
                    <a:pt x="219" y="2767"/>
                  </a:lnTo>
                  <a:lnTo>
                    <a:pt x="169" y="2667"/>
                  </a:lnTo>
                  <a:lnTo>
                    <a:pt x="125" y="2563"/>
                  </a:lnTo>
                  <a:lnTo>
                    <a:pt x="88" y="2455"/>
                  </a:lnTo>
                  <a:lnTo>
                    <a:pt x="57" y="2346"/>
                  </a:lnTo>
                  <a:lnTo>
                    <a:pt x="32" y="2234"/>
                  </a:lnTo>
                  <a:lnTo>
                    <a:pt x="14" y="2118"/>
                  </a:lnTo>
                  <a:lnTo>
                    <a:pt x="3" y="2001"/>
                  </a:lnTo>
                  <a:lnTo>
                    <a:pt x="0" y="1882"/>
                  </a:lnTo>
                  <a:lnTo>
                    <a:pt x="3" y="1763"/>
                  </a:lnTo>
                  <a:lnTo>
                    <a:pt x="14" y="1647"/>
                  </a:lnTo>
                  <a:lnTo>
                    <a:pt x="32" y="1531"/>
                  </a:lnTo>
                  <a:lnTo>
                    <a:pt x="57" y="1419"/>
                  </a:lnTo>
                  <a:lnTo>
                    <a:pt x="88" y="1309"/>
                  </a:lnTo>
                  <a:lnTo>
                    <a:pt x="125" y="1202"/>
                  </a:lnTo>
                  <a:lnTo>
                    <a:pt x="169" y="1098"/>
                  </a:lnTo>
                  <a:lnTo>
                    <a:pt x="219" y="998"/>
                  </a:lnTo>
                  <a:lnTo>
                    <a:pt x="274" y="899"/>
                  </a:lnTo>
                  <a:lnTo>
                    <a:pt x="335" y="806"/>
                  </a:lnTo>
                  <a:lnTo>
                    <a:pt x="401" y="717"/>
                  </a:lnTo>
                  <a:lnTo>
                    <a:pt x="472" y="632"/>
                  </a:lnTo>
                  <a:lnTo>
                    <a:pt x="548" y="550"/>
                  </a:lnTo>
                  <a:lnTo>
                    <a:pt x="628" y="475"/>
                  </a:lnTo>
                  <a:lnTo>
                    <a:pt x="712" y="403"/>
                  </a:lnTo>
                  <a:lnTo>
                    <a:pt x="802" y="337"/>
                  </a:lnTo>
                  <a:lnTo>
                    <a:pt x="895" y="276"/>
                  </a:lnTo>
                  <a:lnTo>
                    <a:pt x="991" y="220"/>
                  </a:lnTo>
                  <a:lnTo>
                    <a:pt x="1092" y="170"/>
                  </a:lnTo>
                  <a:lnTo>
                    <a:pt x="1195" y="127"/>
                  </a:lnTo>
                  <a:lnTo>
                    <a:pt x="1301" y="88"/>
                  </a:lnTo>
                  <a:lnTo>
                    <a:pt x="1410" y="57"/>
                  </a:lnTo>
                  <a:lnTo>
                    <a:pt x="1522" y="32"/>
                  </a:lnTo>
                  <a:lnTo>
                    <a:pt x="1636" y="15"/>
                  </a:lnTo>
                  <a:lnTo>
                    <a:pt x="1753" y="3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297AD38-A695-408C-A2F7-4748A42770C7}"/>
                </a:ext>
              </a:extLst>
            </p:cNvPr>
            <p:cNvSpPr/>
            <p:nvPr/>
          </p:nvSpPr>
          <p:spPr>
            <a:xfrm>
              <a:off x="4652014" y="1236949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A8D0A2B-4733-4FDD-B37C-44C3132C588F}"/>
              </a:ext>
            </a:extLst>
          </p:cNvPr>
          <p:cNvGrpSpPr/>
          <p:nvPr/>
        </p:nvGrpSpPr>
        <p:grpSpPr>
          <a:xfrm>
            <a:off x="4437376" y="1151303"/>
            <a:ext cx="1204160" cy="1219403"/>
            <a:chOff x="5916502" y="1535070"/>
            <a:chExt cx="1605546" cy="1625871"/>
          </a:xfrm>
        </p:grpSpPr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467C73D8-EE13-48A2-9F57-71CECC48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502" y="1535070"/>
              <a:ext cx="1605546" cy="1625871"/>
            </a:xfrm>
            <a:custGeom>
              <a:avLst/>
              <a:gdLst>
                <a:gd name="T0" fmla="*/ 1795 w 3474"/>
                <a:gd name="T1" fmla="*/ 807 h 3518"/>
                <a:gd name="T2" fmla="*/ 1679 w 3474"/>
                <a:gd name="T3" fmla="*/ 843 h 3518"/>
                <a:gd name="T4" fmla="*/ 1593 w 3474"/>
                <a:gd name="T5" fmla="*/ 902 h 3518"/>
                <a:gd name="T6" fmla="*/ 1532 w 3474"/>
                <a:gd name="T7" fmla="*/ 977 h 3518"/>
                <a:gd name="T8" fmla="*/ 1494 w 3474"/>
                <a:gd name="T9" fmla="*/ 1062 h 3518"/>
                <a:gd name="T10" fmla="*/ 1473 w 3474"/>
                <a:gd name="T11" fmla="*/ 1148 h 3518"/>
                <a:gd name="T12" fmla="*/ 1468 w 3474"/>
                <a:gd name="T13" fmla="*/ 1228 h 3518"/>
                <a:gd name="T14" fmla="*/ 1269 w 3474"/>
                <a:gd name="T15" fmla="*/ 1821 h 3518"/>
                <a:gd name="T16" fmla="*/ 1886 w 3474"/>
                <a:gd name="T17" fmla="*/ 2840 h 3518"/>
                <a:gd name="T18" fmla="*/ 2206 w 3474"/>
                <a:gd name="T19" fmla="*/ 1461 h 3518"/>
                <a:gd name="T20" fmla="*/ 1889 w 3474"/>
                <a:gd name="T21" fmla="*/ 1225 h 3518"/>
                <a:gd name="T22" fmla="*/ 1911 w 3474"/>
                <a:gd name="T23" fmla="*/ 1175 h 3518"/>
                <a:gd name="T24" fmla="*/ 1949 w 3474"/>
                <a:gd name="T25" fmla="*/ 1154 h 3518"/>
                <a:gd name="T26" fmla="*/ 2200 w 3474"/>
                <a:gd name="T27" fmla="*/ 1151 h 3518"/>
                <a:gd name="T28" fmla="*/ 1738 w 3474"/>
                <a:gd name="T29" fmla="*/ 0 h 3518"/>
                <a:gd name="T30" fmla="*/ 2060 w 3474"/>
                <a:gd name="T31" fmla="*/ 31 h 3518"/>
                <a:gd name="T32" fmla="*/ 2365 w 3474"/>
                <a:gd name="T33" fmla="*/ 119 h 3518"/>
                <a:gd name="T34" fmla="*/ 2643 w 3474"/>
                <a:gd name="T35" fmla="*/ 259 h 3518"/>
                <a:gd name="T36" fmla="*/ 2890 w 3474"/>
                <a:gd name="T37" fmla="*/ 445 h 3518"/>
                <a:gd name="T38" fmla="*/ 3101 w 3474"/>
                <a:gd name="T39" fmla="*/ 671 h 3518"/>
                <a:gd name="T40" fmla="*/ 3271 w 3474"/>
                <a:gd name="T41" fmla="*/ 933 h 3518"/>
                <a:gd name="T42" fmla="*/ 3393 w 3474"/>
                <a:gd name="T43" fmla="*/ 1225 h 3518"/>
                <a:gd name="T44" fmla="*/ 3461 w 3474"/>
                <a:gd name="T45" fmla="*/ 1539 h 3518"/>
                <a:gd name="T46" fmla="*/ 3471 w 3474"/>
                <a:gd name="T47" fmla="*/ 1870 h 3518"/>
                <a:gd name="T48" fmla="*/ 3422 w 3474"/>
                <a:gd name="T49" fmla="*/ 2191 h 3518"/>
                <a:gd name="T50" fmla="*/ 3316 w 3474"/>
                <a:gd name="T51" fmla="*/ 2491 h 3518"/>
                <a:gd name="T52" fmla="*/ 3163 w 3474"/>
                <a:gd name="T53" fmla="*/ 2763 h 3518"/>
                <a:gd name="T54" fmla="*/ 2965 w 3474"/>
                <a:gd name="T55" fmla="*/ 3002 h 3518"/>
                <a:gd name="T56" fmla="*/ 2729 w 3474"/>
                <a:gd name="T57" fmla="*/ 3202 h 3518"/>
                <a:gd name="T58" fmla="*/ 2460 w 3474"/>
                <a:gd name="T59" fmla="*/ 3357 h 3518"/>
                <a:gd name="T60" fmla="*/ 2165 w 3474"/>
                <a:gd name="T61" fmla="*/ 3464 h 3518"/>
                <a:gd name="T62" fmla="*/ 1847 w 3474"/>
                <a:gd name="T63" fmla="*/ 3514 h 3518"/>
                <a:gd name="T64" fmla="*/ 1519 w 3474"/>
                <a:gd name="T65" fmla="*/ 3504 h 3518"/>
                <a:gd name="T66" fmla="*/ 1208 w 3474"/>
                <a:gd name="T67" fmla="*/ 3434 h 3518"/>
                <a:gd name="T68" fmla="*/ 921 w 3474"/>
                <a:gd name="T69" fmla="*/ 3311 h 3518"/>
                <a:gd name="T70" fmla="*/ 663 w 3474"/>
                <a:gd name="T71" fmla="*/ 3140 h 3518"/>
                <a:gd name="T72" fmla="*/ 439 w 3474"/>
                <a:gd name="T73" fmla="*/ 2926 h 3518"/>
                <a:gd name="T74" fmla="*/ 255 w 3474"/>
                <a:gd name="T75" fmla="*/ 2675 h 3518"/>
                <a:gd name="T76" fmla="*/ 117 w 3474"/>
                <a:gd name="T77" fmla="*/ 2394 h 3518"/>
                <a:gd name="T78" fmla="*/ 30 w 3474"/>
                <a:gd name="T79" fmla="*/ 2087 h 3518"/>
                <a:gd name="T80" fmla="*/ 0 w 3474"/>
                <a:gd name="T81" fmla="*/ 1759 h 3518"/>
                <a:gd name="T82" fmla="*/ 30 w 3474"/>
                <a:gd name="T83" fmla="*/ 1431 h 3518"/>
                <a:gd name="T84" fmla="*/ 117 w 3474"/>
                <a:gd name="T85" fmla="*/ 1124 h 3518"/>
                <a:gd name="T86" fmla="*/ 255 w 3474"/>
                <a:gd name="T87" fmla="*/ 843 h 3518"/>
                <a:gd name="T88" fmla="*/ 439 w 3474"/>
                <a:gd name="T89" fmla="*/ 592 h 3518"/>
                <a:gd name="T90" fmla="*/ 663 w 3474"/>
                <a:gd name="T91" fmla="*/ 379 h 3518"/>
                <a:gd name="T92" fmla="*/ 921 w 3474"/>
                <a:gd name="T93" fmla="*/ 207 h 3518"/>
                <a:gd name="T94" fmla="*/ 1208 w 3474"/>
                <a:gd name="T95" fmla="*/ 84 h 3518"/>
                <a:gd name="T96" fmla="*/ 1519 w 3474"/>
                <a:gd name="T97" fmla="*/ 1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74" h="3518">
                  <a:moveTo>
                    <a:pt x="1891" y="800"/>
                  </a:moveTo>
                  <a:lnTo>
                    <a:pt x="1841" y="801"/>
                  </a:lnTo>
                  <a:lnTo>
                    <a:pt x="1795" y="807"/>
                  </a:lnTo>
                  <a:lnTo>
                    <a:pt x="1753" y="816"/>
                  </a:lnTo>
                  <a:lnTo>
                    <a:pt x="1715" y="829"/>
                  </a:lnTo>
                  <a:lnTo>
                    <a:pt x="1679" y="843"/>
                  </a:lnTo>
                  <a:lnTo>
                    <a:pt x="1647" y="860"/>
                  </a:lnTo>
                  <a:lnTo>
                    <a:pt x="1619" y="880"/>
                  </a:lnTo>
                  <a:lnTo>
                    <a:pt x="1593" y="902"/>
                  </a:lnTo>
                  <a:lnTo>
                    <a:pt x="1570" y="925"/>
                  </a:lnTo>
                  <a:lnTo>
                    <a:pt x="1551" y="951"/>
                  </a:lnTo>
                  <a:lnTo>
                    <a:pt x="1532" y="977"/>
                  </a:lnTo>
                  <a:lnTo>
                    <a:pt x="1518" y="1005"/>
                  </a:lnTo>
                  <a:lnTo>
                    <a:pt x="1505" y="1033"/>
                  </a:lnTo>
                  <a:lnTo>
                    <a:pt x="1494" y="1062"/>
                  </a:lnTo>
                  <a:lnTo>
                    <a:pt x="1485" y="1090"/>
                  </a:lnTo>
                  <a:lnTo>
                    <a:pt x="1479" y="1119"/>
                  </a:lnTo>
                  <a:lnTo>
                    <a:pt x="1473" y="1148"/>
                  </a:lnTo>
                  <a:lnTo>
                    <a:pt x="1470" y="1175"/>
                  </a:lnTo>
                  <a:lnTo>
                    <a:pt x="1468" y="1201"/>
                  </a:lnTo>
                  <a:lnTo>
                    <a:pt x="1468" y="1228"/>
                  </a:lnTo>
                  <a:lnTo>
                    <a:pt x="1468" y="1461"/>
                  </a:lnTo>
                  <a:lnTo>
                    <a:pt x="1269" y="1461"/>
                  </a:lnTo>
                  <a:lnTo>
                    <a:pt x="1269" y="1821"/>
                  </a:lnTo>
                  <a:lnTo>
                    <a:pt x="1468" y="1821"/>
                  </a:lnTo>
                  <a:lnTo>
                    <a:pt x="1468" y="2840"/>
                  </a:lnTo>
                  <a:lnTo>
                    <a:pt x="1886" y="2840"/>
                  </a:lnTo>
                  <a:lnTo>
                    <a:pt x="1886" y="1821"/>
                  </a:lnTo>
                  <a:lnTo>
                    <a:pt x="2169" y="1821"/>
                  </a:lnTo>
                  <a:lnTo>
                    <a:pt x="2206" y="1461"/>
                  </a:lnTo>
                  <a:lnTo>
                    <a:pt x="1886" y="1461"/>
                  </a:lnTo>
                  <a:lnTo>
                    <a:pt x="1886" y="1249"/>
                  </a:lnTo>
                  <a:lnTo>
                    <a:pt x="1889" y="1225"/>
                  </a:lnTo>
                  <a:lnTo>
                    <a:pt x="1894" y="1205"/>
                  </a:lnTo>
                  <a:lnTo>
                    <a:pt x="1902" y="1188"/>
                  </a:lnTo>
                  <a:lnTo>
                    <a:pt x="1911" y="1175"/>
                  </a:lnTo>
                  <a:lnTo>
                    <a:pt x="1923" y="1165"/>
                  </a:lnTo>
                  <a:lnTo>
                    <a:pt x="1936" y="1159"/>
                  </a:lnTo>
                  <a:lnTo>
                    <a:pt x="1949" y="1154"/>
                  </a:lnTo>
                  <a:lnTo>
                    <a:pt x="1962" y="1152"/>
                  </a:lnTo>
                  <a:lnTo>
                    <a:pt x="1975" y="1151"/>
                  </a:lnTo>
                  <a:lnTo>
                    <a:pt x="2200" y="1151"/>
                  </a:lnTo>
                  <a:lnTo>
                    <a:pt x="2200" y="801"/>
                  </a:lnTo>
                  <a:lnTo>
                    <a:pt x="1891" y="800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67D65C7-7E08-4308-AED8-6208908888B5}"/>
                </a:ext>
              </a:extLst>
            </p:cNvPr>
            <p:cNvSpPr/>
            <p:nvPr/>
          </p:nvSpPr>
          <p:spPr>
            <a:xfrm>
              <a:off x="6140704" y="1678370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1CB5954-20E6-4C5C-86DD-6A152CEF7D90}"/>
              </a:ext>
            </a:extLst>
          </p:cNvPr>
          <p:cNvGrpSpPr/>
          <p:nvPr/>
        </p:nvGrpSpPr>
        <p:grpSpPr>
          <a:xfrm>
            <a:off x="5479649" y="815148"/>
            <a:ext cx="1204160" cy="1219403"/>
            <a:chOff x="7292476" y="1086863"/>
            <a:chExt cx="1605546" cy="1625871"/>
          </a:xfrm>
        </p:grpSpPr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DDB6D4B1-0E40-45EA-B0E0-1A53B3DC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476" y="1086863"/>
              <a:ext cx="1605546" cy="1625871"/>
            </a:xfrm>
            <a:custGeom>
              <a:avLst/>
              <a:gdLst>
                <a:gd name="T0" fmla="*/ 1968 w 3474"/>
                <a:gd name="T1" fmla="*/ 985 h 3518"/>
                <a:gd name="T2" fmla="*/ 1814 w 3474"/>
                <a:gd name="T3" fmla="*/ 1094 h 3518"/>
                <a:gd name="T4" fmla="*/ 1724 w 3474"/>
                <a:gd name="T5" fmla="*/ 1263 h 3518"/>
                <a:gd name="T6" fmla="*/ 1722 w 3474"/>
                <a:gd name="T7" fmla="*/ 1454 h 3518"/>
                <a:gd name="T8" fmla="*/ 1405 w 3474"/>
                <a:gd name="T9" fmla="*/ 1392 h 3518"/>
                <a:gd name="T10" fmla="*/ 1126 w 3474"/>
                <a:gd name="T11" fmla="*/ 1247 h 3518"/>
                <a:gd name="T12" fmla="*/ 899 w 3474"/>
                <a:gd name="T13" fmla="*/ 1032 h 3518"/>
                <a:gd name="T14" fmla="*/ 846 w 3474"/>
                <a:gd name="T15" fmla="*/ 1192 h 3518"/>
                <a:gd name="T16" fmla="*/ 873 w 3474"/>
                <a:gd name="T17" fmla="*/ 1384 h 3518"/>
                <a:gd name="T18" fmla="*/ 984 w 3474"/>
                <a:gd name="T19" fmla="*/ 1542 h 3518"/>
                <a:gd name="T20" fmla="*/ 883 w 3474"/>
                <a:gd name="T21" fmla="*/ 1541 h 3518"/>
                <a:gd name="T22" fmla="*/ 844 w 3474"/>
                <a:gd name="T23" fmla="*/ 1579 h 3518"/>
                <a:gd name="T24" fmla="*/ 918 w 3474"/>
                <a:gd name="T25" fmla="*/ 1765 h 3518"/>
                <a:gd name="T26" fmla="*/ 1067 w 3474"/>
                <a:gd name="T27" fmla="*/ 1891 h 3518"/>
                <a:gd name="T28" fmla="*/ 1092 w 3474"/>
                <a:gd name="T29" fmla="*/ 1936 h 3518"/>
                <a:gd name="T30" fmla="*/ 1000 w 3474"/>
                <a:gd name="T31" fmla="*/ 1977 h 3518"/>
                <a:gd name="T32" fmla="*/ 1121 w 3474"/>
                <a:gd name="T33" fmla="*/ 2130 h 3518"/>
                <a:gd name="T34" fmla="*/ 1303 w 3474"/>
                <a:gd name="T35" fmla="*/ 2207 h 3518"/>
                <a:gd name="T36" fmla="*/ 1187 w 3474"/>
                <a:gd name="T37" fmla="*/ 2314 h 3518"/>
                <a:gd name="T38" fmla="*/ 928 w 3474"/>
                <a:gd name="T39" fmla="*/ 2382 h 3518"/>
                <a:gd name="T40" fmla="*/ 830 w 3474"/>
                <a:gd name="T41" fmla="*/ 2419 h 3518"/>
                <a:gd name="T42" fmla="*/ 1129 w 3474"/>
                <a:gd name="T43" fmla="*/ 2534 h 3518"/>
                <a:gd name="T44" fmla="*/ 1459 w 3474"/>
                <a:gd name="T45" fmla="*/ 2558 h 3518"/>
                <a:gd name="T46" fmla="*/ 1762 w 3474"/>
                <a:gd name="T47" fmla="*/ 2497 h 3518"/>
                <a:gd name="T48" fmla="*/ 2017 w 3474"/>
                <a:gd name="T49" fmla="*/ 2367 h 3518"/>
                <a:gd name="T50" fmla="*/ 2220 w 3474"/>
                <a:gd name="T51" fmla="*/ 2186 h 3518"/>
                <a:gd name="T52" fmla="*/ 2372 w 3474"/>
                <a:gd name="T53" fmla="*/ 1965 h 3518"/>
                <a:gd name="T54" fmla="*/ 2469 w 3474"/>
                <a:gd name="T55" fmla="*/ 1722 h 3518"/>
                <a:gd name="T56" fmla="*/ 2511 w 3474"/>
                <a:gd name="T57" fmla="*/ 1471 h 3518"/>
                <a:gd name="T58" fmla="*/ 2600 w 3474"/>
                <a:gd name="T59" fmla="*/ 1282 h 3518"/>
                <a:gd name="T60" fmla="*/ 2657 w 3474"/>
                <a:gd name="T61" fmla="*/ 1170 h 3518"/>
                <a:gd name="T62" fmla="*/ 2522 w 3474"/>
                <a:gd name="T63" fmla="*/ 1184 h 3518"/>
                <a:gd name="T64" fmla="*/ 2641 w 3474"/>
                <a:gd name="T65" fmla="*/ 1033 h 3518"/>
                <a:gd name="T66" fmla="*/ 2471 w 3474"/>
                <a:gd name="T67" fmla="*/ 1068 h 3518"/>
                <a:gd name="T68" fmla="*/ 2295 w 3474"/>
                <a:gd name="T69" fmla="*/ 1002 h 3518"/>
                <a:gd name="T70" fmla="*/ 2112 w 3474"/>
                <a:gd name="T71" fmla="*/ 957 h 3518"/>
                <a:gd name="T72" fmla="*/ 2060 w 3474"/>
                <a:gd name="T73" fmla="*/ 31 h 3518"/>
                <a:gd name="T74" fmla="*/ 2460 w 3474"/>
                <a:gd name="T75" fmla="*/ 161 h 3518"/>
                <a:gd name="T76" fmla="*/ 2811 w 3474"/>
                <a:gd name="T77" fmla="*/ 379 h 3518"/>
                <a:gd name="T78" fmla="*/ 3101 w 3474"/>
                <a:gd name="T79" fmla="*/ 671 h 3518"/>
                <a:gd name="T80" fmla="*/ 3316 w 3474"/>
                <a:gd name="T81" fmla="*/ 1028 h 3518"/>
                <a:gd name="T82" fmla="*/ 3445 w 3474"/>
                <a:gd name="T83" fmla="*/ 1431 h 3518"/>
                <a:gd name="T84" fmla="*/ 3471 w 3474"/>
                <a:gd name="T85" fmla="*/ 1870 h 3518"/>
                <a:gd name="T86" fmla="*/ 3393 w 3474"/>
                <a:gd name="T87" fmla="*/ 2294 h 3518"/>
                <a:gd name="T88" fmla="*/ 3220 w 3474"/>
                <a:gd name="T89" fmla="*/ 2675 h 3518"/>
                <a:gd name="T90" fmla="*/ 2965 w 3474"/>
                <a:gd name="T91" fmla="*/ 3002 h 3518"/>
                <a:gd name="T92" fmla="*/ 2643 w 3474"/>
                <a:gd name="T93" fmla="*/ 3260 h 3518"/>
                <a:gd name="T94" fmla="*/ 2266 w 3474"/>
                <a:gd name="T95" fmla="*/ 3434 h 3518"/>
                <a:gd name="T96" fmla="*/ 1847 w 3474"/>
                <a:gd name="T97" fmla="*/ 3514 h 3518"/>
                <a:gd name="T98" fmla="*/ 1414 w 3474"/>
                <a:gd name="T99" fmla="*/ 3487 h 3518"/>
                <a:gd name="T100" fmla="*/ 1014 w 3474"/>
                <a:gd name="T101" fmla="*/ 3357 h 3518"/>
                <a:gd name="T102" fmla="*/ 663 w 3474"/>
                <a:gd name="T103" fmla="*/ 3140 h 3518"/>
                <a:gd name="T104" fmla="*/ 373 w 3474"/>
                <a:gd name="T105" fmla="*/ 2847 h 3518"/>
                <a:gd name="T106" fmla="*/ 157 w 3474"/>
                <a:gd name="T107" fmla="*/ 2491 h 3518"/>
                <a:gd name="T108" fmla="*/ 30 w 3474"/>
                <a:gd name="T109" fmla="*/ 2087 h 3518"/>
                <a:gd name="T110" fmla="*/ 3 w 3474"/>
                <a:gd name="T111" fmla="*/ 1648 h 3518"/>
                <a:gd name="T112" fmla="*/ 83 w 3474"/>
                <a:gd name="T113" fmla="*/ 1225 h 3518"/>
                <a:gd name="T114" fmla="*/ 255 w 3474"/>
                <a:gd name="T115" fmla="*/ 843 h 3518"/>
                <a:gd name="T116" fmla="*/ 510 w 3474"/>
                <a:gd name="T117" fmla="*/ 516 h 3518"/>
                <a:gd name="T118" fmla="*/ 831 w 3474"/>
                <a:gd name="T119" fmla="*/ 259 h 3518"/>
                <a:gd name="T120" fmla="*/ 1208 w 3474"/>
                <a:gd name="T121" fmla="*/ 84 h 3518"/>
                <a:gd name="T122" fmla="*/ 1628 w 3474"/>
                <a:gd name="T123" fmla="*/ 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74" h="3518">
                  <a:moveTo>
                    <a:pt x="2112" y="957"/>
                  </a:moveTo>
                  <a:lnTo>
                    <a:pt x="2061" y="961"/>
                  </a:lnTo>
                  <a:lnTo>
                    <a:pt x="2014" y="970"/>
                  </a:lnTo>
                  <a:lnTo>
                    <a:pt x="1968" y="985"/>
                  </a:lnTo>
                  <a:lnTo>
                    <a:pt x="1924" y="1005"/>
                  </a:lnTo>
                  <a:lnTo>
                    <a:pt x="1883" y="1030"/>
                  </a:lnTo>
                  <a:lnTo>
                    <a:pt x="1846" y="1060"/>
                  </a:lnTo>
                  <a:lnTo>
                    <a:pt x="1814" y="1094"/>
                  </a:lnTo>
                  <a:lnTo>
                    <a:pt x="1784" y="1131"/>
                  </a:lnTo>
                  <a:lnTo>
                    <a:pt x="1759" y="1172"/>
                  </a:lnTo>
                  <a:lnTo>
                    <a:pt x="1739" y="1216"/>
                  </a:lnTo>
                  <a:lnTo>
                    <a:pt x="1724" y="1263"/>
                  </a:lnTo>
                  <a:lnTo>
                    <a:pt x="1716" y="1311"/>
                  </a:lnTo>
                  <a:lnTo>
                    <a:pt x="1713" y="1362"/>
                  </a:lnTo>
                  <a:lnTo>
                    <a:pt x="1715" y="1409"/>
                  </a:lnTo>
                  <a:lnTo>
                    <a:pt x="1722" y="1454"/>
                  </a:lnTo>
                  <a:lnTo>
                    <a:pt x="1640" y="1448"/>
                  </a:lnTo>
                  <a:lnTo>
                    <a:pt x="1559" y="1435"/>
                  </a:lnTo>
                  <a:lnTo>
                    <a:pt x="1481" y="1416"/>
                  </a:lnTo>
                  <a:lnTo>
                    <a:pt x="1405" y="1392"/>
                  </a:lnTo>
                  <a:lnTo>
                    <a:pt x="1331" y="1363"/>
                  </a:lnTo>
                  <a:lnTo>
                    <a:pt x="1259" y="1329"/>
                  </a:lnTo>
                  <a:lnTo>
                    <a:pt x="1191" y="1289"/>
                  </a:lnTo>
                  <a:lnTo>
                    <a:pt x="1126" y="1247"/>
                  </a:lnTo>
                  <a:lnTo>
                    <a:pt x="1064" y="1198"/>
                  </a:lnTo>
                  <a:lnTo>
                    <a:pt x="1005" y="1146"/>
                  </a:lnTo>
                  <a:lnTo>
                    <a:pt x="950" y="1091"/>
                  </a:lnTo>
                  <a:lnTo>
                    <a:pt x="899" y="1032"/>
                  </a:lnTo>
                  <a:lnTo>
                    <a:pt x="880" y="1068"/>
                  </a:lnTo>
                  <a:lnTo>
                    <a:pt x="865" y="1108"/>
                  </a:lnTo>
                  <a:lnTo>
                    <a:pt x="854" y="1149"/>
                  </a:lnTo>
                  <a:lnTo>
                    <a:pt x="846" y="1192"/>
                  </a:lnTo>
                  <a:lnTo>
                    <a:pt x="844" y="1236"/>
                  </a:lnTo>
                  <a:lnTo>
                    <a:pt x="848" y="1287"/>
                  </a:lnTo>
                  <a:lnTo>
                    <a:pt x="857" y="1337"/>
                  </a:lnTo>
                  <a:lnTo>
                    <a:pt x="873" y="1384"/>
                  </a:lnTo>
                  <a:lnTo>
                    <a:pt x="893" y="1429"/>
                  </a:lnTo>
                  <a:lnTo>
                    <a:pt x="919" y="1471"/>
                  </a:lnTo>
                  <a:lnTo>
                    <a:pt x="950" y="1508"/>
                  </a:lnTo>
                  <a:lnTo>
                    <a:pt x="984" y="1542"/>
                  </a:lnTo>
                  <a:lnTo>
                    <a:pt x="1022" y="1572"/>
                  </a:lnTo>
                  <a:lnTo>
                    <a:pt x="974" y="1568"/>
                  </a:lnTo>
                  <a:lnTo>
                    <a:pt x="928" y="1557"/>
                  </a:lnTo>
                  <a:lnTo>
                    <a:pt x="883" y="1541"/>
                  </a:lnTo>
                  <a:lnTo>
                    <a:pt x="841" y="1522"/>
                  </a:lnTo>
                  <a:lnTo>
                    <a:pt x="841" y="1524"/>
                  </a:lnTo>
                  <a:lnTo>
                    <a:pt x="841" y="1527"/>
                  </a:lnTo>
                  <a:lnTo>
                    <a:pt x="844" y="1579"/>
                  </a:lnTo>
                  <a:lnTo>
                    <a:pt x="854" y="1629"/>
                  </a:lnTo>
                  <a:lnTo>
                    <a:pt x="870" y="1678"/>
                  </a:lnTo>
                  <a:lnTo>
                    <a:pt x="891" y="1723"/>
                  </a:lnTo>
                  <a:lnTo>
                    <a:pt x="918" y="1765"/>
                  </a:lnTo>
                  <a:lnTo>
                    <a:pt x="949" y="1803"/>
                  </a:lnTo>
                  <a:lnTo>
                    <a:pt x="984" y="1837"/>
                  </a:lnTo>
                  <a:lnTo>
                    <a:pt x="1025" y="1867"/>
                  </a:lnTo>
                  <a:lnTo>
                    <a:pt x="1067" y="1891"/>
                  </a:lnTo>
                  <a:lnTo>
                    <a:pt x="1113" y="1910"/>
                  </a:lnTo>
                  <a:lnTo>
                    <a:pt x="1162" y="1923"/>
                  </a:lnTo>
                  <a:lnTo>
                    <a:pt x="1128" y="1931"/>
                  </a:lnTo>
                  <a:lnTo>
                    <a:pt x="1092" y="1936"/>
                  </a:lnTo>
                  <a:lnTo>
                    <a:pt x="1056" y="1937"/>
                  </a:lnTo>
                  <a:lnTo>
                    <a:pt x="1018" y="1935"/>
                  </a:lnTo>
                  <a:lnTo>
                    <a:pt x="981" y="1930"/>
                  </a:lnTo>
                  <a:lnTo>
                    <a:pt x="1000" y="1977"/>
                  </a:lnTo>
                  <a:lnTo>
                    <a:pt x="1024" y="2021"/>
                  </a:lnTo>
                  <a:lnTo>
                    <a:pt x="1052" y="2062"/>
                  </a:lnTo>
                  <a:lnTo>
                    <a:pt x="1084" y="2098"/>
                  </a:lnTo>
                  <a:lnTo>
                    <a:pt x="1121" y="2130"/>
                  </a:lnTo>
                  <a:lnTo>
                    <a:pt x="1163" y="2157"/>
                  </a:lnTo>
                  <a:lnTo>
                    <a:pt x="1206" y="2179"/>
                  </a:lnTo>
                  <a:lnTo>
                    <a:pt x="1254" y="2196"/>
                  </a:lnTo>
                  <a:lnTo>
                    <a:pt x="1303" y="2207"/>
                  </a:lnTo>
                  <a:lnTo>
                    <a:pt x="1355" y="2211"/>
                  </a:lnTo>
                  <a:lnTo>
                    <a:pt x="1302" y="2250"/>
                  </a:lnTo>
                  <a:lnTo>
                    <a:pt x="1246" y="2284"/>
                  </a:lnTo>
                  <a:lnTo>
                    <a:pt x="1187" y="2314"/>
                  </a:lnTo>
                  <a:lnTo>
                    <a:pt x="1126" y="2339"/>
                  </a:lnTo>
                  <a:lnTo>
                    <a:pt x="1062" y="2359"/>
                  </a:lnTo>
                  <a:lnTo>
                    <a:pt x="995" y="2373"/>
                  </a:lnTo>
                  <a:lnTo>
                    <a:pt x="928" y="2382"/>
                  </a:lnTo>
                  <a:lnTo>
                    <a:pt x="858" y="2385"/>
                  </a:lnTo>
                  <a:lnTo>
                    <a:pt x="811" y="2383"/>
                  </a:lnTo>
                  <a:lnTo>
                    <a:pt x="763" y="2378"/>
                  </a:lnTo>
                  <a:lnTo>
                    <a:pt x="830" y="2419"/>
                  </a:lnTo>
                  <a:lnTo>
                    <a:pt x="902" y="2455"/>
                  </a:lnTo>
                  <a:lnTo>
                    <a:pt x="975" y="2487"/>
                  </a:lnTo>
                  <a:lnTo>
                    <a:pt x="1051" y="2513"/>
                  </a:lnTo>
                  <a:lnTo>
                    <a:pt x="1129" y="2534"/>
                  </a:lnTo>
                  <a:lnTo>
                    <a:pt x="1209" y="2548"/>
                  </a:lnTo>
                  <a:lnTo>
                    <a:pt x="1292" y="2558"/>
                  </a:lnTo>
                  <a:lnTo>
                    <a:pt x="1376" y="2561"/>
                  </a:lnTo>
                  <a:lnTo>
                    <a:pt x="1459" y="2558"/>
                  </a:lnTo>
                  <a:lnTo>
                    <a:pt x="1540" y="2550"/>
                  </a:lnTo>
                  <a:lnTo>
                    <a:pt x="1617" y="2537"/>
                  </a:lnTo>
                  <a:lnTo>
                    <a:pt x="1691" y="2519"/>
                  </a:lnTo>
                  <a:lnTo>
                    <a:pt x="1762" y="2497"/>
                  </a:lnTo>
                  <a:lnTo>
                    <a:pt x="1831" y="2471"/>
                  </a:lnTo>
                  <a:lnTo>
                    <a:pt x="1896" y="2440"/>
                  </a:lnTo>
                  <a:lnTo>
                    <a:pt x="1958" y="2406"/>
                  </a:lnTo>
                  <a:lnTo>
                    <a:pt x="2017" y="2367"/>
                  </a:lnTo>
                  <a:lnTo>
                    <a:pt x="2072" y="2327"/>
                  </a:lnTo>
                  <a:lnTo>
                    <a:pt x="2125" y="2283"/>
                  </a:lnTo>
                  <a:lnTo>
                    <a:pt x="2174" y="2235"/>
                  </a:lnTo>
                  <a:lnTo>
                    <a:pt x="2220" y="2186"/>
                  </a:lnTo>
                  <a:lnTo>
                    <a:pt x="2263" y="2133"/>
                  </a:lnTo>
                  <a:lnTo>
                    <a:pt x="2303" y="2079"/>
                  </a:lnTo>
                  <a:lnTo>
                    <a:pt x="2338" y="2023"/>
                  </a:lnTo>
                  <a:lnTo>
                    <a:pt x="2372" y="1965"/>
                  </a:lnTo>
                  <a:lnTo>
                    <a:pt x="2401" y="1905"/>
                  </a:lnTo>
                  <a:lnTo>
                    <a:pt x="2428" y="1845"/>
                  </a:lnTo>
                  <a:lnTo>
                    <a:pt x="2450" y="1784"/>
                  </a:lnTo>
                  <a:lnTo>
                    <a:pt x="2469" y="1722"/>
                  </a:lnTo>
                  <a:lnTo>
                    <a:pt x="2485" y="1659"/>
                  </a:lnTo>
                  <a:lnTo>
                    <a:pt x="2497" y="1596"/>
                  </a:lnTo>
                  <a:lnTo>
                    <a:pt x="2506" y="1534"/>
                  </a:lnTo>
                  <a:lnTo>
                    <a:pt x="2511" y="1471"/>
                  </a:lnTo>
                  <a:lnTo>
                    <a:pt x="2513" y="1409"/>
                  </a:lnTo>
                  <a:lnTo>
                    <a:pt x="2512" y="1357"/>
                  </a:lnTo>
                  <a:lnTo>
                    <a:pt x="2558" y="1321"/>
                  </a:lnTo>
                  <a:lnTo>
                    <a:pt x="2600" y="1282"/>
                  </a:lnTo>
                  <a:lnTo>
                    <a:pt x="2641" y="1240"/>
                  </a:lnTo>
                  <a:lnTo>
                    <a:pt x="2677" y="1195"/>
                  </a:lnTo>
                  <a:lnTo>
                    <a:pt x="2711" y="1148"/>
                  </a:lnTo>
                  <a:lnTo>
                    <a:pt x="2657" y="1170"/>
                  </a:lnTo>
                  <a:lnTo>
                    <a:pt x="2600" y="1188"/>
                  </a:lnTo>
                  <a:lnTo>
                    <a:pt x="2542" y="1201"/>
                  </a:lnTo>
                  <a:lnTo>
                    <a:pt x="2482" y="1211"/>
                  </a:lnTo>
                  <a:lnTo>
                    <a:pt x="2522" y="1184"/>
                  </a:lnTo>
                  <a:lnTo>
                    <a:pt x="2558" y="1152"/>
                  </a:lnTo>
                  <a:lnTo>
                    <a:pt x="2589" y="1116"/>
                  </a:lnTo>
                  <a:lnTo>
                    <a:pt x="2618" y="1076"/>
                  </a:lnTo>
                  <a:lnTo>
                    <a:pt x="2641" y="1033"/>
                  </a:lnTo>
                  <a:lnTo>
                    <a:pt x="2658" y="987"/>
                  </a:lnTo>
                  <a:lnTo>
                    <a:pt x="2598" y="1020"/>
                  </a:lnTo>
                  <a:lnTo>
                    <a:pt x="2536" y="1046"/>
                  </a:lnTo>
                  <a:lnTo>
                    <a:pt x="2471" y="1068"/>
                  </a:lnTo>
                  <a:lnTo>
                    <a:pt x="2404" y="1085"/>
                  </a:lnTo>
                  <a:lnTo>
                    <a:pt x="2371" y="1053"/>
                  </a:lnTo>
                  <a:lnTo>
                    <a:pt x="2334" y="1025"/>
                  </a:lnTo>
                  <a:lnTo>
                    <a:pt x="2295" y="1002"/>
                  </a:lnTo>
                  <a:lnTo>
                    <a:pt x="2253" y="984"/>
                  </a:lnTo>
                  <a:lnTo>
                    <a:pt x="2207" y="969"/>
                  </a:lnTo>
                  <a:lnTo>
                    <a:pt x="2160" y="961"/>
                  </a:lnTo>
                  <a:lnTo>
                    <a:pt x="2112" y="957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35FDAA-804D-44B9-B5F3-2E0E236BB77A}"/>
                </a:ext>
              </a:extLst>
            </p:cNvPr>
            <p:cNvSpPr/>
            <p:nvPr/>
          </p:nvSpPr>
          <p:spPr>
            <a:xfrm>
              <a:off x="7411054" y="1240683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1AECDDB-317B-48C9-9497-E1B3D83B48AB}"/>
              </a:ext>
            </a:extLst>
          </p:cNvPr>
          <p:cNvGrpSpPr/>
          <p:nvPr/>
        </p:nvGrpSpPr>
        <p:grpSpPr>
          <a:xfrm>
            <a:off x="6501338" y="1119414"/>
            <a:ext cx="1250789" cy="1266623"/>
            <a:chOff x="8668451" y="1492552"/>
            <a:chExt cx="1667718" cy="1688830"/>
          </a:xfrm>
        </p:grpSpPr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B4415EDF-0353-4363-9D22-AA27AF4AD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8451" y="1492552"/>
              <a:ext cx="1667718" cy="1688830"/>
            </a:xfrm>
            <a:custGeom>
              <a:avLst/>
              <a:gdLst>
                <a:gd name="T0" fmla="*/ 1038 w 3474"/>
                <a:gd name="T1" fmla="*/ 771 h 3518"/>
                <a:gd name="T2" fmla="*/ 913 w 3474"/>
                <a:gd name="T3" fmla="*/ 829 h 3518"/>
                <a:gd name="T4" fmla="*/ 818 w 3474"/>
                <a:gd name="T5" fmla="*/ 925 h 3518"/>
                <a:gd name="T6" fmla="*/ 761 w 3474"/>
                <a:gd name="T7" fmla="*/ 1051 h 3518"/>
                <a:gd name="T8" fmla="*/ 750 w 3474"/>
                <a:gd name="T9" fmla="*/ 2373 h 3518"/>
                <a:gd name="T10" fmla="*/ 775 w 3474"/>
                <a:gd name="T11" fmla="*/ 2513 h 3518"/>
                <a:gd name="T12" fmla="*/ 845 w 3474"/>
                <a:gd name="T13" fmla="*/ 2629 h 3518"/>
                <a:gd name="T14" fmla="*/ 952 w 3474"/>
                <a:gd name="T15" fmla="*/ 2714 h 3518"/>
                <a:gd name="T16" fmla="*/ 1083 w 3474"/>
                <a:gd name="T17" fmla="*/ 2756 h 3518"/>
                <a:gd name="T18" fmla="*/ 2391 w 3474"/>
                <a:gd name="T19" fmla="*/ 2756 h 3518"/>
                <a:gd name="T20" fmla="*/ 2523 w 3474"/>
                <a:gd name="T21" fmla="*/ 2714 h 3518"/>
                <a:gd name="T22" fmla="*/ 2629 w 3474"/>
                <a:gd name="T23" fmla="*/ 2629 h 3518"/>
                <a:gd name="T24" fmla="*/ 2699 w 3474"/>
                <a:gd name="T25" fmla="*/ 2513 h 3518"/>
                <a:gd name="T26" fmla="*/ 2725 w 3474"/>
                <a:gd name="T27" fmla="*/ 2373 h 3518"/>
                <a:gd name="T28" fmla="*/ 2713 w 3474"/>
                <a:gd name="T29" fmla="*/ 1051 h 3518"/>
                <a:gd name="T30" fmla="*/ 2657 w 3474"/>
                <a:gd name="T31" fmla="*/ 925 h 3518"/>
                <a:gd name="T32" fmla="*/ 2561 w 3474"/>
                <a:gd name="T33" fmla="*/ 829 h 3518"/>
                <a:gd name="T34" fmla="*/ 2437 w 3474"/>
                <a:gd name="T35" fmla="*/ 771 h 3518"/>
                <a:gd name="T36" fmla="*/ 1131 w 3474"/>
                <a:gd name="T37" fmla="*/ 759 h 3518"/>
                <a:gd name="T38" fmla="*/ 1955 w 3474"/>
                <a:gd name="T39" fmla="*/ 15 h 3518"/>
                <a:gd name="T40" fmla="*/ 2266 w 3474"/>
                <a:gd name="T41" fmla="*/ 84 h 3518"/>
                <a:gd name="T42" fmla="*/ 2554 w 3474"/>
                <a:gd name="T43" fmla="*/ 207 h 3518"/>
                <a:gd name="T44" fmla="*/ 2811 w 3474"/>
                <a:gd name="T45" fmla="*/ 379 h 3518"/>
                <a:gd name="T46" fmla="*/ 3035 w 3474"/>
                <a:gd name="T47" fmla="*/ 592 h 3518"/>
                <a:gd name="T48" fmla="*/ 3220 w 3474"/>
                <a:gd name="T49" fmla="*/ 843 h 3518"/>
                <a:gd name="T50" fmla="*/ 3358 w 3474"/>
                <a:gd name="T51" fmla="*/ 1124 h 3518"/>
                <a:gd name="T52" fmla="*/ 3445 w 3474"/>
                <a:gd name="T53" fmla="*/ 1431 h 3518"/>
                <a:gd name="T54" fmla="*/ 3474 w 3474"/>
                <a:gd name="T55" fmla="*/ 1759 h 3518"/>
                <a:gd name="T56" fmla="*/ 3445 w 3474"/>
                <a:gd name="T57" fmla="*/ 2087 h 3518"/>
                <a:gd name="T58" fmla="*/ 3358 w 3474"/>
                <a:gd name="T59" fmla="*/ 2394 h 3518"/>
                <a:gd name="T60" fmla="*/ 3220 w 3474"/>
                <a:gd name="T61" fmla="*/ 2675 h 3518"/>
                <a:gd name="T62" fmla="*/ 3035 w 3474"/>
                <a:gd name="T63" fmla="*/ 2926 h 3518"/>
                <a:gd name="T64" fmla="*/ 2811 w 3474"/>
                <a:gd name="T65" fmla="*/ 3140 h 3518"/>
                <a:gd name="T66" fmla="*/ 2554 w 3474"/>
                <a:gd name="T67" fmla="*/ 3311 h 3518"/>
                <a:gd name="T68" fmla="*/ 2266 w 3474"/>
                <a:gd name="T69" fmla="*/ 3434 h 3518"/>
                <a:gd name="T70" fmla="*/ 1955 w 3474"/>
                <a:gd name="T71" fmla="*/ 3504 h 3518"/>
                <a:gd name="T72" fmla="*/ 1628 w 3474"/>
                <a:gd name="T73" fmla="*/ 3514 h 3518"/>
                <a:gd name="T74" fmla="*/ 1310 w 3474"/>
                <a:gd name="T75" fmla="*/ 3464 h 3518"/>
                <a:gd name="T76" fmla="*/ 1014 w 3474"/>
                <a:gd name="T77" fmla="*/ 3357 h 3518"/>
                <a:gd name="T78" fmla="*/ 745 w 3474"/>
                <a:gd name="T79" fmla="*/ 3202 h 3518"/>
                <a:gd name="T80" fmla="*/ 510 w 3474"/>
                <a:gd name="T81" fmla="*/ 3002 h 3518"/>
                <a:gd name="T82" fmla="*/ 312 w 3474"/>
                <a:gd name="T83" fmla="*/ 2763 h 3518"/>
                <a:gd name="T84" fmla="*/ 157 w 3474"/>
                <a:gd name="T85" fmla="*/ 2491 h 3518"/>
                <a:gd name="T86" fmla="*/ 53 w 3474"/>
                <a:gd name="T87" fmla="*/ 2191 h 3518"/>
                <a:gd name="T88" fmla="*/ 3 w 3474"/>
                <a:gd name="T89" fmla="*/ 1870 h 3518"/>
                <a:gd name="T90" fmla="*/ 14 w 3474"/>
                <a:gd name="T91" fmla="*/ 1539 h 3518"/>
                <a:gd name="T92" fmla="*/ 83 w 3474"/>
                <a:gd name="T93" fmla="*/ 1225 h 3518"/>
                <a:gd name="T94" fmla="*/ 204 w 3474"/>
                <a:gd name="T95" fmla="*/ 933 h 3518"/>
                <a:gd name="T96" fmla="*/ 373 w 3474"/>
                <a:gd name="T97" fmla="*/ 671 h 3518"/>
                <a:gd name="T98" fmla="*/ 585 w 3474"/>
                <a:gd name="T99" fmla="*/ 445 h 3518"/>
                <a:gd name="T100" fmla="*/ 831 w 3474"/>
                <a:gd name="T101" fmla="*/ 259 h 3518"/>
                <a:gd name="T102" fmla="*/ 1110 w 3474"/>
                <a:gd name="T103" fmla="*/ 119 h 3518"/>
                <a:gd name="T104" fmla="*/ 1414 w 3474"/>
                <a:gd name="T105" fmla="*/ 31 h 3518"/>
                <a:gd name="T106" fmla="*/ 1738 w 3474"/>
                <a:gd name="T107" fmla="*/ 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4" h="3518">
                  <a:moveTo>
                    <a:pt x="1131" y="759"/>
                  </a:moveTo>
                  <a:lnTo>
                    <a:pt x="1083" y="763"/>
                  </a:lnTo>
                  <a:lnTo>
                    <a:pt x="1038" y="771"/>
                  </a:lnTo>
                  <a:lnTo>
                    <a:pt x="993" y="786"/>
                  </a:lnTo>
                  <a:lnTo>
                    <a:pt x="952" y="804"/>
                  </a:lnTo>
                  <a:lnTo>
                    <a:pt x="913" y="829"/>
                  </a:lnTo>
                  <a:lnTo>
                    <a:pt x="878" y="857"/>
                  </a:lnTo>
                  <a:lnTo>
                    <a:pt x="845" y="889"/>
                  </a:lnTo>
                  <a:lnTo>
                    <a:pt x="818" y="925"/>
                  </a:lnTo>
                  <a:lnTo>
                    <a:pt x="794" y="964"/>
                  </a:lnTo>
                  <a:lnTo>
                    <a:pt x="775" y="1006"/>
                  </a:lnTo>
                  <a:lnTo>
                    <a:pt x="761" y="1051"/>
                  </a:lnTo>
                  <a:lnTo>
                    <a:pt x="752" y="1097"/>
                  </a:lnTo>
                  <a:lnTo>
                    <a:pt x="750" y="1145"/>
                  </a:lnTo>
                  <a:lnTo>
                    <a:pt x="750" y="2373"/>
                  </a:lnTo>
                  <a:lnTo>
                    <a:pt x="752" y="2421"/>
                  </a:lnTo>
                  <a:lnTo>
                    <a:pt x="761" y="2468"/>
                  </a:lnTo>
                  <a:lnTo>
                    <a:pt x="775" y="2513"/>
                  </a:lnTo>
                  <a:lnTo>
                    <a:pt x="794" y="2554"/>
                  </a:lnTo>
                  <a:lnTo>
                    <a:pt x="818" y="2593"/>
                  </a:lnTo>
                  <a:lnTo>
                    <a:pt x="845" y="2629"/>
                  </a:lnTo>
                  <a:lnTo>
                    <a:pt x="878" y="2661"/>
                  </a:lnTo>
                  <a:lnTo>
                    <a:pt x="913" y="2690"/>
                  </a:lnTo>
                  <a:lnTo>
                    <a:pt x="952" y="2714"/>
                  </a:lnTo>
                  <a:lnTo>
                    <a:pt x="993" y="2733"/>
                  </a:lnTo>
                  <a:lnTo>
                    <a:pt x="1038" y="2747"/>
                  </a:lnTo>
                  <a:lnTo>
                    <a:pt x="1083" y="2756"/>
                  </a:lnTo>
                  <a:lnTo>
                    <a:pt x="1131" y="2759"/>
                  </a:lnTo>
                  <a:lnTo>
                    <a:pt x="2343" y="2759"/>
                  </a:lnTo>
                  <a:lnTo>
                    <a:pt x="2391" y="2756"/>
                  </a:lnTo>
                  <a:lnTo>
                    <a:pt x="2437" y="2747"/>
                  </a:lnTo>
                  <a:lnTo>
                    <a:pt x="2481" y="2733"/>
                  </a:lnTo>
                  <a:lnTo>
                    <a:pt x="2523" y="2714"/>
                  </a:lnTo>
                  <a:lnTo>
                    <a:pt x="2561" y="2690"/>
                  </a:lnTo>
                  <a:lnTo>
                    <a:pt x="2597" y="2661"/>
                  </a:lnTo>
                  <a:lnTo>
                    <a:pt x="2629" y="2629"/>
                  </a:lnTo>
                  <a:lnTo>
                    <a:pt x="2657" y="2593"/>
                  </a:lnTo>
                  <a:lnTo>
                    <a:pt x="2681" y="2554"/>
                  </a:lnTo>
                  <a:lnTo>
                    <a:pt x="2699" y="2513"/>
                  </a:lnTo>
                  <a:lnTo>
                    <a:pt x="2713" y="2468"/>
                  </a:lnTo>
                  <a:lnTo>
                    <a:pt x="2722" y="2421"/>
                  </a:lnTo>
                  <a:lnTo>
                    <a:pt x="2725" y="2373"/>
                  </a:lnTo>
                  <a:lnTo>
                    <a:pt x="2725" y="1145"/>
                  </a:lnTo>
                  <a:lnTo>
                    <a:pt x="2722" y="1097"/>
                  </a:lnTo>
                  <a:lnTo>
                    <a:pt x="2713" y="1051"/>
                  </a:lnTo>
                  <a:lnTo>
                    <a:pt x="2699" y="1006"/>
                  </a:lnTo>
                  <a:lnTo>
                    <a:pt x="2681" y="964"/>
                  </a:lnTo>
                  <a:lnTo>
                    <a:pt x="2657" y="925"/>
                  </a:lnTo>
                  <a:lnTo>
                    <a:pt x="2629" y="889"/>
                  </a:lnTo>
                  <a:lnTo>
                    <a:pt x="2597" y="857"/>
                  </a:lnTo>
                  <a:lnTo>
                    <a:pt x="2561" y="829"/>
                  </a:lnTo>
                  <a:lnTo>
                    <a:pt x="2523" y="804"/>
                  </a:lnTo>
                  <a:lnTo>
                    <a:pt x="2481" y="786"/>
                  </a:lnTo>
                  <a:lnTo>
                    <a:pt x="2437" y="771"/>
                  </a:lnTo>
                  <a:lnTo>
                    <a:pt x="2391" y="763"/>
                  </a:lnTo>
                  <a:lnTo>
                    <a:pt x="2343" y="759"/>
                  </a:lnTo>
                  <a:lnTo>
                    <a:pt x="1131" y="759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BB942C1-889A-4DC5-8934-24C2523F38CC}"/>
                </a:ext>
              </a:extLst>
            </p:cNvPr>
            <p:cNvSpPr/>
            <p:nvPr/>
          </p:nvSpPr>
          <p:spPr>
            <a:xfrm>
              <a:off x="8898022" y="1689087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Yutube Media Library icon">
            <a:extLst>
              <a:ext uri="{FF2B5EF4-FFF2-40B4-BE49-F238E27FC236}">
                <a16:creationId xmlns:a16="http://schemas.microsoft.com/office/drawing/2014/main" id="{755A2630-8B67-4C5C-AD70-C602382B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36" y="1020598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Logo icon">
            <a:extLst>
              <a:ext uri="{FF2B5EF4-FFF2-40B4-BE49-F238E27FC236}">
                <a16:creationId xmlns:a16="http://schemas.microsoft.com/office/drawing/2014/main" id="{7A960C0E-D802-4182-800F-A1D1916F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46" y="1019466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Twitter Logo icon">
            <a:extLst>
              <a:ext uri="{FF2B5EF4-FFF2-40B4-BE49-F238E27FC236}">
                <a16:creationId xmlns:a16="http://schemas.microsoft.com/office/drawing/2014/main" id="{E5E8887F-6FE2-48A3-AE94-32AB00AA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74" y="1355621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gram Camera icon">
            <a:extLst>
              <a:ext uri="{FF2B5EF4-FFF2-40B4-BE49-F238E27FC236}">
                <a16:creationId xmlns:a16="http://schemas.microsoft.com/office/drawing/2014/main" id="{90C28CDA-F2C2-450E-9387-CAE80C4E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0" y="1347343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9C635E0B-5BF4-0C48-8EBC-F71455A2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" name="文字版面配置區 4">
            <a:extLst>
              <a:ext uri="{FF2B5EF4-FFF2-40B4-BE49-F238E27FC236}">
                <a16:creationId xmlns:a16="http://schemas.microsoft.com/office/drawing/2014/main" id="{278FA419-C530-F147-9277-B97C8150B72C}"/>
              </a:ext>
            </a:extLst>
          </p:cNvPr>
          <p:cNvSpPr txBox="1">
            <a:spLocks/>
          </p:cNvSpPr>
          <p:nvPr/>
        </p:nvSpPr>
        <p:spPr>
          <a:xfrm>
            <a:off x="5246117" y="3467692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b="1" dirty="0">
                <a:solidFill>
                  <a:prstClr val="white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-Where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96" name="文字版面配置區 4">
            <a:extLst>
              <a:ext uri="{FF2B5EF4-FFF2-40B4-BE49-F238E27FC236}">
                <a16:creationId xmlns:a16="http://schemas.microsoft.com/office/drawing/2014/main" id="{543E2F19-4F01-F345-A277-57AB26EF821E}"/>
              </a:ext>
            </a:extLst>
          </p:cNvPr>
          <p:cNvSpPr txBox="1">
            <a:spLocks/>
          </p:cNvSpPr>
          <p:nvPr/>
        </p:nvSpPr>
        <p:spPr>
          <a:xfrm>
            <a:off x="4854869" y="2698723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解構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5W2H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85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C2B965D-DDAB-4763-B376-C031B59EBA05}"/>
              </a:ext>
            </a:extLst>
          </p:cNvPr>
          <p:cNvSpPr/>
          <p:nvPr/>
        </p:nvSpPr>
        <p:spPr>
          <a:xfrm>
            <a:off x="3448874" y="1363336"/>
            <a:ext cx="2315817" cy="2315817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C03D87FB-8242-49F7-9273-2F644CB0BDBC}"/>
              </a:ext>
            </a:extLst>
          </p:cNvPr>
          <p:cNvSpPr/>
          <p:nvPr/>
        </p:nvSpPr>
        <p:spPr>
          <a:xfrm>
            <a:off x="3212284" y="1121029"/>
            <a:ext cx="2801673" cy="2801673"/>
          </a:xfrm>
          <a:prstGeom prst="blockArc">
            <a:avLst>
              <a:gd name="adj1" fmla="val 16353539"/>
              <a:gd name="adj2" fmla="val 18721399"/>
              <a:gd name="adj3" fmla="val 39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138ECAF1-F647-4D2B-90A8-03F1A58C6EF0}"/>
              </a:ext>
            </a:extLst>
          </p:cNvPr>
          <p:cNvSpPr/>
          <p:nvPr/>
        </p:nvSpPr>
        <p:spPr>
          <a:xfrm>
            <a:off x="3212284" y="1120408"/>
            <a:ext cx="2801673" cy="2801673"/>
          </a:xfrm>
          <a:prstGeom prst="blockArc">
            <a:avLst>
              <a:gd name="adj1" fmla="val 19016784"/>
              <a:gd name="adj2" fmla="val 21483503"/>
              <a:gd name="adj3" fmla="val 411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8F0E958C-1AA0-4A3E-B04B-8C6C87B1AD37}"/>
              </a:ext>
            </a:extLst>
          </p:cNvPr>
          <p:cNvSpPr/>
          <p:nvPr/>
        </p:nvSpPr>
        <p:spPr>
          <a:xfrm>
            <a:off x="3212284" y="1120408"/>
            <a:ext cx="2801673" cy="2801673"/>
          </a:xfrm>
          <a:prstGeom prst="blockArc">
            <a:avLst>
              <a:gd name="adj1" fmla="val 182226"/>
              <a:gd name="adj2" fmla="val 2529400"/>
              <a:gd name="adj3" fmla="val 419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2B7BA28B-C93F-4561-B1E4-2A0BCC81F901}"/>
              </a:ext>
            </a:extLst>
          </p:cNvPr>
          <p:cNvSpPr/>
          <p:nvPr/>
        </p:nvSpPr>
        <p:spPr>
          <a:xfrm>
            <a:off x="3212284" y="1120408"/>
            <a:ext cx="2801673" cy="2801673"/>
          </a:xfrm>
          <a:prstGeom prst="blockArc">
            <a:avLst>
              <a:gd name="adj1" fmla="val 2832025"/>
              <a:gd name="adj2" fmla="val 5300671"/>
              <a:gd name="adj3" fmla="val 434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Block Arc 15">
            <a:extLst>
              <a:ext uri="{FF2B5EF4-FFF2-40B4-BE49-F238E27FC236}">
                <a16:creationId xmlns:a16="http://schemas.microsoft.com/office/drawing/2014/main" id="{4270F143-0F00-46AE-9449-206491FCAA74}"/>
              </a:ext>
            </a:extLst>
          </p:cNvPr>
          <p:cNvSpPr/>
          <p:nvPr/>
        </p:nvSpPr>
        <p:spPr>
          <a:xfrm flipH="1">
            <a:off x="3199606" y="1120408"/>
            <a:ext cx="2801673" cy="2801673"/>
          </a:xfrm>
          <a:prstGeom prst="blockArc">
            <a:avLst>
              <a:gd name="adj1" fmla="val 16353539"/>
              <a:gd name="adj2" fmla="val 18721399"/>
              <a:gd name="adj3" fmla="val 397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DE7898B8-D5B5-4F2E-AE20-02A2AD60F237}"/>
              </a:ext>
            </a:extLst>
          </p:cNvPr>
          <p:cNvSpPr/>
          <p:nvPr/>
        </p:nvSpPr>
        <p:spPr>
          <a:xfrm flipH="1">
            <a:off x="3199606" y="1119787"/>
            <a:ext cx="2801673" cy="2801673"/>
          </a:xfrm>
          <a:prstGeom prst="blockArc">
            <a:avLst>
              <a:gd name="adj1" fmla="val 19016784"/>
              <a:gd name="adj2" fmla="val 21483503"/>
              <a:gd name="adj3" fmla="val 411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FF18AF58-AE14-4D0C-864D-D59CA101E47C}"/>
              </a:ext>
            </a:extLst>
          </p:cNvPr>
          <p:cNvSpPr/>
          <p:nvPr/>
        </p:nvSpPr>
        <p:spPr>
          <a:xfrm flipH="1">
            <a:off x="3199606" y="1119787"/>
            <a:ext cx="2801673" cy="2801673"/>
          </a:xfrm>
          <a:prstGeom prst="blockArc">
            <a:avLst>
              <a:gd name="adj1" fmla="val 182226"/>
              <a:gd name="adj2" fmla="val 2529400"/>
              <a:gd name="adj3" fmla="val 419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4F31BA53-2B60-4999-960F-879EC7BB6D12}"/>
              </a:ext>
            </a:extLst>
          </p:cNvPr>
          <p:cNvSpPr/>
          <p:nvPr/>
        </p:nvSpPr>
        <p:spPr>
          <a:xfrm flipH="1">
            <a:off x="3199606" y="1119787"/>
            <a:ext cx="2801673" cy="2801673"/>
          </a:xfrm>
          <a:prstGeom prst="blockArc">
            <a:avLst>
              <a:gd name="adj1" fmla="val 2832025"/>
              <a:gd name="adj2" fmla="val 5300671"/>
              <a:gd name="adj3" fmla="val 434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FA8E3E-0312-409B-A2CD-2E1326DDB5AD}"/>
              </a:ext>
            </a:extLst>
          </p:cNvPr>
          <p:cNvSpPr/>
          <p:nvPr/>
        </p:nvSpPr>
        <p:spPr>
          <a:xfrm>
            <a:off x="3629560" y="1567925"/>
            <a:ext cx="1932817" cy="193281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55B9F3-D0A2-4324-B533-730DC6022921}"/>
              </a:ext>
            </a:extLst>
          </p:cNvPr>
          <p:cNvGrpSpPr/>
          <p:nvPr/>
        </p:nvGrpSpPr>
        <p:grpSpPr>
          <a:xfrm>
            <a:off x="4434455" y="458068"/>
            <a:ext cx="299127" cy="776108"/>
            <a:chOff x="5866232" y="678099"/>
            <a:chExt cx="398836" cy="103481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1FD65BA-C9D9-4D71-B74B-EE3A15163F6F}"/>
                </a:ext>
              </a:extLst>
            </p:cNvPr>
            <p:cNvSpPr/>
            <p:nvPr/>
          </p:nvSpPr>
          <p:spPr>
            <a:xfrm>
              <a:off x="5866232" y="678099"/>
              <a:ext cx="141503" cy="103481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24AF58-48FF-49EB-A512-AE1CCA956221}"/>
                </a:ext>
              </a:extLst>
            </p:cNvPr>
            <p:cNvSpPr/>
            <p:nvPr/>
          </p:nvSpPr>
          <p:spPr>
            <a:xfrm rot="5400000">
              <a:off x="5994898" y="549433"/>
              <a:ext cx="141503" cy="39883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FBA04B0-7983-4C6C-86B7-AA11DC68D913}"/>
              </a:ext>
            </a:extLst>
          </p:cNvPr>
          <p:cNvGrpSpPr/>
          <p:nvPr/>
        </p:nvGrpSpPr>
        <p:grpSpPr>
          <a:xfrm rot="2557812">
            <a:off x="5620511" y="918691"/>
            <a:ext cx="299127" cy="776108"/>
            <a:chOff x="5866232" y="678099"/>
            <a:chExt cx="398836" cy="1034810"/>
          </a:xfrm>
          <a:solidFill>
            <a:schemeClr val="accent2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784B2E7-CE67-454F-BB62-9BE96A48F3F8}"/>
                </a:ext>
              </a:extLst>
            </p:cNvPr>
            <p:cNvSpPr/>
            <p:nvPr/>
          </p:nvSpPr>
          <p:spPr>
            <a:xfrm>
              <a:off x="5866232" y="678099"/>
              <a:ext cx="141503" cy="10348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D09005E-3E08-4ECB-9E14-9578F68CAE50}"/>
                </a:ext>
              </a:extLst>
            </p:cNvPr>
            <p:cNvSpPr/>
            <p:nvPr/>
          </p:nvSpPr>
          <p:spPr>
            <a:xfrm rot="5400000">
              <a:off x="5994898" y="549433"/>
              <a:ext cx="141503" cy="3988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4A662B8-A7A4-4A51-ACFF-E9D74344674D}"/>
              </a:ext>
            </a:extLst>
          </p:cNvPr>
          <p:cNvGrpSpPr/>
          <p:nvPr/>
        </p:nvGrpSpPr>
        <p:grpSpPr>
          <a:xfrm rot="5400000">
            <a:off x="6142373" y="2132569"/>
            <a:ext cx="299127" cy="776108"/>
            <a:chOff x="5866232" y="678099"/>
            <a:chExt cx="398836" cy="1034810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BDD6E0-2892-45E3-843F-725769423BA0}"/>
                </a:ext>
              </a:extLst>
            </p:cNvPr>
            <p:cNvSpPr/>
            <p:nvPr/>
          </p:nvSpPr>
          <p:spPr>
            <a:xfrm>
              <a:off x="5866232" y="678099"/>
              <a:ext cx="141503" cy="10348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ABC606C-E826-4CE8-82FA-41A708497CF1}"/>
                </a:ext>
              </a:extLst>
            </p:cNvPr>
            <p:cNvSpPr/>
            <p:nvPr/>
          </p:nvSpPr>
          <p:spPr>
            <a:xfrm rot="5400000">
              <a:off x="5994898" y="549433"/>
              <a:ext cx="141503" cy="3988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EEEA81-4748-4138-A8E1-FFC317BB0DEE}"/>
              </a:ext>
            </a:extLst>
          </p:cNvPr>
          <p:cNvGrpSpPr/>
          <p:nvPr/>
        </p:nvGrpSpPr>
        <p:grpSpPr>
          <a:xfrm rot="7839292">
            <a:off x="5681326" y="3284043"/>
            <a:ext cx="299127" cy="776108"/>
            <a:chOff x="5866232" y="678099"/>
            <a:chExt cx="398836" cy="1034810"/>
          </a:xfrm>
          <a:solidFill>
            <a:schemeClr val="accent5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6688BAF-78D2-4218-802E-8FDCAFAC5891}"/>
                </a:ext>
              </a:extLst>
            </p:cNvPr>
            <p:cNvSpPr/>
            <p:nvPr/>
          </p:nvSpPr>
          <p:spPr>
            <a:xfrm>
              <a:off x="5866232" y="678099"/>
              <a:ext cx="141503" cy="10348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96D8A96-1622-4832-BBDB-72BA9E485FA6}"/>
                </a:ext>
              </a:extLst>
            </p:cNvPr>
            <p:cNvSpPr/>
            <p:nvPr/>
          </p:nvSpPr>
          <p:spPr>
            <a:xfrm rot="5400000">
              <a:off x="5994898" y="549433"/>
              <a:ext cx="141503" cy="3988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0699CF-84C2-4B9B-B8A7-FCB0E2979405}"/>
              </a:ext>
            </a:extLst>
          </p:cNvPr>
          <p:cNvGrpSpPr/>
          <p:nvPr/>
        </p:nvGrpSpPr>
        <p:grpSpPr>
          <a:xfrm rot="10800000">
            <a:off x="4455641" y="3803885"/>
            <a:ext cx="299127" cy="776108"/>
            <a:chOff x="5866232" y="678099"/>
            <a:chExt cx="398836" cy="1034810"/>
          </a:xfrm>
          <a:solidFill>
            <a:schemeClr val="accent6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A81F2D-0AA6-4F12-B810-06F53DB22C6A}"/>
                </a:ext>
              </a:extLst>
            </p:cNvPr>
            <p:cNvSpPr/>
            <p:nvPr/>
          </p:nvSpPr>
          <p:spPr>
            <a:xfrm>
              <a:off x="5866232" y="678099"/>
              <a:ext cx="141503" cy="10348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066C3AC-1B42-451B-B9DC-C176CE628D33}"/>
                </a:ext>
              </a:extLst>
            </p:cNvPr>
            <p:cNvSpPr/>
            <p:nvPr/>
          </p:nvSpPr>
          <p:spPr>
            <a:xfrm rot="5400000">
              <a:off x="5994898" y="549433"/>
              <a:ext cx="141503" cy="3988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755E9B-DAD6-4D35-B074-4AB7480B9FF8}"/>
              </a:ext>
            </a:extLst>
          </p:cNvPr>
          <p:cNvGrpSpPr/>
          <p:nvPr/>
        </p:nvGrpSpPr>
        <p:grpSpPr>
          <a:xfrm rot="13345465">
            <a:off x="3278576" y="3319210"/>
            <a:ext cx="299127" cy="776108"/>
            <a:chOff x="5866232" y="678099"/>
            <a:chExt cx="398836" cy="1034810"/>
          </a:xfrm>
          <a:solidFill>
            <a:schemeClr val="accent2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4329859-C370-405A-B83A-FA6CFCDFAFC1}"/>
                </a:ext>
              </a:extLst>
            </p:cNvPr>
            <p:cNvSpPr/>
            <p:nvPr/>
          </p:nvSpPr>
          <p:spPr>
            <a:xfrm>
              <a:off x="5866232" y="678099"/>
              <a:ext cx="141503" cy="10348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4F50C5A-7B07-4106-816C-E66DF832587C}"/>
                </a:ext>
              </a:extLst>
            </p:cNvPr>
            <p:cNvSpPr/>
            <p:nvPr/>
          </p:nvSpPr>
          <p:spPr>
            <a:xfrm rot="5400000">
              <a:off x="5994898" y="549433"/>
              <a:ext cx="141503" cy="3988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70A932-385B-4AC2-871F-4DCF0C494086}"/>
              </a:ext>
            </a:extLst>
          </p:cNvPr>
          <p:cNvGrpSpPr/>
          <p:nvPr/>
        </p:nvGrpSpPr>
        <p:grpSpPr>
          <a:xfrm rot="16200000">
            <a:off x="2780499" y="2157692"/>
            <a:ext cx="299127" cy="776108"/>
            <a:chOff x="5866232" y="678099"/>
            <a:chExt cx="398836" cy="1034810"/>
          </a:xfrm>
          <a:solidFill>
            <a:schemeClr val="accent4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0C978C2-981A-4534-8F90-5D9D21FC659C}"/>
                </a:ext>
              </a:extLst>
            </p:cNvPr>
            <p:cNvSpPr/>
            <p:nvPr/>
          </p:nvSpPr>
          <p:spPr>
            <a:xfrm>
              <a:off x="5866232" y="678099"/>
              <a:ext cx="141503" cy="10348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E6EEEDB-6A69-4C92-8E7C-23E013219277}"/>
                </a:ext>
              </a:extLst>
            </p:cNvPr>
            <p:cNvSpPr/>
            <p:nvPr/>
          </p:nvSpPr>
          <p:spPr>
            <a:xfrm rot="5400000">
              <a:off x="5994898" y="549433"/>
              <a:ext cx="141503" cy="3988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BAB316-8AF2-4CEE-BD8E-40EFE6CD5A68}"/>
              </a:ext>
            </a:extLst>
          </p:cNvPr>
          <p:cNvGrpSpPr/>
          <p:nvPr/>
        </p:nvGrpSpPr>
        <p:grpSpPr>
          <a:xfrm rot="18624719">
            <a:off x="3246798" y="964747"/>
            <a:ext cx="299127" cy="776108"/>
            <a:chOff x="5866232" y="678099"/>
            <a:chExt cx="398836" cy="1034810"/>
          </a:xfrm>
          <a:solidFill>
            <a:schemeClr val="accent5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9F6039E-8D9B-43B0-81D2-3A18BC014348}"/>
                </a:ext>
              </a:extLst>
            </p:cNvPr>
            <p:cNvSpPr/>
            <p:nvPr/>
          </p:nvSpPr>
          <p:spPr>
            <a:xfrm>
              <a:off x="5866232" y="678099"/>
              <a:ext cx="141503" cy="10348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F6D8F08-EA32-494C-8B67-BC42E2BAF7AF}"/>
                </a:ext>
              </a:extLst>
            </p:cNvPr>
            <p:cNvSpPr/>
            <p:nvPr/>
          </p:nvSpPr>
          <p:spPr>
            <a:xfrm rot="5400000">
              <a:off x="5994898" y="549433"/>
              <a:ext cx="141503" cy="3988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48" name="Graphic 47" descr="Customer review">
            <a:extLst>
              <a:ext uri="{FF2B5EF4-FFF2-40B4-BE49-F238E27FC236}">
                <a16:creationId xmlns:a16="http://schemas.microsoft.com/office/drawing/2014/main" id="{81397A88-5EDA-4B91-9E1F-31EF85823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45151">
            <a:off x="3258746" y="1054266"/>
            <a:ext cx="274320" cy="274320"/>
          </a:xfrm>
          <a:prstGeom prst="rect">
            <a:avLst/>
          </a:prstGeom>
        </p:spPr>
      </p:pic>
      <p:pic>
        <p:nvPicPr>
          <p:cNvPr id="50" name="Graphic 49" descr="Group brainstorm">
            <a:extLst>
              <a:ext uri="{FF2B5EF4-FFF2-40B4-BE49-F238E27FC236}">
                <a16:creationId xmlns:a16="http://schemas.microsoft.com/office/drawing/2014/main" id="{2D273C3D-14F2-4463-B8B7-1E1A58006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2734" y="2286964"/>
            <a:ext cx="274320" cy="274320"/>
          </a:xfrm>
          <a:prstGeom prst="rect">
            <a:avLst/>
          </a:prstGeom>
        </p:spPr>
      </p:pic>
      <p:pic>
        <p:nvPicPr>
          <p:cNvPr id="52" name="Graphic 51" descr="Target Audience">
            <a:extLst>
              <a:ext uri="{FF2B5EF4-FFF2-40B4-BE49-F238E27FC236}">
                <a16:creationId xmlns:a16="http://schemas.microsoft.com/office/drawing/2014/main" id="{3E79B58A-008D-47C7-81A2-2A51648080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556681">
            <a:off x="3106545" y="3591701"/>
            <a:ext cx="274320" cy="274320"/>
          </a:xfrm>
          <a:prstGeom prst="rect">
            <a:avLst/>
          </a:prstGeom>
        </p:spPr>
      </p:pic>
      <p:pic>
        <p:nvPicPr>
          <p:cNvPr id="54" name="Graphic 53" descr="Questions">
            <a:extLst>
              <a:ext uri="{FF2B5EF4-FFF2-40B4-BE49-F238E27FC236}">
                <a16:creationId xmlns:a16="http://schemas.microsoft.com/office/drawing/2014/main" id="{408FD88C-A6C2-420A-8CCD-A560FAE4B6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30885" y="4150490"/>
            <a:ext cx="274320" cy="274320"/>
          </a:xfrm>
          <a:prstGeom prst="rect">
            <a:avLst/>
          </a:prstGeom>
        </p:spPr>
      </p:pic>
      <p:pic>
        <p:nvPicPr>
          <p:cNvPr id="56" name="Graphic 55" descr="Person with idea">
            <a:extLst>
              <a:ext uri="{FF2B5EF4-FFF2-40B4-BE49-F238E27FC236}">
                <a16:creationId xmlns:a16="http://schemas.microsoft.com/office/drawing/2014/main" id="{2EA41568-E677-4914-B3B5-021F94546E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426474">
            <a:off x="5805351" y="1163058"/>
            <a:ext cx="274320" cy="274320"/>
          </a:xfrm>
          <a:prstGeom prst="rect">
            <a:avLst/>
          </a:prstGeom>
        </p:spPr>
      </p:pic>
      <p:pic>
        <p:nvPicPr>
          <p:cNvPr id="58" name="Graphic 57" descr="Business Growth">
            <a:extLst>
              <a:ext uri="{FF2B5EF4-FFF2-40B4-BE49-F238E27FC236}">
                <a16:creationId xmlns:a16="http://schemas.microsoft.com/office/drawing/2014/main" id="{83A93AEE-E26D-4DD4-8740-34539151A8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84018" y="580780"/>
            <a:ext cx="274320" cy="274320"/>
          </a:xfrm>
          <a:prstGeom prst="rect">
            <a:avLst/>
          </a:prstGeom>
        </p:spPr>
      </p:pic>
      <p:pic>
        <p:nvPicPr>
          <p:cNvPr id="60" name="Graphic 59" descr="User network">
            <a:extLst>
              <a:ext uri="{FF2B5EF4-FFF2-40B4-BE49-F238E27FC236}">
                <a16:creationId xmlns:a16="http://schemas.microsoft.com/office/drawing/2014/main" id="{8D5F08D3-D06A-4FA3-867B-64A6ED2AA2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564833">
            <a:off x="5697337" y="3709083"/>
            <a:ext cx="274320" cy="274320"/>
          </a:xfrm>
          <a:prstGeom prst="rect">
            <a:avLst/>
          </a:prstGeom>
        </p:spPr>
      </p:pic>
      <p:pic>
        <p:nvPicPr>
          <p:cNvPr id="62" name="Graphic 61" descr="Social network">
            <a:extLst>
              <a:ext uri="{FF2B5EF4-FFF2-40B4-BE49-F238E27FC236}">
                <a16:creationId xmlns:a16="http://schemas.microsoft.com/office/drawing/2014/main" id="{17957092-90E8-409C-B7F5-8D40A400BE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50547" y="2505086"/>
            <a:ext cx="274320" cy="27432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6C740CB-58EA-48C1-BC72-F4E78ED7CC28}"/>
              </a:ext>
            </a:extLst>
          </p:cNvPr>
          <p:cNvSpPr txBox="1"/>
          <p:nvPr/>
        </p:nvSpPr>
        <p:spPr>
          <a:xfrm>
            <a:off x="4901774" y="555696"/>
            <a:ext cx="22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提高數位化程度</a:t>
            </a:r>
            <a:endParaRPr 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69982C-A72A-4F36-A013-381B99519D55}"/>
              </a:ext>
            </a:extLst>
          </p:cNvPr>
          <p:cNvSpPr txBox="1"/>
          <p:nvPr/>
        </p:nvSpPr>
        <p:spPr>
          <a:xfrm>
            <a:off x="6172625" y="1185965"/>
            <a:ext cx="2971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降低數位網路風險與金融犯罪</a:t>
            </a:r>
            <a:endParaRPr 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9E8427-9A4C-4099-8221-3DF877A0F22B}"/>
              </a:ext>
            </a:extLst>
          </p:cNvPr>
          <p:cNvSpPr txBox="1"/>
          <p:nvPr/>
        </p:nvSpPr>
        <p:spPr>
          <a:xfrm>
            <a:off x="6609135" y="2741456"/>
            <a:ext cx="2263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強化數據整合與分析</a:t>
            </a:r>
            <a:endParaRPr 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53BA1A9-AEE9-4535-9E83-470A1C3EC344}"/>
              </a:ext>
            </a:extLst>
          </p:cNvPr>
          <p:cNvSpPr txBox="1"/>
          <p:nvPr/>
        </p:nvSpPr>
        <p:spPr>
          <a:xfrm>
            <a:off x="5908019" y="4175971"/>
            <a:ext cx="2964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有效採用數位與新興科技</a:t>
            </a:r>
            <a:endParaRPr 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D3E9AFE-264D-463C-BA36-DA030FBD4DD4}"/>
              </a:ext>
            </a:extLst>
          </p:cNvPr>
          <p:cNvSpPr txBox="1"/>
          <p:nvPr/>
        </p:nvSpPr>
        <p:spPr>
          <a:xfrm>
            <a:off x="1293312" y="3594430"/>
            <a:ext cx="1621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增進企業敏捷度</a:t>
            </a:r>
            <a:endParaRPr 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4D78F72-AE2D-4553-9AD3-5ADE9C116AB3}"/>
              </a:ext>
            </a:extLst>
          </p:cNvPr>
          <p:cNvSpPr txBox="1"/>
          <p:nvPr/>
        </p:nvSpPr>
        <p:spPr>
          <a:xfrm>
            <a:off x="391935" y="2128425"/>
            <a:ext cx="2119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共創金融服務生態圈</a:t>
            </a:r>
            <a:endParaRPr 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D553A7-676C-4FB9-AD1A-EAB837B2233B}"/>
              </a:ext>
            </a:extLst>
          </p:cNvPr>
          <p:cNvSpPr txBox="1"/>
          <p:nvPr/>
        </p:nvSpPr>
        <p:spPr>
          <a:xfrm>
            <a:off x="499748" y="801606"/>
            <a:ext cx="2513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未來工作模式改變及因應</a:t>
            </a:r>
            <a:endParaRPr 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4EC5D3A-C1AD-4BEF-AEC6-9B29D7DDE2E6}"/>
              </a:ext>
            </a:extLst>
          </p:cNvPr>
          <p:cNvSpPr txBox="1"/>
          <p:nvPr/>
        </p:nvSpPr>
        <p:spPr>
          <a:xfrm flipH="1">
            <a:off x="3573897" y="2125524"/>
            <a:ext cx="20784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FinTech</a:t>
            </a:r>
          </a:p>
          <a:p>
            <a:pPr algn="ctr" defTabSz="685800" latinLnBrk="0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「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 of 2030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」</a:t>
            </a:r>
          </a:p>
        </p:txBody>
      </p:sp>
      <p:sp>
        <p:nvSpPr>
          <p:cNvPr id="87" name="Text Placeholder 1">
            <a:extLst>
              <a:ext uri="{FF2B5EF4-FFF2-40B4-BE49-F238E27FC236}">
                <a16:creationId xmlns:a16="http://schemas.microsoft.com/office/drawing/2014/main" id="{4D303438-B806-5846-B1B0-FB775D697788}"/>
              </a:ext>
            </a:extLst>
          </p:cNvPr>
          <p:cNvSpPr txBox="1">
            <a:spLocks/>
          </p:cNvSpPr>
          <p:nvPr/>
        </p:nvSpPr>
        <p:spPr>
          <a:xfrm>
            <a:off x="76640" y="-31699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FinTech -Taiwan</a:t>
            </a:r>
            <a:endParaRPr lang="ko-KR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6BA213-A73E-B343-BFC7-6CF137DF23FF}"/>
              </a:ext>
            </a:extLst>
          </p:cNvPr>
          <p:cNvSpPr txBox="1"/>
          <p:nvPr/>
        </p:nvSpPr>
        <p:spPr>
          <a:xfrm>
            <a:off x="3317480" y="4756536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重視資料變現與客戶體驗</a:t>
            </a:r>
          </a:p>
        </p:txBody>
      </p:sp>
      <p:pic>
        <p:nvPicPr>
          <p:cNvPr id="90" name="圖片 89">
            <a:extLst>
              <a:ext uri="{FF2B5EF4-FFF2-40B4-BE49-F238E27FC236}">
                <a16:creationId xmlns:a16="http://schemas.microsoft.com/office/drawing/2014/main" id="{D617F2DE-420B-CE4F-B75E-D17FC51CE9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3257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AF252D8-87B0-3A4B-A1FB-9F8CCA6F118D}"/>
              </a:ext>
            </a:extLst>
          </p:cNvPr>
          <p:cNvSpPr txBox="1">
            <a:spLocks/>
          </p:cNvSpPr>
          <p:nvPr/>
        </p:nvSpPr>
        <p:spPr>
          <a:xfrm>
            <a:off x="183335" y="-12700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FinTech -Taiwan</a:t>
            </a:r>
            <a:endParaRPr lang="ko-KR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B78B154-0FD2-9144-8857-C4916F850009}"/>
              </a:ext>
            </a:extLst>
          </p:cNvPr>
          <p:cNvSpPr txBox="1">
            <a:spLocks/>
          </p:cNvSpPr>
          <p:nvPr/>
        </p:nvSpPr>
        <p:spPr>
          <a:xfrm>
            <a:off x="169643" y="610082"/>
            <a:ext cx="9144000" cy="42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台灣金融機構重視程度及實施程度</a:t>
            </a:r>
            <a:endParaRPr lang="en-US" altLang="ko-KR" sz="32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6E927AB4-FDDF-F643-B603-5E449E1F8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75606"/>
            <a:ext cx="6415342" cy="3672968"/>
          </a:xfrm>
          <a:prstGeom prst="rect">
            <a:avLst/>
          </a:prstGeom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5733408-6C96-2F48-84A0-9CDDE793F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7B1228FA-75F3-F649-93E7-E2F91DB42387}"/>
              </a:ext>
            </a:extLst>
          </p:cNvPr>
          <p:cNvSpPr/>
          <p:nvPr/>
        </p:nvSpPr>
        <p:spPr>
          <a:xfrm>
            <a:off x="6588224" y="1491630"/>
            <a:ext cx="1512168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048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ED9231B-54C0-434A-8948-F1B04F7FF1F1}"/>
              </a:ext>
            </a:extLst>
          </p:cNvPr>
          <p:cNvGrpSpPr/>
          <p:nvPr/>
        </p:nvGrpSpPr>
        <p:grpSpPr>
          <a:xfrm>
            <a:off x="158571" y="1347614"/>
            <a:ext cx="8806785" cy="3492290"/>
            <a:chOff x="435643" y="1481877"/>
            <a:chExt cx="11150813" cy="428157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11DAC46-03CF-4358-9339-30118FB48DC4}"/>
                </a:ext>
              </a:extLst>
            </p:cNvPr>
            <p:cNvGrpSpPr/>
            <p:nvPr/>
          </p:nvGrpSpPr>
          <p:grpSpPr>
            <a:xfrm>
              <a:off x="3966297" y="1481877"/>
              <a:ext cx="4259407" cy="4281572"/>
              <a:chOff x="3055793" y="1481877"/>
              <a:chExt cx="2983014" cy="2998537"/>
            </a:xfrm>
          </p:grpSpPr>
          <p:sp>
            <p:nvSpPr>
              <p:cNvPr id="4" name="Google Shape;992;p38">
                <a:extLst>
                  <a:ext uri="{FF2B5EF4-FFF2-40B4-BE49-F238E27FC236}">
                    <a16:creationId xmlns:a16="http://schemas.microsoft.com/office/drawing/2014/main" id="{C3472DE2-87FB-4C69-A4E0-1A4BC7C65790}"/>
                  </a:ext>
                </a:extLst>
              </p:cNvPr>
              <p:cNvSpPr/>
              <p:nvPr/>
            </p:nvSpPr>
            <p:spPr>
              <a:xfrm>
                <a:off x="3106601" y="1523475"/>
                <a:ext cx="1408702" cy="1408721"/>
              </a:xfrm>
              <a:custGeom>
                <a:avLst/>
                <a:gdLst/>
                <a:ahLst/>
                <a:cxnLst/>
                <a:rect l="l" t="t" r="r" b="b"/>
                <a:pathLst>
                  <a:path w="74921" h="74922" extrusionOk="0">
                    <a:moveTo>
                      <a:pt x="37461" y="12009"/>
                    </a:moveTo>
                    <a:cubicBezTo>
                      <a:pt x="51504" y="12009"/>
                      <a:pt x="62912" y="23418"/>
                      <a:pt x="62912" y="37461"/>
                    </a:cubicBezTo>
                    <a:cubicBezTo>
                      <a:pt x="62912" y="51504"/>
                      <a:pt x="51504" y="62913"/>
                      <a:pt x="37461" y="62913"/>
                    </a:cubicBezTo>
                    <a:cubicBezTo>
                      <a:pt x="23417" y="62913"/>
                      <a:pt x="12009" y="51504"/>
                      <a:pt x="12009" y="37461"/>
                    </a:cubicBezTo>
                    <a:cubicBezTo>
                      <a:pt x="12009" y="23418"/>
                      <a:pt x="23417" y="12009"/>
                      <a:pt x="37461" y="12009"/>
                    </a:cubicBezTo>
                    <a:close/>
                    <a:moveTo>
                      <a:pt x="37461" y="1"/>
                    </a:moveTo>
                    <a:cubicBezTo>
                      <a:pt x="16813" y="1"/>
                      <a:pt x="1" y="16813"/>
                      <a:pt x="1" y="37461"/>
                    </a:cubicBezTo>
                    <a:cubicBezTo>
                      <a:pt x="1" y="58109"/>
                      <a:pt x="16813" y="74921"/>
                      <a:pt x="37461" y="74921"/>
                    </a:cubicBezTo>
                    <a:cubicBezTo>
                      <a:pt x="58109" y="74921"/>
                      <a:pt x="74921" y="58109"/>
                      <a:pt x="74921" y="37461"/>
                    </a:cubicBezTo>
                    <a:cubicBezTo>
                      <a:pt x="74921" y="16813"/>
                      <a:pt x="58109" y="1"/>
                      <a:pt x="374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5" name="Google Shape;993;p38">
                <a:extLst>
                  <a:ext uri="{FF2B5EF4-FFF2-40B4-BE49-F238E27FC236}">
                    <a16:creationId xmlns:a16="http://schemas.microsoft.com/office/drawing/2014/main" id="{7D48327E-C89E-4F9D-AA53-62A008B0A281}"/>
                  </a:ext>
                </a:extLst>
              </p:cNvPr>
              <p:cNvSpPr/>
              <p:nvPr/>
            </p:nvSpPr>
            <p:spPr>
              <a:xfrm>
                <a:off x="3106601" y="1523475"/>
                <a:ext cx="1408702" cy="800949"/>
              </a:xfrm>
              <a:custGeom>
                <a:avLst/>
                <a:gdLst/>
                <a:ahLst/>
                <a:cxnLst/>
                <a:rect l="l" t="t" r="r" b="b"/>
                <a:pathLst>
                  <a:path w="74921" h="42598" extrusionOk="0">
                    <a:moveTo>
                      <a:pt x="37461" y="1"/>
                    </a:moveTo>
                    <a:cubicBezTo>
                      <a:pt x="16813" y="1"/>
                      <a:pt x="1" y="16813"/>
                      <a:pt x="1" y="37461"/>
                    </a:cubicBezTo>
                    <a:cubicBezTo>
                      <a:pt x="1" y="39196"/>
                      <a:pt x="134" y="40930"/>
                      <a:pt x="368" y="42598"/>
                    </a:cubicBezTo>
                    <a:lnTo>
                      <a:pt x="12009" y="37428"/>
                    </a:lnTo>
                    <a:cubicBezTo>
                      <a:pt x="12009" y="23418"/>
                      <a:pt x="23417" y="12009"/>
                      <a:pt x="37461" y="12009"/>
                    </a:cubicBezTo>
                    <a:cubicBezTo>
                      <a:pt x="51504" y="12009"/>
                      <a:pt x="62912" y="23418"/>
                      <a:pt x="62912" y="37461"/>
                    </a:cubicBezTo>
                    <a:cubicBezTo>
                      <a:pt x="62912" y="38095"/>
                      <a:pt x="62879" y="38729"/>
                      <a:pt x="62846" y="39362"/>
                    </a:cubicBezTo>
                    <a:lnTo>
                      <a:pt x="74854" y="39362"/>
                    </a:lnTo>
                    <a:cubicBezTo>
                      <a:pt x="74887" y="38729"/>
                      <a:pt x="74921" y="38095"/>
                      <a:pt x="74921" y="37461"/>
                    </a:cubicBezTo>
                    <a:cubicBezTo>
                      <a:pt x="74921" y="16813"/>
                      <a:pt x="58109" y="1"/>
                      <a:pt x="374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6" name="Google Shape;994;p38">
                <a:extLst>
                  <a:ext uri="{FF2B5EF4-FFF2-40B4-BE49-F238E27FC236}">
                    <a16:creationId xmlns:a16="http://schemas.microsoft.com/office/drawing/2014/main" id="{EF468D2C-6A6D-4C21-AFD1-C7053E100C2A}"/>
                  </a:ext>
                </a:extLst>
              </p:cNvPr>
              <p:cNvSpPr/>
              <p:nvPr/>
            </p:nvSpPr>
            <p:spPr>
              <a:xfrm>
                <a:off x="4223710" y="2093020"/>
                <a:ext cx="338708" cy="190056"/>
              </a:xfrm>
              <a:custGeom>
                <a:avLst/>
                <a:gdLst/>
                <a:ahLst/>
                <a:cxnLst/>
                <a:rect l="l" t="t" r="r" b="b"/>
                <a:pathLst>
                  <a:path w="18014" h="10108" extrusionOk="0">
                    <a:moveTo>
                      <a:pt x="9007" y="0"/>
                    </a:moveTo>
                    <a:lnTo>
                      <a:pt x="1" y="10107"/>
                    </a:lnTo>
                    <a:lnTo>
                      <a:pt x="18014" y="10107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7" name="Google Shape;995;p38">
                <a:extLst>
                  <a:ext uri="{FF2B5EF4-FFF2-40B4-BE49-F238E27FC236}">
                    <a16:creationId xmlns:a16="http://schemas.microsoft.com/office/drawing/2014/main" id="{63759C30-6AB1-4374-9A18-81C520851861}"/>
                  </a:ext>
                </a:extLst>
              </p:cNvPr>
              <p:cNvSpPr/>
              <p:nvPr/>
            </p:nvSpPr>
            <p:spPr>
              <a:xfrm>
                <a:off x="3055793" y="2222220"/>
                <a:ext cx="339329" cy="873075"/>
              </a:xfrm>
              <a:custGeom>
                <a:avLst/>
                <a:gdLst/>
                <a:ahLst/>
                <a:cxnLst/>
                <a:rect l="l" t="t" r="r" b="b"/>
                <a:pathLst>
                  <a:path w="18047" h="46434" extrusionOk="0">
                    <a:moveTo>
                      <a:pt x="2703" y="1"/>
                    </a:moveTo>
                    <a:lnTo>
                      <a:pt x="2703" y="37761"/>
                    </a:lnTo>
                    <a:lnTo>
                      <a:pt x="1" y="37761"/>
                    </a:lnTo>
                    <a:lnTo>
                      <a:pt x="9041" y="46434"/>
                    </a:lnTo>
                    <a:lnTo>
                      <a:pt x="18047" y="37761"/>
                    </a:lnTo>
                    <a:lnTo>
                      <a:pt x="14711" y="37761"/>
                    </a:lnTo>
                    <a:lnTo>
                      <a:pt x="147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8" name="Google Shape;996;p38">
                <a:extLst>
                  <a:ext uri="{FF2B5EF4-FFF2-40B4-BE49-F238E27FC236}">
                    <a16:creationId xmlns:a16="http://schemas.microsoft.com/office/drawing/2014/main" id="{CF398A12-AF58-49B1-89BF-F161512CF027}"/>
                  </a:ext>
                </a:extLst>
              </p:cNvPr>
              <p:cNvSpPr/>
              <p:nvPr/>
            </p:nvSpPr>
            <p:spPr>
              <a:xfrm>
                <a:off x="4579479" y="1532045"/>
                <a:ext cx="1408082" cy="1408721"/>
              </a:xfrm>
              <a:custGeom>
                <a:avLst/>
                <a:gdLst/>
                <a:ahLst/>
                <a:cxnLst/>
                <a:rect l="l" t="t" r="r" b="b"/>
                <a:pathLst>
                  <a:path w="74888" h="74922" extrusionOk="0">
                    <a:moveTo>
                      <a:pt x="37460" y="12009"/>
                    </a:moveTo>
                    <a:cubicBezTo>
                      <a:pt x="51470" y="12009"/>
                      <a:pt x="62912" y="23418"/>
                      <a:pt x="62912" y="37461"/>
                    </a:cubicBezTo>
                    <a:cubicBezTo>
                      <a:pt x="62912" y="51504"/>
                      <a:pt x="51470" y="62912"/>
                      <a:pt x="37460" y="62912"/>
                    </a:cubicBezTo>
                    <a:cubicBezTo>
                      <a:pt x="23417" y="62912"/>
                      <a:pt x="11976" y="51504"/>
                      <a:pt x="11976" y="37461"/>
                    </a:cubicBezTo>
                    <a:cubicBezTo>
                      <a:pt x="11976" y="23418"/>
                      <a:pt x="23417" y="12009"/>
                      <a:pt x="37460" y="12009"/>
                    </a:cubicBezTo>
                    <a:close/>
                    <a:moveTo>
                      <a:pt x="37460" y="1"/>
                    </a:moveTo>
                    <a:cubicBezTo>
                      <a:pt x="16779" y="1"/>
                      <a:pt x="0" y="16813"/>
                      <a:pt x="0" y="37461"/>
                    </a:cubicBezTo>
                    <a:cubicBezTo>
                      <a:pt x="0" y="58109"/>
                      <a:pt x="16812" y="74921"/>
                      <a:pt x="37460" y="74921"/>
                    </a:cubicBezTo>
                    <a:cubicBezTo>
                      <a:pt x="58109" y="74921"/>
                      <a:pt x="74887" y="58109"/>
                      <a:pt x="74887" y="37461"/>
                    </a:cubicBezTo>
                    <a:cubicBezTo>
                      <a:pt x="74887" y="16813"/>
                      <a:pt x="58109" y="1"/>
                      <a:pt x="374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9" name="Google Shape;997;p38">
                <a:extLst>
                  <a:ext uri="{FF2B5EF4-FFF2-40B4-BE49-F238E27FC236}">
                    <a16:creationId xmlns:a16="http://schemas.microsoft.com/office/drawing/2014/main" id="{32B384FC-122C-460F-9891-3B97F43D977B}"/>
                  </a:ext>
                </a:extLst>
              </p:cNvPr>
              <p:cNvSpPr/>
              <p:nvPr/>
            </p:nvSpPr>
            <p:spPr>
              <a:xfrm>
                <a:off x="5186650" y="1532045"/>
                <a:ext cx="800949" cy="1408721"/>
              </a:xfrm>
              <a:custGeom>
                <a:avLst/>
                <a:gdLst/>
                <a:ahLst/>
                <a:cxnLst/>
                <a:rect l="l" t="t" r="r" b="b"/>
                <a:pathLst>
                  <a:path w="42598" h="74922" extrusionOk="0">
                    <a:moveTo>
                      <a:pt x="5170" y="1"/>
                    </a:moveTo>
                    <a:cubicBezTo>
                      <a:pt x="3403" y="1"/>
                      <a:pt x="1701" y="134"/>
                      <a:pt x="0" y="368"/>
                    </a:cubicBezTo>
                    <a:lnTo>
                      <a:pt x="5170" y="12009"/>
                    </a:lnTo>
                    <a:cubicBezTo>
                      <a:pt x="19214" y="12009"/>
                      <a:pt x="30622" y="23418"/>
                      <a:pt x="30622" y="37461"/>
                    </a:cubicBezTo>
                    <a:cubicBezTo>
                      <a:pt x="30622" y="51504"/>
                      <a:pt x="19180" y="62912"/>
                      <a:pt x="5170" y="62912"/>
                    </a:cubicBezTo>
                    <a:cubicBezTo>
                      <a:pt x="4503" y="62912"/>
                      <a:pt x="3870" y="62879"/>
                      <a:pt x="3236" y="62846"/>
                    </a:cubicBezTo>
                    <a:lnTo>
                      <a:pt x="3236" y="74854"/>
                    </a:lnTo>
                    <a:cubicBezTo>
                      <a:pt x="3870" y="74888"/>
                      <a:pt x="4503" y="74921"/>
                      <a:pt x="5170" y="74921"/>
                    </a:cubicBezTo>
                    <a:cubicBezTo>
                      <a:pt x="25819" y="74921"/>
                      <a:pt x="42597" y="58109"/>
                      <a:pt x="42597" y="37461"/>
                    </a:cubicBezTo>
                    <a:cubicBezTo>
                      <a:pt x="42597" y="16813"/>
                      <a:pt x="25819" y="1"/>
                      <a:pt x="51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10" name="Google Shape;998;p38">
                <a:extLst>
                  <a:ext uri="{FF2B5EF4-FFF2-40B4-BE49-F238E27FC236}">
                    <a16:creationId xmlns:a16="http://schemas.microsoft.com/office/drawing/2014/main" id="{BAE8207C-0B11-4AFD-A012-FD2C3ABF6B56}"/>
                  </a:ext>
                </a:extLst>
              </p:cNvPr>
              <p:cNvSpPr/>
              <p:nvPr/>
            </p:nvSpPr>
            <p:spPr>
              <a:xfrm>
                <a:off x="5228676" y="2649154"/>
                <a:ext cx="190056" cy="338708"/>
              </a:xfrm>
              <a:custGeom>
                <a:avLst/>
                <a:gdLst/>
                <a:ahLst/>
                <a:cxnLst/>
                <a:rect l="l" t="t" r="r" b="b"/>
                <a:pathLst>
                  <a:path w="10108" h="18014" extrusionOk="0">
                    <a:moveTo>
                      <a:pt x="0" y="1"/>
                    </a:moveTo>
                    <a:lnTo>
                      <a:pt x="0" y="18014"/>
                    </a:lnTo>
                    <a:lnTo>
                      <a:pt x="10107" y="90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11" name="Google Shape;999;p38">
                <a:extLst>
                  <a:ext uri="{FF2B5EF4-FFF2-40B4-BE49-F238E27FC236}">
                    <a16:creationId xmlns:a16="http://schemas.microsoft.com/office/drawing/2014/main" id="{85DE3008-4173-4C54-B455-ACAA98678E50}"/>
                  </a:ext>
                </a:extLst>
              </p:cNvPr>
              <p:cNvSpPr/>
              <p:nvPr/>
            </p:nvSpPr>
            <p:spPr>
              <a:xfrm>
                <a:off x="4415774" y="1481877"/>
                <a:ext cx="873696" cy="338708"/>
              </a:xfrm>
              <a:custGeom>
                <a:avLst/>
                <a:gdLst/>
                <a:ahLst/>
                <a:cxnLst/>
                <a:rect l="l" t="t" r="r" b="b"/>
                <a:pathLst>
                  <a:path w="46467" h="18014" extrusionOk="0">
                    <a:moveTo>
                      <a:pt x="8706" y="0"/>
                    </a:moveTo>
                    <a:lnTo>
                      <a:pt x="0" y="9007"/>
                    </a:lnTo>
                    <a:lnTo>
                      <a:pt x="8706" y="18013"/>
                    </a:lnTo>
                    <a:lnTo>
                      <a:pt x="8706" y="14677"/>
                    </a:lnTo>
                    <a:lnTo>
                      <a:pt x="46467" y="14677"/>
                    </a:lnTo>
                    <a:lnTo>
                      <a:pt x="46467" y="2669"/>
                    </a:lnTo>
                    <a:lnTo>
                      <a:pt x="8706" y="2669"/>
                    </a:lnTo>
                    <a:lnTo>
                      <a:pt x="87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12" name="Google Shape;1000;p38">
                <a:extLst>
                  <a:ext uri="{FF2B5EF4-FFF2-40B4-BE49-F238E27FC236}">
                    <a16:creationId xmlns:a16="http://schemas.microsoft.com/office/drawing/2014/main" id="{45538CED-8852-4E81-8070-B12F51C5F73E}"/>
                  </a:ext>
                </a:extLst>
              </p:cNvPr>
              <p:cNvSpPr/>
              <p:nvPr/>
            </p:nvSpPr>
            <p:spPr>
              <a:xfrm>
                <a:off x="4579850" y="3020445"/>
                <a:ext cx="1408082" cy="1408721"/>
              </a:xfrm>
              <a:custGeom>
                <a:avLst/>
                <a:gdLst/>
                <a:ahLst/>
                <a:cxnLst/>
                <a:rect l="l" t="t" r="r" b="b"/>
                <a:pathLst>
                  <a:path w="74888" h="74922" extrusionOk="0">
                    <a:moveTo>
                      <a:pt x="37461" y="12010"/>
                    </a:moveTo>
                    <a:cubicBezTo>
                      <a:pt x="51504" y="12010"/>
                      <a:pt x="62912" y="23418"/>
                      <a:pt x="62912" y="37461"/>
                    </a:cubicBezTo>
                    <a:cubicBezTo>
                      <a:pt x="62912" y="51504"/>
                      <a:pt x="51504" y="62913"/>
                      <a:pt x="37461" y="62913"/>
                    </a:cubicBezTo>
                    <a:cubicBezTo>
                      <a:pt x="23417" y="62913"/>
                      <a:pt x="11976" y="51504"/>
                      <a:pt x="11976" y="37461"/>
                    </a:cubicBezTo>
                    <a:cubicBezTo>
                      <a:pt x="11976" y="23418"/>
                      <a:pt x="23417" y="12010"/>
                      <a:pt x="37461" y="12010"/>
                    </a:cubicBezTo>
                    <a:close/>
                    <a:moveTo>
                      <a:pt x="37461" y="1"/>
                    </a:moveTo>
                    <a:cubicBezTo>
                      <a:pt x="16812" y="1"/>
                      <a:pt x="0" y="16813"/>
                      <a:pt x="0" y="37461"/>
                    </a:cubicBezTo>
                    <a:cubicBezTo>
                      <a:pt x="0" y="58109"/>
                      <a:pt x="16812" y="74921"/>
                      <a:pt x="37461" y="74921"/>
                    </a:cubicBezTo>
                    <a:cubicBezTo>
                      <a:pt x="58109" y="74921"/>
                      <a:pt x="74887" y="58109"/>
                      <a:pt x="74887" y="37461"/>
                    </a:cubicBezTo>
                    <a:cubicBezTo>
                      <a:pt x="74887" y="16813"/>
                      <a:pt x="58109" y="34"/>
                      <a:pt x="374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13" name="Google Shape;1001;p38">
                <a:extLst>
                  <a:ext uri="{FF2B5EF4-FFF2-40B4-BE49-F238E27FC236}">
                    <a16:creationId xmlns:a16="http://schemas.microsoft.com/office/drawing/2014/main" id="{AC97FBE5-D831-4D33-B614-7889DFA56A2F}"/>
                  </a:ext>
                </a:extLst>
              </p:cNvPr>
              <p:cNvSpPr/>
              <p:nvPr/>
            </p:nvSpPr>
            <p:spPr>
              <a:xfrm>
                <a:off x="4579850" y="3628256"/>
                <a:ext cx="1408082" cy="800949"/>
              </a:xfrm>
              <a:custGeom>
                <a:avLst/>
                <a:gdLst/>
                <a:ahLst/>
                <a:cxnLst/>
                <a:rect l="l" t="t" r="r" b="b"/>
                <a:pathLst>
                  <a:path w="74888" h="42598" extrusionOk="0">
                    <a:moveTo>
                      <a:pt x="74554" y="0"/>
                    </a:moveTo>
                    <a:lnTo>
                      <a:pt x="62912" y="5170"/>
                    </a:lnTo>
                    <a:cubicBezTo>
                      <a:pt x="62912" y="19180"/>
                      <a:pt x="51471" y="30589"/>
                      <a:pt x="37461" y="30589"/>
                    </a:cubicBezTo>
                    <a:cubicBezTo>
                      <a:pt x="23417" y="30589"/>
                      <a:pt x="11976" y="19180"/>
                      <a:pt x="11976" y="5137"/>
                    </a:cubicBezTo>
                    <a:cubicBezTo>
                      <a:pt x="11976" y="4503"/>
                      <a:pt x="12009" y="3870"/>
                      <a:pt x="12076" y="3236"/>
                    </a:cubicBezTo>
                    <a:lnTo>
                      <a:pt x="67" y="3236"/>
                    </a:lnTo>
                    <a:cubicBezTo>
                      <a:pt x="34" y="3870"/>
                      <a:pt x="0" y="4503"/>
                      <a:pt x="0" y="5137"/>
                    </a:cubicBezTo>
                    <a:cubicBezTo>
                      <a:pt x="0" y="25785"/>
                      <a:pt x="16812" y="42597"/>
                      <a:pt x="37461" y="42597"/>
                    </a:cubicBezTo>
                    <a:cubicBezTo>
                      <a:pt x="58109" y="42597"/>
                      <a:pt x="74887" y="25785"/>
                      <a:pt x="74887" y="5137"/>
                    </a:cubicBezTo>
                    <a:cubicBezTo>
                      <a:pt x="74887" y="3403"/>
                      <a:pt x="74787" y="1668"/>
                      <a:pt x="74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14" name="Google Shape;1002;p38">
                <a:extLst>
                  <a:ext uri="{FF2B5EF4-FFF2-40B4-BE49-F238E27FC236}">
                    <a16:creationId xmlns:a16="http://schemas.microsoft.com/office/drawing/2014/main" id="{0CFEAD8B-25FB-47B3-89D3-33175D2E49BF}"/>
                  </a:ext>
                </a:extLst>
              </p:cNvPr>
              <p:cNvSpPr/>
              <p:nvPr/>
            </p:nvSpPr>
            <p:spPr>
              <a:xfrm>
                <a:off x="4532183" y="3669643"/>
                <a:ext cx="339329" cy="190056"/>
              </a:xfrm>
              <a:custGeom>
                <a:avLst/>
                <a:gdLst/>
                <a:ahLst/>
                <a:cxnLst/>
                <a:rect l="l" t="t" r="r" b="b"/>
                <a:pathLst>
                  <a:path w="18047" h="10108" extrusionOk="0">
                    <a:moveTo>
                      <a:pt x="0" y="1"/>
                    </a:moveTo>
                    <a:lnTo>
                      <a:pt x="9040" y="10108"/>
                    </a:lnTo>
                    <a:lnTo>
                      <a:pt x="180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15" name="Google Shape;1003;p38">
                <a:extLst>
                  <a:ext uri="{FF2B5EF4-FFF2-40B4-BE49-F238E27FC236}">
                    <a16:creationId xmlns:a16="http://schemas.microsoft.com/office/drawing/2014/main" id="{D1147C3B-A9BF-4E1D-82C6-704EDE7A1D59}"/>
                  </a:ext>
                </a:extLst>
              </p:cNvPr>
              <p:cNvSpPr/>
              <p:nvPr/>
            </p:nvSpPr>
            <p:spPr>
              <a:xfrm>
                <a:off x="5700099" y="2857380"/>
                <a:ext cx="338708" cy="873696"/>
              </a:xfrm>
              <a:custGeom>
                <a:avLst/>
                <a:gdLst/>
                <a:ahLst/>
                <a:cxnLst/>
                <a:rect l="l" t="t" r="r" b="b"/>
                <a:pathLst>
                  <a:path w="18014" h="46467" extrusionOk="0">
                    <a:moveTo>
                      <a:pt x="9007" y="0"/>
                    </a:moveTo>
                    <a:lnTo>
                      <a:pt x="0" y="8706"/>
                    </a:lnTo>
                    <a:lnTo>
                      <a:pt x="3336" y="8706"/>
                    </a:lnTo>
                    <a:lnTo>
                      <a:pt x="3336" y="46467"/>
                    </a:lnTo>
                    <a:lnTo>
                      <a:pt x="15311" y="46467"/>
                    </a:lnTo>
                    <a:lnTo>
                      <a:pt x="15311" y="8706"/>
                    </a:lnTo>
                    <a:lnTo>
                      <a:pt x="18013" y="8706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16" name="Google Shape;1004;p38">
                <a:extLst>
                  <a:ext uri="{FF2B5EF4-FFF2-40B4-BE49-F238E27FC236}">
                    <a16:creationId xmlns:a16="http://schemas.microsoft.com/office/drawing/2014/main" id="{210BE6A9-CB48-4282-9979-782F886BE01B}"/>
                  </a:ext>
                </a:extLst>
              </p:cNvPr>
              <p:cNvSpPr/>
              <p:nvPr/>
            </p:nvSpPr>
            <p:spPr>
              <a:xfrm>
                <a:off x="3105208" y="3020817"/>
                <a:ext cx="1408702" cy="1408721"/>
              </a:xfrm>
              <a:custGeom>
                <a:avLst/>
                <a:gdLst/>
                <a:ahLst/>
                <a:cxnLst/>
                <a:rect l="l" t="t" r="r" b="b"/>
                <a:pathLst>
                  <a:path w="74921" h="74922" extrusionOk="0">
                    <a:moveTo>
                      <a:pt x="37461" y="12010"/>
                    </a:moveTo>
                    <a:cubicBezTo>
                      <a:pt x="51504" y="12010"/>
                      <a:pt x="62912" y="23418"/>
                      <a:pt x="62912" y="37461"/>
                    </a:cubicBezTo>
                    <a:cubicBezTo>
                      <a:pt x="62912" y="51505"/>
                      <a:pt x="51504" y="62946"/>
                      <a:pt x="37461" y="62946"/>
                    </a:cubicBezTo>
                    <a:cubicBezTo>
                      <a:pt x="23417" y="62946"/>
                      <a:pt x="12009" y="51505"/>
                      <a:pt x="12009" y="37461"/>
                    </a:cubicBezTo>
                    <a:cubicBezTo>
                      <a:pt x="12009" y="23418"/>
                      <a:pt x="23417" y="12010"/>
                      <a:pt x="37461" y="12010"/>
                    </a:cubicBezTo>
                    <a:close/>
                    <a:moveTo>
                      <a:pt x="37461" y="1"/>
                    </a:moveTo>
                    <a:cubicBezTo>
                      <a:pt x="16813" y="1"/>
                      <a:pt x="1" y="16813"/>
                      <a:pt x="1" y="37461"/>
                    </a:cubicBezTo>
                    <a:cubicBezTo>
                      <a:pt x="1" y="58109"/>
                      <a:pt x="16813" y="74921"/>
                      <a:pt x="37461" y="74921"/>
                    </a:cubicBezTo>
                    <a:cubicBezTo>
                      <a:pt x="58109" y="74921"/>
                      <a:pt x="74921" y="58109"/>
                      <a:pt x="74921" y="37461"/>
                    </a:cubicBezTo>
                    <a:cubicBezTo>
                      <a:pt x="74921" y="16813"/>
                      <a:pt x="58109" y="1"/>
                      <a:pt x="37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 dirty="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17" name="Google Shape;1005;p38">
                <a:extLst>
                  <a:ext uri="{FF2B5EF4-FFF2-40B4-BE49-F238E27FC236}">
                    <a16:creationId xmlns:a16="http://schemas.microsoft.com/office/drawing/2014/main" id="{4881F3B4-5C48-4FF9-81CF-2E179F7BDC66}"/>
                  </a:ext>
                </a:extLst>
              </p:cNvPr>
              <p:cNvSpPr/>
              <p:nvPr/>
            </p:nvSpPr>
            <p:spPr>
              <a:xfrm>
                <a:off x="3105208" y="3020817"/>
                <a:ext cx="800949" cy="1408721"/>
              </a:xfrm>
              <a:custGeom>
                <a:avLst/>
                <a:gdLst/>
                <a:ahLst/>
                <a:cxnLst/>
                <a:rect l="l" t="t" r="r" b="b"/>
                <a:pathLst>
                  <a:path w="42598" h="74922" extrusionOk="0">
                    <a:moveTo>
                      <a:pt x="37461" y="1"/>
                    </a:moveTo>
                    <a:cubicBezTo>
                      <a:pt x="16813" y="1"/>
                      <a:pt x="1" y="16813"/>
                      <a:pt x="1" y="37461"/>
                    </a:cubicBezTo>
                    <a:cubicBezTo>
                      <a:pt x="1" y="58109"/>
                      <a:pt x="16813" y="74921"/>
                      <a:pt x="37461" y="74921"/>
                    </a:cubicBezTo>
                    <a:cubicBezTo>
                      <a:pt x="39195" y="74921"/>
                      <a:pt x="40930" y="74788"/>
                      <a:pt x="42598" y="74554"/>
                    </a:cubicBezTo>
                    <a:lnTo>
                      <a:pt x="37427" y="62946"/>
                    </a:lnTo>
                    <a:cubicBezTo>
                      <a:pt x="23417" y="62913"/>
                      <a:pt x="12009" y="51505"/>
                      <a:pt x="12009" y="37461"/>
                    </a:cubicBezTo>
                    <a:cubicBezTo>
                      <a:pt x="12009" y="23418"/>
                      <a:pt x="23417" y="12010"/>
                      <a:pt x="37461" y="12010"/>
                    </a:cubicBezTo>
                    <a:cubicBezTo>
                      <a:pt x="38095" y="12010"/>
                      <a:pt x="38728" y="12043"/>
                      <a:pt x="39362" y="12076"/>
                    </a:cubicBezTo>
                    <a:lnTo>
                      <a:pt x="39362" y="68"/>
                    </a:lnTo>
                    <a:cubicBezTo>
                      <a:pt x="38728" y="34"/>
                      <a:pt x="38095" y="1"/>
                      <a:pt x="374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18" name="Google Shape;1006;p38">
                <a:extLst>
                  <a:ext uri="{FF2B5EF4-FFF2-40B4-BE49-F238E27FC236}">
                    <a16:creationId xmlns:a16="http://schemas.microsoft.com/office/drawing/2014/main" id="{BB5A333E-8129-43C2-888D-241660695961}"/>
                  </a:ext>
                </a:extLst>
              </p:cNvPr>
              <p:cNvSpPr/>
              <p:nvPr/>
            </p:nvSpPr>
            <p:spPr>
              <a:xfrm>
                <a:off x="3674753" y="2973789"/>
                <a:ext cx="190056" cy="338708"/>
              </a:xfrm>
              <a:custGeom>
                <a:avLst/>
                <a:gdLst/>
                <a:ahLst/>
                <a:cxnLst/>
                <a:rect l="l" t="t" r="r" b="b"/>
                <a:pathLst>
                  <a:path w="10108" h="18014" extrusionOk="0">
                    <a:moveTo>
                      <a:pt x="10107" y="0"/>
                    </a:moveTo>
                    <a:lnTo>
                      <a:pt x="0" y="9007"/>
                    </a:lnTo>
                    <a:lnTo>
                      <a:pt x="10107" y="18013"/>
                    </a:lnTo>
                    <a:lnTo>
                      <a:pt x="101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19" name="Google Shape;1007;p38">
                <a:extLst>
                  <a:ext uri="{FF2B5EF4-FFF2-40B4-BE49-F238E27FC236}">
                    <a16:creationId xmlns:a16="http://schemas.microsoft.com/office/drawing/2014/main" id="{86B29E8E-0DB5-43C1-80A0-3501B762C974}"/>
                  </a:ext>
                </a:extLst>
              </p:cNvPr>
              <p:cNvSpPr/>
              <p:nvPr/>
            </p:nvSpPr>
            <p:spPr>
              <a:xfrm>
                <a:off x="3803333" y="4141066"/>
                <a:ext cx="873696" cy="339348"/>
              </a:xfrm>
              <a:custGeom>
                <a:avLst/>
                <a:gdLst/>
                <a:ahLst/>
                <a:cxnLst/>
                <a:rect l="l" t="t" r="r" b="b"/>
                <a:pathLst>
                  <a:path w="46467" h="18048" extrusionOk="0">
                    <a:moveTo>
                      <a:pt x="37794" y="1"/>
                    </a:moveTo>
                    <a:lnTo>
                      <a:pt x="37794" y="3337"/>
                    </a:lnTo>
                    <a:lnTo>
                      <a:pt x="0" y="3337"/>
                    </a:lnTo>
                    <a:lnTo>
                      <a:pt x="0" y="15345"/>
                    </a:lnTo>
                    <a:lnTo>
                      <a:pt x="37794" y="15345"/>
                    </a:lnTo>
                    <a:lnTo>
                      <a:pt x="37794" y="18047"/>
                    </a:lnTo>
                    <a:lnTo>
                      <a:pt x="46467" y="9007"/>
                    </a:lnTo>
                    <a:lnTo>
                      <a:pt x="377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20" name="Google Shape;1008;p38">
                <a:extLst>
                  <a:ext uri="{FF2B5EF4-FFF2-40B4-BE49-F238E27FC236}">
                    <a16:creationId xmlns:a16="http://schemas.microsoft.com/office/drawing/2014/main" id="{7F7A3DE2-632B-4A4A-9237-A2A692299490}"/>
                  </a:ext>
                </a:extLst>
              </p:cNvPr>
              <p:cNvSpPr/>
              <p:nvPr/>
            </p:nvSpPr>
            <p:spPr>
              <a:xfrm>
                <a:off x="4099378" y="2531447"/>
                <a:ext cx="945202" cy="945220"/>
              </a:xfrm>
              <a:custGeom>
                <a:avLst/>
                <a:gdLst/>
                <a:ahLst/>
                <a:cxnLst/>
                <a:rect l="l" t="t" r="r" b="b"/>
                <a:pathLst>
                  <a:path w="50270" h="50271" extrusionOk="0">
                    <a:moveTo>
                      <a:pt x="50270" y="25152"/>
                    </a:moveTo>
                    <a:cubicBezTo>
                      <a:pt x="50270" y="39029"/>
                      <a:pt x="39029" y="50270"/>
                      <a:pt x="25152" y="50270"/>
                    </a:cubicBezTo>
                    <a:cubicBezTo>
                      <a:pt x="11276" y="50270"/>
                      <a:pt x="1" y="39029"/>
                      <a:pt x="1" y="25152"/>
                    </a:cubicBezTo>
                    <a:cubicBezTo>
                      <a:pt x="1" y="11242"/>
                      <a:pt x="11276" y="1"/>
                      <a:pt x="25152" y="1"/>
                    </a:cubicBezTo>
                    <a:cubicBezTo>
                      <a:pt x="39029" y="1"/>
                      <a:pt x="50270" y="11242"/>
                      <a:pt x="50270" y="251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21" name="Google Shape;1009;p38">
                <a:extLst>
                  <a:ext uri="{FF2B5EF4-FFF2-40B4-BE49-F238E27FC236}">
                    <a16:creationId xmlns:a16="http://schemas.microsoft.com/office/drawing/2014/main" id="{054B8F93-76D2-419D-9A8C-857CF57CDE93}"/>
                  </a:ext>
                </a:extLst>
              </p:cNvPr>
              <p:cNvSpPr/>
              <p:nvPr/>
            </p:nvSpPr>
            <p:spPr>
              <a:xfrm>
                <a:off x="4154586" y="2586655"/>
                <a:ext cx="835433" cy="834812"/>
              </a:xfrm>
              <a:custGeom>
                <a:avLst/>
                <a:gdLst/>
                <a:ahLst/>
                <a:cxnLst/>
                <a:rect l="l" t="t" r="r" b="b"/>
                <a:pathLst>
                  <a:path w="44432" h="44399" extrusionOk="0">
                    <a:moveTo>
                      <a:pt x="44432" y="22216"/>
                    </a:moveTo>
                    <a:cubicBezTo>
                      <a:pt x="44432" y="34458"/>
                      <a:pt x="34492" y="44399"/>
                      <a:pt x="22216" y="44399"/>
                    </a:cubicBezTo>
                    <a:cubicBezTo>
                      <a:pt x="9941" y="44399"/>
                      <a:pt x="0" y="34458"/>
                      <a:pt x="0" y="22216"/>
                    </a:cubicBezTo>
                    <a:cubicBezTo>
                      <a:pt x="0" y="9941"/>
                      <a:pt x="9941" y="0"/>
                      <a:pt x="22216" y="0"/>
                    </a:cubicBezTo>
                    <a:cubicBezTo>
                      <a:pt x="34492" y="0"/>
                      <a:pt x="44432" y="9941"/>
                      <a:pt x="44432" y="222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6DE129-51EF-4146-B1E7-5CD0A2316AF2}"/>
                </a:ext>
              </a:extLst>
            </p:cNvPr>
            <p:cNvSpPr txBox="1"/>
            <p:nvPr/>
          </p:nvSpPr>
          <p:spPr>
            <a:xfrm>
              <a:off x="8378062" y="2044400"/>
              <a:ext cx="3103369" cy="6823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 defTabSz="685800" latinLnBrk="0">
                <a:spcBef>
                  <a:spcPts val="450"/>
                </a:spcBef>
                <a:buFont typeface="Wingdings" pitchFamily="2" charset="2"/>
                <a:buChar char="ü"/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終極願景</a:t>
              </a:r>
              <a:endPara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endParaRPr>
            </a:p>
            <a:p>
              <a:pPr defTabSz="685800" latinLnBrk="0">
                <a:spcBef>
                  <a:spcPts val="450"/>
                </a:spcBef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未來工作模式改變及因應</a:t>
              </a:r>
              <a:r>
                <a:rPr lang="en-US" sz="16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261453-BD0E-42CD-A74A-730BF9784274}"/>
                </a:ext>
              </a:extLst>
            </p:cNvPr>
            <p:cNvSpPr txBox="1"/>
            <p:nvPr/>
          </p:nvSpPr>
          <p:spPr>
            <a:xfrm>
              <a:off x="8443704" y="4234791"/>
              <a:ext cx="3142752" cy="14433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 defTabSz="685800" latinLnBrk="0">
                <a:spcBef>
                  <a:spcPts val="450"/>
                </a:spcBef>
                <a:buFont typeface="Wingdings" pitchFamily="2" charset="2"/>
                <a:buChar char="ü"/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進步籌碼</a:t>
              </a:r>
              <a:endPara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endParaRPr>
            </a:p>
            <a:p>
              <a:pPr defTabSz="685800" latinLnBrk="0">
                <a:spcBef>
                  <a:spcPts val="450"/>
                </a:spcBef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重視資料變現與客戶體驗</a:t>
              </a:r>
              <a:endPara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endParaRPr>
            </a:p>
            <a:p>
              <a:pPr defTabSz="685800" latinLnBrk="0">
                <a:spcBef>
                  <a:spcPts val="450"/>
                </a:spcBef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增進企業敏捷度</a:t>
              </a:r>
              <a:endPara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endParaRPr>
            </a:p>
            <a:p>
              <a:pPr defTabSz="685800" latinLnBrk="0">
                <a:spcBef>
                  <a:spcPts val="450"/>
                </a:spcBef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共創金融服務生態圈</a:t>
              </a:r>
              <a:r>
                <a:rPr lang="en-US" sz="16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 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4F98DB-58D8-4FDE-A08A-FB93E68796DB}"/>
                </a:ext>
              </a:extLst>
            </p:cNvPr>
            <p:cNvSpPr txBox="1"/>
            <p:nvPr/>
          </p:nvSpPr>
          <p:spPr>
            <a:xfrm>
              <a:off x="1717295" y="1971700"/>
              <a:ext cx="2174483" cy="6823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 defTabSz="685800" latinLnBrk="0">
                <a:spcBef>
                  <a:spcPts val="450"/>
                </a:spcBef>
                <a:buFont typeface="Wingdings" pitchFamily="2" charset="2"/>
                <a:buChar char="ü"/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必須條件</a:t>
              </a:r>
              <a:endPara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endParaRPr>
            </a:p>
            <a:p>
              <a:pPr defTabSz="685800" latinLnBrk="0">
                <a:spcBef>
                  <a:spcPts val="450"/>
                </a:spcBef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提高數位化程度</a:t>
              </a:r>
              <a:r>
                <a:rPr lang="en-US" sz="16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 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FBF2F9-D092-4D02-901F-AEF57955E2AF}"/>
                </a:ext>
              </a:extLst>
            </p:cNvPr>
            <p:cNvSpPr txBox="1"/>
            <p:nvPr/>
          </p:nvSpPr>
          <p:spPr>
            <a:xfrm>
              <a:off x="435643" y="4215665"/>
              <a:ext cx="3644261" cy="14433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 defTabSz="685800" latinLnBrk="0">
                <a:spcBef>
                  <a:spcPts val="450"/>
                </a:spcBef>
                <a:buFont typeface="Wingdings" pitchFamily="2" charset="2"/>
                <a:buChar char="ü"/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支撐要素</a:t>
              </a:r>
              <a:endPara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endParaRPr>
            </a:p>
            <a:p>
              <a:pPr defTabSz="685800" latinLnBrk="0">
                <a:spcBef>
                  <a:spcPts val="450"/>
                </a:spcBef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降低數位網路風險與金融犯罪</a:t>
              </a:r>
              <a:endPara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endParaRPr>
            </a:p>
            <a:p>
              <a:pPr defTabSz="685800" latinLnBrk="0">
                <a:spcBef>
                  <a:spcPts val="450"/>
                </a:spcBef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強化數據整合與分析</a:t>
              </a:r>
              <a:endPara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endParaRPr>
            </a:p>
            <a:p>
              <a:pPr defTabSz="685800" latinLnBrk="0">
                <a:spcBef>
                  <a:spcPts val="450"/>
                </a:spcBef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有效採用數位及新興科技</a:t>
              </a:r>
              <a:r>
                <a:rPr lang="en-US" sz="16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  </a:t>
              </a:r>
            </a:p>
          </p:txBody>
        </p:sp>
        <p:sp>
          <p:nvSpPr>
            <p:cNvPr id="31" name="Shape 3675">
              <a:extLst>
                <a:ext uri="{FF2B5EF4-FFF2-40B4-BE49-F238E27FC236}">
                  <a16:creationId xmlns:a16="http://schemas.microsoft.com/office/drawing/2014/main" id="{04D0B8B4-5ED6-45B4-9DD5-8304ABE12164}"/>
                </a:ext>
              </a:extLst>
            </p:cNvPr>
            <p:cNvSpPr/>
            <p:nvPr/>
          </p:nvSpPr>
          <p:spPr>
            <a:xfrm>
              <a:off x="5847814" y="3416606"/>
              <a:ext cx="591288" cy="483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6001"/>
                  </a:moveTo>
                  <a:lnTo>
                    <a:pt x="8345" y="6001"/>
                  </a:lnTo>
                  <a:cubicBezTo>
                    <a:pt x="8617" y="6001"/>
                    <a:pt x="8836" y="5732"/>
                    <a:pt x="8836" y="5400"/>
                  </a:cubicBezTo>
                  <a:cubicBezTo>
                    <a:pt x="8836" y="5070"/>
                    <a:pt x="8617" y="4800"/>
                    <a:pt x="8345" y="4800"/>
                  </a:cubicBezTo>
                  <a:lnTo>
                    <a:pt x="5400" y="4800"/>
                  </a:lnTo>
                  <a:cubicBezTo>
                    <a:pt x="5129" y="4800"/>
                    <a:pt x="4909" y="5070"/>
                    <a:pt x="4909" y="5400"/>
                  </a:cubicBezTo>
                  <a:cubicBezTo>
                    <a:pt x="4909" y="5732"/>
                    <a:pt x="5129" y="6001"/>
                    <a:pt x="5400" y="6001"/>
                  </a:cubicBezTo>
                  <a:moveTo>
                    <a:pt x="20618" y="20400"/>
                  </a:moveTo>
                  <a:lnTo>
                    <a:pt x="18655" y="20400"/>
                  </a:lnTo>
                  <a:lnTo>
                    <a:pt x="18655" y="18000"/>
                  </a:lnTo>
                  <a:cubicBezTo>
                    <a:pt x="18926" y="18000"/>
                    <a:pt x="19145" y="17732"/>
                    <a:pt x="19145" y="17400"/>
                  </a:cubicBezTo>
                  <a:cubicBezTo>
                    <a:pt x="19145" y="17070"/>
                    <a:pt x="18926" y="16801"/>
                    <a:pt x="18655" y="16801"/>
                  </a:cubicBezTo>
                  <a:lnTo>
                    <a:pt x="18655" y="3601"/>
                  </a:lnTo>
                  <a:lnTo>
                    <a:pt x="20618" y="3601"/>
                  </a:lnTo>
                  <a:cubicBezTo>
                    <a:pt x="20618" y="3601"/>
                    <a:pt x="20618" y="20400"/>
                    <a:pt x="20618" y="20400"/>
                  </a:cubicBezTo>
                  <a:close/>
                  <a:moveTo>
                    <a:pt x="17673" y="16801"/>
                  </a:moveTo>
                  <a:cubicBezTo>
                    <a:pt x="17401" y="16801"/>
                    <a:pt x="17182" y="17070"/>
                    <a:pt x="17182" y="17400"/>
                  </a:cubicBezTo>
                  <a:cubicBezTo>
                    <a:pt x="17182" y="17732"/>
                    <a:pt x="17401" y="18000"/>
                    <a:pt x="17673" y="18000"/>
                  </a:cubicBezTo>
                  <a:lnTo>
                    <a:pt x="17673" y="20400"/>
                  </a:lnTo>
                  <a:lnTo>
                    <a:pt x="3927" y="20400"/>
                  </a:lnTo>
                  <a:lnTo>
                    <a:pt x="3927" y="18000"/>
                  </a:lnTo>
                  <a:cubicBezTo>
                    <a:pt x="4199" y="18000"/>
                    <a:pt x="4418" y="17732"/>
                    <a:pt x="4418" y="17400"/>
                  </a:cubicBezTo>
                  <a:cubicBezTo>
                    <a:pt x="4418" y="17070"/>
                    <a:pt x="4199" y="16801"/>
                    <a:pt x="3927" y="16801"/>
                  </a:cubicBezTo>
                  <a:lnTo>
                    <a:pt x="3927" y="3601"/>
                  </a:lnTo>
                  <a:lnTo>
                    <a:pt x="17673" y="3601"/>
                  </a:lnTo>
                  <a:cubicBezTo>
                    <a:pt x="17673" y="3601"/>
                    <a:pt x="17673" y="16801"/>
                    <a:pt x="17673" y="16801"/>
                  </a:cubicBezTo>
                  <a:close/>
                  <a:moveTo>
                    <a:pt x="2945" y="16801"/>
                  </a:moveTo>
                  <a:cubicBezTo>
                    <a:pt x="2674" y="16801"/>
                    <a:pt x="2455" y="17070"/>
                    <a:pt x="2455" y="17400"/>
                  </a:cubicBezTo>
                  <a:cubicBezTo>
                    <a:pt x="2455" y="17732"/>
                    <a:pt x="2674" y="18000"/>
                    <a:pt x="2945" y="18000"/>
                  </a:cubicBezTo>
                  <a:lnTo>
                    <a:pt x="2945" y="20400"/>
                  </a:lnTo>
                  <a:lnTo>
                    <a:pt x="982" y="20400"/>
                  </a:lnTo>
                  <a:lnTo>
                    <a:pt x="982" y="3601"/>
                  </a:lnTo>
                  <a:lnTo>
                    <a:pt x="2945" y="3601"/>
                  </a:lnTo>
                  <a:cubicBezTo>
                    <a:pt x="2945" y="3601"/>
                    <a:pt x="2945" y="16801"/>
                    <a:pt x="2945" y="16801"/>
                  </a:cubicBezTo>
                  <a:close/>
                  <a:moveTo>
                    <a:pt x="8836" y="1200"/>
                  </a:moveTo>
                  <a:lnTo>
                    <a:pt x="12764" y="1200"/>
                  </a:lnTo>
                  <a:cubicBezTo>
                    <a:pt x="13305" y="1200"/>
                    <a:pt x="13745" y="1738"/>
                    <a:pt x="13745" y="2400"/>
                  </a:cubicBezTo>
                  <a:lnTo>
                    <a:pt x="7855" y="2400"/>
                  </a:lnTo>
                  <a:cubicBezTo>
                    <a:pt x="7855" y="1738"/>
                    <a:pt x="8295" y="1200"/>
                    <a:pt x="8836" y="1200"/>
                  </a:cubicBezTo>
                  <a:moveTo>
                    <a:pt x="20618" y="2400"/>
                  </a:moveTo>
                  <a:lnTo>
                    <a:pt x="14727" y="2400"/>
                  </a:lnTo>
                  <a:cubicBezTo>
                    <a:pt x="14727" y="1075"/>
                    <a:pt x="13848" y="0"/>
                    <a:pt x="12764" y="0"/>
                  </a:cubicBezTo>
                  <a:lnTo>
                    <a:pt x="8836" y="0"/>
                  </a:lnTo>
                  <a:cubicBezTo>
                    <a:pt x="7752" y="0"/>
                    <a:pt x="6873" y="1075"/>
                    <a:pt x="6873" y="2400"/>
                  </a:cubicBezTo>
                  <a:lnTo>
                    <a:pt x="982" y="2400"/>
                  </a:lnTo>
                  <a:cubicBezTo>
                    <a:pt x="439" y="2400"/>
                    <a:pt x="0" y="2938"/>
                    <a:pt x="0" y="3601"/>
                  </a:cubicBezTo>
                  <a:lnTo>
                    <a:pt x="0" y="20400"/>
                  </a:lnTo>
                  <a:cubicBezTo>
                    <a:pt x="0" y="21063"/>
                    <a:pt x="439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063"/>
                    <a:pt x="21600" y="20400"/>
                  </a:cubicBezTo>
                  <a:lnTo>
                    <a:pt x="21600" y="3601"/>
                  </a:lnTo>
                  <a:cubicBezTo>
                    <a:pt x="21600" y="2938"/>
                    <a:pt x="21160" y="2400"/>
                    <a:pt x="20618" y="2400"/>
                  </a:cubicBezTo>
                  <a:moveTo>
                    <a:pt x="5400" y="8400"/>
                  </a:moveTo>
                  <a:lnTo>
                    <a:pt x="6382" y="8400"/>
                  </a:lnTo>
                  <a:cubicBezTo>
                    <a:pt x="6653" y="8400"/>
                    <a:pt x="6873" y="8132"/>
                    <a:pt x="6873" y="7800"/>
                  </a:cubicBezTo>
                  <a:cubicBezTo>
                    <a:pt x="6873" y="7470"/>
                    <a:pt x="6653" y="7200"/>
                    <a:pt x="6382" y="7200"/>
                  </a:cubicBezTo>
                  <a:lnTo>
                    <a:pt x="5400" y="7200"/>
                  </a:lnTo>
                  <a:cubicBezTo>
                    <a:pt x="5129" y="7200"/>
                    <a:pt x="4909" y="7470"/>
                    <a:pt x="4909" y="7800"/>
                  </a:cubicBezTo>
                  <a:cubicBezTo>
                    <a:pt x="4909" y="8132"/>
                    <a:pt x="5129" y="8400"/>
                    <a:pt x="5400" y="840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defTabSz="685800" latinLnBrk="0"/>
              <a:endParaRPr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4" name="Shape 3619">
            <a:extLst>
              <a:ext uri="{FF2B5EF4-FFF2-40B4-BE49-F238E27FC236}">
                <a16:creationId xmlns:a16="http://schemas.microsoft.com/office/drawing/2014/main" id="{D664E386-D0CA-438E-A676-0408899030EA}"/>
              </a:ext>
            </a:extLst>
          </p:cNvPr>
          <p:cNvSpPr/>
          <p:nvPr/>
        </p:nvSpPr>
        <p:spPr>
          <a:xfrm>
            <a:off x="5366725" y="3724524"/>
            <a:ext cx="238766" cy="195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685800" latinLnBrk="0"/>
            <a:endParaRPr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Shape 3660">
            <a:extLst>
              <a:ext uri="{FF2B5EF4-FFF2-40B4-BE49-F238E27FC236}">
                <a16:creationId xmlns:a16="http://schemas.microsoft.com/office/drawing/2014/main" id="{45DD8626-88B3-4567-8D53-07B1146CCE73}"/>
              </a:ext>
            </a:extLst>
          </p:cNvPr>
          <p:cNvSpPr/>
          <p:nvPr/>
        </p:nvSpPr>
        <p:spPr>
          <a:xfrm>
            <a:off x="5371917" y="1961967"/>
            <a:ext cx="238766" cy="23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685800" latinLnBrk="0"/>
            <a:endParaRPr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Shape 3664">
            <a:extLst>
              <a:ext uri="{FF2B5EF4-FFF2-40B4-BE49-F238E27FC236}">
                <a16:creationId xmlns:a16="http://schemas.microsoft.com/office/drawing/2014/main" id="{F8D6EB0D-21A2-44F8-9359-A6182E820ACE}"/>
              </a:ext>
            </a:extLst>
          </p:cNvPr>
          <p:cNvSpPr/>
          <p:nvPr/>
        </p:nvSpPr>
        <p:spPr>
          <a:xfrm>
            <a:off x="3680140" y="1997483"/>
            <a:ext cx="238766" cy="23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685800" latinLnBrk="0"/>
            <a:endParaRPr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Shape 3681">
            <a:extLst>
              <a:ext uri="{FF2B5EF4-FFF2-40B4-BE49-F238E27FC236}">
                <a16:creationId xmlns:a16="http://schemas.microsoft.com/office/drawing/2014/main" id="{74AD9130-6FC4-4D04-887E-07519528BDF7}"/>
              </a:ext>
            </a:extLst>
          </p:cNvPr>
          <p:cNvSpPr/>
          <p:nvPr/>
        </p:nvSpPr>
        <p:spPr>
          <a:xfrm>
            <a:off x="3652122" y="3745374"/>
            <a:ext cx="238766" cy="195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5"/>
                  <a:pt x="879" y="4800"/>
                  <a:pt x="1964" y="4800"/>
                </a:cubicBezTo>
                <a:cubicBezTo>
                  <a:pt x="3048" y="4800"/>
                  <a:pt x="3927" y="3725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3048" y="13200"/>
                  <a:pt x="3927" y="12125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5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5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5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5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cubicBezTo>
                  <a:pt x="3048" y="21600"/>
                  <a:pt x="3927" y="20525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685800" latinLnBrk="0"/>
            <a:endParaRPr sz="135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48F0065-21B3-ED41-B833-2F608B463CC7}"/>
              </a:ext>
            </a:extLst>
          </p:cNvPr>
          <p:cNvSpPr txBox="1"/>
          <p:nvPr/>
        </p:nvSpPr>
        <p:spPr>
          <a:xfrm>
            <a:off x="3273297" y="2251836"/>
            <a:ext cx="1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發展成熟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9B568DA-7C8B-144A-AC37-1833D2F25D53}"/>
              </a:ext>
            </a:extLst>
          </p:cNvPr>
          <p:cNvSpPr txBox="1"/>
          <p:nvPr/>
        </p:nvSpPr>
        <p:spPr>
          <a:xfrm>
            <a:off x="3310569" y="3999980"/>
            <a:ext cx="1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持續推進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660DA4A-BEB8-0948-9DA9-52A56AA46977}"/>
              </a:ext>
            </a:extLst>
          </p:cNvPr>
          <p:cNvSpPr txBox="1"/>
          <p:nvPr/>
        </p:nvSpPr>
        <p:spPr>
          <a:xfrm>
            <a:off x="4977262" y="3992328"/>
            <a:ext cx="1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快速成長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A119752-299A-9B46-8F02-6E4171E68AC4}"/>
              </a:ext>
            </a:extLst>
          </p:cNvPr>
          <p:cNvSpPr txBox="1"/>
          <p:nvPr/>
        </p:nvSpPr>
        <p:spPr>
          <a:xfrm>
            <a:off x="4973800" y="2240906"/>
            <a:ext cx="1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長期規劃</a:t>
            </a:r>
          </a:p>
        </p:txBody>
      </p:sp>
      <p:sp>
        <p:nvSpPr>
          <p:cNvPr id="41" name="Text Placeholder 1">
            <a:extLst>
              <a:ext uri="{FF2B5EF4-FFF2-40B4-BE49-F238E27FC236}">
                <a16:creationId xmlns:a16="http://schemas.microsoft.com/office/drawing/2014/main" id="{C99AECA6-590F-594A-9AE4-3E06D4F7FDBC}"/>
              </a:ext>
            </a:extLst>
          </p:cNvPr>
          <p:cNvSpPr txBox="1">
            <a:spLocks/>
          </p:cNvSpPr>
          <p:nvPr/>
        </p:nvSpPr>
        <p:spPr>
          <a:xfrm>
            <a:off x="111379" y="-29185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FinTech -Taiwan</a:t>
            </a:r>
            <a:endParaRPr lang="ko-KR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5CE63EF1-3A04-FA4E-9333-B301E214CC60}"/>
              </a:ext>
            </a:extLst>
          </p:cNvPr>
          <p:cNvSpPr txBox="1">
            <a:spLocks/>
          </p:cNvSpPr>
          <p:nvPr/>
        </p:nvSpPr>
        <p:spPr>
          <a:xfrm>
            <a:off x="74106" y="657596"/>
            <a:ext cx="9144000" cy="42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台灣金融機構</a:t>
            </a:r>
            <a:r>
              <a:rPr lang="en-US" altLang="ko-KR" sz="32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-</a:t>
            </a:r>
            <a:r>
              <a:rPr lang="ko-KR" altLang="en-US" sz="32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四種不同階段</a:t>
            </a:r>
            <a:endParaRPr lang="en-US" altLang="ko-KR" sz="32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74606A04-E898-3E4A-8C85-21AEA0A45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23035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58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8AB52-EE3F-497D-A0E4-2A395AA41659}"/>
              </a:ext>
            </a:extLst>
          </p:cNvPr>
          <p:cNvSpPr/>
          <p:nvPr/>
        </p:nvSpPr>
        <p:spPr>
          <a:xfrm>
            <a:off x="4854869" y="3310085"/>
            <a:ext cx="303705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5E003-3981-4AB2-983D-9139E1F1DB0D}"/>
              </a:ext>
            </a:extLst>
          </p:cNvPr>
          <p:cNvGrpSpPr/>
          <p:nvPr/>
        </p:nvGrpSpPr>
        <p:grpSpPr>
          <a:xfrm>
            <a:off x="5187" y="921318"/>
            <a:ext cx="4143954" cy="4222184"/>
            <a:chOff x="-47948" y="1228423"/>
            <a:chExt cx="5525272" cy="5629579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749EC09F-DC08-4B53-A37B-B8A53D57D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5928" y="4983463"/>
              <a:ext cx="233945" cy="220534"/>
            </a:xfrm>
            <a:custGeom>
              <a:avLst/>
              <a:gdLst>
                <a:gd name="T0" fmla="*/ 66 w 157"/>
                <a:gd name="T1" fmla="*/ 20 h 148"/>
                <a:gd name="T2" fmla="*/ 48 w 157"/>
                <a:gd name="T3" fmla="*/ 27 h 148"/>
                <a:gd name="T4" fmla="*/ 36 w 157"/>
                <a:gd name="T5" fmla="*/ 34 h 148"/>
                <a:gd name="T6" fmla="*/ 20 w 157"/>
                <a:gd name="T7" fmla="*/ 64 h 148"/>
                <a:gd name="T8" fmla="*/ 22 w 157"/>
                <a:gd name="T9" fmla="*/ 76 h 148"/>
                <a:gd name="T10" fmla="*/ 29 w 157"/>
                <a:gd name="T11" fmla="*/ 87 h 148"/>
                <a:gd name="T12" fmla="*/ 40 w 157"/>
                <a:gd name="T13" fmla="*/ 97 h 148"/>
                <a:gd name="T14" fmla="*/ 48 w 157"/>
                <a:gd name="T15" fmla="*/ 105 h 148"/>
                <a:gd name="T16" fmla="*/ 49 w 157"/>
                <a:gd name="T17" fmla="*/ 116 h 148"/>
                <a:gd name="T18" fmla="*/ 57 w 157"/>
                <a:gd name="T19" fmla="*/ 109 h 148"/>
                <a:gd name="T20" fmla="*/ 66 w 157"/>
                <a:gd name="T21" fmla="*/ 107 h 148"/>
                <a:gd name="T22" fmla="*/ 78 w 157"/>
                <a:gd name="T23" fmla="*/ 108 h 148"/>
                <a:gd name="T24" fmla="*/ 103 w 157"/>
                <a:gd name="T25" fmla="*/ 104 h 148"/>
                <a:gd name="T26" fmla="*/ 117 w 157"/>
                <a:gd name="T27" fmla="*/ 97 h 148"/>
                <a:gd name="T28" fmla="*/ 134 w 157"/>
                <a:gd name="T29" fmla="*/ 80 h 148"/>
                <a:gd name="T30" fmla="*/ 134 w 157"/>
                <a:gd name="T31" fmla="*/ 48 h 148"/>
                <a:gd name="T32" fmla="*/ 117 w 157"/>
                <a:gd name="T33" fmla="*/ 30 h 148"/>
                <a:gd name="T34" fmla="*/ 103 w 157"/>
                <a:gd name="T35" fmla="*/ 24 h 148"/>
                <a:gd name="T36" fmla="*/ 78 w 157"/>
                <a:gd name="T37" fmla="*/ 20 h 148"/>
                <a:gd name="T38" fmla="*/ 103 w 157"/>
                <a:gd name="T39" fmla="*/ 3 h 148"/>
                <a:gd name="T40" fmla="*/ 142 w 157"/>
                <a:gd name="T41" fmla="*/ 27 h 148"/>
                <a:gd name="T42" fmla="*/ 157 w 157"/>
                <a:gd name="T43" fmla="*/ 64 h 148"/>
                <a:gd name="T44" fmla="*/ 142 w 157"/>
                <a:gd name="T45" fmla="*/ 101 h 148"/>
                <a:gd name="T46" fmla="*/ 103 w 157"/>
                <a:gd name="T47" fmla="*/ 124 h 148"/>
                <a:gd name="T48" fmla="*/ 66 w 157"/>
                <a:gd name="T49" fmla="*/ 127 h 148"/>
                <a:gd name="T50" fmla="*/ 40 w 157"/>
                <a:gd name="T51" fmla="*/ 144 h 148"/>
                <a:gd name="T52" fmla="*/ 10 w 157"/>
                <a:gd name="T53" fmla="*/ 148 h 148"/>
                <a:gd name="T54" fmla="*/ 20 w 157"/>
                <a:gd name="T55" fmla="*/ 137 h 148"/>
                <a:gd name="T56" fmla="*/ 30 w 157"/>
                <a:gd name="T57" fmla="*/ 117 h 148"/>
                <a:gd name="T58" fmla="*/ 14 w 157"/>
                <a:gd name="T59" fmla="*/ 100 h 148"/>
                <a:gd name="T60" fmla="*/ 0 w 157"/>
                <a:gd name="T61" fmla="*/ 64 h 148"/>
                <a:gd name="T62" fmla="*/ 16 w 157"/>
                <a:gd name="T63" fmla="*/ 27 h 148"/>
                <a:gd name="T64" fmla="*/ 54 w 157"/>
                <a:gd name="T65" fmla="*/ 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48">
                  <a:moveTo>
                    <a:pt x="78" y="20"/>
                  </a:moveTo>
                  <a:lnTo>
                    <a:pt x="66" y="20"/>
                  </a:lnTo>
                  <a:lnTo>
                    <a:pt x="54" y="24"/>
                  </a:lnTo>
                  <a:lnTo>
                    <a:pt x="48" y="27"/>
                  </a:lnTo>
                  <a:lnTo>
                    <a:pt x="41" y="30"/>
                  </a:lnTo>
                  <a:lnTo>
                    <a:pt x="36" y="34"/>
                  </a:lnTo>
                  <a:lnTo>
                    <a:pt x="24" y="48"/>
                  </a:lnTo>
                  <a:lnTo>
                    <a:pt x="20" y="64"/>
                  </a:lnTo>
                  <a:lnTo>
                    <a:pt x="21" y="70"/>
                  </a:lnTo>
                  <a:lnTo>
                    <a:pt x="22" y="76"/>
                  </a:lnTo>
                  <a:lnTo>
                    <a:pt x="25" y="82"/>
                  </a:lnTo>
                  <a:lnTo>
                    <a:pt x="29" y="87"/>
                  </a:lnTo>
                  <a:lnTo>
                    <a:pt x="34" y="92"/>
                  </a:lnTo>
                  <a:lnTo>
                    <a:pt x="40" y="97"/>
                  </a:lnTo>
                  <a:lnTo>
                    <a:pt x="44" y="101"/>
                  </a:lnTo>
                  <a:lnTo>
                    <a:pt x="48" y="105"/>
                  </a:lnTo>
                  <a:lnTo>
                    <a:pt x="49" y="111"/>
                  </a:lnTo>
                  <a:lnTo>
                    <a:pt x="49" y="116"/>
                  </a:lnTo>
                  <a:lnTo>
                    <a:pt x="53" y="113"/>
                  </a:lnTo>
                  <a:lnTo>
                    <a:pt x="57" y="109"/>
                  </a:lnTo>
                  <a:lnTo>
                    <a:pt x="61" y="108"/>
                  </a:lnTo>
                  <a:lnTo>
                    <a:pt x="66" y="107"/>
                  </a:lnTo>
                  <a:lnTo>
                    <a:pt x="69" y="108"/>
                  </a:lnTo>
                  <a:lnTo>
                    <a:pt x="78" y="108"/>
                  </a:lnTo>
                  <a:lnTo>
                    <a:pt x="91" y="107"/>
                  </a:lnTo>
                  <a:lnTo>
                    <a:pt x="103" y="104"/>
                  </a:lnTo>
                  <a:lnTo>
                    <a:pt x="110" y="101"/>
                  </a:lnTo>
                  <a:lnTo>
                    <a:pt x="117" y="97"/>
                  </a:lnTo>
                  <a:lnTo>
                    <a:pt x="122" y="93"/>
                  </a:lnTo>
                  <a:lnTo>
                    <a:pt x="134" y="80"/>
                  </a:lnTo>
                  <a:lnTo>
                    <a:pt x="138" y="64"/>
                  </a:lnTo>
                  <a:lnTo>
                    <a:pt x="134" y="48"/>
                  </a:lnTo>
                  <a:lnTo>
                    <a:pt x="122" y="34"/>
                  </a:lnTo>
                  <a:lnTo>
                    <a:pt x="117" y="30"/>
                  </a:lnTo>
                  <a:lnTo>
                    <a:pt x="110" y="27"/>
                  </a:lnTo>
                  <a:lnTo>
                    <a:pt x="103" y="24"/>
                  </a:lnTo>
                  <a:lnTo>
                    <a:pt x="91" y="20"/>
                  </a:lnTo>
                  <a:lnTo>
                    <a:pt x="78" y="20"/>
                  </a:lnTo>
                  <a:close/>
                  <a:moveTo>
                    <a:pt x="78" y="0"/>
                  </a:moveTo>
                  <a:lnTo>
                    <a:pt x="103" y="3"/>
                  </a:lnTo>
                  <a:lnTo>
                    <a:pt x="125" y="12"/>
                  </a:lnTo>
                  <a:lnTo>
                    <a:pt x="142" y="27"/>
                  </a:lnTo>
                  <a:lnTo>
                    <a:pt x="153" y="44"/>
                  </a:lnTo>
                  <a:lnTo>
                    <a:pt x="157" y="64"/>
                  </a:lnTo>
                  <a:lnTo>
                    <a:pt x="153" y="84"/>
                  </a:lnTo>
                  <a:lnTo>
                    <a:pt x="142" y="101"/>
                  </a:lnTo>
                  <a:lnTo>
                    <a:pt x="125" y="116"/>
                  </a:lnTo>
                  <a:lnTo>
                    <a:pt x="103" y="124"/>
                  </a:lnTo>
                  <a:lnTo>
                    <a:pt x="78" y="128"/>
                  </a:lnTo>
                  <a:lnTo>
                    <a:pt x="66" y="127"/>
                  </a:lnTo>
                  <a:lnTo>
                    <a:pt x="53" y="137"/>
                  </a:lnTo>
                  <a:lnTo>
                    <a:pt x="40" y="144"/>
                  </a:lnTo>
                  <a:lnTo>
                    <a:pt x="25" y="147"/>
                  </a:lnTo>
                  <a:lnTo>
                    <a:pt x="10" y="148"/>
                  </a:lnTo>
                  <a:lnTo>
                    <a:pt x="10" y="143"/>
                  </a:lnTo>
                  <a:lnTo>
                    <a:pt x="20" y="137"/>
                  </a:lnTo>
                  <a:lnTo>
                    <a:pt x="26" y="128"/>
                  </a:lnTo>
                  <a:lnTo>
                    <a:pt x="30" y="117"/>
                  </a:lnTo>
                  <a:lnTo>
                    <a:pt x="29" y="113"/>
                  </a:lnTo>
                  <a:lnTo>
                    <a:pt x="14" y="100"/>
                  </a:lnTo>
                  <a:lnTo>
                    <a:pt x="4" y="83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6" y="27"/>
                  </a:lnTo>
                  <a:lnTo>
                    <a:pt x="33" y="12"/>
                  </a:lnTo>
                  <a:lnTo>
                    <a:pt x="54" y="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994E7D44-4935-4093-8529-024CB30BC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508" y="5105651"/>
              <a:ext cx="146030" cy="146030"/>
            </a:xfrm>
            <a:custGeom>
              <a:avLst/>
              <a:gdLst>
                <a:gd name="T0" fmla="*/ 45 w 98"/>
                <a:gd name="T1" fmla="*/ 55 h 98"/>
                <a:gd name="T2" fmla="*/ 38 w 98"/>
                <a:gd name="T3" fmla="*/ 62 h 98"/>
                <a:gd name="T4" fmla="*/ 37 w 98"/>
                <a:gd name="T5" fmla="*/ 73 h 98"/>
                <a:gd name="T6" fmla="*/ 74 w 98"/>
                <a:gd name="T7" fmla="*/ 67 h 98"/>
                <a:gd name="T8" fmla="*/ 70 w 98"/>
                <a:gd name="T9" fmla="*/ 58 h 98"/>
                <a:gd name="T10" fmla="*/ 61 w 98"/>
                <a:gd name="T11" fmla="*/ 55 h 98"/>
                <a:gd name="T12" fmla="*/ 55 w 98"/>
                <a:gd name="T13" fmla="*/ 25 h 98"/>
                <a:gd name="T14" fmla="*/ 46 w 98"/>
                <a:gd name="T15" fmla="*/ 27 h 98"/>
                <a:gd name="T16" fmla="*/ 44 w 98"/>
                <a:gd name="T17" fmla="*/ 37 h 98"/>
                <a:gd name="T18" fmla="*/ 46 w 98"/>
                <a:gd name="T19" fmla="*/ 45 h 98"/>
                <a:gd name="T20" fmla="*/ 55 w 98"/>
                <a:gd name="T21" fmla="*/ 49 h 98"/>
                <a:gd name="T22" fmla="*/ 63 w 98"/>
                <a:gd name="T23" fmla="*/ 45 h 98"/>
                <a:gd name="T24" fmla="*/ 67 w 98"/>
                <a:gd name="T25" fmla="*/ 37 h 98"/>
                <a:gd name="T26" fmla="*/ 63 w 98"/>
                <a:gd name="T27" fmla="*/ 27 h 98"/>
                <a:gd name="T28" fmla="*/ 55 w 98"/>
                <a:gd name="T29" fmla="*/ 25 h 98"/>
                <a:gd name="T30" fmla="*/ 18 w 98"/>
                <a:gd name="T31" fmla="*/ 91 h 98"/>
                <a:gd name="T32" fmla="*/ 25 w 98"/>
                <a:gd name="T33" fmla="*/ 6 h 98"/>
                <a:gd name="T34" fmla="*/ 6 w 98"/>
                <a:gd name="T35" fmla="*/ 0 h 98"/>
                <a:gd name="T36" fmla="*/ 86 w 98"/>
                <a:gd name="T37" fmla="*/ 6 h 98"/>
                <a:gd name="T38" fmla="*/ 98 w 98"/>
                <a:gd name="T39" fmla="*/ 18 h 98"/>
                <a:gd name="T40" fmla="*/ 95 w 98"/>
                <a:gd name="T41" fmla="*/ 23 h 98"/>
                <a:gd name="T42" fmla="*/ 86 w 98"/>
                <a:gd name="T43" fmla="*/ 25 h 98"/>
                <a:gd name="T44" fmla="*/ 98 w 98"/>
                <a:gd name="T45" fmla="*/ 30 h 98"/>
                <a:gd name="T46" fmla="*/ 98 w 98"/>
                <a:gd name="T47" fmla="*/ 46 h 98"/>
                <a:gd name="T48" fmla="*/ 93 w 98"/>
                <a:gd name="T49" fmla="*/ 49 h 98"/>
                <a:gd name="T50" fmla="*/ 86 w 98"/>
                <a:gd name="T51" fmla="*/ 55 h 98"/>
                <a:gd name="T52" fmla="*/ 98 w 98"/>
                <a:gd name="T53" fmla="*/ 67 h 98"/>
                <a:gd name="T54" fmla="*/ 95 w 98"/>
                <a:gd name="T55" fmla="*/ 73 h 98"/>
                <a:gd name="T56" fmla="*/ 86 w 98"/>
                <a:gd name="T57" fmla="*/ 73 h 98"/>
                <a:gd name="T58" fmla="*/ 6 w 98"/>
                <a:gd name="T59" fmla="*/ 98 h 98"/>
                <a:gd name="T60" fmla="*/ 1 w 98"/>
                <a:gd name="T61" fmla="*/ 95 h 98"/>
                <a:gd name="T62" fmla="*/ 0 w 98"/>
                <a:gd name="T63" fmla="*/ 6 h 98"/>
                <a:gd name="T64" fmla="*/ 4 w 98"/>
                <a:gd name="T65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8">
                  <a:moveTo>
                    <a:pt x="49" y="55"/>
                  </a:moveTo>
                  <a:lnTo>
                    <a:pt x="45" y="55"/>
                  </a:lnTo>
                  <a:lnTo>
                    <a:pt x="41" y="58"/>
                  </a:lnTo>
                  <a:lnTo>
                    <a:pt x="38" y="62"/>
                  </a:lnTo>
                  <a:lnTo>
                    <a:pt x="37" y="67"/>
                  </a:lnTo>
                  <a:lnTo>
                    <a:pt x="37" y="73"/>
                  </a:lnTo>
                  <a:lnTo>
                    <a:pt x="74" y="73"/>
                  </a:lnTo>
                  <a:lnTo>
                    <a:pt x="74" y="67"/>
                  </a:lnTo>
                  <a:lnTo>
                    <a:pt x="73" y="62"/>
                  </a:lnTo>
                  <a:lnTo>
                    <a:pt x="70" y="58"/>
                  </a:lnTo>
                  <a:lnTo>
                    <a:pt x="66" y="55"/>
                  </a:lnTo>
                  <a:lnTo>
                    <a:pt x="61" y="55"/>
                  </a:lnTo>
                  <a:lnTo>
                    <a:pt x="49" y="55"/>
                  </a:lnTo>
                  <a:close/>
                  <a:moveTo>
                    <a:pt x="55" y="25"/>
                  </a:moveTo>
                  <a:lnTo>
                    <a:pt x="50" y="25"/>
                  </a:lnTo>
                  <a:lnTo>
                    <a:pt x="46" y="27"/>
                  </a:lnTo>
                  <a:lnTo>
                    <a:pt x="44" y="31"/>
                  </a:lnTo>
                  <a:lnTo>
                    <a:pt x="44" y="37"/>
                  </a:lnTo>
                  <a:lnTo>
                    <a:pt x="44" y="41"/>
                  </a:lnTo>
                  <a:lnTo>
                    <a:pt x="46" y="45"/>
                  </a:lnTo>
                  <a:lnTo>
                    <a:pt x="50" y="47"/>
                  </a:lnTo>
                  <a:lnTo>
                    <a:pt x="55" y="49"/>
                  </a:lnTo>
                  <a:lnTo>
                    <a:pt x="59" y="47"/>
                  </a:lnTo>
                  <a:lnTo>
                    <a:pt x="63" y="45"/>
                  </a:lnTo>
                  <a:lnTo>
                    <a:pt x="66" y="41"/>
                  </a:lnTo>
                  <a:lnTo>
                    <a:pt x="67" y="37"/>
                  </a:lnTo>
                  <a:lnTo>
                    <a:pt x="66" y="31"/>
                  </a:lnTo>
                  <a:lnTo>
                    <a:pt x="63" y="27"/>
                  </a:lnTo>
                  <a:lnTo>
                    <a:pt x="59" y="25"/>
                  </a:lnTo>
                  <a:lnTo>
                    <a:pt x="55" y="25"/>
                  </a:lnTo>
                  <a:close/>
                  <a:moveTo>
                    <a:pt x="18" y="6"/>
                  </a:moveTo>
                  <a:lnTo>
                    <a:pt x="18" y="91"/>
                  </a:lnTo>
                  <a:lnTo>
                    <a:pt x="25" y="91"/>
                  </a:lnTo>
                  <a:lnTo>
                    <a:pt x="25" y="6"/>
                  </a:lnTo>
                  <a:lnTo>
                    <a:pt x="18" y="6"/>
                  </a:lnTo>
                  <a:close/>
                  <a:moveTo>
                    <a:pt x="6" y="0"/>
                  </a:moveTo>
                  <a:lnTo>
                    <a:pt x="86" y="0"/>
                  </a:lnTo>
                  <a:lnTo>
                    <a:pt x="86" y="6"/>
                  </a:lnTo>
                  <a:lnTo>
                    <a:pt x="98" y="6"/>
                  </a:lnTo>
                  <a:lnTo>
                    <a:pt x="98" y="18"/>
                  </a:lnTo>
                  <a:lnTo>
                    <a:pt x="98" y="21"/>
                  </a:lnTo>
                  <a:lnTo>
                    <a:pt x="95" y="23"/>
                  </a:lnTo>
                  <a:lnTo>
                    <a:pt x="93" y="25"/>
                  </a:lnTo>
                  <a:lnTo>
                    <a:pt x="86" y="25"/>
                  </a:lnTo>
                  <a:lnTo>
                    <a:pt x="86" y="30"/>
                  </a:lnTo>
                  <a:lnTo>
                    <a:pt x="98" y="3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5" y="47"/>
                  </a:lnTo>
                  <a:lnTo>
                    <a:pt x="93" y="49"/>
                  </a:lnTo>
                  <a:lnTo>
                    <a:pt x="86" y="49"/>
                  </a:lnTo>
                  <a:lnTo>
                    <a:pt x="86" y="55"/>
                  </a:lnTo>
                  <a:lnTo>
                    <a:pt x="98" y="55"/>
                  </a:lnTo>
                  <a:lnTo>
                    <a:pt x="98" y="67"/>
                  </a:lnTo>
                  <a:lnTo>
                    <a:pt x="98" y="70"/>
                  </a:lnTo>
                  <a:lnTo>
                    <a:pt x="95" y="73"/>
                  </a:lnTo>
                  <a:lnTo>
                    <a:pt x="93" y="73"/>
                  </a:lnTo>
                  <a:lnTo>
                    <a:pt x="86" y="73"/>
                  </a:lnTo>
                  <a:lnTo>
                    <a:pt x="86" y="98"/>
                  </a:lnTo>
                  <a:lnTo>
                    <a:pt x="6" y="98"/>
                  </a:lnTo>
                  <a:lnTo>
                    <a:pt x="4" y="97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76FD87A2-96C2-463A-89F4-C168BE4DE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6825" y="4701835"/>
              <a:ext cx="125168" cy="125168"/>
            </a:xfrm>
            <a:custGeom>
              <a:avLst/>
              <a:gdLst>
                <a:gd name="T0" fmla="*/ 41 w 84"/>
                <a:gd name="T1" fmla="*/ 16 h 84"/>
                <a:gd name="T2" fmla="*/ 44 w 84"/>
                <a:gd name="T3" fmla="*/ 16 h 84"/>
                <a:gd name="T4" fmla="*/ 46 w 84"/>
                <a:gd name="T5" fmla="*/ 18 h 84"/>
                <a:gd name="T6" fmla="*/ 66 w 84"/>
                <a:gd name="T7" fmla="*/ 39 h 84"/>
                <a:gd name="T8" fmla="*/ 68 w 84"/>
                <a:gd name="T9" fmla="*/ 40 h 84"/>
                <a:gd name="T10" fmla="*/ 68 w 84"/>
                <a:gd name="T11" fmla="*/ 43 h 84"/>
                <a:gd name="T12" fmla="*/ 66 w 84"/>
                <a:gd name="T13" fmla="*/ 46 h 84"/>
                <a:gd name="T14" fmla="*/ 65 w 84"/>
                <a:gd name="T15" fmla="*/ 47 h 84"/>
                <a:gd name="T16" fmla="*/ 62 w 84"/>
                <a:gd name="T17" fmla="*/ 47 h 84"/>
                <a:gd name="T18" fmla="*/ 60 w 84"/>
                <a:gd name="T19" fmla="*/ 46 h 84"/>
                <a:gd name="T20" fmla="*/ 48 w 84"/>
                <a:gd name="T21" fmla="*/ 34 h 84"/>
                <a:gd name="T22" fmla="*/ 48 w 84"/>
                <a:gd name="T23" fmla="*/ 63 h 84"/>
                <a:gd name="T24" fmla="*/ 46 w 84"/>
                <a:gd name="T25" fmla="*/ 66 h 84"/>
                <a:gd name="T26" fmla="*/ 45 w 84"/>
                <a:gd name="T27" fmla="*/ 68 h 84"/>
                <a:gd name="T28" fmla="*/ 42 w 84"/>
                <a:gd name="T29" fmla="*/ 68 h 84"/>
                <a:gd name="T30" fmla="*/ 40 w 84"/>
                <a:gd name="T31" fmla="*/ 68 h 84"/>
                <a:gd name="T32" fmla="*/ 37 w 84"/>
                <a:gd name="T33" fmla="*/ 66 h 84"/>
                <a:gd name="T34" fmla="*/ 37 w 84"/>
                <a:gd name="T35" fmla="*/ 63 h 84"/>
                <a:gd name="T36" fmla="*/ 37 w 84"/>
                <a:gd name="T37" fmla="*/ 34 h 84"/>
                <a:gd name="T38" fmla="*/ 25 w 84"/>
                <a:gd name="T39" fmla="*/ 46 h 84"/>
                <a:gd name="T40" fmla="*/ 23 w 84"/>
                <a:gd name="T41" fmla="*/ 47 h 84"/>
                <a:gd name="T42" fmla="*/ 20 w 84"/>
                <a:gd name="T43" fmla="*/ 47 h 84"/>
                <a:gd name="T44" fmla="*/ 17 w 84"/>
                <a:gd name="T45" fmla="*/ 46 h 84"/>
                <a:gd name="T46" fmla="*/ 16 w 84"/>
                <a:gd name="T47" fmla="*/ 44 h 84"/>
                <a:gd name="T48" fmla="*/ 16 w 84"/>
                <a:gd name="T49" fmla="*/ 42 h 84"/>
                <a:gd name="T50" fmla="*/ 16 w 84"/>
                <a:gd name="T51" fmla="*/ 40 h 84"/>
                <a:gd name="T52" fmla="*/ 17 w 84"/>
                <a:gd name="T53" fmla="*/ 39 h 84"/>
                <a:gd name="T54" fmla="*/ 38 w 84"/>
                <a:gd name="T55" fmla="*/ 18 h 84"/>
                <a:gd name="T56" fmla="*/ 41 w 84"/>
                <a:gd name="T57" fmla="*/ 16 h 84"/>
                <a:gd name="T58" fmla="*/ 42 w 84"/>
                <a:gd name="T59" fmla="*/ 8 h 84"/>
                <a:gd name="T60" fmla="*/ 29 w 84"/>
                <a:gd name="T61" fmla="*/ 11 h 84"/>
                <a:gd name="T62" fmla="*/ 19 w 84"/>
                <a:gd name="T63" fmla="*/ 18 h 84"/>
                <a:gd name="T64" fmla="*/ 11 w 84"/>
                <a:gd name="T65" fmla="*/ 28 h 84"/>
                <a:gd name="T66" fmla="*/ 8 w 84"/>
                <a:gd name="T67" fmla="*/ 42 h 84"/>
                <a:gd name="T68" fmla="*/ 11 w 84"/>
                <a:gd name="T69" fmla="*/ 55 h 84"/>
                <a:gd name="T70" fmla="*/ 19 w 84"/>
                <a:gd name="T71" fmla="*/ 66 h 84"/>
                <a:gd name="T72" fmla="*/ 29 w 84"/>
                <a:gd name="T73" fmla="*/ 74 h 84"/>
                <a:gd name="T74" fmla="*/ 42 w 84"/>
                <a:gd name="T75" fmla="*/ 76 h 84"/>
                <a:gd name="T76" fmla="*/ 56 w 84"/>
                <a:gd name="T77" fmla="*/ 74 h 84"/>
                <a:gd name="T78" fmla="*/ 66 w 84"/>
                <a:gd name="T79" fmla="*/ 66 h 84"/>
                <a:gd name="T80" fmla="*/ 74 w 84"/>
                <a:gd name="T81" fmla="*/ 55 h 84"/>
                <a:gd name="T82" fmla="*/ 77 w 84"/>
                <a:gd name="T83" fmla="*/ 42 h 84"/>
                <a:gd name="T84" fmla="*/ 74 w 84"/>
                <a:gd name="T85" fmla="*/ 28 h 84"/>
                <a:gd name="T86" fmla="*/ 66 w 84"/>
                <a:gd name="T87" fmla="*/ 18 h 84"/>
                <a:gd name="T88" fmla="*/ 56 w 84"/>
                <a:gd name="T89" fmla="*/ 11 h 84"/>
                <a:gd name="T90" fmla="*/ 42 w 84"/>
                <a:gd name="T91" fmla="*/ 8 h 84"/>
                <a:gd name="T92" fmla="*/ 42 w 84"/>
                <a:gd name="T93" fmla="*/ 0 h 84"/>
                <a:gd name="T94" fmla="*/ 58 w 84"/>
                <a:gd name="T95" fmla="*/ 3 h 84"/>
                <a:gd name="T96" fmla="*/ 72 w 84"/>
                <a:gd name="T97" fmla="*/ 12 h 84"/>
                <a:gd name="T98" fmla="*/ 81 w 84"/>
                <a:gd name="T99" fmla="*/ 26 h 84"/>
                <a:gd name="T100" fmla="*/ 84 w 84"/>
                <a:gd name="T101" fmla="*/ 42 h 84"/>
                <a:gd name="T102" fmla="*/ 81 w 84"/>
                <a:gd name="T103" fmla="*/ 59 h 84"/>
                <a:gd name="T104" fmla="*/ 72 w 84"/>
                <a:gd name="T105" fmla="*/ 72 h 84"/>
                <a:gd name="T106" fmla="*/ 58 w 84"/>
                <a:gd name="T107" fmla="*/ 80 h 84"/>
                <a:gd name="T108" fmla="*/ 42 w 84"/>
                <a:gd name="T109" fmla="*/ 84 h 84"/>
                <a:gd name="T110" fmla="*/ 25 w 84"/>
                <a:gd name="T111" fmla="*/ 80 h 84"/>
                <a:gd name="T112" fmla="*/ 12 w 84"/>
                <a:gd name="T113" fmla="*/ 72 h 84"/>
                <a:gd name="T114" fmla="*/ 4 w 84"/>
                <a:gd name="T115" fmla="*/ 59 h 84"/>
                <a:gd name="T116" fmla="*/ 0 w 84"/>
                <a:gd name="T117" fmla="*/ 42 h 84"/>
                <a:gd name="T118" fmla="*/ 4 w 84"/>
                <a:gd name="T119" fmla="*/ 26 h 84"/>
                <a:gd name="T120" fmla="*/ 12 w 84"/>
                <a:gd name="T121" fmla="*/ 12 h 84"/>
                <a:gd name="T122" fmla="*/ 25 w 84"/>
                <a:gd name="T123" fmla="*/ 3 h 84"/>
                <a:gd name="T124" fmla="*/ 42 w 84"/>
                <a:gd name="T1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4">
                  <a:moveTo>
                    <a:pt x="41" y="16"/>
                  </a:moveTo>
                  <a:lnTo>
                    <a:pt x="44" y="16"/>
                  </a:lnTo>
                  <a:lnTo>
                    <a:pt x="46" y="18"/>
                  </a:lnTo>
                  <a:lnTo>
                    <a:pt x="66" y="39"/>
                  </a:lnTo>
                  <a:lnTo>
                    <a:pt x="68" y="40"/>
                  </a:lnTo>
                  <a:lnTo>
                    <a:pt x="68" y="43"/>
                  </a:lnTo>
                  <a:lnTo>
                    <a:pt x="66" y="46"/>
                  </a:lnTo>
                  <a:lnTo>
                    <a:pt x="65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48" y="34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5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34"/>
                  </a:lnTo>
                  <a:lnTo>
                    <a:pt x="25" y="46"/>
                  </a:lnTo>
                  <a:lnTo>
                    <a:pt x="23" y="47"/>
                  </a:lnTo>
                  <a:lnTo>
                    <a:pt x="20" y="47"/>
                  </a:lnTo>
                  <a:lnTo>
                    <a:pt x="17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8" y="18"/>
                  </a:lnTo>
                  <a:lnTo>
                    <a:pt x="41" y="16"/>
                  </a:lnTo>
                  <a:close/>
                  <a:moveTo>
                    <a:pt x="42" y="8"/>
                  </a:moveTo>
                  <a:lnTo>
                    <a:pt x="29" y="11"/>
                  </a:lnTo>
                  <a:lnTo>
                    <a:pt x="19" y="18"/>
                  </a:lnTo>
                  <a:lnTo>
                    <a:pt x="11" y="28"/>
                  </a:lnTo>
                  <a:lnTo>
                    <a:pt x="8" y="42"/>
                  </a:lnTo>
                  <a:lnTo>
                    <a:pt x="11" y="55"/>
                  </a:lnTo>
                  <a:lnTo>
                    <a:pt x="19" y="66"/>
                  </a:lnTo>
                  <a:lnTo>
                    <a:pt x="29" y="74"/>
                  </a:lnTo>
                  <a:lnTo>
                    <a:pt x="42" y="76"/>
                  </a:lnTo>
                  <a:lnTo>
                    <a:pt x="56" y="74"/>
                  </a:lnTo>
                  <a:lnTo>
                    <a:pt x="66" y="66"/>
                  </a:lnTo>
                  <a:lnTo>
                    <a:pt x="74" y="55"/>
                  </a:lnTo>
                  <a:lnTo>
                    <a:pt x="77" y="42"/>
                  </a:lnTo>
                  <a:lnTo>
                    <a:pt x="74" y="28"/>
                  </a:lnTo>
                  <a:lnTo>
                    <a:pt x="66" y="18"/>
                  </a:lnTo>
                  <a:lnTo>
                    <a:pt x="56" y="11"/>
                  </a:lnTo>
                  <a:lnTo>
                    <a:pt x="42" y="8"/>
                  </a:lnTo>
                  <a:close/>
                  <a:moveTo>
                    <a:pt x="42" y="0"/>
                  </a:moveTo>
                  <a:lnTo>
                    <a:pt x="58" y="3"/>
                  </a:lnTo>
                  <a:lnTo>
                    <a:pt x="72" y="12"/>
                  </a:lnTo>
                  <a:lnTo>
                    <a:pt x="81" y="26"/>
                  </a:lnTo>
                  <a:lnTo>
                    <a:pt x="84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DAF9E296-9DAB-4913-9C4F-572377F32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473" y="4856805"/>
              <a:ext cx="101326" cy="101326"/>
            </a:xfrm>
            <a:custGeom>
              <a:avLst/>
              <a:gdLst>
                <a:gd name="T0" fmla="*/ 43 w 68"/>
                <a:gd name="T1" fmla="*/ 60 h 68"/>
                <a:gd name="T2" fmla="*/ 43 w 68"/>
                <a:gd name="T3" fmla="*/ 63 h 68"/>
                <a:gd name="T4" fmla="*/ 61 w 68"/>
                <a:gd name="T5" fmla="*/ 64 h 68"/>
                <a:gd name="T6" fmla="*/ 64 w 68"/>
                <a:gd name="T7" fmla="*/ 61 h 68"/>
                <a:gd name="T8" fmla="*/ 61 w 68"/>
                <a:gd name="T9" fmla="*/ 59 h 68"/>
                <a:gd name="T10" fmla="*/ 7 w 68"/>
                <a:gd name="T11" fmla="*/ 59 h 68"/>
                <a:gd name="T12" fmla="*/ 4 w 68"/>
                <a:gd name="T13" fmla="*/ 61 h 68"/>
                <a:gd name="T14" fmla="*/ 7 w 68"/>
                <a:gd name="T15" fmla="*/ 64 h 68"/>
                <a:gd name="T16" fmla="*/ 24 w 68"/>
                <a:gd name="T17" fmla="*/ 63 h 68"/>
                <a:gd name="T18" fmla="*/ 24 w 68"/>
                <a:gd name="T19" fmla="*/ 60 h 68"/>
                <a:gd name="T20" fmla="*/ 7 w 68"/>
                <a:gd name="T21" fmla="*/ 59 h 68"/>
                <a:gd name="T22" fmla="*/ 31 w 68"/>
                <a:gd name="T23" fmla="*/ 31 h 68"/>
                <a:gd name="T24" fmla="*/ 31 w 68"/>
                <a:gd name="T25" fmla="*/ 33 h 68"/>
                <a:gd name="T26" fmla="*/ 36 w 68"/>
                <a:gd name="T27" fmla="*/ 33 h 68"/>
                <a:gd name="T28" fmla="*/ 39 w 68"/>
                <a:gd name="T29" fmla="*/ 32 h 68"/>
                <a:gd name="T30" fmla="*/ 36 w 68"/>
                <a:gd name="T31" fmla="*/ 29 h 68"/>
                <a:gd name="T32" fmla="*/ 4 w 68"/>
                <a:gd name="T33" fmla="*/ 0 h 68"/>
                <a:gd name="T34" fmla="*/ 30 w 68"/>
                <a:gd name="T35" fmla="*/ 4 h 68"/>
                <a:gd name="T36" fmla="*/ 26 w 68"/>
                <a:gd name="T37" fmla="*/ 21 h 68"/>
                <a:gd name="T38" fmla="*/ 43 w 68"/>
                <a:gd name="T39" fmla="*/ 4 h 68"/>
                <a:gd name="T40" fmla="*/ 39 w 68"/>
                <a:gd name="T41" fmla="*/ 0 h 68"/>
                <a:gd name="T42" fmla="*/ 64 w 68"/>
                <a:gd name="T43" fmla="*/ 4 h 68"/>
                <a:gd name="T44" fmla="*/ 60 w 68"/>
                <a:gd name="T45" fmla="*/ 21 h 68"/>
                <a:gd name="T46" fmla="*/ 65 w 68"/>
                <a:gd name="T47" fmla="*/ 21 h 68"/>
                <a:gd name="T48" fmla="*/ 68 w 68"/>
                <a:gd name="T49" fmla="*/ 25 h 68"/>
                <a:gd name="T50" fmla="*/ 67 w 68"/>
                <a:gd name="T51" fmla="*/ 65 h 68"/>
                <a:gd name="T52" fmla="*/ 63 w 68"/>
                <a:gd name="T53" fmla="*/ 68 h 68"/>
                <a:gd name="T54" fmla="*/ 40 w 68"/>
                <a:gd name="T55" fmla="*/ 67 h 68"/>
                <a:gd name="T56" fmla="*/ 39 w 68"/>
                <a:gd name="T57" fmla="*/ 63 h 68"/>
                <a:gd name="T58" fmla="*/ 30 w 68"/>
                <a:gd name="T59" fmla="*/ 37 h 68"/>
                <a:gd name="T60" fmla="*/ 30 w 68"/>
                <a:gd name="T61" fmla="*/ 65 h 68"/>
                <a:gd name="T62" fmla="*/ 26 w 68"/>
                <a:gd name="T63" fmla="*/ 68 h 68"/>
                <a:gd name="T64" fmla="*/ 3 w 68"/>
                <a:gd name="T65" fmla="*/ 67 h 68"/>
                <a:gd name="T66" fmla="*/ 0 w 68"/>
                <a:gd name="T67" fmla="*/ 63 h 68"/>
                <a:gd name="T68" fmla="*/ 0 w 68"/>
                <a:gd name="T69" fmla="*/ 23 h 68"/>
                <a:gd name="T70" fmla="*/ 4 w 68"/>
                <a:gd name="T71" fmla="*/ 21 h 68"/>
                <a:gd name="T72" fmla="*/ 8 w 68"/>
                <a:gd name="T73" fmla="*/ 4 h 68"/>
                <a:gd name="T74" fmla="*/ 4 w 68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8">
                  <a:moveTo>
                    <a:pt x="45" y="59"/>
                  </a:moveTo>
                  <a:lnTo>
                    <a:pt x="43" y="60"/>
                  </a:lnTo>
                  <a:lnTo>
                    <a:pt x="43" y="61"/>
                  </a:lnTo>
                  <a:lnTo>
                    <a:pt x="43" y="63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3" y="63"/>
                  </a:lnTo>
                  <a:lnTo>
                    <a:pt x="64" y="61"/>
                  </a:lnTo>
                  <a:lnTo>
                    <a:pt x="63" y="60"/>
                  </a:lnTo>
                  <a:lnTo>
                    <a:pt x="61" y="59"/>
                  </a:lnTo>
                  <a:lnTo>
                    <a:pt x="45" y="59"/>
                  </a:lnTo>
                  <a:close/>
                  <a:moveTo>
                    <a:pt x="7" y="59"/>
                  </a:moveTo>
                  <a:lnTo>
                    <a:pt x="6" y="60"/>
                  </a:lnTo>
                  <a:lnTo>
                    <a:pt x="4" y="61"/>
                  </a:lnTo>
                  <a:lnTo>
                    <a:pt x="6" y="63"/>
                  </a:lnTo>
                  <a:lnTo>
                    <a:pt x="7" y="64"/>
                  </a:lnTo>
                  <a:lnTo>
                    <a:pt x="23" y="64"/>
                  </a:lnTo>
                  <a:lnTo>
                    <a:pt x="24" y="63"/>
                  </a:lnTo>
                  <a:lnTo>
                    <a:pt x="26" y="61"/>
                  </a:lnTo>
                  <a:lnTo>
                    <a:pt x="24" y="60"/>
                  </a:lnTo>
                  <a:lnTo>
                    <a:pt x="23" y="59"/>
                  </a:lnTo>
                  <a:lnTo>
                    <a:pt x="7" y="59"/>
                  </a:lnTo>
                  <a:close/>
                  <a:moveTo>
                    <a:pt x="32" y="29"/>
                  </a:moveTo>
                  <a:lnTo>
                    <a:pt x="31" y="31"/>
                  </a:lnTo>
                  <a:lnTo>
                    <a:pt x="30" y="32"/>
                  </a:lnTo>
                  <a:lnTo>
                    <a:pt x="31" y="33"/>
                  </a:lnTo>
                  <a:lnTo>
                    <a:pt x="32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9" y="32"/>
                  </a:lnTo>
                  <a:lnTo>
                    <a:pt x="38" y="31"/>
                  </a:lnTo>
                  <a:lnTo>
                    <a:pt x="36" y="29"/>
                  </a:lnTo>
                  <a:lnTo>
                    <a:pt x="32" y="29"/>
                  </a:lnTo>
                  <a:close/>
                  <a:moveTo>
                    <a:pt x="4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21"/>
                  </a:lnTo>
                  <a:lnTo>
                    <a:pt x="43" y="21"/>
                  </a:lnTo>
                  <a:lnTo>
                    <a:pt x="43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4"/>
                  </a:lnTo>
                  <a:lnTo>
                    <a:pt x="60" y="4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7" y="23"/>
                  </a:lnTo>
                  <a:lnTo>
                    <a:pt x="68" y="25"/>
                  </a:lnTo>
                  <a:lnTo>
                    <a:pt x="68" y="63"/>
                  </a:lnTo>
                  <a:lnTo>
                    <a:pt x="67" y="65"/>
                  </a:lnTo>
                  <a:lnTo>
                    <a:pt x="65" y="67"/>
                  </a:lnTo>
                  <a:lnTo>
                    <a:pt x="63" y="68"/>
                  </a:lnTo>
                  <a:lnTo>
                    <a:pt x="43" y="68"/>
                  </a:lnTo>
                  <a:lnTo>
                    <a:pt x="40" y="67"/>
                  </a:lnTo>
                  <a:lnTo>
                    <a:pt x="39" y="65"/>
                  </a:lnTo>
                  <a:lnTo>
                    <a:pt x="39" y="63"/>
                  </a:lnTo>
                  <a:lnTo>
                    <a:pt x="39" y="37"/>
                  </a:lnTo>
                  <a:lnTo>
                    <a:pt x="30" y="37"/>
                  </a:lnTo>
                  <a:lnTo>
                    <a:pt x="30" y="63"/>
                  </a:lnTo>
                  <a:lnTo>
                    <a:pt x="30" y="65"/>
                  </a:lnTo>
                  <a:lnTo>
                    <a:pt x="27" y="67"/>
                  </a:lnTo>
                  <a:lnTo>
                    <a:pt x="26" y="68"/>
                  </a:lnTo>
                  <a:lnTo>
                    <a:pt x="4" y="68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72A26E2B-6092-4BAB-BEDB-735E5C6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681" y="4876176"/>
              <a:ext cx="162420" cy="163910"/>
            </a:xfrm>
            <a:custGeom>
              <a:avLst/>
              <a:gdLst>
                <a:gd name="T0" fmla="*/ 34 w 109"/>
                <a:gd name="T1" fmla="*/ 0 h 110"/>
                <a:gd name="T2" fmla="*/ 76 w 109"/>
                <a:gd name="T3" fmla="*/ 0 h 110"/>
                <a:gd name="T4" fmla="*/ 76 w 109"/>
                <a:gd name="T5" fmla="*/ 55 h 110"/>
                <a:gd name="T6" fmla="*/ 109 w 109"/>
                <a:gd name="T7" fmla="*/ 55 h 110"/>
                <a:gd name="T8" fmla="*/ 54 w 109"/>
                <a:gd name="T9" fmla="*/ 110 h 110"/>
                <a:gd name="T10" fmla="*/ 0 w 109"/>
                <a:gd name="T11" fmla="*/ 55 h 110"/>
                <a:gd name="T12" fmla="*/ 34 w 109"/>
                <a:gd name="T13" fmla="*/ 55 h 110"/>
                <a:gd name="T14" fmla="*/ 34 w 109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0">
                  <a:moveTo>
                    <a:pt x="34" y="0"/>
                  </a:moveTo>
                  <a:lnTo>
                    <a:pt x="76" y="0"/>
                  </a:lnTo>
                  <a:lnTo>
                    <a:pt x="76" y="55"/>
                  </a:lnTo>
                  <a:lnTo>
                    <a:pt x="109" y="55"/>
                  </a:lnTo>
                  <a:lnTo>
                    <a:pt x="54" y="110"/>
                  </a:lnTo>
                  <a:lnTo>
                    <a:pt x="0" y="55"/>
                  </a:lnTo>
                  <a:lnTo>
                    <a:pt x="34" y="5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22E1D2F-39CC-4416-9B27-C5C3322B1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0433" y="4514083"/>
              <a:ext cx="135598" cy="137088"/>
            </a:xfrm>
            <a:custGeom>
              <a:avLst/>
              <a:gdLst>
                <a:gd name="T0" fmla="*/ 52 w 91"/>
                <a:gd name="T1" fmla="*/ 52 h 92"/>
                <a:gd name="T2" fmla="*/ 30 w 91"/>
                <a:gd name="T3" fmla="*/ 66 h 92"/>
                <a:gd name="T4" fmla="*/ 22 w 91"/>
                <a:gd name="T5" fmla="*/ 77 h 92"/>
                <a:gd name="T6" fmla="*/ 45 w 91"/>
                <a:gd name="T7" fmla="*/ 85 h 92"/>
                <a:gd name="T8" fmla="*/ 61 w 91"/>
                <a:gd name="T9" fmla="*/ 82 h 92"/>
                <a:gd name="T10" fmla="*/ 57 w 91"/>
                <a:gd name="T11" fmla="*/ 65 h 92"/>
                <a:gd name="T12" fmla="*/ 71 w 91"/>
                <a:gd name="T13" fmla="*/ 50 h 92"/>
                <a:gd name="T14" fmla="*/ 64 w 91"/>
                <a:gd name="T15" fmla="*/ 64 h 92"/>
                <a:gd name="T16" fmla="*/ 68 w 91"/>
                <a:gd name="T17" fmla="*/ 78 h 92"/>
                <a:gd name="T18" fmla="*/ 84 w 91"/>
                <a:gd name="T19" fmla="*/ 52 h 92"/>
                <a:gd name="T20" fmla="*/ 71 w 91"/>
                <a:gd name="T21" fmla="*/ 50 h 92"/>
                <a:gd name="T22" fmla="*/ 32 w 91"/>
                <a:gd name="T23" fmla="*/ 43 h 92"/>
                <a:gd name="T24" fmla="*/ 11 w 91"/>
                <a:gd name="T25" fmla="*/ 45 h 92"/>
                <a:gd name="T26" fmla="*/ 7 w 91"/>
                <a:gd name="T27" fmla="*/ 46 h 92"/>
                <a:gd name="T28" fmla="*/ 16 w 91"/>
                <a:gd name="T29" fmla="*/ 72 h 92"/>
                <a:gd name="T30" fmla="*/ 26 w 91"/>
                <a:gd name="T31" fmla="*/ 61 h 92"/>
                <a:gd name="T32" fmla="*/ 48 w 91"/>
                <a:gd name="T33" fmla="*/ 46 h 92"/>
                <a:gd name="T34" fmla="*/ 47 w 91"/>
                <a:gd name="T35" fmla="*/ 39 h 92"/>
                <a:gd name="T36" fmla="*/ 73 w 91"/>
                <a:gd name="T37" fmla="*/ 24 h 92"/>
                <a:gd name="T38" fmla="*/ 53 w 91"/>
                <a:gd name="T39" fmla="*/ 37 h 92"/>
                <a:gd name="T40" fmla="*/ 57 w 91"/>
                <a:gd name="T41" fmla="*/ 44 h 92"/>
                <a:gd name="T42" fmla="*/ 80 w 91"/>
                <a:gd name="T43" fmla="*/ 45 h 92"/>
                <a:gd name="T44" fmla="*/ 83 w 91"/>
                <a:gd name="T45" fmla="*/ 32 h 92"/>
                <a:gd name="T46" fmla="*/ 30 w 91"/>
                <a:gd name="T47" fmla="*/ 11 h 92"/>
                <a:gd name="T48" fmla="*/ 12 w 91"/>
                <a:gd name="T49" fmla="*/ 27 h 92"/>
                <a:gd name="T50" fmla="*/ 14 w 91"/>
                <a:gd name="T51" fmla="*/ 37 h 92"/>
                <a:gd name="T52" fmla="*/ 44 w 91"/>
                <a:gd name="T53" fmla="*/ 33 h 92"/>
                <a:gd name="T54" fmla="*/ 32 w 91"/>
                <a:gd name="T55" fmla="*/ 15 h 92"/>
                <a:gd name="T56" fmla="*/ 45 w 91"/>
                <a:gd name="T57" fmla="*/ 7 h 92"/>
                <a:gd name="T58" fmla="*/ 36 w 91"/>
                <a:gd name="T59" fmla="*/ 8 h 92"/>
                <a:gd name="T60" fmla="*/ 44 w 91"/>
                <a:gd name="T61" fmla="*/ 20 h 92"/>
                <a:gd name="T62" fmla="*/ 57 w 91"/>
                <a:gd name="T63" fmla="*/ 28 h 92"/>
                <a:gd name="T64" fmla="*/ 67 w 91"/>
                <a:gd name="T65" fmla="*/ 23 h 92"/>
                <a:gd name="T66" fmla="*/ 71 w 91"/>
                <a:gd name="T67" fmla="*/ 17 h 92"/>
                <a:gd name="T68" fmla="*/ 60 w 91"/>
                <a:gd name="T69" fmla="*/ 9 h 92"/>
                <a:gd name="T70" fmla="*/ 45 w 91"/>
                <a:gd name="T71" fmla="*/ 0 h 92"/>
                <a:gd name="T72" fmla="*/ 77 w 91"/>
                <a:gd name="T73" fmla="*/ 13 h 92"/>
                <a:gd name="T74" fmla="*/ 91 w 91"/>
                <a:gd name="T75" fmla="*/ 45 h 92"/>
                <a:gd name="T76" fmla="*/ 77 w 91"/>
                <a:gd name="T77" fmla="*/ 78 h 92"/>
                <a:gd name="T78" fmla="*/ 45 w 91"/>
                <a:gd name="T79" fmla="*/ 92 h 92"/>
                <a:gd name="T80" fmla="*/ 14 w 91"/>
                <a:gd name="T81" fmla="*/ 78 h 92"/>
                <a:gd name="T82" fmla="*/ 0 w 91"/>
                <a:gd name="T83" fmla="*/ 45 h 92"/>
                <a:gd name="T84" fmla="*/ 14 w 91"/>
                <a:gd name="T85" fmla="*/ 13 h 92"/>
                <a:gd name="T86" fmla="*/ 45 w 91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92">
                  <a:moveTo>
                    <a:pt x="52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30" y="66"/>
                  </a:lnTo>
                  <a:lnTo>
                    <a:pt x="24" y="73"/>
                  </a:lnTo>
                  <a:lnTo>
                    <a:pt x="22" y="77"/>
                  </a:lnTo>
                  <a:lnTo>
                    <a:pt x="32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2" y="52"/>
                  </a:lnTo>
                  <a:close/>
                  <a:moveTo>
                    <a:pt x="71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6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71" y="50"/>
                  </a:lnTo>
                  <a:close/>
                  <a:moveTo>
                    <a:pt x="47" y="39"/>
                  </a:moveTo>
                  <a:lnTo>
                    <a:pt x="32" y="43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10" y="60"/>
                  </a:lnTo>
                  <a:lnTo>
                    <a:pt x="16" y="72"/>
                  </a:lnTo>
                  <a:lnTo>
                    <a:pt x="19" y="68"/>
                  </a:lnTo>
                  <a:lnTo>
                    <a:pt x="26" y="61"/>
                  </a:lnTo>
                  <a:lnTo>
                    <a:pt x="35" y="53"/>
                  </a:lnTo>
                  <a:lnTo>
                    <a:pt x="48" y="46"/>
                  </a:lnTo>
                  <a:lnTo>
                    <a:pt x="49" y="45"/>
                  </a:lnTo>
                  <a:lnTo>
                    <a:pt x="47" y="39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5" y="31"/>
                  </a:lnTo>
                  <a:lnTo>
                    <a:pt x="53" y="37"/>
                  </a:lnTo>
                  <a:lnTo>
                    <a:pt x="56" y="43"/>
                  </a:lnTo>
                  <a:lnTo>
                    <a:pt x="57" y="44"/>
                  </a:lnTo>
                  <a:lnTo>
                    <a:pt x="69" y="44"/>
                  </a:lnTo>
                  <a:lnTo>
                    <a:pt x="80" y="45"/>
                  </a:lnTo>
                  <a:lnTo>
                    <a:pt x="84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30" y="11"/>
                  </a:moveTo>
                  <a:lnTo>
                    <a:pt x="19" y="17"/>
                  </a:lnTo>
                  <a:lnTo>
                    <a:pt x="12" y="27"/>
                  </a:lnTo>
                  <a:lnTo>
                    <a:pt x="7" y="39"/>
                  </a:lnTo>
                  <a:lnTo>
                    <a:pt x="14" y="37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8" y="23"/>
                  </a:lnTo>
                  <a:lnTo>
                    <a:pt x="32" y="15"/>
                  </a:lnTo>
                  <a:lnTo>
                    <a:pt x="30" y="11"/>
                  </a:lnTo>
                  <a:close/>
                  <a:moveTo>
                    <a:pt x="45" y="7"/>
                  </a:moveTo>
                  <a:lnTo>
                    <a:pt x="41" y="7"/>
                  </a:lnTo>
                  <a:lnTo>
                    <a:pt x="36" y="8"/>
                  </a:lnTo>
                  <a:lnTo>
                    <a:pt x="39" y="12"/>
                  </a:lnTo>
                  <a:lnTo>
                    <a:pt x="44" y="20"/>
                  </a:lnTo>
                  <a:lnTo>
                    <a:pt x="51" y="31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3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7" y="13"/>
                  </a:lnTo>
                  <a:lnTo>
                    <a:pt x="88" y="28"/>
                  </a:lnTo>
                  <a:lnTo>
                    <a:pt x="91" y="45"/>
                  </a:lnTo>
                  <a:lnTo>
                    <a:pt x="88" y="64"/>
                  </a:lnTo>
                  <a:lnTo>
                    <a:pt x="77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4" y="78"/>
                  </a:lnTo>
                  <a:lnTo>
                    <a:pt x="3" y="64"/>
                  </a:lnTo>
                  <a:lnTo>
                    <a:pt x="0" y="45"/>
                  </a:lnTo>
                  <a:lnTo>
                    <a:pt x="3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D726EEF6-8763-4924-A487-6E30A0047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345" y="4719715"/>
              <a:ext cx="131128" cy="113247"/>
            </a:xfrm>
            <a:custGeom>
              <a:avLst/>
              <a:gdLst>
                <a:gd name="T0" fmla="*/ 44 w 88"/>
                <a:gd name="T1" fmla="*/ 27 h 76"/>
                <a:gd name="T2" fmla="*/ 18 w 88"/>
                <a:gd name="T3" fmla="*/ 50 h 76"/>
                <a:gd name="T4" fmla="*/ 34 w 88"/>
                <a:gd name="T5" fmla="*/ 50 h 76"/>
                <a:gd name="T6" fmla="*/ 34 w 88"/>
                <a:gd name="T7" fmla="*/ 66 h 76"/>
                <a:gd name="T8" fmla="*/ 55 w 88"/>
                <a:gd name="T9" fmla="*/ 66 h 76"/>
                <a:gd name="T10" fmla="*/ 55 w 88"/>
                <a:gd name="T11" fmla="*/ 50 h 76"/>
                <a:gd name="T12" fmla="*/ 72 w 88"/>
                <a:gd name="T13" fmla="*/ 50 h 76"/>
                <a:gd name="T14" fmla="*/ 44 w 88"/>
                <a:gd name="T15" fmla="*/ 27 h 76"/>
                <a:gd name="T16" fmla="*/ 19 w 88"/>
                <a:gd name="T17" fmla="*/ 6 h 76"/>
                <a:gd name="T18" fmla="*/ 14 w 88"/>
                <a:gd name="T19" fmla="*/ 11 h 76"/>
                <a:gd name="T20" fmla="*/ 75 w 88"/>
                <a:gd name="T21" fmla="*/ 11 h 76"/>
                <a:gd name="T22" fmla="*/ 70 w 88"/>
                <a:gd name="T23" fmla="*/ 6 h 76"/>
                <a:gd name="T24" fmla="*/ 19 w 88"/>
                <a:gd name="T25" fmla="*/ 6 h 76"/>
                <a:gd name="T26" fmla="*/ 18 w 88"/>
                <a:gd name="T27" fmla="*/ 0 h 76"/>
                <a:gd name="T28" fmla="*/ 72 w 88"/>
                <a:gd name="T29" fmla="*/ 0 h 76"/>
                <a:gd name="T30" fmla="*/ 88 w 88"/>
                <a:gd name="T31" fmla="*/ 16 h 76"/>
                <a:gd name="T32" fmla="*/ 88 w 88"/>
                <a:gd name="T33" fmla="*/ 74 h 76"/>
                <a:gd name="T34" fmla="*/ 87 w 88"/>
                <a:gd name="T35" fmla="*/ 76 h 76"/>
                <a:gd name="T36" fmla="*/ 86 w 88"/>
                <a:gd name="T37" fmla="*/ 76 h 76"/>
                <a:gd name="T38" fmla="*/ 3 w 88"/>
                <a:gd name="T39" fmla="*/ 76 h 76"/>
                <a:gd name="T40" fmla="*/ 2 w 88"/>
                <a:gd name="T41" fmla="*/ 76 h 76"/>
                <a:gd name="T42" fmla="*/ 0 w 88"/>
                <a:gd name="T43" fmla="*/ 74 h 76"/>
                <a:gd name="T44" fmla="*/ 0 w 88"/>
                <a:gd name="T45" fmla="*/ 16 h 76"/>
                <a:gd name="T46" fmla="*/ 18 w 88"/>
                <a:gd name="T4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" h="76">
                  <a:moveTo>
                    <a:pt x="44" y="27"/>
                  </a:moveTo>
                  <a:lnTo>
                    <a:pt x="18" y="50"/>
                  </a:lnTo>
                  <a:lnTo>
                    <a:pt x="34" y="50"/>
                  </a:lnTo>
                  <a:lnTo>
                    <a:pt x="34" y="66"/>
                  </a:lnTo>
                  <a:lnTo>
                    <a:pt x="55" y="66"/>
                  </a:lnTo>
                  <a:lnTo>
                    <a:pt x="55" y="50"/>
                  </a:lnTo>
                  <a:lnTo>
                    <a:pt x="72" y="50"/>
                  </a:lnTo>
                  <a:lnTo>
                    <a:pt x="44" y="27"/>
                  </a:lnTo>
                  <a:close/>
                  <a:moveTo>
                    <a:pt x="19" y="6"/>
                  </a:moveTo>
                  <a:lnTo>
                    <a:pt x="14" y="11"/>
                  </a:lnTo>
                  <a:lnTo>
                    <a:pt x="75" y="11"/>
                  </a:lnTo>
                  <a:lnTo>
                    <a:pt x="70" y="6"/>
                  </a:lnTo>
                  <a:lnTo>
                    <a:pt x="19" y="6"/>
                  </a:lnTo>
                  <a:close/>
                  <a:moveTo>
                    <a:pt x="18" y="0"/>
                  </a:moveTo>
                  <a:lnTo>
                    <a:pt x="72" y="0"/>
                  </a:lnTo>
                  <a:lnTo>
                    <a:pt x="88" y="16"/>
                  </a:lnTo>
                  <a:lnTo>
                    <a:pt x="88" y="74"/>
                  </a:lnTo>
                  <a:lnTo>
                    <a:pt x="87" y="76"/>
                  </a:lnTo>
                  <a:lnTo>
                    <a:pt x="86" y="76"/>
                  </a:lnTo>
                  <a:lnTo>
                    <a:pt x="3" y="76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9FE45290-1001-4FA1-99C8-900C1F995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6187" y="4940249"/>
              <a:ext cx="208613" cy="180302"/>
            </a:xfrm>
            <a:custGeom>
              <a:avLst/>
              <a:gdLst>
                <a:gd name="T0" fmla="*/ 51 w 140"/>
                <a:gd name="T1" fmla="*/ 79 h 121"/>
                <a:gd name="T2" fmla="*/ 68 w 140"/>
                <a:gd name="T3" fmla="*/ 112 h 121"/>
                <a:gd name="T4" fmla="*/ 65 w 140"/>
                <a:gd name="T5" fmla="*/ 115 h 121"/>
                <a:gd name="T6" fmla="*/ 47 w 140"/>
                <a:gd name="T7" fmla="*/ 121 h 121"/>
                <a:gd name="T8" fmla="*/ 44 w 140"/>
                <a:gd name="T9" fmla="*/ 118 h 121"/>
                <a:gd name="T10" fmla="*/ 119 w 140"/>
                <a:gd name="T11" fmla="*/ 33 h 121"/>
                <a:gd name="T12" fmla="*/ 120 w 140"/>
                <a:gd name="T13" fmla="*/ 35 h 121"/>
                <a:gd name="T14" fmla="*/ 123 w 140"/>
                <a:gd name="T15" fmla="*/ 43 h 121"/>
                <a:gd name="T16" fmla="*/ 123 w 140"/>
                <a:gd name="T17" fmla="*/ 56 h 121"/>
                <a:gd name="T18" fmla="*/ 120 w 140"/>
                <a:gd name="T19" fmla="*/ 65 h 121"/>
                <a:gd name="T20" fmla="*/ 119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3 h 121"/>
                <a:gd name="T28" fmla="*/ 117 w 140"/>
                <a:gd name="T29" fmla="*/ 35 h 121"/>
                <a:gd name="T30" fmla="*/ 119 w 140"/>
                <a:gd name="T31" fmla="*/ 33 h 121"/>
                <a:gd name="T32" fmla="*/ 35 w 140"/>
                <a:gd name="T33" fmla="*/ 39 h 121"/>
                <a:gd name="T34" fmla="*/ 35 w 140"/>
                <a:gd name="T35" fmla="*/ 60 h 121"/>
                <a:gd name="T36" fmla="*/ 31 w 140"/>
                <a:gd name="T37" fmla="*/ 69 h 121"/>
                <a:gd name="T38" fmla="*/ 18 w 140"/>
                <a:gd name="T39" fmla="*/ 68 h 121"/>
                <a:gd name="T40" fmla="*/ 11 w 140"/>
                <a:gd name="T41" fmla="*/ 68 h 121"/>
                <a:gd name="T42" fmla="*/ 8 w 140"/>
                <a:gd name="T43" fmla="*/ 68 h 121"/>
                <a:gd name="T44" fmla="*/ 0 w 140"/>
                <a:gd name="T45" fmla="*/ 56 h 121"/>
                <a:gd name="T46" fmla="*/ 8 w 140"/>
                <a:gd name="T47" fmla="*/ 31 h 121"/>
                <a:gd name="T48" fmla="*/ 10 w 140"/>
                <a:gd name="T49" fmla="*/ 31 h 121"/>
                <a:gd name="T50" fmla="*/ 14 w 140"/>
                <a:gd name="T51" fmla="*/ 31 h 121"/>
                <a:gd name="T52" fmla="*/ 24 w 140"/>
                <a:gd name="T53" fmla="*/ 31 h 121"/>
                <a:gd name="T54" fmla="*/ 36 w 140"/>
                <a:gd name="T55" fmla="*/ 29 h 121"/>
                <a:gd name="T56" fmla="*/ 116 w 140"/>
                <a:gd name="T57" fmla="*/ 8 h 121"/>
                <a:gd name="T58" fmla="*/ 112 w 140"/>
                <a:gd name="T59" fmla="*/ 13 h 121"/>
                <a:gd name="T60" fmla="*/ 107 w 140"/>
                <a:gd name="T61" fmla="*/ 32 h 121"/>
                <a:gd name="T62" fmla="*/ 107 w 140"/>
                <a:gd name="T63" fmla="*/ 67 h 121"/>
                <a:gd name="T64" fmla="*/ 112 w 140"/>
                <a:gd name="T65" fmla="*/ 85 h 121"/>
                <a:gd name="T66" fmla="*/ 116 w 140"/>
                <a:gd name="T67" fmla="*/ 91 h 121"/>
                <a:gd name="T68" fmla="*/ 120 w 140"/>
                <a:gd name="T69" fmla="*/ 91 h 121"/>
                <a:gd name="T70" fmla="*/ 124 w 140"/>
                <a:gd name="T71" fmla="*/ 85 h 121"/>
                <a:gd name="T72" fmla="*/ 131 w 140"/>
                <a:gd name="T73" fmla="*/ 67 h 121"/>
                <a:gd name="T74" fmla="*/ 131 w 140"/>
                <a:gd name="T75" fmla="*/ 32 h 121"/>
                <a:gd name="T76" fmla="*/ 124 w 140"/>
                <a:gd name="T77" fmla="*/ 13 h 121"/>
                <a:gd name="T78" fmla="*/ 120 w 140"/>
                <a:gd name="T79" fmla="*/ 8 h 121"/>
                <a:gd name="T80" fmla="*/ 111 w 140"/>
                <a:gd name="T81" fmla="*/ 0 h 121"/>
                <a:gd name="T82" fmla="*/ 123 w 140"/>
                <a:gd name="T83" fmla="*/ 0 h 121"/>
                <a:gd name="T84" fmla="*/ 135 w 140"/>
                <a:gd name="T85" fmla="*/ 15 h 121"/>
                <a:gd name="T86" fmla="*/ 140 w 140"/>
                <a:gd name="T87" fmla="*/ 49 h 121"/>
                <a:gd name="T88" fmla="*/ 135 w 140"/>
                <a:gd name="T89" fmla="*/ 84 h 121"/>
                <a:gd name="T90" fmla="*/ 123 w 140"/>
                <a:gd name="T91" fmla="*/ 99 h 121"/>
                <a:gd name="T92" fmla="*/ 109 w 140"/>
                <a:gd name="T93" fmla="*/ 97 h 121"/>
                <a:gd name="T94" fmla="*/ 93 w 140"/>
                <a:gd name="T95" fmla="*/ 88 h 121"/>
                <a:gd name="T96" fmla="*/ 64 w 140"/>
                <a:gd name="T97" fmla="*/ 76 h 121"/>
                <a:gd name="T98" fmla="*/ 45 w 140"/>
                <a:gd name="T99" fmla="*/ 61 h 121"/>
                <a:gd name="T100" fmla="*/ 45 w 140"/>
                <a:gd name="T101" fmla="*/ 37 h 121"/>
                <a:gd name="T102" fmla="*/ 64 w 140"/>
                <a:gd name="T103" fmla="*/ 23 h 121"/>
                <a:gd name="T104" fmla="*/ 93 w 140"/>
                <a:gd name="T105" fmla="*/ 11 h 121"/>
                <a:gd name="T106" fmla="*/ 109 w 140"/>
                <a:gd name="T107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21">
                  <a:moveTo>
                    <a:pt x="33" y="75"/>
                  </a:moveTo>
                  <a:lnTo>
                    <a:pt x="51" y="7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7" y="113"/>
                  </a:lnTo>
                  <a:lnTo>
                    <a:pt x="65" y="115"/>
                  </a:lnTo>
                  <a:lnTo>
                    <a:pt x="49" y="121"/>
                  </a:lnTo>
                  <a:lnTo>
                    <a:pt x="47" y="121"/>
                  </a:lnTo>
                  <a:lnTo>
                    <a:pt x="45" y="121"/>
                  </a:lnTo>
                  <a:lnTo>
                    <a:pt x="44" y="118"/>
                  </a:lnTo>
                  <a:lnTo>
                    <a:pt x="33" y="75"/>
                  </a:lnTo>
                  <a:close/>
                  <a:moveTo>
                    <a:pt x="119" y="33"/>
                  </a:moveTo>
                  <a:lnTo>
                    <a:pt x="119" y="33"/>
                  </a:lnTo>
                  <a:lnTo>
                    <a:pt x="120" y="35"/>
                  </a:lnTo>
                  <a:lnTo>
                    <a:pt x="121" y="37"/>
                  </a:lnTo>
                  <a:lnTo>
                    <a:pt x="123" y="43"/>
                  </a:lnTo>
                  <a:lnTo>
                    <a:pt x="123" y="49"/>
                  </a:lnTo>
                  <a:lnTo>
                    <a:pt x="123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5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3"/>
                  </a:lnTo>
                  <a:lnTo>
                    <a:pt x="115" y="37"/>
                  </a:lnTo>
                  <a:lnTo>
                    <a:pt x="117" y="35"/>
                  </a:lnTo>
                  <a:lnTo>
                    <a:pt x="117" y="33"/>
                  </a:lnTo>
                  <a:lnTo>
                    <a:pt x="119" y="33"/>
                  </a:lnTo>
                  <a:close/>
                  <a:moveTo>
                    <a:pt x="36" y="29"/>
                  </a:moveTo>
                  <a:lnTo>
                    <a:pt x="35" y="39"/>
                  </a:lnTo>
                  <a:lnTo>
                    <a:pt x="35" y="49"/>
                  </a:lnTo>
                  <a:lnTo>
                    <a:pt x="35" y="60"/>
                  </a:lnTo>
                  <a:lnTo>
                    <a:pt x="36" y="69"/>
                  </a:lnTo>
                  <a:lnTo>
                    <a:pt x="31" y="69"/>
                  </a:lnTo>
                  <a:lnTo>
                    <a:pt x="24" y="68"/>
                  </a:lnTo>
                  <a:lnTo>
                    <a:pt x="18" y="68"/>
                  </a:lnTo>
                  <a:lnTo>
                    <a:pt x="14" y="68"/>
                  </a:lnTo>
                  <a:lnTo>
                    <a:pt x="11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1" y="31"/>
                  </a:lnTo>
                  <a:lnTo>
                    <a:pt x="14" y="31"/>
                  </a:lnTo>
                  <a:lnTo>
                    <a:pt x="18" y="31"/>
                  </a:lnTo>
                  <a:lnTo>
                    <a:pt x="24" y="31"/>
                  </a:lnTo>
                  <a:lnTo>
                    <a:pt x="31" y="29"/>
                  </a:lnTo>
                  <a:lnTo>
                    <a:pt x="36" y="29"/>
                  </a:lnTo>
                  <a:close/>
                  <a:moveTo>
                    <a:pt x="119" y="7"/>
                  </a:moveTo>
                  <a:lnTo>
                    <a:pt x="116" y="8"/>
                  </a:lnTo>
                  <a:lnTo>
                    <a:pt x="115" y="9"/>
                  </a:lnTo>
                  <a:lnTo>
                    <a:pt x="112" y="13"/>
                  </a:lnTo>
                  <a:lnTo>
                    <a:pt x="111" y="19"/>
                  </a:lnTo>
                  <a:lnTo>
                    <a:pt x="107" y="32"/>
                  </a:lnTo>
                  <a:lnTo>
                    <a:pt x="105" y="49"/>
                  </a:lnTo>
                  <a:lnTo>
                    <a:pt x="107" y="67"/>
                  </a:lnTo>
                  <a:lnTo>
                    <a:pt x="111" y="81"/>
                  </a:lnTo>
                  <a:lnTo>
                    <a:pt x="112" y="85"/>
                  </a:lnTo>
                  <a:lnTo>
                    <a:pt x="115" y="89"/>
                  </a:lnTo>
                  <a:lnTo>
                    <a:pt x="116" y="91"/>
                  </a:lnTo>
                  <a:lnTo>
                    <a:pt x="119" y="92"/>
                  </a:lnTo>
                  <a:lnTo>
                    <a:pt x="120" y="91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7" y="81"/>
                  </a:lnTo>
                  <a:lnTo>
                    <a:pt x="131" y="67"/>
                  </a:lnTo>
                  <a:lnTo>
                    <a:pt x="132" y="49"/>
                  </a:lnTo>
                  <a:lnTo>
                    <a:pt x="131" y="32"/>
                  </a:lnTo>
                  <a:lnTo>
                    <a:pt x="127" y="19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9" y="7"/>
                  </a:lnTo>
                  <a:close/>
                  <a:moveTo>
                    <a:pt x="111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9" y="4"/>
                  </a:lnTo>
                  <a:lnTo>
                    <a:pt x="135" y="15"/>
                  </a:lnTo>
                  <a:lnTo>
                    <a:pt x="139" y="31"/>
                  </a:lnTo>
                  <a:lnTo>
                    <a:pt x="140" y="49"/>
                  </a:lnTo>
                  <a:lnTo>
                    <a:pt x="139" y="69"/>
                  </a:lnTo>
                  <a:lnTo>
                    <a:pt x="135" y="84"/>
                  </a:lnTo>
                  <a:lnTo>
                    <a:pt x="129" y="95"/>
                  </a:lnTo>
                  <a:lnTo>
                    <a:pt x="123" y="99"/>
                  </a:lnTo>
                  <a:lnTo>
                    <a:pt x="111" y="99"/>
                  </a:lnTo>
                  <a:lnTo>
                    <a:pt x="109" y="97"/>
                  </a:lnTo>
                  <a:lnTo>
                    <a:pt x="103" y="93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64" y="76"/>
                  </a:lnTo>
                  <a:lnTo>
                    <a:pt x="47" y="72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7" y="28"/>
                  </a:lnTo>
                  <a:lnTo>
                    <a:pt x="64" y="23"/>
                  </a:lnTo>
                  <a:lnTo>
                    <a:pt x="80" y="17"/>
                  </a:lnTo>
                  <a:lnTo>
                    <a:pt x="93" y="11"/>
                  </a:lnTo>
                  <a:lnTo>
                    <a:pt x="103" y="5"/>
                  </a:lnTo>
                  <a:lnTo>
                    <a:pt x="109" y="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D554618F-1B4B-4DD6-815E-8BE3EF3DC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6790" y="4658621"/>
              <a:ext cx="107287" cy="41722"/>
            </a:xfrm>
            <a:custGeom>
              <a:avLst/>
              <a:gdLst>
                <a:gd name="T0" fmla="*/ 59 w 72"/>
                <a:gd name="T1" fmla="*/ 0 h 28"/>
                <a:gd name="T2" fmla="*/ 67 w 72"/>
                <a:gd name="T3" fmla="*/ 3 h 28"/>
                <a:gd name="T4" fmla="*/ 72 w 72"/>
                <a:gd name="T5" fmla="*/ 9 h 28"/>
                <a:gd name="T6" fmla="*/ 72 w 72"/>
                <a:gd name="T7" fmla="*/ 13 h 28"/>
                <a:gd name="T8" fmla="*/ 70 w 72"/>
                <a:gd name="T9" fmla="*/ 23 h 28"/>
                <a:gd name="T10" fmla="*/ 63 w 72"/>
                <a:gd name="T11" fmla="*/ 28 h 28"/>
                <a:gd name="T12" fmla="*/ 46 w 72"/>
                <a:gd name="T13" fmla="*/ 28 h 28"/>
                <a:gd name="T14" fmla="*/ 51 w 72"/>
                <a:gd name="T15" fmla="*/ 21 h 28"/>
                <a:gd name="T16" fmla="*/ 62 w 72"/>
                <a:gd name="T17" fmla="*/ 21 h 28"/>
                <a:gd name="T18" fmla="*/ 66 w 72"/>
                <a:gd name="T19" fmla="*/ 17 h 28"/>
                <a:gd name="T20" fmla="*/ 67 w 72"/>
                <a:gd name="T21" fmla="*/ 13 h 28"/>
                <a:gd name="T22" fmla="*/ 64 w 72"/>
                <a:gd name="T23" fmla="*/ 8 h 28"/>
                <a:gd name="T24" fmla="*/ 59 w 72"/>
                <a:gd name="T25" fmla="*/ 5 h 28"/>
                <a:gd name="T26" fmla="*/ 38 w 72"/>
                <a:gd name="T27" fmla="*/ 7 h 28"/>
                <a:gd name="T28" fmla="*/ 34 w 72"/>
                <a:gd name="T29" fmla="*/ 11 h 28"/>
                <a:gd name="T30" fmla="*/ 34 w 72"/>
                <a:gd name="T31" fmla="*/ 13 h 28"/>
                <a:gd name="T32" fmla="*/ 27 w 72"/>
                <a:gd name="T33" fmla="*/ 16 h 28"/>
                <a:gd name="T34" fmla="*/ 27 w 72"/>
                <a:gd name="T35" fmla="*/ 13 h 28"/>
                <a:gd name="T36" fmla="*/ 30 w 72"/>
                <a:gd name="T37" fmla="*/ 5 h 28"/>
                <a:gd name="T38" fmla="*/ 36 w 72"/>
                <a:gd name="T39" fmla="*/ 0 h 28"/>
                <a:gd name="T40" fmla="*/ 15 w 72"/>
                <a:gd name="T41" fmla="*/ 0 h 28"/>
                <a:gd name="T42" fmla="*/ 24 w 72"/>
                <a:gd name="T43" fmla="*/ 3 h 28"/>
                <a:gd name="T44" fmla="*/ 15 w 72"/>
                <a:gd name="T45" fmla="*/ 5 h 28"/>
                <a:gd name="T46" fmla="*/ 8 w 72"/>
                <a:gd name="T47" fmla="*/ 8 h 28"/>
                <a:gd name="T48" fmla="*/ 7 w 72"/>
                <a:gd name="T49" fmla="*/ 13 h 28"/>
                <a:gd name="T50" fmla="*/ 7 w 72"/>
                <a:gd name="T51" fmla="*/ 17 h 28"/>
                <a:gd name="T52" fmla="*/ 11 w 72"/>
                <a:gd name="T53" fmla="*/ 21 h 28"/>
                <a:gd name="T54" fmla="*/ 32 w 72"/>
                <a:gd name="T55" fmla="*/ 21 h 28"/>
                <a:gd name="T56" fmla="*/ 38 w 72"/>
                <a:gd name="T57" fmla="*/ 20 h 28"/>
                <a:gd name="T58" fmla="*/ 40 w 72"/>
                <a:gd name="T59" fmla="*/ 13 h 28"/>
                <a:gd name="T60" fmla="*/ 40 w 72"/>
                <a:gd name="T61" fmla="*/ 12 h 28"/>
                <a:gd name="T62" fmla="*/ 47 w 72"/>
                <a:gd name="T63" fmla="*/ 13 h 28"/>
                <a:gd name="T64" fmla="*/ 46 w 72"/>
                <a:gd name="T65" fmla="*/ 19 h 28"/>
                <a:gd name="T66" fmla="*/ 40 w 72"/>
                <a:gd name="T67" fmla="*/ 25 h 28"/>
                <a:gd name="T68" fmla="*/ 32 w 72"/>
                <a:gd name="T69" fmla="*/ 28 h 28"/>
                <a:gd name="T70" fmla="*/ 10 w 72"/>
                <a:gd name="T71" fmla="*/ 28 h 28"/>
                <a:gd name="T72" fmla="*/ 3 w 72"/>
                <a:gd name="T73" fmla="*/ 23 h 28"/>
                <a:gd name="T74" fmla="*/ 0 w 72"/>
                <a:gd name="T75" fmla="*/ 13 h 28"/>
                <a:gd name="T76" fmla="*/ 0 w 72"/>
                <a:gd name="T77" fmla="*/ 9 h 28"/>
                <a:gd name="T78" fmla="*/ 6 w 72"/>
                <a:gd name="T79" fmla="*/ 3 h 28"/>
                <a:gd name="T80" fmla="*/ 15 w 72"/>
                <a:gd name="T8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28">
                  <a:moveTo>
                    <a:pt x="40" y="0"/>
                  </a:moveTo>
                  <a:lnTo>
                    <a:pt x="59" y="0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0" y="5"/>
                  </a:lnTo>
                  <a:lnTo>
                    <a:pt x="72" y="9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2" y="19"/>
                  </a:lnTo>
                  <a:lnTo>
                    <a:pt x="70" y="23"/>
                  </a:lnTo>
                  <a:lnTo>
                    <a:pt x="67" y="25"/>
                  </a:lnTo>
                  <a:lnTo>
                    <a:pt x="63" y="28"/>
                  </a:lnTo>
                  <a:lnTo>
                    <a:pt x="59" y="28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1" y="21"/>
                  </a:lnTo>
                  <a:lnTo>
                    <a:pt x="59" y="21"/>
                  </a:lnTo>
                  <a:lnTo>
                    <a:pt x="62" y="21"/>
                  </a:lnTo>
                  <a:lnTo>
                    <a:pt x="64" y="20"/>
                  </a:lnTo>
                  <a:lnTo>
                    <a:pt x="66" y="17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6" y="11"/>
                  </a:lnTo>
                  <a:lnTo>
                    <a:pt x="64" y="8"/>
                  </a:lnTo>
                  <a:lnTo>
                    <a:pt x="62" y="7"/>
                  </a:lnTo>
                  <a:lnTo>
                    <a:pt x="59" y="5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8"/>
                  </a:lnTo>
                  <a:lnTo>
                    <a:pt x="34" y="11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9"/>
                  </a:lnTo>
                  <a:lnTo>
                    <a:pt x="30" y="5"/>
                  </a:lnTo>
                  <a:lnTo>
                    <a:pt x="32" y="3"/>
                  </a:lnTo>
                  <a:lnTo>
                    <a:pt x="36" y="0"/>
                  </a:lnTo>
                  <a:lnTo>
                    <a:pt x="40" y="0"/>
                  </a:lnTo>
                  <a:close/>
                  <a:moveTo>
                    <a:pt x="15" y="0"/>
                  </a:moveTo>
                  <a:lnTo>
                    <a:pt x="27" y="0"/>
                  </a:lnTo>
                  <a:lnTo>
                    <a:pt x="24" y="3"/>
                  </a:lnTo>
                  <a:lnTo>
                    <a:pt x="23" y="5"/>
                  </a:lnTo>
                  <a:lnTo>
                    <a:pt x="15" y="5"/>
                  </a:lnTo>
                  <a:lnTo>
                    <a:pt x="11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8" y="20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32" y="21"/>
                  </a:lnTo>
                  <a:lnTo>
                    <a:pt x="35" y="21"/>
                  </a:lnTo>
                  <a:lnTo>
                    <a:pt x="38" y="20"/>
                  </a:lnTo>
                  <a:lnTo>
                    <a:pt x="39" y="17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47" y="12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9"/>
                  </a:lnTo>
                  <a:lnTo>
                    <a:pt x="44" y="23"/>
                  </a:lnTo>
                  <a:lnTo>
                    <a:pt x="40" y="25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15" y="28"/>
                  </a:lnTo>
                  <a:lnTo>
                    <a:pt x="10" y="28"/>
                  </a:lnTo>
                  <a:lnTo>
                    <a:pt x="6" y="25"/>
                  </a:lnTo>
                  <a:lnTo>
                    <a:pt x="3" y="23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7FEFBBD8-5357-41EE-8EB5-447061B4C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1097" y="4186261"/>
              <a:ext cx="116227" cy="117717"/>
            </a:xfrm>
            <a:custGeom>
              <a:avLst/>
              <a:gdLst>
                <a:gd name="T0" fmla="*/ 39 w 78"/>
                <a:gd name="T1" fmla="*/ 15 h 79"/>
                <a:gd name="T2" fmla="*/ 42 w 78"/>
                <a:gd name="T3" fmla="*/ 50 h 79"/>
                <a:gd name="T4" fmla="*/ 43 w 78"/>
                <a:gd name="T5" fmla="*/ 56 h 79"/>
                <a:gd name="T6" fmla="*/ 41 w 78"/>
                <a:gd name="T7" fmla="*/ 59 h 79"/>
                <a:gd name="T8" fmla="*/ 34 w 78"/>
                <a:gd name="T9" fmla="*/ 59 h 79"/>
                <a:gd name="T10" fmla="*/ 34 w 78"/>
                <a:gd name="T11" fmla="*/ 52 h 79"/>
                <a:gd name="T12" fmla="*/ 35 w 78"/>
                <a:gd name="T13" fmla="*/ 50 h 79"/>
                <a:gd name="T14" fmla="*/ 38 w 78"/>
                <a:gd name="T15" fmla="*/ 10 h 79"/>
                <a:gd name="T16" fmla="*/ 27 w 78"/>
                <a:gd name="T17" fmla="*/ 12 h 79"/>
                <a:gd name="T18" fmla="*/ 18 w 78"/>
                <a:gd name="T19" fmla="*/ 19 h 79"/>
                <a:gd name="T20" fmla="*/ 10 w 78"/>
                <a:gd name="T21" fmla="*/ 30 h 79"/>
                <a:gd name="T22" fmla="*/ 14 w 78"/>
                <a:gd name="T23" fmla="*/ 38 h 79"/>
                <a:gd name="T24" fmla="*/ 21 w 78"/>
                <a:gd name="T25" fmla="*/ 46 h 79"/>
                <a:gd name="T26" fmla="*/ 23 w 78"/>
                <a:gd name="T27" fmla="*/ 56 h 79"/>
                <a:gd name="T28" fmla="*/ 22 w 78"/>
                <a:gd name="T29" fmla="*/ 64 h 79"/>
                <a:gd name="T30" fmla="*/ 33 w 78"/>
                <a:gd name="T31" fmla="*/ 68 h 79"/>
                <a:gd name="T32" fmla="*/ 43 w 78"/>
                <a:gd name="T33" fmla="*/ 68 h 79"/>
                <a:gd name="T34" fmla="*/ 54 w 78"/>
                <a:gd name="T35" fmla="*/ 64 h 79"/>
                <a:gd name="T36" fmla="*/ 53 w 78"/>
                <a:gd name="T37" fmla="*/ 56 h 79"/>
                <a:gd name="T38" fmla="*/ 55 w 78"/>
                <a:gd name="T39" fmla="*/ 46 h 79"/>
                <a:gd name="T40" fmla="*/ 63 w 78"/>
                <a:gd name="T41" fmla="*/ 38 h 79"/>
                <a:gd name="T42" fmla="*/ 66 w 78"/>
                <a:gd name="T43" fmla="*/ 30 h 79"/>
                <a:gd name="T44" fmla="*/ 59 w 78"/>
                <a:gd name="T45" fmla="*/ 19 h 79"/>
                <a:gd name="T46" fmla="*/ 50 w 78"/>
                <a:gd name="T47" fmla="*/ 12 h 79"/>
                <a:gd name="T48" fmla="*/ 38 w 78"/>
                <a:gd name="T49" fmla="*/ 10 h 79"/>
                <a:gd name="T50" fmla="*/ 54 w 78"/>
                <a:gd name="T51" fmla="*/ 3 h 79"/>
                <a:gd name="T52" fmla="*/ 74 w 78"/>
                <a:gd name="T53" fmla="*/ 24 h 79"/>
                <a:gd name="T54" fmla="*/ 74 w 78"/>
                <a:gd name="T55" fmla="*/ 55 h 79"/>
                <a:gd name="T56" fmla="*/ 54 w 78"/>
                <a:gd name="T57" fmla="*/ 75 h 79"/>
                <a:gd name="T58" fmla="*/ 23 w 78"/>
                <a:gd name="T59" fmla="*/ 75 h 79"/>
                <a:gd name="T60" fmla="*/ 2 w 78"/>
                <a:gd name="T61" fmla="*/ 55 h 79"/>
                <a:gd name="T62" fmla="*/ 2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7" y="15"/>
                  </a:moveTo>
                  <a:lnTo>
                    <a:pt x="39" y="15"/>
                  </a:lnTo>
                  <a:lnTo>
                    <a:pt x="41" y="50"/>
                  </a:lnTo>
                  <a:lnTo>
                    <a:pt x="42" y="50"/>
                  </a:lnTo>
                  <a:lnTo>
                    <a:pt x="43" y="52"/>
                  </a:lnTo>
                  <a:lnTo>
                    <a:pt x="43" y="56"/>
                  </a:lnTo>
                  <a:lnTo>
                    <a:pt x="42" y="59"/>
                  </a:lnTo>
                  <a:lnTo>
                    <a:pt x="41" y="59"/>
                  </a:lnTo>
                  <a:lnTo>
                    <a:pt x="35" y="59"/>
                  </a:lnTo>
                  <a:lnTo>
                    <a:pt x="34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5" y="50"/>
                  </a:lnTo>
                  <a:lnTo>
                    <a:pt x="37" y="15"/>
                  </a:lnTo>
                  <a:close/>
                  <a:moveTo>
                    <a:pt x="38" y="10"/>
                  </a:moveTo>
                  <a:lnTo>
                    <a:pt x="33" y="11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9" y="36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21" y="46"/>
                  </a:lnTo>
                  <a:lnTo>
                    <a:pt x="23" y="51"/>
                  </a:lnTo>
                  <a:lnTo>
                    <a:pt x="23" y="56"/>
                  </a:lnTo>
                  <a:lnTo>
                    <a:pt x="23" y="60"/>
                  </a:lnTo>
                  <a:lnTo>
                    <a:pt x="22" y="64"/>
                  </a:lnTo>
                  <a:lnTo>
                    <a:pt x="27" y="67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43" y="68"/>
                  </a:lnTo>
                  <a:lnTo>
                    <a:pt x="50" y="67"/>
                  </a:lnTo>
                  <a:lnTo>
                    <a:pt x="54" y="64"/>
                  </a:lnTo>
                  <a:lnTo>
                    <a:pt x="54" y="60"/>
                  </a:lnTo>
                  <a:lnTo>
                    <a:pt x="53" y="56"/>
                  </a:lnTo>
                  <a:lnTo>
                    <a:pt x="54" y="51"/>
                  </a:lnTo>
                  <a:lnTo>
                    <a:pt x="55" y="46"/>
                  </a:lnTo>
                  <a:lnTo>
                    <a:pt x="59" y="42"/>
                  </a:lnTo>
                  <a:lnTo>
                    <a:pt x="63" y="38"/>
                  </a:lnTo>
                  <a:lnTo>
                    <a:pt x="67" y="36"/>
                  </a:lnTo>
                  <a:lnTo>
                    <a:pt x="66" y="30"/>
                  </a:lnTo>
                  <a:lnTo>
                    <a:pt x="63" y="23"/>
                  </a:lnTo>
                  <a:lnTo>
                    <a:pt x="59" y="19"/>
                  </a:lnTo>
                  <a:lnTo>
                    <a:pt x="54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8" y="10"/>
                  </a:lnTo>
                  <a:close/>
                  <a:moveTo>
                    <a:pt x="38" y="0"/>
                  </a:moveTo>
                  <a:lnTo>
                    <a:pt x="54" y="3"/>
                  </a:lnTo>
                  <a:lnTo>
                    <a:pt x="66" y="11"/>
                  </a:lnTo>
                  <a:lnTo>
                    <a:pt x="74" y="24"/>
                  </a:lnTo>
                  <a:lnTo>
                    <a:pt x="78" y="39"/>
                  </a:lnTo>
                  <a:lnTo>
                    <a:pt x="74" y="55"/>
                  </a:lnTo>
                  <a:lnTo>
                    <a:pt x="66" y="67"/>
                  </a:lnTo>
                  <a:lnTo>
                    <a:pt x="54" y="75"/>
                  </a:lnTo>
                  <a:lnTo>
                    <a:pt x="38" y="79"/>
                  </a:lnTo>
                  <a:lnTo>
                    <a:pt x="23" y="75"/>
                  </a:lnTo>
                  <a:lnTo>
                    <a:pt x="10" y="67"/>
                  </a:lnTo>
                  <a:lnTo>
                    <a:pt x="2" y="55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10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7F0605B6-ED8E-4724-98E4-9ADBDA46C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215" y="4315899"/>
              <a:ext cx="102816" cy="83445"/>
            </a:xfrm>
            <a:custGeom>
              <a:avLst/>
              <a:gdLst>
                <a:gd name="T0" fmla="*/ 55 w 69"/>
                <a:gd name="T1" fmla="*/ 8 h 56"/>
                <a:gd name="T2" fmla="*/ 26 w 69"/>
                <a:gd name="T3" fmla="*/ 36 h 56"/>
                <a:gd name="T4" fmla="*/ 13 w 69"/>
                <a:gd name="T5" fmla="*/ 22 h 56"/>
                <a:gd name="T6" fmla="*/ 8 w 69"/>
                <a:gd name="T7" fmla="*/ 29 h 56"/>
                <a:gd name="T8" fmla="*/ 26 w 69"/>
                <a:gd name="T9" fmla="*/ 48 h 56"/>
                <a:gd name="T10" fmla="*/ 62 w 69"/>
                <a:gd name="T11" fmla="*/ 13 h 56"/>
                <a:gd name="T12" fmla="*/ 55 w 69"/>
                <a:gd name="T13" fmla="*/ 8 h 56"/>
                <a:gd name="T14" fmla="*/ 55 w 69"/>
                <a:gd name="T15" fmla="*/ 0 h 56"/>
                <a:gd name="T16" fmla="*/ 69 w 69"/>
                <a:gd name="T17" fmla="*/ 13 h 56"/>
                <a:gd name="T18" fmla="*/ 26 w 69"/>
                <a:gd name="T19" fmla="*/ 56 h 56"/>
                <a:gd name="T20" fmla="*/ 0 w 69"/>
                <a:gd name="T21" fmla="*/ 29 h 56"/>
                <a:gd name="T22" fmla="*/ 13 w 69"/>
                <a:gd name="T23" fmla="*/ 16 h 56"/>
                <a:gd name="T24" fmla="*/ 26 w 69"/>
                <a:gd name="T25" fmla="*/ 29 h 56"/>
                <a:gd name="T26" fmla="*/ 55 w 69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56">
                  <a:moveTo>
                    <a:pt x="55" y="8"/>
                  </a:moveTo>
                  <a:lnTo>
                    <a:pt x="26" y="36"/>
                  </a:lnTo>
                  <a:lnTo>
                    <a:pt x="13" y="22"/>
                  </a:lnTo>
                  <a:lnTo>
                    <a:pt x="8" y="29"/>
                  </a:lnTo>
                  <a:lnTo>
                    <a:pt x="26" y="48"/>
                  </a:lnTo>
                  <a:lnTo>
                    <a:pt x="62" y="13"/>
                  </a:lnTo>
                  <a:lnTo>
                    <a:pt x="55" y="8"/>
                  </a:lnTo>
                  <a:close/>
                  <a:moveTo>
                    <a:pt x="55" y="0"/>
                  </a:moveTo>
                  <a:lnTo>
                    <a:pt x="69" y="13"/>
                  </a:lnTo>
                  <a:lnTo>
                    <a:pt x="26" y="56"/>
                  </a:lnTo>
                  <a:lnTo>
                    <a:pt x="0" y="29"/>
                  </a:lnTo>
                  <a:lnTo>
                    <a:pt x="13" y="16"/>
                  </a:lnTo>
                  <a:lnTo>
                    <a:pt x="26" y="2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C94E3868-0CB7-4C84-BF12-4F302456C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7384" y="4478321"/>
              <a:ext cx="123677" cy="162420"/>
            </a:xfrm>
            <a:custGeom>
              <a:avLst/>
              <a:gdLst>
                <a:gd name="T0" fmla="*/ 55 w 83"/>
                <a:gd name="T1" fmla="*/ 81 h 109"/>
                <a:gd name="T2" fmla="*/ 55 w 83"/>
                <a:gd name="T3" fmla="*/ 102 h 109"/>
                <a:gd name="T4" fmla="*/ 76 w 83"/>
                <a:gd name="T5" fmla="*/ 81 h 109"/>
                <a:gd name="T6" fmla="*/ 55 w 83"/>
                <a:gd name="T7" fmla="*/ 81 h 109"/>
                <a:gd name="T8" fmla="*/ 4 w 83"/>
                <a:gd name="T9" fmla="*/ 13 h 109"/>
                <a:gd name="T10" fmla="*/ 11 w 83"/>
                <a:gd name="T11" fmla="*/ 13 h 109"/>
                <a:gd name="T12" fmla="*/ 11 w 83"/>
                <a:gd name="T13" fmla="*/ 20 h 109"/>
                <a:gd name="T14" fmla="*/ 7 w 83"/>
                <a:gd name="T15" fmla="*/ 20 h 109"/>
                <a:gd name="T16" fmla="*/ 7 w 83"/>
                <a:gd name="T17" fmla="*/ 102 h 109"/>
                <a:gd name="T18" fmla="*/ 48 w 83"/>
                <a:gd name="T19" fmla="*/ 102 h 109"/>
                <a:gd name="T20" fmla="*/ 48 w 83"/>
                <a:gd name="T21" fmla="*/ 74 h 109"/>
                <a:gd name="T22" fmla="*/ 76 w 83"/>
                <a:gd name="T23" fmla="*/ 74 h 109"/>
                <a:gd name="T24" fmla="*/ 76 w 83"/>
                <a:gd name="T25" fmla="*/ 20 h 109"/>
                <a:gd name="T26" fmla="*/ 72 w 83"/>
                <a:gd name="T27" fmla="*/ 20 h 109"/>
                <a:gd name="T28" fmla="*/ 72 w 83"/>
                <a:gd name="T29" fmla="*/ 13 h 109"/>
                <a:gd name="T30" fmla="*/ 79 w 83"/>
                <a:gd name="T31" fmla="*/ 13 h 109"/>
                <a:gd name="T32" fmla="*/ 80 w 83"/>
                <a:gd name="T33" fmla="*/ 15 h 109"/>
                <a:gd name="T34" fmla="*/ 82 w 83"/>
                <a:gd name="T35" fmla="*/ 15 h 109"/>
                <a:gd name="T36" fmla="*/ 83 w 83"/>
                <a:gd name="T37" fmla="*/ 17 h 109"/>
                <a:gd name="T38" fmla="*/ 83 w 83"/>
                <a:gd name="T39" fmla="*/ 84 h 109"/>
                <a:gd name="T40" fmla="*/ 58 w 83"/>
                <a:gd name="T41" fmla="*/ 109 h 109"/>
                <a:gd name="T42" fmla="*/ 4 w 83"/>
                <a:gd name="T43" fmla="*/ 109 h 109"/>
                <a:gd name="T44" fmla="*/ 2 w 83"/>
                <a:gd name="T45" fmla="*/ 109 h 109"/>
                <a:gd name="T46" fmla="*/ 0 w 83"/>
                <a:gd name="T47" fmla="*/ 108 h 109"/>
                <a:gd name="T48" fmla="*/ 0 w 83"/>
                <a:gd name="T49" fmla="*/ 105 h 109"/>
                <a:gd name="T50" fmla="*/ 0 w 83"/>
                <a:gd name="T51" fmla="*/ 17 h 109"/>
                <a:gd name="T52" fmla="*/ 0 w 83"/>
                <a:gd name="T53" fmla="*/ 15 h 109"/>
                <a:gd name="T54" fmla="*/ 2 w 83"/>
                <a:gd name="T55" fmla="*/ 15 h 109"/>
                <a:gd name="T56" fmla="*/ 4 w 83"/>
                <a:gd name="T57" fmla="*/ 13 h 109"/>
                <a:gd name="T58" fmla="*/ 35 w 83"/>
                <a:gd name="T59" fmla="*/ 7 h 109"/>
                <a:gd name="T60" fmla="*/ 35 w 83"/>
                <a:gd name="T61" fmla="*/ 7 h 109"/>
                <a:gd name="T62" fmla="*/ 35 w 83"/>
                <a:gd name="T63" fmla="*/ 13 h 109"/>
                <a:gd name="T64" fmla="*/ 48 w 83"/>
                <a:gd name="T65" fmla="*/ 13 h 109"/>
                <a:gd name="T66" fmla="*/ 48 w 83"/>
                <a:gd name="T67" fmla="*/ 7 h 109"/>
                <a:gd name="T68" fmla="*/ 48 w 83"/>
                <a:gd name="T69" fmla="*/ 7 h 109"/>
                <a:gd name="T70" fmla="*/ 35 w 83"/>
                <a:gd name="T71" fmla="*/ 7 h 109"/>
                <a:gd name="T72" fmla="*/ 35 w 83"/>
                <a:gd name="T73" fmla="*/ 0 h 109"/>
                <a:gd name="T74" fmla="*/ 48 w 83"/>
                <a:gd name="T75" fmla="*/ 0 h 109"/>
                <a:gd name="T76" fmla="*/ 52 w 83"/>
                <a:gd name="T77" fmla="*/ 1 h 109"/>
                <a:gd name="T78" fmla="*/ 54 w 83"/>
                <a:gd name="T79" fmla="*/ 3 h 109"/>
                <a:gd name="T80" fmla="*/ 55 w 83"/>
                <a:gd name="T81" fmla="*/ 7 h 109"/>
                <a:gd name="T82" fmla="*/ 55 w 83"/>
                <a:gd name="T83" fmla="*/ 13 h 109"/>
                <a:gd name="T84" fmla="*/ 68 w 83"/>
                <a:gd name="T85" fmla="*/ 13 h 109"/>
                <a:gd name="T86" fmla="*/ 68 w 83"/>
                <a:gd name="T87" fmla="*/ 27 h 109"/>
                <a:gd name="T88" fmla="*/ 14 w 83"/>
                <a:gd name="T89" fmla="*/ 27 h 109"/>
                <a:gd name="T90" fmla="*/ 14 w 83"/>
                <a:gd name="T91" fmla="*/ 13 h 109"/>
                <a:gd name="T92" fmla="*/ 28 w 83"/>
                <a:gd name="T93" fmla="*/ 13 h 109"/>
                <a:gd name="T94" fmla="*/ 28 w 83"/>
                <a:gd name="T95" fmla="*/ 7 h 109"/>
                <a:gd name="T96" fmla="*/ 28 w 83"/>
                <a:gd name="T97" fmla="*/ 3 h 109"/>
                <a:gd name="T98" fmla="*/ 31 w 83"/>
                <a:gd name="T99" fmla="*/ 1 h 109"/>
                <a:gd name="T100" fmla="*/ 35 w 83"/>
                <a:gd name="T10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109">
                  <a:moveTo>
                    <a:pt x="55" y="81"/>
                  </a:moveTo>
                  <a:lnTo>
                    <a:pt x="55" y="102"/>
                  </a:lnTo>
                  <a:lnTo>
                    <a:pt x="76" y="81"/>
                  </a:lnTo>
                  <a:lnTo>
                    <a:pt x="55" y="81"/>
                  </a:lnTo>
                  <a:close/>
                  <a:moveTo>
                    <a:pt x="4" y="13"/>
                  </a:moveTo>
                  <a:lnTo>
                    <a:pt x="11" y="13"/>
                  </a:lnTo>
                  <a:lnTo>
                    <a:pt x="11" y="20"/>
                  </a:lnTo>
                  <a:lnTo>
                    <a:pt x="7" y="20"/>
                  </a:lnTo>
                  <a:lnTo>
                    <a:pt x="7" y="102"/>
                  </a:lnTo>
                  <a:lnTo>
                    <a:pt x="48" y="102"/>
                  </a:lnTo>
                  <a:lnTo>
                    <a:pt x="48" y="74"/>
                  </a:lnTo>
                  <a:lnTo>
                    <a:pt x="76" y="74"/>
                  </a:lnTo>
                  <a:lnTo>
                    <a:pt x="76" y="20"/>
                  </a:lnTo>
                  <a:lnTo>
                    <a:pt x="72" y="20"/>
                  </a:lnTo>
                  <a:lnTo>
                    <a:pt x="72" y="13"/>
                  </a:lnTo>
                  <a:lnTo>
                    <a:pt x="79" y="13"/>
                  </a:lnTo>
                  <a:lnTo>
                    <a:pt x="80" y="15"/>
                  </a:lnTo>
                  <a:lnTo>
                    <a:pt x="82" y="15"/>
                  </a:lnTo>
                  <a:lnTo>
                    <a:pt x="83" y="17"/>
                  </a:lnTo>
                  <a:lnTo>
                    <a:pt x="83" y="84"/>
                  </a:lnTo>
                  <a:lnTo>
                    <a:pt x="58" y="109"/>
                  </a:lnTo>
                  <a:lnTo>
                    <a:pt x="4" y="109"/>
                  </a:lnTo>
                  <a:lnTo>
                    <a:pt x="2" y="109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4" y="13"/>
                  </a:lnTo>
                  <a:close/>
                  <a:moveTo>
                    <a:pt x="35" y="7"/>
                  </a:moveTo>
                  <a:lnTo>
                    <a:pt x="35" y="7"/>
                  </a:lnTo>
                  <a:lnTo>
                    <a:pt x="35" y="13"/>
                  </a:lnTo>
                  <a:lnTo>
                    <a:pt x="48" y="1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5" y="7"/>
                  </a:lnTo>
                  <a:close/>
                  <a:moveTo>
                    <a:pt x="35" y="0"/>
                  </a:moveTo>
                  <a:lnTo>
                    <a:pt x="48" y="0"/>
                  </a:lnTo>
                  <a:lnTo>
                    <a:pt x="52" y="1"/>
                  </a:lnTo>
                  <a:lnTo>
                    <a:pt x="54" y="3"/>
                  </a:lnTo>
                  <a:lnTo>
                    <a:pt x="55" y="7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27"/>
                  </a:lnTo>
                  <a:lnTo>
                    <a:pt x="14" y="27"/>
                  </a:lnTo>
                  <a:lnTo>
                    <a:pt x="14" y="13"/>
                  </a:lnTo>
                  <a:lnTo>
                    <a:pt x="28" y="13"/>
                  </a:lnTo>
                  <a:lnTo>
                    <a:pt x="28" y="7"/>
                  </a:lnTo>
                  <a:lnTo>
                    <a:pt x="28" y="3"/>
                  </a:lnTo>
                  <a:lnTo>
                    <a:pt x="31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EB75C71-F39B-47C1-8EB0-FA786D72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846" y="4670542"/>
              <a:ext cx="417227" cy="233945"/>
            </a:xfrm>
            <a:custGeom>
              <a:avLst/>
              <a:gdLst>
                <a:gd name="T0" fmla="*/ 178 w 280"/>
                <a:gd name="T1" fmla="*/ 0 h 157"/>
                <a:gd name="T2" fmla="*/ 198 w 280"/>
                <a:gd name="T3" fmla="*/ 3 h 157"/>
                <a:gd name="T4" fmla="*/ 217 w 280"/>
                <a:gd name="T5" fmla="*/ 12 h 157"/>
                <a:gd name="T6" fmla="*/ 230 w 280"/>
                <a:gd name="T7" fmla="*/ 25 h 157"/>
                <a:gd name="T8" fmla="*/ 240 w 280"/>
                <a:gd name="T9" fmla="*/ 43 h 157"/>
                <a:gd name="T10" fmla="*/ 244 w 280"/>
                <a:gd name="T11" fmla="*/ 63 h 157"/>
                <a:gd name="T12" fmla="*/ 258 w 280"/>
                <a:gd name="T13" fmla="*/ 69 h 157"/>
                <a:gd name="T14" fmla="*/ 269 w 280"/>
                <a:gd name="T15" fmla="*/ 80 h 157"/>
                <a:gd name="T16" fmla="*/ 277 w 280"/>
                <a:gd name="T17" fmla="*/ 93 h 157"/>
                <a:gd name="T18" fmla="*/ 280 w 280"/>
                <a:gd name="T19" fmla="*/ 109 h 157"/>
                <a:gd name="T20" fmla="*/ 276 w 280"/>
                <a:gd name="T21" fmla="*/ 128 h 157"/>
                <a:gd name="T22" fmla="*/ 266 w 280"/>
                <a:gd name="T23" fmla="*/ 142 h 157"/>
                <a:gd name="T24" fmla="*/ 250 w 280"/>
                <a:gd name="T25" fmla="*/ 153 h 157"/>
                <a:gd name="T26" fmla="*/ 232 w 280"/>
                <a:gd name="T27" fmla="*/ 157 h 157"/>
                <a:gd name="T28" fmla="*/ 232 w 280"/>
                <a:gd name="T29" fmla="*/ 157 h 157"/>
                <a:gd name="T30" fmla="*/ 53 w 280"/>
                <a:gd name="T31" fmla="*/ 157 h 157"/>
                <a:gd name="T32" fmla="*/ 36 w 280"/>
                <a:gd name="T33" fmla="*/ 154 h 157"/>
                <a:gd name="T34" fmla="*/ 23 w 280"/>
                <a:gd name="T35" fmla="*/ 146 h 157"/>
                <a:gd name="T36" fmla="*/ 11 w 280"/>
                <a:gd name="T37" fmla="*/ 136 h 157"/>
                <a:gd name="T38" fmla="*/ 3 w 280"/>
                <a:gd name="T39" fmla="*/ 121 h 157"/>
                <a:gd name="T40" fmla="*/ 0 w 280"/>
                <a:gd name="T41" fmla="*/ 104 h 157"/>
                <a:gd name="T42" fmla="*/ 3 w 280"/>
                <a:gd name="T43" fmla="*/ 87 h 157"/>
                <a:gd name="T44" fmla="*/ 11 w 280"/>
                <a:gd name="T45" fmla="*/ 73 h 157"/>
                <a:gd name="T46" fmla="*/ 23 w 280"/>
                <a:gd name="T47" fmla="*/ 61 h 157"/>
                <a:gd name="T48" fmla="*/ 36 w 280"/>
                <a:gd name="T49" fmla="*/ 53 h 157"/>
                <a:gd name="T50" fmla="*/ 53 w 280"/>
                <a:gd name="T51" fmla="*/ 51 h 157"/>
                <a:gd name="T52" fmla="*/ 63 w 280"/>
                <a:gd name="T53" fmla="*/ 52 h 157"/>
                <a:gd name="T54" fmla="*/ 63 w 280"/>
                <a:gd name="T55" fmla="*/ 47 h 157"/>
                <a:gd name="T56" fmla="*/ 65 w 280"/>
                <a:gd name="T57" fmla="*/ 32 h 157"/>
                <a:gd name="T58" fmla="*/ 73 w 280"/>
                <a:gd name="T59" fmla="*/ 21 h 157"/>
                <a:gd name="T60" fmla="*/ 85 w 280"/>
                <a:gd name="T61" fmla="*/ 13 h 157"/>
                <a:gd name="T62" fmla="*/ 99 w 280"/>
                <a:gd name="T63" fmla="*/ 11 h 157"/>
                <a:gd name="T64" fmla="*/ 115 w 280"/>
                <a:gd name="T65" fmla="*/ 15 h 157"/>
                <a:gd name="T66" fmla="*/ 128 w 280"/>
                <a:gd name="T67" fmla="*/ 24 h 157"/>
                <a:gd name="T68" fmla="*/ 141 w 280"/>
                <a:gd name="T69" fmla="*/ 11 h 157"/>
                <a:gd name="T70" fmla="*/ 158 w 280"/>
                <a:gd name="T71" fmla="*/ 3 h 157"/>
                <a:gd name="T72" fmla="*/ 178 w 280"/>
                <a:gd name="T7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0" h="157">
                  <a:moveTo>
                    <a:pt x="178" y="0"/>
                  </a:moveTo>
                  <a:lnTo>
                    <a:pt x="198" y="3"/>
                  </a:lnTo>
                  <a:lnTo>
                    <a:pt x="217" y="12"/>
                  </a:lnTo>
                  <a:lnTo>
                    <a:pt x="230" y="25"/>
                  </a:lnTo>
                  <a:lnTo>
                    <a:pt x="240" y="43"/>
                  </a:lnTo>
                  <a:lnTo>
                    <a:pt x="244" y="63"/>
                  </a:lnTo>
                  <a:lnTo>
                    <a:pt x="258" y="69"/>
                  </a:lnTo>
                  <a:lnTo>
                    <a:pt x="269" y="80"/>
                  </a:lnTo>
                  <a:lnTo>
                    <a:pt x="277" y="93"/>
                  </a:lnTo>
                  <a:lnTo>
                    <a:pt x="280" y="109"/>
                  </a:lnTo>
                  <a:lnTo>
                    <a:pt x="276" y="128"/>
                  </a:lnTo>
                  <a:lnTo>
                    <a:pt x="266" y="142"/>
                  </a:lnTo>
                  <a:lnTo>
                    <a:pt x="250" y="153"/>
                  </a:lnTo>
                  <a:lnTo>
                    <a:pt x="232" y="157"/>
                  </a:lnTo>
                  <a:lnTo>
                    <a:pt x="232" y="157"/>
                  </a:lnTo>
                  <a:lnTo>
                    <a:pt x="53" y="157"/>
                  </a:lnTo>
                  <a:lnTo>
                    <a:pt x="36" y="154"/>
                  </a:lnTo>
                  <a:lnTo>
                    <a:pt x="23" y="146"/>
                  </a:lnTo>
                  <a:lnTo>
                    <a:pt x="11" y="136"/>
                  </a:lnTo>
                  <a:lnTo>
                    <a:pt x="3" y="121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1" y="73"/>
                  </a:lnTo>
                  <a:lnTo>
                    <a:pt x="23" y="61"/>
                  </a:lnTo>
                  <a:lnTo>
                    <a:pt x="36" y="53"/>
                  </a:lnTo>
                  <a:lnTo>
                    <a:pt x="53" y="51"/>
                  </a:lnTo>
                  <a:lnTo>
                    <a:pt x="63" y="52"/>
                  </a:lnTo>
                  <a:lnTo>
                    <a:pt x="63" y="47"/>
                  </a:lnTo>
                  <a:lnTo>
                    <a:pt x="65" y="32"/>
                  </a:lnTo>
                  <a:lnTo>
                    <a:pt x="73" y="21"/>
                  </a:lnTo>
                  <a:lnTo>
                    <a:pt x="85" y="13"/>
                  </a:lnTo>
                  <a:lnTo>
                    <a:pt x="99" y="11"/>
                  </a:lnTo>
                  <a:lnTo>
                    <a:pt x="115" y="15"/>
                  </a:lnTo>
                  <a:lnTo>
                    <a:pt x="128" y="24"/>
                  </a:lnTo>
                  <a:lnTo>
                    <a:pt x="141" y="11"/>
                  </a:lnTo>
                  <a:lnTo>
                    <a:pt x="158" y="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EBE4F02A-F246-4E35-88A5-CE077883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84" y="4061094"/>
              <a:ext cx="190732" cy="213084"/>
            </a:xfrm>
            <a:custGeom>
              <a:avLst/>
              <a:gdLst>
                <a:gd name="T0" fmla="*/ 52 w 128"/>
                <a:gd name="T1" fmla="*/ 3 h 143"/>
                <a:gd name="T2" fmla="*/ 68 w 128"/>
                <a:gd name="T3" fmla="*/ 18 h 143"/>
                <a:gd name="T4" fmla="*/ 68 w 128"/>
                <a:gd name="T5" fmla="*/ 40 h 143"/>
                <a:gd name="T6" fmla="*/ 66 w 128"/>
                <a:gd name="T7" fmla="*/ 64 h 143"/>
                <a:gd name="T8" fmla="*/ 71 w 128"/>
                <a:gd name="T9" fmla="*/ 58 h 143"/>
                <a:gd name="T10" fmla="*/ 75 w 128"/>
                <a:gd name="T11" fmla="*/ 48 h 143"/>
                <a:gd name="T12" fmla="*/ 83 w 128"/>
                <a:gd name="T13" fmla="*/ 40 h 143"/>
                <a:gd name="T14" fmla="*/ 99 w 128"/>
                <a:gd name="T15" fmla="*/ 35 h 143"/>
                <a:gd name="T16" fmla="*/ 119 w 128"/>
                <a:gd name="T17" fmla="*/ 43 h 143"/>
                <a:gd name="T18" fmla="*/ 128 w 128"/>
                <a:gd name="T19" fmla="*/ 63 h 143"/>
                <a:gd name="T20" fmla="*/ 120 w 128"/>
                <a:gd name="T21" fmla="*/ 84 h 143"/>
                <a:gd name="T22" fmla="*/ 99 w 128"/>
                <a:gd name="T23" fmla="*/ 92 h 143"/>
                <a:gd name="T24" fmla="*/ 84 w 128"/>
                <a:gd name="T25" fmla="*/ 90 h 143"/>
                <a:gd name="T26" fmla="*/ 75 w 128"/>
                <a:gd name="T27" fmla="*/ 87 h 143"/>
                <a:gd name="T28" fmla="*/ 98 w 128"/>
                <a:gd name="T29" fmla="*/ 112 h 143"/>
                <a:gd name="T30" fmla="*/ 112 w 128"/>
                <a:gd name="T31" fmla="*/ 122 h 143"/>
                <a:gd name="T32" fmla="*/ 63 w 128"/>
                <a:gd name="T33" fmla="*/ 143 h 143"/>
                <a:gd name="T34" fmla="*/ 67 w 128"/>
                <a:gd name="T35" fmla="*/ 127 h 143"/>
                <a:gd name="T36" fmla="*/ 63 w 128"/>
                <a:gd name="T37" fmla="*/ 92 h 143"/>
                <a:gd name="T38" fmla="*/ 58 w 128"/>
                <a:gd name="T39" fmla="*/ 100 h 143"/>
                <a:gd name="T40" fmla="*/ 54 w 128"/>
                <a:gd name="T41" fmla="*/ 110 h 143"/>
                <a:gd name="T42" fmla="*/ 47 w 128"/>
                <a:gd name="T43" fmla="*/ 118 h 143"/>
                <a:gd name="T44" fmla="*/ 30 w 128"/>
                <a:gd name="T45" fmla="*/ 123 h 143"/>
                <a:gd name="T46" fmla="*/ 10 w 128"/>
                <a:gd name="T47" fmla="*/ 115 h 143"/>
                <a:gd name="T48" fmla="*/ 0 w 128"/>
                <a:gd name="T49" fmla="*/ 95 h 143"/>
                <a:gd name="T50" fmla="*/ 8 w 128"/>
                <a:gd name="T51" fmla="*/ 74 h 143"/>
                <a:gd name="T52" fmla="*/ 30 w 128"/>
                <a:gd name="T53" fmla="*/ 66 h 143"/>
                <a:gd name="T54" fmla="*/ 44 w 128"/>
                <a:gd name="T55" fmla="*/ 68 h 143"/>
                <a:gd name="T56" fmla="*/ 52 w 128"/>
                <a:gd name="T57" fmla="*/ 71 h 143"/>
                <a:gd name="T58" fmla="*/ 46 w 128"/>
                <a:gd name="T59" fmla="*/ 63 h 143"/>
                <a:gd name="T60" fmla="*/ 36 w 128"/>
                <a:gd name="T61" fmla="*/ 58 h 143"/>
                <a:gd name="T62" fmla="*/ 28 w 128"/>
                <a:gd name="T63" fmla="*/ 54 h 143"/>
                <a:gd name="T64" fmla="*/ 20 w 128"/>
                <a:gd name="T65" fmla="*/ 46 h 143"/>
                <a:gd name="T66" fmla="*/ 14 w 128"/>
                <a:gd name="T67" fmla="*/ 30 h 143"/>
                <a:gd name="T68" fmla="*/ 22 w 128"/>
                <a:gd name="T69" fmla="*/ 10 h 143"/>
                <a:gd name="T70" fmla="*/ 42 w 128"/>
                <a:gd name="T7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43">
                  <a:moveTo>
                    <a:pt x="42" y="0"/>
                  </a:moveTo>
                  <a:lnTo>
                    <a:pt x="52" y="3"/>
                  </a:lnTo>
                  <a:lnTo>
                    <a:pt x="62" y="8"/>
                  </a:lnTo>
                  <a:lnTo>
                    <a:pt x="68" y="18"/>
                  </a:lnTo>
                  <a:lnTo>
                    <a:pt x="71" y="30"/>
                  </a:lnTo>
                  <a:lnTo>
                    <a:pt x="68" y="40"/>
                  </a:lnTo>
                  <a:lnTo>
                    <a:pt x="66" y="52"/>
                  </a:lnTo>
                  <a:lnTo>
                    <a:pt x="66" y="64"/>
                  </a:lnTo>
                  <a:lnTo>
                    <a:pt x="68" y="60"/>
                  </a:lnTo>
                  <a:lnTo>
                    <a:pt x="71" y="58"/>
                  </a:lnTo>
                  <a:lnTo>
                    <a:pt x="72" y="54"/>
                  </a:lnTo>
                  <a:lnTo>
                    <a:pt x="75" y="48"/>
                  </a:lnTo>
                  <a:lnTo>
                    <a:pt x="78" y="44"/>
                  </a:lnTo>
                  <a:lnTo>
                    <a:pt x="83" y="40"/>
                  </a:lnTo>
                  <a:lnTo>
                    <a:pt x="87" y="38"/>
                  </a:lnTo>
                  <a:lnTo>
                    <a:pt x="99" y="35"/>
                  </a:lnTo>
                  <a:lnTo>
                    <a:pt x="110" y="36"/>
                  </a:lnTo>
                  <a:lnTo>
                    <a:pt x="119" y="43"/>
                  </a:lnTo>
                  <a:lnTo>
                    <a:pt x="126" y="52"/>
                  </a:lnTo>
                  <a:lnTo>
                    <a:pt x="128" y="63"/>
                  </a:lnTo>
                  <a:lnTo>
                    <a:pt x="126" y="75"/>
                  </a:lnTo>
                  <a:lnTo>
                    <a:pt x="120" y="84"/>
                  </a:lnTo>
                  <a:lnTo>
                    <a:pt x="111" y="90"/>
                  </a:lnTo>
                  <a:lnTo>
                    <a:pt x="99" y="92"/>
                  </a:lnTo>
                  <a:lnTo>
                    <a:pt x="88" y="90"/>
                  </a:lnTo>
                  <a:lnTo>
                    <a:pt x="84" y="90"/>
                  </a:lnTo>
                  <a:lnTo>
                    <a:pt x="80" y="88"/>
                  </a:lnTo>
                  <a:lnTo>
                    <a:pt x="75" y="87"/>
                  </a:lnTo>
                  <a:lnTo>
                    <a:pt x="86" y="103"/>
                  </a:lnTo>
                  <a:lnTo>
                    <a:pt x="98" y="112"/>
                  </a:lnTo>
                  <a:lnTo>
                    <a:pt x="110" y="116"/>
                  </a:lnTo>
                  <a:lnTo>
                    <a:pt x="112" y="122"/>
                  </a:lnTo>
                  <a:lnTo>
                    <a:pt x="88" y="132"/>
                  </a:lnTo>
                  <a:lnTo>
                    <a:pt x="63" y="143"/>
                  </a:lnTo>
                  <a:lnTo>
                    <a:pt x="62" y="138"/>
                  </a:lnTo>
                  <a:lnTo>
                    <a:pt x="67" y="127"/>
                  </a:lnTo>
                  <a:lnTo>
                    <a:pt x="68" y="111"/>
                  </a:lnTo>
                  <a:lnTo>
                    <a:pt x="63" y="92"/>
                  </a:lnTo>
                  <a:lnTo>
                    <a:pt x="60" y="96"/>
                  </a:lnTo>
                  <a:lnTo>
                    <a:pt x="58" y="100"/>
                  </a:lnTo>
                  <a:lnTo>
                    <a:pt x="56" y="104"/>
                  </a:lnTo>
                  <a:lnTo>
                    <a:pt x="54" y="110"/>
                  </a:lnTo>
                  <a:lnTo>
                    <a:pt x="51" y="114"/>
                  </a:lnTo>
                  <a:lnTo>
                    <a:pt x="47" y="118"/>
                  </a:lnTo>
                  <a:lnTo>
                    <a:pt x="42" y="120"/>
                  </a:lnTo>
                  <a:lnTo>
                    <a:pt x="30" y="123"/>
                  </a:lnTo>
                  <a:lnTo>
                    <a:pt x="19" y="122"/>
                  </a:lnTo>
                  <a:lnTo>
                    <a:pt x="10" y="115"/>
                  </a:lnTo>
                  <a:lnTo>
                    <a:pt x="3" y="106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8" y="74"/>
                  </a:lnTo>
                  <a:lnTo>
                    <a:pt x="18" y="68"/>
                  </a:lnTo>
                  <a:lnTo>
                    <a:pt x="30" y="66"/>
                  </a:lnTo>
                  <a:lnTo>
                    <a:pt x="40" y="67"/>
                  </a:lnTo>
                  <a:lnTo>
                    <a:pt x="44" y="68"/>
                  </a:lnTo>
                  <a:lnTo>
                    <a:pt x="48" y="70"/>
                  </a:lnTo>
                  <a:lnTo>
                    <a:pt x="52" y="71"/>
                  </a:lnTo>
                  <a:lnTo>
                    <a:pt x="50" y="67"/>
                  </a:lnTo>
                  <a:lnTo>
                    <a:pt x="46" y="63"/>
                  </a:lnTo>
                  <a:lnTo>
                    <a:pt x="42" y="60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3" y="51"/>
                  </a:lnTo>
                  <a:lnTo>
                    <a:pt x="20" y="46"/>
                  </a:lnTo>
                  <a:lnTo>
                    <a:pt x="16" y="40"/>
                  </a:lnTo>
                  <a:lnTo>
                    <a:pt x="14" y="30"/>
                  </a:lnTo>
                  <a:lnTo>
                    <a:pt x="16" y="19"/>
                  </a:lnTo>
                  <a:lnTo>
                    <a:pt x="22" y="10"/>
                  </a:lnTo>
                  <a:lnTo>
                    <a:pt x="31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139BE705-4D7C-4DB6-A6E1-1CBED7A40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197" y="4578156"/>
              <a:ext cx="101326" cy="105797"/>
            </a:xfrm>
            <a:custGeom>
              <a:avLst/>
              <a:gdLst>
                <a:gd name="T0" fmla="*/ 29 w 68"/>
                <a:gd name="T1" fmla="*/ 22 h 71"/>
                <a:gd name="T2" fmla="*/ 23 w 68"/>
                <a:gd name="T3" fmla="*/ 27 h 71"/>
                <a:gd name="T4" fmla="*/ 20 w 68"/>
                <a:gd name="T5" fmla="*/ 35 h 71"/>
                <a:gd name="T6" fmla="*/ 23 w 68"/>
                <a:gd name="T7" fmla="*/ 45 h 71"/>
                <a:gd name="T8" fmla="*/ 29 w 68"/>
                <a:gd name="T9" fmla="*/ 49 h 71"/>
                <a:gd name="T10" fmla="*/ 39 w 68"/>
                <a:gd name="T11" fmla="*/ 49 h 71"/>
                <a:gd name="T12" fmla="*/ 45 w 68"/>
                <a:gd name="T13" fmla="*/ 45 h 71"/>
                <a:gd name="T14" fmla="*/ 48 w 68"/>
                <a:gd name="T15" fmla="*/ 35 h 71"/>
                <a:gd name="T16" fmla="*/ 45 w 68"/>
                <a:gd name="T17" fmla="*/ 27 h 71"/>
                <a:gd name="T18" fmla="*/ 39 w 68"/>
                <a:gd name="T19" fmla="*/ 22 h 71"/>
                <a:gd name="T20" fmla="*/ 27 w 68"/>
                <a:gd name="T21" fmla="*/ 0 h 71"/>
                <a:gd name="T22" fmla="*/ 41 w 68"/>
                <a:gd name="T23" fmla="*/ 5 h 71"/>
                <a:gd name="T24" fmla="*/ 47 w 68"/>
                <a:gd name="T25" fmla="*/ 11 h 71"/>
                <a:gd name="T26" fmla="*/ 55 w 68"/>
                <a:gd name="T27" fmla="*/ 14 h 71"/>
                <a:gd name="T28" fmla="*/ 61 w 68"/>
                <a:gd name="T29" fmla="*/ 11 h 71"/>
                <a:gd name="T30" fmla="*/ 65 w 68"/>
                <a:gd name="T31" fmla="*/ 26 h 71"/>
                <a:gd name="T32" fmla="*/ 61 w 68"/>
                <a:gd name="T33" fmla="*/ 34 h 71"/>
                <a:gd name="T34" fmla="*/ 64 w 68"/>
                <a:gd name="T35" fmla="*/ 42 h 71"/>
                <a:gd name="T36" fmla="*/ 68 w 68"/>
                <a:gd name="T37" fmla="*/ 47 h 71"/>
                <a:gd name="T38" fmla="*/ 57 w 68"/>
                <a:gd name="T39" fmla="*/ 58 h 71"/>
                <a:gd name="T40" fmla="*/ 49 w 68"/>
                <a:gd name="T41" fmla="*/ 59 h 71"/>
                <a:gd name="T42" fmla="*/ 43 w 68"/>
                <a:gd name="T43" fmla="*/ 65 h 71"/>
                <a:gd name="T44" fmla="*/ 41 w 68"/>
                <a:gd name="T45" fmla="*/ 71 h 71"/>
                <a:gd name="T46" fmla="*/ 27 w 68"/>
                <a:gd name="T47" fmla="*/ 67 h 71"/>
                <a:gd name="T48" fmla="*/ 21 w 68"/>
                <a:gd name="T49" fmla="*/ 61 h 71"/>
                <a:gd name="T50" fmla="*/ 13 w 68"/>
                <a:gd name="T51" fmla="*/ 58 h 71"/>
                <a:gd name="T52" fmla="*/ 7 w 68"/>
                <a:gd name="T53" fmla="*/ 59 h 71"/>
                <a:gd name="T54" fmla="*/ 3 w 68"/>
                <a:gd name="T55" fmla="*/ 45 h 71"/>
                <a:gd name="T56" fmla="*/ 7 w 68"/>
                <a:gd name="T57" fmla="*/ 37 h 71"/>
                <a:gd name="T58" fmla="*/ 5 w 68"/>
                <a:gd name="T59" fmla="*/ 29 h 71"/>
                <a:gd name="T60" fmla="*/ 0 w 68"/>
                <a:gd name="T61" fmla="*/ 23 h 71"/>
                <a:gd name="T62" fmla="*/ 11 w 68"/>
                <a:gd name="T63" fmla="*/ 13 h 71"/>
                <a:gd name="T64" fmla="*/ 19 w 68"/>
                <a:gd name="T65" fmla="*/ 13 h 71"/>
                <a:gd name="T66" fmla="*/ 25 w 68"/>
                <a:gd name="T67" fmla="*/ 7 h 71"/>
                <a:gd name="T68" fmla="*/ 27 w 68"/>
                <a:gd name="T6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71">
                  <a:moveTo>
                    <a:pt x="35" y="21"/>
                  </a:moveTo>
                  <a:lnTo>
                    <a:pt x="29" y="22"/>
                  </a:lnTo>
                  <a:lnTo>
                    <a:pt x="25" y="23"/>
                  </a:lnTo>
                  <a:lnTo>
                    <a:pt x="23" y="27"/>
                  </a:lnTo>
                  <a:lnTo>
                    <a:pt x="20" y="31"/>
                  </a:lnTo>
                  <a:lnTo>
                    <a:pt x="20" y="35"/>
                  </a:lnTo>
                  <a:lnTo>
                    <a:pt x="20" y="41"/>
                  </a:lnTo>
                  <a:lnTo>
                    <a:pt x="23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5" y="50"/>
                  </a:lnTo>
                  <a:lnTo>
                    <a:pt x="39" y="49"/>
                  </a:lnTo>
                  <a:lnTo>
                    <a:pt x="43" y="47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48" y="35"/>
                  </a:lnTo>
                  <a:lnTo>
                    <a:pt x="48" y="31"/>
                  </a:lnTo>
                  <a:lnTo>
                    <a:pt x="45" y="27"/>
                  </a:lnTo>
                  <a:lnTo>
                    <a:pt x="43" y="23"/>
                  </a:lnTo>
                  <a:lnTo>
                    <a:pt x="39" y="22"/>
                  </a:lnTo>
                  <a:lnTo>
                    <a:pt x="35" y="21"/>
                  </a:lnTo>
                  <a:close/>
                  <a:moveTo>
                    <a:pt x="27" y="0"/>
                  </a:moveTo>
                  <a:lnTo>
                    <a:pt x="41" y="0"/>
                  </a:lnTo>
                  <a:lnTo>
                    <a:pt x="41" y="5"/>
                  </a:lnTo>
                  <a:lnTo>
                    <a:pt x="44" y="9"/>
                  </a:lnTo>
                  <a:lnTo>
                    <a:pt x="47" y="11"/>
                  </a:lnTo>
                  <a:lnTo>
                    <a:pt x="51" y="13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1" y="11"/>
                  </a:lnTo>
                  <a:lnTo>
                    <a:pt x="68" y="23"/>
                  </a:lnTo>
                  <a:lnTo>
                    <a:pt x="65" y="26"/>
                  </a:lnTo>
                  <a:lnTo>
                    <a:pt x="63" y="30"/>
                  </a:lnTo>
                  <a:lnTo>
                    <a:pt x="61" y="34"/>
                  </a:lnTo>
                  <a:lnTo>
                    <a:pt x="61" y="38"/>
                  </a:lnTo>
                  <a:lnTo>
                    <a:pt x="64" y="42"/>
                  </a:lnTo>
                  <a:lnTo>
                    <a:pt x="65" y="45"/>
                  </a:lnTo>
                  <a:lnTo>
                    <a:pt x="68" y="47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3" y="58"/>
                  </a:lnTo>
                  <a:lnTo>
                    <a:pt x="49" y="59"/>
                  </a:lnTo>
                  <a:lnTo>
                    <a:pt x="45" y="61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41" y="71"/>
                  </a:lnTo>
                  <a:lnTo>
                    <a:pt x="27" y="71"/>
                  </a:lnTo>
                  <a:lnTo>
                    <a:pt x="27" y="67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7" y="58"/>
                  </a:lnTo>
                  <a:lnTo>
                    <a:pt x="13" y="58"/>
                  </a:lnTo>
                  <a:lnTo>
                    <a:pt x="9" y="58"/>
                  </a:lnTo>
                  <a:lnTo>
                    <a:pt x="7" y="59"/>
                  </a:lnTo>
                  <a:lnTo>
                    <a:pt x="0" y="47"/>
                  </a:lnTo>
                  <a:lnTo>
                    <a:pt x="3" y="45"/>
                  </a:lnTo>
                  <a:lnTo>
                    <a:pt x="5" y="41"/>
                  </a:lnTo>
                  <a:lnTo>
                    <a:pt x="7" y="37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6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1" y="13"/>
                  </a:lnTo>
                  <a:lnTo>
                    <a:pt x="15" y="14"/>
                  </a:lnTo>
                  <a:lnTo>
                    <a:pt x="19" y="13"/>
                  </a:lnTo>
                  <a:lnTo>
                    <a:pt x="23" y="10"/>
                  </a:lnTo>
                  <a:lnTo>
                    <a:pt x="25" y="7"/>
                  </a:lnTo>
                  <a:lnTo>
                    <a:pt x="27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42656F7E-3CDF-4F90-AE7B-17D5C212C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602" y="4303979"/>
              <a:ext cx="150499" cy="150499"/>
            </a:xfrm>
            <a:custGeom>
              <a:avLst/>
              <a:gdLst>
                <a:gd name="T0" fmla="*/ 89 w 101"/>
                <a:gd name="T1" fmla="*/ 0 h 101"/>
                <a:gd name="T2" fmla="*/ 101 w 101"/>
                <a:gd name="T3" fmla="*/ 12 h 101"/>
                <a:gd name="T4" fmla="*/ 57 w 101"/>
                <a:gd name="T5" fmla="*/ 45 h 101"/>
                <a:gd name="T6" fmla="*/ 76 w 101"/>
                <a:gd name="T7" fmla="*/ 64 h 101"/>
                <a:gd name="T8" fmla="*/ 101 w 101"/>
                <a:gd name="T9" fmla="*/ 64 h 101"/>
                <a:gd name="T10" fmla="*/ 101 w 101"/>
                <a:gd name="T11" fmla="*/ 76 h 101"/>
                <a:gd name="T12" fmla="*/ 82 w 101"/>
                <a:gd name="T13" fmla="*/ 82 h 101"/>
                <a:gd name="T14" fmla="*/ 76 w 101"/>
                <a:gd name="T15" fmla="*/ 101 h 101"/>
                <a:gd name="T16" fmla="*/ 62 w 101"/>
                <a:gd name="T17" fmla="*/ 101 h 101"/>
                <a:gd name="T18" fmla="*/ 62 w 101"/>
                <a:gd name="T19" fmla="*/ 76 h 101"/>
                <a:gd name="T20" fmla="*/ 45 w 101"/>
                <a:gd name="T21" fmla="*/ 58 h 101"/>
                <a:gd name="T22" fmla="*/ 12 w 101"/>
                <a:gd name="T23" fmla="*/ 101 h 101"/>
                <a:gd name="T24" fmla="*/ 0 w 101"/>
                <a:gd name="T25" fmla="*/ 89 h 101"/>
                <a:gd name="T26" fmla="*/ 21 w 101"/>
                <a:gd name="T27" fmla="*/ 34 h 101"/>
                <a:gd name="T28" fmla="*/ 4 w 101"/>
                <a:gd name="T29" fmla="*/ 17 h 101"/>
                <a:gd name="T30" fmla="*/ 1 w 101"/>
                <a:gd name="T31" fmla="*/ 14 h 101"/>
                <a:gd name="T32" fmla="*/ 0 w 101"/>
                <a:gd name="T33" fmla="*/ 10 h 101"/>
                <a:gd name="T34" fmla="*/ 0 w 101"/>
                <a:gd name="T35" fmla="*/ 8 h 101"/>
                <a:gd name="T36" fmla="*/ 0 w 101"/>
                <a:gd name="T37" fmla="*/ 4 h 101"/>
                <a:gd name="T38" fmla="*/ 1 w 101"/>
                <a:gd name="T39" fmla="*/ 1 h 101"/>
                <a:gd name="T40" fmla="*/ 4 w 101"/>
                <a:gd name="T41" fmla="*/ 0 h 101"/>
                <a:gd name="T42" fmla="*/ 7 w 101"/>
                <a:gd name="T43" fmla="*/ 0 h 101"/>
                <a:gd name="T44" fmla="*/ 11 w 101"/>
                <a:gd name="T45" fmla="*/ 0 h 101"/>
                <a:gd name="T46" fmla="*/ 13 w 101"/>
                <a:gd name="T47" fmla="*/ 3 h 101"/>
                <a:gd name="T48" fmla="*/ 17 w 101"/>
                <a:gd name="T49" fmla="*/ 4 h 101"/>
                <a:gd name="T50" fmla="*/ 34 w 101"/>
                <a:gd name="T51" fmla="*/ 21 h 101"/>
                <a:gd name="T52" fmla="*/ 89 w 101"/>
                <a:gd name="T5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1" h="101">
                  <a:moveTo>
                    <a:pt x="89" y="0"/>
                  </a:moveTo>
                  <a:lnTo>
                    <a:pt x="101" y="12"/>
                  </a:lnTo>
                  <a:lnTo>
                    <a:pt x="57" y="45"/>
                  </a:lnTo>
                  <a:lnTo>
                    <a:pt x="76" y="64"/>
                  </a:lnTo>
                  <a:lnTo>
                    <a:pt x="101" y="64"/>
                  </a:lnTo>
                  <a:lnTo>
                    <a:pt x="101" y="76"/>
                  </a:lnTo>
                  <a:lnTo>
                    <a:pt x="82" y="82"/>
                  </a:lnTo>
                  <a:lnTo>
                    <a:pt x="76" y="101"/>
                  </a:lnTo>
                  <a:lnTo>
                    <a:pt x="62" y="101"/>
                  </a:lnTo>
                  <a:lnTo>
                    <a:pt x="62" y="76"/>
                  </a:lnTo>
                  <a:lnTo>
                    <a:pt x="45" y="58"/>
                  </a:lnTo>
                  <a:lnTo>
                    <a:pt x="12" y="101"/>
                  </a:lnTo>
                  <a:lnTo>
                    <a:pt x="0" y="89"/>
                  </a:lnTo>
                  <a:lnTo>
                    <a:pt x="21" y="34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34" y="2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16645B51-D92B-43E8-A364-4499EBAED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0864" y="4402325"/>
              <a:ext cx="49173" cy="95366"/>
            </a:xfrm>
            <a:custGeom>
              <a:avLst/>
              <a:gdLst>
                <a:gd name="T0" fmla="*/ 24 w 33"/>
                <a:gd name="T1" fmla="*/ 24 h 64"/>
                <a:gd name="T2" fmla="*/ 29 w 33"/>
                <a:gd name="T3" fmla="*/ 30 h 64"/>
                <a:gd name="T4" fmla="*/ 33 w 33"/>
                <a:gd name="T5" fmla="*/ 48 h 64"/>
                <a:gd name="T6" fmla="*/ 32 w 33"/>
                <a:gd name="T7" fmla="*/ 56 h 64"/>
                <a:gd name="T8" fmla="*/ 27 w 33"/>
                <a:gd name="T9" fmla="*/ 63 h 64"/>
                <a:gd name="T10" fmla="*/ 23 w 33"/>
                <a:gd name="T11" fmla="*/ 64 h 64"/>
                <a:gd name="T12" fmla="*/ 16 w 33"/>
                <a:gd name="T13" fmla="*/ 63 h 64"/>
                <a:gd name="T14" fmla="*/ 9 w 33"/>
                <a:gd name="T15" fmla="*/ 58 h 64"/>
                <a:gd name="T16" fmla="*/ 7 w 33"/>
                <a:gd name="T17" fmla="*/ 43 h 64"/>
                <a:gd name="T18" fmla="*/ 12 w 33"/>
                <a:gd name="T19" fmla="*/ 46 h 64"/>
                <a:gd name="T20" fmla="*/ 15 w 33"/>
                <a:gd name="T21" fmla="*/ 55 h 64"/>
                <a:gd name="T22" fmla="*/ 20 w 33"/>
                <a:gd name="T23" fmla="*/ 58 h 64"/>
                <a:gd name="T24" fmla="*/ 23 w 33"/>
                <a:gd name="T25" fmla="*/ 58 h 64"/>
                <a:gd name="T26" fmla="*/ 27 w 33"/>
                <a:gd name="T27" fmla="*/ 55 h 64"/>
                <a:gd name="T28" fmla="*/ 28 w 33"/>
                <a:gd name="T29" fmla="*/ 50 h 64"/>
                <a:gd name="T30" fmla="*/ 24 w 33"/>
                <a:gd name="T31" fmla="*/ 32 h 64"/>
                <a:gd name="T32" fmla="*/ 20 w 33"/>
                <a:gd name="T33" fmla="*/ 28 h 64"/>
                <a:gd name="T34" fmla="*/ 16 w 33"/>
                <a:gd name="T35" fmla="*/ 28 h 64"/>
                <a:gd name="T36" fmla="*/ 13 w 33"/>
                <a:gd name="T37" fmla="*/ 23 h 64"/>
                <a:gd name="T38" fmla="*/ 16 w 33"/>
                <a:gd name="T39" fmla="*/ 23 h 64"/>
                <a:gd name="T40" fmla="*/ 15 w 33"/>
                <a:gd name="T41" fmla="*/ 0 h 64"/>
                <a:gd name="T42" fmla="*/ 23 w 33"/>
                <a:gd name="T43" fmla="*/ 3 h 64"/>
                <a:gd name="T44" fmla="*/ 25 w 33"/>
                <a:gd name="T45" fmla="*/ 10 h 64"/>
                <a:gd name="T46" fmla="*/ 25 w 33"/>
                <a:gd name="T47" fmla="*/ 19 h 64"/>
                <a:gd name="T48" fmla="*/ 20 w 33"/>
                <a:gd name="T49" fmla="*/ 11 h 64"/>
                <a:gd name="T50" fmla="*/ 17 w 33"/>
                <a:gd name="T51" fmla="*/ 7 h 64"/>
                <a:gd name="T52" fmla="*/ 12 w 33"/>
                <a:gd name="T53" fmla="*/ 6 h 64"/>
                <a:gd name="T54" fmla="*/ 9 w 33"/>
                <a:gd name="T55" fmla="*/ 7 h 64"/>
                <a:gd name="T56" fmla="*/ 7 w 33"/>
                <a:gd name="T57" fmla="*/ 11 h 64"/>
                <a:gd name="T58" fmla="*/ 9 w 33"/>
                <a:gd name="T59" fmla="*/ 30 h 64"/>
                <a:gd name="T60" fmla="*/ 12 w 33"/>
                <a:gd name="T61" fmla="*/ 34 h 64"/>
                <a:gd name="T62" fmla="*/ 17 w 33"/>
                <a:gd name="T63" fmla="*/ 35 h 64"/>
                <a:gd name="T64" fmla="*/ 20 w 33"/>
                <a:gd name="T65" fmla="*/ 35 h 64"/>
                <a:gd name="T66" fmla="*/ 19 w 33"/>
                <a:gd name="T67" fmla="*/ 40 h 64"/>
                <a:gd name="T68" fmla="*/ 15 w 33"/>
                <a:gd name="T69" fmla="*/ 40 h 64"/>
                <a:gd name="T70" fmla="*/ 8 w 33"/>
                <a:gd name="T71" fmla="*/ 38 h 64"/>
                <a:gd name="T72" fmla="*/ 4 w 33"/>
                <a:gd name="T73" fmla="*/ 31 h 64"/>
                <a:gd name="T74" fmla="*/ 0 w 33"/>
                <a:gd name="T75" fmla="*/ 11 h 64"/>
                <a:gd name="T76" fmla="*/ 4 w 33"/>
                <a:gd name="T77" fmla="*/ 4 h 64"/>
                <a:gd name="T78" fmla="*/ 11 w 33"/>
                <a:gd name="T79" fmla="*/ 0 h 64"/>
                <a:gd name="T80" fmla="*/ 15 w 33"/>
                <a:gd name="T8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64">
                  <a:moveTo>
                    <a:pt x="20" y="23"/>
                  </a:moveTo>
                  <a:lnTo>
                    <a:pt x="24" y="24"/>
                  </a:lnTo>
                  <a:lnTo>
                    <a:pt x="27" y="26"/>
                  </a:lnTo>
                  <a:lnTo>
                    <a:pt x="29" y="30"/>
                  </a:lnTo>
                  <a:lnTo>
                    <a:pt x="31" y="34"/>
                  </a:lnTo>
                  <a:lnTo>
                    <a:pt x="33" y="48"/>
                  </a:lnTo>
                  <a:lnTo>
                    <a:pt x="33" y="54"/>
                  </a:lnTo>
                  <a:lnTo>
                    <a:pt x="32" y="56"/>
                  </a:lnTo>
                  <a:lnTo>
                    <a:pt x="31" y="60"/>
                  </a:lnTo>
                  <a:lnTo>
                    <a:pt x="27" y="63"/>
                  </a:lnTo>
                  <a:lnTo>
                    <a:pt x="24" y="64"/>
                  </a:lnTo>
                  <a:lnTo>
                    <a:pt x="23" y="64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2" y="60"/>
                  </a:lnTo>
                  <a:lnTo>
                    <a:pt x="9" y="58"/>
                  </a:lnTo>
                  <a:lnTo>
                    <a:pt x="8" y="54"/>
                  </a:lnTo>
                  <a:lnTo>
                    <a:pt x="7" y="43"/>
                  </a:lnTo>
                  <a:lnTo>
                    <a:pt x="9" y="44"/>
                  </a:lnTo>
                  <a:lnTo>
                    <a:pt x="12" y="46"/>
                  </a:lnTo>
                  <a:lnTo>
                    <a:pt x="15" y="52"/>
                  </a:lnTo>
                  <a:lnTo>
                    <a:pt x="15" y="55"/>
                  </a:lnTo>
                  <a:lnTo>
                    <a:pt x="17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58"/>
                  </a:lnTo>
                  <a:lnTo>
                    <a:pt x="27" y="55"/>
                  </a:lnTo>
                  <a:lnTo>
                    <a:pt x="28" y="52"/>
                  </a:lnTo>
                  <a:lnTo>
                    <a:pt x="28" y="50"/>
                  </a:lnTo>
                  <a:lnTo>
                    <a:pt x="25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6" y="28"/>
                  </a:lnTo>
                  <a:lnTo>
                    <a:pt x="15" y="30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20" y="23"/>
                  </a:lnTo>
                  <a:close/>
                  <a:moveTo>
                    <a:pt x="15" y="0"/>
                  </a:moveTo>
                  <a:lnTo>
                    <a:pt x="19" y="0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25" y="10"/>
                  </a:lnTo>
                  <a:lnTo>
                    <a:pt x="28" y="22"/>
                  </a:lnTo>
                  <a:lnTo>
                    <a:pt x="25" y="19"/>
                  </a:lnTo>
                  <a:lnTo>
                    <a:pt x="21" y="18"/>
                  </a:lnTo>
                  <a:lnTo>
                    <a:pt x="20" y="11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5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30"/>
                  </a:lnTo>
                  <a:lnTo>
                    <a:pt x="11" y="32"/>
                  </a:lnTo>
                  <a:lnTo>
                    <a:pt x="12" y="34"/>
                  </a:lnTo>
                  <a:lnTo>
                    <a:pt x="15" y="35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20" y="35"/>
                  </a:lnTo>
                  <a:lnTo>
                    <a:pt x="20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1" y="40"/>
                  </a:lnTo>
                  <a:lnTo>
                    <a:pt x="8" y="38"/>
                  </a:lnTo>
                  <a:lnTo>
                    <a:pt x="5" y="35"/>
                  </a:lnTo>
                  <a:lnTo>
                    <a:pt x="4" y="31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A3685990-C405-4EFA-876D-01EF0079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148" y="437550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7 h 136"/>
                <a:gd name="T4" fmla="*/ 132 w 136"/>
                <a:gd name="T5" fmla="*/ 108 h 136"/>
                <a:gd name="T6" fmla="*/ 121 w 136"/>
                <a:gd name="T7" fmla="*/ 116 h 136"/>
                <a:gd name="T8" fmla="*/ 107 w 136"/>
                <a:gd name="T9" fmla="*/ 118 h 136"/>
                <a:gd name="T10" fmla="*/ 91 w 136"/>
                <a:gd name="T11" fmla="*/ 116 h 136"/>
                <a:gd name="T12" fmla="*/ 81 w 136"/>
                <a:gd name="T13" fmla="*/ 108 h 136"/>
                <a:gd name="T14" fmla="*/ 76 w 136"/>
                <a:gd name="T15" fmla="*/ 97 h 136"/>
                <a:gd name="T16" fmla="*/ 81 w 136"/>
                <a:gd name="T17" fmla="*/ 86 h 136"/>
                <a:gd name="T18" fmla="*/ 91 w 136"/>
                <a:gd name="T19" fmla="*/ 80 h 136"/>
                <a:gd name="T20" fmla="*/ 107 w 136"/>
                <a:gd name="T21" fmla="*/ 76 h 136"/>
                <a:gd name="T22" fmla="*/ 113 w 136"/>
                <a:gd name="T23" fmla="*/ 77 h 136"/>
                <a:gd name="T24" fmla="*/ 119 w 136"/>
                <a:gd name="T25" fmla="*/ 78 h 136"/>
                <a:gd name="T26" fmla="*/ 119 w 136"/>
                <a:gd name="T27" fmla="*/ 34 h 136"/>
                <a:gd name="T28" fmla="*/ 60 w 136"/>
                <a:gd name="T29" fmla="*/ 50 h 136"/>
                <a:gd name="T30" fmla="*/ 60 w 136"/>
                <a:gd name="T31" fmla="*/ 114 h 136"/>
                <a:gd name="T32" fmla="*/ 56 w 136"/>
                <a:gd name="T33" fmla="*/ 125 h 136"/>
                <a:gd name="T34" fmla="*/ 45 w 136"/>
                <a:gd name="T35" fmla="*/ 133 h 136"/>
                <a:gd name="T36" fmla="*/ 31 w 136"/>
                <a:gd name="T37" fmla="*/ 136 h 136"/>
                <a:gd name="T38" fmla="*/ 15 w 136"/>
                <a:gd name="T39" fmla="*/ 133 h 136"/>
                <a:gd name="T40" fmla="*/ 4 w 136"/>
                <a:gd name="T41" fmla="*/ 125 h 136"/>
                <a:gd name="T42" fmla="*/ 0 w 136"/>
                <a:gd name="T43" fmla="*/ 114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3 h 136"/>
                <a:gd name="T50" fmla="*/ 36 w 136"/>
                <a:gd name="T51" fmla="*/ 94 h 136"/>
                <a:gd name="T52" fmla="*/ 43 w 136"/>
                <a:gd name="T53" fmla="*/ 96 h 136"/>
                <a:gd name="T54" fmla="*/ 43 w 136"/>
                <a:gd name="T55" fmla="*/ 25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7"/>
                  </a:lnTo>
                  <a:lnTo>
                    <a:pt x="132" y="108"/>
                  </a:lnTo>
                  <a:lnTo>
                    <a:pt x="121" y="116"/>
                  </a:lnTo>
                  <a:lnTo>
                    <a:pt x="107" y="118"/>
                  </a:lnTo>
                  <a:lnTo>
                    <a:pt x="91" y="116"/>
                  </a:lnTo>
                  <a:lnTo>
                    <a:pt x="81" y="108"/>
                  </a:lnTo>
                  <a:lnTo>
                    <a:pt x="76" y="97"/>
                  </a:lnTo>
                  <a:lnTo>
                    <a:pt x="81" y="86"/>
                  </a:lnTo>
                  <a:lnTo>
                    <a:pt x="91" y="80"/>
                  </a:lnTo>
                  <a:lnTo>
                    <a:pt x="107" y="76"/>
                  </a:lnTo>
                  <a:lnTo>
                    <a:pt x="113" y="77"/>
                  </a:lnTo>
                  <a:lnTo>
                    <a:pt x="119" y="78"/>
                  </a:lnTo>
                  <a:lnTo>
                    <a:pt x="119" y="34"/>
                  </a:lnTo>
                  <a:lnTo>
                    <a:pt x="60" y="50"/>
                  </a:lnTo>
                  <a:lnTo>
                    <a:pt x="60" y="114"/>
                  </a:lnTo>
                  <a:lnTo>
                    <a:pt x="56" y="125"/>
                  </a:lnTo>
                  <a:lnTo>
                    <a:pt x="45" y="133"/>
                  </a:lnTo>
                  <a:lnTo>
                    <a:pt x="31" y="136"/>
                  </a:lnTo>
                  <a:lnTo>
                    <a:pt x="15" y="133"/>
                  </a:lnTo>
                  <a:lnTo>
                    <a:pt x="4" y="125"/>
                  </a:lnTo>
                  <a:lnTo>
                    <a:pt x="0" y="114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3"/>
                  </a:lnTo>
                  <a:lnTo>
                    <a:pt x="36" y="94"/>
                  </a:lnTo>
                  <a:lnTo>
                    <a:pt x="43" y="96"/>
                  </a:lnTo>
                  <a:lnTo>
                    <a:pt x="43" y="2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1269AF21-5B4F-4B84-B662-5156A1314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48" y="3932946"/>
              <a:ext cx="140069" cy="199673"/>
            </a:xfrm>
            <a:custGeom>
              <a:avLst/>
              <a:gdLst>
                <a:gd name="T0" fmla="*/ 87 w 94"/>
                <a:gd name="T1" fmla="*/ 61 h 134"/>
                <a:gd name="T2" fmla="*/ 91 w 94"/>
                <a:gd name="T3" fmla="*/ 61 h 134"/>
                <a:gd name="T4" fmla="*/ 94 w 94"/>
                <a:gd name="T5" fmla="*/ 64 h 134"/>
                <a:gd name="T6" fmla="*/ 94 w 94"/>
                <a:gd name="T7" fmla="*/ 68 h 134"/>
                <a:gd name="T8" fmla="*/ 94 w 94"/>
                <a:gd name="T9" fmla="*/ 71 h 134"/>
                <a:gd name="T10" fmla="*/ 91 w 94"/>
                <a:gd name="T11" fmla="*/ 73 h 134"/>
                <a:gd name="T12" fmla="*/ 87 w 94"/>
                <a:gd name="T13" fmla="*/ 74 h 134"/>
                <a:gd name="T14" fmla="*/ 85 w 94"/>
                <a:gd name="T15" fmla="*/ 73 h 134"/>
                <a:gd name="T16" fmla="*/ 82 w 94"/>
                <a:gd name="T17" fmla="*/ 71 h 134"/>
                <a:gd name="T18" fmla="*/ 81 w 94"/>
                <a:gd name="T19" fmla="*/ 68 h 134"/>
                <a:gd name="T20" fmla="*/ 82 w 94"/>
                <a:gd name="T21" fmla="*/ 64 h 134"/>
                <a:gd name="T22" fmla="*/ 85 w 94"/>
                <a:gd name="T23" fmla="*/ 61 h 134"/>
                <a:gd name="T24" fmla="*/ 87 w 94"/>
                <a:gd name="T25" fmla="*/ 61 h 134"/>
                <a:gd name="T26" fmla="*/ 66 w 94"/>
                <a:gd name="T27" fmla="*/ 39 h 134"/>
                <a:gd name="T28" fmla="*/ 75 w 94"/>
                <a:gd name="T29" fmla="*/ 48 h 134"/>
                <a:gd name="T30" fmla="*/ 71 w 94"/>
                <a:gd name="T31" fmla="*/ 53 h 134"/>
                <a:gd name="T32" fmla="*/ 69 w 94"/>
                <a:gd name="T33" fmla="*/ 60 h 134"/>
                <a:gd name="T34" fmla="*/ 67 w 94"/>
                <a:gd name="T35" fmla="*/ 67 h 134"/>
                <a:gd name="T36" fmla="*/ 69 w 94"/>
                <a:gd name="T37" fmla="*/ 74 h 134"/>
                <a:gd name="T38" fmla="*/ 71 w 94"/>
                <a:gd name="T39" fmla="*/ 81 h 134"/>
                <a:gd name="T40" fmla="*/ 75 w 94"/>
                <a:gd name="T41" fmla="*/ 86 h 134"/>
                <a:gd name="T42" fmla="*/ 65 w 94"/>
                <a:gd name="T43" fmla="*/ 96 h 134"/>
                <a:gd name="T44" fmla="*/ 57 w 94"/>
                <a:gd name="T45" fmla="*/ 82 h 134"/>
                <a:gd name="T46" fmla="*/ 54 w 94"/>
                <a:gd name="T47" fmla="*/ 67 h 134"/>
                <a:gd name="T48" fmla="*/ 57 w 94"/>
                <a:gd name="T49" fmla="*/ 51 h 134"/>
                <a:gd name="T50" fmla="*/ 66 w 94"/>
                <a:gd name="T51" fmla="*/ 39 h 134"/>
                <a:gd name="T52" fmla="*/ 48 w 94"/>
                <a:gd name="T53" fmla="*/ 19 h 134"/>
                <a:gd name="T54" fmla="*/ 57 w 94"/>
                <a:gd name="T55" fmla="*/ 29 h 134"/>
                <a:gd name="T56" fmla="*/ 48 w 94"/>
                <a:gd name="T57" fmla="*/ 40 h 134"/>
                <a:gd name="T58" fmla="*/ 42 w 94"/>
                <a:gd name="T59" fmla="*/ 53 h 134"/>
                <a:gd name="T60" fmla="*/ 41 w 94"/>
                <a:gd name="T61" fmla="*/ 67 h 134"/>
                <a:gd name="T62" fmla="*/ 42 w 94"/>
                <a:gd name="T63" fmla="*/ 81 h 134"/>
                <a:gd name="T64" fmla="*/ 48 w 94"/>
                <a:gd name="T65" fmla="*/ 94 h 134"/>
                <a:gd name="T66" fmla="*/ 56 w 94"/>
                <a:gd name="T67" fmla="*/ 105 h 134"/>
                <a:gd name="T68" fmla="*/ 46 w 94"/>
                <a:gd name="T69" fmla="*/ 114 h 134"/>
                <a:gd name="T70" fmla="*/ 36 w 94"/>
                <a:gd name="T71" fmla="*/ 101 h 134"/>
                <a:gd name="T72" fmla="*/ 29 w 94"/>
                <a:gd name="T73" fmla="*/ 84 h 134"/>
                <a:gd name="T74" fmla="*/ 26 w 94"/>
                <a:gd name="T75" fmla="*/ 67 h 134"/>
                <a:gd name="T76" fmla="*/ 29 w 94"/>
                <a:gd name="T77" fmla="*/ 49 h 134"/>
                <a:gd name="T78" fmla="*/ 36 w 94"/>
                <a:gd name="T79" fmla="*/ 33 h 134"/>
                <a:gd name="T80" fmla="*/ 48 w 94"/>
                <a:gd name="T81" fmla="*/ 19 h 134"/>
                <a:gd name="T82" fmla="*/ 28 w 94"/>
                <a:gd name="T83" fmla="*/ 0 h 134"/>
                <a:gd name="T84" fmla="*/ 38 w 94"/>
                <a:gd name="T85" fmla="*/ 9 h 134"/>
                <a:gd name="T86" fmla="*/ 25 w 94"/>
                <a:gd name="T87" fmla="*/ 27 h 134"/>
                <a:gd name="T88" fmla="*/ 16 w 94"/>
                <a:gd name="T89" fmla="*/ 45 h 134"/>
                <a:gd name="T90" fmla="*/ 13 w 94"/>
                <a:gd name="T91" fmla="*/ 67 h 134"/>
                <a:gd name="T92" fmla="*/ 16 w 94"/>
                <a:gd name="T93" fmla="*/ 88 h 134"/>
                <a:gd name="T94" fmla="*/ 24 w 94"/>
                <a:gd name="T95" fmla="*/ 108 h 134"/>
                <a:gd name="T96" fmla="*/ 37 w 94"/>
                <a:gd name="T97" fmla="*/ 124 h 134"/>
                <a:gd name="T98" fmla="*/ 26 w 94"/>
                <a:gd name="T99" fmla="*/ 134 h 134"/>
                <a:gd name="T100" fmla="*/ 16 w 94"/>
                <a:gd name="T101" fmla="*/ 120 h 134"/>
                <a:gd name="T102" fmla="*/ 6 w 94"/>
                <a:gd name="T103" fmla="*/ 104 h 134"/>
                <a:gd name="T104" fmla="*/ 1 w 94"/>
                <a:gd name="T105" fmla="*/ 85 h 134"/>
                <a:gd name="T106" fmla="*/ 0 w 94"/>
                <a:gd name="T107" fmla="*/ 67 h 134"/>
                <a:gd name="T108" fmla="*/ 2 w 94"/>
                <a:gd name="T109" fmla="*/ 48 h 134"/>
                <a:gd name="T110" fmla="*/ 8 w 94"/>
                <a:gd name="T111" fmla="*/ 29 h 134"/>
                <a:gd name="T112" fmla="*/ 17 w 94"/>
                <a:gd name="T113" fmla="*/ 13 h 134"/>
                <a:gd name="T114" fmla="*/ 28 w 94"/>
                <a:gd name="T1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134">
                  <a:moveTo>
                    <a:pt x="87" y="61"/>
                  </a:moveTo>
                  <a:lnTo>
                    <a:pt x="91" y="61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4" y="71"/>
                  </a:lnTo>
                  <a:lnTo>
                    <a:pt x="91" y="73"/>
                  </a:lnTo>
                  <a:lnTo>
                    <a:pt x="87" y="74"/>
                  </a:lnTo>
                  <a:lnTo>
                    <a:pt x="85" y="73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82" y="64"/>
                  </a:lnTo>
                  <a:lnTo>
                    <a:pt x="85" y="61"/>
                  </a:lnTo>
                  <a:lnTo>
                    <a:pt x="87" y="61"/>
                  </a:lnTo>
                  <a:close/>
                  <a:moveTo>
                    <a:pt x="66" y="39"/>
                  </a:moveTo>
                  <a:lnTo>
                    <a:pt x="75" y="48"/>
                  </a:lnTo>
                  <a:lnTo>
                    <a:pt x="71" y="53"/>
                  </a:lnTo>
                  <a:lnTo>
                    <a:pt x="69" y="60"/>
                  </a:lnTo>
                  <a:lnTo>
                    <a:pt x="67" y="67"/>
                  </a:lnTo>
                  <a:lnTo>
                    <a:pt x="69" y="74"/>
                  </a:lnTo>
                  <a:lnTo>
                    <a:pt x="71" y="81"/>
                  </a:lnTo>
                  <a:lnTo>
                    <a:pt x="75" y="86"/>
                  </a:lnTo>
                  <a:lnTo>
                    <a:pt x="65" y="96"/>
                  </a:lnTo>
                  <a:lnTo>
                    <a:pt x="57" y="82"/>
                  </a:lnTo>
                  <a:lnTo>
                    <a:pt x="54" y="67"/>
                  </a:lnTo>
                  <a:lnTo>
                    <a:pt x="57" y="51"/>
                  </a:lnTo>
                  <a:lnTo>
                    <a:pt x="66" y="39"/>
                  </a:lnTo>
                  <a:close/>
                  <a:moveTo>
                    <a:pt x="48" y="19"/>
                  </a:moveTo>
                  <a:lnTo>
                    <a:pt x="57" y="29"/>
                  </a:lnTo>
                  <a:lnTo>
                    <a:pt x="48" y="40"/>
                  </a:lnTo>
                  <a:lnTo>
                    <a:pt x="42" y="53"/>
                  </a:lnTo>
                  <a:lnTo>
                    <a:pt x="41" y="67"/>
                  </a:lnTo>
                  <a:lnTo>
                    <a:pt x="42" y="81"/>
                  </a:lnTo>
                  <a:lnTo>
                    <a:pt x="48" y="94"/>
                  </a:lnTo>
                  <a:lnTo>
                    <a:pt x="56" y="105"/>
                  </a:lnTo>
                  <a:lnTo>
                    <a:pt x="46" y="114"/>
                  </a:lnTo>
                  <a:lnTo>
                    <a:pt x="36" y="101"/>
                  </a:lnTo>
                  <a:lnTo>
                    <a:pt x="29" y="84"/>
                  </a:lnTo>
                  <a:lnTo>
                    <a:pt x="26" y="67"/>
                  </a:lnTo>
                  <a:lnTo>
                    <a:pt x="29" y="49"/>
                  </a:lnTo>
                  <a:lnTo>
                    <a:pt x="36" y="33"/>
                  </a:lnTo>
                  <a:lnTo>
                    <a:pt x="48" y="19"/>
                  </a:lnTo>
                  <a:close/>
                  <a:moveTo>
                    <a:pt x="28" y="0"/>
                  </a:moveTo>
                  <a:lnTo>
                    <a:pt x="38" y="9"/>
                  </a:lnTo>
                  <a:lnTo>
                    <a:pt x="25" y="27"/>
                  </a:lnTo>
                  <a:lnTo>
                    <a:pt x="16" y="45"/>
                  </a:lnTo>
                  <a:lnTo>
                    <a:pt x="13" y="67"/>
                  </a:lnTo>
                  <a:lnTo>
                    <a:pt x="16" y="88"/>
                  </a:lnTo>
                  <a:lnTo>
                    <a:pt x="24" y="108"/>
                  </a:lnTo>
                  <a:lnTo>
                    <a:pt x="37" y="124"/>
                  </a:lnTo>
                  <a:lnTo>
                    <a:pt x="26" y="134"/>
                  </a:lnTo>
                  <a:lnTo>
                    <a:pt x="16" y="120"/>
                  </a:lnTo>
                  <a:lnTo>
                    <a:pt x="6" y="104"/>
                  </a:lnTo>
                  <a:lnTo>
                    <a:pt x="1" y="85"/>
                  </a:lnTo>
                  <a:lnTo>
                    <a:pt x="0" y="67"/>
                  </a:lnTo>
                  <a:lnTo>
                    <a:pt x="2" y="48"/>
                  </a:lnTo>
                  <a:lnTo>
                    <a:pt x="8" y="29"/>
                  </a:lnTo>
                  <a:lnTo>
                    <a:pt x="17" y="1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888BACCE-133C-45AC-9B3F-76F9B6F66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904" y="4147519"/>
              <a:ext cx="137088" cy="137088"/>
            </a:xfrm>
            <a:custGeom>
              <a:avLst/>
              <a:gdLst>
                <a:gd name="T0" fmla="*/ 52 w 92"/>
                <a:gd name="T1" fmla="*/ 32 h 92"/>
                <a:gd name="T2" fmla="*/ 42 w 92"/>
                <a:gd name="T3" fmla="*/ 41 h 92"/>
                <a:gd name="T4" fmla="*/ 52 w 92"/>
                <a:gd name="T5" fmla="*/ 41 h 92"/>
                <a:gd name="T6" fmla="*/ 52 w 92"/>
                <a:gd name="T7" fmla="*/ 32 h 92"/>
                <a:gd name="T8" fmla="*/ 57 w 92"/>
                <a:gd name="T9" fmla="*/ 29 h 92"/>
                <a:gd name="T10" fmla="*/ 57 w 92"/>
                <a:gd name="T11" fmla="*/ 46 h 92"/>
                <a:gd name="T12" fmla="*/ 40 w 92"/>
                <a:gd name="T13" fmla="*/ 46 h 92"/>
                <a:gd name="T14" fmla="*/ 40 w 92"/>
                <a:gd name="T15" fmla="*/ 86 h 92"/>
                <a:gd name="T16" fmla="*/ 85 w 92"/>
                <a:gd name="T17" fmla="*/ 86 h 92"/>
                <a:gd name="T18" fmla="*/ 86 w 92"/>
                <a:gd name="T19" fmla="*/ 29 h 92"/>
                <a:gd name="T20" fmla="*/ 57 w 92"/>
                <a:gd name="T21" fmla="*/ 29 h 92"/>
                <a:gd name="T22" fmla="*/ 17 w 92"/>
                <a:gd name="T23" fmla="*/ 8 h 92"/>
                <a:gd name="T24" fmla="*/ 9 w 92"/>
                <a:gd name="T25" fmla="*/ 17 h 92"/>
                <a:gd name="T26" fmla="*/ 17 w 92"/>
                <a:gd name="T27" fmla="*/ 17 h 92"/>
                <a:gd name="T28" fmla="*/ 17 w 92"/>
                <a:gd name="T29" fmla="*/ 8 h 92"/>
                <a:gd name="T30" fmla="*/ 24 w 92"/>
                <a:gd name="T31" fmla="*/ 6 h 92"/>
                <a:gd name="T32" fmla="*/ 24 w 92"/>
                <a:gd name="T33" fmla="*/ 24 h 92"/>
                <a:gd name="T34" fmla="*/ 6 w 92"/>
                <a:gd name="T35" fmla="*/ 22 h 92"/>
                <a:gd name="T36" fmla="*/ 5 w 92"/>
                <a:gd name="T37" fmla="*/ 62 h 92"/>
                <a:gd name="T38" fmla="*/ 34 w 92"/>
                <a:gd name="T39" fmla="*/ 64 h 92"/>
                <a:gd name="T40" fmla="*/ 34 w 92"/>
                <a:gd name="T41" fmla="*/ 40 h 92"/>
                <a:gd name="T42" fmla="*/ 52 w 92"/>
                <a:gd name="T43" fmla="*/ 24 h 92"/>
                <a:gd name="T44" fmla="*/ 52 w 92"/>
                <a:gd name="T45" fmla="*/ 6 h 92"/>
                <a:gd name="T46" fmla="*/ 24 w 92"/>
                <a:gd name="T47" fmla="*/ 6 h 92"/>
                <a:gd name="T48" fmla="*/ 17 w 92"/>
                <a:gd name="T49" fmla="*/ 0 h 92"/>
                <a:gd name="T50" fmla="*/ 57 w 92"/>
                <a:gd name="T51" fmla="*/ 1 h 92"/>
                <a:gd name="T52" fmla="*/ 57 w 92"/>
                <a:gd name="T53" fmla="*/ 24 h 92"/>
                <a:gd name="T54" fmla="*/ 92 w 92"/>
                <a:gd name="T55" fmla="*/ 24 h 92"/>
                <a:gd name="T56" fmla="*/ 92 w 92"/>
                <a:gd name="T57" fmla="*/ 92 h 92"/>
                <a:gd name="T58" fmla="*/ 34 w 92"/>
                <a:gd name="T59" fmla="*/ 92 h 92"/>
                <a:gd name="T60" fmla="*/ 34 w 92"/>
                <a:gd name="T61" fmla="*/ 69 h 92"/>
                <a:gd name="T62" fmla="*/ 0 w 92"/>
                <a:gd name="T63" fmla="*/ 69 h 92"/>
                <a:gd name="T64" fmla="*/ 0 w 92"/>
                <a:gd name="T65" fmla="*/ 17 h 92"/>
                <a:gd name="T66" fmla="*/ 17 w 92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92">
                  <a:moveTo>
                    <a:pt x="52" y="32"/>
                  </a:moveTo>
                  <a:lnTo>
                    <a:pt x="42" y="41"/>
                  </a:lnTo>
                  <a:lnTo>
                    <a:pt x="52" y="41"/>
                  </a:lnTo>
                  <a:lnTo>
                    <a:pt x="52" y="32"/>
                  </a:lnTo>
                  <a:close/>
                  <a:moveTo>
                    <a:pt x="57" y="29"/>
                  </a:moveTo>
                  <a:lnTo>
                    <a:pt x="57" y="46"/>
                  </a:lnTo>
                  <a:lnTo>
                    <a:pt x="40" y="46"/>
                  </a:lnTo>
                  <a:lnTo>
                    <a:pt x="40" y="86"/>
                  </a:lnTo>
                  <a:lnTo>
                    <a:pt x="85" y="86"/>
                  </a:lnTo>
                  <a:lnTo>
                    <a:pt x="86" y="29"/>
                  </a:lnTo>
                  <a:lnTo>
                    <a:pt x="57" y="29"/>
                  </a:lnTo>
                  <a:close/>
                  <a:moveTo>
                    <a:pt x="17" y="8"/>
                  </a:moveTo>
                  <a:lnTo>
                    <a:pt x="9" y="17"/>
                  </a:lnTo>
                  <a:lnTo>
                    <a:pt x="17" y="17"/>
                  </a:lnTo>
                  <a:lnTo>
                    <a:pt x="17" y="8"/>
                  </a:lnTo>
                  <a:close/>
                  <a:moveTo>
                    <a:pt x="24" y="6"/>
                  </a:moveTo>
                  <a:lnTo>
                    <a:pt x="24" y="24"/>
                  </a:lnTo>
                  <a:lnTo>
                    <a:pt x="6" y="22"/>
                  </a:lnTo>
                  <a:lnTo>
                    <a:pt x="5" y="62"/>
                  </a:lnTo>
                  <a:lnTo>
                    <a:pt x="34" y="64"/>
                  </a:lnTo>
                  <a:lnTo>
                    <a:pt x="34" y="40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24" y="6"/>
                  </a:lnTo>
                  <a:close/>
                  <a:moveTo>
                    <a:pt x="17" y="0"/>
                  </a:moveTo>
                  <a:lnTo>
                    <a:pt x="57" y="1"/>
                  </a:lnTo>
                  <a:lnTo>
                    <a:pt x="57" y="24"/>
                  </a:lnTo>
                  <a:lnTo>
                    <a:pt x="92" y="24"/>
                  </a:lnTo>
                  <a:lnTo>
                    <a:pt x="92" y="92"/>
                  </a:lnTo>
                  <a:lnTo>
                    <a:pt x="34" y="92"/>
                  </a:lnTo>
                  <a:lnTo>
                    <a:pt x="34" y="69"/>
                  </a:lnTo>
                  <a:lnTo>
                    <a:pt x="0" y="69"/>
                  </a:ln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3BC0A75F-8EF6-4CCC-AE3A-0C2AFE619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6583" y="5138433"/>
              <a:ext cx="220534" cy="186262"/>
            </a:xfrm>
            <a:custGeom>
              <a:avLst/>
              <a:gdLst>
                <a:gd name="T0" fmla="*/ 40 w 148"/>
                <a:gd name="T1" fmla="*/ 91 h 125"/>
                <a:gd name="T2" fmla="*/ 44 w 148"/>
                <a:gd name="T3" fmla="*/ 107 h 125"/>
                <a:gd name="T4" fmla="*/ 36 w 148"/>
                <a:gd name="T5" fmla="*/ 108 h 125"/>
                <a:gd name="T6" fmla="*/ 32 w 148"/>
                <a:gd name="T7" fmla="*/ 92 h 125"/>
                <a:gd name="T8" fmla="*/ 40 w 148"/>
                <a:gd name="T9" fmla="*/ 91 h 125"/>
                <a:gd name="T10" fmla="*/ 55 w 148"/>
                <a:gd name="T11" fmla="*/ 85 h 125"/>
                <a:gd name="T12" fmla="*/ 60 w 148"/>
                <a:gd name="T13" fmla="*/ 101 h 125"/>
                <a:gd name="T14" fmla="*/ 52 w 148"/>
                <a:gd name="T15" fmla="*/ 104 h 125"/>
                <a:gd name="T16" fmla="*/ 47 w 148"/>
                <a:gd name="T17" fmla="*/ 88 h 125"/>
                <a:gd name="T18" fmla="*/ 55 w 148"/>
                <a:gd name="T19" fmla="*/ 85 h 125"/>
                <a:gd name="T20" fmla="*/ 71 w 148"/>
                <a:gd name="T21" fmla="*/ 81 h 125"/>
                <a:gd name="T22" fmla="*/ 76 w 148"/>
                <a:gd name="T23" fmla="*/ 97 h 125"/>
                <a:gd name="T24" fmla="*/ 68 w 148"/>
                <a:gd name="T25" fmla="*/ 99 h 125"/>
                <a:gd name="T26" fmla="*/ 63 w 148"/>
                <a:gd name="T27" fmla="*/ 84 h 125"/>
                <a:gd name="T28" fmla="*/ 71 w 148"/>
                <a:gd name="T29" fmla="*/ 81 h 125"/>
                <a:gd name="T30" fmla="*/ 129 w 148"/>
                <a:gd name="T31" fmla="*/ 47 h 125"/>
                <a:gd name="T32" fmla="*/ 19 w 148"/>
                <a:gd name="T33" fmla="*/ 79 h 125"/>
                <a:gd name="T34" fmla="*/ 30 w 148"/>
                <a:gd name="T35" fmla="*/ 115 h 125"/>
                <a:gd name="T36" fmla="*/ 31 w 148"/>
                <a:gd name="T37" fmla="*/ 116 h 125"/>
                <a:gd name="T38" fmla="*/ 32 w 148"/>
                <a:gd name="T39" fmla="*/ 117 h 125"/>
                <a:gd name="T40" fmla="*/ 35 w 148"/>
                <a:gd name="T41" fmla="*/ 117 h 125"/>
                <a:gd name="T42" fmla="*/ 137 w 148"/>
                <a:gd name="T43" fmla="*/ 88 h 125"/>
                <a:gd name="T44" fmla="*/ 139 w 148"/>
                <a:gd name="T45" fmla="*/ 87 h 125"/>
                <a:gd name="T46" fmla="*/ 140 w 148"/>
                <a:gd name="T47" fmla="*/ 84 h 125"/>
                <a:gd name="T48" fmla="*/ 140 w 148"/>
                <a:gd name="T49" fmla="*/ 83 h 125"/>
                <a:gd name="T50" fmla="*/ 129 w 148"/>
                <a:gd name="T51" fmla="*/ 47 h 125"/>
                <a:gd name="T52" fmla="*/ 116 w 148"/>
                <a:gd name="T53" fmla="*/ 9 h 125"/>
                <a:gd name="T54" fmla="*/ 113 w 148"/>
                <a:gd name="T55" fmla="*/ 9 h 125"/>
                <a:gd name="T56" fmla="*/ 12 w 148"/>
                <a:gd name="T57" fmla="*/ 39 h 125"/>
                <a:gd name="T58" fmla="*/ 10 w 148"/>
                <a:gd name="T59" fmla="*/ 40 h 125"/>
                <a:gd name="T60" fmla="*/ 10 w 148"/>
                <a:gd name="T61" fmla="*/ 41 h 125"/>
                <a:gd name="T62" fmla="*/ 10 w 148"/>
                <a:gd name="T63" fmla="*/ 44 h 125"/>
                <a:gd name="T64" fmla="*/ 12 w 148"/>
                <a:gd name="T65" fmla="*/ 56 h 125"/>
                <a:gd name="T66" fmla="*/ 123 w 148"/>
                <a:gd name="T67" fmla="*/ 23 h 125"/>
                <a:gd name="T68" fmla="*/ 119 w 148"/>
                <a:gd name="T69" fmla="*/ 12 h 125"/>
                <a:gd name="T70" fmla="*/ 117 w 148"/>
                <a:gd name="T71" fmla="*/ 9 h 125"/>
                <a:gd name="T72" fmla="*/ 116 w 148"/>
                <a:gd name="T73" fmla="*/ 9 h 125"/>
                <a:gd name="T74" fmla="*/ 116 w 148"/>
                <a:gd name="T75" fmla="*/ 0 h 125"/>
                <a:gd name="T76" fmla="*/ 119 w 148"/>
                <a:gd name="T77" fmla="*/ 1 h 125"/>
                <a:gd name="T78" fmla="*/ 123 w 148"/>
                <a:gd name="T79" fmla="*/ 3 h 125"/>
                <a:gd name="T80" fmla="*/ 125 w 148"/>
                <a:gd name="T81" fmla="*/ 5 h 125"/>
                <a:gd name="T82" fmla="*/ 127 w 148"/>
                <a:gd name="T83" fmla="*/ 9 h 125"/>
                <a:gd name="T84" fmla="*/ 148 w 148"/>
                <a:gd name="T85" fmla="*/ 80 h 125"/>
                <a:gd name="T86" fmla="*/ 148 w 148"/>
                <a:gd name="T87" fmla="*/ 84 h 125"/>
                <a:gd name="T88" fmla="*/ 147 w 148"/>
                <a:gd name="T89" fmla="*/ 88 h 125"/>
                <a:gd name="T90" fmla="*/ 145 w 148"/>
                <a:gd name="T91" fmla="*/ 91 h 125"/>
                <a:gd name="T92" fmla="*/ 143 w 148"/>
                <a:gd name="T93" fmla="*/ 93 h 125"/>
                <a:gd name="T94" fmla="*/ 139 w 148"/>
                <a:gd name="T95" fmla="*/ 95 h 125"/>
                <a:gd name="T96" fmla="*/ 38 w 148"/>
                <a:gd name="T97" fmla="*/ 125 h 125"/>
                <a:gd name="T98" fmla="*/ 34 w 148"/>
                <a:gd name="T99" fmla="*/ 125 h 125"/>
                <a:gd name="T100" fmla="*/ 30 w 148"/>
                <a:gd name="T101" fmla="*/ 125 h 125"/>
                <a:gd name="T102" fmla="*/ 26 w 148"/>
                <a:gd name="T103" fmla="*/ 123 h 125"/>
                <a:gd name="T104" fmla="*/ 23 w 148"/>
                <a:gd name="T105" fmla="*/ 120 h 125"/>
                <a:gd name="T106" fmla="*/ 22 w 148"/>
                <a:gd name="T107" fmla="*/ 117 h 125"/>
                <a:gd name="T108" fmla="*/ 2 w 148"/>
                <a:gd name="T109" fmla="*/ 47 h 125"/>
                <a:gd name="T110" fmla="*/ 0 w 148"/>
                <a:gd name="T111" fmla="*/ 43 h 125"/>
                <a:gd name="T112" fmla="*/ 2 w 148"/>
                <a:gd name="T113" fmla="*/ 39 h 125"/>
                <a:gd name="T114" fmla="*/ 3 w 148"/>
                <a:gd name="T115" fmla="*/ 35 h 125"/>
                <a:gd name="T116" fmla="*/ 6 w 148"/>
                <a:gd name="T117" fmla="*/ 32 h 125"/>
                <a:gd name="T118" fmla="*/ 10 w 148"/>
                <a:gd name="T119" fmla="*/ 31 h 125"/>
                <a:gd name="T120" fmla="*/ 112 w 148"/>
                <a:gd name="T121" fmla="*/ 1 h 125"/>
                <a:gd name="T122" fmla="*/ 116 w 148"/>
                <a:gd name="T1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" h="125">
                  <a:moveTo>
                    <a:pt x="40" y="91"/>
                  </a:moveTo>
                  <a:lnTo>
                    <a:pt x="44" y="107"/>
                  </a:lnTo>
                  <a:lnTo>
                    <a:pt x="36" y="108"/>
                  </a:lnTo>
                  <a:lnTo>
                    <a:pt x="32" y="92"/>
                  </a:lnTo>
                  <a:lnTo>
                    <a:pt x="40" y="91"/>
                  </a:lnTo>
                  <a:close/>
                  <a:moveTo>
                    <a:pt x="55" y="85"/>
                  </a:moveTo>
                  <a:lnTo>
                    <a:pt x="60" y="101"/>
                  </a:lnTo>
                  <a:lnTo>
                    <a:pt x="52" y="104"/>
                  </a:lnTo>
                  <a:lnTo>
                    <a:pt x="47" y="88"/>
                  </a:lnTo>
                  <a:lnTo>
                    <a:pt x="55" y="85"/>
                  </a:lnTo>
                  <a:close/>
                  <a:moveTo>
                    <a:pt x="71" y="81"/>
                  </a:moveTo>
                  <a:lnTo>
                    <a:pt x="76" y="97"/>
                  </a:lnTo>
                  <a:lnTo>
                    <a:pt x="68" y="99"/>
                  </a:lnTo>
                  <a:lnTo>
                    <a:pt x="63" y="84"/>
                  </a:lnTo>
                  <a:lnTo>
                    <a:pt x="71" y="81"/>
                  </a:lnTo>
                  <a:close/>
                  <a:moveTo>
                    <a:pt x="129" y="47"/>
                  </a:moveTo>
                  <a:lnTo>
                    <a:pt x="19" y="79"/>
                  </a:lnTo>
                  <a:lnTo>
                    <a:pt x="30" y="115"/>
                  </a:lnTo>
                  <a:lnTo>
                    <a:pt x="31" y="116"/>
                  </a:lnTo>
                  <a:lnTo>
                    <a:pt x="32" y="117"/>
                  </a:lnTo>
                  <a:lnTo>
                    <a:pt x="35" y="117"/>
                  </a:lnTo>
                  <a:lnTo>
                    <a:pt x="137" y="88"/>
                  </a:lnTo>
                  <a:lnTo>
                    <a:pt x="139" y="87"/>
                  </a:lnTo>
                  <a:lnTo>
                    <a:pt x="140" y="84"/>
                  </a:lnTo>
                  <a:lnTo>
                    <a:pt x="140" y="83"/>
                  </a:lnTo>
                  <a:lnTo>
                    <a:pt x="129" y="47"/>
                  </a:lnTo>
                  <a:close/>
                  <a:moveTo>
                    <a:pt x="116" y="9"/>
                  </a:moveTo>
                  <a:lnTo>
                    <a:pt x="113" y="9"/>
                  </a:lnTo>
                  <a:lnTo>
                    <a:pt x="12" y="39"/>
                  </a:lnTo>
                  <a:lnTo>
                    <a:pt x="10" y="40"/>
                  </a:lnTo>
                  <a:lnTo>
                    <a:pt x="10" y="41"/>
                  </a:lnTo>
                  <a:lnTo>
                    <a:pt x="10" y="44"/>
                  </a:lnTo>
                  <a:lnTo>
                    <a:pt x="12" y="56"/>
                  </a:lnTo>
                  <a:lnTo>
                    <a:pt x="123" y="23"/>
                  </a:lnTo>
                  <a:lnTo>
                    <a:pt x="119" y="12"/>
                  </a:lnTo>
                  <a:lnTo>
                    <a:pt x="117" y="9"/>
                  </a:lnTo>
                  <a:lnTo>
                    <a:pt x="116" y="9"/>
                  </a:lnTo>
                  <a:close/>
                  <a:moveTo>
                    <a:pt x="116" y="0"/>
                  </a:moveTo>
                  <a:lnTo>
                    <a:pt x="119" y="1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7" y="9"/>
                  </a:lnTo>
                  <a:lnTo>
                    <a:pt x="148" y="80"/>
                  </a:lnTo>
                  <a:lnTo>
                    <a:pt x="148" y="84"/>
                  </a:lnTo>
                  <a:lnTo>
                    <a:pt x="147" y="88"/>
                  </a:lnTo>
                  <a:lnTo>
                    <a:pt x="145" y="91"/>
                  </a:lnTo>
                  <a:lnTo>
                    <a:pt x="143" y="93"/>
                  </a:lnTo>
                  <a:lnTo>
                    <a:pt x="139" y="95"/>
                  </a:lnTo>
                  <a:lnTo>
                    <a:pt x="38" y="125"/>
                  </a:lnTo>
                  <a:lnTo>
                    <a:pt x="34" y="125"/>
                  </a:lnTo>
                  <a:lnTo>
                    <a:pt x="30" y="125"/>
                  </a:lnTo>
                  <a:lnTo>
                    <a:pt x="26" y="123"/>
                  </a:lnTo>
                  <a:lnTo>
                    <a:pt x="23" y="120"/>
                  </a:lnTo>
                  <a:lnTo>
                    <a:pt x="22" y="117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3" y="35"/>
                  </a:lnTo>
                  <a:lnTo>
                    <a:pt x="6" y="32"/>
                  </a:lnTo>
                  <a:lnTo>
                    <a:pt x="10" y="31"/>
                  </a:lnTo>
                  <a:lnTo>
                    <a:pt x="112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2F2BDD26-85FB-401E-8E32-0635C3D9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538" y="3752644"/>
              <a:ext cx="175831" cy="210103"/>
            </a:xfrm>
            <a:custGeom>
              <a:avLst/>
              <a:gdLst>
                <a:gd name="T0" fmla="*/ 53 w 118"/>
                <a:gd name="T1" fmla="*/ 0 h 141"/>
                <a:gd name="T2" fmla="*/ 53 w 118"/>
                <a:gd name="T3" fmla="*/ 33 h 141"/>
                <a:gd name="T4" fmla="*/ 76 w 118"/>
                <a:gd name="T5" fmla="*/ 36 h 141"/>
                <a:gd name="T6" fmla="*/ 93 w 118"/>
                <a:gd name="T7" fmla="*/ 41 h 141"/>
                <a:gd name="T8" fmla="*/ 105 w 118"/>
                <a:gd name="T9" fmla="*/ 52 h 141"/>
                <a:gd name="T10" fmla="*/ 114 w 118"/>
                <a:gd name="T11" fmla="*/ 64 h 141"/>
                <a:gd name="T12" fmla="*/ 118 w 118"/>
                <a:gd name="T13" fmla="*/ 78 h 141"/>
                <a:gd name="T14" fmla="*/ 118 w 118"/>
                <a:gd name="T15" fmla="*/ 94 h 141"/>
                <a:gd name="T16" fmla="*/ 114 w 118"/>
                <a:gd name="T17" fmla="*/ 110 h 141"/>
                <a:gd name="T18" fmla="*/ 108 w 118"/>
                <a:gd name="T19" fmla="*/ 126 h 141"/>
                <a:gd name="T20" fmla="*/ 96 w 118"/>
                <a:gd name="T21" fmla="*/ 141 h 141"/>
                <a:gd name="T22" fmla="*/ 101 w 118"/>
                <a:gd name="T23" fmla="*/ 129 h 141"/>
                <a:gd name="T24" fmla="*/ 105 w 118"/>
                <a:gd name="T25" fmla="*/ 117 h 141"/>
                <a:gd name="T26" fmla="*/ 106 w 118"/>
                <a:gd name="T27" fmla="*/ 105 h 141"/>
                <a:gd name="T28" fmla="*/ 104 w 118"/>
                <a:gd name="T29" fmla="*/ 94 h 141"/>
                <a:gd name="T30" fmla="*/ 98 w 118"/>
                <a:gd name="T31" fmla="*/ 84 h 141"/>
                <a:gd name="T32" fmla="*/ 88 w 118"/>
                <a:gd name="T33" fmla="*/ 77 h 141"/>
                <a:gd name="T34" fmla="*/ 73 w 118"/>
                <a:gd name="T35" fmla="*/ 72 h 141"/>
                <a:gd name="T36" fmla="*/ 53 w 118"/>
                <a:gd name="T37" fmla="*/ 70 h 141"/>
                <a:gd name="T38" fmla="*/ 53 w 118"/>
                <a:gd name="T39" fmla="*/ 105 h 141"/>
                <a:gd name="T40" fmla="*/ 0 w 118"/>
                <a:gd name="T41" fmla="*/ 52 h 141"/>
                <a:gd name="T42" fmla="*/ 53 w 118"/>
                <a:gd name="T4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41">
                  <a:moveTo>
                    <a:pt x="53" y="0"/>
                  </a:moveTo>
                  <a:lnTo>
                    <a:pt x="53" y="33"/>
                  </a:lnTo>
                  <a:lnTo>
                    <a:pt x="76" y="36"/>
                  </a:lnTo>
                  <a:lnTo>
                    <a:pt x="93" y="41"/>
                  </a:lnTo>
                  <a:lnTo>
                    <a:pt x="105" y="52"/>
                  </a:lnTo>
                  <a:lnTo>
                    <a:pt x="114" y="64"/>
                  </a:lnTo>
                  <a:lnTo>
                    <a:pt x="118" y="78"/>
                  </a:lnTo>
                  <a:lnTo>
                    <a:pt x="118" y="94"/>
                  </a:lnTo>
                  <a:lnTo>
                    <a:pt x="114" y="110"/>
                  </a:lnTo>
                  <a:lnTo>
                    <a:pt x="108" y="126"/>
                  </a:lnTo>
                  <a:lnTo>
                    <a:pt x="96" y="141"/>
                  </a:lnTo>
                  <a:lnTo>
                    <a:pt x="101" y="129"/>
                  </a:lnTo>
                  <a:lnTo>
                    <a:pt x="105" y="117"/>
                  </a:lnTo>
                  <a:lnTo>
                    <a:pt x="106" y="105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88" y="77"/>
                  </a:lnTo>
                  <a:lnTo>
                    <a:pt x="73" y="72"/>
                  </a:lnTo>
                  <a:lnTo>
                    <a:pt x="53" y="70"/>
                  </a:lnTo>
                  <a:lnTo>
                    <a:pt x="53" y="105"/>
                  </a:lnTo>
                  <a:lnTo>
                    <a:pt x="0" y="5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5933B3F4-69EE-4EB5-971E-099C60038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0424" y="3910594"/>
              <a:ext cx="186262" cy="132619"/>
            </a:xfrm>
            <a:custGeom>
              <a:avLst/>
              <a:gdLst>
                <a:gd name="T0" fmla="*/ 104 w 125"/>
                <a:gd name="T1" fmla="*/ 34 h 89"/>
                <a:gd name="T2" fmla="*/ 103 w 125"/>
                <a:gd name="T3" fmla="*/ 35 h 89"/>
                <a:gd name="T4" fmla="*/ 101 w 125"/>
                <a:gd name="T5" fmla="*/ 36 h 89"/>
                <a:gd name="T6" fmla="*/ 81 w 125"/>
                <a:gd name="T7" fmla="*/ 72 h 89"/>
                <a:gd name="T8" fmla="*/ 81 w 125"/>
                <a:gd name="T9" fmla="*/ 74 h 89"/>
                <a:gd name="T10" fmla="*/ 81 w 125"/>
                <a:gd name="T11" fmla="*/ 75 h 89"/>
                <a:gd name="T12" fmla="*/ 83 w 125"/>
                <a:gd name="T13" fmla="*/ 76 h 89"/>
                <a:gd name="T14" fmla="*/ 89 w 125"/>
                <a:gd name="T15" fmla="*/ 80 h 89"/>
                <a:gd name="T16" fmla="*/ 91 w 125"/>
                <a:gd name="T17" fmla="*/ 80 h 89"/>
                <a:gd name="T18" fmla="*/ 92 w 125"/>
                <a:gd name="T19" fmla="*/ 80 h 89"/>
                <a:gd name="T20" fmla="*/ 93 w 125"/>
                <a:gd name="T21" fmla="*/ 79 h 89"/>
                <a:gd name="T22" fmla="*/ 113 w 125"/>
                <a:gd name="T23" fmla="*/ 43 h 89"/>
                <a:gd name="T24" fmla="*/ 113 w 125"/>
                <a:gd name="T25" fmla="*/ 40 h 89"/>
                <a:gd name="T26" fmla="*/ 113 w 125"/>
                <a:gd name="T27" fmla="*/ 39 h 89"/>
                <a:gd name="T28" fmla="*/ 112 w 125"/>
                <a:gd name="T29" fmla="*/ 38 h 89"/>
                <a:gd name="T30" fmla="*/ 105 w 125"/>
                <a:gd name="T31" fmla="*/ 35 h 89"/>
                <a:gd name="T32" fmla="*/ 104 w 125"/>
                <a:gd name="T33" fmla="*/ 34 h 89"/>
                <a:gd name="T34" fmla="*/ 26 w 125"/>
                <a:gd name="T35" fmla="*/ 8 h 89"/>
                <a:gd name="T36" fmla="*/ 22 w 125"/>
                <a:gd name="T37" fmla="*/ 15 h 89"/>
                <a:gd name="T38" fmla="*/ 63 w 125"/>
                <a:gd name="T39" fmla="*/ 36 h 89"/>
                <a:gd name="T40" fmla="*/ 67 w 125"/>
                <a:gd name="T41" fmla="*/ 31 h 89"/>
                <a:gd name="T42" fmla="*/ 26 w 125"/>
                <a:gd name="T43" fmla="*/ 8 h 89"/>
                <a:gd name="T44" fmla="*/ 24 w 125"/>
                <a:gd name="T45" fmla="*/ 0 h 89"/>
                <a:gd name="T46" fmla="*/ 71 w 125"/>
                <a:gd name="T47" fmla="*/ 27 h 89"/>
                <a:gd name="T48" fmla="*/ 72 w 125"/>
                <a:gd name="T49" fmla="*/ 26 h 89"/>
                <a:gd name="T50" fmla="*/ 84 w 125"/>
                <a:gd name="T51" fmla="*/ 14 h 89"/>
                <a:gd name="T52" fmla="*/ 87 w 125"/>
                <a:gd name="T53" fmla="*/ 12 h 89"/>
                <a:gd name="T54" fmla="*/ 89 w 125"/>
                <a:gd name="T55" fmla="*/ 12 h 89"/>
                <a:gd name="T56" fmla="*/ 92 w 125"/>
                <a:gd name="T57" fmla="*/ 12 h 89"/>
                <a:gd name="T58" fmla="*/ 95 w 125"/>
                <a:gd name="T59" fmla="*/ 14 h 89"/>
                <a:gd name="T60" fmla="*/ 123 w 125"/>
                <a:gd name="T61" fmla="*/ 36 h 89"/>
                <a:gd name="T62" fmla="*/ 124 w 125"/>
                <a:gd name="T63" fmla="*/ 38 h 89"/>
                <a:gd name="T64" fmla="*/ 125 w 125"/>
                <a:gd name="T65" fmla="*/ 40 h 89"/>
                <a:gd name="T66" fmla="*/ 125 w 125"/>
                <a:gd name="T67" fmla="*/ 44 h 89"/>
                <a:gd name="T68" fmla="*/ 124 w 125"/>
                <a:gd name="T69" fmla="*/ 47 h 89"/>
                <a:gd name="T70" fmla="*/ 117 w 125"/>
                <a:gd name="T71" fmla="*/ 60 h 89"/>
                <a:gd name="T72" fmla="*/ 115 w 125"/>
                <a:gd name="T73" fmla="*/ 64 h 89"/>
                <a:gd name="T74" fmla="*/ 112 w 125"/>
                <a:gd name="T75" fmla="*/ 68 h 89"/>
                <a:gd name="T76" fmla="*/ 111 w 125"/>
                <a:gd name="T77" fmla="*/ 72 h 89"/>
                <a:gd name="T78" fmla="*/ 103 w 125"/>
                <a:gd name="T79" fmla="*/ 86 h 89"/>
                <a:gd name="T80" fmla="*/ 101 w 125"/>
                <a:gd name="T81" fmla="*/ 87 h 89"/>
                <a:gd name="T82" fmla="*/ 99 w 125"/>
                <a:gd name="T83" fmla="*/ 88 h 89"/>
                <a:gd name="T84" fmla="*/ 96 w 125"/>
                <a:gd name="T85" fmla="*/ 89 h 89"/>
                <a:gd name="T86" fmla="*/ 93 w 125"/>
                <a:gd name="T87" fmla="*/ 89 h 89"/>
                <a:gd name="T88" fmla="*/ 59 w 125"/>
                <a:gd name="T89" fmla="*/ 79 h 89"/>
                <a:gd name="T90" fmla="*/ 56 w 125"/>
                <a:gd name="T91" fmla="*/ 76 h 89"/>
                <a:gd name="T92" fmla="*/ 55 w 125"/>
                <a:gd name="T93" fmla="*/ 74 h 89"/>
                <a:gd name="T94" fmla="*/ 53 w 125"/>
                <a:gd name="T95" fmla="*/ 70 h 89"/>
                <a:gd name="T96" fmla="*/ 57 w 125"/>
                <a:gd name="T97" fmla="*/ 54 h 89"/>
                <a:gd name="T98" fmla="*/ 57 w 125"/>
                <a:gd name="T99" fmla="*/ 51 h 89"/>
                <a:gd name="T100" fmla="*/ 51 w 125"/>
                <a:gd name="T101" fmla="*/ 54 h 89"/>
                <a:gd name="T102" fmla="*/ 47 w 125"/>
                <a:gd name="T103" fmla="*/ 40 h 89"/>
                <a:gd name="T104" fmla="*/ 34 w 125"/>
                <a:gd name="T105" fmla="*/ 44 h 89"/>
                <a:gd name="T106" fmla="*/ 30 w 125"/>
                <a:gd name="T107" fmla="*/ 31 h 89"/>
                <a:gd name="T108" fmla="*/ 16 w 125"/>
                <a:gd name="T109" fmla="*/ 35 h 89"/>
                <a:gd name="T110" fmla="*/ 12 w 125"/>
                <a:gd name="T111" fmla="*/ 22 h 89"/>
                <a:gd name="T112" fmla="*/ 6 w 125"/>
                <a:gd name="T113" fmla="*/ 24 h 89"/>
                <a:gd name="T114" fmla="*/ 0 w 125"/>
                <a:gd name="T115" fmla="*/ 4 h 89"/>
                <a:gd name="T116" fmla="*/ 24 w 125"/>
                <a:gd name="T1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" h="89">
                  <a:moveTo>
                    <a:pt x="104" y="34"/>
                  </a:moveTo>
                  <a:lnTo>
                    <a:pt x="103" y="35"/>
                  </a:lnTo>
                  <a:lnTo>
                    <a:pt x="101" y="36"/>
                  </a:lnTo>
                  <a:lnTo>
                    <a:pt x="81" y="72"/>
                  </a:lnTo>
                  <a:lnTo>
                    <a:pt x="81" y="74"/>
                  </a:lnTo>
                  <a:lnTo>
                    <a:pt x="81" y="75"/>
                  </a:lnTo>
                  <a:lnTo>
                    <a:pt x="83" y="76"/>
                  </a:lnTo>
                  <a:lnTo>
                    <a:pt x="89" y="80"/>
                  </a:lnTo>
                  <a:lnTo>
                    <a:pt x="91" y="80"/>
                  </a:lnTo>
                  <a:lnTo>
                    <a:pt x="92" y="80"/>
                  </a:lnTo>
                  <a:lnTo>
                    <a:pt x="93" y="79"/>
                  </a:lnTo>
                  <a:lnTo>
                    <a:pt x="113" y="43"/>
                  </a:lnTo>
                  <a:lnTo>
                    <a:pt x="113" y="40"/>
                  </a:lnTo>
                  <a:lnTo>
                    <a:pt x="113" y="39"/>
                  </a:lnTo>
                  <a:lnTo>
                    <a:pt x="112" y="38"/>
                  </a:lnTo>
                  <a:lnTo>
                    <a:pt x="105" y="35"/>
                  </a:lnTo>
                  <a:lnTo>
                    <a:pt x="104" y="34"/>
                  </a:lnTo>
                  <a:close/>
                  <a:moveTo>
                    <a:pt x="26" y="8"/>
                  </a:moveTo>
                  <a:lnTo>
                    <a:pt x="22" y="15"/>
                  </a:lnTo>
                  <a:lnTo>
                    <a:pt x="63" y="36"/>
                  </a:lnTo>
                  <a:lnTo>
                    <a:pt x="67" y="31"/>
                  </a:lnTo>
                  <a:lnTo>
                    <a:pt x="26" y="8"/>
                  </a:lnTo>
                  <a:close/>
                  <a:moveTo>
                    <a:pt x="24" y="0"/>
                  </a:moveTo>
                  <a:lnTo>
                    <a:pt x="71" y="27"/>
                  </a:lnTo>
                  <a:lnTo>
                    <a:pt x="72" y="26"/>
                  </a:lnTo>
                  <a:lnTo>
                    <a:pt x="84" y="14"/>
                  </a:lnTo>
                  <a:lnTo>
                    <a:pt x="87" y="12"/>
                  </a:lnTo>
                  <a:lnTo>
                    <a:pt x="89" y="12"/>
                  </a:lnTo>
                  <a:lnTo>
                    <a:pt x="92" y="12"/>
                  </a:lnTo>
                  <a:lnTo>
                    <a:pt x="95" y="14"/>
                  </a:lnTo>
                  <a:lnTo>
                    <a:pt x="123" y="36"/>
                  </a:lnTo>
                  <a:lnTo>
                    <a:pt x="124" y="38"/>
                  </a:lnTo>
                  <a:lnTo>
                    <a:pt x="125" y="40"/>
                  </a:lnTo>
                  <a:lnTo>
                    <a:pt x="125" y="44"/>
                  </a:lnTo>
                  <a:lnTo>
                    <a:pt x="124" y="47"/>
                  </a:lnTo>
                  <a:lnTo>
                    <a:pt x="117" y="60"/>
                  </a:lnTo>
                  <a:lnTo>
                    <a:pt x="115" y="64"/>
                  </a:lnTo>
                  <a:lnTo>
                    <a:pt x="112" y="68"/>
                  </a:lnTo>
                  <a:lnTo>
                    <a:pt x="111" y="72"/>
                  </a:lnTo>
                  <a:lnTo>
                    <a:pt x="103" y="86"/>
                  </a:lnTo>
                  <a:lnTo>
                    <a:pt x="101" y="87"/>
                  </a:lnTo>
                  <a:lnTo>
                    <a:pt x="99" y="88"/>
                  </a:lnTo>
                  <a:lnTo>
                    <a:pt x="96" y="89"/>
                  </a:lnTo>
                  <a:lnTo>
                    <a:pt x="93" y="89"/>
                  </a:lnTo>
                  <a:lnTo>
                    <a:pt x="59" y="79"/>
                  </a:lnTo>
                  <a:lnTo>
                    <a:pt x="56" y="76"/>
                  </a:lnTo>
                  <a:lnTo>
                    <a:pt x="55" y="74"/>
                  </a:lnTo>
                  <a:lnTo>
                    <a:pt x="53" y="70"/>
                  </a:lnTo>
                  <a:lnTo>
                    <a:pt x="57" y="54"/>
                  </a:lnTo>
                  <a:lnTo>
                    <a:pt x="57" y="51"/>
                  </a:lnTo>
                  <a:lnTo>
                    <a:pt x="51" y="54"/>
                  </a:lnTo>
                  <a:lnTo>
                    <a:pt x="47" y="40"/>
                  </a:lnTo>
                  <a:lnTo>
                    <a:pt x="34" y="44"/>
                  </a:lnTo>
                  <a:lnTo>
                    <a:pt x="30" y="31"/>
                  </a:lnTo>
                  <a:lnTo>
                    <a:pt x="16" y="35"/>
                  </a:lnTo>
                  <a:lnTo>
                    <a:pt x="12" y="22"/>
                  </a:lnTo>
                  <a:lnTo>
                    <a:pt x="6" y="24"/>
                  </a:lnTo>
                  <a:lnTo>
                    <a:pt x="0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9C09A306-BC93-4FEA-80EA-247957062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5022204"/>
              <a:ext cx="150499" cy="129638"/>
            </a:xfrm>
            <a:custGeom>
              <a:avLst/>
              <a:gdLst>
                <a:gd name="T0" fmla="*/ 39 w 101"/>
                <a:gd name="T1" fmla="*/ 30 h 87"/>
                <a:gd name="T2" fmla="*/ 39 w 101"/>
                <a:gd name="T3" fmla="*/ 50 h 87"/>
                <a:gd name="T4" fmla="*/ 19 w 101"/>
                <a:gd name="T5" fmla="*/ 50 h 87"/>
                <a:gd name="T6" fmla="*/ 51 w 101"/>
                <a:gd name="T7" fmla="*/ 74 h 87"/>
                <a:gd name="T8" fmla="*/ 83 w 101"/>
                <a:gd name="T9" fmla="*/ 50 h 87"/>
                <a:gd name="T10" fmla="*/ 64 w 101"/>
                <a:gd name="T11" fmla="*/ 50 h 87"/>
                <a:gd name="T12" fmla="*/ 64 w 101"/>
                <a:gd name="T13" fmla="*/ 30 h 87"/>
                <a:gd name="T14" fmla="*/ 39 w 101"/>
                <a:gd name="T15" fmla="*/ 30 h 87"/>
                <a:gd name="T16" fmla="*/ 21 w 101"/>
                <a:gd name="T17" fmla="*/ 5 h 87"/>
                <a:gd name="T18" fmla="*/ 16 w 101"/>
                <a:gd name="T19" fmla="*/ 12 h 87"/>
                <a:gd name="T20" fmla="*/ 87 w 101"/>
                <a:gd name="T21" fmla="*/ 12 h 87"/>
                <a:gd name="T22" fmla="*/ 80 w 101"/>
                <a:gd name="T23" fmla="*/ 5 h 87"/>
                <a:gd name="T24" fmla="*/ 21 w 101"/>
                <a:gd name="T25" fmla="*/ 5 h 87"/>
                <a:gd name="T26" fmla="*/ 19 w 101"/>
                <a:gd name="T27" fmla="*/ 0 h 87"/>
                <a:gd name="T28" fmla="*/ 83 w 101"/>
                <a:gd name="T29" fmla="*/ 0 h 87"/>
                <a:gd name="T30" fmla="*/ 101 w 101"/>
                <a:gd name="T31" fmla="*/ 18 h 87"/>
                <a:gd name="T32" fmla="*/ 101 w 101"/>
                <a:gd name="T33" fmla="*/ 85 h 87"/>
                <a:gd name="T34" fmla="*/ 100 w 101"/>
                <a:gd name="T35" fmla="*/ 86 h 87"/>
                <a:gd name="T36" fmla="*/ 99 w 101"/>
                <a:gd name="T37" fmla="*/ 87 h 87"/>
                <a:gd name="T38" fmla="*/ 4 w 101"/>
                <a:gd name="T39" fmla="*/ 87 h 87"/>
                <a:gd name="T40" fmla="*/ 1 w 101"/>
                <a:gd name="T41" fmla="*/ 86 h 87"/>
                <a:gd name="T42" fmla="*/ 0 w 101"/>
                <a:gd name="T43" fmla="*/ 85 h 87"/>
                <a:gd name="T44" fmla="*/ 0 w 101"/>
                <a:gd name="T45" fmla="*/ 18 h 87"/>
                <a:gd name="T46" fmla="*/ 19 w 101"/>
                <a:gd name="T4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87">
                  <a:moveTo>
                    <a:pt x="39" y="30"/>
                  </a:moveTo>
                  <a:lnTo>
                    <a:pt x="39" y="50"/>
                  </a:lnTo>
                  <a:lnTo>
                    <a:pt x="19" y="50"/>
                  </a:lnTo>
                  <a:lnTo>
                    <a:pt x="51" y="74"/>
                  </a:lnTo>
                  <a:lnTo>
                    <a:pt x="83" y="50"/>
                  </a:lnTo>
                  <a:lnTo>
                    <a:pt x="64" y="50"/>
                  </a:lnTo>
                  <a:lnTo>
                    <a:pt x="64" y="30"/>
                  </a:lnTo>
                  <a:lnTo>
                    <a:pt x="39" y="30"/>
                  </a:lnTo>
                  <a:close/>
                  <a:moveTo>
                    <a:pt x="21" y="5"/>
                  </a:moveTo>
                  <a:lnTo>
                    <a:pt x="16" y="12"/>
                  </a:lnTo>
                  <a:lnTo>
                    <a:pt x="87" y="12"/>
                  </a:lnTo>
                  <a:lnTo>
                    <a:pt x="80" y="5"/>
                  </a:lnTo>
                  <a:lnTo>
                    <a:pt x="21" y="5"/>
                  </a:lnTo>
                  <a:close/>
                  <a:moveTo>
                    <a:pt x="19" y="0"/>
                  </a:moveTo>
                  <a:lnTo>
                    <a:pt x="83" y="0"/>
                  </a:lnTo>
                  <a:lnTo>
                    <a:pt x="101" y="18"/>
                  </a:lnTo>
                  <a:lnTo>
                    <a:pt x="101" y="85"/>
                  </a:lnTo>
                  <a:lnTo>
                    <a:pt x="100" y="86"/>
                  </a:lnTo>
                  <a:lnTo>
                    <a:pt x="99" y="87"/>
                  </a:lnTo>
                  <a:lnTo>
                    <a:pt x="4" y="87"/>
                  </a:lnTo>
                  <a:lnTo>
                    <a:pt x="1" y="86"/>
                  </a:lnTo>
                  <a:lnTo>
                    <a:pt x="0" y="85"/>
                  </a:lnTo>
                  <a:lnTo>
                    <a:pt x="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6491C98-BAFB-4CAD-A30C-51F214DA9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910" y="3566382"/>
              <a:ext cx="126658" cy="168381"/>
            </a:xfrm>
            <a:custGeom>
              <a:avLst/>
              <a:gdLst>
                <a:gd name="T0" fmla="*/ 64 w 85"/>
                <a:gd name="T1" fmla="*/ 46 h 113"/>
                <a:gd name="T2" fmla="*/ 64 w 85"/>
                <a:gd name="T3" fmla="*/ 53 h 113"/>
                <a:gd name="T4" fmla="*/ 61 w 85"/>
                <a:gd name="T5" fmla="*/ 72 h 113"/>
                <a:gd name="T6" fmla="*/ 52 w 85"/>
                <a:gd name="T7" fmla="*/ 86 h 113"/>
                <a:gd name="T8" fmla="*/ 39 w 85"/>
                <a:gd name="T9" fmla="*/ 98 h 113"/>
                <a:gd name="T10" fmla="*/ 43 w 85"/>
                <a:gd name="T11" fmla="*/ 98 h 113"/>
                <a:gd name="T12" fmla="*/ 48 w 85"/>
                <a:gd name="T13" fmla="*/ 98 h 113"/>
                <a:gd name="T14" fmla="*/ 53 w 85"/>
                <a:gd name="T15" fmla="*/ 97 h 113"/>
                <a:gd name="T16" fmla="*/ 57 w 85"/>
                <a:gd name="T17" fmla="*/ 94 h 113"/>
                <a:gd name="T18" fmla="*/ 63 w 85"/>
                <a:gd name="T19" fmla="*/ 90 h 113"/>
                <a:gd name="T20" fmla="*/ 65 w 85"/>
                <a:gd name="T21" fmla="*/ 86 h 113"/>
                <a:gd name="T22" fmla="*/ 68 w 85"/>
                <a:gd name="T23" fmla="*/ 81 h 113"/>
                <a:gd name="T24" fmla="*/ 71 w 85"/>
                <a:gd name="T25" fmla="*/ 77 h 113"/>
                <a:gd name="T26" fmla="*/ 71 w 85"/>
                <a:gd name="T27" fmla="*/ 70 h 113"/>
                <a:gd name="T28" fmla="*/ 71 w 85"/>
                <a:gd name="T29" fmla="*/ 70 h 113"/>
                <a:gd name="T30" fmla="*/ 71 w 85"/>
                <a:gd name="T31" fmla="*/ 70 h 113"/>
                <a:gd name="T32" fmla="*/ 71 w 85"/>
                <a:gd name="T33" fmla="*/ 70 h 113"/>
                <a:gd name="T34" fmla="*/ 71 w 85"/>
                <a:gd name="T35" fmla="*/ 69 h 113"/>
                <a:gd name="T36" fmla="*/ 71 w 85"/>
                <a:gd name="T37" fmla="*/ 69 h 113"/>
                <a:gd name="T38" fmla="*/ 71 w 85"/>
                <a:gd name="T39" fmla="*/ 69 h 113"/>
                <a:gd name="T40" fmla="*/ 69 w 85"/>
                <a:gd name="T41" fmla="*/ 58 h 113"/>
                <a:gd name="T42" fmla="*/ 64 w 85"/>
                <a:gd name="T43" fmla="*/ 46 h 113"/>
                <a:gd name="T44" fmla="*/ 43 w 85"/>
                <a:gd name="T45" fmla="*/ 0 h 113"/>
                <a:gd name="T46" fmla="*/ 44 w 85"/>
                <a:gd name="T47" fmla="*/ 1 h 113"/>
                <a:gd name="T48" fmla="*/ 51 w 85"/>
                <a:gd name="T49" fmla="*/ 6 h 113"/>
                <a:gd name="T50" fmla="*/ 59 w 85"/>
                <a:gd name="T51" fmla="*/ 16 h 113"/>
                <a:gd name="T52" fmla="*/ 68 w 85"/>
                <a:gd name="T53" fmla="*/ 26 h 113"/>
                <a:gd name="T54" fmla="*/ 76 w 85"/>
                <a:gd name="T55" fmla="*/ 40 h 113"/>
                <a:gd name="T56" fmla="*/ 83 w 85"/>
                <a:gd name="T57" fmla="*/ 54 h 113"/>
                <a:gd name="T58" fmla="*/ 85 w 85"/>
                <a:gd name="T59" fmla="*/ 69 h 113"/>
                <a:gd name="T60" fmla="*/ 85 w 85"/>
                <a:gd name="T61" fmla="*/ 69 h 113"/>
                <a:gd name="T62" fmla="*/ 85 w 85"/>
                <a:gd name="T63" fmla="*/ 69 h 113"/>
                <a:gd name="T64" fmla="*/ 85 w 85"/>
                <a:gd name="T65" fmla="*/ 70 h 113"/>
                <a:gd name="T66" fmla="*/ 85 w 85"/>
                <a:gd name="T67" fmla="*/ 72 h 113"/>
                <a:gd name="T68" fmla="*/ 85 w 85"/>
                <a:gd name="T69" fmla="*/ 72 h 113"/>
                <a:gd name="T70" fmla="*/ 81 w 85"/>
                <a:gd name="T71" fmla="*/ 88 h 113"/>
                <a:gd name="T72" fmla="*/ 72 w 85"/>
                <a:gd name="T73" fmla="*/ 101 h 113"/>
                <a:gd name="T74" fmla="*/ 59 w 85"/>
                <a:gd name="T75" fmla="*/ 109 h 113"/>
                <a:gd name="T76" fmla="*/ 43 w 85"/>
                <a:gd name="T77" fmla="*/ 113 h 113"/>
                <a:gd name="T78" fmla="*/ 25 w 85"/>
                <a:gd name="T79" fmla="*/ 109 h 113"/>
                <a:gd name="T80" fmla="*/ 12 w 85"/>
                <a:gd name="T81" fmla="*/ 101 h 113"/>
                <a:gd name="T82" fmla="*/ 3 w 85"/>
                <a:gd name="T83" fmla="*/ 88 h 113"/>
                <a:gd name="T84" fmla="*/ 0 w 85"/>
                <a:gd name="T85" fmla="*/ 72 h 113"/>
                <a:gd name="T86" fmla="*/ 0 w 85"/>
                <a:gd name="T87" fmla="*/ 72 h 113"/>
                <a:gd name="T88" fmla="*/ 0 w 85"/>
                <a:gd name="T89" fmla="*/ 70 h 113"/>
                <a:gd name="T90" fmla="*/ 0 w 85"/>
                <a:gd name="T91" fmla="*/ 69 h 113"/>
                <a:gd name="T92" fmla="*/ 0 w 85"/>
                <a:gd name="T93" fmla="*/ 69 h 113"/>
                <a:gd name="T94" fmla="*/ 0 w 85"/>
                <a:gd name="T95" fmla="*/ 69 h 113"/>
                <a:gd name="T96" fmla="*/ 3 w 85"/>
                <a:gd name="T97" fmla="*/ 54 h 113"/>
                <a:gd name="T98" fmla="*/ 8 w 85"/>
                <a:gd name="T99" fmla="*/ 40 h 113"/>
                <a:gd name="T100" fmla="*/ 17 w 85"/>
                <a:gd name="T101" fmla="*/ 26 h 113"/>
                <a:gd name="T102" fmla="*/ 25 w 85"/>
                <a:gd name="T103" fmla="*/ 16 h 113"/>
                <a:gd name="T104" fmla="*/ 35 w 85"/>
                <a:gd name="T105" fmla="*/ 6 h 113"/>
                <a:gd name="T106" fmla="*/ 40 w 85"/>
                <a:gd name="T107" fmla="*/ 1 h 113"/>
                <a:gd name="T108" fmla="*/ 43 w 85"/>
                <a:gd name="T10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13">
                  <a:moveTo>
                    <a:pt x="64" y="46"/>
                  </a:moveTo>
                  <a:lnTo>
                    <a:pt x="64" y="53"/>
                  </a:lnTo>
                  <a:lnTo>
                    <a:pt x="61" y="72"/>
                  </a:lnTo>
                  <a:lnTo>
                    <a:pt x="52" y="86"/>
                  </a:lnTo>
                  <a:lnTo>
                    <a:pt x="39" y="98"/>
                  </a:lnTo>
                  <a:lnTo>
                    <a:pt x="43" y="98"/>
                  </a:lnTo>
                  <a:lnTo>
                    <a:pt x="48" y="98"/>
                  </a:lnTo>
                  <a:lnTo>
                    <a:pt x="53" y="97"/>
                  </a:lnTo>
                  <a:lnTo>
                    <a:pt x="57" y="94"/>
                  </a:lnTo>
                  <a:lnTo>
                    <a:pt x="63" y="90"/>
                  </a:lnTo>
                  <a:lnTo>
                    <a:pt x="65" y="86"/>
                  </a:lnTo>
                  <a:lnTo>
                    <a:pt x="68" y="81"/>
                  </a:lnTo>
                  <a:lnTo>
                    <a:pt x="71" y="77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69" y="58"/>
                  </a:lnTo>
                  <a:lnTo>
                    <a:pt x="64" y="46"/>
                  </a:lnTo>
                  <a:close/>
                  <a:moveTo>
                    <a:pt x="43" y="0"/>
                  </a:moveTo>
                  <a:lnTo>
                    <a:pt x="44" y="1"/>
                  </a:lnTo>
                  <a:lnTo>
                    <a:pt x="51" y="6"/>
                  </a:lnTo>
                  <a:lnTo>
                    <a:pt x="59" y="16"/>
                  </a:lnTo>
                  <a:lnTo>
                    <a:pt x="68" y="26"/>
                  </a:lnTo>
                  <a:lnTo>
                    <a:pt x="76" y="40"/>
                  </a:lnTo>
                  <a:lnTo>
                    <a:pt x="83" y="54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0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1" y="88"/>
                  </a:lnTo>
                  <a:lnTo>
                    <a:pt x="72" y="101"/>
                  </a:lnTo>
                  <a:lnTo>
                    <a:pt x="59" y="109"/>
                  </a:lnTo>
                  <a:lnTo>
                    <a:pt x="43" y="113"/>
                  </a:lnTo>
                  <a:lnTo>
                    <a:pt x="25" y="109"/>
                  </a:lnTo>
                  <a:lnTo>
                    <a:pt x="12" y="101"/>
                  </a:lnTo>
                  <a:lnTo>
                    <a:pt x="3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3" y="54"/>
                  </a:lnTo>
                  <a:lnTo>
                    <a:pt x="8" y="40"/>
                  </a:lnTo>
                  <a:lnTo>
                    <a:pt x="17" y="26"/>
                  </a:lnTo>
                  <a:lnTo>
                    <a:pt x="25" y="16"/>
                  </a:lnTo>
                  <a:lnTo>
                    <a:pt x="35" y="6"/>
                  </a:lnTo>
                  <a:lnTo>
                    <a:pt x="40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88BBD2AD-8B6D-416B-B288-94D0F21F5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762" y="3445684"/>
              <a:ext cx="187752" cy="180302"/>
            </a:xfrm>
            <a:custGeom>
              <a:avLst/>
              <a:gdLst>
                <a:gd name="T0" fmla="*/ 13 w 126"/>
                <a:gd name="T1" fmla="*/ 59 h 121"/>
                <a:gd name="T2" fmla="*/ 42 w 126"/>
                <a:gd name="T3" fmla="*/ 101 h 121"/>
                <a:gd name="T4" fmla="*/ 53 w 126"/>
                <a:gd name="T5" fmla="*/ 67 h 121"/>
                <a:gd name="T6" fmla="*/ 13 w 126"/>
                <a:gd name="T7" fmla="*/ 59 h 121"/>
                <a:gd name="T8" fmla="*/ 72 w 126"/>
                <a:gd name="T9" fmla="*/ 55 h 121"/>
                <a:gd name="T10" fmla="*/ 70 w 126"/>
                <a:gd name="T11" fmla="*/ 71 h 121"/>
                <a:gd name="T12" fmla="*/ 54 w 126"/>
                <a:gd name="T13" fmla="*/ 67 h 121"/>
                <a:gd name="T14" fmla="*/ 53 w 126"/>
                <a:gd name="T15" fmla="*/ 103 h 121"/>
                <a:gd name="T16" fmla="*/ 105 w 126"/>
                <a:gd name="T17" fmla="*/ 66 h 121"/>
                <a:gd name="T18" fmla="*/ 72 w 126"/>
                <a:gd name="T19" fmla="*/ 55 h 121"/>
                <a:gd name="T20" fmla="*/ 74 w 126"/>
                <a:gd name="T21" fmla="*/ 17 h 121"/>
                <a:gd name="T22" fmla="*/ 17 w 126"/>
                <a:gd name="T23" fmla="*/ 55 h 121"/>
                <a:gd name="T24" fmla="*/ 60 w 126"/>
                <a:gd name="T25" fmla="*/ 58 h 121"/>
                <a:gd name="T26" fmla="*/ 74 w 126"/>
                <a:gd name="T27" fmla="*/ 17 h 121"/>
                <a:gd name="T28" fmla="*/ 78 w 126"/>
                <a:gd name="T29" fmla="*/ 14 h 121"/>
                <a:gd name="T30" fmla="*/ 72 w 126"/>
                <a:gd name="T31" fmla="*/ 54 h 121"/>
                <a:gd name="T32" fmla="*/ 107 w 126"/>
                <a:gd name="T33" fmla="*/ 57 h 121"/>
                <a:gd name="T34" fmla="*/ 78 w 126"/>
                <a:gd name="T35" fmla="*/ 14 h 121"/>
                <a:gd name="T36" fmla="*/ 81 w 126"/>
                <a:gd name="T37" fmla="*/ 0 h 121"/>
                <a:gd name="T38" fmla="*/ 83 w 126"/>
                <a:gd name="T39" fmla="*/ 1 h 121"/>
                <a:gd name="T40" fmla="*/ 86 w 126"/>
                <a:gd name="T41" fmla="*/ 4 h 121"/>
                <a:gd name="T42" fmla="*/ 123 w 126"/>
                <a:gd name="T43" fmla="*/ 57 h 121"/>
                <a:gd name="T44" fmla="*/ 126 w 126"/>
                <a:gd name="T45" fmla="*/ 61 h 121"/>
                <a:gd name="T46" fmla="*/ 126 w 126"/>
                <a:gd name="T47" fmla="*/ 65 h 121"/>
                <a:gd name="T48" fmla="*/ 125 w 126"/>
                <a:gd name="T49" fmla="*/ 69 h 121"/>
                <a:gd name="T50" fmla="*/ 122 w 126"/>
                <a:gd name="T51" fmla="*/ 71 h 121"/>
                <a:gd name="T52" fmla="*/ 52 w 126"/>
                <a:gd name="T53" fmla="*/ 119 h 121"/>
                <a:gd name="T54" fmla="*/ 48 w 126"/>
                <a:gd name="T55" fmla="*/ 121 h 121"/>
                <a:gd name="T56" fmla="*/ 45 w 126"/>
                <a:gd name="T57" fmla="*/ 121 h 121"/>
                <a:gd name="T58" fmla="*/ 41 w 126"/>
                <a:gd name="T59" fmla="*/ 119 h 121"/>
                <a:gd name="T60" fmla="*/ 38 w 126"/>
                <a:gd name="T61" fmla="*/ 117 h 121"/>
                <a:gd name="T62" fmla="*/ 1 w 126"/>
                <a:gd name="T63" fmla="*/ 63 h 121"/>
                <a:gd name="T64" fmla="*/ 0 w 126"/>
                <a:gd name="T65" fmla="*/ 59 h 121"/>
                <a:gd name="T66" fmla="*/ 0 w 126"/>
                <a:gd name="T67" fmla="*/ 57 h 121"/>
                <a:gd name="T68" fmla="*/ 1 w 126"/>
                <a:gd name="T69" fmla="*/ 53 h 121"/>
                <a:gd name="T70" fmla="*/ 4 w 126"/>
                <a:gd name="T71" fmla="*/ 50 h 121"/>
                <a:gd name="T72" fmla="*/ 73 w 126"/>
                <a:gd name="T73" fmla="*/ 1 h 121"/>
                <a:gd name="T74" fmla="*/ 77 w 126"/>
                <a:gd name="T75" fmla="*/ 0 h 121"/>
                <a:gd name="T76" fmla="*/ 81 w 126"/>
                <a:gd name="T7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" h="121">
                  <a:moveTo>
                    <a:pt x="13" y="59"/>
                  </a:moveTo>
                  <a:lnTo>
                    <a:pt x="42" y="101"/>
                  </a:lnTo>
                  <a:lnTo>
                    <a:pt x="53" y="67"/>
                  </a:lnTo>
                  <a:lnTo>
                    <a:pt x="13" y="59"/>
                  </a:lnTo>
                  <a:close/>
                  <a:moveTo>
                    <a:pt x="72" y="55"/>
                  </a:moveTo>
                  <a:lnTo>
                    <a:pt x="70" y="71"/>
                  </a:lnTo>
                  <a:lnTo>
                    <a:pt x="54" y="67"/>
                  </a:lnTo>
                  <a:lnTo>
                    <a:pt x="53" y="103"/>
                  </a:lnTo>
                  <a:lnTo>
                    <a:pt x="105" y="66"/>
                  </a:lnTo>
                  <a:lnTo>
                    <a:pt x="72" y="55"/>
                  </a:lnTo>
                  <a:close/>
                  <a:moveTo>
                    <a:pt x="74" y="17"/>
                  </a:moveTo>
                  <a:lnTo>
                    <a:pt x="17" y="55"/>
                  </a:lnTo>
                  <a:lnTo>
                    <a:pt x="60" y="58"/>
                  </a:lnTo>
                  <a:lnTo>
                    <a:pt x="74" y="17"/>
                  </a:lnTo>
                  <a:close/>
                  <a:moveTo>
                    <a:pt x="78" y="14"/>
                  </a:moveTo>
                  <a:lnTo>
                    <a:pt x="72" y="54"/>
                  </a:lnTo>
                  <a:lnTo>
                    <a:pt x="107" y="57"/>
                  </a:lnTo>
                  <a:lnTo>
                    <a:pt x="78" y="14"/>
                  </a:lnTo>
                  <a:close/>
                  <a:moveTo>
                    <a:pt x="81" y="0"/>
                  </a:moveTo>
                  <a:lnTo>
                    <a:pt x="83" y="1"/>
                  </a:lnTo>
                  <a:lnTo>
                    <a:pt x="86" y="4"/>
                  </a:lnTo>
                  <a:lnTo>
                    <a:pt x="123" y="57"/>
                  </a:lnTo>
                  <a:lnTo>
                    <a:pt x="126" y="61"/>
                  </a:lnTo>
                  <a:lnTo>
                    <a:pt x="126" y="65"/>
                  </a:lnTo>
                  <a:lnTo>
                    <a:pt x="125" y="69"/>
                  </a:lnTo>
                  <a:lnTo>
                    <a:pt x="122" y="71"/>
                  </a:lnTo>
                  <a:lnTo>
                    <a:pt x="52" y="119"/>
                  </a:lnTo>
                  <a:lnTo>
                    <a:pt x="48" y="121"/>
                  </a:lnTo>
                  <a:lnTo>
                    <a:pt x="45" y="121"/>
                  </a:lnTo>
                  <a:lnTo>
                    <a:pt x="41" y="119"/>
                  </a:lnTo>
                  <a:lnTo>
                    <a:pt x="38" y="117"/>
                  </a:lnTo>
                  <a:lnTo>
                    <a:pt x="1" y="63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3"/>
                  </a:lnTo>
                  <a:lnTo>
                    <a:pt x="4" y="50"/>
                  </a:lnTo>
                  <a:lnTo>
                    <a:pt x="73" y="1"/>
                  </a:lnTo>
                  <a:lnTo>
                    <a:pt x="77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13FCE29F-B7DD-4990-AC4C-C938DC9D35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3335417"/>
              <a:ext cx="150499" cy="149009"/>
            </a:xfrm>
            <a:custGeom>
              <a:avLst/>
              <a:gdLst>
                <a:gd name="T0" fmla="*/ 57 w 101"/>
                <a:gd name="T1" fmla="*/ 35 h 100"/>
                <a:gd name="T2" fmla="*/ 79 w 101"/>
                <a:gd name="T3" fmla="*/ 51 h 100"/>
                <a:gd name="T4" fmla="*/ 57 w 101"/>
                <a:gd name="T5" fmla="*/ 66 h 100"/>
                <a:gd name="T6" fmla="*/ 57 w 101"/>
                <a:gd name="T7" fmla="*/ 35 h 100"/>
                <a:gd name="T8" fmla="*/ 32 w 101"/>
                <a:gd name="T9" fmla="*/ 35 h 100"/>
                <a:gd name="T10" fmla="*/ 53 w 101"/>
                <a:gd name="T11" fmla="*/ 51 h 100"/>
                <a:gd name="T12" fmla="*/ 32 w 101"/>
                <a:gd name="T13" fmla="*/ 66 h 100"/>
                <a:gd name="T14" fmla="*/ 32 w 101"/>
                <a:gd name="T15" fmla="*/ 35 h 100"/>
                <a:gd name="T16" fmla="*/ 51 w 101"/>
                <a:gd name="T17" fmla="*/ 10 h 100"/>
                <a:gd name="T18" fmla="*/ 35 w 101"/>
                <a:gd name="T19" fmla="*/ 12 h 100"/>
                <a:gd name="T20" fmla="*/ 21 w 101"/>
                <a:gd name="T21" fmla="*/ 22 h 100"/>
                <a:gd name="T22" fmla="*/ 13 w 101"/>
                <a:gd name="T23" fmla="*/ 35 h 100"/>
                <a:gd name="T24" fmla="*/ 9 w 101"/>
                <a:gd name="T25" fmla="*/ 51 h 100"/>
                <a:gd name="T26" fmla="*/ 13 w 101"/>
                <a:gd name="T27" fmla="*/ 66 h 100"/>
                <a:gd name="T28" fmla="*/ 21 w 101"/>
                <a:gd name="T29" fmla="*/ 79 h 100"/>
                <a:gd name="T30" fmla="*/ 35 w 101"/>
                <a:gd name="T31" fmla="*/ 88 h 100"/>
                <a:gd name="T32" fmla="*/ 51 w 101"/>
                <a:gd name="T33" fmla="*/ 91 h 100"/>
                <a:gd name="T34" fmla="*/ 67 w 101"/>
                <a:gd name="T35" fmla="*/ 88 h 100"/>
                <a:gd name="T36" fmla="*/ 80 w 101"/>
                <a:gd name="T37" fmla="*/ 79 h 100"/>
                <a:gd name="T38" fmla="*/ 88 w 101"/>
                <a:gd name="T39" fmla="*/ 66 h 100"/>
                <a:gd name="T40" fmla="*/ 92 w 101"/>
                <a:gd name="T41" fmla="*/ 51 h 100"/>
                <a:gd name="T42" fmla="*/ 88 w 101"/>
                <a:gd name="T43" fmla="*/ 35 h 100"/>
                <a:gd name="T44" fmla="*/ 80 w 101"/>
                <a:gd name="T45" fmla="*/ 22 h 100"/>
                <a:gd name="T46" fmla="*/ 67 w 101"/>
                <a:gd name="T47" fmla="*/ 12 h 100"/>
                <a:gd name="T48" fmla="*/ 51 w 101"/>
                <a:gd name="T49" fmla="*/ 10 h 100"/>
                <a:gd name="T50" fmla="*/ 51 w 101"/>
                <a:gd name="T51" fmla="*/ 0 h 100"/>
                <a:gd name="T52" fmla="*/ 71 w 101"/>
                <a:gd name="T53" fmla="*/ 4 h 100"/>
                <a:gd name="T54" fmla="*/ 87 w 101"/>
                <a:gd name="T55" fmla="*/ 15 h 100"/>
                <a:gd name="T56" fmla="*/ 97 w 101"/>
                <a:gd name="T57" fmla="*/ 31 h 100"/>
                <a:gd name="T58" fmla="*/ 101 w 101"/>
                <a:gd name="T59" fmla="*/ 51 h 100"/>
                <a:gd name="T60" fmla="*/ 97 w 101"/>
                <a:gd name="T61" fmla="*/ 70 h 100"/>
                <a:gd name="T62" fmla="*/ 87 w 101"/>
                <a:gd name="T63" fmla="*/ 86 h 100"/>
                <a:gd name="T64" fmla="*/ 71 w 101"/>
                <a:gd name="T65" fmla="*/ 96 h 100"/>
                <a:gd name="T66" fmla="*/ 51 w 101"/>
                <a:gd name="T67" fmla="*/ 100 h 100"/>
                <a:gd name="T68" fmla="*/ 31 w 101"/>
                <a:gd name="T69" fmla="*/ 96 h 100"/>
                <a:gd name="T70" fmla="*/ 15 w 101"/>
                <a:gd name="T71" fmla="*/ 86 h 100"/>
                <a:gd name="T72" fmla="*/ 4 w 101"/>
                <a:gd name="T73" fmla="*/ 70 h 100"/>
                <a:gd name="T74" fmla="*/ 0 w 101"/>
                <a:gd name="T75" fmla="*/ 51 h 100"/>
                <a:gd name="T76" fmla="*/ 4 w 101"/>
                <a:gd name="T77" fmla="*/ 31 h 100"/>
                <a:gd name="T78" fmla="*/ 15 w 101"/>
                <a:gd name="T79" fmla="*/ 15 h 100"/>
                <a:gd name="T80" fmla="*/ 31 w 101"/>
                <a:gd name="T81" fmla="*/ 4 h 100"/>
                <a:gd name="T82" fmla="*/ 51 w 101"/>
                <a:gd name="T8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0">
                  <a:moveTo>
                    <a:pt x="57" y="35"/>
                  </a:moveTo>
                  <a:lnTo>
                    <a:pt x="79" y="51"/>
                  </a:lnTo>
                  <a:lnTo>
                    <a:pt x="57" y="66"/>
                  </a:lnTo>
                  <a:lnTo>
                    <a:pt x="57" y="35"/>
                  </a:lnTo>
                  <a:close/>
                  <a:moveTo>
                    <a:pt x="32" y="35"/>
                  </a:moveTo>
                  <a:lnTo>
                    <a:pt x="53" y="51"/>
                  </a:lnTo>
                  <a:lnTo>
                    <a:pt x="32" y="66"/>
                  </a:lnTo>
                  <a:lnTo>
                    <a:pt x="32" y="35"/>
                  </a:lnTo>
                  <a:close/>
                  <a:moveTo>
                    <a:pt x="51" y="10"/>
                  </a:moveTo>
                  <a:lnTo>
                    <a:pt x="35" y="12"/>
                  </a:lnTo>
                  <a:lnTo>
                    <a:pt x="21" y="22"/>
                  </a:lnTo>
                  <a:lnTo>
                    <a:pt x="13" y="35"/>
                  </a:lnTo>
                  <a:lnTo>
                    <a:pt x="9" y="51"/>
                  </a:lnTo>
                  <a:lnTo>
                    <a:pt x="13" y="66"/>
                  </a:lnTo>
                  <a:lnTo>
                    <a:pt x="21" y="79"/>
                  </a:lnTo>
                  <a:lnTo>
                    <a:pt x="35" y="88"/>
                  </a:lnTo>
                  <a:lnTo>
                    <a:pt x="51" y="91"/>
                  </a:lnTo>
                  <a:lnTo>
                    <a:pt x="67" y="88"/>
                  </a:lnTo>
                  <a:lnTo>
                    <a:pt x="80" y="79"/>
                  </a:lnTo>
                  <a:lnTo>
                    <a:pt x="88" y="66"/>
                  </a:lnTo>
                  <a:lnTo>
                    <a:pt x="92" y="51"/>
                  </a:lnTo>
                  <a:lnTo>
                    <a:pt x="88" y="35"/>
                  </a:lnTo>
                  <a:lnTo>
                    <a:pt x="80" y="22"/>
                  </a:lnTo>
                  <a:lnTo>
                    <a:pt x="67" y="12"/>
                  </a:lnTo>
                  <a:lnTo>
                    <a:pt x="51" y="10"/>
                  </a:lnTo>
                  <a:close/>
                  <a:moveTo>
                    <a:pt x="51" y="0"/>
                  </a:moveTo>
                  <a:lnTo>
                    <a:pt x="71" y="4"/>
                  </a:lnTo>
                  <a:lnTo>
                    <a:pt x="87" y="15"/>
                  </a:lnTo>
                  <a:lnTo>
                    <a:pt x="97" y="31"/>
                  </a:lnTo>
                  <a:lnTo>
                    <a:pt x="101" y="51"/>
                  </a:lnTo>
                  <a:lnTo>
                    <a:pt x="97" y="70"/>
                  </a:lnTo>
                  <a:lnTo>
                    <a:pt x="87" y="86"/>
                  </a:lnTo>
                  <a:lnTo>
                    <a:pt x="71" y="96"/>
                  </a:lnTo>
                  <a:lnTo>
                    <a:pt x="51" y="100"/>
                  </a:lnTo>
                  <a:lnTo>
                    <a:pt x="31" y="96"/>
                  </a:lnTo>
                  <a:lnTo>
                    <a:pt x="15" y="86"/>
                  </a:lnTo>
                  <a:lnTo>
                    <a:pt x="4" y="70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5" y="15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4A8C8654-2969-41A1-AFBF-DF1F31F34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841" y="3655787"/>
              <a:ext cx="116227" cy="134109"/>
            </a:xfrm>
            <a:custGeom>
              <a:avLst/>
              <a:gdLst>
                <a:gd name="T0" fmla="*/ 50 w 78"/>
                <a:gd name="T1" fmla="*/ 12 h 90"/>
                <a:gd name="T2" fmla="*/ 50 w 78"/>
                <a:gd name="T3" fmla="*/ 28 h 90"/>
                <a:gd name="T4" fmla="*/ 66 w 78"/>
                <a:gd name="T5" fmla="*/ 28 h 90"/>
                <a:gd name="T6" fmla="*/ 66 w 78"/>
                <a:gd name="T7" fmla="*/ 28 h 90"/>
                <a:gd name="T8" fmla="*/ 65 w 78"/>
                <a:gd name="T9" fmla="*/ 25 h 90"/>
                <a:gd name="T10" fmla="*/ 64 w 78"/>
                <a:gd name="T11" fmla="*/ 24 h 90"/>
                <a:gd name="T12" fmla="*/ 53 w 78"/>
                <a:gd name="T13" fmla="*/ 14 h 90"/>
                <a:gd name="T14" fmla="*/ 53 w 78"/>
                <a:gd name="T15" fmla="*/ 13 h 90"/>
                <a:gd name="T16" fmla="*/ 50 w 78"/>
                <a:gd name="T17" fmla="*/ 12 h 90"/>
                <a:gd name="T18" fmla="*/ 50 w 78"/>
                <a:gd name="T19" fmla="*/ 12 h 90"/>
                <a:gd name="T20" fmla="*/ 10 w 78"/>
                <a:gd name="T21" fmla="*/ 12 h 90"/>
                <a:gd name="T22" fmla="*/ 10 w 78"/>
                <a:gd name="T23" fmla="*/ 78 h 90"/>
                <a:gd name="T24" fmla="*/ 66 w 78"/>
                <a:gd name="T25" fmla="*/ 78 h 90"/>
                <a:gd name="T26" fmla="*/ 66 w 78"/>
                <a:gd name="T27" fmla="*/ 33 h 90"/>
                <a:gd name="T28" fmla="*/ 44 w 78"/>
                <a:gd name="T29" fmla="*/ 33 h 90"/>
                <a:gd name="T30" fmla="*/ 44 w 78"/>
                <a:gd name="T31" fmla="*/ 12 h 90"/>
                <a:gd name="T32" fmla="*/ 10 w 78"/>
                <a:gd name="T33" fmla="*/ 12 h 90"/>
                <a:gd name="T34" fmla="*/ 8 w 78"/>
                <a:gd name="T35" fmla="*/ 0 h 90"/>
                <a:gd name="T36" fmla="*/ 48 w 78"/>
                <a:gd name="T37" fmla="*/ 0 h 90"/>
                <a:gd name="T38" fmla="*/ 50 w 78"/>
                <a:gd name="T39" fmla="*/ 0 h 90"/>
                <a:gd name="T40" fmla="*/ 54 w 78"/>
                <a:gd name="T41" fmla="*/ 1 h 90"/>
                <a:gd name="T42" fmla="*/ 58 w 78"/>
                <a:gd name="T43" fmla="*/ 4 h 90"/>
                <a:gd name="T44" fmla="*/ 61 w 78"/>
                <a:gd name="T45" fmla="*/ 6 h 90"/>
                <a:gd name="T46" fmla="*/ 72 w 78"/>
                <a:gd name="T47" fmla="*/ 16 h 90"/>
                <a:gd name="T48" fmla="*/ 74 w 78"/>
                <a:gd name="T49" fmla="*/ 20 h 90"/>
                <a:gd name="T50" fmla="*/ 76 w 78"/>
                <a:gd name="T51" fmla="*/ 24 h 90"/>
                <a:gd name="T52" fmla="*/ 77 w 78"/>
                <a:gd name="T53" fmla="*/ 28 h 90"/>
                <a:gd name="T54" fmla="*/ 78 w 78"/>
                <a:gd name="T55" fmla="*/ 30 h 90"/>
                <a:gd name="T56" fmla="*/ 78 w 78"/>
                <a:gd name="T57" fmla="*/ 81 h 90"/>
                <a:gd name="T58" fmla="*/ 77 w 78"/>
                <a:gd name="T59" fmla="*/ 85 h 90"/>
                <a:gd name="T60" fmla="*/ 76 w 78"/>
                <a:gd name="T61" fmla="*/ 87 h 90"/>
                <a:gd name="T62" fmla="*/ 73 w 78"/>
                <a:gd name="T63" fmla="*/ 89 h 90"/>
                <a:gd name="T64" fmla="*/ 69 w 78"/>
                <a:gd name="T65" fmla="*/ 90 h 90"/>
                <a:gd name="T66" fmla="*/ 8 w 78"/>
                <a:gd name="T67" fmla="*/ 90 h 90"/>
                <a:gd name="T68" fmla="*/ 5 w 78"/>
                <a:gd name="T69" fmla="*/ 89 h 90"/>
                <a:gd name="T70" fmla="*/ 1 w 78"/>
                <a:gd name="T71" fmla="*/ 87 h 90"/>
                <a:gd name="T72" fmla="*/ 0 w 78"/>
                <a:gd name="T73" fmla="*/ 85 h 90"/>
                <a:gd name="T74" fmla="*/ 0 w 78"/>
                <a:gd name="T75" fmla="*/ 81 h 90"/>
                <a:gd name="T76" fmla="*/ 0 w 78"/>
                <a:gd name="T77" fmla="*/ 8 h 90"/>
                <a:gd name="T78" fmla="*/ 0 w 78"/>
                <a:gd name="T79" fmla="*/ 5 h 90"/>
                <a:gd name="T80" fmla="*/ 1 w 78"/>
                <a:gd name="T81" fmla="*/ 2 h 90"/>
                <a:gd name="T82" fmla="*/ 5 w 78"/>
                <a:gd name="T83" fmla="*/ 1 h 90"/>
                <a:gd name="T84" fmla="*/ 8 w 78"/>
                <a:gd name="T8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90">
                  <a:moveTo>
                    <a:pt x="50" y="12"/>
                  </a:moveTo>
                  <a:lnTo>
                    <a:pt x="50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53" y="14"/>
                  </a:lnTo>
                  <a:lnTo>
                    <a:pt x="53" y="13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10" y="12"/>
                  </a:moveTo>
                  <a:lnTo>
                    <a:pt x="10" y="78"/>
                  </a:lnTo>
                  <a:lnTo>
                    <a:pt x="66" y="78"/>
                  </a:lnTo>
                  <a:lnTo>
                    <a:pt x="66" y="33"/>
                  </a:lnTo>
                  <a:lnTo>
                    <a:pt x="44" y="33"/>
                  </a:lnTo>
                  <a:lnTo>
                    <a:pt x="44" y="12"/>
                  </a:lnTo>
                  <a:lnTo>
                    <a:pt x="10" y="12"/>
                  </a:lnTo>
                  <a:close/>
                  <a:moveTo>
                    <a:pt x="8" y="0"/>
                  </a:moveTo>
                  <a:lnTo>
                    <a:pt x="48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4"/>
                  </a:lnTo>
                  <a:lnTo>
                    <a:pt x="61" y="6"/>
                  </a:lnTo>
                  <a:lnTo>
                    <a:pt x="72" y="16"/>
                  </a:lnTo>
                  <a:lnTo>
                    <a:pt x="74" y="20"/>
                  </a:lnTo>
                  <a:lnTo>
                    <a:pt x="76" y="24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78" y="81"/>
                  </a:lnTo>
                  <a:lnTo>
                    <a:pt x="77" y="85"/>
                  </a:lnTo>
                  <a:lnTo>
                    <a:pt x="76" y="87"/>
                  </a:lnTo>
                  <a:lnTo>
                    <a:pt x="73" y="89"/>
                  </a:lnTo>
                  <a:lnTo>
                    <a:pt x="69" y="90"/>
                  </a:lnTo>
                  <a:lnTo>
                    <a:pt x="8" y="90"/>
                  </a:lnTo>
                  <a:lnTo>
                    <a:pt x="5" y="89"/>
                  </a:lnTo>
                  <a:lnTo>
                    <a:pt x="1" y="87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2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DEC9A8A8-3740-4295-B86F-3EAE59910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411" y="4061094"/>
              <a:ext cx="190732" cy="202653"/>
            </a:xfrm>
            <a:custGeom>
              <a:avLst/>
              <a:gdLst>
                <a:gd name="T0" fmla="*/ 35 w 128"/>
                <a:gd name="T1" fmla="*/ 94 h 136"/>
                <a:gd name="T2" fmla="*/ 93 w 128"/>
                <a:gd name="T3" fmla="*/ 94 h 136"/>
                <a:gd name="T4" fmla="*/ 93 w 128"/>
                <a:gd name="T5" fmla="*/ 103 h 136"/>
                <a:gd name="T6" fmla="*/ 35 w 128"/>
                <a:gd name="T7" fmla="*/ 103 h 136"/>
                <a:gd name="T8" fmla="*/ 35 w 128"/>
                <a:gd name="T9" fmla="*/ 94 h 136"/>
                <a:gd name="T10" fmla="*/ 35 w 128"/>
                <a:gd name="T11" fmla="*/ 78 h 136"/>
                <a:gd name="T12" fmla="*/ 93 w 128"/>
                <a:gd name="T13" fmla="*/ 78 h 136"/>
                <a:gd name="T14" fmla="*/ 93 w 128"/>
                <a:gd name="T15" fmla="*/ 86 h 136"/>
                <a:gd name="T16" fmla="*/ 35 w 128"/>
                <a:gd name="T17" fmla="*/ 86 h 136"/>
                <a:gd name="T18" fmla="*/ 35 w 128"/>
                <a:gd name="T19" fmla="*/ 78 h 136"/>
                <a:gd name="T20" fmla="*/ 35 w 128"/>
                <a:gd name="T21" fmla="*/ 60 h 136"/>
                <a:gd name="T22" fmla="*/ 93 w 128"/>
                <a:gd name="T23" fmla="*/ 60 h 136"/>
                <a:gd name="T24" fmla="*/ 93 w 128"/>
                <a:gd name="T25" fmla="*/ 68 h 136"/>
                <a:gd name="T26" fmla="*/ 35 w 128"/>
                <a:gd name="T27" fmla="*/ 68 h 136"/>
                <a:gd name="T28" fmla="*/ 35 w 128"/>
                <a:gd name="T29" fmla="*/ 60 h 136"/>
                <a:gd name="T30" fmla="*/ 35 w 128"/>
                <a:gd name="T31" fmla="*/ 43 h 136"/>
                <a:gd name="T32" fmla="*/ 93 w 128"/>
                <a:gd name="T33" fmla="*/ 43 h 136"/>
                <a:gd name="T34" fmla="*/ 93 w 128"/>
                <a:gd name="T35" fmla="*/ 51 h 136"/>
                <a:gd name="T36" fmla="*/ 35 w 128"/>
                <a:gd name="T37" fmla="*/ 51 h 136"/>
                <a:gd name="T38" fmla="*/ 35 w 128"/>
                <a:gd name="T39" fmla="*/ 43 h 136"/>
                <a:gd name="T40" fmla="*/ 17 w 128"/>
                <a:gd name="T41" fmla="*/ 18 h 136"/>
                <a:gd name="T42" fmla="*/ 17 w 128"/>
                <a:gd name="T43" fmla="*/ 120 h 136"/>
                <a:gd name="T44" fmla="*/ 110 w 128"/>
                <a:gd name="T45" fmla="*/ 120 h 136"/>
                <a:gd name="T46" fmla="*/ 110 w 128"/>
                <a:gd name="T47" fmla="*/ 18 h 136"/>
                <a:gd name="T48" fmla="*/ 17 w 128"/>
                <a:gd name="T49" fmla="*/ 18 h 136"/>
                <a:gd name="T50" fmla="*/ 13 w 128"/>
                <a:gd name="T51" fmla="*/ 0 h 136"/>
                <a:gd name="T52" fmla="*/ 114 w 128"/>
                <a:gd name="T53" fmla="*/ 0 h 136"/>
                <a:gd name="T54" fmla="*/ 120 w 128"/>
                <a:gd name="T55" fmla="*/ 2 h 136"/>
                <a:gd name="T56" fmla="*/ 124 w 128"/>
                <a:gd name="T57" fmla="*/ 4 h 136"/>
                <a:gd name="T58" fmla="*/ 126 w 128"/>
                <a:gd name="T59" fmla="*/ 8 h 136"/>
                <a:gd name="T60" fmla="*/ 128 w 128"/>
                <a:gd name="T61" fmla="*/ 14 h 136"/>
                <a:gd name="T62" fmla="*/ 128 w 128"/>
                <a:gd name="T63" fmla="*/ 124 h 136"/>
                <a:gd name="T64" fmla="*/ 126 w 128"/>
                <a:gd name="T65" fmla="*/ 128 h 136"/>
                <a:gd name="T66" fmla="*/ 124 w 128"/>
                <a:gd name="T67" fmla="*/ 134 h 136"/>
                <a:gd name="T68" fmla="*/ 120 w 128"/>
                <a:gd name="T69" fmla="*/ 136 h 136"/>
                <a:gd name="T70" fmla="*/ 114 w 128"/>
                <a:gd name="T71" fmla="*/ 136 h 136"/>
                <a:gd name="T72" fmla="*/ 13 w 128"/>
                <a:gd name="T73" fmla="*/ 136 h 136"/>
                <a:gd name="T74" fmla="*/ 8 w 128"/>
                <a:gd name="T75" fmla="*/ 136 h 136"/>
                <a:gd name="T76" fmla="*/ 4 w 128"/>
                <a:gd name="T77" fmla="*/ 134 h 136"/>
                <a:gd name="T78" fmla="*/ 1 w 128"/>
                <a:gd name="T79" fmla="*/ 128 h 136"/>
                <a:gd name="T80" fmla="*/ 0 w 128"/>
                <a:gd name="T81" fmla="*/ 124 h 136"/>
                <a:gd name="T82" fmla="*/ 0 w 128"/>
                <a:gd name="T83" fmla="*/ 14 h 136"/>
                <a:gd name="T84" fmla="*/ 1 w 128"/>
                <a:gd name="T85" fmla="*/ 8 h 136"/>
                <a:gd name="T86" fmla="*/ 4 w 128"/>
                <a:gd name="T87" fmla="*/ 4 h 136"/>
                <a:gd name="T88" fmla="*/ 8 w 128"/>
                <a:gd name="T89" fmla="*/ 2 h 136"/>
                <a:gd name="T90" fmla="*/ 13 w 128"/>
                <a:gd name="T9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36">
                  <a:moveTo>
                    <a:pt x="35" y="94"/>
                  </a:moveTo>
                  <a:lnTo>
                    <a:pt x="93" y="94"/>
                  </a:lnTo>
                  <a:lnTo>
                    <a:pt x="93" y="103"/>
                  </a:lnTo>
                  <a:lnTo>
                    <a:pt x="35" y="103"/>
                  </a:lnTo>
                  <a:lnTo>
                    <a:pt x="35" y="94"/>
                  </a:lnTo>
                  <a:close/>
                  <a:moveTo>
                    <a:pt x="35" y="78"/>
                  </a:moveTo>
                  <a:lnTo>
                    <a:pt x="93" y="78"/>
                  </a:lnTo>
                  <a:lnTo>
                    <a:pt x="93" y="86"/>
                  </a:lnTo>
                  <a:lnTo>
                    <a:pt x="35" y="86"/>
                  </a:lnTo>
                  <a:lnTo>
                    <a:pt x="35" y="78"/>
                  </a:lnTo>
                  <a:close/>
                  <a:moveTo>
                    <a:pt x="35" y="60"/>
                  </a:moveTo>
                  <a:lnTo>
                    <a:pt x="93" y="60"/>
                  </a:lnTo>
                  <a:lnTo>
                    <a:pt x="93" y="68"/>
                  </a:lnTo>
                  <a:lnTo>
                    <a:pt x="35" y="68"/>
                  </a:lnTo>
                  <a:lnTo>
                    <a:pt x="35" y="60"/>
                  </a:lnTo>
                  <a:close/>
                  <a:moveTo>
                    <a:pt x="35" y="43"/>
                  </a:moveTo>
                  <a:lnTo>
                    <a:pt x="93" y="43"/>
                  </a:lnTo>
                  <a:lnTo>
                    <a:pt x="93" y="51"/>
                  </a:lnTo>
                  <a:lnTo>
                    <a:pt x="35" y="51"/>
                  </a:lnTo>
                  <a:lnTo>
                    <a:pt x="35" y="43"/>
                  </a:lnTo>
                  <a:close/>
                  <a:moveTo>
                    <a:pt x="17" y="18"/>
                  </a:moveTo>
                  <a:lnTo>
                    <a:pt x="17" y="120"/>
                  </a:lnTo>
                  <a:lnTo>
                    <a:pt x="110" y="120"/>
                  </a:lnTo>
                  <a:lnTo>
                    <a:pt x="110" y="18"/>
                  </a:lnTo>
                  <a:lnTo>
                    <a:pt x="17" y="18"/>
                  </a:lnTo>
                  <a:close/>
                  <a:moveTo>
                    <a:pt x="13" y="0"/>
                  </a:moveTo>
                  <a:lnTo>
                    <a:pt x="114" y="0"/>
                  </a:lnTo>
                  <a:lnTo>
                    <a:pt x="120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4"/>
                  </a:lnTo>
                  <a:lnTo>
                    <a:pt x="128" y="124"/>
                  </a:lnTo>
                  <a:lnTo>
                    <a:pt x="126" y="128"/>
                  </a:lnTo>
                  <a:lnTo>
                    <a:pt x="124" y="134"/>
                  </a:lnTo>
                  <a:lnTo>
                    <a:pt x="120" y="136"/>
                  </a:lnTo>
                  <a:lnTo>
                    <a:pt x="114" y="136"/>
                  </a:lnTo>
                  <a:lnTo>
                    <a:pt x="13" y="136"/>
                  </a:lnTo>
                  <a:lnTo>
                    <a:pt x="8" y="136"/>
                  </a:lnTo>
                  <a:lnTo>
                    <a:pt x="4" y="134"/>
                  </a:lnTo>
                  <a:lnTo>
                    <a:pt x="1" y="128"/>
                  </a:lnTo>
                  <a:lnTo>
                    <a:pt x="0" y="12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0F28B26B-B583-4695-BF4C-FD0DC68AC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647" y="4305469"/>
              <a:ext cx="180302" cy="135598"/>
            </a:xfrm>
            <a:custGeom>
              <a:avLst/>
              <a:gdLst>
                <a:gd name="T0" fmla="*/ 99 w 121"/>
                <a:gd name="T1" fmla="*/ 68 h 91"/>
                <a:gd name="T2" fmla="*/ 99 w 121"/>
                <a:gd name="T3" fmla="*/ 83 h 91"/>
                <a:gd name="T4" fmla="*/ 115 w 121"/>
                <a:gd name="T5" fmla="*/ 83 h 91"/>
                <a:gd name="T6" fmla="*/ 115 w 121"/>
                <a:gd name="T7" fmla="*/ 68 h 91"/>
                <a:gd name="T8" fmla="*/ 99 w 121"/>
                <a:gd name="T9" fmla="*/ 68 h 91"/>
                <a:gd name="T10" fmla="*/ 8 w 121"/>
                <a:gd name="T11" fmla="*/ 68 h 91"/>
                <a:gd name="T12" fmla="*/ 8 w 121"/>
                <a:gd name="T13" fmla="*/ 83 h 91"/>
                <a:gd name="T14" fmla="*/ 23 w 121"/>
                <a:gd name="T15" fmla="*/ 83 h 91"/>
                <a:gd name="T16" fmla="*/ 23 w 121"/>
                <a:gd name="T17" fmla="*/ 68 h 91"/>
                <a:gd name="T18" fmla="*/ 8 w 121"/>
                <a:gd name="T19" fmla="*/ 68 h 91"/>
                <a:gd name="T20" fmla="*/ 99 w 121"/>
                <a:gd name="T21" fmla="*/ 37 h 91"/>
                <a:gd name="T22" fmla="*/ 99 w 121"/>
                <a:gd name="T23" fmla="*/ 53 h 91"/>
                <a:gd name="T24" fmla="*/ 115 w 121"/>
                <a:gd name="T25" fmla="*/ 53 h 91"/>
                <a:gd name="T26" fmla="*/ 115 w 121"/>
                <a:gd name="T27" fmla="*/ 37 h 91"/>
                <a:gd name="T28" fmla="*/ 99 w 121"/>
                <a:gd name="T29" fmla="*/ 37 h 91"/>
                <a:gd name="T30" fmla="*/ 8 w 121"/>
                <a:gd name="T31" fmla="*/ 37 h 91"/>
                <a:gd name="T32" fmla="*/ 8 w 121"/>
                <a:gd name="T33" fmla="*/ 53 h 91"/>
                <a:gd name="T34" fmla="*/ 23 w 121"/>
                <a:gd name="T35" fmla="*/ 53 h 91"/>
                <a:gd name="T36" fmla="*/ 23 w 121"/>
                <a:gd name="T37" fmla="*/ 37 h 91"/>
                <a:gd name="T38" fmla="*/ 8 w 121"/>
                <a:gd name="T39" fmla="*/ 37 h 91"/>
                <a:gd name="T40" fmla="*/ 45 w 121"/>
                <a:gd name="T41" fmla="*/ 23 h 91"/>
                <a:gd name="T42" fmla="*/ 76 w 121"/>
                <a:gd name="T43" fmla="*/ 45 h 91"/>
                <a:gd name="T44" fmla="*/ 45 w 121"/>
                <a:gd name="T45" fmla="*/ 68 h 91"/>
                <a:gd name="T46" fmla="*/ 45 w 121"/>
                <a:gd name="T47" fmla="*/ 23 h 91"/>
                <a:gd name="T48" fmla="*/ 99 w 121"/>
                <a:gd name="T49" fmla="*/ 8 h 91"/>
                <a:gd name="T50" fmla="*/ 99 w 121"/>
                <a:gd name="T51" fmla="*/ 23 h 91"/>
                <a:gd name="T52" fmla="*/ 115 w 121"/>
                <a:gd name="T53" fmla="*/ 23 h 91"/>
                <a:gd name="T54" fmla="*/ 115 w 121"/>
                <a:gd name="T55" fmla="*/ 8 h 91"/>
                <a:gd name="T56" fmla="*/ 99 w 121"/>
                <a:gd name="T57" fmla="*/ 8 h 91"/>
                <a:gd name="T58" fmla="*/ 31 w 121"/>
                <a:gd name="T59" fmla="*/ 8 h 91"/>
                <a:gd name="T60" fmla="*/ 31 w 121"/>
                <a:gd name="T61" fmla="*/ 83 h 91"/>
                <a:gd name="T62" fmla="*/ 92 w 121"/>
                <a:gd name="T63" fmla="*/ 83 h 91"/>
                <a:gd name="T64" fmla="*/ 92 w 121"/>
                <a:gd name="T65" fmla="*/ 8 h 91"/>
                <a:gd name="T66" fmla="*/ 31 w 121"/>
                <a:gd name="T67" fmla="*/ 8 h 91"/>
                <a:gd name="T68" fmla="*/ 8 w 121"/>
                <a:gd name="T69" fmla="*/ 8 h 91"/>
                <a:gd name="T70" fmla="*/ 8 w 121"/>
                <a:gd name="T71" fmla="*/ 23 h 91"/>
                <a:gd name="T72" fmla="*/ 23 w 121"/>
                <a:gd name="T73" fmla="*/ 23 h 91"/>
                <a:gd name="T74" fmla="*/ 23 w 121"/>
                <a:gd name="T75" fmla="*/ 8 h 91"/>
                <a:gd name="T76" fmla="*/ 8 w 121"/>
                <a:gd name="T77" fmla="*/ 8 h 91"/>
                <a:gd name="T78" fmla="*/ 0 w 121"/>
                <a:gd name="T79" fmla="*/ 0 h 91"/>
                <a:gd name="T80" fmla="*/ 121 w 121"/>
                <a:gd name="T81" fmla="*/ 0 h 91"/>
                <a:gd name="T82" fmla="*/ 121 w 121"/>
                <a:gd name="T83" fmla="*/ 91 h 91"/>
                <a:gd name="T84" fmla="*/ 0 w 121"/>
                <a:gd name="T85" fmla="*/ 91 h 91"/>
                <a:gd name="T86" fmla="*/ 0 w 121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91">
                  <a:moveTo>
                    <a:pt x="99" y="68"/>
                  </a:moveTo>
                  <a:lnTo>
                    <a:pt x="99" y="83"/>
                  </a:lnTo>
                  <a:lnTo>
                    <a:pt x="115" y="83"/>
                  </a:lnTo>
                  <a:lnTo>
                    <a:pt x="115" y="68"/>
                  </a:lnTo>
                  <a:lnTo>
                    <a:pt x="99" y="68"/>
                  </a:lnTo>
                  <a:close/>
                  <a:moveTo>
                    <a:pt x="8" y="68"/>
                  </a:moveTo>
                  <a:lnTo>
                    <a:pt x="8" y="83"/>
                  </a:lnTo>
                  <a:lnTo>
                    <a:pt x="23" y="83"/>
                  </a:lnTo>
                  <a:lnTo>
                    <a:pt x="23" y="68"/>
                  </a:lnTo>
                  <a:lnTo>
                    <a:pt x="8" y="68"/>
                  </a:lnTo>
                  <a:close/>
                  <a:moveTo>
                    <a:pt x="99" y="37"/>
                  </a:moveTo>
                  <a:lnTo>
                    <a:pt x="99" y="53"/>
                  </a:lnTo>
                  <a:lnTo>
                    <a:pt x="115" y="53"/>
                  </a:lnTo>
                  <a:lnTo>
                    <a:pt x="115" y="37"/>
                  </a:lnTo>
                  <a:lnTo>
                    <a:pt x="99" y="37"/>
                  </a:lnTo>
                  <a:close/>
                  <a:moveTo>
                    <a:pt x="8" y="37"/>
                  </a:moveTo>
                  <a:lnTo>
                    <a:pt x="8" y="53"/>
                  </a:lnTo>
                  <a:lnTo>
                    <a:pt x="23" y="53"/>
                  </a:lnTo>
                  <a:lnTo>
                    <a:pt x="23" y="37"/>
                  </a:lnTo>
                  <a:lnTo>
                    <a:pt x="8" y="37"/>
                  </a:lnTo>
                  <a:close/>
                  <a:moveTo>
                    <a:pt x="45" y="23"/>
                  </a:moveTo>
                  <a:lnTo>
                    <a:pt x="76" y="45"/>
                  </a:lnTo>
                  <a:lnTo>
                    <a:pt x="45" y="68"/>
                  </a:lnTo>
                  <a:lnTo>
                    <a:pt x="45" y="23"/>
                  </a:lnTo>
                  <a:close/>
                  <a:moveTo>
                    <a:pt x="99" y="8"/>
                  </a:moveTo>
                  <a:lnTo>
                    <a:pt x="99" y="23"/>
                  </a:lnTo>
                  <a:lnTo>
                    <a:pt x="115" y="23"/>
                  </a:lnTo>
                  <a:lnTo>
                    <a:pt x="115" y="8"/>
                  </a:lnTo>
                  <a:lnTo>
                    <a:pt x="99" y="8"/>
                  </a:lnTo>
                  <a:close/>
                  <a:moveTo>
                    <a:pt x="31" y="8"/>
                  </a:moveTo>
                  <a:lnTo>
                    <a:pt x="31" y="83"/>
                  </a:lnTo>
                  <a:lnTo>
                    <a:pt x="92" y="83"/>
                  </a:lnTo>
                  <a:lnTo>
                    <a:pt x="92" y="8"/>
                  </a:lnTo>
                  <a:lnTo>
                    <a:pt x="31" y="8"/>
                  </a:lnTo>
                  <a:close/>
                  <a:moveTo>
                    <a:pt x="8" y="8"/>
                  </a:moveTo>
                  <a:lnTo>
                    <a:pt x="8" y="23"/>
                  </a:lnTo>
                  <a:lnTo>
                    <a:pt x="23" y="23"/>
                  </a:lnTo>
                  <a:lnTo>
                    <a:pt x="2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DED6949D-1ACC-45E4-9C32-B8F5F9365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281" y="4263747"/>
              <a:ext cx="107287" cy="102816"/>
            </a:xfrm>
            <a:custGeom>
              <a:avLst/>
              <a:gdLst>
                <a:gd name="T0" fmla="*/ 36 w 72"/>
                <a:gd name="T1" fmla="*/ 12 h 69"/>
                <a:gd name="T2" fmla="*/ 28 w 72"/>
                <a:gd name="T3" fmla="*/ 28 h 69"/>
                <a:gd name="T4" fmla="*/ 11 w 72"/>
                <a:gd name="T5" fmla="*/ 31 h 69"/>
                <a:gd name="T6" fmla="*/ 24 w 72"/>
                <a:gd name="T7" fmla="*/ 43 h 69"/>
                <a:gd name="T8" fmla="*/ 22 w 72"/>
                <a:gd name="T9" fmla="*/ 60 h 69"/>
                <a:gd name="T10" fmla="*/ 36 w 72"/>
                <a:gd name="T11" fmla="*/ 52 h 69"/>
                <a:gd name="T12" fmla="*/ 52 w 72"/>
                <a:gd name="T13" fmla="*/ 60 h 69"/>
                <a:gd name="T14" fmla="*/ 50 w 72"/>
                <a:gd name="T15" fmla="*/ 43 h 69"/>
                <a:gd name="T16" fmla="*/ 62 w 72"/>
                <a:gd name="T17" fmla="*/ 31 h 69"/>
                <a:gd name="T18" fmla="*/ 44 w 72"/>
                <a:gd name="T19" fmla="*/ 28 h 69"/>
                <a:gd name="T20" fmla="*/ 36 w 72"/>
                <a:gd name="T21" fmla="*/ 12 h 69"/>
                <a:gd name="T22" fmla="*/ 36 w 72"/>
                <a:gd name="T23" fmla="*/ 0 h 69"/>
                <a:gd name="T24" fmla="*/ 48 w 72"/>
                <a:gd name="T25" fmla="*/ 23 h 69"/>
                <a:gd name="T26" fmla="*/ 72 w 72"/>
                <a:gd name="T27" fmla="*/ 27 h 69"/>
                <a:gd name="T28" fmla="*/ 55 w 72"/>
                <a:gd name="T29" fmla="*/ 44 h 69"/>
                <a:gd name="T30" fmla="*/ 59 w 72"/>
                <a:gd name="T31" fmla="*/ 69 h 69"/>
                <a:gd name="T32" fmla="*/ 36 w 72"/>
                <a:gd name="T33" fmla="*/ 57 h 69"/>
                <a:gd name="T34" fmla="*/ 15 w 72"/>
                <a:gd name="T35" fmla="*/ 69 h 69"/>
                <a:gd name="T36" fmla="*/ 19 w 72"/>
                <a:gd name="T37" fmla="*/ 44 h 69"/>
                <a:gd name="T38" fmla="*/ 0 w 72"/>
                <a:gd name="T39" fmla="*/ 27 h 69"/>
                <a:gd name="T40" fmla="*/ 26 w 72"/>
                <a:gd name="T41" fmla="*/ 23 h 69"/>
                <a:gd name="T42" fmla="*/ 36 w 72"/>
                <a:gd name="T4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69">
                  <a:moveTo>
                    <a:pt x="36" y="12"/>
                  </a:moveTo>
                  <a:lnTo>
                    <a:pt x="28" y="28"/>
                  </a:lnTo>
                  <a:lnTo>
                    <a:pt x="11" y="31"/>
                  </a:lnTo>
                  <a:lnTo>
                    <a:pt x="24" y="43"/>
                  </a:lnTo>
                  <a:lnTo>
                    <a:pt x="22" y="60"/>
                  </a:lnTo>
                  <a:lnTo>
                    <a:pt x="36" y="52"/>
                  </a:lnTo>
                  <a:lnTo>
                    <a:pt x="52" y="60"/>
                  </a:lnTo>
                  <a:lnTo>
                    <a:pt x="50" y="43"/>
                  </a:lnTo>
                  <a:lnTo>
                    <a:pt x="62" y="31"/>
                  </a:lnTo>
                  <a:lnTo>
                    <a:pt x="44" y="28"/>
                  </a:lnTo>
                  <a:lnTo>
                    <a:pt x="36" y="12"/>
                  </a:lnTo>
                  <a:close/>
                  <a:moveTo>
                    <a:pt x="36" y="0"/>
                  </a:moveTo>
                  <a:lnTo>
                    <a:pt x="48" y="23"/>
                  </a:lnTo>
                  <a:lnTo>
                    <a:pt x="72" y="27"/>
                  </a:lnTo>
                  <a:lnTo>
                    <a:pt x="55" y="44"/>
                  </a:lnTo>
                  <a:lnTo>
                    <a:pt x="59" y="69"/>
                  </a:lnTo>
                  <a:lnTo>
                    <a:pt x="36" y="57"/>
                  </a:lnTo>
                  <a:lnTo>
                    <a:pt x="15" y="69"/>
                  </a:lnTo>
                  <a:lnTo>
                    <a:pt x="19" y="44"/>
                  </a:lnTo>
                  <a:lnTo>
                    <a:pt x="0" y="27"/>
                  </a:lnTo>
                  <a:lnTo>
                    <a:pt x="26" y="2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2DA704C4-74C7-44CD-A13E-F2D41B602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19" y="3237071"/>
              <a:ext cx="132619" cy="143049"/>
            </a:xfrm>
            <a:custGeom>
              <a:avLst/>
              <a:gdLst>
                <a:gd name="T0" fmla="*/ 36 w 89"/>
                <a:gd name="T1" fmla="*/ 6 h 96"/>
                <a:gd name="T2" fmla="*/ 42 w 89"/>
                <a:gd name="T3" fmla="*/ 6 h 96"/>
                <a:gd name="T4" fmla="*/ 49 w 89"/>
                <a:gd name="T5" fmla="*/ 9 h 96"/>
                <a:gd name="T6" fmla="*/ 53 w 89"/>
                <a:gd name="T7" fmla="*/ 12 h 96"/>
                <a:gd name="T8" fmla="*/ 58 w 89"/>
                <a:gd name="T9" fmla="*/ 14 h 96"/>
                <a:gd name="T10" fmla="*/ 65 w 89"/>
                <a:gd name="T11" fmla="*/ 16 h 96"/>
                <a:gd name="T12" fmla="*/ 72 w 89"/>
                <a:gd name="T13" fmla="*/ 16 h 96"/>
                <a:gd name="T14" fmla="*/ 77 w 89"/>
                <a:gd name="T15" fmla="*/ 16 h 96"/>
                <a:gd name="T16" fmla="*/ 81 w 89"/>
                <a:gd name="T17" fmla="*/ 14 h 96"/>
                <a:gd name="T18" fmla="*/ 85 w 89"/>
                <a:gd name="T19" fmla="*/ 12 h 96"/>
                <a:gd name="T20" fmla="*/ 89 w 89"/>
                <a:gd name="T21" fmla="*/ 9 h 96"/>
                <a:gd name="T22" fmla="*/ 89 w 89"/>
                <a:gd name="T23" fmla="*/ 65 h 96"/>
                <a:gd name="T24" fmla="*/ 85 w 89"/>
                <a:gd name="T25" fmla="*/ 68 h 96"/>
                <a:gd name="T26" fmla="*/ 81 w 89"/>
                <a:gd name="T27" fmla="*/ 69 h 96"/>
                <a:gd name="T28" fmla="*/ 77 w 89"/>
                <a:gd name="T29" fmla="*/ 72 h 96"/>
                <a:gd name="T30" fmla="*/ 72 w 89"/>
                <a:gd name="T31" fmla="*/ 72 h 96"/>
                <a:gd name="T32" fmla="*/ 65 w 89"/>
                <a:gd name="T33" fmla="*/ 72 h 96"/>
                <a:gd name="T34" fmla="*/ 58 w 89"/>
                <a:gd name="T35" fmla="*/ 69 h 96"/>
                <a:gd name="T36" fmla="*/ 53 w 89"/>
                <a:gd name="T37" fmla="*/ 66 h 96"/>
                <a:gd name="T38" fmla="*/ 49 w 89"/>
                <a:gd name="T39" fmla="*/ 64 h 96"/>
                <a:gd name="T40" fmla="*/ 42 w 89"/>
                <a:gd name="T41" fmla="*/ 62 h 96"/>
                <a:gd name="T42" fmla="*/ 36 w 89"/>
                <a:gd name="T43" fmla="*/ 62 h 96"/>
                <a:gd name="T44" fmla="*/ 30 w 89"/>
                <a:gd name="T45" fmla="*/ 62 h 96"/>
                <a:gd name="T46" fmla="*/ 25 w 89"/>
                <a:gd name="T47" fmla="*/ 64 h 96"/>
                <a:gd name="T48" fmla="*/ 21 w 89"/>
                <a:gd name="T49" fmla="*/ 66 h 96"/>
                <a:gd name="T50" fmla="*/ 17 w 89"/>
                <a:gd name="T51" fmla="*/ 68 h 96"/>
                <a:gd name="T52" fmla="*/ 17 w 89"/>
                <a:gd name="T53" fmla="*/ 13 h 96"/>
                <a:gd name="T54" fmla="*/ 21 w 89"/>
                <a:gd name="T55" fmla="*/ 10 h 96"/>
                <a:gd name="T56" fmla="*/ 25 w 89"/>
                <a:gd name="T57" fmla="*/ 8 h 96"/>
                <a:gd name="T58" fmla="*/ 30 w 89"/>
                <a:gd name="T59" fmla="*/ 6 h 96"/>
                <a:gd name="T60" fmla="*/ 36 w 89"/>
                <a:gd name="T61" fmla="*/ 6 h 96"/>
                <a:gd name="T62" fmla="*/ 5 w 89"/>
                <a:gd name="T63" fmla="*/ 0 h 96"/>
                <a:gd name="T64" fmla="*/ 9 w 89"/>
                <a:gd name="T65" fmla="*/ 1 h 96"/>
                <a:gd name="T66" fmla="*/ 10 w 89"/>
                <a:gd name="T67" fmla="*/ 4 h 96"/>
                <a:gd name="T68" fmla="*/ 12 w 89"/>
                <a:gd name="T69" fmla="*/ 6 h 96"/>
                <a:gd name="T70" fmla="*/ 12 w 89"/>
                <a:gd name="T71" fmla="*/ 96 h 96"/>
                <a:gd name="T72" fmla="*/ 0 w 89"/>
                <a:gd name="T73" fmla="*/ 96 h 96"/>
                <a:gd name="T74" fmla="*/ 0 w 89"/>
                <a:gd name="T75" fmla="*/ 6 h 96"/>
                <a:gd name="T76" fmla="*/ 1 w 89"/>
                <a:gd name="T77" fmla="*/ 4 h 96"/>
                <a:gd name="T78" fmla="*/ 2 w 89"/>
                <a:gd name="T79" fmla="*/ 1 h 96"/>
                <a:gd name="T80" fmla="*/ 5 w 89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" h="96">
                  <a:moveTo>
                    <a:pt x="36" y="6"/>
                  </a:moveTo>
                  <a:lnTo>
                    <a:pt x="42" y="6"/>
                  </a:lnTo>
                  <a:lnTo>
                    <a:pt x="49" y="9"/>
                  </a:lnTo>
                  <a:lnTo>
                    <a:pt x="53" y="12"/>
                  </a:lnTo>
                  <a:lnTo>
                    <a:pt x="58" y="14"/>
                  </a:lnTo>
                  <a:lnTo>
                    <a:pt x="65" y="16"/>
                  </a:lnTo>
                  <a:lnTo>
                    <a:pt x="72" y="16"/>
                  </a:lnTo>
                  <a:lnTo>
                    <a:pt x="77" y="16"/>
                  </a:lnTo>
                  <a:lnTo>
                    <a:pt x="81" y="14"/>
                  </a:lnTo>
                  <a:lnTo>
                    <a:pt x="85" y="12"/>
                  </a:lnTo>
                  <a:lnTo>
                    <a:pt x="89" y="9"/>
                  </a:lnTo>
                  <a:lnTo>
                    <a:pt x="89" y="65"/>
                  </a:lnTo>
                  <a:lnTo>
                    <a:pt x="85" y="68"/>
                  </a:lnTo>
                  <a:lnTo>
                    <a:pt x="81" y="69"/>
                  </a:lnTo>
                  <a:lnTo>
                    <a:pt x="77" y="72"/>
                  </a:lnTo>
                  <a:lnTo>
                    <a:pt x="72" y="72"/>
                  </a:lnTo>
                  <a:lnTo>
                    <a:pt x="65" y="72"/>
                  </a:lnTo>
                  <a:lnTo>
                    <a:pt x="58" y="69"/>
                  </a:lnTo>
                  <a:lnTo>
                    <a:pt x="53" y="66"/>
                  </a:lnTo>
                  <a:lnTo>
                    <a:pt x="49" y="64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30" y="62"/>
                  </a:lnTo>
                  <a:lnTo>
                    <a:pt x="25" y="64"/>
                  </a:lnTo>
                  <a:lnTo>
                    <a:pt x="21" y="66"/>
                  </a:lnTo>
                  <a:lnTo>
                    <a:pt x="17" y="68"/>
                  </a:lnTo>
                  <a:lnTo>
                    <a:pt x="17" y="13"/>
                  </a:lnTo>
                  <a:lnTo>
                    <a:pt x="21" y="10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6"/>
                  </a:lnTo>
                  <a:close/>
                  <a:moveTo>
                    <a:pt x="5" y="0"/>
                  </a:moveTo>
                  <a:lnTo>
                    <a:pt x="9" y="1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96"/>
                  </a:lnTo>
                  <a:lnTo>
                    <a:pt x="0" y="9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0F1250CF-075C-4074-9124-3DB58EC87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8728" y="3170016"/>
              <a:ext cx="143049" cy="140069"/>
            </a:xfrm>
            <a:custGeom>
              <a:avLst/>
              <a:gdLst>
                <a:gd name="T0" fmla="*/ 85 w 96"/>
                <a:gd name="T1" fmla="*/ 0 h 94"/>
                <a:gd name="T2" fmla="*/ 92 w 96"/>
                <a:gd name="T3" fmla="*/ 5 h 94"/>
                <a:gd name="T4" fmla="*/ 96 w 96"/>
                <a:gd name="T5" fmla="*/ 14 h 94"/>
                <a:gd name="T6" fmla="*/ 77 w 96"/>
                <a:gd name="T7" fmla="*/ 94 h 94"/>
                <a:gd name="T8" fmla="*/ 65 w 96"/>
                <a:gd name="T9" fmla="*/ 59 h 94"/>
                <a:gd name="T10" fmla="*/ 66 w 96"/>
                <a:gd name="T11" fmla="*/ 10 h 94"/>
                <a:gd name="T12" fmla="*/ 72 w 96"/>
                <a:gd name="T13" fmla="*/ 2 h 94"/>
                <a:gd name="T14" fmla="*/ 80 w 96"/>
                <a:gd name="T15" fmla="*/ 0 h 94"/>
                <a:gd name="T16" fmla="*/ 5 w 96"/>
                <a:gd name="T17" fmla="*/ 1 h 94"/>
                <a:gd name="T18" fmla="*/ 5 w 96"/>
                <a:gd name="T19" fmla="*/ 24 h 94"/>
                <a:gd name="T20" fmla="*/ 9 w 96"/>
                <a:gd name="T21" fmla="*/ 25 h 94"/>
                <a:gd name="T22" fmla="*/ 12 w 96"/>
                <a:gd name="T23" fmla="*/ 24 h 94"/>
                <a:gd name="T24" fmla="*/ 13 w 96"/>
                <a:gd name="T25" fmla="*/ 1 h 94"/>
                <a:gd name="T26" fmla="*/ 17 w 96"/>
                <a:gd name="T27" fmla="*/ 1 h 94"/>
                <a:gd name="T28" fmla="*/ 17 w 96"/>
                <a:gd name="T29" fmla="*/ 24 h 94"/>
                <a:gd name="T30" fmla="*/ 21 w 96"/>
                <a:gd name="T31" fmla="*/ 25 h 94"/>
                <a:gd name="T32" fmla="*/ 24 w 96"/>
                <a:gd name="T33" fmla="*/ 24 h 94"/>
                <a:gd name="T34" fmla="*/ 24 w 96"/>
                <a:gd name="T35" fmla="*/ 1 h 94"/>
                <a:gd name="T36" fmla="*/ 29 w 96"/>
                <a:gd name="T37" fmla="*/ 1 h 94"/>
                <a:gd name="T38" fmla="*/ 29 w 96"/>
                <a:gd name="T39" fmla="*/ 24 h 94"/>
                <a:gd name="T40" fmla="*/ 33 w 96"/>
                <a:gd name="T41" fmla="*/ 25 h 94"/>
                <a:gd name="T42" fmla="*/ 36 w 96"/>
                <a:gd name="T43" fmla="*/ 24 h 94"/>
                <a:gd name="T44" fmla="*/ 36 w 96"/>
                <a:gd name="T45" fmla="*/ 1 h 94"/>
                <a:gd name="T46" fmla="*/ 41 w 96"/>
                <a:gd name="T47" fmla="*/ 1 h 94"/>
                <a:gd name="T48" fmla="*/ 41 w 96"/>
                <a:gd name="T49" fmla="*/ 29 h 94"/>
                <a:gd name="T50" fmla="*/ 39 w 96"/>
                <a:gd name="T51" fmla="*/ 33 h 94"/>
                <a:gd name="T52" fmla="*/ 35 w 96"/>
                <a:gd name="T53" fmla="*/ 37 h 94"/>
                <a:gd name="T54" fmla="*/ 31 w 96"/>
                <a:gd name="T55" fmla="*/ 41 h 94"/>
                <a:gd name="T56" fmla="*/ 29 w 96"/>
                <a:gd name="T57" fmla="*/ 47 h 94"/>
                <a:gd name="T58" fmla="*/ 12 w 96"/>
                <a:gd name="T59" fmla="*/ 94 h 94"/>
                <a:gd name="T60" fmla="*/ 12 w 96"/>
                <a:gd name="T61" fmla="*/ 44 h 94"/>
                <a:gd name="T62" fmla="*/ 9 w 96"/>
                <a:gd name="T63" fmla="*/ 38 h 94"/>
                <a:gd name="T64" fmla="*/ 5 w 96"/>
                <a:gd name="T65" fmla="*/ 36 h 94"/>
                <a:gd name="T66" fmla="*/ 0 w 96"/>
                <a:gd name="T67" fmla="*/ 32 h 94"/>
                <a:gd name="T68" fmla="*/ 0 w 96"/>
                <a:gd name="T69" fmla="*/ 2 h 94"/>
                <a:gd name="T70" fmla="*/ 3 w 96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94">
                  <a:moveTo>
                    <a:pt x="80" y="0"/>
                  </a:moveTo>
                  <a:lnTo>
                    <a:pt x="85" y="0"/>
                  </a:lnTo>
                  <a:lnTo>
                    <a:pt x="89" y="2"/>
                  </a:lnTo>
                  <a:lnTo>
                    <a:pt x="92" y="5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94"/>
                  </a:lnTo>
                  <a:lnTo>
                    <a:pt x="77" y="94"/>
                  </a:lnTo>
                  <a:lnTo>
                    <a:pt x="77" y="59"/>
                  </a:lnTo>
                  <a:lnTo>
                    <a:pt x="65" y="59"/>
                  </a:lnTo>
                  <a:lnTo>
                    <a:pt x="65" y="14"/>
                  </a:lnTo>
                  <a:lnTo>
                    <a:pt x="66" y="10"/>
                  </a:lnTo>
                  <a:lnTo>
                    <a:pt x="68" y="5"/>
                  </a:lnTo>
                  <a:lnTo>
                    <a:pt x="72" y="2"/>
                  </a:lnTo>
                  <a:lnTo>
                    <a:pt x="76" y="0"/>
                  </a:lnTo>
                  <a:lnTo>
                    <a:pt x="80" y="0"/>
                  </a:lnTo>
                  <a:close/>
                  <a:moveTo>
                    <a:pt x="3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2" y="24"/>
                  </a:lnTo>
                  <a:lnTo>
                    <a:pt x="12" y="2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4"/>
                  </a:lnTo>
                  <a:lnTo>
                    <a:pt x="19" y="25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24" y="24"/>
                  </a:lnTo>
                  <a:lnTo>
                    <a:pt x="24" y="2"/>
                  </a:lnTo>
                  <a:lnTo>
                    <a:pt x="24" y="1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4"/>
                  </a:lnTo>
                  <a:lnTo>
                    <a:pt x="31" y="25"/>
                  </a:lnTo>
                  <a:lnTo>
                    <a:pt x="33" y="25"/>
                  </a:lnTo>
                  <a:lnTo>
                    <a:pt x="35" y="25"/>
                  </a:lnTo>
                  <a:lnTo>
                    <a:pt x="36" y="24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2"/>
                  </a:lnTo>
                  <a:lnTo>
                    <a:pt x="41" y="29"/>
                  </a:lnTo>
                  <a:lnTo>
                    <a:pt x="41" y="32"/>
                  </a:lnTo>
                  <a:lnTo>
                    <a:pt x="39" y="33"/>
                  </a:lnTo>
                  <a:lnTo>
                    <a:pt x="37" y="36"/>
                  </a:lnTo>
                  <a:lnTo>
                    <a:pt x="35" y="37"/>
                  </a:lnTo>
                  <a:lnTo>
                    <a:pt x="33" y="38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29" y="47"/>
                  </a:lnTo>
                  <a:lnTo>
                    <a:pt x="29" y="94"/>
                  </a:lnTo>
                  <a:lnTo>
                    <a:pt x="12" y="94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1" y="41"/>
                  </a:lnTo>
                  <a:lnTo>
                    <a:pt x="9" y="38"/>
                  </a:lnTo>
                  <a:lnTo>
                    <a:pt x="7" y="37"/>
                  </a:lnTo>
                  <a:lnTo>
                    <a:pt x="5" y="36"/>
                  </a:lnTo>
                  <a:lnTo>
                    <a:pt x="3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68">
              <a:extLst>
                <a:ext uri="{FF2B5EF4-FFF2-40B4-BE49-F238E27FC236}">
                  <a16:creationId xmlns:a16="http://schemas.microsoft.com/office/drawing/2014/main" id="{EFC68488-9EE1-4961-9B44-86BF927C2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5885" y="4472360"/>
              <a:ext cx="160930" cy="181792"/>
            </a:xfrm>
            <a:custGeom>
              <a:avLst/>
              <a:gdLst>
                <a:gd name="T0" fmla="*/ 61 w 108"/>
                <a:gd name="T1" fmla="*/ 114 h 122"/>
                <a:gd name="T2" fmla="*/ 93 w 108"/>
                <a:gd name="T3" fmla="*/ 64 h 122"/>
                <a:gd name="T4" fmla="*/ 16 w 108"/>
                <a:gd name="T5" fmla="*/ 64 h 122"/>
                <a:gd name="T6" fmla="*/ 47 w 108"/>
                <a:gd name="T7" fmla="*/ 114 h 122"/>
                <a:gd name="T8" fmla="*/ 16 w 108"/>
                <a:gd name="T9" fmla="*/ 64 h 122"/>
                <a:gd name="T10" fmla="*/ 61 w 108"/>
                <a:gd name="T11" fmla="*/ 60 h 122"/>
                <a:gd name="T12" fmla="*/ 100 w 108"/>
                <a:gd name="T13" fmla="*/ 44 h 122"/>
                <a:gd name="T14" fmla="*/ 8 w 108"/>
                <a:gd name="T15" fmla="*/ 44 h 122"/>
                <a:gd name="T16" fmla="*/ 47 w 108"/>
                <a:gd name="T17" fmla="*/ 60 h 122"/>
                <a:gd name="T18" fmla="*/ 8 w 108"/>
                <a:gd name="T19" fmla="*/ 44 h 122"/>
                <a:gd name="T20" fmla="*/ 24 w 108"/>
                <a:gd name="T21" fmla="*/ 12 h 122"/>
                <a:gd name="T22" fmla="*/ 21 w 108"/>
                <a:gd name="T23" fmla="*/ 15 h 122"/>
                <a:gd name="T24" fmla="*/ 20 w 108"/>
                <a:gd name="T25" fmla="*/ 17 h 122"/>
                <a:gd name="T26" fmla="*/ 24 w 108"/>
                <a:gd name="T27" fmla="*/ 24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3 w 108"/>
                <a:gd name="T35" fmla="*/ 15 h 122"/>
                <a:gd name="T36" fmla="*/ 25 w 108"/>
                <a:gd name="T37" fmla="*/ 12 h 122"/>
                <a:gd name="T38" fmla="*/ 81 w 108"/>
                <a:gd name="T39" fmla="*/ 9 h 122"/>
                <a:gd name="T40" fmla="*/ 73 w 108"/>
                <a:gd name="T41" fmla="*/ 13 h 122"/>
                <a:gd name="T42" fmla="*/ 61 w 108"/>
                <a:gd name="T43" fmla="*/ 37 h 122"/>
                <a:gd name="T44" fmla="*/ 73 w 108"/>
                <a:gd name="T45" fmla="*/ 35 h 122"/>
                <a:gd name="T46" fmla="*/ 85 w 108"/>
                <a:gd name="T47" fmla="*/ 25 h 122"/>
                <a:gd name="T48" fmla="*/ 91 w 108"/>
                <a:gd name="T49" fmla="*/ 19 h 122"/>
                <a:gd name="T50" fmla="*/ 91 w 108"/>
                <a:gd name="T51" fmla="*/ 12 h 122"/>
                <a:gd name="T52" fmla="*/ 87 w 108"/>
                <a:gd name="T53" fmla="*/ 8 h 122"/>
                <a:gd name="T54" fmla="*/ 85 w 108"/>
                <a:gd name="T55" fmla="*/ 0 h 122"/>
                <a:gd name="T56" fmla="*/ 92 w 108"/>
                <a:gd name="T57" fmla="*/ 1 h 122"/>
                <a:gd name="T58" fmla="*/ 99 w 108"/>
                <a:gd name="T59" fmla="*/ 8 h 122"/>
                <a:gd name="T60" fmla="*/ 100 w 108"/>
                <a:gd name="T61" fmla="*/ 17 h 122"/>
                <a:gd name="T62" fmla="*/ 96 w 108"/>
                <a:gd name="T63" fmla="*/ 27 h 122"/>
                <a:gd name="T64" fmla="*/ 85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8 w 108"/>
                <a:gd name="T71" fmla="*/ 68 h 122"/>
                <a:gd name="T72" fmla="*/ 0 w 108"/>
                <a:gd name="T73" fmla="*/ 37 h 122"/>
                <a:gd name="T74" fmla="*/ 21 w 108"/>
                <a:gd name="T75" fmla="*/ 33 h 122"/>
                <a:gd name="T76" fmla="*/ 12 w 108"/>
                <a:gd name="T77" fmla="*/ 23 h 122"/>
                <a:gd name="T78" fmla="*/ 16 w 108"/>
                <a:gd name="T79" fmla="*/ 7 h 122"/>
                <a:gd name="T80" fmla="*/ 23 w 108"/>
                <a:gd name="T81" fmla="*/ 3 h 122"/>
                <a:gd name="T82" fmla="*/ 31 w 108"/>
                <a:gd name="T83" fmla="*/ 4 h 122"/>
                <a:gd name="T84" fmla="*/ 40 w 108"/>
                <a:gd name="T85" fmla="*/ 8 h 122"/>
                <a:gd name="T86" fmla="*/ 52 w 108"/>
                <a:gd name="T87" fmla="*/ 35 h 122"/>
                <a:gd name="T88" fmla="*/ 68 w 108"/>
                <a:gd name="T89" fmla="*/ 8 h 122"/>
                <a:gd name="T90" fmla="*/ 79 w 108"/>
                <a:gd name="T9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1" y="64"/>
                  </a:moveTo>
                  <a:lnTo>
                    <a:pt x="61" y="114"/>
                  </a:lnTo>
                  <a:lnTo>
                    <a:pt x="93" y="114"/>
                  </a:lnTo>
                  <a:lnTo>
                    <a:pt x="93" y="64"/>
                  </a:lnTo>
                  <a:lnTo>
                    <a:pt x="61" y="64"/>
                  </a:lnTo>
                  <a:close/>
                  <a:moveTo>
                    <a:pt x="16" y="64"/>
                  </a:moveTo>
                  <a:lnTo>
                    <a:pt x="16" y="114"/>
                  </a:lnTo>
                  <a:lnTo>
                    <a:pt x="47" y="114"/>
                  </a:lnTo>
                  <a:lnTo>
                    <a:pt x="47" y="64"/>
                  </a:lnTo>
                  <a:lnTo>
                    <a:pt x="16" y="64"/>
                  </a:lnTo>
                  <a:close/>
                  <a:moveTo>
                    <a:pt x="61" y="44"/>
                  </a:moveTo>
                  <a:lnTo>
                    <a:pt x="61" y="60"/>
                  </a:lnTo>
                  <a:lnTo>
                    <a:pt x="100" y="60"/>
                  </a:lnTo>
                  <a:lnTo>
                    <a:pt x="100" y="44"/>
                  </a:lnTo>
                  <a:lnTo>
                    <a:pt x="61" y="44"/>
                  </a:lnTo>
                  <a:close/>
                  <a:moveTo>
                    <a:pt x="8" y="44"/>
                  </a:moveTo>
                  <a:lnTo>
                    <a:pt x="8" y="60"/>
                  </a:lnTo>
                  <a:lnTo>
                    <a:pt x="47" y="60"/>
                  </a:lnTo>
                  <a:lnTo>
                    <a:pt x="47" y="44"/>
                  </a:lnTo>
                  <a:lnTo>
                    <a:pt x="8" y="44"/>
                  </a:lnTo>
                  <a:close/>
                  <a:moveTo>
                    <a:pt x="25" y="12"/>
                  </a:moveTo>
                  <a:lnTo>
                    <a:pt x="24" y="12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1" y="21"/>
                  </a:lnTo>
                  <a:lnTo>
                    <a:pt x="24" y="24"/>
                  </a:lnTo>
                  <a:lnTo>
                    <a:pt x="28" y="28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3"/>
                  </a:lnTo>
                  <a:lnTo>
                    <a:pt x="40" y="27"/>
                  </a:lnTo>
                  <a:lnTo>
                    <a:pt x="37" y="20"/>
                  </a:lnTo>
                  <a:lnTo>
                    <a:pt x="33" y="15"/>
                  </a:lnTo>
                  <a:lnTo>
                    <a:pt x="29" y="12"/>
                  </a:lnTo>
                  <a:lnTo>
                    <a:pt x="25" y="12"/>
                  </a:lnTo>
                  <a:close/>
                  <a:moveTo>
                    <a:pt x="85" y="8"/>
                  </a:moveTo>
                  <a:lnTo>
                    <a:pt x="81" y="9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5" y="25"/>
                  </a:lnTo>
                  <a:lnTo>
                    <a:pt x="61" y="37"/>
                  </a:lnTo>
                  <a:lnTo>
                    <a:pt x="67" y="37"/>
                  </a:lnTo>
                  <a:lnTo>
                    <a:pt x="73" y="35"/>
                  </a:lnTo>
                  <a:lnTo>
                    <a:pt x="80" y="31"/>
                  </a:lnTo>
                  <a:lnTo>
                    <a:pt x="85" y="25"/>
                  </a:lnTo>
                  <a:lnTo>
                    <a:pt x="88" y="23"/>
                  </a:lnTo>
                  <a:lnTo>
                    <a:pt x="91" y="19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7" y="8"/>
                  </a:lnTo>
                  <a:lnTo>
                    <a:pt x="85" y="8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2" y="1"/>
                  </a:lnTo>
                  <a:lnTo>
                    <a:pt x="96" y="4"/>
                  </a:lnTo>
                  <a:lnTo>
                    <a:pt x="99" y="8"/>
                  </a:lnTo>
                  <a:lnTo>
                    <a:pt x="100" y="12"/>
                  </a:lnTo>
                  <a:lnTo>
                    <a:pt x="100" y="17"/>
                  </a:lnTo>
                  <a:lnTo>
                    <a:pt x="97" y="23"/>
                  </a:lnTo>
                  <a:lnTo>
                    <a:pt x="96" y="27"/>
                  </a:lnTo>
                  <a:lnTo>
                    <a:pt x="92" y="32"/>
                  </a:lnTo>
                  <a:lnTo>
                    <a:pt x="85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8" y="122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7" y="37"/>
                  </a:lnTo>
                  <a:lnTo>
                    <a:pt x="21" y="33"/>
                  </a:lnTo>
                  <a:lnTo>
                    <a:pt x="17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3" y="3"/>
                  </a:lnTo>
                  <a:lnTo>
                    <a:pt x="25" y="3"/>
                  </a:lnTo>
                  <a:lnTo>
                    <a:pt x="31" y="4"/>
                  </a:lnTo>
                  <a:lnTo>
                    <a:pt x="35" y="5"/>
                  </a:lnTo>
                  <a:lnTo>
                    <a:pt x="40" y="8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7" y="21"/>
                  </a:lnTo>
                  <a:lnTo>
                    <a:pt x="68" y="8"/>
                  </a:lnTo>
                  <a:lnTo>
                    <a:pt x="73" y="3"/>
                  </a:lnTo>
                  <a:lnTo>
                    <a:pt x="79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25CF8F4F-3786-4741-B983-F10894E11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6713" y="5293403"/>
              <a:ext cx="168381" cy="137088"/>
            </a:xfrm>
            <a:custGeom>
              <a:avLst/>
              <a:gdLst>
                <a:gd name="T0" fmla="*/ 82 w 113"/>
                <a:gd name="T1" fmla="*/ 53 h 92"/>
                <a:gd name="T2" fmla="*/ 85 w 113"/>
                <a:gd name="T3" fmla="*/ 64 h 92"/>
                <a:gd name="T4" fmla="*/ 78 w 113"/>
                <a:gd name="T5" fmla="*/ 70 h 92"/>
                <a:gd name="T6" fmla="*/ 72 w 113"/>
                <a:gd name="T7" fmla="*/ 64 h 92"/>
                <a:gd name="T8" fmla="*/ 73 w 113"/>
                <a:gd name="T9" fmla="*/ 53 h 92"/>
                <a:gd name="T10" fmla="*/ 36 w 113"/>
                <a:gd name="T11" fmla="*/ 49 h 92"/>
                <a:gd name="T12" fmla="*/ 42 w 113"/>
                <a:gd name="T13" fmla="*/ 56 h 92"/>
                <a:gd name="T14" fmla="*/ 40 w 113"/>
                <a:gd name="T15" fmla="*/ 68 h 92"/>
                <a:gd name="T16" fmla="*/ 33 w 113"/>
                <a:gd name="T17" fmla="*/ 70 h 92"/>
                <a:gd name="T18" fmla="*/ 28 w 113"/>
                <a:gd name="T19" fmla="*/ 60 h 92"/>
                <a:gd name="T20" fmla="*/ 33 w 113"/>
                <a:gd name="T21" fmla="*/ 51 h 92"/>
                <a:gd name="T22" fmla="*/ 29 w 113"/>
                <a:gd name="T23" fmla="*/ 43 h 92"/>
                <a:gd name="T24" fmla="*/ 21 w 113"/>
                <a:gd name="T25" fmla="*/ 47 h 92"/>
                <a:gd name="T26" fmla="*/ 13 w 113"/>
                <a:gd name="T27" fmla="*/ 61 h 92"/>
                <a:gd name="T28" fmla="*/ 16 w 113"/>
                <a:gd name="T29" fmla="*/ 73 h 92"/>
                <a:gd name="T30" fmla="*/ 24 w 113"/>
                <a:gd name="T31" fmla="*/ 80 h 92"/>
                <a:gd name="T32" fmla="*/ 37 w 113"/>
                <a:gd name="T33" fmla="*/ 84 h 92"/>
                <a:gd name="T34" fmla="*/ 50 w 113"/>
                <a:gd name="T35" fmla="*/ 85 h 92"/>
                <a:gd name="T36" fmla="*/ 66 w 113"/>
                <a:gd name="T37" fmla="*/ 85 h 92"/>
                <a:gd name="T38" fmla="*/ 80 w 113"/>
                <a:gd name="T39" fmla="*/ 84 h 92"/>
                <a:gd name="T40" fmla="*/ 92 w 113"/>
                <a:gd name="T41" fmla="*/ 78 h 92"/>
                <a:gd name="T42" fmla="*/ 97 w 113"/>
                <a:gd name="T43" fmla="*/ 69 h 92"/>
                <a:gd name="T44" fmla="*/ 98 w 113"/>
                <a:gd name="T45" fmla="*/ 56 h 92"/>
                <a:gd name="T46" fmla="*/ 89 w 113"/>
                <a:gd name="T47" fmla="*/ 45 h 92"/>
                <a:gd name="T48" fmla="*/ 80 w 113"/>
                <a:gd name="T49" fmla="*/ 43 h 92"/>
                <a:gd name="T50" fmla="*/ 65 w 113"/>
                <a:gd name="T51" fmla="*/ 43 h 92"/>
                <a:gd name="T52" fmla="*/ 52 w 113"/>
                <a:gd name="T53" fmla="*/ 44 h 92"/>
                <a:gd name="T54" fmla="*/ 40 w 113"/>
                <a:gd name="T55" fmla="*/ 43 h 92"/>
                <a:gd name="T56" fmla="*/ 102 w 113"/>
                <a:gd name="T57" fmla="*/ 0 h 92"/>
                <a:gd name="T58" fmla="*/ 106 w 113"/>
                <a:gd name="T59" fmla="*/ 12 h 92"/>
                <a:gd name="T60" fmla="*/ 105 w 113"/>
                <a:gd name="T61" fmla="*/ 20 h 92"/>
                <a:gd name="T62" fmla="*/ 113 w 113"/>
                <a:gd name="T63" fmla="*/ 48 h 92"/>
                <a:gd name="T64" fmla="*/ 110 w 113"/>
                <a:gd name="T65" fmla="*/ 66 h 92"/>
                <a:gd name="T66" fmla="*/ 101 w 113"/>
                <a:gd name="T67" fmla="*/ 80 h 92"/>
                <a:gd name="T68" fmla="*/ 88 w 113"/>
                <a:gd name="T69" fmla="*/ 88 h 92"/>
                <a:gd name="T70" fmla="*/ 64 w 113"/>
                <a:gd name="T71" fmla="*/ 92 h 92"/>
                <a:gd name="T72" fmla="*/ 42 w 113"/>
                <a:gd name="T73" fmla="*/ 92 h 92"/>
                <a:gd name="T74" fmla="*/ 20 w 113"/>
                <a:gd name="T75" fmla="*/ 86 h 92"/>
                <a:gd name="T76" fmla="*/ 8 w 113"/>
                <a:gd name="T77" fmla="*/ 76 h 92"/>
                <a:gd name="T78" fmla="*/ 1 w 113"/>
                <a:gd name="T79" fmla="*/ 61 h 92"/>
                <a:gd name="T80" fmla="*/ 3 w 113"/>
                <a:gd name="T81" fmla="*/ 35 h 92"/>
                <a:gd name="T82" fmla="*/ 8 w 113"/>
                <a:gd name="T83" fmla="*/ 19 h 92"/>
                <a:gd name="T84" fmla="*/ 8 w 113"/>
                <a:gd name="T85" fmla="*/ 8 h 92"/>
                <a:gd name="T86" fmla="*/ 12 w 113"/>
                <a:gd name="T87" fmla="*/ 0 h 92"/>
                <a:gd name="T88" fmla="*/ 21 w 113"/>
                <a:gd name="T89" fmla="*/ 3 h 92"/>
                <a:gd name="T90" fmla="*/ 34 w 113"/>
                <a:gd name="T91" fmla="*/ 9 h 92"/>
                <a:gd name="T92" fmla="*/ 69 w 113"/>
                <a:gd name="T93" fmla="*/ 8 h 92"/>
                <a:gd name="T94" fmla="*/ 88 w 113"/>
                <a:gd name="T95" fmla="*/ 4 h 92"/>
                <a:gd name="T96" fmla="*/ 100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49"/>
                  </a:moveTo>
                  <a:lnTo>
                    <a:pt x="81" y="51"/>
                  </a:lnTo>
                  <a:lnTo>
                    <a:pt x="82" y="53"/>
                  </a:lnTo>
                  <a:lnTo>
                    <a:pt x="85" y="56"/>
                  </a:lnTo>
                  <a:lnTo>
                    <a:pt x="85" y="60"/>
                  </a:lnTo>
                  <a:lnTo>
                    <a:pt x="85" y="64"/>
                  </a:lnTo>
                  <a:lnTo>
                    <a:pt x="82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3" y="68"/>
                  </a:lnTo>
                  <a:lnTo>
                    <a:pt x="72" y="64"/>
                  </a:lnTo>
                  <a:lnTo>
                    <a:pt x="70" y="60"/>
                  </a:lnTo>
                  <a:lnTo>
                    <a:pt x="72" y="56"/>
                  </a:lnTo>
                  <a:lnTo>
                    <a:pt x="73" y="53"/>
                  </a:lnTo>
                  <a:lnTo>
                    <a:pt x="76" y="51"/>
                  </a:lnTo>
                  <a:lnTo>
                    <a:pt x="78" y="49"/>
                  </a:lnTo>
                  <a:close/>
                  <a:moveTo>
                    <a:pt x="36" y="49"/>
                  </a:moveTo>
                  <a:lnTo>
                    <a:pt x="38" y="51"/>
                  </a:lnTo>
                  <a:lnTo>
                    <a:pt x="40" y="53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2" y="64"/>
                  </a:lnTo>
                  <a:lnTo>
                    <a:pt x="40" y="68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3" y="70"/>
                  </a:lnTo>
                  <a:lnTo>
                    <a:pt x="31" y="68"/>
                  </a:lnTo>
                  <a:lnTo>
                    <a:pt x="29" y="64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6" y="49"/>
                  </a:lnTo>
                  <a:close/>
                  <a:moveTo>
                    <a:pt x="33" y="43"/>
                  </a:moveTo>
                  <a:lnTo>
                    <a:pt x="29" y="43"/>
                  </a:lnTo>
                  <a:lnTo>
                    <a:pt x="27" y="44"/>
                  </a:lnTo>
                  <a:lnTo>
                    <a:pt x="24" y="45"/>
                  </a:lnTo>
                  <a:lnTo>
                    <a:pt x="21" y="47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3" y="61"/>
                  </a:lnTo>
                  <a:lnTo>
                    <a:pt x="15" y="65"/>
                  </a:lnTo>
                  <a:lnTo>
                    <a:pt x="15" y="69"/>
                  </a:lnTo>
                  <a:lnTo>
                    <a:pt x="16" y="73"/>
                  </a:lnTo>
                  <a:lnTo>
                    <a:pt x="19" y="76"/>
                  </a:lnTo>
                  <a:lnTo>
                    <a:pt x="20" y="78"/>
                  </a:lnTo>
                  <a:lnTo>
                    <a:pt x="24" y="80"/>
                  </a:lnTo>
                  <a:lnTo>
                    <a:pt x="29" y="82"/>
                  </a:lnTo>
                  <a:lnTo>
                    <a:pt x="33" y="84"/>
                  </a:lnTo>
                  <a:lnTo>
                    <a:pt x="37" y="84"/>
                  </a:lnTo>
                  <a:lnTo>
                    <a:pt x="42" y="85"/>
                  </a:lnTo>
                  <a:lnTo>
                    <a:pt x="46" y="85"/>
                  </a:lnTo>
                  <a:lnTo>
                    <a:pt x="50" y="85"/>
                  </a:lnTo>
                  <a:lnTo>
                    <a:pt x="56" y="85"/>
                  </a:lnTo>
                  <a:lnTo>
                    <a:pt x="61" y="85"/>
                  </a:lnTo>
                  <a:lnTo>
                    <a:pt x="66" y="85"/>
                  </a:lnTo>
                  <a:lnTo>
                    <a:pt x="70" y="85"/>
                  </a:lnTo>
                  <a:lnTo>
                    <a:pt x="74" y="84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9" y="80"/>
                  </a:lnTo>
                  <a:lnTo>
                    <a:pt x="92" y="78"/>
                  </a:lnTo>
                  <a:lnTo>
                    <a:pt x="94" y="76"/>
                  </a:lnTo>
                  <a:lnTo>
                    <a:pt x="96" y="73"/>
                  </a:lnTo>
                  <a:lnTo>
                    <a:pt x="97" y="69"/>
                  </a:lnTo>
                  <a:lnTo>
                    <a:pt x="98" y="65"/>
                  </a:lnTo>
                  <a:lnTo>
                    <a:pt x="98" y="61"/>
                  </a:lnTo>
                  <a:lnTo>
                    <a:pt x="98" y="56"/>
                  </a:lnTo>
                  <a:lnTo>
                    <a:pt x="96" y="51"/>
                  </a:lnTo>
                  <a:lnTo>
                    <a:pt x="92" y="47"/>
                  </a:lnTo>
                  <a:lnTo>
                    <a:pt x="89" y="45"/>
                  </a:lnTo>
                  <a:lnTo>
                    <a:pt x="86" y="44"/>
                  </a:lnTo>
                  <a:lnTo>
                    <a:pt x="84" y="43"/>
                  </a:lnTo>
                  <a:lnTo>
                    <a:pt x="80" y="43"/>
                  </a:lnTo>
                  <a:lnTo>
                    <a:pt x="73" y="43"/>
                  </a:lnTo>
                  <a:lnTo>
                    <a:pt x="69" y="43"/>
                  </a:lnTo>
                  <a:lnTo>
                    <a:pt x="65" y="43"/>
                  </a:lnTo>
                  <a:lnTo>
                    <a:pt x="60" y="44"/>
                  </a:lnTo>
                  <a:lnTo>
                    <a:pt x="56" y="44"/>
                  </a:lnTo>
                  <a:lnTo>
                    <a:pt x="52" y="44"/>
                  </a:lnTo>
                  <a:lnTo>
                    <a:pt x="48" y="43"/>
                  </a:lnTo>
                  <a:lnTo>
                    <a:pt x="44" y="43"/>
                  </a:lnTo>
                  <a:lnTo>
                    <a:pt x="40" y="43"/>
                  </a:lnTo>
                  <a:lnTo>
                    <a:pt x="33" y="43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4" y="0"/>
                  </a:lnTo>
                  <a:lnTo>
                    <a:pt x="105" y="8"/>
                  </a:lnTo>
                  <a:lnTo>
                    <a:pt x="106" y="12"/>
                  </a:lnTo>
                  <a:lnTo>
                    <a:pt x="106" y="16"/>
                  </a:lnTo>
                  <a:lnTo>
                    <a:pt x="105" y="19"/>
                  </a:lnTo>
                  <a:lnTo>
                    <a:pt x="105" y="20"/>
                  </a:lnTo>
                  <a:lnTo>
                    <a:pt x="104" y="24"/>
                  </a:lnTo>
                  <a:lnTo>
                    <a:pt x="112" y="35"/>
                  </a:lnTo>
                  <a:lnTo>
                    <a:pt x="113" y="48"/>
                  </a:lnTo>
                  <a:lnTo>
                    <a:pt x="113" y="55"/>
                  </a:lnTo>
                  <a:lnTo>
                    <a:pt x="112" y="61"/>
                  </a:lnTo>
                  <a:lnTo>
                    <a:pt x="110" y="66"/>
                  </a:lnTo>
                  <a:lnTo>
                    <a:pt x="108" y="72"/>
                  </a:lnTo>
                  <a:lnTo>
                    <a:pt x="105" y="76"/>
                  </a:lnTo>
                  <a:lnTo>
                    <a:pt x="101" y="80"/>
                  </a:lnTo>
                  <a:lnTo>
                    <a:pt x="97" y="84"/>
                  </a:lnTo>
                  <a:lnTo>
                    <a:pt x="93" y="86"/>
                  </a:lnTo>
                  <a:lnTo>
                    <a:pt x="88" y="88"/>
                  </a:lnTo>
                  <a:lnTo>
                    <a:pt x="82" y="89"/>
                  </a:lnTo>
                  <a:lnTo>
                    <a:pt x="70" y="92"/>
                  </a:lnTo>
                  <a:lnTo>
                    <a:pt x="64" y="92"/>
                  </a:lnTo>
                  <a:lnTo>
                    <a:pt x="57" y="92"/>
                  </a:lnTo>
                  <a:lnTo>
                    <a:pt x="49" y="92"/>
                  </a:lnTo>
                  <a:lnTo>
                    <a:pt x="42" y="92"/>
                  </a:lnTo>
                  <a:lnTo>
                    <a:pt x="31" y="89"/>
                  </a:lnTo>
                  <a:lnTo>
                    <a:pt x="25" y="88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2" y="80"/>
                  </a:lnTo>
                  <a:lnTo>
                    <a:pt x="8" y="76"/>
                  </a:lnTo>
                  <a:lnTo>
                    <a:pt x="5" y="72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9" y="24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9" y="1"/>
                  </a:lnTo>
                  <a:lnTo>
                    <a:pt x="21" y="3"/>
                  </a:lnTo>
                  <a:lnTo>
                    <a:pt x="25" y="4"/>
                  </a:lnTo>
                  <a:lnTo>
                    <a:pt x="29" y="7"/>
                  </a:lnTo>
                  <a:lnTo>
                    <a:pt x="34" y="9"/>
                  </a:lnTo>
                  <a:lnTo>
                    <a:pt x="44" y="8"/>
                  </a:lnTo>
                  <a:lnTo>
                    <a:pt x="57" y="7"/>
                  </a:lnTo>
                  <a:lnTo>
                    <a:pt x="69" y="8"/>
                  </a:lnTo>
                  <a:lnTo>
                    <a:pt x="78" y="9"/>
                  </a:lnTo>
                  <a:lnTo>
                    <a:pt x="84" y="7"/>
                  </a:lnTo>
                  <a:lnTo>
                    <a:pt x="88" y="4"/>
                  </a:lnTo>
                  <a:lnTo>
                    <a:pt x="92" y="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8B3FDE02-1603-4B0B-86E2-3F44DA5E2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3861" y="3494857"/>
              <a:ext cx="274178" cy="274178"/>
            </a:xfrm>
            <a:custGeom>
              <a:avLst/>
              <a:gdLst>
                <a:gd name="T0" fmla="*/ 127 w 184"/>
                <a:gd name="T1" fmla="*/ 164 h 184"/>
                <a:gd name="T2" fmla="*/ 154 w 184"/>
                <a:gd name="T3" fmla="*/ 142 h 184"/>
                <a:gd name="T4" fmla="*/ 99 w 184"/>
                <a:gd name="T5" fmla="*/ 134 h 184"/>
                <a:gd name="T6" fmla="*/ 107 w 184"/>
                <a:gd name="T7" fmla="*/ 166 h 184"/>
                <a:gd name="T8" fmla="*/ 121 w 184"/>
                <a:gd name="T9" fmla="*/ 150 h 184"/>
                <a:gd name="T10" fmla="*/ 99 w 184"/>
                <a:gd name="T11" fmla="*/ 134 h 184"/>
                <a:gd name="T12" fmla="*/ 64 w 184"/>
                <a:gd name="T13" fmla="*/ 150 h 184"/>
                <a:gd name="T14" fmla="*/ 79 w 184"/>
                <a:gd name="T15" fmla="*/ 166 h 184"/>
                <a:gd name="T16" fmla="*/ 87 w 184"/>
                <a:gd name="T17" fmla="*/ 134 h 184"/>
                <a:gd name="T18" fmla="*/ 31 w 184"/>
                <a:gd name="T19" fmla="*/ 142 h 184"/>
                <a:gd name="T20" fmla="*/ 59 w 184"/>
                <a:gd name="T21" fmla="*/ 164 h 184"/>
                <a:gd name="T22" fmla="*/ 25 w 184"/>
                <a:gd name="T23" fmla="*/ 134 h 184"/>
                <a:gd name="T24" fmla="*/ 165 w 184"/>
                <a:gd name="T25" fmla="*/ 122 h 184"/>
                <a:gd name="T26" fmla="*/ 99 w 184"/>
                <a:gd name="T27" fmla="*/ 98 h 184"/>
                <a:gd name="T28" fmla="*/ 135 w 184"/>
                <a:gd name="T29" fmla="*/ 98 h 184"/>
                <a:gd name="T30" fmla="*/ 53 w 184"/>
                <a:gd name="T31" fmla="*/ 122 h 184"/>
                <a:gd name="T32" fmla="*/ 49 w 184"/>
                <a:gd name="T33" fmla="*/ 98 h 184"/>
                <a:gd name="T34" fmla="*/ 40 w 184"/>
                <a:gd name="T35" fmla="*/ 122 h 184"/>
                <a:gd name="T36" fmla="*/ 144 w 184"/>
                <a:gd name="T37" fmla="*/ 61 h 184"/>
                <a:gd name="T38" fmla="*/ 165 w 184"/>
                <a:gd name="T39" fmla="*/ 61 h 184"/>
                <a:gd name="T40" fmla="*/ 99 w 184"/>
                <a:gd name="T41" fmla="*/ 86 h 184"/>
                <a:gd name="T42" fmla="*/ 99 w 184"/>
                <a:gd name="T43" fmla="*/ 61 h 184"/>
                <a:gd name="T44" fmla="*/ 87 w 184"/>
                <a:gd name="T45" fmla="*/ 86 h 184"/>
                <a:gd name="T46" fmla="*/ 19 w 184"/>
                <a:gd name="T47" fmla="*/ 61 h 184"/>
                <a:gd name="T48" fmla="*/ 40 w 184"/>
                <a:gd name="T49" fmla="*/ 61 h 184"/>
                <a:gd name="T50" fmla="*/ 135 w 184"/>
                <a:gd name="T51" fmla="*/ 33 h 184"/>
                <a:gd name="T52" fmla="*/ 154 w 184"/>
                <a:gd name="T53" fmla="*/ 42 h 184"/>
                <a:gd name="T54" fmla="*/ 127 w 184"/>
                <a:gd name="T55" fmla="*/ 20 h 184"/>
                <a:gd name="T56" fmla="*/ 36 w 184"/>
                <a:gd name="T57" fmla="*/ 36 h 184"/>
                <a:gd name="T58" fmla="*/ 44 w 184"/>
                <a:gd name="T59" fmla="*/ 49 h 184"/>
                <a:gd name="T60" fmla="*/ 99 w 184"/>
                <a:gd name="T61" fmla="*/ 13 h 184"/>
                <a:gd name="T62" fmla="*/ 125 w 184"/>
                <a:gd name="T63" fmla="*/ 41 h 184"/>
                <a:gd name="T64" fmla="*/ 112 w 184"/>
                <a:gd name="T65" fmla="*/ 21 h 184"/>
                <a:gd name="T66" fmla="*/ 99 w 184"/>
                <a:gd name="T67" fmla="*/ 13 h 184"/>
                <a:gd name="T68" fmla="*/ 79 w 184"/>
                <a:gd name="T69" fmla="*/ 17 h 184"/>
                <a:gd name="T70" fmla="*/ 64 w 184"/>
                <a:gd name="T71" fmla="*/ 33 h 184"/>
                <a:gd name="T72" fmla="*/ 87 w 184"/>
                <a:gd name="T73" fmla="*/ 49 h 184"/>
                <a:gd name="T74" fmla="*/ 117 w 184"/>
                <a:gd name="T75" fmla="*/ 4 h 184"/>
                <a:gd name="T76" fmla="*/ 172 w 184"/>
                <a:gd name="T77" fmla="*/ 45 h 184"/>
                <a:gd name="T78" fmla="*/ 181 w 184"/>
                <a:gd name="T79" fmla="*/ 116 h 184"/>
                <a:gd name="T80" fmla="*/ 139 w 184"/>
                <a:gd name="T81" fmla="*/ 172 h 184"/>
                <a:gd name="T82" fmla="*/ 68 w 184"/>
                <a:gd name="T83" fmla="*/ 181 h 184"/>
                <a:gd name="T84" fmla="*/ 13 w 184"/>
                <a:gd name="T85" fmla="*/ 138 h 184"/>
                <a:gd name="T86" fmla="*/ 4 w 184"/>
                <a:gd name="T87" fmla="*/ 68 h 184"/>
                <a:gd name="T88" fmla="*/ 47 w 184"/>
                <a:gd name="T89" fmla="*/ 1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84">
                  <a:moveTo>
                    <a:pt x="141" y="134"/>
                  </a:moveTo>
                  <a:lnTo>
                    <a:pt x="135" y="150"/>
                  </a:lnTo>
                  <a:lnTo>
                    <a:pt x="127" y="164"/>
                  </a:lnTo>
                  <a:lnTo>
                    <a:pt x="139" y="157"/>
                  </a:lnTo>
                  <a:lnTo>
                    <a:pt x="149" y="148"/>
                  </a:lnTo>
                  <a:lnTo>
                    <a:pt x="154" y="142"/>
                  </a:lnTo>
                  <a:lnTo>
                    <a:pt x="160" y="134"/>
                  </a:lnTo>
                  <a:lnTo>
                    <a:pt x="141" y="134"/>
                  </a:lnTo>
                  <a:close/>
                  <a:moveTo>
                    <a:pt x="99" y="134"/>
                  </a:moveTo>
                  <a:lnTo>
                    <a:pt x="99" y="170"/>
                  </a:lnTo>
                  <a:lnTo>
                    <a:pt x="103" y="169"/>
                  </a:lnTo>
                  <a:lnTo>
                    <a:pt x="107" y="166"/>
                  </a:lnTo>
                  <a:lnTo>
                    <a:pt x="112" y="162"/>
                  </a:lnTo>
                  <a:lnTo>
                    <a:pt x="116" y="157"/>
                  </a:lnTo>
                  <a:lnTo>
                    <a:pt x="121" y="150"/>
                  </a:lnTo>
                  <a:lnTo>
                    <a:pt x="125" y="144"/>
                  </a:lnTo>
                  <a:lnTo>
                    <a:pt x="128" y="134"/>
                  </a:lnTo>
                  <a:lnTo>
                    <a:pt x="99" y="134"/>
                  </a:lnTo>
                  <a:close/>
                  <a:moveTo>
                    <a:pt x="56" y="134"/>
                  </a:moveTo>
                  <a:lnTo>
                    <a:pt x="60" y="144"/>
                  </a:lnTo>
                  <a:lnTo>
                    <a:pt x="64" y="150"/>
                  </a:lnTo>
                  <a:lnTo>
                    <a:pt x="68" y="157"/>
                  </a:lnTo>
                  <a:lnTo>
                    <a:pt x="73" y="162"/>
                  </a:lnTo>
                  <a:lnTo>
                    <a:pt x="79" y="166"/>
                  </a:lnTo>
                  <a:lnTo>
                    <a:pt x="83" y="169"/>
                  </a:lnTo>
                  <a:lnTo>
                    <a:pt x="87" y="170"/>
                  </a:lnTo>
                  <a:lnTo>
                    <a:pt x="87" y="134"/>
                  </a:lnTo>
                  <a:lnTo>
                    <a:pt x="56" y="134"/>
                  </a:lnTo>
                  <a:close/>
                  <a:moveTo>
                    <a:pt x="25" y="134"/>
                  </a:moveTo>
                  <a:lnTo>
                    <a:pt x="31" y="142"/>
                  </a:lnTo>
                  <a:lnTo>
                    <a:pt x="36" y="148"/>
                  </a:lnTo>
                  <a:lnTo>
                    <a:pt x="47" y="157"/>
                  </a:lnTo>
                  <a:lnTo>
                    <a:pt x="59" y="164"/>
                  </a:lnTo>
                  <a:lnTo>
                    <a:pt x="51" y="150"/>
                  </a:lnTo>
                  <a:lnTo>
                    <a:pt x="44" y="134"/>
                  </a:lnTo>
                  <a:lnTo>
                    <a:pt x="25" y="134"/>
                  </a:lnTo>
                  <a:close/>
                  <a:moveTo>
                    <a:pt x="148" y="98"/>
                  </a:moveTo>
                  <a:lnTo>
                    <a:pt x="144" y="122"/>
                  </a:lnTo>
                  <a:lnTo>
                    <a:pt x="165" y="122"/>
                  </a:lnTo>
                  <a:lnTo>
                    <a:pt x="172" y="98"/>
                  </a:lnTo>
                  <a:lnTo>
                    <a:pt x="148" y="98"/>
                  </a:lnTo>
                  <a:close/>
                  <a:moveTo>
                    <a:pt x="99" y="98"/>
                  </a:moveTo>
                  <a:lnTo>
                    <a:pt x="99" y="122"/>
                  </a:lnTo>
                  <a:lnTo>
                    <a:pt x="132" y="122"/>
                  </a:lnTo>
                  <a:lnTo>
                    <a:pt x="135" y="98"/>
                  </a:lnTo>
                  <a:lnTo>
                    <a:pt x="99" y="98"/>
                  </a:lnTo>
                  <a:close/>
                  <a:moveTo>
                    <a:pt x="49" y="98"/>
                  </a:moveTo>
                  <a:lnTo>
                    <a:pt x="53" y="122"/>
                  </a:lnTo>
                  <a:lnTo>
                    <a:pt x="87" y="122"/>
                  </a:lnTo>
                  <a:lnTo>
                    <a:pt x="87" y="98"/>
                  </a:lnTo>
                  <a:lnTo>
                    <a:pt x="49" y="98"/>
                  </a:lnTo>
                  <a:close/>
                  <a:moveTo>
                    <a:pt x="13" y="98"/>
                  </a:moveTo>
                  <a:lnTo>
                    <a:pt x="19" y="122"/>
                  </a:lnTo>
                  <a:lnTo>
                    <a:pt x="40" y="122"/>
                  </a:lnTo>
                  <a:lnTo>
                    <a:pt x="37" y="98"/>
                  </a:lnTo>
                  <a:lnTo>
                    <a:pt x="13" y="98"/>
                  </a:lnTo>
                  <a:close/>
                  <a:moveTo>
                    <a:pt x="144" y="61"/>
                  </a:moveTo>
                  <a:lnTo>
                    <a:pt x="148" y="86"/>
                  </a:lnTo>
                  <a:lnTo>
                    <a:pt x="172" y="86"/>
                  </a:lnTo>
                  <a:lnTo>
                    <a:pt x="165" y="61"/>
                  </a:lnTo>
                  <a:lnTo>
                    <a:pt x="144" y="61"/>
                  </a:lnTo>
                  <a:close/>
                  <a:moveTo>
                    <a:pt x="99" y="61"/>
                  </a:moveTo>
                  <a:lnTo>
                    <a:pt x="99" y="86"/>
                  </a:lnTo>
                  <a:lnTo>
                    <a:pt x="135" y="86"/>
                  </a:lnTo>
                  <a:lnTo>
                    <a:pt x="132" y="61"/>
                  </a:lnTo>
                  <a:lnTo>
                    <a:pt x="99" y="61"/>
                  </a:lnTo>
                  <a:close/>
                  <a:moveTo>
                    <a:pt x="53" y="61"/>
                  </a:moveTo>
                  <a:lnTo>
                    <a:pt x="49" y="86"/>
                  </a:lnTo>
                  <a:lnTo>
                    <a:pt x="87" y="86"/>
                  </a:lnTo>
                  <a:lnTo>
                    <a:pt x="87" y="61"/>
                  </a:lnTo>
                  <a:lnTo>
                    <a:pt x="53" y="61"/>
                  </a:lnTo>
                  <a:close/>
                  <a:moveTo>
                    <a:pt x="19" y="61"/>
                  </a:moveTo>
                  <a:lnTo>
                    <a:pt x="13" y="86"/>
                  </a:lnTo>
                  <a:lnTo>
                    <a:pt x="37" y="86"/>
                  </a:lnTo>
                  <a:lnTo>
                    <a:pt x="40" y="61"/>
                  </a:lnTo>
                  <a:lnTo>
                    <a:pt x="19" y="61"/>
                  </a:lnTo>
                  <a:close/>
                  <a:moveTo>
                    <a:pt x="127" y="20"/>
                  </a:moveTo>
                  <a:lnTo>
                    <a:pt x="135" y="33"/>
                  </a:lnTo>
                  <a:lnTo>
                    <a:pt x="141" y="49"/>
                  </a:lnTo>
                  <a:lnTo>
                    <a:pt x="160" y="49"/>
                  </a:lnTo>
                  <a:lnTo>
                    <a:pt x="154" y="42"/>
                  </a:lnTo>
                  <a:lnTo>
                    <a:pt x="149" y="36"/>
                  </a:lnTo>
                  <a:lnTo>
                    <a:pt x="139" y="26"/>
                  </a:lnTo>
                  <a:lnTo>
                    <a:pt x="127" y="20"/>
                  </a:lnTo>
                  <a:close/>
                  <a:moveTo>
                    <a:pt x="59" y="20"/>
                  </a:moveTo>
                  <a:lnTo>
                    <a:pt x="47" y="26"/>
                  </a:lnTo>
                  <a:lnTo>
                    <a:pt x="36" y="36"/>
                  </a:lnTo>
                  <a:lnTo>
                    <a:pt x="31" y="42"/>
                  </a:lnTo>
                  <a:lnTo>
                    <a:pt x="25" y="49"/>
                  </a:lnTo>
                  <a:lnTo>
                    <a:pt x="44" y="49"/>
                  </a:lnTo>
                  <a:lnTo>
                    <a:pt x="51" y="33"/>
                  </a:lnTo>
                  <a:lnTo>
                    <a:pt x="59" y="20"/>
                  </a:lnTo>
                  <a:close/>
                  <a:moveTo>
                    <a:pt x="99" y="13"/>
                  </a:moveTo>
                  <a:lnTo>
                    <a:pt x="99" y="49"/>
                  </a:lnTo>
                  <a:lnTo>
                    <a:pt x="128" y="49"/>
                  </a:lnTo>
                  <a:lnTo>
                    <a:pt x="125" y="41"/>
                  </a:lnTo>
                  <a:lnTo>
                    <a:pt x="121" y="33"/>
                  </a:lnTo>
                  <a:lnTo>
                    <a:pt x="116" y="26"/>
                  </a:lnTo>
                  <a:lnTo>
                    <a:pt x="112" y="21"/>
                  </a:lnTo>
                  <a:lnTo>
                    <a:pt x="107" y="17"/>
                  </a:lnTo>
                  <a:lnTo>
                    <a:pt x="103" y="14"/>
                  </a:lnTo>
                  <a:lnTo>
                    <a:pt x="99" y="13"/>
                  </a:lnTo>
                  <a:close/>
                  <a:moveTo>
                    <a:pt x="87" y="13"/>
                  </a:moveTo>
                  <a:lnTo>
                    <a:pt x="83" y="14"/>
                  </a:lnTo>
                  <a:lnTo>
                    <a:pt x="79" y="17"/>
                  </a:lnTo>
                  <a:lnTo>
                    <a:pt x="73" y="21"/>
                  </a:lnTo>
                  <a:lnTo>
                    <a:pt x="68" y="26"/>
                  </a:lnTo>
                  <a:lnTo>
                    <a:pt x="64" y="33"/>
                  </a:lnTo>
                  <a:lnTo>
                    <a:pt x="60" y="41"/>
                  </a:lnTo>
                  <a:lnTo>
                    <a:pt x="56" y="49"/>
                  </a:lnTo>
                  <a:lnTo>
                    <a:pt x="87" y="49"/>
                  </a:lnTo>
                  <a:lnTo>
                    <a:pt x="87" y="13"/>
                  </a:lnTo>
                  <a:close/>
                  <a:moveTo>
                    <a:pt x="92" y="0"/>
                  </a:moveTo>
                  <a:lnTo>
                    <a:pt x="117" y="4"/>
                  </a:lnTo>
                  <a:lnTo>
                    <a:pt x="139" y="13"/>
                  </a:lnTo>
                  <a:lnTo>
                    <a:pt x="157" y="26"/>
                  </a:lnTo>
                  <a:lnTo>
                    <a:pt x="172" y="45"/>
                  </a:lnTo>
                  <a:lnTo>
                    <a:pt x="181" y="68"/>
                  </a:lnTo>
                  <a:lnTo>
                    <a:pt x="184" y="92"/>
                  </a:lnTo>
                  <a:lnTo>
                    <a:pt x="181" y="116"/>
                  </a:lnTo>
                  <a:lnTo>
                    <a:pt x="172" y="138"/>
                  </a:lnTo>
                  <a:lnTo>
                    <a:pt x="157" y="157"/>
                  </a:lnTo>
                  <a:lnTo>
                    <a:pt x="139" y="172"/>
                  </a:lnTo>
                  <a:lnTo>
                    <a:pt x="117" y="181"/>
                  </a:lnTo>
                  <a:lnTo>
                    <a:pt x="92" y="184"/>
                  </a:lnTo>
                  <a:lnTo>
                    <a:pt x="68" y="181"/>
                  </a:lnTo>
                  <a:lnTo>
                    <a:pt x="47" y="172"/>
                  </a:lnTo>
                  <a:lnTo>
                    <a:pt x="28" y="157"/>
                  </a:lnTo>
                  <a:lnTo>
                    <a:pt x="13" y="138"/>
                  </a:lnTo>
                  <a:lnTo>
                    <a:pt x="4" y="116"/>
                  </a:lnTo>
                  <a:lnTo>
                    <a:pt x="0" y="92"/>
                  </a:lnTo>
                  <a:lnTo>
                    <a:pt x="4" y="68"/>
                  </a:lnTo>
                  <a:lnTo>
                    <a:pt x="13" y="45"/>
                  </a:lnTo>
                  <a:lnTo>
                    <a:pt x="28" y="26"/>
                  </a:lnTo>
                  <a:lnTo>
                    <a:pt x="47" y="13"/>
                  </a:lnTo>
                  <a:lnTo>
                    <a:pt x="68" y="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E7642A57-AAE8-4FDE-A33F-7D2209C04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18" y="3350318"/>
              <a:ext cx="131128" cy="131128"/>
            </a:xfrm>
            <a:custGeom>
              <a:avLst/>
              <a:gdLst>
                <a:gd name="T0" fmla="*/ 39 w 88"/>
                <a:gd name="T1" fmla="*/ 44 h 88"/>
                <a:gd name="T2" fmla="*/ 22 w 88"/>
                <a:gd name="T3" fmla="*/ 54 h 88"/>
                <a:gd name="T4" fmla="*/ 39 w 88"/>
                <a:gd name="T5" fmla="*/ 70 h 88"/>
                <a:gd name="T6" fmla="*/ 49 w 88"/>
                <a:gd name="T7" fmla="*/ 54 h 88"/>
                <a:gd name="T8" fmla="*/ 65 w 88"/>
                <a:gd name="T9" fmla="*/ 44 h 88"/>
                <a:gd name="T10" fmla="*/ 49 w 88"/>
                <a:gd name="T11" fmla="*/ 26 h 88"/>
                <a:gd name="T12" fmla="*/ 65 w 88"/>
                <a:gd name="T13" fmla="*/ 2 h 88"/>
                <a:gd name="T14" fmla="*/ 85 w 88"/>
                <a:gd name="T15" fmla="*/ 16 h 88"/>
                <a:gd name="T16" fmla="*/ 84 w 88"/>
                <a:gd name="T17" fmla="*/ 9 h 88"/>
                <a:gd name="T18" fmla="*/ 77 w 88"/>
                <a:gd name="T19" fmla="*/ 4 h 88"/>
                <a:gd name="T20" fmla="*/ 65 w 88"/>
                <a:gd name="T21" fmla="*/ 2 h 88"/>
                <a:gd name="T22" fmla="*/ 47 w 88"/>
                <a:gd name="T23" fmla="*/ 16 h 88"/>
                <a:gd name="T24" fmla="*/ 60 w 88"/>
                <a:gd name="T25" fmla="*/ 2 h 88"/>
                <a:gd name="T26" fmla="*/ 27 w 88"/>
                <a:gd name="T27" fmla="*/ 2 h 88"/>
                <a:gd name="T28" fmla="*/ 41 w 88"/>
                <a:gd name="T29" fmla="*/ 16 h 88"/>
                <a:gd name="T30" fmla="*/ 27 w 88"/>
                <a:gd name="T31" fmla="*/ 2 h 88"/>
                <a:gd name="T32" fmla="*/ 10 w 88"/>
                <a:gd name="T33" fmla="*/ 4 h 88"/>
                <a:gd name="T34" fmla="*/ 4 w 88"/>
                <a:gd name="T35" fmla="*/ 9 h 88"/>
                <a:gd name="T36" fmla="*/ 3 w 88"/>
                <a:gd name="T37" fmla="*/ 16 h 88"/>
                <a:gd name="T38" fmla="*/ 22 w 88"/>
                <a:gd name="T39" fmla="*/ 2 h 88"/>
                <a:gd name="T40" fmla="*/ 15 w 88"/>
                <a:gd name="T41" fmla="*/ 0 h 88"/>
                <a:gd name="T42" fmla="*/ 77 w 88"/>
                <a:gd name="T43" fmla="*/ 0 h 88"/>
                <a:gd name="T44" fmla="*/ 84 w 88"/>
                <a:gd name="T45" fmla="*/ 5 h 88"/>
                <a:gd name="T46" fmla="*/ 88 w 88"/>
                <a:gd name="T47" fmla="*/ 14 h 88"/>
                <a:gd name="T48" fmla="*/ 87 w 88"/>
                <a:gd name="T49" fmla="*/ 77 h 88"/>
                <a:gd name="T50" fmla="*/ 81 w 88"/>
                <a:gd name="T51" fmla="*/ 84 h 88"/>
                <a:gd name="T52" fmla="*/ 73 w 88"/>
                <a:gd name="T53" fmla="*/ 88 h 88"/>
                <a:gd name="T54" fmla="*/ 10 w 88"/>
                <a:gd name="T55" fmla="*/ 86 h 88"/>
                <a:gd name="T56" fmla="*/ 3 w 88"/>
                <a:gd name="T57" fmla="*/ 81 h 88"/>
                <a:gd name="T58" fmla="*/ 0 w 88"/>
                <a:gd name="T59" fmla="*/ 73 h 88"/>
                <a:gd name="T60" fmla="*/ 2 w 88"/>
                <a:gd name="T61" fmla="*/ 9 h 88"/>
                <a:gd name="T62" fmla="*/ 6 w 88"/>
                <a:gd name="T63" fmla="*/ 2 h 88"/>
                <a:gd name="T64" fmla="*/ 15 w 88"/>
                <a:gd name="T6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88">
                  <a:moveTo>
                    <a:pt x="39" y="26"/>
                  </a:moveTo>
                  <a:lnTo>
                    <a:pt x="39" y="44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39" y="54"/>
                  </a:lnTo>
                  <a:lnTo>
                    <a:pt x="39" y="70"/>
                  </a:lnTo>
                  <a:lnTo>
                    <a:pt x="49" y="70"/>
                  </a:lnTo>
                  <a:lnTo>
                    <a:pt x="49" y="54"/>
                  </a:lnTo>
                  <a:lnTo>
                    <a:pt x="65" y="54"/>
                  </a:lnTo>
                  <a:lnTo>
                    <a:pt x="65" y="44"/>
                  </a:lnTo>
                  <a:lnTo>
                    <a:pt x="49" y="44"/>
                  </a:lnTo>
                  <a:lnTo>
                    <a:pt x="49" y="26"/>
                  </a:lnTo>
                  <a:lnTo>
                    <a:pt x="39" y="26"/>
                  </a:lnTo>
                  <a:close/>
                  <a:moveTo>
                    <a:pt x="65" y="2"/>
                  </a:moveTo>
                  <a:lnTo>
                    <a:pt x="65" y="16"/>
                  </a:lnTo>
                  <a:lnTo>
                    <a:pt x="85" y="16"/>
                  </a:lnTo>
                  <a:lnTo>
                    <a:pt x="85" y="14"/>
                  </a:lnTo>
                  <a:lnTo>
                    <a:pt x="84" y="9"/>
                  </a:lnTo>
                  <a:lnTo>
                    <a:pt x="81" y="6"/>
                  </a:lnTo>
                  <a:lnTo>
                    <a:pt x="77" y="4"/>
                  </a:lnTo>
                  <a:lnTo>
                    <a:pt x="73" y="2"/>
                  </a:lnTo>
                  <a:lnTo>
                    <a:pt x="65" y="2"/>
                  </a:lnTo>
                  <a:close/>
                  <a:moveTo>
                    <a:pt x="47" y="2"/>
                  </a:moveTo>
                  <a:lnTo>
                    <a:pt x="47" y="16"/>
                  </a:lnTo>
                  <a:lnTo>
                    <a:pt x="60" y="16"/>
                  </a:lnTo>
                  <a:lnTo>
                    <a:pt x="60" y="2"/>
                  </a:lnTo>
                  <a:lnTo>
                    <a:pt x="47" y="2"/>
                  </a:lnTo>
                  <a:close/>
                  <a:moveTo>
                    <a:pt x="27" y="2"/>
                  </a:moveTo>
                  <a:lnTo>
                    <a:pt x="27" y="16"/>
                  </a:lnTo>
                  <a:lnTo>
                    <a:pt x="41" y="16"/>
                  </a:lnTo>
                  <a:lnTo>
                    <a:pt x="41" y="2"/>
                  </a:lnTo>
                  <a:lnTo>
                    <a:pt x="27" y="2"/>
                  </a:lnTo>
                  <a:close/>
                  <a:moveTo>
                    <a:pt x="15" y="2"/>
                  </a:moveTo>
                  <a:lnTo>
                    <a:pt x="10" y="4"/>
                  </a:lnTo>
                  <a:lnTo>
                    <a:pt x="7" y="6"/>
                  </a:lnTo>
                  <a:lnTo>
                    <a:pt x="4" y="9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22" y="16"/>
                  </a:lnTo>
                  <a:lnTo>
                    <a:pt x="22" y="2"/>
                  </a:lnTo>
                  <a:lnTo>
                    <a:pt x="15" y="2"/>
                  </a:lnTo>
                  <a:close/>
                  <a:moveTo>
                    <a:pt x="15" y="0"/>
                  </a:moveTo>
                  <a:lnTo>
                    <a:pt x="73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4" y="5"/>
                  </a:lnTo>
                  <a:lnTo>
                    <a:pt x="87" y="9"/>
                  </a:lnTo>
                  <a:lnTo>
                    <a:pt x="88" y="14"/>
                  </a:lnTo>
                  <a:lnTo>
                    <a:pt x="88" y="73"/>
                  </a:lnTo>
                  <a:lnTo>
                    <a:pt x="87" y="77"/>
                  </a:lnTo>
                  <a:lnTo>
                    <a:pt x="84" y="81"/>
                  </a:lnTo>
                  <a:lnTo>
                    <a:pt x="81" y="84"/>
                  </a:lnTo>
                  <a:lnTo>
                    <a:pt x="77" y="86"/>
                  </a:lnTo>
                  <a:lnTo>
                    <a:pt x="73" y="88"/>
                  </a:lnTo>
                  <a:lnTo>
                    <a:pt x="15" y="88"/>
                  </a:lnTo>
                  <a:lnTo>
                    <a:pt x="10" y="86"/>
                  </a:lnTo>
                  <a:lnTo>
                    <a:pt x="6" y="84"/>
                  </a:lnTo>
                  <a:lnTo>
                    <a:pt x="3" y="81"/>
                  </a:lnTo>
                  <a:lnTo>
                    <a:pt x="2" y="77"/>
                  </a:lnTo>
                  <a:lnTo>
                    <a:pt x="0" y="73"/>
                  </a:lnTo>
                  <a:lnTo>
                    <a:pt x="0" y="14"/>
                  </a:lnTo>
                  <a:lnTo>
                    <a:pt x="2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BC856C67-7E4B-4A73-94C9-1181508BE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3377140"/>
              <a:ext cx="119208" cy="95366"/>
            </a:xfrm>
            <a:custGeom>
              <a:avLst/>
              <a:gdLst>
                <a:gd name="T0" fmla="*/ 64 w 80"/>
                <a:gd name="T1" fmla="*/ 8 h 64"/>
                <a:gd name="T2" fmla="*/ 31 w 80"/>
                <a:gd name="T3" fmla="*/ 42 h 64"/>
                <a:gd name="T4" fmla="*/ 15 w 80"/>
                <a:gd name="T5" fmla="*/ 27 h 64"/>
                <a:gd name="T6" fmla="*/ 8 w 80"/>
                <a:gd name="T7" fmla="*/ 34 h 64"/>
                <a:gd name="T8" fmla="*/ 31 w 80"/>
                <a:gd name="T9" fmla="*/ 56 h 64"/>
                <a:gd name="T10" fmla="*/ 72 w 80"/>
                <a:gd name="T11" fmla="*/ 15 h 64"/>
                <a:gd name="T12" fmla="*/ 64 w 80"/>
                <a:gd name="T13" fmla="*/ 8 h 64"/>
                <a:gd name="T14" fmla="*/ 64 w 80"/>
                <a:gd name="T15" fmla="*/ 0 h 64"/>
                <a:gd name="T16" fmla="*/ 80 w 80"/>
                <a:gd name="T17" fmla="*/ 15 h 64"/>
                <a:gd name="T18" fmla="*/ 31 w 80"/>
                <a:gd name="T19" fmla="*/ 64 h 64"/>
                <a:gd name="T20" fmla="*/ 0 w 80"/>
                <a:gd name="T21" fmla="*/ 34 h 64"/>
                <a:gd name="T22" fmla="*/ 15 w 80"/>
                <a:gd name="T23" fmla="*/ 18 h 64"/>
                <a:gd name="T24" fmla="*/ 31 w 80"/>
                <a:gd name="T25" fmla="*/ 34 h 64"/>
                <a:gd name="T26" fmla="*/ 64 w 80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64">
                  <a:moveTo>
                    <a:pt x="64" y="8"/>
                  </a:moveTo>
                  <a:lnTo>
                    <a:pt x="31" y="42"/>
                  </a:lnTo>
                  <a:lnTo>
                    <a:pt x="15" y="27"/>
                  </a:lnTo>
                  <a:lnTo>
                    <a:pt x="8" y="34"/>
                  </a:lnTo>
                  <a:lnTo>
                    <a:pt x="31" y="56"/>
                  </a:lnTo>
                  <a:lnTo>
                    <a:pt x="72" y="15"/>
                  </a:lnTo>
                  <a:lnTo>
                    <a:pt x="64" y="8"/>
                  </a:lnTo>
                  <a:close/>
                  <a:moveTo>
                    <a:pt x="64" y="0"/>
                  </a:moveTo>
                  <a:lnTo>
                    <a:pt x="80" y="15"/>
                  </a:lnTo>
                  <a:lnTo>
                    <a:pt x="31" y="64"/>
                  </a:lnTo>
                  <a:lnTo>
                    <a:pt x="0" y="34"/>
                  </a:lnTo>
                  <a:lnTo>
                    <a:pt x="15" y="18"/>
                  </a:lnTo>
                  <a:lnTo>
                    <a:pt x="31" y="3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6D165CC1-9A21-4298-AD25-391550254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737" y="5439431"/>
              <a:ext cx="169871" cy="175831"/>
            </a:xfrm>
            <a:custGeom>
              <a:avLst/>
              <a:gdLst>
                <a:gd name="T0" fmla="*/ 73 w 114"/>
                <a:gd name="T1" fmla="*/ 96 h 118"/>
                <a:gd name="T2" fmla="*/ 78 w 114"/>
                <a:gd name="T3" fmla="*/ 104 h 118"/>
                <a:gd name="T4" fmla="*/ 76 w 114"/>
                <a:gd name="T5" fmla="*/ 112 h 118"/>
                <a:gd name="T6" fmla="*/ 69 w 114"/>
                <a:gd name="T7" fmla="*/ 118 h 118"/>
                <a:gd name="T8" fmla="*/ 61 w 114"/>
                <a:gd name="T9" fmla="*/ 115 h 118"/>
                <a:gd name="T10" fmla="*/ 56 w 114"/>
                <a:gd name="T11" fmla="*/ 108 h 118"/>
                <a:gd name="T12" fmla="*/ 57 w 114"/>
                <a:gd name="T13" fmla="*/ 100 h 118"/>
                <a:gd name="T14" fmla="*/ 65 w 114"/>
                <a:gd name="T15" fmla="*/ 95 h 118"/>
                <a:gd name="T16" fmla="*/ 25 w 114"/>
                <a:gd name="T17" fmla="*/ 87 h 118"/>
                <a:gd name="T18" fmla="*/ 32 w 114"/>
                <a:gd name="T19" fmla="*/ 91 h 118"/>
                <a:gd name="T20" fmla="*/ 34 w 114"/>
                <a:gd name="T21" fmla="*/ 99 h 118"/>
                <a:gd name="T22" fmla="*/ 29 w 114"/>
                <a:gd name="T23" fmla="*/ 107 h 118"/>
                <a:gd name="T24" fmla="*/ 21 w 114"/>
                <a:gd name="T25" fmla="*/ 108 h 118"/>
                <a:gd name="T26" fmla="*/ 13 w 114"/>
                <a:gd name="T27" fmla="*/ 104 h 118"/>
                <a:gd name="T28" fmla="*/ 12 w 114"/>
                <a:gd name="T29" fmla="*/ 95 h 118"/>
                <a:gd name="T30" fmla="*/ 17 w 114"/>
                <a:gd name="T31" fmla="*/ 88 h 118"/>
                <a:gd name="T32" fmla="*/ 25 w 114"/>
                <a:gd name="T33" fmla="*/ 87 h 118"/>
                <a:gd name="T34" fmla="*/ 69 w 114"/>
                <a:gd name="T35" fmla="*/ 72 h 118"/>
                <a:gd name="T36" fmla="*/ 82 w 114"/>
                <a:gd name="T37" fmla="*/ 67 h 118"/>
                <a:gd name="T38" fmla="*/ 49 w 114"/>
                <a:gd name="T39" fmla="*/ 60 h 118"/>
                <a:gd name="T40" fmla="*/ 62 w 114"/>
                <a:gd name="T41" fmla="*/ 71 h 118"/>
                <a:gd name="T42" fmla="*/ 49 w 114"/>
                <a:gd name="T43" fmla="*/ 60 h 118"/>
                <a:gd name="T44" fmla="*/ 29 w 114"/>
                <a:gd name="T45" fmla="*/ 64 h 118"/>
                <a:gd name="T46" fmla="*/ 42 w 114"/>
                <a:gd name="T47" fmla="*/ 59 h 118"/>
                <a:gd name="T48" fmla="*/ 74 w 114"/>
                <a:gd name="T49" fmla="*/ 51 h 118"/>
                <a:gd name="T50" fmla="*/ 86 w 114"/>
                <a:gd name="T51" fmla="*/ 60 h 118"/>
                <a:gd name="T52" fmla="*/ 74 w 114"/>
                <a:gd name="T53" fmla="*/ 51 h 118"/>
                <a:gd name="T54" fmla="*/ 50 w 114"/>
                <a:gd name="T55" fmla="*/ 54 h 118"/>
                <a:gd name="T56" fmla="*/ 66 w 114"/>
                <a:gd name="T57" fmla="*/ 50 h 118"/>
                <a:gd name="T58" fmla="*/ 30 w 114"/>
                <a:gd name="T59" fmla="*/ 42 h 118"/>
                <a:gd name="T60" fmla="*/ 44 w 114"/>
                <a:gd name="T61" fmla="*/ 52 h 118"/>
                <a:gd name="T62" fmla="*/ 30 w 114"/>
                <a:gd name="T63" fmla="*/ 42 h 118"/>
                <a:gd name="T64" fmla="*/ 76 w 114"/>
                <a:gd name="T65" fmla="*/ 43 h 118"/>
                <a:gd name="T66" fmla="*/ 95 w 114"/>
                <a:gd name="T67" fmla="*/ 40 h 118"/>
                <a:gd name="T68" fmla="*/ 54 w 114"/>
                <a:gd name="T69" fmla="*/ 32 h 118"/>
                <a:gd name="T70" fmla="*/ 68 w 114"/>
                <a:gd name="T71" fmla="*/ 42 h 118"/>
                <a:gd name="T72" fmla="*/ 54 w 114"/>
                <a:gd name="T73" fmla="*/ 32 h 118"/>
                <a:gd name="T74" fmla="*/ 30 w 114"/>
                <a:gd name="T75" fmla="*/ 35 h 118"/>
                <a:gd name="T76" fmla="*/ 48 w 114"/>
                <a:gd name="T77" fmla="*/ 30 h 118"/>
                <a:gd name="T78" fmla="*/ 8 w 114"/>
                <a:gd name="T79" fmla="*/ 0 h 118"/>
                <a:gd name="T80" fmla="*/ 29 w 114"/>
                <a:gd name="T81" fmla="*/ 4 h 118"/>
                <a:gd name="T82" fmla="*/ 32 w 114"/>
                <a:gd name="T83" fmla="*/ 11 h 118"/>
                <a:gd name="T84" fmla="*/ 99 w 114"/>
                <a:gd name="T85" fmla="*/ 32 h 118"/>
                <a:gd name="T86" fmla="*/ 102 w 114"/>
                <a:gd name="T87" fmla="*/ 28 h 118"/>
                <a:gd name="T88" fmla="*/ 107 w 114"/>
                <a:gd name="T89" fmla="*/ 27 h 118"/>
                <a:gd name="T90" fmla="*/ 113 w 114"/>
                <a:gd name="T91" fmla="*/ 30 h 118"/>
                <a:gd name="T92" fmla="*/ 114 w 114"/>
                <a:gd name="T93" fmla="*/ 35 h 118"/>
                <a:gd name="T94" fmla="*/ 89 w 114"/>
                <a:gd name="T95" fmla="*/ 86 h 118"/>
                <a:gd name="T96" fmla="*/ 85 w 114"/>
                <a:gd name="T97" fmla="*/ 90 h 118"/>
                <a:gd name="T98" fmla="*/ 20 w 114"/>
                <a:gd name="T99" fmla="*/ 78 h 118"/>
                <a:gd name="T100" fmla="*/ 14 w 114"/>
                <a:gd name="T101" fmla="*/ 74 h 118"/>
                <a:gd name="T102" fmla="*/ 17 w 114"/>
                <a:gd name="T103" fmla="*/ 16 h 118"/>
                <a:gd name="T104" fmla="*/ 2 w 114"/>
                <a:gd name="T105" fmla="*/ 14 h 118"/>
                <a:gd name="T106" fmla="*/ 0 w 114"/>
                <a:gd name="T107" fmla="*/ 8 h 118"/>
                <a:gd name="T108" fmla="*/ 0 w 114"/>
                <a:gd name="T109" fmla="*/ 3 h 118"/>
                <a:gd name="T110" fmla="*/ 5 w 114"/>
                <a:gd name="T1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118">
                  <a:moveTo>
                    <a:pt x="69" y="95"/>
                  </a:moveTo>
                  <a:lnTo>
                    <a:pt x="73" y="96"/>
                  </a:lnTo>
                  <a:lnTo>
                    <a:pt x="76" y="100"/>
                  </a:lnTo>
                  <a:lnTo>
                    <a:pt x="78" y="104"/>
                  </a:lnTo>
                  <a:lnTo>
                    <a:pt x="78" y="108"/>
                  </a:lnTo>
                  <a:lnTo>
                    <a:pt x="76" y="112"/>
                  </a:lnTo>
                  <a:lnTo>
                    <a:pt x="73" y="115"/>
                  </a:lnTo>
                  <a:lnTo>
                    <a:pt x="69" y="118"/>
                  </a:lnTo>
                  <a:lnTo>
                    <a:pt x="65" y="118"/>
                  </a:lnTo>
                  <a:lnTo>
                    <a:pt x="61" y="115"/>
                  </a:lnTo>
                  <a:lnTo>
                    <a:pt x="57" y="112"/>
                  </a:lnTo>
                  <a:lnTo>
                    <a:pt x="56" y="108"/>
                  </a:lnTo>
                  <a:lnTo>
                    <a:pt x="56" y="104"/>
                  </a:lnTo>
                  <a:lnTo>
                    <a:pt x="57" y="100"/>
                  </a:lnTo>
                  <a:lnTo>
                    <a:pt x="61" y="96"/>
                  </a:lnTo>
                  <a:lnTo>
                    <a:pt x="65" y="95"/>
                  </a:lnTo>
                  <a:lnTo>
                    <a:pt x="69" y="95"/>
                  </a:lnTo>
                  <a:close/>
                  <a:moveTo>
                    <a:pt x="25" y="87"/>
                  </a:moveTo>
                  <a:lnTo>
                    <a:pt x="29" y="88"/>
                  </a:lnTo>
                  <a:lnTo>
                    <a:pt x="32" y="91"/>
                  </a:lnTo>
                  <a:lnTo>
                    <a:pt x="34" y="95"/>
                  </a:lnTo>
                  <a:lnTo>
                    <a:pt x="34" y="99"/>
                  </a:lnTo>
                  <a:lnTo>
                    <a:pt x="32" y="104"/>
                  </a:lnTo>
                  <a:lnTo>
                    <a:pt x="29" y="107"/>
                  </a:lnTo>
                  <a:lnTo>
                    <a:pt x="25" y="108"/>
                  </a:lnTo>
                  <a:lnTo>
                    <a:pt x="21" y="108"/>
                  </a:lnTo>
                  <a:lnTo>
                    <a:pt x="17" y="107"/>
                  </a:lnTo>
                  <a:lnTo>
                    <a:pt x="13" y="104"/>
                  </a:lnTo>
                  <a:lnTo>
                    <a:pt x="12" y="100"/>
                  </a:lnTo>
                  <a:lnTo>
                    <a:pt x="12" y="95"/>
                  </a:lnTo>
                  <a:lnTo>
                    <a:pt x="13" y="91"/>
                  </a:lnTo>
                  <a:lnTo>
                    <a:pt x="17" y="88"/>
                  </a:lnTo>
                  <a:lnTo>
                    <a:pt x="21" y="87"/>
                  </a:lnTo>
                  <a:lnTo>
                    <a:pt x="25" y="87"/>
                  </a:lnTo>
                  <a:close/>
                  <a:moveTo>
                    <a:pt x="70" y="66"/>
                  </a:moveTo>
                  <a:lnTo>
                    <a:pt x="69" y="72"/>
                  </a:lnTo>
                  <a:lnTo>
                    <a:pt x="78" y="74"/>
                  </a:lnTo>
                  <a:lnTo>
                    <a:pt x="82" y="67"/>
                  </a:lnTo>
                  <a:lnTo>
                    <a:pt x="70" y="66"/>
                  </a:lnTo>
                  <a:close/>
                  <a:moveTo>
                    <a:pt x="49" y="60"/>
                  </a:moveTo>
                  <a:lnTo>
                    <a:pt x="48" y="68"/>
                  </a:lnTo>
                  <a:lnTo>
                    <a:pt x="62" y="71"/>
                  </a:lnTo>
                  <a:lnTo>
                    <a:pt x="64" y="64"/>
                  </a:lnTo>
                  <a:lnTo>
                    <a:pt x="49" y="60"/>
                  </a:lnTo>
                  <a:close/>
                  <a:moveTo>
                    <a:pt x="29" y="56"/>
                  </a:moveTo>
                  <a:lnTo>
                    <a:pt x="29" y="64"/>
                  </a:lnTo>
                  <a:lnTo>
                    <a:pt x="40" y="67"/>
                  </a:lnTo>
                  <a:lnTo>
                    <a:pt x="42" y="59"/>
                  </a:lnTo>
                  <a:lnTo>
                    <a:pt x="29" y="56"/>
                  </a:lnTo>
                  <a:close/>
                  <a:moveTo>
                    <a:pt x="74" y="51"/>
                  </a:moveTo>
                  <a:lnTo>
                    <a:pt x="73" y="58"/>
                  </a:lnTo>
                  <a:lnTo>
                    <a:pt x="86" y="60"/>
                  </a:lnTo>
                  <a:lnTo>
                    <a:pt x="89" y="54"/>
                  </a:lnTo>
                  <a:lnTo>
                    <a:pt x="74" y="51"/>
                  </a:lnTo>
                  <a:close/>
                  <a:moveTo>
                    <a:pt x="52" y="46"/>
                  </a:moveTo>
                  <a:lnTo>
                    <a:pt x="50" y="54"/>
                  </a:lnTo>
                  <a:lnTo>
                    <a:pt x="65" y="56"/>
                  </a:lnTo>
                  <a:lnTo>
                    <a:pt x="66" y="50"/>
                  </a:lnTo>
                  <a:lnTo>
                    <a:pt x="52" y="46"/>
                  </a:lnTo>
                  <a:close/>
                  <a:moveTo>
                    <a:pt x="30" y="42"/>
                  </a:moveTo>
                  <a:lnTo>
                    <a:pt x="29" y="50"/>
                  </a:lnTo>
                  <a:lnTo>
                    <a:pt x="44" y="52"/>
                  </a:lnTo>
                  <a:lnTo>
                    <a:pt x="45" y="44"/>
                  </a:lnTo>
                  <a:lnTo>
                    <a:pt x="30" y="42"/>
                  </a:lnTo>
                  <a:close/>
                  <a:moveTo>
                    <a:pt x="77" y="36"/>
                  </a:moveTo>
                  <a:lnTo>
                    <a:pt x="76" y="43"/>
                  </a:lnTo>
                  <a:lnTo>
                    <a:pt x="93" y="47"/>
                  </a:lnTo>
                  <a:lnTo>
                    <a:pt x="95" y="40"/>
                  </a:lnTo>
                  <a:lnTo>
                    <a:pt x="77" y="36"/>
                  </a:lnTo>
                  <a:close/>
                  <a:moveTo>
                    <a:pt x="54" y="32"/>
                  </a:moveTo>
                  <a:lnTo>
                    <a:pt x="53" y="39"/>
                  </a:lnTo>
                  <a:lnTo>
                    <a:pt x="68" y="42"/>
                  </a:lnTo>
                  <a:lnTo>
                    <a:pt x="69" y="35"/>
                  </a:lnTo>
                  <a:lnTo>
                    <a:pt x="54" y="32"/>
                  </a:lnTo>
                  <a:close/>
                  <a:moveTo>
                    <a:pt x="32" y="27"/>
                  </a:moveTo>
                  <a:lnTo>
                    <a:pt x="30" y="35"/>
                  </a:lnTo>
                  <a:lnTo>
                    <a:pt x="46" y="38"/>
                  </a:lnTo>
                  <a:lnTo>
                    <a:pt x="48" y="30"/>
                  </a:lnTo>
                  <a:lnTo>
                    <a:pt x="32" y="27"/>
                  </a:lnTo>
                  <a:close/>
                  <a:moveTo>
                    <a:pt x="8" y="0"/>
                  </a:moveTo>
                  <a:lnTo>
                    <a:pt x="26" y="3"/>
                  </a:lnTo>
                  <a:lnTo>
                    <a:pt x="29" y="4"/>
                  </a:lnTo>
                  <a:lnTo>
                    <a:pt x="32" y="7"/>
                  </a:lnTo>
                  <a:lnTo>
                    <a:pt x="32" y="11"/>
                  </a:lnTo>
                  <a:lnTo>
                    <a:pt x="32" y="19"/>
                  </a:lnTo>
                  <a:lnTo>
                    <a:pt x="99" y="32"/>
                  </a:lnTo>
                  <a:lnTo>
                    <a:pt x="101" y="31"/>
                  </a:lnTo>
                  <a:lnTo>
                    <a:pt x="102" y="28"/>
                  </a:lnTo>
                  <a:lnTo>
                    <a:pt x="105" y="27"/>
                  </a:lnTo>
                  <a:lnTo>
                    <a:pt x="107" y="27"/>
                  </a:lnTo>
                  <a:lnTo>
                    <a:pt x="110" y="28"/>
                  </a:lnTo>
                  <a:lnTo>
                    <a:pt x="113" y="30"/>
                  </a:lnTo>
                  <a:lnTo>
                    <a:pt x="114" y="32"/>
                  </a:lnTo>
                  <a:lnTo>
                    <a:pt x="114" y="35"/>
                  </a:lnTo>
                  <a:lnTo>
                    <a:pt x="114" y="38"/>
                  </a:lnTo>
                  <a:lnTo>
                    <a:pt x="89" y="86"/>
                  </a:lnTo>
                  <a:lnTo>
                    <a:pt x="87" y="88"/>
                  </a:lnTo>
                  <a:lnTo>
                    <a:pt x="85" y="90"/>
                  </a:lnTo>
                  <a:lnTo>
                    <a:pt x="81" y="9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4" y="74"/>
                  </a:lnTo>
                  <a:lnTo>
                    <a:pt x="13" y="70"/>
                  </a:lnTo>
                  <a:lnTo>
                    <a:pt x="17" y="16"/>
                  </a:lnTo>
                  <a:lnTo>
                    <a:pt x="5" y="15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DA492A45-B52F-4B58-89D3-F6A7E30DF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905" y="5175685"/>
              <a:ext cx="104306" cy="104306"/>
            </a:xfrm>
            <a:custGeom>
              <a:avLst/>
              <a:gdLst>
                <a:gd name="T0" fmla="*/ 35 w 70"/>
                <a:gd name="T1" fmla="*/ 8 h 70"/>
                <a:gd name="T2" fmla="*/ 22 w 70"/>
                <a:gd name="T3" fmla="*/ 12 h 70"/>
                <a:gd name="T4" fmla="*/ 13 w 70"/>
                <a:gd name="T5" fmla="*/ 22 h 70"/>
                <a:gd name="T6" fmla="*/ 9 w 70"/>
                <a:gd name="T7" fmla="*/ 35 h 70"/>
                <a:gd name="T8" fmla="*/ 13 w 70"/>
                <a:gd name="T9" fmla="*/ 48 h 70"/>
                <a:gd name="T10" fmla="*/ 22 w 70"/>
                <a:gd name="T11" fmla="*/ 58 h 70"/>
                <a:gd name="T12" fmla="*/ 35 w 70"/>
                <a:gd name="T13" fmla="*/ 60 h 70"/>
                <a:gd name="T14" fmla="*/ 35 w 70"/>
                <a:gd name="T15" fmla="*/ 8 h 70"/>
                <a:gd name="T16" fmla="*/ 35 w 70"/>
                <a:gd name="T17" fmla="*/ 0 h 70"/>
                <a:gd name="T18" fmla="*/ 49 w 70"/>
                <a:gd name="T19" fmla="*/ 3 h 70"/>
                <a:gd name="T20" fmla="*/ 59 w 70"/>
                <a:gd name="T21" fmla="*/ 10 h 70"/>
                <a:gd name="T22" fmla="*/ 67 w 70"/>
                <a:gd name="T23" fmla="*/ 20 h 70"/>
                <a:gd name="T24" fmla="*/ 70 w 70"/>
                <a:gd name="T25" fmla="*/ 35 h 70"/>
                <a:gd name="T26" fmla="*/ 67 w 70"/>
                <a:gd name="T27" fmla="*/ 48 h 70"/>
                <a:gd name="T28" fmla="*/ 59 w 70"/>
                <a:gd name="T29" fmla="*/ 59 h 70"/>
                <a:gd name="T30" fmla="*/ 49 w 70"/>
                <a:gd name="T31" fmla="*/ 67 h 70"/>
                <a:gd name="T32" fmla="*/ 35 w 70"/>
                <a:gd name="T33" fmla="*/ 70 h 70"/>
                <a:gd name="T34" fmla="*/ 21 w 70"/>
                <a:gd name="T35" fmla="*/ 67 h 70"/>
                <a:gd name="T36" fmla="*/ 10 w 70"/>
                <a:gd name="T37" fmla="*/ 59 h 70"/>
                <a:gd name="T38" fmla="*/ 2 w 70"/>
                <a:gd name="T39" fmla="*/ 48 h 70"/>
                <a:gd name="T40" fmla="*/ 0 w 70"/>
                <a:gd name="T41" fmla="*/ 35 h 70"/>
                <a:gd name="T42" fmla="*/ 2 w 70"/>
                <a:gd name="T43" fmla="*/ 20 h 70"/>
                <a:gd name="T44" fmla="*/ 10 w 70"/>
                <a:gd name="T45" fmla="*/ 10 h 70"/>
                <a:gd name="T46" fmla="*/ 21 w 70"/>
                <a:gd name="T47" fmla="*/ 3 h 70"/>
                <a:gd name="T48" fmla="*/ 35 w 70"/>
                <a:gd name="T4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70">
                  <a:moveTo>
                    <a:pt x="35" y="8"/>
                  </a:moveTo>
                  <a:lnTo>
                    <a:pt x="22" y="12"/>
                  </a:lnTo>
                  <a:lnTo>
                    <a:pt x="13" y="22"/>
                  </a:lnTo>
                  <a:lnTo>
                    <a:pt x="9" y="35"/>
                  </a:lnTo>
                  <a:lnTo>
                    <a:pt x="13" y="48"/>
                  </a:lnTo>
                  <a:lnTo>
                    <a:pt x="22" y="58"/>
                  </a:lnTo>
                  <a:lnTo>
                    <a:pt x="35" y="60"/>
                  </a:lnTo>
                  <a:lnTo>
                    <a:pt x="35" y="8"/>
                  </a:lnTo>
                  <a:close/>
                  <a:moveTo>
                    <a:pt x="35" y="0"/>
                  </a:moveTo>
                  <a:lnTo>
                    <a:pt x="49" y="3"/>
                  </a:lnTo>
                  <a:lnTo>
                    <a:pt x="59" y="10"/>
                  </a:lnTo>
                  <a:lnTo>
                    <a:pt x="67" y="20"/>
                  </a:lnTo>
                  <a:lnTo>
                    <a:pt x="70" y="35"/>
                  </a:lnTo>
                  <a:lnTo>
                    <a:pt x="67" y="48"/>
                  </a:lnTo>
                  <a:lnTo>
                    <a:pt x="59" y="59"/>
                  </a:lnTo>
                  <a:lnTo>
                    <a:pt x="49" y="67"/>
                  </a:lnTo>
                  <a:lnTo>
                    <a:pt x="35" y="70"/>
                  </a:lnTo>
                  <a:lnTo>
                    <a:pt x="21" y="67"/>
                  </a:lnTo>
                  <a:lnTo>
                    <a:pt x="10" y="59"/>
                  </a:lnTo>
                  <a:lnTo>
                    <a:pt x="2" y="48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10"/>
                  </a:lnTo>
                  <a:lnTo>
                    <a:pt x="2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A0B7C2D9-680E-4B6D-BD94-E373B4088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0882" y="4827002"/>
              <a:ext cx="254806" cy="250336"/>
            </a:xfrm>
            <a:custGeom>
              <a:avLst/>
              <a:gdLst>
                <a:gd name="T0" fmla="*/ 119 w 171"/>
                <a:gd name="T1" fmla="*/ 145 h 168"/>
                <a:gd name="T2" fmla="*/ 122 w 171"/>
                <a:gd name="T3" fmla="*/ 152 h 168"/>
                <a:gd name="T4" fmla="*/ 129 w 171"/>
                <a:gd name="T5" fmla="*/ 149 h 168"/>
                <a:gd name="T6" fmla="*/ 126 w 171"/>
                <a:gd name="T7" fmla="*/ 143 h 168"/>
                <a:gd name="T8" fmla="*/ 105 w 171"/>
                <a:gd name="T9" fmla="*/ 13 h 168"/>
                <a:gd name="T10" fmla="*/ 97 w 171"/>
                <a:gd name="T11" fmla="*/ 29 h 168"/>
                <a:gd name="T12" fmla="*/ 94 w 171"/>
                <a:gd name="T13" fmla="*/ 56 h 168"/>
                <a:gd name="T14" fmla="*/ 21 w 171"/>
                <a:gd name="T15" fmla="*/ 35 h 168"/>
                <a:gd name="T16" fmla="*/ 11 w 171"/>
                <a:gd name="T17" fmla="*/ 41 h 168"/>
                <a:gd name="T18" fmla="*/ 14 w 171"/>
                <a:gd name="T19" fmla="*/ 53 h 168"/>
                <a:gd name="T20" fmla="*/ 58 w 171"/>
                <a:gd name="T21" fmla="*/ 71 h 168"/>
                <a:gd name="T22" fmla="*/ 50 w 171"/>
                <a:gd name="T23" fmla="*/ 79 h 168"/>
                <a:gd name="T24" fmla="*/ 42 w 171"/>
                <a:gd name="T25" fmla="*/ 85 h 168"/>
                <a:gd name="T26" fmla="*/ 43 w 171"/>
                <a:gd name="T27" fmla="*/ 93 h 168"/>
                <a:gd name="T28" fmla="*/ 41 w 171"/>
                <a:gd name="T29" fmla="*/ 101 h 168"/>
                <a:gd name="T30" fmla="*/ 39 w 171"/>
                <a:gd name="T31" fmla="*/ 109 h 168"/>
                <a:gd name="T32" fmla="*/ 39 w 171"/>
                <a:gd name="T33" fmla="*/ 119 h 168"/>
                <a:gd name="T34" fmla="*/ 37 w 171"/>
                <a:gd name="T35" fmla="*/ 125 h 168"/>
                <a:gd name="T36" fmla="*/ 42 w 171"/>
                <a:gd name="T37" fmla="*/ 133 h 168"/>
                <a:gd name="T38" fmla="*/ 65 w 171"/>
                <a:gd name="T39" fmla="*/ 140 h 168"/>
                <a:gd name="T40" fmla="*/ 83 w 171"/>
                <a:gd name="T41" fmla="*/ 137 h 168"/>
                <a:gd name="T42" fmla="*/ 111 w 171"/>
                <a:gd name="T43" fmla="*/ 136 h 168"/>
                <a:gd name="T44" fmla="*/ 119 w 171"/>
                <a:gd name="T45" fmla="*/ 65 h 168"/>
                <a:gd name="T46" fmla="*/ 119 w 171"/>
                <a:gd name="T47" fmla="*/ 27 h 168"/>
                <a:gd name="T48" fmla="*/ 117 w 171"/>
                <a:gd name="T49" fmla="*/ 16 h 168"/>
                <a:gd name="T50" fmla="*/ 105 w 171"/>
                <a:gd name="T51" fmla="*/ 0 h 168"/>
                <a:gd name="T52" fmla="*/ 131 w 171"/>
                <a:gd name="T53" fmla="*/ 19 h 168"/>
                <a:gd name="T54" fmla="*/ 129 w 171"/>
                <a:gd name="T55" fmla="*/ 57 h 168"/>
                <a:gd name="T56" fmla="*/ 142 w 171"/>
                <a:gd name="T57" fmla="*/ 56 h 168"/>
                <a:gd name="T58" fmla="*/ 103 w 171"/>
                <a:gd name="T59" fmla="*/ 156 h 168"/>
                <a:gd name="T60" fmla="*/ 99 w 171"/>
                <a:gd name="T61" fmla="*/ 145 h 168"/>
                <a:gd name="T62" fmla="*/ 91 w 171"/>
                <a:gd name="T63" fmla="*/ 147 h 168"/>
                <a:gd name="T64" fmla="*/ 82 w 171"/>
                <a:gd name="T65" fmla="*/ 151 h 168"/>
                <a:gd name="T66" fmla="*/ 62 w 171"/>
                <a:gd name="T67" fmla="*/ 151 h 168"/>
                <a:gd name="T68" fmla="*/ 37 w 171"/>
                <a:gd name="T69" fmla="*/ 143 h 168"/>
                <a:gd name="T70" fmla="*/ 26 w 171"/>
                <a:gd name="T71" fmla="*/ 119 h 168"/>
                <a:gd name="T72" fmla="*/ 27 w 171"/>
                <a:gd name="T73" fmla="*/ 104 h 168"/>
                <a:gd name="T74" fmla="*/ 30 w 171"/>
                <a:gd name="T75" fmla="*/ 91 h 168"/>
                <a:gd name="T76" fmla="*/ 33 w 171"/>
                <a:gd name="T77" fmla="*/ 77 h 168"/>
                <a:gd name="T78" fmla="*/ 4 w 171"/>
                <a:gd name="T79" fmla="*/ 59 h 168"/>
                <a:gd name="T80" fmla="*/ 7 w 171"/>
                <a:gd name="T81" fmla="*/ 28 h 168"/>
                <a:gd name="T82" fmla="*/ 82 w 171"/>
                <a:gd name="T83" fmla="*/ 45 h 168"/>
                <a:gd name="T84" fmla="*/ 89 w 171"/>
                <a:gd name="T85" fmla="*/ 1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8">
                  <a:moveTo>
                    <a:pt x="123" y="141"/>
                  </a:moveTo>
                  <a:lnTo>
                    <a:pt x="121" y="143"/>
                  </a:lnTo>
                  <a:lnTo>
                    <a:pt x="119" y="145"/>
                  </a:lnTo>
                  <a:lnTo>
                    <a:pt x="119" y="148"/>
                  </a:lnTo>
                  <a:lnTo>
                    <a:pt x="121" y="151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7" y="151"/>
                  </a:lnTo>
                  <a:lnTo>
                    <a:pt x="129" y="149"/>
                  </a:lnTo>
                  <a:lnTo>
                    <a:pt x="130" y="147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3" y="141"/>
                  </a:lnTo>
                  <a:close/>
                  <a:moveTo>
                    <a:pt x="109" y="13"/>
                  </a:moveTo>
                  <a:lnTo>
                    <a:pt x="105" y="13"/>
                  </a:lnTo>
                  <a:lnTo>
                    <a:pt x="102" y="16"/>
                  </a:lnTo>
                  <a:lnTo>
                    <a:pt x="99" y="19"/>
                  </a:lnTo>
                  <a:lnTo>
                    <a:pt x="97" y="29"/>
                  </a:lnTo>
                  <a:lnTo>
                    <a:pt x="95" y="39"/>
                  </a:lnTo>
                  <a:lnTo>
                    <a:pt x="94" y="51"/>
                  </a:lnTo>
                  <a:lnTo>
                    <a:pt x="94" y="56"/>
                  </a:lnTo>
                  <a:lnTo>
                    <a:pt x="93" y="61"/>
                  </a:lnTo>
                  <a:lnTo>
                    <a:pt x="25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4" y="37"/>
                  </a:lnTo>
                  <a:lnTo>
                    <a:pt x="11" y="41"/>
                  </a:lnTo>
                  <a:lnTo>
                    <a:pt x="11" y="45"/>
                  </a:lnTo>
                  <a:lnTo>
                    <a:pt x="11" y="49"/>
                  </a:lnTo>
                  <a:lnTo>
                    <a:pt x="14" y="53"/>
                  </a:lnTo>
                  <a:lnTo>
                    <a:pt x="18" y="55"/>
                  </a:lnTo>
                  <a:lnTo>
                    <a:pt x="57" y="69"/>
                  </a:lnTo>
                  <a:lnTo>
                    <a:pt x="58" y="71"/>
                  </a:lnTo>
                  <a:lnTo>
                    <a:pt x="54" y="80"/>
                  </a:lnTo>
                  <a:lnTo>
                    <a:pt x="53" y="80"/>
                  </a:lnTo>
                  <a:lnTo>
                    <a:pt x="50" y="79"/>
                  </a:lnTo>
                  <a:lnTo>
                    <a:pt x="46" y="80"/>
                  </a:lnTo>
                  <a:lnTo>
                    <a:pt x="43" y="81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2" y="91"/>
                  </a:lnTo>
                  <a:lnTo>
                    <a:pt x="43" y="93"/>
                  </a:lnTo>
                  <a:lnTo>
                    <a:pt x="46" y="97"/>
                  </a:lnTo>
                  <a:lnTo>
                    <a:pt x="42" y="100"/>
                  </a:lnTo>
                  <a:lnTo>
                    <a:pt x="41" y="101"/>
                  </a:lnTo>
                  <a:lnTo>
                    <a:pt x="39" y="104"/>
                  </a:lnTo>
                  <a:lnTo>
                    <a:pt x="39" y="107"/>
                  </a:lnTo>
                  <a:lnTo>
                    <a:pt x="39" y="109"/>
                  </a:lnTo>
                  <a:lnTo>
                    <a:pt x="41" y="112"/>
                  </a:lnTo>
                  <a:lnTo>
                    <a:pt x="43" y="116"/>
                  </a:lnTo>
                  <a:lnTo>
                    <a:pt x="39" y="119"/>
                  </a:lnTo>
                  <a:lnTo>
                    <a:pt x="38" y="120"/>
                  </a:lnTo>
                  <a:lnTo>
                    <a:pt x="38" y="123"/>
                  </a:lnTo>
                  <a:lnTo>
                    <a:pt x="37" y="125"/>
                  </a:lnTo>
                  <a:lnTo>
                    <a:pt x="38" y="128"/>
                  </a:lnTo>
                  <a:lnTo>
                    <a:pt x="39" y="131"/>
                  </a:lnTo>
                  <a:lnTo>
                    <a:pt x="42" y="133"/>
                  </a:lnTo>
                  <a:lnTo>
                    <a:pt x="45" y="133"/>
                  </a:lnTo>
                  <a:lnTo>
                    <a:pt x="53" y="137"/>
                  </a:lnTo>
                  <a:lnTo>
                    <a:pt x="65" y="140"/>
                  </a:lnTo>
                  <a:lnTo>
                    <a:pt x="73" y="141"/>
                  </a:lnTo>
                  <a:lnTo>
                    <a:pt x="79" y="139"/>
                  </a:lnTo>
                  <a:lnTo>
                    <a:pt x="83" y="137"/>
                  </a:lnTo>
                  <a:lnTo>
                    <a:pt x="90" y="135"/>
                  </a:lnTo>
                  <a:lnTo>
                    <a:pt x="99" y="133"/>
                  </a:lnTo>
                  <a:lnTo>
                    <a:pt x="111" y="136"/>
                  </a:lnTo>
                  <a:lnTo>
                    <a:pt x="131" y="84"/>
                  </a:lnTo>
                  <a:lnTo>
                    <a:pt x="126" y="76"/>
                  </a:lnTo>
                  <a:lnTo>
                    <a:pt x="119" y="65"/>
                  </a:lnTo>
                  <a:lnTo>
                    <a:pt x="115" y="53"/>
                  </a:lnTo>
                  <a:lnTo>
                    <a:pt x="115" y="40"/>
                  </a:lnTo>
                  <a:lnTo>
                    <a:pt x="119" y="27"/>
                  </a:lnTo>
                  <a:lnTo>
                    <a:pt x="119" y="23"/>
                  </a:lnTo>
                  <a:lnTo>
                    <a:pt x="118" y="19"/>
                  </a:lnTo>
                  <a:lnTo>
                    <a:pt x="117" y="16"/>
                  </a:lnTo>
                  <a:lnTo>
                    <a:pt x="113" y="13"/>
                  </a:lnTo>
                  <a:lnTo>
                    <a:pt x="109" y="13"/>
                  </a:lnTo>
                  <a:close/>
                  <a:moveTo>
                    <a:pt x="105" y="0"/>
                  </a:moveTo>
                  <a:lnTo>
                    <a:pt x="117" y="2"/>
                  </a:lnTo>
                  <a:lnTo>
                    <a:pt x="126" y="8"/>
                  </a:lnTo>
                  <a:lnTo>
                    <a:pt x="131" y="19"/>
                  </a:lnTo>
                  <a:lnTo>
                    <a:pt x="130" y="31"/>
                  </a:lnTo>
                  <a:lnTo>
                    <a:pt x="126" y="45"/>
                  </a:lnTo>
                  <a:lnTo>
                    <a:pt x="129" y="57"/>
                  </a:lnTo>
                  <a:lnTo>
                    <a:pt x="135" y="69"/>
                  </a:lnTo>
                  <a:lnTo>
                    <a:pt x="137" y="71"/>
                  </a:lnTo>
                  <a:lnTo>
                    <a:pt x="142" y="56"/>
                  </a:lnTo>
                  <a:lnTo>
                    <a:pt x="171" y="68"/>
                  </a:lnTo>
                  <a:lnTo>
                    <a:pt x="134" y="168"/>
                  </a:lnTo>
                  <a:lnTo>
                    <a:pt x="103" y="156"/>
                  </a:lnTo>
                  <a:lnTo>
                    <a:pt x="107" y="148"/>
                  </a:lnTo>
                  <a:lnTo>
                    <a:pt x="102" y="147"/>
                  </a:lnTo>
                  <a:lnTo>
                    <a:pt x="99" y="145"/>
                  </a:lnTo>
                  <a:lnTo>
                    <a:pt x="95" y="145"/>
                  </a:lnTo>
                  <a:lnTo>
                    <a:pt x="93" y="147"/>
                  </a:lnTo>
                  <a:lnTo>
                    <a:pt x="91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2" y="151"/>
                  </a:lnTo>
                  <a:lnTo>
                    <a:pt x="78" y="152"/>
                  </a:lnTo>
                  <a:lnTo>
                    <a:pt x="74" y="152"/>
                  </a:lnTo>
                  <a:lnTo>
                    <a:pt x="62" y="151"/>
                  </a:lnTo>
                  <a:lnTo>
                    <a:pt x="47" y="147"/>
                  </a:lnTo>
                  <a:lnTo>
                    <a:pt x="39" y="144"/>
                  </a:lnTo>
                  <a:lnTo>
                    <a:pt x="37" y="143"/>
                  </a:lnTo>
                  <a:lnTo>
                    <a:pt x="30" y="137"/>
                  </a:lnTo>
                  <a:lnTo>
                    <a:pt x="26" y="128"/>
                  </a:lnTo>
                  <a:lnTo>
                    <a:pt x="26" y="119"/>
                  </a:lnTo>
                  <a:lnTo>
                    <a:pt x="29" y="113"/>
                  </a:lnTo>
                  <a:lnTo>
                    <a:pt x="27" y="109"/>
                  </a:lnTo>
                  <a:lnTo>
                    <a:pt x="27" y="104"/>
                  </a:lnTo>
                  <a:lnTo>
                    <a:pt x="29" y="100"/>
                  </a:lnTo>
                  <a:lnTo>
                    <a:pt x="31" y="95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80"/>
                  </a:lnTo>
                  <a:lnTo>
                    <a:pt x="33" y="77"/>
                  </a:lnTo>
                  <a:lnTo>
                    <a:pt x="35" y="73"/>
                  </a:lnTo>
                  <a:lnTo>
                    <a:pt x="13" y="64"/>
                  </a:lnTo>
                  <a:lnTo>
                    <a:pt x="4" y="59"/>
                  </a:lnTo>
                  <a:lnTo>
                    <a:pt x="0" y="48"/>
                  </a:lnTo>
                  <a:lnTo>
                    <a:pt x="1" y="37"/>
                  </a:lnTo>
                  <a:lnTo>
                    <a:pt x="7" y="28"/>
                  </a:lnTo>
                  <a:lnTo>
                    <a:pt x="17" y="24"/>
                  </a:lnTo>
                  <a:lnTo>
                    <a:pt x="29" y="25"/>
                  </a:lnTo>
                  <a:lnTo>
                    <a:pt x="82" y="45"/>
                  </a:lnTo>
                  <a:lnTo>
                    <a:pt x="83" y="35"/>
                  </a:lnTo>
                  <a:lnTo>
                    <a:pt x="85" y="25"/>
                  </a:lnTo>
                  <a:lnTo>
                    <a:pt x="89" y="15"/>
                  </a:lnTo>
                  <a:lnTo>
                    <a:pt x="95" y="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35AA59DF-E2D2-4678-9EE3-EF0BC022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595" y="5089259"/>
              <a:ext cx="317390" cy="275668"/>
            </a:xfrm>
            <a:custGeom>
              <a:avLst/>
              <a:gdLst>
                <a:gd name="T0" fmla="*/ 61 w 213"/>
                <a:gd name="T1" fmla="*/ 26 h 185"/>
                <a:gd name="T2" fmla="*/ 48 w 213"/>
                <a:gd name="T3" fmla="*/ 29 h 185"/>
                <a:gd name="T4" fmla="*/ 37 w 213"/>
                <a:gd name="T5" fmla="*/ 36 h 185"/>
                <a:gd name="T6" fmla="*/ 29 w 213"/>
                <a:gd name="T7" fmla="*/ 48 h 185"/>
                <a:gd name="T8" fmla="*/ 26 w 213"/>
                <a:gd name="T9" fmla="*/ 61 h 185"/>
                <a:gd name="T10" fmla="*/ 30 w 213"/>
                <a:gd name="T11" fmla="*/ 74 h 185"/>
                <a:gd name="T12" fmla="*/ 38 w 213"/>
                <a:gd name="T13" fmla="*/ 86 h 185"/>
                <a:gd name="T14" fmla="*/ 105 w 213"/>
                <a:gd name="T15" fmla="*/ 153 h 185"/>
                <a:gd name="T16" fmla="*/ 106 w 213"/>
                <a:gd name="T17" fmla="*/ 154 h 185"/>
                <a:gd name="T18" fmla="*/ 107 w 213"/>
                <a:gd name="T19" fmla="*/ 153 h 185"/>
                <a:gd name="T20" fmla="*/ 174 w 213"/>
                <a:gd name="T21" fmla="*/ 86 h 185"/>
                <a:gd name="T22" fmla="*/ 183 w 213"/>
                <a:gd name="T23" fmla="*/ 74 h 185"/>
                <a:gd name="T24" fmla="*/ 186 w 213"/>
                <a:gd name="T25" fmla="*/ 61 h 185"/>
                <a:gd name="T26" fmla="*/ 183 w 213"/>
                <a:gd name="T27" fmla="*/ 48 h 185"/>
                <a:gd name="T28" fmla="*/ 175 w 213"/>
                <a:gd name="T29" fmla="*/ 36 h 185"/>
                <a:gd name="T30" fmla="*/ 165 w 213"/>
                <a:gd name="T31" fmla="*/ 29 h 185"/>
                <a:gd name="T32" fmla="*/ 151 w 213"/>
                <a:gd name="T33" fmla="*/ 26 h 185"/>
                <a:gd name="T34" fmla="*/ 138 w 213"/>
                <a:gd name="T35" fmla="*/ 29 h 185"/>
                <a:gd name="T36" fmla="*/ 126 w 213"/>
                <a:gd name="T37" fmla="*/ 37 h 185"/>
                <a:gd name="T38" fmla="*/ 106 w 213"/>
                <a:gd name="T39" fmla="*/ 60 h 185"/>
                <a:gd name="T40" fmla="*/ 86 w 213"/>
                <a:gd name="T41" fmla="*/ 37 h 185"/>
                <a:gd name="T42" fmla="*/ 76 w 213"/>
                <a:gd name="T43" fmla="*/ 29 h 185"/>
                <a:gd name="T44" fmla="*/ 61 w 213"/>
                <a:gd name="T45" fmla="*/ 26 h 185"/>
                <a:gd name="T46" fmla="*/ 61 w 213"/>
                <a:gd name="T47" fmla="*/ 0 h 185"/>
                <a:gd name="T48" fmla="*/ 78 w 213"/>
                <a:gd name="T49" fmla="*/ 3 h 185"/>
                <a:gd name="T50" fmla="*/ 94 w 213"/>
                <a:gd name="T51" fmla="*/ 9 h 185"/>
                <a:gd name="T52" fmla="*/ 106 w 213"/>
                <a:gd name="T53" fmla="*/ 20 h 185"/>
                <a:gd name="T54" fmla="*/ 119 w 213"/>
                <a:gd name="T55" fmla="*/ 9 h 185"/>
                <a:gd name="T56" fmla="*/ 134 w 213"/>
                <a:gd name="T57" fmla="*/ 3 h 185"/>
                <a:gd name="T58" fmla="*/ 151 w 213"/>
                <a:gd name="T59" fmla="*/ 0 h 185"/>
                <a:gd name="T60" fmla="*/ 170 w 213"/>
                <a:gd name="T61" fmla="*/ 3 h 185"/>
                <a:gd name="T62" fmla="*/ 187 w 213"/>
                <a:gd name="T63" fmla="*/ 12 h 185"/>
                <a:gd name="T64" fmla="*/ 201 w 213"/>
                <a:gd name="T65" fmla="*/ 25 h 185"/>
                <a:gd name="T66" fmla="*/ 209 w 213"/>
                <a:gd name="T67" fmla="*/ 41 h 185"/>
                <a:gd name="T68" fmla="*/ 213 w 213"/>
                <a:gd name="T69" fmla="*/ 61 h 185"/>
                <a:gd name="T70" fmla="*/ 210 w 213"/>
                <a:gd name="T71" fmla="*/ 78 h 185"/>
                <a:gd name="T72" fmla="*/ 203 w 213"/>
                <a:gd name="T73" fmla="*/ 93 h 185"/>
                <a:gd name="T74" fmla="*/ 193 w 213"/>
                <a:gd name="T75" fmla="*/ 106 h 185"/>
                <a:gd name="T76" fmla="*/ 193 w 213"/>
                <a:gd name="T77" fmla="*/ 106 h 185"/>
                <a:gd name="T78" fmla="*/ 126 w 213"/>
                <a:gd name="T79" fmla="*/ 172 h 185"/>
                <a:gd name="T80" fmla="*/ 121 w 213"/>
                <a:gd name="T81" fmla="*/ 177 h 185"/>
                <a:gd name="T82" fmla="*/ 117 w 213"/>
                <a:gd name="T83" fmla="*/ 181 h 185"/>
                <a:gd name="T84" fmla="*/ 111 w 213"/>
                <a:gd name="T85" fmla="*/ 184 h 185"/>
                <a:gd name="T86" fmla="*/ 106 w 213"/>
                <a:gd name="T87" fmla="*/ 185 h 185"/>
                <a:gd name="T88" fmla="*/ 101 w 213"/>
                <a:gd name="T89" fmla="*/ 184 h 185"/>
                <a:gd name="T90" fmla="*/ 97 w 213"/>
                <a:gd name="T91" fmla="*/ 181 h 185"/>
                <a:gd name="T92" fmla="*/ 91 w 213"/>
                <a:gd name="T93" fmla="*/ 177 h 185"/>
                <a:gd name="T94" fmla="*/ 86 w 213"/>
                <a:gd name="T95" fmla="*/ 172 h 185"/>
                <a:gd name="T96" fmla="*/ 20 w 213"/>
                <a:gd name="T97" fmla="*/ 106 h 185"/>
                <a:gd name="T98" fmla="*/ 20 w 213"/>
                <a:gd name="T99" fmla="*/ 106 h 185"/>
                <a:gd name="T100" fmla="*/ 9 w 213"/>
                <a:gd name="T101" fmla="*/ 93 h 185"/>
                <a:gd name="T102" fmla="*/ 2 w 213"/>
                <a:gd name="T103" fmla="*/ 78 h 185"/>
                <a:gd name="T104" fmla="*/ 0 w 213"/>
                <a:gd name="T105" fmla="*/ 61 h 185"/>
                <a:gd name="T106" fmla="*/ 4 w 213"/>
                <a:gd name="T107" fmla="*/ 41 h 185"/>
                <a:gd name="T108" fmla="*/ 12 w 213"/>
                <a:gd name="T109" fmla="*/ 25 h 185"/>
                <a:gd name="T110" fmla="*/ 25 w 213"/>
                <a:gd name="T111" fmla="*/ 12 h 185"/>
                <a:gd name="T112" fmla="*/ 42 w 213"/>
                <a:gd name="T113" fmla="*/ 3 h 185"/>
                <a:gd name="T114" fmla="*/ 61 w 213"/>
                <a:gd name="T1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" h="185">
                  <a:moveTo>
                    <a:pt x="61" y="26"/>
                  </a:moveTo>
                  <a:lnTo>
                    <a:pt x="48" y="29"/>
                  </a:lnTo>
                  <a:lnTo>
                    <a:pt x="37" y="36"/>
                  </a:lnTo>
                  <a:lnTo>
                    <a:pt x="29" y="48"/>
                  </a:lnTo>
                  <a:lnTo>
                    <a:pt x="26" y="61"/>
                  </a:lnTo>
                  <a:lnTo>
                    <a:pt x="30" y="74"/>
                  </a:lnTo>
                  <a:lnTo>
                    <a:pt x="38" y="86"/>
                  </a:lnTo>
                  <a:lnTo>
                    <a:pt x="105" y="153"/>
                  </a:lnTo>
                  <a:lnTo>
                    <a:pt x="106" y="154"/>
                  </a:lnTo>
                  <a:lnTo>
                    <a:pt x="107" y="153"/>
                  </a:lnTo>
                  <a:lnTo>
                    <a:pt x="174" y="86"/>
                  </a:lnTo>
                  <a:lnTo>
                    <a:pt x="183" y="74"/>
                  </a:lnTo>
                  <a:lnTo>
                    <a:pt x="186" y="61"/>
                  </a:lnTo>
                  <a:lnTo>
                    <a:pt x="183" y="48"/>
                  </a:lnTo>
                  <a:lnTo>
                    <a:pt x="175" y="36"/>
                  </a:lnTo>
                  <a:lnTo>
                    <a:pt x="165" y="29"/>
                  </a:lnTo>
                  <a:lnTo>
                    <a:pt x="151" y="26"/>
                  </a:lnTo>
                  <a:lnTo>
                    <a:pt x="138" y="29"/>
                  </a:lnTo>
                  <a:lnTo>
                    <a:pt x="126" y="37"/>
                  </a:lnTo>
                  <a:lnTo>
                    <a:pt x="106" y="60"/>
                  </a:lnTo>
                  <a:lnTo>
                    <a:pt x="86" y="37"/>
                  </a:lnTo>
                  <a:lnTo>
                    <a:pt x="76" y="29"/>
                  </a:lnTo>
                  <a:lnTo>
                    <a:pt x="61" y="26"/>
                  </a:lnTo>
                  <a:close/>
                  <a:moveTo>
                    <a:pt x="61" y="0"/>
                  </a:moveTo>
                  <a:lnTo>
                    <a:pt x="78" y="3"/>
                  </a:lnTo>
                  <a:lnTo>
                    <a:pt x="94" y="9"/>
                  </a:lnTo>
                  <a:lnTo>
                    <a:pt x="106" y="20"/>
                  </a:lnTo>
                  <a:lnTo>
                    <a:pt x="119" y="9"/>
                  </a:lnTo>
                  <a:lnTo>
                    <a:pt x="134" y="3"/>
                  </a:lnTo>
                  <a:lnTo>
                    <a:pt x="151" y="0"/>
                  </a:lnTo>
                  <a:lnTo>
                    <a:pt x="170" y="3"/>
                  </a:lnTo>
                  <a:lnTo>
                    <a:pt x="187" y="12"/>
                  </a:lnTo>
                  <a:lnTo>
                    <a:pt x="201" y="25"/>
                  </a:lnTo>
                  <a:lnTo>
                    <a:pt x="209" y="41"/>
                  </a:lnTo>
                  <a:lnTo>
                    <a:pt x="213" y="61"/>
                  </a:lnTo>
                  <a:lnTo>
                    <a:pt x="210" y="78"/>
                  </a:lnTo>
                  <a:lnTo>
                    <a:pt x="203" y="93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26" y="172"/>
                  </a:lnTo>
                  <a:lnTo>
                    <a:pt x="121" y="177"/>
                  </a:lnTo>
                  <a:lnTo>
                    <a:pt x="117" y="181"/>
                  </a:lnTo>
                  <a:lnTo>
                    <a:pt x="111" y="184"/>
                  </a:lnTo>
                  <a:lnTo>
                    <a:pt x="106" y="185"/>
                  </a:lnTo>
                  <a:lnTo>
                    <a:pt x="101" y="184"/>
                  </a:lnTo>
                  <a:lnTo>
                    <a:pt x="97" y="181"/>
                  </a:lnTo>
                  <a:lnTo>
                    <a:pt x="91" y="177"/>
                  </a:lnTo>
                  <a:lnTo>
                    <a:pt x="86" y="172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9" y="93"/>
                  </a:lnTo>
                  <a:lnTo>
                    <a:pt x="2" y="78"/>
                  </a:lnTo>
                  <a:lnTo>
                    <a:pt x="0" y="61"/>
                  </a:lnTo>
                  <a:lnTo>
                    <a:pt x="4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741ED1CA-57B5-4C58-BF6A-F0F2441AC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8297" y="5385788"/>
              <a:ext cx="132619" cy="134109"/>
            </a:xfrm>
            <a:custGeom>
              <a:avLst/>
              <a:gdLst>
                <a:gd name="T0" fmla="*/ 34 w 89"/>
                <a:gd name="T1" fmla="*/ 39 h 90"/>
                <a:gd name="T2" fmla="*/ 51 w 89"/>
                <a:gd name="T3" fmla="*/ 39 h 90"/>
                <a:gd name="T4" fmla="*/ 51 w 89"/>
                <a:gd name="T5" fmla="*/ 62 h 90"/>
                <a:gd name="T6" fmla="*/ 56 w 89"/>
                <a:gd name="T7" fmla="*/ 62 h 90"/>
                <a:gd name="T8" fmla="*/ 56 w 89"/>
                <a:gd name="T9" fmla="*/ 67 h 90"/>
                <a:gd name="T10" fmla="*/ 34 w 89"/>
                <a:gd name="T11" fmla="*/ 67 h 90"/>
                <a:gd name="T12" fmla="*/ 34 w 89"/>
                <a:gd name="T13" fmla="*/ 62 h 90"/>
                <a:gd name="T14" fmla="*/ 39 w 89"/>
                <a:gd name="T15" fmla="*/ 62 h 90"/>
                <a:gd name="T16" fmla="*/ 39 w 89"/>
                <a:gd name="T17" fmla="*/ 46 h 90"/>
                <a:gd name="T18" fmla="*/ 34 w 89"/>
                <a:gd name="T19" fmla="*/ 46 h 90"/>
                <a:gd name="T20" fmla="*/ 34 w 89"/>
                <a:gd name="T21" fmla="*/ 39 h 90"/>
                <a:gd name="T22" fmla="*/ 39 w 89"/>
                <a:gd name="T23" fmla="*/ 23 h 90"/>
                <a:gd name="T24" fmla="*/ 51 w 89"/>
                <a:gd name="T25" fmla="*/ 23 h 90"/>
                <a:gd name="T26" fmla="*/ 51 w 89"/>
                <a:gd name="T27" fmla="*/ 34 h 90"/>
                <a:gd name="T28" fmla="*/ 39 w 89"/>
                <a:gd name="T29" fmla="*/ 34 h 90"/>
                <a:gd name="T30" fmla="*/ 39 w 89"/>
                <a:gd name="T31" fmla="*/ 23 h 90"/>
                <a:gd name="T32" fmla="*/ 46 w 89"/>
                <a:gd name="T33" fmla="*/ 8 h 90"/>
                <a:gd name="T34" fmla="*/ 31 w 89"/>
                <a:gd name="T35" fmla="*/ 12 h 90"/>
                <a:gd name="T36" fmla="*/ 19 w 89"/>
                <a:gd name="T37" fmla="*/ 19 h 90"/>
                <a:gd name="T38" fmla="*/ 11 w 89"/>
                <a:gd name="T39" fmla="*/ 31 h 90"/>
                <a:gd name="T40" fmla="*/ 8 w 89"/>
                <a:gd name="T41" fmla="*/ 46 h 90"/>
                <a:gd name="T42" fmla="*/ 11 w 89"/>
                <a:gd name="T43" fmla="*/ 59 h 90"/>
                <a:gd name="T44" fmla="*/ 19 w 89"/>
                <a:gd name="T45" fmla="*/ 71 h 90"/>
                <a:gd name="T46" fmla="*/ 31 w 89"/>
                <a:gd name="T47" fmla="*/ 79 h 90"/>
                <a:gd name="T48" fmla="*/ 46 w 89"/>
                <a:gd name="T49" fmla="*/ 82 h 90"/>
                <a:gd name="T50" fmla="*/ 59 w 89"/>
                <a:gd name="T51" fmla="*/ 79 h 90"/>
                <a:gd name="T52" fmla="*/ 71 w 89"/>
                <a:gd name="T53" fmla="*/ 71 h 90"/>
                <a:gd name="T54" fmla="*/ 79 w 89"/>
                <a:gd name="T55" fmla="*/ 59 h 90"/>
                <a:gd name="T56" fmla="*/ 81 w 89"/>
                <a:gd name="T57" fmla="*/ 46 h 90"/>
                <a:gd name="T58" fmla="*/ 79 w 89"/>
                <a:gd name="T59" fmla="*/ 31 h 90"/>
                <a:gd name="T60" fmla="*/ 71 w 89"/>
                <a:gd name="T61" fmla="*/ 19 h 90"/>
                <a:gd name="T62" fmla="*/ 59 w 89"/>
                <a:gd name="T63" fmla="*/ 12 h 90"/>
                <a:gd name="T64" fmla="*/ 46 w 89"/>
                <a:gd name="T65" fmla="*/ 8 h 90"/>
                <a:gd name="T66" fmla="*/ 46 w 89"/>
                <a:gd name="T67" fmla="*/ 0 h 90"/>
                <a:gd name="T68" fmla="*/ 63 w 89"/>
                <a:gd name="T69" fmla="*/ 4 h 90"/>
                <a:gd name="T70" fmla="*/ 76 w 89"/>
                <a:gd name="T71" fmla="*/ 14 h 90"/>
                <a:gd name="T72" fmla="*/ 87 w 89"/>
                <a:gd name="T73" fmla="*/ 28 h 90"/>
                <a:gd name="T74" fmla="*/ 89 w 89"/>
                <a:gd name="T75" fmla="*/ 46 h 90"/>
                <a:gd name="T76" fmla="*/ 87 w 89"/>
                <a:gd name="T77" fmla="*/ 63 h 90"/>
                <a:gd name="T78" fmla="*/ 76 w 89"/>
                <a:gd name="T79" fmla="*/ 76 h 90"/>
                <a:gd name="T80" fmla="*/ 63 w 89"/>
                <a:gd name="T81" fmla="*/ 87 h 90"/>
                <a:gd name="T82" fmla="*/ 46 w 89"/>
                <a:gd name="T83" fmla="*/ 90 h 90"/>
                <a:gd name="T84" fmla="*/ 28 w 89"/>
                <a:gd name="T85" fmla="*/ 87 h 90"/>
                <a:gd name="T86" fmla="*/ 14 w 89"/>
                <a:gd name="T87" fmla="*/ 76 h 90"/>
                <a:gd name="T88" fmla="*/ 4 w 89"/>
                <a:gd name="T89" fmla="*/ 63 h 90"/>
                <a:gd name="T90" fmla="*/ 0 w 89"/>
                <a:gd name="T91" fmla="*/ 46 h 90"/>
                <a:gd name="T92" fmla="*/ 4 w 89"/>
                <a:gd name="T93" fmla="*/ 28 h 90"/>
                <a:gd name="T94" fmla="*/ 14 w 89"/>
                <a:gd name="T95" fmla="*/ 14 h 90"/>
                <a:gd name="T96" fmla="*/ 28 w 89"/>
                <a:gd name="T97" fmla="*/ 4 h 90"/>
                <a:gd name="T98" fmla="*/ 46 w 89"/>
                <a:gd name="T9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90">
                  <a:moveTo>
                    <a:pt x="34" y="39"/>
                  </a:moveTo>
                  <a:lnTo>
                    <a:pt x="51" y="39"/>
                  </a:lnTo>
                  <a:lnTo>
                    <a:pt x="51" y="62"/>
                  </a:lnTo>
                  <a:lnTo>
                    <a:pt x="56" y="62"/>
                  </a:lnTo>
                  <a:lnTo>
                    <a:pt x="56" y="67"/>
                  </a:lnTo>
                  <a:lnTo>
                    <a:pt x="34" y="67"/>
                  </a:lnTo>
                  <a:lnTo>
                    <a:pt x="34" y="62"/>
                  </a:lnTo>
                  <a:lnTo>
                    <a:pt x="39" y="62"/>
                  </a:lnTo>
                  <a:lnTo>
                    <a:pt x="39" y="46"/>
                  </a:lnTo>
                  <a:lnTo>
                    <a:pt x="34" y="46"/>
                  </a:lnTo>
                  <a:lnTo>
                    <a:pt x="34" y="39"/>
                  </a:lnTo>
                  <a:close/>
                  <a:moveTo>
                    <a:pt x="39" y="23"/>
                  </a:moveTo>
                  <a:lnTo>
                    <a:pt x="51" y="23"/>
                  </a:lnTo>
                  <a:lnTo>
                    <a:pt x="51" y="34"/>
                  </a:lnTo>
                  <a:lnTo>
                    <a:pt x="39" y="34"/>
                  </a:lnTo>
                  <a:lnTo>
                    <a:pt x="39" y="23"/>
                  </a:lnTo>
                  <a:close/>
                  <a:moveTo>
                    <a:pt x="46" y="8"/>
                  </a:moveTo>
                  <a:lnTo>
                    <a:pt x="31" y="12"/>
                  </a:lnTo>
                  <a:lnTo>
                    <a:pt x="19" y="19"/>
                  </a:lnTo>
                  <a:lnTo>
                    <a:pt x="11" y="31"/>
                  </a:lnTo>
                  <a:lnTo>
                    <a:pt x="8" y="46"/>
                  </a:lnTo>
                  <a:lnTo>
                    <a:pt x="11" y="59"/>
                  </a:lnTo>
                  <a:lnTo>
                    <a:pt x="19" y="71"/>
                  </a:lnTo>
                  <a:lnTo>
                    <a:pt x="31" y="79"/>
                  </a:lnTo>
                  <a:lnTo>
                    <a:pt x="46" y="82"/>
                  </a:lnTo>
                  <a:lnTo>
                    <a:pt x="59" y="79"/>
                  </a:lnTo>
                  <a:lnTo>
                    <a:pt x="71" y="71"/>
                  </a:lnTo>
                  <a:lnTo>
                    <a:pt x="79" y="59"/>
                  </a:lnTo>
                  <a:lnTo>
                    <a:pt x="81" y="46"/>
                  </a:lnTo>
                  <a:lnTo>
                    <a:pt x="79" y="31"/>
                  </a:lnTo>
                  <a:lnTo>
                    <a:pt x="71" y="19"/>
                  </a:lnTo>
                  <a:lnTo>
                    <a:pt x="59" y="12"/>
                  </a:lnTo>
                  <a:lnTo>
                    <a:pt x="46" y="8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6" y="14"/>
                  </a:lnTo>
                  <a:lnTo>
                    <a:pt x="87" y="28"/>
                  </a:lnTo>
                  <a:lnTo>
                    <a:pt x="89" y="46"/>
                  </a:lnTo>
                  <a:lnTo>
                    <a:pt x="87" y="63"/>
                  </a:lnTo>
                  <a:lnTo>
                    <a:pt x="76" y="76"/>
                  </a:lnTo>
                  <a:lnTo>
                    <a:pt x="63" y="87"/>
                  </a:lnTo>
                  <a:lnTo>
                    <a:pt x="46" y="90"/>
                  </a:lnTo>
                  <a:lnTo>
                    <a:pt x="28" y="87"/>
                  </a:lnTo>
                  <a:lnTo>
                    <a:pt x="14" y="76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477A0BC5-4479-4A2D-B46E-289E164CC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4060" y="5615262"/>
              <a:ext cx="201163" cy="198182"/>
            </a:xfrm>
            <a:custGeom>
              <a:avLst/>
              <a:gdLst>
                <a:gd name="T0" fmla="*/ 49 w 135"/>
                <a:gd name="T1" fmla="*/ 55 h 133"/>
                <a:gd name="T2" fmla="*/ 47 w 135"/>
                <a:gd name="T3" fmla="*/ 69 h 133"/>
                <a:gd name="T4" fmla="*/ 60 w 135"/>
                <a:gd name="T5" fmla="*/ 86 h 133"/>
                <a:gd name="T6" fmla="*/ 81 w 135"/>
                <a:gd name="T7" fmla="*/ 82 h 133"/>
                <a:gd name="T8" fmla="*/ 88 w 135"/>
                <a:gd name="T9" fmla="*/ 70 h 133"/>
                <a:gd name="T10" fmla="*/ 51 w 135"/>
                <a:gd name="T11" fmla="*/ 51 h 133"/>
                <a:gd name="T12" fmla="*/ 31 w 135"/>
                <a:gd name="T13" fmla="*/ 45 h 133"/>
                <a:gd name="T14" fmla="*/ 16 w 135"/>
                <a:gd name="T15" fmla="*/ 83 h 133"/>
                <a:gd name="T16" fmla="*/ 16 w 135"/>
                <a:gd name="T17" fmla="*/ 89 h 133"/>
                <a:gd name="T18" fmla="*/ 20 w 135"/>
                <a:gd name="T19" fmla="*/ 93 h 133"/>
                <a:gd name="T20" fmla="*/ 88 w 135"/>
                <a:gd name="T21" fmla="*/ 118 h 133"/>
                <a:gd name="T22" fmla="*/ 93 w 135"/>
                <a:gd name="T23" fmla="*/ 115 h 133"/>
                <a:gd name="T24" fmla="*/ 100 w 135"/>
                <a:gd name="T25" fmla="*/ 101 h 133"/>
                <a:gd name="T26" fmla="*/ 109 w 135"/>
                <a:gd name="T27" fmla="*/ 74 h 133"/>
                <a:gd name="T28" fmla="*/ 97 w 135"/>
                <a:gd name="T29" fmla="*/ 77 h 133"/>
                <a:gd name="T30" fmla="*/ 80 w 135"/>
                <a:gd name="T31" fmla="*/ 95 h 133"/>
                <a:gd name="T32" fmla="*/ 56 w 135"/>
                <a:gd name="T33" fmla="*/ 95 h 133"/>
                <a:gd name="T34" fmla="*/ 39 w 135"/>
                <a:gd name="T35" fmla="*/ 79 h 133"/>
                <a:gd name="T36" fmla="*/ 37 w 135"/>
                <a:gd name="T37" fmla="*/ 54 h 133"/>
                <a:gd name="T38" fmla="*/ 31 w 135"/>
                <a:gd name="T39" fmla="*/ 45 h 133"/>
                <a:gd name="T40" fmla="*/ 108 w 135"/>
                <a:gd name="T41" fmla="*/ 38 h 133"/>
                <a:gd name="T42" fmla="*/ 105 w 135"/>
                <a:gd name="T43" fmla="*/ 46 h 133"/>
                <a:gd name="T44" fmla="*/ 105 w 135"/>
                <a:gd name="T45" fmla="*/ 50 h 133"/>
                <a:gd name="T46" fmla="*/ 113 w 135"/>
                <a:gd name="T47" fmla="*/ 53 h 133"/>
                <a:gd name="T48" fmla="*/ 117 w 135"/>
                <a:gd name="T49" fmla="*/ 53 h 133"/>
                <a:gd name="T50" fmla="*/ 120 w 135"/>
                <a:gd name="T51" fmla="*/ 45 h 133"/>
                <a:gd name="T52" fmla="*/ 120 w 135"/>
                <a:gd name="T53" fmla="*/ 41 h 133"/>
                <a:gd name="T54" fmla="*/ 112 w 135"/>
                <a:gd name="T55" fmla="*/ 38 h 133"/>
                <a:gd name="T56" fmla="*/ 43 w 135"/>
                <a:gd name="T57" fmla="*/ 0 h 133"/>
                <a:gd name="T58" fmla="*/ 123 w 135"/>
                <a:gd name="T59" fmla="*/ 26 h 133"/>
                <a:gd name="T60" fmla="*/ 135 w 135"/>
                <a:gd name="T61" fmla="*/ 41 h 133"/>
                <a:gd name="T62" fmla="*/ 107 w 135"/>
                <a:gd name="T63" fmla="*/ 121 h 133"/>
                <a:gd name="T64" fmla="*/ 92 w 135"/>
                <a:gd name="T65" fmla="*/ 133 h 133"/>
                <a:gd name="T66" fmla="*/ 12 w 135"/>
                <a:gd name="T67" fmla="*/ 105 h 133"/>
                <a:gd name="T68" fmla="*/ 0 w 135"/>
                <a:gd name="T69" fmla="*/ 91 h 133"/>
                <a:gd name="T70" fmla="*/ 28 w 135"/>
                <a:gd name="T71" fmla="*/ 10 h 133"/>
                <a:gd name="T72" fmla="*/ 43 w 135"/>
                <a:gd name="T7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33">
                  <a:moveTo>
                    <a:pt x="51" y="51"/>
                  </a:moveTo>
                  <a:lnTo>
                    <a:pt x="49" y="55"/>
                  </a:lnTo>
                  <a:lnTo>
                    <a:pt x="47" y="58"/>
                  </a:lnTo>
                  <a:lnTo>
                    <a:pt x="47" y="69"/>
                  </a:lnTo>
                  <a:lnTo>
                    <a:pt x="51" y="79"/>
                  </a:lnTo>
                  <a:lnTo>
                    <a:pt x="60" y="86"/>
                  </a:lnTo>
                  <a:lnTo>
                    <a:pt x="71" y="87"/>
                  </a:lnTo>
                  <a:lnTo>
                    <a:pt x="81" y="82"/>
                  </a:lnTo>
                  <a:lnTo>
                    <a:pt x="88" y="73"/>
                  </a:lnTo>
                  <a:lnTo>
                    <a:pt x="88" y="70"/>
                  </a:lnTo>
                  <a:lnTo>
                    <a:pt x="89" y="66"/>
                  </a:lnTo>
                  <a:lnTo>
                    <a:pt x="51" y="51"/>
                  </a:lnTo>
                  <a:close/>
                  <a:moveTo>
                    <a:pt x="31" y="45"/>
                  </a:moveTo>
                  <a:lnTo>
                    <a:pt x="31" y="45"/>
                  </a:lnTo>
                  <a:lnTo>
                    <a:pt x="20" y="70"/>
                  </a:lnTo>
                  <a:lnTo>
                    <a:pt x="16" y="83"/>
                  </a:lnTo>
                  <a:lnTo>
                    <a:pt x="15" y="86"/>
                  </a:lnTo>
                  <a:lnTo>
                    <a:pt x="16" y="89"/>
                  </a:lnTo>
                  <a:lnTo>
                    <a:pt x="18" y="91"/>
                  </a:lnTo>
                  <a:lnTo>
                    <a:pt x="20" y="93"/>
                  </a:lnTo>
                  <a:lnTo>
                    <a:pt x="85" y="118"/>
                  </a:lnTo>
                  <a:lnTo>
                    <a:pt x="88" y="118"/>
                  </a:lnTo>
                  <a:lnTo>
                    <a:pt x="91" y="118"/>
                  </a:lnTo>
                  <a:lnTo>
                    <a:pt x="93" y="115"/>
                  </a:lnTo>
                  <a:lnTo>
                    <a:pt x="95" y="114"/>
                  </a:lnTo>
                  <a:lnTo>
                    <a:pt x="100" y="10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99" y="70"/>
                  </a:lnTo>
                  <a:lnTo>
                    <a:pt x="97" y="77"/>
                  </a:lnTo>
                  <a:lnTo>
                    <a:pt x="91" y="87"/>
                  </a:lnTo>
                  <a:lnTo>
                    <a:pt x="80" y="95"/>
                  </a:lnTo>
                  <a:lnTo>
                    <a:pt x="68" y="98"/>
                  </a:lnTo>
                  <a:lnTo>
                    <a:pt x="56" y="95"/>
                  </a:lnTo>
                  <a:lnTo>
                    <a:pt x="45" y="89"/>
                  </a:lnTo>
                  <a:lnTo>
                    <a:pt x="39" y="79"/>
                  </a:lnTo>
                  <a:lnTo>
                    <a:pt x="35" y="67"/>
                  </a:lnTo>
                  <a:lnTo>
                    <a:pt x="37" y="54"/>
                  </a:lnTo>
                  <a:lnTo>
                    <a:pt x="40" y="49"/>
                  </a:lnTo>
                  <a:lnTo>
                    <a:pt x="31" y="45"/>
                  </a:lnTo>
                  <a:close/>
                  <a:moveTo>
                    <a:pt x="111" y="37"/>
                  </a:moveTo>
                  <a:lnTo>
                    <a:pt x="108" y="38"/>
                  </a:lnTo>
                  <a:lnTo>
                    <a:pt x="108" y="39"/>
                  </a:lnTo>
                  <a:lnTo>
                    <a:pt x="105" y="46"/>
                  </a:lnTo>
                  <a:lnTo>
                    <a:pt x="105" y="47"/>
                  </a:lnTo>
                  <a:lnTo>
                    <a:pt x="105" y="50"/>
                  </a:lnTo>
                  <a:lnTo>
                    <a:pt x="107" y="50"/>
                  </a:lnTo>
                  <a:lnTo>
                    <a:pt x="113" y="53"/>
                  </a:lnTo>
                  <a:lnTo>
                    <a:pt x="116" y="53"/>
                  </a:lnTo>
                  <a:lnTo>
                    <a:pt x="117" y="53"/>
                  </a:lnTo>
                  <a:lnTo>
                    <a:pt x="119" y="51"/>
                  </a:lnTo>
                  <a:lnTo>
                    <a:pt x="120" y="45"/>
                  </a:lnTo>
                  <a:lnTo>
                    <a:pt x="121" y="42"/>
                  </a:lnTo>
                  <a:lnTo>
                    <a:pt x="120" y="41"/>
                  </a:lnTo>
                  <a:lnTo>
                    <a:pt x="119" y="39"/>
                  </a:lnTo>
                  <a:lnTo>
                    <a:pt x="112" y="38"/>
                  </a:lnTo>
                  <a:lnTo>
                    <a:pt x="111" y="37"/>
                  </a:lnTo>
                  <a:close/>
                  <a:moveTo>
                    <a:pt x="43" y="0"/>
                  </a:moveTo>
                  <a:lnTo>
                    <a:pt x="52" y="0"/>
                  </a:lnTo>
                  <a:lnTo>
                    <a:pt x="123" y="26"/>
                  </a:lnTo>
                  <a:lnTo>
                    <a:pt x="131" y="33"/>
                  </a:lnTo>
                  <a:lnTo>
                    <a:pt x="135" y="41"/>
                  </a:lnTo>
                  <a:lnTo>
                    <a:pt x="133" y="50"/>
                  </a:lnTo>
                  <a:lnTo>
                    <a:pt x="107" y="121"/>
                  </a:lnTo>
                  <a:lnTo>
                    <a:pt x="101" y="129"/>
                  </a:lnTo>
                  <a:lnTo>
                    <a:pt x="92" y="133"/>
                  </a:lnTo>
                  <a:lnTo>
                    <a:pt x="83" y="131"/>
                  </a:lnTo>
                  <a:lnTo>
                    <a:pt x="12" y="105"/>
                  </a:lnTo>
                  <a:lnTo>
                    <a:pt x="4" y="99"/>
                  </a:lnTo>
                  <a:lnTo>
                    <a:pt x="0" y="91"/>
                  </a:lnTo>
                  <a:lnTo>
                    <a:pt x="2" y="81"/>
                  </a:lnTo>
                  <a:lnTo>
                    <a:pt x="28" y="10"/>
                  </a:lnTo>
                  <a:lnTo>
                    <a:pt x="33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F1BD0A5D-E39D-40C2-A588-89AE1EF1C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4676503"/>
              <a:ext cx="114737" cy="117717"/>
            </a:xfrm>
            <a:custGeom>
              <a:avLst/>
              <a:gdLst>
                <a:gd name="T0" fmla="*/ 33 w 77"/>
                <a:gd name="T1" fmla="*/ 64 h 79"/>
                <a:gd name="T2" fmla="*/ 44 w 77"/>
                <a:gd name="T3" fmla="*/ 44 h 79"/>
                <a:gd name="T4" fmla="*/ 45 w 77"/>
                <a:gd name="T5" fmla="*/ 40 h 79"/>
                <a:gd name="T6" fmla="*/ 51 w 77"/>
                <a:gd name="T7" fmla="*/ 40 h 79"/>
                <a:gd name="T8" fmla="*/ 53 w 77"/>
                <a:gd name="T9" fmla="*/ 44 h 79"/>
                <a:gd name="T10" fmla="*/ 63 w 77"/>
                <a:gd name="T11" fmla="*/ 64 h 79"/>
                <a:gd name="T12" fmla="*/ 63 w 77"/>
                <a:gd name="T13" fmla="*/ 37 h 79"/>
                <a:gd name="T14" fmla="*/ 56 w 77"/>
                <a:gd name="T15" fmla="*/ 31 h 79"/>
                <a:gd name="T16" fmla="*/ 49 w 77"/>
                <a:gd name="T17" fmla="*/ 31 h 79"/>
                <a:gd name="T18" fmla="*/ 44 w 77"/>
                <a:gd name="T19" fmla="*/ 36 h 79"/>
                <a:gd name="T20" fmla="*/ 33 w 77"/>
                <a:gd name="T21" fmla="*/ 29 h 79"/>
                <a:gd name="T22" fmla="*/ 19 w 77"/>
                <a:gd name="T23" fmla="*/ 64 h 79"/>
                <a:gd name="T24" fmla="*/ 29 w 77"/>
                <a:gd name="T25" fmla="*/ 29 h 79"/>
                <a:gd name="T26" fmla="*/ 24 w 77"/>
                <a:gd name="T27" fmla="*/ 15 h 79"/>
                <a:gd name="T28" fmla="*/ 20 w 77"/>
                <a:gd name="T29" fmla="*/ 17 h 79"/>
                <a:gd name="T30" fmla="*/ 20 w 77"/>
                <a:gd name="T31" fmla="*/ 23 h 79"/>
                <a:gd name="T32" fmla="*/ 24 w 77"/>
                <a:gd name="T33" fmla="*/ 25 h 79"/>
                <a:gd name="T34" fmla="*/ 28 w 77"/>
                <a:gd name="T35" fmla="*/ 23 h 79"/>
                <a:gd name="T36" fmla="*/ 28 w 77"/>
                <a:gd name="T37" fmla="*/ 17 h 79"/>
                <a:gd name="T38" fmla="*/ 24 w 77"/>
                <a:gd name="T39" fmla="*/ 15 h 79"/>
                <a:gd name="T40" fmla="*/ 64 w 77"/>
                <a:gd name="T41" fmla="*/ 0 h 79"/>
                <a:gd name="T42" fmla="*/ 72 w 77"/>
                <a:gd name="T43" fmla="*/ 3 h 79"/>
                <a:gd name="T44" fmla="*/ 77 w 77"/>
                <a:gd name="T45" fmla="*/ 9 h 79"/>
                <a:gd name="T46" fmla="*/ 77 w 77"/>
                <a:gd name="T47" fmla="*/ 65 h 79"/>
                <a:gd name="T48" fmla="*/ 75 w 77"/>
                <a:gd name="T49" fmla="*/ 73 h 79"/>
                <a:gd name="T50" fmla="*/ 68 w 77"/>
                <a:gd name="T51" fmla="*/ 77 h 79"/>
                <a:gd name="T52" fmla="*/ 12 w 77"/>
                <a:gd name="T53" fmla="*/ 79 h 79"/>
                <a:gd name="T54" fmla="*/ 5 w 77"/>
                <a:gd name="T55" fmla="*/ 76 h 79"/>
                <a:gd name="T56" fmla="*/ 0 w 77"/>
                <a:gd name="T57" fmla="*/ 69 h 79"/>
                <a:gd name="T58" fmla="*/ 0 w 77"/>
                <a:gd name="T59" fmla="*/ 13 h 79"/>
                <a:gd name="T60" fmla="*/ 3 w 77"/>
                <a:gd name="T61" fmla="*/ 5 h 79"/>
                <a:gd name="T62" fmla="*/ 8 w 77"/>
                <a:gd name="T6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79">
                  <a:moveTo>
                    <a:pt x="33" y="29"/>
                  </a:moveTo>
                  <a:lnTo>
                    <a:pt x="33" y="64"/>
                  </a:lnTo>
                  <a:lnTo>
                    <a:pt x="44" y="64"/>
                  </a:lnTo>
                  <a:lnTo>
                    <a:pt x="44" y="44"/>
                  </a:lnTo>
                  <a:lnTo>
                    <a:pt x="44" y="41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1" y="40"/>
                  </a:lnTo>
                  <a:lnTo>
                    <a:pt x="52" y="41"/>
                  </a:lnTo>
                  <a:lnTo>
                    <a:pt x="53" y="44"/>
                  </a:lnTo>
                  <a:lnTo>
                    <a:pt x="53" y="64"/>
                  </a:lnTo>
                  <a:lnTo>
                    <a:pt x="63" y="64"/>
                  </a:lnTo>
                  <a:lnTo>
                    <a:pt x="63" y="41"/>
                  </a:lnTo>
                  <a:lnTo>
                    <a:pt x="63" y="37"/>
                  </a:lnTo>
                  <a:lnTo>
                    <a:pt x="60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9" y="31"/>
                  </a:lnTo>
                  <a:lnTo>
                    <a:pt x="45" y="33"/>
                  </a:lnTo>
                  <a:lnTo>
                    <a:pt x="44" y="36"/>
                  </a:lnTo>
                  <a:lnTo>
                    <a:pt x="44" y="29"/>
                  </a:lnTo>
                  <a:lnTo>
                    <a:pt x="33" y="29"/>
                  </a:lnTo>
                  <a:close/>
                  <a:moveTo>
                    <a:pt x="19" y="29"/>
                  </a:moveTo>
                  <a:lnTo>
                    <a:pt x="19" y="64"/>
                  </a:lnTo>
                  <a:lnTo>
                    <a:pt x="29" y="64"/>
                  </a:lnTo>
                  <a:lnTo>
                    <a:pt x="29" y="29"/>
                  </a:lnTo>
                  <a:lnTo>
                    <a:pt x="19" y="29"/>
                  </a:lnTo>
                  <a:close/>
                  <a:moveTo>
                    <a:pt x="24" y="15"/>
                  </a:moveTo>
                  <a:lnTo>
                    <a:pt x="21" y="16"/>
                  </a:lnTo>
                  <a:lnTo>
                    <a:pt x="20" y="17"/>
                  </a:lnTo>
                  <a:lnTo>
                    <a:pt x="19" y="20"/>
                  </a:lnTo>
                  <a:lnTo>
                    <a:pt x="20" y="23"/>
                  </a:lnTo>
                  <a:lnTo>
                    <a:pt x="21" y="24"/>
                  </a:lnTo>
                  <a:lnTo>
                    <a:pt x="24" y="25"/>
                  </a:lnTo>
                  <a:lnTo>
                    <a:pt x="27" y="24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28" y="17"/>
                  </a:lnTo>
                  <a:lnTo>
                    <a:pt x="27" y="16"/>
                  </a:lnTo>
                  <a:lnTo>
                    <a:pt x="24" y="15"/>
                  </a:lnTo>
                  <a:close/>
                  <a:moveTo>
                    <a:pt x="12" y="0"/>
                  </a:moveTo>
                  <a:lnTo>
                    <a:pt x="64" y="0"/>
                  </a:lnTo>
                  <a:lnTo>
                    <a:pt x="68" y="1"/>
                  </a:lnTo>
                  <a:lnTo>
                    <a:pt x="72" y="3"/>
                  </a:lnTo>
                  <a:lnTo>
                    <a:pt x="75" y="5"/>
                  </a:lnTo>
                  <a:lnTo>
                    <a:pt x="77" y="9"/>
                  </a:lnTo>
                  <a:lnTo>
                    <a:pt x="77" y="13"/>
                  </a:lnTo>
                  <a:lnTo>
                    <a:pt x="77" y="65"/>
                  </a:lnTo>
                  <a:lnTo>
                    <a:pt x="77" y="69"/>
                  </a:lnTo>
                  <a:lnTo>
                    <a:pt x="75" y="73"/>
                  </a:lnTo>
                  <a:lnTo>
                    <a:pt x="72" y="76"/>
                  </a:lnTo>
                  <a:lnTo>
                    <a:pt x="68" y="77"/>
                  </a:lnTo>
                  <a:lnTo>
                    <a:pt x="64" y="79"/>
                  </a:lnTo>
                  <a:lnTo>
                    <a:pt x="12" y="79"/>
                  </a:lnTo>
                  <a:lnTo>
                    <a:pt x="8" y="77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B4C6ED13-C849-4675-A08A-3D37142FA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411" y="4518553"/>
              <a:ext cx="214574" cy="132619"/>
            </a:xfrm>
            <a:custGeom>
              <a:avLst/>
              <a:gdLst>
                <a:gd name="T0" fmla="*/ 62 w 144"/>
                <a:gd name="T1" fmla="*/ 8 h 89"/>
                <a:gd name="T2" fmla="*/ 117 w 144"/>
                <a:gd name="T3" fmla="*/ 8 h 89"/>
                <a:gd name="T4" fmla="*/ 117 w 144"/>
                <a:gd name="T5" fmla="*/ 53 h 89"/>
                <a:gd name="T6" fmla="*/ 144 w 144"/>
                <a:gd name="T7" fmla="*/ 53 h 89"/>
                <a:gd name="T8" fmla="*/ 108 w 144"/>
                <a:gd name="T9" fmla="*/ 89 h 89"/>
                <a:gd name="T10" fmla="*/ 72 w 144"/>
                <a:gd name="T11" fmla="*/ 53 h 89"/>
                <a:gd name="T12" fmla="*/ 98 w 144"/>
                <a:gd name="T13" fmla="*/ 53 h 89"/>
                <a:gd name="T14" fmla="*/ 98 w 144"/>
                <a:gd name="T15" fmla="*/ 26 h 89"/>
                <a:gd name="T16" fmla="*/ 81 w 144"/>
                <a:gd name="T17" fmla="*/ 26 h 89"/>
                <a:gd name="T18" fmla="*/ 62 w 144"/>
                <a:gd name="T19" fmla="*/ 8 h 89"/>
                <a:gd name="T20" fmla="*/ 36 w 144"/>
                <a:gd name="T21" fmla="*/ 0 h 89"/>
                <a:gd name="T22" fmla="*/ 72 w 144"/>
                <a:gd name="T23" fmla="*/ 36 h 89"/>
                <a:gd name="T24" fmla="*/ 45 w 144"/>
                <a:gd name="T25" fmla="*/ 36 h 89"/>
                <a:gd name="T26" fmla="*/ 45 w 144"/>
                <a:gd name="T27" fmla="*/ 62 h 89"/>
                <a:gd name="T28" fmla="*/ 62 w 144"/>
                <a:gd name="T29" fmla="*/ 62 h 89"/>
                <a:gd name="T30" fmla="*/ 81 w 144"/>
                <a:gd name="T31" fmla="*/ 79 h 89"/>
                <a:gd name="T32" fmla="*/ 26 w 144"/>
                <a:gd name="T33" fmla="*/ 79 h 89"/>
                <a:gd name="T34" fmla="*/ 26 w 144"/>
                <a:gd name="T35" fmla="*/ 36 h 89"/>
                <a:gd name="T36" fmla="*/ 0 w 144"/>
                <a:gd name="T37" fmla="*/ 36 h 89"/>
                <a:gd name="T38" fmla="*/ 36 w 144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89">
                  <a:moveTo>
                    <a:pt x="62" y="8"/>
                  </a:moveTo>
                  <a:lnTo>
                    <a:pt x="117" y="8"/>
                  </a:lnTo>
                  <a:lnTo>
                    <a:pt x="117" y="53"/>
                  </a:lnTo>
                  <a:lnTo>
                    <a:pt x="144" y="53"/>
                  </a:lnTo>
                  <a:lnTo>
                    <a:pt x="108" y="89"/>
                  </a:lnTo>
                  <a:lnTo>
                    <a:pt x="72" y="53"/>
                  </a:lnTo>
                  <a:lnTo>
                    <a:pt x="98" y="53"/>
                  </a:lnTo>
                  <a:lnTo>
                    <a:pt x="98" y="26"/>
                  </a:lnTo>
                  <a:lnTo>
                    <a:pt x="81" y="26"/>
                  </a:lnTo>
                  <a:lnTo>
                    <a:pt x="62" y="8"/>
                  </a:lnTo>
                  <a:close/>
                  <a:moveTo>
                    <a:pt x="36" y="0"/>
                  </a:moveTo>
                  <a:lnTo>
                    <a:pt x="72" y="36"/>
                  </a:lnTo>
                  <a:lnTo>
                    <a:pt x="45" y="36"/>
                  </a:lnTo>
                  <a:lnTo>
                    <a:pt x="45" y="62"/>
                  </a:lnTo>
                  <a:lnTo>
                    <a:pt x="62" y="62"/>
                  </a:lnTo>
                  <a:lnTo>
                    <a:pt x="81" y="79"/>
                  </a:lnTo>
                  <a:lnTo>
                    <a:pt x="26" y="79"/>
                  </a:lnTo>
                  <a:lnTo>
                    <a:pt x="26" y="36"/>
                  </a:ln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07ED5E36-C584-4693-946E-93878F257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8203" y="3813738"/>
              <a:ext cx="219045" cy="219045"/>
            </a:xfrm>
            <a:custGeom>
              <a:avLst/>
              <a:gdLst>
                <a:gd name="T0" fmla="*/ 55 w 147"/>
                <a:gd name="T1" fmla="*/ 19 h 147"/>
                <a:gd name="T2" fmla="*/ 41 w 147"/>
                <a:gd name="T3" fmla="*/ 21 h 147"/>
                <a:gd name="T4" fmla="*/ 30 w 147"/>
                <a:gd name="T5" fmla="*/ 29 h 147"/>
                <a:gd name="T6" fmla="*/ 22 w 147"/>
                <a:gd name="T7" fmla="*/ 41 h 147"/>
                <a:gd name="T8" fmla="*/ 19 w 147"/>
                <a:gd name="T9" fmla="*/ 55 h 147"/>
                <a:gd name="T10" fmla="*/ 22 w 147"/>
                <a:gd name="T11" fmla="*/ 69 h 147"/>
                <a:gd name="T12" fmla="*/ 30 w 147"/>
                <a:gd name="T13" fmla="*/ 81 h 147"/>
                <a:gd name="T14" fmla="*/ 41 w 147"/>
                <a:gd name="T15" fmla="*/ 89 h 147"/>
                <a:gd name="T16" fmla="*/ 55 w 147"/>
                <a:gd name="T17" fmla="*/ 92 h 147"/>
                <a:gd name="T18" fmla="*/ 69 w 147"/>
                <a:gd name="T19" fmla="*/ 89 h 147"/>
                <a:gd name="T20" fmla="*/ 81 w 147"/>
                <a:gd name="T21" fmla="*/ 81 h 147"/>
                <a:gd name="T22" fmla="*/ 89 w 147"/>
                <a:gd name="T23" fmla="*/ 69 h 147"/>
                <a:gd name="T24" fmla="*/ 92 w 147"/>
                <a:gd name="T25" fmla="*/ 55 h 147"/>
                <a:gd name="T26" fmla="*/ 89 w 147"/>
                <a:gd name="T27" fmla="*/ 41 h 147"/>
                <a:gd name="T28" fmla="*/ 81 w 147"/>
                <a:gd name="T29" fmla="*/ 29 h 147"/>
                <a:gd name="T30" fmla="*/ 69 w 147"/>
                <a:gd name="T31" fmla="*/ 21 h 147"/>
                <a:gd name="T32" fmla="*/ 55 w 147"/>
                <a:gd name="T33" fmla="*/ 19 h 147"/>
                <a:gd name="T34" fmla="*/ 55 w 147"/>
                <a:gd name="T35" fmla="*/ 0 h 147"/>
                <a:gd name="T36" fmla="*/ 72 w 147"/>
                <a:gd name="T37" fmla="*/ 3 h 147"/>
                <a:gd name="T38" fmla="*/ 88 w 147"/>
                <a:gd name="T39" fmla="*/ 11 h 147"/>
                <a:gd name="T40" fmla="*/ 100 w 147"/>
                <a:gd name="T41" fmla="*/ 23 h 147"/>
                <a:gd name="T42" fmla="*/ 108 w 147"/>
                <a:gd name="T43" fmla="*/ 37 h 147"/>
                <a:gd name="T44" fmla="*/ 111 w 147"/>
                <a:gd name="T45" fmla="*/ 55 h 147"/>
                <a:gd name="T46" fmla="*/ 107 w 147"/>
                <a:gd name="T47" fmla="*/ 75 h 147"/>
                <a:gd name="T48" fmla="*/ 97 w 147"/>
                <a:gd name="T49" fmla="*/ 91 h 147"/>
                <a:gd name="T50" fmla="*/ 100 w 147"/>
                <a:gd name="T51" fmla="*/ 91 h 147"/>
                <a:gd name="T52" fmla="*/ 104 w 147"/>
                <a:gd name="T53" fmla="*/ 93 h 147"/>
                <a:gd name="T54" fmla="*/ 108 w 147"/>
                <a:gd name="T55" fmla="*/ 96 h 147"/>
                <a:gd name="T56" fmla="*/ 143 w 147"/>
                <a:gd name="T57" fmla="*/ 125 h 147"/>
                <a:gd name="T58" fmla="*/ 145 w 147"/>
                <a:gd name="T59" fmla="*/ 128 h 147"/>
                <a:gd name="T60" fmla="*/ 147 w 147"/>
                <a:gd name="T61" fmla="*/ 132 h 147"/>
                <a:gd name="T62" fmla="*/ 147 w 147"/>
                <a:gd name="T63" fmla="*/ 136 h 147"/>
                <a:gd name="T64" fmla="*/ 145 w 147"/>
                <a:gd name="T65" fmla="*/ 140 h 147"/>
                <a:gd name="T66" fmla="*/ 143 w 147"/>
                <a:gd name="T67" fmla="*/ 143 h 147"/>
                <a:gd name="T68" fmla="*/ 140 w 147"/>
                <a:gd name="T69" fmla="*/ 145 h 147"/>
                <a:gd name="T70" fmla="*/ 136 w 147"/>
                <a:gd name="T71" fmla="*/ 147 h 147"/>
                <a:gd name="T72" fmla="*/ 132 w 147"/>
                <a:gd name="T73" fmla="*/ 147 h 147"/>
                <a:gd name="T74" fmla="*/ 128 w 147"/>
                <a:gd name="T75" fmla="*/ 145 h 147"/>
                <a:gd name="T76" fmla="*/ 125 w 147"/>
                <a:gd name="T77" fmla="*/ 143 h 147"/>
                <a:gd name="T78" fmla="*/ 96 w 147"/>
                <a:gd name="T79" fmla="*/ 108 h 147"/>
                <a:gd name="T80" fmla="*/ 93 w 147"/>
                <a:gd name="T81" fmla="*/ 104 h 147"/>
                <a:gd name="T82" fmla="*/ 91 w 147"/>
                <a:gd name="T83" fmla="*/ 100 h 147"/>
                <a:gd name="T84" fmla="*/ 91 w 147"/>
                <a:gd name="T85" fmla="*/ 97 h 147"/>
                <a:gd name="T86" fmla="*/ 75 w 147"/>
                <a:gd name="T87" fmla="*/ 107 h 147"/>
                <a:gd name="T88" fmla="*/ 55 w 147"/>
                <a:gd name="T89" fmla="*/ 111 h 147"/>
                <a:gd name="T90" fmla="*/ 37 w 147"/>
                <a:gd name="T91" fmla="*/ 108 h 147"/>
                <a:gd name="T92" fmla="*/ 23 w 147"/>
                <a:gd name="T93" fmla="*/ 100 h 147"/>
                <a:gd name="T94" fmla="*/ 11 w 147"/>
                <a:gd name="T95" fmla="*/ 88 h 147"/>
                <a:gd name="T96" fmla="*/ 3 w 147"/>
                <a:gd name="T97" fmla="*/ 72 h 147"/>
                <a:gd name="T98" fmla="*/ 0 w 147"/>
                <a:gd name="T99" fmla="*/ 55 h 147"/>
                <a:gd name="T100" fmla="*/ 3 w 147"/>
                <a:gd name="T101" fmla="*/ 37 h 147"/>
                <a:gd name="T102" fmla="*/ 11 w 147"/>
                <a:gd name="T103" fmla="*/ 23 h 147"/>
                <a:gd name="T104" fmla="*/ 23 w 147"/>
                <a:gd name="T105" fmla="*/ 11 h 147"/>
                <a:gd name="T106" fmla="*/ 37 w 147"/>
                <a:gd name="T107" fmla="*/ 3 h 147"/>
                <a:gd name="T108" fmla="*/ 55 w 147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147">
                  <a:moveTo>
                    <a:pt x="55" y="19"/>
                  </a:moveTo>
                  <a:lnTo>
                    <a:pt x="41" y="21"/>
                  </a:lnTo>
                  <a:lnTo>
                    <a:pt x="30" y="29"/>
                  </a:lnTo>
                  <a:lnTo>
                    <a:pt x="22" y="41"/>
                  </a:lnTo>
                  <a:lnTo>
                    <a:pt x="19" y="55"/>
                  </a:lnTo>
                  <a:lnTo>
                    <a:pt x="22" y="69"/>
                  </a:lnTo>
                  <a:lnTo>
                    <a:pt x="30" y="81"/>
                  </a:lnTo>
                  <a:lnTo>
                    <a:pt x="41" y="89"/>
                  </a:lnTo>
                  <a:lnTo>
                    <a:pt x="55" y="92"/>
                  </a:lnTo>
                  <a:lnTo>
                    <a:pt x="69" y="89"/>
                  </a:lnTo>
                  <a:lnTo>
                    <a:pt x="81" y="81"/>
                  </a:lnTo>
                  <a:lnTo>
                    <a:pt x="89" y="69"/>
                  </a:lnTo>
                  <a:lnTo>
                    <a:pt x="92" y="55"/>
                  </a:lnTo>
                  <a:lnTo>
                    <a:pt x="89" y="41"/>
                  </a:lnTo>
                  <a:lnTo>
                    <a:pt x="81" y="29"/>
                  </a:lnTo>
                  <a:lnTo>
                    <a:pt x="69" y="21"/>
                  </a:lnTo>
                  <a:lnTo>
                    <a:pt x="55" y="19"/>
                  </a:lnTo>
                  <a:close/>
                  <a:moveTo>
                    <a:pt x="55" y="0"/>
                  </a:moveTo>
                  <a:lnTo>
                    <a:pt x="72" y="3"/>
                  </a:lnTo>
                  <a:lnTo>
                    <a:pt x="88" y="11"/>
                  </a:lnTo>
                  <a:lnTo>
                    <a:pt x="100" y="23"/>
                  </a:lnTo>
                  <a:lnTo>
                    <a:pt x="108" y="37"/>
                  </a:lnTo>
                  <a:lnTo>
                    <a:pt x="111" y="55"/>
                  </a:lnTo>
                  <a:lnTo>
                    <a:pt x="107" y="75"/>
                  </a:lnTo>
                  <a:lnTo>
                    <a:pt x="97" y="91"/>
                  </a:lnTo>
                  <a:lnTo>
                    <a:pt x="100" y="91"/>
                  </a:lnTo>
                  <a:lnTo>
                    <a:pt x="104" y="93"/>
                  </a:lnTo>
                  <a:lnTo>
                    <a:pt x="108" y="96"/>
                  </a:lnTo>
                  <a:lnTo>
                    <a:pt x="143" y="125"/>
                  </a:lnTo>
                  <a:lnTo>
                    <a:pt x="145" y="128"/>
                  </a:lnTo>
                  <a:lnTo>
                    <a:pt x="147" y="132"/>
                  </a:lnTo>
                  <a:lnTo>
                    <a:pt x="147" y="136"/>
                  </a:lnTo>
                  <a:lnTo>
                    <a:pt x="145" y="140"/>
                  </a:lnTo>
                  <a:lnTo>
                    <a:pt x="143" y="143"/>
                  </a:lnTo>
                  <a:lnTo>
                    <a:pt x="140" y="145"/>
                  </a:lnTo>
                  <a:lnTo>
                    <a:pt x="136" y="147"/>
                  </a:lnTo>
                  <a:lnTo>
                    <a:pt x="132" y="147"/>
                  </a:lnTo>
                  <a:lnTo>
                    <a:pt x="128" y="145"/>
                  </a:lnTo>
                  <a:lnTo>
                    <a:pt x="125" y="143"/>
                  </a:lnTo>
                  <a:lnTo>
                    <a:pt x="96" y="108"/>
                  </a:lnTo>
                  <a:lnTo>
                    <a:pt x="93" y="104"/>
                  </a:lnTo>
                  <a:lnTo>
                    <a:pt x="91" y="100"/>
                  </a:lnTo>
                  <a:lnTo>
                    <a:pt x="91" y="97"/>
                  </a:lnTo>
                  <a:lnTo>
                    <a:pt x="75" y="107"/>
                  </a:lnTo>
                  <a:lnTo>
                    <a:pt x="55" y="111"/>
                  </a:lnTo>
                  <a:lnTo>
                    <a:pt x="37" y="108"/>
                  </a:lnTo>
                  <a:lnTo>
                    <a:pt x="23" y="100"/>
                  </a:lnTo>
                  <a:lnTo>
                    <a:pt x="11" y="88"/>
                  </a:lnTo>
                  <a:lnTo>
                    <a:pt x="3" y="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7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68C7CC6A-574B-4C05-95DA-9D984AA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689" y="3788406"/>
              <a:ext cx="271197" cy="260767"/>
            </a:xfrm>
            <a:custGeom>
              <a:avLst/>
              <a:gdLst>
                <a:gd name="T0" fmla="*/ 92 w 182"/>
                <a:gd name="T1" fmla="*/ 0 h 175"/>
                <a:gd name="T2" fmla="*/ 106 w 182"/>
                <a:gd name="T3" fmla="*/ 2 h 175"/>
                <a:gd name="T4" fmla="*/ 118 w 182"/>
                <a:gd name="T5" fmla="*/ 8 h 175"/>
                <a:gd name="T6" fmla="*/ 125 w 182"/>
                <a:gd name="T7" fmla="*/ 16 h 175"/>
                <a:gd name="T8" fmla="*/ 129 w 182"/>
                <a:gd name="T9" fmla="*/ 24 h 175"/>
                <a:gd name="T10" fmla="*/ 130 w 182"/>
                <a:gd name="T11" fmla="*/ 34 h 175"/>
                <a:gd name="T12" fmla="*/ 130 w 182"/>
                <a:gd name="T13" fmla="*/ 42 h 175"/>
                <a:gd name="T14" fmla="*/ 130 w 182"/>
                <a:gd name="T15" fmla="*/ 50 h 175"/>
                <a:gd name="T16" fmla="*/ 130 w 182"/>
                <a:gd name="T17" fmla="*/ 54 h 175"/>
                <a:gd name="T18" fmla="*/ 133 w 182"/>
                <a:gd name="T19" fmla="*/ 61 h 175"/>
                <a:gd name="T20" fmla="*/ 133 w 182"/>
                <a:gd name="T21" fmla="*/ 69 h 175"/>
                <a:gd name="T22" fmla="*/ 130 w 182"/>
                <a:gd name="T23" fmla="*/ 77 h 175"/>
                <a:gd name="T24" fmla="*/ 125 w 182"/>
                <a:gd name="T25" fmla="*/ 80 h 175"/>
                <a:gd name="T26" fmla="*/ 121 w 182"/>
                <a:gd name="T27" fmla="*/ 92 h 175"/>
                <a:gd name="T28" fmla="*/ 116 w 182"/>
                <a:gd name="T29" fmla="*/ 101 h 175"/>
                <a:gd name="T30" fmla="*/ 112 w 182"/>
                <a:gd name="T31" fmla="*/ 108 h 175"/>
                <a:gd name="T32" fmla="*/ 109 w 182"/>
                <a:gd name="T33" fmla="*/ 110 h 175"/>
                <a:gd name="T34" fmla="*/ 109 w 182"/>
                <a:gd name="T35" fmla="*/ 112 h 175"/>
                <a:gd name="T36" fmla="*/ 109 w 182"/>
                <a:gd name="T37" fmla="*/ 113 h 175"/>
                <a:gd name="T38" fmla="*/ 109 w 182"/>
                <a:gd name="T39" fmla="*/ 116 h 175"/>
                <a:gd name="T40" fmla="*/ 110 w 182"/>
                <a:gd name="T41" fmla="*/ 118 h 175"/>
                <a:gd name="T42" fmla="*/ 110 w 182"/>
                <a:gd name="T43" fmla="*/ 121 h 175"/>
                <a:gd name="T44" fmla="*/ 112 w 182"/>
                <a:gd name="T45" fmla="*/ 122 h 175"/>
                <a:gd name="T46" fmla="*/ 113 w 182"/>
                <a:gd name="T47" fmla="*/ 124 h 175"/>
                <a:gd name="T48" fmla="*/ 124 w 182"/>
                <a:gd name="T49" fmla="*/ 126 h 175"/>
                <a:gd name="T50" fmla="*/ 138 w 182"/>
                <a:gd name="T51" fmla="*/ 132 h 175"/>
                <a:gd name="T52" fmla="*/ 153 w 182"/>
                <a:gd name="T53" fmla="*/ 141 h 175"/>
                <a:gd name="T54" fmla="*/ 168 w 182"/>
                <a:gd name="T55" fmla="*/ 152 h 175"/>
                <a:gd name="T56" fmla="*/ 178 w 182"/>
                <a:gd name="T57" fmla="*/ 164 h 175"/>
                <a:gd name="T58" fmla="*/ 182 w 182"/>
                <a:gd name="T59" fmla="*/ 175 h 175"/>
                <a:gd name="T60" fmla="*/ 0 w 182"/>
                <a:gd name="T61" fmla="*/ 175 h 175"/>
                <a:gd name="T62" fmla="*/ 4 w 182"/>
                <a:gd name="T63" fmla="*/ 164 h 175"/>
                <a:gd name="T64" fmla="*/ 15 w 182"/>
                <a:gd name="T65" fmla="*/ 152 h 175"/>
                <a:gd name="T66" fmla="*/ 29 w 182"/>
                <a:gd name="T67" fmla="*/ 141 h 175"/>
                <a:gd name="T68" fmla="*/ 44 w 182"/>
                <a:gd name="T69" fmla="*/ 132 h 175"/>
                <a:gd name="T70" fmla="*/ 58 w 182"/>
                <a:gd name="T71" fmla="*/ 126 h 175"/>
                <a:gd name="T72" fmla="*/ 69 w 182"/>
                <a:gd name="T73" fmla="*/ 124 h 175"/>
                <a:gd name="T74" fmla="*/ 70 w 182"/>
                <a:gd name="T75" fmla="*/ 122 h 175"/>
                <a:gd name="T76" fmla="*/ 72 w 182"/>
                <a:gd name="T77" fmla="*/ 121 h 175"/>
                <a:gd name="T78" fmla="*/ 72 w 182"/>
                <a:gd name="T79" fmla="*/ 118 h 175"/>
                <a:gd name="T80" fmla="*/ 73 w 182"/>
                <a:gd name="T81" fmla="*/ 116 h 175"/>
                <a:gd name="T82" fmla="*/ 73 w 182"/>
                <a:gd name="T83" fmla="*/ 113 h 175"/>
                <a:gd name="T84" fmla="*/ 73 w 182"/>
                <a:gd name="T85" fmla="*/ 112 h 175"/>
                <a:gd name="T86" fmla="*/ 73 w 182"/>
                <a:gd name="T87" fmla="*/ 110 h 175"/>
                <a:gd name="T88" fmla="*/ 70 w 182"/>
                <a:gd name="T89" fmla="*/ 108 h 175"/>
                <a:gd name="T90" fmla="*/ 66 w 182"/>
                <a:gd name="T91" fmla="*/ 101 h 175"/>
                <a:gd name="T92" fmla="*/ 61 w 182"/>
                <a:gd name="T93" fmla="*/ 92 h 175"/>
                <a:gd name="T94" fmla="*/ 57 w 182"/>
                <a:gd name="T95" fmla="*/ 80 h 175"/>
                <a:gd name="T96" fmla="*/ 52 w 182"/>
                <a:gd name="T97" fmla="*/ 77 h 175"/>
                <a:gd name="T98" fmla="*/ 49 w 182"/>
                <a:gd name="T99" fmla="*/ 69 h 175"/>
                <a:gd name="T100" fmla="*/ 49 w 182"/>
                <a:gd name="T101" fmla="*/ 61 h 175"/>
                <a:gd name="T102" fmla="*/ 52 w 182"/>
                <a:gd name="T103" fmla="*/ 54 h 175"/>
                <a:gd name="T104" fmla="*/ 52 w 182"/>
                <a:gd name="T105" fmla="*/ 50 h 175"/>
                <a:gd name="T106" fmla="*/ 52 w 182"/>
                <a:gd name="T107" fmla="*/ 42 h 175"/>
                <a:gd name="T108" fmla="*/ 52 w 182"/>
                <a:gd name="T109" fmla="*/ 34 h 175"/>
                <a:gd name="T110" fmla="*/ 53 w 182"/>
                <a:gd name="T111" fmla="*/ 24 h 175"/>
                <a:gd name="T112" fmla="*/ 57 w 182"/>
                <a:gd name="T113" fmla="*/ 16 h 175"/>
                <a:gd name="T114" fmla="*/ 64 w 182"/>
                <a:gd name="T115" fmla="*/ 8 h 175"/>
                <a:gd name="T116" fmla="*/ 76 w 182"/>
                <a:gd name="T117" fmla="*/ 2 h 175"/>
                <a:gd name="T118" fmla="*/ 92 w 182"/>
                <a:gd name="T11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2" h="175">
                  <a:moveTo>
                    <a:pt x="92" y="0"/>
                  </a:moveTo>
                  <a:lnTo>
                    <a:pt x="106" y="2"/>
                  </a:lnTo>
                  <a:lnTo>
                    <a:pt x="118" y="8"/>
                  </a:lnTo>
                  <a:lnTo>
                    <a:pt x="125" y="16"/>
                  </a:lnTo>
                  <a:lnTo>
                    <a:pt x="129" y="24"/>
                  </a:lnTo>
                  <a:lnTo>
                    <a:pt x="130" y="34"/>
                  </a:lnTo>
                  <a:lnTo>
                    <a:pt x="130" y="42"/>
                  </a:lnTo>
                  <a:lnTo>
                    <a:pt x="130" y="50"/>
                  </a:lnTo>
                  <a:lnTo>
                    <a:pt x="130" y="54"/>
                  </a:lnTo>
                  <a:lnTo>
                    <a:pt x="133" y="61"/>
                  </a:lnTo>
                  <a:lnTo>
                    <a:pt x="133" y="69"/>
                  </a:lnTo>
                  <a:lnTo>
                    <a:pt x="130" y="77"/>
                  </a:lnTo>
                  <a:lnTo>
                    <a:pt x="125" y="80"/>
                  </a:lnTo>
                  <a:lnTo>
                    <a:pt x="121" y="92"/>
                  </a:lnTo>
                  <a:lnTo>
                    <a:pt x="116" y="101"/>
                  </a:lnTo>
                  <a:lnTo>
                    <a:pt x="112" y="108"/>
                  </a:lnTo>
                  <a:lnTo>
                    <a:pt x="109" y="110"/>
                  </a:lnTo>
                  <a:lnTo>
                    <a:pt x="109" y="112"/>
                  </a:lnTo>
                  <a:lnTo>
                    <a:pt x="109" y="113"/>
                  </a:lnTo>
                  <a:lnTo>
                    <a:pt x="109" y="116"/>
                  </a:lnTo>
                  <a:lnTo>
                    <a:pt x="110" y="118"/>
                  </a:lnTo>
                  <a:lnTo>
                    <a:pt x="110" y="121"/>
                  </a:lnTo>
                  <a:lnTo>
                    <a:pt x="112" y="122"/>
                  </a:lnTo>
                  <a:lnTo>
                    <a:pt x="113" y="124"/>
                  </a:lnTo>
                  <a:lnTo>
                    <a:pt x="124" y="126"/>
                  </a:lnTo>
                  <a:lnTo>
                    <a:pt x="138" y="132"/>
                  </a:lnTo>
                  <a:lnTo>
                    <a:pt x="153" y="141"/>
                  </a:lnTo>
                  <a:lnTo>
                    <a:pt x="168" y="152"/>
                  </a:lnTo>
                  <a:lnTo>
                    <a:pt x="178" y="164"/>
                  </a:lnTo>
                  <a:lnTo>
                    <a:pt x="182" y="175"/>
                  </a:lnTo>
                  <a:lnTo>
                    <a:pt x="0" y="175"/>
                  </a:lnTo>
                  <a:lnTo>
                    <a:pt x="4" y="164"/>
                  </a:lnTo>
                  <a:lnTo>
                    <a:pt x="15" y="152"/>
                  </a:lnTo>
                  <a:lnTo>
                    <a:pt x="29" y="141"/>
                  </a:lnTo>
                  <a:lnTo>
                    <a:pt x="44" y="132"/>
                  </a:lnTo>
                  <a:lnTo>
                    <a:pt x="58" y="126"/>
                  </a:lnTo>
                  <a:lnTo>
                    <a:pt x="69" y="124"/>
                  </a:lnTo>
                  <a:lnTo>
                    <a:pt x="70" y="122"/>
                  </a:lnTo>
                  <a:lnTo>
                    <a:pt x="72" y="121"/>
                  </a:lnTo>
                  <a:lnTo>
                    <a:pt x="72" y="118"/>
                  </a:lnTo>
                  <a:lnTo>
                    <a:pt x="73" y="116"/>
                  </a:lnTo>
                  <a:lnTo>
                    <a:pt x="73" y="113"/>
                  </a:lnTo>
                  <a:lnTo>
                    <a:pt x="73" y="112"/>
                  </a:lnTo>
                  <a:lnTo>
                    <a:pt x="73" y="110"/>
                  </a:lnTo>
                  <a:lnTo>
                    <a:pt x="70" y="108"/>
                  </a:lnTo>
                  <a:lnTo>
                    <a:pt x="66" y="101"/>
                  </a:lnTo>
                  <a:lnTo>
                    <a:pt x="61" y="92"/>
                  </a:lnTo>
                  <a:lnTo>
                    <a:pt x="57" y="80"/>
                  </a:lnTo>
                  <a:lnTo>
                    <a:pt x="52" y="77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52" y="54"/>
                  </a:lnTo>
                  <a:lnTo>
                    <a:pt x="52" y="50"/>
                  </a:lnTo>
                  <a:lnTo>
                    <a:pt x="52" y="42"/>
                  </a:lnTo>
                  <a:lnTo>
                    <a:pt x="52" y="34"/>
                  </a:lnTo>
                  <a:lnTo>
                    <a:pt x="53" y="24"/>
                  </a:lnTo>
                  <a:lnTo>
                    <a:pt x="57" y="16"/>
                  </a:lnTo>
                  <a:lnTo>
                    <a:pt x="64" y="8"/>
                  </a:lnTo>
                  <a:lnTo>
                    <a:pt x="7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4E172303-66A8-4C6F-B27E-4EEB38BF5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6841" y="5825367"/>
              <a:ext cx="90895" cy="141559"/>
            </a:xfrm>
            <a:custGeom>
              <a:avLst/>
              <a:gdLst>
                <a:gd name="T0" fmla="*/ 30 w 61"/>
                <a:gd name="T1" fmla="*/ 18 h 95"/>
                <a:gd name="T2" fmla="*/ 35 w 61"/>
                <a:gd name="T3" fmla="*/ 18 h 95"/>
                <a:gd name="T4" fmla="*/ 38 w 61"/>
                <a:gd name="T5" fmla="*/ 21 h 95"/>
                <a:gd name="T6" fmla="*/ 41 w 61"/>
                <a:gd name="T7" fmla="*/ 25 h 95"/>
                <a:gd name="T8" fmla="*/ 42 w 61"/>
                <a:gd name="T9" fmla="*/ 29 h 95"/>
                <a:gd name="T10" fmla="*/ 41 w 61"/>
                <a:gd name="T11" fmla="*/ 34 h 95"/>
                <a:gd name="T12" fmla="*/ 38 w 61"/>
                <a:gd name="T13" fmla="*/ 38 h 95"/>
                <a:gd name="T14" fmla="*/ 35 w 61"/>
                <a:gd name="T15" fmla="*/ 40 h 95"/>
                <a:gd name="T16" fmla="*/ 30 w 61"/>
                <a:gd name="T17" fmla="*/ 41 h 95"/>
                <a:gd name="T18" fmla="*/ 26 w 61"/>
                <a:gd name="T19" fmla="*/ 40 h 95"/>
                <a:gd name="T20" fmla="*/ 22 w 61"/>
                <a:gd name="T21" fmla="*/ 38 h 95"/>
                <a:gd name="T22" fmla="*/ 19 w 61"/>
                <a:gd name="T23" fmla="*/ 34 h 95"/>
                <a:gd name="T24" fmla="*/ 18 w 61"/>
                <a:gd name="T25" fmla="*/ 29 h 95"/>
                <a:gd name="T26" fmla="*/ 19 w 61"/>
                <a:gd name="T27" fmla="*/ 25 h 95"/>
                <a:gd name="T28" fmla="*/ 22 w 61"/>
                <a:gd name="T29" fmla="*/ 21 h 95"/>
                <a:gd name="T30" fmla="*/ 26 w 61"/>
                <a:gd name="T31" fmla="*/ 18 h 95"/>
                <a:gd name="T32" fmla="*/ 30 w 61"/>
                <a:gd name="T33" fmla="*/ 18 h 95"/>
                <a:gd name="T34" fmla="*/ 30 w 61"/>
                <a:gd name="T35" fmla="*/ 10 h 95"/>
                <a:gd name="T36" fmla="*/ 25 w 61"/>
                <a:gd name="T37" fmla="*/ 12 h 95"/>
                <a:gd name="T38" fmla="*/ 19 w 61"/>
                <a:gd name="T39" fmla="*/ 14 h 95"/>
                <a:gd name="T40" fmla="*/ 15 w 61"/>
                <a:gd name="T41" fmla="*/ 18 h 95"/>
                <a:gd name="T42" fmla="*/ 13 w 61"/>
                <a:gd name="T43" fmla="*/ 24 h 95"/>
                <a:gd name="T44" fmla="*/ 11 w 61"/>
                <a:gd name="T45" fmla="*/ 29 h 95"/>
                <a:gd name="T46" fmla="*/ 13 w 61"/>
                <a:gd name="T47" fmla="*/ 36 h 95"/>
                <a:gd name="T48" fmla="*/ 15 w 61"/>
                <a:gd name="T49" fmla="*/ 41 h 95"/>
                <a:gd name="T50" fmla="*/ 19 w 61"/>
                <a:gd name="T51" fmla="*/ 45 h 95"/>
                <a:gd name="T52" fmla="*/ 25 w 61"/>
                <a:gd name="T53" fmla="*/ 48 h 95"/>
                <a:gd name="T54" fmla="*/ 30 w 61"/>
                <a:gd name="T55" fmla="*/ 48 h 95"/>
                <a:gd name="T56" fmla="*/ 37 w 61"/>
                <a:gd name="T57" fmla="*/ 48 h 95"/>
                <a:gd name="T58" fmla="*/ 41 w 61"/>
                <a:gd name="T59" fmla="*/ 45 h 95"/>
                <a:gd name="T60" fmla="*/ 45 w 61"/>
                <a:gd name="T61" fmla="*/ 41 h 95"/>
                <a:gd name="T62" fmla="*/ 47 w 61"/>
                <a:gd name="T63" fmla="*/ 36 h 95"/>
                <a:gd name="T64" fmla="*/ 49 w 61"/>
                <a:gd name="T65" fmla="*/ 29 h 95"/>
                <a:gd name="T66" fmla="*/ 47 w 61"/>
                <a:gd name="T67" fmla="*/ 24 h 95"/>
                <a:gd name="T68" fmla="*/ 45 w 61"/>
                <a:gd name="T69" fmla="*/ 18 h 95"/>
                <a:gd name="T70" fmla="*/ 41 w 61"/>
                <a:gd name="T71" fmla="*/ 14 h 95"/>
                <a:gd name="T72" fmla="*/ 37 w 61"/>
                <a:gd name="T73" fmla="*/ 12 h 95"/>
                <a:gd name="T74" fmla="*/ 30 w 61"/>
                <a:gd name="T75" fmla="*/ 10 h 95"/>
                <a:gd name="T76" fmla="*/ 30 w 61"/>
                <a:gd name="T77" fmla="*/ 0 h 95"/>
                <a:gd name="T78" fmla="*/ 42 w 61"/>
                <a:gd name="T79" fmla="*/ 1 h 95"/>
                <a:gd name="T80" fmla="*/ 51 w 61"/>
                <a:gd name="T81" fmla="*/ 8 h 95"/>
                <a:gd name="T82" fmla="*/ 58 w 61"/>
                <a:gd name="T83" fmla="*/ 17 h 95"/>
                <a:gd name="T84" fmla="*/ 61 w 61"/>
                <a:gd name="T85" fmla="*/ 29 h 95"/>
                <a:gd name="T86" fmla="*/ 59 w 61"/>
                <a:gd name="T87" fmla="*/ 42 h 95"/>
                <a:gd name="T88" fmla="*/ 54 w 61"/>
                <a:gd name="T89" fmla="*/ 56 h 95"/>
                <a:gd name="T90" fmla="*/ 49 w 61"/>
                <a:gd name="T91" fmla="*/ 69 h 95"/>
                <a:gd name="T92" fmla="*/ 42 w 61"/>
                <a:gd name="T93" fmla="*/ 79 h 95"/>
                <a:gd name="T94" fmla="*/ 37 w 61"/>
                <a:gd name="T95" fmla="*/ 87 h 95"/>
                <a:gd name="T96" fmla="*/ 31 w 61"/>
                <a:gd name="T97" fmla="*/ 94 h 95"/>
                <a:gd name="T98" fmla="*/ 30 w 61"/>
                <a:gd name="T99" fmla="*/ 95 h 95"/>
                <a:gd name="T100" fmla="*/ 29 w 61"/>
                <a:gd name="T101" fmla="*/ 94 h 95"/>
                <a:gd name="T102" fmla="*/ 25 w 61"/>
                <a:gd name="T103" fmla="*/ 87 h 95"/>
                <a:gd name="T104" fmla="*/ 18 w 61"/>
                <a:gd name="T105" fmla="*/ 79 h 95"/>
                <a:gd name="T106" fmla="*/ 11 w 61"/>
                <a:gd name="T107" fmla="*/ 69 h 95"/>
                <a:gd name="T108" fmla="*/ 6 w 61"/>
                <a:gd name="T109" fmla="*/ 56 h 95"/>
                <a:gd name="T110" fmla="*/ 2 w 61"/>
                <a:gd name="T111" fmla="*/ 42 h 95"/>
                <a:gd name="T112" fmla="*/ 0 w 61"/>
                <a:gd name="T113" fmla="*/ 29 h 95"/>
                <a:gd name="T114" fmla="*/ 2 w 61"/>
                <a:gd name="T115" fmla="*/ 17 h 95"/>
                <a:gd name="T116" fmla="*/ 9 w 61"/>
                <a:gd name="T117" fmla="*/ 8 h 95"/>
                <a:gd name="T118" fmla="*/ 18 w 61"/>
                <a:gd name="T119" fmla="*/ 1 h 95"/>
                <a:gd name="T120" fmla="*/ 30 w 6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" h="95">
                  <a:moveTo>
                    <a:pt x="30" y="18"/>
                  </a:moveTo>
                  <a:lnTo>
                    <a:pt x="35" y="18"/>
                  </a:lnTo>
                  <a:lnTo>
                    <a:pt x="38" y="21"/>
                  </a:lnTo>
                  <a:lnTo>
                    <a:pt x="41" y="25"/>
                  </a:lnTo>
                  <a:lnTo>
                    <a:pt x="42" y="29"/>
                  </a:lnTo>
                  <a:lnTo>
                    <a:pt x="41" y="34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0" y="41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4"/>
                  </a:lnTo>
                  <a:lnTo>
                    <a:pt x="18" y="29"/>
                  </a:lnTo>
                  <a:lnTo>
                    <a:pt x="19" y="25"/>
                  </a:lnTo>
                  <a:lnTo>
                    <a:pt x="22" y="21"/>
                  </a:lnTo>
                  <a:lnTo>
                    <a:pt x="26" y="18"/>
                  </a:lnTo>
                  <a:lnTo>
                    <a:pt x="30" y="18"/>
                  </a:lnTo>
                  <a:close/>
                  <a:moveTo>
                    <a:pt x="30" y="10"/>
                  </a:moveTo>
                  <a:lnTo>
                    <a:pt x="25" y="12"/>
                  </a:lnTo>
                  <a:lnTo>
                    <a:pt x="19" y="14"/>
                  </a:lnTo>
                  <a:lnTo>
                    <a:pt x="15" y="18"/>
                  </a:lnTo>
                  <a:lnTo>
                    <a:pt x="13" y="24"/>
                  </a:lnTo>
                  <a:lnTo>
                    <a:pt x="11" y="29"/>
                  </a:lnTo>
                  <a:lnTo>
                    <a:pt x="13" y="36"/>
                  </a:lnTo>
                  <a:lnTo>
                    <a:pt x="15" y="41"/>
                  </a:lnTo>
                  <a:lnTo>
                    <a:pt x="19" y="45"/>
                  </a:lnTo>
                  <a:lnTo>
                    <a:pt x="25" y="48"/>
                  </a:lnTo>
                  <a:lnTo>
                    <a:pt x="30" y="48"/>
                  </a:lnTo>
                  <a:lnTo>
                    <a:pt x="37" y="48"/>
                  </a:lnTo>
                  <a:lnTo>
                    <a:pt x="41" y="45"/>
                  </a:lnTo>
                  <a:lnTo>
                    <a:pt x="45" y="41"/>
                  </a:lnTo>
                  <a:lnTo>
                    <a:pt x="47" y="36"/>
                  </a:lnTo>
                  <a:lnTo>
                    <a:pt x="49" y="29"/>
                  </a:lnTo>
                  <a:lnTo>
                    <a:pt x="47" y="24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37" y="12"/>
                  </a:lnTo>
                  <a:lnTo>
                    <a:pt x="30" y="10"/>
                  </a:lnTo>
                  <a:close/>
                  <a:moveTo>
                    <a:pt x="30" y="0"/>
                  </a:moveTo>
                  <a:lnTo>
                    <a:pt x="42" y="1"/>
                  </a:lnTo>
                  <a:lnTo>
                    <a:pt x="51" y="8"/>
                  </a:lnTo>
                  <a:lnTo>
                    <a:pt x="58" y="17"/>
                  </a:lnTo>
                  <a:lnTo>
                    <a:pt x="61" y="29"/>
                  </a:lnTo>
                  <a:lnTo>
                    <a:pt x="59" y="42"/>
                  </a:lnTo>
                  <a:lnTo>
                    <a:pt x="54" y="56"/>
                  </a:lnTo>
                  <a:lnTo>
                    <a:pt x="49" y="69"/>
                  </a:lnTo>
                  <a:lnTo>
                    <a:pt x="42" y="79"/>
                  </a:lnTo>
                  <a:lnTo>
                    <a:pt x="37" y="87"/>
                  </a:lnTo>
                  <a:lnTo>
                    <a:pt x="31" y="94"/>
                  </a:lnTo>
                  <a:lnTo>
                    <a:pt x="30" y="95"/>
                  </a:lnTo>
                  <a:lnTo>
                    <a:pt x="29" y="94"/>
                  </a:lnTo>
                  <a:lnTo>
                    <a:pt x="25" y="87"/>
                  </a:lnTo>
                  <a:lnTo>
                    <a:pt x="18" y="79"/>
                  </a:lnTo>
                  <a:lnTo>
                    <a:pt x="11" y="69"/>
                  </a:lnTo>
                  <a:lnTo>
                    <a:pt x="6" y="56"/>
                  </a:lnTo>
                  <a:lnTo>
                    <a:pt x="2" y="42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9" y="8"/>
                  </a:lnTo>
                  <a:lnTo>
                    <a:pt x="1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839DA148-8613-4A12-86F1-2452FBE7E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495" y="5981826"/>
              <a:ext cx="137088" cy="184771"/>
            </a:xfrm>
            <a:custGeom>
              <a:avLst/>
              <a:gdLst>
                <a:gd name="T0" fmla="*/ 35 w 92"/>
                <a:gd name="T1" fmla="*/ 96 h 124"/>
                <a:gd name="T2" fmla="*/ 32 w 92"/>
                <a:gd name="T3" fmla="*/ 97 h 124"/>
                <a:gd name="T4" fmla="*/ 31 w 92"/>
                <a:gd name="T5" fmla="*/ 98 h 124"/>
                <a:gd name="T6" fmla="*/ 30 w 92"/>
                <a:gd name="T7" fmla="*/ 101 h 124"/>
                <a:gd name="T8" fmla="*/ 30 w 92"/>
                <a:gd name="T9" fmla="*/ 104 h 124"/>
                <a:gd name="T10" fmla="*/ 30 w 92"/>
                <a:gd name="T11" fmla="*/ 106 h 124"/>
                <a:gd name="T12" fmla="*/ 32 w 92"/>
                <a:gd name="T13" fmla="*/ 109 h 124"/>
                <a:gd name="T14" fmla="*/ 35 w 92"/>
                <a:gd name="T15" fmla="*/ 110 h 124"/>
                <a:gd name="T16" fmla="*/ 38 w 92"/>
                <a:gd name="T17" fmla="*/ 110 h 124"/>
                <a:gd name="T18" fmla="*/ 40 w 92"/>
                <a:gd name="T19" fmla="*/ 109 h 124"/>
                <a:gd name="T20" fmla="*/ 42 w 92"/>
                <a:gd name="T21" fmla="*/ 108 h 124"/>
                <a:gd name="T22" fmla="*/ 43 w 92"/>
                <a:gd name="T23" fmla="*/ 105 h 124"/>
                <a:gd name="T24" fmla="*/ 43 w 92"/>
                <a:gd name="T25" fmla="*/ 102 h 124"/>
                <a:gd name="T26" fmla="*/ 42 w 92"/>
                <a:gd name="T27" fmla="*/ 100 h 124"/>
                <a:gd name="T28" fmla="*/ 40 w 92"/>
                <a:gd name="T29" fmla="*/ 97 h 124"/>
                <a:gd name="T30" fmla="*/ 38 w 92"/>
                <a:gd name="T31" fmla="*/ 96 h 124"/>
                <a:gd name="T32" fmla="*/ 35 w 92"/>
                <a:gd name="T33" fmla="*/ 96 h 124"/>
                <a:gd name="T34" fmla="*/ 28 w 92"/>
                <a:gd name="T35" fmla="*/ 13 h 124"/>
                <a:gd name="T36" fmla="*/ 12 w 92"/>
                <a:gd name="T37" fmla="*/ 82 h 124"/>
                <a:gd name="T38" fmla="*/ 67 w 92"/>
                <a:gd name="T39" fmla="*/ 96 h 124"/>
                <a:gd name="T40" fmla="*/ 84 w 92"/>
                <a:gd name="T41" fmla="*/ 26 h 124"/>
                <a:gd name="T42" fmla="*/ 28 w 92"/>
                <a:gd name="T43" fmla="*/ 13 h 124"/>
                <a:gd name="T44" fmla="*/ 44 w 92"/>
                <a:gd name="T45" fmla="*/ 8 h 124"/>
                <a:gd name="T46" fmla="*/ 44 w 92"/>
                <a:gd name="T47" fmla="*/ 10 h 124"/>
                <a:gd name="T48" fmla="*/ 72 w 92"/>
                <a:gd name="T49" fmla="*/ 17 h 124"/>
                <a:gd name="T50" fmla="*/ 72 w 92"/>
                <a:gd name="T51" fmla="*/ 14 h 124"/>
                <a:gd name="T52" fmla="*/ 44 w 92"/>
                <a:gd name="T53" fmla="*/ 8 h 124"/>
                <a:gd name="T54" fmla="*/ 31 w 92"/>
                <a:gd name="T55" fmla="*/ 0 h 124"/>
                <a:gd name="T56" fmla="*/ 35 w 92"/>
                <a:gd name="T57" fmla="*/ 0 h 124"/>
                <a:gd name="T58" fmla="*/ 84 w 92"/>
                <a:gd name="T59" fmla="*/ 12 h 124"/>
                <a:gd name="T60" fmla="*/ 88 w 92"/>
                <a:gd name="T61" fmla="*/ 13 h 124"/>
                <a:gd name="T62" fmla="*/ 91 w 92"/>
                <a:gd name="T63" fmla="*/ 16 h 124"/>
                <a:gd name="T64" fmla="*/ 92 w 92"/>
                <a:gd name="T65" fmla="*/ 20 h 124"/>
                <a:gd name="T66" fmla="*/ 92 w 92"/>
                <a:gd name="T67" fmla="*/ 25 h 124"/>
                <a:gd name="T68" fmla="*/ 69 w 92"/>
                <a:gd name="T69" fmla="*/ 114 h 124"/>
                <a:gd name="T70" fmla="*/ 68 w 92"/>
                <a:gd name="T71" fmla="*/ 118 h 124"/>
                <a:gd name="T72" fmla="*/ 66 w 92"/>
                <a:gd name="T73" fmla="*/ 121 h 124"/>
                <a:gd name="T74" fmla="*/ 62 w 92"/>
                <a:gd name="T75" fmla="*/ 124 h 124"/>
                <a:gd name="T76" fmla="*/ 58 w 92"/>
                <a:gd name="T77" fmla="*/ 122 h 124"/>
                <a:gd name="T78" fmla="*/ 8 w 92"/>
                <a:gd name="T79" fmla="*/ 110 h 124"/>
                <a:gd name="T80" fmla="*/ 4 w 92"/>
                <a:gd name="T81" fmla="*/ 109 h 124"/>
                <a:gd name="T82" fmla="*/ 2 w 92"/>
                <a:gd name="T83" fmla="*/ 106 h 124"/>
                <a:gd name="T84" fmla="*/ 0 w 92"/>
                <a:gd name="T85" fmla="*/ 102 h 124"/>
                <a:gd name="T86" fmla="*/ 0 w 92"/>
                <a:gd name="T87" fmla="*/ 98 h 124"/>
                <a:gd name="T88" fmla="*/ 23 w 92"/>
                <a:gd name="T89" fmla="*/ 8 h 124"/>
                <a:gd name="T90" fmla="*/ 24 w 92"/>
                <a:gd name="T91" fmla="*/ 4 h 124"/>
                <a:gd name="T92" fmla="*/ 27 w 92"/>
                <a:gd name="T93" fmla="*/ 1 h 124"/>
                <a:gd name="T94" fmla="*/ 31 w 92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" h="124">
                  <a:moveTo>
                    <a:pt x="35" y="96"/>
                  </a:moveTo>
                  <a:lnTo>
                    <a:pt x="32" y="97"/>
                  </a:lnTo>
                  <a:lnTo>
                    <a:pt x="31" y="98"/>
                  </a:lnTo>
                  <a:lnTo>
                    <a:pt x="30" y="101"/>
                  </a:lnTo>
                  <a:lnTo>
                    <a:pt x="30" y="104"/>
                  </a:lnTo>
                  <a:lnTo>
                    <a:pt x="30" y="106"/>
                  </a:lnTo>
                  <a:lnTo>
                    <a:pt x="32" y="109"/>
                  </a:lnTo>
                  <a:lnTo>
                    <a:pt x="35" y="110"/>
                  </a:lnTo>
                  <a:lnTo>
                    <a:pt x="38" y="110"/>
                  </a:lnTo>
                  <a:lnTo>
                    <a:pt x="40" y="109"/>
                  </a:lnTo>
                  <a:lnTo>
                    <a:pt x="42" y="108"/>
                  </a:lnTo>
                  <a:lnTo>
                    <a:pt x="43" y="105"/>
                  </a:lnTo>
                  <a:lnTo>
                    <a:pt x="43" y="102"/>
                  </a:lnTo>
                  <a:lnTo>
                    <a:pt x="42" y="100"/>
                  </a:lnTo>
                  <a:lnTo>
                    <a:pt x="40" y="97"/>
                  </a:lnTo>
                  <a:lnTo>
                    <a:pt x="38" y="96"/>
                  </a:lnTo>
                  <a:lnTo>
                    <a:pt x="35" y="96"/>
                  </a:lnTo>
                  <a:close/>
                  <a:moveTo>
                    <a:pt x="28" y="13"/>
                  </a:moveTo>
                  <a:lnTo>
                    <a:pt x="12" y="82"/>
                  </a:lnTo>
                  <a:lnTo>
                    <a:pt x="67" y="96"/>
                  </a:lnTo>
                  <a:lnTo>
                    <a:pt x="84" y="26"/>
                  </a:lnTo>
                  <a:lnTo>
                    <a:pt x="28" y="13"/>
                  </a:lnTo>
                  <a:close/>
                  <a:moveTo>
                    <a:pt x="44" y="8"/>
                  </a:moveTo>
                  <a:lnTo>
                    <a:pt x="44" y="10"/>
                  </a:lnTo>
                  <a:lnTo>
                    <a:pt x="72" y="17"/>
                  </a:lnTo>
                  <a:lnTo>
                    <a:pt x="72" y="14"/>
                  </a:lnTo>
                  <a:lnTo>
                    <a:pt x="44" y="8"/>
                  </a:lnTo>
                  <a:close/>
                  <a:moveTo>
                    <a:pt x="31" y="0"/>
                  </a:moveTo>
                  <a:lnTo>
                    <a:pt x="35" y="0"/>
                  </a:lnTo>
                  <a:lnTo>
                    <a:pt x="84" y="12"/>
                  </a:lnTo>
                  <a:lnTo>
                    <a:pt x="88" y="13"/>
                  </a:lnTo>
                  <a:lnTo>
                    <a:pt x="91" y="16"/>
                  </a:lnTo>
                  <a:lnTo>
                    <a:pt x="92" y="20"/>
                  </a:lnTo>
                  <a:lnTo>
                    <a:pt x="92" y="25"/>
                  </a:lnTo>
                  <a:lnTo>
                    <a:pt x="69" y="114"/>
                  </a:lnTo>
                  <a:lnTo>
                    <a:pt x="68" y="118"/>
                  </a:lnTo>
                  <a:lnTo>
                    <a:pt x="66" y="121"/>
                  </a:lnTo>
                  <a:lnTo>
                    <a:pt x="62" y="124"/>
                  </a:lnTo>
                  <a:lnTo>
                    <a:pt x="58" y="122"/>
                  </a:lnTo>
                  <a:lnTo>
                    <a:pt x="8" y="110"/>
                  </a:lnTo>
                  <a:lnTo>
                    <a:pt x="4" y="109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3" y="8"/>
                  </a:lnTo>
                  <a:lnTo>
                    <a:pt x="24" y="4"/>
                  </a:lnTo>
                  <a:lnTo>
                    <a:pt x="27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B5DD5883-0518-4705-AD41-2BACB6A28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683953"/>
              <a:ext cx="189242" cy="141559"/>
            </a:xfrm>
            <a:custGeom>
              <a:avLst/>
              <a:gdLst>
                <a:gd name="T0" fmla="*/ 64 w 127"/>
                <a:gd name="T1" fmla="*/ 71 h 95"/>
                <a:gd name="T2" fmla="*/ 88 w 127"/>
                <a:gd name="T3" fmla="*/ 71 h 95"/>
                <a:gd name="T4" fmla="*/ 88 w 127"/>
                <a:gd name="T5" fmla="*/ 79 h 95"/>
                <a:gd name="T6" fmla="*/ 64 w 127"/>
                <a:gd name="T7" fmla="*/ 79 h 95"/>
                <a:gd name="T8" fmla="*/ 64 w 127"/>
                <a:gd name="T9" fmla="*/ 71 h 95"/>
                <a:gd name="T10" fmla="*/ 64 w 127"/>
                <a:gd name="T11" fmla="*/ 55 h 95"/>
                <a:gd name="T12" fmla="*/ 95 w 127"/>
                <a:gd name="T13" fmla="*/ 55 h 95"/>
                <a:gd name="T14" fmla="*/ 95 w 127"/>
                <a:gd name="T15" fmla="*/ 63 h 95"/>
                <a:gd name="T16" fmla="*/ 64 w 127"/>
                <a:gd name="T17" fmla="*/ 63 h 95"/>
                <a:gd name="T18" fmla="*/ 64 w 127"/>
                <a:gd name="T19" fmla="*/ 55 h 95"/>
                <a:gd name="T20" fmla="*/ 64 w 127"/>
                <a:gd name="T21" fmla="*/ 40 h 95"/>
                <a:gd name="T22" fmla="*/ 95 w 127"/>
                <a:gd name="T23" fmla="*/ 40 h 95"/>
                <a:gd name="T24" fmla="*/ 95 w 127"/>
                <a:gd name="T25" fmla="*/ 48 h 95"/>
                <a:gd name="T26" fmla="*/ 64 w 127"/>
                <a:gd name="T27" fmla="*/ 48 h 95"/>
                <a:gd name="T28" fmla="*/ 64 w 127"/>
                <a:gd name="T29" fmla="*/ 40 h 95"/>
                <a:gd name="T30" fmla="*/ 16 w 127"/>
                <a:gd name="T31" fmla="*/ 40 h 95"/>
                <a:gd name="T32" fmla="*/ 56 w 127"/>
                <a:gd name="T33" fmla="*/ 40 h 95"/>
                <a:gd name="T34" fmla="*/ 56 w 127"/>
                <a:gd name="T35" fmla="*/ 79 h 95"/>
                <a:gd name="T36" fmla="*/ 16 w 127"/>
                <a:gd name="T37" fmla="*/ 79 h 95"/>
                <a:gd name="T38" fmla="*/ 16 w 127"/>
                <a:gd name="T39" fmla="*/ 40 h 95"/>
                <a:gd name="T40" fmla="*/ 16 w 127"/>
                <a:gd name="T41" fmla="*/ 24 h 95"/>
                <a:gd name="T42" fmla="*/ 95 w 127"/>
                <a:gd name="T43" fmla="*/ 24 h 95"/>
                <a:gd name="T44" fmla="*/ 95 w 127"/>
                <a:gd name="T45" fmla="*/ 32 h 95"/>
                <a:gd name="T46" fmla="*/ 16 w 127"/>
                <a:gd name="T47" fmla="*/ 32 h 95"/>
                <a:gd name="T48" fmla="*/ 16 w 127"/>
                <a:gd name="T49" fmla="*/ 24 h 95"/>
                <a:gd name="T50" fmla="*/ 8 w 127"/>
                <a:gd name="T51" fmla="*/ 8 h 95"/>
                <a:gd name="T52" fmla="*/ 8 w 127"/>
                <a:gd name="T53" fmla="*/ 87 h 95"/>
                <a:gd name="T54" fmla="*/ 103 w 127"/>
                <a:gd name="T55" fmla="*/ 87 h 95"/>
                <a:gd name="T56" fmla="*/ 103 w 127"/>
                <a:gd name="T57" fmla="*/ 8 h 95"/>
                <a:gd name="T58" fmla="*/ 8 w 127"/>
                <a:gd name="T59" fmla="*/ 8 h 95"/>
                <a:gd name="T60" fmla="*/ 0 w 127"/>
                <a:gd name="T61" fmla="*/ 0 h 95"/>
                <a:gd name="T62" fmla="*/ 111 w 127"/>
                <a:gd name="T63" fmla="*/ 0 h 95"/>
                <a:gd name="T64" fmla="*/ 111 w 127"/>
                <a:gd name="T65" fmla="*/ 16 h 95"/>
                <a:gd name="T66" fmla="*/ 127 w 127"/>
                <a:gd name="T67" fmla="*/ 16 h 95"/>
                <a:gd name="T68" fmla="*/ 127 w 127"/>
                <a:gd name="T69" fmla="*/ 83 h 95"/>
                <a:gd name="T70" fmla="*/ 126 w 127"/>
                <a:gd name="T71" fmla="*/ 88 h 95"/>
                <a:gd name="T72" fmla="*/ 123 w 127"/>
                <a:gd name="T73" fmla="*/ 92 h 95"/>
                <a:gd name="T74" fmla="*/ 121 w 127"/>
                <a:gd name="T75" fmla="*/ 95 h 95"/>
                <a:gd name="T76" fmla="*/ 115 w 127"/>
                <a:gd name="T77" fmla="*/ 95 h 95"/>
                <a:gd name="T78" fmla="*/ 8 w 127"/>
                <a:gd name="T79" fmla="*/ 95 h 95"/>
                <a:gd name="T80" fmla="*/ 5 w 127"/>
                <a:gd name="T81" fmla="*/ 95 h 95"/>
                <a:gd name="T82" fmla="*/ 2 w 127"/>
                <a:gd name="T83" fmla="*/ 94 h 95"/>
                <a:gd name="T84" fmla="*/ 1 w 127"/>
                <a:gd name="T85" fmla="*/ 91 h 95"/>
                <a:gd name="T86" fmla="*/ 0 w 127"/>
                <a:gd name="T87" fmla="*/ 87 h 95"/>
                <a:gd name="T88" fmla="*/ 0 w 127"/>
                <a:gd name="T8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" h="95">
                  <a:moveTo>
                    <a:pt x="64" y="71"/>
                  </a:moveTo>
                  <a:lnTo>
                    <a:pt x="88" y="71"/>
                  </a:lnTo>
                  <a:lnTo>
                    <a:pt x="88" y="79"/>
                  </a:lnTo>
                  <a:lnTo>
                    <a:pt x="64" y="79"/>
                  </a:lnTo>
                  <a:lnTo>
                    <a:pt x="64" y="71"/>
                  </a:lnTo>
                  <a:close/>
                  <a:moveTo>
                    <a:pt x="64" y="55"/>
                  </a:moveTo>
                  <a:lnTo>
                    <a:pt x="95" y="55"/>
                  </a:lnTo>
                  <a:lnTo>
                    <a:pt x="95" y="63"/>
                  </a:lnTo>
                  <a:lnTo>
                    <a:pt x="64" y="63"/>
                  </a:lnTo>
                  <a:lnTo>
                    <a:pt x="64" y="55"/>
                  </a:lnTo>
                  <a:close/>
                  <a:moveTo>
                    <a:pt x="64" y="40"/>
                  </a:moveTo>
                  <a:lnTo>
                    <a:pt x="95" y="40"/>
                  </a:lnTo>
                  <a:lnTo>
                    <a:pt x="95" y="48"/>
                  </a:lnTo>
                  <a:lnTo>
                    <a:pt x="64" y="48"/>
                  </a:lnTo>
                  <a:lnTo>
                    <a:pt x="64" y="40"/>
                  </a:lnTo>
                  <a:close/>
                  <a:moveTo>
                    <a:pt x="16" y="40"/>
                  </a:moveTo>
                  <a:lnTo>
                    <a:pt x="56" y="40"/>
                  </a:lnTo>
                  <a:lnTo>
                    <a:pt x="56" y="79"/>
                  </a:lnTo>
                  <a:lnTo>
                    <a:pt x="16" y="79"/>
                  </a:lnTo>
                  <a:lnTo>
                    <a:pt x="16" y="40"/>
                  </a:lnTo>
                  <a:close/>
                  <a:moveTo>
                    <a:pt x="16" y="24"/>
                  </a:moveTo>
                  <a:lnTo>
                    <a:pt x="95" y="24"/>
                  </a:lnTo>
                  <a:lnTo>
                    <a:pt x="95" y="32"/>
                  </a:lnTo>
                  <a:lnTo>
                    <a:pt x="16" y="32"/>
                  </a:lnTo>
                  <a:lnTo>
                    <a:pt x="16" y="24"/>
                  </a:lnTo>
                  <a:close/>
                  <a:moveTo>
                    <a:pt x="8" y="8"/>
                  </a:moveTo>
                  <a:lnTo>
                    <a:pt x="8" y="87"/>
                  </a:lnTo>
                  <a:lnTo>
                    <a:pt x="103" y="87"/>
                  </a:lnTo>
                  <a:lnTo>
                    <a:pt x="10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1" y="0"/>
                  </a:lnTo>
                  <a:lnTo>
                    <a:pt x="111" y="16"/>
                  </a:lnTo>
                  <a:lnTo>
                    <a:pt x="127" y="16"/>
                  </a:lnTo>
                  <a:lnTo>
                    <a:pt x="127" y="83"/>
                  </a:lnTo>
                  <a:lnTo>
                    <a:pt x="126" y="88"/>
                  </a:lnTo>
                  <a:lnTo>
                    <a:pt x="123" y="92"/>
                  </a:lnTo>
                  <a:lnTo>
                    <a:pt x="121" y="95"/>
                  </a:lnTo>
                  <a:lnTo>
                    <a:pt x="115" y="95"/>
                  </a:lnTo>
                  <a:lnTo>
                    <a:pt x="8" y="95"/>
                  </a:lnTo>
                  <a:lnTo>
                    <a:pt x="5" y="95"/>
                  </a:lnTo>
                  <a:lnTo>
                    <a:pt x="2" y="94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81BE4AC3-E5D0-4112-B920-6F95F9F28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6876" y="4087916"/>
              <a:ext cx="177321" cy="175831"/>
            </a:xfrm>
            <a:custGeom>
              <a:avLst/>
              <a:gdLst>
                <a:gd name="T0" fmla="*/ 38 w 119"/>
                <a:gd name="T1" fmla="*/ 73 h 118"/>
                <a:gd name="T2" fmla="*/ 38 w 119"/>
                <a:gd name="T3" fmla="*/ 88 h 118"/>
                <a:gd name="T4" fmla="*/ 52 w 119"/>
                <a:gd name="T5" fmla="*/ 88 h 118"/>
                <a:gd name="T6" fmla="*/ 52 w 119"/>
                <a:gd name="T7" fmla="*/ 73 h 118"/>
                <a:gd name="T8" fmla="*/ 38 w 119"/>
                <a:gd name="T9" fmla="*/ 73 h 118"/>
                <a:gd name="T10" fmla="*/ 8 w 119"/>
                <a:gd name="T11" fmla="*/ 73 h 118"/>
                <a:gd name="T12" fmla="*/ 8 w 119"/>
                <a:gd name="T13" fmla="*/ 88 h 118"/>
                <a:gd name="T14" fmla="*/ 23 w 119"/>
                <a:gd name="T15" fmla="*/ 88 h 118"/>
                <a:gd name="T16" fmla="*/ 23 w 119"/>
                <a:gd name="T17" fmla="*/ 73 h 118"/>
                <a:gd name="T18" fmla="*/ 8 w 119"/>
                <a:gd name="T19" fmla="*/ 73 h 118"/>
                <a:gd name="T20" fmla="*/ 67 w 119"/>
                <a:gd name="T21" fmla="*/ 52 h 118"/>
                <a:gd name="T22" fmla="*/ 119 w 119"/>
                <a:gd name="T23" fmla="*/ 52 h 118"/>
                <a:gd name="T24" fmla="*/ 119 w 119"/>
                <a:gd name="T25" fmla="*/ 118 h 118"/>
                <a:gd name="T26" fmla="*/ 104 w 119"/>
                <a:gd name="T27" fmla="*/ 118 h 118"/>
                <a:gd name="T28" fmla="*/ 104 w 119"/>
                <a:gd name="T29" fmla="*/ 88 h 118"/>
                <a:gd name="T30" fmla="*/ 82 w 119"/>
                <a:gd name="T31" fmla="*/ 88 h 118"/>
                <a:gd name="T32" fmla="*/ 82 w 119"/>
                <a:gd name="T33" fmla="*/ 118 h 118"/>
                <a:gd name="T34" fmla="*/ 67 w 119"/>
                <a:gd name="T35" fmla="*/ 118 h 118"/>
                <a:gd name="T36" fmla="*/ 67 w 119"/>
                <a:gd name="T37" fmla="*/ 52 h 118"/>
                <a:gd name="T38" fmla="*/ 38 w 119"/>
                <a:gd name="T39" fmla="*/ 44 h 118"/>
                <a:gd name="T40" fmla="*/ 38 w 119"/>
                <a:gd name="T41" fmla="*/ 58 h 118"/>
                <a:gd name="T42" fmla="*/ 52 w 119"/>
                <a:gd name="T43" fmla="*/ 58 h 118"/>
                <a:gd name="T44" fmla="*/ 52 w 119"/>
                <a:gd name="T45" fmla="*/ 44 h 118"/>
                <a:gd name="T46" fmla="*/ 38 w 119"/>
                <a:gd name="T47" fmla="*/ 44 h 118"/>
                <a:gd name="T48" fmla="*/ 8 w 119"/>
                <a:gd name="T49" fmla="*/ 44 h 118"/>
                <a:gd name="T50" fmla="*/ 8 w 119"/>
                <a:gd name="T51" fmla="*/ 58 h 118"/>
                <a:gd name="T52" fmla="*/ 23 w 119"/>
                <a:gd name="T53" fmla="*/ 58 h 118"/>
                <a:gd name="T54" fmla="*/ 23 w 119"/>
                <a:gd name="T55" fmla="*/ 44 h 118"/>
                <a:gd name="T56" fmla="*/ 8 w 119"/>
                <a:gd name="T57" fmla="*/ 44 h 118"/>
                <a:gd name="T58" fmla="*/ 67 w 119"/>
                <a:gd name="T59" fmla="*/ 37 h 118"/>
                <a:gd name="T60" fmla="*/ 119 w 119"/>
                <a:gd name="T61" fmla="*/ 37 h 118"/>
                <a:gd name="T62" fmla="*/ 119 w 119"/>
                <a:gd name="T63" fmla="*/ 44 h 118"/>
                <a:gd name="T64" fmla="*/ 67 w 119"/>
                <a:gd name="T65" fmla="*/ 44 h 118"/>
                <a:gd name="T66" fmla="*/ 67 w 119"/>
                <a:gd name="T67" fmla="*/ 37 h 118"/>
                <a:gd name="T68" fmla="*/ 38 w 119"/>
                <a:gd name="T69" fmla="*/ 14 h 118"/>
                <a:gd name="T70" fmla="*/ 38 w 119"/>
                <a:gd name="T71" fmla="*/ 29 h 118"/>
                <a:gd name="T72" fmla="*/ 52 w 119"/>
                <a:gd name="T73" fmla="*/ 29 h 118"/>
                <a:gd name="T74" fmla="*/ 52 w 119"/>
                <a:gd name="T75" fmla="*/ 14 h 118"/>
                <a:gd name="T76" fmla="*/ 38 w 119"/>
                <a:gd name="T77" fmla="*/ 14 h 118"/>
                <a:gd name="T78" fmla="*/ 8 w 119"/>
                <a:gd name="T79" fmla="*/ 14 h 118"/>
                <a:gd name="T80" fmla="*/ 8 w 119"/>
                <a:gd name="T81" fmla="*/ 29 h 118"/>
                <a:gd name="T82" fmla="*/ 23 w 119"/>
                <a:gd name="T83" fmla="*/ 29 h 118"/>
                <a:gd name="T84" fmla="*/ 23 w 119"/>
                <a:gd name="T85" fmla="*/ 14 h 118"/>
                <a:gd name="T86" fmla="*/ 8 w 119"/>
                <a:gd name="T87" fmla="*/ 14 h 118"/>
                <a:gd name="T88" fmla="*/ 0 w 119"/>
                <a:gd name="T89" fmla="*/ 0 h 118"/>
                <a:gd name="T90" fmla="*/ 60 w 119"/>
                <a:gd name="T91" fmla="*/ 0 h 118"/>
                <a:gd name="T92" fmla="*/ 60 w 119"/>
                <a:gd name="T93" fmla="*/ 118 h 118"/>
                <a:gd name="T94" fmla="*/ 0 w 119"/>
                <a:gd name="T95" fmla="*/ 118 h 118"/>
                <a:gd name="T96" fmla="*/ 0 w 119"/>
                <a:gd name="T9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38" y="73"/>
                  </a:moveTo>
                  <a:lnTo>
                    <a:pt x="38" y="88"/>
                  </a:lnTo>
                  <a:lnTo>
                    <a:pt x="52" y="88"/>
                  </a:lnTo>
                  <a:lnTo>
                    <a:pt x="52" y="73"/>
                  </a:lnTo>
                  <a:lnTo>
                    <a:pt x="38" y="73"/>
                  </a:lnTo>
                  <a:close/>
                  <a:moveTo>
                    <a:pt x="8" y="73"/>
                  </a:moveTo>
                  <a:lnTo>
                    <a:pt x="8" y="88"/>
                  </a:lnTo>
                  <a:lnTo>
                    <a:pt x="23" y="88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2"/>
                  </a:moveTo>
                  <a:lnTo>
                    <a:pt x="119" y="52"/>
                  </a:lnTo>
                  <a:lnTo>
                    <a:pt x="119" y="118"/>
                  </a:lnTo>
                  <a:lnTo>
                    <a:pt x="104" y="118"/>
                  </a:lnTo>
                  <a:lnTo>
                    <a:pt x="104" y="88"/>
                  </a:lnTo>
                  <a:lnTo>
                    <a:pt x="82" y="88"/>
                  </a:lnTo>
                  <a:lnTo>
                    <a:pt x="82" y="118"/>
                  </a:lnTo>
                  <a:lnTo>
                    <a:pt x="67" y="118"/>
                  </a:lnTo>
                  <a:lnTo>
                    <a:pt x="67" y="52"/>
                  </a:lnTo>
                  <a:close/>
                  <a:moveTo>
                    <a:pt x="38" y="44"/>
                  </a:moveTo>
                  <a:lnTo>
                    <a:pt x="38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8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7"/>
                  </a:moveTo>
                  <a:lnTo>
                    <a:pt x="119" y="37"/>
                  </a:lnTo>
                  <a:lnTo>
                    <a:pt x="119" y="44"/>
                  </a:lnTo>
                  <a:lnTo>
                    <a:pt x="67" y="44"/>
                  </a:lnTo>
                  <a:lnTo>
                    <a:pt x="67" y="37"/>
                  </a:lnTo>
                  <a:close/>
                  <a:moveTo>
                    <a:pt x="38" y="14"/>
                  </a:moveTo>
                  <a:lnTo>
                    <a:pt x="38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8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C208D2B5-EC3D-4A3E-B9AB-EEC2D4719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1113" y="4303979"/>
              <a:ext cx="186262" cy="186262"/>
            </a:xfrm>
            <a:custGeom>
              <a:avLst/>
              <a:gdLst>
                <a:gd name="T0" fmla="*/ 83 w 125"/>
                <a:gd name="T1" fmla="*/ 16 h 125"/>
                <a:gd name="T2" fmla="*/ 111 w 125"/>
                <a:gd name="T3" fmla="*/ 42 h 125"/>
                <a:gd name="T4" fmla="*/ 107 w 125"/>
                <a:gd name="T5" fmla="*/ 85 h 125"/>
                <a:gd name="T6" fmla="*/ 92 w 125"/>
                <a:gd name="T7" fmla="*/ 88 h 125"/>
                <a:gd name="T8" fmla="*/ 78 w 125"/>
                <a:gd name="T9" fmla="*/ 92 h 125"/>
                <a:gd name="T10" fmla="*/ 64 w 125"/>
                <a:gd name="T11" fmla="*/ 98 h 125"/>
                <a:gd name="T12" fmla="*/ 50 w 125"/>
                <a:gd name="T13" fmla="*/ 105 h 125"/>
                <a:gd name="T14" fmla="*/ 39 w 125"/>
                <a:gd name="T15" fmla="*/ 112 h 125"/>
                <a:gd name="T16" fmla="*/ 28 w 125"/>
                <a:gd name="T17" fmla="*/ 118 h 125"/>
                <a:gd name="T18" fmla="*/ 23 w 125"/>
                <a:gd name="T19" fmla="*/ 122 h 125"/>
                <a:gd name="T20" fmla="*/ 20 w 125"/>
                <a:gd name="T21" fmla="*/ 125 h 125"/>
                <a:gd name="T22" fmla="*/ 14 w 125"/>
                <a:gd name="T23" fmla="*/ 118 h 125"/>
                <a:gd name="T24" fmla="*/ 47 w 125"/>
                <a:gd name="T25" fmla="*/ 85 h 125"/>
                <a:gd name="T26" fmla="*/ 52 w 125"/>
                <a:gd name="T27" fmla="*/ 85 h 125"/>
                <a:gd name="T28" fmla="*/ 56 w 125"/>
                <a:gd name="T29" fmla="*/ 85 h 125"/>
                <a:gd name="T30" fmla="*/ 60 w 125"/>
                <a:gd name="T31" fmla="*/ 82 h 125"/>
                <a:gd name="T32" fmla="*/ 63 w 125"/>
                <a:gd name="T33" fmla="*/ 78 h 125"/>
                <a:gd name="T34" fmla="*/ 63 w 125"/>
                <a:gd name="T35" fmla="*/ 74 h 125"/>
                <a:gd name="T36" fmla="*/ 63 w 125"/>
                <a:gd name="T37" fmla="*/ 69 h 125"/>
                <a:gd name="T38" fmla="*/ 60 w 125"/>
                <a:gd name="T39" fmla="*/ 65 h 125"/>
                <a:gd name="T40" fmla="*/ 56 w 125"/>
                <a:gd name="T41" fmla="*/ 62 h 125"/>
                <a:gd name="T42" fmla="*/ 52 w 125"/>
                <a:gd name="T43" fmla="*/ 62 h 125"/>
                <a:gd name="T44" fmla="*/ 47 w 125"/>
                <a:gd name="T45" fmla="*/ 62 h 125"/>
                <a:gd name="T46" fmla="*/ 43 w 125"/>
                <a:gd name="T47" fmla="*/ 65 h 125"/>
                <a:gd name="T48" fmla="*/ 40 w 125"/>
                <a:gd name="T49" fmla="*/ 69 h 125"/>
                <a:gd name="T50" fmla="*/ 40 w 125"/>
                <a:gd name="T51" fmla="*/ 74 h 125"/>
                <a:gd name="T52" fmla="*/ 40 w 125"/>
                <a:gd name="T53" fmla="*/ 78 h 125"/>
                <a:gd name="T54" fmla="*/ 7 w 125"/>
                <a:gd name="T55" fmla="*/ 112 h 125"/>
                <a:gd name="T56" fmla="*/ 0 w 125"/>
                <a:gd name="T57" fmla="*/ 105 h 125"/>
                <a:gd name="T58" fmla="*/ 3 w 125"/>
                <a:gd name="T59" fmla="*/ 102 h 125"/>
                <a:gd name="T60" fmla="*/ 7 w 125"/>
                <a:gd name="T61" fmla="*/ 97 h 125"/>
                <a:gd name="T62" fmla="*/ 14 w 125"/>
                <a:gd name="T63" fmla="*/ 88 h 125"/>
                <a:gd name="T64" fmla="*/ 20 w 125"/>
                <a:gd name="T65" fmla="*/ 76 h 125"/>
                <a:gd name="T66" fmla="*/ 27 w 125"/>
                <a:gd name="T67" fmla="*/ 62 h 125"/>
                <a:gd name="T68" fmla="*/ 34 w 125"/>
                <a:gd name="T69" fmla="*/ 48 h 125"/>
                <a:gd name="T70" fmla="*/ 38 w 125"/>
                <a:gd name="T71" fmla="*/ 33 h 125"/>
                <a:gd name="T72" fmla="*/ 40 w 125"/>
                <a:gd name="T73" fmla="*/ 18 h 125"/>
                <a:gd name="T74" fmla="*/ 83 w 125"/>
                <a:gd name="T75" fmla="*/ 16 h 125"/>
                <a:gd name="T76" fmla="*/ 99 w 125"/>
                <a:gd name="T77" fmla="*/ 0 h 125"/>
                <a:gd name="T78" fmla="*/ 125 w 125"/>
                <a:gd name="T79" fmla="*/ 26 h 125"/>
                <a:gd name="T80" fmla="*/ 118 w 125"/>
                <a:gd name="T81" fmla="*/ 34 h 125"/>
                <a:gd name="T82" fmla="*/ 91 w 125"/>
                <a:gd name="T83" fmla="*/ 8 h 125"/>
                <a:gd name="T84" fmla="*/ 99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83" y="16"/>
                  </a:moveTo>
                  <a:lnTo>
                    <a:pt x="111" y="42"/>
                  </a:lnTo>
                  <a:lnTo>
                    <a:pt x="107" y="85"/>
                  </a:lnTo>
                  <a:lnTo>
                    <a:pt x="92" y="88"/>
                  </a:lnTo>
                  <a:lnTo>
                    <a:pt x="78" y="92"/>
                  </a:lnTo>
                  <a:lnTo>
                    <a:pt x="64" y="98"/>
                  </a:lnTo>
                  <a:lnTo>
                    <a:pt x="50" y="105"/>
                  </a:lnTo>
                  <a:lnTo>
                    <a:pt x="39" y="112"/>
                  </a:lnTo>
                  <a:lnTo>
                    <a:pt x="28" y="118"/>
                  </a:lnTo>
                  <a:lnTo>
                    <a:pt x="23" y="122"/>
                  </a:lnTo>
                  <a:lnTo>
                    <a:pt x="20" y="125"/>
                  </a:lnTo>
                  <a:lnTo>
                    <a:pt x="14" y="118"/>
                  </a:lnTo>
                  <a:lnTo>
                    <a:pt x="47" y="85"/>
                  </a:lnTo>
                  <a:lnTo>
                    <a:pt x="52" y="85"/>
                  </a:lnTo>
                  <a:lnTo>
                    <a:pt x="56" y="85"/>
                  </a:lnTo>
                  <a:lnTo>
                    <a:pt x="60" y="82"/>
                  </a:lnTo>
                  <a:lnTo>
                    <a:pt x="63" y="78"/>
                  </a:lnTo>
                  <a:lnTo>
                    <a:pt x="63" y="74"/>
                  </a:lnTo>
                  <a:lnTo>
                    <a:pt x="63" y="69"/>
                  </a:lnTo>
                  <a:lnTo>
                    <a:pt x="60" y="65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47" y="62"/>
                  </a:lnTo>
                  <a:lnTo>
                    <a:pt x="43" y="65"/>
                  </a:lnTo>
                  <a:lnTo>
                    <a:pt x="40" y="69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7" y="112"/>
                  </a:lnTo>
                  <a:lnTo>
                    <a:pt x="0" y="105"/>
                  </a:lnTo>
                  <a:lnTo>
                    <a:pt x="3" y="102"/>
                  </a:lnTo>
                  <a:lnTo>
                    <a:pt x="7" y="97"/>
                  </a:lnTo>
                  <a:lnTo>
                    <a:pt x="14" y="88"/>
                  </a:lnTo>
                  <a:lnTo>
                    <a:pt x="20" y="76"/>
                  </a:lnTo>
                  <a:lnTo>
                    <a:pt x="27" y="62"/>
                  </a:lnTo>
                  <a:lnTo>
                    <a:pt x="34" y="48"/>
                  </a:lnTo>
                  <a:lnTo>
                    <a:pt x="38" y="33"/>
                  </a:lnTo>
                  <a:lnTo>
                    <a:pt x="40" y="18"/>
                  </a:lnTo>
                  <a:lnTo>
                    <a:pt x="83" y="16"/>
                  </a:lnTo>
                  <a:close/>
                  <a:moveTo>
                    <a:pt x="99" y="0"/>
                  </a:moveTo>
                  <a:lnTo>
                    <a:pt x="125" y="26"/>
                  </a:lnTo>
                  <a:lnTo>
                    <a:pt x="118" y="34"/>
                  </a:lnTo>
                  <a:lnTo>
                    <a:pt x="91" y="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780EBF5A-8925-420D-832E-C5081503F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081955"/>
              <a:ext cx="168381" cy="168381"/>
            </a:xfrm>
            <a:custGeom>
              <a:avLst/>
              <a:gdLst>
                <a:gd name="T0" fmla="*/ 36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7 w 113"/>
                <a:gd name="T7" fmla="*/ 109 h 113"/>
                <a:gd name="T8" fmla="*/ 57 w 113"/>
                <a:gd name="T9" fmla="*/ 113 h 113"/>
                <a:gd name="T10" fmla="*/ 49 w 113"/>
                <a:gd name="T11" fmla="*/ 112 h 113"/>
                <a:gd name="T12" fmla="*/ 42 w 113"/>
                <a:gd name="T13" fmla="*/ 110 h 113"/>
                <a:gd name="T14" fmla="*/ 36 w 113"/>
                <a:gd name="T15" fmla="*/ 109 h 113"/>
                <a:gd name="T16" fmla="*/ 36 w 113"/>
                <a:gd name="T17" fmla="*/ 85 h 113"/>
                <a:gd name="T18" fmla="*/ 28 w 113"/>
                <a:gd name="T19" fmla="*/ 54 h 113"/>
                <a:gd name="T20" fmla="*/ 28 w 113"/>
                <a:gd name="T21" fmla="*/ 105 h 113"/>
                <a:gd name="T22" fmla="*/ 14 w 113"/>
                <a:gd name="T23" fmla="*/ 94 h 113"/>
                <a:gd name="T24" fmla="*/ 5 w 113"/>
                <a:gd name="T25" fmla="*/ 78 h 113"/>
                <a:gd name="T26" fmla="*/ 28 w 113"/>
                <a:gd name="T27" fmla="*/ 54 h 113"/>
                <a:gd name="T28" fmla="*/ 85 w 113"/>
                <a:gd name="T29" fmla="*/ 8 h 113"/>
                <a:gd name="T30" fmla="*/ 99 w 113"/>
                <a:gd name="T31" fmla="*/ 20 h 113"/>
                <a:gd name="T32" fmla="*/ 109 w 113"/>
                <a:gd name="T33" fmla="*/ 36 h 113"/>
                <a:gd name="T34" fmla="*/ 113 w 113"/>
                <a:gd name="T35" fmla="*/ 56 h 113"/>
                <a:gd name="T36" fmla="*/ 113 w 113"/>
                <a:gd name="T37" fmla="*/ 64 h 113"/>
                <a:gd name="T38" fmla="*/ 111 w 113"/>
                <a:gd name="T39" fmla="*/ 70 h 113"/>
                <a:gd name="T40" fmla="*/ 109 w 113"/>
                <a:gd name="T41" fmla="*/ 77 h 113"/>
                <a:gd name="T42" fmla="*/ 85 w 113"/>
                <a:gd name="T43" fmla="*/ 77 h 113"/>
                <a:gd name="T44" fmla="*/ 85 w 113"/>
                <a:gd name="T45" fmla="*/ 8 h 113"/>
                <a:gd name="T46" fmla="*/ 29 w 113"/>
                <a:gd name="T47" fmla="*/ 6 h 113"/>
                <a:gd name="T48" fmla="*/ 48 w 113"/>
                <a:gd name="T49" fmla="*/ 24 h 113"/>
                <a:gd name="T50" fmla="*/ 2 w 113"/>
                <a:gd name="T51" fmla="*/ 70 h 113"/>
                <a:gd name="T52" fmla="*/ 1 w 113"/>
                <a:gd name="T53" fmla="*/ 64 h 113"/>
                <a:gd name="T54" fmla="*/ 0 w 113"/>
                <a:gd name="T55" fmla="*/ 56 h 113"/>
                <a:gd name="T56" fmla="*/ 4 w 113"/>
                <a:gd name="T57" fmla="*/ 36 h 113"/>
                <a:gd name="T58" fmla="*/ 14 w 113"/>
                <a:gd name="T59" fmla="*/ 18 h 113"/>
                <a:gd name="T60" fmla="*/ 29 w 113"/>
                <a:gd name="T61" fmla="*/ 6 h 113"/>
                <a:gd name="T62" fmla="*/ 57 w 113"/>
                <a:gd name="T63" fmla="*/ 0 h 113"/>
                <a:gd name="T64" fmla="*/ 64 w 113"/>
                <a:gd name="T65" fmla="*/ 0 h 113"/>
                <a:gd name="T66" fmla="*/ 72 w 113"/>
                <a:gd name="T67" fmla="*/ 1 h 113"/>
                <a:gd name="T68" fmla="*/ 78 w 113"/>
                <a:gd name="T69" fmla="*/ 4 h 113"/>
                <a:gd name="T70" fmla="*/ 78 w 113"/>
                <a:gd name="T71" fmla="*/ 44 h 113"/>
                <a:gd name="T72" fmla="*/ 37 w 113"/>
                <a:gd name="T73" fmla="*/ 2 h 113"/>
                <a:gd name="T74" fmla="*/ 46 w 113"/>
                <a:gd name="T75" fmla="*/ 1 h 113"/>
                <a:gd name="T76" fmla="*/ 57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6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7" y="109"/>
                  </a:lnTo>
                  <a:lnTo>
                    <a:pt x="57" y="113"/>
                  </a:lnTo>
                  <a:lnTo>
                    <a:pt x="49" y="112"/>
                  </a:lnTo>
                  <a:lnTo>
                    <a:pt x="42" y="110"/>
                  </a:lnTo>
                  <a:lnTo>
                    <a:pt x="36" y="109"/>
                  </a:lnTo>
                  <a:lnTo>
                    <a:pt x="36" y="85"/>
                  </a:lnTo>
                  <a:close/>
                  <a:moveTo>
                    <a:pt x="28" y="54"/>
                  </a:moveTo>
                  <a:lnTo>
                    <a:pt x="28" y="105"/>
                  </a:lnTo>
                  <a:lnTo>
                    <a:pt x="14" y="94"/>
                  </a:lnTo>
                  <a:lnTo>
                    <a:pt x="5" y="78"/>
                  </a:lnTo>
                  <a:lnTo>
                    <a:pt x="28" y="54"/>
                  </a:lnTo>
                  <a:close/>
                  <a:moveTo>
                    <a:pt x="85" y="8"/>
                  </a:moveTo>
                  <a:lnTo>
                    <a:pt x="99" y="20"/>
                  </a:lnTo>
                  <a:lnTo>
                    <a:pt x="109" y="36"/>
                  </a:lnTo>
                  <a:lnTo>
                    <a:pt x="113" y="56"/>
                  </a:lnTo>
                  <a:lnTo>
                    <a:pt x="113" y="64"/>
                  </a:lnTo>
                  <a:lnTo>
                    <a:pt x="111" y="70"/>
                  </a:lnTo>
                  <a:lnTo>
                    <a:pt x="109" y="77"/>
                  </a:lnTo>
                  <a:lnTo>
                    <a:pt x="85" y="77"/>
                  </a:lnTo>
                  <a:lnTo>
                    <a:pt x="85" y="8"/>
                  </a:lnTo>
                  <a:close/>
                  <a:moveTo>
                    <a:pt x="29" y="6"/>
                  </a:moveTo>
                  <a:lnTo>
                    <a:pt x="48" y="24"/>
                  </a:lnTo>
                  <a:lnTo>
                    <a:pt x="2" y="70"/>
                  </a:lnTo>
                  <a:lnTo>
                    <a:pt x="1" y="64"/>
                  </a:lnTo>
                  <a:lnTo>
                    <a:pt x="0" y="56"/>
                  </a:lnTo>
                  <a:lnTo>
                    <a:pt x="4" y="36"/>
                  </a:lnTo>
                  <a:lnTo>
                    <a:pt x="14" y="18"/>
                  </a:lnTo>
                  <a:lnTo>
                    <a:pt x="29" y="6"/>
                  </a:lnTo>
                  <a:close/>
                  <a:moveTo>
                    <a:pt x="57" y="0"/>
                  </a:moveTo>
                  <a:lnTo>
                    <a:pt x="64" y="0"/>
                  </a:lnTo>
                  <a:lnTo>
                    <a:pt x="72" y="1"/>
                  </a:lnTo>
                  <a:lnTo>
                    <a:pt x="78" y="4"/>
                  </a:lnTo>
                  <a:lnTo>
                    <a:pt x="78" y="44"/>
                  </a:lnTo>
                  <a:lnTo>
                    <a:pt x="37" y="2"/>
                  </a:lnTo>
                  <a:lnTo>
                    <a:pt x="46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E9288E6F-F914-4AE7-92C6-3B15A417E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2732" y="4280137"/>
              <a:ext cx="156460" cy="126658"/>
            </a:xfrm>
            <a:custGeom>
              <a:avLst/>
              <a:gdLst>
                <a:gd name="T0" fmla="*/ 32 w 105"/>
                <a:gd name="T1" fmla="*/ 20 h 85"/>
                <a:gd name="T2" fmla="*/ 59 w 105"/>
                <a:gd name="T3" fmla="*/ 53 h 85"/>
                <a:gd name="T4" fmla="*/ 72 w 105"/>
                <a:gd name="T5" fmla="*/ 42 h 85"/>
                <a:gd name="T6" fmla="*/ 92 w 105"/>
                <a:gd name="T7" fmla="*/ 72 h 85"/>
                <a:gd name="T8" fmla="*/ 14 w 105"/>
                <a:gd name="T9" fmla="*/ 72 h 85"/>
                <a:gd name="T10" fmla="*/ 32 w 105"/>
                <a:gd name="T11" fmla="*/ 20 h 85"/>
                <a:gd name="T12" fmla="*/ 82 w 105"/>
                <a:gd name="T13" fmla="*/ 13 h 85"/>
                <a:gd name="T14" fmla="*/ 86 w 105"/>
                <a:gd name="T15" fmla="*/ 13 h 85"/>
                <a:gd name="T16" fmla="*/ 90 w 105"/>
                <a:gd name="T17" fmla="*/ 16 h 85"/>
                <a:gd name="T18" fmla="*/ 91 w 105"/>
                <a:gd name="T19" fmla="*/ 19 h 85"/>
                <a:gd name="T20" fmla="*/ 92 w 105"/>
                <a:gd name="T21" fmla="*/ 22 h 85"/>
                <a:gd name="T22" fmla="*/ 91 w 105"/>
                <a:gd name="T23" fmla="*/ 26 h 85"/>
                <a:gd name="T24" fmla="*/ 90 w 105"/>
                <a:gd name="T25" fmla="*/ 30 h 85"/>
                <a:gd name="T26" fmla="*/ 86 w 105"/>
                <a:gd name="T27" fmla="*/ 32 h 85"/>
                <a:gd name="T28" fmla="*/ 82 w 105"/>
                <a:gd name="T29" fmla="*/ 33 h 85"/>
                <a:gd name="T30" fmla="*/ 79 w 105"/>
                <a:gd name="T31" fmla="*/ 32 h 85"/>
                <a:gd name="T32" fmla="*/ 75 w 105"/>
                <a:gd name="T33" fmla="*/ 30 h 85"/>
                <a:gd name="T34" fmla="*/ 74 w 105"/>
                <a:gd name="T35" fmla="*/ 26 h 85"/>
                <a:gd name="T36" fmla="*/ 72 w 105"/>
                <a:gd name="T37" fmla="*/ 22 h 85"/>
                <a:gd name="T38" fmla="*/ 74 w 105"/>
                <a:gd name="T39" fmla="*/ 19 h 85"/>
                <a:gd name="T40" fmla="*/ 75 w 105"/>
                <a:gd name="T41" fmla="*/ 16 h 85"/>
                <a:gd name="T42" fmla="*/ 79 w 105"/>
                <a:gd name="T43" fmla="*/ 13 h 85"/>
                <a:gd name="T44" fmla="*/ 82 w 105"/>
                <a:gd name="T45" fmla="*/ 13 h 85"/>
                <a:gd name="T46" fmla="*/ 7 w 105"/>
                <a:gd name="T47" fmla="*/ 7 h 85"/>
                <a:gd name="T48" fmla="*/ 7 w 105"/>
                <a:gd name="T49" fmla="*/ 78 h 85"/>
                <a:gd name="T50" fmla="*/ 99 w 105"/>
                <a:gd name="T51" fmla="*/ 78 h 85"/>
                <a:gd name="T52" fmla="*/ 99 w 105"/>
                <a:gd name="T53" fmla="*/ 7 h 85"/>
                <a:gd name="T54" fmla="*/ 7 w 105"/>
                <a:gd name="T55" fmla="*/ 7 h 85"/>
                <a:gd name="T56" fmla="*/ 0 w 105"/>
                <a:gd name="T57" fmla="*/ 0 h 85"/>
                <a:gd name="T58" fmla="*/ 105 w 105"/>
                <a:gd name="T59" fmla="*/ 0 h 85"/>
                <a:gd name="T60" fmla="*/ 105 w 105"/>
                <a:gd name="T61" fmla="*/ 85 h 85"/>
                <a:gd name="T62" fmla="*/ 0 w 105"/>
                <a:gd name="T63" fmla="*/ 85 h 85"/>
                <a:gd name="T64" fmla="*/ 0 w 105"/>
                <a:gd name="T6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85">
                  <a:moveTo>
                    <a:pt x="32" y="20"/>
                  </a:moveTo>
                  <a:lnTo>
                    <a:pt x="59" y="53"/>
                  </a:lnTo>
                  <a:lnTo>
                    <a:pt x="72" y="42"/>
                  </a:lnTo>
                  <a:lnTo>
                    <a:pt x="92" y="72"/>
                  </a:lnTo>
                  <a:lnTo>
                    <a:pt x="14" y="72"/>
                  </a:lnTo>
                  <a:lnTo>
                    <a:pt x="32" y="20"/>
                  </a:lnTo>
                  <a:close/>
                  <a:moveTo>
                    <a:pt x="82" y="13"/>
                  </a:moveTo>
                  <a:lnTo>
                    <a:pt x="86" y="13"/>
                  </a:lnTo>
                  <a:lnTo>
                    <a:pt x="90" y="16"/>
                  </a:lnTo>
                  <a:lnTo>
                    <a:pt x="91" y="19"/>
                  </a:lnTo>
                  <a:lnTo>
                    <a:pt x="92" y="22"/>
                  </a:lnTo>
                  <a:lnTo>
                    <a:pt x="91" y="26"/>
                  </a:lnTo>
                  <a:lnTo>
                    <a:pt x="90" y="30"/>
                  </a:lnTo>
                  <a:lnTo>
                    <a:pt x="86" y="32"/>
                  </a:lnTo>
                  <a:lnTo>
                    <a:pt x="82" y="33"/>
                  </a:lnTo>
                  <a:lnTo>
                    <a:pt x="79" y="32"/>
                  </a:lnTo>
                  <a:lnTo>
                    <a:pt x="75" y="30"/>
                  </a:lnTo>
                  <a:lnTo>
                    <a:pt x="74" y="26"/>
                  </a:lnTo>
                  <a:lnTo>
                    <a:pt x="72" y="22"/>
                  </a:lnTo>
                  <a:lnTo>
                    <a:pt x="74" y="19"/>
                  </a:lnTo>
                  <a:lnTo>
                    <a:pt x="75" y="16"/>
                  </a:lnTo>
                  <a:lnTo>
                    <a:pt x="79" y="13"/>
                  </a:lnTo>
                  <a:lnTo>
                    <a:pt x="82" y="13"/>
                  </a:lnTo>
                  <a:close/>
                  <a:moveTo>
                    <a:pt x="7" y="7"/>
                  </a:moveTo>
                  <a:lnTo>
                    <a:pt x="7" y="78"/>
                  </a:lnTo>
                  <a:lnTo>
                    <a:pt x="99" y="78"/>
                  </a:lnTo>
                  <a:lnTo>
                    <a:pt x="99" y="7"/>
                  </a:lnTo>
                  <a:lnTo>
                    <a:pt x="7" y="7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0C2076ED-4212-4798-95CF-7582A5331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4455968"/>
              <a:ext cx="147520" cy="183281"/>
            </a:xfrm>
            <a:custGeom>
              <a:avLst/>
              <a:gdLst>
                <a:gd name="T0" fmla="*/ 63 w 99"/>
                <a:gd name="T1" fmla="*/ 60 h 123"/>
                <a:gd name="T2" fmla="*/ 52 w 99"/>
                <a:gd name="T3" fmla="*/ 84 h 123"/>
                <a:gd name="T4" fmla="*/ 39 w 99"/>
                <a:gd name="T5" fmla="*/ 101 h 123"/>
                <a:gd name="T6" fmla="*/ 27 w 99"/>
                <a:gd name="T7" fmla="*/ 113 h 123"/>
                <a:gd name="T8" fmla="*/ 16 w 99"/>
                <a:gd name="T9" fmla="*/ 120 h 123"/>
                <a:gd name="T10" fmla="*/ 9 w 99"/>
                <a:gd name="T11" fmla="*/ 123 h 123"/>
                <a:gd name="T12" fmla="*/ 5 w 99"/>
                <a:gd name="T13" fmla="*/ 121 h 123"/>
                <a:gd name="T14" fmla="*/ 3 w 99"/>
                <a:gd name="T15" fmla="*/ 120 h 123"/>
                <a:gd name="T16" fmla="*/ 1 w 99"/>
                <a:gd name="T17" fmla="*/ 119 h 123"/>
                <a:gd name="T18" fmla="*/ 0 w 99"/>
                <a:gd name="T19" fmla="*/ 117 h 123"/>
                <a:gd name="T20" fmla="*/ 0 w 99"/>
                <a:gd name="T21" fmla="*/ 116 h 123"/>
                <a:gd name="T22" fmla="*/ 0 w 99"/>
                <a:gd name="T23" fmla="*/ 115 h 123"/>
                <a:gd name="T24" fmla="*/ 5 w 99"/>
                <a:gd name="T25" fmla="*/ 113 h 123"/>
                <a:gd name="T26" fmla="*/ 16 w 99"/>
                <a:gd name="T27" fmla="*/ 108 h 123"/>
                <a:gd name="T28" fmla="*/ 31 w 99"/>
                <a:gd name="T29" fmla="*/ 99 h 123"/>
                <a:gd name="T30" fmla="*/ 48 w 99"/>
                <a:gd name="T31" fmla="*/ 83 h 123"/>
                <a:gd name="T32" fmla="*/ 63 w 99"/>
                <a:gd name="T33" fmla="*/ 60 h 123"/>
                <a:gd name="T34" fmla="*/ 73 w 99"/>
                <a:gd name="T35" fmla="*/ 0 h 123"/>
                <a:gd name="T36" fmla="*/ 80 w 99"/>
                <a:gd name="T37" fmla="*/ 11 h 123"/>
                <a:gd name="T38" fmla="*/ 88 w 99"/>
                <a:gd name="T39" fmla="*/ 26 h 123"/>
                <a:gd name="T40" fmla="*/ 95 w 99"/>
                <a:gd name="T41" fmla="*/ 43 h 123"/>
                <a:gd name="T42" fmla="*/ 99 w 99"/>
                <a:gd name="T43" fmla="*/ 63 h 123"/>
                <a:gd name="T44" fmla="*/ 97 w 99"/>
                <a:gd name="T45" fmla="*/ 84 h 123"/>
                <a:gd name="T46" fmla="*/ 91 w 99"/>
                <a:gd name="T47" fmla="*/ 99 h 123"/>
                <a:gd name="T48" fmla="*/ 83 w 99"/>
                <a:gd name="T49" fmla="*/ 109 h 123"/>
                <a:gd name="T50" fmla="*/ 73 w 99"/>
                <a:gd name="T51" fmla="*/ 116 h 123"/>
                <a:gd name="T52" fmla="*/ 63 w 99"/>
                <a:gd name="T53" fmla="*/ 119 h 123"/>
                <a:gd name="T54" fmla="*/ 52 w 99"/>
                <a:gd name="T55" fmla="*/ 117 h 123"/>
                <a:gd name="T56" fmla="*/ 41 w 99"/>
                <a:gd name="T57" fmla="*/ 109 h 123"/>
                <a:gd name="T58" fmla="*/ 56 w 99"/>
                <a:gd name="T59" fmla="*/ 92 h 123"/>
                <a:gd name="T60" fmla="*/ 64 w 99"/>
                <a:gd name="T61" fmla="*/ 76 h 123"/>
                <a:gd name="T62" fmla="*/ 68 w 99"/>
                <a:gd name="T63" fmla="*/ 62 h 123"/>
                <a:gd name="T64" fmla="*/ 68 w 99"/>
                <a:gd name="T65" fmla="*/ 51 h 123"/>
                <a:gd name="T66" fmla="*/ 67 w 99"/>
                <a:gd name="T67" fmla="*/ 43 h 123"/>
                <a:gd name="T68" fmla="*/ 65 w 99"/>
                <a:gd name="T69" fmla="*/ 40 h 123"/>
                <a:gd name="T70" fmla="*/ 52 w 99"/>
                <a:gd name="T71" fmla="*/ 66 h 123"/>
                <a:gd name="T72" fmla="*/ 36 w 99"/>
                <a:gd name="T73" fmla="*/ 84 h 123"/>
                <a:gd name="T74" fmla="*/ 19 w 99"/>
                <a:gd name="T75" fmla="*/ 96 h 123"/>
                <a:gd name="T76" fmla="*/ 9 w 99"/>
                <a:gd name="T77" fmla="*/ 89 h 123"/>
                <a:gd name="T78" fmla="*/ 4 w 99"/>
                <a:gd name="T79" fmla="*/ 79 h 123"/>
                <a:gd name="T80" fmla="*/ 3 w 99"/>
                <a:gd name="T81" fmla="*/ 67 h 123"/>
                <a:gd name="T82" fmla="*/ 5 w 99"/>
                <a:gd name="T83" fmla="*/ 54 h 123"/>
                <a:gd name="T84" fmla="*/ 15 w 99"/>
                <a:gd name="T85" fmla="*/ 42 h 123"/>
                <a:gd name="T86" fmla="*/ 25 w 99"/>
                <a:gd name="T87" fmla="*/ 32 h 123"/>
                <a:gd name="T88" fmla="*/ 36 w 99"/>
                <a:gd name="T89" fmla="*/ 27 h 123"/>
                <a:gd name="T90" fmla="*/ 45 w 99"/>
                <a:gd name="T91" fmla="*/ 24 h 123"/>
                <a:gd name="T92" fmla="*/ 55 w 99"/>
                <a:gd name="T93" fmla="*/ 20 h 123"/>
                <a:gd name="T94" fmla="*/ 64 w 99"/>
                <a:gd name="T95" fmla="*/ 14 h 123"/>
                <a:gd name="T96" fmla="*/ 73 w 99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23">
                  <a:moveTo>
                    <a:pt x="63" y="60"/>
                  </a:moveTo>
                  <a:lnTo>
                    <a:pt x="52" y="84"/>
                  </a:lnTo>
                  <a:lnTo>
                    <a:pt x="39" y="101"/>
                  </a:lnTo>
                  <a:lnTo>
                    <a:pt x="27" y="113"/>
                  </a:lnTo>
                  <a:lnTo>
                    <a:pt x="16" y="120"/>
                  </a:lnTo>
                  <a:lnTo>
                    <a:pt x="9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1" y="99"/>
                  </a:lnTo>
                  <a:lnTo>
                    <a:pt x="48" y="83"/>
                  </a:lnTo>
                  <a:lnTo>
                    <a:pt x="63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6"/>
                  </a:lnTo>
                  <a:lnTo>
                    <a:pt x="95" y="43"/>
                  </a:lnTo>
                  <a:lnTo>
                    <a:pt x="99" y="63"/>
                  </a:lnTo>
                  <a:lnTo>
                    <a:pt x="97" y="84"/>
                  </a:lnTo>
                  <a:lnTo>
                    <a:pt x="91" y="99"/>
                  </a:lnTo>
                  <a:lnTo>
                    <a:pt x="83" y="109"/>
                  </a:lnTo>
                  <a:lnTo>
                    <a:pt x="73" y="116"/>
                  </a:lnTo>
                  <a:lnTo>
                    <a:pt x="63" y="119"/>
                  </a:lnTo>
                  <a:lnTo>
                    <a:pt x="52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2"/>
                  </a:lnTo>
                  <a:lnTo>
                    <a:pt x="68" y="51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52" y="66"/>
                  </a:lnTo>
                  <a:lnTo>
                    <a:pt x="36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3" y="67"/>
                  </a:lnTo>
                  <a:lnTo>
                    <a:pt x="5" y="54"/>
                  </a:lnTo>
                  <a:lnTo>
                    <a:pt x="15" y="42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5" y="20"/>
                  </a:lnTo>
                  <a:lnTo>
                    <a:pt x="64" y="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91">
              <a:extLst>
                <a:ext uri="{FF2B5EF4-FFF2-40B4-BE49-F238E27FC236}">
                  <a16:creationId xmlns:a16="http://schemas.microsoft.com/office/drawing/2014/main" id="{14A7C6C9-CC17-439C-A59F-4077C0EEE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956" y="3797346"/>
              <a:ext cx="225004" cy="169871"/>
            </a:xfrm>
            <a:custGeom>
              <a:avLst/>
              <a:gdLst>
                <a:gd name="T0" fmla="*/ 56 w 151"/>
                <a:gd name="T1" fmla="*/ 28 h 114"/>
                <a:gd name="T2" fmla="*/ 56 w 151"/>
                <a:gd name="T3" fmla="*/ 86 h 114"/>
                <a:gd name="T4" fmla="*/ 104 w 151"/>
                <a:gd name="T5" fmla="*/ 58 h 114"/>
                <a:gd name="T6" fmla="*/ 56 w 151"/>
                <a:gd name="T7" fmla="*/ 28 h 114"/>
                <a:gd name="T8" fmla="*/ 75 w 151"/>
                <a:gd name="T9" fmla="*/ 0 h 114"/>
                <a:gd name="T10" fmla="*/ 111 w 151"/>
                <a:gd name="T11" fmla="*/ 2 h 114"/>
                <a:gd name="T12" fmla="*/ 144 w 151"/>
                <a:gd name="T13" fmla="*/ 6 h 114"/>
                <a:gd name="T14" fmla="*/ 149 w 151"/>
                <a:gd name="T15" fmla="*/ 30 h 114"/>
                <a:gd name="T16" fmla="*/ 151 w 151"/>
                <a:gd name="T17" fmla="*/ 58 h 114"/>
                <a:gd name="T18" fmla="*/ 149 w 151"/>
                <a:gd name="T19" fmla="*/ 84 h 114"/>
                <a:gd name="T20" fmla="*/ 144 w 151"/>
                <a:gd name="T21" fmla="*/ 110 h 114"/>
                <a:gd name="T22" fmla="*/ 111 w 151"/>
                <a:gd name="T23" fmla="*/ 112 h 114"/>
                <a:gd name="T24" fmla="*/ 75 w 151"/>
                <a:gd name="T25" fmla="*/ 114 h 114"/>
                <a:gd name="T26" fmla="*/ 40 w 151"/>
                <a:gd name="T27" fmla="*/ 112 h 114"/>
                <a:gd name="T28" fmla="*/ 6 w 151"/>
                <a:gd name="T29" fmla="*/ 110 h 114"/>
                <a:gd name="T30" fmla="*/ 2 w 151"/>
                <a:gd name="T31" fmla="*/ 84 h 114"/>
                <a:gd name="T32" fmla="*/ 0 w 151"/>
                <a:gd name="T33" fmla="*/ 58 h 114"/>
                <a:gd name="T34" fmla="*/ 2 w 151"/>
                <a:gd name="T35" fmla="*/ 30 h 114"/>
                <a:gd name="T36" fmla="*/ 6 w 151"/>
                <a:gd name="T37" fmla="*/ 6 h 114"/>
                <a:gd name="T38" fmla="*/ 40 w 151"/>
                <a:gd name="T39" fmla="*/ 2 h 114"/>
                <a:gd name="T40" fmla="*/ 75 w 151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4">
                  <a:moveTo>
                    <a:pt x="56" y="28"/>
                  </a:moveTo>
                  <a:lnTo>
                    <a:pt x="56" y="86"/>
                  </a:lnTo>
                  <a:lnTo>
                    <a:pt x="104" y="58"/>
                  </a:lnTo>
                  <a:lnTo>
                    <a:pt x="56" y="28"/>
                  </a:lnTo>
                  <a:close/>
                  <a:moveTo>
                    <a:pt x="75" y="0"/>
                  </a:moveTo>
                  <a:lnTo>
                    <a:pt x="111" y="2"/>
                  </a:lnTo>
                  <a:lnTo>
                    <a:pt x="144" y="6"/>
                  </a:lnTo>
                  <a:lnTo>
                    <a:pt x="149" y="30"/>
                  </a:lnTo>
                  <a:lnTo>
                    <a:pt x="151" y="58"/>
                  </a:lnTo>
                  <a:lnTo>
                    <a:pt x="149" y="84"/>
                  </a:lnTo>
                  <a:lnTo>
                    <a:pt x="144" y="110"/>
                  </a:lnTo>
                  <a:lnTo>
                    <a:pt x="111" y="112"/>
                  </a:lnTo>
                  <a:lnTo>
                    <a:pt x="75" y="114"/>
                  </a:lnTo>
                  <a:lnTo>
                    <a:pt x="40" y="112"/>
                  </a:lnTo>
                  <a:lnTo>
                    <a:pt x="6" y="110"/>
                  </a:lnTo>
                  <a:lnTo>
                    <a:pt x="2" y="84"/>
                  </a:lnTo>
                  <a:lnTo>
                    <a:pt x="0" y="58"/>
                  </a:lnTo>
                  <a:lnTo>
                    <a:pt x="2" y="30"/>
                  </a:lnTo>
                  <a:lnTo>
                    <a:pt x="6" y="6"/>
                  </a:lnTo>
                  <a:lnTo>
                    <a:pt x="40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33F2A036-1847-4AD8-9891-E225D3863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075" y="4882137"/>
              <a:ext cx="250336" cy="251826"/>
            </a:xfrm>
            <a:custGeom>
              <a:avLst/>
              <a:gdLst>
                <a:gd name="T0" fmla="*/ 31 w 168"/>
                <a:gd name="T1" fmla="*/ 116 h 169"/>
                <a:gd name="T2" fmla="*/ 52 w 168"/>
                <a:gd name="T3" fmla="*/ 138 h 169"/>
                <a:gd name="T4" fmla="*/ 22 w 168"/>
                <a:gd name="T5" fmla="*/ 169 h 169"/>
                <a:gd name="T6" fmla="*/ 0 w 168"/>
                <a:gd name="T7" fmla="*/ 148 h 169"/>
                <a:gd name="T8" fmla="*/ 31 w 168"/>
                <a:gd name="T9" fmla="*/ 116 h 169"/>
                <a:gd name="T10" fmla="*/ 57 w 168"/>
                <a:gd name="T11" fmla="*/ 39 h 169"/>
                <a:gd name="T12" fmla="*/ 131 w 168"/>
                <a:gd name="T13" fmla="*/ 112 h 169"/>
                <a:gd name="T14" fmla="*/ 119 w 168"/>
                <a:gd name="T15" fmla="*/ 122 h 169"/>
                <a:gd name="T16" fmla="*/ 104 w 168"/>
                <a:gd name="T17" fmla="*/ 130 h 169"/>
                <a:gd name="T18" fmla="*/ 89 w 168"/>
                <a:gd name="T19" fmla="*/ 135 h 169"/>
                <a:gd name="T20" fmla="*/ 75 w 168"/>
                <a:gd name="T21" fmla="*/ 138 h 169"/>
                <a:gd name="T22" fmla="*/ 59 w 168"/>
                <a:gd name="T23" fmla="*/ 134 h 169"/>
                <a:gd name="T24" fmla="*/ 45 w 168"/>
                <a:gd name="T25" fmla="*/ 124 h 169"/>
                <a:gd name="T26" fmla="*/ 35 w 168"/>
                <a:gd name="T27" fmla="*/ 110 h 169"/>
                <a:gd name="T28" fmla="*/ 32 w 168"/>
                <a:gd name="T29" fmla="*/ 95 h 169"/>
                <a:gd name="T30" fmla="*/ 33 w 168"/>
                <a:gd name="T31" fmla="*/ 79 h 169"/>
                <a:gd name="T32" fmla="*/ 40 w 168"/>
                <a:gd name="T33" fmla="*/ 64 h 169"/>
                <a:gd name="T34" fmla="*/ 48 w 168"/>
                <a:gd name="T35" fmla="*/ 51 h 169"/>
                <a:gd name="T36" fmla="*/ 57 w 168"/>
                <a:gd name="T37" fmla="*/ 39 h 169"/>
                <a:gd name="T38" fmla="*/ 121 w 168"/>
                <a:gd name="T39" fmla="*/ 0 h 169"/>
                <a:gd name="T40" fmla="*/ 137 w 168"/>
                <a:gd name="T41" fmla="*/ 16 h 169"/>
                <a:gd name="T42" fmla="*/ 107 w 168"/>
                <a:gd name="T43" fmla="*/ 46 h 169"/>
                <a:gd name="T44" fmla="*/ 124 w 168"/>
                <a:gd name="T45" fmla="*/ 62 h 169"/>
                <a:gd name="T46" fmla="*/ 153 w 168"/>
                <a:gd name="T47" fmla="*/ 32 h 169"/>
                <a:gd name="T48" fmla="*/ 168 w 168"/>
                <a:gd name="T49" fmla="*/ 47 h 169"/>
                <a:gd name="T50" fmla="*/ 139 w 168"/>
                <a:gd name="T51" fmla="*/ 76 h 169"/>
                <a:gd name="T52" fmla="*/ 157 w 168"/>
                <a:gd name="T53" fmla="*/ 96 h 169"/>
                <a:gd name="T54" fmla="*/ 144 w 168"/>
                <a:gd name="T55" fmla="*/ 110 h 169"/>
                <a:gd name="T56" fmla="*/ 59 w 168"/>
                <a:gd name="T57" fmla="*/ 26 h 169"/>
                <a:gd name="T58" fmla="*/ 73 w 168"/>
                <a:gd name="T59" fmla="*/ 11 h 169"/>
                <a:gd name="T60" fmla="*/ 92 w 168"/>
                <a:gd name="T61" fmla="*/ 30 h 169"/>
                <a:gd name="T62" fmla="*/ 121 w 168"/>
                <a:gd name="T6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9">
                  <a:moveTo>
                    <a:pt x="31" y="116"/>
                  </a:moveTo>
                  <a:lnTo>
                    <a:pt x="52" y="138"/>
                  </a:lnTo>
                  <a:lnTo>
                    <a:pt x="22" y="169"/>
                  </a:lnTo>
                  <a:lnTo>
                    <a:pt x="0" y="148"/>
                  </a:lnTo>
                  <a:lnTo>
                    <a:pt x="31" y="116"/>
                  </a:lnTo>
                  <a:close/>
                  <a:moveTo>
                    <a:pt x="57" y="39"/>
                  </a:moveTo>
                  <a:lnTo>
                    <a:pt x="131" y="112"/>
                  </a:lnTo>
                  <a:lnTo>
                    <a:pt x="119" y="122"/>
                  </a:lnTo>
                  <a:lnTo>
                    <a:pt x="104" y="130"/>
                  </a:lnTo>
                  <a:lnTo>
                    <a:pt x="89" y="135"/>
                  </a:lnTo>
                  <a:lnTo>
                    <a:pt x="75" y="138"/>
                  </a:lnTo>
                  <a:lnTo>
                    <a:pt x="59" y="134"/>
                  </a:lnTo>
                  <a:lnTo>
                    <a:pt x="45" y="124"/>
                  </a:lnTo>
                  <a:lnTo>
                    <a:pt x="35" y="110"/>
                  </a:lnTo>
                  <a:lnTo>
                    <a:pt x="32" y="95"/>
                  </a:lnTo>
                  <a:lnTo>
                    <a:pt x="33" y="79"/>
                  </a:lnTo>
                  <a:lnTo>
                    <a:pt x="40" y="64"/>
                  </a:lnTo>
                  <a:lnTo>
                    <a:pt x="48" y="51"/>
                  </a:lnTo>
                  <a:lnTo>
                    <a:pt x="57" y="39"/>
                  </a:lnTo>
                  <a:close/>
                  <a:moveTo>
                    <a:pt x="121" y="0"/>
                  </a:moveTo>
                  <a:lnTo>
                    <a:pt x="137" y="16"/>
                  </a:lnTo>
                  <a:lnTo>
                    <a:pt x="107" y="46"/>
                  </a:lnTo>
                  <a:lnTo>
                    <a:pt x="124" y="62"/>
                  </a:lnTo>
                  <a:lnTo>
                    <a:pt x="153" y="32"/>
                  </a:lnTo>
                  <a:lnTo>
                    <a:pt x="168" y="47"/>
                  </a:lnTo>
                  <a:lnTo>
                    <a:pt x="139" y="76"/>
                  </a:lnTo>
                  <a:lnTo>
                    <a:pt x="157" y="96"/>
                  </a:lnTo>
                  <a:lnTo>
                    <a:pt x="144" y="110"/>
                  </a:lnTo>
                  <a:lnTo>
                    <a:pt x="59" y="26"/>
                  </a:lnTo>
                  <a:lnTo>
                    <a:pt x="73" y="11"/>
                  </a:lnTo>
                  <a:lnTo>
                    <a:pt x="92" y="3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93">
              <a:extLst>
                <a:ext uri="{FF2B5EF4-FFF2-40B4-BE49-F238E27FC236}">
                  <a16:creationId xmlns:a16="http://schemas.microsoft.com/office/drawing/2014/main" id="{F8F32B59-0955-4F66-8CFE-7BBFDAE21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352" y="5190585"/>
              <a:ext cx="186262" cy="213084"/>
            </a:xfrm>
            <a:custGeom>
              <a:avLst/>
              <a:gdLst>
                <a:gd name="T0" fmla="*/ 44 w 125"/>
                <a:gd name="T1" fmla="*/ 20 h 143"/>
                <a:gd name="T2" fmla="*/ 44 w 125"/>
                <a:gd name="T3" fmla="*/ 40 h 143"/>
                <a:gd name="T4" fmla="*/ 38 w 125"/>
                <a:gd name="T5" fmla="*/ 44 h 143"/>
                <a:gd name="T6" fmla="*/ 31 w 125"/>
                <a:gd name="T7" fmla="*/ 49 h 143"/>
                <a:gd name="T8" fmla="*/ 22 w 125"/>
                <a:gd name="T9" fmla="*/ 64 h 143"/>
                <a:gd name="T10" fmla="*/ 18 w 125"/>
                <a:gd name="T11" fmla="*/ 81 h 143"/>
                <a:gd name="T12" fmla="*/ 22 w 125"/>
                <a:gd name="T13" fmla="*/ 98 h 143"/>
                <a:gd name="T14" fmla="*/ 31 w 125"/>
                <a:gd name="T15" fmla="*/ 112 h 143"/>
                <a:gd name="T16" fmla="*/ 46 w 125"/>
                <a:gd name="T17" fmla="*/ 122 h 143"/>
                <a:gd name="T18" fmla="*/ 63 w 125"/>
                <a:gd name="T19" fmla="*/ 125 h 143"/>
                <a:gd name="T20" fmla="*/ 80 w 125"/>
                <a:gd name="T21" fmla="*/ 122 h 143"/>
                <a:gd name="T22" fmla="*/ 95 w 125"/>
                <a:gd name="T23" fmla="*/ 112 h 143"/>
                <a:gd name="T24" fmla="*/ 104 w 125"/>
                <a:gd name="T25" fmla="*/ 98 h 143"/>
                <a:gd name="T26" fmla="*/ 108 w 125"/>
                <a:gd name="T27" fmla="*/ 81 h 143"/>
                <a:gd name="T28" fmla="*/ 104 w 125"/>
                <a:gd name="T29" fmla="*/ 64 h 143"/>
                <a:gd name="T30" fmla="*/ 95 w 125"/>
                <a:gd name="T31" fmla="*/ 49 h 143"/>
                <a:gd name="T32" fmla="*/ 88 w 125"/>
                <a:gd name="T33" fmla="*/ 44 h 143"/>
                <a:gd name="T34" fmla="*/ 80 w 125"/>
                <a:gd name="T35" fmla="*/ 40 h 143"/>
                <a:gd name="T36" fmla="*/ 80 w 125"/>
                <a:gd name="T37" fmla="*/ 20 h 143"/>
                <a:gd name="T38" fmla="*/ 99 w 125"/>
                <a:gd name="T39" fmla="*/ 29 h 143"/>
                <a:gd name="T40" fmla="*/ 113 w 125"/>
                <a:gd name="T41" fmla="*/ 42 h 143"/>
                <a:gd name="T42" fmla="*/ 123 w 125"/>
                <a:gd name="T43" fmla="*/ 60 h 143"/>
                <a:gd name="T44" fmla="*/ 125 w 125"/>
                <a:gd name="T45" fmla="*/ 81 h 143"/>
                <a:gd name="T46" fmla="*/ 123 w 125"/>
                <a:gd name="T47" fmla="*/ 101 h 143"/>
                <a:gd name="T48" fmla="*/ 113 w 125"/>
                <a:gd name="T49" fmla="*/ 118 h 143"/>
                <a:gd name="T50" fmla="*/ 100 w 125"/>
                <a:gd name="T51" fmla="*/ 131 h 143"/>
                <a:gd name="T52" fmla="*/ 83 w 125"/>
                <a:gd name="T53" fmla="*/ 139 h 143"/>
                <a:gd name="T54" fmla="*/ 63 w 125"/>
                <a:gd name="T55" fmla="*/ 143 h 143"/>
                <a:gd name="T56" fmla="*/ 43 w 125"/>
                <a:gd name="T57" fmla="*/ 139 h 143"/>
                <a:gd name="T58" fmla="*/ 26 w 125"/>
                <a:gd name="T59" fmla="*/ 131 h 143"/>
                <a:gd name="T60" fmla="*/ 12 w 125"/>
                <a:gd name="T61" fmla="*/ 118 h 143"/>
                <a:gd name="T62" fmla="*/ 3 w 125"/>
                <a:gd name="T63" fmla="*/ 101 h 143"/>
                <a:gd name="T64" fmla="*/ 0 w 125"/>
                <a:gd name="T65" fmla="*/ 81 h 143"/>
                <a:gd name="T66" fmla="*/ 3 w 125"/>
                <a:gd name="T67" fmla="*/ 60 h 143"/>
                <a:gd name="T68" fmla="*/ 12 w 125"/>
                <a:gd name="T69" fmla="*/ 42 h 143"/>
                <a:gd name="T70" fmla="*/ 27 w 125"/>
                <a:gd name="T71" fmla="*/ 29 h 143"/>
                <a:gd name="T72" fmla="*/ 44 w 125"/>
                <a:gd name="T73" fmla="*/ 20 h 143"/>
                <a:gd name="T74" fmla="*/ 54 w 125"/>
                <a:gd name="T75" fmla="*/ 0 h 143"/>
                <a:gd name="T76" fmla="*/ 72 w 125"/>
                <a:gd name="T77" fmla="*/ 0 h 143"/>
                <a:gd name="T78" fmla="*/ 72 w 125"/>
                <a:gd name="T79" fmla="*/ 72 h 143"/>
                <a:gd name="T80" fmla="*/ 54 w 125"/>
                <a:gd name="T81" fmla="*/ 72 h 143"/>
                <a:gd name="T82" fmla="*/ 54 w 125"/>
                <a:gd name="T8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3">
                  <a:moveTo>
                    <a:pt x="44" y="20"/>
                  </a:moveTo>
                  <a:lnTo>
                    <a:pt x="44" y="40"/>
                  </a:lnTo>
                  <a:lnTo>
                    <a:pt x="38" y="44"/>
                  </a:lnTo>
                  <a:lnTo>
                    <a:pt x="31" y="49"/>
                  </a:lnTo>
                  <a:lnTo>
                    <a:pt x="22" y="64"/>
                  </a:lnTo>
                  <a:lnTo>
                    <a:pt x="18" y="81"/>
                  </a:lnTo>
                  <a:lnTo>
                    <a:pt x="22" y="98"/>
                  </a:lnTo>
                  <a:lnTo>
                    <a:pt x="31" y="112"/>
                  </a:lnTo>
                  <a:lnTo>
                    <a:pt x="46" y="122"/>
                  </a:lnTo>
                  <a:lnTo>
                    <a:pt x="63" y="125"/>
                  </a:lnTo>
                  <a:lnTo>
                    <a:pt x="80" y="122"/>
                  </a:lnTo>
                  <a:lnTo>
                    <a:pt x="95" y="112"/>
                  </a:lnTo>
                  <a:lnTo>
                    <a:pt x="104" y="98"/>
                  </a:lnTo>
                  <a:lnTo>
                    <a:pt x="108" y="81"/>
                  </a:lnTo>
                  <a:lnTo>
                    <a:pt x="104" y="64"/>
                  </a:lnTo>
                  <a:lnTo>
                    <a:pt x="95" y="49"/>
                  </a:lnTo>
                  <a:lnTo>
                    <a:pt x="88" y="44"/>
                  </a:lnTo>
                  <a:lnTo>
                    <a:pt x="80" y="40"/>
                  </a:lnTo>
                  <a:lnTo>
                    <a:pt x="80" y="20"/>
                  </a:lnTo>
                  <a:lnTo>
                    <a:pt x="99" y="29"/>
                  </a:lnTo>
                  <a:lnTo>
                    <a:pt x="113" y="42"/>
                  </a:lnTo>
                  <a:lnTo>
                    <a:pt x="123" y="60"/>
                  </a:lnTo>
                  <a:lnTo>
                    <a:pt x="125" y="81"/>
                  </a:lnTo>
                  <a:lnTo>
                    <a:pt x="123" y="101"/>
                  </a:lnTo>
                  <a:lnTo>
                    <a:pt x="113" y="118"/>
                  </a:lnTo>
                  <a:lnTo>
                    <a:pt x="100" y="131"/>
                  </a:lnTo>
                  <a:lnTo>
                    <a:pt x="83" y="139"/>
                  </a:lnTo>
                  <a:lnTo>
                    <a:pt x="63" y="143"/>
                  </a:lnTo>
                  <a:lnTo>
                    <a:pt x="43" y="139"/>
                  </a:lnTo>
                  <a:lnTo>
                    <a:pt x="26" y="131"/>
                  </a:lnTo>
                  <a:lnTo>
                    <a:pt x="12" y="118"/>
                  </a:lnTo>
                  <a:lnTo>
                    <a:pt x="3" y="101"/>
                  </a:lnTo>
                  <a:lnTo>
                    <a:pt x="0" y="81"/>
                  </a:lnTo>
                  <a:lnTo>
                    <a:pt x="3" y="60"/>
                  </a:lnTo>
                  <a:lnTo>
                    <a:pt x="12" y="42"/>
                  </a:lnTo>
                  <a:lnTo>
                    <a:pt x="27" y="29"/>
                  </a:lnTo>
                  <a:lnTo>
                    <a:pt x="44" y="20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8A7F8E6C-342F-4744-B150-BA69F6B97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5214" y="4686934"/>
              <a:ext cx="102816" cy="174341"/>
            </a:xfrm>
            <a:custGeom>
              <a:avLst/>
              <a:gdLst>
                <a:gd name="T0" fmla="*/ 0 w 69"/>
                <a:gd name="T1" fmla="*/ 0 h 117"/>
                <a:gd name="T2" fmla="*/ 20 w 69"/>
                <a:gd name="T3" fmla="*/ 0 h 117"/>
                <a:gd name="T4" fmla="*/ 20 w 69"/>
                <a:gd name="T5" fmla="*/ 53 h 117"/>
                <a:gd name="T6" fmla="*/ 69 w 69"/>
                <a:gd name="T7" fmla="*/ 4 h 117"/>
                <a:gd name="T8" fmla="*/ 69 w 69"/>
                <a:gd name="T9" fmla="*/ 111 h 117"/>
                <a:gd name="T10" fmla="*/ 20 w 69"/>
                <a:gd name="T11" fmla="*/ 62 h 117"/>
                <a:gd name="T12" fmla="*/ 20 w 69"/>
                <a:gd name="T13" fmla="*/ 117 h 117"/>
                <a:gd name="T14" fmla="*/ 0 w 69"/>
                <a:gd name="T15" fmla="*/ 117 h 117"/>
                <a:gd name="T16" fmla="*/ 0 w 69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17">
                  <a:moveTo>
                    <a:pt x="0" y="0"/>
                  </a:moveTo>
                  <a:lnTo>
                    <a:pt x="20" y="0"/>
                  </a:lnTo>
                  <a:lnTo>
                    <a:pt x="20" y="53"/>
                  </a:lnTo>
                  <a:lnTo>
                    <a:pt x="69" y="4"/>
                  </a:lnTo>
                  <a:lnTo>
                    <a:pt x="69" y="111"/>
                  </a:lnTo>
                  <a:lnTo>
                    <a:pt x="20" y="62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0FCCCD1A-B182-424D-98AA-901BEAAD2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1139" y="4010430"/>
              <a:ext cx="193713" cy="168381"/>
            </a:xfrm>
            <a:custGeom>
              <a:avLst/>
              <a:gdLst>
                <a:gd name="T0" fmla="*/ 41 w 130"/>
                <a:gd name="T1" fmla="*/ 65 h 113"/>
                <a:gd name="T2" fmla="*/ 41 w 130"/>
                <a:gd name="T3" fmla="*/ 105 h 113"/>
                <a:gd name="T4" fmla="*/ 90 w 130"/>
                <a:gd name="T5" fmla="*/ 105 h 113"/>
                <a:gd name="T6" fmla="*/ 90 w 130"/>
                <a:gd name="T7" fmla="*/ 65 h 113"/>
                <a:gd name="T8" fmla="*/ 41 w 130"/>
                <a:gd name="T9" fmla="*/ 65 h 113"/>
                <a:gd name="T10" fmla="*/ 118 w 130"/>
                <a:gd name="T11" fmla="*/ 30 h 113"/>
                <a:gd name="T12" fmla="*/ 116 w 130"/>
                <a:gd name="T13" fmla="*/ 32 h 113"/>
                <a:gd name="T14" fmla="*/ 113 w 130"/>
                <a:gd name="T15" fmla="*/ 33 h 113"/>
                <a:gd name="T16" fmla="*/ 112 w 130"/>
                <a:gd name="T17" fmla="*/ 36 h 113"/>
                <a:gd name="T18" fmla="*/ 113 w 130"/>
                <a:gd name="T19" fmla="*/ 40 h 113"/>
                <a:gd name="T20" fmla="*/ 116 w 130"/>
                <a:gd name="T21" fmla="*/ 41 h 113"/>
                <a:gd name="T22" fmla="*/ 118 w 130"/>
                <a:gd name="T23" fmla="*/ 42 h 113"/>
                <a:gd name="T24" fmla="*/ 121 w 130"/>
                <a:gd name="T25" fmla="*/ 41 h 113"/>
                <a:gd name="T26" fmla="*/ 124 w 130"/>
                <a:gd name="T27" fmla="*/ 40 h 113"/>
                <a:gd name="T28" fmla="*/ 124 w 130"/>
                <a:gd name="T29" fmla="*/ 36 h 113"/>
                <a:gd name="T30" fmla="*/ 124 w 130"/>
                <a:gd name="T31" fmla="*/ 33 h 113"/>
                <a:gd name="T32" fmla="*/ 121 w 130"/>
                <a:gd name="T33" fmla="*/ 32 h 113"/>
                <a:gd name="T34" fmla="*/ 118 w 130"/>
                <a:gd name="T35" fmla="*/ 30 h 113"/>
                <a:gd name="T36" fmla="*/ 9 w 130"/>
                <a:gd name="T37" fmla="*/ 24 h 113"/>
                <a:gd name="T38" fmla="*/ 122 w 130"/>
                <a:gd name="T39" fmla="*/ 24 h 113"/>
                <a:gd name="T40" fmla="*/ 125 w 130"/>
                <a:gd name="T41" fmla="*/ 25 h 113"/>
                <a:gd name="T42" fmla="*/ 128 w 130"/>
                <a:gd name="T43" fmla="*/ 26 h 113"/>
                <a:gd name="T44" fmla="*/ 130 w 130"/>
                <a:gd name="T45" fmla="*/ 29 h 113"/>
                <a:gd name="T46" fmla="*/ 130 w 130"/>
                <a:gd name="T47" fmla="*/ 32 h 113"/>
                <a:gd name="T48" fmla="*/ 130 w 130"/>
                <a:gd name="T49" fmla="*/ 73 h 113"/>
                <a:gd name="T50" fmla="*/ 130 w 130"/>
                <a:gd name="T51" fmla="*/ 76 h 113"/>
                <a:gd name="T52" fmla="*/ 128 w 130"/>
                <a:gd name="T53" fmla="*/ 78 h 113"/>
                <a:gd name="T54" fmla="*/ 125 w 130"/>
                <a:gd name="T55" fmla="*/ 80 h 113"/>
                <a:gd name="T56" fmla="*/ 122 w 130"/>
                <a:gd name="T57" fmla="*/ 81 h 113"/>
                <a:gd name="T58" fmla="*/ 98 w 130"/>
                <a:gd name="T59" fmla="*/ 81 h 113"/>
                <a:gd name="T60" fmla="*/ 98 w 130"/>
                <a:gd name="T61" fmla="*/ 113 h 113"/>
                <a:gd name="T62" fmla="*/ 33 w 130"/>
                <a:gd name="T63" fmla="*/ 113 h 113"/>
                <a:gd name="T64" fmla="*/ 33 w 130"/>
                <a:gd name="T65" fmla="*/ 81 h 113"/>
                <a:gd name="T66" fmla="*/ 9 w 130"/>
                <a:gd name="T67" fmla="*/ 81 h 113"/>
                <a:gd name="T68" fmla="*/ 5 w 130"/>
                <a:gd name="T69" fmla="*/ 80 h 113"/>
                <a:gd name="T70" fmla="*/ 3 w 130"/>
                <a:gd name="T71" fmla="*/ 78 h 113"/>
                <a:gd name="T72" fmla="*/ 1 w 130"/>
                <a:gd name="T73" fmla="*/ 76 h 113"/>
                <a:gd name="T74" fmla="*/ 0 w 130"/>
                <a:gd name="T75" fmla="*/ 73 h 113"/>
                <a:gd name="T76" fmla="*/ 0 w 130"/>
                <a:gd name="T77" fmla="*/ 32 h 113"/>
                <a:gd name="T78" fmla="*/ 1 w 130"/>
                <a:gd name="T79" fmla="*/ 29 h 113"/>
                <a:gd name="T80" fmla="*/ 3 w 130"/>
                <a:gd name="T81" fmla="*/ 26 h 113"/>
                <a:gd name="T82" fmla="*/ 5 w 130"/>
                <a:gd name="T83" fmla="*/ 25 h 113"/>
                <a:gd name="T84" fmla="*/ 9 w 130"/>
                <a:gd name="T85" fmla="*/ 24 h 113"/>
                <a:gd name="T86" fmla="*/ 33 w 130"/>
                <a:gd name="T87" fmla="*/ 0 h 113"/>
                <a:gd name="T88" fmla="*/ 98 w 130"/>
                <a:gd name="T89" fmla="*/ 0 h 113"/>
                <a:gd name="T90" fmla="*/ 98 w 130"/>
                <a:gd name="T91" fmla="*/ 16 h 113"/>
                <a:gd name="T92" fmla="*/ 33 w 130"/>
                <a:gd name="T93" fmla="*/ 16 h 113"/>
                <a:gd name="T94" fmla="*/ 33 w 130"/>
                <a:gd name="T9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" h="113">
                  <a:moveTo>
                    <a:pt x="41" y="65"/>
                  </a:moveTo>
                  <a:lnTo>
                    <a:pt x="41" y="105"/>
                  </a:lnTo>
                  <a:lnTo>
                    <a:pt x="90" y="105"/>
                  </a:lnTo>
                  <a:lnTo>
                    <a:pt x="90" y="65"/>
                  </a:lnTo>
                  <a:lnTo>
                    <a:pt x="41" y="65"/>
                  </a:lnTo>
                  <a:close/>
                  <a:moveTo>
                    <a:pt x="118" y="30"/>
                  </a:moveTo>
                  <a:lnTo>
                    <a:pt x="116" y="32"/>
                  </a:lnTo>
                  <a:lnTo>
                    <a:pt x="113" y="33"/>
                  </a:lnTo>
                  <a:lnTo>
                    <a:pt x="112" y="36"/>
                  </a:lnTo>
                  <a:lnTo>
                    <a:pt x="113" y="40"/>
                  </a:lnTo>
                  <a:lnTo>
                    <a:pt x="116" y="41"/>
                  </a:lnTo>
                  <a:lnTo>
                    <a:pt x="118" y="42"/>
                  </a:lnTo>
                  <a:lnTo>
                    <a:pt x="121" y="41"/>
                  </a:lnTo>
                  <a:lnTo>
                    <a:pt x="124" y="40"/>
                  </a:lnTo>
                  <a:lnTo>
                    <a:pt x="124" y="36"/>
                  </a:lnTo>
                  <a:lnTo>
                    <a:pt x="124" y="33"/>
                  </a:lnTo>
                  <a:lnTo>
                    <a:pt x="121" y="32"/>
                  </a:lnTo>
                  <a:lnTo>
                    <a:pt x="118" y="30"/>
                  </a:lnTo>
                  <a:close/>
                  <a:moveTo>
                    <a:pt x="9" y="24"/>
                  </a:moveTo>
                  <a:lnTo>
                    <a:pt x="122" y="24"/>
                  </a:lnTo>
                  <a:lnTo>
                    <a:pt x="125" y="25"/>
                  </a:lnTo>
                  <a:lnTo>
                    <a:pt x="128" y="26"/>
                  </a:lnTo>
                  <a:lnTo>
                    <a:pt x="130" y="29"/>
                  </a:lnTo>
                  <a:lnTo>
                    <a:pt x="130" y="32"/>
                  </a:lnTo>
                  <a:lnTo>
                    <a:pt x="130" y="73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5" y="80"/>
                  </a:lnTo>
                  <a:lnTo>
                    <a:pt x="122" y="81"/>
                  </a:lnTo>
                  <a:lnTo>
                    <a:pt x="98" y="81"/>
                  </a:lnTo>
                  <a:lnTo>
                    <a:pt x="98" y="113"/>
                  </a:lnTo>
                  <a:lnTo>
                    <a:pt x="33" y="113"/>
                  </a:lnTo>
                  <a:lnTo>
                    <a:pt x="33" y="81"/>
                  </a:lnTo>
                  <a:lnTo>
                    <a:pt x="9" y="81"/>
                  </a:lnTo>
                  <a:lnTo>
                    <a:pt x="5" y="80"/>
                  </a:lnTo>
                  <a:lnTo>
                    <a:pt x="3" y="78"/>
                  </a:lnTo>
                  <a:lnTo>
                    <a:pt x="1" y="76"/>
                  </a:lnTo>
                  <a:lnTo>
                    <a:pt x="0" y="73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6"/>
                  </a:lnTo>
                  <a:lnTo>
                    <a:pt x="5" y="25"/>
                  </a:lnTo>
                  <a:lnTo>
                    <a:pt x="9" y="24"/>
                  </a:lnTo>
                  <a:close/>
                  <a:moveTo>
                    <a:pt x="33" y="0"/>
                  </a:moveTo>
                  <a:lnTo>
                    <a:pt x="98" y="0"/>
                  </a:lnTo>
                  <a:lnTo>
                    <a:pt x="98" y="16"/>
                  </a:lnTo>
                  <a:lnTo>
                    <a:pt x="33" y="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96">
              <a:extLst>
                <a:ext uri="{FF2B5EF4-FFF2-40B4-BE49-F238E27FC236}">
                  <a16:creationId xmlns:a16="http://schemas.microsoft.com/office/drawing/2014/main" id="{C91E1658-1FF2-4130-84C0-D52EB5559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570" y="4214573"/>
              <a:ext cx="163910" cy="175831"/>
            </a:xfrm>
            <a:custGeom>
              <a:avLst/>
              <a:gdLst>
                <a:gd name="T0" fmla="*/ 81 w 110"/>
                <a:gd name="T1" fmla="*/ 82 h 118"/>
                <a:gd name="T2" fmla="*/ 29 w 110"/>
                <a:gd name="T3" fmla="*/ 89 h 118"/>
                <a:gd name="T4" fmla="*/ 29 w 110"/>
                <a:gd name="T5" fmla="*/ 66 h 118"/>
                <a:gd name="T6" fmla="*/ 81 w 110"/>
                <a:gd name="T7" fmla="*/ 74 h 118"/>
                <a:gd name="T8" fmla="*/ 29 w 110"/>
                <a:gd name="T9" fmla="*/ 66 h 118"/>
                <a:gd name="T10" fmla="*/ 54 w 110"/>
                <a:gd name="T11" fmla="*/ 45 h 118"/>
                <a:gd name="T12" fmla="*/ 62 w 110"/>
                <a:gd name="T13" fmla="*/ 47 h 118"/>
                <a:gd name="T14" fmla="*/ 66 w 110"/>
                <a:gd name="T15" fmla="*/ 52 h 118"/>
                <a:gd name="T16" fmla="*/ 29 w 110"/>
                <a:gd name="T17" fmla="*/ 60 h 118"/>
                <a:gd name="T18" fmla="*/ 30 w 110"/>
                <a:gd name="T19" fmla="*/ 49 h 118"/>
                <a:gd name="T20" fmla="*/ 36 w 110"/>
                <a:gd name="T21" fmla="*/ 45 h 118"/>
                <a:gd name="T22" fmla="*/ 48 w 110"/>
                <a:gd name="T23" fmla="*/ 23 h 118"/>
                <a:gd name="T24" fmla="*/ 56 w 110"/>
                <a:gd name="T25" fmla="*/ 25 h 118"/>
                <a:gd name="T26" fmla="*/ 58 w 110"/>
                <a:gd name="T27" fmla="*/ 33 h 118"/>
                <a:gd name="T28" fmla="*/ 56 w 110"/>
                <a:gd name="T29" fmla="*/ 41 h 118"/>
                <a:gd name="T30" fmla="*/ 48 w 110"/>
                <a:gd name="T31" fmla="*/ 45 h 118"/>
                <a:gd name="T32" fmla="*/ 40 w 110"/>
                <a:gd name="T33" fmla="*/ 41 h 118"/>
                <a:gd name="T34" fmla="*/ 36 w 110"/>
                <a:gd name="T35" fmla="*/ 33 h 118"/>
                <a:gd name="T36" fmla="*/ 40 w 110"/>
                <a:gd name="T37" fmla="*/ 25 h 118"/>
                <a:gd name="T38" fmla="*/ 48 w 110"/>
                <a:gd name="T39" fmla="*/ 23 h 118"/>
                <a:gd name="T40" fmla="*/ 14 w 110"/>
                <a:gd name="T41" fmla="*/ 104 h 118"/>
                <a:gd name="T42" fmla="*/ 95 w 110"/>
                <a:gd name="T43" fmla="*/ 15 h 118"/>
                <a:gd name="T44" fmla="*/ 10 w 110"/>
                <a:gd name="T45" fmla="*/ 0 h 118"/>
                <a:gd name="T46" fmla="*/ 103 w 110"/>
                <a:gd name="T47" fmla="*/ 1 h 118"/>
                <a:gd name="T48" fmla="*/ 110 w 110"/>
                <a:gd name="T49" fmla="*/ 7 h 118"/>
                <a:gd name="T50" fmla="*/ 110 w 110"/>
                <a:gd name="T51" fmla="*/ 108 h 118"/>
                <a:gd name="T52" fmla="*/ 107 w 110"/>
                <a:gd name="T53" fmla="*/ 116 h 118"/>
                <a:gd name="T54" fmla="*/ 99 w 110"/>
                <a:gd name="T55" fmla="*/ 118 h 118"/>
                <a:gd name="T56" fmla="*/ 6 w 110"/>
                <a:gd name="T57" fmla="*/ 118 h 118"/>
                <a:gd name="T58" fmla="*/ 0 w 110"/>
                <a:gd name="T59" fmla="*/ 112 h 118"/>
                <a:gd name="T60" fmla="*/ 0 w 110"/>
                <a:gd name="T61" fmla="*/ 12 h 118"/>
                <a:gd name="T62" fmla="*/ 2 w 110"/>
                <a:gd name="T63" fmla="*/ 4 h 118"/>
                <a:gd name="T64" fmla="*/ 10 w 110"/>
                <a:gd name="T6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18">
                  <a:moveTo>
                    <a:pt x="29" y="82"/>
                  </a:moveTo>
                  <a:lnTo>
                    <a:pt x="81" y="82"/>
                  </a:lnTo>
                  <a:lnTo>
                    <a:pt x="81" y="89"/>
                  </a:lnTo>
                  <a:lnTo>
                    <a:pt x="29" y="89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81" y="66"/>
                  </a:lnTo>
                  <a:lnTo>
                    <a:pt x="81" y="74"/>
                  </a:lnTo>
                  <a:lnTo>
                    <a:pt x="29" y="74"/>
                  </a:lnTo>
                  <a:lnTo>
                    <a:pt x="29" y="66"/>
                  </a:lnTo>
                  <a:close/>
                  <a:moveTo>
                    <a:pt x="40" y="45"/>
                  </a:moveTo>
                  <a:lnTo>
                    <a:pt x="54" y="45"/>
                  </a:lnTo>
                  <a:lnTo>
                    <a:pt x="60" y="45"/>
                  </a:lnTo>
                  <a:lnTo>
                    <a:pt x="62" y="47"/>
                  </a:lnTo>
                  <a:lnTo>
                    <a:pt x="65" y="49"/>
                  </a:lnTo>
                  <a:lnTo>
                    <a:pt x="66" y="52"/>
                  </a:lnTo>
                  <a:lnTo>
                    <a:pt x="66" y="60"/>
                  </a:lnTo>
                  <a:lnTo>
                    <a:pt x="29" y="60"/>
                  </a:lnTo>
                  <a:lnTo>
                    <a:pt x="29" y="52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6" y="45"/>
                  </a:lnTo>
                  <a:lnTo>
                    <a:pt x="40" y="45"/>
                  </a:lnTo>
                  <a:close/>
                  <a:moveTo>
                    <a:pt x="48" y="23"/>
                  </a:moveTo>
                  <a:lnTo>
                    <a:pt x="52" y="24"/>
                  </a:lnTo>
                  <a:lnTo>
                    <a:pt x="56" y="25"/>
                  </a:lnTo>
                  <a:lnTo>
                    <a:pt x="57" y="29"/>
                  </a:lnTo>
                  <a:lnTo>
                    <a:pt x="58" y="33"/>
                  </a:lnTo>
                  <a:lnTo>
                    <a:pt x="57" y="39"/>
                  </a:lnTo>
                  <a:lnTo>
                    <a:pt x="56" y="41"/>
                  </a:lnTo>
                  <a:lnTo>
                    <a:pt x="52" y="44"/>
                  </a:lnTo>
                  <a:lnTo>
                    <a:pt x="48" y="45"/>
                  </a:lnTo>
                  <a:lnTo>
                    <a:pt x="44" y="44"/>
                  </a:lnTo>
                  <a:lnTo>
                    <a:pt x="40" y="41"/>
                  </a:lnTo>
                  <a:lnTo>
                    <a:pt x="37" y="39"/>
                  </a:lnTo>
                  <a:lnTo>
                    <a:pt x="36" y="33"/>
                  </a:lnTo>
                  <a:lnTo>
                    <a:pt x="37" y="29"/>
                  </a:lnTo>
                  <a:lnTo>
                    <a:pt x="40" y="25"/>
                  </a:lnTo>
                  <a:lnTo>
                    <a:pt x="44" y="24"/>
                  </a:lnTo>
                  <a:lnTo>
                    <a:pt x="48" y="23"/>
                  </a:lnTo>
                  <a:close/>
                  <a:moveTo>
                    <a:pt x="14" y="15"/>
                  </a:moveTo>
                  <a:lnTo>
                    <a:pt x="14" y="104"/>
                  </a:lnTo>
                  <a:lnTo>
                    <a:pt x="95" y="104"/>
                  </a:lnTo>
                  <a:lnTo>
                    <a:pt x="95" y="15"/>
                  </a:lnTo>
                  <a:lnTo>
                    <a:pt x="14" y="15"/>
                  </a:lnTo>
                  <a:close/>
                  <a:moveTo>
                    <a:pt x="10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7" y="4"/>
                  </a:lnTo>
                  <a:lnTo>
                    <a:pt x="110" y="7"/>
                  </a:lnTo>
                  <a:lnTo>
                    <a:pt x="110" y="12"/>
                  </a:lnTo>
                  <a:lnTo>
                    <a:pt x="110" y="108"/>
                  </a:lnTo>
                  <a:lnTo>
                    <a:pt x="110" y="112"/>
                  </a:lnTo>
                  <a:lnTo>
                    <a:pt x="107" y="116"/>
                  </a:lnTo>
                  <a:lnTo>
                    <a:pt x="103" y="118"/>
                  </a:lnTo>
                  <a:lnTo>
                    <a:pt x="99" y="118"/>
                  </a:lnTo>
                  <a:lnTo>
                    <a:pt x="10" y="118"/>
                  </a:lnTo>
                  <a:lnTo>
                    <a:pt x="6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8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" y="4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97">
              <a:extLst>
                <a:ext uri="{FF2B5EF4-FFF2-40B4-BE49-F238E27FC236}">
                  <a16:creationId xmlns:a16="http://schemas.microsoft.com/office/drawing/2014/main" id="{196F4F75-798D-4793-AEC8-72D14B1DF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3599164"/>
              <a:ext cx="171360" cy="171360"/>
            </a:xfrm>
            <a:custGeom>
              <a:avLst/>
              <a:gdLst>
                <a:gd name="T0" fmla="*/ 68 w 115"/>
                <a:gd name="T1" fmla="*/ 28 h 115"/>
                <a:gd name="T2" fmla="*/ 43 w 115"/>
                <a:gd name="T3" fmla="*/ 54 h 115"/>
                <a:gd name="T4" fmla="*/ 51 w 115"/>
                <a:gd name="T5" fmla="*/ 62 h 115"/>
                <a:gd name="T6" fmla="*/ 75 w 115"/>
                <a:gd name="T7" fmla="*/ 36 h 115"/>
                <a:gd name="T8" fmla="*/ 68 w 115"/>
                <a:gd name="T9" fmla="*/ 28 h 115"/>
                <a:gd name="T10" fmla="*/ 61 w 115"/>
                <a:gd name="T11" fmla="*/ 0 h 115"/>
                <a:gd name="T12" fmla="*/ 115 w 115"/>
                <a:gd name="T13" fmla="*/ 54 h 115"/>
                <a:gd name="T14" fmla="*/ 104 w 115"/>
                <a:gd name="T15" fmla="*/ 64 h 115"/>
                <a:gd name="T16" fmla="*/ 93 w 115"/>
                <a:gd name="T17" fmla="*/ 54 h 115"/>
                <a:gd name="T18" fmla="*/ 64 w 115"/>
                <a:gd name="T19" fmla="*/ 79 h 115"/>
                <a:gd name="T20" fmla="*/ 64 w 115"/>
                <a:gd name="T21" fmla="*/ 104 h 115"/>
                <a:gd name="T22" fmla="*/ 45 w 115"/>
                <a:gd name="T23" fmla="*/ 84 h 115"/>
                <a:gd name="T24" fmla="*/ 4 w 115"/>
                <a:gd name="T25" fmla="*/ 115 h 115"/>
                <a:gd name="T26" fmla="*/ 0 w 115"/>
                <a:gd name="T27" fmla="*/ 115 h 115"/>
                <a:gd name="T28" fmla="*/ 0 w 115"/>
                <a:gd name="T29" fmla="*/ 111 h 115"/>
                <a:gd name="T30" fmla="*/ 31 w 115"/>
                <a:gd name="T31" fmla="*/ 70 h 115"/>
                <a:gd name="T32" fmla="*/ 11 w 115"/>
                <a:gd name="T33" fmla="*/ 51 h 115"/>
                <a:gd name="T34" fmla="*/ 36 w 115"/>
                <a:gd name="T35" fmla="*/ 51 h 115"/>
                <a:gd name="T36" fmla="*/ 61 w 115"/>
                <a:gd name="T37" fmla="*/ 22 h 115"/>
                <a:gd name="T38" fmla="*/ 51 w 115"/>
                <a:gd name="T39" fmla="*/ 11 h 115"/>
                <a:gd name="T40" fmla="*/ 61 w 115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5">
                  <a:moveTo>
                    <a:pt x="68" y="28"/>
                  </a:moveTo>
                  <a:lnTo>
                    <a:pt x="43" y="54"/>
                  </a:lnTo>
                  <a:lnTo>
                    <a:pt x="51" y="62"/>
                  </a:lnTo>
                  <a:lnTo>
                    <a:pt x="75" y="36"/>
                  </a:lnTo>
                  <a:lnTo>
                    <a:pt x="68" y="28"/>
                  </a:lnTo>
                  <a:close/>
                  <a:moveTo>
                    <a:pt x="61" y="0"/>
                  </a:moveTo>
                  <a:lnTo>
                    <a:pt x="115" y="54"/>
                  </a:lnTo>
                  <a:lnTo>
                    <a:pt x="104" y="64"/>
                  </a:lnTo>
                  <a:lnTo>
                    <a:pt x="93" y="54"/>
                  </a:lnTo>
                  <a:lnTo>
                    <a:pt x="64" y="79"/>
                  </a:lnTo>
                  <a:lnTo>
                    <a:pt x="64" y="104"/>
                  </a:lnTo>
                  <a:lnTo>
                    <a:pt x="45" y="84"/>
                  </a:lnTo>
                  <a:lnTo>
                    <a:pt x="4" y="115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31" y="70"/>
                  </a:lnTo>
                  <a:lnTo>
                    <a:pt x="11" y="51"/>
                  </a:lnTo>
                  <a:lnTo>
                    <a:pt x="36" y="51"/>
                  </a:lnTo>
                  <a:lnTo>
                    <a:pt x="61" y="22"/>
                  </a:lnTo>
                  <a:lnTo>
                    <a:pt x="51" y="1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98">
              <a:extLst>
                <a:ext uri="{FF2B5EF4-FFF2-40B4-BE49-F238E27FC236}">
                  <a16:creationId xmlns:a16="http://schemas.microsoft.com/office/drawing/2014/main" id="{1B505CD4-6E5A-4659-9578-58FDFC136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4584" y="3128294"/>
              <a:ext cx="168381" cy="114737"/>
            </a:xfrm>
            <a:custGeom>
              <a:avLst/>
              <a:gdLst>
                <a:gd name="T0" fmla="*/ 113 w 113"/>
                <a:gd name="T1" fmla="*/ 0 h 77"/>
                <a:gd name="T2" fmla="*/ 113 w 113"/>
                <a:gd name="T3" fmla="*/ 14 h 77"/>
                <a:gd name="T4" fmla="*/ 98 w 113"/>
                <a:gd name="T5" fmla="*/ 17 h 77"/>
                <a:gd name="T6" fmla="*/ 88 w 113"/>
                <a:gd name="T7" fmla="*/ 24 h 77"/>
                <a:gd name="T8" fmla="*/ 84 w 113"/>
                <a:gd name="T9" fmla="*/ 29 h 77"/>
                <a:gd name="T10" fmla="*/ 88 w 113"/>
                <a:gd name="T11" fmla="*/ 28 h 77"/>
                <a:gd name="T12" fmla="*/ 101 w 113"/>
                <a:gd name="T13" fmla="*/ 32 h 77"/>
                <a:gd name="T14" fmla="*/ 109 w 113"/>
                <a:gd name="T15" fmla="*/ 40 h 77"/>
                <a:gd name="T16" fmla="*/ 113 w 113"/>
                <a:gd name="T17" fmla="*/ 53 h 77"/>
                <a:gd name="T18" fmla="*/ 109 w 113"/>
                <a:gd name="T19" fmla="*/ 65 h 77"/>
                <a:gd name="T20" fmla="*/ 101 w 113"/>
                <a:gd name="T21" fmla="*/ 74 h 77"/>
                <a:gd name="T22" fmla="*/ 88 w 113"/>
                <a:gd name="T23" fmla="*/ 77 h 77"/>
                <a:gd name="T24" fmla="*/ 76 w 113"/>
                <a:gd name="T25" fmla="*/ 74 h 77"/>
                <a:gd name="T26" fmla="*/ 66 w 113"/>
                <a:gd name="T27" fmla="*/ 65 h 77"/>
                <a:gd name="T28" fmla="*/ 64 w 113"/>
                <a:gd name="T29" fmla="*/ 53 h 77"/>
                <a:gd name="T30" fmla="*/ 64 w 113"/>
                <a:gd name="T31" fmla="*/ 49 h 77"/>
                <a:gd name="T32" fmla="*/ 66 w 113"/>
                <a:gd name="T33" fmla="*/ 30 h 77"/>
                <a:gd name="T34" fmla="*/ 77 w 113"/>
                <a:gd name="T35" fmla="*/ 14 h 77"/>
                <a:gd name="T36" fmla="*/ 93 w 113"/>
                <a:gd name="T37" fmla="*/ 4 h 77"/>
                <a:gd name="T38" fmla="*/ 113 w 113"/>
                <a:gd name="T39" fmla="*/ 0 h 77"/>
                <a:gd name="T40" fmla="*/ 49 w 113"/>
                <a:gd name="T41" fmla="*/ 0 h 77"/>
                <a:gd name="T42" fmla="*/ 49 w 113"/>
                <a:gd name="T43" fmla="*/ 14 h 77"/>
                <a:gd name="T44" fmla="*/ 36 w 113"/>
                <a:gd name="T45" fmla="*/ 17 h 77"/>
                <a:gd name="T46" fmla="*/ 24 w 113"/>
                <a:gd name="T47" fmla="*/ 24 h 77"/>
                <a:gd name="T48" fmla="*/ 21 w 113"/>
                <a:gd name="T49" fmla="*/ 29 h 77"/>
                <a:gd name="T50" fmla="*/ 24 w 113"/>
                <a:gd name="T51" fmla="*/ 28 h 77"/>
                <a:gd name="T52" fmla="*/ 37 w 113"/>
                <a:gd name="T53" fmla="*/ 32 h 77"/>
                <a:gd name="T54" fmla="*/ 45 w 113"/>
                <a:gd name="T55" fmla="*/ 40 h 77"/>
                <a:gd name="T56" fmla="*/ 49 w 113"/>
                <a:gd name="T57" fmla="*/ 53 h 77"/>
                <a:gd name="T58" fmla="*/ 45 w 113"/>
                <a:gd name="T59" fmla="*/ 65 h 77"/>
                <a:gd name="T60" fmla="*/ 37 w 113"/>
                <a:gd name="T61" fmla="*/ 74 h 77"/>
                <a:gd name="T62" fmla="*/ 24 w 113"/>
                <a:gd name="T63" fmla="*/ 77 h 77"/>
                <a:gd name="T64" fmla="*/ 12 w 113"/>
                <a:gd name="T65" fmla="*/ 74 h 77"/>
                <a:gd name="T66" fmla="*/ 3 w 113"/>
                <a:gd name="T67" fmla="*/ 65 h 77"/>
                <a:gd name="T68" fmla="*/ 0 w 113"/>
                <a:gd name="T69" fmla="*/ 53 h 77"/>
                <a:gd name="T70" fmla="*/ 0 w 113"/>
                <a:gd name="T71" fmla="*/ 49 h 77"/>
                <a:gd name="T72" fmla="*/ 4 w 113"/>
                <a:gd name="T73" fmla="*/ 30 h 77"/>
                <a:gd name="T74" fmla="*/ 15 w 113"/>
                <a:gd name="T75" fmla="*/ 14 h 77"/>
                <a:gd name="T76" fmla="*/ 30 w 113"/>
                <a:gd name="T77" fmla="*/ 4 h 77"/>
                <a:gd name="T78" fmla="*/ 49 w 113"/>
                <a:gd name="T7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77">
                  <a:moveTo>
                    <a:pt x="113" y="0"/>
                  </a:moveTo>
                  <a:lnTo>
                    <a:pt x="113" y="14"/>
                  </a:lnTo>
                  <a:lnTo>
                    <a:pt x="98" y="17"/>
                  </a:lnTo>
                  <a:lnTo>
                    <a:pt x="88" y="24"/>
                  </a:lnTo>
                  <a:lnTo>
                    <a:pt x="84" y="29"/>
                  </a:lnTo>
                  <a:lnTo>
                    <a:pt x="88" y="28"/>
                  </a:lnTo>
                  <a:lnTo>
                    <a:pt x="101" y="32"/>
                  </a:lnTo>
                  <a:lnTo>
                    <a:pt x="109" y="40"/>
                  </a:lnTo>
                  <a:lnTo>
                    <a:pt x="113" y="53"/>
                  </a:lnTo>
                  <a:lnTo>
                    <a:pt x="109" y="65"/>
                  </a:lnTo>
                  <a:lnTo>
                    <a:pt x="101" y="74"/>
                  </a:lnTo>
                  <a:lnTo>
                    <a:pt x="88" y="77"/>
                  </a:lnTo>
                  <a:lnTo>
                    <a:pt x="76" y="74"/>
                  </a:lnTo>
                  <a:lnTo>
                    <a:pt x="66" y="65"/>
                  </a:lnTo>
                  <a:lnTo>
                    <a:pt x="64" y="53"/>
                  </a:lnTo>
                  <a:lnTo>
                    <a:pt x="64" y="49"/>
                  </a:lnTo>
                  <a:lnTo>
                    <a:pt x="66" y="30"/>
                  </a:lnTo>
                  <a:lnTo>
                    <a:pt x="77" y="14"/>
                  </a:lnTo>
                  <a:lnTo>
                    <a:pt x="93" y="4"/>
                  </a:lnTo>
                  <a:lnTo>
                    <a:pt x="113" y="0"/>
                  </a:lnTo>
                  <a:close/>
                  <a:moveTo>
                    <a:pt x="49" y="0"/>
                  </a:moveTo>
                  <a:lnTo>
                    <a:pt x="49" y="14"/>
                  </a:lnTo>
                  <a:lnTo>
                    <a:pt x="36" y="17"/>
                  </a:lnTo>
                  <a:lnTo>
                    <a:pt x="24" y="24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37" y="32"/>
                  </a:lnTo>
                  <a:lnTo>
                    <a:pt x="45" y="40"/>
                  </a:lnTo>
                  <a:lnTo>
                    <a:pt x="49" y="53"/>
                  </a:lnTo>
                  <a:lnTo>
                    <a:pt x="45" y="65"/>
                  </a:lnTo>
                  <a:lnTo>
                    <a:pt x="37" y="74"/>
                  </a:lnTo>
                  <a:lnTo>
                    <a:pt x="24" y="77"/>
                  </a:lnTo>
                  <a:lnTo>
                    <a:pt x="12" y="74"/>
                  </a:lnTo>
                  <a:lnTo>
                    <a:pt x="3" y="65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99">
              <a:extLst>
                <a:ext uri="{FF2B5EF4-FFF2-40B4-BE49-F238E27FC236}">
                  <a16:creationId xmlns:a16="http://schemas.microsoft.com/office/drawing/2014/main" id="{2B221443-01BB-4034-9727-0AC509D0F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3415883"/>
              <a:ext cx="232455" cy="247356"/>
            </a:xfrm>
            <a:custGeom>
              <a:avLst/>
              <a:gdLst>
                <a:gd name="T0" fmla="*/ 101 w 156"/>
                <a:gd name="T1" fmla="*/ 0 h 166"/>
                <a:gd name="T2" fmla="*/ 156 w 156"/>
                <a:gd name="T3" fmla="*/ 75 h 166"/>
                <a:gd name="T4" fmla="*/ 80 w 156"/>
                <a:gd name="T5" fmla="*/ 130 h 166"/>
                <a:gd name="T6" fmla="*/ 86 w 156"/>
                <a:gd name="T7" fmla="*/ 87 h 166"/>
                <a:gd name="T8" fmla="*/ 64 w 156"/>
                <a:gd name="T9" fmla="*/ 85 h 166"/>
                <a:gd name="T10" fmla="*/ 46 w 156"/>
                <a:gd name="T11" fmla="*/ 87 h 166"/>
                <a:gd name="T12" fmla="*/ 32 w 156"/>
                <a:gd name="T13" fmla="*/ 93 h 166"/>
                <a:gd name="T14" fmla="*/ 23 w 156"/>
                <a:gd name="T15" fmla="*/ 101 h 166"/>
                <a:gd name="T16" fmla="*/ 16 w 156"/>
                <a:gd name="T17" fmla="*/ 113 h 166"/>
                <a:gd name="T18" fmla="*/ 13 w 156"/>
                <a:gd name="T19" fmla="*/ 125 h 166"/>
                <a:gd name="T20" fmla="*/ 13 w 156"/>
                <a:gd name="T21" fmla="*/ 138 h 166"/>
                <a:gd name="T22" fmla="*/ 16 w 156"/>
                <a:gd name="T23" fmla="*/ 153 h 166"/>
                <a:gd name="T24" fmla="*/ 19 w 156"/>
                <a:gd name="T25" fmla="*/ 166 h 166"/>
                <a:gd name="T26" fmla="*/ 9 w 156"/>
                <a:gd name="T27" fmla="*/ 147 h 166"/>
                <a:gd name="T28" fmla="*/ 3 w 156"/>
                <a:gd name="T29" fmla="*/ 129 h 166"/>
                <a:gd name="T30" fmla="*/ 0 w 156"/>
                <a:gd name="T31" fmla="*/ 109 h 166"/>
                <a:gd name="T32" fmla="*/ 3 w 156"/>
                <a:gd name="T33" fmla="*/ 91 h 166"/>
                <a:gd name="T34" fmla="*/ 8 w 156"/>
                <a:gd name="T35" fmla="*/ 75 h 166"/>
                <a:gd name="T36" fmla="*/ 17 w 156"/>
                <a:gd name="T37" fmla="*/ 61 h 166"/>
                <a:gd name="T38" fmla="*/ 31 w 156"/>
                <a:gd name="T39" fmla="*/ 50 h 166"/>
                <a:gd name="T40" fmla="*/ 48 w 156"/>
                <a:gd name="T41" fmla="*/ 42 h 166"/>
                <a:gd name="T42" fmla="*/ 69 w 156"/>
                <a:gd name="T43" fmla="*/ 40 h 166"/>
                <a:gd name="T44" fmla="*/ 94 w 156"/>
                <a:gd name="T45" fmla="*/ 41 h 166"/>
                <a:gd name="T46" fmla="*/ 101 w 156"/>
                <a:gd name="T4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66">
                  <a:moveTo>
                    <a:pt x="101" y="0"/>
                  </a:moveTo>
                  <a:lnTo>
                    <a:pt x="156" y="75"/>
                  </a:lnTo>
                  <a:lnTo>
                    <a:pt x="80" y="130"/>
                  </a:lnTo>
                  <a:lnTo>
                    <a:pt x="86" y="87"/>
                  </a:lnTo>
                  <a:lnTo>
                    <a:pt x="64" y="85"/>
                  </a:lnTo>
                  <a:lnTo>
                    <a:pt x="46" y="87"/>
                  </a:lnTo>
                  <a:lnTo>
                    <a:pt x="32" y="93"/>
                  </a:lnTo>
                  <a:lnTo>
                    <a:pt x="23" y="101"/>
                  </a:lnTo>
                  <a:lnTo>
                    <a:pt x="16" y="113"/>
                  </a:lnTo>
                  <a:lnTo>
                    <a:pt x="13" y="125"/>
                  </a:lnTo>
                  <a:lnTo>
                    <a:pt x="13" y="138"/>
                  </a:lnTo>
                  <a:lnTo>
                    <a:pt x="16" y="153"/>
                  </a:lnTo>
                  <a:lnTo>
                    <a:pt x="19" y="166"/>
                  </a:lnTo>
                  <a:lnTo>
                    <a:pt x="9" y="147"/>
                  </a:lnTo>
                  <a:lnTo>
                    <a:pt x="3" y="129"/>
                  </a:lnTo>
                  <a:lnTo>
                    <a:pt x="0" y="109"/>
                  </a:lnTo>
                  <a:lnTo>
                    <a:pt x="3" y="91"/>
                  </a:lnTo>
                  <a:lnTo>
                    <a:pt x="8" y="75"/>
                  </a:lnTo>
                  <a:lnTo>
                    <a:pt x="17" y="61"/>
                  </a:lnTo>
                  <a:lnTo>
                    <a:pt x="31" y="50"/>
                  </a:lnTo>
                  <a:lnTo>
                    <a:pt x="48" y="42"/>
                  </a:lnTo>
                  <a:lnTo>
                    <a:pt x="69" y="40"/>
                  </a:lnTo>
                  <a:lnTo>
                    <a:pt x="94" y="4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100">
              <a:extLst>
                <a:ext uri="{FF2B5EF4-FFF2-40B4-BE49-F238E27FC236}">
                  <a16:creationId xmlns:a16="http://schemas.microsoft.com/office/drawing/2014/main" id="{DDF0AD69-09BC-416E-A945-5FD0321B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995" y="3257932"/>
              <a:ext cx="166891" cy="172851"/>
            </a:xfrm>
            <a:custGeom>
              <a:avLst/>
              <a:gdLst>
                <a:gd name="T0" fmla="*/ 0 w 112"/>
                <a:gd name="T1" fmla="*/ 0 h 116"/>
                <a:gd name="T2" fmla="*/ 53 w 112"/>
                <a:gd name="T3" fmla="*/ 54 h 116"/>
                <a:gd name="T4" fmla="*/ 53 w 112"/>
                <a:gd name="T5" fmla="*/ 0 h 116"/>
                <a:gd name="T6" fmla="*/ 112 w 112"/>
                <a:gd name="T7" fmla="*/ 59 h 116"/>
                <a:gd name="T8" fmla="*/ 53 w 112"/>
                <a:gd name="T9" fmla="*/ 116 h 116"/>
                <a:gd name="T10" fmla="*/ 53 w 112"/>
                <a:gd name="T11" fmla="*/ 64 h 116"/>
                <a:gd name="T12" fmla="*/ 0 w 112"/>
                <a:gd name="T13" fmla="*/ 116 h 116"/>
                <a:gd name="T14" fmla="*/ 0 w 112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6">
                  <a:moveTo>
                    <a:pt x="0" y="0"/>
                  </a:moveTo>
                  <a:lnTo>
                    <a:pt x="53" y="54"/>
                  </a:lnTo>
                  <a:lnTo>
                    <a:pt x="53" y="0"/>
                  </a:lnTo>
                  <a:lnTo>
                    <a:pt x="112" y="59"/>
                  </a:lnTo>
                  <a:lnTo>
                    <a:pt x="53" y="116"/>
                  </a:lnTo>
                  <a:lnTo>
                    <a:pt x="53" y="64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FEB8AB8C-2E1B-4B5E-96D7-B28606BA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105" y="4438088"/>
              <a:ext cx="207124" cy="207124"/>
            </a:xfrm>
            <a:custGeom>
              <a:avLst/>
              <a:gdLst>
                <a:gd name="T0" fmla="*/ 70 w 139"/>
                <a:gd name="T1" fmla="*/ 0 h 139"/>
                <a:gd name="T2" fmla="*/ 88 w 139"/>
                <a:gd name="T3" fmla="*/ 3 h 139"/>
                <a:gd name="T4" fmla="*/ 104 w 139"/>
                <a:gd name="T5" fmla="*/ 10 h 139"/>
                <a:gd name="T6" fmla="*/ 119 w 139"/>
                <a:gd name="T7" fmla="*/ 20 h 139"/>
                <a:gd name="T8" fmla="*/ 139 w 139"/>
                <a:gd name="T9" fmla="*/ 0 h 139"/>
                <a:gd name="T10" fmla="*/ 139 w 139"/>
                <a:gd name="T11" fmla="*/ 52 h 139"/>
                <a:gd name="T12" fmla="*/ 87 w 139"/>
                <a:gd name="T13" fmla="*/ 52 h 139"/>
                <a:gd name="T14" fmla="*/ 107 w 139"/>
                <a:gd name="T15" fmla="*/ 32 h 139"/>
                <a:gd name="T16" fmla="*/ 96 w 139"/>
                <a:gd name="T17" fmla="*/ 24 h 139"/>
                <a:gd name="T18" fmla="*/ 83 w 139"/>
                <a:gd name="T19" fmla="*/ 19 h 139"/>
                <a:gd name="T20" fmla="*/ 70 w 139"/>
                <a:gd name="T21" fmla="*/ 18 h 139"/>
                <a:gd name="T22" fmla="*/ 56 w 139"/>
                <a:gd name="T23" fmla="*/ 19 h 139"/>
                <a:gd name="T24" fmla="*/ 43 w 139"/>
                <a:gd name="T25" fmla="*/ 24 h 139"/>
                <a:gd name="T26" fmla="*/ 32 w 139"/>
                <a:gd name="T27" fmla="*/ 32 h 139"/>
                <a:gd name="T28" fmla="*/ 24 w 139"/>
                <a:gd name="T29" fmla="*/ 43 h 139"/>
                <a:gd name="T30" fmla="*/ 19 w 139"/>
                <a:gd name="T31" fmla="*/ 56 h 139"/>
                <a:gd name="T32" fmla="*/ 18 w 139"/>
                <a:gd name="T33" fmla="*/ 70 h 139"/>
                <a:gd name="T34" fmla="*/ 19 w 139"/>
                <a:gd name="T35" fmla="*/ 83 h 139"/>
                <a:gd name="T36" fmla="*/ 24 w 139"/>
                <a:gd name="T37" fmla="*/ 96 h 139"/>
                <a:gd name="T38" fmla="*/ 32 w 139"/>
                <a:gd name="T39" fmla="*/ 107 h 139"/>
                <a:gd name="T40" fmla="*/ 43 w 139"/>
                <a:gd name="T41" fmla="*/ 115 h 139"/>
                <a:gd name="T42" fmla="*/ 56 w 139"/>
                <a:gd name="T43" fmla="*/ 120 h 139"/>
                <a:gd name="T44" fmla="*/ 70 w 139"/>
                <a:gd name="T45" fmla="*/ 121 h 139"/>
                <a:gd name="T46" fmla="*/ 83 w 139"/>
                <a:gd name="T47" fmla="*/ 120 h 139"/>
                <a:gd name="T48" fmla="*/ 96 w 139"/>
                <a:gd name="T49" fmla="*/ 115 h 139"/>
                <a:gd name="T50" fmla="*/ 107 w 139"/>
                <a:gd name="T51" fmla="*/ 107 h 139"/>
                <a:gd name="T52" fmla="*/ 110 w 139"/>
                <a:gd name="T53" fmla="*/ 104 h 139"/>
                <a:gd name="T54" fmla="*/ 122 w 139"/>
                <a:gd name="T55" fmla="*/ 116 h 139"/>
                <a:gd name="T56" fmla="*/ 107 w 139"/>
                <a:gd name="T57" fmla="*/ 128 h 139"/>
                <a:gd name="T58" fmla="*/ 90 w 139"/>
                <a:gd name="T59" fmla="*/ 136 h 139"/>
                <a:gd name="T60" fmla="*/ 70 w 139"/>
                <a:gd name="T61" fmla="*/ 139 h 139"/>
                <a:gd name="T62" fmla="*/ 47 w 139"/>
                <a:gd name="T63" fmla="*/ 136 h 139"/>
                <a:gd name="T64" fmla="*/ 28 w 139"/>
                <a:gd name="T65" fmla="*/ 125 h 139"/>
                <a:gd name="T66" fmla="*/ 14 w 139"/>
                <a:gd name="T67" fmla="*/ 111 h 139"/>
                <a:gd name="T68" fmla="*/ 3 w 139"/>
                <a:gd name="T69" fmla="*/ 92 h 139"/>
                <a:gd name="T70" fmla="*/ 0 w 139"/>
                <a:gd name="T71" fmla="*/ 70 h 139"/>
                <a:gd name="T72" fmla="*/ 3 w 139"/>
                <a:gd name="T73" fmla="*/ 48 h 139"/>
                <a:gd name="T74" fmla="*/ 14 w 139"/>
                <a:gd name="T75" fmla="*/ 28 h 139"/>
                <a:gd name="T76" fmla="*/ 28 w 139"/>
                <a:gd name="T77" fmla="*/ 14 h 139"/>
                <a:gd name="T78" fmla="*/ 47 w 139"/>
                <a:gd name="T79" fmla="*/ 3 h 139"/>
                <a:gd name="T80" fmla="*/ 70 w 139"/>
                <a:gd name="T8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lnTo>
                    <a:pt x="88" y="3"/>
                  </a:lnTo>
                  <a:lnTo>
                    <a:pt x="104" y="10"/>
                  </a:lnTo>
                  <a:lnTo>
                    <a:pt x="119" y="20"/>
                  </a:lnTo>
                  <a:lnTo>
                    <a:pt x="139" y="0"/>
                  </a:lnTo>
                  <a:lnTo>
                    <a:pt x="139" y="52"/>
                  </a:lnTo>
                  <a:lnTo>
                    <a:pt x="87" y="52"/>
                  </a:lnTo>
                  <a:lnTo>
                    <a:pt x="107" y="32"/>
                  </a:lnTo>
                  <a:lnTo>
                    <a:pt x="96" y="24"/>
                  </a:lnTo>
                  <a:lnTo>
                    <a:pt x="83" y="19"/>
                  </a:lnTo>
                  <a:lnTo>
                    <a:pt x="70" y="18"/>
                  </a:lnTo>
                  <a:lnTo>
                    <a:pt x="56" y="19"/>
                  </a:lnTo>
                  <a:lnTo>
                    <a:pt x="43" y="24"/>
                  </a:lnTo>
                  <a:lnTo>
                    <a:pt x="32" y="32"/>
                  </a:lnTo>
                  <a:lnTo>
                    <a:pt x="24" y="43"/>
                  </a:lnTo>
                  <a:lnTo>
                    <a:pt x="19" y="56"/>
                  </a:lnTo>
                  <a:lnTo>
                    <a:pt x="18" y="70"/>
                  </a:lnTo>
                  <a:lnTo>
                    <a:pt x="19" y="83"/>
                  </a:lnTo>
                  <a:lnTo>
                    <a:pt x="24" y="96"/>
                  </a:lnTo>
                  <a:lnTo>
                    <a:pt x="32" y="107"/>
                  </a:lnTo>
                  <a:lnTo>
                    <a:pt x="43" y="115"/>
                  </a:lnTo>
                  <a:lnTo>
                    <a:pt x="56" y="120"/>
                  </a:lnTo>
                  <a:lnTo>
                    <a:pt x="70" y="121"/>
                  </a:lnTo>
                  <a:lnTo>
                    <a:pt x="83" y="120"/>
                  </a:lnTo>
                  <a:lnTo>
                    <a:pt x="96" y="115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22" y="116"/>
                  </a:lnTo>
                  <a:lnTo>
                    <a:pt x="107" y="128"/>
                  </a:lnTo>
                  <a:lnTo>
                    <a:pt x="90" y="136"/>
                  </a:lnTo>
                  <a:lnTo>
                    <a:pt x="70" y="139"/>
                  </a:lnTo>
                  <a:lnTo>
                    <a:pt x="47" y="136"/>
                  </a:lnTo>
                  <a:lnTo>
                    <a:pt x="28" y="125"/>
                  </a:lnTo>
                  <a:lnTo>
                    <a:pt x="14" y="111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4" y="28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102">
              <a:extLst>
                <a:ext uri="{FF2B5EF4-FFF2-40B4-BE49-F238E27FC236}">
                  <a16:creationId xmlns:a16="http://schemas.microsoft.com/office/drawing/2014/main" id="{7EE42AFC-EABB-4E36-BC1B-4A5C28CD3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248" y="3754134"/>
              <a:ext cx="230964" cy="227985"/>
            </a:xfrm>
            <a:custGeom>
              <a:avLst/>
              <a:gdLst>
                <a:gd name="T0" fmla="*/ 39 w 155"/>
                <a:gd name="T1" fmla="*/ 99 h 153"/>
                <a:gd name="T2" fmla="*/ 32 w 155"/>
                <a:gd name="T3" fmla="*/ 104 h 153"/>
                <a:gd name="T4" fmla="*/ 30 w 155"/>
                <a:gd name="T5" fmla="*/ 111 h 153"/>
                <a:gd name="T6" fmla="*/ 32 w 155"/>
                <a:gd name="T7" fmla="*/ 119 h 153"/>
                <a:gd name="T8" fmla="*/ 39 w 155"/>
                <a:gd name="T9" fmla="*/ 124 h 153"/>
                <a:gd name="T10" fmla="*/ 47 w 155"/>
                <a:gd name="T11" fmla="*/ 124 h 153"/>
                <a:gd name="T12" fmla="*/ 53 w 155"/>
                <a:gd name="T13" fmla="*/ 119 h 153"/>
                <a:gd name="T14" fmla="*/ 56 w 155"/>
                <a:gd name="T15" fmla="*/ 111 h 153"/>
                <a:gd name="T16" fmla="*/ 53 w 155"/>
                <a:gd name="T17" fmla="*/ 104 h 153"/>
                <a:gd name="T18" fmla="*/ 47 w 155"/>
                <a:gd name="T19" fmla="*/ 99 h 153"/>
                <a:gd name="T20" fmla="*/ 30 w 155"/>
                <a:gd name="T21" fmla="*/ 60 h 153"/>
                <a:gd name="T22" fmla="*/ 47 w 155"/>
                <a:gd name="T23" fmla="*/ 81 h 153"/>
                <a:gd name="T24" fmla="*/ 72 w 155"/>
                <a:gd name="T25" fmla="*/ 107 h 153"/>
                <a:gd name="T26" fmla="*/ 93 w 155"/>
                <a:gd name="T27" fmla="*/ 124 h 153"/>
                <a:gd name="T28" fmla="*/ 81 w 155"/>
                <a:gd name="T29" fmla="*/ 87 h 153"/>
                <a:gd name="T30" fmla="*/ 50 w 155"/>
                <a:gd name="T31" fmla="*/ 63 h 153"/>
                <a:gd name="T32" fmla="*/ 30 w 155"/>
                <a:gd name="T33" fmla="*/ 27 h 153"/>
                <a:gd name="T34" fmla="*/ 55 w 155"/>
                <a:gd name="T35" fmla="*/ 49 h 153"/>
                <a:gd name="T36" fmla="*/ 93 w 155"/>
                <a:gd name="T37" fmla="*/ 77 h 153"/>
                <a:gd name="T38" fmla="*/ 108 w 155"/>
                <a:gd name="T39" fmla="*/ 124 h 153"/>
                <a:gd name="T40" fmla="*/ 124 w 155"/>
                <a:gd name="T41" fmla="*/ 99 h 153"/>
                <a:gd name="T42" fmla="*/ 99 w 155"/>
                <a:gd name="T43" fmla="*/ 55 h 153"/>
                <a:gd name="T44" fmla="*/ 55 w 155"/>
                <a:gd name="T45" fmla="*/ 29 h 153"/>
                <a:gd name="T46" fmla="*/ 27 w 155"/>
                <a:gd name="T47" fmla="*/ 0 h 153"/>
                <a:gd name="T48" fmla="*/ 141 w 155"/>
                <a:gd name="T49" fmla="*/ 3 h 153"/>
                <a:gd name="T50" fmla="*/ 155 w 155"/>
                <a:gd name="T51" fmla="*/ 25 h 153"/>
                <a:gd name="T52" fmla="*/ 151 w 155"/>
                <a:gd name="T53" fmla="*/ 140 h 153"/>
                <a:gd name="T54" fmla="*/ 128 w 155"/>
                <a:gd name="T55" fmla="*/ 153 h 153"/>
                <a:gd name="T56" fmla="*/ 14 w 155"/>
                <a:gd name="T57" fmla="*/ 149 h 153"/>
                <a:gd name="T58" fmla="*/ 0 w 155"/>
                <a:gd name="T59" fmla="*/ 128 h 153"/>
                <a:gd name="T60" fmla="*/ 4 w 155"/>
                <a:gd name="T61" fmla="*/ 12 h 153"/>
                <a:gd name="T62" fmla="*/ 27 w 155"/>
                <a:gd name="T6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53">
                  <a:moveTo>
                    <a:pt x="43" y="99"/>
                  </a:moveTo>
                  <a:lnTo>
                    <a:pt x="39" y="99"/>
                  </a:lnTo>
                  <a:lnTo>
                    <a:pt x="35" y="100"/>
                  </a:lnTo>
                  <a:lnTo>
                    <a:pt x="32" y="104"/>
                  </a:lnTo>
                  <a:lnTo>
                    <a:pt x="30" y="107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2" y="119"/>
                  </a:lnTo>
                  <a:lnTo>
                    <a:pt x="35" y="121"/>
                  </a:lnTo>
                  <a:lnTo>
                    <a:pt x="39" y="124"/>
                  </a:lnTo>
                  <a:lnTo>
                    <a:pt x="43" y="124"/>
                  </a:lnTo>
                  <a:lnTo>
                    <a:pt x="47" y="124"/>
                  </a:lnTo>
                  <a:lnTo>
                    <a:pt x="51" y="121"/>
                  </a:lnTo>
                  <a:lnTo>
                    <a:pt x="53" y="119"/>
                  </a:lnTo>
                  <a:lnTo>
                    <a:pt x="55" y="115"/>
                  </a:lnTo>
                  <a:lnTo>
                    <a:pt x="56" y="111"/>
                  </a:lnTo>
                  <a:lnTo>
                    <a:pt x="55" y="107"/>
                  </a:lnTo>
                  <a:lnTo>
                    <a:pt x="53" y="104"/>
                  </a:lnTo>
                  <a:lnTo>
                    <a:pt x="51" y="100"/>
                  </a:lnTo>
                  <a:lnTo>
                    <a:pt x="47" y="99"/>
                  </a:lnTo>
                  <a:lnTo>
                    <a:pt x="43" y="99"/>
                  </a:lnTo>
                  <a:close/>
                  <a:moveTo>
                    <a:pt x="30" y="60"/>
                  </a:moveTo>
                  <a:lnTo>
                    <a:pt x="30" y="79"/>
                  </a:lnTo>
                  <a:lnTo>
                    <a:pt x="47" y="81"/>
                  </a:lnTo>
                  <a:lnTo>
                    <a:pt x="61" y="92"/>
                  </a:lnTo>
                  <a:lnTo>
                    <a:pt x="72" y="107"/>
                  </a:lnTo>
                  <a:lnTo>
                    <a:pt x="75" y="124"/>
                  </a:lnTo>
                  <a:lnTo>
                    <a:pt x="93" y="124"/>
                  </a:lnTo>
                  <a:lnTo>
                    <a:pt x="91" y="104"/>
                  </a:lnTo>
                  <a:lnTo>
                    <a:pt x="81" y="87"/>
                  </a:lnTo>
                  <a:lnTo>
                    <a:pt x="68" y="72"/>
                  </a:lnTo>
                  <a:lnTo>
                    <a:pt x="50" y="63"/>
                  </a:lnTo>
                  <a:lnTo>
                    <a:pt x="30" y="60"/>
                  </a:lnTo>
                  <a:close/>
                  <a:moveTo>
                    <a:pt x="30" y="27"/>
                  </a:moveTo>
                  <a:lnTo>
                    <a:pt x="30" y="45"/>
                  </a:lnTo>
                  <a:lnTo>
                    <a:pt x="55" y="49"/>
                  </a:lnTo>
                  <a:lnTo>
                    <a:pt x="76" y="60"/>
                  </a:lnTo>
                  <a:lnTo>
                    <a:pt x="93" y="77"/>
                  </a:lnTo>
                  <a:lnTo>
                    <a:pt x="104" y="99"/>
                  </a:lnTo>
                  <a:lnTo>
                    <a:pt x="108" y="124"/>
                  </a:lnTo>
                  <a:lnTo>
                    <a:pt x="127" y="124"/>
                  </a:lnTo>
                  <a:lnTo>
                    <a:pt x="124" y="99"/>
                  </a:lnTo>
                  <a:lnTo>
                    <a:pt x="113" y="75"/>
                  </a:lnTo>
                  <a:lnTo>
                    <a:pt x="99" y="55"/>
                  </a:lnTo>
                  <a:lnTo>
                    <a:pt x="79" y="40"/>
                  </a:lnTo>
                  <a:lnTo>
                    <a:pt x="55" y="29"/>
                  </a:lnTo>
                  <a:lnTo>
                    <a:pt x="30" y="27"/>
                  </a:lnTo>
                  <a:close/>
                  <a:moveTo>
                    <a:pt x="27" y="0"/>
                  </a:moveTo>
                  <a:lnTo>
                    <a:pt x="128" y="0"/>
                  </a:lnTo>
                  <a:lnTo>
                    <a:pt x="141" y="3"/>
                  </a:lnTo>
                  <a:lnTo>
                    <a:pt x="151" y="12"/>
                  </a:lnTo>
                  <a:lnTo>
                    <a:pt x="155" y="25"/>
                  </a:lnTo>
                  <a:lnTo>
                    <a:pt x="155" y="128"/>
                  </a:lnTo>
                  <a:lnTo>
                    <a:pt x="151" y="140"/>
                  </a:lnTo>
                  <a:lnTo>
                    <a:pt x="141" y="149"/>
                  </a:lnTo>
                  <a:lnTo>
                    <a:pt x="128" y="153"/>
                  </a:lnTo>
                  <a:lnTo>
                    <a:pt x="27" y="153"/>
                  </a:lnTo>
                  <a:lnTo>
                    <a:pt x="14" y="149"/>
                  </a:lnTo>
                  <a:lnTo>
                    <a:pt x="4" y="140"/>
                  </a:lnTo>
                  <a:lnTo>
                    <a:pt x="0" y="128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3">
              <a:extLst>
                <a:ext uri="{FF2B5EF4-FFF2-40B4-BE49-F238E27FC236}">
                  <a16:creationId xmlns:a16="http://schemas.microsoft.com/office/drawing/2014/main" id="{EC71ADE8-B7BA-476A-88E7-572162448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6368" y="4642231"/>
              <a:ext cx="208613" cy="225004"/>
            </a:xfrm>
            <a:custGeom>
              <a:avLst/>
              <a:gdLst>
                <a:gd name="T0" fmla="*/ 65 w 140"/>
                <a:gd name="T1" fmla="*/ 94 h 151"/>
                <a:gd name="T2" fmla="*/ 68 w 140"/>
                <a:gd name="T3" fmla="*/ 94 h 151"/>
                <a:gd name="T4" fmla="*/ 77 w 140"/>
                <a:gd name="T5" fmla="*/ 92 h 151"/>
                <a:gd name="T6" fmla="*/ 84 w 140"/>
                <a:gd name="T7" fmla="*/ 82 h 151"/>
                <a:gd name="T8" fmla="*/ 71 w 140"/>
                <a:gd name="T9" fmla="*/ 66 h 151"/>
                <a:gd name="T10" fmla="*/ 60 w 140"/>
                <a:gd name="T11" fmla="*/ 71 h 151"/>
                <a:gd name="T12" fmla="*/ 56 w 140"/>
                <a:gd name="T13" fmla="*/ 83 h 151"/>
                <a:gd name="T14" fmla="*/ 76 w 140"/>
                <a:gd name="T15" fmla="*/ 67 h 151"/>
                <a:gd name="T16" fmla="*/ 71 w 140"/>
                <a:gd name="T17" fmla="*/ 66 h 151"/>
                <a:gd name="T18" fmla="*/ 85 w 140"/>
                <a:gd name="T19" fmla="*/ 74 h 151"/>
                <a:gd name="T20" fmla="*/ 87 w 140"/>
                <a:gd name="T21" fmla="*/ 84 h 151"/>
                <a:gd name="T22" fmla="*/ 83 w 140"/>
                <a:gd name="T23" fmla="*/ 91 h 151"/>
                <a:gd name="T24" fmla="*/ 77 w 140"/>
                <a:gd name="T25" fmla="*/ 112 h 151"/>
                <a:gd name="T26" fmla="*/ 63 w 140"/>
                <a:gd name="T27" fmla="*/ 95 h 151"/>
                <a:gd name="T28" fmla="*/ 56 w 140"/>
                <a:gd name="T29" fmla="*/ 87 h 151"/>
                <a:gd name="T30" fmla="*/ 55 w 140"/>
                <a:gd name="T31" fmla="*/ 76 h 151"/>
                <a:gd name="T32" fmla="*/ 59 w 140"/>
                <a:gd name="T33" fmla="*/ 70 h 151"/>
                <a:gd name="T34" fmla="*/ 64 w 140"/>
                <a:gd name="T35" fmla="*/ 48 h 151"/>
                <a:gd name="T36" fmla="*/ 77 w 140"/>
                <a:gd name="T37" fmla="*/ 66 h 151"/>
                <a:gd name="T38" fmla="*/ 63 w 140"/>
                <a:gd name="T39" fmla="*/ 27 h 151"/>
                <a:gd name="T40" fmla="*/ 43 w 140"/>
                <a:gd name="T41" fmla="*/ 35 h 151"/>
                <a:gd name="T42" fmla="*/ 19 w 140"/>
                <a:gd name="T43" fmla="*/ 67 h 151"/>
                <a:gd name="T44" fmla="*/ 30 w 140"/>
                <a:gd name="T45" fmla="*/ 90 h 151"/>
                <a:gd name="T46" fmla="*/ 34 w 140"/>
                <a:gd name="T47" fmla="*/ 118 h 151"/>
                <a:gd name="T48" fmla="*/ 71 w 140"/>
                <a:gd name="T49" fmla="*/ 134 h 151"/>
                <a:gd name="T50" fmla="*/ 85 w 140"/>
                <a:gd name="T51" fmla="*/ 131 h 151"/>
                <a:gd name="T52" fmla="*/ 116 w 140"/>
                <a:gd name="T53" fmla="*/ 107 h 151"/>
                <a:gd name="T54" fmla="*/ 123 w 140"/>
                <a:gd name="T55" fmla="*/ 74 h 151"/>
                <a:gd name="T56" fmla="*/ 116 w 140"/>
                <a:gd name="T57" fmla="*/ 54 h 151"/>
                <a:gd name="T58" fmla="*/ 84 w 140"/>
                <a:gd name="T59" fmla="*/ 28 h 151"/>
                <a:gd name="T60" fmla="*/ 54 w 140"/>
                <a:gd name="T61" fmla="*/ 3 h 151"/>
                <a:gd name="T62" fmla="*/ 50 w 140"/>
                <a:gd name="T63" fmla="*/ 8 h 151"/>
                <a:gd name="T64" fmla="*/ 54 w 140"/>
                <a:gd name="T65" fmla="*/ 8 h 151"/>
                <a:gd name="T66" fmla="*/ 59 w 140"/>
                <a:gd name="T67" fmla="*/ 8 h 151"/>
                <a:gd name="T68" fmla="*/ 59 w 140"/>
                <a:gd name="T69" fmla="*/ 4 h 151"/>
                <a:gd name="T70" fmla="*/ 56 w 140"/>
                <a:gd name="T71" fmla="*/ 0 h 151"/>
                <a:gd name="T72" fmla="*/ 63 w 140"/>
                <a:gd name="T73" fmla="*/ 4 h 151"/>
                <a:gd name="T74" fmla="*/ 60 w 140"/>
                <a:gd name="T75" fmla="*/ 11 h 151"/>
                <a:gd name="T76" fmla="*/ 112 w 140"/>
                <a:gd name="T77" fmla="*/ 23 h 151"/>
                <a:gd name="T78" fmla="*/ 140 w 140"/>
                <a:gd name="T79" fmla="*/ 80 h 151"/>
                <a:gd name="T80" fmla="*/ 112 w 140"/>
                <a:gd name="T81" fmla="*/ 136 h 151"/>
                <a:gd name="T82" fmla="*/ 48 w 140"/>
                <a:gd name="T83" fmla="*/ 147 h 151"/>
                <a:gd name="T84" fmla="*/ 4 w 140"/>
                <a:gd name="T85" fmla="*/ 103 h 151"/>
                <a:gd name="T86" fmla="*/ 15 w 140"/>
                <a:gd name="T87" fmla="*/ 38 h 151"/>
                <a:gd name="T88" fmla="*/ 51 w 140"/>
                <a:gd name="T89" fmla="*/ 12 h 151"/>
                <a:gd name="T90" fmla="*/ 47 w 140"/>
                <a:gd name="T91" fmla="*/ 6 h 151"/>
                <a:gd name="T92" fmla="*/ 56 w 140"/>
                <a:gd name="T9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0" h="151">
                  <a:moveTo>
                    <a:pt x="83" y="75"/>
                  </a:moveTo>
                  <a:lnTo>
                    <a:pt x="76" y="86"/>
                  </a:lnTo>
                  <a:lnTo>
                    <a:pt x="65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71" y="94"/>
                  </a:lnTo>
                  <a:lnTo>
                    <a:pt x="73" y="94"/>
                  </a:lnTo>
                  <a:lnTo>
                    <a:pt x="77" y="92"/>
                  </a:lnTo>
                  <a:lnTo>
                    <a:pt x="81" y="90"/>
                  </a:lnTo>
                  <a:lnTo>
                    <a:pt x="83" y="86"/>
                  </a:lnTo>
                  <a:lnTo>
                    <a:pt x="84" y="82"/>
                  </a:lnTo>
                  <a:lnTo>
                    <a:pt x="84" y="78"/>
                  </a:lnTo>
                  <a:lnTo>
                    <a:pt x="83" y="75"/>
                  </a:lnTo>
                  <a:close/>
                  <a:moveTo>
                    <a:pt x="71" y="66"/>
                  </a:moveTo>
                  <a:lnTo>
                    <a:pt x="68" y="67"/>
                  </a:lnTo>
                  <a:lnTo>
                    <a:pt x="63" y="68"/>
                  </a:lnTo>
                  <a:lnTo>
                    <a:pt x="60" y="71"/>
                  </a:lnTo>
                  <a:lnTo>
                    <a:pt x="58" y="75"/>
                  </a:lnTo>
                  <a:lnTo>
                    <a:pt x="56" y="79"/>
                  </a:lnTo>
                  <a:lnTo>
                    <a:pt x="56" y="83"/>
                  </a:lnTo>
                  <a:lnTo>
                    <a:pt x="58" y="86"/>
                  </a:lnTo>
                  <a:lnTo>
                    <a:pt x="65" y="75"/>
                  </a:lnTo>
                  <a:lnTo>
                    <a:pt x="76" y="67"/>
                  </a:lnTo>
                  <a:lnTo>
                    <a:pt x="72" y="67"/>
                  </a:lnTo>
                  <a:lnTo>
                    <a:pt x="72" y="67"/>
                  </a:lnTo>
                  <a:lnTo>
                    <a:pt x="71" y="66"/>
                  </a:lnTo>
                  <a:close/>
                  <a:moveTo>
                    <a:pt x="107" y="44"/>
                  </a:moveTo>
                  <a:lnTo>
                    <a:pt x="85" y="72"/>
                  </a:lnTo>
                  <a:lnTo>
                    <a:pt x="85" y="74"/>
                  </a:lnTo>
                  <a:lnTo>
                    <a:pt x="103" y="74"/>
                  </a:lnTo>
                  <a:lnTo>
                    <a:pt x="87" y="80"/>
                  </a:lnTo>
                  <a:lnTo>
                    <a:pt x="87" y="84"/>
                  </a:lnTo>
                  <a:lnTo>
                    <a:pt x="85" y="87"/>
                  </a:lnTo>
                  <a:lnTo>
                    <a:pt x="92" y="94"/>
                  </a:lnTo>
                  <a:lnTo>
                    <a:pt x="83" y="91"/>
                  </a:lnTo>
                  <a:lnTo>
                    <a:pt x="80" y="94"/>
                  </a:lnTo>
                  <a:lnTo>
                    <a:pt x="77" y="95"/>
                  </a:lnTo>
                  <a:lnTo>
                    <a:pt x="77" y="112"/>
                  </a:lnTo>
                  <a:lnTo>
                    <a:pt x="69" y="96"/>
                  </a:lnTo>
                  <a:lnTo>
                    <a:pt x="67" y="96"/>
                  </a:lnTo>
                  <a:lnTo>
                    <a:pt x="63" y="95"/>
                  </a:lnTo>
                  <a:lnTo>
                    <a:pt x="34" y="116"/>
                  </a:lnTo>
                  <a:lnTo>
                    <a:pt x="56" y="88"/>
                  </a:lnTo>
                  <a:lnTo>
                    <a:pt x="56" y="87"/>
                  </a:lnTo>
                  <a:lnTo>
                    <a:pt x="39" y="87"/>
                  </a:lnTo>
                  <a:lnTo>
                    <a:pt x="54" y="79"/>
                  </a:lnTo>
                  <a:lnTo>
                    <a:pt x="55" y="76"/>
                  </a:lnTo>
                  <a:lnTo>
                    <a:pt x="56" y="74"/>
                  </a:lnTo>
                  <a:lnTo>
                    <a:pt x="50" y="66"/>
                  </a:lnTo>
                  <a:lnTo>
                    <a:pt x="59" y="70"/>
                  </a:lnTo>
                  <a:lnTo>
                    <a:pt x="60" y="67"/>
                  </a:lnTo>
                  <a:lnTo>
                    <a:pt x="63" y="66"/>
                  </a:lnTo>
                  <a:lnTo>
                    <a:pt x="64" y="48"/>
                  </a:lnTo>
                  <a:lnTo>
                    <a:pt x="71" y="64"/>
                  </a:lnTo>
                  <a:lnTo>
                    <a:pt x="75" y="64"/>
                  </a:lnTo>
                  <a:lnTo>
                    <a:pt x="77" y="66"/>
                  </a:lnTo>
                  <a:lnTo>
                    <a:pt x="107" y="44"/>
                  </a:lnTo>
                  <a:close/>
                  <a:moveTo>
                    <a:pt x="71" y="27"/>
                  </a:moveTo>
                  <a:lnTo>
                    <a:pt x="63" y="27"/>
                  </a:lnTo>
                  <a:lnTo>
                    <a:pt x="62" y="39"/>
                  </a:lnTo>
                  <a:lnTo>
                    <a:pt x="56" y="30"/>
                  </a:lnTo>
                  <a:lnTo>
                    <a:pt x="43" y="35"/>
                  </a:lnTo>
                  <a:lnTo>
                    <a:pt x="34" y="43"/>
                  </a:lnTo>
                  <a:lnTo>
                    <a:pt x="24" y="54"/>
                  </a:lnTo>
                  <a:lnTo>
                    <a:pt x="19" y="67"/>
                  </a:lnTo>
                  <a:lnTo>
                    <a:pt x="18" y="80"/>
                  </a:lnTo>
                  <a:lnTo>
                    <a:pt x="18" y="87"/>
                  </a:lnTo>
                  <a:lnTo>
                    <a:pt x="30" y="90"/>
                  </a:lnTo>
                  <a:lnTo>
                    <a:pt x="19" y="95"/>
                  </a:lnTo>
                  <a:lnTo>
                    <a:pt x="24" y="107"/>
                  </a:lnTo>
                  <a:lnTo>
                    <a:pt x="34" y="118"/>
                  </a:lnTo>
                  <a:lnTo>
                    <a:pt x="44" y="127"/>
                  </a:lnTo>
                  <a:lnTo>
                    <a:pt x="56" y="132"/>
                  </a:lnTo>
                  <a:lnTo>
                    <a:pt x="71" y="134"/>
                  </a:lnTo>
                  <a:lnTo>
                    <a:pt x="77" y="134"/>
                  </a:lnTo>
                  <a:lnTo>
                    <a:pt x="79" y="122"/>
                  </a:lnTo>
                  <a:lnTo>
                    <a:pt x="85" y="131"/>
                  </a:lnTo>
                  <a:lnTo>
                    <a:pt x="97" y="126"/>
                  </a:lnTo>
                  <a:lnTo>
                    <a:pt x="108" y="118"/>
                  </a:lnTo>
                  <a:lnTo>
                    <a:pt x="116" y="107"/>
                  </a:lnTo>
                  <a:lnTo>
                    <a:pt x="121" y="94"/>
                  </a:lnTo>
                  <a:lnTo>
                    <a:pt x="124" y="80"/>
                  </a:lnTo>
                  <a:lnTo>
                    <a:pt x="123" y="74"/>
                  </a:lnTo>
                  <a:lnTo>
                    <a:pt x="112" y="71"/>
                  </a:lnTo>
                  <a:lnTo>
                    <a:pt x="121" y="66"/>
                  </a:lnTo>
                  <a:lnTo>
                    <a:pt x="116" y="54"/>
                  </a:lnTo>
                  <a:lnTo>
                    <a:pt x="108" y="43"/>
                  </a:lnTo>
                  <a:lnTo>
                    <a:pt x="97" y="34"/>
                  </a:lnTo>
                  <a:lnTo>
                    <a:pt x="84" y="28"/>
                  </a:lnTo>
                  <a:lnTo>
                    <a:pt x="71" y="27"/>
                  </a:lnTo>
                  <a:close/>
                  <a:moveTo>
                    <a:pt x="56" y="3"/>
                  </a:moveTo>
                  <a:lnTo>
                    <a:pt x="54" y="3"/>
                  </a:lnTo>
                  <a:lnTo>
                    <a:pt x="51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5" y="8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0" y="7"/>
                  </a:lnTo>
                  <a:lnTo>
                    <a:pt x="60" y="6"/>
                  </a:lnTo>
                  <a:lnTo>
                    <a:pt x="59" y="4"/>
                  </a:lnTo>
                  <a:lnTo>
                    <a:pt x="58" y="3"/>
                  </a:lnTo>
                  <a:lnTo>
                    <a:pt x="56" y="3"/>
                  </a:lnTo>
                  <a:close/>
                  <a:moveTo>
                    <a:pt x="56" y="0"/>
                  </a:moveTo>
                  <a:lnTo>
                    <a:pt x="59" y="2"/>
                  </a:lnTo>
                  <a:lnTo>
                    <a:pt x="62" y="3"/>
                  </a:lnTo>
                  <a:lnTo>
                    <a:pt x="63" y="4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71" y="10"/>
                  </a:lnTo>
                  <a:lnTo>
                    <a:pt x="92" y="14"/>
                  </a:lnTo>
                  <a:lnTo>
                    <a:pt x="112" y="23"/>
                  </a:lnTo>
                  <a:lnTo>
                    <a:pt x="127" y="39"/>
                  </a:lnTo>
                  <a:lnTo>
                    <a:pt x="137" y="58"/>
                  </a:lnTo>
                  <a:lnTo>
                    <a:pt x="140" y="80"/>
                  </a:lnTo>
                  <a:lnTo>
                    <a:pt x="137" y="103"/>
                  </a:lnTo>
                  <a:lnTo>
                    <a:pt x="127" y="122"/>
                  </a:lnTo>
                  <a:lnTo>
                    <a:pt x="112" y="136"/>
                  </a:lnTo>
                  <a:lnTo>
                    <a:pt x="92" y="147"/>
                  </a:lnTo>
                  <a:lnTo>
                    <a:pt x="71" y="151"/>
                  </a:lnTo>
                  <a:lnTo>
                    <a:pt x="48" y="147"/>
                  </a:lnTo>
                  <a:lnTo>
                    <a:pt x="30" y="136"/>
                  </a:lnTo>
                  <a:lnTo>
                    <a:pt x="14" y="122"/>
                  </a:lnTo>
                  <a:lnTo>
                    <a:pt x="4" y="103"/>
                  </a:lnTo>
                  <a:lnTo>
                    <a:pt x="0" y="80"/>
                  </a:lnTo>
                  <a:lnTo>
                    <a:pt x="4" y="58"/>
                  </a:lnTo>
                  <a:lnTo>
                    <a:pt x="15" y="38"/>
                  </a:lnTo>
                  <a:lnTo>
                    <a:pt x="31" y="22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48" y="11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50" y="3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4">
              <a:extLst>
                <a:ext uri="{FF2B5EF4-FFF2-40B4-BE49-F238E27FC236}">
                  <a16:creationId xmlns:a16="http://schemas.microsoft.com/office/drawing/2014/main" id="{49BF4ACC-DCF1-4F00-A1C0-DA5A7FCC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22" y="4028312"/>
              <a:ext cx="233945" cy="233945"/>
            </a:xfrm>
            <a:custGeom>
              <a:avLst/>
              <a:gdLst>
                <a:gd name="T0" fmla="*/ 133 w 157"/>
                <a:gd name="T1" fmla="*/ 0 h 157"/>
                <a:gd name="T2" fmla="*/ 145 w 157"/>
                <a:gd name="T3" fmla="*/ 3 h 157"/>
                <a:gd name="T4" fmla="*/ 155 w 157"/>
                <a:gd name="T5" fmla="*/ 12 h 157"/>
                <a:gd name="T6" fmla="*/ 157 w 157"/>
                <a:gd name="T7" fmla="*/ 24 h 157"/>
                <a:gd name="T8" fmla="*/ 155 w 157"/>
                <a:gd name="T9" fmla="*/ 36 h 157"/>
                <a:gd name="T10" fmla="*/ 145 w 157"/>
                <a:gd name="T11" fmla="*/ 45 h 157"/>
                <a:gd name="T12" fmla="*/ 133 w 157"/>
                <a:gd name="T13" fmla="*/ 49 h 157"/>
                <a:gd name="T14" fmla="*/ 127 w 157"/>
                <a:gd name="T15" fmla="*/ 48 h 157"/>
                <a:gd name="T16" fmla="*/ 120 w 157"/>
                <a:gd name="T17" fmla="*/ 45 h 157"/>
                <a:gd name="T18" fmla="*/ 116 w 157"/>
                <a:gd name="T19" fmla="*/ 41 h 157"/>
                <a:gd name="T20" fmla="*/ 50 w 157"/>
                <a:gd name="T21" fmla="*/ 74 h 157"/>
                <a:gd name="T22" fmla="*/ 50 w 157"/>
                <a:gd name="T23" fmla="*/ 78 h 157"/>
                <a:gd name="T24" fmla="*/ 50 w 157"/>
                <a:gd name="T25" fmla="*/ 82 h 157"/>
                <a:gd name="T26" fmla="*/ 116 w 157"/>
                <a:gd name="T27" fmla="*/ 114 h 157"/>
                <a:gd name="T28" fmla="*/ 120 w 157"/>
                <a:gd name="T29" fmla="*/ 110 h 157"/>
                <a:gd name="T30" fmla="*/ 127 w 157"/>
                <a:gd name="T31" fmla="*/ 109 h 157"/>
                <a:gd name="T32" fmla="*/ 133 w 157"/>
                <a:gd name="T33" fmla="*/ 108 h 157"/>
                <a:gd name="T34" fmla="*/ 145 w 157"/>
                <a:gd name="T35" fmla="*/ 110 h 157"/>
                <a:gd name="T36" fmla="*/ 155 w 157"/>
                <a:gd name="T37" fmla="*/ 120 h 157"/>
                <a:gd name="T38" fmla="*/ 157 w 157"/>
                <a:gd name="T39" fmla="*/ 132 h 157"/>
                <a:gd name="T40" fmla="*/ 155 w 157"/>
                <a:gd name="T41" fmla="*/ 145 h 157"/>
                <a:gd name="T42" fmla="*/ 145 w 157"/>
                <a:gd name="T43" fmla="*/ 153 h 157"/>
                <a:gd name="T44" fmla="*/ 133 w 157"/>
                <a:gd name="T45" fmla="*/ 157 h 157"/>
                <a:gd name="T46" fmla="*/ 120 w 157"/>
                <a:gd name="T47" fmla="*/ 153 h 157"/>
                <a:gd name="T48" fmla="*/ 112 w 157"/>
                <a:gd name="T49" fmla="*/ 145 h 157"/>
                <a:gd name="T50" fmla="*/ 108 w 157"/>
                <a:gd name="T51" fmla="*/ 132 h 157"/>
                <a:gd name="T52" fmla="*/ 110 w 157"/>
                <a:gd name="T53" fmla="*/ 128 h 157"/>
                <a:gd name="T54" fmla="*/ 43 w 157"/>
                <a:gd name="T55" fmla="*/ 96 h 157"/>
                <a:gd name="T56" fmla="*/ 38 w 157"/>
                <a:gd name="T57" fmla="*/ 100 h 157"/>
                <a:gd name="T58" fmla="*/ 32 w 157"/>
                <a:gd name="T59" fmla="*/ 101 h 157"/>
                <a:gd name="T60" fmla="*/ 26 w 157"/>
                <a:gd name="T61" fmla="*/ 102 h 157"/>
                <a:gd name="T62" fmla="*/ 12 w 157"/>
                <a:gd name="T63" fmla="*/ 100 h 157"/>
                <a:gd name="T64" fmla="*/ 4 w 157"/>
                <a:gd name="T65" fmla="*/ 90 h 157"/>
                <a:gd name="T66" fmla="*/ 0 w 157"/>
                <a:gd name="T67" fmla="*/ 78 h 157"/>
                <a:gd name="T68" fmla="*/ 4 w 157"/>
                <a:gd name="T69" fmla="*/ 65 h 157"/>
                <a:gd name="T70" fmla="*/ 12 w 157"/>
                <a:gd name="T71" fmla="*/ 57 h 157"/>
                <a:gd name="T72" fmla="*/ 26 w 157"/>
                <a:gd name="T73" fmla="*/ 53 h 157"/>
                <a:gd name="T74" fmla="*/ 32 w 157"/>
                <a:gd name="T75" fmla="*/ 54 h 157"/>
                <a:gd name="T76" fmla="*/ 38 w 157"/>
                <a:gd name="T77" fmla="*/ 57 h 157"/>
                <a:gd name="T78" fmla="*/ 43 w 157"/>
                <a:gd name="T79" fmla="*/ 61 h 157"/>
                <a:gd name="T80" fmla="*/ 110 w 157"/>
                <a:gd name="T81" fmla="*/ 28 h 157"/>
                <a:gd name="T82" fmla="*/ 108 w 157"/>
                <a:gd name="T83" fmla="*/ 24 h 157"/>
                <a:gd name="T84" fmla="*/ 112 w 157"/>
                <a:gd name="T85" fmla="*/ 12 h 157"/>
                <a:gd name="T86" fmla="*/ 120 w 157"/>
                <a:gd name="T87" fmla="*/ 3 h 157"/>
                <a:gd name="T88" fmla="*/ 133 w 157"/>
                <a:gd name="T8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7">
                  <a:moveTo>
                    <a:pt x="133" y="0"/>
                  </a:moveTo>
                  <a:lnTo>
                    <a:pt x="145" y="3"/>
                  </a:lnTo>
                  <a:lnTo>
                    <a:pt x="155" y="12"/>
                  </a:lnTo>
                  <a:lnTo>
                    <a:pt x="157" y="24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3" y="49"/>
                  </a:lnTo>
                  <a:lnTo>
                    <a:pt x="127" y="48"/>
                  </a:lnTo>
                  <a:lnTo>
                    <a:pt x="120" y="45"/>
                  </a:lnTo>
                  <a:lnTo>
                    <a:pt x="116" y="41"/>
                  </a:lnTo>
                  <a:lnTo>
                    <a:pt x="50" y="74"/>
                  </a:lnTo>
                  <a:lnTo>
                    <a:pt x="50" y="78"/>
                  </a:lnTo>
                  <a:lnTo>
                    <a:pt x="50" y="82"/>
                  </a:lnTo>
                  <a:lnTo>
                    <a:pt x="116" y="114"/>
                  </a:lnTo>
                  <a:lnTo>
                    <a:pt x="120" y="110"/>
                  </a:lnTo>
                  <a:lnTo>
                    <a:pt x="127" y="109"/>
                  </a:lnTo>
                  <a:lnTo>
                    <a:pt x="133" y="108"/>
                  </a:lnTo>
                  <a:lnTo>
                    <a:pt x="145" y="110"/>
                  </a:lnTo>
                  <a:lnTo>
                    <a:pt x="155" y="120"/>
                  </a:lnTo>
                  <a:lnTo>
                    <a:pt x="157" y="132"/>
                  </a:lnTo>
                  <a:lnTo>
                    <a:pt x="155" y="145"/>
                  </a:lnTo>
                  <a:lnTo>
                    <a:pt x="145" y="153"/>
                  </a:lnTo>
                  <a:lnTo>
                    <a:pt x="133" y="157"/>
                  </a:lnTo>
                  <a:lnTo>
                    <a:pt x="120" y="153"/>
                  </a:lnTo>
                  <a:lnTo>
                    <a:pt x="112" y="145"/>
                  </a:lnTo>
                  <a:lnTo>
                    <a:pt x="108" y="132"/>
                  </a:lnTo>
                  <a:lnTo>
                    <a:pt x="110" y="128"/>
                  </a:lnTo>
                  <a:lnTo>
                    <a:pt x="43" y="96"/>
                  </a:lnTo>
                  <a:lnTo>
                    <a:pt x="38" y="100"/>
                  </a:lnTo>
                  <a:lnTo>
                    <a:pt x="32" y="101"/>
                  </a:lnTo>
                  <a:lnTo>
                    <a:pt x="26" y="102"/>
                  </a:lnTo>
                  <a:lnTo>
                    <a:pt x="12" y="100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4" y="65"/>
                  </a:lnTo>
                  <a:lnTo>
                    <a:pt x="12" y="57"/>
                  </a:lnTo>
                  <a:lnTo>
                    <a:pt x="26" y="53"/>
                  </a:lnTo>
                  <a:lnTo>
                    <a:pt x="32" y="54"/>
                  </a:lnTo>
                  <a:lnTo>
                    <a:pt x="38" y="57"/>
                  </a:lnTo>
                  <a:lnTo>
                    <a:pt x="43" y="61"/>
                  </a:lnTo>
                  <a:lnTo>
                    <a:pt x="110" y="28"/>
                  </a:lnTo>
                  <a:lnTo>
                    <a:pt x="108" y="24"/>
                  </a:lnTo>
                  <a:lnTo>
                    <a:pt x="112" y="12"/>
                  </a:lnTo>
                  <a:lnTo>
                    <a:pt x="120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CC82927A-CDFA-42E4-9CD3-E5DEF5C2B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8918" y="3476976"/>
              <a:ext cx="226495" cy="239906"/>
            </a:xfrm>
            <a:custGeom>
              <a:avLst/>
              <a:gdLst>
                <a:gd name="T0" fmla="*/ 141 w 152"/>
                <a:gd name="T1" fmla="*/ 132 h 161"/>
                <a:gd name="T2" fmla="*/ 149 w 152"/>
                <a:gd name="T3" fmla="*/ 137 h 161"/>
                <a:gd name="T4" fmla="*/ 152 w 152"/>
                <a:gd name="T5" fmla="*/ 146 h 161"/>
                <a:gd name="T6" fmla="*/ 149 w 152"/>
                <a:gd name="T7" fmla="*/ 156 h 161"/>
                <a:gd name="T8" fmla="*/ 141 w 152"/>
                <a:gd name="T9" fmla="*/ 161 h 161"/>
                <a:gd name="T10" fmla="*/ 132 w 152"/>
                <a:gd name="T11" fmla="*/ 161 h 161"/>
                <a:gd name="T12" fmla="*/ 124 w 152"/>
                <a:gd name="T13" fmla="*/ 156 h 161"/>
                <a:gd name="T14" fmla="*/ 121 w 152"/>
                <a:gd name="T15" fmla="*/ 146 h 161"/>
                <a:gd name="T16" fmla="*/ 124 w 152"/>
                <a:gd name="T17" fmla="*/ 137 h 161"/>
                <a:gd name="T18" fmla="*/ 132 w 152"/>
                <a:gd name="T19" fmla="*/ 132 h 161"/>
                <a:gd name="T20" fmla="*/ 36 w 152"/>
                <a:gd name="T21" fmla="*/ 132 h 161"/>
                <a:gd name="T22" fmla="*/ 44 w 152"/>
                <a:gd name="T23" fmla="*/ 134 h 161"/>
                <a:gd name="T24" fmla="*/ 49 w 152"/>
                <a:gd name="T25" fmla="*/ 141 h 161"/>
                <a:gd name="T26" fmla="*/ 49 w 152"/>
                <a:gd name="T27" fmla="*/ 152 h 161"/>
                <a:gd name="T28" fmla="*/ 44 w 152"/>
                <a:gd name="T29" fmla="*/ 158 h 161"/>
                <a:gd name="T30" fmla="*/ 36 w 152"/>
                <a:gd name="T31" fmla="*/ 161 h 161"/>
                <a:gd name="T32" fmla="*/ 27 w 152"/>
                <a:gd name="T33" fmla="*/ 158 h 161"/>
                <a:gd name="T34" fmla="*/ 21 w 152"/>
                <a:gd name="T35" fmla="*/ 152 h 161"/>
                <a:gd name="T36" fmla="*/ 21 w 152"/>
                <a:gd name="T37" fmla="*/ 141 h 161"/>
                <a:gd name="T38" fmla="*/ 27 w 152"/>
                <a:gd name="T39" fmla="*/ 134 h 161"/>
                <a:gd name="T40" fmla="*/ 36 w 152"/>
                <a:gd name="T41" fmla="*/ 132 h 161"/>
                <a:gd name="T42" fmla="*/ 5 w 152"/>
                <a:gd name="T43" fmla="*/ 1 h 161"/>
                <a:gd name="T44" fmla="*/ 15 w 152"/>
                <a:gd name="T45" fmla="*/ 7 h 161"/>
                <a:gd name="T46" fmla="*/ 20 w 152"/>
                <a:gd name="T47" fmla="*/ 15 h 161"/>
                <a:gd name="T48" fmla="*/ 152 w 152"/>
                <a:gd name="T49" fmla="*/ 20 h 161"/>
                <a:gd name="T50" fmla="*/ 20 w 152"/>
                <a:gd name="T51" fmla="*/ 101 h 161"/>
                <a:gd name="T52" fmla="*/ 21 w 152"/>
                <a:gd name="T53" fmla="*/ 105 h 161"/>
                <a:gd name="T54" fmla="*/ 27 w 152"/>
                <a:gd name="T55" fmla="*/ 110 h 161"/>
                <a:gd name="T56" fmla="*/ 152 w 152"/>
                <a:gd name="T57" fmla="*/ 112 h 161"/>
                <a:gd name="T58" fmla="*/ 31 w 152"/>
                <a:gd name="T59" fmla="*/ 121 h 161"/>
                <a:gd name="T60" fmla="*/ 20 w 152"/>
                <a:gd name="T61" fmla="*/ 118 h 161"/>
                <a:gd name="T62" fmla="*/ 13 w 152"/>
                <a:gd name="T63" fmla="*/ 112 h 161"/>
                <a:gd name="T64" fmla="*/ 11 w 152"/>
                <a:gd name="T65" fmla="*/ 101 h 161"/>
                <a:gd name="T66" fmla="*/ 13 w 152"/>
                <a:gd name="T67" fmla="*/ 89 h 161"/>
                <a:gd name="T68" fmla="*/ 11 w 152"/>
                <a:gd name="T69" fmla="*/ 20 h 161"/>
                <a:gd name="T70" fmla="*/ 8 w 152"/>
                <a:gd name="T71" fmla="*/ 13 h 161"/>
                <a:gd name="T72" fmla="*/ 0 w 152"/>
                <a:gd name="T7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61">
                  <a:moveTo>
                    <a:pt x="136" y="132"/>
                  </a:moveTo>
                  <a:lnTo>
                    <a:pt x="141" y="132"/>
                  </a:lnTo>
                  <a:lnTo>
                    <a:pt x="145" y="134"/>
                  </a:lnTo>
                  <a:lnTo>
                    <a:pt x="149" y="137"/>
                  </a:lnTo>
                  <a:lnTo>
                    <a:pt x="150" y="141"/>
                  </a:lnTo>
                  <a:lnTo>
                    <a:pt x="152" y="146"/>
                  </a:lnTo>
                  <a:lnTo>
                    <a:pt x="150" y="152"/>
                  </a:lnTo>
                  <a:lnTo>
                    <a:pt x="149" y="156"/>
                  </a:lnTo>
                  <a:lnTo>
                    <a:pt x="145" y="158"/>
                  </a:lnTo>
                  <a:lnTo>
                    <a:pt x="141" y="161"/>
                  </a:lnTo>
                  <a:lnTo>
                    <a:pt x="136" y="161"/>
                  </a:lnTo>
                  <a:lnTo>
                    <a:pt x="132" y="161"/>
                  </a:lnTo>
                  <a:lnTo>
                    <a:pt x="128" y="158"/>
                  </a:lnTo>
                  <a:lnTo>
                    <a:pt x="124" y="156"/>
                  </a:lnTo>
                  <a:lnTo>
                    <a:pt x="122" y="152"/>
                  </a:lnTo>
                  <a:lnTo>
                    <a:pt x="121" y="146"/>
                  </a:lnTo>
                  <a:lnTo>
                    <a:pt x="122" y="141"/>
                  </a:lnTo>
                  <a:lnTo>
                    <a:pt x="124" y="137"/>
                  </a:lnTo>
                  <a:lnTo>
                    <a:pt x="128" y="134"/>
                  </a:lnTo>
                  <a:lnTo>
                    <a:pt x="132" y="132"/>
                  </a:lnTo>
                  <a:lnTo>
                    <a:pt x="136" y="132"/>
                  </a:lnTo>
                  <a:close/>
                  <a:moveTo>
                    <a:pt x="36" y="132"/>
                  </a:moveTo>
                  <a:lnTo>
                    <a:pt x="40" y="132"/>
                  </a:lnTo>
                  <a:lnTo>
                    <a:pt x="44" y="134"/>
                  </a:lnTo>
                  <a:lnTo>
                    <a:pt x="48" y="137"/>
                  </a:lnTo>
                  <a:lnTo>
                    <a:pt x="49" y="141"/>
                  </a:lnTo>
                  <a:lnTo>
                    <a:pt x="51" y="146"/>
                  </a:lnTo>
                  <a:lnTo>
                    <a:pt x="49" y="152"/>
                  </a:lnTo>
                  <a:lnTo>
                    <a:pt x="48" y="156"/>
                  </a:lnTo>
                  <a:lnTo>
                    <a:pt x="44" y="158"/>
                  </a:lnTo>
                  <a:lnTo>
                    <a:pt x="40" y="161"/>
                  </a:lnTo>
                  <a:lnTo>
                    <a:pt x="36" y="161"/>
                  </a:lnTo>
                  <a:lnTo>
                    <a:pt x="31" y="161"/>
                  </a:lnTo>
                  <a:lnTo>
                    <a:pt x="27" y="158"/>
                  </a:lnTo>
                  <a:lnTo>
                    <a:pt x="24" y="156"/>
                  </a:lnTo>
                  <a:lnTo>
                    <a:pt x="21" y="152"/>
                  </a:lnTo>
                  <a:lnTo>
                    <a:pt x="20" y="146"/>
                  </a:lnTo>
                  <a:lnTo>
                    <a:pt x="21" y="141"/>
                  </a:lnTo>
                  <a:lnTo>
                    <a:pt x="24" y="137"/>
                  </a:lnTo>
                  <a:lnTo>
                    <a:pt x="27" y="134"/>
                  </a:lnTo>
                  <a:lnTo>
                    <a:pt x="31" y="132"/>
                  </a:lnTo>
                  <a:lnTo>
                    <a:pt x="36" y="132"/>
                  </a:lnTo>
                  <a:close/>
                  <a:moveTo>
                    <a:pt x="0" y="0"/>
                  </a:moveTo>
                  <a:lnTo>
                    <a:pt x="5" y="1"/>
                  </a:lnTo>
                  <a:lnTo>
                    <a:pt x="11" y="3"/>
                  </a:lnTo>
                  <a:lnTo>
                    <a:pt x="15" y="7"/>
                  </a:lnTo>
                  <a:lnTo>
                    <a:pt x="17" y="11"/>
                  </a:lnTo>
                  <a:lnTo>
                    <a:pt x="20" y="15"/>
                  </a:lnTo>
                  <a:lnTo>
                    <a:pt x="20" y="20"/>
                  </a:lnTo>
                  <a:lnTo>
                    <a:pt x="152" y="20"/>
                  </a:lnTo>
                  <a:lnTo>
                    <a:pt x="152" y="81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27" y="110"/>
                  </a:lnTo>
                  <a:lnTo>
                    <a:pt x="31" y="112"/>
                  </a:lnTo>
                  <a:lnTo>
                    <a:pt x="152" y="112"/>
                  </a:lnTo>
                  <a:lnTo>
                    <a:pt x="152" y="121"/>
                  </a:lnTo>
                  <a:lnTo>
                    <a:pt x="31" y="121"/>
                  </a:lnTo>
                  <a:lnTo>
                    <a:pt x="25" y="121"/>
                  </a:lnTo>
                  <a:lnTo>
                    <a:pt x="20" y="118"/>
                  </a:lnTo>
                  <a:lnTo>
                    <a:pt x="16" y="116"/>
                  </a:lnTo>
                  <a:lnTo>
                    <a:pt x="13" y="112"/>
                  </a:lnTo>
                  <a:lnTo>
                    <a:pt x="11" y="106"/>
                  </a:lnTo>
                  <a:lnTo>
                    <a:pt x="11" y="101"/>
                  </a:lnTo>
                  <a:lnTo>
                    <a:pt x="11" y="94"/>
                  </a:lnTo>
                  <a:lnTo>
                    <a:pt x="13" y="89"/>
                  </a:lnTo>
                  <a:lnTo>
                    <a:pt x="17" y="85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8" y="13"/>
                  </a:lnTo>
                  <a:lnTo>
                    <a:pt x="4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48ABA782-4603-4C78-B3DC-CFAF2303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2991" y="3287735"/>
              <a:ext cx="186262" cy="184771"/>
            </a:xfrm>
            <a:custGeom>
              <a:avLst/>
              <a:gdLst>
                <a:gd name="T0" fmla="*/ 45 w 125"/>
                <a:gd name="T1" fmla="*/ 22 h 124"/>
                <a:gd name="T2" fmla="*/ 31 w 125"/>
                <a:gd name="T3" fmla="*/ 34 h 124"/>
                <a:gd name="T4" fmla="*/ 30 w 125"/>
                <a:gd name="T5" fmla="*/ 55 h 124"/>
                <a:gd name="T6" fmla="*/ 49 w 125"/>
                <a:gd name="T7" fmla="*/ 67 h 124"/>
                <a:gd name="T8" fmla="*/ 63 w 125"/>
                <a:gd name="T9" fmla="*/ 71 h 124"/>
                <a:gd name="T10" fmla="*/ 71 w 125"/>
                <a:gd name="T11" fmla="*/ 72 h 124"/>
                <a:gd name="T12" fmla="*/ 77 w 125"/>
                <a:gd name="T13" fmla="*/ 76 h 124"/>
                <a:gd name="T14" fmla="*/ 78 w 125"/>
                <a:gd name="T15" fmla="*/ 83 h 124"/>
                <a:gd name="T16" fmla="*/ 69 w 125"/>
                <a:gd name="T17" fmla="*/ 90 h 124"/>
                <a:gd name="T18" fmla="*/ 54 w 125"/>
                <a:gd name="T19" fmla="*/ 88 h 124"/>
                <a:gd name="T20" fmla="*/ 47 w 125"/>
                <a:gd name="T21" fmla="*/ 86 h 124"/>
                <a:gd name="T22" fmla="*/ 43 w 125"/>
                <a:gd name="T23" fmla="*/ 80 h 124"/>
                <a:gd name="T24" fmla="*/ 38 w 125"/>
                <a:gd name="T25" fmla="*/ 76 h 124"/>
                <a:gd name="T26" fmla="*/ 31 w 125"/>
                <a:gd name="T27" fmla="*/ 78 h 124"/>
                <a:gd name="T28" fmla="*/ 27 w 125"/>
                <a:gd name="T29" fmla="*/ 83 h 124"/>
                <a:gd name="T30" fmla="*/ 29 w 125"/>
                <a:gd name="T31" fmla="*/ 90 h 124"/>
                <a:gd name="T32" fmla="*/ 41 w 125"/>
                <a:gd name="T33" fmla="*/ 100 h 124"/>
                <a:gd name="T34" fmla="*/ 67 w 125"/>
                <a:gd name="T35" fmla="*/ 104 h 124"/>
                <a:gd name="T36" fmla="*/ 90 w 125"/>
                <a:gd name="T37" fmla="*/ 94 h 124"/>
                <a:gd name="T38" fmla="*/ 95 w 125"/>
                <a:gd name="T39" fmla="*/ 72 h 124"/>
                <a:gd name="T40" fmla="*/ 79 w 125"/>
                <a:gd name="T41" fmla="*/ 58 h 124"/>
                <a:gd name="T42" fmla="*/ 54 w 125"/>
                <a:gd name="T43" fmla="*/ 51 h 124"/>
                <a:gd name="T44" fmla="*/ 47 w 125"/>
                <a:gd name="T45" fmla="*/ 48 h 124"/>
                <a:gd name="T46" fmla="*/ 46 w 125"/>
                <a:gd name="T47" fmla="*/ 43 h 124"/>
                <a:gd name="T48" fmla="*/ 47 w 125"/>
                <a:gd name="T49" fmla="*/ 39 h 124"/>
                <a:gd name="T50" fmla="*/ 53 w 125"/>
                <a:gd name="T51" fmla="*/ 35 h 124"/>
                <a:gd name="T52" fmla="*/ 61 w 125"/>
                <a:gd name="T53" fmla="*/ 34 h 124"/>
                <a:gd name="T54" fmla="*/ 75 w 125"/>
                <a:gd name="T55" fmla="*/ 40 h 124"/>
                <a:gd name="T56" fmla="*/ 86 w 125"/>
                <a:gd name="T57" fmla="*/ 47 h 124"/>
                <a:gd name="T58" fmla="*/ 91 w 125"/>
                <a:gd name="T59" fmla="*/ 43 h 124"/>
                <a:gd name="T60" fmla="*/ 93 w 125"/>
                <a:gd name="T61" fmla="*/ 36 h 124"/>
                <a:gd name="T62" fmla="*/ 87 w 125"/>
                <a:gd name="T63" fmla="*/ 28 h 124"/>
                <a:gd name="T64" fmla="*/ 67 w 125"/>
                <a:gd name="T65" fmla="*/ 20 h 124"/>
                <a:gd name="T66" fmla="*/ 34 w 125"/>
                <a:gd name="T67" fmla="*/ 0 h 124"/>
                <a:gd name="T68" fmla="*/ 46 w 125"/>
                <a:gd name="T69" fmla="*/ 3 h 124"/>
                <a:gd name="T70" fmla="*/ 62 w 125"/>
                <a:gd name="T71" fmla="*/ 4 h 124"/>
                <a:gd name="T72" fmla="*/ 95 w 125"/>
                <a:gd name="T73" fmla="*/ 16 h 124"/>
                <a:gd name="T74" fmla="*/ 117 w 125"/>
                <a:gd name="T75" fmla="*/ 44 h 124"/>
                <a:gd name="T76" fmla="*/ 119 w 125"/>
                <a:gd name="T77" fmla="*/ 70 h 124"/>
                <a:gd name="T78" fmla="*/ 125 w 125"/>
                <a:gd name="T79" fmla="*/ 83 h 124"/>
                <a:gd name="T80" fmla="*/ 122 w 125"/>
                <a:gd name="T81" fmla="*/ 103 h 124"/>
                <a:gd name="T82" fmla="*/ 103 w 125"/>
                <a:gd name="T83" fmla="*/ 122 h 124"/>
                <a:gd name="T84" fmla="*/ 83 w 125"/>
                <a:gd name="T85" fmla="*/ 123 h 124"/>
                <a:gd name="T86" fmla="*/ 73 w 125"/>
                <a:gd name="T87" fmla="*/ 119 h 124"/>
                <a:gd name="T88" fmla="*/ 62 w 125"/>
                <a:gd name="T89" fmla="*/ 120 h 124"/>
                <a:gd name="T90" fmla="*/ 27 w 125"/>
                <a:gd name="T91" fmla="*/ 108 h 124"/>
                <a:gd name="T92" fmla="*/ 8 w 125"/>
                <a:gd name="T93" fmla="*/ 80 h 124"/>
                <a:gd name="T94" fmla="*/ 5 w 125"/>
                <a:gd name="T95" fmla="*/ 54 h 124"/>
                <a:gd name="T96" fmla="*/ 0 w 125"/>
                <a:gd name="T97" fmla="*/ 42 h 124"/>
                <a:gd name="T98" fmla="*/ 2 w 125"/>
                <a:gd name="T99" fmla="*/ 22 h 124"/>
                <a:gd name="T100" fmla="*/ 21 w 125"/>
                <a:gd name="T101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" h="124">
                  <a:moveTo>
                    <a:pt x="54" y="19"/>
                  </a:moveTo>
                  <a:lnTo>
                    <a:pt x="45" y="22"/>
                  </a:lnTo>
                  <a:lnTo>
                    <a:pt x="37" y="27"/>
                  </a:lnTo>
                  <a:lnTo>
                    <a:pt x="31" y="34"/>
                  </a:lnTo>
                  <a:lnTo>
                    <a:pt x="29" y="44"/>
                  </a:lnTo>
                  <a:lnTo>
                    <a:pt x="30" y="55"/>
                  </a:lnTo>
                  <a:lnTo>
                    <a:pt x="38" y="62"/>
                  </a:lnTo>
                  <a:lnTo>
                    <a:pt x="49" y="67"/>
                  </a:lnTo>
                  <a:lnTo>
                    <a:pt x="59" y="70"/>
                  </a:lnTo>
                  <a:lnTo>
                    <a:pt x="63" y="71"/>
                  </a:lnTo>
                  <a:lnTo>
                    <a:pt x="67" y="71"/>
                  </a:lnTo>
                  <a:lnTo>
                    <a:pt x="71" y="72"/>
                  </a:lnTo>
                  <a:lnTo>
                    <a:pt x="74" y="75"/>
                  </a:lnTo>
                  <a:lnTo>
                    <a:pt x="77" y="76"/>
                  </a:lnTo>
                  <a:lnTo>
                    <a:pt x="78" y="79"/>
                  </a:lnTo>
                  <a:lnTo>
                    <a:pt x="78" y="83"/>
                  </a:lnTo>
                  <a:lnTo>
                    <a:pt x="75" y="86"/>
                  </a:lnTo>
                  <a:lnTo>
                    <a:pt x="69" y="90"/>
                  </a:lnTo>
                  <a:lnTo>
                    <a:pt x="61" y="91"/>
                  </a:lnTo>
                  <a:lnTo>
                    <a:pt x="54" y="88"/>
                  </a:lnTo>
                  <a:lnTo>
                    <a:pt x="50" y="87"/>
                  </a:lnTo>
                  <a:lnTo>
                    <a:pt x="47" y="86"/>
                  </a:lnTo>
                  <a:lnTo>
                    <a:pt x="45" y="83"/>
                  </a:lnTo>
                  <a:lnTo>
                    <a:pt x="43" y="80"/>
                  </a:lnTo>
                  <a:lnTo>
                    <a:pt x="41" y="78"/>
                  </a:lnTo>
                  <a:lnTo>
                    <a:pt x="38" y="76"/>
                  </a:lnTo>
                  <a:lnTo>
                    <a:pt x="34" y="76"/>
                  </a:lnTo>
                  <a:lnTo>
                    <a:pt x="31" y="78"/>
                  </a:lnTo>
                  <a:lnTo>
                    <a:pt x="29" y="79"/>
                  </a:lnTo>
                  <a:lnTo>
                    <a:pt x="27" y="83"/>
                  </a:lnTo>
                  <a:lnTo>
                    <a:pt x="27" y="86"/>
                  </a:lnTo>
                  <a:lnTo>
                    <a:pt x="29" y="90"/>
                  </a:lnTo>
                  <a:lnTo>
                    <a:pt x="33" y="94"/>
                  </a:lnTo>
                  <a:lnTo>
                    <a:pt x="41" y="100"/>
                  </a:lnTo>
                  <a:lnTo>
                    <a:pt x="51" y="104"/>
                  </a:lnTo>
                  <a:lnTo>
                    <a:pt x="67" y="104"/>
                  </a:lnTo>
                  <a:lnTo>
                    <a:pt x="81" y="102"/>
                  </a:lnTo>
                  <a:lnTo>
                    <a:pt x="90" y="94"/>
                  </a:lnTo>
                  <a:lnTo>
                    <a:pt x="97" y="84"/>
                  </a:lnTo>
                  <a:lnTo>
                    <a:pt x="95" y="72"/>
                  </a:lnTo>
                  <a:lnTo>
                    <a:pt x="89" y="63"/>
                  </a:lnTo>
                  <a:lnTo>
                    <a:pt x="79" y="58"/>
                  </a:lnTo>
                  <a:lnTo>
                    <a:pt x="67" y="54"/>
                  </a:lnTo>
                  <a:lnTo>
                    <a:pt x="54" y="51"/>
                  </a:lnTo>
                  <a:lnTo>
                    <a:pt x="50" y="50"/>
                  </a:lnTo>
                  <a:lnTo>
                    <a:pt x="47" y="48"/>
                  </a:lnTo>
                  <a:lnTo>
                    <a:pt x="46" y="46"/>
                  </a:lnTo>
                  <a:lnTo>
                    <a:pt x="46" y="43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50" y="36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4"/>
                  </a:lnTo>
                  <a:lnTo>
                    <a:pt x="69" y="35"/>
                  </a:lnTo>
                  <a:lnTo>
                    <a:pt x="75" y="40"/>
                  </a:lnTo>
                  <a:lnTo>
                    <a:pt x="82" y="44"/>
                  </a:lnTo>
                  <a:lnTo>
                    <a:pt x="86" y="47"/>
                  </a:lnTo>
                  <a:lnTo>
                    <a:pt x="89" y="46"/>
                  </a:lnTo>
                  <a:lnTo>
                    <a:pt x="91" y="43"/>
                  </a:lnTo>
                  <a:lnTo>
                    <a:pt x="93" y="40"/>
                  </a:lnTo>
                  <a:lnTo>
                    <a:pt x="93" y="36"/>
                  </a:lnTo>
                  <a:lnTo>
                    <a:pt x="91" y="32"/>
                  </a:lnTo>
                  <a:lnTo>
                    <a:pt x="87" y="28"/>
                  </a:lnTo>
                  <a:lnTo>
                    <a:pt x="79" y="23"/>
                  </a:lnTo>
                  <a:lnTo>
                    <a:pt x="67" y="20"/>
                  </a:lnTo>
                  <a:lnTo>
                    <a:pt x="54" y="19"/>
                  </a:lnTo>
                  <a:close/>
                  <a:moveTo>
                    <a:pt x="34" y="0"/>
                  </a:moveTo>
                  <a:lnTo>
                    <a:pt x="41" y="0"/>
                  </a:lnTo>
                  <a:lnTo>
                    <a:pt x="46" y="3"/>
                  </a:lnTo>
                  <a:lnTo>
                    <a:pt x="53" y="6"/>
                  </a:lnTo>
                  <a:lnTo>
                    <a:pt x="62" y="4"/>
                  </a:lnTo>
                  <a:lnTo>
                    <a:pt x="79" y="8"/>
                  </a:lnTo>
                  <a:lnTo>
                    <a:pt x="95" y="16"/>
                  </a:lnTo>
                  <a:lnTo>
                    <a:pt x="109" y="28"/>
                  </a:lnTo>
                  <a:lnTo>
                    <a:pt x="117" y="44"/>
                  </a:lnTo>
                  <a:lnTo>
                    <a:pt x="119" y="63"/>
                  </a:lnTo>
                  <a:lnTo>
                    <a:pt x="119" y="70"/>
                  </a:lnTo>
                  <a:lnTo>
                    <a:pt x="122" y="76"/>
                  </a:lnTo>
                  <a:lnTo>
                    <a:pt x="125" y="83"/>
                  </a:lnTo>
                  <a:lnTo>
                    <a:pt x="125" y="90"/>
                  </a:lnTo>
                  <a:lnTo>
                    <a:pt x="122" y="103"/>
                  </a:lnTo>
                  <a:lnTo>
                    <a:pt x="115" y="114"/>
                  </a:lnTo>
                  <a:lnTo>
                    <a:pt x="103" y="122"/>
                  </a:lnTo>
                  <a:lnTo>
                    <a:pt x="90" y="124"/>
                  </a:lnTo>
                  <a:lnTo>
                    <a:pt x="83" y="123"/>
                  </a:lnTo>
                  <a:lnTo>
                    <a:pt x="78" y="122"/>
                  </a:lnTo>
                  <a:lnTo>
                    <a:pt x="73" y="119"/>
                  </a:lnTo>
                  <a:lnTo>
                    <a:pt x="67" y="120"/>
                  </a:lnTo>
                  <a:lnTo>
                    <a:pt x="62" y="120"/>
                  </a:lnTo>
                  <a:lnTo>
                    <a:pt x="43" y="118"/>
                  </a:lnTo>
                  <a:lnTo>
                    <a:pt x="27" y="108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4" y="63"/>
                  </a:lnTo>
                  <a:lnTo>
                    <a:pt x="5" y="54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9" y="10"/>
                  </a:lnTo>
                  <a:lnTo>
                    <a:pt x="21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7">
              <a:extLst>
                <a:ext uri="{FF2B5EF4-FFF2-40B4-BE49-F238E27FC236}">
                  <a16:creationId xmlns:a16="http://schemas.microsoft.com/office/drawing/2014/main" id="{B6ACCD59-4B84-4465-A425-6517691C2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456" y="3129784"/>
              <a:ext cx="102816" cy="137088"/>
            </a:xfrm>
            <a:custGeom>
              <a:avLst/>
              <a:gdLst>
                <a:gd name="T0" fmla="*/ 47 w 69"/>
                <a:gd name="T1" fmla="*/ 40 h 92"/>
                <a:gd name="T2" fmla="*/ 47 w 69"/>
                <a:gd name="T3" fmla="*/ 81 h 92"/>
                <a:gd name="T4" fmla="*/ 55 w 69"/>
                <a:gd name="T5" fmla="*/ 81 h 92"/>
                <a:gd name="T6" fmla="*/ 57 w 69"/>
                <a:gd name="T7" fmla="*/ 40 h 92"/>
                <a:gd name="T8" fmla="*/ 47 w 69"/>
                <a:gd name="T9" fmla="*/ 40 h 92"/>
                <a:gd name="T10" fmla="*/ 29 w 69"/>
                <a:gd name="T11" fmla="*/ 40 h 92"/>
                <a:gd name="T12" fmla="*/ 29 w 69"/>
                <a:gd name="T13" fmla="*/ 81 h 92"/>
                <a:gd name="T14" fmla="*/ 40 w 69"/>
                <a:gd name="T15" fmla="*/ 81 h 92"/>
                <a:gd name="T16" fmla="*/ 40 w 69"/>
                <a:gd name="T17" fmla="*/ 40 h 92"/>
                <a:gd name="T18" fmla="*/ 29 w 69"/>
                <a:gd name="T19" fmla="*/ 40 h 92"/>
                <a:gd name="T20" fmla="*/ 11 w 69"/>
                <a:gd name="T21" fmla="*/ 40 h 92"/>
                <a:gd name="T22" fmla="*/ 15 w 69"/>
                <a:gd name="T23" fmla="*/ 81 h 92"/>
                <a:gd name="T24" fmla="*/ 23 w 69"/>
                <a:gd name="T25" fmla="*/ 81 h 92"/>
                <a:gd name="T26" fmla="*/ 23 w 69"/>
                <a:gd name="T27" fmla="*/ 40 h 92"/>
                <a:gd name="T28" fmla="*/ 11 w 69"/>
                <a:gd name="T29" fmla="*/ 40 h 92"/>
                <a:gd name="T30" fmla="*/ 7 w 69"/>
                <a:gd name="T31" fmla="*/ 28 h 92"/>
                <a:gd name="T32" fmla="*/ 63 w 69"/>
                <a:gd name="T33" fmla="*/ 28 h 92"/>
                <a:gd name="T34" fmla="*/ 65 w 69"/>
                <a:gd name="T35" fmla="*/ 29 h 92"/>
                <a:gd name="T36" fmla="*/ 67 w 69"/>
                <a:gd name="T37" fmla="*/ 32 h 92"/>
                <a:gd name="T38" fmla="*/ 68 w 69"/>
                <a:gd name="T39" fmla="*/ 35 h 92"/>
                <a:gd name="T40" fmla="*/ 63 w 69"/>
                <a:gd name="T41" fmla="*/ 86 h 92"/>
                <a:gd name="T42" fmla="*/ 61 w 69"/>
                <a:gd name="T43" fmla="*/ 89 h 92"/>
                <a:gd name="T44" fmla="*/ 60 w 69"/>
                <a:gd name="T45" fmla="*/ 92 h 92"/>
                <a:gd name="T46" fmla="*/ 56 w 69"/>
                <a:gd name="T47" fmla="*/ 92 h 92"/>
                <a:gd name="T48" fmla="*/ 13 w 69"/>
                <a:gd name="T49" fmla="*/ 92 h 92"/>
                <a:gd name="T50" fmla="*/ 9 w 69"/>
                <a:gd name="T51" fmla="*/ 92 h 92"/>
                <a:gd name="T52" fmla="*/ 8 w 69"/>
                <a:gd name="T53" fmla="*/ 89 h 92"/>
                <a:gd name="T54" fmla="*/ 7 w 69"/>
                <a:gd name="T55" fmla="*/ 86 h 92"/>
                <a:gd name="T56" fmla="*/ 1 w 69"/>
                <a:gd name="T57" fmla="*/ 35 h 92"/>
                <a:gd name="T58" fmla="*/ 3 w 69"/>
                <a:gd name="T59" fmla="*/ 32 h 92"/>
                <a:gd name="T60" fmla="*/ 4 w 69"/>
                <a:gd name="T61" fmla="*/ 29 h 92"/>
                <a:gd name="T62" fmla="*/ 7 w 69"/>
                <a:gd name="T63" fmla="*/ 28 h 92"/>
                <a:gd name="T64" fmla="*/ 24 w 69"/>
                <a:gd name="T65" fmla="*/ 5 h 92"/>
                <a:gd name="T66" fmla="*/ 23 w 69"/>
                <a:gd name="T67" fmla="*/ 11 h 92"/>
                <a:gd name="T68" fmla="*/ 47 w 69"/>
                <a:gd name="T69" fmla="*/ 11 h 92"/>
                <a:gd name="T70" fmla="*/ 45 w 69"/>
                <a:gd name="T71" fmla="*/ 5 h 92"/>
                <a:gd name="T72" fmla="*/ 24 w 69"/>
                <a:gd name="T73" fmla="*/ 5 h 92"/>
                <a:gd name="T74" fmla="*/ 23 w 69"/>
                <a:gd name="T75" fmla="*/ 0 h 92"/>
                <a:gd name="T76" fmla="*/ 47 w 69"/>
                <a:gd name="T77" fmla="*/ 0 h 92"/>
                <a:gd name="T78" fmla="*/ 48 w 69"/>
                <a:gd name="T79" fmla="*/ 0 h 92"/>
                <a:gd name="T80" fmla="*/ 51 w 69"/>
                <a:gd name="T81" fmla="*/ 1 h 92"/>
                <a:gd name="T82" fmla="*/ 51 w 69"/>
                <a:gd name="T83" fmla="*/ 4 h 92"/>
                <a:gd name="T84" fmla="*/ 52 w 69"/>
                <a:gd name="T85" fmla="*/ 11 h 92"/>
                <a:gd name="T86" fmla="*/ 61 w 69"/>
                <a:gd name="T87" fmla="*/ 11 h 92"/>
                <a:gd name="T88" fmla="*/ 64 w 69"/>
                <a:gd name="T89" fmla="*/ 12 h 92"/>
                <a:gd name="T90" fmla="*/ 67 w 69"/>
                <a:gd name="T91" fmla="*/ 13 h 92"/>
                <a:gd name="T92" fmla="*/ 69 w 69"/>
                <a:gd name="T93" fmla="*/ 16 h 92"/>
                <a:gd name="T94" fmla="*/ 69 w 69"/>
                <a:gd name="T95" fmla="*/ 20 h 92"/>
                <a:gd name="T96" fmla="*/ 69 w 69"/>
                <a:gd name="T97" fmla="*/ 23 h 92"/>
                <a:gd name="T98" fmla="*/ 0 w 69"/>
                <a:gd name="T99" fmla="*/ 23 h 92"/>
                <a:gd name="T100" fmla="*/ 0 w 69"/>
                <a:gd name="T101" fmla="*/ 20 h 92"/>
                <a:gd name="T102" fmla="*/ 0 w 69"/>
                <a:gd name="T103" fmla="*/ 16 h 92"/>
                <a:gd name="T104" fmla="*/ 3 w 69"/>
                <a:gd name="T105" fmla="*/ 13 h 92"/>
                <a:gd name="T106" fmla="*/ 5 w 69"/>
                <a:gd name="T107" fmla="*/ 12 h 92"/>
                <a:gd name="T108" fmla="*/ 8 w 69"/>
                <a:gd name="T109" fmla="*/ 11 h 92"/>
                <a:gd name="T110" fmla="*/ 17 w 69"/>
                <a:gd name="T111" fmla="*/ 11 h 92"/>
                <a:gd name="T112" fmla="*/ 17 w 69"/>
                <a:gd name="T113" fmla="*/ 4 h 92"/>
                <a:gd name="T114" fmla="*/ 19 w 69"/>
                <a:gd name="T115" fmla="*/ 1 h 92"/>
                <a:gd name="T116" fmla="*/ 21 w 69"/>
                <a:gd name="T117" fmla="*/ 0 h 92"/>
                <a:gd name="T118" fmla="*/ 23 w 69"/>
                <a:gd name="T1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" h="92">
                  <a:moveTo>
                    <a:pt x="47" y="40"/>
                  </a:moveTo>
                  <a:lnTo>
                    <a:pt x="47" y="81"/>
                  </a:lnTo>
                  <a:lnTo>
                    <a:pt x="55" y="81"/>
                  </a:lnTo>
                  <a:lnTo>
                    <a:pt x="57" y="40"/>
                  </a:lnTo>
                  <a:lnTo>
                    <a:pt x="47" y="40"/>
                  </a:lnTo>
                  <a:close/>
                  <a:moveTo>
                    <a:pt x="29" y="40"/>
                  </a:moveTo>
                  <a:lnTo>
                    <a:pt x="29" y="81"/>
                  </a:lnTo>
                  <a:lnTo>
                    <a:pt x="40" y="81"/>
                  </a:lnTo>
                  <a:lnTo>
                    <a:pt x="40" y="40"/>
                  </a:lnTo>
                  <a:lnTo>
                    <a:pt x="29" y="40"/>
                  </a:lnTo>
                  <a:close/>
                  <a:moveTo>
                    <a:pt x="11" y="40"/>
                  </a:moveTo>
                  <a:lnTo>
                    <a:pt x="15" y="81"/>
                  </a:lnTo>
                  <a:lnTo>
                    <a:pt x="23" y="81"/>
                  </a:lnTo>
                  <a:lnTo>
                    <a:pt x="23" y="40"/>
                  </a:lnTo>
                  <a:lnTo>
                    <a:pt x="11" y="40"/>
                  </a:lnTo>
                  <a:close/>
                  <a:moveTo>
                    <a:pt x="7" y="28"/>
                  </a:moveTo>
                  <a:lnTo>
                    <a:pt x="63" y="28"/>
                  </a:lnTo>
                  <a:lnTo>
                    <a:pt x="65" y="29"/>
                  </a:lnTo>
                  <a:lnTo>
                    <a:pt x="67" y="32"/>
                  </a:lnTo>
                  <a:lnTo>
                    <a:pt x="68" y="35"/>
                  </a:lnTo>
                  <a:lnTo>
                    <a:pt x="63" y="86"/>
                  </a:lnTo>
                  <a:lnTo>
                    <a:pt x="61" y="89"/>
                  </a:lnTo>
                  <a:lnTo>
                    <a:pt x="60" y="92"/>
                  </a:lnTo>
                  <a:lnTo>
                    <a:pt x="56" y="92"/>
                  </a:lnTo>
                  <a:lnTo>
                    <a:pt x="13" y="92"/>
                  </a:lnTo>
                  <a:lnTo>
                    <a:pt x="9" y="92"/>
                  </a:lnTo>
                  <a:lnTo>
                    <a:pt x="8" y="89"/>
                  </a:lnTo>
                  <a:lnTo>
                    <a:pt x="7" y="86"/>
                  </a:lnTo>
                  <a:lnTo>
                    <a:pt x="1" y="35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7" y="28"/>
                  </a:lnTo>
                  <a:close/>
                  <a:moveTo>
                    <a:pt x="24" y="5"/>
                  </a:moveTo>
                  <a:lnTo>
                    <a:pt x="23" y="11"/>
                  </a:lnTo>
                  <a:lnTo>
                    <a:pt x="47" y="11"/>
                  </a:lnTo>
                  <a:lnTo>
                    <a:pt x="45" y="5"/>
                  </a:lnTo>
                  <a:lnTo>
                    <a:pt x="24" y="5"/>
                  </a:lnTo>
                  <a:close/>
                  <a:moveTo>
                    <a:pt x="23" y="0"/>
                  </a:moveTo>
                  <a:lnTo>
                    <a:pt x="47" y="0"/>
                  </a:lnTo>
                  <a:lnTo>
                    <a:pt x="48" y="0"/>
                  </a:lnTo>
                  <a:lnTo>
                    <a:pt x="51" y="1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61" y="11"/>
                  </a:lnTo>
                  <a:lnTo>
                    <a:pt x="64" y="12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69" y="20"/>
                  </a:lnTo>
                  <a:lnTo>
                    <a:pt x="69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8" y="11"/>
                  </a:lnTo>
                  <a:lnTo>
                    <a:pt x="17" y="11"/>
                  </a:lnTo>
                  <a:lnTo>
                    <a:pt x="17" y="4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108">
              <a:extLst>
                <a:ext uri="{FF2B5EF4-FFF2-40B4-BE49-F238E27FC236}">
                  <a16:creationId xmlns:a16="http://schemas.microsoft.com/office/drawing/2014/main" id="{CD52B135-C42A-4580-95A1-EDB3816C0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006" y="4248845"/>
              <a:ext cx="284608" cy="284608"/>
            </a:xfrm>
            <a:custGeom>
              <a:avLst/>
              <a:gdLst>
                <a:gd name="T0" fmla="*/ 95 w 191"/>
                <a:gd name="T1" fmla="*/ 59 h 191"/>
                <a:gd name="T2" fmla="*/ 110 w 191"/>
                <a:gd name="T3" fmla="*/ 62 h 191"/>
                <a:gd name="T4" fmla="*/ 121 w 191"/>
                <a:gd name="T5" fmla="*/ 70 h 191"/>
                <a:gd name="T6" fmla="*/ 129 w 191"/>
                <a:gd name="T7" fmla="*/ 82 h 191"/>
                <a:gd name="T8" fmla="*/ 131 w 191"/>
                <a:gd name="T9" fmla="*/ 95 h 191"/>
                <a:gd name="T10" fmla="*/ 129 w 191"/>
                <a:gd name="T11" fmla="*/ 110 h 191"/>
                <a:gd name="T12" fmla="*/ 121 w 191"/>
                <a:gd name="T13" fmla="*/ 121 h 191"/>
                <a:gd name="T14" fmla="*/ 110 w 191"/>
                <a:gd name="T15" fmla="*/ 129 h 191"/>
                <a:gd name="T16" fmla="*/ 95 w 191"/>
                <a:gd name="T17" fmla="*/ 131 h 191"/>
                <a:gd name="T18" fmla="*/ 82 w 191"/>
                <a:gd name="T19" fmla="*/ 129 h 191"/>
                <a:gd name="T20" fmla="*/ 70 w 191"/>
                <a:gd name="T21" fmla="*/ 121 h 191"/>
                <a:gd name="T22" fmla="*/ 63 w 191"/>
                <a:gd name="T23" fmla="*/ 110 h 191"/>
                <a:gd name="T24" fmla="*/ 59 w 191"/>
                <a:gd name="T25" fmla="*/ 95 h 191"/>
                <a:gd name="T26" fmla="*/ 63 w 191"/>
                <a:gd name="T27" fmla="*/ 82 h 191"/>
                <a:gd name="T28" fmla="*/ 70 w 191"/>
                <a:gd name="T29" fmla="*/ 70 h 191"/>
                <a:gd name="T30" fmla="*/ 82 w 191"/>
                <a:gd name="T31" fmla="*/ 62 h 191"/>
                <a:gd name="T32" fmla="*/ 95 w 191"/>
                <a:gd name="T33" fmla="*/ 59 h 191"/>
                <a:gd name="T34" fmla="*/ 95 w 191"/>
                <a:gd name="T35" fmla="*/ 24 h 191"/>
                <a:gd name="T36" fmla="*/ 73 w 191"/>
                <a:gd name="T37" fmla="*/ 28 h 191"/>
                <a:gd name="T38" fmla="*/ 54 w 191"/>
                <a:gd name="T39" fmla="*/ 38 h 191"/>
                <a:gd name="T40" fmla="*/ 38 w 191"/>
                <a:gd name="T41" fmla="*/ 53 h 191"/>
                <a:gd name="T42" fmla="*/ 28 w 191"/>
                <a:gd name="T43" fmla="*/ 73 h 191"/>
                <a:gd name="T44" fmla="*/ 24 w 191"/>
                <a:gd name="T45" fmla="*/ 95 h 191"/>
                <a:gd name="T46" fmla="*/ 28 w 191"/>
                <a:gd name="T47" fmla="*/ 118 h 191"/>
                <a:gd name="T48" fmla="*/ 38 w 191"/>
                <a:gd name="T49" fmla="*/ 138 h 191"/>
                <a:gd name="T50" fmla="*/ 54 w 191"/>
                <a:gd name="T51" fmla="*/ 154 h 191"/>
                <a:gd name="T52" fmla="*/ 73 w 191"/>
                <a:gd name="T53" fmla="*/ 163 h 191"/>
                <a:gd name="T54" fmla="*/ 95 w 191"/>
                <a:gd name="T55" fmla="*/ 167 h 191"/>
                <a:gd name="T56" fmla="*/ 118 w 191"/>
                <a:gd name="T57" fmla="*/ 163 h 191"/>
                <a:gd name="T58" fmla="*/ 138 w 191"/>
                <a:gd name="T59" fmla="*/ 154 h 191"/>
                <a:gd name="T60" fmla="*/ 154 w 191"/>
                <a:gd name="T61" fmla="*/ 138 h 191"/>
                <a:gd name="T62" fmla="*/ 165 w 191"/>
                <a:gd name="T63" fmla="*/ 118 h 191"/>
                <a:gd name="T64" fmla="*/ 167 w 191"/>
                <a:gd name="T65" fmla="*/ 95 h 191"/>
                <a:gd name="T66" fmla="*/ 165 w 191"/>
                <a:gd name="T67" fmla="*/ 73 h 191"/>
                <a:gd name="T68" fmla="*/ 154 w 191"/>
                <a:gd name="T69" fmla="*/ 53 h 191"/>
                <a:gd name="T70" fmla="*/ 138 w 191"/>
                <a:gd name="T71" fmla="*/ 38 h 191"/>
                <a:gd name="T72" fmla="*/ 118 w 191"/>
                <a:gd name="T73" fmla="*/ 28 h 191"/>
                <a:gd name="T74" fmla="*/ 95 w 191"/>
                <a:gd name="T75" fmla="*/ 24 h 191"/>
                <a:gd name="T76" fmla="*/ 95 w 191"/>
                <a:gd name="T77" fmla="*/ 0 h 191"/>
                <a:gd name="T78" fmla="*/ 122 w 191"/>
                <a:gd name="T79" fmla="*/ 4 h 191"/>
                <a:gd name="T80" fmla="*/ 145 w 191"/>
                <a:gd name="T81" fmla="*/ 13 h 191"/>
                <a:gd name="T82" fmla="*/ 163 w 191"/>
                <a:gd name="T83" fmla="*/ 28 h 191"/>
                <a:gd name="T84" fmla="*/ 179 w 191"/>
                <a:gd name="T85" fmla="*/ 47 h 191"/>
                <a:gd name="T86" fmla="*/ 188 w 191"/>
                <a:gd name="T87" fmla="*/ 70 h 191"/>
                <a:gd name="T88" fmla="*/ 191 w 191"/>
                <a:gd name="T89" fmla="*/ 95 h 191"/>
                <a:gd name="T90" fmla="*/ 188 w 191"/>
                <a:gd name="T91" fmla="*/ 121 h 191"/>
                <a:gd name="T92" fmla="*/ 179 w 191"/>
                <a:gd name="T93" fmla="*/ 143 h 191"/>
                <a:gd name="T94" fmla="*/ 163 w 191"/>
                <a:gd name="T95" fmla="*/ 163 h 191"/>
                <a:gd name="T96" fmla="*/ 145 w 191"/>
                <a:gd name="T97" fmla="*/ 178 h 191"/>
                <a:gd name="T98" fmla="*/ 122 w 191"/>
                <a:gd name="T99" fmla="*/ 187 h 191"/>
                <a:gd name="T100" fmla="*/ 95 w 191"/>
                <a:gd name="T101" fmla="*/ 191 h 191"/>
                <a:gd name="T102" fmla="*/ 70 w 191"/>
                <a:gd name="T103" fmla="*/ 187 h 191"/>
                <a:gd name="T104" fmla="*/ 47 w 191"/>
                <a:gd name="T105" fmla="*/ 178 h 191"/>
                <a:gd name="T106" fmla="*/ 29 w 191"/>
                <a:gd name="T107" fmla="*/ 163 h 191"/>
                <a:gd name="T108" fmla="*/ 13 w 191"/>
                <a:gd name="T109" fmla="*/ 143 h 191"/>
                <a:gd name="T110" fmla="*/ 4 w 191"/>
                <a:gd name="T111" fmla="*/ 121 h 191"/>
                <a:gd name="T112" fmla="*/ 0 w 191"/>
                <a:gd name="T113" fmla="*/ 95 h 191"/>
                <a:gd name="T114" fmla="*/ 4 w 191"/>
                <a:gd name="T115" fmla="*/ 70 h 191"/>
                <a:gd name="T116" fmla="*/ 13 w 191"/>
                <a:gd name="T117" fmla="*/ 47 h 191"/>
                <a:gd name="T118" fmla="*/ 29 w 191"/>
                <a:gd name="T119" fmla="*/ 28 h 191"/>
                <a:gd name="T120" fmla="*/ 47 w 191"/>
                <a:gd name="T121" fmla="*/ 13 h 191"/>
                <a:gd name="T122" fmla="*/ 70 w 191"/>
                <a:gd name="T123" fmla="*/ 4 h 191"/>
                <a:gd name="T124" fmla="*/ 95 w 191"/>
                <a:gd name="T1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" h="191">
                  <a:moveTo>
                    <a:pt x="95" y="59"/>
                  </a:moveTo>
                  <a:lnTo>
                    <a:pt x="110" y="62"/>
                  </a:lnTo>
                  <a:lnTo>
                    <a:pt x="121" y="70"/>
                  </a:lnTo>
                  <a:lnTo>
                    <a:pt x="129" y="82"/>
                  </a:lnTo>
                  <a:lnTo>
                    <a:pt x="131" y="95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5" y="131"/>
                  </a:lnTo>
                  <a:lnTo>
                    <a:pt x="82" y="129"/>
                  </a:lnTo>
                  <a:lnTo>
                    <a:pt x="70" y="121"/>
                  </a:lnTo>
                  <a:lnTo>
                    <a:pt x="63" y="110"/>
                  </a:lnTo>
                  <a:lnTo>
                    <a:pt x="59" y="95"/>
                  </a:lnTo>
                  <a:lnTo>
                    <a:pt x="63" y="82"/>
                  </a:lnTo>
                  <a:lnTo>
                    <a:pt x="70" y="70"/>
                  </a:lnTo>
                  <a:lnTo>
                    <a:pt x="82" y="62"/>
                  </a:lnTo>
                  <a:lnTo>
                    <a:pt x="95" y="59"/>
                  </a:lnTo>
                  <a:close/>
                  <a:moveTo>
                    <a:pt x="95" y="24"/>
                  </a:moveTo>
                  <a:lnTo>
                    <a:pt x="73" y="28"/>
                  </a:lnTo>
                  <a:lnTo>
                    <a:pt x="54" y="38"/>
                  </a:lnTo>
                  <a:lnTo>
                    <a:pt x="38" y="53"/>
                  </a:lnTo>
                  <a:lnTo>
                    <a:pt x="28" y="73"/>
                  </a:lnTo>
                  <a:lnTo>
                    <a:pt x="24" y="95"/>
                  </a:lnTo>
                  <a:lnTo>
                    <a:pt x="28" y="118"/>
                  </a:lnTo>
                  <a:lnTo>
                    <a:pt x="38" y="138"/>
                  </a:lnTo>
                  <a:lnTo>
                    <a:pt x="54" y="154"/>
                  </a:lnTo>
                  <a:lnTo>
                    <a:pt x="73" y="163"/>
                  </a:lnTo>
                  <a:lnTo>
                    <a:pt x="95" y="167"/>
                  </a:lnTo>
                  <a:lnTo>
                    <a:pt x="118" y="163"/>
                  </a:lnTo>
                  <a:lnTo>
                    <a:pt x="138" y="154"/>
                  </a:lnTo>
                  <a:lnTo>
                    <a:pt x="154" y="138"/>
                  </a:lnTo>
                  <a:lnTo>
                    <a:pt x="165" y="118"/>
                  </a:lnTo>
                  <a:lnTo>
                    <a:pt x="167" y="95"/>
                  </a:lnTo>
                  <a:lnTo>
                    <a:pt x="165" y="73"/>
                  </a:lnTo>
                  <a:lnTo>
                    <a:pt x="154" y="53"/>
                  </a:lnTo>
                  <a:lnTo>
                    <a:pt x="138" y="38"/>
                  </a:lnTo>
                  <a:lnTo>
                    <a:pt x="118" y="28"/>
                  </a:lnTo>
                  <a:lnTo>
                    <a:pt x="95" y="24"/>
                  </a:lnTo>
                  <a:close/>
                  <a:moveTo>
                    <a:pt x="95" y="0"/>
                  </a:moveTo>
                  <a:lnTo>
                    <a:pt x="122" y="4"/>
                  </a:lnTo>
                  <a:lnTo>
                    <a:pt x="145" y="13"/>
                  </a:lnTo>
                  <a:lnTo>
                    <a:pt x="163" y="28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88" y="121"/>
                  </a:lnTo>
                  <a:lnTo>
                    <a:pt x="179" y="143"/>
                  </a:lnTo>
                  <a:lnTo>
                    <a:pt x="163" y="163"/>
                  </a:lnTo>
                  <a:lnTo>
                    <a:pt x="145" y="178"/>
                  </a:lnTo>
                  <a:lnTo>
                    <a:pt x="122" y="187"/>
                  </a:lnTo>
                  <a:lnTo>
                    <a:pt x="95" y="191"/>
                  </a:lnTo>
                  <a:lnTo>
                    <a:pt x="70" y="187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3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8"/>
                  </a:lnTo>
                  <a:lnTo>
                    <a:pt x="47" y="13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13B7932C-DA2A-4E6C-8141-0E25029A6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7883" y="3050810"/>
              <a:ext cx="473850" cy="205634"/>
            </a:xfrm>
            <a:custGeom>
              <a:avLst/>
              <a:gdLst>
                <a:gd name="T0" fmla="*/ 6 w 318"/>
                <a:gd name="T1" fmla="*/ 78 h 138"/>
                <a:gd name="T2" fmla="*/ 15 w 318"/>
                <a:gd name="T3" fmla="*/ 78 h 138"/>
                <a:gd name="T4" fmla="*/ 20 w 318"/>
                <a:gd name="T5" fmla="*/ 98 h 138"/>
                <a:gd name="T6" fmla="*/ 15 w 318"/>
                <a:gd name="T7" fmla="*/ 118 h 138"/>
                <a:gd name="T8" fmla="*/ 6 w 318"/>
                <a:gd name="T9" fmla="*/ 118 h 138"/>
                <a:gd name="T10" fmla="*/ 0 w 318"/>
                <a:gd name="T11" fmla="*/ 98 h 138"/>
                <a:gd name="T12" fmla="*/ 6 w 318"/>
                <a:gd name="T13" fmla="*/ 78 h 138"/>
                <a:gd name="T14" fmla="*/ 45 w 318"/>
                <a:gd name="T15" fmla="*/ 58 h 138"/>
                <a:gd name="T16" fmla="*/ 55 w 318"/>
                <a:gd name="T17" fmla="*/ 58 h 138"/>
                <a:gd name="T18" fmla="*/ 60 w 318"/>
                <a:gd name="T19" fmla="*/ 98 h 138"/>
                <a:gd name="T20" fmla="*/ 55 w 318"/>
                <a:gd name="T21" fmla="*/ 138 h 138"/>
                <a:gd name="T22" fmla="*/ 45 w 318"/>
                <a:gd name="T23" fmla="*/ 138 h 138"/>
                <a:gd name="T24" fmla="*/ 40 w 318"/>
                <a:gd name="T25" fmla="*/ 98 h 138"/>
                <a:gd name="T26" fmla="*/ 45 w 318"/>
                <a:gd name="T27" fmla="*/ 58 h 138"/>
                <a:gd name="T28" fmla="*/ 84 w 318"/>
                <a:gd name="T29" fmla="*/ 40 h 138"/>
                <a:gd name="T30" fmla="*/ 95 w 318"/>
                <a:gd name="T31" fmla="*/ 40 h 138"/>
                <a:gd name="T32" fmla="*/ 100 w 318"/>
                <a:gd name="T33" fmla="*/ 89 h 138"/>
                <a:gd name="T34" fmla="*/ 95 w 318"/>
                <a:gd name="T35" fmla="*/ 138 h 138"/>
                <a:gd name="T36" fmla="*/ 84 w 318"/>
                <a:gd name="T37" fmla="*/ 138 h 138"/>
                <a:gd name="T38" fmla="*/ 80 w 318"/>
                <a:gd name="T39" fmla="*/ 88 h 138"/>
                <a:gd name="T40" fmla="*/ 84 w 318"/>
                <a:gd name="T41" fmla="*/ 40 h 138"/>
                <a:gd name="T42" fmla="*/ 189 w 318"/>
                <a:gd name="T43" fmla="*/ 0 h 138"/>
                <a:gd name="T44" fmla="*/ 210 w 318"/>
                <a:gd name="T45" fmla="*/ 2 h 138"/>
                <a:gd name="T46" fmla="*/ 229 w 318"/>
                <a:gd name="T47" fmla="*/ 12 h 138"/>
                <a:gd name="T48" fmla="*/ 245 w 318"/>
                <a:gd name="T49" fmla="*/ 25 h 138"/>
                <a:gd name="T50" fmla="*/ 256 w 318"/>
                <a:gd name="T51" fmla="*/ 42 h 138"/>
                <a:gd name="T52" fmla="*/ 261 w 318"/>
                <a:gd name="T53" fmla="*/ 62 h 138"/>
                <a:gd name="T54" fmla="*/ 269 w 318"/>
                <a:gd name="T55" fmla="*/ 61 h 138"/>
                <a:gd name="T56" fmla="*/ 277 w 318"/>
                <a:gd name="T57" fmla="*/ 60 h 138"/>
                <a:gd name="T58" fmla="*/ 293 w 318"/>
                <a:gd name="T59" fmla="*/ 62 h 138"/>
                <a:gd name="T60" fmla="*/ 306 w 318"/>
                <a:gd name="T61" fmla="*/ 72 h 138"/>
                <a:gd name="T62" fmla="*/ 314 w 318"/>
                <a:gd name="T63" fmla="*/ 84 h 138"/>
                <a:gd name="T64" fmla="*/ 318 w 318"/>
                <a:gd name="T65" fmla="*/ 100 h 138"/>
                <a:gd name="T66" fmla="*/ 314 w 318"/>
                <a:gd name="T67" fmla="*/ 114 h 138"/>
                <a:gd name="T68" fmla="*/ 306 w 318"/>
                <a:gd name="T69" fmla="*/ 126 h 138"/>
                <a:gd name="T70" fmla="*/ 293 w 318"/>
                <a:gd name="T71" fmla="*/ 135 h 138"/>
                <a:gd name="T72" fmla="*/ 277 w 318"/>
                <a:gd name="T73" fmla="*/ 138 h 138"/>
                <a:gd name="T74" fmla="*/ 272 w 318"/>
                <a:gd name="T75" fmla="*/ 138 h 138"/>
                <a:gd name="T76" fmla="*/ 258 w 318"/>
                <a:gd name="T77" fmla="*/ 138 h 138"/>
                <a:gd name="T78" fmla="*/ 241 w 318"/>
                <a:gd name="T79" fmla="*/ 138 h 138"/>
                <a:gd name="T80" fmla="*/ 220 w 318"/>
                <a:gd name="T81" fmla="*/ 138 h 138"/>
                <a:gd name="T82" fmla="*/ 198 w 318"/>
                <a:gd name="T83" fmla="*/ 138 h 138"/>
                <a:gd name="T84" fmla="*/ 181 w 318"/>
                <a:gd name="T85" fmla="*/ 138 h 138"/>
                <a:gd name="T86" fmla="*/ 168 w 318"/>
                <a:gd name="T87" fmla="*/ 138 h 138"/>
                <a:gd name="T88" fmla="*/ 164 w 318"/>
                <a:gd name="T89" fmla="*/ 138 h 138"/>
                <a:gd name="T90" fmla="*/ 161 w 318"/>
                <a:gd name="T91" fmla="*/ 137 h 138"/>
                <a:gd name="T92" fmla="*/ 160 w 318"/>
                <a:gd name="T93" fmla="*/ 135 h 138"/>
                <a:gd name="T94" fmla="*/ 159 w 318"/>
                <a:gd name="T95" fmla="*/ 134 h 138"/>
                <a:gd name="T96" fmla="*/ 159 w 318"/>
                <a:gd name="T97" fmla="*/ 9 h 138"/>
                <a:gd name="T98" fmla="*/ 160 w 318"/>
                <a:gd name="T99" fmla="*/ 6 h 138"/>
                <a:gd name="T100" fmla="*/ 160 w 318"/>
                <a:gd name="T101" fmla="*/ 5 h 138"/>
                <a:gd name="T102" fmla="*/ 163 w 318"/>
                <a:gd name="T103" fmla="*/ 4 h 138"/>
                <a:gd name="T104" fmla="*/ 176 w 318"/>
                <a:gd name="T105" fmla="*/ 1 h 138"/>
                <a:gd name="T106" fmla="*/ 189 w 318"/>
                <a:gd name="T107" fmla="*/ 0 h 138"/>
                <a:gd name="T108" fmla="*/ 124 w 318"/>
                <a:gd name="T109" fmla="*/ 0 h 138"/>
                <a:gd name="T110" fmla="*/ 135 w 318"/>
                <a:gd name="T111" fmla="*/ 0 h 138"/>
                <a:gd name="T112" fmla="*/ 139 w 318"/>
                <a:gd name="T113" fmla="*/ 69 h 138"/>
                <a:gd name="T114" fmla="*/ 135 w 318"/>
                <a:gd name="T115" fmla="*/ 138 h 138"/>
                <a:gd name="T116" fmla="*/ 124 w 318"/>
                <a:gd name="T117" fmla="*/ 138 h 138"/>
                <a:gd name="T118" fmla="*/ 120 w 318"/>
                <a:gd name="T119" fmla="*/ 69 h 138"/>
                <a:gd name="T120" fmla="*/ 124 w 318"/>
                <a:gd name="T12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138">
                  <a:moveTo>
                    <a:pt x="6" y="78"/>
                  </a:moveTo>
                  <a:lnTo>
                    <a:pt x="15" y="78"/>
                  </a:lnTo>
                  <a:lnTo>
                    <a:pt x="20" y="98"/>
                  </a:lnTo>
                  <a:lnTo>
                    <a:pt x="15" y="118"/>
                  </a:lnTo>
                  <a:lnTo>
                    <a:pt x="6" y="118"/>
                  </a:lnTo>
                  <a:lnTo>
                    <a:pt x="0" y="98"/>
                  </a:lnTo>
                  <a:lnTo>
                    <a:pt x="6" y="78"/>
                  </a:lnTo>
                  <a:close/>
                  <a:moveTo>
                    <a:pt x="45" y="58"/>
                  </a:moveTo>
                  <a:lnTo>
                    <a:pt x="55" y="58"/>
                  </a:lnTo>
                  <a:lnTo>
                    <a:pt x="60" y="98"/>
                  </a:lnTo>
                  <a:lnTo>
                    <a:pt x="55" y="138"/>
                  </a:lnTo>
                  <a:lnTo>
                    <a:pt x="45" y="138"/>
                  </a:lnTo>
                  <a:lnTo>
                    <a:pt x="40" y="98"/>
                  </a:lnTo>
                  <a:lnTo>
                    <a:pt x="45" y="58"/>
                  </a:lnTo>
                  <a:close/>
                  <a:moveTo>
                    <a:pt x="84" y="40"/>
                  </a:moveTo>
                  <a:lnTo>
                    <a:pt x="95" y="40"/>
                  </a:lnTo>
                  <a:lnTo>
                    <a:pt x="100" y="89"/>
                  </a:lnTo>
                  <a:lnTo>
                    <a:pt x="95" y="138"/>
                  </a:lnTo>
                  <a:lnTo>
                    <a:pt x="84" y="138"/>
                  </a:lnTo>
                  <a:lnTo>
                    <a:pt x="80" y="88"/>
                  </a:lnTo>
                  <a:lnTo>
                    <a:pt x="84" y="40"/>
                  </a:lnTo>
                  <a:close/>
                  <a:moveTo>
                    <a:pt x="189" y="0"/>
                  </a:moveTo>
                  <a:lnTo>
                    <a:pt x="210" y="2"/>
                  </a:lnTo>
                  <a:lnTo>
                    <a:pt x="229" y="12"/>
                  </a:lnTo>
                  <a:lnTo>
                    <a:pt x="245" y="25"/>
                  </a:lnTo>
                  <a:lnTo>
                    <a:pt x="256" y="42"/>
                  </a:lnTo>
                  <a:lnTo>
                    <a:pt x="261" y="62"/>
                  </a:lnTo>
                  <a:lnTo>
                    <a:pt x="269" y="61"/>
                  </a:lnTo>
                  <a:lnTo>
                    <a:pt x="277" y="60"/>
                  </a:lnTo>
                  <a:lnTo>
                    <a:pt x="293" y="62"/>
                  </a:lnTo>
                  <a:lnTo>
                    <a:pt x="306" y="72"/>
                  </a:lnTo>
                  <a:lnTo>
                    <a:pt x="314" y="84"/>
                  </a:lnTo>
                  <a:lnTo>
                    <a:pt x="318" y="100"/>
                  </a:lnTo>
                  <a:lnTo>
                    <a:pt x="314" y="114"/>
                  </a:lnTo>
                  <a:lnTo>
                    <a:pt x="306" y="126"/>
                  </a:lnTo>
                  <a:lnTo>
                    <a:pt x="293" y="135"/>
                  </a:lnTo>
                  <a:lnTo>
                    <a:pt x="277" y="138"/>
                  </a:lnTo>
                  <a:lnTo>
                    <a:pt x="272" y="138"/>
                  </a:lnTo>
                  <a:lnTo>
                    <a:pt x="258" y="138"/>
                  </a:lnTo>
                  <a:lnTo>
                    <a:pt x="241" y="138"/>
                  </a:lnTo>
                  <a:lnTo>
                    <a:pt x="220" y="138"/>
                  </a:lnTo>
                  <a:lnTo>
                    <a:pt x="198" y="138"/>
                  </a:lnTo>
                  <a:lnTo>
                    <a:pt x="181" y="138"/>
                  </a:lnTo>
                  <a:lnTo>
                    <a:pt x="168" y="138"/>
                  </a:lnTo>
                  <a:lnTo>
                    <a:pt x="164" y="138"/>
                  </a:lnTo>
                  <a:lnTo>
                    <a:pt x="161" y="137"/>
                  </a:lnTo>
                  <a:lnTo>
                    <a:pt x="160" y="135"/>
                  </a:lnTo>
                  <a:lnTo>
                    <a:pt x="159" y="134"/>
                  </a:lnTo>
                  <a:lnTo>
                    <a:pt x="159" y="9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3" y="4"/>
                  </a:lnTo>
                  <a:lnTo>
                    <a:pt x="176" y="1"/>
                  </a:lnTo>
                  <a:lnTo>
                    <a:pt x="189" y="0"/>
                  </a:lnTo>
                  <a:close/>
                  <a:moveTo>
                    <a:pt x="124" y="0"/>
                  </a:moveTo>
                  <a:lnTo>
                    <a:pt x="135" y="0"/>
                  </a:lnTo>
                  <a:lnTo>
                    <a:pt x="139" y="69"/>
                  </a:lnTo>
                  <a:lnTo>
                    <a:pt x="135" y="138"/>
                  </a:lnTo>
                  <a:lnTo>
                    <a:pt x="124" y="138"/>
                  </a:lnTo>
                  <a:lnTo>
                    <a:pt x="120" y="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99300852-23A2-4B7C-B926-75155FAD7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7289" y="3296675"/>
              <a:ext cx="262257" cy="230964"/>
            </a:xfrm>
            <a:custGeom>
              <a:avLst/>
              <a:gdLst>
                <a:gd name="T0" fmla="*/ 158 w 176"/>
                <a:gd name="T1" fmla="*/ 54 h 155"/>
                <a:gd name="T2" fmla="*/ 168 w 176"/>
                <a:gd name="T3" fmla="*/ 65 h 155"/>
                <a:gd name="T4" fmla="*/ 174 w 176"/>
                <a:gd name="T5" fmla="*/ 76 h 155"/>
                <a:gd name="T6" fmla="*/ 176 w 176"/>
                <a:gd name="T7" fmla="*/ 89 h 155"/>
                <a:gd name="T8" fmla="*/ 173 w 176"/>
                <a:gd name="T9" fmla="*/ 105 h 155"/>
                <a:gd name="T10" fmla="*/ 165 w 176"/>
                <a:gd name="T11" fmla="*/ 118 h 155"/>
                <a:gd name="T12" fmla="*/ 153 w 176"/>
                <a:gd name="T13" fmla="*/ 129 h 155"/>
                <a:gd name="T14" fmla="*/ 152 w 176"/>
                <a:gd name="T15" fmla="*/ 133 h 155"/>
                <a:gd name="T16" fmla="*/ 153 w 176"/>
                <a:gd name="T17" fmla="*/ 138 h 155"/>
                <a:gd name="T18" fmla="*/ 156 w 176"/>
                <a:gd name="T19" fmla="*/ 143 h 155"/>
                <a:gd name="T20" fmla="*/ 161 w 176"/>
                <a:gd name="T21" fmla="*/ 149 h 155"/>
                <a:gd name="T22" fmla="*/ 166 w 176"/>
                <a:gd name="T23" fmla="*/ 153 h 155"/>
                <a:gd name="T24" fmla="*/ 166 w 176"/>
                <a:gd name="T25" fmla="*/ 155 h 155"/>
                <a:gd name="T26" fmla="*/ 152 w 176"/>
                <a:gd name="T27" fmla="*/ 154 h 155"/>
                <a:gd name="T28" fmla="*/ 137 w 176"/>
                <a:gd name="T29" fmla="*/ 150 h 155"/>
                <a:gd name="T30" fmla="*/ 122 w 176"/>
                <a:gd name="T31" fmla="*/ 140 h 155"/>
                <a:gd name="T32" fmla="*/ 113 w 176"/>
                <a:gd name="T33" fmla="*/ 141 h 155"/>
                <a:gd name="T34" fmla="*/ 92 w 176"/>
                <a:gd name="T35" fmla="*/ 137 h 155"/>
                <a:gd name="T36" fmla="*/ 75 w 176"/>
                <a:gd name="T37" fmla="*/ 130 h 155"/>
                <a:gd name="T38" fmla="*/ 96 w 176"/>
                <a:gd name="T39" fmla="*/ 128 h 155"/>
                <a:gd name="T40" fmla="*/ 116 w 176"/>
                <a:gd name="T41" fmla="*/ 121 h 155"/>
                <a:gd name="T42" fmla="*/ 133 w 176"/>
                <a:gd name="T43" fmla="*/ 110 h 155"/>
                <a:gd name="T44" fmla="*/ 144 w 176"/>
                <a:gd name="T45" fmla="*/ 100 h 155"/>
                <a:gd name="T46" fmla="*/ 152 w 176"/>
                <a:gd name="T47" fmla="*/ 88 h 155"/>
                <a:gd name="T48" fmla="*/ 157 w 176"/>
                <a:gd name="T49" fmla="*/ 73 h 155"/>
                <a:gd name="T50" fmla="*/ 158 w 176"/>
                <a:gd name="T51" fmla="*/ 58 h 155"/>
                <a:gd name="T52" fmla="*/ 158 w 176"/>
                <a:gd name="T53" fmla="*/ 54 h 155"/>
                <a:gd name="T54" fmla="*/ 73 w 176"/>
                <a:gd name="T55" fmla="*/ 0 h 155"/>
                <a:gd name="T56" fmla="*/ 97 w 176"/>
                <a:gd name="T57" fmla="*/ 2 h 155"/>
                <a:gd name="T58" fmla="*/ 117 w 176"/>
                <a:gd name="T59" fmla="*/ 12 h 155"/>
                <a:gd name="T60" fmla="*/ 133 w 176"/>
                <a:gd name="T61" fmla="*/ 24 h 155"/>
                <a:gd name="T62" fmla="*/ 144 w 176"/>
                <a:gd name="T63" fmla="*/ 40 h 155"/>
                <a:gd name="T64" fmla="*/ 146 w 176"/>
                <a:gd name="T65" fmla="*/ 58 h 155"/>
                <a:gd name="T66" fmla="*/ 144 w 176"/>
                <a:gd name="T67" fmla="*/ 77 h 155"/>
                <a:gd name="T68" fmla="*/ 133 w 176"/>
                <a:gd name="T69" fmla="*/ 94 h 155"/>
                <a:gd name="T70" fmla="*/ 117 w 176"/>
                <a:gd name="T71" fmla="*/ 106 h 155"/>
                <a:gd name="T72" fmla="*/ 97 w 176"/>
                <a:gd name="T73" fmla="*/ 116 h 155"/>
                <a:gd name="T74" fmla="*/ 73 w 176"/>
                <a:gd name="T75" fmla="*/ 118 h 155"/>
                <a:gd name="T76" fmla="*/ 63 w 176"/>
                <a:gd name="T77" fmla="*/ 117 h 155"/>
                <a:gd name="T78" fmla="*/ 45 w 176"/>
                <a:gd name="T79" fmla="*/ 129 h 155"/>
                <a:gd name="T80" fmla="*/ 28 w 176"/>
                <a:gd name="T81" fmla="*/ 134 h 155"/>
                <a:gd name="T82" fmla="*/ 11 w 176"/>
                <a:gd name="T83" fmla="*/ 137 h 155"/>
                <a:gd name="T84" fmla="*/ 11 w 176"/>
                <a:gd name="T85" fmla="*/ 133 h 155"/>
                <a:gd name="T86" fmla="*/ 19 w 176"/>
                <a:gd name="T87" fmla="*/ 126 h 155"/>
                <a:gd name="T88" fmla="*/ 25 w 176"/>
                <a:gd name="T89" fmla="*/ 118 h 155"/>
                <a:gd name="T90" fmla="*/ 28 w 176"/>
                <a:gd name="T91" fmla="*/ 109 h 155"/>
                <a:gd name="T92" fmla="*/ 28 w 176"/>
                <a:gd name="T93" fmla="*/ 105 h 155"/>
                <a:gd name="T94" fmla="*/ 13 w 176"/>
                <a:gd name="T95" fmla="*/ 93 h 155"/>
                <a:gd name="T96" fmla="*/ 4 w 176"/>
                <a:gd name="T97" fmla="*/ 77 h 155"/>
                <a:gd name="T98" fmla="*/ 0 w 176"/>
                <a:gd name="T99" fmla="*/ 58 h 155"/>
                <a:gd name="T100" fmla="*/ 4 w 176"/>
                <a:gd name="T101" fmla="*/ 40 h 155"/>
                <a:gd name="T102" fmla="*/ 15 w 176"/>
                <a:gd name="T103" fmla="*/ 24 h 155"/>
                <a:gd name="T104" fmla="*/ 31 w 176"/>
                <a:gd name="T105" fmla="*/ 12 h 155"/>
                <a:gd name="T106" fmla="*/ 51 w 176"/>
                <a:gd name="T107" fmla="*/ 2 h 155"/>
                <a:gd name="T108" fmla="*/ 73 w 176"/>
                <a:gd name="T10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5">
                  <a:moveTo>
                    <a:pt x="158" y="54"/>
                  </a:moveTo>
                  <a:lnTo>
                    <a:pt x="168" y="65"/>
                  </a:lnTo>
                  <a:lnTo>
                    <a:pt x="174" y="76"/>
                  </a:lnTo>
                  <a:lnTo>
                    <a:pt x="176" y="89"/>
                  </a:lnTo>
                  <a:lnTo>
                    <a:pt x="173" y="105"/>
                  </a:lnTo>
                  <a:lnTo>
                    <a:pt x="165" y="118"/>
                  </a:lnTo>
                  <a:lnTo>
                    <a:pt x="153" y="129"/>
                  </a:lnTo>
                  <a:lnTo>
                    <a:pt x="152" y="133"/>
                  </a:lnTo>
                  <a:lnTo>
                    <a:pt x="153" y="138"/>
                  </a:lnTo>
                  <a:lnTo>
                    <a:pt x="156" y="143"/>
                  </a:lnTo>
                  <a:lnTo>
                    <a:pt x="161" y="149"/>
                  </a:lnTo>
                  <a:lnTo>
                    <a:pt x="166" y="153"/>
                  </a:lnTo>
                  <a:lnTo>
                    <a:pt x="166" y="155"/>
                  </a:lnTo>
                  <a:lnTo>
                    <a:pt x="152" y="154"/>
                  </a:lnTo>
                  <a:lnTo>
                    <a:pt x="137" y="150"/>
                  </a:lnTo>
                  <a:lnTo>
                    <a:pt x="122" y="140"/>
                  </a:lnTo>
                  <a:lnTo>
                    <a:pt x="113" y="141"/>
                  </a:lnTo>
                  <a:lnTo>
                    <a:pt x="92" y="137"/>
                  </a:lnTo>
                  <a:lnTo>
                    <a:pt x="75" y="130"/>
                  </a:lnTo>
                  <a:lnTo>
                    <a:pt x="96" y="128"/>
                  </a:lnTo>
                  <a:lnTo>
                    <a:pt x="116" y="121"/>
                  </a:lnTo>
                  <a:lnTo>
                    <a:pt x="133" y="110"/>
                  </a:lnTo>
                  <a:lnTo>
                    <a:pt x="144" y="100"/>
                  </a:lnTo>
                  <a:lnTo>
                    <a:pt x="152" y="88"/>
                  </a:lnTo>
                  <a:lnTo>
                    <a:pt x="157" y="73"/>
                  </a:lnTo>
                  <a:lnTo>
                    <a:pt x="158" y="58"/>
                  </a:lnTo>
                  <a:lnTo>
                    <a:pt x="158" y="54"/>
                  </a:lnTo>
                  <a:close/>
                  <a:moveTo>
                    <a:pt x="73" y="0"/>
                  </a:moveTo>
                  <a:lnTo>
                    <a:pt x="97" y="2"/>
                  </a:lnTo>
                  <a:lnTo>
                    <a:pt x="117" y="12"/>
                  </a:lnTo>
                  <a:lnTo>
                    <a:pt x="133" y="24"/>
                  </a:lnTo>
                  <a:lnTo>
                    <a:pt x="144" y="40"/>
                  </a:lnTo>
                  <a:lnTo>
                    <a:pt x="146" y="58"/>
                  </a:lnTo>
                  <a:lnTo>
                    <a:pt x="144" y="77"/>
                  </a:lnTo>
                  <a:lnTo>
                    <a:pt x="133" y="94"/>
                  </a:lnTo>
                  <a:lnTo>
                    <a:pt x="117" y="106"/>
                  </a:lnTo>
                  <a:lnTo>
                    <a:pt x="97" y="116"/>
                  </a:lnTo>
                  <a:lnTo>
                    <a:pt x="73" y="118"/>
                  </a:lnTo>
                  <a:lnTo>
                    <a:pt x="63" y="117"/>
                  </a:lnTo>
                  <a:lnTo>
                    <a:pt x="45" y="129"/>
                  </a:lnTo>
                  <a:lnTo>
                    <a:pt x="28" y="134"/>
                  </a:lnTo>
                  <a:lnTo>
                    <a:pt x="11" y="137"/>
                  </a:lnTo>
                  <a:lnTo>
                    <a:pt x="11" y="133"/>
                  </a:lnTo>
                  <a:lnTo>
                    <a:pt x="19" y="126"/>
                  </a:lnTo>
                  <a:lnTo>
                    <a:pt x="25" y="118"/>
                  </a:lnTo>
                  <a:lnTo>
                    <a:pt x="28" y="109"/>
                  </a:lnTo>
                  <a:lnTo>
                    <a:pt x="28" y="105"/>
                  </a:lnTo>
                  <a:lnTo>
                    <a:pt x="13" y="93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5" y="24"/>
                  </a:lnTo>
                  <a:lnTo>
                    <a:pt x="31" y="12"/>
                  </a:lnTo>
                  <a:lnTo>
                    <a:pt x="51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79642DD7-D8C9-49D5-A7B0-F4B982FE9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5601" y="3555952"/>
              <a:ext cx="229475" cy="229475"/>
            </a:xfrm>
            <a:custGeom>
              <a:avLst/>
              <a:gdLst>
                <a:gd name="T0" fmla="*/ 57 w 154"/>
                <a:gd name="T1" fmla="*/ 121 h 154"/>
                <a:gd name="T2" fmla="*/ 62 w 154"/>
                <a:gd name="T3" fmla="*/ 124 h 154"/>
                <a:gd name="T4" fmla="*/ 70 w 154"/>
                <a:gd name="T5" fmla="*/ 125 h 154"/>
                <a:gd name="T6" fmla="*/ 77 w 154"/>
                <a:gd name="T7" fmla="*/ 125 h 154"/>
                <a:gd name="T8" fmla="*/ 84 w 154"/>
                <a:gd name="T9" fmla="*/ 125 h 154"/>
                <a:gd name="T10" fmla="*/ 90 w 154"/>
                <a:gd name="T11" fmla="*/ 124 h 154"/>
                <a:gd name="T12" fmla="*/ 97 w 154"/>
                <a:gd name="T13" fmla="*/ 121 h 154"/>
                <a:gd name="T14" fmla="*/ 114 w 154"/>
                <a:gd name="T15" fmla="*/ 145 h 154"/>
                <a:gd name="T16" fmla="*/ 95 w 154"/>
                <a:gd name="T17" fmla="*/ 152 h 154"/>
                <a:gd name="T18" fmla="*/ 77 w 154"/>
                <a:gd name="T19" fmla="*/ 154 h 154"/>
                <a:gd name="T20" fmla="*/ 57 w 154"/>
                <a:gd name="T21" fmla="*/ 152 h 154"/>
                <a:gd name="T22" fmla="*/ 40 w 154"/>
                <a:gd name="T23" fmla="*/ 145 h 154"/>
                <a:gd name="T24" fmla="*/ 57 w 154"/>
                <a:gd name="T25" fmla="*/ 121 h 154"/>
                <a:gd name="T26" fmla="*/ 153 w 154"/>
                <a:gd name="T27" fmla="*/ 63 h 154"/>
                <a:gd name="T28" fmla="*/ 154 w 154"/>
                <a:gd name="T29" fmla="*/ 69 h 154"/>
                <a:gd name="T30" fmla="*/ 154 w 154"/>
                <a:gd name="T31" fmla="*/ 77 h 154"/>
                <a:gd name="T32" fmla="*/ 151 w 154"/>
                <a:gd name="T33" fmla="*/ 99 h 154"/>
                <a:gd name="T34" fmla="*/ 142 w 154"/>
                <a:gd name="T35" fmla="*/ 117 h 154"/>
                <a:gd name="T36" fmla="*/ 130 w 154"/>
                <a:gd name="T37" fmla="*/ 133 h 154"/>
                <a:gd name="T38" fmla="*/ 113 w 154"/>
                <a:gd name="T39" fmla="*/ 109 h 154"/>
                <a:gd name="T40" fmla="*/ 122 w 154"/>
                <a:gd name="T41" fmla="*/ 95 h 154"/>
                <a:gd name="T42" fmla="*/ 125 w 154"/>
                <a:gd name="T43" fmla="*/ 77 h 154"/>
                <a:gd name="T44" fmla="*/ 125 w 154"/>
                <a:gd name="T45" fmla="*/ 72 h 154"/>
                <a:gd name="T46" fmla="*/ 153 w 154"/>
                <a:gd name="T47" fmla="*/ 63 h 154"/>
                <a:gd name="T48" fmla="*/ 1 w 154"/>
                <a:gd name="T49" fmla="*/ 63 h 154"/>
                <a:gd name="T50" fmla="*/ 29 w 154"/>
                <a:gd name="T51" fmla="*/ 72 h 154"/>
                <a:gd name="T52" fmla="*/ 28 w 154"/>
                <a:gd name="T53" fmla="*/ 77 h 154"/>
                <a:gd name="T54" fmla="*/ 32 w 154"/>
                <a:gd name="T55" fmla="*/ 95 h 154"/>
                <a:gd name="T56" fmla="*/ 41 w 154"/>
                <a:gd name="T57" fmla="*/ 109 h 154"/>
                <a:gd name="T58" fmla="*/ 24 w 154"/>
                <a:gd name="T59" fmla="*/ 133 h 154"/>
                <a:gd name="T60" fmla="*/ 10 w 154"/>
                <a:gd name="T61" fmla="*/ 117 h 154"/>
                <a:gd name="T62" fmla="*/ 2 w 154"/>
                <a:gd name="T63" fmla="*/ 99 h 154"/>
                <a:gd name="T64" fmla="*/ 0 w 154"/>
                <a:gd name="T65" fmla="*/ 77 h 154"/>
                <a:gd name="T66" fmla="*/ 0 w 154"/>
                <a:gd name="T67" fmla="*/ 69 h 154"/>
                <a:gd name="T68" fmla="*/ 1 w 154"/>
                <a:gd name="T69" fmla="*/ 63 h 154"/>
                <a:gd name="T70" fmla="*/ 86 w 154"/>
                <a:gd name="T71" fmla="*/ 0 h 154"/>
                <a:gd name="T72" fmla="*/ 105 w 154"/>
                <a:gd name="T73" fmla="*/ 5 h 154"/>
                <a:gd name="T74" fmla="*/ 122 w 154"/>
                <a:gd name="T75" fmla="*/ 15 h 154"/>
                <a:gd name="T76" fmla="*/ 137 w 154"/>
                <a:gd name="T77" fmla="*/ 28 h 154"/>
                <a:gd name="T78" fmla="*/ 146 w 154"/>
                <a:gd name="T79" fmla="*/ 44 h 154"/>
                <a:gd name="T80" fmla="*/ 118 w 154"/>
                <a:gd name="T81" fmla="*/ 53 h 154"/>
                <a:gd name="T82" fmla="*/ 110 w 154"/>
                <a:gd name="T83" fmla="*/ 43 h 154"/>
                <a:gd name="T84" fmla="*/ 99 w 154"/>
                <a:gd name="T85" fmla="*/ 35 h 154"/>
                <a:gd name="T86" fmla="*/ 86 w 154"/>
                <a:gd name="T87" fmla="*/ 29 h 154"/>
                <a:gd name="T88" fmla="*/ 86 w 154"/>
                <a:gd name="T89" fmla="*/ 0 h 154"/>
                <a:gd name="T90" fmla="*/ 68 w 154"/>
                <a:gd name="T91" fmla="*/ 0 h 154"/>
                <a:gd name="T92" fmla="*/ 68 w 154"/>
                <a:gd name="T93" fmla="*/ 29 h 154"/>
                <a:gd name="T94" fmla="*/ 54 w 154"/>
                <a:gd name="T95" fmla="*/ 35 h 154"/>
                <a:gd name="T96" fmla="*/ 42 w 154"/>
                <a:gd name="T97" fmla="*/ 43 h 154"/>
                <a:gd name="T98" fmla="*/ 34 w 154"/>
                <a:gd name="T99" fmla="*/ 53 h 154"/>
                <a:gd name="T100" fmla="*/ 6 w 154"/>
                <a:gd name="T101" fmla="*/ 44 h 154"/>
                <a:gd name="T102" fmla="*/ 17 w 154"/>
                <a:gd name="T103" fmla="*/ 28 h 154"/>
                <a:gd name="T104" fmla="*/ 30 w 154"/>
                <a:gd name="T105" fmla="*/ 15 h 154"/>
                <a:gd name="T106" fmla="*/ 48 w 154"/>
                <a:gd name="T107" fmla="*/ 5 h 154"/>
                <a:gd name="T108" fmla="*/ 68 w 154"/>
                <a:gd name="T10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4" h="154">
                  <a:moveTo>
                    <a:pt x="57" y="121"/>
                  </a:moveTo>
                  <a:lnTo>
                    <a:pt x="62" y="124"/>
                  </a:lnTo>
                  <a:lnTo>
                    <a:pt x="70" y="125"/>
                  </a:lnTo>
                  <a:lnTo>
                    <a:pt x="77" y="125"/>
                  </a:lnTo>
                  <a:lnTo>
                    <a:pt x="84" y="125"/>
                  </a:lnTo>
                  <a:lnTo>
                    <a:pt x="90" y="124"/>
                  </a:lnTo>
                  <a:lnTo>
                    <a:pt x="97" y="121"/>
                  </a:lnTo>
                  <a:lnTo>
                    <a:pt x="114" y="145"/>
                  </a:lnTo>
                  <a:lnTo>
                    <a:pt x="95" y="152"/>
                  </a:lnTo>
                  <a:lnTo>
                    <a:pt x="77" y="154"/>
                  </a:lnTo>
                  <a:lnTo>
                    <a:pt x="57" y="152"/>
                  </a:lnTo>
                  <a:lnTo>
                    <a:pt x="40" y="145"/>
                  </a:lnTo>
                  <a:lnTo>
                    <a:pt x="57" y="121"/>
                  </a:lnTo>
                  <a:close/>
                  <a:moveTo>
                    <a:pt x="153" y="63"/>
                  </a:moveTo>
                  <a:lnTo>
                    <a:pt x="154" y="69"/>
                  </a:lnTo>
                  <a:lnTo>
                    <a:pt x="154" y="77"/>
                  </a:lnTo>
                  <a:lnTo>
                    <a:pt x="151" y="99"/>
                  </a:lnTo>
                  <a:lnTo>
                    <a:pt x="142" y="117"/>
                  </a:lnTo>
                  <a:lnTo>
                    <a:pt x="130" y="133"/>
                  </a:lnTo>
                  <a:lnTo>
                    <a:pt x="113" y="109"/>
                  </a:lnTo>
                  <a:lnTo>
                    <a:pt x="122" y="95"/>
                  </a:lnTo>
                  <a:lnTo>
                    <a:pt x="125" y="77"/>
                  </a:lnTo>
                  <a:lnTo>
                    <a:pt x="125" y="72"/>
                  </a:lnTo>
                  <a:lnTo>
                    <a:pt x="153" y="63"/>
                  </a:lnTo>
                  <a:close/>
                  <a:moveTo>
                    <a:pt x="1" y="63"/>
                  </a:moveTo>
                  <a:lnTo>
                    <a:pt x="29" y="72"/>
                  </a:lnTo>
                  <a:lnTo>
                    <a:pt x="28" y="77"/>
                  </a:lnTo>
                  <a:lnTo>
                    <a:pt x="32" y="95"/>
                  </a:lnTo>
                  <a:lnTo>
                    <a:pt x="41" y="109"/>
                  </a:lnTo>
                  <a:lnTo>
                    <a:pt x="24" y="133"/>
                  </a:lnTo>
                  <a:lnTo>
                    <a:pt x="10" y="117"/>
                  </a:lnTo>
                  <a:lnTo>
                    <a:pt x="2" y="99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1" y="63"/>
                  </a:lnTo>
                  <a:close/>
                  <a:moveTo>
                    <a:pt x="86" y="0"/>
                  </a:moveTo>
                  <a:lnTo>
                    <a:pt x="105" y="5"/>
                  </a:lnTo>
                  <a:lnTo>
                    <a:pt x="122" y="15"/>
                  </a:lnTo>
                  <a:lnTo>
                    <a:pt x="137" y="28"/>
                  </a:lnTo>
                  <a:lnTo>
                    <a:pt x="146" y="44"/>
                  </a:lnTo>
                  <a:lnTo>
                    <a:pt x="118" y="53"/>
                  </a:lnTo>
                  <a:lnTo>
                    <a:pt x="110" y="43"/>
                  </a:lnTo>
                  <a:lnTo>
                    <a:pt x="99" y="35"/>
                  </a:lnTo>
                  <a:lnTo>
                    <a:pt x="86" y="29"/>
                  </a:lnTo>
                  <a:lnTo>
                    <a:pt x="86" y="0"/>
                  </a:lnTo>
                  <a:close/>
                  <a:moveTo>
                    <a:pt x="68" y="0"/>
                  </a:moveTo>
                  <a:lnTo>
                    <a:pt x="68" y="29"/>
                  </a:lnTo>
                  <a:lnTo>
                    <a:pt x="54" y="35"/>
                  </a:lnTo>
                  <a:lnTo>
                    <a:pt x="42" y="43"/>
                  </a:lnTo>
                  <a:lnTo>
                    <a:pt x="34" y="53"/>
                  </a:lnTo>
                  <a:lnTo>
                    <a:pt x="6" y="44"/>
                  </a:lnTo>
                  <a:lnTo>
                    <a:pt x="17" y="28"/>
                  </a:lnTo>
                  <a:lnTo>
                    <a:pt x="30" y="15"/>
                  </a:lnTo>
                  <a:lnTo>
                    <a:pt x="48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F88A27E4-989E-40E3-AC96-491FB3138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012" y="3833109"/>
              <a:ext cx="216064" cy="230964"/>
            </a:xfrm>
            <a:custGeom>
              <a:avLst/>
              <a:gdLst>
                <a:gd name="T0" fmla="*/ 97 w 145"/>
                <a:gd name="T1" fmla="*/ 116 h 155"/>
                <a:gd name="T2" fmla="*/ 77 w 145"/>
                <a:gd name="T3" fmla="*/ 136 h 155"/>
                <a:gd name="T4" fmla="*/ 49 w 145"/>
                <a:gd name="T5" fmla="*/ 116 h 155"/>
                <a:gd name="T6" fmla="*/ 68 w 145"/>
                <a:gd name="T7" fmla="*/ 136 h 155"/>
                <a:gd name="T8" fmla="*/ 49 w 145"/>
                <a:gd name="T9" fmla="*/ 116 h 155"/>
                <a:gd name="T10" fmla="*/ 39 w 145"/>
                <a:gd name="T11" fmla="*/ 116 h 155"/>
                <a:gd name="T12" fmla="*/ 20 w 145"/>
                <a:gd name="T13" fmla="*/ 136 h 155"/>
                <a:gd name="T14" fmla="*/ 106 w 145"/>
                <a:gd name="T15" fmla="*/ 88 h 155"/>
                <a:gd name="T16" fmla="*/ 125 w 145"/>
                <a:gd name="T17" fmla="*/ 107 h 155"/>
                <a:gd name="T18" fmla="*/ 106 w 145"/>
                <a:gd name="T19" fmla="*/ 88 h 155"/>
                <a:gd name="T20" fmla="*/ 97 w 145"/>
                <a:gd name="T21" fmla="*/ 88 h 155"/>
                <a:gd name="T22" fmla="*/ 77 w 145"/>
                <a:gd name="T23" fmla="*/ 107 h 155"/>
                <a:gd name="T24" fmla="*/ 49 w 145"/>
                <a:gd name="T25" fmla="*/ 88 h 155"/>
                <a:gd name="T26" fmla="*/ 68 w 145"/>
                <a:gd name="T27" fmla="*/ 107 h 155"/>
                <a:gd name="T28" fmla="*/ 49 w 145"/>
                <a:gd name="T29" fmla="*/ 88 h 155"/>
                <a:gd name="T30" fmla="*/ 39 w 145"/>
                <a:gd name="T31" fmla="*/ 88 h 155"/>
                <a:gd name="T32" fmla="*/ 20 w 145"/>
                <a:gd name="T33" fmla="*/ 107 h 155"/>
                <a:gd name="T34" fmla="*/ 106 w 145"/>
                <a:gd name="T35" fmla="*/ 59 h 155"/>
                <a:gd name="T36" fmla="*/ 125 w 145"/>
                <a:gd name="T37" fmla="*/ 78 h 155"/>
                <a:gd name="T38" fmla="*/ 106 w 145"/>
                <a:gd name="T39" fmla="*/ 59 h 155"/>
                <a:gd name="T40" fmla="*/ 97 w 145"/>
                <a:gd name="T41" fmla="*/ 59 h 155"/>
                <a:gd name="T42" fmla="*/ 77 w 145"/>
                <a:gd name="T43" fmla="*/ 78 h 155"/>
                <a:gd name="T44" fmla="*/ 49 w 145"/>
                <a:gd name="T45" fmla="*/ 59 h 155"/>
                <a:gd name="T46" fmla="*/ 68 w 145"/>
                <a:gd name="T47" fmla="*/ 78 h 155"/>
                <a:gd name="T48" fmla="*/ 49 w 145"/>
                <a:gd name="T49" fmla="*/ 59 h 155"/>
                <a:gd name="T50" fmla="*/ 11 w 145"/>
                <a:gd name="T51" fmla="*/ 145 h 155"/>
                <a:gd name="T52" fmla="*/ 136 w 145"/>
                <a:gd name="T53" fmla="*/ 39 h 155"/>
                <a:gd name="T54" fmla="*/ 0 w 145"/>
                <a:gd name="T55" fmla="*/ 0 h 155"/>
                <a:gd name="T56" fmla="*/ 20 w 145"/>
                <a:gd name="T57" fmla="*/ 11 h 155"/>
                <a:gd name="T58" fmla="*/ 39 w 145"/>
                <a:gd name="T59" fmla="*/ 0 h 155"/>
                <a:gd name="T60" fmla="*/ 106 w 145"/>
                <a:gd name="T61" fmla="*/ 11 h 155"/>
                <a:gd name="T62" fmla="*/ 125 w 145"/>
                <a:gd name="T63" fmla="*/ 0 h 155"/>
                <a:gd name="T64" fmla="*/ 145 w 145"/>
                <a:gd name="T65" fmla="*/ 155 h 155"/>
                <a:gd name="T66" fmla="*/ 0 w 145"/>
                <a:gd name="T6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155">
                  <a:moveTo>
                    <a:pt x="77" y="116"/>
                  </a:moveTo>
                  <a:lnTo>
                    <a:pt x="97" y="116"/>
                  </a:lnTo>
                  <a:lnTo>
                    <a:pt x="97" y="136"/>
                  </a:lnTo>
                  <a:lnTo>
                    <a:pt x="77" y="136"/>
                  </a:lnTo>
                  <a:lnTo>
                    <a:pt x="77" y="116"/>
                  </a:lnTo>
                  <a:close/>
                  <a:moveTo>
                    <a:pt x="49" y="116"/>
                  </a:moveTo>
                  <a:lnTo>
                    <a:pt x="68" y="116"/>
                  </a:lnTo>
                  <a:lnTo>
                    <a:pt x="68" y="136"/>
                  </a:lnTo>
                  <a:lnTo>
                    <a:pt x="49" y="136"/>
                  </a:lnTo>
                  <a:lnTo>
                    <a:pt x="49" y="116"/>
                  </a:lnTo>
                  <a:close/>
                  <a:moveTo>
                    <a:pt x="20" y="116"/>
                  </a:moveTo>
                  <a:lnTo>
                    <a:pt x="39" y="116"/>
                  </a:lnTo>
                  <a:lnTo>
                    <a:pt x="39" y="136"/>
                  </a:lnTo>
                  <a:lnTo>
                    <a:pt x="20" y="136"/>
                  </a:lnTo>
                  <a:lnTo>
                    <a:pt x="20" y="116"/>
                  </a:lnTo>
                  <a:close/>
                  <a:moveTo>
                    <a:pt x="106" y="88"/>
                  </a:moveTo>
                  <a:lnTo>
                    <a:pt x="125" y="88"/>
                  </a:lnTo>
                  <a:lnTo>
                    <a:pt x="125" y="107"/>
                  </a:lnTo>
                  <a:lnTo>
                    <a:pt x="106" y="107"/>
                  </a:lnTo>
                  <a:lnTo>
                    <a:pt x="106" y="88"/>
                  </a:lnTo>
                  <a:close/>
                  <a:moveTo>
                    <a:pt x="77" y="88"/>
                  </a:moveTo>
                  <a:lnTo>
                    <a:pt x="97" y="88"/>
                  </a:lnTo>
                  <a:lnTo>
                    <a:pt x="97" y="107"/>
                  </a:lnTo>
                  <a:lnTo>
                    <a:pt x="77" y="107"/>
                  </a:lnTo>
                  <a:lnTo>
                    <a:pt x="77" y="88"/>
                  </a:lnTo>
                  <a:close/>
                  <a:moveTo>
                    <a:pt x="49" y="88"/>
                  </a:moveTo>
                  <a:lnTo>
                    <a:pt x="68" y="88"/>
                  </a:lnTo>
                  <a:lnTo>
                    <a:pt x="68" y="107"/>
                  </a:lnTo>
                  <a:lnTo>
                    <a:pt x="49" y="107"/>
                  </a:lnTo>
                  <a:lnTo>
                    <a:pt x="49" y="88"/>
                  </a:lnTo>
                  <a:close/>
                  <a:moveTo>
                    <a:pt x="20" y="88"/>
                  </a:moveTo>
                  <a:lnTo>
                    <a:pt x="39" y="88"/>
                  </a:lnTo>
                  <a:lnTo>
                    <a:pt x="39" y="107"/>
                  </a:lnTo>
                  <a:lnTo>
                    <a:pt x="20" y="107"/>
                  </a:lnTo>
                  <a:lnTo>
                    <a:pt x="20" y="88"/>
                  </a:lnTo>
                  <a:close/>
                  <a:moveTo>
                    <a:pt x="106" y="59"/>
                  </a:moveTo>
                  <a:lnTo>
                    <a:pt x="125" y="59"/>
                  </a:lnTo>
                  <a:lnTo>
                    <a:pt x="125" y="78"/>
                  </a:lnTo>
                  <a:lnTo>
                    <a:pt x="106" y="78"/>
                  </a:lnTo>
                  <a:lnTo>
                    <a:pt x="106" y="59"/>
                  </a:lnTo>
                  <a:close/>
                  <a:moveTo>
                    <a:pt x="77" y="59"/>
                  </a:moveTo>
                  <a:lnTo>
                    <a:pt x="97" y="59"/>
                  </a:lnTo>
                  <a:lnTo>
                    <a:pt x="97" y="78"/>
                  </a:lnTo>
                  <a:lnTo>
                    <a:pt x="77" y="78"/>
                  </a:lnTo>
                  <a:lnTo>
                    <a:pt x="77" y="59"/>
                  </a:lnTo>
                  <a:close/>
                  <a:moveTo>
                    <a:pt x="49" y="59"/>
                  </a:moveTo>
                  <a:lnTo>
                    <a:pt x="68" y="59"/>
                  </a:lnTo>
                  <a:lnTo>
                    <a:pt x="68" y="78"/>
                  </a:lnTo>
                  <a:lnTo>
                    <a:pt x="49" y="78"/>
                  </a:lnTo>
                  <a:lnTo>
                    <a:pt x="49" y="59"/>
                  </a:lnTo>
                  <a:close/>
                  <a:moveTo>
                    <a:pt x="11" y="39"/>
                  </a:moveTo>
                  <a:lnTo>
                    <a:pt x="11" y="145"/>
                  </a:lnTo>
                  <a:lnTo>
                    <a:pt x="136" y="145"/>
                  </a:lnTo>
                  <a:lnTo>
                    <a:pt x="136" y="39"/>
                  </a:lnTo>
                  <a:lnTo>
                    <a:pt x="11" y="3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1"/>
                  </a:lnTo>
                  <a:lnTo>
                    <a:pt x="39" y="11"/>
                  </a:lnTo>
                  <a:lnTo>
                    <a:pt x="39" y="0"/>
                  </a:lnTo>
                  <a:lnTo>
                    <a:pt x="106" y="0"/>
                  </a:lnTo>
                  <a:lnTo>
                    <a:pt x="106" y="11"/>
                  </a:lnTo>
                  <a:lnTo>
                    <a:pt x="125" y="1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13">
              <a:extLst>
                <a:ext uri="{FF2B5EF4-FFF2-40B4-BE49-F238E27FC236}">
                  <a16:creationId xmlns:a16="http://schemas.microsoft.com/office/drawing/2014/main" id="{E3B43C95-8657-4D3D-9C39-A72F25141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1734" y="4892567"/>
              <a:ext cx="186262" cy="186262"/>
            </a:xfrm>
            <a:custGeom>
              <a:avLst/>
              <a:gdLst>
                <a:gd name="T0" fmla="*/ 40 w 125"/>
                <a:gd name="T1" fmla="*/ 40 h 125"/>
                <a:gd name="T2" fmla="*/ 87 w 125"/>
                <a:gd name="T3" fmla="*/ 40 h 125"/>
                <a:gd name="T4" fmla="*/ 87 w 125"/>
                <a:gd name="T5" fmla="*/ 87 h 125"/>
                <a:gd name="T6" fmla="*/ 40 w 125"/>
                <a:gd name="T7" fmla="*/ 87 h 125"/>
                <a:gd name="T8" fmla="*/ 40 w 125"/>
                <a:gd name="T9" fmla="*/ 40 h 125"/>
                <a:gd name="T10" fmla="*/ 63 w 125"/>
                <a:gd name="T11" fmla="*/ 12 h 125"/>
                <a:gd name="T12" fmla="*/ 43 w 125"/>
                <a:gd name="T13" fmla="*/ 16 h 125"/>
                <a:gd name="T14" fmla="*/ 27 w 125"/>
                <a:gd name="T15" fmla="*/ 27 h 125"/>
                <a:gd name="T16" fmla="*/ 16 w 125"/>
                <a:gd name="T17" fmla="*/ 43 h 125"/>
                <a:gd name="T18" fmla="*/ 12 w 125"/>
                <a:gd name="T19" fmla="*/ 63 h 125"/>
                <a:gd name="T20" fmla="*/ 16 w 125"/>
                <a:gd name="T21" fmla="*/ 83 h 125"/>
                <a:gd name="T22" fmla="*/ 27 w 125"/>
                <a:gd name="T23" fmla="*/ 99 h 125"/>
                <a:gd name="T24" fmla="*/ 43 w 125"/>
                <a:gd name="T25" fmla="*/ 109 h 125"/>
                <a:gd name="T26" fmla="*/ 63 w 125"/>
                <a:gd name="T27" fmla="*/ 113 h 125"/>
                <a:gd name="T28" fmla="*/ 83 w 125"/>
                <a:gd name="T29" fmla="*/ 109 h 125"/>
                <a:gd name="T30" fmla="*/ 99 w 125"/>
                <a:gd name="T31" fmla="*/ 99 h 125"/>
                <a:gd name="T32" fmla="*/ 109 w 125"/>
                <a:gd name="T33" fmla="*/ 83 h 125"/>
                <a:gd name="T34" fmla="*/ 113 w 125"/>
                <a:gd name="T35" fmla="*/ 63 h 125"/>
                <a:gd name="T36" fmla="*/ 109 w 125"/>
                <a:gd name="T37" fmla="*/ 43 h 125"/>
                <a:gd name="T38" fmla="*/ 99 w 125"/>
                <a:gd name="T39" fmla="*/ 27 h 125"/>
                <a:gd name="T40" fmla="*/ 83 w 125"/>
                <a:gd name="T41" fmla="*/ 16 h 125"/>
                <a:gd name="T42" fmla="*/ 63 w 125"/>
                <a:gd name="T43" fmla="*/ 12 h 125"/>
                <a:gd name="T44" fmla="*/ 63 w 125"/>
                <a:gd name="T45" fmla="*/ 0 h 125"/>
                <a:gd name="T46" fmla="*/ 83 w 125"/>
                <a:gd name="T47" fmla="*/ 4 h 125"/>
                <a:gd name="T48" fmla="*/ 100 w 125"/>
                <a:gd name="T49" fmla="*/ 12 h 125"/>
                <a:gd name="T50" fmla="*/ 113 w 125"/>
                <a:gd name="T51" fmla="*/ 27 h 125"/>
                <a:gd name="T52" fmla="*/ 121 w 125"/>
                <a:gd name="T53" fmla="*/ 43 h 125"/>
                <a:gd name="T54" fmla="*/ 125 w 125"/>
                <a:gd name="T55" fmla="*/ 63 h 125"/>
                <a:gd name="T56" fmla="*/ 121 w 125"/>
                <a:gd name="T57" fmla="*/ 83 h 125"/>
                <a:gd name="T58" fmla="*/ 113 w 125"/>
                <a:gd name="T59" fmla="*/ 100 h 125"/>
                <a:gd name="T60" fmla="*/ 100 w 125"/>
                <a:gd name="T61" fmla="*/ 113 h 125"/>
                <a:gd name="T62" fmla="*/ 83 w 125"/>
                <a:gd name="T63" fmla="*/ 121 h 125"/>
                <a:gd name="T64" fmla="*/ 63 w 125"/>
                <a:gd name="T65" fmla="*/ 125 h 125"/>
                <a:gd name="T66" fmla="*/ 43 w 125"/>
                <a:gd name="T67" fmla="*/ 121 h 125"/>
                <a:gd name="T68" fmla="*/ 25 w 125"/>
                <a:gd name="T69" fmla="*/ 113 h 125"/>
                <a:gd name="T70" fmla="*/ 12 w 125"/>
                <a:gd name="T71" fmla="*/ 100 h 125"/>
                <a:gd name="T72" fmla="*/ 4 w 125"/>
                <a:gd name="T73" fmla="*/ 83 h 125"/>
                <a:gd name="T74" fmla="*/ 0 w 125"/>
                <a:gd name="T75" fmla="*/ 63 h 125"/>
                <a:gd name="T76" fmla="*/ 4 w 125"/>
                <a:gd name="T77" fmla="*/ 43 h 125"/>
                <a:gd name="T78" fmla="*/ 12 w 125"/>
                <a:gd name="T79" fmla="*/ 27 h 125"/>
                <a:gd name="T80" fmla="*/ 25 w 125"/>
                <a:gd name="T81" fmla="*/ 12 h 125"/>
                <a:gd name="T82" fmla="*/ 43 w 125"/>
                <a:gd name="T83" fmla="*/ 4 h 125"/>
                <a:gd name="T84" fmla="*/ 63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40" y="40"/>
                  </a:moveTo>
                  <a:lnTo>
                    <a:pt x="87" y="40"/>
                  </a:lnTo>
                  <a:lnTo>
                    <a:pt x="87" y="87"/>
                  </a:lnTo>
                  <a:lnTo>
                    <a:pt x="40" y="87"/>
                  </a:lnTo>
                  <a:lnTo>
                    <a:pt x="40" y="40"/>
                  </a:lnTo>
                  <a:close/>
                  <a:moveTo>
                    <a:pt x="63" y="12"/>
                  </a:moveTo>
                  <a:lnTo>
                    <a:pt x="43" y="16"/>
                  </a:lnTo>
                  <a:lnTo>
                    <a:pt x="27" y="27"/>
                  </a:lnTo>
                  <a:lnTo>
                    <a:pt x="16" y="43"/>
                  </a:lnTo>
                  <a:lnTo>
                    <a:pt x="12" y="63"/>
                  </a:lnTo>
                  <a:lnTo>
                    <a:pt x="16" y="83"/>
                  </a:lnTo>
                  <a:lnTo>
                    <a:pt x="27" y="99"/>
                  </a:lnTo>
                  <a:lnTo>
                    <a:pt x="43" y="109"/>
                  </a:lnTo>
                  <a:lnTo>
                    <a:pt x="63" y="113"/>
                  </a:lnTo>
                  <a:lnTo>
                    <a:pt x="83" y="109"/>
                  </a:lnTo>
                  <a:lnTo>
                    <a:pt x="99" y="99"/>
                  </a:lnTo>
                  <a:lnTo>
                    <a:pt x="109" y="83"/>
                  </a:lnTo>
                  <a:lnTo>
                    <a:pt x="113" y="63"/>
                  </a:lnTo>
                  <a:lnTo>
                    <a:pt x="109" y="43"/>
                  </a:lnTo>
                  <a:lnTo>
                    <a:pt x="99" y="27"/>
                  </a:lnTo>
                  <a:lnTo>
                    <a:pt x="83" y="16"/>
                  </a:lnTo>
                  <a:lnTo>
                    <a:pt x="63" y="1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0" y="12"/>
                  </a:lnTo>
                  <a:lnTo>
                    <a:pt x="113" y="27"/>
                  </a:lnTo>
                  <a:lnTo>
                    <a:pt x="121" y="43"/>
                  </a:lnTo>
                  <a:lnTo>
                    <a:pt x="125" y="63"/>
                  </a:lnTo>
                  <a:lnTo>
                    <a:pt x="121" y="83"/>
                  </a:lnTo>
                  <a:lnTo>
                    <a:pt x="113" y="100"/>
                  </a:lnTo>
                  <a:lnTo>
                    <a:pt x="100" y="113"/>
                  </a:lnTo>
                  <a:lnTo>
                    <a:pt x="83" y="121"/>
                  </a:lnTo>
                  <a:lnTo>
                    <a:pt x="63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4" y="83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7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BCDC53D0-C6D4-469D-9D73-FC3FF1C26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6496" y="4867235"/>
              <a:ext cx="314410" cy="317390"/>
            </a:xfrm>
            <a:custGeom>
              <a:avLst/>
              <a:gdLst>
                <a:gd name="T0" fmla="*/ 93 w 211"/>
                <a:gd name="T1" fmla="*/ 40 h 213"/>
                <a:gd name="T2" fmla="*/ 120 w 211"/>
                <a:gd name="T3" fmla="*/ 66 h 213"/>
                <a:gd name="T4" fmla="*/ 93 w 211"/>
                <a:gd name="T5" fmla="*/ 93 h 213"/>
                <a:gd name="T6" fmla="*/ 66 w 211"/>
                <a:gd name="T7" fmla="*/ 120 h 213"/>
                <a:gd name="T8" fmla="*/ 40 w 211"/>
                <a:gd name="T9" fmla="*/ 93 h 213"/>
                <a:gd name="T10" fmla="*/ 66 w 211"/>
                <a:gd name="T11" fmla="*/ 66 h 213"/>
                <a:gd name="T12" fmla="*/ 80 w 211"/>
                <a:gd name="T13" fmla="*/ 26 h 213"/>
                <a:gd name="T14" fmla="*/ 48 w 211"/>
                <a:gd name="T15" fmla="*/ 37 h 213"/>
                <a:gd name="T16" fmla="*/ 29 w 211"/>
                <a:gd name="T17" fmla="*/ 62 h 213"/>
                <a:gd name="T18" fmla="*/ 29 w 211"/>
                <a:gd name="T19" fmla="*/ 97 h 213"/>
                <a:gd name="T20" fmla="*/ 48 w 211"/>
                <a:gd name="T21" fmla="*/ 122 h 213"/>
                <a:gd name="T22" fmla="*/ 80 w 211"/>
                <a:gd name="T23" fmla="*/ 133 h 213"/>
                <a:gd name="T24" fmla="*/ 110 w 211"/>
                <a:gd name="T25" fmla="*/ 122 h 213"/>
                <a:gd name="T26" fmla="*/ 130 w 211"/>
                <a:gd name="T27" fmla="*/ 97 h 213"/>
                <a:gd name="T28" fmla="*/ 130 w 211"/>
                <a:gd name="T29" fmla="*/ 62 h 213"/>
                <a:gd name="T30" fmla="*/ 110 w 211"/>
                <a:gd name="T31" fmla="*/ 37 h 213"/>
                <a:gd name="T32" fmla="*/ 80 w 211"/>
                <a:gd name="T33" fmla="*/ 26 h 213"/>
                <a:gd name="T34" fmla="*/ 105 w 211"/>
                <a:gd name="T35" fmla="*/ 4 h 213"/>
                <a:gd name="T36" fmla="*/ 144 w 211"/>
                <a:gd name="T37" fmla="*/ 33 h 213"/>
                <a:gd name="T38" fmla="*/ 160 w 211"/>
                <a:gd name="T39" fmla="*/ 80 h 213"/>
                <a:gd name="T40" fmla="*/ 150 w 211"/>
                <a:gd name="T41" fmla="*/ 117 h 213"/>
                <a:gd name="T42" fmla="*/ 145 w 211"/>
                <a:gd name="T43" fmla="*/ 132 h 213"/>
                <a:gd name="T44" fmla="*/ 156 w 211"/>
                <a:gd name="T45" fmla="*/ 138 h 213"/>
                <a:gd name="T46" fmla="*/ 211 w 211"/>
                <a:gd name="T47" fmla="*/ 190 h 213"/>
                <a:gd name="T48" fmla="*/ 207 w 211"/>
                <a:gd name="T49" fmla="*/ 207 h 213"/>
                <a:gd name="T50" fmla="*/ 189 w 211"/>
                <a:gd name="T51" fmla="*/ 211 h 213"/>
                <a:gd name="T52" fmla="*/ 138 w 211"/>
                <a:gd name="T53" fmla="*/ 156 h 213"/>
                <a:gd name="T54" fmla="*/ 132 w 211"/>
                <a:gd name="T55" fmla="*/ 145 h 213"/>
                <a:gd name="T56" fmla="*/ 116 w 211"/>
                <a:gd name="T57" fmla="*/ 150 h 213"/>
                <a:gd name="T58" fmla="*/ 80 w 211"/>
                <a:gd name="T59" fmla="*/ 160 h 213"/>
                <a:gd name="T60" fmla="*/ 32 w 211"/>
                <a:gd name="T61" fmla="*/ 144 h 213"/>
                <a:gd name="T62" fmla="*/ 4 w 211"/>
                <a:gd name="T63" fmla="*/ 105 h 213"/>
                <a:gd name="T64" fmla="*/ 4 w 211"/>
                <a:gd name="T65" fmla="*/ 54 h 213"/>
                <a:gd name="T66" fmla="*/ 32 w 211"/>
                <a:gd name="T67" fmla="*/ 16 h 213"/>
                <a:gd name="T68" fmla="*/ 80 w 211"/>
                <a:gd name="T6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13">
                  <a:moveTo>
                    <a:pt x="66" y="40"/>
                  </a:moveTo>
                  <a:lnTo>
                    <a:pt x="93" y="40"/>
                  </a:lnTo>
                  <a:lnTo>
                    <a:pt x="93" y="66"/>
                  </a:lnTo>
                  <a:lnTo>
                    <a:pt x="120" y="66"/>
                  </a:lnTo>
                  <a:lnTo>
                    <a:pt x="120" y="93"/>
                  </a:lnTo>
                  <a:lnTo>
                    <a:pt x="93" y="93"/>
                  </a:lnTo>
                  <a:lnTo>
                    <a:pt x="93" y="120"/>
                  </a:lnTo>
                  <a:lnTo>
                    <a:pt x="66" y="120"/>
                  </a:lnTo>
                  <a:lnTo>
                    <a:pt x="66" y="93"/>
                  </a:lnTo>
                  <a:lnTo>
                    <a:pt x="40" y="93"/>
                  </a:lnTo>
                  <a:lnTo>
                    <a:pt x="40" y="66"/>
                  </a:lnTo>
                  <a:lnTo>
                    <a:pt x="66" y="66"/>
                  </a:lnTo>
                  <a:lnTo>
                    <a:pt x="66" y="40"/>
                  </a:lnTo>
                  <a:close/>
                  <a:moveTo>
                    <a:pt x="80" y="26"/>
                  </a:moveTo>
                  <a:lnTo>
                    <a:pt x="62" y="29"/>
                  </a:lnTo>
                  <a:lnTo>
                    <a:pt x="48" y="37"/>
                  </a:lnTo>
                  <a:lnTo>
                    <a:pt x="36" y="48"/>
                  </a:lnTo>
                  <a:lnTo>
                    <a:pt x="29" y="62"/>
                  </a:lnTo>
                  <a:lnTo>
                    <a:pt x="27" y="80"/>
                  </a:lnTo>
                  <a:lnTo>
                    <a:pt x="29" y="97"/>
                  </a:lnTo>
                  <a:lnTo>
                    <a:pt x="36" y="112"/>
                  </a:lnTo>
                  <a:lnTo>
                    <a:pt x="48" y="122"/>
                  </a:lnTo>
                  <a:lnTo>
                    <a:pt x="62" y="130"/>
                  </a:lnTo>
                  <a:lnTo>
                    <a:pt x="80" y="133"/>
                  </a:lnTo>
                  <a:lnTo>
                    <a:pt x="96" y="130"/>
                  </a:lnTo>
                  <a:lnTo>
                    <a:pt x="110" y="122"/>
                  </a:lnTo>
                  <a:lnTo>
                    <a:pt x="122" y="112"/>
                  </a:lnTo>
                  <a:lnTo>
                    <a:pt x="130" y="97"/>
                  </a:lnTo>
                  <a:lnTo>
                    <a:pt x="133" y="80"/>
                  </a:lnTo>
                  <a:lnTo>
                    <a:pt x="130" y="62"/>
                  </a:lnTo>
                  <a:lnTo>
                    <a:pt x="122" y="48"/>
                  </a:lnTo>
                  <a:lnTo>
                    <a:pt x="110" y="37"/>
                  </a:lnTo>
                  <a:lnTo>
                    <a:pt x="96" y="29"/>
                  </a:lnTo>
                  <a:lnTo>
                    <a:pt x="80" y="26"/>
                  </a:lnTo>
                  <a:close/>
                  <a:moveTo>
                    <a:pt x="80" y="0"/>
                  </a:moveTo>
                  <a:lnTo>
                    <a:pt x="105" y="4"/>
                  </a:lnTo>
                  <a:lnTo>
                    <a:pt x="126" y="16"/>
                  </a:lnTo>
                  <a:lnTo>
                    <a:pt x="144" y="33"/>
                  </a:lnTo>
                  <a:lnTo>
                    <a:pt x="156" y="54"/>
                  </a:lnTo>
                  <a:lnTo>
                    <a:pt x="160" y="80"/>
                  </a:lnTo>
                  <a:lnTo>
                    <a:pt x="157" y="98"/>
                  </a:lnTo>
                  <a:lnTo>
                    <a:pt x="150" y="117"/>
                  </a:lnTo>
                  <a:lnTo>
                    <a:pt x="140" y="132"/>
                  </a:lnTo>
                  <a:lnTo>
                    <a:pt x="145" y="132"/>
                  </a:lnTo>
                  <a:lnTo>
                    <a:pt x="150" y="134"/>
                  </a:lnTo>
                  <a:lnTo>
                    <a:pt x="156" y="138"/>
                  </a:lnTo>
                  <a:lnTo>
                    <a:pt x="206" y="181"/>
                  </a:lnTo>
                  <a:lnTo>
                    <a:pt x="211" y="190"/>
                  </a:lnTo>
                  <a:lnTo>
                    <a:pt x="211" y="199"/>
                  </a:lnTo>
                  <a:lnTo>
                    <a:pt x="207" y="207"/>
                  </a:lnTo>
                  <a:lnTo>
                    <a:pt x="198" y="213"/>
                  </a:lnTo>
                  <a:lnTo>
                    <a:pt x="189" y="211"/>
                  </a:lnTo>
                  <a:lnTo>
                    <a:pt x="181" y="206"/>
                  </a:lnTo>
                  <a:lnTo>
                    <a:pt x="138" y="156"/>
                  </a:lnTo>
                  <a:lnTo>
                    <a:pt x="134" y="150"/>
                  </a:lnTo>
                  <a:lnTo>
                    <a:pt x="132" y="145"/>
                  </a:lnTo>
                  <a:lnTo>
                    <a:pt x="132" y="141"/>
                  </a:lnTo>
                  <a:lnTo>
                    <a:pt x="116" y="150"/>
                  </a:lnTo>
                  <a:lnTo>
                    <a:pt x="98" y="157"/>
                  </a:lnTo>
                  <a:lnTo>
                    <a:pt x="80" y="160"/>
                  </a:lnTo>
                  <a:lnTo>
                    <a:pt x="54" y="156"/>
                  </a:lnTo>
                  <a:lnTo>
                    <a:pt x="32" y="144"/>
                  </a:lnTo>
                  <a:lnTo>
                    <a:pt x="15" y="128"/>
                  </a:lnTo>
                  <a:lnTo>
                    <a:pt x="4" y="105"/>
                  </a:lnTo>
                  <a:lnTo>
                    <a:pt x="0" y="80"/>
                  </a:lnTo>
                  <a:lnTo>
                    <a:pt x="4" y="54"/>
                  </a:lnTo>
                  <a:lnTo>
                    <a:pt x="15" y="33"/>
                  </a:lnTo>
                  <a:lnTo>
                    <a:pt x="32" y="16"/>
                  </a:lnTo>
                  <a:lnTo>
                    <a:pt x="54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B7DE0DA0-D836-4C3B-9818-DB8938D6F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214" y="5442412"/>
              <a:ext cx="187752" cy="187752"/>
            </a:xfrm>
            <a:custGeom>
              <a:avLst/>
              <a:gdLst>
                <a:gd name="T0" fmla="*/ 94 w 126"/>
                <a:gd name="T1" fmla="*/ 72 h 126"/>
                <a:gd name="T2" fmla="*/ 98 w 126"/>
                <a:gd name="T3" fmla="*/ 72 h 126"/>
                <a:gd name="T4" fmla="*/ 102 w 126"/>
                <a:gd name="T5" fmla="*/ 72 h 126"/>
                <a:gd name="T6" fmla="*/ 102 w 126"/>
                <a:gd name="T7" fmla="*/ 126 h 126"/>
                <a:gd name="T8" fmla="*/ 98 w 126"/>
                <a:gd name="T9" fmla="*/ 126 h 126"/>
                <a:gd name="T10" fmla="*/ 94 w 126"/>
                <a:gd name="T11" fmla="*/ 126 h 126"/>
                <a:gd name="T12" fmla="*/ 94 w 126"/>
                <a:gd name="T13" fmla="*/ 72 h 126"/>
                <a:gd name="T14" fmla="*/ 28 w 126"/>
                <a:gd name="T15" fmla="*/ 72 h 126"/>
                <a:gd name="T16" fmla="*/ 32 w 126"/>
                <a:gd name="T17" fmla="*/ 72 h 126"/>
                <a:gd name="T18" fmla="*/ 32 w 126"/>
                <a:gd name="T19" fmla="*/ 126 h 126"/>
                <a:gd name="T20" fmla="*/ 28 w 126"/>
                <a:gd name="T21" fmla="*/ 126 h 126"/>
                <a:gd name="T22" fmla="*/ 24 w 126"/>
                <a:gd name="T23" fmla="*/ 126 h 126"/>
                <a:gd name="T24" fmla="*/ 24 w 126"/>
                <a:gd name="T25" fmla="*/ 72 h 126"/>
                <a:gd name="T26" fmla="*/ 28 w 126"/>
                <a:gd name="T27" fmla="*/ 72 h 126"/>
                <a:gd name="T28" fmla="*/ 63 w 126"/>
                <a:gd name="T29" fmla="*/ 0 h 126"/>
                <a:gd name="T30" fmla="*/ 83 w 126"/>
                <a:gd name="T31" fmla="*/ 4 h 126"/>
                <a:gd name="T32" fmla="*/ 101 w 126"/>
                <a:gd name="T33" fmla="*/ 12 h 126"/>
                <a:gd name="T34" fmla="*/ 114 w 126"/>
                <a:gd name="T35" fmla="*/ 26 h 126"/>
                <a:gd name="T36" fmla="*/ 123 w 126"/>
                <a:gd name="T37" fmla="*/ 44 h 126"/>
                <a:gd name="T38" fmla="*/ 126 w 126"/>
                <a:gd name="T39" fmla="*/ 64 h 126"/>
                <a:gd name="T40" fmla="*/ 122 w 126"/>
                <a:gd name="T41" fmla="*/ 85 h 126"/>
                <a:gd name="T42" fmla="*/ 125 w 126"/>
                <a:gd name="T43" fmla="*/ 92 h 126"/>
                <a:gd name="T44" fmla="*/ 126 w 126"/>
                <a:gd name="T45" fmla="*/ 98 h 126"/>
                <a:gd name="T46" fmla="*/ 125 w 126"/>
                <a:gd name="T47" fmla="*/ 109 h 126"/>
                <a:gd name="T48" fmla="*/ 118 w 126"/>
                <a:gd name="T49" fmla="*/ 118 h 126"/>
                <a:gd name="T50" fmla="*/ 110 w 126"/>
                <a:gd name="T51" fmla="*/ 124 h 126"/>
                <a:gd name="T52" fmla="*/ 110 w 126"/>
                <a:gd name="T53" fmla="*/ 74 h 126"/>
                <a:gd name="T54" fmla="*/ 114 w 126"/>
                <a:gd name="T55" fmla="*/ 76 h 126"/>
                <a:gd name="T56" fmla="*/ 117 w 126"/>
                <a:gd name="T57" fmla="*/ 78 h 126"/>
                <a:gd name="T58" fmla="*/ 118 w 126"/>
                <a:gd name="T59" fmla="*/ 73 h 126"/>
                <a:gd name="T60" fmla="*/ 118 w 126"/>
                <a:gd name="T61" fmla="*/ 68 h 126"/>
                <a:gd name="T62" fmla="*/ 115 w 126"/>
                <a:gd name="T63" fmla="*/ 49 h 126"/>
                <a:gd name="T64" fmla="*/ 107 w 126"/>
                <a:gd name="T65" fmla="*/ 34 h 126"/>
                <a:gd name="T66" fmla="*/ 95 w 126"/>
                <a:gd name="T67" fmla="*/ 22 h 126"/>
                <a:gd name="T68" fmla="*/ 81 w 126"/>
                <a:gd name="T69" fmla="*/ 14 h 126"/>
                <a:gd name="T70" fmla="*/ 63 w 126"/>
                <a:gd name="T71" fmla="*/ 12 h 126"/>
                <a:gd name="T72" fmla="*/ 46 w 126"/>
                <a:gd name="T73" fmla="*/ 14 h 126"/>
                <a:gd name="T74" fmla="*/ 30 w 126"/>
                <a:gd name="T75" fmla="*/ 22 h 126"/>
                <a:gd name="T76" fmla="*/ 18 w 126"/>
                <a:gd name="T77" fmla="*/ 34 h 126"/>
                <a:gd name="T78" fmla="*/ 10 w 126"/>
                <a:gd name="T79" fmla="*/ 49 h 126"/>
                <a:gd name="T80" fmla="*/ 8 w 126"/>
                <a:gd name="T81" fmla="*/ 68 h 126"/>
                <a:gd name="T82" fmla="*/ 8 w 126"/>
                <a:gd name="T83" fmla="*/ 73 h 126"/>
                <a:gd name="T84" fmla="*/ 9 w 126"/>
                <a:gd name="T85" fmla="*/ 78 h 126"/>
                <a:gd name="T86" fmla="*/ 12 w 126"/>
                <a:gd name="T87" fmla="*/ 76 h 126"/>
                <a:gd name="T88" fmla="*/ 16 w 126"/>
                <a:gd name="T89" fmla="*/ 74 h 126"/>
                <a:gd name="T90" fmla="*/ 16 w 126"/>
                <a:gd name="T91" fmla="*/ 124 h 126"/>
                <a:gd name="T92" fmla="*/ 8 w 126"/>
                <a:gd name="T93" fmla="*/ 118 h 126"/>
                <a:gd name="T94" fmla="*/ 2 w 126"/>
                <a:gd name="T95" fmla="*/ 109 h 126"/>
                <a:gd name="T96" fmla="*/ 0 w 126"/>
                <a:gd name="T97" fmla="*/ 98 h 126"/>
                <a:gd name="T98" fmla="*/ 1 w 126"/>
                <a:gd name="T99" fmla="*/ 92 h 126"/>
                <a:gd name="T100" fmla="*/ 4 w 126"/>
                <a:gd name="T101" fmla="*/ 85 h 126"/>
                <a:gd name="T102" fmla="*/ 0 w 126"/>
                <a:gd name="T103" fmla="*/ 64 h 126"/>
                <a:gd name="T104" fmla="*/ 4 w 126"/>
                <a:gd name="T105" fmla="*/ 44 h 126"/>
                <a:gd name="T106" fmla="*/ 12 w 126"/>
                <a:gd name="T107" fmla="*/ 26 h 126"/>
                <a:gd name="T108" fmla="*/ 26 w 126"/>
                <a:gd name="T109" fmla="*/ 12 h 126"/>
                <a:gd name="T110" fmla="*/ 43 w 126"/>
                <a:gd name="T111" fmla="*/ 4 h 126"/>
                <a:gd name="T112" fmla="*/ 63 w 126"/>
                <a:gd name="T1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26">
                  <a:moveTo>
                    <a:pt x="94" y="72"/>
                  </a:moveTo>
                  <a:lnTo>
                    <a:pt x="98" y="72"/>
                  </a:lnTo>
                  <a:lnTo>
                    <a:pt x="102" y="72"/>
                  </a:lnTo>
                  <a:lnTo>
                    <a:pt x="102" y="126"/>
                  </a:lnTo>
                  <a:lnTo>
                    <a:pt x="98" y="126"/>
                  </a:lnTo>
                  <a:lnTo>
                    <a:pt x="94" y="126"/>
                  </a:lnTo>
                  <a:lnTo>
                    <a:pt x="94" y="72"/>
                  </a:lnTo>
                  <a:close/>
                  <a:moveTo>
                    <a:pt x="28" y="72"/>
                  </a:moveTo>
                  <a:lnTo>
                    <a:pt x="32" y="72"/>
                  </a:lnTo>
                  <a:lnTo>
                    <a:pt x="32" y="126"/>
                  </a:lnTo>
                  <a:lnTo>
                    <a:pt x="28" y="126"/>
                  </a:lnTo>
                  <a:lnTo>
                    <a:pt x="24" y="126"/>
                  </a:lnTo>
                  <a:lnTo>
                    <a:pt x="24" y="72"/>
                  </a:lnTo>
                  <a:lnTo>
                    <a:pt x="28" y="7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1" y="12"/>
                  </a:lnTo>
                  <a:lnTo>
                    <a:pt x="114" y="26"/>
                  </a:lnTo>
                  <a:lnTo>
                    <a:pt x="123" y="44"/>
                  </a:lnTo>
                  <a:lnTo>
                    <a:pt x="126" y="64"/>
                  </a:lnTo>
                  <a:lnTo>
                    <a:pt x="122" y="85"/>
                  </a:lnTo>
                  <a:lnTo>
                    <a:pt x="125" y="92"/>
                  </a:lnTo>
                  <a:lnTo>
                    <a:pt x="126" y="98"/>
                  </a:lnTo>
                  <a:lnTo>
                    <a:pt x="125" y="109"/>
                  </a:lnTo>
                  <a:lnTo>
                    <a:pt x="118" y="118"/>
                  </a:lnTo>
                  <a:lnTo>
                    <a:pt x="110" y="124"/>
                  </a:lnTo>
                  <a:lnTo>
                    <a:pt x="110" y="74"/>
                  </a:lnTo>
                  <a:lnTo>
                    <a:pt x="114" y="76"/>
                  </a:lnTo>
                  <a:lnTo>
                    <a:pt x="117" y="78"/>
                  </a:lnTo>
                  <a:lnTo>
                    <a:pt x="118" y="73"/>
                  </a:lnTo>
                  <a:lnTo>
                    <a:pt x="118" y="68"/>
                  </a:lnTo>
                  <a:lnTo>
                    <a:pt x="115" y="49"/>
                  </a:lnTo>
                  <a:lnTo>
                    <a:pt x="107" y="34"/>
                  </a:lnTo>
                  <a:lnTo>
                    <a:pt x="95" y="22"/>
                  </a:lnTo>
                  <a:lnTo>
                    <a:pt x="81" y="14"/>
                  </a:lnTo>
                  <a:lnTo>
                    <a:pt x="63" y="12"/>
                  </a:lnTo>
                  <a:lnTo>
                    <a:pt x="46" y="14"/>
                  </a:lnTo>
                  <a:lnTo>
                    <a:pt x="30" y="22"/>
                  </a:lnTo>
                  <a:lnTo>
                    <a:pt x="18" y="34"/>
                  </a:lnTo>
                  <a:lnTo>
                    <a:pt x="10" y="49"/>
                  </a:lnTo>
                  <a:lnTo>
                    <a:pt x="8" y="68"/>
                  </a:lnTo>
                  <a:lnTo>
                    <a:pt x="8" y="73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6" y="124"/>
                  </a:lnTo>
                  <a:lnTo>
                    <a:pt x="8" y="118"/>
                  </a:lnTo>
                  <a:lnTo>
                    <a:pt x="2" y="109"/>
                  </a:lnTo>
                  <a:lnTo>
                    <a:pt x="0" y="98"/>
                  </a:lnTo>
                  <a:lnTo>
                    <a:pt x="1" y="92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116">
              <a:extLst>
                <a:ext uri="{FF2B5EF4-FFF2-40B4-BE49-F238E27FC236}">
                  <a16:creationId xmlns:a16="http://schemas.microsoft.com/office/drawing/2014/main" id="{2C434B49-3E1E-4560-97AB-BB661295E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586" y="5209957"/>
              <a:ext cx="227985" cy="229475"/>
            </a:xfrm>
            <a:custGeom>
              <a:avLst/>
              <a:gdLst>
                <a:gd name="T0" fmla="*/ 54 w 153"/>
                <a:gd name="T1" fmla="*/ 130 h 154"/>
                <a:gd name="T2" fmla="*/ 64 w 153"/>
                <a:gd name="T3" fmla="*/ 142 h 154"/>
                <a:gd name="T4" fmla="*/ 90 w 153"/>
                <a:gd name="T5" fmla="*/ 142 h 154"/>
                <a:gd name="T6" fmla="*/ 91 w 153"/>
                <a:gd name="T7" fmla="*/ 113 h 154"/>
                <a:gd name="T8" fmla="*/ 77 w 153"/>
                <a:gd name="T9" fmla="*/ 116 h 154"/>
                <a:gd name="T10" fmla="*/ 62 w 153"/>
                <a:gd name="T11" fmla="*/ 113 h 154"/>
                <a:gd name="T12" fmla="*/ 130 w 153"/>
                <a:gd name="T13" fmla="*/ 55 h 154"/>
                <a:gd name="T14" fmla="*/ 114 w 153"/>
                <a:gd name="T15" fmla="*/ 69 h 154"/>
                <a:gd name="T16" fmla="*/ 114 w 153"/>
                <a:gd name="T17" fmla="*/ 85 h 154"/>
                <a:gd name="T18" fmla="*/ 138 w 153"/>
                <a:gd name="T19" fmla="*/ 103 h 154"/>
                <a:gd name="T20" fmla="*/ 143 w 153"/>
                <a:gd name="T21" fmla="*/ 77 h 154"/>
                <a:gd name="T22" fmla="*/ 138 w 153"/>
                <a:gd name="T23" fmla="*/ 52 h 154"/>
                <a:gd name="T24" fmla="*/ 10 w 153"/>
                <a:gd name="T25" fmla="*/ 64 h 154"/>
                <a:gd name="T26" fmla="*/ 10 w 153"/>
                <a:gd name="T27" fmla="*/ 91 h 154"/>
                <a:gd name="T28" fmla="*/ 41 w 153"/>
                <a:gd name="T29" fmla="*/ 92 h 154"/>
                <a:gd name="T30" fmla="*/ 38 w 153"/>
                <a:gd name="T31" fmla="*/ 77 h 154"/>
                <a:gd name="T32" fmla="*/ 41 w 153"/>
                <a:gd name="T33" fmla="*/ 63 h 154"/>
                <a:gd name="T34" fmla="*/ 14 w 153"/>
                <a:gd name="T35" fmla="*/ 52 h 154"/>
                <a:gd name="T36" fmla="*/ 62 w 153"/>
                <a:gd name="T37" fmla="*/ 52 h 154"/>
                <a:gd name="T38" fmla="*/ 48 w 153"/>
                <a:gd name="T39" fmla="*/ 77 h 154"/>
                <a:gd name="T40" fmla="*/ 62 w 153"/>
                <a:gd name="T41" fmla="*/ 103 h 154"/>
                <a:gd name="T42" fmla="*/ 91 w 153"/>
                <a:gd name="T43" fmla="*/ 103 h 154"/>
                <a:gd name="T44" fmla="*/ 105 w 153"/>
                <a:gd name="T45" fmla="*/ 77 h 154"/>
                <a:gd name="T46" fmla="*/ 91 w 153"/>
                <a:gd name="T47" fmla="*/ 52 h 154"/>
                <a:gd name="T48" fmla="*/ 77 w 153"/>
                <a:gd name="T49" fmla="*/ 9 h 154"/>
                <a:gd name="T50" fmla="*/ 50 w 153"/>
                <a:gd name="T51" fmla="*/ 15 h 154"/>
                <a:gd name="T52" fmla="*/ 62 w 153"/>
                <a:gd name="T53" fmla="*/ 41 h 154"/>
                <a:gd name="T54" fmla="*/ 77 w 153"/>
                <a:gd name="T55" fmla="*/ 39 h 154"/>
                <a:gd name="T56" fmla="*/ 91 w 153"/>
                <a:gd name="T57" fmla="*/ 41 h 154"/>
                <a:gd name="T58" fmla="*/ 90 w 153"/>
                <a:gd name="T59" fmla="*/ 11 h 154"/>
                <a:gd name="T60" fmla="*/ 77 w 153"/>
                <a:gd name="T61" fmla="*/ 0 h 154"/>
                <a:gd name="T62" fmla="*/ 122 w 153"/>
                <a:gd name="T63" fmla="*/ 15 h 154"/>
                <a:gd name="T64" fmla="*/ 149 w 153"/>
                <a:gd name="T65" fmla="*/ 53 h 154"/>
                <a:gd name="T66" fmla="*/ 149 w 153"/>
                <a:gd name="T67" fmla="*/ 101 h 154"/>
                <a:gd name="T68" fmla="*/ 122 w 153"/>
                <a:gd name="T69" fmla="*/ 138 h 154"/>
                <a:gd name="T70" fmla="*/ 77 w 153"/>
                <a:gd name="T71" fmla="*/ 154 h 154"/>
                <a:gd name="T72" fmla="*/ 32 w 153"/>
                <a:gd name="T73" fmla="*/ 138 h 154"/>
                <a:gd name="T74" fmla="*/ 4 w 153"/>
                <a:gd name="T75" fmla="*/ 101 h 154"/>
                <a:gd name="T76" fmla="*/ 4 w 153"/>
                <a:gd name="T77" fmla="*/ 53 h 154"/>
                <a:gd name="T78" fmla="*/ 32 w 153"/>
                <a:gd name="T79" fmla="*/ 15 h 154"/>
                <a:gd name="T80" fmla="*/ 77 w 153"/>
                <a:gd name="T8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3" h="154">
                  <a:moveTo>
                    <a:pt x="62" y="113"/>
                  </a:moveTo>
                  <a:lnTo>
                    <a:pt x="54" y="130"/>
                  </a:lnTo>
                  <a:lnTo>
                    <a:pt x="50" y="140"/>
                  </a:lnTo>
                  <a:lnTo>
                    <a:pt x="64" y="142"/>
                  </a:lnTo>
                  <a:lnTo>
                    <a:pt x="77" y="144"/>
                  </a:lnTo>
                  <a:lnTo>
                    <a:pt x="90" y="142"/>
                  </a:lnTo>
                  <a:lnTo>
                    <a:pt x="102" y="140"/>
                  </a:lnTo>
                  <a:lnTo>
                    <a:pt x="91" y="113"/>
                  </a:lnTo>
                  <a:lnTo>
                    <a:pt x="84" y="115"/>
                  </a:lnTo>
                  <a:lnTo>
                    <a:pt x="77" y="116"/>
                  </a:lnTo>
                  <a:lnTo>
                    <a:pt x="69" y="115"/>
                  </a:lnTo>
                  <a:lnTo>
                    <a:pt x="62" y="113"/>
                  </a:lnTo>
                  <a:close/>
                  <a:moveTo>
                    <a:pt x="138" y="52"/>
                  </a:moveTo>
                  <a:lnTo>
                    <a:pt x="130" y="55"/>
                  </a:lnTo>
                  <a:lnTo>
                    <a:pt x="111" y="63"/>
                  </a:lnTo>
                  <a:lnTo>
                    <a:pt x="114" y="69"/>
                  </a:lnTo>
                  <a:lnTo>
                    <a:pt x="115" y="77"/>
                  </a:lnTo>
                  <a:lnTo>
                    <a:pt x="114" y="85"/>
                  </a:lnTo>
                  <a:lnTo>
                    <a:pt x="111" y="92"/>
                  </a:lnTo>
                  <a:lnTo>
                    <a:pt x="138" y="103"/>
                  </a:lnTo>
                  <a:lnTo>
                    <a:pt x="142" y="91"/>
                  </a:lnTo>
                  <a:lnTo>
                    <a:pt x="143" y="77"/>
                  </a:lnTo>
                  <a:lnTo>
                    <a:pt x="142" y="64"/>
                  </a:lnTo>
                  <a:lnTo>
                    <a:pt x="138" y="52"/>
                  </a:lnTo>
                  <a:close/>
                  <a:moveTo>
                    <a:pt x="14" y="52"/>
                  </a:moveTo>
                  <a:lnTo>
                    <a:pt x="10" y="64"/>
                  </a:lnTo>
                  <a:lnTo>
                    <a:pt x="9" y="77"/>
                  </a:lnTo>
                  <a:lnTo>
                    <a:pt x="10" y="91"/>
                  </a:lnTo>
                  <a:lnTo>
                    <a:pt x="14" y="103"/>
                  </a:lnTo>
                  <a:lnTo>
                    <a:pt x="41" y="92"/>
                  </a:lnTo>
                  <a:lnTo>
                    <a:pt x="38" y="85"/>
                  </a:lnTo>
                  <a:lnTo>
                    <a:pt x="38" y="77"/>
                  </a:lnTo>
                  <a:lnTo>
                    <a:pt x="38" y="69"/>
                  </a:lnTo>
                  <a:lnTo>
                    <a:pt x="41" y="63"/>
                  </a:lnTo>
                  <a:lnTo>
                    <a:pt x="29" y="57"/>
                  </a:lnTo>
                  <a:lnTo>
                    <a:pt x="14" y="52"/>
                  </a:lnTo>
                  <a:close/>
                  <a:moveTo>
                    <a:pt x="77" y="48"/>
                  </a:moveTo>
                  <a:lnTo>
                    <a:pt x="62" y="52"/>
                  </a:lnTo>
                  <a:lnTo>
                    <a:pt x="52" y="63"/>
                  </a:lnTo>
                  <a:lnTo>
                    <a:pt x="48" y="77"/>
                  </a:lnTo>
                  <a:lnTo>
                    <a:pt x="52" y="92"/>
                  </a:lnTo>
                  <a:lnTo>
                    <a:pt x="62" y="103"/>
                  </a:lnTo>
                  <a:lnTo>
                    <a:pt x="77" y="107"/>
                  </a:lnTo>
                  <a:lnTo>
                    <a:pt x="91" y="103"/>
                  </a:lnTo>
                  <a:lnTo>
                    <a:pt x="101" y="92"/>
                  </a:lnTo>
                  <a:lnTo>
                    <a:pt x="105" y="77"/>
                  </a:lnTo>
                  <a:lnTo>
                    <a:pt x="101" y="63"/>
                  </a:lnTo>
                  <a:lnTo>
                    <a:pt x="91" y="52"/>
                  </a:lnTo>
                  <a:lnTo>
                    <a:pt x="77" y="48"/>
                  </a:lnTo>
                  <a:close/>
                  <a:moveTo>
                    <a:pt x="77" y="9"/>
                  </a:moveTo>
                  <a:lnTo>
                    <a:pt x="64" y="11"/>
                  </a:lnTo>
                  <a:lnTo>
                    <a:pt x="50" y="15"/>
                  </a:lnTo>
                  <a:lnTo>
                    <a:pt x="57" y="29"/>
                  </a:lnTo>
                  <a:lnTo>
                    <a:pt x="62" y="41"/>
                  </a:lnTo>
                  <a:lnTo>
                    <a:pt x="69" y="40"/>
                  </a:lnTo>
                  <a:lnTo>
                    <a:pt x="77" y="39"/>
                  </a:lnTo>
                  <a:lnTo>
                    <a:pt x="84" y="40"/>
                  </a:lnTo>
                  <a:lnTo>
                    <a:pt x="91" y="41"/>
                  </a:lnTo>
                  <a:lnTo>
                    <a:pt x="102" y="15"/>
                  </a:lnTo>
                  <a:lnTo>
                    <a:pt x="90" y="11"/>
                  </a:lnTo>
                  <a:lnTo>
                    <a:pt x="77" y="9"/>
                  </a:lnTo>
                  <a:close/>
                  <a:moveTo>
                    <a:pt x="77" y="0"/>
                  </a:moveTo>
                  <a:lnTo>
                    <a:pt x="101" y="4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7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8"/>
                  </a:lnTo>
                  <a:lnTo>
                    <a:pt x="101" y="150"/>
                  </a:lnTo>
                  <a:lnTo>
                    <a:pt x="77" y="154"/>
                  </a:lnTo>
                  <a:lnTo>
                    <a:pt x="52" y="150"/>
                  </a:lnTo>
                  <a:lnTo>
                    <a:pt x="32" y="138"/>
                  </a:lnTo>
                  <a:lnTo>
                    <a:pt x="14" y="122"/>
                  </a:lnTo>
                  <a:lnTo>
                    <a:pt x="4" y="101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2"/>
                  </a:lnTo>
                  <a:lnTo>
                    <a:pt x="32" y="15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17">
              <a:extLst>
                <a:ext uri="{FF2B5EF4-FFF2-40B4-BE49-F238E27FC236}">
                  <a16:creationId xmlns:a16="http://schemas.microsoft.com/office/drawing/2014/main" id="{94ABF938-E6DC-46ED-89B1-D9E59CEA3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640" y="5487114"/>
              <a:ext cx="263747" cy="263747"/>
            </a:xfrm>
            <a:custGeom>
              <a:avLst/>
              <a:gdLst>
                <a:gd name="T0" fmla="*/ 0 w 177"/>
                <a:gd name="T1" fmla="*/ 0 h 177"/>
                <a:gd name="T2" fmla="*/ 104 w 177"/>
                <a:gd name="T3" fmla="*/ 0 h 177"/>
                <a:gd name="T4" fmla="*/ 108 w 177"/>
                <a:gd name="T5" fmla="*/ 0 h 177"/>
                <a:gd name="T6" fmla="*/ 112 w 177"/>
                <a:gd name="T7" fmla="*/ 3 h 177"/>
                <a:gd name="T8" fmla="*/ 116 w 177"/>
                <a:gd name="T9" fmla="*/ 6 h 177"/>
                <a:gd name="T10" fmla="*/ 117 w 177"/>
                <a:gd name="T11" fmla="*/ 10 h 177"/>
                <a:gd name="T12" fmla="*/ 118 w 177"/>
                <a:gd name="T13" fmla="*/ 15 h 177"/>
                <a:gd name="T14" fmla="*/ 117 w 177"/>
                <a:gd name="T15" fmla="*/ 19 h 177"/>
                <a:gd name="T16" fmla="*/ 116 w 177"/>
                <a:gd name="T17" fmla="*/ 23 h 177"/>
                <a:gd name="T18" fmla="*/ 112 w 177"/>
                <a:gd name="T19" fmla="*/ 27 h 177"/>
                <a:gd name="T20" fmla="*/ 108 w 177"/>
                <a:gd name="T21" fmla="*/ 28 h 177"/>
                <a:gd name="T22" fmla="*/ 104 w 177"/>
                <a:gd name="T23" fmla="*/ 30 h 177"/>
                <a:gd name="T24" fmla="*/ 50 w 177"/>
                <a:gd name="T25" fmla="*/ 30 h 177"/>
                <a:gd name="T26" fmla="*/ 173 w 177"/>
                <a:gd name="T27" fmla="*/ 152 h 177"/>
                <a:gd name="T28" fmla="*/ 176 w 177"/>
                <a:gd name="T29" fmla="*/ 155 h 177"/>
                <a:gd name="T30" fmla="*/ 177 w 177"/>
                <a:gd name="T31" fmla="*/ 159 h 177"/>
                <a:gd name="T32" fmla="*/ 177 w 177"/>
                <a:gd name="T33" fmla="*/ 163 h 177"/>
                <a:gd name="T34" fmla="*/ 177 w 177"/>
                <a:gd name="T35" fmla="*/ 165 h 177"/>
                <a:gd name="T36" fmla="*/ 176 w 177"/>
                <a:gd name="T37" fmla="*/ 169 h 177"/>
                <a:gd name="T38" fmla="*/ 173 w 177"/>
                <a:gd name="T39" fmla="*/ 172 h 177"/>
                <a:gd name="T40" fmla="*/ 169 w 177"/>
                <a:gd name="T41" fmla="*/ 175 h 177"/>
                <a:gd name="T42" fmla="*/ 165 w 177"/>
                <a:gd name="T43" fmla="*/ 177 h 177"/>
                <a:gd name="T44" fmla="*/ 160 w 177"/>
                <a:gd name="T45" fmla="*/ 177 h 177"/>
                <a:gd name="T46" fmla="*/ 156 w 177"/>
                <a:gd name="T47" fmla="*/ 175 h 177"/>
                <a:gd name="T48" fmla="*/ 152 w 177"/>
                <a:gd name="T49" fmla="*/ 172 h 177"/>
                <a:gd name="T50" fmla="*/ 29 w 177"/>
                <a:gd name="T51" fmla="*/ 51 h 177"/>
                <a:gd name="T52" fmla="*/ 29 w 177"/>
                <a:gd name="T53" fmla="*/ 103 h 177"/>
                <a:gd name="T54" fmla="*/ 29 w 177"/>
                <a:gd name="T55" fmla="*/ 108 h 177"/>
                <a:gd name="T56" fmla="*/ 27 w 177"/>
                <a:gd name="T57" fmla="*/ 112 h 177"/>
                <a:gd name="T58" fmla="*/ 24 w 177"/>
                <a:gd name="T59" fmla="*/ 115 h 177"/>
                <a:gd name="T60" fmla="*/ 20 w 177"/>
                <a:gd name="T61" fmla="*/ 117 h 177"/>
                <a:gd name="T62" fmla="*/ 15 w 177"/>
                <a:gd name="T63" fmla="*/ 117 h 177"/>
                <a:gd name="T64" fmla="*/ 11 w 177"/>
                <a:gd name="T65" fmla="*/ 117 h 177"/>
                <a:gd name="T66" fmla="*/ 7 w 177"/>
                <a:gd name="T67" fmla="*/ 115 h 177"/>
                <a:gd name="T68" fmla="*/ 3 w 177"/>
                <a:gd name="T69" fmla="*/ 112 h 177"/>
                <a:gd name="T70" fmla="*/ 1 w 177"/>
                <a:gd name="T71" fmla="*/ 108 h 177"/>
                <a:gd name="T72" fmla="*/ 0 w 177"/>
                <a:gd name="T73" fmla="*/ 103 h 177"/>
                <a:gd name="T74" fmla="*/ 0 w 177"/>
                <a:gd name="T7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0" y="0"/>
                  </a:moveTo>
                  <a:lnTo>
                    <a:pt x="104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6" y="6"/>
                  </a:lnTo>
                  <a:lnTo>
                    <a:pt x="117" y="10"/>
                  </a:lnTo>
                  <a:lnTo>
                    <a:pt x="118" y="15"/>
                  </a:lnTo>
                  <a:lnTo>
                    <a:pt x="117" y="19"/>
                  </a:lnTo>
                  <a:lnTo>
                    <a:pt x="116" y="23"/>
                  </a:lnTo>
                  <a:lnTo>
                    <a:pt x="112" y="27"/>
                  </a:lnTo>
                  <a:lnTo>
                    <a:pt x="108" y="28"/>
                  </a:lnTo>
                  <a:lnTo>
                    <a:pt x="104" y="30"/>
                  </a:lnTo>
                  <a:lnTo>
                    <a:pt x="50" y="30"/>
                  </a:lnTo>
                  <a:lnTo>
                    <a:pt x="173" y="152"/>
                  </a:lnTo>
                  <a:lnTo>
                    <a:pt x="176" y="155"/>
                  </a:lnTo>
                  <a:lnTo>
                    <a:pt x="177" y="159"/>
                  </a:lnTo>
                  <a:lnTo>
                    <a:pt x="177" y="163"/>
                  </a:lnTo>
                  <a:lnTo>
                    <a:pt x="177" y="165"/>
                  </a:lnTo>
                  <a:lnTo>
                    <a:pt x="176" y="169"/>
                  </a:lnTo>
                  <a:lnTo>
                    <a:pt x="173" y="172"/>
                  </a:lnTo>
                  <a:lnTo>
                    <a:pt x="169" y="175"/>
                  </a:lnTo>
                  <a:lnTo>
                    <a:pt x="165" y="177"/>
                  </a:lnTo>
                  <a:lnTo>
                    <a:pt x="160" y="177"/>
                  </a:lnTo>
                  <a:lnTo>
                    <a:pt x="156" y="175"/>
                  </a:lnTo>
                  <a:lnTo>
                    <a:pt x="152" y="172"/>
                  </a:lnTo>
                  <a:lnTo>
                    <a:pt x="29" y="51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27" y="112"/>
                  </a:lnTo>
                  <a:lnTo>
                    <a:pt x="24" y="115"/>
                  </a:lnTo>
                  <a:lnTo>
                    <a:pt x="20" y="117"/>
                  </a:lnTo>
                  <a:lnTo>
                    <a:pt x="15" y="117"/>
                  </a:lnTo>
                  <a:lnTo>
                    <a:pt x="11" y="117"/>
                  </a:lnTo>
                  <a:lnTo>
                    <a:pt x="7" y="115"/>
                  </a:lnTo>
                  <a:lnTo>
                    <a:pt x="3" y="112"/>
                  </a:lnTo>
                  <a:lnTo>
                    <a:pt x="1" y="108"/>
                  </a:lnTo>
                  <a:lnTo>
                    <a:pt x="0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18">
              <a:extLst>
                <a:ext uri="{FF2B5EF4-FFF2-40B4-BE49-F238E27FC236}">
                  <a16:creationId xmlns:a16="http://schemas.microsoft.com/office/drawing/2014/main" id="{DE3E15CC-ADD5-4C86-9001-5688F9D49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3447" y="4621370"/>
              <a:ext cx="274178" cy="223514"/>
            </a:xfrm>
            <a:custGeom>
              <a:avLst/>
              <a:gdLst>
                <a:gd name="T0" fmla="*/ 127 w 184"/>
                <a:gd name="T1" fmla="*/ 52 h 150"/>
                <a:gd name="T2" fmla="*/ 127 w 184"/>
                <a:gd name="T3" fmla="*/ 81 h 150"/>
                <a:gd name="T4" fmla="*/ 165 w 184"/>
                <a:gd name="T5" fmla="*/ 81 h 150"/>
                <a:gd name="T6" fmla="*/ 150 w 184"/>
                <a:gd name="T7" fmla="*/ 52 h 150"/>
                <a:gd name="T8" fmla="*/ 127 w 184"/>
                <a:gd name="T9" fmla="*/ 52 h 150"/>
                <a:gd name="T10" fmla="*/ 11 w 184"/>
                <a:gd name="T11" fmla="*/ 0 h 150"/>
                <a:gd name="T12" fmla="*/ 115 w 184"/>
                <a:gd name="T13" fmla="*/ 0 h 150"/>
                <a:gd name="T14" fmla="*/ 120 w 184"/>
                <a:gd name="T15" fmla="*/ 1 h 150"/>
                <a:gd name="T16" fmla="*/ 124 w 184"/>
                <a:gd name="T17" fmla="*/ 4 h 150"/>
                <a:gd name="T18" fmla="*/ 125 w 184"/>
                <a:gd name="T19" fmla="*/ 6 h 150"/>
                <a:gd name="T20" fmla="*/ 127 w 184"/>
                <a:gd name="T21" fmla="*/ 12 h 150"/>
                <a:gd name="T22" fmla="*/ 127 w 184"/>
                <a:gd name="T23" fmla="*/ 34 h 150"/>
                <a:gd name="T24" fmla="*/ 161 w 184"/>
                <a:gd name="T25" fmla="*/ 34 h 150"/>
                <a:gd name="T26" fmla="*/ 184 w 184"/>
                <a:gd name="T27" fmla="*/ 81 h 150"/>
                <a:gd name="T28" fmla="*/ 184 w 184"/>
                <a:gd name="T29" fmla="*/ 116 h 150"/>
                <a:gd name="T30" fmla="*/ 169 w 184"/>
                <a:gd name="T31" fmla="*/ 116 h 150"/>
                <a:gd name="T32" fmla="*/ 172 w 184"/>
                <a:gd name="T33" fmla="*/ 121 h 150"/>
                <a:gd name="T34" fmla="*/ 173 w 184"/>
                <a:gd name="T35" fmla="*/ 128 h 150"/>
                <a:gd name="T36" fmla="*/ 169 w 184"/>
                <a:gd name="T37" fmla="*/ 138 h 150"/>
                <a:gd name="T38" fmla="*/ 161 w 184"/>
                <a:gd name="T39" fmla="*/ 146 h 150"/>
                <a:gd name="T40" fmla="*/ 149 w 184"/>
                <a:gd name="T41" fmla="*/ 150 h 150"/>
                <a:gd name="T42" fmla="*/ 138 w 184"/>
                <a:gd name="T43" fmla="*/ 146 h 150"/>
                <a:gd name="T44" fmla="*/ 129 w 184"/>
                <a:gd name="T45" fmla="*/ 138 h 150"/>
                <a:gd name="T46" fmla="*/ 127 w 184"/>
                <a:gd name="T47" fmla="*/ 128 h 150"/>
                <a:gd name="T48" fmla="*/ 128 w 184"/>
                <a:gd name="T49" fmla="*/ 121 h 150"/>
                <a:gd name="T50" fmla="*/ 129 w 184"/>
                <a:gd name="T51" fmla="*/ 116 h 150"/>
                <a:gd name="T52" fmla="*/ 65 w 184"/>
                <a:gd name="T53" fmla="*/ 116 h 150"/>
                <a:gd name="T54" fmla="*/ 68 w 184"/>
                <a:gd name="T55" fmla="*/ 121 h 150"/>
                <a:gd name="T56" fmla="*/ 69 w 184"/>
                <a:gd name="T57" fmla="*/ 128 h 150"/>
                <a:gd name="T58" fmla="*/ 65 w 184"/>
                <a:gd name="T59" fmla="*/ 138 h 150"/>
                <a:gd name="T60" fmla="*/ 57 w 184"/>
                <a:gd name="T61" fmla="*/ 146 h 150"/>
                <a:gd name="T62" fmla="*/ 45 w 184"/>
                <a:gd name="T63" fmla="*/ 150 h 150"/>
                <a:gd name="T64" fmla="*/ 35 w 184"/>
                <a:gd name="T65" fmla="*/ 146 h 150"/>
                <a:gd name="T66" fmla="*/ 25 w 184"/>
                <a:gd name="T67" fmla="*/ 138 h 150"/>
                <a:gd name="T68" fmla="*/ 23 w 184"/>
                <a:gd name="T69" fmla="*/ 128 h 150"/>
                <a:gd name="T70" fmla="*/ 24 w 184"/>
                <a:gd name="T71" fmla="*/ 121 h 150"/>
                <a:gd name="T72" fmla="*/ 25 w 184"/>
                <a:gd name="T73" fmla="*/ 116 h 150"/>
                <a:gd name="T74" fmla="*/ 11 w 184"/>
                <a:gd name="T75" fmla="*/ 116 h 150"/>
                <a:gd name="T76" fmla="*/ 0 w 184"/>
                <a:gd name="T77" fmla="*/ 104 h 150"/>
                <a:gd name="T78" fmla="*/ 0 w 184"/>
                <a:gd name="T79" fmla="*/ 12 h 150"/>
                <a:gd name="T80" fmla="*/ 0 w 184"/>
                <a:gd name="T81" fmla="*/ 6 h 150"/>
                <a:gd name="T82" fmla="*/ 3 w 184"/>
                <a:gd name="T83" fmla="*/ 4 h 150"/>
                <a:gd name="T84" fmla="*/ 7 w 184"/>
                <a:gd name="T85" fmla="*/ 1 h 150"/>
                <a:gd name="T86" fmla="*/ 11 w 184"/>
                <a:gd name="T8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" h="150">
                  <a:moveTo>
                    <a:pt x="127" y="52"/>
                  </a:moveTo>
                  <a:lnTo>
                    <a:pt x="127" y="81"/>
                  </a:lnTo>
                  <a:lnTo>
                    <a:pt x="165" y="81"/>
                  </a:lnTo>
                  <a:lnTo>
                    <a:pt x="150" y="52"/>
                  </a:lnTo>
                  <a:lnTo>
                    <a:pt x="127" y="52"/>
                  </a:lnTo>
                  <a:close/>
                  <a:moveTo>
                    <a:pt x="11" y="0"/>
                  </a:moveTo>
                  <a:lnTo>
                    <a:pt x="115" y="0"/>
                  </a:lnTo>
                  <a:lnTo>
                    <a:pt x="120" y="1"/>
                  </a:lnTo>
                  <a:lnTo>
                    <a:pt x="124" y="4"/>
                  </a:lnTo>
                  <a:lnTo>
                    <a:pt x="125" y="6"/>
                  </a:lnTo>
                  <a:lnTo>
                    <a:pt x="127" y="12"/>
                  </a:lnTo>
                  <a:lnTo>
                    <a:pt x="127" y="34"/>
                  </a:lnTo>
                  <a:lnTo>
                    <a:pt x="161" y="34"/>
                  </a:lnTo>
                  <a:lnTo>
                    <a:pt x="184" y="81"/>
                  </a:lnTo>
                  <a:lnTo>
                    <a:pt x="184" y="116"/>
                  </a:lnTo>
                  <a:lnTo>
                    <a:pt x="169" y="116"/>
                  </a:lnTo>
                  <a:lnTo>
                    <a:pt x="172" y="121"/>
                  </a:lnTo>
                  <a:lnTo>
                    <a:pt x="173" y="128"/>
                  </a:lnTo>
                  <a:lnTo>
                    <a:pt x="169" y="138"/>
                  </a:lnTo>
                  <a:lnTo>
                    <a:pt x="161" y="146"/>
                  </a:lnTo>
                  <a:lnTo>
                    <a:pt x="149" y="150"/>
                  </a:lnTo>
                  <a:lnTo>
                    <a:pt x="138" y="146"/>
                  </a:lnTo>
                  <a:lnTo>
                    <a:pt x="129" y="138"/>
                  </a:lnTo>
                  <a:lnTo>
                    <a:pt x="127" y="128"/>
                  </a:lnTo>
                  <a:lnTo>
                    <a:pt x="128" y="121"/>
                  </a:lnTo>
                  <a:lnTo>
                    <a:pt x="129" y="116"/>
                  </a:lnTo>
                  <a:lnTo>
                    <a:pt x="65" y="116"/>
                  </a:lnTo>
                  <a:lnTo>
                    <a:pt x="68" y="121"/>
                  </a:lnTo>
                  <a:lnTo>
                    <a:pt x="69" y="128"/>
                  </a:lnTo>
                  <a:lnTo>
                    <a:pt x="65" y="138"/>
                  </a:lnTo>
                  <a:lnTo>
                    <a:pt x="57" y="146"/>
                  </a:lnTo>
                  <a:lnTo>
                    <a:pt x="45" y="150"/>
                  </a:lnTo>
                  <a:lnTo>
                    <a:pt x="35" y="146"/>
                  </a:lnTo>
                  <a:lnTo>
                    <a:pt x="25" y="138"/>
                  </a:lnTo>
                  <a:lnTo>
                    <a:pt x="23" y="128"/>
                  </a:lnTo>
                  <a:lnTo>
                    <a:pt x="24" y="121"/>
                  </a:lnTo>
                  <a:lnTo>
                    <a:pt x="25" y="116"/>
                  </a:lnTo>
                  <a:lnTo>
                    <a:pt x="11" y="116"/>
                  </a:lnTo>
                  <a:lnTo>
                    <a:pt x="0" y="10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3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119">
              <a:extLst>
                <a:ext uri="{FF2B5EF4-FFF2-40B4-BE49-F238E27FC236}">
                  <a16:creationId xmlns:a16="http://schemas.microsoft.com/office/drawing/2014/main" id="{1AA462F1-A1FC-4905-8990-21469D4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2750" y="4357623"/>
              <a:ext cx="229475" cy="229475"/>
            </a:xfrm>
            <a:custGeom>
              <a:avLst/>
              <a:gdLst>
                <a:gd name="T0" fmla="*/ 77 w 154"/>
                <a:gd name="T1" fmla="*/ 57 h 154"/>
                <a:gd name="T2" fmla="*/ 51 w 154"/>
                <a:gd name="T3" fmla="*/ 58 h 154"/>
                <a:gd name="T4" fmla="*/ 24 w 154"/>
                <a:gd name="T5" fmla="*/ 61 h 154"/>
                <a:gd name="T6" fmla="*/ 21 w 154"/>
                <a:gd name="T7" fmla="*/ 78 h 154"/>
                <a:gd name="T8" fmla="*/ 20 w 154"/>
                <a:gd name="T9" fmla="*/ 96 h 154"/>
                <a:gd name="T10" fmla="*/ 21 w 154"/>
                <a:gd name="T11" fmla="*/ 114 h 154"/>
                <a:gd name="T12" fmla="*/ 24 w 154"/>
                <a:gd name="T13" fmla="*/ 132 h 154"/>
                <a:gd name="T14" fmla="*/ 51 w 154"/>
                <a:gd name="T15" fmla="*/ 134 h 154"/>
                <a:gd name="T16" fmla="*/ 77 w 154"/>
                <a:gd name="T17" fmla="*/ 134 h 154"/>
                <a:gd name="T18" fmla="*/ 105 w 154"/>
                <a:gd name="T19" fmla="*/ 134 h 154"/>
                <a:gd name="T20" fmla="*/ 130 w 154"/>
                <a:gd name="T21" fmla="*/ 132 h 154"/>
                <a:gd name="T22" fmla="*/ 134 w 154"/>
                <a:gd name="T23" fmla="*/ 114 h 154"/>
                <a:gd name="T24" fmla="*/ 136 w 154"/>
                <a:gd name="T25" fmla="*/ 96 h 154"/>
                <a:gd name="T26" fmla="*/ 134 w 154"/>
                <a:gd name="T27" fmla="*/ 78 h 154"/>
                <a:gd name="T28" fmla="*/ 130 w 154"/>
                <a:gd name="T29" fmla="*/ 61 h 154"/>
                <a:gd name="T30" fmla="*/ 105 w 154"/>
                <a:gd name="T31" fmla="*/ 58 h 154"/>
                <a:gd name="T32" fmla="*/ 77 w 154"/>
                <a:gd name="T33" fmla="*/ 57 h 154"/>
                <a:gd name="T34" fmla="*/ 39 w 154"/>
                <a:gd name="T35" fmla="*/ 0 h 154"/>
                <a:gd name="T36" fmla="*/ 77 w 154"/>
                <a:gd name="T37" fmla="*/ 38 h 154"/>
                <a:gd name="T38" fmla="*/ 86 w 154"/>
                <a:gd name="T39" fmla="*/ 38 h 154"/>
                <a:gd name="T40" fmla="*/ 121 w 154"/>
                <a:gd name="T41" fmla="*/ 4 h 154"/>
                <a:gd name="T42" fmla="*/ 130 w 154"/>
                <a:gd name="T43" fmla="*/ 14 h 154"/>
                <a:gd name="T44" fmla="*/ 105 w 154"/>
                <a:gd name="T45" fmla="*/ 38 h 154"/>
                <a:gd name="T46" fmla="*/ 149 w 154"/>
                <a:gd name="T47" fmla="*/ 42 h 154"/>
                <a:gd name="T48" fmla="*/ 153 w 154"/>
                <a:gd name="T49" fmla="*/ 69 h 154"/>
                <a:gd name="T50" fmla="*/ 154 w 154"/>
                <a:gd name="T51" fmla="*/ 96 h 154"/>
                <a:gd name="T52" fmla="*/ 153 w 154"/>
                <a:gd name="T53" fmla="*/ 124 h 154"/>
                <a:gd name="T54" fmla="*/ 149 w 154"/>
                <a:gd name="T55" fmla="*/ 149 h 154"/>
                <a:gd name="T56" fmla="*/ 114 w 154"/>
                <a:gd name="T57" fmla="*/ 153 h 154"/>
                <a:gd name="T58" fmla="*/ 77 w 154"/>
                <a:gd name="T59" fmla="*/ 154 h 154"/>
                <a:gd name="T60" fmla="*/ 41 w 154"/>
                <a:gd name="T61" fmla="*/ 153 h 154"/>
                <a:gd name="T62" fmla="*/ 7 w 154"/>
                <a:gd name="T63" fmla="*/ 149 h 154"/>
                <a:gd name="T64" fmla="*/ 1 w 154"/>
                <a:gd name="T65" fmla="*/ 124 h 154"/>
                <a:gd name="T66" fmla="*/ 0 w 154"/>
                <a:gd name="T67" fmla="*/ 96 h 154"/>
                <a:gd name="T68" fmla="*/ 1 w 154"/>
                <a:gd name="T69" fmla="*/ 69 h 154"/>
                <a:gd name="T70" fmla="*/ 7 w 154"/>
                <a:gd name="T71" fmla="*/ 42 h 154"/>
                <a:gd name="T72" fmla="*/ 32 w 154"/>
                <a:gd name="T73" fmla="*/ 40 h 154"/>
                <a:gd name="T74" fmla="*/ 59 w 154"/>
                <a:gd name="T75" fmla="*/ 38 h 154"/>
                <a:gd name="T76" fmla="*/ 29 w 154"/>
                <a:gd name="T77" fmla="*/ 9 h 154"/>
                <a:gd name="T78" fmla="*/ 39 w 154"/>
                <a:gd name="T7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4">
                  <a:moveTo>
                    <a:pt x="77" y="57"/>
                  </a:moveTo>
                  <a:lnTo>
                    <a:pt x="51" y="58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6"/>
                  </a:lnTo>
                  <a:lnTo>
                    <a:pt x="21" y="114"/>
                  </a:lnTo>
                  <a:lnTo>
                    <a:pt x="24" y="132"/>
                  </a:lnTo>
                  <a:lnTo>
                    <a:pt x="51" y="134"/>
                  </a:lnTo>
                  <a:lnTo>
                    <a:pt x="77" y="134"/>
                  </a:lnTo>
                  <a:lnTo>
                    <a:pt x="105" y="134"/>
                  </a:lnTo>
                  <a:lnTo>
                    <a:pt x="130" y="132"/>
                  </a:lnTo>
                  <a:lnTo>
                    <a:pt x="134" y="114"/>
                  </a:lnTo>
                  <a:lnTo>
                    <a:pt x="136" y="96"/>
                  </a:lnTo>
                  <a:lnTo>
                    <a:pt x="134" y="78"/>
                  </a:lnTo>
                  <a:lnTo>
                    <a:pt x="130" y="61"/>
                  </a:lnTo>
                  <a:lnTo>
                    <a:pt x="105" y="58"/>
                  </a:lnTo>
                  <a:lnTo>
                    <a:pt x="77" y="57"/>
                  </a:lnTo>
                  <a:close/>
                  <a:moveTo>
                    <a:pt x="39" y="0"/>
                  </a:moveTo>
                  <a:lnTo>
                    <a:pt x="77" y="38"/>
                  </a:lnTo>
                  <a:lnTo>
                    <a:pt x="86" y="38"/>
                  </a:lnTo>
                  <a:lnTo>
                    <a:pt x="121" y="4"/>
                  </a:lnTo>
                  <a:lnTo>
                    <a:pt x="130" y="14"/>
                  </a:lnTo>
                  <a:lnTo>
                    <a:pt x="105" y="38"/>
                  </a:lnTo>
                  <a:lnTo>
                    <a:pt x="149" y="42"/>
                  </a:lnTo>
                  <a:lnTo>
                    <a:pt x="153" y="69"/>
                  </a:lnTo>
                  <a:lnTo>
                    <a:pt x="154" y="96"/>
                  </a:lnTo>
                  <a:lnTo>
                    <a:pt x="153" y="124"/>
                  </a:lnTo>
                  <a:lnTo>
                    <a:pt x="149" y="149"/>
                  </a:lnTo>
                  <a:lnTo>
                    <a:pt x="114" y="153"/>
                  </a:lnTo>
                  <a:lnTo>
                    <a:pt x="77" y="154"/>
                  </a:lnTo>
                  <a:lnTo>
                    <a:pt x="41" y="153"/>
                  </a:lnTo>
                  <a:lnTo>
                    <a:pt x="7" y="149"/>
                  </a:lnTo>
                  <a:lnTo>
                    <a:pt x="1" y="124"/>
                  </a:lnTo>
                  <a:lnTo>
                    <a:pt x="0" y="96"/>
                  </a:lnTo>
                  <a:lnTo>
                    <a:pt x="1" y="69"/>
                  </a:lnTo>
                  <a:lnTo>
                    <a:pt x="7" y="42"/>
                  </a:lnTo>
                  <a:lnTo>
                    <a:pt x="32" y="40"/>
                  </a:lnTo>
                  <a:lnTo>
                    <a:pt x="59" y="38"/>
                  </a:lnTo>
                  <a:lnTo>
                    <a:pt x="29" y="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120">
              <a:extLst>
                <a:ext uri="{FF2B5EF4-FFF2-40B4-BE49-F238E27FC236}">
                  <a16:creationId xmlns:a16="http://schemas.microsoft.com/office/drawing/2014/main" id="{4CE50B68-5D91-4C00-B1B0-94216C56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41" y="4093875"/>
              <a:ext cx="293549" cy="236925"/>
            </a:xfrm>
            <a:custGeom>
              <a:avLst/>
              <a:gdLst>
                <a:gd name="T0" fmla="*/ 135 w 197"/>
                <a:gd name="T1" fmla="*/ 0 h 159"/>
                <a:gd name="T2" fmla="*/ 153 w 197"/>
                <a:gd name="T3" fmla="*/ 2 h 159"/>
                <a:gd name="T4" fmla="*/ 166 w 197"/>
                <a:gd name="T5" fmla="*/ 12 h 159"/>
                <a:gd name="T6" fmla="*/ 179 w 197"/>
                <a:gd name="T7" fmla="*/ 8 h 159"/>
                <a:gd name="T8" fmla="*/ 191 w 197"/>
                <a:gd name="T9" fmla="*/ 2 h 159"/>
                <a:gd name="T10" fmla="*/ 185 w 197"/>
                <a:gd name="T11" fmla="*/ 14 h 159"/>
                <a:gd name="T12" fmla="*/ 173 w 197"/>
                <a:gd name="T13" fmla="*/ 25 h 159"/>
                <a:gd name="T14" fmla="*/ 197 w 197"/>
                <a:gd name="T15" fmla="*/ 18 h 159"/>
                <a:gd name="T16" fmla="*/ 190 w 197"/>
                <a:gd name="T17" fmla="*/ 26 h 159"/>
                <a:gd name="T18" fmla="*/ 183 w 197"/>
                <a:gd name="T19" fmla="*/ 33 h 159"/>
                <a:gd name="T20" fmla="*/ 177 w 197"/>
                <a:gd name="T21" fmla="*/ 38 h 159"/>
                <a:gd name="T22" fmla="*/ 177 w 197"/>
                <a:gd name="T23" fmla="*/ 44 h 159"/>
                <a:gd name="T24" fmla="*/ 174 w 197"/>
                <a:gd name="T25" fmla="*/ 65 h 159"/>
                <a:gd name="T26" fmla="*/ 169 w 197"/>
                <a:gd name="T27" fmla="*/ 85 h 159"/>
                <a:gd name="T28" fmla="*/ 159 w 197"/>
                <a:gd name="T29" fmla="*/ 104 h 159"/>
                <a:gd name="T30" fmla="*/ 147 w 197"/>
                <a:gd name="T31" fmla="*/ 121 h 159"/>
                <a:gd name="T32" fmla="*/ 130 w 197"/>
                <a:gd name="T33" fmla="*/ 137 h 159"/>
                <a:gd name="T34" fmla="*/ 111 w 197"/>
                <a:gd name="T35" fmla="*/ 149 h 159"/>
                <a:gd name="T36" fmla="*/ 87 w 197"/>
                <a:gd name="T37" fmla="*/ 155 h 159"/>
                <a:gd name="T38" fmla="*/ 62 w 197"/>
                <a:gd name="T39" fmla="*/ 159 h 159"/>
                <a:gd name="T40" fmla="*/ 40 w 197"/>
                <a:gd name="T41" fmla="*/ 157 h 159"/>
                <a:gd name="T42" fmla="*/ 18 w 197"/>
                <a:gd name="T43" fmla="*/ 150 h 159"/>
                <a:gd name="T44" fmla="*/ 0 w 197"/>
                <a:gd name="T45" fmla="*/ 141 h 159"/>
                <a:gd name="T46" fmla="*/ 9 w 197"/>
                <a:gd name="T47" fmla="*/ 141 h 159"/>
                <a:gd name="T48" fmla="*/ 28 w 197"/>
                <a:gd name="T49" fmla="*/ 140 h 159"/>
                <a:gd name="T50" fmla="*/ 45 w 197"/>
                <a:gd name="T51" fmla="*/ 133 h 159"/>
                <a:gd name="T52" fmla="*/ 59 w 197"/>
                <a:gd name="T53" fmla="*/ 124 h 159"/>
                <a:gd name="T54" fmla="*/ 44 w 197"/>
                <a:gd name="T55" fmla="*/ 121 h 159"/>
                <a:gd name="T56" fmla="*/ 30 w 197"/>
                <a:gd name="T57" fmla="*/ 110 h 159"/>
                <a:gd name="T58" fmla="*/ 22 w 197"/>
                <a:gd name="T59" fmla="*/ 96 h 159"/>
                <a:gd name="T60" fmla="*/ 29 w 197"/>
                <a:gd name="T61" fmla="*/ 97 h 159"/>
                <a:gd name="T62" fmla="*/ 36 w 197"/>
                <a:gd name="T63" fmla="*/ 97 h 159"/>
                <a:gd name="T64" fmla="*/ 40 w 197"/>
                <a:gd name="T65" fmla="*/ 96 h 159"/>
                <a:gd name="T66" fmla="*/ 28 w 197"/>
                <a:gd name="T67" fmla="*/ 90 h 159"/>
                <a:gd name="T68" fmla="*/ 17 w 197"/>
                <a:gd name="T69" fmla="*/ 81 h 159"/>
                <a:gd name="T70" fmla="*/ 10 w 197"/>
                <a:gd name="T71" fmla="*/ 70 h 159"/>
                <a:gd name="T72" fmla="*/ 8 w 197"/>
                <a:gd name="T73" fmla="*/ 56 h 159"/>
                <a:gd name="T74" fmla="*/ 8 w 197"/>
                <a:gd name="T75" fmla="*/ 56 h 159"/>
                <a:gd name="T76" fmla="*/ 13 w 197"/>
                <a:gd name="T77" fmla="*/ 58 h 159"/>
                <a:gd name="T78" fmla="*/ 20 w 197"/>
                <a:gd name="T79" fmla="*/ 60 h 159"/>
                <a:gd name="T80" fmla="*/ 26 w 197"/>
                <a:gd name="T81" fmla="*/ 61 h 159"/>
                <a:gd name="T82" fmla="*/ 17 w 197"/>
                <a:gd name="T83" fmla="*/ 52 h 159"/>
                <a:gd name="T84" fmla="*/ 10 w 197"/>
                <a:gd name="T85" fmla="*/ 40 h 159"/>
                <a:gd name="T86" fmla="*/ 8 w 197"/>
                <a:gd name="T87" fmla="*/ 26 h 159"/>
                <a:gd name="T88" fmla="*/ 9 w 197"/>
                <a:gd name="T89" fmla="*/ 20 h 159"/>
                <a:gd name="T90" fmla="*/ 10 w 197"/>
                <a:gd name="T91" fmla="*/ 13 h 159"/>
                <a:gd name="T92" fmla="*/ 14 w 197"/>
                <a:gd name="T93" fmla="*/ 6 h 159"/>
                <a:gd name="T94" fmla="*/ 30 w 197"/>
                <a:gd name="T95" fmla="*/ 24 h 159"/>
                <a:gd name="T96" fmla="*/ 50 w 197"/>
                <a:gd name="T97" fmla="*/ 36 h 159"/>
                <a:gd name="T98" fmla="*/ 73 w 197"/>
                <a:gd name="T99" fmla="*/ 45 h 159"/>
                <a:gd name="T100" fmla="*/ 97 w 197"/>
                <a:gd name="T101" fmla="*/ 49 h 159"/>
                <a:gd name="T102" fmla="*/ 95 w 197"/>
                <a:gd name="T103" fmla="*/ 44 h 159"/>
                <a:gd name="T104" fmla="*/ 95 w 197"/>
                <a:gd name="T105" fmla="*/ 40 h 159"/>
                <a:gd name="T106" fmla="*/ 99 w 197"/>
                <a:gd name="T107" fmla="*/ 24 h 159"/>
                <a:gd name="T108" fmla="*/ 107 w 197"/>
                <a:gd name="T109" fmla="*/ 10 h 159"/>
                <a:gd name="T110" fmla="*/ 121 w 197"/>
                <a:gd name="T111" fmla="*/ 2 h 159"/>
                <a:gd name="T112" fmla="*/ 135 w 197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59">
                  <a:moveTo>
                    <a:pt x="135" y="0"/>
                  </a:moveTo>
                  <a:lnTo>
                    <a:pt x="153" y="2"/>
                  </a:lnTo>
                  <a:lnTo>
                    <a:pt x="166" y="12"/>
                  </a:lnTo>
                  <a:lnTo>
                    <a:pt x="179" y="8"/>
                  </a:lnTo>
                  <a:lnTo>
                    <a:pt x="191" y="2"/>
                  </a:lnTo>
                  <a:lnTo>
                    <a:pt x="185" y="14"/>
                  </a:lnTo>
                  <a:lnTo>
                    <a:pt x="173" y="25"/>
                  </a:lnTo>
                  <a:lnTo>
                    <a:pt x="197" y="18"/>
                  </a:lnTo>
                  <a:lnTo>
                    <a:pt x="190" y="26"/>
                  </a:lnTo>
                  <a:lnTo>
                    <a:pt x="183" y="33"/>
                  </a:lnTo>
                  <a:lnTo>
                    <a:pt x="177" y="38"/>
                  </a:lnTo>
                  <a:lnTo>
                    <a:pt x="177" y="44"/>
                  </a:lnTo>
                  <a:lnTo>
                    <a:pt x="174" y="65"/>
                  </a:lnTo>
                  <a:lnTo>
                    <a:pt x="169" y="85"/>
                  </a:lnTo>
                  <a:lnTo>
                    <a:pt x="159" y="104"/>
                  </a:lnTo>
                  <a:lnTo>
                    <a:pt x="147" y="121"/>
                  </a:lnTo>
                  <a:lnTo>
                    <a:pt x="130" y="137"/>
                  </a:lnTo>
                  <a:lnTo>
                    <a:pt x="111" y="149"/>
                  </a:lnTo>
                  <a:lnTo>
                    <a:pt x="87" y="155"/>
                  </a:lnTo>
                  <a:lnTo>
                    <a:pt x="62" y="159"/>
                  </a:lnTo>
                  <a:lnTo>
                    <a:pt x="40" y="157"/>
                  </a:lnTo>
                  <a:lnTo>
                    <a:pt x="18" y="150"/>
                  </a:lnTo>
                  <a:lnTo>
                    <a:pt x="0" y="141"/>
                  </a:lnTo>
                  <a:lnTo>
                    <a:pt x="9" y="141"/>
                  </a:lnTo>
                  <a:lnTo>
                    <a:pt x="28" y="140"/>
                  </a:lnTo>
                  <a:lnTo>
                    <a:pt x="45" y="133"/>
                  </a:lnTo>
                  <a:lnTo>
                    <a:pt x="59" y="124"/>
                  </a:lnTo>
                  <a:lnTo>
                    <a:pt x="44" y="121"/>
                  </a:lnTo>
                  <a:lnTo>
                    <a:pt x="30" y="110"/>
                  </a:lnTo>
                  <a:lnTo>
                    <a:pt x="22" y="96"/>
                  </a:lnTo>
                  <a:lnTo>
                    <a:pt x="29" y="97"/>
                  </a:lnTo>
                  <a:lnTo>
                    <a:pt x="36" y="97"/>
                  </a:lnTo>
                  <a:lnTo>
                    <a:pt x="40" y="96"/>
                  </a:lnTo>
                  <a:lnTo>
                    <a:pt x="28" y="90"/>
                  </a:lnTo>
                  <a:lnTo>
                    <a:pt x="17" y="81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3" y="58"/>
                  </a:lnTo>
                  <a:lnTo>
                    <a:pt x="20" y="60"/>
                  </a:lnTo>
                  <a:lnTo>
                    <a:pt x="26" y="61"/>
                  </a:lnTo>
                  <a:lnTo>
                    <a:pt x="17" y="52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9" y="20"/>
                  </a:lnTo>
                  <a:lnTo>
                    <a:pt x="10" y="13"/>
                  </a:lnTo>
                  <a:lnTo>
                    <a:pt x="14" y="6"/>
                  </a:lnTo>
                  <a:lnTo>
                    <a:pt x="30" y="24"/>
                  </a:lnTo>
                  <a:lnTo>
                    <a:pt x="50" y="36"/>
                  </a:lnTo>
                  <a:lnTo>
                    <a:pt x="73" y="45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5" y="40"/>
                  </a:lnTo>
                  <a:lnTo>
                    <a:pt x="99" y="24"/>
                  </a:lnTo>
                  <a:lnTo>
                    <a:pt x="107" y="10"/>
                  </a:lnTo>
                  <a:lnTo>
                    <a:pt x="121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21">
              <a:extLst>
                <a:ext uri="{FF2B5EF4-FFF2-40B4-BE49-F238E27FC236}">
                  <a16:creationId xmlns:a16="http://schemas.microsoft.com/office/drawing/2014/main" id="{A006FA52-52BB-49BD-A611-22D3EAA4A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779" y="5315754"/>
              <a:ext cx="284608" cy="265236"/>
            </a:xfrm>
            <a:custGeom>
              <a:avLst/>
              <a:gdLst>
                <a:gd name="T0" fmla="*/ 72 w 191"/>
                <a:gd name="T1" fmla="*/ 69 h 178"/>
                <a:gd name="T2" fmla="*/ 72 w 191"/>
                <a:gd name="T3" fmla="*/ 86 h 178"/>
                <a:gd name="T4" fmla="*/ 18 w 191"/>
                <a:gd name="T5" fmla="*/ 107 h 178"/>
                <a:gd name="T6" fmla="*/ 96 w 191"/>
                <a:gd name="T7" fmla="*/ 137 h 178"/>
                <a:gd name="T8" fmla="*/ 175 w 191"/>
                <a:gd name="T9" fmla="*/ 107 h 178"/>
                <a:gd name="T10" fmla="*/ 120 w 191"/>
                <a:gd name="T11" fmla="*/ 86 h 178"/>
                <a:gd name="T12" fmla="*/ 120 w 191"/>
                <a:gd name="T13" fmla="*/ 69 h 178"/>
                <a:gd name="T14" fmla="*/ 191 w 191"/>
                <a:gd name="T15" fmla="*/ 95 h 178"/>
                <a:gd name="T16" fmla="*/ 191 w 191"/>
                <a:gd name="T17" fmla="*/ 143 h 178"/>
                <a:gd name="T18" fmla="*/ 96 w 191"/>
                <a:gd name="T19" fmla="*/ 178 h 178"/>
                <a:gd name="T20" fmla="*/ 0 w 191"/>
                <a:gd name="T21" fmla="*/ 143 h 178"/>
                <a:gd name="T22" fmla="*/ 0 w 191"/>
                <a:gd name="T23" fmla="*/ 95 h 178"/>
                <a:gd name="T24" fmla="*/ 72 w 191"/>
                <a:gd name="T25" fmla="*/ 69 h 178"/>
                <a:gd name="T26" fmla="*/ 96 w 191"/>
                <a:gd name="T27" fmla="*/ 0 h 178"/>
                <a:gd name="T28" fmla="*/ 143 w 191"/>
                <a:gd name="T29" fmla="*/ 47 h 178"/>
                <a:gd name="T30" fmla="*/ 108 w 191"/>
                <a:gd name="T31" fmla="*/ 47 h 178"/>
                <a:gd name="T32" fmla="*/ 108 w 191"/>
                <a:gd name="T33" fmla="*/ 95 h 178"/>
                <a:gd name="T34" fmla="*/ 84 w 191"/>
                <a:gd name="T35" fmla="*/ 95 h 178"/>
                <a:gd name="T36" fmla="*/ 84 w 191"/>
                <a:gd name="T37" fmla="*/ 47 h 178"/>
                <a:gd name="T38" fmla="*/ 48 w 191"/>
                <a:gd name="T39" fmla="*/ 47 h 178"/>
                <a:gd name="T40" fmla="*/ 96 w 191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78">
                  <a:moveTo>
                    <a:pt x="72" y="69"/>
                  </a:moveTo>
                  <a:lnTo>
                    <a:pt x="72" y="86"/>
                  </a:lnTo>
                  <a:lnTo>
                    <a:pt x="18" y="107"/>
                  </a:lnTo>
                  <a:lnTo>
                    <a:pt x="96" y="137"/>
                  </a:lnTo>
                  <a:lnTo>
                    <a:pt x="175" y="107"/>
                  </a:lnTo>
                  <a:lnTo>
                    <a:pt x="120" y="86"/>
                  </a:lnTo>
                  <a:lnTo>
                    <a:pt x="120" y="69"/>
                  </a:lnTo>
                  <a:lnTo>
                    <a:pt x="191" y="95"/>
                  </a:lnTo>
                  <a:lnTo>
                    <a:pt x="191" y="143"/>
                  </a:lnTo>
                  <a:lnTo>
                    <a:pt x="96" y="178"/>
                  </a:lnTo>
                  <a:lnTo>
                    <a:pt x="0" y="143"/>
                  </a:lnTo>
                  <a:lnTo>
                    <a:pt x="0" y="95"/>
                  </a:lnTo>
                  <a:lnTo>
                    <a:pt x="72" y="69"/>
                  </a:lnTo>
                  <a:close/>
                  <a:moveTo>
                    <a:pt x="96" y="0"/>
                  </a:moveTo>
                  <a:lnTo>
                    <a:pt x="143" y="47"/>
                  </a:lnTo>
                  <a:lnTo>
                    <a:pt x="108" y="47"/>
                  </a:lnTo>
                  <a:lnTo>
                    <a:pt x="108" y="95"/>
                  </a:lnTo>
                  <a:lnTo>
                    <a:pt x="84" y="95"/>
                  </a:lnTo>
                  <a:lnTo>
                    <a:pt x="84" y="47"/>
                  </a:lnTo>
                  <a:lnTo>
                    <a:pt x="48" y="4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22">
              <a:extLst>
                <a:ext uri="{FF2B5EF4-FFF2-40B4-BE49-F238E27FC236}">
                  <a16:creationId xmlns:a16="http://schemas.microsoft.com/office/drawing/2014/main" id="{B45B3F4E-604A-40A0-A747-C56797772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6858" y="5604832"/>
              <a:ext cx="216064" cy="162420"/>
            </a:xfrm>
            <a:custGeom>
              <a:avLst/>
              <a:gdLst>
                <a:gd name="T0" fmla="*/ 18 w 145"/>
                <a:gd name="T1" fmla="*/ 64 h 109"/>
                <a:gd name="T2" fmla="*/ 18 w 145"/>
                <a:gd name="T3" fmla="*/ 90 h 109"/>
                <a:gd name="T4" fmla="*/ 91 w 145"/>
                <a:gd name="T5" fmla="*/ 90 h 109"/>
                <a:gd name="T6" fmla="*/ 91 w 145"/>
                <a:gd name="T7" fmla="*/ 64 h 109"/>
                <a:gd name="T8" fmla="*/ 18 w 145"/>
                <a:gd name="T9" fmla="*/ 64 h 109"/>
                <a:gd name="T10" fmla="*/ 10 w 145"/>
                <a:gd name="T11" fmla="*/ 45 h 109"/>
                <a:gd name="T12" fmla="*/ 100 w 145"/>
                <a:gd name="T13" fmla="*/ 45 h 109"/>
                <a:gd name="T14" fmla="*/ 104 w 145"/>
                <a:gd name="T15" fmla="*/ 45 h 109"/>
                <a:gd name="T16" fmla="*/ 107 w 145"/>
                <a:gd name="T17" fmla="*/ 48 h 109"/>
                <a:gd name="T18" fmla="*/ 108 w 145"/>
                <a:gd name="T19" fmla="*/ 50 h 109"/>
                <a:gd name="T20" fmla="*/ 110 w 145"/>
                <a:gd name="T21" fmla="*/ 54 h 109"/>
                <a:gd name="T22" fmla="*/ 110 w 145"/>
                <a:gd name="T23" fmla="*/ 68 h 109"/>
                <a:gd name="T24" fmla="*/ 145 w 145"/>
                <a:gd name="T25" fmla="*/ 45 h 109"/>
                <a:gd name="T26" fmla="*/ 145 w 145"/>
                <a:gd name="T27" fmla="*/ 109 h 109"/>
                <a:gd name="T28" fmla="*/ 110 w 145"/>
                <a:gd name="T29" fmla="*/ 86 h 109"/>
                <a:gd name="T30" fmla="*/ 110 w 145"/>
                <a:gd name="T31" fmla="*/ 100 h 109"/>
                <a:gd name="T32" fmla="*/ 108 w 145"/>
                <a:gd name="T33" fmla="*/ 104 h 109"/>
                <a:gd name="T34" fmla="*/ 107 w 145"/>
                <a:gd name="T35" fmla="*/ 106 h 109"/>
                <a:gd name="T36" fmla="*/ 104 w 145"/>
                <a:gd name="T37" fmla="*/ 108 h 109"/>
                <a:gd name="T38" fmla="*/ 100 w 145"/>
                <a:gd name="T39" fmla="*/ 109 h 109"/>
                <a:gd name="T40" fmla="*/ 10 w 145"/>
                <a:gd name="T41" fmla="*/ 109 h 109"/>
                <a:gd name="T42" fmla="*/ 6 w 145"/>
                <a:gd name="T43" fmla="*/ 108 h 109"/>
                <a:gd name="T44" fmla="*/ 3 w 145"/>
                <a:gd name="T45" fmla="*/ 106 h 109"/>
                <a:gd name="T46" fmla="*/ 0 w 145"/>
                <a:gd name="T47" fmla="*/ 104 h 109"/>
                <a:gd name="T48" fmla="*/ 0 w 145"/>
                <a:gd name="T49" fmla="*/ 100 h 109"/>
                <a:gd name="T50" fmla="*/ 0 w 145"/>
                <a:gd name="T51" fmla="*/ 54 h 109"/>
                <a:gd name="T52" fmla="*/ 0 w 145"/>
                <a:gd name="T53" fmla="*/ 50 h 109"/>
                <a:gd name="T54" fmla="*/ 3 w 145"/>
                <a:gd name="T55" fmla="*/ 48 h 109"/>
                <a:gd name="T56" fmla="*/ 6 w 145"/>
                <a:gd name="T57" fmla="*/ 45 h 109"/>
                <a:gd name="T58" fmla="*/ 10 w 145"/>
                <a:gd name="T59" fmla="*/ 45 h 109"/>
                <a:gd name="T60" fmla="*/ 78 w 145"/>
                <a:gd name="T61" fmla="*/ 0 h 109"/>
                <a:gd name="T62" fmla="*/ 90 w 145"/>
                <a:gd name="T63" fmla="*/ 3 h 109"/>
                <a:gd name="T64" fmla="*/ 98 w 145"/>
                <a:gd name="T65" fmla="*/ 11 h 109"/>
                <a:gd name="T66" fmla="*/ 100 w 145"/>
                <a:gd name="T67" fmla="*/ 23 h 109"/>
                <a:gd name="T68" fmla="*/ 98 w 145"/>
                <a:gd name="T69" fmla="*/ 33 h 109"/>
                <a:gd name="T70" fmla="*/ 90 w 145"/>
                <a:gd name="T71" fmla="*/ 42 h 109"/>
                <a:gd name="T72" fmla="*/ 78 w 145"/>
                <a:gd name="T73" fmla="*/ 45 h 109"/>
                <a:gd name="T74" fmla="*/ 66 w 145"/>
                <a:gd name="T75" fmla="*/ 42 h 109"/>
                <a:gd name="T76" fmla="*/ 58 w 145"/>
                <a:gd name="T77" fmla="*/ 33 h 109"/>
                <a:gd name="T78" fmla="*/ 55 w 145"/>
                <a:gd name="T79" fmla="*/ 23 h 109"/>
                <a:gd name="T80" fmla="*/ 58 w 145"/>
                <a:gd name="T81" fmla="*/ 11 h 109"/>
                <a:gd name="T82" fmla="*/ 66 w 145"/>
                <a:gd name="T83" fmla="*/ 3 h 109"/>
                <a:gd name="T84" fmla="*/ 78 w 145"/>
                <a:gd name="T85" fmla="*/ 0 h 109"/>
                <a:gd name="T86" fmla="*/ 23 w 145"/>
                <a:gd name="T87" fmla="*/ 0 h 109"/>
                <a:gd name="T88" fmla="*/ 35 w 145"/>
                <a:gd name="T89" fmla="*/ 3 h 109"/>
                <a:gd name="T90" fmla="*/ 43 w 145"/>
                <a:gd name="T91" fmla="*/ 11 h 109"/>
                <a:gd name="T92" fmla="*/ 46 w 145"/>
                <a:gd name="T93" fmla="*/ 23 h 109"/>
                <a:gd name="T94" fmla="*/ 43 w 145"/>
                <a:gd name="T95" fmla="*/ 33 h 109"/>
                <a:gd name="T96" fmla="*/ 35 w 145"/>
                <a:gd name="T97" fmla="*/ 42 h 109"/>
                <a:gd name="T98" fmla="*/ 23 w 145"/>
                <a:gd name="T99" fmla="*/ 45 h 109"/>
                <a:gd name="T100" fmla="*/ 11 w 145"/>
                <a:gd name="T101" fmla="*/ 42 h 109"/>
                <a:gd name="T102" fmla="*/ 3 w 145"/>
                <a:gd name="T103" fmla="*/ 33 h 109"/>
                <a:gd name="T104" fmla="*/ 0 w 145"/>
                <a:gd name="T105" fmla="*/ 23 h 109"/>
                <a:gd name="T106" fmla="*/ 3 w 145"/>
                <a:gd name="T107" fmla="*/ 11 h 109"/>
                <a:gd name="T108" fmla="*/ 11 w 145"/>
                <a:gd name="T109" fmla="*/ 3 h 109"/>
                <a:gd name="T110" fmla="*/ 23 w 145"/>
                <a:gd name="T1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109">
                  <a:moveTo>
                    <a:pt x="18" y="64"/>
                  </a:moveTo>
                  <a:lnTo>
                    <a:pt x="18" y="90"/>
                  </a:lnTo>
                  <a:lnTo>
                    <a:pt x="91" y="90"/>
                  </a:lnTo>
                  <a:lnTo>
                    <a:pt x="91" y="64"/>
                  </a:lnTo>
                  <a:lnTo>
                    <a:pt x="18" y="64"/>
                  </a:lnTo>
                  <a:close/>
                  <a:moveTo>
                    <a:pt x="10" y="45"/>
                  </a:moveTo>
                  <a:lnTo>
                    <a:pt x="100" y="45"/>
                  </a:lnTo>
                  <a:lnTo>
                    <a:pt x="104" y="45"/>
                  </a:lnTo>
                  <a:lnTo>
                    <a:pt x="107" y="48"/>
                  </a:lnTo>
                  <a:lnTo>
                    <a:pt x="108" y="50"/>
                  </a:lnTo>
                  <a:lnTo>
                    <a:pt x="110" y="54"/>
                  </a:lnTo>
                  <a:lnTo>
                    <a:pt x="110" y="68"/>
                  </a:lnTo>
                  <a:lnTo>
                    <a:pt x="145" y="45"/>
                  </a:lnTo>
                  <a:lnTo>
                    <a:pt x="145" y="109"/>
                  </a:lnTo>
                  <a:lnTo>
                    <a:pt x="110" y="86"/>
                  </a:lnTo>
                  <a:lnTo>
                    <a:pt x="110" y="100"/>
                  </a:lnTo>
                  <a:lnTo>
                    <a:pt x="108" y="104"/>
                  </a:lnTo>
                  <a:lnTo>
                    <a:pt x="107" y="106"/>
                  </a:lnTo>
                  <a:lnTo>
                    <a:pt x="104" y="108"/>
                  </a:lnTo>
                  <a:lnTo>
                    <a:pt x="100" y="109"/>
                  </a:lnTo>
                  <a:lnTo>
                    <a:pt x="10" y="109"/>
                  </a:lnTo>
                  <a:lnTo>
                    <a:pt x="6" y="108"/>
                  </a:lnTo>
                  <a:lnTo>
                    <a:pt x="3" y="106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3" y="48"/>
                  </a:lnTo>
                  <a:lnTo>
                    <a:pt x="6" y="45"/>
                  </a:lnTo>
                  <a:lnTo>
                    <a:pt x="10" y="45"/>
                  </a:lnTo>
                  <a:close/>
                  <a:moveTo>
                    <a:pt x="78" y="0"/>
                  </a:moveTo>
                  <a:lnTo>
                    <a:pt x="90" y="3"/>
                  </a:lnTo>
                  <a:lnTo>
                    <a:pt x="98" y="11"/>
                  </a:lnTo>
                  <a:lnTo>
                    <a:pt x="100" y="23"/>
                  </a:lnTo>
                  <a:lnTo>
                    <a:pt x="98" y="33"/>
                  </a:lnTo>
                  <a:lnTo>
                    <a:pt x="90" y="42"/>
                  </a:lnTo>
                  <a:lnTo>
                    <a:pt x="78" y="45"/>
                  </a:lnTo>
                  <a:lnTo>
                    <a:pt x="66" y="42"/>
                  </a:lnTo>
                  <a:lnTo>
                    <a:pt x="58" y="33"/>
                  </a:lnTo>
                  <a:lnTo>
                    <a:pt x="55" y="23"/>
                  </a:lnTo>
                  <a:lnTo>
                    <a:pt x="58" y="11"/>
                  </a:lnTo>
                  <a:lnTo>
                    <a:pt x="66" y="3"/>
                  </a:lnTo>
                  <a:lnTo>
                    <a:pt x="78" y="0"/>
                  </a:lnTo>
                  <a:close/>
                  <a:moveTo>
                    <a:pt x="23" y="0"/>
                  </a:moveTo>
                  <a:lnTo>
                    <a:pt x="35" y="3"/>
                  </a:lnTo>
                  <a:lnTo>
                    <a:pt x="43" y="11"/>
                  </a:lnTo>
                  <a:lnTo>
                    <a:pt x="46" y="23"/>
                  </a:lnTo>
                  <a:lnTo>
                    <a:pt x="43" y="33"/>
                  </a:lnTo>
                  <a:lnTo>
                    <a:pt x="35" y="42"/>
                  </a:lnTo>
                  <a:lnTo>
                    <a:pt x="23" y="45"/>
                  </a:lnTo>
                  <a:lnTo>
                    <a:pt x="11" y="42"/>
                  </a:lnTo>
                  <a:lnTo>
                    <a:pt x="3" y="33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B3FD7857-1167-4861-93E3-989907DEC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196" y="5069887"/>
              <a:ext cx="229475" cy="230964"/>
            </a:xfrm>
            <a:custGeom>
              <a:avLst/>
              <a:gdLst>
                <a:gd name="T0" fmla="*/ 102 w 154"/>
                <a:gd name="T1" fmla="*/ 47 h 155"/>
                <a:gd name="T2" fmla="*/ 88 w 154"/>
                <a:gd name="T3" fmla="*/ 59 h 155"/>
                <a:gd name="T4" fmla="*/ 88 w 154"/>
                <a:gd name="T5" fmla="*/ 66 h 155"/>
                <a:gd name="T6" fmla="*/ 94 w 154"/>
                <a:gd name="T7" fmla="*/ 67 h 155"/>
                <a:gd name="T8" fmla="*/ 97 w 154"/>
                <a:gd name="T9" fmla="*/ 73 h 155"/>
                <a:gd name="T10" fmla="*/ 94 w 154"/>
                <a:gd name="T11" fmla="*/ 81 h 155"/>
                <a:gd name="T12" fmla="*/ 89 w 154"/>
                <a:gd name="T13" fmla="*/ 91 h 155"/>
                <a:gd name="T14" fmla="*/ 84 w 154"/>
                <a:gd name="T15" fmla="*/ 97 h 155"/>
                <a:gd name="T16" fmla="*/ 81 w 154"/>
                <a:gd name="T17" fmla="*/ 97 h 155"/>
                <a:gd name="T18" fmla="*/ 78 w 154"/>
                <a:gd name="T19" fmla="*/ 91 h 155"/>
                <a:gd name="T20" fmla="*/ 74 w 154"/>
                <a:gd name="T21" fmla="*/ 79 h 155"/>
                <a:gd name="T22" fmla="*/ 72 w 154"/>
                <a:gd name="T23" fmla="*/ 62 h 155"/>
                <a:gd name="T24" fmla="*/ 65 w 154"/>
                <a:gd name="T25" fmla="*/ 49 h 155"/>
                <a:gd name="T26" fmla="*/ 52 w 154"/>
                <a:gd name="T27" fmla="*/ 50 h 155"/>
                <a:gd name="T28" fmla="*/ 37 w 154"/>
                <a:gd name="T29" fmla="*/ 62 h 155"/>
                <a:gd name="T30" fmla="*/ 32 w 154"/>
                <a:gd name="T31" fmla="*/ 69 h 155"/>
                <a:gd name="T32" fmla="*/ 36 w 154"/>
                <a:gd name="T33" fmla="*/ 73 h 155"/>
                <a:gd name="T34" fmla="*/ 40 w 154"/>
                <a:gd name="T35" fmla="*/ 71 h 155"/>
                <a:gd name="T36" fmla="*/ 44 w 154"/>
                <a:gd name="T37" fmla="*/ 70 h 155"/>
                <a:gd name="T38" fmla="*/ 48 w 154"/>
                <a:gd name="T39" fmla="*/ 75 h 155"/>
                <a:gd name="T40" fmla="*/ 54 w 154"/>
                <a:gd name="T41" fmla="*/ 98 h 155"/>
                <a:gd name="T42" fmla="*/ 61 w 154"/>
                <a:gd name="T43" fmla="*/ 117 h 155"/>
                <a:gd name="T44" fmla="*/ 65 w 154"/>
                <a:gd name="T45" fmla="*/ 123 h 155"/>
                <a:gd name="T46" fmla="*/ 72 w 154"/>
                <a:gd name="T47" fmla="*/ 127 h 155"/>
                <a:gd name="T48" fmla="*/ 81 w 154"/>
                <a:gd name="T49" fmla="*/ 125 h 155"/>
                <a:gd name="T50" fmla="*/ 97 w 154"/>
                <a:gd name="T51" fmla="*/ 110 h 155"/>
                <a:gd name="T52" fmla="*/ 117 w 154"/>
                <a:gd name="T53" fmla="*/ 83 h 155"/>
                <a:gd name="T54" fmla="*/ 122 w 154"/>
                <a:gd name="T55" fmla="*/ 55 h 155"/>
                <a:gd name="T56" fmla="*/ 112 w 154"/>
                <a:gd name="T57" fmla="*/ 47 h 155"/>
                <a:gd name="T58" fmla="*/ 102 w 154"/>
                <a:gd name="T59" fmla="*/ 4 h 155"/>
                <a:gd name="T60" fmla="*/ 140 w 154"/>
                <a:gd name="T61" fmla="*/ 31 h 155"/>
                <a:gd name="T62" fmla="*/ 154 w 154"/>
                <a:gd name="T63" fmla="*/ 77 h 155"/>
                <a:gd name="T64" fmla="*/ 140 w 154"/>
                <a:gd name="T65" fmla="*/ 123 h 155"/>
                <a:gd name="T66" fmla="*/ 102 w 154"/>
                <a:gd name="T67" fmla="*/ 151 h 155"/>
                <a:gd name="T68" fmla="*/ 53 w 154"/>
                <a:gd name="T69" fmla="*/ 151 h 155"/>
                <a:gd name="T70" fmla="*/ 14 w 154"/>
                <a:gd name="T71" fmla="*/ 123 h 155"/>
                <a:gd name="T72" fmla="*/ 0 w 154"/>
                <a:gd name="T73" fmla="*/ 77 h 155"/>
                <a:gd name="T74" fmla="*/ 14 w 154"/>
                <a:gd name="T75" fmla="*/ 31 h 155"/>
                <a:gd name="T76" fmla="*/ 53 w 154"/>
                <a:gd name="T77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" h="155">
                  <a:moveTo>
                    <a:pt x="112" y="47"/>
                  </a:moveTo>
                  <a:lnTo>
                    <a:pt x="102" y="47"/>
                  </a:lnTo>
                  <a:lnTo>
                    <a:pt x="94" y="51"/>
                  </a:lnTo>
                  <a:lnTo>
                    <a:pt x="88" y="59"/>
                  </a:lnTo>
                  <a:lnTo>
                    <a:pt x="84" y="69"/>
                  </a:lnTo>
                  <a:lnTo>
                    <a:pt x="88" y="66"/>
                  </a:lnTo>
                  <a:lnTo>
                    <a:pt x="92" y="66"/>
                  </a:lnTo>
                  <a:lnTo>
                    <a:pt x="94" y="67"/>
                  </a:lnTo>
                  <a:lnTo>
                    <a:pt x="96" y="70"/>
                  </a:lnTo>
                  <a:lnTo>
                    <a:pt x="97" y="73"/>
                  </a:lnTo>
                  <a:lnTo>
                    <a:pt x="97" y="77"/>
                  </a:lnTo>
                  <a:lnTo>
                    <a:pt x="94" y="81"/>
                  </a:lnTo>
                  <a:lnTo>
                    <a:pt x="92" y="86"/>
                  </a:lnTo>
                  <a:lnTo>
                    <a:pt x="89" y="91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2" y="98"/>
                  </a:lnTo>
                  <a:lnTo>
                    <a:pt x="81" y="97"/>
                  </a:lnTo>
                  <a:lnTo>
                    <a:pt x="80" y="94"/>
                  </a:lnTo>
                  <a:lnTo>
                    <a:pt x="78" y="91"/>
                  </a:lnTo>
                  <a:lnTo>
                    <a:pt x="76" y="86"/>
                  </a:lnTo>
                  <a:lnTo>
                    <a:pt x="74" y="79"/>
                  </a:lnTo>
                  <a:lnTo>
                    <a:pt x="73" y="71"/>
                  </a:lnTo>
                  <a:lnTo>
                    <a:pt x="72" y="62"/>
                  </a:lnTo>
                  <a:lnTo>
                    <a:pt x="69" y="54"/>
                  </a:lnTo>
                  <a:lnTo>
                    <a:pt x="65" y="49"/>
                  </a:lnTo>
                  <a:lnTo>
                    <a:pt x="58" y="47"/>
                  </a:lnTo>
                  <a:lnTo>
                    <a:pt x="52" y="50"/>
                  </a:lnTo>
                  <a:lnTo>
                    <a:pt x="44" y="55"/>
                  </a:lnTo>
                  <a:lnTo>
                    <a:pt x="37" y="62"/>
                  </a:lnTo>
                  <a:lnTo>
                    <a:pt x="33" y="66"/>
                  </a:lnTo>
                  <a:lnTo>
                    <a:pt x="32" y="69"/>
                  </a:lnTo>
                  <a:lnTo>
                    <a:pt x="34" y="74"/>
                  </a:lnTo>
                  <a:lnTo>
                    <a:pt x="36" y="73"/>
                  </a:lnTo>
                  <a:lnTo>
                    <a:pt x="37" y="73"/>
                  </a:lnTo>
                  <a:lnTo>
                    <a:pt x="40" y="71"/>
                  </a:lnTo>
                  <a:lnTo>
                    <a:pt x="41" y="70"/>
                  </a:lnTo>
                  <a:lnTo>
                    <a:pt x="44" y="70"/>
                  </a:lnTo>
                  <a:lnTo>
                    <a:pt x="45" y="70"/>
                  </a:lnTo>
                  <a:lnTo>
                    <a:pt x="48" y="75"/>
                  </a:lnTo>
                  <a:lnTo>
                    <a:pt x="50" y="86"/>
                  </a:lnTo>
                  <a:lnTo>
                    <a:pt x="54" y="98"/>
                  </a:lnTo>
                  <a:lnTo>
                    <a:pt x="58" y="110"/>
                  </a:lnTo>
                  <a:lnTo>
                    <a:pt x="61" y="117"/>
                  </a:lnTo>
                  <a:lnTo>
                    <a:pt x="62" y="121"/>
                  </a:lnTo>
                  <a:lnTo>
                    <a:pt x="65" y="123"/>
                  </a:lnTo>
                  <a:lnTo>
                    <a:pt x="69" y="126"/>
                  </a:lnTo>
                  <a:lnTo>
                    <a:pt x="72" y="127"/>
                  </a:lnTo>
                  <a:lnTo>
                    <a:pt x="76" y="127"/>
                  </a:lnTo>
                  <a:lnTo>
                    <a:pt x="81" y="125"/>
                  </a:lnTo>
                  <a:lnTo>
                    <a:pt x="88" y="119"/>
                  </a:lnTo>
                  <a:lnTo>
                    <a:pt x="97" y="110"/>
                  </a:lnTo>
                  <a:lnTo>
                    <a:pt x="108" y="98"/>
                  </a:lnTo>
                  <a:lnTo>
                    <a:pt x="117" y="83"/>
                  </a:lnTo>
                  <a:lnTo>
                    <a:pt x="122" y="66"/>
                  </a:lnTo>
                  <a:lnTo>
                    <a:pt x="122" y="55"/>
                  </a:lnTo>
                  <a:lnTo>
                    <a:pt x="118" y="50"/>
                  </a:lnTo>
                  <a:lnTo>
                    <a:pt x="112" y="47"/>
                  </a:lnTo>
                  <a:close/>
                  <a:moveTo>
                    <a:pt x="77" y="0"/>
                  </a:moveTo>
                  <a:lnTo>
                    <a:pt x="102" y="4"/>
                  </a:lnTo>
                  <a:lnTo>
                    <a:pt x="124" y="14"/>
                  </a:lnTo>
                  <a:lnTo>
                    <a:pt x="140" y="31"/>
                  </a:lnTo>
                  <a:lnTo>
                    <a:pt x="150" y="53"/>
                  </a:lnTo>
                  <a:lnTo>
                    <a:pt x="154" y="77"/>
                  </a:lnTo>
                  <a:lnTo>
                    <a:pt x="150" y="102"/>
                  </a:lnTo>
                  <a:lnTo>
                    <a:pt x="140" y="123"/>
                  </a:lnTo>
                  <a:lnTo>
                    <a:pt x="124" y="139"/>
                  </a:lnTo>
                  <a:lnTo>
                    <a:pt x="102" y="151"/>
                  </a:lnTo>
                  <a:lnTo>
                    <a:pt x="77" y="155"/>
                  </a:lnTo>
                  <a:lnTo>
                    <a:pt x="53" y="151"/>
                  </a:lnTo>
                  <a:lnTo>
                    <a:pt x="32" y="139"/>
                  </a:lnTo>
                  <a:lnTo>
                    <a:pt x="14" y="123"/>
                  </a:lnTo>
                  <a:lnTo>
                    <a:pt x="4" y="102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1"/>
                  </a:lnTo>
                  <a:lnTo>
                    <a:pt x="32" y="14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24">
              <a:extLst>
                <a:ext uri="{FF2B5EF4-FFF2-40B4-BE49-F238E27FC236}">
                  <a16:creationId xmlns:a16="http://schemas.microsoft.com/office/drawing/2014/main" id="{EFC710BF-364A-4D43-96DB-E59541183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4671" y="4867235"/>
              <a:ext cx="223514" cy="184771"/>
            </a:xfrm>
            <a:custGeom>
              <a:avLst/>
              <a:gdLst>
                <a:gd name="T0" fmla="*/ 78 w 150"/>
                <a:gd name="T1" fmla="*/ 30 h 124"/>
                <a:gd name="T2" fmla="*/ 89 w 150"/>
                <a:gd name="T3" fmla="*/ 45 h 124"/>
                <a:gd name="T4" fmla="*/ 89 w 150"/>
                <a:gd name="T5" fmla="*/ 77 h 124"/>
                <a:gd name="T6" fmla="*/ 78 w 150"/>
                <a:gd name="T7" fmla="*/ 93 h 124"/>
                <a:gd name="T8" fmla="*/ 73 w 150"/>
                <a:gd name="T9" fmla="*/ 93 h 124"/>
                <a:gd name="T10" fmla="*/ 69 w 150"/>
                <a:gd name="T11" fmla="*/ 89 h 124"/>
                <a:gd name="T12" fmla="*/ 69 w 150"/>
                <a:gd name="T13" fmla="*/ 84 h 124"/>
                <a:gd name="T14" fmla="*/ 77 w 150"/>
                <a:gd name="T15" fmla="*/ 72 h 124"/>
                <a:gd name="T16" fmla="*/ 77 w 150"/>
                <a:gd name="T17" fmla="*/ 50 h 124"/>
                <a:gd name="T18" fmla="*/ 69 w 150"/>
                <a:gd name="T19" fmla="*/ 38 h 124"/>
                <a:gd name="T20" fmla="*/ 69 w 150"/>
                <a:gd name="T21" fmla="*/ 34 h 124"/>
                <a:gd name="T22" fmla="*/ 73 w 150"/>
                <a:gd name="T23" fmla="*/ 30 h 124"/>
                <a:gd name="T24" fmla="*/ 100 w 150"/>
                <a:gd name="T25" fmla="*/ 17 h 124"/>
                <a:gd name="T26" fmla="*/ 104 w 150"/>
                <a:gd name="T27" fmla="*/ 20 h 124"/>
                <a:gd name="T28" fmla="*/ 120 w 150"/>
                <a:gd name="T29" fmla="*/ 46 h 124"/>
                <a:gd name="T30" fmla="*/ 120 w 150"/>
                <a:gd name="T31" fmla="*/ 77 h 124"/>
                <a:gd name="T32" fmla="*/ 104 w 150"/>
                <a:gd name="T33" fmla="*/ 104 h 124"/>
                <a:gd name="T34" fmla="*/ 100 w 150"/>
                <a:gd name="T35" fmla="*/ 105 h 124"/>
                <a:gd name="T36" fmla="*/ 94 w 150"/>
                <a:gd name="T37" fmla="*/ 104 h 124"/>
                <a:gd name="T38" fmla="*/ 93 w 150"/>
                <a:gd name="T39" fmla="*/ 98 h 124"/>
                <a:gd name="T40" fmla="*/ 94 w 150"/>
                <a:gd name="T41" fmla="*/ 94 h 124"/>
                <a:gd name="T42" fmla="*/ 108 w 150"/>
                <a:gd name="T43" fmla="*/ 69 h 124"/>
                <a:gd name="T44" fmla="*/ 104 w 150"/>
                <a:gd name="T45" fmla="*/ 41 h 124"/>
                <a:gd name="T46" fmla="*/ 93 w 150"/>
                <a:gd name="T47" fmla="*/ 26 h 124"/>
                <a:gd name="T48" fmla="*/ 93 w 150"/>
                <a:gd name="T49" fmla="*/ 21 h 124"/>
                <a:gd name="T50" fmla="*/ 97 w 150"/>
                <a:gd name="T51" fmla="*/ 17 h 124"/>
                <a:gd name="T52" fmla="*/ 122 w 150"/>
                <a:gd name="T53" fmla="*/ 5 h 124"/>
                <a:gd name="T54" fmla="*/ 128 w 150"/>
                <a:gd name="T55" fmla="*/ 6 h 124"/>
                <a:gd name="T56" fmla="*/ 148 w 150"/>
                <a:gd name="T57" fmla="*/ 41 h 124"/>
                <a:gd name="T58" fmla="*/ 148 w 150"/>
                <a:gd name="T59" fmla="*/ 81 h 124"/>
                <a:gd name="T60" fmla="*/ 128 w 150"/>
                <a:gd name="T61" fmla="*/ 116 h 124"/>
                <a:gd name="T62" fmla="*/ 122 w 150"/>
                <a:gd name="T63" fmla="*/ 118 h 124"/>
                <a:gd name="T64" fmla="*/ 118 w 150"/>
                <a:gd name="T65" fmla="*/ 116 h 124"/>
                <a:gd name="T66" fmla="*/ 116 w 150"/>
                <a:gd name="T67" fmla="*/ 112 h 124"/>
                <a:gd name="T68" fmla="*/ 118 w 150"/>
                <a:gd name="T69" fmla="*/ 106 h 124"/>
                <a:gd name="T70" fmla="*/ 134 w 150"/>
                <a:gd name="T71" fmla="*/ 78 h 124"/>
                <a:gd name="T72" fmla="*/ 134 w 150"/>
                <a:gd name="T73" fmla="*/ 45 h 124"/>
                <a:gd name="T74" fmla="*/ 118 w 150"/>
                <a:gd name="T75" fmla="*/ 16 h 124"/>
                <a:gd name="T76" fmla="*/ 116 w 150"/>
                <a:gd name="T77" fmla="*/ 12 h 124"/>
                <a:gd name="T78" fmla="*/ 118 w 150"/>
                <a:gd name="T79" fmla="*/ 6 h 124"/>
                <a:gd name="T80" fmla="*/ 122 w 150"/>
                <a:gd name="T81" fmla="*/ 5 h 124"/>
                <a:gd name="T82" fmla="*/ 61 w 150"/>
                <a:gd name="T83" fmla="*/ 1 h 124"/>
                <a:gd name="T84" fmla="*/ 61 w 150"/>
                <a:gd name="T85" fmla="*/ 118 h 124"/>
                <a:gd name="T86" fmla="*/ 60 w 150"/>
                <a:gd name="T87" fmla="*/ 124 h 124"/>
                <a:gd name="T88" fmla="*/ 54 w 150"/>
                <a:gd name="T89" fmla="*/ 121 h 124"/>
                <a:gd name="T90" fmla="*/ 0 w 150"/>
                <a:gd name="T91" fmla="*/ 88 h 124"/>
                <a:gd name="T92" fmla="*/ 21 w 150"/>
                <a:gd name="T93" fmla="*/ 34 h 124"/>
                <a:gd name="T94" fmla="*/ 57 w 150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124">
                  <a:moveTo>
                    <a:pt x="76" y="29"/>
                  </a:moveTo>
                  <a:lnTo>
                    <a:pt x="78" y="30"/>
                  </a:lnTo>
                  <a:lnTo>
                    <a:pt x="80" y="32"/>
                  </a:lnTo>
                  <a:lnTo>
                    <a:pt x="89" y="45"/>
                  </a:lnTo>
                  <a:lnTo>
                    <a:pt x="93" y="61"/>
                  </a:lnTo>
                  <a:lnTo>
                    <a:pt x="89" y="77"/>
                  </a:lnTo>
                  <a:lnTo>
                    <a:pt x="80" y="92"/>
                  </a:lnTo>
                  <a:lnTo>
                    <a:pt x="78" y="93"/>
                  </a:lnTo>
                  <a:lnTo>
                    <a:pt x="76" y="93"/>
                  </a:lnTo>
                  <a:lnTo>
                    <a:pt x="73" y="93"/>
                  </a:lnTo>
                  <a:lnTo>
                    <a:pt x="70" y="92"/>
                  </a:lnTo>
                  <a:lnTo>
                    <a:pt x="69" y="89"/>
                  </a:lnTo>
                  <a:lnTo>
                    <a:pt x="69" y="86"/>
                  </a:lnTo>
                  <a:lnTo>
                    <a:pt x="69" y="84"/>
                  </a:lnTo>
                  <a:lnTo>
                    <a:pt x="70" y="82"/>
                  </a:lnTo>
                  <a:lnTo>
                    <a:pt x="77" y="72"/>
                  </a:lnTo>
                  <a:lnTo>
                    <a:pt x="80" y="61"/>
                  </a:lnTo>
                  <a:lnTo>
                    <a:pt x="77" y="50"/>
                  </a:lnTo>
                  <a:lnTo>
                    <a:pt x="70" y="41"/>
                  </a:lnTo>
                  <a:lnTo>
                    <a:pt x="69" y="38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70" y="32"/>
                  </a:lnTo>
                  <a:lnTo>
                    <a:pt x="73" y="30"/>
                  </a:lnTo>
                  <a:lnTo>
                    <a:pt x="76" y="29"/>
                  </a:lnTo>
                  <a:close/>
                  <a:moveTo>
                    <a:pt x="100" y="17"/>
                  </a:moveTo>
                  <a:lnTo>
                    <a:pt x="101" y="17"/>
                  </a:lnTo>
                  <a:lnTo>
                    <a:pt x="104" y="20"/>
                  </a:lnTo>
                  <a:lnTo>
                    <a:pt x="113" y="32"/>
                  </a:lnTo>
                  <a:lnTo>
                    <a:pt x="120" y="46"/>
                  </a:lnTo>
                  <a:lnTo>
                    <a:pt x="121" y="61"/>
                  </a:lnTo>
                  <a:lnTo>
                    <a:pt x="120" y="77"/>
                  </a:lnTo>
                  <a:lnTo>
                    <a:pt x="113" y="92"/>
                  </a:lnTo>
                  <a:lnTo>
                    <a:pt x="104" y="104"/>
                  </a:lnTo>
                  <a:lnTo>
                    <a:pt x="101" y="105"/>
                  </a:lnTo>
                  <a:lnTo>
                    <a:pt x="100" y="105"/>
                  </a:lnTo>
                  <a:lnTo>
                    <a:pt x="97" y="105"/>
                  </a:lnTo>
                  <a:lnTo>
                    <a:pt x="94" y="104"/>
                  </a:lnTo>
                  <a:lnTo>
                    <a:pt x="93" y="101"/>
                  </a:lnTo>
                  <a:lnTo>
                    <a:pt x="93" y="98"/>
                  </a:lnTo>
                  <a:lnTo>
                    <a:pt x="93" y="97"/>
                  </a:lnTo>
                  <a:lnTo>
                    <a:pt x="94" y="94"/>
                  </a:lnTo>
                  <a:lnTo>
                    <a:pt x="104" y="82"/>
                  </a:lnTo>
                  <a:lnTo>
                    <a:pt x="108" y="69"/>
                  </a:lnTo>
                  <a:lnTo>
                    <a:pt x="108" y="54"/>
                  </a:lnTo>
                  <a:lnTo>
                    <a:pt x="104" y="41"/>
                  </a:lnTo>
                  <a:lnTo>
                    <a:pt x="94" y="29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3" y="21"/>
                  </a:lnTo>
                  <a:lnTo>
                    <a:pt x="94" y="20"/>
                  </a:lnTo>
                  <a:lnTo>
                    <a:pt x="97" y="17"/>
                  </a:lnTo>
                  <a:lnTo>
                    <a:pt x="100" y="17"/>
                  </a:lnTo>
                  <a:close/>
                  <a:moveTo>
                    <a:pt x="122" y="5"/>
                  </a:moveTo>
                  <a:lnTo>
                    <a:pt x="125" y="5"/>
                  </a:lnTo>
                  <a:lnTo>
                    <a:pt x="128" y="6"/>
                  </a:lnTo>
                  <a:lnTo>
                    <a:pt x="140" y="22"/>
                  </a:lnTo>
                  <a:lnTo>
                    <a:pt x="148" y="41"/>
                  </a:lnTo>
                  <a:lnTo>
                    <a:pt x="150" y="61"/>
                  </a:lnTo>
                  <a:lnTo>
                    <a:pt x="148" y="81"/>
                  </a:lnTo>
                  <a:lnTo>
                    <a:pt x="140" y="100"/>
                  </a:lnTo>
                  <a:lnTo>
                    <a:pt x="128" y="116"/>
                  </a:lnTo>
                  <a:lnTo>
                    <a:pt x="125" y="118"/>
                  </a:lnTo>
                  <a:lnTo>
                    <a:pt x="122" y="118"/>
                  </a:lnTo>
                  <a:lnTo>
                    <a:pt x="120" y="118"/>
                  </a:lnTo>
                  <a:lnTo>
                    <a:pt x="118" y="116"/>
                  </a:lnTo>
                  <a:lnTo>
                    <a:pt x="117" y="114"/>
                  </a:lnTo>
                  <a:lnTo>
                    <a:pt x="116" y="112"/>
                  </a:lnTo>
                  <a:lnTo>
                    <a:pt x="117" y="109"/>
                  </a:lnTo>
                  <a:lnTo>
                    <a:pt x="118" y="106"/>
                  </a:lnTo>
                  <a:lnTo>
                    <a:pt x="128" y="93"/>
                  </a:lnTo>
                  <a:lnTo>
                    <a:pt x="134" y="78"/>
                  </a:lnTo>
                  <a:lnTo>
                    <a:pt x="137" y="61"/>
                  </a:lnTo>
                  <a:lnTo>
                    <a:pt x="134" y="45"/>
                  </a:lnTo>
                  <a:lnTo>
                    <a:pt x="128" y="29"/>
                  </a:lnTo>
                  <a:lnTo>
                    <a:pt x="118" y="16"/>
                  </a:lnTo>
                  <a:lnTo>
                    <a:pt x="117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8" y="6"/>
                  </a:lnTo>
                  <a:lnTo>
                    <a:pt x="120" y="5"/>
                  </a:lnTo>
                  <a:lnTo>
                    <a:pt x="122" y="5"/>
                  </a:lnTo>
                  <a:close/>
                  <a:moveTo>
                    <a:pt x="60" y="0"/>
                  </a:moveTo>
                  <a:lnTo>
                    <a:pt x="61" y="1"/>
                  </a:lnTo>
                  <a:lnTo>
                    <a:pt x="61" y="4"/>
                  </a:lnTo>
                  <a:lnTo>
                    <a:pt x="61" y="118"/>
                  </a:lnTo>
                  <a:lnTo>
                    <a:pt x="61" y="122"/>
                  </a:lnTo>
                  <a:lnTo>
                    <a:pt x="60" y="124"/>
                  </a:lnTo>
                  <a:lnTo>
                    <a:pt x="57" y="124"/>
                  </a:lnTo>
                  <a:lnTo>
                    <a:pt x="54" y="121"/>
                  </a:lnTo>
                  <a:lnTo>
                    <a:pt x="21" y="88"/>
                  </a:lnTo>
                  <a:lnTo>
                    <a:pt x="0" y="88"/>
                  </a:lnTo>
                  <a:lnTo>
                    <a:pt x="0" y="34"/>
                  </a:lnTo>
                  <a:lnTo>
                    <a:pt x="21" y="34"/>
                  </a:lnTo>
                  <a:lnTo>
                    <a:pt x="54" y="1"/>
                  </a:lnTo>
                  <a:lnTo>
                    <a:pt x="57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39A02AD2-BCCA-40FB-9093-21EDD5234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0958" y="4618389"/>
              <a:ext cx="254806" cy="225004"/>
            </a:xfrm>
            <a:custGeom>
              <a:avLst/>
              <a:gdLst>
                <a:gd name="T0" fmla="*/ 161 w 171"/>
                <a:gd name="T1" fmla="*/ 16 h 151"/>
                <a:gd name="T2" fmla="*/ 118 w 171"/>
                <a:gd name="T3" fmla="*/ 32 h 151"/>
                <a:gd name="T4" fmla="*/ 118 w 171"/>
                <a:gd name="T5" fmla="*/ 138 h 151"/>
                <a:gd name="T6" fmla="*/ 161 w 171"/>
                <a:gd name="T7" fmla="*/ 122 h 151"/>
                <a:gd name="T8" fmla="*/ 161 w 171"/>
                <a:gd name="T9" fmla="*/ 16 h 151"/>
                <a:gd name="T10" fmla="*/ 63 w 171"/>
                <a:gd name="T11" fmla="*/ 15 h 151"/>
                <a:gd name="T12" fmla="*/ 63 w 171"/>
                <a:gd name="T13" fmla="*/ 120 h 151"/>
                <a:gd name="T14" fmla="*/ 107 w 171"/>
                <a:gd name="T15" fmla="*/ 138 h 151"/>
                <a:gd name="T16" fmla="*/ 107 w 171"/>
                <a:gd name="T17" fmla="*/ 32 h 151"/>
                <a:gd name="T18" fmla="*/ 63 w 171"/>
                <a:gd name="T19" fmla="*/ 15 h 151"/>
                <a:gd name="T20" fmla="*/ 53 w 171"/>
                <a:gd name="T21" fmla="*/ 14 h 151"/>
                <a:gd name="T22" fmla="*/ 10 w 171"/>
                <a:gd name="T23" fmla="*/ 30 h 151"/>
                <a:gd name="T24" fmla="*/ 10 w 171"/>
                <a:gd name="T25" fmla="*/ 136 h 151"/>
                <a:gd name="T26" fmla="*/ 53 w 171"/>
                <a:gd name="T27" fmla="*/ 120 h 151"/>
                <a:gd name="T28" fmla="*/ 53 w 171"/>
                <a:gd name="T29" fmla="*/ 14 h 151"/>
                <a:gd name="T30" fmla="*/ 58 w 171"/>
                <a:gd name="T31" fmla="*/ 0 h 151"/>
                <a:gd name="T32" fmla="*/ 113 w 171"/>
                <a:gd name="T33" fmla="*/ 22 h 151"/>
                <a:gd name="T34" fmla="*/ 171 w 171"/>
                <a:gd name="T35" fmla="*/ 0 h 151"/>
                <a:gd name="T36" fmla="*/ 171 w 171"/>
                <a:gd name="T37" fmla="*/ 130 h 151"/>
                <a:gd name="T38" fmla="*/ 113 w 171"/>
                <a:gd name="T39" fmla="*/ 151 h 151"/>
                <a:gd name="T40" fmla="*/ 58 w 171"/>
                <a:gd name="T41" fmla="*/ 130 h 151"/>
                <a:gd name="T42" fmla="*/ 0 w 171"/>
                <a:gd name="T43" fmla="*/ 151 h 151"/>
                <a:gd name="T44" fmla="*/ 0 w 171"/>
                <a:gd name="T45" fmla="*/ 22 h 151"/>
                <a:gd name="T46" fmla="*/ 58 w 171"/>
                <a:gd name="T4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151">
                  <a:moveTo>
                    <a:pt x="161" y="16"/>
                  </a:moveTo>
                  <a:lnTo>
                    <a:pt x="118" y="32"/>
                  </a:lnTo>
                  <a:lnTo>
                    <a:pt x="118" y="138"/>
                  </a:lnTo>
                  <a:lnTo>
                    <a:pt x="161" y="122"/>
                  </a:lnTo>
                  <a:lnTo>
                    <a:pt x="161" y="16"/>
                  </a:lnTo>
                  <a:close/>
                  <a:moveTo>
                    <a:pt x="63" y="15"/>
                  </a:moveTo>
                  <a:lnTo>
                    <a:pt x="63" y="120"/>
                  </a:lnTo>
                  <a:lnTo>
                    <a:pt x="107" y="138"/>
                  </a:lnTo>
                  <a:lnTo>
                    <a:pt x="107" y="32"/>
                  </a:lnTo>
                  <a:lnTo>
                    <a:pt x="63" y="15"/>
                  </a:lnTo>
                  <a:close/>
                  <a:moveTo>
                    <a:pt x="53" y="14"/>
                  </a:moveTo>
                  <a:lnTo>
                    <a:pt x="10" y="30"/>
                  </a:lnTo>
                  <a:lnTo>
                    <a:pt x="10" y="136"/>
                  </a:lnTo>
                  <a:lnTo>
                    <a:pt x="53" y="120"/>
                  </a:lnTo>
                  <a:lnTo>
                    <a:pt x="53" y="14"/>
                  </a:lnTo>
                  <a:close/>
                  <a:moveTo>
                    <a:pt x="58" y="0"/>
                  </a:moveTo>
                  <a:lnTo>
                    <a:pt x="113" y="22"/>
                  </a:lnTo>
                  <a:lnTo>
                    <a:pt x="171" y="0"/>
                  </a:lnTo>
                  <a:lnTo>
                    <a:pt x="171" y="130"/>
                  </a:lnTo>
                  <a:lnTo>
                    <a:pt x="113" y="151"/>
                  </a:lnTo>
                  <a:lnTo>
                    <a:pt x="58" y="130"/>
                  </a:lnTo>
                  <a:lnTo>
                    <a:pt x="0" y="151"/>
                  </a:lnTo>
                  <a:lnTo>
                    <a:pt x="0" y="2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26">
              <a:extLst>
                <a:ext uri="{FF2B5EF4-FFF2-40B4-BE49-F238E27FC236}">
                  <a16:creationId xmlns:a16="http://schemas.microsoft.com/office/drawing/2014/main" id="{D7A7FAB5-128D-40D4-98FF-25C736E5B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543" y="3783935"/>
              <a:ext cx="280138" cy="280138"/>
            </a:xfrm>
            <a:custGeom>
              <a:avLst/>
              <a:gdLst>
                <a:gd name="T0" fmla="*/ 144 w 188"/>
                <a:gd name="T1" fmla="*/ 56 h 188"/>
                <a:gd name="T2" fmla="*/ 76 w 188"/>
                <a:gd name="T3" fmla="*/ 111 h 188"/>
                <a:gd name="T4" fmla="*/ 55 w 188"/>
                <a:gd name="T5" fmla="*/ 84 h 188"/>
                <a:gd name="T6" fmla="*/ 37 w 188"/>
                <a:gd name="T7" fmla="*/ 101 h 188"/>
                <a:gd name="T8" fmla="*/ 76 w 188"/>
                <a:gd name="T9" fmla="*/ 152 h 188"/>
                <a:gd name="T10" fmla="*/ 153 w 188"/>
                <a:gd name="T11" fmla="*/ 64 h 188"/>
                <a:gd name="T12" fmla="*/ 144 w 188"/>
                <a:gd name="T13" fmla="*/ 56 h 188"/>
                <a:gd name="T14" fmla="*/ 95 w 188"/>
                <a:gd name="T15" fmla="*/ 0 h 188"/>
                <a:gd name="T16" fmla="*/ 119 w 188"/>
                <a:gd name="T17" fmla="*/ 3 h 188"/>
                <a:gd name="T18" fmla="*/ 141 w 188"/>
                <a:gd name="T19" fmla="*/ 12 h 188"/>
                <a:gd name="T20" fmla="*/ 161 w 188"/>
                <a:gd name="T21" fmla="*/ 27 h 188"/>
                <a:gd name="T22" fmla="*/ 176 w 188"/>
                <a:gd name="T23" fmla="*/ 47 h 188"/>
                <a:gd name="T24" fmla="*/ 185 w 188"/>
                <a:gd name="T25" fmla="*/ 68 h 188"/>
                <a:gd name="T26" fmla="*/ 188 w 188"/>
                <a:gd name="T27" fmla="*/ 93 h 188"/>
                <a:gd name="T28" fmla="*/ 185 w 188"/>
                <a:gd name="T29" fmla="*/ 119 h 188"/>
                <a:gd name="T30" fmla="*/ 176 w 188"/>
                <a:gd name="T31" fmla="*/ 141 h 188"/>
                <a:gd name="T32" fmla="*/ 161 w 188"/>
                <a:gd name="T33" fmla="*/ 160 h 188"/>
                <a:gd name="T34" fmla="*/ 141 w 188"/>
                <a:gd name="T35" fmla="*/ 174 h 188"/>
                <a:gd name="T36" fmla="*/ 119 w 188"/>
                <a:gd name="T37" fmla="*/ 184 h 188"/>
                <a:gd name="T38" fmla="*/ 95 w 188"/>
                <a:gd name="T39" fmla="*/ 188 h 188"/>
                <a:gd name="T40" fmla="*/ 69 w 188"/>
                <a:gd name="T41" fmla="*/ 184 h 188"/>
                <a:gd name="T42" fmla="*/ 47 w 188"/>
                <a:gd name="T43" fmla="*/ 174 h 188"/>
                <a:gd name="T44" fmla="*/ 28 w 188"/>
                <a:gd name="T45" fmla="*/ 160 h 188"/>
                <a:gd name="T46" fmla="*/ 13 w 188"/>
                <a:gd name="T47" fmla="*/ 141 h 188"/>
                <a:gd name="T48" fmla="*/ 4 w 188"/>
                <a:gd name="T49" fmla="*/ 119 h 188"/>
                <a:gd name="T50" fmla="*/ 0 w 188"/>
                <a:gd name="T51" fmla="*/ 93 h 188"/>
                <a:gd name="T52" fmla="*/ 4 w 188"/>
                <a:gd name="T53" fmla="*/ 68 h 188"/>
                <a:gd name="T54" fmla="*/ 13 w 188"/>
                <a:gd name="T55" fmla="*/ 47 h 188"/>
                <a:gd name="T56" fmla="*/ 28 w 188"/>
                <a:gd name="T57" fmla="*/ 27 h 188"/>
                <a:gd name="T58" fmla="*/ 47 w 188"/>
                <a:gd name="T59" fmla="*/ 12 h 188"/>
                <a:gd name="T60" fmla="*/ 69 w 188"/>
                <a:gd name="T61" fmla="*/ 3 h 188"/>
                <a:gd name="T62" fmla="*/ 95 w 188"/>
                <a:gd name="T6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8" h="188">
                  <a:moveTo>
                    <a:pt x="144" y="56"/>
                  </a:moveTo>
                  <a:lnTo>
                    <a:pt x="76" y="111"/>
                  </a:lnTo>
                  <a:lnTo>
                    <a:pt x="55" y="84"/>
                  </a:lnTo>
                  <a:lnTo>
                    <a:pt x="37" y="101"/>
                  </a:lnTo>
                  <a:lnTo>
                    <a:pt x="76" y="152"/>
                  </a:lnTo>
                  <a:lnTo>
                    <a:pt x="153" y="64"/>
                  </a:lnTo>
                  <a:lnTo>
                    <a:pt x="144" y="56"/>
                  </a:lnTo>
                  <a:close/>
                  <a:moveTo>
                    <a:pt x="95" y="0"/>
                  </a:moveTo>
                  <a:lnTo>
                    <a:pt x="119" y="3"/>
                  </a:lnTo>
                  <a:lnTo>
                    <a:pt x="141" y="12"/>
                  </a:lnTo>
                  <a:lnTo>
                    <a:pt x="161" y="27"/>
                  </a:lnTo>
                  <a:lnTo>
                    <a:pt x="176" y="47"/>
                  </a:lnTo>
                  <a:lnTo>
                    <a:pt x="185" y="68"/>
                  </a:lnTo>
                  <a:lnTo>
                    <a:pt x="188" y="93"/>
                  </a:lnTo>
                  <a:lnTo>
                    <a:pt x="185" y="119"/>
                  </a:lnTo>
                  <a:lnTo>
                    <a:pt x="176" y="141"/>
                  </a:lnTo>
                  <a:lnTo>
                    <a:pt x="161" y="160"/>
                  </a:lnTo>
                  <a:lnTo>
                    <a:pt x="141" y="174"/>
                  </a:lnTo>
                  <a:lnTo>
                    <a:pt x="119" y="184"/>
                  </a:lnTo>
                  <a:lnTo>
                    <a:pt x="95" y="188"/>
                  </a:lnTo>
                  <a:lnTo>
                    <a:pt x="69" y="184"/>
                  </a:lnTo>
                  <a:lnTo>
                    <a:pt x="47" y="174"/>
                  </a:lnTo>
                  <a:lnTo>
                    <a:pt x="28" y="160"/>
                  </a:lnTo>
                  <a:lnTo>
                    <a:pt x="13" y="141"/>
                  </a:lnTo>
                  <a:lnTo>
                    <a:pt x="4" y="119"/>
                  </a:lnTo>
                  <a:lnTo>
                    <a:pt x="0" y="93"/>
                  </a:lnTo>
                  <a:lnTo>
                    <a:pt x="4" y="68"/>
                  </a:lnTo>
                  <a:lnTo>
                    <a:pt x="13" y="47"/>
                  </a:lnTo>
                  <a:lnTo>
                    <a:pt x="28" y="27"/>
                  </a:lnTo>
                  <a:lnTo>
                    <a:pt x="47" y="12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F893AD23-D09D-4820-8B49-DAB7C1977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2664" y="5744901"/>
              <a:ext cx="211593" cy="213084"/>
            </a:xfrm>
            <a:custGeom>
              <a:avLst/>
              <a:gdLst>
                <a:gd name="T0" fmla="*/ 66 w 142"/>
                <a:gd name="T1" fmla="*/ 76 h 143"/>
                <a:gd name="T2" fmla="*/ 142 w 142"/>
                <a:gd name="T3" fmla="*/ 76 h 143"/>
                <a:gd name="T4" fmla="*/ 141 w 142"/>
                <a:gd name="T5" fmla="*/ 143 h 143"/>
                <a:gd name="T6" fmla="*/ 66 w 142"/>
                <a:gd name="T7" fmla="*/ 132 h 143"/>
                <a:gd name="T8" fmla="*/ 66 w 142"/>
                <a:gd name="T9" fmla="*/ 76 h 143"/>
                <a:gd name="T10" fmla="*/ 0 w 142"/>
                <a:gd name="T11" fmla="*/ 76 h 143"/>
                <a:gd name="T12" fmla="*/ 57 w 142"/>
                <a:gd name="T13" fmla="*/ 76 h 143"/>
                <a:gd name="T14" fmla="*/ 57 w 142"/>
                <a:gd name="T15" fmla="*/ 131 h 143"/>
                <a:gd name="T16" fmla="*/ 0 w 142"/>
                <a:gd name="T17" fmla="*/ 123 h 143"/>
                <a:gd name="T18" fmla="*/ 0 w 142"/>
                <a:gd name="T19" fmla="*/ 76 h 143"/>
                <a:gd name="T20" fmla="*/ 57 w 142"/>
                <a:gd name="T21" fmla="*/ 14 h 143"/>
                <a:gd name="T22" fmla="*/ 57 w 142"/>
                <a:gd name="T23" fmla="*/ 67 h 143"/>
                <a:gd name="T24" fmla="*/ 0 w 142"/>
                <a:gd name="T25" fmla="*/ 67 h 143"/>
                <a:gd name="T26" fmla="*/ 0 w 142"/>
                <a:gd name="T27" fmla="*/ 20 h 143"/>
                <a:gd name="T28" fmla="*/ 57 w 142"/>
                <a:gd name="T29" fmla="*/ 14 h 143"/>
                <a:gd name="T30" fmla="*/ 141 w 142"/>
                <a:gd name="T31" fmla="*/ 0 h 143"/>
                <a:gd name="T32" fmla="*/ 141 w 142"/>
                <a:gd name="T33" fmla="*/ 67 h 143"/>
                <a:gd name="T34" fmla="*/ 66 w 142"/>
                <a:gd name="T35" fmla="*/ 67 h 143"/>
                <a:gd name="T36" fmla="*/ 66 w 142"/>
                <a:gd name="T37" fmla="*/ 12 h 143"/>
                <a:gd name="T38" fmla="*/ 141 w 142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143">
                  <a:moveTo>
                    <a:pt x="66" y="76"/>
                  </a:moveTo>
                  <a:lnTo>
                    <a:pt x="142" y="76"/>
                  </a:lnTo>
                  <a:lnTo>
                    <a:pt x="141" y="143"/>
                  </a:lnTo>
                  <a:lnTo>
                    <a:pt x="66" y="132"/>
                  </a:lnTo>
                  <a:lnTo>
                    <a:pt x="66" y="76"/>
                  </a:lnTo>
                  <a:close/>
                  <a:moveTo>
                    <a:pt x="0" y="76"/>
                  </a:moveTo>
                  <a:lnTo>
                    <a:pt x="57" y="76"/>
                  </a:lnTo>
                  <a:lnTo>
                    <a:pt x="57" y="131"/>
                  </a:lnTo>
                  <a:lnTo>
                    <a:pt x="0" y="123"/>
                  </a:lnTo>
                  <a:lnTo>
                    <a:pt x="0" y="76"/>
                  </a:lnTo>
                  <a:close/>
                  <a:moveTo>
                    <a:pt x="57" y="14"/>
                  </a:moveTo>
                  <a:lnTo>
                    <a:pt x="57" y="67"/>
                  </a:lnTo>
                  <a:lnTo>
                    <a:pt x="0" y="67"/>
                  </a:lnTo>
                  <a:lnTo>
                    <a:pt x="0" y="20"/>
                  </a:lnTo>
                  <a:lnTo>
                    <a:pt x="57" y="14"/>
                  </a:lnTo>
                  <a:close/>
                  <a:moveTo>
                    <a:pt x="141" y="0"/>
                  </a:moveTo>
                  <a:lnTo>
                    <a:pt x="141" y="67"/>
                  </a:lnTo>
                  <a:lnTo>
                    <a:pt x="66" y="67"/>
                  </a:lnTo>
                  <a:lnTo>
                    <a:pt x="66" y="1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28">
              <a:extLst>
                <a:ext uri="{FF2B5EF4-FFF2-40B4-BE49-F238E27FC236}">
                  <a16:creationId xmlns:a16="http://schemas.microsoft.com/office/drawing/2014/main" id="{F7AB094B-E545-4FCB-81E0-316917FB6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4680" y="5700198"/>
              <a:ext cx="184771" cy="186262"/>
            </a:xfrm>
            <a:custGeom>
              <a:avLst/>
              <a:gdLst>
                <a:gd name="T0" fmla="*/ 77 w 124"/>
                <a:gd name="T1" fmla="*/ 105 h 125"/>
                <a:gd name="T2" fmla="*/ 54 w 124"/>
                <a:gd name="T3" fmla="*/ 108 h 125"/>
                <a:gd name="T4" fmla="*/ 19 w 124"/>
                <a:gd name="T5" fmla="*/ 44 h 125"/>
                <a:gd name="T6" fmla="*/ 19 w 124"/>
                <a:gd name="T7" fmla="*/ 80 h 125"/>
                <a:gd name="T8" fmla="*/ 17 w 124"/>
                <a:gd name="T9" fmla="*/ 49 h 125"/>
                <a:gd name="T10" fmla="*/ 106 w 124"/>
                <a:gd name="T11" fmla="*/ 50 h 125"/>
                <a:gd name="T12" fmla="*/ 97 w 124"/>
                <a:gd name="T13" fmla="*/ 92 h 125"/>
                <a:gd name="T14" fmla="*/ 101 w 124"/>
                <a:gd name="T15" fmla="*/ 56 h 125"/>
                <a:gd name="T16" fmla="*/ 102 w 124"/>
                <a:gd name="T17" fmla="*/ 41 h 125"/>
                <a:gd name="T18" fmla="*/ 93 w 124"/>
                <a:gd name="T19" fmla="*/ 29 h 125"/>
                <a:gd name="T20" fmla="*/ 86 w 124"/>
                <a:gd name="T21" fmla="*/ 32 h 125"/>
                <a:gd name="T22" fmla="*/ 85 w 124"/>
                <a:gd name="T23" fmla="*/ 40 h 125"/>
                <a:gd name="T24" fmla="*/ 92 w 124"/>
                <a:gd name="T25" fmla="*/ 50 h 125"/>
                <a:gd name="T26" fmla="*/ 93 w 124"/>
                <a:gd name="T27" fmla="*/ 64 h 125"/>
                <a:gd name="T28" fmla="*/ 85 w 124"/>
                <a:gd name="T29" fmla="*/ 90 h 125"/>
                <a:gd name="T30" fmla="*/ 73 w 124"/>
                <a:gd name="T31" fmla="*/ 41 h 125"/>
                <a:gd name="T32" fmla="*/ 76 w 124"/>
                <a:gd name="T33" fmla="*/ 38 h 125"/>
                <a:gd name="T34" fmla="*/ 72 w 124"/>
                <a:gd name="T35" fmla="*/ 37 h 125"/>
                <a:gd name="T36" fmla="*/ 64 w 124"/>
                <a:gd name="T37" fmla="*/ 37 h 125"/>
                <a:gd name="T38" fmla="*/ 54 w 124"/>
                <a:gd name="T39" fmla="*/ 37 h 125"/>
                <a:gd name="T40" fmla="*/ 48 w 124"/>
                <a:gd name="T41" fmla="*/ 37 h 125"/>
                <a:gd name="T42" fmla="*/ 46 w 124"/>
                <a:gd name="T43" fmla="*/ 40 h 125"/>
                <a:gd name="T44" fmla="*/ 50 w 124"/>
                <a:gd name="T45" fmla="*/ 41 h 125"/>
                <a:gd name="T46" fmla="*/ 50 w 124"/>
                <a:gd name="T47" fmla="*/ 90 h 125"/>
                <a:gd name="T48" fmla="*/ 37 w 124"/>
                <a:gd name="T49" fmla="*/ 41 h 125"/>
                <a:gd name="T50" fmla="*/ 40 w 124"/>
                <a:gd name="T51" fmla="*/ 38 h 125"/>
                <a:gd name="T52" fmla="*/ 37 w 124"/>
                <a:gd name="T53" fmla="*/ 37 h 125"/>
                <a:gd name="T54" fmla="*/ 29 w 124"/>
                <a:gd name="T55" fmla="*/ 37 h 125"/>
                <a:gd name="T56" fmla="*/ 33 w 124"/>
                <a:gd name="T57" fmla="*/ 26 h 125"/>
                <a:gd name="T58" fmla="*/ 61 w 124"/>
                <a:gd name="T59" fmla="*/ 8 h 125"/>
                <a:gd name="T60" fmla="*/ 17 w 124"/>
                <a:gd name="T61" fmla="*/ 30 h 125"/>
                <a:gd name="T62" fmla="*/ 11 w 124"/>
                <a:gd name="T63" fmla="*/ 80 h 125"/>
                <a:gd name="T64" fmla="*/ 45 w 124"/>
                <a:gd name="T65" fmla="*/ 114 h 125"/>
                <a:gd name="T66" fmla="*/ 94 w 124"/>
                <a:gd name="T67" fmla="*/ 106 h 125"/>
                <a:gd name="T68" fmla="*/ 116 w 124"/>
                <a:gd name="T69" fmla="*/ 62 h 125"/>
                <a:gd name="T70" fmla="*/ 94 w 124"/>
                <a:gd name="T71" fmla="*/ 18 h 125"/>
                <a:gd name="T72" fmla="*/ 61 w 124"/>
                <a:gd name="T73" fmla="*/ 0 h 125"/>
                <a:gd name="T74" fmla="*/ 112 w 124"/>
                <a:gd name="T75" fmla="*/ 25 h 125"/>
                <a:gd name="T76" fmla="*/ 121 w 124"/>
                <a:gd name="T77" fmla="*/ 82 h 125"/>
                <a:gd name="T78" fmla="*/ 81 w 124"/>
                <a:gd name="T79" fmla="*/ 121 h 125"/>
                <a:gd name="T80" fmla="*/ 25 w 124"/>
                <a:gd name="T81" fmla="*/ 113 h 125"/>
                <a:gd name="T82" fmla="*/ 0 w 124"/>
                <a:gd name="T83" fmla="*/ 62 h 125"/>
                <a:gd name="T84" fmla="*/ 25 w 124"/>
                <a:gd name="T85" fmla="*/ 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25">
                  <a:moveTo>
                    <a:pt x="62" y="66"/>
                  </a:moveTo>
                  <a:lnTo>
                    <a:pt x="77" y="105"/>
                  </a:lnTo>
                  <a:lnTo>
                    <a:pt x="77" y="105"/>
                  </a:lnTo>
                  <a:lnTo>
                    <a:pt x="69" y="108"/>
                  </a:lnTo>
                  <a:lnTo>
                    <a:pt x="61" y="108"/>
                  </a:lnTo>
                  <a:lnTo>
                    <a:pt x="54" y="108"/>
                  </a:lnTo>
                  <a:lnTo>
                    <a:pt x="49" y="106"/>
                  </a:lnTo>
                  <a:lnTo>
                    <a:pt x="62" y="66"/>
                  </a:lnTo>
                  <a:close/>
                  <a:moveTo>
                    <a:pt x="19" y="44"/>
                  </a:moveTo>
                  <a:lnTo>
                    <a:pt x="41" y="104"/>
                  </a:lnTo>
                  <a:lnTo>
                    <a:pt x="28" y="93"/>
                  </a:lnTo>
                  <a:lnTo>
                    <a:pt x="19" y="80"/>
                  </a:lnTo>
                  <a:lnTo>
                    <a:pt x="15" y="62"/>
                  </a:lnTo>
                  <a:lnTo>
                    <a:pt x="16" y="56"/>
                  </a:lnTo>
                  <a:lnTo>
                    <a:pt x="17" y="49"/>
                  </a:lnTo>
                  <a:lnTo>
                    <a:pt x="19" y="44"/>
                  </a:lnTo>
                  <a:close/>
                  <a:moveTo>
                    <a:pt x="102" y="41"/>
                  </a:moveTo>
                  <a:lnTo>
                    <a:pt x="106" y="50"/>
                  </a:lnTo>
                  <a:lnTo>
                    <a:pt x="109" y="62"/>
                  </a:lnTo>
                  <a:lnTo>
                    <a:pt x="105" y="78"/>
                  </a:lnTo>
                  <a:lnTo>
                    <a:pt x="97" y="92"/>
                  </a:lnTo>
                  <a:lnTo>
                    <a:pt x="85" y="101"/>
                  </a:lnTo>
                  <a:lnTo>
                    <a:pt x="100" y="61"/>
                  </a:lnTo>
                  <a:lnTo>
                    <a:pt x="101" y="56"/>
                  </a:lnTo>
                  <a:lnTo>
                    <a:pt x="102" y="50"/>
                  </a:lnTo>
                  <a:lnTo>
                    <a:pt x="102" y="45"/>
                  </a:lnTo>
                  <a:lnTo>
                    <a:pt x="102" y="41"/>
                  </a:lnTo>
                  <a:close/>
                  <a:moveTo>
                    <a:pt x="61" y="17"/>
                  </a:moveTo>
                  <a:lnTo>
                    <a:pt x="78" y="20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6" y="32"/>
                  </a:lnTo>
                  <a:lnTo>
                    <a:pt x="85" y="33"/>
                  </a:lnTo>
                  <a:lnTo>
                    <a:pt x="85" y="37"/>
                  </a:lnTo>
                  <a:lnTo>
                    <a:pt x="85" y="40"/>
                  </a:lnTo>
                  <a:lnTo>
                    <a:pt x="88" y="44"/>
                  </a:lnTo>
                  <a:lnTo>
                    <a:pt x="89" y="48"/>
                  </a:lnTo>
                  <a:lnTo>
                    <a:pt x="92" y="50"/>
                  </a:lnTo>
                  <a:lnTo>
                    <a:pt x="93" y="54"/>
                  </a:lnTo>
                  <a:lnTo>
                    <a:pt x="93" y="60"/>
                  </a:lnTo>
                  <a:lnTo>
                    <a:pt x="93" y="64"/>
                  </a:lnTo>
                  <a:lnTo>
                    <a:pt x="92" y="69"/>
                  </a:lnTo>
                  <a:lnTo>
                    <a:pt x="89" y="74"/>
                  </a:lnTo>
                  <a:lnTo>
                    <a:pt x="85" y="90"/>
                  </a:lnTo>
                  <a:lnTo>
                    <a:pt x="68" y="41"/>
                  </a:lnTo>
                  <a:lnTo>
                    <a:pt x="70" y="41"/>
                  </a:lnTo>
                  <a:lnTo>
                    <a:pt x="73" y="41"/>
                  </a:lnTo>
                  <a:lnTo>
                    <a:pt x="73" y="41"/>
                  </a:lnTo>
                  <a:lnTo>
                    <a:pt x="74" y="40"/>
                  </a:lnTo>
                  <a:lnTo>
                    <a:pt x="76" y="38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72" y="37"/>
                  </a:lnTo>
                  <a:lnTo>
                    <a:pt x="70" y="37"/>
                  </a:lnTo>
                  <a:lnTo>
                    <a:pt x="68" y="37"/>
                  </a:lnTo>
                  <a:lnTo>
                    <a:pt x="64" y="37"/>
                  </a:lnTo>
                  <a:lnTo>
                    <a:pt x="61" y="37"/>
                  </a:lnTo>
                  <a:lnTo>
                    <a:pt x="57" y="37"/>
                  </a:lnTo>
                  <a:lnTo>
                    <a:pt x="54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8" y="37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3" y="41"/>
                  </a:lnTo>
                  <a:lnTo>
                    <a:pt x="60" y="60"/>
                  </a:lnTo>
                  <a:lnTo>
                    <a:pt x="50" y="90"/>
                  </a:lnTo>
                  <a:lnTo>
                    <a:pt x="33" y="41"/>
                  </a:lnTo>
                  <a:lnTo>
                    <a:pt x="36" y="41"/>
                  </a:lnTo>
                  <a:lnTo>
                    <a:pt x="37" y="41"/>
                  </a:lnTo>
                  <a:lnTo>
                    <a:pt x="39" y="41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2" y="37"/>
                  </a:lnTo>
                  <a:lnTo>
                    <a:pt x="29" y="37"/>
                  </a:lnTo>
                  <a:lnTo>
                    <a:pt x="25" y="37"/>
                  </a:lnTo>
                  <a:lnTo>
                    <a:pt x="23" y="37"/>
                  </a:lnTo>
                  <a:lnTo>
                    <a:pt x="33" y="26"/>
                  </a:lnTo>
                  <a:lnTo>
                    <a:pt x="46" y="20"/>
                  </a:lnTo>
                  <a:lnTo>
                    <a:pt x="61" y="17"/>
                  </a:lnTo>
                  <a:close/>
                  <a:moveTo>
                    <a:pt x="61" y="8"/>
                  </a:moveTo>
                  <a:lnTo>
                    <a:pt x="45" y="10"/>
                  </a:lnTo>
                  <a:lnTo>
                    <a:pt x="29" y="18"/>
                  </a:lnTo>
                  <a:lnTo>
                    <a:pt x="17" y="30"/>
                  </a:lnTo>
                  <a:lnTo>
                    <a:pt x="11" y="45"/>
                  </a:lnTo>
                  <a:lnTo>
                    <a:pt x="8" y="62"/>
                  </a:lnTo>
                  <a:lnTo>
                    <a:pt x="11" y="80"/>
                  </a:lnTo>
                  <a:lnTo>
                    <a:pt x="17" y="94"/>
                  </a:lnTo>
                  <a:lnTo>
                    <a:pt x="29" y="106"/>
                  </a:lnTo>
                  <a:lnTo>
                    <a:pt x="45" y="114"/>
                  </a:lnTo>
                  <a:lnTo>
                    <a:pt x="61" y="117"/>
                  </a:lnTo>
                  <a:lnTo>
                    <a:pt x="78" y="114"/>
                  </a:lnTo>
                  <a:lnTo>
                    <a:pt x="94" y="106"/>
                  </a:lnTo>
                  <a:lnTo>
                    <a:pt x="105" y="94"/>
                  </a:lnTo>
                  <a:lnTo>
                    <a:pt x="113" y="80"/>
                  </a:lnTo>
                  <a:lnTo>
                    <a:pt x="116" y="62"/>
                  </a:lnTo>
                  <a:lnTo>
                    <a:pt x="113" y="45"/>
                  </a:lnTo>
                  <a:lnTo>
                    <a:pt x="105" y="30"/>
                  </a:lnTo>
                  <a:lnTo>
                    <a:pt x="94" y="18"/>
                  </a:lnTo>
                  <a:lnTo>
                    <a:pt x="78" y="10"/>
                  </a:lnTo>
                  <a:lnTo>
                    <a:pt x="61" y="8"/>
                  </a:lnTo>
                  <a:close/>
                  <a:moveTo>
                    <a:pt x="61" y="0"/>
                  </a:moveTo>
                  <a:lnTo>
                    <a:pt x="81" y="4"/>
                  </a:lnTo>
                  <a:lnTo>
                    <a:pt x="98" y="12"/>
                  </a:lnTo>
                  <a:lnTo>
                    <a:pt x="112" y="25"/>
                  </a:lnTo>
                  <a:lnTo>
                    <a:pt x="121" y="42"/>
                  </a:lnTo>
                  <a:lnTo>
                    <a:pt x="124" y="62"/>
                  </a:lnTo>
                  <a:lnTo>
                    <a:pt x="121" y="82"/>
                  </a:lnTo>
                  <a:lnTo>
                    <a:pt x="112" y="100"/>
                  </a:lnTo>
                  <a:lnTo>
                    <a:pt x="98" y="113"/>
                  </a:lnTo>
                  <a:lnTo>
                    <a:pt x="81" y="121"/>
                  </a:lnTo>
                  <a:lnTo>
                    <a:pt x="61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29">
              <a:extLst>
                <a:ext uri="{FF2B5EF4-FFF2-40B4-BE49-F238E27FC236}">
                  <a16:creationId xmlns:a16="http://schemas.microsoft.com/office/drawing/2014/main" id="{EB267CDF-EF7A-4ABB-B9B6-7E43F6EEB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6041430"/>
              <a:ext cx="247356" cy="247356"/>
            </a:xfrm>
            <a:custGeom>
              <a:avLst/>
              <a:gdLst>
                <a:gd name="T0" fmla="*/ 46 w 166"/>
                <a:gd name="T1" fmla="*/ 0 h 166"/>
                <a:gd name="T2" fmla="*/ 65 w 166"/>
                <a:gd name="T3" fmla="*/ 4 h 166"/>
                <a:gd name="T4" fmla="*/ 80 w 166"/>
                <a:gd name="T5" fmla="*/ 14 h 166"/>
                <a:gd name="T6" fmla="*/ 89 w 166"/>
                <a:gd name="T7" fmla="*/ 29 h 166"/>
                <a:gd name="T8" fmla="*/ 93 w 166"/>
                <a:gd name="T9" fmla="*/ 46 h 166"/>
                <a:gd name="T10" fmla="*/ 92 w 166"/>
                <a:gd name="T11" fmla="*/ 58 h 166"/>
                <a:gd name="T12" fmla="*/ 88 w 166"/>
                <a:gd name="T13" fmla="*/ 69 h 166"/>
                <a:gd name="T14" fmla="*/ 162 w 166"/>
                <a:gd name="T15" fmla="*/ 133 h 166"/>
                <a:gd name="T16" fmla="*/ 165 w 166"/>
                <a:gd name="T17" fmla="*/ 135 h 166"/>
                <a:gd name="T18" fmla="*/ 166 w 166"/>
                <a:gd name="T19" fmla="*/ 139 h 166"/>
                <a:gd name="T20" fmla="*/ 165 w 166"/>
                <a:gd name="T21" fmla="*/ 143 h 166"/>
                <a:gd name="T22" fmla="*/ 164 w 166"/>
                <a:gd name="T23" fmla="*/ 146 h 166"/>
                <a:gd name="T24" fmla="*/ 146 w 166"/>
                <a:gd name="T25" fmla="*/ 163 h 166"/>
                <a:gd name="T26" fmla="*/ 144 w 166"/>
                <a:gd name="T27" fmla="*/ 165 h 166"/>
                <a:gd name="T28" fmla="*/ 140 w 166"/>
                <a:gd name="T29" fmla="*/ 166 h 166"/>
                <a:gd name="T30" fmla="*/ 136 w 166"/>
                <a:gd name="T31" fmla="*/ 165 h 166"/>
                <a:gd name="T32" fmla="*/ 133 w 166"/>
                <a:gd name="T33" fmla="*/ 162 h 166"/>
                <a:gd name="T34" fmla="*/ 69 w 166"/>
                <a:gd name="T35" fmla="*/ 88 h 166"/>
                <a:gd name="T36" fmla="*/ 58 w 166"/>
                <a:gd name="T37" fmla="*/ 92 h 166"/>
                <a:gd name="T38" fmla="*/ 46 w 166"/>
                <a:gd name="T39" fmla="*/ 93 h 166"/>
                <a:gd name="T40" fmla="*/ 29 w 166"/>
                <a:gd name="T41" fmla="*/ 90 h 166"/>
                <a:gd name="T42" fmla="*/ 13 w 166"/>
                <a:gd name="T43" fmla="*/ 80 h 166"/>
                <a:gd name="T44" fmla="*/ 4 w 166"/>
                <a:gd name="T45" fmla="*/ 65 h 166"/>
                <a:gd name="T46" fmla="*/ 0 w 166"/>
                <a:gd name="T47" fmla="*/ 46 h 166"/>
                <a:gd name="T48" fmla="*/ 1 w 166"/>
                <a:gd name="T49" fmla="*/ 40 h 166"/>
                <a:gd name="T50" fmla="*/ 3 w 166"/>
                <a:gd name="T51" fmla="*/ 33 h 166"/>
                <a:gd name="T52" fmla="*/ 29 w 166"/>
                <a:gd name="T53" fmla="*/ 60 h 166"/>
                <a:gd name="T54" fmla="*/ 33 w 166"/>
                <a:gd name="T55" fmla="*/ 62 h 166"/>
                <a:gd name="T56" fmla="*/ 36 w 166"/>
                <a:gd name="T57" fmla="*/ 64 h 166"/>
                <a:gd name="T58" fmla="*/ 40 w 166"/>
                <a:gd name="T59" fmla="*/ 62 h 166"/>
                <a:gd name="T60" fmla="*/ 44 w 166"/>
                <a:gd name="T61" fmla="*/ 60 h 166"/>
                <a:gd name="T62" fmla="*/ 60 w 166"/>
                <a:gd name="T63" fmla="*/ 44 h 166"/>
                <a:gd name="T64" fmla="*/ 62 w 166"/>
                <a:gd name="T65" fmla="*/ 41 h 166"/>
                <a:gd name="T66" fmla="*/ 64 w 166"/>
                <a:gd name="T67" fmla="*/ 37 h 166"/>
                <a:gd name="T68" fmla="*/ 62 w 166"/>
                <a:gd name="T69" fmla="*/ 33 h 166"/>
                <a:gd name="T70" fmla="*/ 60 w 166"/>
                <a:gd name="T71" fmla="*/ 29 h 166"/>
                <a:gd name="T72" fmla="*/ 33 w 166"/>
                <a:gd name="T73" fmla="*/ 2 h 166"/>
                <a:gd name="T74" fmla="*/ 40 w 166"/>
                <a:gd name="T75" fmla="*/ 1 h 166"/>
                <a:gd name="T76" fmla="*/ 46 w 166"/>
                <a:gd name="T7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166">
                  <a:moveTo>
                    <a:pt x="46" y="0"/>
                  </a:moveTo>
                  <a:lnTo>
                    <a:pt x="65" y="4"/>
                  </a:lnTo>
                  <a:lnTo>
                    <a:pt x="80" y="14"/>
                  </a:lnTo>
                  <a:lnTo>
                    <a:pt x="89" y="29"/>
                  </a:lnTo>
                  <a:lnTo>
                    <a:pt x="93" y="46"/>
                  </a:lnTo>
                  <a:lnTo>
                    <a:pt x="92" y="58"/>
                  </a:lnTo>
                  <a:lnTo>
                    <a:pt x="88" y="69"/>
                  </a:lnTo>
                  <a:lnTo>
                    <a:pt x="162" y="133"/>
                  </a:lnTo>
                  <a:lnTo>
                    <a:pt x="165" y="135"/>
                  </a:lnTo>
                  <a:lnTo>
                    <a:pt x="166" y="139"/>
                  </a:lnTo>
                  <a:lnTo>
                    <a:pt x="165" y="143"/>
                  </a:lnTo>
                  <a:lnTo>
                    <a:pt x="164" y="146"/>
                  </a:lnTo>
                  <a:lnTo>
                    <a:pt x="146" y="163"/>
                  </a:lnTo>
                  <a:lnTo>
                    <a:pt x="144" y="165"/>
                  </a:lnTo>
                  <a:lnTo>
                    <a:pt x="140" y="166"/>
                  </a:lnTo>
                  <a:lnTo>
                    <a:pt x="136" y="165"/>
                  </a:lnTo>
                  <a:lnTo>
                    <a:pt x="133" y="162"/>
                  </a:lnTo>
                  <a:lnTo>
                    <a:pt x="69" y="88"/>
                  </a:lnTo>
                  <a:lnTo>
                    <a:pt x="58" y="92"/>
                  </a:lnTo>
                  <a:lnTo>
                    <a:pt x="46" y="93"/>
                  </a:lnTo>
                  <a:lnTo>
                    <a:pt x="29" y="90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6"/>
                  </a:lnTo>
                  <a:lnTo>
                    <a:pt x="1" y="40"/>
                  </a:lnTo>
                  <a:lnTo>
                    <a:pt x="3" y="33"/>
                  </a:lnTo>
                  <a:lnTo>
                    <a:pt x="29" y="60"/>
                  </a:lnTo>
                  <a:lnTo>
                    <a:pt x="33" y="62"/>
                  </a:lnTo>
                  <a:lnTo>
                    <a:pt x="36" y="64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60" y="44"/>
                  </a:lnTo>
                  <a:lnTo>
                    <a:pt x="62" y="41"/>
                  </a:lnTo>
                  <a:lnTo>
                    <a:pt x="64" y="37"/>
                  </a:lnTo>
                  <a:lnTo>
                    <a:pt x="62" y="33"/>
                  </a:lnTo>
                  <a:lnTo>
                    <a:pt x="60" y="29"/>
                  </a:lnTo>
                  <a:lnTo>
                    <a:pt x="33" y="2"/>
                  </a:lnTo>
                  <a:lnTo>
                    <a:pt x="40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30">
              <a:extLst>
                <a:ext uri="{FF2B5EF4-FFF2-40B4-BE49-F238E27FC236}">
                  <a16:creationId xmlns:a16="http://schemas.microsoft.com/office/drawing/2014/main" id="{7CB6B481-931D-437F-AE77-62ECF095A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656" y="5808975"/>
              <a:ext cx="242885" cy="372523"/>
            </a:xfrm>
            <a:custGeom>
              <a:avLst/>
              <a:gdLst>
                <a:gd name="T0" fmla="*/ 98 w 163"/>
                <a:gd name="T1" fmla="*/ 73 h 250"/>
                <a:gd name="T2" fmla="*/ 30 w 163"/>
                <a:gd name="T3" fmla="*/ 185 h 250"/>
                <a:gd name="T4" fmla="*/ 44 w 163"/>
                <a:gd name="T5" fmla="*/ 194 h 250"/>
                <a:gd name="T6" fmla="*/ 111 w 163"/>
                <a:gd name="T7" fmla="*/ 81 h 250"/>
                <a:gd name="T8" fmla="*/ 98 w 163"/>
                <a:gd name="T9" fmla="*/ 73 h 250"/>
                <a:gd name="T10" fmla="*/ 89 w 163"/>
                <a:gd name="T11" fmla="*/ 40 h 250"/>
                <a:gd name="T12" fmla="*/ 145 w 163"/>
                <a:gd name="T13" fmla="*/ 74 h 250"/>
                <a:gd name="T14" fmla="*/ 56 w 163"/>
                <a:gd name="T15" fmla="*/ 222 h 250"/>
                <a:gd name="T16" fmla="*/ 1 w 163"/>
                <a:gd name="T17" fmla="*/ 250 h 250"/>
                <a:gd name="T18" fmla="*/ 0 w 163"/>
                <a:gd name="T19" fmla="*/ 189 h 250"/>
                <a:gd name="T20" fmla="*/ 89 w 163"/>
                <a:gd name="T21" fmla="*/ 40 h 250"/>
                <a:gd name="T22" fmla="*/ 135 w 163"/>
                <a:gd name="T23" fmla="*/ 0 h 250"/>
                <a:gd name="T24" fmla="*/ 147 w 163"/>
                <a:gd name="T25" fmla="*/ 5 h 250"/>
                <a:gd name="T26" fmla="*/ 158 w 163"/>
                <a:gd name="T27" fmla="*/ 13 h 250"/>
                <a:gd name="T28" fmla="*/ 163 w 163"/>
                <a:gd name="T29" fmla="*/ 25 h 250"/>
                <a:gd name="T30" fmla="*/ 163 w 163"/>
                <a:gd name="T31" fmla="*/ 32 h 250"/>
                <a:gd name="T32" fmla="*/ 163 w 163"/>
                <a:gd name="T33" fmla="*/ 40 h 250"/>
                <a:gd name="T34" fmla="*/ 162 w 163"/>
                <a:gd name="T35" fmla="*/ 47 h 250"/>
                <a:gd name="T36" fmla="*/ 151 w 163"/>
                <a:gd name="T37" fmla="*/ 63 h 250"/>
                <a:gd name="T38" fmla="*/ 96 w 163"/>
                <a:gd name="T39" fmla="*/ 28 h 250"/>
                <a:gd name="T40" fmla="*/ 105 w 163"/>
                <a:gd name="T41" fmla="*/ 12 h 250"/>
                <a:gd name="T42" fmla="*/ 110 w 163"/>
                <a:gd name="T43" fmla="*/ 8 h 250"/>
                <a:gd name="T44" fmla="*/ 115 w 163"/>
                <a:gd name="T45" fmla="*/ 4 h 250"/>
                <a:gd name="T46" fmla="*/ 123 w 163"/>
                <a:gd name="T47" fmla="*/ 1 h 250"/>
                <a:gd name="T48" fmla="*/ 135 w 163"/>
                <a:gd name="T4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250">
                  <a:moveTo>
                    <a:pt x="98" y="73"/>
                  </a:moveTo>
                  <a:lnTo>
                    <a:pt x="30" y="185"/>
                  </a:lnTo>
                  <a:lnTo>
                    <a:pt x="44" y="194"/>
                  </a:lnTo>
                  <a:lnTo>
                    <a:pt x="111" y="81"/>
                  </a:lnTo>
                  <a:lnTo>
                    <a:pt x="98" y="73"/>
                  </a:lnTo>
                  <a:close/>
                  <a:moveTo>
                    <a:pt x="89" y="40"/>
                  </a:moveTo>
                  <a:lnTo>
                    <a:pt x="145" y="74"/>
                  </a:lnTo>
                  <a:lnTo>
                    <a:pt x="56" y="222"/>
                  </a:lnTo>
                  <a:lnTo>
                    <a:pt x="1" y="250"/>
                  </a:lnTo>
                  <a:lnTo>
                    <a:pt x="0" y="189"/>
                  </a:lnTo>
                  <a:lnTo>
                    <a:pt x="89" y="40"/>
                  </a:lnTo>
                  <a:close/>
                  <a:moveTo>
                    <a:pt x="135" y="0"/>
                  </a:moveTo>
                  <a:lnTo>
                    <a:pt x="147" y="5"/>
                  </a:lnTo>
                  <a:lnTo>
                    <a:pt x="158" y="13"/>
                  </a:lnTo>
                  <a:lnTo>
                    <a:pt x="163" y="25"/>
                  </a:lnTo>
                  <a:lnTo>
                    <a:pt x="163" y="32"/>
                  </a:lnTo>
                  <a:lnTo>
                    <a:pt x="163" y="40"/>
                  </a:lnTo>
                  <a:lnTo>
                    <a:pt x="162" y="47"/>
                  </a:lnTo>
                  <a:lnTo>
                    <a:pt x="151" y="63"/>
                  </a:lnTo>
                  <a:lnTo>
                    <a:pt x="96" y="28"/>
                  </a:lnTo>
                  <a:lnTo>
                    <a:pt x="105" y="12"/>
                  </a:lnTo>
                  <a:lnTo>
                    <a:pt x="110" y="8"/>
                  </a:lnTo>
                  <a:lnTo>
                    <a:pt x="115" y="4"/>
                  </a:lnTo>
                  <a:lnTo>
                    <a:pt x="123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31">
              <a:extLst>
                <a:ext uri="{FF2B5EF4-FFF2-40B4-BE49-F238E27FC236}">
                  <a16:creationId xmlns:a16="http://schemas.microsoft.com/office/drawing/2014/main" id="{6EA7E146-232B-4DF1-9052-B509CE575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205" y="5819406"/>
              <a:ext cx="207124" cy="236925"/>
            </a:xfrm>
            <a:custGeom>
              <a:avLst/>
              <a:gdLst>
                <a:gd name="T0" fmla="*/ 89 w 139"/>
                <a:gd name="T1" fmla="*/ 79 h 159"/>
                <a:gd name="T2" fmla="*/ 119 w 139"/>
                <a:gd name="T3" fmla="*/ 109 h 159"/>
                <a:gd name="T4" fmla="*/ 89 w 139"/>
                <a:gd name="T5" fmla="*/ 139 h 159"/>
                <a:gd name="T6" fmla="*/ 79 w 139"/>
                <a:gd name="T7" fmla="*/ 129 h 159"/>
                <a:gd name="T8" fmla="*/ 99 w 139"/>
                <a:gd name="T9" fmla="*/ 109 h 159"/>
                <a:gd name="T10" fmla="*/ 79 w 139"/>
                <a:gd name="T11" fmla="*/ 89 h 159"/>
                <a:gd name="T12" fmla="*/ 89 w 139"/>
                <a:gd name="T13" fmla="*/ 79 h 159"/>
                <a:gd name="T14" fmla="*/ 49 w 139"/>
                <a:gd name="T15" fmla="*/ 79 h 159"/>
                <a:gd name="T16" fmla="*/ 59 w 139"/>
                <a:gd name="T17" fmla="*/ 89 h 159"/>
                <a:gd name="T18" fmla="*/ 40 w 139"/>
                <a:gd name="T19" fmla="*/ 109 h 159"/>
                <a:gd name="T20" fmla="*/ 59 w 139"/>
                <a:gd name="T21" fmla="*/ 129 h 159"/>
                <a:gd name="T22" fmla="*/ 49 w 139"/>
                <a:gd name="T23" fmla="*/ 139 h 159"/>
                <a:gd name="T24" fmla="*/ 20 w 139"/>
                <a:gd name="T25" fmla="*/ 109 h 159"/>
                <a:gd name="T26" fmla="*/ 49 w 139"/>
                <a:gd name="T27" fmla="*/ 79 h 159"/>
                <a:gd name="T28" fmla="*/ 99 w 139"/>
                <a:gd name="T29" fmla="*/ 14 h 159"/>
                <a:gd name="T30" fmla="*/ 99 w 139"/>
                <a:gd name="T31" fmla="*/ 40 h 159"/>
                <a:gd name="T32" fmla="*/ 125 w 139"/>
                <a:gd name="T33" fmla="*/ 40 h 159"/>
                <a:gd name="T34" fmla="*/ 123 w 139"/>
                <a:gd name="T35" fmla="*/ 37 h 159"/>
                <a:gd name="T36" fmla="*/ 101 w 139"/>
                <a:gd name="T37" fmla="*/ 16 h 159"/>
                <a:gd name="T38" fmla="*/ 99 w 139"/>
                <a:gd name="T39" fmla="*/ 14 h 159"/>
                <a:gd name="T40" fmla="*/ 12 w 139"/>
                <a:gd name="T41" fmla="*/ 9 h 159"/>
                <a:gd name="T42" fmla="*/ 10 w 139"/>
                <a:gd name="T43" fmla="*/ 10 h 159"/>
                <a:gd name="T44" fmla="*/ 9 w 139"/>
                <a:gd name="T45" fmla="*/ 12 h 159"/>
                <a:gd name="T46" fmla="*/ 9 w 139"/>
                <a:gd name="T47" fmla="*/ 146 h 159"/>
                <a:gd name="T48" fmla="*/ 10 w 139"/>
                <a:gd name="T49" fmla="*/ 149 h 159"/>
                <a:gd name="T50" fmla="*/ 12 w 139"/>
                <a:gd name="T51" fmla="*/ 149 h 159"/>
                <a:gd name="T52" fmla="*/ 126 w 139"/>
                <a:gd name="T53" fmla="*/ 149 h 159"/>
                <a:gd name="T54" fmla="*/ 129 w 139"/>
                <a:gd name="T55" fmla="*/ 149 h 159"/>
                <a:gd name="T56" fmla="*/ 129 w 139"/>
                <a:gd name="T57" fmla="*/ 146 h 159"/>
                <a:gd name="T58" fmla="*/ 129 w 139"/>
                <a:gd name="T59" fmla="*/ 52 h 159"/>
                <a:gd name="T60" fmla="*/ 129 w 139"/>
                <a:gd name="T61" fmla="*/ 49 h 159"/>
                <a:gd name="T62" fmla="*/ 89 w 139"/>
                <a:gd name="T63" fmla="*/ 49 h 159"/>
                <a:gd name="T64" fmla="*/ 89 w 139"/>
                <a:gd name="T65" fmla="*/ 9 h 159"/>
                <a:gd name="T66" fmla="*/ 86 w 139"/>
                <a:gd name="T67" fmla="*/ 9 h 159"/>
                <a:gd name="T68" fmla="*/ 12 w 139"/>
                <a:gd name="T69" fmla="*/ 9 h 159"/>
                <a:gd name="T70" fmla="*/ 12 w 139"/>
                <a:gd name="T71" fmla="*/ 0 h 159"/>
                <a:gd name="T72" fmla="*/ 86 w 139"/>
                <a:gd name="T73" fmla="*/ 0 h 159"/>
                <a:gd name="T74" fmla="*/ 98 w 139"/>
                <a:gd name="T75" fmla="*/ 2 h 159"/>
                <a:gd name="T76" fmla="*/ 107 w 139"/>
                <a:gd name="T77" fmla="*/ 8 h 159"/>
                <a:gd name="T78" fmla="*/ 130 w 139"/>
                <a:gd name="T79" fmla="*/ 30 h 159"/>
                <a:gd name="T80" fmla="*/ 137 w 139"/>
                <a:gd name="T81" fmla="*/ 40 h 159"/>
                <a:gd name="T82" fmla="*/ 139 w 139"/>
                <a:gd name="T83" fmla="*/ 52 h 159"/>
                <a:gd name="T84" fmla="*/ 139 w 139"/>
                <a:gd name="T85" fmla="*/ 146 h 159"/>
                <a:gd name="T86" fmla="*/ 138 w 139"/>
                <a:gd name="T87" fmla="*/ 151 h 159"/>
                <a:gd name="T88" fmla="*/ 135 w 139"/>
                <a:gd name="T89" fmla="*/ 155 h 159"/>
                <a:gd name="T90" fmla="*/ 131 w 139"/>
                <a:gd name="T91" fmla="*/ 158 h 159"/>
                <a:gd name="T92" fmla="*/ 126 w 139"/>
                <a:gd name="T93" fmla="*/ 159 h 159"/>
                <a:gd name="T94" fmla="*/ 12 w 139"/>
                <a:gd name="T95" fmla="*/ 159 h 159"/>
                <a:gd name="T96" fmla="*/ 8 w 139"/>
                <a:gd name="T97" fmla="*/ 158 h 159"/>
                <a:gd name="T98" fmla="*/ 4 w 139"/>
                <a:gd name="T99" fmla="*/ 155 h 159"/>
                <a:gd name="T100" fmla="*/ 1 w 139"/>
                <a:gd name="T101" fmla="*/ 151 h 159"/>
                <a:gd name="T102" fmla="*/ 0 w 139"/>
                <a:gd name="T103" fmla="*/ 146 h 159"/>
                <a:gd name="T104" fmla="*/ 0 w 139"/>
                <a:gd name="T105" fmla="*/ 12 h 159"/>
                <a:gd name="T106" fmla="*/ 1 w 139"/>
                <a:gd name="T107" fmla="*/ 6 h 159"/>
                <a:gd name="T108" fmla="*/ 4 w 139"/>
                <a:gd name="T109" fmla="*/ 2 h 159"/>
                <a:gd name="T110" fmla="*/ 8 w 139"/>
                <a:gd name="T111" fmla="*/ 0 h 159"/>
                <a:gd name="T112" fmla="*/ 12 w 139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159">
                  <a:moveTo>
                    <a:pt x="89" y="79"/>
                  </a:moveTo>
                  <a:lnTo>
                    <a:pt x="119" y="109"/>
                  </a:lnTo>
                  <a:lnTo>
                    <a:pt x="89" y="139"/>
                  </a:lnTo>
                  <a:lnTo>
                    <a:pt x="79" y="129"/>
                  </a:lnTo>
                  <a:lnTo>
                    <a:pt x="99" y="109"/>
                  </a:lnTo>
                  <a:lnTo>
                    <a:pt x="79" y="89"/>
                  </a:lnTo>
                  <a:lnTo>
                    <a:pt x="89" y="79"/>
                  </a:lnTo>
                  <a:close/>
                  <a:moveTo>
                    <a:pt x="49" y="79"/>
                  </a:moveTo>
                  <a:lnTo>
                    <a:pt x="59" y="89"/>
                  </a:lnTo>
                  <a:lnTo>
                    <a:pt x="40" y="109"/>
                  </a:lnTo>
                  <a:lnTo>
                    <a:pt x="59" y="129"/>
                  </a:lnTo>
                  <a:lnTo>
                    <a:pt x="49" y="139"/>
                  </a:lnTo>
                  <a:lnTo>
                    <a:pt x="20" y="109"/>
                  </a:lnTo>
                  <a:lnTo>
                    <a:pt x="49" y="79"/>
                  </a:lnTo>
                  <a:close/>
                  <a:moveTo>
                    <a:pt x="99" y="14"/>
                  </a:moveTo>
                  <a:lnTo>
                    <a:pt x="99" y="40"/>
                  </a:lnTo>
                  <a:lnTo>
                    <a:pt x="125" y="40"/>
                  </a:lnTo>
                  <a:lnTo>
                    <a:pt x="123" y="37"/>
                  </a:lnTo>
                  <a:lnTo>
                    <a:pt x="101" y="16"/>
                  </a:lnTo>
                  <a:lnTo>
                    <a:pt x="99" y="14"/>
                  </a:lnTo>
                  <a:close/>
                  <a:moveTo>
                    <a:pt x="12" y="9"/>
                  </a:moveTo>
                  <a:lnTo>
                    <a:pt x="10" y="10"/>
                  </a:lnTo>
                  <a:lnTo>
                    <a:pt x="9" y="12"/>
                  </a:lnTo>
                  <a:lnTo>
                    <a:pt x="9" y="146"/>
                  </a:lnTo>
                  <a:lnTo>
                    <a:pt x="10" y="149"/>
                  </a:lnTo>
                  <a:lnTo>
                    <a:pt x="12" y="149"/>
                  </a:lnTo>
                  <a:lnTo>
                    <a:pt x="126" y="149"/>
                  </a:lnTo>
                  <a:lnTo>
                    <a:pt x="129" y="149"/>
                  </a:lnTo>
                  <a:lnTo>
                    <a:pt x="129" y="146"/>
                  </a:lnTo>
                  <a:lnTo>
                    <a:pt x="129" y="52"/>
                  </a:lnTo>
                  <a:lnTo>
                    <a:pt x="129" y="49"/>
                  </a:lnTo>
                  <a:lnTo>
                    <a:pt x="89" y="49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12" y="9"/>
                  </a:lnTo>
                  <a:close/>
                  <a:moveTo>
                    <a:pt x="12" y="0"/>
                  </a:moveTo>
                  <a:lnTo>
                    <a:pt x="86" y="0"/>
                  </a:lnTo>
                  <a:lnTo>
                    <a:pt x="98" y="2"/>
                  </a:lnTo>
                  <a:lnTo>
                    <a:pt x="107" y="8"/>
                  </a:lnTo>
                  <a:lnTo>
                    <a:pt x="130" y="30"/>
                  </a:lnTo>
                  <a:lnTo>
                    <a:pt x="137" y="40"/>
                  </a:lnTo>
                  <a:lnTo>
                    <a:pt x="139" y="52"/>
                  </a:lnTo>
                  <a:lnTo>
                    <a:pt x="139" y="146"/>
                  </a:lnTo>
                  <a:lnTo>
                    <a:pt x="138" y="151"/>
                  </a:lnTo>
                  <a:lnTo>
                    <a:pt x="135" y="155"/>
                  </a:lnTo>
                  <a:lnTo>
                    <a:pt x="131" y="158"/>
                  </a:lnTo>
                  <a:lnTo>
                    <a:pt x="126" y="159"/>
                  </a:lnTo>
                  <a:lnTo>
                    <a:pt x="12" y="159"/>
                  </a:lnTo>
                  <a:lnTo>
                    <a:pt x="8" y="158"/>
                  </a:lnTo>
                  <a:lnTo>
                    <a:pt x="4" y="155"/>
                  </a:lnTo>
                  <a:lnTo>
                    <a:pt x="1" y="151"/>
                  </a:lnTo>
                  <a:lnTo>
                    <a:pt x="0" y="146"/>
                  </a:lnTo>
                  <a:lnTo>
                    <a:pt x="0" y="12"/>
                  </a:lnTo>
                  <a:lnTo>
                    <a:pt x="1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32">
              <a:extLst>
                <a:ext uri="{FF2B5EF4-FFF2-40B4-BE49-F238E27FC236}">
                  <a16:creationId xmlns:a16="http://schemas.microsoft.com/office/drawing/2014/main" id="{D7237C43-7A44-462E-8F8A-588A1BFD0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2250" y="3524659"/>
              <a:ext cx="272687" cy="204143"/>
            </a:xfrm>
            <a:custGeom>
              <a:avLst/>
              <a:gdLst>
                <a:gd name="T0" fmla="*/ 69 w 183"/>
                <a:gd name="T1" fmla="*/ 22 h 137"/>
                <a:gd name="T2" fmla="*/ 69 w 183"/>
                <a:gd name="T3" fmla="*/ 114 h 137"/>
                <a:gd name="T4" fmla="*/ 126 w 183"/>
                <a:gd name="T5" fmla="*/ 69 h 137"/>
                <a:gd name="T6" fmla="*/ 69 w 183"/>
                <a:gd name="T7" fmla="*/ 22 h 137"/>
                <a:gd name="T8" fmla="*/ 34 w 183"/>
                <a:gd name="T9" fmla="*/ 0 h 137"/>
                <a:gd name="T10" fmla="*/ 149 w 183"/>
                <a:gd name="T11" fmla="*/ 0 h 137"/>
                <a:gd name="T12" fmla="*/ 162 w 183"/>
                <a:gd name="T13" fmla="*/ 2 h 137"/>
                <a:gd name="T14" fmla="*/ 173 w 183"/>
                <a:gd name="T15" fmla="*/ 10 h 137"/>
                <a:gd name="T16" fmla="*/ 181 w 183"/>
                <a:gd name="T17" fmla="*/ 21 h 137"/>
                <a:gd name="T18" fmla="*/ 183 w 183"/>
                <a:gd name="T19" fmla="*/ 34 h 137"/>
                <a:gd name="T20" fmla="*/ 183 w 183"/>
                <a:gd name="T21" fmla="*/ 102 h 137"/>
                <a:gd name="T22" fmla="*/ 181 w 183"/>
                <a:gd name="T23" fmla="*/ 117 h 137"/>
                <a:gd name="T24" fmla="*/ 173 w 183"/>
                <a:gd name="T25" fmla="*/ 128 h 137"/>
                <a:gd name="T26" fmla="*/ 162 w 183"/>
                <a:gd name="T27" fmla="*/ 134 h 137"/>
                <a:gd name="T28" fmla="*/ 149 w 183"/>
                <a:gd name="T29" fmla="*/ 137 h 137"/>
                <a:gd name="T30" fmla="*/ 34 w 183"/>
                <a:gd name="T31" fmla="*/ 137 h 137"/>
                <a:gd name="T32" fmla="*/ 21 w 183"/>
                <a:gd name="T33" fmla="*/ 134 h 137"/>
                <a:gd name="T34" fmla="*/ 11 w 183"/>
                <a:gd name="T35" fmla="*/ 128 h 137"/>
                <a:gd name="T36" fmla="*/ 3 w 183"/>
                <a:gd name="T37" fmla="*/ 117 h 137"/>
                <a:gd name="T38" fmla="*/ 0 w 183"/>
                <a:gd name="T39" fmla="*/ 102 h 137"/>
                <a:gd name="T40" fmla="*/ 0 w 183"/>
                <a:gd name="T41" fmla="*/ 34 h 137"/>
                <a:gd name="T42" fmla="*/ 3 w 183"/>
                <a:gd name="T43" fmla="*/ 21 h 137"/>
                <a:gd name="T44" fmla="*/ 11 w 183"/>
                <a:gd name="T45" fmla="*/ 10 h 137"/>
                <a:gd name="T46" fmla="*/ 21 w 183"/>
                <a:gd name="T47" fmla="*/ 2 h 137"/>
                <a:gd name="T48" fmla="*/ 34 w 183"/>
                <a:gd name="T4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7">
                  <a:moveTo>
                    <a:pt x="69" y="22"/>
                  </a:moveTo>
                  <a:lnTo>
                    <a:pt x="69" y="114"/>
                  </a:lnTo>
                  <a:lnTo>
                    <a:pt x="126" y="69"/>
                  </a:lnTo>
                  <a:lnTo>
                    <a:pt x="69" y="22"/>
                  </a:lnTo>
                  <a:close/>
                  <a:moveTo>
                    <a:pt x="34" y="0"/>
                  </a:moveTo>
                  <a:lnTo>
                    <a:pt x="149" y="0"/>
                  </a:lnTo>
                  <a:lnTo>
                    <a:pt x="162" y="2"/>
                  </a:lnTo>
                  <a:lnTo>
                    <a:pt x="173" y="10"/>
                  </a:lnTo>
                  <a:lnTo>
                    <a:pt x="181" y="21"/>
                  </a:lnTo>
                  <a:lnTo>
                    <a:pt x="183" y="34"/>
                  </a:lnTo>
                  <a:lnTo>
                    <a:pt x="183" y="102"/>
                  </a:lnTo>
                  <a:lnTo>
                    <a:pt x="181" y="117"/>
                  </a:lnTo>
                  <a:lnTo>
                    <a:pt x="173" y="128"/>
                  </a:lnTo>
                  <a:lnTo>
                    <a:pt x="162" y="134"/>
                  </a:lnTo>
                  <a:lnTo>
                    <a:pt x="149" y="137"/>
                  </a:lnTo>
                  <a:lnTo>
                    <a:pt x="34" y="137"/>
                  </a:lnTo>
                  <a:lnTo>
                    <a:pt x="21" y="134"/>
                  </a:lnTo>
                  <a:lnTo>
                    <a:pt x="11" y="128"/>
                  </a:lnTo>
                  <a:lnTo>
                    <a:pt x="3" y="117"/>
                  </a:lnTo>
                  <a:lnTo>
                    <a:pt x="0" y="102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133">
              <a:extLst>
                <a:ext uri="{FF2B5EF4-FFF2-40B4-BE49-F238E27FC236}">
                  <a16:creationId xmlns:a16="http://schemas.microsoft.com/office/drawing/2014/main" id="{8A1A1EAA-647A-47C7-A4E9-DB1D09746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018" y="5178665"/>
              <a:ext cx="144539" cy="144539"/>
            </a:xfrm>
            <a:custGeom>
              <a:avLst/>
              <a:gdLst>
                <a:gd name="T0" fmla="*/ 64 w 97"/>
                <a:gd name="T1" fmla="*/ 13 h 97"/>
                <a:gd name="T2" fmla="*/ 85 w 97"/>
                <a:gd name="T3" fmla="*/ 33 h 97"/>
                <a:gd name="T4" fmla="*/ 83 w 97"/>
                <a:gd name="T5" fmla="*/ 68 h 97"/>
                <a:gd name="T6" fmla="*/ 69 w 97"/>
                <a:gd name="T7" fmla="*/ 69 h 97"/>
                <a:gd name="T8" fmla="*/ 57 w 97"/>
                <a:gd name="T9" fmla="*/ 73 h 97"/>
                <a:gd name="T10" fmla="*/ 44 w 97"/>
                <a:gd name="T11" fmla="*/ 78 h 97"/>
                <a:gd name="T12" fmla="*/ 33 w 97"/>
                <a:gd name="T13" fmla="*/ 85 h 97"/>
                <a:gd name="T14" fmla="*/ 24 w 97"/>
                <a:gd name="T15" fmla="*/ 92 h 97"/>
                <a:gd name="T16" fmla="*/ 17 w 97"/>
                <a:gd name="T17" fmla="*/ 96 h 97"/>
                <a:gd name="T18" fmla="*/ 16 w 97"/>
                <a:gd name="T19" fmla="*/ 97 h 97"/>
                <a:gd name="T20" fmla="*/ 11 w 97"/>
                <a:gd name="T21" fmla="*/ 92 h 97"/>
                <a:gd name="T22" fmla="*/ 36 w 97"/>
                <a:gd name="T23" fmla="*/ 66 h 97"/>
                <a:gd name="T24" fmla="*/ 40 w 97"/>
                <a:gd name="T25" fmla="*/ 68 h 97"/>
                <a:gd name="T26" fmla="*/ 44 w 97"/>
                <a:gd name="T27" fmla="*/ 66 h 97"/>
                <a:gd name="T28" fmla="*/ 47 w 97"/>
                <a:gd name="T29" fmla="*/ 65 h 97"/>
                <a:gd name="T30" fmla="*/ 48 w 97"/>
                <a:gd name="T31" fmla="*/ 61 h 97"/>
                <a:gd name="T32" fmla="*/ 49 w 97"/>
                <a:gd name="T33" fmla="*/ 58 h 97"/>
                <a:gd name="T34" fmla="*/ 48 w 97"/>
                <a:gd name="T35" fmla="*/ 54 h 97"/>
                <a:gd name="T36" fmla="*/ 47 w 97"/>
                <a:gd name="T37" fmla="*/ 52 h 97"/>
                <a:gd name="T38" fmla="*/ 44 w 97"/>
                <a:gd name="T39" fmla="*/ 49 h 97"/>
                <a:gd name="T40" fmla="*/ 40 w 97"/>
                <a:gd name="T41" fmla="*/ 49 h 97"/>
                <a:gd name="T42" fmla="*/ 36 w 97"/>
                <a:gd name="T43" fmla="*/ 49 h 97"/>
                <a:gd name="T44" fmla="*/ 33 w 97"/>
                <a:gd name="T45" fmla="*/ 52 h 97"/>
                <a:gd name="T46" fmla="*/ 32 w 97"/>
                <a:gd name="T47" fmla="*/ 54 h 97"/>
                <a:gd name="T48" fmla="*/ 31 w 97"/>
                <a:gd name="T49" fmla="*/ 58 h 97"/>
                <a:gd name="T50" fmla="*/ 32 w 97"/>
                <a:gd name="T51" fmla="*/ 61 h 97"/>
                <a:gd name="T52" fmla="*/ 5 w 97"/>
                <a:gd name="T53" fmla="*/ 88 h 97"/>
                <a:gd name="T54" fmla="*/ 0 w 97"/>
                <a:gd name="T55" fmla="*/ 82 h 97"/>
                <a:gd name="T56" fmla="*/ 3 w 97"/>
                <a:gd name="T57" fmla="*/ 80 h 97"/>
                <a:gd name="T58" fmla="*/ 7 w 97"/>
                <a:gd name="T59" fmla="*/ 74 h 97"/>
                <a:gd name="T60" fmla="*/ 12 w 97"/>
                <a:gd name="T61" fmla="*/ 65 h 97"/>
                <a:gd name="T62" fmla="*/ 19 w 97"/>
                <a:gd name="T63" fmla="*/ 53 h 97"/>
                <a:gd name="T64" fmla="*/ 25 w 97"/>
                <a:gd name="T65" fmla="*/ 41 h 97"/>
                <a:gd name="T66" fmla="*/ 29 w 97"/>
                <a:gd name="T67" fmla="*/ 28 h 97"/>
                <a:gd name="T68" fmla="*/ 31 w 97"/>
                <a:gd name="T69" fmla="*/ 16 h 97"/>
                <a:gd name="T70" fmla="*/ 64 w 97"/>
                <a:gd name="T71" fmla="*/ 13 h 97"/>
                <a:gd name="T72" fmla="*/ 76 w 97"/>
                <a:gd name="T73" fmla="*/ 0 h 97"/>
                <a:gd name="T74" fmla="*/ 97 w 97"/>
                <a:gd name="T75" fmla="*/ 21 h 97"/>
                <a:gd name="T76" fmla="*/ 92 w 97"/>
                <a:gd name="T77" fmla="*/ 28 h 97"/>
                <a:gd name="T78" fmla="*/ 71 w 97"/>
                <a:gd name="T79" fmla="*/ 6 h 97"/>
                <a:gd name="T80" fmla="*/ 76 w 97"/>
                <a:gd name="T8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7">
                  <a:moveTo>
                    <a:pt x="64" y="13"/>
                  </a:moveTo>
                  <a:lnTo>
                    <a:pt x="85" y="33"/>
                  </a:lnTo>
                  <a:lnTo>
                    <a:pt x="83" y="68"/>
                  </a:lnTo>
                  <a:lnTo>
                    <a:pt x="69" y="69"/>
                  </a:lnTo>
                  <a:lnTo>
                    <a:pt x="57" y="73"/>
                  </a:lnTo>
                  <a:lnTo>
                    <a:pt x="44" y="78"/>
                  </a:lnTo>
                  <a:lnTo>
                    <a:pt x="33" y="85"/>
                  </a:lnTo>
                  <a:lnTo>
                    <a:pt x="24" y="92"/>
                  </a:lnTo>
                  <a:lnTo>
                    <a:pt x="17" y="96"/>
                  </a:lnTo>
                  <a:lnTo>
                    <a:pt x="16" y="97"/>
                  </a:lnTo>
                  <a:lnTo>
                    <a:pt x="11" y="92"/>
                  </a:lnTo>
                  <a:lnTo>
                    <a:pt x="36" y="66"/>
                  </a:lnTo>
                  <a:lnTo>
                    <a:pt x="40" y="68"/>
                  </a:lnTo>
                  <a:lnTo>
                    <a:pt x="44" y="66"/>
                  </a:lnTo>
                  <a:lnTo>
                    <a:pt x="47" y="65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8" y="54"/>
                  </a:lnTo>
                  <a:lnTo>
                    <a:pt x="47" y="52"/>
                  </a:lnTo>
                  <a:lnTo>
                    <a:pt x="44" y="49"/>
                  </a:lnTo>
                  <a:lnTo>
                    <a:pt x="40" y="49"/>
                  </a:lnTo>
                  <a:lnTo>
                    <a:pt x="36" y="49"/>
                  </a:lnTo>
                  <a:lnTo>
                    <a:pt x="33" y="52"/>
                  </a:lnTo>
                  <a:lnTo>
                    <a:pt x="32" y="54"/>
                  </a:lnTo>
                  <a:lnTo>
                    <a:pt x="31" y="58"/>
                  </a:lnTo>
                  <a:lnTo>
                    <a:pt x="32" y="61"/>
                  </a:lnTo>
                  <a:lnTo>
                    <a:pt x="5" y="88"/>
                  </a:lnTo>
                  <a:lnTo>
                    <a:pt x="0" y="82"/>
                  </a:lnTo>
                  <a:lnTo>
                    <a:pt x="3" y="80"/>
                  </a:lnTo>
                  <a:lnTo>
                    <a:pt x="7" y="74"/>
                  </a:lnTo>
                  <a:lnTo>
                    <a:pt x="12" y="65"/>
                  </a:lnTo>
                  <a:lnTo>
                    <a:pt x="19" y="53"/>
                  </a:lnTo>
                  <a:lnTo>
                    <a:pt x="25" y="41"/>
                  </a:lnTo>
                  <a:lnTo>
                    <a:pt x="29" y="28"/>
                  </a:lnTo>
                  <a:lnTo>
                    <a:pt x="31" y="16"/>
                  </a:lnTo>
                  <a:lnTo>
                    <a:pt x="64" y="13"/>
                  </a:lnTo>
                  <a:close/>
                  <a:moveTo>
                    <a:pt x="76" y="0"/>
                  </a:moveTo>
                  <a:lnTo>
                    <a:pt x="97" y="21"/>
                  </a:lnTo>
                  <a:lnTo>
                    <a:pt x="92" y="28"/>
                  </a:lnTo>
                  <a:lnTo>
                    <a:pt x="71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34">
              <a:extLst>
                <a:ext uri="{FF2B5EF4-FFF2-40B4-BE49-F238E27FC236}">
                  <a16:creationId xmlns:a16="http://schemas.microsoft.com/office/drawing/2014/main" id="{4F047D7B-29E1-47E2-980C-AEDA91D1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885" y="5010285"/>
              <a:ext cx="192223" cy="183281"/>
            </a:xfrm>
            <a:custGeom>
              <a:avLst/>
              <a:gdLst>
                <a:gd name="T0" fmla="*/ 64 w 129"/>
                <a:gd name="T1" fmla="*/ 0 h 123"/>
                <a:gd name="T2" fmla="*/ 77 w 129"/>
                <a:gd name="T3" fmla="*/ 1 h 123"/>
                <a:gd name="T4" fmla="*/ 85 w 129"/>
                <a:gd name="T5" fmla="*/ 6 h 123"/>
                <a:gd name="T6" fmla="*/ 89 w 129"/>
                <a:gd name="T7" fmla="*/ 13 h 123"/>
                <a:gd name="T8" fmla="*/ 92 w 129"/>
                <a:gd name="T9" fmla="*/ 21 h 123"/>
                <a:gd name="T10" fmla="*/ 92 w 129"/>
                <a:gd name="T11" fmla="*/ 28 h 123"/>
                <a:gd name="T12" fmla="*/ 92 w 129"/>
                <a:gd name="T13" fmla="*/ 34 h 123"/>
                <a:gd name="T14" fmla="*/ 92 w 129"/>
                <a:gd name="T15" fmla="*/ 38 h 123"/>
                <a:gd name="T16" fmla="*/ 93 w 129"/>
                <a:gd name="T17" fmla="*/ 41 h 123"/>
                <a:gd name="T18" fmla="*/ 94 w 129"/>
                <a:gd name="T19" fmla="*/ 44 h 123"/>
                <a:gd name="T20" fmla="*/ 94 w 129"/>
                <a:gd name="T21" fmla="*/ 46 h 123"/>
                <a:gd name="T22" fmla="*/ 93 w 129"/>
                <a:gd name="T23" fmla="*/ 50 h 123"/>
                <a:gd name="T24" fmla="*/ 92 w 129"/>
                <a:gd name="T25" fmla="*/ 53 h 123"/>
                <a:gd name="T26" fmla="*/ 90 w 129"/>
                <a:gd name="T27" fmla="*/ 56 h 123"/>
                <a:gd name="T28" fmla="*/ 88 w 129"/>
                <a:gd name="T29" fmla="*/ 56 h 123"/>
                <a:gd name="T30" fmla="*/ 85 w 129"/>
                <a:gd name="T31" fmla="*/ 65 h 123"/>
                <a:gd name="T32" fmla="*/ 81 w 129"/>
                <a:gd name="T33" fmla="*/ 71 h 123"/>
                <a:gd name="T34" fmla="*/ 79 w 129"/>
                <a:gd name="T35" fmla="*/ 75 h 123"/>
                <a:gd name="T36" fmla="*/ 77 w 129"/>
                <a:gd name="T37" fmla="*/ 77 h 123"/>
                <a:gd name="T38" fmla="*/ 77 w 129"/>
                <a:gd name="T39" fmla="*/ 78 h 123"/>
                <a:gd name="T40" fmla="*/ 77 w 129"/>
                <a:gd name="T41" fmla="*/ 79 h 123"/>
                <a:gd name="T42" fmla="*/ 77 w 129"/>
                <a:gd name="T43" fmla="*/ 82 h 123"/>
                <a:gd name="T44" fmla="*/ 77 w 129"/>
                <a:gd name="T45" fmla="*/ 83 h 123"/>
                <a:gd name="T46" fmla="*/ 79 w 129"/>
                <a:gd name="T47" fmla="*/ 86 h 123"/>
                <a:gd name="T48" fmla="*/ 80 w 129"/>
                <a:gd name="T49" fmla="*/ 86 h 123"/>
                <a:gd name="T50" fmla="*/ 89 w 129"/>
                <a:gd name="T51" fmla="*/ 89 h 123"/>
                <a:gd name="T52" fmla="*/ 101 w 129"/>
                <a:gd name="T53" fmla="*/ 95 h 123"/>
                <a:gd name="T54" fmla="*/ 114 w 129"/>
                <a:gd name="T55" fmla="*/ 103 h 123"/>
                <a:gd name="T56" fmla="*/ 125 w 129"/>
                <a:gd name="T57" fmla="*/ 113 h 123"/>
                <a:gd name="T58" fmla="*/ 129 w 129"/>
                <a:gd name="T59" fmla="*/ 123 h 123"/>
                <a:gd name="T60" fmla="*/ 0 w 129"/>
                <a:gd name="T61" fmla="*/ 123 h 123"/>
                <a:gd name="T62" fmla="*/ 4 w 129"/>
                <a:gd name="T63" fmla="*/ 113 h 123"/>
                <a:gd name="T64" fmla="*/ 13 w 129"/>
                <a:gd name="T65" fmla="*/ 103 h 123"/>
                <a:gd name="T66" fmla="*/ 27 w 129"/>
                <a:gd name="T67" fmla="*/ 95 h 123"/>
                <a:gd name="T68" fmla="*/ 39 w 129"/>
                <a:gd name="T69" fmla="*/ 89 h 123"/>
                <a:gd name="T70" fmla="*/ 48 w 129"/>
                <a:gd name="T71" fmla="*/ 86 h 123"/>
                <a:gd name="T72" fmla="*/ 49 w 129"/>
                <a:gd name="T73" fmla="*/ 86 h 123"/>
                <a:gd name="T74" fmla="*/ 51 w 129"/>
                <a:gd name="T75" fmla="*/ 83 h 123"/>
                <a:gd name="T76" fmla="*/ 51 w 129"/>
                <a:gd name="T77" fmla="*/ 82 h 123"/>
                <a:gd name="T78" fmla="*/ 52 w 129"/>
                <a:gd name="T79" fmla="*/ 79 h 123"/>
                <a:gd name="T80" fmla="*/ 52 w 129"/>
                <a:gd name="T81" fmla="*/ 78 h 123"/>
                <a:gd name="T82" fmla="*/ 52 w 129"/>
                <a:gd name="T83" fmla="*/ 77 h 123"/>
                <a:gd name="T84" fmla="*/ 49 w 129"/>
                <a:gd name="T85" fmla="*/ 75 h 123"/>
                <a:gd name="T86" fmla="*/ 47 w 129"/>
                <a:gd name="T87" fmla="*/ 71 h 123"/>
                <a:gd name="T88" fmla="*/ 43 w 129"/>
                <a:gd name="T89" fmla="*/ 65 h 123"/>
                <a:gd name="T90" fmla="*/ 40 w 129"/>
                <a:gd name="T91" fmla="*/ 56 h 123"/>
                <a:gd name="T92" fmla="*/ 37 w 129"/>
                <a:gd name="T93" fmla="*/ 56 h 123"/>
                <a:gd name="T94" fmla="*/ 36 w 129"/>
                <a:gd name="T95" fmla="*/ 53 h 123"/>
                <a:gd name="T96" fmla="*/ 35 w 129"/>
                <a:gd name="T97" fmla="*/ 50 h 123"/>
                <a:gd name="T98" fmla="*/ 33 w 129"/>
                <a:gd name="T99" fmla="*/ 46 h 123"/>
                <a:gd name="T100" fmla="*/ 33 w 129"/>
                <a:gd name="T101" fmla="*/ 44 h 123"/>
                <a:gd name="T102" fmla="*/ 35 w 129"/>
                <a:gd name="T103" fmla="*/ 41 h 123"/>
                <a:gd name="T104" fmla="*/ 36 w 129"/>
                <a:gd name="T105" fmla="*/ 38 h 123"/>
                <a:gd name="T106" fmla="*/ 36 w 129"/>
                <a:gd name="T107" fmla="*/ 34 h 123"/>
                <a:gd name="T108" fmla="*/ 36 w 129"/>
                <a:gd name="T109" fmla="*/ 28 h 123"/>
                <a:gd name="T110" fmla="*/ 36 w 129"/>
                <a:gd name="T111" fmla="*/ 21 h 123"/>
                <a:gd name="T112" fmla="*/ 39 w 129"/>
                <a:gd name="T113" fmla="*/ 13 h 123"/>
                <a:gd name="T114" fmla="*/ 44 w 129"/>
                <a:gd name="T115" fmla="*/ 6 h 123"/>
                <a:gd name="T116" fmla="*/ 52 w 129"/>
                <a:gd name="T117" fmla="*/ 1 h 123"/>
                <a:gd name="T118" fmla="*/ 64 w 129"/>
                <a:gd name="T11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3">
                  <a:moveTo>
                    <a:pt x="64" y="0"/>
                  </a:moveTo>
                  <a:lnTo>
                    <a:pt x="77" y="1"/>
                  </a:lnTo>
                  <a:lnTo>
                    <a:pt x="85" y="6"/>
                  </a:lnTo>
                  <a:lnTo>
                    <a:pt x="89" y="13"/>
                  </a:lnTo>
                  <a:lnTo>
                    <a:pt x="92" y="21"/>
                  </a:lnTo>
                  <a:lnTo>
                    <a:pt x="92" y="28"/>
                  </a:lnTo>
                  <a:lnTo>
                    <a:pt x="92" y="34"/>
                  </a:lnTo>
                  <a:lnTo>
                    <a:pt x="92" y="38"/>
                  </a:lnTo>
                  <a:lnTo>
                    <a:pt x="93" y="41"/>
                  </a:lnTo>
                  <a:lnTo>
                    <a:pt x="94" y="44"/>
                  </a:lnTo>
                  <a:lnTo>
                    <a:pt x="94" y="46"/>
                  </a:lnTo>
                  <a:lnTo>
                    <a:pt x="93" y="50"/>
                  </a:lnTo>
                  <a:lnTo>
                    <a:pt x="92" y="53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5" y="65"/>
                  </a:lnTo>
                  <a:lnTo>
                    <a:pt x="81" y="71"/>
                  </a:lnTo>
                  <a:lnTo>
                    <a:pt x="79" y="75"/>
                  </a:lnTo>
                  <a:lnTo>
                    <a:pt x="77" y="77"/>
                  </a:lnTo>
                  <a:lnTo>
                    <a:pt x="77" y="78"/>
                  </a:lnTo>
                  <a:lnTo>
                    <a:pt x="77" y="79"/>
                  </a:lnTo>
                  <a:lnTo>
                    <a:pt x="77" y="82"/>
                  </a:lnTo>
                  <a:lnTo>
                    <a:pt x="77" y="83"/>
                  </a:lnTo>
                  <a:lnTo>
                    <a:pt x="79" y="86"/>
                  </a:lnTo>
                  <a:lnTo>
                    <a:pt x="80" y="86"/>
                  </a:lnTo>
                  <a:lnTo>
                    <a:pt x="89" y="89"/>
                  </a:lnTo>
                  <a:lnTo>
                    <a:pt x="101" y="95"/>
                  </a:lnTo>
                  <a:lnTo>
                    <a:pt x="114" y="103"/>
                  </a:lnTo>
                  <a:lnTo>
                    <a:pt x="125" y="113"/>
                  </a:lnTo>
                  <a:lnTo>
                    <a:pt x="129" y="123"/>
                  </a:lnTo>
                  <a:lnTo>
                    <a:pt x="0" y="123"/>
                  </a:lnTo>
                  <a:lnTo>
                    <a:pt x="4" y="113"/>
                  </a:lnTo>
                  <a:lnTo>
                    <a:pt x="13" y="103"/>
                  </a:lnTo>
                  <a:lnTo>
                    <a:pt x="27" y="95"/>
                  </a:lnTo>
                  <a:lnTo>
                    <a:pt x="39" y="89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3"/>
                  </a:lnTo>
                  <a:lnTo>
                    <a:pt x="51" y="82"/>
                  </a:lnTo>
                  <a:lnTo>
                    <a:pt x="52" y="79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49" y="75"/>
                  </a:lnTo>
                  <a:lnTo>
                    <a:pt x="47" y="71"/>
                  </a:lnTo>
                  <a:lnTo>
                    <a:pt x="43" y="65"/>
                  </a:lnTo>
                  <a:lnTo>
                    <a:pt x="40" y="56"/>
                  </a:lnTo>
                  <a:lnTo>
                    <a:pt x="37" y="56"/>
                  </a:lnTo>
                  <a:lnTo>
                    <a:pt x="36" y="53"/>
                  </a:lnTo>
                  <a:lnTo>
                    <a:pt x="35" y="50"/>
                  </a:lnTo>
                  <a:lnTo>
                    <a:pt x="33" y="46"/>
                  </a:lnTo>
                  <a:lnTo>
                    <a:pt x="33" y="44"/>
                  </a:lnTo>
                  <a:lnTo>
                    <a:pt x="35" y="41"/>
                  </a:lnTo>
                  <a:lnTo>
                    <a:pt x="36" y="38"/>
                  </a:lnTo>
                  <a:lnTo>
                    <a:pt x="36" y="34"/>
                  </a:lnTo>
                  <a:lnTo>
                    <a:pt x="36" y="28"/>
                  </a:lnTo>
                  <a:lnTo>
                    <a:pt x="36" y="21"/>
                  </a:lnTo>
                  <a:lnTo>
                    <a:pt x="39" y="13"/>
                  </a:lnTo>
                  <a:lnTo>
                    <a:pt x="44" y="6"/>
                  </a:lnTo>
                  <a:lnTo>
                    <a:pt x="52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135">
              <a:extLst>
                <a:ext uri="{FF2B5EF4-FFF2-40B4-BE49-F238E27FC236}">
                  <a16:creationId xmlns:a16="http://schemas.microsoft.com/office/drawing/2014/main" id="{826C7815-380F-4B30-A33D-080D163F0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4257" y="5329165"/>
              <a:ext cx="180302" cy="180302"/>
            </a:xfrm>
            <a:custGeom>
              <a:avLst/>
              <a:gdLst>
                <a:gd name="T0" fmla="*/ 86 w 121"/>
                <a:gd name="T1" fmla="*/ 102 h 121"/>
                <a:gd name="T2" fmla="*/ 97 w 121"/>
                <a:gd name="T3" fmla="*/ 97 h 121"/>
                <a:gd name="T4" fmla="*/ 92 w 121"/>
                <a:gd name="T5" fmla="*/ 89 h 121"/>
                <a:gd name="T6" fmla="*/ 69 w 121"/>
                <a:gd name="T7" fmla="*/ 109 h 121"/>
                <a:gd name="T8" fmla="*/ 81 w 121"/>
                <a:gd name="T9" fmla="*/ 94 h 121"/>
                <a:gd name="T10" fmla="*/ 36 w 121"/>
                <a:gd name="T11" fmla="*/ 89 h 121"/>
                <a:gd name="T12" fmla="*/ 45 w 121"/>
                <a:gd name="T13" fmla="*/ 105 h 121"/>
                <a:gd name="T14" fmla="*/ 56 w 121"/>
                <a:gd name="T15" fmla="*/ 89 h 121"/>
                <a:gd name="T16" fmla="*/ 19 w 121"/>
                <a:gd name="T17" fmla="*/ 93 h 121"/>
                <a:gd name="T18" fmla="*/ 37 w 121"/>
                <a:gd name="T19" fmla="*/ 108 h 121"/>
                <a:gd name="T20" fmla="*/ 28 w 121"/>
                <a:gd name="T21" fmla="*/ 89 h 121"/>
                <a:gd name="T22" fmla="*/ 96 w 121"/>
                <a:gd name="T23" fmla="*/ 73 h 121"/>
                <a:gd name="T24" fmla="*/ 110 w 121"/>
                <a:gd name="T25" fmla="*/ 73 h 121"/>
                <a:gd name="T26" fmla="*/ 64 w 121"/>
                <a:gd name="T27" fmla="*/ 65 h 121"/>
                <a:gd name="T28" fmla="*/ 88 w 121"/>
                <a:gd name="T29" fmla="*/ 73 h 121"/>
                <a:gd name="T30" fmla="*/ 32 w 121"/>
                <a:gd name="T31" fmla="*/ 65 h 121"/>
                <a:gd name="T32" fmla="*/ 56 w 121"/>
                <a:gd name="T33" fmla="*/ 81 h 121"/>
                <a:gd name="T34" fmla="*/ 8 w 121"/>
                <a:gd name="T35" fmla="*/ 65 h 121"/>
                <a:gd name="T36" fmla="*/ 25 w 121"/>
                <a:gd name="T37" fmla="*/ 81 h 121"/>
                <a:gd name="T38" fmla="*/ 8 w 121"/>
                <a:gd name="T39" fmla="*/ 65 h 121"/>
                <a:gd name="T40" fmla="*/ 96 w 121"/>
                <a:gd name="T41" fmla="*/ 56 h 121"/>
                <a:gd name="T42" fmla="*/ 108 w 121"/>
                <a:gd name="T43" fmla="*/ 40 h 121"/>
                <a:gd name="T44" fmla="*/ 64 w 121"/>
                <a:gd name="T45" fmla="*/ 56 h 121"/>
                <a:gd name="T46" fmla="*/ 86 w 121"/>
                <a:gd name="T47" fmla="*/ 40 h 121"/>
                <a:gd name="T48" fmla="*/ 32 w 121"/>
                <a:gd name="T49" fmla="*/ 48 h 121"/>
                <a:gd name="T50" fmla="*/ 56 w 121"/>
                <a:gd name="T51" fmla="*/ 40 h 121"/>
                <a:gd name="T52" fmla="*/ 9 w 121"/>
                <a:gd name="T53" fmla="*/ 48 h 121"/>
                <a:gd name="T54" fmla="*/ 24 w 121"/>
                <a:gd name="T55" fmla="*/ 48 h 121"/>
                <a:gd name="T56" fmla="*/ 82 w 121"/>
                <a:gd name="T57" fmla="*/ 13 h 121"/>
                <a:gd name="T58" fmla="*/ 92 w 121"/>
                <a:gd name="T59" fmla="*/ 32 h 121"/>
                <a:gd name="T60" fmla="*/ 97 w 121"/>
                <a:gd name="T61" fmla="*/ 24 h 121"/>
                <a:gd name="T62" fmla="*/ 37 w 121"/>
                <a:gd name="T63" fmla="*/ 13 h 121"/>
                <a:gd name="T64" fmla="*/ 19 w 121"/>
                <a:gd name="T65" fmla="*/ 28 h 121"/>
                <a:gd name="T66" fmla="*/ 31 w 121"/>
                <a:gd name="T67" fmla="*/ 25 h 121"/>
                <a:gd name="T68" fmla="*/ 64 w 121"/>
                <a:gd name="T69" fmla="*/ 9 h 121"/>
                <a:gd name="T70" fmla="*/ 81 w 121"/>
                <a:gd name="T71" fmla="*/ 27 h 121"/>
                <a:gd name="T72" fmla="*/ 69 w 121"/>
                <a:gd name="T73" fmla="*/ 12 h 121"/>
                <a:gd name="T74" fmla="*/ 50 w 121"/>
                <a:gd name="T75" fmla="*/ 12 h 121"/>
                <a:gd name="T76" fmla="*/ 38 w 121"/>
                <a:gd name="T77" fmla="*/ 27 h 121"/>
                <a:gd name="T78" fmla="*/ 56 w 121"/>
                <a:gd name="T79" fmla="*/ 9 h 121"/>
                <a:gd name="T80" fmla="*/ 96 w 121"/>
                <a:gd name="T81" fmla="*/ 12 h 121"/>
                <a:gd name="T82" fmla="*/ 121 w 121"/>
                <a:gd name="T83" fmla="*/ 61 h 121"/>
                <a:gd name="T84" fmla="*/ 96 w 121"/>
                <a:gd name="T85" fmla="*/ 109 h 121"/>
                <a:gd name="T86" fmla="*/ 41 w 121"/>
                <a:gd name="T87" fmla="*/ 118 h 121"/>
                <a:gd name="T88" fmla="*/ 3 w 121"/>
                <a:gd name="T89" fmla="*/ 80 h 121"/>
                <a:gd name="T90" fmla="*/ 11 w 121"/>
                <a:gd name="T91" fmla="*/ 25 h 121"/>
                <a:gd name="T92" fmla="*/ 60 w 121"/>
                <a:gd name="T9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121">
                  <a:moveTo>
                    <a:pt x="92" y="89"/>
                  </a:moveTo>
                  <a:lnTo>
                    <a:pt x="89" y="96"/>
                  </a:lnTo>
                  <a:lnTo>
                    <a:pt x="86" y="102"/>
                  </a:lnTo>
                  <a:lnTo>
                    <a:pt x="82" y="108"/>
                  </a:lnTo>
                  <a:lnTo>
                    <a:pt x="90" y="104"/>
                  </a:lnTo>
                  <a:lnTo>
                    <a:pt x="97" y="97"/>
                  </a:lnTo>
                  <a:lnTo>
                    <a:pt x="101" y="93"/>
                  </a:lnTo>
                  <a:lnTo>
                    <a:pt x="104" y="89"/>
                  </a:lnTo>
                  <a:lnTo>
                    <a:pt x="92" y="89"/>
                  </a:lnTo>
                  <a:close/>
                  <a:moveTo>
                    <a:pt x="64" y="89"/>
                  </a:moveTo>
                  <a:lnTo>
                    <a:pt x="64" y="113"/>
                  </a:lnTo>
                  <a:lnTo>
                    <a:pt x="69" y="109"/>
                  </a:lnTo>
                  <a:lnTo>
                    <a:pt x="74" y="105"/>
                  </a:lnTo>
                  <a:lnTo>
                    <a:pt x="78" y="100"/>
                  </a:lnTo>
                  <a:lnTo>
                    <a:pt x="81" y="94"/>
                  </a:lnTo>
                  <a:lnTo>
                    <a:pt x="84" y="89"/>
                  </a:lnTo>
                  <a:lnTo>
                    <a:pt x="64" y="89"/>
                  </a:lnTo>
                  <a:close/>
                  <a:moveTo>
                    <a:pt x="36" y="89"/>
                  </a:moveTo>
                  <a:lnTo>
                    <a:pt x="38" y="94"/>
                  </a:lnTo>
                  <a:lnTo>
                    <a:pt x="41" y="100"/>
                  </a:lnTo>
                  <a:lnTo>
                    <a:pt x="45" y="105"/>
                  </a:lnTo>
                  <a:lnTo>
                    <a:pt x="50" y="109"/>
                  </a:lnTo>
                  <a:lnTo>
                    <a:pt x="56" y="113"/>
                  </a:lnTo>
                  <a:lnTo>
                    <a:pt x="56" y="89"/>
                  </a:lnTo>
                  <a:lnTo>
                    <a:pt x="36" y="89"/>
                  </a:lnTo>
                  <a:close/>
                  <a:moveTo>
                    <a:pt x="16" y="89"/>
                  </a:moveTo>
                  <a:lnTo>
                    <a:pt x="19" y="93"/>
                  </a:lnTo>
                  <a:lnTo>
                    <a:pt x="23" y="97"/>
                  </a:lnTo>
                  <a:lnTo>
                    <a:pt x="29" y="104"/>
                  </a:lnTo>
                  <a:lnTo>
                    <a:pt x="37" y="108"/>
                  </a:lnTo>
                  <a:lnTo>
                    <a:pt x="33" y="102"/>
                  </a:lnTo>
                  <a:lnTo>
                    <a:pt x="31" y="96"/>
                  </a:lnTo>
                  <a:lnTo>
                    <a:pt x="28" y="89"/>
                  </a:lnTo>
                  <a:lnTo>
                    <a:pt x="16" y="89"/>
                  </a:lnTo>
                  <a:close/>
                  <a:moveTo>
                    <a:pt x="96" y="65"/>
                  </a:moveTo>
                  <a:lnTo>
                    <a:pt x="96" y="73"/>
                  </a:lnTo>
                  <a:lnTo>
                    <a:pt x="94" y="81"/>
                  </a:lnTo>
                  <a:lnTo>
                    <a:pt x="108" y="81"/>
                  </a:lnTo>
                  <a:lnTo>
                    <a:pt x="110" y="73"/>
                  </a:lnTo>
                  <a:lnTo>
                    <a:pt x="112" y="65"/>
                  </a:lnTo>
                  <a:lnTo>
                    <a:pt x="96" y="65"/>
                  </a:lnTo>
                  <a:close/>
                  <a:moveTo>
                    <a:pt x="64" y="65"/>
                  </a:moveTo>
                  <a:lnTo>
                    <a:pt x="64" y="81"/>
                  </a:lnTo>
                  <a:lnTo>
                    <a:pt x="86" y="81"/>
                  </a:lnTo>
                  <a:lnTo>
                    <a:pt x="88" y="73"/>
                  </a:lnTo>
                  <a:lnTo>
                    <a:pt x="88" y="65"/>
                  </a:lnTo>
                  <a:lnTo>
                    <a:pt x="64" y="65"/>
                  </a:lnTo>
                  <a:close/>
                  <a:moveTo>
                    <a:pt x="32" y="65"/>
                  </a:moveTo>
                  <a:lnTo>
                    <a:pt x="32" y="73"/>
                  </a:lnTo>
                  <a:lnTo>
                    <a:pt x="34" y="81"/>
                  </a:lnTo>
                  <a:lnTo>
                    <a:pt x="56" y="81"/>
                  </a:lnTo>
                  <a:lnTo>
                    <a:pt x="56" y="65"/>
                  </a:lnTo>
                  <a:lnTo>
                    <a:pt x="32" y="65"/>
                  </a:lnTo>
                  <a:close/>
                  <a:moveTo>
                    <a:pt x="8" y="65"/>
                  </a:moveTo>
                  <a:lnTo>
                    <a:pt x="9" y="73"/>
                  </a:lnTo>
                  <a:lnTo>
                    <a:pt x="12" y="81"/>
                  </a:lnTo>
                  <a:lnTo>
                    <a:pt x="25" y="81"/>
                  </a:lnTo>
                  <a:lnTo>
                    <a:pt x="24" y="73"/>
                  </a:lnTo>
                  <a:lnTo>
                    <a:pt x="24" y="65"/>
                  </a:lnTo>
                  <a:lnTo>
                    <a:pt x="8" y="65"/>
                  </a:lnTo>
                  <a:close/>
                  <a:moveTo>
                    <a:pt x="94" y="40"/>
                  </a:moveTo>
                  <a:lnTo>
                    <a:pt x="96" y="48"/>
                  </a:lnTo>
                  <a:lnTo>
                    <a:pt x="96" y="56"/>
                  </a:lnTo>
                  <a:lnTo>
                    <a:pt x="112" y="56"/>
                  </a:lnTo>
                  <a:lnTo>
                    <a:pt x="110" y="48"/>
                  </a:lnTo>
                  <a:lnTo>
                    <a:pt x="108" y="40"/>
                  </a:lnTo>
                  <a:lnTo>
                    <a:pt x="94" y="40"/>
                  </a:lnTo>
                  <a:close/>
                  <a:moveTo>
                    <a:pt x="64" y="40"/>
                  </a:moveTo>
                  <a:lnTo>
                    <a:pt x="64" y="56"/>
                  </a:lnTo>
                  <a:lnTo>
                    <a:pt x="88" y="56"/>
                  </a:lnTo>
                  <a:lnTo>
                    <a:pt x="88" y="48"/>
                  </a:lnTo>
                  <a:lnTo>
                    <a:pt x="86" y="40"/>
                  </a:lnTo>
                  <a:lnTo>
                    <a:pt x="64" y="40"/>
                  </a:lnTo>
                  <a:close/>
                  <a:moveTo>
                    <a:pt x="34" y="40"/>
                  </a:moveTo>
                  <a:lnTo>
                    <a:pt x="32" y="48"/>
                  </a:lnTo>
                  <a:lnTo>
                    <a:pt x="32" y="56"/>
                  </a:lnTo>
                  <a:lnTo>
                    <a:pt x="56" y="56"/>
                  </a:lnTo>
                  <a:lnTo>
                    <a:pt x="56" y="40"/>
                  </a:lnTo>
                  <a:lnTo>
                    <a:pt x="34" y="40"/>
                  </a:lnTo>
                  <a:close/>
                  <a:moveTo>
                    <a:pt x="12" y="40"/>
                  </a:moveTo>
                  <a:lnTo>
                    <a:pt x="9" y="48"/>
                  </a:lnTo>
                  <a:lnTo>
                    <a:pt x="8" y="56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25" y="40"/>
                  </a:lnTo>
                  <a:lnTo>
                    <a:pt x="12" y="40"/>
                  </a:lnTo>
                  <a:close/>
                  <a:moveTo>
                    <a:pt x="82" y="13"/>
                  </a:moveTo>
                  <a:lnTo>
                    <a:pt x="86" y="19"/>
                  </a:lnTo>
                  <a:lnTo>
                    <a:pt x="89" y="25"/>
                  </a:lnTo>
                  <a:lnTo>
                    <a:pt x="92" y="32"/>
                  </a:lnTo>
                  <a:lnTo>
                    <a:pt x="104" y="32"/>
                  </a:lnTo>
                  <a:lnTo>
                    <a:pt x="101" y="28"/>
                  </a:lnTo>
                  <a:lnTo>
                    <a:pt x="97" y="24"/>
                  </a:lnTo>
                  <a:lnTo>
                    <a:pt x="90" y="17"/>
                  </a:lnTo>
                  <a:lnTo>
                    <a:pt x="82" y="13"/>
                  </a:lnTo>
                  <a:close/>
                  <a:moveTo>
                    <a:pt x="37" y="13"/>
                  </a:moveTo>
                  <a:lnTo>
                    <a:pt x="29" y="17"/>
                  </a:lnTo>
                  <a:lnTo>
                    <a:pt x="23" y="24"/>
                  </a:lnTo>
                  <a:lnTo>
                    <a:pt x="19" y="28"/>
                  </a:lnTo>
                  <a:lnTo>
                    <a:pt x="16" y="32"/>
                  </a:lnTo>
                  <a:lnTo>
                    <a:pt x="28" y="32"/>
                  </a:lnTo>
                  <a:lnTo>
                    <a:pt x="31" y="25"/>
                  </a:lnTo>
                  <a:lnTo>
                    <a:pt x="33" y="19"/>
                  </a:lnTo>
                  <a:lnTo>
                    <a:pt x="37" y="13"/>
                  </a:lnTo>
                  <a:close/>
                  <a:moveTo>
                    <a:pt x="64" y="9"/>
                  </a:moveTo>
                  <a:lnTo>
                    <a:pt x="64" y="32"/>
                  </a:lnTo>
                  <a:lnTo>
                    <a:pt x="84" y="32"/>
                  </a:lnTo>
                  <a:lnTo>
                    <a:pt x="81" y="27"/>
                  </a:lnTo>
                  <a:lnTo>
                    <a:pt x="78" y="21"/>
                  </a:lnTo>
                  <a:lnTo>
                    <a:pt x="74" y="16"/>
                  </a:lnTo>
                  <a:lnTo>
                    <a:pt x="69" y="12"/>
                  </a:lnTo>
                  <a:lnTo>
                    <a:pt x="64" y="9"/>
                  </a:lnTo>
                  <a:close/>
                  <a:moveTo>
                    <a:pt x="56" y="9"/>
                  </a:moveTo>
                  <a:lnTo>
                    <a:pt x="50" y="12"/>
                  </a:lnTo>
                  <a:lnTo>
                    <a:pt x="45" y="16"/>
                  </a:lnTo>
                  <a:lnTo>
                    <a:pt x="41" y="21"/>
                  </a:lnTo>
                  <a:lnTo>
                    <a:pt x="38" y="27"/>
                  </a:lnTo>
                  <a:lnTo>
                    <a:pt x="36" y="32"/>
                  </a:lnTo>
                  <a:lnTo>
                    <a:pt x="56" y="32"/>
                  </a:lnTo>
                  <a:lnTo>
                    <a:pt x="56" y="9"/>
                  </a:lnTo>
                  <a:close/>
                  <a:moveTo>
                    <a:pt x="60" y="0"/>
                  </a:moveTo>
                  <a:lnTo>
                    <a:pt x="78" y="3"/>
                  </a:lnTo>
                  <a:lnTo>
                    <a:pt x="96" y="12"/>
                  </a:lnTo>
                  <a:lnTo>
                    <a:pt x="109" y="25"/>
                  </a:lnTo>
                  <a:lnTo>
                    <a:pt x="117" y="41"/>
                  </a:lnTo>
                  <a:lnTo>
                    <a:pt x="121" y="61"/>
                  </a:lnTo>
                  <a:lnTo>
                    <a:pt x="117" y="80"/>
                  </a:lnTo>
                  <a:lnTo>
                    <a:pt x="109" y="96"/>
                  </a:lnTo>
                  <a:lnTo>
                    <a:pt x="96" y="109"/>
                  </a:lnTo>
                  <a:lnTo>
                    <a:pt x="78" y="118"/>
                  </a:lnTo>
                  <a:lnTo>
                    <a:pt x="60" y="121"/>
                  </a:lnTo>
                  <a:lnTo>
                    <a:pt x="41" y="118"/>
                  </a:lnTo>
                  <a:lnTo>
                    <a:pt x="24" y="109"/>
                  </a:lnTo>
                  <a:lnTo>
                    <a:pt x="11" y="96"/>
                  </a:lnTo>
                  <a:lnTo>
                    <a:pt x="3" y="80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36">
              <a:extLst>
                <a:ext uri="{FF2B5EF4-FFF2-40B4-BE49-F238E27FC236}">
                  <a16:creationId xmlns:a16="http://schemas.microsoft.com/office/drawing/2014/main" id="{A8764860-BEFA-45B2-94C5-780C984D0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202" y="4201162"/>
              <a:ext cx="149009" cy="157950"/>
            </a:xfrm>
            <a:custGeom>
              <a:avLst/>
              <a:gdLst>
                <a:gd name="T0" fmla="*/ 27 w 100"/>
                <a:gd name="T1" fmla="*/ 73 h 106"/>
                <a:gd name="T2" fmla="*/ 73 w 100"/>
                <a:gd name="T3" fmla="*/ 73 h 106"/>
                <a:gd name="T4" fmla="*/ 73 w 100"/>
                <a:gd name="T5" fmla="*/ 79 h 106"/>
                <a:gd name="T6" fmla="*/ 27 w 100"/>
                <a:gd name="T7" fmla="*/ 79 h 106"/>
                <a:gd name="T8" fmla="*/ 27 w 100"/>
                <a:gd name="T9" fmla="*/ 73 h 106"/>
                <a:gd name="T10" fmla="*/ 27 w 100"/>
                <a:gd name="T11" fmla="*/ 60 h 106"/>
                <a:gd name="T12" fmla="*/ 73 w 100"/>
                <a:gd name="T13" fmla="*/ 60 h 106"/>
                <a:gd name="T14" fmla="*/ 73 w 100"/>
                <a:gd name="T15" fmla="*/ 66 h 106"/>
                <a:gd name="T16" fmla="*/ 27 w 100"/>
                <a:gd name="T17" fmla="*/ 66 h 106"/>
                <a:gd name="T18" fmla="*/ 27 w 100"/>
                <a:gd name="T19" fmla="*/ 60 h 106"/>
                <a:gd name="T20" fmla="*/ 27 w 100"/>
                <a:gd name="T21" fmla="*/ 46 h 106"/>
                <a:gd name="T22" fmla="*/ 73 w 100"/>
                <a:gd name="T23" fmla="*/ 46 h 106"/>
                <a:gd name="T24" fmla="*/ 73 w 100"/>
                <a:gd name="T25" fmla="*/ 53 h 106"/>
                <a:gd name="T26" fmla="*/ 27 w 100"/>
                <a:gd name="T27" fmla="*/ 53 h 106"/>
                <a:gd name="T28" fmla="*/ 27 w 100"/>
                <a:gd name="T29" fmla="*/ 46 h 106"/>
                <a:gd name="T30" fmla="*/ 27 w 100"/>
                <a:gd name="T31" fmla="*/ 33 h 106"/>
                <a:gd name="T32" fmla="*/ 73 w 100"/>
                <a:gd name="T33" fmla="*/ 33 h 106"/>
                <a:gd name="T34" fmla="*/ 73 w 100"/>
                <a:gd name="T35" fmla="*/ 40 h 106"/>
                <a:gd name="T36" fmla="*/ 27 w 100"/>
                <a:gd name="T37" fmla="*/ 40 h 106"/>
                <a:gd name="T38" fmla="*/ 27 w 100"/>
                <a:gd name="T39" fmla="*/ 33 h 106"/>
                <a:gd name="T40" fmla="*/ 13 w 100"/>
                <a:gd name="T41" fmla="*/ 13 h 106"/>
                <a:gd name="T42" fmla="*/ 13 w 100"/>
                <a:gd name="T43" fmla="*/ 93 h 106"/>
                <a:gd name="T44" fmla="*/ 87 w 100"/>
                <a:gd name="T45" fmla="*/ 93 h 106"/>
                <a:gd name="T46" fmla="*/ 87 w 100"/>
                <a:gd name="T47" fmla="*/ 13 h 106"/>
                <a:gd name="T48" fmla="*/ 13 w 100"/>
                <a:gd name="T49" fmla="*/ 13 h 106"/>
                <a:gd name="T50" fmla="*/ 9 w 100"/>
                <a:gd name="T51" fmla="*/ 0 h 106"/>
                <a:gd name="T52" fmla="*/ 91 w 100"/>
                <a:gd name="T53" fmla="*/ 0 h 106"/>
                <a:gd name="T54" fmla="*/ 95 w 100"/>
                <a:gd name="T55" fmla="*/ 0 h 106"/>
                <a:gd name="T56" fmla="*/ 97 w 100"/>
                <a:gd name="T57" fmla="*/ 2 h 106"/>
                <a:gd name="T58" fmla="*/ 100 w 100"/>
                <a:gd name="T59" fmla="*/ 5 h 106"/>
                <a:gd name="T60" fmla="*/ 100 w 100"/>
                <a:gd name="T61" fmla="*/ 9 h 106"/>
                <a:gd name="T62" fmla="*/ 100 w 100"/>
                <a:gd name="T63" fmla="*/ 97 h 106"/>
                <a:gd name="T64" fmla="*/ 100 w 100"/>
                <a:gd name="T65" fmla="*/ 101 h 106"/>
                <a:gd name="T66" fmla="*/ 97 w 100"/>
                <a:gd name="T67" fmla="*/ 103 h 106"/>
                <a:gd name="T68" fmla="*/ 95 w 100"/>
                <a:gd name="T69" fmla="*/ 106 h 106"/>
                <a:gd name="T70" fmla="*/ 91 w 100"/>
                <a:gd name="T71" fmla="*/ 106 h 106"/>
                <a:gd name="T72" fmla="*/ 9 w 100"/>
                <a:gd name="T73" fmla="*/ 106 h 106"/>
                <a:gd name="T74" fmla="*/ 5 w 100"/>
                <a:gd name="T75" fmla="*/ 106 h 106"/>
                <a:gd name="T76" fmla="*/ 3 w 100"/>
                <a:gd name="T77" fmla="*/ 103 h 106"/>
                <a:gd name="T78" fmla="*/ 0 w 100"/>
                <a:gd name="T79" fmla="*/ 101 h 106"/>
                <a:gd name="T80" fmla="*/ 0 w 100"/>
                <a:gd name="T81" fmla="*/ 97 h 106"/>
                <a:gd name="T82" fmla="*/ 0 w 100"/>
                <a:gd name="T83" fmla="*/ 9 h 106"/>
                <a:gd name="T84" fmla="*/ 0 w 100"/>
                <a:gd name="T85" fmla="*/ 5 h 106"/>
                <a:gd name="T86" fmla="*/ 3 w 100"/>
                <a:gd name="T87" fmla="*/ 2 h 106"/>
                <a:gd name="T88" fmla="*/ 5 w 100"/>
                <a:gd name="T89" fmla="*/ 0 h 106"/>
                <a:gd name="T90" fmla="*/ 9 w 100"/>
                <a:gd name="T9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106">
                  <a:moveTo>
                    <a:pt x="27" y="73"/>
                  </a:moveTo>
                  <a:lnTo>
                    <a:pt x="73" y="73"/>
                  </a:lnTo>
                  <a:lnTo>
                    <a:pt x="73" y="79"/>
                  </a:lnTo>
                  <a:lnTo>
                    <a:pt x="27" y="79"/>
                  </a:lnTo>
                  <a:lnTo>
                    <a:pt x="27" y="73"/>
                  </a:lnTo>
                  <a:close/>
                  <a:moveTo>
                    <a:pt x="27" y="60"/>
                  </a:moveTo>
                  <a:lnTo>
                    <a:pt x="73" y="60"/>
                  </a:lnTo>
                  <a:lnTo>
                    <a:pt x="73" y="66"/>
                  </a:lnTo>
                  <a:lnTo>
                    <a:pt x="27" y="66"/>
                  </a:lnTo>
                  <a:lnTo>
                    <a:pt x="27" y="60"/>
                  </a:lnTo>
                  <a:close/>
                  <a:moveTo>
                    <a:pt x="27" y="46"/>
                  </a:moveTo>
                  <a:lnTo>
                    <a:pt x="73" y="46"/>
                  </a:lnTo>
                  <a:lnTo>
                    <a:pt x="73" y="53"/>
                  </a:lnTo>
                  <a:lnTo>
                    <a:pt x="27" y="53"/>
                  </a:lnTo>
                  <a:lnTo>
                    <a:pt x="27" y="46"/>
                  </a:lnTo>
                  <a:close/>
                  <a:moveTo>
                    <a:pt x="27" y="33"/>
                  </a:moveTo>
                  <a:lnTo>
                    <a:pt x="73" y="33"/>
                  </a:lnTo>
                  <a:lnTo>
                    <a:pt x="73" y="40"/>
                  </a:lnTo>
                  <a:lnTo>
                    <a:pt x="27" y="40"/>
                  </a:lnTo>
                  <a:lnTo>
                    <a:pt x="27" y="33"/>
                  </a:lnTo>
                  <a:close/>
                  <a:moveTo>
                    <a:pt x="13" y="13"/>
                  </a:moveTo>
                  <a:lnTo>
                    <a:pt x="13" y="93"/>
                  </a:lnTo>
                  <a:lnTo>
                    <a:pt x="87" y="93"/>
                  </a:lnTo>
                  <a:lnTo>
                    <a:pt x="87" y="13"/>
                  </a:lnTo>
                  <a:lnTo>
                    <a:pt x="13" y="13"/>
                  </a:lnTo>
                  <a:close/>
                  <a:moveTo>
                    <a:pt x="9" y="0"/>
                  </a:moveTo>
                  <a:lnTo>
                    <a:pt x="91" y="0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100" y="5"/>
                  </a:lnTo>
                  <a:lnTo>
                    <a:pt x="100" y="9"/>
                  </a:lnTo>
                  <a:lnTo>
                    <a:pt x="100" y="97"/>
                  </a:lnTo>
                  <a:lnTo>
                    <a:pt x="100" y="101"/>
                  </a:lnTo>
                  <a:lnTo>
                    <a:pt x="97" y="103"/>
                  </a:lnTo>
                  <a:lnTo>
                    <a:pt x="95" y="106"/>
                  </a:lnTo>
                  <a:lnTo>
                    <a:pt x="91" y="106"/>
                  </a:lnTo>
                  <a:lnTo>
                    <a:pt x="9" y="106"/>
                  </a:lnTo>
                  <a:lnTo>
                    <a:pt x="5" y="106"/>
                  </a:lnTo>
                  <a:lnTo>
                    <a:pt x="3" y="103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37">
              <a:extLst>
                <a:ext uri="{FF2B5EF4-FFF2-40B4-BE49-F238E27FC236}">
                  <a16:creationId xmlns:a16="http://schemas.microsoft.com/office/drawing/2014/main" id="{58232A07-DD78-4541-9D9F-EF0277C54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0329" y="3244521"/>
              <a:ext cx="146030" cy="183281"/>
            </a:xfrm>
            <a:custGeom>
              <a:avLst/>
              <a:gdLst>
                <a:gd name="T0" fmla="*/ 62 w 98"/>
                <a:gd name="T1" fmla="*/ 60 h 123"/>
                <a:gd name="T2" fmla="*/ 52 w 98"/>
                <a:gd name="T3" fmla="*/ 84 h 123"/>
                <a:gd name="T4" fmla="*/ 38 w 98"/>
                <a:gd name="T5" fmla="*/ 101 h 123"/>
                <a:gd name="T6" fmla="*/ 25 w 98"/>
                <a:gd name="T7" fmla="*/ 113 h 123"/>
                <a:gd name="T8" fmla="*/ 15 w 98"/>
                <a:gd name="T9" fmla="*/ 120 h 123"/>
                <a:gd name="T10" fmla="*/ 8 w 98"/>
                <a:gd name="T11" fmla="*/ 123 h 123"/>
                <a:gd name="T12" fmla="*/ 5 w 98"/>
                <a:gd name="T13" fmla="*/ 121 h 123"/>
                <a:gd name="T14" fmla="*/ 3 w 98"/>
                <a:gd name="T15" fmla="*/ 120 h 123"/>
                <a:gd name="T16" fmla="*/ 1 w 98"/>
                <a:gd name="T17" fmla="*/ 119 h 123"/>
                <a:gd name="T18" fmla="*/ 0 w 98"/>
                <a:gd name="T19" fmla="*/ 117 h 123"/>
                <a:gd name="T20" fmla="*/ 0 w 98"/>
                <a:gd name="T21" fmla="*/ 116 h 123"/>
                <a:gd name="T22" fmla="*/ 0 w 98"/>
                <a:gd name="T23" fmla="*/ 115 h 123"/>
                <a:gd name="T24" fmla="*/ 5 w 98"/>
                <a:gd name="T25" fmla="*/ 113 h 123"/>
                <a:gd name="T26" fmla="*/ 16 w 98"/>
                <a:gd name="T27" fmla="*/ 108 h 123"/>
                <a:gd name="T28" fmla="*/ 30 w 98"/>
                <a:gd name="T29" fmla="*/ 99 h 123"/>
                <a:gd name="T30" fmla="*/ 46 w 98"/>
                <a:gd name="T31" fmla="*/ 83 h 123"/>
                <a:gd name="T32" fmla="*/ 62 w 98"/>
                <a:gd name="T33" fmla="*/ 60 h 123"/>
                <a:gd name="T34" fmla="*/ 73 w 98"/>
                <a:gd name="T35" fmla="*/ 0 h 123"/>
                <a:gd name="T36" fmla="*/ 80 w 98"/>
                <a:gd name="T37" fmla="*/ 11 h 123"/>
                <a:gd name="T38" fmla="*/ 88 w 98"/>
                <a:gd name="T39" fmla="*/ 25 h 123"/>
                <a:gd name="T40" fmla="*/ 94 w 98"/>
                <a:gd name="T41" fmla="*/ 43 h 123"/>
                <a:gd name="T42" fmla="*/ 98 w 98"/>
                <a:gd name="T43" fmla="*/ 63 h 123"/>
                <a:gd name="T44" fmla="*/ 96 w 98"/>
                <a:gd name="T45" fmla="*/ 84 h 123"/>
                <a:gd name="T46" fmla="*/ 90 w 98"/>
                <a:gd name="T47" fmla="*/ 99 h 123"/>
                <a:gd name="T48" fmla="*/ 82 w 98"/>
                <a:gd name="T49" fmla="*/ 109 h 123"/>
                <a:gd name="T50" fmla="*/ 72 w 98"/>
                <a:gd name="T51" fmla="*/ 116 h 123"/>
                <a:gd name="T52" fmla="*/ 61 w 98"/>
                <a:gd name="T53" fmla="*/ 119 h 123"/>
                <a:gd name="T54" fmla="*/ 50 w 98"/>
                <a:gd name="T55" fmla="*/ 117 h 123"/>
                <a:gd name="T56" fmla="*/ 41 w 98"/>
                <a:gd name="T57" fmla="*/ 109 h 123"/>
                <a:gd name="T58" fmla="*/ 56 w 98"/>
                <a:gd name="T59" fmla="*/ 92 h 123"/>
                <a:gd name="T60" fmla="*/ 64 w 98"/>
                <a:gd name="T61" fmla="*/ 76 h 123"/>
                <a:gd name="T62" fmla="*/ 66 w 98"/>
                <a:gd name="T63" fmla="*/ 61 h 123"/>
                <a:gd name="T64" fmla="*/ 66 w 98"/>
                <a:gd name="T65" fmla="*/ 51 h 123"/>
                <a:gd name="T66" fmla="*/ 66 w 98"/>
                <a:gd name="T67" fmla="*/ 43 h 123"/>
                <a:gd name="T68" fmla="*/ 65 w 98"/>
                <a:gd name="T69" fmla="*/ 40 h 123"/>
                <a:gd name="T70" fmla="*/ 50 w 98"/>
                <a:gd name="T71" fmla="*/ 65 h 123"/>
                <a:gd name="T72" fmla="*/ 34 w 98"/>
                <a:gd name="T73" fmla="*/ 84 h 123"/>
                <a:gd name="T74" fmla="*/ 19 w 98"/>
                <a:gd name="T75" fmla="*/ 96 h 123"/>
                <a:gd name="T76" fmla="*/ 9 w 98"/>
                <a:gd name="T77" fmla="*/ 89 h 123"/>
                <a:gd name="T78" fmla="*/ 3 w 98"/>
                <a:gd name="T79" fmla="*/ 79 h 123"/>
                <a:gd name="T80" fmla="*/ 1 w 98"/>
                <a:gd name="T81" fmla="*/ 67 h 123"/>
                <a:gd name="T82" fmla="*/ 5 w 98"/>
                <a:gd name="T83" fmla="*/ 53 h 123"/>
                <a:gd name="T84" fmla="*/ 15 w 98"/>
                <a:gd name="T85" fmla="*/ 41 h 123"/>
                <a:gd name="T86" fmla="*/ 25 w 98"/>
                <a:gd name="T87" fmla="*/ 32 h 123"/>
                <a:gd name="T88" fmla="*/ 36 w 98"/>
                <a:gd name="T89" fmla="*/ 27 h 123"/>
                <a:gd name="T90" fmla="*/ 45 w 98"/>
                <a:gd name="T91" fmla="*/ 24 h 123"/>
                <a:gd name="T92" fmla="*/ 54 w 98"/>
                <a:gd name="T93" fmla="*/ 20 h 123"/>
                <a:gd name="T94" fmla="*/ 64 w 98"/>
                <a:gd name="T95" fmla="*/ 13 h 123"/>
                <a:gd name="T96" fmla="*/ 73 w 98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3">
                  <a:moveTo>
                    <a:pt x="62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5" y="113"/>
                  </a:lnTo>
                  <a:lnTo>
                    <a:pt x="15" y="120"/>
                  </a:lnTo>
                  <a:lnTo>
                    <a:pt x="8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9"/>
                  </a:lnTo>
                  <a:lnTo>
                    <a:pt x="46" y="83"/>
                  </a:lnTo>
                  <a:lnTo>
                    <a:pt x="62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5"/>
                  </a:lnTo>
                  <a:lnTo>
                    <a:pt x="94" y="43"/>
                  </a:lnTo>
                  <a:lnTo>
                    <a:pt x="98" y="63"/>
                  </a:lnTo>
                  <a:lnTo>
                    <a:pt x="96" y="84"/>
                  </a:lnTo>
                  <a:lnTo>
                    <a:pt x="90" y="99"/>
                  </a:lnTo>
                  <a:lnTo>
                    <a:pt x="82" y="109"/>
                  </a:lnTo>
                  <a:lnTo>
                    <a:pt x="72" y="116"/>
                  </a:lnTo>
                  <a:lnTo>
                    <a:pt x="61" y="119"/>
                  </a:lnTo>
                  <a:lnTo>
                    <a:pt x="50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6" y="61"/>
                  </a:lnTo>
                  <a:lnTo>
                    <a:pt x="66" y="51"/>
                  </a:lnTo>
                  <a:lnTo>
                    <a:pt x="66" y="43"/>
                  </a:lnTo>
                  <a:lnTo>
                    <a:pt x="65" y="40"/>
                  </a:lnTo>
                  <a:lnTo>
                    <a:pt x="50" y="65"/>
                  </a:lnTo>
                  <a:lnTo>
                    <a:pt x="34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3" y="79"/>
                  </a:lnTo>
                  <a:lnTo>
                    <a:pt x="1" y="67"/>
                  </a:lnTo>
                  <a:lnTo>
                    <a:pt x="5" y="53"/>
                  </a:lnTo>
                  <a:lnTo>
                    <a:pt x="15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38">
              <a:extLst>
                <a:ext uri="{FF2B5EF4-FFF2-40B4-BE49-F238E27FC236}">
                  <a16:creationId xmlns:a16="http://schemas.microsoft.com/office/drawing/2014/main" id="{CB90CC09-36F3-4D74-AEB9-076DB2D08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4497691"/>
              <a:ext cx="168381" cy="168381"/>
            </a:xfrm>
            <a:custGeom>
              <a:avLst/>
              <a:gdLst>
                <a:gd name="T0" fmla="*/ 34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5 w 113"/>
                <a:gd name="T7" fmla="*/ 109 h 113"/>
                <a:gd name="T8" fmla="*/ 55 w 113"/>
                <a:gd name="T9" fmla="*/ 113 h 113"/>
                <a:gd name="T10" fmla="*/ 49 w 113"/>
                <a:gd name="T11" fmla="*/ 113 h 113"/>
                <a:gd name="T12" fmla="*/ 41 w 113"/>
                <a:gd name="T13" fmla="*/ 112 h 113"/>
                <a:gd name="T14" fmla="*/ 34 w 113"/>
                <a:gd name="T15" fmla="*/ 109 h 113"/>
                <a:gd name="T16" fmla="*/ 34 w 113"/>
                <a:gd name="T17" fmla="*/ 85 h 113"/>
                <a:gd name="T18" fmla="*/ 28 w 113"/>
                <a:gd name="T19" fmla="*/ 56 h 113"/>
                <a:gd name="T20" fmla="*/ 28 w 113"/>
                <a:gd name="T21" fmla="*/ 105 h 113"/>
                <a:gd name="T22" fmla="*/ 13 w 113"/>
                <a:gd name="T23" fmla="*/ 95 h 113"/>
                <a:gd name="T24" fmla="*/ 4 w 113"/>
                <a:gd name="T25" fmla="*/ 79 h 113"/>
                <a:gd name="T26" fmla="*/ 28 w 113"/>
                <a:gd name="T27" fmla="*/ 56 h 113"/>
                <a:gd name="T28" fmla="*/ 83 w 113"/>
                <a:gd name="T29" fmla="*/ 8 h 113"/>
                <a:gd name="T30" fmla="*/ 98 w 113"/>
                <a:gd name="T31" fmla="*/ 20 h 113"/>
                <a:gd name="T32" fmla="*/ 109 w 113"/>
                <a:gd name="T33" fmla="*/ 38 h 113"/>
                <a:gd name="T34" fmla="*/ 113 w 113"/>
                <a:gd name="T35" fmla="*/ 56 h 113"/>
                <a:gd name="T36" fmla="*/ 111 w 113"/>
                <a:gd name="T37" fmla="*/ 64 h 113"/>
                <a:gd name="T38" fmla="*/ 110 w 113"/>
                <a:gd name="T39" fmla="*/ 71 h 113"/>
                <a:gd name="T40" fmla="*/ 107 w 113"/>
                <a:gd name="T41" fmla="*/ 77 h 113"/>
                <a:gd name="T42" fmla="*/ 83 w 113"/>
                <a:gd name="T43" fmla="*/ 77 h 113"/>
                <a:gd name="T44" fmla="*/ 83 w 113"/>
                <a:gd name="T45" fmla="*/ 8 h 113"/>
                <a:gd name="T46" fmla="*/ 29 w 113"/>
                <a:gd name="T47" fmla="*/ 7 h 113"/>
                <a:gd name="T48" fmla="*/ 46 w 113"/>
                <a:gd name="T49" fmla="*/ 26 h 113"/>
                <a:gd name="T50" fmla="*/ 1 w 113"/>
                <a:gd name="T51" fmla="*/ 71 h 113"/>
                <a:gd name="T52" fmla="*/ 0 w 113"/>
                <a:gd name="T53" fmla="*/ 64 h 113"/>
                <a:gd name="T54" fmla="*/ 0 w 113"/>
                <a:gd name="T55" fmla="*/ 56 h 113"/>
                <a:gd name="T56" fmla="*/ 2 w 113"/>
                <a:gd name="T57" fmla="*/ 36 h 113"/>
                <a:gd name="T58" fmla="*/ 13 w 113"/>
                <a:gd name="T59" fmla="*/ 20 h 113"/>
                <a:gd name="T60" fmla="*/ 29 w 113"/>
                <a:gd name="T61" fmla="*/ 7 h 113"/>
                <a:gd name="T62" fmla="*/ 55 w 113"/>
                <a:gd name="T63" fmla="*/ 0 h 113"/>
                <a:gd name="T64" fmla="*/ 63 w 113"/>
                <a:gd name="T65" fmla="*/ 0 h 113"/>
                <a:gd name="T66" fmla="*/ 70 w 113"/>
                <a:gd name="T67" fmla="*/ 2 h 113"/>
                <a:gd name="T68" fmla="*/ 77 w 113"/>
                <a:gd name="T69" fmla="*/ 4 h 113"/>
                <a:gd name="T70" fmla="*/ 77 w 113"/>
                <a:gd name="T71" fmla="*/ 44 h 113"/>
                <a:gd name="T72" fmla="*/ 37 w 113"/>
                <a:gd name="T73" fmla="*/ 4 h 113"/>
                <a:gd name="T74" fmla="*/ 46 w 113"/>
                <a:gd name="T75" fmla="*/ 2 h 113"/>
                <a:gd name="T76" fmla="*/ 55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4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5" y="109"/>
                  </a:lnTo>
                  <a:lnTo>
                    <a:pt x="55" y="113"/>
                  </a:lnTo>
                  <a:lnTo>
                    <a:pt x="49" y="113"/>
                  </a:lnTo>
                  <a:lnTo>
                    <a:pt x="41" y="112"/>
                  </a:lnTo>
                  <a:lnTo>
                    <a:pt x="34" y="109"/>
                  </a:lnTo>
                  <a:lnTo>
                    <a:pt x="34" y="85"/>
                  </a:lnTo>
                  <a:close/>
                  <a:moveTo>
                    <a:pt x="28" y="56"/>
                  </a:moveTo>
                  <a:lnTo>
                    <a:pt x="28" y="105"/>
                  </a:lnTo>
                  <a:lnTo>
                    <a:pt x="13" y="95"/>
                  </a:lnTo>
                  <a:lnTo>
                    <a:pt x="4" y="79"/>
                  </a:lnTo>
                  <a:lnTo>
                    <a:pt x="28" y="56"/>
                  </a:lnTo>
                  <a:close/>
                  <a:moveTo>
                    <a:pt x="83" y="8"/>
                  </a:moveTo>
                  <a:lnTo>
                    <a:pt x="98" y="20"/>
                  </a:lnTo>
                  <a:lnTo>
                    <a:pt x="109" y="38"/>
                  </a:lnTo>
                  <a:lnTo>
                    <a:pt x="113" y="56"/>
                  </a:lnTo>
                  <a:lnTo>
                    <a:pt x="111" y="64"/>
                  </a:lnTo>
                  <a:lnTo>
                    <a:pt x="110" y="71"/>
                  </a:lnTo>
                  <a:lnTo>
                    <a:pt x="107" y="77"/>
                  </a:lnTo>
                  <a:lnTo>
                    <a:pt x="83" y="77"/>
                  </a:lnTo>
                  <a:lnTo>
                    <a:pt x="83" y="8"/>
                  </a:lnTo>
                  <a:close/>
                  <a:moveTo>
                    <a:pt x="29" y="7"/>
                  </a:moveTo>
                  <a:lnTo>
                    <a:pt x="46" y="26"/>
                  </a:lnTo>
                  <a:lnTo>
                    <a:pt x="1" y="71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2" y="36"/>
                  </a:lnTo>
                  <a:lnTo>
                    <a:pt x="13" y="20"/>
                  </a:lnTo>
                  <a:lnTo>
                    <a:pt x="29" y="7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70" y="2"/>
                  </a:lnTo>
                  <a:lnTo>
                    <a:pt x="77" y="4"/>
                  </a:lnTo>
                  <a:lnTo>
                    <a:pt x="77" y="44"/>
                  </a:lnTo>
                  <a:lnTo>
                    <a:pt x="37" y="4"/>
                  </a:lnTo>
                  <a:lnTo>
                    <a:pt x="46" y="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139">
              <a:extLst>
                <a:ext uri="{FF2B5EF4-FFF2-40B4-BE49-F238E27FC236}">
                  <a16:creationId xmlns:a16="http://schemas.microsoft.com/office/drawing/2014/main" id="{839C8B6B-CB61-41ED-B7F8-A03A7C4BB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757" y="4952170"/>
              <a:ext cx="156460" cy="137088"/>
            </a:xfrm>
            <a:custGeom>
              <a:avLst/>
              <a:gdLst>
                <a:gd name="T0" fmla="*/ 33 w 105"/>
                <a:gd name="T1" fmla="*/ 53 h 92"/>
                <a:gd name="T2" fmla="*/ 33 w 105"/>
                <a:gd name="T3" fmla="*/ 85 h 92"/>
                <a:gd name="T4" fmla="*/ 72 w 105"/>
                <a:gd name="T5" fmla="*/ 85 h 92"/>
                <a:gd name="T6" fmla="*/ 72 w 105"/>
                <a:gd name="T7" fmla="*/ 53 h 92"/>
                <a:gd name="T8" fmla="*/ 33 w 105"/>
                <a:gd name="T9" fmla="*/ 53 h 92"/>
                <a:gd name="T10" fmla="*/ 96 w 105"/>
                <a:gd name="T11" fmla="*/ 25 h 92"/>
                <a:gd name="T12" fmla="*/ 93 w 105"/>
                <a:gd name="T13" fmla="*/ 25 h 92"/>
                <a:gd name="T14" fmla="*/ 90 w 105"/>
                <a:gd name="T15" fmla="*/ 28 h 92"/>
                <a:gd name="T16" fmla="*/ 90 w 105"/>
                <a:gd name="T17" fmla="*/ 29 h 92"/>
                <a:gd name="T18" fmla="*/ 90 w 105"/>
                <a:gd name="T19" fmla="*/ 32 h 92"/>
                <a:gd name="T20" fmla="*/ 93 w 105"/>
                <a:gd name="T21" fmla="*/ 33 h 92"/>
                <a:gd name="T22" fmla="*/ 96 w 105"/>
                <a:gd name="T23" fmla="*/ 35 h 92"/>
                <a:gd name="T24" fmla="*/ 97 w 105"/>
                <a:gd name="T25" fmla="*/ 33 h 92"/>
                <a:gd name="T26" fmla="*/ 100 w 105"/>
                <a:gd name="T27" fmla="*/ 32 h 92"/>
                <a:gd name="T28" fmla="*/ 100 w 105"/>
                <a:gd name="T29" fmla="*/ 29 h 92"/>
                <a:gd name="T30" fmla="*/ 100 w 105"/>
                <a:gd name="T31" fmla="*/ 28 h 92"/>
                <a:gd name="T32" fmla="*/ 97 w 105"/>
                <a:gd name="T33" fmla="*/ 25 h 92"/>
                <a:gd name="T34" fmla="*/ 96 w 105"/>
                <a:gd name="T35" fmla="*/ 25 h 92"/>
                <a:gd name="T36" fmla="*/ 7 w 105"/>
                <a:gd name="T37" fmla="*/ 20 h 92"/>
                <a:gd name="T38" fmla="*/ 98 w 105"/>
                <a:gd name="T39" fmla="*/ 20 h 92"/>
                <a:gd name="T40" fmla="*/ 101 w 105"/>
                <a:gd name="T41" fmla="*/ 21 h 92"/>
                <a:gd name="T42" fmla="*/ 104 w 105"/>
                <a:gd name="T43" fmla="*/ 23 h 92"/>
                <a:gd name="T44" fmla="*/ 105 w 105"/>
                <a:gd name="T45" fmla="*/ 27 h 92"/>
                <a:gd name="T46" fmla="*/ 105 w 105"/>
                <a:gd name="T47" fmla="*/ 60 h 92"/>
                <a:gd name="T48" fmla="*/ 104 w 105"/>
                <a:gd name="T49" fmla="*/ 63 h 92"/>
                <a:gd name="T50" fmla="*/ 101 w 105"/>
                <a:gd name="T51" fmla="*/ 65 h 92"/>
                <a:gd name="T52" fmla="*/ 98 w 105"/>
                <a:gd name="T53" fmla="*/ 67 h 92"/>
                <a:gd name="T54" fmla="*/ 78 w 105"/>
                <a:gd name="T55" fmla="*/ 67 h 92"/>
                <a:gd name="T56" fmla="*/ 78 w 105"/>
                <a:gd name="T57" fmla="*/ 92 h 92"/>
                <a:gd name="T58" fmla="*/ 27 w 105"/>
                <a:gd name="T59" fmla="*/ 92 h 92"/>
                <a:gd name="T60" fmla="*/ 27 w 105"/>
                <a:gd name="T61" fmla="*/ 67 h 92"/>
                <a:gd name="T62" fmla="*/ 7 w 105"/>
                <a:gd name="T63" fmla="*/ 67 h 92"/>
                <a:gd name="T64" fmla="*/ 3 w 105"/>
                <a:gd name="T65" fmla="*/ 65 h 92"/>
                <a:gd name="T66" fmla="*/ 0 w 105"/>
                <a:gd name="T67" fmla="*/ 63 h 92"/>
                <a:gd name="T68" fmla="*/ 0 w 105"/>
                <a:gd name="T69" fmla="*/ 60 h 92"/>
                <a:gd name="T70" fmla="*/ 0 w 105"/>
                <a:gd name="T71" fmla="*/ 27 h 92"/>
                <a:gd name="T72" fmla="*/ 0 w 105"/>
                <a:gd name="T73" fmla="*/ 23 h 92"/>
                <a:gd name="T74" fmla="*/ 3 w 105"/>
                <a:gd name="T75" fmla="*/ 21 h 92"/>
                <a:gd name="T76" fmla="*/ 7 w 105"/>
                <a:gd name="T77" fmla="*/ 20 h 92"/>
                <a:gd name="T78" fmla="*/ 27 w 105"/>
                <a:gd name="T79" fmla="*/ 0 h 92"/>
                <a:gd name="T80" fmla="*/ 78 w 105"/>
                <a:gd name="T81" fmla="*/ 0 h 92"/>
                <a:gd name="T82" fmla="*/ 78 w 105"/>
                <a:gd name="T83" fmla="*/ 13 h 92"/>
                <a:gd name="T84" fmla="*/ 27 w 105"/>
                <a:gd name="T85" fmla="*/ 13 h 92"/>
                <a:gd name="T86" fmla="*/ 27 w 105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92">
                  <a:moveTo>
                    <a:pt x="33" y="53"/>
                  </a:moveTo>
                  <a:lnTo>
                    <a:pt x="33" y="85"/>
                  </a:lnTo>
                  <a:lnTo>
                    <a:pt x="72" y="85"/>
                  </a:lnTo>
                  <a:lnTo>
                    <a:pt x="72" y="53"/>
                  </a:lnTo>
                  <a:lnTo>
                    <a:pt x="33" y="53"/>
                  </a:lnTo>
                  <a:close/>
                  <a:moveTo>
                    <a:pt x="96" y="25"/>
                  </a:moveTo>
                  <a:lnTo>
                    <a:pt x="93" y="25"/>
                  </a:lnTo>
                  <a:lnTo>
                    <a:pt x="90" y="28"/>
                  </a:lnTo>
                  <a:lnTo>
                    <a:pt x="90" y="29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6" y="35"/>
                  </a:lnTo>
                  <a:lnTo>
                    <a:pt x="97" y="33"/>
                  </a:lnTo>
                  <a:lnTo>
                    <a:pt x="100" y="32"/>
                  </a:lnTo>
                  <a:lnTo>
                    <a:pt x="100" y="29"/>
                  </a:lnTo>
                  <a:lnTo>
                    <a:pt x="100" y="28"/>
                  </a:lnTo>
                  <a:lnTo>
                    <a:pt x="97" y="25"/>
                  </a:lnTo>
                  <a:lnTo>
                    <a:pt x="96" y="25"/>
                  </a:lnTo>
                  <a:close/>
                  <a:moveTo>
                    <a:pt x="7" y="20"/>
                  </a:moveTo>
                  <a:lnTo>
                    <a:pt x="98" y="20"/>
                  </a:lnTo>
                  <a:lnTo>
                    <a:pt x="101" y="21"/>
                  </a:lnTo>
                  <a:lnTo>
                    <a:pt x="104" y="23"/>
                  </a:lnTo>
                  <a:lnTo>
                    <a:pt x="105" y="27"/>
                  </a:lnTo>
                  <a:lnTo>
                    <a:pt x="105" y="60"/>
                  </a:lnTo>
                  <a:lnTo>
                    <a:pt x="104" y="63"/>
                  </a:lnTo>
                  <a:lnTo>
                    <a:pt x="101" y="65"/>
                  </a:lnTo>
                  <a:lnTo>
                    <a:pt x="98" y="67"/>
                  </a:lnTo>
                  <a:lnTo>
                    <a:pt x="78" y="67"/>
                  </a:lnTo>
                  <a:lnTo>
                    <a:pt x="78" y="92"/>
                  </a:lnTo>
                  <a:lnTo>
                    <a:pt x="27" y="92"/>
                  </a:lnTo>
                  <a:lnTo>
                    <a:pt x="27" y="67"/>
                  </a:lnTo>
                  <a:lnTo>
                    <a:pt x="7" y="67"/>
                  </a:lnTo>
                  <a:lnTo>
                    <a:pt x="3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7" y="20"/>
                  </a:lnTo>
                  <a:close/>
                  <a:moveTo>
                    <a:pt x="27" y="0"/>
                  </a:moveTo>
                  <a:lnTo>
                    <a:pt x="78" y="0"/>
                  </a:lnTo>
                  <a:lnTo>
                    <a:pt x="78" y="13"/>
                  </a:lnTo>
                  <a:lnTo>
                    <a:pt x="27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40">
              <a:extLst>
                <a:ext uri="{FF2B5EF4-FFF2-40B4-BE49-F238E27FC236}">
                  <a16:creationId xmlns:a16="http://schemas.microsoft.com/office/drawing/2014/main" id="{0773459C-3F7D-4ACB-8318-858A93B29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4662" y="4825512"/>
              <a:ext cx="157950" cy="156460"/>
            </a:xfrm>
            <a:custGeom>
              <a:avLst/>
              <a:gdLst>
                <a:gd name="T0" fmla="*/ 40 w 106"/>
                <a:gd name="T1" fmla="*/ 82 h 105"/>
                <a:gd name="T2" fmla="*/ 47 w 106"/>
                <a:gd name="T3" fmla="*/ 84 h 105"/>
                <a:gd name="T4" fmla="*/ 53 w 106"/>
                <a:gd name="T5" fmla="*/ 85 h 105"/>
                <a:gd name="T6" fmla="*/ 60 w 106"/>
                <a:gd name="T7" fmla="*/ 84 h 105"/>
                <a:gd name="T8" fmla="*/ 66 w 106"/>
                <a:gd name="T9" fmla="*/ 82 h 105"/>
                <a:gd name="T10" fmla="*/ 78 w 106"/>
                <a:gd name="T11" fmla="*/ 98 h 105"/>
                <a:gd name="T12" fmla="*/ 66 w 106"/>
                <a:gd name="T13" fmla="*/ 102 h 105"/>
                <a:gd name="T14" fmla="*/ 53 w 106"/>
                <a:gd name="T15" fmla="*/ 105 h 105"/>
                <a:gd name="T16" fmla="*/ 40 w 106"/>
                <a:gd name="T17" fmla="*/ 102 h 105"/>
                <a:gd name="T18" fmla="*/ 28 w 106"/>
                <a:gd name="T19" fmla="*/ 98 h 105"/>
                <a:gd name="T20" fmla="*/ 40 w 106"/>
                <a:gd name="T21" fmla="*/ 82 h 105"/>
                <a:gd name="T22" fmla="*/ 105 w 106"/>
                <a:gd name="T23" fmla="*/ 42 h 105"/>
                <a:gd name="T24" fmla="*/ 106 w 106"/>
                <a:gd name="T25" fmla="*/ 52 h 105"/>
                <a:gd name="T26" fmla="*/ 104 w 106"/>
                <a:gd name="T27" fmla="*/ 66 h 105"/>
                <a:gd name="T28" fmla="*/ 98 w 106"/>
                <a:gd name="T29" fmla="*/ 80 h 105"/>
                <a:gd name="T30" fmla="*/ 89 w 106"/>
                <a:gd name="T31" fmla="*/ 90 h 105"/>
                <a:gd name="T32" fmla="*/ 77 w 106"/>
                <a:gd name="T33" fmla="*/ 74 h 105"/>
                <a:gd name="T34" fmla="*/ 84 w 106"/>
                <a:gd name="T35" fmla="*/ 64 h 105"/>
                <a:gd name="T36" fmla="*/ 86 w 106"/>
                <a:gd name="T37" fmla="*/ 52 h 105"/>
                <a:gd name="T38" fmla="*/ 85 w 106"/>
                <a:gd name="T39" fmla="*/ 48 h 105"/>
                <a:gd name="T40" fmla="*/ 105 w 106"/>
                <a:gd name="T41" fmla="*/ 42 h 105"/>
                <a:gd name="T42" fmla="*/ 1 w 106"/>
                <a:gd name="T43" fmla="*/ 42 h 105"/>
                <a:gd name="T44" fmla="*/ 20 w 106"/>
                <a:gd name="T45" fmla="*/ 48 h 105"/>
                <a:gd name="T46" fmla="*/ 20 w 106"/>
                <a:gd name="T47" fmla="*/ 52 h 105"/>
                <a:gd name="T48" fmla="*/ 23 w 106"/>
                <a:gd name="T49" fmla="*/ 64 h 105"/>
                <a:gd name="T50" fmla="*/ 29 w 106"/>
                <a:gd name="T51" fmla="*/ 74 h 105"/>
                <a:gd name="T52" fmla="*/ 17 w 106"/>
                <a:gd name="T53" fmla="*/ 90 h 105"/>
                <a:gd name="T54" fmla="*/ 8 w 106"/>
                <a:gd name="T55" fmla="*/ 80 h 105"/>
                <a:gd name="T56" fmla="*/ 3 w 106"/>
                <a:gd name="T57" fmla="*/ 66 h 105"/>
                <a:gd name="T58" fmla="*/ 0 w 106"/>
                <a:gd name="T59" fmla="*/ 52 h 105"/>
                <a:gd name="T60" fmla="*/ 1 w 106"/>
                <a:gd name="T61" fmla="*/ 42 h 105"/>
                <a:gd name="T62" fmla="*/ 60 w 106"/>
                <a:gd name="T63" fmla="*/ 0 h 105"/>
                <a:gd name="T64" fmla="*/ 77 w 106"/>
                <a:gd name="T65" fmla="*/ 5 h 105"/>
                <a:gd name="T66" fmla="*/ 90 w 106"/>
                <a:gd name="T67" fmla="*/ 14 h 105"/>
                <a:gd name="T68" fmla="*/ 101 w 106"/>
                <a:gd name="T69" fmla="*/ 29 h 105"/>
                <a:gd name="T70" fmla="*/ 81 w 106"/>
                <a:gd name="T71" fmla="*/ 36 h 105"/>
                <a:gd name="T72" fmla="*/ 72 w 106"/>
                <a:gd name="T73" fmla="*/ 25 h 105"/>
                <a:gd name="T74" fmla="*/ 60 w 106"/>
                <a:gd name="T75" fmla="*/ 20 h 105"/>
                <a:gd name="T76" fmla="*/ 60 w 106"/>
                <a:gd name="T77" fmla="*/ 0 h 105"/>
                <a:gd name="T78" fmla="*/ 47 w 106"/>
                <a:gd name="T79" fmla="*/ 0 h 105"/>
                <a:gd name="T80" fmla="*/ 47 w 106"/>
                <a:gd name="T81" fmla="*/ 20 h 105"/>
                <a:gd name="T82" fmla="*/ 33 w 106"/>
                <a:gd name="T83" fmla="*/ 25 h 105"/>
                <a:gd name="T84" fmla="*/ 24 w 106"/>
                <a:gd name="T85" fmla="*/ 36 h 105"/>
                <a:gd name="T86" fmla="*/ 5 w 106"/>
                <a:gd name="T87" fmla="*/ 29 h 105"/>
                <a:gd name="T88" fmla="*/ 15 w 106"/>
                <a:gd name="T89" fmla="*/ 14 h 105"/>
                <a:gd name="T90" fmla="*/ 29 w 106"/>
                <a:gd name="T91" fmla="*/ 5 h 105"/>
                <a:gd name="T92" fmla="*/ 47 w 106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05">
                  <a:moveTo>
                    <a:pt x="40" y="82"/>
                  </a:moveTo>
                  <a:lnTo>
                    <a:pt x="47" y="84"/>
                  </a:lnTo>
                  <a:lnTo>
                    <a:pt x="53" y="85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8" y="98"/>
                  </a:lnTo>
                  <a:lnTo>
                    <a:pt x="66" y="102"/>
                  </a:lnTo>
                  <a:lnTo>
                    <a:pt x="53" y="105"/>
                  </a:lnTo>
                  <a:lnTo>
                    <a:pt x="40" y="102"/>
                  </a:lnTo>
                  <a:lnTo>
                    <a:pt x="28" y="98"/>
                  </a:lnTo>
                  <a:lnTo>
                    <a:pt x="40" y="82"/>
                  </a:lnTo>
                  <a:close/>
                  <a:moveTo>
                    <a:pt x="105" y="42"/>
                  </a:moveTo>
                  <a:lnTo>
                    <a:pt x="106" y="52"/>
                  </a:lnTo>
                  <a:lnTo>
                    <a:pt x="104" y="66"/>
                  </a:lnTo>
                  <a:lnTo>
                    <a:pt x="98" y="80"/>
                  </a:lnTo>
                  <a:lnTo>
                    <a:pt x="89" y="90"/>
                  </a:lnTo>
                  <a:lnTo>
                    <a:pt x="77" y="74"/>
                  </a:lnTo>
                  <a:lnTo>
                    <a:pt x="84" y="64"/>
                  </a:lnTo>
                  <a:lnTo>
                    <a:pt x="86" y="52"/>
                  </a:lnTo>
                  <a:lnTo>
                    <a:pt x="85" y="48"/>
                  </a:lnTo>
                  <a:lnTo>
                    <a:pt x="105" y="42"/>
                  </a:lnTo>
                  <a:close/>
                  <a:moveTo>
                    <a:pt x="1" y="42"/>
                  </a:moveTo>
                  <a:lnTo>
                    <a:pt x="20" y="48"/>
                  </a:lnTo>
                  <a:lnTo>
                    <a:pt x="20" y="52"/>
                  </a:lnTo>
                  <a:lnTo>
                    <a:pt x="23" y="64"/>
                  </a:lnTo>
                  <a:lnTo>
                    <a:pt x="29" y="74"/>
                  </a:lnTo>
                  <a:lnTo>
                    <a:pt x="17" y="90"/>
                  </a:lnTo>
                  <a:lnTo>
                    <a:pt x="8" y="80"/>
                  </a:lnTo>
                  <a:lnTo>
                    <a:pt x="3" y="66"/>
                  </a:lnTo>
                  <a:lnTo>
                    <a:pt x="0" y="52"/>
                  </a:lnTo>
                  <a:lnTo>
                    <a:pt x="1" y="42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0" y="14"/>
                  </a:lnTo>
                  <a:lnTo>
                    <a:pt x="101" y="29"/>
                  </a:lnTo>
                  <a:lnTo>
                    <a:pt x="81" y="36"/>
                  </a:lnTo>
                  <a:lnTo>
                    <a:pt x="72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3" y="25"/>
                  </a:lnTo>
                  <a:lnTo>
                    <a:pt x="24" y="36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41">
              <a:extLst>
                <a:ext uri="{FF2B5EF4-FFF2-40B4-BE49-F238E27FC236}">
                  <a16:creationId xmlns:a16="http://schemas.microsoft.com/office/drawing/2014/main" id="{51520691-CEC1-4767-8D84-3653BBD3F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5033" y="2936071"/>
              <a:ext cx="149009" cy="147520"/>
            </a:xfrm>
            <a:custGeom>
              <a:avLst/>
              <a:gdLst>
                <a:gd name="T0" fmla="*/ 56 w 100"/>
                <a:gd name="T1" fmla="*/ 34 h 99"/>
                <a:gd name="T2" fmla="*/ 79 w 100"/>
                <a:gd name="T3" fmla="*/ 49 h 99"/>
                <a:gd name="T4" fmla="*/ 56 w 100"/>
                <a:gd name="T5" fmla="*/ 65 h 99"/>
                <a:gd name="T6" fmla="*/ 56 w 100"/>
                <a:gd name="T7" fmla="*/ 34 h 99"/>
                <a:gd name="T8" fmla="*/ 32 w 100"/>
                <a:gd name="T9" fmla="*/ 34 h 99"/>
                <a:gd name="T10" fmla="*/ 54 w 100"/>
                <a:gd name="T11" fmla="*/ 49 h 99"/>
                <a:gd name="T12" fmla="*/ 32 w 100"/>
                <a:gd name="T13" fmla="*/ 65 h 99"/>
                <a:gd name="T14" fmla="*/ 32 w 100"/>
                <a:gd name="T15" fmla="*/ 34 h 99"/>
                <a:gd name="T16" fmla="*/ 51 w 100"/>
                <a:gd name="T17" fmla="*/ 9 h 99"/>
                <a:gd name="T18" fmla="*/ 35 w 100"/>
                <a:gd name="T19" fmla="*/ 12 h 99"/>
                <a:gd name="T20" fmla="*/ 22 w 100"/>
                <a:gd name="T21" fmla="*/ 21 h 99"/>
                <a:gd name="T22" fmla="*/ 12 w 100"/>
                <a:gd name="T23" fmla="*/ 34 h 99"/>
                <a:gd name="T24" fmla="*/ 10 w 100"/>
                <a:gd name="T25" fmla="*/ 49 h 99"/>
                <a:gd name="T26" fmla="*/ 12 w 100"/>
                <a:gd name="T27" fmla="*/ 65 h 99"/>
                <a:gd name="T28" fmla="*/ 22 w 100"/>
                <a:gd name="T29" fmla="*/ 78 h 99"/>
                <a:gd name="T30" fmla="*/ 35 w 100"/>
                <a:gd name="T31" fmla="*/ 87 h 99"/>
                <a:gd name="T32" fmla="*/ 51 w 100"/>
                <a:gd name="T33" fmla="*/ 90 h 99"/>
                <a:gd name="T34" fmla="*/ 67 w 100"/>
                <a:gd name="T35" fmla="*/ 87 h 99"/>
                <a:gd name="T36" fmla="*/ 79 w 100"/>
                <a:gd name="T37" fmla="*/ 78 h 99"/>
                <a:gd name="T38" fmla="*/ 88 w 100"/>
                <a:gd name="T39" fmla="*/ 65 h 99"/>
                <a:gd name="T40" fmla="*/ 91 w 100"/>
                <a:gd name="T41" fmla="*/ 49 h 99"/>
                <a:gd name="T42" fmla="*/ 88 w 100"/>
                <a:gd name="T43" fmla="*/ 34 h 99"/>
                <a:gd name="T44" fmla="*/ 79 w 100"/>
                <a:gd name="T45" fmla="*/ 21 h 99"/>
                <a:gd name="T46" fmla="*/ 67 w 100"/>
                <a:gd name="T47" fmla="*/ 12 h 99"/>
                <a:gd name="T48" fmla="*/ 51 w 100"/>
                <a:gd name="T49" fmla="*/ 9 h 99"/>
                <a:gd name="T50" fmla="*/ 51 w 100"/>
                <a:gd name="T51" fmla="*/ 0 h 99"/>
                <a:gd name="T52" fmla="*/ 70 w 100"/>
                <a:gd name="T53" fmla="*/ 4 h 99"/>
                <a:gd name="T54" fmla="*/ 86 w 100"/>
                <a:gd name="T55" fmla="*/ 14 h 99"/>
                <a:gd name="T56" fmla="*/ 96 w 100"/>
                <a:gd name="T57" fmla="*/ 30 h 99"/>
                <a:gd name="T58" fmla="*/ 100 w 100"/>
                <a:gd name="T59" fmla="*/ 49 h 99"/>
                <a:gd name="T60" fmla="*/ 96 w 100"/>
                <a:gd name="T61" fmla="*/ 69 h 99"/>
                <a:gd name="T62" fmla="*/ 86 w 100"/>
                <a:gd name="T63" fmla="*/ 85 h 99"/>
                <a:gd name="T64" fmla="*/ 70 w 100"/>
                <a:gd name="T65" fmla="*/ 95 h 99"/>
                <a:gd name="T66" fmla="*/ 51 w 100"/>
                <a:gd name="T67" fmla="*/ 99 h 99"/>
                <a:gd name="T68" fmla="*/ 31 w 100"/>
                <a:gd name="T69" fmla="*/ 95 h 99"/>
                <a:gd name="T70" fmla="*/ 15 w 100"/>
                <a:gd name="T71" fmla="*/ 85 h 99"/>
                <a:gd name="T72" fmla="*/ 4 w 100"/>
                <a:gd name="T73" fmla="*/ 69 h 99"/>
                <a:gd name="T74" fmla="*/ 0 w 100"/>
                <a:gd name="T75" fmla="*/ 49 h 99"/>
                <a:gd name="T76" fmla="*/ 4 w 100"/>
                <a:gd name="T77" fmla="*/ 30 h 99"/>
                <a:gd name="T78" fmla="*/ 15 w 100"/>
                <a:gd name="T79" fmla="*/ 14 h 99"/>
                <a:gd name="T80" fmla="*/ 31 w 100"/>
                <a:gd name="T81" fmla="*/ 4 h 99"/>
                <a:gd name="T82" fmla="*/ 51 w 100"/>
                <a:gd name="T8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" h="99">
                  <a:moveTo>
                    <a:pt x="56" y="34"/>
                  </a:moveTo>
                  <a:lnTo>
                    <a:pt x="79" y="49"/>
                  </a:lnTo>
                  <a:lnTo>
                    <a:pt x="56" y="65"/>
                  </a:lnTo>
                  <a:lnTo>
                    <a:pt x="56" y="34"/>
                  </a:lnTo>
                  <a:close/>
                  <a:moveTo>
                    <a:pt x="32" y="34"/>
                  </a:moveTo>
                  <a:lnTo>
                    <a:pt x="54" y="49"/>
                  </a:lnTo>
                  <a:lnTo>
                    <a:pt x="32" y="65"/>
                  </a:lnTo>
                  <a:lnTo>
                    <a:pt x="32" y="34"/>
                  </a:lnTo>
                  <a:close/>
                  <a:moveTo>
                    <a:pt x="51" y="9"/>
                  </a:moveTo>
                  <a:lnTo>
                    <a:pt x="35" y="12"/>
                  </a:lnTo>
                  <a:lnTo>
                    <a:pt x="22" y="21"/>
                  </a:lnTo>
                  <a:lnTo>
                    <a:pt x="12" y="34"/>
                  </a:lnTo>
                  <a:lnTo>
                    <a:pt x="10" y="49"/>
                  </a:lnTo>
                  <a:lnTo>
                    <a:pt x="12" y="65"/>
                  </a:lnTo>
                  <a:lnTo>
                    <a:pt x="22" y="78"/>
                  </a:lnTo>
                  <a:lnTo>
                    <a:pt x="35" y="87"/>
                  </a:lnTo>
                  <a:lnTo>
                    <a:pt x="51" y="90"/>
                  </a:lnTo>
                  <a:lnTo>
                    <a:pt x="67" y="87"/>
                  </a:lnTo>
                  <a:lnTo>
                    <a:pt x="79" y="78"/>
                  </a:lnTo>
                  <a:lnTo>
                    <a:pt x="88" y="65"/>
                  </a:lnTo>
                  <a:lnTo>
                    <a:pt x="91" y="49"/>
                  </a:lnTo>
                  <a:lnTo>
                    <a:pt x="88" y="34"/>
                  </a:lnTo>
                  <a:lnTo>
                    <a:pt x="79" y="21"/>
                  </a:lnTo>
                  <a:lnTo>
                    <a:pt x="67" y="12"/>
                  </a:lnTo>
                  <a:lnTo>
                    <a:pt x="51" y="9"/>
                  </a:lnTo>
                  <a:close/>
                  <a:moveTo>
                    <a:pt x="51" y="0"/>
                  </a:moveTo>
                  <a:lnTo>
                    <a:pt x="70" y="4"/>
                  </a:lnTo>
                  <a:lnTo>
                    <a:pt x="86" y="14"/>
                  </a:lnTo>
                  <a:lnTo>
                    <a:pt x="96" y="30"/>
                  </a:lnTo>
                  <a:lnTo>
                    <a:pt x="100" y="49"/>
                  </a:lnTo>
                  <a:lnTo>
                    <a:pt x="96" y="69"/>
                  </a:lnTo>
                  <a:lnTo>
                    <a:pt x="86" y="85"/>
                  </a:lnTo>
                  <a:lnTo>
                    <a:pt x="70" y="95"/>
                  </a:lnTo>
                  <a:lnTo>
                    <a:pt x="51" y="99"/>
                  </a:lnTo>
                  <a:lnTo>
                    <a:pt x="31" y="95"/>
                  </a:lnTo>
                  <a:lnTo>
                    <a:pt x="15" y="85"/>
                  </a:lnTo>
                  <a:lnTo>
                    <a:pt x="4" y="69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483638ED-27F8-4002-A921-B5FB1747F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870" y="4308449"/>
              <a:ext cx="163910" cy="171360"/>
            </a:xfrm>
            <a:custGeom>
              <a:avLst/>
              <a:gdLst>
                <a:gd name="T0" fmla="*/ 0 w 110"/>
                <a:gd name="T1" fmla="*/ 0 h 115"/>
                <a:gd name="T2" fmla="*/ 51 w 110"/>
                <a:gd name="T3" fmla="*/ 53 h 115"/>
                <a:gd name="T4" fmla="*/ 51 w 110"/>
                <a:gd name="T5" fmla="*/ 0 h 115"/>
                <a:gd name="T6" fmla="*/ 110 w 110"/>
                <a:gd name="T7" fmla="*/ 58 h 115"/>
                <a:gd name="T8" fmla="*/ 51 w 110"/>
                <a:gd name="T9" fmla="*/ 115 h 115"/>
                <a:gd name="T10" fmla="*/ 51 w 110"/>
                <a:gd name="T11" fmla="*/ 63 h 115"/>
                <a:gd name="T12" fmla="*/ 0 w 110"/>
                <a:gd name="T13" fmla="*/ 115 h 115"/>
                <a:gd name="T14" fmla="*/ 0 w 110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5">
                  <a:moveTo>
                    <a:pt x="0" y="0"/>
                  </a:moveTo>
                  <a:lnTo>
                    <a:pt x="51" y="53"/>
                  </a:lnTo>
                  <a:lnTo>
                    <a:pt x="51" y="0"/>
                  </a:lnTo>
                  <a:lnTo>
                    <a:pt x="110" y="58"/>
                  </a:lnTo>
                  <a:lnTo>
                    <a:pt x="51" y="115"/>
                  </a:lnTo>
                  <a:lnTo>
                    <a:pt x="51" y="63"/>
                  </a:lnTo>
                  <a:lnTo>
                    <a:pt x="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43">
              <a:extLst>
                <a:ext uri="{FF2B5EF4-FFF2-40B4-BE49-F238E27FC236}">
                  <a16:creationId xmlns:a16="http://schemas.microsoft.com/office/drawing/2014/main" id="{A6E8EE50-A4C4-4794-AC61-254EBB2E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821" y="3703470"/>
              <a:ext cx="175831" cy="174341"/>
            </a:xfrm>
            <a:custGeom>
              <a:avLst/>
              <a:gdLst>
                <a:gd name="T0" fmla="*/ 37 w 118"/>
                <a:gd name="T1" fmla="*/ 73 h 117"/>
                <a:gd name="T2" fmla="*/ 37 w 118"/>
                <a:gd name="T3" fmla="*/ 87 h 117"/>
                <a:gd name="T4" fmla="*/ 52 w 118"/>
                <a:gd name="T5" fmla="*/ 87 h 117"/>
                <a:gd name="T6" fmla="*/ 52 w 118"/>
                <a:gd name="T7" fmla="*/ 73 h 117"/>
                <a:gd name="T8" fmla="*/ 37 w 118"/>
                <a:gd name="T9" fmla="*/ 73 h 117"/>
                <a:gd name="T10" fmla="*/ 8 w 118"/>
                <a:gd name="T11" fmla="*/ 73 h 117"/>
                <a:gd name="T12" fmla="*/ 8 w 118"/>
                <a:gd name="T13" fmla="*/ 87 h 117"/>
                <a:gd name="T14" fmla="*/ 23 w 118"/>
                <a:gd name="T15" fmla="*/ 87 h 117"/>
                <a:gd name="T16" fmla="*/ 23 w 118"/>
                <a:gd name="T17" fmla="*/ 73 h 117"/>
                <a:gd name="T18" fmla="*/ 8 w 118"/>
                <a:gd name="T19" fmla="*/ 73 h 117"/>
                <a:gd name="T20" fmla="*/ 67 w 118"/>
                <a:gd name="T21" fmla="*/ 50 h 117"/>
                <a:gd name="T22" fmla="*/ 118 w 118"/>
                <a:gd name="T23" fmla="*/ 50 h 117"/>
                <a:gd name="T24" fmla="*/ 118 w 118"/>
                <a:gd name="T25" fmla="*/ 117 h 117"/>
                <a:gd name="T26" fmla="*/ 104 w 118"/>
                <a:gd name="T27" fmla="*/ 117 h 117"/>
                <a:gd name="T28" fmla="*/ 104 w 118"/>
                <a:gd name="T29" fmla="*/ 87 h 117"/>
                <a:gd name="T30" fmla="*/ 81 w 118"/>
                <a:gd name="T31" fmla="*/ 87 h 117"/>
                <a:gd name="T32" fmla="*/ 81 w 118"/>
                <a:gd name="T33" fmla="*/ 117 h 117"/>
                <a:gd name="T34" fmla="*/ 67 w 118"/>
                <a:gd name="T35" fmla="*/ 117 h 117"/>
                <a:gd name="T36" fmla="*/ 67 w 118"/>
                <a:gd name="T37" fmla="*/ 50 h 117"/>
                <a:gd name="T38" fmla="*/ 37 w 118"/>
                <a:gd name="T39" fmla="*/ 44 h 117"/>
                <a:gd name="T40" fmla="*/ 37 w 118"/>
                <a:gd name="T41" fmla="*/ 58 h 117"/>
                <a:gd name="T42" fmla="*/ 52 w 118"/>
                <a:gd name="T43" fmla="*/ 58 h 117"/>
                <a:gd name="T44" fmla="*/ 52 w 118"/>
                <a:gd name="T45" fmla="*/ 44 h 117"/>
                <a:gd name="T46" fmla="*/ 37 w 118"/>
                <a:gd name="T47" fmla="*/ 44 h 117"/>
                <a:gd name="T48" fmla="*/ 8 w 118"/>
                <a:gd name="T49" fmla="*/ 44 h 117"/>
                <a:gd name="T50" fmla="*/ 8 w 118"/>
                <a:gd name="T51" fmla="*/ 58 h 117"/>
                <a:gd name="T52" fmla="*/ 23 w 118"/>
                <a:gd name="T53" fmla="*/ 58 h 117"/>
                <a:gd name="T54" fmla="*/ 23 w 118"/>
                <a:gd name="T55" fmla="*/ 44 h 117"/>
                <a:gd name="T56" fmla="*/ 8 w 118"/>
                <a:gd name="T57" fmla="*/ 44 h 117"/>
                <a:gd name="T58" fmla="*/ 67 w 118"/>
                <a:gd name="T59" fmla="*/ 36 h 117"/>
                <a:gd name="T60" fmla="*/ 118 w 118"/>
                <a:gd name="T61" fmla="*/ 36 h 117"/>
                <a:gd name="T62" fmla="*/ 118 w 118"/>
                <a:gd name="T63" fmla="*/ 44 h 117"/>
                <a:gd name="T64" fmla="*/ 67 w 118"/>
                <a:gd name="T65" fmla="*/ 44 h 117"/>
                <a:gd name="T66" fmla="*/ 67 w 118"/>
                <a:gd name="T67" fmla="*/ 36 h 117"/>
                <a:gd name="T68" fmla="*/ 37 w 118"/>
                <a:gd name="T69" fmla="*/ 14 h 117"/>
                <a:gd name="T70" fmla="*/ 37 w 118"/>
                <a:gd name="T71" fmla="*/ 29 h 117"/>
                <a:gd name="T72" fmla="*/ 52 w 118"/>
                <a:gd name="T73" fmla="*/ 29 h 117"/>
                <a:gd name="T74" fmla="*/ 52 w 118"/>
                <a:gd name="T75" fmla="*/ 14 h 117"/>
                <a:gd name="T76" fmla="*/ 37 w 118"/>
                <a:gd name="T77" fmla="*/ 14 h 117"/>
                <a:gd name="T78" fmla="*/ 8 w 118"/>
                <a:gd name="T79" fmla="*/ 14 h 117"/>
                <a:gd name="T80" fmla="*/ 8 w 118"/>
                <a:gd name="T81" fmla="*/ 29 h 117"/>
                <a:gd name="T82" fmla="*/ 23 w 118"/>
                <a:gd name="T83" fmla="*/ 29 h 117"/>
                <a:gd name="T84" fmla="*/ 23 w 118"/>
                <a:gd name="T85" fmla="*/ 14 h 117"/>
                <a:gd name="T86" fmla="*/ 8 w 118"/>
                <a:gd name="T87" fmla="*/ 14 h 117"/>
                <a:gd name="T88" fmla="*/ 0 w 118"/>
                <a:gd name="T89" fmla="*/ 0 h 117"/>
                <a:gd name="T90" fmla="*/ 59 w 118"/>
                <a:gd name="T91" fmla="*/ 0 h 117"/>
                <a:gd name="T92" fmla="*/ 59 w 118"/>
                <a:gd name="T93" fmla="*/ 117 h 117"/>
                <a:gd name="T94" fmla="*/ 0 w 118"/>
                <a:gd name="T95" fmla="*/ 117 h 117"/>
                <a:gd name="T96" fmla="*/ 0 w 118"/>
                <a:gd name="T9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8" h="117">
                  <a:moveTo>
                    <a:pt x="37" y="73"/>
                  </a:moveTo>
                  <a:lnTo>
                    <a:pt x="37" y="87"/>
                  </a:lnTo>
                  <a:lnTo>
                    <a:pt x="52" y="87"/>
                  </a:lnTo>
                  <a:lnTo>
                    <a:pt x="52" y="73"/>
                  </a:lnTo>
                  <a:lnTo>
                    <a:pt x="37" y="73"/>
                  </a:lnTo>
                  <a:close/>
                  <a:moveTo>
                    <a:pt x="8" y="73"/>
                  </a:moveTo>
                  <a:lnTo>
                    <a:pt x="8" y="87"/>
                  </a:lnTo>
                  <a:lnTo>
                    <a:pt x="23" y="87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0"/>
                  </a:moveTo>
                  <a:lnTo>
                    <a:pt x="118" y="50"/>
                  </a:lnTo>
                  <a:lnTo>
                    <a:pt x="118" y="117"/>
                  </a:lnTo>
                  <a:lnTo>
                    <a:pt x="104" y="117"/>
                  </a:lnTo>
                  <a:lnTo>
                    <a:pt x="104" y="87"/>
                  </a:lnTo>
                  <a:lnTo>
                    <a:pt x="81" y="87"/>
                  </a:lnTo>
                  <a:lnTo>
                    <a:pt x="81" y="117"/>
                  </a:lnTo>
                  <a:lnTo>
                    <a:pt x="67" y="117"/>
                  </a:lnTo>
                  <a:lnTo>
                    <a:pt x="67" y="50"/>
                  </a:lnTo>
                  <a:close/>
                  <a:moveTo>
                    <a:pt x="37" y="44"/>
                  </a:moveTo>
                  <a:lnTo>
                    <a:pt x="37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7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6"/>
                  </a:moveTo>
                  <a:lnTo>
                    <a:pt x="118" y="36"/>
                  </a:lnTo>
                  <a:lnTo>
                    <a:pt x="118" y="44"/>
                  </a:lnTo>
                  <a:lnTo>
                    <a:pt x="67" y="44"/>
                  </a:lnTo>
                  <a:lnTo>
                    <a:pt x="67" y="36"/>
                  </a:lnTo>
                  <a:close/>
                  <a:moveTo>
                    <a:pt x="37" y="14"/>
                  </a:moveTo>
                  <a:lnTo>
                    <a:pt x="37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7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44">
              <a:extLst>
                <a:ext uri="{FF2B5EF4-FFF2-40B4-BE49-F238E27FC236}">
                  <a16:creationId xmlns:a16="http://schemas.microsoft.com/office/drawing/2014/main" id="{782D98ED-F960-47B9-AE9E-B6B9168DC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3998509"/>
              <a:ext cx="102816" cy="104306"/>
            </a:xfrm>
            <a:custGeom>
              <a:avLst/>
              <a:gdLst>
                <a:gd name="T0" fmla="*/ 30 w 69"/>
                <a:gd name="T1" fmla="*/ 21 h 70"/>
                <a:gd name="T2" fmla="*/ 22 w 69"/>
                <a:gd name="T3" fmla="*/ 27 h 70"/>
                <a:gd name="T4" fmla="*/ 20 w 69"/>
                <a:gd name="T5" fmla="*/ 34 h 70"/>
                <a:gd name="T6" fmla="*/ 22 w 69"/>
                <a:gd name="T7" fmla="*/ 44 h 70"/>
                <a:gd name="T8" fmla="*/ 30 w 69"/>
                <a:gd name="T9" fmla="*/ 49 h 70"/>
                <a:gd name="T10" fmla="*/ 39 w 69"/>
                <a:gd name="T11" fmla="*/ 49 h 70"/>
                <a:gd name="T12" fmla="*/ 46 w 69"/>
                <a:gd name="T13" fmla="*/ 44 h 70"/>
                <a:gd name="T14" fmla="*/ 49 w 69"/>
                <a:gd name="T15" fmla="*/ 34 h 70"/>
                <a:gd name="T16" fmla="*/ 46 w 69"/>
                <a:gd name="T17" fmla="*/ 27 h 70"/>
                <a:gd name="T18" fmla="*/ 39 w 69"/>
                <a:gd name="T19" fmla="*/ 21 h 70"/>
                <a:gd name="T20" fmla="*/ 28 w 69"/>
                <a:gd name="T21" fmla="*/ 0 h 70"/>
                <a:gd name="T22" fmla="*/ 42 w 69"/>
                <a:gd name="T23" fmla="*/ 4 h 70"/>
                <a:gd name="T24" fmla="*/ 47 w 69"/>
                <a:gd name="T25" fmla="*/ 11 h 70"/>
                <a:gd name="T26" fmla="*/ 54 w 69"/>
                <a:gd name="T27" fmla="*/ 13 h 70"/>
                <a:gd name="T28" fmla="*/ 62 w 69"/>
                <a:gd name="T29" fmla="*/ 12 h 70"/>
                <a:gd name="T30" fmla="*/ 65 w 69"/>
                <a:gd name="T31" fmla="*/ 27 h 70"/>
                <a:gd name="T32" fmla="*/ 62 w 69"/>
                <a:gd name="T33" fmla="*/ 33 h 70"/>
                <a:gd name="T34" fmla="*/ 63 w 69"/>
                <a:gd name="T35" fmla="*/ 42 h 70"/>
                <a:gd name="T36" fmla="*/ 69 w 69"/>
                <a:gd name="T37" fmla="*/ 46 h 70"/>
                <a:gd name="T38" fmla="*/ 58 w 69"/>
                <a:gd name="T39" fmla="*/ 57 h 70"/>
                <a:gd name="T40" fmla="*/ 49 w 69"/>
                <a:gd name="T41" fmla="*/ 58 h 70"/>
                <a:gd name="T42" fmla="*/ 43 w 69"/>
                <a:gd name="T43" fmla="*/ 64 h 70"/>
                <a:gd name="T44" fmla="*/ 41 w 69"/>
                <a:gd name="T45" fmla="*/ 70 h 70"/>
                <a:gd name="T46" fmla="*/ 26 w 69"/>
                <a:gd name="T47" fmla="*/ 66 h 70"/>
                <a:gd name="T48" fmla="*/ 22 w 69"/>
                <a:gd name="T49" fmla="*/ 60 h 70"/>
                <a:gd name="T50" fmla="*/ 14 w 69"/>
                <a:gd name="T51" fmla="*/ 57 h 70"/>
                <a:gd name="T52" fmla="*/ 8 w 69"/>
                <a:gd name="T53" fmla="*/ 58 h 70"/>
                <a:gd name="T54" fmla="*/ 4 w 69"/>
                <a:gd name="T55" fmla="*/ 44 h 70"/>
                <a:gd name="T56" fmla="*/ 6 w 69"/>
                <a:gd name="T57" fmla="*/ 37 h 70"/>
                <a:gd name="T58" fmla="*/ 5 w 69"/>
                <a:gd name="T59" fmla="*/ 28 h 70"/>
                <a:gd name="T60" fmla="*/ 0 w 69"/>
                <a:gd name="T61" fmla="*/ 24 h 70"/>
                <a:gd name="T62" fmla="*/ 12 w 69"/>
                <a:gd name="T63" fmla="*/ 13 h 70"/>
                <a:gd name="T64" fmla="*/ 20 w 69"/>
                <a:gd name="T65" fmla="*/ 12 h 70"/>
                <a:gd name="T66" fmla="*/ 26 w 69"/>
                <a:gd name="T67" fmla="*/ 7 h 70"/>
                <a:gd name="T68" fmla="*/ 28 w 69"/>
                <a:gd name="T6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0">
                  <a:moveTo>
                    <a:pt x="34" y="21"/>
                  </a:moveTo>
                  <a:lnTo>
                    <a:pt x="30" y="21"/>
                  </a:lnTo>
                  <a:lnTo>
                    <a:pt x="26" y="24"/>
                  </a:lnTo>
                  <a:lnTo>
                    <a:pt x="22" y="27"/>
                  </a:lnTo>
                  <a:lnTo>
                    <a:pt x="21" y="30"/>
                  </a:lnTo>
                  <a:lnTo>
                    <a:pt x="20" y="34"/>
                  </a:lnTo>
                  <a:lnTo>
                    <a:pt x="21" y="40"/>
                  </a:lnTo>
                  <a:lnTo>
                    <a:pt x="22" y="44"/>
                  </a:lnTo>
                  <a:lnTo>
                    <a:pt x="26" y="46"/>
                  </a:lnTo>
                  <a:lnTo>
                    <a:pt x="30" y="49"/>
                  </a:lnTo>
                  <a:lnTo>
                    <a:pt x="34" y="49"/>
                  </a:lnTo>
                  <a:lnTo>
                    <a:pt x="39" y="49"/>
                  </a:lnTo>
                  <a:lnTo>
                    <a:pt x="42" y="46"/>
                  </a:lnTo>
                  <a:lnTo>
                    <a:pt x="46" y="44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7" y="30"/>
                  </a:lnTo>
                  <a:lnTo>
                    <a:pt x="46" y="27"/>
                  </a:lnTo>
                  <a:lnTo>
                    <a:pt x="42" y="24"/>
                  </a:lnTo>
                  <a:lnTo>
                    <a:pt x="39" y="21"/>
                  </a:lnTo>
                  <a:lnTo>
                    <a:pt x="34" y="21"/>
                  </a:lnTo>
                  <a:close/>
                  <a:moveTo>
                    <a:pt x="28" y="0"/>
                  </a:moveTo>
                  <a:lnTo>
                    <a:pt x="41" y="0"/>
                  </a:lnTo>
                  <a:lnTo>
                    <a:pt x="42" y="4"/>
                  </a:lnTo>
                  <a:lnTo>
                    <a:pt x="43" y="8"/>
                  </a:lnTo>
                  <a:lnTo>
                    <a:pt x="47" y="11"/>
                  </a:lnTo>
                  <a:lnTo>
                    <a:pt x="50" y="12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2" y="12"/>
                  </a:lnTo>
                  <a:lnTo>
                    <a:pt x="69" y="24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33"/>
                  </a:lnTo>
                  <a:lnTo>
                    <a:pt x="62" y="38"/>
                  </a:lnTo>
                  <a:lnTo>
                    <a:pt x="63" y="42"/>
                  </a:lnTo>
                  <a:lnTo>
                    <a:pt x="66" y="45"/>
                  </a:lnTo>
                  <a:lnTo>
                    <a:pt x="69" y="46"/>
                  </a:lnTo>
                  <a:lnTo>
                    <a:pt x="62" y="58"/>
                  </a:lnTo>
                  <a:lnTo>
                    <a:pt x="58" y="57"/>
                  </a:lnTo>
                  <a:lnTo>
                    <a:pt x="53" y="57"/>
                  </a:lnTo>
                  <a:lnTo>
                    <a:pt x="49" y="58"/>
                  </a:lnTo>
                  <a:lnTo>
                    <a:pt x="46" y="61"/>
                  </a:lnTo>
                  <a:lnTo>
                    <a:pt x="43" y="64"/>
                  </a:lnTo>
                  <a:lnTo>
                    <a:pt x="42" y="68"/>
                  </a:lnTo>
                  <a:lnTo>
                    <a:pt x="41" y="70"/>
                  </a:lnTo>
                  <a:lnTo>
                    <a:pt x="28" y="70"/>
                  </a:lnTo>
                  <a:lnTo>
                    <a:pt x="26" y="66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18" y="57"/>
                  </a:lnTo>
                  <a:lnTo>
                    <a:pt x="14" y="57"/>
                  </a:lnTo>
                  <a:lnTo>
                    <a:pt x="10" y="57"/>
                  </a:lnTo>
                  <a:lnTo>
                    <a:pt x="8" y="58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6" y="41"/>
                  </a:lnTo>
                  <a:lnTo>
                    <a:pt x="6" y="37"/>
                  </a:lnTo>
                  <a:lnTo>
                    <a:pt x="6" y="32"/>
                  </a:lnTo>
                  <a:lnTo>
                    <a:pt x="5" y="28"/>
                  </a:lnTo>
                  <a:lnTo>
                    <a:pt x="2" y="25"/>
                  </a:lnTo>
                  <a:lnTo>
                    <a:pt x="0" y="24"/>
                  </a:lnTo>
                  <a:lnTo>
                    <a:pt x="8" y="12"/>
                  </a:lnTo>
                  <a:lnTo>
                    <a:pt x="12" y="13"/>
                  </a:lnTo>
                  <a:lnTo>
                    <a:pt x="16" y="13"/>
                  </a:lnTo>
                  <a:lnTo>
                    <a:pt x="20" y="12"/>
                  </a:lnTo>
                  <a:lnTo>
                    <a:pt x="22" y="9"/>
                  </a:lnTo>
                  <a:lnTo>
                    <a:pt x="26" y="7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03B0F58-A0EB-422E-90D2-6715C76C9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564" y="3986589"/>
              <a:ext cx="160930" cy="181792"/>
            </a:xfrm>
            <a:custGeom>
              <a:avLst/>
              <a:gdLst>
                <a:gd name="T0" fmla="*/ 62 w 108"/>
                <a:gd name="T1" fmla="*/ 114 h 122"/>
                <a:gd name="T2" fmla="*/ 92 w 108"/>
                <a:gd name="T3" fmla="*/ 65 h 122"/>
                <a:gd name="T4" fmla="*/ 15 w 108"/>
                <a:gd name="T5" fmla="*/ 65 h 122"/>
                <a:gd name="T6" fmla="*/ 46 w 108"/>
                <a:gd name="T7" fmla="*/ 114 h 122"/>
                <a:gd name="T8" fmla="*/ 15 w 108"/>
                <a:gd name="T9" fmla="*/ 65 h 122"/>
                <a:gd name="T10" fmla="*/ 62 w 108"/>
                <a:gd name="T11" fmla="*/ 61 h 122"/>
                <a:gd name="T12" fmla="*/ 100 w 108"/>
                <a:gd name="T13" fmla="*/ 45 h 122"/>
                <a:gd name="T14" fmla="*/ 7 w 108"/>
                <a:gd name="T15" fmla="*/ 45 h 122"/>
                <a:gd name="T16" fmla="*/ 46 w 108"/>
                <a:gd name="T17" fmla="*/ 61 h 122"/>
                <a:gd name="T18" fmla="*/ 7 w 108"/>
                <a:gd name="T19" fmla="*/ 45 h 122"/>
                <a:gd name="T20" fmla="*/ 24 w 108"/>
                <a:gd name="T21" fmla="*/ 12 h 122"/>
                <a:gd name="T22" fmla="*/ 20 w 108"/>
                <a:gd name="T23" fmla="*/ 15 h 122"/>
                <a:gd name="T24" fmla="*/ 20 w 108"/>
                <a:gd name="T25" fmla="*/ 19 h 122"/>
                <a:gd name="T26" fmla="*/ 24 w 108"/>
                <a:gd name="T27" fmla="*/ 25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4 w 108"/>
                <a:gd name="T35" fmla="*/ 16 h 122"/>
                <a:gd name="T36" fmla="*/ 26 w 108"/>
                <a:gd name="T37" fmla="*/ 12 h 122"/>
                <a:gd name="T38" fmla="*/ 82 w 108"/>
                <a:gd name="T39" fmla="*/ 9 h 122"/>
                <a:gd name="T40" fmla="*/ 74 w 108"/>
                <a:gd name="T41" fmla="*/ 15 h 122"/>
                <a:gd name="T42" fmla="*/ 60 w 108"/>
                <a:gd name="T43" fmla="*/ 37 h 122"/>
                <a:gd name="T44" fmla="*/ 74 w 108"/>
                <a:gd name="T45" fmla="*/ 35 h 122"/>
                <a:gd name="T46" fmla="*/ 86 w 108"/>
                <a:gd name="T47" fmla="*/ 27 h 122"/>
                <a:gd name="T48" fmla="*/ 90 w 108"/>
                <a:gd name="T49" fmla="*/ 20 h 122"/>
                <a:gd name="T50" fmla="*/ 91 w 108"/>
                <a:gd name="T51" fmla="*/ 13 h 122"/>
                <a:gd name="T52" fmla="*/ 87 w 108"/>
                <a:gd name="T53" fmla="*/ 9 h 122"/>
                <a:gd name="T54" fmla="*/ 84 w 108"/>
                <a:gd name="T55" fmla="*/ 0 h 122"/>
                <a:gd name="T56" fmla="*/ 92 w 108"/>
                <a:gd name="T57" fmla="*/ 3 h 122"/>
                <a:gd name="T58" fmla="*/ 98 w 108"/>
                <a:gd name="T59" fmla="*/ 8 h 122"/>
                <a:gd name="T60" fmla="*/ 99 w 108"/>
                <a:gd name="T61" fmla="*/ 19 h 122"/>
                <a:gd name="T62" fmla="*/ 95 w 108"/>
                <a:gd name="T63" fmla="*/ 28 h 122"/>
                <a:gd name="T64" fmla="*/ 86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7 w 108"/>
                <a:gd name="T71" fmla="*/ 68 h 122"/>
                <a:gd name="T72" fmla="*/ 0 w 108"/>
                <a:gd name="T73" fmla="*/ 37 h 122"/>
                <a:gd name="T74" fmla="*/ 22 w 108"/>
                <a:gd name="T75" fmla="*/ 35 h 122"/>
                <a:gd name="T76" fmla="*/ 12 w 108"/>
                <a:gd name="T77" fmla="*/ 23 h 122"/>
                <a:gd name="T78" fmla="*/ 16 w 108"/>
                <a:gd name="T79" fmla="*/ 8 h 122"/>
                <a:gd name="T80" fmla="*/ 22 w 108"/>
                <a:gd name="T81" fmla="*/ 4 h 122"/>
                <a:gd name="T82" fmla="*/ 31 w 108"/>
                <a:gd name="T83" fmla="*/ 4 h 122"/>
                <a:gd name="T84" fmla="*/ 39 w 108"/>
                <a:gd name="T85" fmla="*/ 9 h 122"/>
                <a:gd name="T86" fmla="*/ 52 w 108"/>
                <a:gd name="T87" fmla="*/ 35 h 122"/>
                <a:gd name="T88" fmla="*/ 67 w 108"/>
                <a:gd name="T89" fmla="*/ 8 h 122"/>
                <a:gd name="T90" fmla="*/ 79 w 108"/>
                <a:gd name="T91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2" y="65"/>
                  </a:moveTo>
                  <a:lnTo>
                    <a:pt x="62" y="114"/>
                  </a:lnTo>
                  <a:lnTo>
                    <a:pt x="92" y="114"/>
                  </a:lnTo>
                  <a:lnTo>
                    <a:pt x="92" y="65"/>
                  </a:lnTo>
                  <a:lnTo>
                    <a:pt x="62" y="65"/>
                  </a:lnTo>
                  <a:close/>
                  <a:moveTo>
                    <a:pt x="15" y="65"/>
                  </a:moveTo>
                  <a:lnTo>
                    <a:pt x="15" y="114"/>
                  </a:lnTo>
                  <a:lnTo>
                    <a:pt x="46" y="114"/>
                  </a:lnTo>
                  <a:lnTo>
                    <a:pt x="46" y="65"/>
                  </a:lnTo>
                  <a:lnTo>
                    <a:pt x="15" y="65"/>
                  </a:lnTo>
                  <a:close/>
                  <a:moveTo>
                    <a:pt x="62" y="45"/>
                  </a:moveTo>
                  <a:lnTo>
                    <a:pt x="62" y="61"/>
                  </a:lnTo>
                  <a:lnTo>
                    <a:pt x="100" y="61"/>
                  </a:lnTo>
                  <a:lnTo>
                    <a:pt x="100" y="45"/>
                  </a:lnTo>
                  <a:lnTo>
                    <a:pt x="62" y="45"/>
                  </a:lnTo>
                  <a:close/>
                  <a:moveTo>
                    <a:pt x="7" y="45"/>
                  </a:moveTo>
                  <a:lnTo>
                    <a:pt x="7" y="61"/>
                  </a:lnTo>
                  <a:lnTo>
                    <a:pt x="46" y="61"/>
                  </a:lnTo>
                  <a:lnTo>
                    <a:pt x="46" y="45"/>
                  </a:lnTo>
                  <a:lnTo>
                    <a:pt x="7" y="45"/>
                  </a:lnTo>
                  <a:close/>
                  <a:moveTo>
                    <a:pt x="26" y="12"/>
                  </a:moveTo>
                  <a:lnTo>
                    <a:pt x="24" y="12"/>
                  </a:lnTo>
                  <a:lnTo>
                    <a:pt x="22" y="13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9"/>
                  </a:lnTo>
                  <a:lnTo>
                    <a:pt x="22" y="21"/>
                  </a:lnTo>
                  <a:lnTo>
                    <a:pt x="24" y="25"/>
                  </a:lnTo>
                  <a:lnTo>
                    <a:pt x="28" y="29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0" y="27"/>
                  </a:lnTo>
                  <a:lnTo>
                    <a:pt x="38" y="20"/>
                  </a:lnTo>
                  <a:lnTo>
                    <a:pt x="34" y="16"/>
                  </a:lnTo>
                  <a:lnTo>
                    <a:pt x="30" y="13"/>
                  </a:lnTo>
                  <a:lnTo>
                    <a:pt x="26" y="12"/>
                  </a:lnTo>
                  <a:close/>
                  <a:moveTo>
                    <a:pt x="84" y="9"/>
                  </a:moveTo>
                  <a:lnTo>
                    <a:pt x="82" y="9"/>
                  </a:lnTo>
                  <a:lnTo>
                    <a:pt x="78" y="12"/>
                  </a:lnTo>
                  <a:lnTo>
                    <a:pt x="74" y="15"/>
                  </a:lnTo>
                  <a:lnTo>
                    <a:pt x="66" y="25"/>
                  </a:lnTo>
                  <a:lnTo>
                    <a:pt x="60" y="37"/>
                  </a:lnTo>
                  <a:lnTo>
                    <a:pt x="67" y="37"/>
                  </a:lnTo>
                  <a:lnTo>
                    <a:pt x="74" y="35"/>
                  </a:lnTo>
                  <a:lnTo>
                    <a:pt x="80" y="31"/>
                  </a:lnTo>
                  <a:lnTo>
                    <a:pt x="86" y="27"/>
                  </a:lnTo>
                  <a:lnTo>
                    <a:pt x="88" y="23"/>
                  </a:lnTo>
                  <a:lnTo>
                    <a:pt x="90" y="20"/>
                  </a:lnTo>
                  <a:lnTo>
                    <a:pt x="91" y="16"/>
                  </a:lnTo>
                  <a:lnTo>
                    <a:pt x="91" y="13"/>
                  </a:lnTo>
                  <a:lnTo>
                    <a:pt x="90" y="11"/>
                  </a:lnTo>
                  <a:lnTo>
                    <a:pt x="87" y="9"/>
                  </a:lnTo>
                  <a:lnTo>
                    <a:pt x="84" y="9"/>
                  </a:lnTo>
                  <a:close/>
                  <a:moveTo>
                    <a:pt x="84" y="0"/>
                  </a:moveTo>
                  <a:lnTo>
                    <a:pt x="88" y="1"/>
                  </a:lnTo>
                  <a:lnTo>
                    <a:pt x="92" y="3"/>
                  </a:lnTo>
                  <a:lnTo>
                    <a:pt x="95" y="4"/>
                  </a:lnTo>
                  <a:lnTo>
                    <a:pt x="98" y="8"/>
                  </a:lnTo>
                  <a:lnTo>
                    <a:pt x="99" y="13"/>
                  </a:lnTo>
                  <a:lnTo>
                    <a:pt x="99" y="19"/>
                  </a:lnTo>
                  <a:lnTo>
                    <a:pt x="98" y="23"/>
                  </a:lnTo>
                  <a:lnTo>
                    <a:pt x="95" y="28"/>
                  </a:lnTo>
                  <a:lnTo>
                    <a:pt x="92" y="32"/>
                  </a:lnTo>
                  <a:lnTo>
                    <a:pt x="86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7" y="122"/>
                  </a:lnTo>
                  <a:lnTo>
                    <a:pt x="7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6" y="37"/>
                  </a:lnTo>
                  <a:lnTo>
                    <a:pt x="22" y="35"/>
                  </a:lnTo>
                  <a:lnTo>
                    <a:pt x="18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8"/>
                  </a:lnTo>
                  <a:lnTo>
                    <a:pt x="19" y="5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31" y="4"/>
                  </a:lnTo>
                  <a:lnTo>
                    <a:pt x="35" y="7"/>
                  </a:lnTo>
                  <a:lnTo>
                    <a:pt x="39" y="9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8" y="21"/>
                  </a:lnTo>
                  <a:lnTo>
                    <a:pt x="67" y="8"/>
                  </a:lnTo>
                  <a:lnTo>
                    <a:pt x="72" y="4"/>
                  </a:lnTo>
                  <a:lnTo>
                    <a:pt x="79" y="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AB4DD46D-6E16-441E-8CE6-E32CA8223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31" y="4639250"/>
              <a:ext cx="70034" cy="137088"/>
            </a:xfrm>
            <a:custGeom>
              <a:avLst/>
              <a:gdLst>
                <a:gd name="T0" fmla="*/ 32 w 47"/>
                <a:gd name="T1" fmla="*/ 34 h 92"/>
                <a:gd name="T2" fmla="*/ 40 w 47"/>
                <a:gd name="T3" fmla="*/ 42 h 92"/>
                <a:gd name="T4" fmla="*/ 47 w 47"/>
                <a:gd name="T5" fmla="*/ 70 h 92"/>
                <a:gd name="T6" fmla="*/ 40 w 47"/>
                <a:gd name="T7" fmla="*/ 88 h 92"/>
                <a:gd name="T8" fmla="*/ 32 w 47"/>
                <a:gd name="T9" fmla="*/ 92 h 92"/>
                <a:gd name="T10" fmla="*/ 20 w 47"/>
                <a:gd name="T11" fmla="*/ 90 h 92"/>
                <a:gd name="T12" fmla="*/ 12 w 47"/>
                <a:gd name="T13" fmla="*/ 82 h 92"/>
                <a:gd name="T14" fmla="*/ 7 w 47"/>
                <a:gd name="T15" fmla="*/ 61 h 92"/>
                <a:gd name="T16" fmla="*/ 16 w 47"/>
                <a:gd name="T17" fmla="*/ 65 h 92"/>
                <a:gd name="T18" fmla="*/ 20 w 47"/>
                <a:gd name="T19" fmla="*/ 80 h 92"/>
                <a:gd name="T20" fmla="*/ 27 w 47"/>
                <a:gd name="T21" fmla="*/ 84 h 92"/>
                <a:gd name="T22" fmla="*/ 31 w 47"/>
                <a:gd name="T23" fmla="*/ 84 h 92"/>
                <a:gd name="T24" fmla="*/ 37 w 47"/>
                <a:gd name="T25" fmla="*/ 80 h 92"/>
                <a:gd name="T26" fmla="*/ 39 w 47"/>
                <a:gd name="T27" fmla="*/ 72 h 92"/>
                <a:gd name="T28" fmla="*/ 32 w 47"/>
                <a:gd name="T29" fmla="*/ 46 h 92"/>
                <a:gd name="T30" fmla="*/ 27 w 47"/>
                <a:gd name="T31" fmla="*/ 41 h 92"/>
                <a:gd name="T32" fmla="*/ 22 w 47"/>
                <a:gd name="T33" fmla="*/ 41 h 92"/>
                <a:gd name="T34" fmla="*/ 18 w 47"/>
                <a:gd name="T35" fmla="*/ 34 h 92"/>
                <a:gd name="T36" fmla="*/ 22 w 47"/>
                <a:gd name="T37" fmla="*/ 33 h 92"/>
                <a:gd name="T38" fmla="*/ 15 w 47"/>
                <a:gd name="T39" fmla="*/ 0 h 92"/>
                <a:gd name="T40" fmla="*/ 32 w 47"/>
                <a:gd name="T41" fmla="*/ 6 h 92"/>
                <a:gd name="T42" fmla="*/ 39 w 47"/>
                <a:gd name="T43" fmla="*/ 30 h 92"/>
                <a:gd name="T44" fmla="*/ 29 w 47"/>
                <a:gd name="T45" fmla="*/ 26 h 92"/>
                <a:gd name="T46" fmla="*/ 25 w 47"/>
                <a:gd name="T47" fmla="*/ 13 h 92"/>
                <a:gd name="T48" fmla="*/ 20 w 47"/>
                <a:gd name="T49" fmla="*/ 8 h 92"/>
                <a:gd name="T50" fmla="*/ 16 w 47"/>
                <a:gd name="T51" fmla="*/ 9 h 92"/>
                <a:gd name="T52" fmla="*/ 10 w 47"/>
                <a:gd name="T53" fmla="*/ 13 h 92"/>
                <a:gd name="T54" fmla="*/ 8 w 47"/>
                <a:gd name="T55" fmla="*/ 20 h 92"/>
                <a:gd name="T56" fmla="*/ 14 w 47"/>
                <a:gd name="T57" fmla="*/ 46 h 92"/>
                <a:gd name="T58" fmla="*/ 20 w 47"/>
                <a:gd name="T59" fmla="*/ 50 h 92"/>
                <a:gd name="T60" fmla="*/ 24 w 47"/>
                <a:gd name="T61" fmla="*/ 50 h 92"/>
                <a:gd name="T62" fmla="*/ 28 w 47"/>
                <a:gd name="T63" fmla="*/ 58 h 92"/>
                <a:gd name="T64" fmla="*/ 25 w 47"/>
                <a:gd name="T65" fmla="*/ 58 h 92"/>
                <a:gd name="T66" fmla="*/ 8 w 47"/>
                <a:gd name="T67" fmla="*/ 53 h 92"/>
                <a:gd name="T68" fmla="*/ 0 w 47"/>
                <a:gd name="T69" fmla="*/ 21 h 92"/>
                <a:gd name="T70" fmla="*/ 6 w 47"/>
                <a:gd name="T71" fmla="*/ 5 h 92"/>
                <a:gd name="T72" fmla="*/ 15 w 47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92">
                  <a:moveTo>
                    <a:pt x="27" y="33"/>
                  </a:moveTo>
                  <a:lnTo>
                    <a:pt x="32" y="34"/>
                  </a:lnTo>
                  <a:lnTo>
                    <a:pt x="36" y="38"/>
                  </a:lnTo>
                  <a:lnTo>
                    <a:pt x="40" y="42"/>
                  </a:lnTo>
                  <a:lnTo>
                    <a:pt x="43" y="48"/>
                  </a:lnTo>
                  <a:lnTo>
                    <a:pt x="47" y="70"/>
                  </a:lnTo>
                  <a:lnTo>
                    <a:pt x="45" y="80"/>
                  </a:lnTo>
                  <a:lnTo>
                    <a:pt x="40" y="88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25" y="92"/>
                  </a:lnTo>
                  <a:lnTo>
                    <a:pt x="20" y="90"/>
                  </a:lnTo>
                  <a:lnTo>
                    <a:pt x="16" y="88"/>
                  </a:lnTo>
                  <a:lnTo>
                    <a:pt x="12" y="82"/>
                  </a:lnTo>
                  <a:lnTo>
                    <a:pt x="11" y="77"/>
                  </a:lnTo>
                  <a:lnTo>
                    <a:pt x="7" y="61"/>
                  </a:lnTo>
                  <a:lnTo>
                    <a:pt x="12" y="64"/>
                  </a:lnTo>
                  <a:lnTo>
                    <a:pt x="16" y="65"/>
                  </a:lnTo>
                  <a:lnTo>
                    <a:pt x="19" y="76"/>
                  </a:lnTo>
                  <a:lnTo>
                    <a:pt x="20" y="80"/>
                  </a:lnTo>
                  <a:lnTo>
                    <a:pt x="23" y="82"/>
                  </a:lnTo>
                  <a:lnTo>
                    <a:pt x="27" y="84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6"/>
                  </a:lnTo>
                  <a:lnTo>
                    <a:pt x="39" y="72"/>
                  </a:lnTo>
                  <a:lnTo>
                    <a:pt x="33" y="49"/>
                  </a:lnTo>
                  <a:lnTo>
                    <a:pt x="32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3" y="41"/>
                  </a:lnTo>
                  <a:lnTo>
                    <a:pt x="22" y="41"/>
                  </a:lnTo>
                  <a:lnTo>
                    <a:pt x="20" y="42"/>
                  </a:lnTo>
                  <a:lnTo>
                    <a:pt x="18" y="34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7" y="33"/>
                  </a:lnTo>
                  <a:close/>
                  <a:moveTo>
                    <a:pt x="15" y="0"/>
                  </a:moveTo>
                  <a:lnTo>
                    <a:pt x="24" y="1"/>
                  </a:lnTo>
                  <a:lnTo>
                    <a:pt x="32" y="6"/>
                  </a:lnTo>
                  <a:lnTo>
                    <a:pt x="36" y="14"/>
                  </a:lnTo>
                  <a:lnTo>
                    <a:pt x="39" y="30"/>
                  </a:lnTo>
                  <a:lnTo>
                    <a:pt x="35" y="28"/>
                  </a:lnTo>
                  <a:lnTo>
                    <a:pt x="29" y="26"/>
                  </a:lnTo>
                  <a:lnTo>
                    <a:pt x="28" y="16"/>
                  </a:lnTo>
                  <a:lnTo>
                    <a:pt x="25" y="13"/>
                  </a:lnTo>
                  <a:lnTo>
                    <a:pt x="23" y="1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2" y="10"/>
                  </a:lnTo>
                  <a:lnTo>
                    <a:pt x="10" y="13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7" y="49"/>
                  </a:lnTo>
                  <a:lnTo>
                    <a:pt x="28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16" y="58"/>
                  </a:lnTo>
                  <a:lnTo>
                    <a:pt x="8" y="53"/>
                  </a:lnTo>
                  <a:lnTo>
                    <a:pt x="4" y="44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5"/>
                  </a:lnTo>
                  <a:lnTo>
                    <a:pt x="1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9AB9CF08-6535-4C96-B03F-6417DF934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05" y="326985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8 h 136"/>
                <a:gd name="T4" fmla="*/ 132 w 136"/>
                <a:gd name="T5" fmla="*/ 108 h 136"/>
                <a:gd name="T6" fmla="*/ 122 w 136"/>
                <a:gd name="T7" fmla="*/ 116 h 136"/>
                <a:gd name="T8" fmla="*/ 107 w 136"/>
                <a:gd name="T9" fmla="*/ 119 h 136"/>
                <a:gd name="T10" fmla="*/ 92 w 136"/>
                <a:gd name="T11" fmla="*/ 116 h 136"/>
                <a:gd name="T12" fmla="*/ 82 w 136"/>
                <a:gd name="T13" fmla="*/ 108 h 136"/>
                <a:gd name="T14" fmla="*/ 78 w 136"/>
                <a:gd name="T15" fmla="*/ 98 h 136"/>
                <a:gd name="T16" fmla="*/ 82 w 136"/>
                <a:gd name="T17" fmla="*/ 87 h 136"/>
                <a:gd name="T18" fmla="*/ 92 w 136"/>
                <a:gd name="T19" fmla="*/ 80 h 136"/>
                <a:gd name="T20" fmla="*/ 107 w 136"/>
                <a:gd name="T21" fmla="*/ 76 h 136"/>
                <a:gd name="T22" fmla="*/ 114 w 136"/>
                <a:gd name="T23" fmla="*/ 78 h 136"/>
                <a:gd name="T24" fmla="*/ 119 w 136"/>
                <a:gd name="T25" fmla="*/ 79 h 136"/>
                <a:gd name="T26" fmla="*/ 119 w 136"/>
                <a:gd name="T27" fmla="*/ 35 h 136"/>
                <a:gd name="T28" fmla="*/ 60 w 136"/>
                <a:gd name="T29" fmla="*/ 51 h 136"/>
                <a:gd name="T30" fmla="*/ 60 w 136"/>
                <a:gd name="T31" fmla="*/ 115 h 136"/>
                <a:gd name="T32" fmla="*/ 56 w 136"/>
                <a:gd name="T33" fmla="*/ 126 h 136"/>
                <a:gd name="T34" fmla="*/ 46 w 136"/>
                <a:gd name="T35" fmla="*/ 134 h 136"/>
                <a:gd name="T36" fmla="*/ 31 w 136"/>
                <a:gd name="T37" fmla="*/ 136 h 136"/>
                <a:gd name="T38" fmla="*/ 15 w 136"/>
                <a:gd name="T39" fmla="*/ 134 h 136"/>
                <a:gd name="T40" fmla="*/ 4 w 136"/>
                <a:gd name="T41" fmla="*/ 126 h 136"/>
                <a:gd name="T42" fmla="*/ 0 w 136"/>
                <a:gd name="T43" fmla="*/ 115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4 h 136"/>
                <a:gd name="T50" fmla="*/ 38 w 136"/>
                <a:gd name="T51" fmla="*/ 95 h 136"/>
                <a:gd name="T52" fmla="*/ 43 w 136"/>
                <a:gd name="T53" fmla="*/ 96 h 136"/>
                <a:gd name="T54" fmla="*/ 43 w 136"/>
                <a:gd name="T55" fmla="*/ 26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8"/>
                  </a:lnTo>
                  <a:lnTo>
                    <a:pt x="132" y="108"/>
                  </a:lnTo>
                  <a:lnTo>
                    <a:pt x="122" y="116"/>
                  </a:lnTo>
                  <a:lnTo>
                    <a:pt x="107" y="119"/>
                  </a:lnTo>
                  <a:lnTo>
                    <a:pt x="92" y="116"/>
                  </a:lnTo>
                  <a:lnTo>
                    <a:pt x="82" y="108"/>
                  </a:lnTo>
                  <a:lnTo>
                    <a:pt x="78" y="98"/>
                  </a:lnTo>
                  <a:lnTo>
                    <a:pt x="82" y="87"/>
                  </a:lnTo>
                  <a:lnTo>
                    <a:pt x="92" y="80"/>
                  </a:lnTo>
                  <a:lnTo>
                    <a:pt x="107" y="76"/>
                  </a:lnTo>
                  <a:lnTo>
                    <a:pt x="114" y="78"/>
                  </a:lnTo>
                  <a:lnTo>
                    <a:pt x="119" y="79"/>
                  </a:lnTo>
                  <a:lnTo>
                    <a:pt x="119" y="35"/>
                  </a:lnTo>
                  <a:lnTo>
                    <a:pt x="60" y="51"/>
                  </a:lnTo>
                  <a:lnTo>
                    <a:pt x="60" y="115"/>
                  </a:lnTo>
                  <a:lnTo>
                    <a:pt x="56" y="126"/>
                  </a:lnTo>
                  <a:lnTo>
                    <a:pt x="46" y="134"/>
                  </a:lnTo>
                  <a:lnTo>
                    <a:pt x="31" y="136"/>
                  </a:lnTo>
                  <a:lnTo>
                    <a:pt x="15" y="134"/>
                  </a:lnTo>
                  <a:lnTo>
                    <a:pt x="4" y="126"/>
                  </a:lnTo>
                  <a:lnTo>
                    <a:pt x="0" y="115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4"/>
                  </a:lnTo>
                  <a:lnTo>
                    <a:pt x="38" y="95"/>
                  </a:lnTo>
                  <a:lnTo>
                    <a:pt x="43" y="96"/>
                  </a:lnTo>
                  <a:lnTo>
                    <a:pt x="43" y="2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48">
              <a:extLst>
                <a:ext uri="{FF2B5EF4-FFF2-40B4-BE49-F238E27FC236}">
                  <a16:creationId xmlns:a16="http://schemas.microsoft.com/office/drawing/2014/main" id="{931737C5-F893-447A-8A7B-681161DF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505" y="5004324"/>
              <a:ext cx="153480" cy="138579"/>
            </a:xfrm>
            <a:custGeom>
              <a:avLst/>
              <a:gdLst>
                <a:gd name="T0" fmla="*/ 93 w 103"/>
                <a:gd name="T1" fmla="*/ 33 h 93"/>
                <a:gd name="T2" fmla="*/ 98 w 103"/>
                <a:gd name="T3" fmla="*/ 37 h 93"/>
                <a:gd name="T4" fmla="*/ 101 w 103"/>
                <a:gd name="T5" fmla="*/ 42 h 93"/>
                <a:gd name="T6" fmla="*/ 103 w 103"/>
                <a:gd name="T7" fmla="*/ 48 h 93"/>
                <a:gd name="T8" fmla="*/ 103 w 103"/>
                <a:gd name="T9" fmla="*/ 54 h 93"/>
                <a:gd name="T10" fmla="*/ 99 w 103"/>
                <a:gd name="T11" fmla="*/ 66 h 93"/>
                <a:gd name="T12" fmla="*/ 90 w 103"/>
                <a:gd name="T13" fmla="*/ 77 h 93"/>
                <a:gd name="T14" fmla="*/ 90 w 103"/>
                <a:gd name="T15" fmla="*/ 79 h 93"/>
                <a:gd name="T16" fmla="*/ 90 w 103"/>
                <a:gd name="T17" fmla="*/ 83 h 93"/>
                <a:gd name="T18" fmla="*/ 94 w 103"/>
                <a:gd name="T19" fmla="*/ 87 h 93"/>
                <a:gd name="T20" fmla="*/ 98 w 103"/>
                <a:gd name="T21" fmla="*/ 91 h 93"/>
                <a:gd name="T22" fmla="*/ 98 w 103"/>
                <a:gd name="T23" fmla="*/ 93 h 93"/>
                <a:gd name="T24" fmla="*/ 85 w 103"/>
                <a:gd name="T25" fmla="*/ 91 h 93"/>
                <a:gd name="T26" fmla="*/ 71 w 103"/>
                <a:gd name="T27" fmla="*/ 83 h 93"/>
                <a:gd name="T28" fmla="*/ 66 w 103"/>
                <a:gd name="T29" fmla="*/ 83 h 93"/>
                <a:gd name="T30" fmla="*/ 54 w 103"/>
                <a:gd name="T31" fmla="*/ 82 h 93"/>
                <a:gd name="T32" fmla="*/ 43 w 103"/>
                <a:gd name="T33" fmla="*/ 77 h 93"/>
                <a:gd name="T34" fmla="*/ 62 w 103"/>
                <a:gd name="T35" fmla="*/ 74 h 93"/>
                <a:gd name="T36" fmla="*/ 78 w 103"/>
                <a:gd name="T37" fmla="*/ 66 h 93"/>
                <a:gd name="T38" fmla="*/ 85 w 103"/>
                <a:gd name="T39" fmla="*/ 60 h 93"/>
                <a:gd name="T40" fmla="*/ 89 w 103"/>
                <a:gd name="T41" fmla="*/ 53 h 93"/>
                <a:gd name="T42" fmla="*/ 93 w 103"/>
                <a:gd name="T43" fmla="*/ 44 h 93"/>
                <a:gd name="T44" fmla="*/ 93 w 103"/>
                <a:gd name="T45" fmla="*/ 36 h 93"/>
                <a:gd name="T46" fmla="*/ 93 w 103"/>
                <a:gd name="T47" fmla="*/ 33 h 93"/>
                <a:gd name="T48" fmla="*/ 43 w 103"/>
                <a:gd name="T49" fmla="*/ 0 h 93"/>
                <a:gd name="T50" fmla="*/ 59 w 103"/>
                <a:gd name="T51" fmla="*/ 4 h 93"/>
                <a:gd name="T52" fmla="*/ 74 w 103"/>
                <a:gd name="T53" fmla="*/ 10 h 93"/>
                <a:gd name="T54" fmla="*/ 83 w 103"/>
                <a:gd name="T55" fmla="*/ 22 h 93"/>
                <a:gd name="T56" fmla="*/ 86 w 103"/>
                <a:gd name="T57" fmla="*/ 36 h 93"/>
                <a:gd name="T58" fmla="*/ 83 w 103"/>
                <a:gd name="T59" fmla="*/ 49 h 93"/>
                <a:gd name="T60" fmla="*/ 74 w 103"/>
                <a:gd name="T61" fmla="*/ 61 h 93"/>
                <a:gd name="T62" fmla="*/ 59 w 103"/>
                <a:gd name="T63" fmla="*/ 68 h 93"/>
                <a:gd name="T64" fmla="*/ 43 w 103"/>
                <a:gd name="T65" fmla="*/ 70 h 93"/>
                <a:gd name="T66" fmla="*/ 35 w 103"/>
                <a:gd name="T67" fmla="*/ 70 h 93"/>
                <a:gd name="T68" fmla="*/ 26 w 103"/>
                <a:gd name="T69" fmla="*/ 77 h 93"/>
                <a:gd name="T70" fmla="*/ 15 w 103"/>
                <a:gd name="T71" fmla="*/ 81 h 93"/>
                <a:gd name="T72" fmla="*/ 5 w 103"/>
                <a:gd name="T73" fmla="*/ 81 h 93"/>
                <a:gd name="T74" fmla="*/ 5 w 103"/>
                <a:gd name="T75" fmla="*/ 79 h 93"/>
                <a:gd name="T76" fmla="*/ 9 w 103"/>
                <a:gd name="T77" fmla="*/ 77 h 93"/>
                <a:gd name="T78" fmla="*/ 13 w 103"/>
                <a:gd name="T79" fmla="*/ 73 h 93"/>
                <a:gd name="T80" fmla="*/ 15 w 103"/>
                <a:gd name="T81" fmla="*/ 69 h 93"/>
                <a:gd name="T82" fmla="*/ 15 w 103"/>
                <a:gd name="T83" fmla="*/ 65 h 93"/>
                <a:gd name="T84" fmla="*/ 15 w 103"/>
                <a:gd name="T85" fmla="*/ 62 h 93"/>
                <a:gd name="T86" fmla="*/ 8 w 103"/>
                <a:gd name="T87" fmla="*/ 56 h 93"/>
                <a:gd name="T88" fmla="*/ 1 w 103"/>
                <a:gd name="T89" fmla="*/ 46 h 93"/>
                <a:gd name="T90" fmla="*/ 0 w 103"/>
                <a:gd name="T91" fmla="*/ 36 h 93"/>
                <a:gd name="T92" fmla="*/ 2 w 103"/>
                <a:gd name="T93" fmla="*/ 22 h 93"/>
                <a:gd name="T94" fmla="*/ 12 w 103"/>
                <a:gd name="T95" fmla="*/ 10 h 93"/>
                <a:gd name="T96" fmla="*/ 26 w 103"/>
                <a:gd name="T97" fmla="*/ 4 h 93"/>
                <a:gd name="T98" fmla="*/ 43 w 103"/>
                <a:gd name="T9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" h="93">
                  <a:moveTo>
                    <a:pt x="93" y="33"/>
                  </a:moveTo>
                  <a:lnTo>
                    <a:pt x="98" y="37"/>
                  </a:lnTo>
                  <a:lnTo>
                    <a:pt x="101" y="42"/>
                  </a:lnTo>
                  <a:lnTo>
                    <a:pt x="103" y="48"/>
                  </a:lnTo>
                  <a:lnTo>
                    <a:pt x="103" y="54"/>
                  </a:lnTo>
                  <a:lnTo>
                    <a:pt x="99" y="66"/>
                  </a:lnTo>
                  <a:lnTo>
                    <a:pt x="90" y="77"/>
                  </a:lnTo>
                  <a:lnTo>
                    <a:pt x="90" y="79"/>
                  </a:lnTo>
                  <a:lnTo>
                    <a:pt x="90" y="83"/>
                  </a:lnTo>
                  <a:lnTo>
                    <a:pt x="94" y="87"/>
                  </a:lnTo>
                  <a:lnTo>
                    <a:pt x="98" y="91"/>
                  </a:lnTo>
                  <a:lnTo>
                    <a:pt x="98" y="93"/>
                  </a:lnTo>
                  <a:lnTo>
                    <a:pt x="85" y="91"/>
                  </a:lnTo>
                  <a:lnTo>
                    <a:pt x="71" y="83"/>
                  </a:lnTo>
                  <a:lnTo>
                    <a:pt x="66" y="83"/>
                  </a:lnTo>
                  <a:lnTo>
                    <a:pt x="54" y="82"/>
                  </a:lnTo>
                  <a:lnTo>
                    <a:pt x="43" y="77"/>
                  </a:lnTo>
                  <a:lnTo>
                    <a:pt x="62" y="74"/>
                  </a:lnTo>
                  <a:lnTo>
                    <a:pt x="78" y="66"/>
                  </a:lnTo>
                  <a:lnTo>
                    <a:pt x="85" y="60"/>
                  </a:lnTo>
                  <a:lnTo>
                    <a:pt x="89" y="53"/>
                  </a:lnTo>
                  <a:lnTo>
                    <a:pt x="93" y="44"/>
                  </a:lnTo>
                  <a:lnTo>
                    <a:pt x="93" y="36"/>
                  </a:lnTo>
                  <a:lnTo>
                    <a:pt x="93" y="33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4" y="10"/>
                  </a:lnTo>
                  <a:lnTo>
                    <a:pt x="83" y="22"/>
                  </a:lnTo>
                  <a:lnTo>
                    <a:pt x="86" y="36"/>
                  </a:lnTo>
                  <a:lnTo>
                    <a:pt x="83" y="49"/>
                  </a:lnTo>
                  <a:lnTo>
                    <a:pt x="74" y="61"/>
                  </a:lnTo>
                  <a:lnTo>
                    <a:pt x="59" y="68"/>
                  </a:lnTo>
                  <a:lnTo>
                    <a:pt x="43" y="70"/>
                  </a:lnTo>
                  <a:lnTo>
                    <a:pt x="35" y="70"/>
                  </a:lnTo>
                  <a:lnTo>
                    <a:pt x="26" y="77"/>
                  </a:lnTo>
                  <a:lnTo>
                    <a:pt x="15" y="81"/>
                  </a:lnTo>
                  <a:lnTo>
                    <a:pt x="5" y="81"/>
                  </a:lnTo>
                  <a:lnTo>
                    <a:pt x="5" y="79"/>
                  </a:lnTo>
                  <a:lnTo>
                    <a:pt x="9" y="77"/>
                  </a:lnTo>
                  <a:lnTo>
                    <a:pt x="13" y="73"/>
                  </a:lnTo>
                  <a:lnTo>
                    <a:pt x="15" y="69"/>
                  </a:lnTo>
                  <a:lnTo>
                    <a:pt x="15" y="65"/>
                  </a:lnTo>
                  <a:lnTo>
                    <a:pt x="15" y="62"/>
                  </a:lnTo>
                  <a:lnTo>
                    <a:pt x="8" y="56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2" y="22"/>
                  </a:lnTo>
                  <a:lnTo>
                    <a:pt x="12" y="10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49">
              <a:extLst>
                <a:ext uri="{FF2B5EF4-FFF2-40B4-BE49-F238E27FC236}">
                  <a16:creationId xmlns:a16="http://schemas.microsoft.com/office/drawing/2014/main" id="{16B232A8-9BD9-4348-8775-02514155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183" y="4712265"/>
              <a:ext cx="143049" cy="140069"/>
            </a:xfrm>
            <a:custGeom>
              <a:avLst/>
              <a:gdLst>
                <a:gd name="T0" fmla="*/ 48 w 96"/>
                <a:gd name="T1" fmla="*/ 0 h 94"/>
                <a:gd name="T2" fmla="*/ 67 w 96"/>
                <a:gd name="T3" fmla="*/ 4 h 94"/>
                <a:gd name="T4" fmla="*/ 81 w 96"/>
                <a:gd name="T5" fmla="*/ 13 h 94"/>
                <a:gd name="T6" fmla="*/ 96 w 96"/>
                <a:gd name="T7" fmla="*/ 0 h 94"/>
                <a:gd name="T8" fmla="*/ 96 w 96"/>
                <a:gd name="T9" fmla="*/ 36 h 94"/>
                <a:gd name="T10" fmla="*/ 60 w 96"/>
                <a:gd name="T11" fmla="*/ 36 h 94"/>
                <a:gd name="T12" fmla="*/ 74 w 96"/>
                <a:gd name="T13" fmla="*/ 23 h 94"/>
                <a:gd name="T14" fmla="*/ 62 w 96"/>
                <a:gd name="T15" fmla="*/ 15 h 94"/>
                <a:gd name="T16" fmla="*/ 48 w 96"/>
                <a:gd name="T17" fmla="*/ 12 h 94"/>
                <a:gd name="T18" fmla="*/ 35 w 96"/>
                <a:gd name="T19" fmla="*/ 15 h 94"/>
                <a:gd name="T20" fmla="*/ 23 w 96"/>
                <a:gd name="T21" fmla="*/ 23 h 94"/>
                <a:gd name="T22" fmla="*/ 15 w 96"/>
                <a:gd name="T23" fmla="*/ 33 h 94"/>
                <a:gd name="T24" fmla="*/ 12 w 96"/>
                <a:gd name="T25" fmla="*/ 48 h 94"/>
                <a:gd name="T26" fmla="*/ 15 w 96"/>
                <a:gd name="T27" fmla="*/ 61 h 94"/>
                <a:gd name="T28" fmla="*/ 23 w 96"/>
                <a:gd name="T29" fmla="*/ 73 h 94"/>
                <a:gd name="T30" fmla="*/ 35 w 96"/>
                <a:gd name="T31" fmla="*/ 80 h 94"/>
                <a:gd name="T32" fmla="*/ 48 w 96"/>
                <a:gd name="T33" fmla="*/ 83 h 94"/>
                <a:gd name="T34" fmla="*/ 62 w 96"/>
                <a:gd name="T35" fmla="*/ 80 h 94"/>
                <a:gd name="T36" fmla="*/ 74 w 96"/>
                <a:gd name="T37" fmla="*/ 73 h 94"/>
                <a:gd name="T38" fmla="*/ 75 w 96"/>
                <a:gd name="T39" fmla="*/ 71 h 94"/>
                <a:gd name="T40" fmla="*/ 84 w 96"/>
                <a:gd name="T41" fmla="*/ 79 h 94"/>
                <a:gd name="T42" fmla="*/ 74 w 96"/>
                <a:gd name="T43" fmla="*/ 88 h 94"/>
                <a:gd name="T44" fmla="*/ 62 w 96"/>
                <a:gd name="T45" fmla="*/ 93 h 94"/>
                <a:gd name="T46" fmla="*/ 48 w 96"/>
                <a:gd name="T47" fmla="*/ 94 h 94"/>
                <a:gd name="T48" fmla="*/ 30 w 96"/>
                <a:gd name="T49" fmla="*/ 90 h 94"/>
                <a:gd name="T50" fmla="*/ 15 w 96"/>
                <a:gd name="T51" fmla="*/ 81 h 94"/>
                <a:gd name="T52" fmla="*/ 4 w 96"/>
                <a:gd name="T53" fmla="*/ 65 h 94"/>
                <a:gd name="T54" fmla="*/ 0 w 96"/>
                <a:gd name="T55" fmla="*/ 48 h 94"/>
                <a:gd name="T56" fmla="*/ 4 w 96"/>
                <a:gd name="T57" fmla="*/ 29 h 94"/>
                <a:gd name="T58" fmla="*/ 15 w 96"/>
                <a:gd name="T59" fmla="*/ 13 h 94"/>
                <a:gd name="T60" fmla="*/ 30 w 96"/>
                <a:gd name="T61" fmla="*/ 4 h 94"/>
                <a:gd name="T62" fmla="*/ 48 w 96"/>
                <a:gd name="T6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94">
                  <a:moveTo>
                    <a:pt x="48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6" y="0"/>
                  </a:lnTo>
                  <a:lnTo>
                    <a:pt x="96" y="36"/>
                  </a:lnTo>
                  <a:lnTo>
                    <a:pt x="60" y="36"/>
                  </a:lnTo>
                  <a:lnTo>
                    <a:pt x="74" y="23"/>
                  </a:lnTo>
                  <a:lnTo>
                    <a:pt x="62" y="15"/>
                  </a:lnTo>
                  <a:lnTo>
                    <a:pt x="48" y="12"/>
                  </a:lnTo>
                  <a:lnTo>
                    <a:pt x="35" y="15"/>
                  </a:lnTo>
                  <a:lnTo>
                    <a:pt x="23" y="23"/>
                  </a:lnTo>
                  <a:lnTo>
                    <a:pt x="15" y="33"/>
                  </a:lnTo>
                  <a:lnTo>
                    <a:pt x="12" y="48"/>
                  </a:lnTo>
                  <a:lnTo>
                    <a:pt x="15" y="61"/>
                  </a:lnTo>
                  <a:lnTo>
                    <a:pt x="23" y="73"/>
                  </a:lnTo>
                  <a:lnTo>
                    <a:pt x="35" y="80"/>
                  </a:lnTo>
                  <a:lnTo>
                    <a:pt x="48" y="83"/>
                  </a:lnTo>
                  <a:lnTo>
                    <a:pt x="62" y="80"/>
                  </a:lnTo>
                  <a:lnTo>
                    <a:pt x="74" y="73"/>
                  </a:lnTo>
                  <a:lnTo>
                    <a:pt x="75" y="71"/>
                  </a:lnTo>
                  <a:lnTo>
                    <a:pt x="84" y="79"/>
                  </a:lnTo>
                  <a:lnTo>
                    <a:pt x="74" y="88"/>
                  </a:lnTo>
                  <a:lnTo>
                    <a:pt x="62" y="93"/>
                  </a:lnTo>
                  <a:lnTo>
                    <a:pt x="48" y="94"/>
                  </a:lnTo>
                  <a:lnTo>
                    <a:pt x="30" y="90"/>
                  </a:lnTo>
                  <a:lnTo>
                    <a:pt x="15" y="81"/>
                  </a:lnTo>
                  <a:lnTo>
                    <a:pt x="4" y="65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15" y="13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50">
              <a:extLst>
                <a:ext uri="{FF2B5EF4-FFF2-40B4-BE49-F238E27FC236}">
                  <a16:creationId xmlns:a16="http://schemas.microsoft.com/office/drawing/2014/main" id="{CEACD70D-53CF-4F21-B9DD-065906F6F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059" y="3590224"/>
              <a:ext cx="208613" cy="180302"/>
            </a:xfrm>
            <a:custGeom>
              <a:avLst/>
              <a:gdLst>
                <a:gd name="T0" fmla="*/ 50 w 140"/>
                <a:gd name="T1" fmla="*/ 78 h 121"/>
                <a:gd name="T2" fmla="*/ 68 w 140"/>
                <a:gd name="T3" fmla="*/ 112 h 121"/>
                <a:gd name="T4" fmla="*/ 65 w 140"/>
                <a:gd name="T5" fmla="*/ 114 h 121"/>
                <a:gd name="T6" fmla="*/ 46 w 140"/>
                <a:gd name="T7" fmla="*/ 121 h 121"/>
                <a:gd name="T8" fmla="*/ 44 w 140"/>
                <a:gd name="T9" fmla="*/ 118 h 121"/>
                <a:gd name="T10" fmla="*/ 118 w 140"/>
                <a:gd name="T11" fmla="*/ 32 h 121"/>
                <a:gd name="T12" fmla="*/ 120 w 140"/>
                <a:gd name="T13" fmla="*/ 33 h 121"/>
                <a:gd name="T14" fmla="*/ 122 w 140"/>
                <a:gd name="T15" fmla="*/ 42 h 121"/>
                <a:gd name="T16" fmla="*/ 122 w 140"/>
                <a:gd name="T17" fmla="*/ 56 h 121"/>
                <a:gd name="T18" fmla="*/ 120 w 140"/>
                <a:gd name="T19" fmla="*/ 65 h 121"/>
                <a:gd name="T20" fmla="*/ 118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2 h 121"/>
                <a:gd name="T28" fmla="*/ 117 w 140"/>
                <a:gd name="T29" fmla="*/ 33 h 121"/>
                <a:gd name="T30" fmla="*/ 118 w 140"/>
                <a:gd name="T31" fmla="*/ 32 h 121"/>
                <a:gd name="T32" fmla="*/ 34 w 140"/>
                <a:gd name="T33" fmla="*/ 38 h 121"/>
                <a:gd name="T34" fmla="*/ 34 w 140"/>
                <a:gd name="T35" fmla="*/ 60 h 121"/>
                <a:gd name="T36" fmla="*/ 30 w 140"/>
                <a:gd name="T37" fmla="*/ 69 h 121"/>
                <a:gd name="T38" fmla="*/ 17 w 140"/>
                <a:gd name="T39" fmla="*/ 68 h 121"/>
                <a:gd name="T40" fmla="*/ 0 w 140"/>
                <a:gd name="T41" fmla="*/ 56 h 121"/>
                <a:gd name="T42" fmla="*/ 8 w 140"/>
                <a:gd name="T43" fmla="*/ 30 h 121"/>
                <a:gd name="T44" fmla="*/ 24 w 140"/>
                <a:gd name="T45" fmla="*/ 30 h 121"/>
                <a:gd name="T46" fmla="*/ 36 w 140"/>
                <a:gd name="T47" fmla="*/ 29 h 121"/>
                <a:gd name="T48" fmla="*/ 116 w 140"/>
                <a:gd name="T49" fmla="*/ 8 h 121"/>
                <a:gd name="T50" fmla="*/ 112 w 140"/>
                <a:gd name="T51" fmla="*/ 13 h 121"/>
                <a:gd name="T52" fmla="*/ 106 w 140"/>
                <a:gd name="T53" fmla="*/ 32 h 121"/>
                <a:gd name="T54" fmla="*/ 106 w 140"/>
                <a:gd name="T55" fmla="*/ 66 h 121"/>
                <a:gd name="T56" fmla="*/ 112 w 140"/>
                <a:gd name="T57" fmla="*/ 85 h 121"/>
                <a:gd name="T58" fmla="*/ 116 w 140"/>
                <a:gd name="T59" fmla="*/ 90 h 121"/>
                <a:gd name="T60" fmla="*/ 120 w 140"/>
                <a:gd name="T61" fmla="*/ 90 h 121"/>
                <a:gd name="T62" fmla="*/ 124 w 140"/>
                <a:gd name="T63" fmla="*/ 85 h 121"/>
                <a:gd name="T64" fmla="*/ 130 w 140"/>
                <a:gd name="T65" fmla="*/ 66 h 121"/>
                <a:gd name="T66" fmla="*/ 130 w 140"/>
                <a:gd name="T67" fmla="*/ 32 h 121"/>
                <a:gd name="T68" fmla="*/ 124 w 140"/>
                <a:gd name="T69" fmla="*/ 13 h 121"/>
                <a:gd name="T70" fmla="*/ 120 w 140"/>
                <a:gd name="T71" fmla="*/ 8 h 121"/>
                <a:gd name="T72" fmla="*/ 110 w 140"/>
                <a:gd name="T73" fmla="*/ 0 h 121"/>
                <a:gd name="T74" fmla="*/ 129 w 140"/>
                <a:gd name="T75" fmla="*/ 4 h 121"/>
                <a:gd name="T76" fmla="*/ 138 w 140"/>
                <a:gd name="T77" fmla="*/ 30 h 121"/>
                <a:gd name="T78" fmla="*/ 138 w 140"/>
                <a:gd name="T79" fmla="*/ 68 h 121"/>
                <a:gd name="T80" fmla="*/ 129 w 140"/>
                <a:gd name="T81" fmla="*/ 94 h 121"/>
                <a:gd name="T82" fmla="*/ 122 w 140"/>
                <a:gd name="T83" fmla="*/ 98 h 121"/>
                <a:gd name="T84" fmla="*/ 109 w 140"/>
                <a:gd name="T85" fmla="*/ 97 h 121"/>
                <a:gd name="T86" fmla="*/ 93 w 140"/>
                <a:gd name="T87" fmla="*/ 88 h 121"/>
                <a:gd name="T88" fmla="*/ 64 w 140"/>
                <a:gd name="T89" fmla="*/ 76 h 121"/>
                <a:gd name="T90" fmla="*/ 45 w 140"/>
                <a:gd name="T91" fmla="*/ 61 h 121"/>
                <a:gd name="T92" fmla="*/ 45 w 140"/>
                <a:gd name="T93" fmla="*/ 37 h 121"/>
                <a:gd name="T94" fmla="*/ 64 w 140"/>
                <a:gd name="T95" fmla="*/ 22 h 121"/>
                <a:gd name="T96" fmla="*/ 93 w 140"/>
                <a:gd name="T97" fmla="*/ 10 h 121"/>
                <a:gd name="T98" fmla="*/ 109 w 140"/>
                <a:gd name="T99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0" h="121">
                  <a:moveTo>
                    <a:pt x="33" y="74"/>
                  </a:moveTo>
                  <a:lnTo>
                    <a:pt x="50" y="78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6" y="113"/>
                  </a:lnTo>
                  <a:lnTo>
                    <a:pt x="65" y="114"/>
                  </a:lnTo>
                  <a:lnTo>
                    <a:pt x="49" y="121"/>
                  </a:lnTo>
                  <a:lnTo>
                    <a:pt x="46" y="121"/>
                  </a:lnTo>
                  <a:lnTo>
                    <a:pt x="45" y="120"/>
                  </a:lnTo>
                  <a:lnTo>
                    <a:pt x="44" y="118"/>
                  </a:lnTo>
                  <a:lnTo>
                    <a:pt x="33" y="74"/>
                  </a:lnTo>
                  <a:close/>
                  <a:moveTo>
                    <a:pt x="118" y="32"/>
                  </a:moveTo>
                  <a:lnTo>
                    <a:pt x="118" y="33"/>
                  </a:lnTo>
                  <a:lnTo>
                    <a:pt x="120" y="33"/>
                  </a:lnTo>
                  <a:lnTo>
                    <a:pt x="121" y="37"/>
                  </a:lnTo>
                  <a:lnTo>
                    <a:pt x="122" y="42"/>
                  </a:lnTo>
                  <a:lnTo>
                    <a:pt x="124" y="49"/>
                  </a:lnTo>
                  <a:lnTo>
                    <a:pt x="122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8" y="65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4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2"/>
                  </a:lnTo>
                  <a:lnTo>
                    <a:pt x="114" y="37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18" y="32"/>
                  </a:lnTo>
                  <a:close/>
                  <a:moveTo>
                    <a:pt x="36" y="29"/>
                  </a:moveTo>
                  <a:lnTo>
                    <a:pt x="34" y="38"/>
                  </a:lnTo>
                  <a:lnTo>
                    <a:pt x="34" y="49"/>
                  </a:lnTo>
                  <a:lnTo>
                    <a:pt x="34" y="60"/>
                  </a:lnTo>
                  <a:lnTo>
                    <a:pt x="36" y="69"/>
                  </a:lnTo>
                  <a:lnTo>
                    <a:pt x="30" y="69"/>
                  </a:lnTo>
                  <a:lnTo>
                    <a:pt x="24" y="68"/>
                  </a:lnTo>
                  <a:lnTo>
                    <a:pt x="17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0"/>
                  </a:lnTo>
                  <a:lnTo>
                    <a:pt x="17" y="30"/>
                  </a:lnTo>
                  <a:lnTo>
                    <a:pt x="24" y="30"/>
                  </a:lnTo>
                  <a:lnTo>
                    <a:pt x="30" y="29"/>
                  </a:lnTo>
                  <a:lnTo>
                    <a:pt x="36" y="29"/>
                  </a:lnTo>
                  <a:close/>
                  <a:moveTo>
                    <a:pt x="118" y="6"/>
                  </a:moveTo>
                  <a:lnTo>
                    <a:pt x="116" y="8"/>
                  </a:lnTo>
                  <a:lnTo>
                    <a:pt x="114" y="9"/>
                  </a:lnTo>
                  <a:lnTo>
                    <a:pt x="112" y="13"/>
                  </a:lnTo>
                  <a:lnTo>
                    <a:pt x="110" y="17"/>
                  </a:lnTo>
                  <a:lnTo>
                    <a:pt x="106" y="32"/>
                  </a:lnTo>
                  <a:lnTo>
                    <a:pt x="105" y="49"/>
                  </a:lnTo>
                  <a:lnTo>
                    <a:pt x="106" y="66"/>
                  </a:lnTo>
                  <a:lnTo>
                    <a:pt x="110" y="81"/>
                  </a:lnTo>
                  <a:lnTo>
                    <a:pt x="112" y="85"/>
                  </a:lnTo>
                  <a:lnTo>
                    <a:pt x="114" y="89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6" y="81"/>
                  </a:lnTo>
                  <a:lnTo>
                    <a:pt x="130" y="66"/>
                  </a:lnTo>
                  <a:lnTo>
                    <a:pt x="132" y="49"/>
                  </a:lnTo>
                  <a:lnTo>
                    <a:pt x="130" y="32"/>
                  </a:lnTo>
                  <a:lnTo>
                    <a:pt x="126" y="17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8" y="6"/>
                  </a:lnTo>
                  <a:close/>
                  <a:moveTo>
                    <a:pt x="110" y="0"/>
                  </a:moveTo>
                  <a:lnTo>
                    <a:pt x="122" y="0"/>
                  </a:lnTo>
                  <a:lnTo>
                    <a:pt x="129" y="4"/>
                  </a:lnTo>
                  <a:lnTo>
                    <a:pt x="134" y="14"/>
                  </a:lnTo>
                  <a:lnTo>
                    <a:pt x="138" y="30"/>
                  </a:lnTo>
                  <a:lnTo>
                    <a:pt x="140" y="49"/>
                  </a:lnTo>
                  <a:lnTo>
                    <a:pt x="138" y="68"/>
                  </a:lnTo>
                  <a:lnTo>
                    <a:pt x="134" y="84"/>
                  </a:lnTo>
                  <a:lnTo>
                    <a:pt x="129" y="94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10" y="98"/>
                  </a:lnTo>
                  <a:lnTo>
                    <a:pt x="109" y="97"/>
                  </a:lnTo>
                  <a:lnTo>
                    <a:pt x="102" y="93"/>
                  </a:lnTo>
                  <a:lnTo>
                    <a:pt x="93" y="88"/>
                  </a:lnTo>
                  <a:lnTo>
                    <a:pt x="80" y="81"/>
                  </a:lnTo>
                  <a:lnTo>
                    <a:pt x="64" y="76"/>
                  </a:lnTo>
                  <a:lnTo>
                    <a:pt x="46" y="70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6" y="28"/>
                  </a:lnTo>
                  <a:lnTo>
                    <a:pt x="64" y="22"/>
                  </a:lnTo>
                  <a:lnTo>
                    <a:pt x="80" y="17"/>
                  </a:lnTo>
                  <a:lnTo>
                    <a:pt x="93" y="10"/>
                  </a:lnTo>
                  <a:lnTo>
                    <a:pt x="102" y="5"/>
                  </a:lnTo>
                  <a:lnTo>
                    <a:pt x="109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51">
              <a:extLst>
                <a:ext uri="{FF2B5EF4-FFF2-40B4-BE49-F238E27FC236}">
                  <a16:creationId xmlns:a16="http://schemas.microsoft.com/office/drawing/2014/main" id="{A6BBEAAD-A7C5-499F-B8D1-68A7B0984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8736" y="2998656"/>
              <a:ext cx="116227" cy="117717"/>
            </a:xfrm>
            <a:custGeom>
              <a:avLst/>
              <a:gdLst>
                <a:gd name="T0" fmla="*/ 41 w 78"/>
                <a:gd name="T1" fmla="*/ 15 h 79"/>
                <a:gd name="T2" fmla="*/ 43 w 78"/>
                <a:gd name="T3" fmla="*/ 51 h 79"/>
                <a:gd name="T4" fmla="*/ 45 w 78"/>
                <a:gd name="T5" fmla="*/ 56 h 79"/>
                <a:gd name="T6" fmla="*/ 42 w 78"/>
                <a:gd name="T7" fmla="*/ 59 h 79"/>
                <a:gd name="T8" fmla="*/ 35 w 78"/>
                <a:gd name="T9" fmla="*/ 59 h 79"/>
                <a:gd name="T10" fmla="*/ 34 w 78"/>
                <a:gd name="T11" fmla="*/ 52 h 79"/>
                <a:gd name="T12" fmla="*/ 37 w 78"/>
                <a:gd name="T13" fmla="*/ 49 h 79"/>
                <a:gd name="T14" fmla="*/ 39 w 78"/>
                <a:gd name="T15" fmla="*/ 9 h 79"/>
                <a:gd name="T16" fmla="*/ 27 w 78"/>
                <a:gd name="T17" fmla="*/ 12 h 79"/>
                <a:gd name="T18" fmla="*/ 18 w 78"/>
                <a:gd name="T19" fmla="*/ 19 h 79"/>
                <a:gd name="T20" fmla="*/ 12 w 78"/>
                <a:gd name="T21" fmla="*/ 29 h 79"/>
                <a:gd name="T22" fmla="*/ 16 w 78"/>
                <a:gd name="T23" fmla="*/ 39 h 79"/>
                <a:gd name="T24" fmla="*/ 22 w 78"/>
                <a:gd name="T25" fmla="*/ 47 h 79"/>
                <a:gd name="T26" fmla="*/ 25 w 78"/>
                <a:gd name="T27" fmla="*/ 56 h 79"/>
                <a:gd name="T28" fmla="*/ 23 w 78"/>
                <a:gd name="T29" fmla="*/ 64 h 79"/>
                <a:gd name="T30" fmla="*/ 34 w 78"/>
                <a:gd name="T31" fmla="*/ 68 h 79"/>
                <a:gd name="T32" fmla="*/ 45 w 78"/>
                <a:gd name="T33" fmla="*/ 68 h 79"/>
                <a:gd name="T34" fmla="*/ 55 w 78"/>
                <a:gd name="T35" fmla="*/ 64 h 79"/>
                <a:gd name="T36" fmla="*/ 54 w 78"/>
                <a:gd name="T37" fmla="*/ 56 h 79"/>
                <a:gd name="T38" fmla="*/ 57 w 78"/>
                <a:gd name="T39" fmla="*/ 47 h 79"/>
                <a:gd name="T40" fmla="*/ 63 w 78"/>
                <a:gd name="T41" fmla="*/ 39 h 79"/>
                <a:gd name="T42" fmla="*/ 67 w 78"/>
                <a:gd name="T43" fmla="*/ 29 h 79"/>
                <a:gd name="T44" fmla="*/ 61 w 78"/>
                <a:gd name="T45" fmla="*/ 19 h 79"/>
                <a:gd name="T46" fmla="*/ 50 w 78"/>
                <a:gd name="T47" fmla="*/ 12 h 79"/>
                <a:gd name="T48" fmla="*/ 39 w 78"/>
                <a:gd name="T49" fmla="*/ 9 h 79"/>
                <a:gd name="T50" fmla="*/ 54 w 78"/>
                <a:gd name="T51" fmla="*/ 3 h 79"/>
                <a:gd name="T52" fmla="*/ 75 w 78"/>
                <a:gd name="T53" fmla="*/ 24 h 79"/>
                <a:gd name="T54" fmla="*/ 75 w 78"/>
                <a:gd name="T55" fmla="*/ 55 h 79"/>
                <a:gd name="T56" fmla="*/ 54 w 78"/>
                <a:gd name="T57" fmla="*/ 76 h 79"/>
                <a:gd name="T58" fmla="*/ 23 w 78"/>
                <a:gd name="T59" fmla="*/ 76 h 79"/>
                <a:gd name="T60" fmla="*/ 4 w 78"/>
                <a:gd name="T61" fmla="*/ 55 h 79"/>
                <a:gd name="T62" fmla="*/ 4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8" y="15"/>
                  </a:moveTo>
                  <a:lnTo>
                    <a:pt x="41" y="15"/>
                  </a:lnTo>
                  <a:lnTo>
                    <a:pt x="42" y="49"/>
                  </a:lnTo>
                  <a:lnTo>
                    <a:pt x="43" y="51"/>
                  </a:lnTo>
                  <a:lnTo>
                    <a:pt x="45" y="52"/>
                  </a:lnTo>
                  <a:lnTo>
                    <a:pt x="45" y="56"/>
                  </a:lnTo>
                  <a:lnTo>
                    <a:pt x="43" y="59"/>
                  </a:lnTo>
                  <a:lnTo>
                    <a:pt x="42" y="59"/>
                  </a:lnTo>
                  <a:lnTo>
                    <a:pt x="37" y="59"/>
                  </a:lnTo>
                  <a:lnTo>
                    <a:pt x="35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5" y="51"/>
                  </a:lnTo>
                  <a:lnTo>
                    <a:pt x="37" y="49"/>
                  </a:lnTo>
                  <a:lnTo>
                    <a:pt x="38" y="15"/>
                  </a:lnTo>
                  <a:close/>
                  <a:moveTo>
                    <a:pt x="39" y="9"/>
                  </a:moveTo>
                  <a:lnTo>
                    <a:pt x="34" y="11"/>
                  </a:lnTo>
                  <a:lnTo>
                    <a:pt x="27" y="12"/>
                  </a:lnTo>
                  <a:lnTo>
                    <a:pt x="23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12" y="29"/>
                  </a:lnTo>
                  <a:lnTo>
                    <a:pt x="10" y="36"/>
                  </a:lnTo>
                  <a:lnTo>
                    <a:pt x="16" y="39"/>
                  </a:lnTo>
                  <a:lnTo>
                    <a:pt x="20" y="41"/>
                  </a:lnTo>
                  <a:lnTo>
                    <a:pt x="22" y="47"/>
                  </a:lnTo>
                  <a:lnTo>
                    <a:pt x="23" y="51"/>
                  </a:lnTo>
                  <a:lnTo>
                    <a:pt x="25" y="56"/>
                  </a:lnTo>
                  <a:lnTo>
                    <a:pt x="25" y="60"/>
                  </a:lnTo>
                  <a:lnTo>
                    <a:pt x="23" y="64"/>
                  </a:lnTo>
                  <a:lnTo>
                    <a:pt x="29" y="67"/>
                  </a:lnTo>
                  <a:lnTo>
                    <a:pt x="34" y="68"/>
                  </a:lnTo>
                  <a:lnTo>
                    <a:pt x="39" y="69"/>
                  </a:lnTo>
                  <a:lnTo>
                    <a:pt x="45" y="68"/>
                  </a:lnTo>
                  <a:lnTo>
                    <a:pt x="50" y="67"/>
                  </a:lnTo>
                  <a:lnTo>
                    <a:pt x="55" y="64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5" y="51"/>
                  </a:lnTo>
                  <a:lnTo>
                    <a:pt x="57" y="47"/>
                  </a:lnTo>
                  <a:lnTo>
                    <a:pt x="59" y="41"/>
                  </a:lnTo>
                  <a:lnTo>
                    <a:pt x="63" y="39"/>
                  </a:lnTo>
                  <a:lnTo>
                    <a:pt x="69" y="36"/>
                  </a:lnTo>
                  <a:lnTo>
                    <a:pt x="67" y="29"/>
                  </a:lnTo>
                  <a:lnTo>
                    <a:pt x="65" y="24"/>
                  </a:lnTo>
                  <a:lnTo>
                    <a:pt x="61" y="19"/>
                  </a:lnTo>
                  <a:lnTo>
                    <a:pt x="55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9" y="9"/>
                  </a:lnTo>
                  <a:close/>
                  <a:moveTo>
                    <a:pt x="39" y="0"/>
                  </a:moveTo>
                  <a:lnTo>
                    <a:pt x="54" y="3"/>
                  </a:lnTo>
                  <a:lnTo>
                    <a:pt x="67" y="12"/>
                  </a:lnTo>
                  <a:lnTo>
                    <a:pt x="75" y="24"/>
                  </a:lnTo>
                  <a:lnTo>
                    <a:pt x="78" y="40"/>
                  </a:lnTo>
                  <a:lnTo>
                    <a:pt x="75" y="55"/>
                  </a:lnTo>
                  <a:lnTo>
                    <a:pt x="67" y="67"/>
                  </a:lnTo>
                  <a:lnTo>
                    <a:pt x="54" y="76"/>
                  </a:lnTo>
                  <a:lnTo>
                    <a:pt x="39" y="79"/>
                  </a:lnTo>
                  <a:lnTo>
                    <a:pt x="23" y="76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23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721DD338-5120-4D0B-AD88-220A7AB4A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075" y="3865892"/>
              <a:ext cx="162420" cy="162420"/>
            </a:xfrm>
            <a:custGeom>
              <a:avLst/>
              <a:gdLst>
                <a:gd name="T0" fmla="*/ 34 w 109"/>
                <a:gd name="T1" fmla="*/ 0 h 109"/>
                <a:gd name="T2" fmla="*/ 76 w 109"/>
                <a:gd name="T3" fmla="*/ 0 h 109"/>
                <a:gd name="T4" fmla="*/ 76 w 109"/>
                <a:gd name="T5" fmla="*/ 54 h 109"/>
                <a:gd name="T6" fmla="*/ 109 w 109"/>
                <a:gd name="T7" fmla="*/ 54 h 109"/>
                <a:gd name="T8" fmla="*/ 54 w 109"/>
                <a:gd name="T9" fmla="*/ 109 h 109"/>
                <a:gd name="T10" fmla="*/ 0 w 109"/>
                <a:gd name="T11" fmla="*/ 54 h 109"/>
                <a:gd name="T12" fmla="*/ 34 w 109"/>
                <a:gd name="T13" fmla="*/ 54 h 109"/>
                <a:gd name="T14" fmla="*/ 34 w 109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09">
                  <a:moveTo>
                    <a:pt x="34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109" y="54"/>
                  </a:lnTo>
                  <a:lnTo>
                    <a:pt x="54" y="109"/>
                  </a:lnTo>
                  <a:lnTo>
                    <a:pt x="0" y="54"/>
                  </a:lnTo>
                  <a:lnTo>
                    <a:pt x="34" y="5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A44C4A6C-1E9B-43BA-A8F2-6F055FEC9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263" y="4585606"/>
              <a:ext cx="137088" cy="137088"/>
            </a:xfrm>
            <a:custGeom>
              <a:avLst/>
              <a:gdLst>
                <a:gd name="T0" fmla="*/ 52 w 92"/>
                <a:gd name="T1" fmla="*/ 52 h 92"/>
                <a:gd name="T2" fmla="*/ 29 w 92"/>
                <a:gd name="T3" fmla="*/ 66 h 92"/>
                <a:gd name="T4" fmla="*/ 21 w 92"/>
                <a:gd name="T5" fmla="*/ 77 h 92"/>
                <a:gd name="T6" fmla="*/ 45 w 92"/>
                <a:gd name="T7" fmla="*/ 85 h 92"/>
                <a:gd name="T8" fmla="*/ 61 w 92"/>
                <a:gd name="T9" fmla="*/ 82 h 92"/>
                <a:gd name="T10" fmla="*/ 57 w 92"/>
                <a:gd name="T11" fmla="*/ 65 h 92"/>
                <a:gd name="T12" fmla="*/ 72 w 92"/>
                <a:gd name="T13" fmla="*/ 50 h 92"/>
                <a:gd name="T14" fmla="*/ 64 w 92"/>
                <a:gd name="T15" fmla="*/ 64 h 92"/>
                <a:gd name="T16" fmla="*/ 68 w 92"/>
                <a:gd name="T17" fmla="*/ 78 h 92"/>
                <a:gd name="T18" fmla="*/ 84 w 92"/>
                <a:gd name="T19" fmla="*/ 52 h 92"/>
                <a:gd name="T20" fmla="*/ 72 w 92"/>
                <a:gd name="T21" fmla="*/ 50 h 92"/>
                <a:gd name="T22" fmla="*/ 33 w 92"/>
                <a:gd name="T23" fmla="*/ 42 h 92"/>
                <a:gd name="T24" fmla="*/ 11 w 92"/>
                <a:gd name="T25" fmla="*/ 45 h 92"/>
                <a:gd name="T26" fmla="*/ 7 w 92"/>
                <a:gd name="T27" fmla="*/ 46 h 92"/>
                <a:gd name="T28" fmla="*/ 17 w 92"/>
                <a:gd name="T29" fmla="*/ 72 h 92"/>
                <a:gd name="T30" fmla="*/ 25 w 92"/>
                <a:gd name="T31" fmla="*/ 61 h 92"/>
                <a:gd name="T32" fmla="*/ 49 w 92"/>
                <a:gd name="T33" fmla="*/ 46 h 92"/>
                <a:gd name="T34" fmla="*/ 47 w 92"/>
                <a:gd name="T35" fmla="*/ 40 h 92"/>
                <a:gd name="T36" fmla="*/ 73 w 92"/>
                <a:gd name="T37" fmla="*/ 24 h 92"/>
                <a:gd name="T38" fmla="*/ 55 w 92"/>
                <a:gd name="T39" fmla="*/ 37 h 92"/>
                <a:gd name="T40" fmla="*/ 57 w 92"/>
                <a:gd name="T41" fmla="*/ 44 h 92"/>
                <a:gd name="T42" fmla="*/ 80 w 92"/>
                <a:gd name="T43" fmla="*/ 45 h 92"/>
                <a:gd name="T44" fmla="*/ 83 w 92"/>
                <a:gd name="T45" fmla="*/ 32 h 92"/>
                <a:gd name="T46" fmla="*/ 29 w 92"/>
                <a:gd name="T47" fmla="*/ 10 h 92"/>
                <a:gd name="T48" fmla="*/ 12 w 92"/>
                <a:gd name="T49" fmla="*/ 26 h 92"/>
                <a:gd name="T50" fmla="*/ 13 w 92"/>
                <a:gd name="T51" fmla="*/ 38 h 92"/>
                <a:gd name="T52" fmla="*/ 44 w 92"/>
                <a:gd name="T53" fmla="*/ 33 h 92"/>
                <a:gd name="T54" fmla="*/ 32 w 92"/>
                <a:gd name="T55" fmla="*/ 14 h 92"/>
                <a:gd name="T56" fmla="*/ 45 w 92"/>
                <a:gd name="T57" fmla="*/ 6 h 92"/>
                <a:gd name="T58" fmla="*/ 37 w 92"/>
                <a:gd name="T59" fmla="*/ 8 h 92"/>
                <a:gd name="T60" fmla="*/ 45 w 92"/>
                <a:gd name="T61" fmla="*/ 20 h 92"/>
                <a:gd name="T62" fmla="*/ 57 w 92"/>
                <a:gd name="T63" fmla="*/ 28 h 92"/>
                <a:gd name="T64" fmla="*/ 67 w 92"/>
                <a:gd name="T65" fmla="*/ 22 h 92"/>
                <a:gd name="T66" fmla="*/ 71 w 92"/>
                <a:gd name="T67" fmla="*/ 17 h 92"/>
                <a:gd name="T68" fmla="*/ 60 w 92"/>
                <a:gd name="T69" fmla="*/ 9 h 92"/>
                <a:gd name="T70" fmla="*/ 45 w 92"/>
                <a:gd name="T71" fmla="*/ 0 h 92"/>
                <a:gd name="T72" fmla="*/ 79 w 92"/>
                <a:gd name="T73" fmla="*/ 13 h 92"/>
                <a:gd name="T74" fmla="*/ 92 w 92"/>
                <a:gd name="T75" fmla="*/ 46 h 92"/>
                <a:gd name="T76" fmla="*/ 79 w 92"/>
                <a:gd name="T77" fmla="*/ 78 h 92"/>
                <a:gd name="T78" fmla="*/ 45 w 92"/>
                <a:gd name="T79" fmla="*/ 92 h 92"/>
                <a:gd name="T80" fmla="*/ 13 w 92"/>
                <a:gd name="T81" fmla="*/ 78 h 92"/>
                <a:gd name="T82" fmla="*/ 0 w 92"/>
                <a:gd name="T83" fmla="*/ 46 h 92"/>
                <a:gd name="T84" fmla="*/ 13 w 92"/>
                <a:gd name="T85" fmla="*/ 13 h 92"/>
                <a:gd name="T86" fmla="*/ 45 w 92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92">
                  <a:moveTo>
                    <a:pt x="53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29" y="66"/>
                  </a:lnTo>
                  <a:lnTo>
                    <a:pt x="24" y="73"/>
                  </a:lnTo>
                  <a:lnTo>
                    <a:pt x="21" y="77"/>
                  </a:lnTo>
                  <a:lnTo>
                    <a:pt x="33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3" y="52"/>
                  </a:lnTo>
                  <a:close/>
                  <a:moveTo>
                    <a:pt x="72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8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72" y="50"/>
                  </a:lnTo>
                  <a:close/>
                  <a:moveTo>
                    <a:pt x="47" y="40"/>
                  </a:moveTo>
                  <a:lnTo>
                    <a:pt x="33" y="42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9" y="60"/>
                  </a:lnTo>
                  <a:lnTo>
                    <a:pt x="17" y="72"/>
                  </a:lnTo>
                  <a:lnTo>
                    <a:pt x="20" y="68"/>
                  </a:lnTo>
                  <a:lnTo>
                    <a:pt x="25" y="61"/>
                  </a:lnTo>
                  <a:lnTo>
                    <a:pt x="35" y="53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47" y="40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7" y="30"/>
                  </a:lnTo>
                  <a:lnTo>
                    <a:pt x="55" y="37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71" y="44"/>
                  </a:lnTo>
                  <a:lnTo>
                    <a:pt x="80" y="45"/>
                  </a:lnTo>
                  <a:lnTo>
                    <a:pt x="85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29" y="10"/>
                  </a:moveTo>
                  <a:lnTo>
                    <a:pt x="20" y="17"/>
                  </a:lnTo>
                  <a:lnTo>
                    <a:pt x="12" y="26"/>
                  </a:lnTo>
                  <a:lnTo>
                    <a:pt x="8" y="38"/>
                  </a:lnTo>
                  <a:lnTo>
                    <a:pt x="13" y="38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7" y="22"/>
                  </a:lnTo>
                  <a:lnTo>
                    <a:pt x="32" y="14"/>
                  </a:lnTo>
                  <a:lnTo>
                    <a:pt x="29" y="10"/>
                  </a:lnTo>
                  <a:close/>
                  <a:moveTo>
                    <a:pt x="45" y="6"/>
                  </a:moveTo>
                  <a:lnTo>
                    <a:pt x="41" y="6"/>
                  </a:lnTo>
                  <a:lnTo>
                    <a:pt x="37" y="8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52" y="30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2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6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8601F175-E881-4708-8912-E11924D05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2561" y="5311283"/>
              <a:ext cx="144539" cy="126658"/>
            </a:xfrm>
            <a:custGeom>
              <a:avLst/>
              <a:gdLst>
                <a:gd name="T0" fmla="*/ 27 w 97"/>
                <a:gd name="T1" fmla="*/ 12 h 85"/>
                <a:gd name="T2" fmla="*/ 22 w 97"/>
                <a:gd name="T3" fmla="*/ 13 h 85"/>
                <a:gd name="T4" fmla="*/ 18 w 97"/>
                <a:gd name="T5" fmla="*/ 16 h 85"/>
                <a:gd name="T6" fmla="*/ 14 w 97"/>
                <a:gd name="T7" fmla="*/ 19 h 85"/>
                <a:gd name="T8" fmla="*/ 13 w 97"/>
                <a:gd name="T9" fmla="*/ 23 h 85"/>
                <a:gd name="T10" fmla="*/ 12 w 97"/>
                <a:gd name="T11" fmla="*/ 28 h 85"/>
                <a:gd name="T12" fmla="*/ 13 w 97"/>
                <a:gd name="T13" fmla="*/ 32 h 85"/>
                <a:gd name="T14" fmla="*/ 14 w 97"/>
                <a:gd name="T15" fmla="*/ 36 h 85"/>
                <a:gd name="T16" fmla="*/ 17 w 97"/>
                <a:gd name="T17" fmla="*/ 40 h 85"/>
                <a:gd name="T18" fmla="*/ 47 w 97"/>
                <a:gd name="T19" fmla="*/ 70 h 85"/>
                <a:gd name="T20" fmla="*/ 47 w 97"/>
                <a:gd name="T21" fmla="*/ 70 h 85"/>
                <a:gd name="T22" fmla="*/ 49 w 97"/>
                <a:gd name="T23" fmla="*/ 70 h 85"/>
                <a:gd name="T24" fmla="*/ 79 w 97"/>
                <a:gd name="T25" fmla="*/ 40 h 85"/>
                <a:gd name="T26" fmla="*/ 82 w 97"/>
                <a:gd name="T27" fmla="*/ 36 h 85"/>
                <a:gd name="T28" fmla="*/ 83 w 97"/>
                <a:gd name="T29" fmla="*/ 32 h 85"/>
                <a:gd name="T30" fmla="*/ 85 w 97"/>
                <a:gd name="T31" fmla="*/ 28 h 85"/>
                <a:gd name="T32" fmla="*/ 83 w 97"/>
                <a:gd name="T33" fmla="*/ 23 h 85"/>
                <a:gd name="T34" fmla="*/ 81 w 97"/>
                <a:gd name="T35" fmla="*/ 19 h 85"/>
                <a:gd name="T36" fmla="*/ 78 w 97"/>
                <a:gd name="T37" fmla="*/ 16 h 85"/>
                <a:gd name="T38" fmla="*/ 74 w 97"/>
                <a:gd name="T39" fmla="*/ 13 h 85"/>
                <a:gd name="T40" fmla="*/ 69 w 97"/>
                <a:gd name="T41" fmla="*/ 12 h 85"/>
                <a:gd name="T42" fmla="*/ 65 w 97"/>
                <a:gd name="T43" fmla="*/ 13 h 85"/>
                <a:gd name="T44" fmla="*/ 61 w 97"/>
                <a:gd name="T45" fmla="*/ 15 h 85"/>
                <a:gd name="T46" fmla="*/ 57 w 97"/>
                <a:gd name="T47" fmla="*/ 17 h 85"/>
                <a:gd name="T48" fmla="*/ 47 w 97"/>
                <a:gd name="T49" fmla="*/ 28 h 85"/>
                <a:gd name="T50" fmla="*/ 39 w 97"/>
                <a:gd name="T51" fmla="*/ 17 h 85"/>
                <a:gd name="T52" fmla="*/ 35 w 97"/>
                <a:gd name="T53" fmla="*/ 15 h 85"/>
                <a:gd name="T54" fmla="*/ 31 w 97"/>
                <a:gd name="T55" fmla="*/ 13 h 85"/>
                <a:gd name="T56" fmla="*/ 27 w 97"/>
                <a:gd name="T57" fmla="*/ 12 h 85"/>
                <a:gd name="T58" fmla="*/ 27 w 97"/>
                <a:gd name="T59" fmla="*/ 0 h 85"/>
                <a:gd name="T60" fmla="*/ 33 w 97"/>
                <a:gd name="T61" fmla="*/ 1 h 85"/>
                <a:gd name="T62" fmla="*/ 39 w 97"/>
                <a:gd name="T63" fmla="*/ 3 h 85"/>
                <a:gd name="T64" fmla="*/ 43 w 97"/>
                <a:gd name="T65" fmla="*/ 5 h 85"/>
                <a:gd name="T66" fmla="*/ 47 w 97"/>
                <a:gd name="T67" fmla="*/ 9 h 85"/>
                <a:gd name="T68" fmla="*/ 53 w 97"/>
                <a:gd name="T69" fmla="*/ 5 h 85"/>
                <a:gd name="T70" fmla="*/ 57 w 97"/>
                <a:gd name="T71" fmla="*/ 3 h 85"/>
                <a:gd name="T72" fmla="*/ 62 w 97"/>
                <a:gd name="T73" fmla="*/ 1 h 85"/>
                <a:gd name="T74" fmla="*/ 69 w 97"/>
                <a:gd name="T75" fmla="*/ 0 h 85"/>
                <a:gd name="T76" fmla="*/ 82 w 97"/>
                <a:gd name="T77" fmla="*/ 4 h 85"/>
                <a:gd name="T78" fmla="*/ 93 w 97"/>
                <a:gd name="T79" fmla="*/ 15 h 85"/>
                <a:gd name="T80" fmla="*/ 97 w 97"/>
                <a:gd name="T81" fmla="*/ 28 h 85"/>
                <a:gd name="T82" fmla="*/ 95 w 97"/>
                <a:gd name="T83" fmla="*/ 35 h 85"/>
                <a:gd name="T84" fmla="*/ 94 w 97"/>
                <a:gd name="T85" fmla="*/ 40 h 85"/>
                <a:gd name="T86" fmla="*/ 91 w 97"/>
                <a:gd name="T87" fmla="*/ 44 h 85"/>
                <a:gd name="T88" fmla="*/ 87 w 97"/>
                <a:gd name="T89" fmla="*/ 49 h 85"/>
                <a:gd name="T90" fmla="*/ 87 w 97"/>
                <a:gd name="T91" fmla="*/ 49 h 85"/>
                <a:gd name="T92" fmla="*/ 57 w 97"/>
                <a:gd name="T93" fmla="*/ 78 h 85"/>
                <a:gd name="T94" fmla="*/ 54 w 97"/>
                <a:gd name="T95" fmla="*/ 82 h 85"/>
                <a:gd name="T96" fmla="*/ 51 w 97"/>
                <a:gd name="T97" fmla="*/ 84 h 85"/>
                <a:gd name="T98" fmla="*/ 47 w 97"/>
                <a:gd name="T99" fmla="*/ 85 h 85"/>
                <a:gd name="T100" fmla="*/ 45 w 97"/>
                <a:gd name="T101" fmla="*/ 84 h 85"/>
                <a:gd name="T102" fmla="*/ 42 w 97"/>
                <a:gd name="T103" fmla="*/ 82 h 85"/>
                <a:gd name="T104" fmla="*/ 39 w 97"/>
                <a:gd name="T105" fmla="*/ 78 h 85"/>
                <a:gd name="T106" fmla="*/ 9 w 97"/>
                <a:gd name="T107" fmla="*/ 49 h 85"/>
                <a:gd name="T108" fmla="*/ 9 w 97"/>
                <a:gd name="T109" fmla="*/ 49 h 85"/>
                <a:gd name="T110" fmla="*/ 5 w 97"/>
                <a:gd name="T111" fmla="*/ 44 h 85"/>
                <a:gd name="T112" fmla="*/ 2 w 97"/>
                <a:gd name="T113" fmla="*/ 40 h 85"/>
                <a:gd name="T114" fmla="*/ 1 w 97"/>
                <a:gd name="T115" fmla="*/ 35 h 85"/>
                <a:gd name="T116" fmla="*/ 0 w 97"/>
                <a:gd name="T117" fmla="*/ 28 h 85"/>
                <a:gd name="T118" fmla="*/ 4 w 97"/>
                <a:gd name="T119" fmla="*/ 15 h 85"/>
                <a:gd name="T120" fmla="*/ 13 w 97"/>
                <a:gd name="T121" fmla="*/ 4 h 85"/>
                <a:gd name="T122" fmla="*/ 27 w 97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" h="85">
                  <a:moveTo>
                    <a:pt x="27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9"/>
                  </a:lnTo>
                  <a:lnTo>
                    <a:pt x="13" y="23"/>
                  </a:lnTo>
                  <a:lnTo>
                    <a:pt x="12" y="28"/>
                  </a:lnTo>
                  <a:lnTo>
                    <a:pt x="13" y="32"/>
                  </a:lnTo>
                  <a:lnTo>
                    <a:pt x="14" y="36"/>
                  </a:lnTo>
                  <a:lnTo>
                    <a:pt x="17" y="40"/>
                  </a:lnTo>
                  <a:lnTo>
                    <a:pt x="47" y="70"/>
                  </a:lnTo>
                  <a:lnTo>
                    <a:pt x="47" y="70"/>
                  </a:lnTo>
                  <a:lnTo>
                    <a:pt x="49" y="70"/>
                  </a:lnTo>
                  <a:lnTo>
                    <a:pt x="79" y="40"/>
                  </a:lnTo>
                  <a:lnTo>
                    <a:pt x="82" y="36"/>
                  </a:lnTo>
                  <a:lnTo>
                    <a:pt x="83" y="32"/>
                  </a:lnTo>
                  <a:lnTo>
                    <a:pt x="85" y="28"/>
                  </a:lnTo>
                  <a:lnTo>
                    <a:pt x="83" y="23"/>
                  </a:lnTo>
                  <a:lnTo>
                    <a:pt x="81" y="19"/>
                  </a:lnTo>
                  <a:lnTo>
                    <a:pt x="78" y="16"/>
                  </a:lnTo>
                  <a:lnTo>
                    <a:pt x="74" y="13"/>
                  </a:lnTo>
                  <a:lnTo>
                    <a:pt x="69" y="12"/>
                  </a:lnTo>
                  <a:lnTo>
                    <a:pt x="65" y="13"/>
                  </a:lnTo>
                  <a:lnTo>
                    <a:pt x="61" y="15"/>
                  </a:lnTo>
                  <a:lnTo>
                    <a:pt x="57" y="17"/>
                  </a:lnTo>
                  <a:lnTo>
                    <a:pt x="47" y="28"/>
                  </a:lnTo>
                  <a:lnTo>
                    <a:pt x="39" y="17"/>
                  </a:lnTo>
                  <a:lnTo>
                    <a:pt x="35" y="15"/>
                  </a:lnTo>
                  <a:lnTo>
                    <a:pt x="31" y="13"/>
                  </a:lnTo>
                  <a:lnTo>
                    <a:pt x="27" y="12"/>
                  </a:lnTo>
                  <a:close/>
                  <a:moveTo>
                    <a:pt x="27" y="0"/>
                  </a:moveTo>
                  <a:lnTo>
                    <a:pt x="33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3" y="5"/>
                  </a:lnTo>
                  <a:lnTo>
                    <a:pt x="57" y="3"/>
                  </a:lnTo>
                  <a:lnTo>
                    <a:pt x="62" y="1"/>
                  </a:lnTo>
                  <a:lnTo>
                    <a:pt x="69" y="0"/>
                  </a:lnTo>
                  <a:lnTo>
                    <a:pt x="82" y="4"/>
                  </a:lnTo>
                  <a:lnTo>
                    <a:pt x="93" y="15"/>
                  </a:lnTo>
                  <a:lnTo>
                    <a:pt x="97" y="28"/>
                  </a:lnTo>
                  <a:lnTo>
                    <a:pt x="95" y="35"/>
                  </a:lnTo>
                  <a:lnTo>
                    <a:pt x="94" y="40"/>
                  </a:lnTo>
                  <a:lnTo>
                    <a:pt x="91" y="44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1" y="84"/>
                  </a:lnTo>
                  <a:lnTo>
                    <a:pt x="47" y="85"/>
                  </a:lnTo>
                  <a:lnTo>
                    <a:pt x="45" y="84"/>
                  </a:lnTo>
                  <a:lnTo>
                    <a:pt x="42" y="82"/>
                  </a:lnTo>
                  <a:lnTo>
                    <a:pt x="39" y="78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5" y="44"/>
                  </a:lnTo>
                  <a:lnTo>
                    <a:pt x="2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4" y="15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9326CADA-EE6A-42E1-BA58-CCC60CC4F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471" y="4914918"/>
              <a:ext cx="140069" cy="104306"/>
            </a:xfrm>
            <a:custGeom>
              <a:avLst/>
              <a:gdLst>
                <a:gd name="T0" fmla="*/ 46 w 94"/>
                <a:gd name="T1" fmla="*/ 53 h 70"/>
                <a:gd name="T2" fmla="*/ 64 w 94"/>
                <a:gd name="T3" fmla="*/ 53 h 70"/>
                <a:gd name="T4" fmla="*/ 64 w 94"/>
                <a:gd name="T5" fmla="*/ 60 h 70"/>
                <a:gd name="T6" fmla="*/ 46 w 94"/>
                <a:gd name="T7" fmla="*/ 60 h 70"/>
                <a:gd name="T8" fmla="*/ 46 w 94"/>
                <a:gd name="T9" fmla="*/ 53 h 70"/>
                <a:gd name="T10" fmla="*/ 46 w 94"/>
                <a:gd name="T11" fmla="*/ 41 h 70"/>
                <a:gd name="T12" fmla="*/ 70 w 94"/>
                <a:gd name="T13" fmla="*/ 41 h 70"/>
                <a:gd name="T14" fmla="*/ 70 w 94"/>
                <a:gd name="T15" fmla="*/ 48 h 70"/>
                <a:gd name="T16" fmla="*/ 46 w 94"/>
                <a:gd name="T17" fmla="*/ 48 h 70"/>
                <a:gd name="T18" fmla="*/ 46 w 94"/>
                <a:gd name="T19" fmla="*/ 41 h 70"/>
                <a:gd name="T20" fmla="*/ 46 w 94"/>
                <a:gd name="T21" fmla="*/ 29 h 70"/>
                <a:gd name="T22" fmla="*/ 70 w 94"/>
                <a:gd name="T23" fmla="*/ 29 h 70"/>
                <a:gd name="T24" fmla="*/ 70 w 94"/>
                <a:gd name="T25" fmla="*/ 36 h 70"/>
                <a:gd name="T26" fmla="*/ 46 w 94"/>
                <a:gd name="T27" fmla="*/ 36 h 70"/>
                <a:gd name="T28" fmla="*/ 46 w 94"/>
                <a:gd name="T29" fmla="*/ 29 h 70"/>
                <a:gd name="T30" fmla="*/ 12 w 94"/>
                <a:gd name="T31" fmla="*/ 29 h 70"/>
                <a:gd name="T32" fmla="*/ 40 w 94"/>
                <a:gd name="T33" fmla="*/ 29 h 70"/>
                <a:gd name="T34" fmla="*/ 40 w 94"/>
                <a:gd name="T35" fmla="*/ 60 h 70"/>
                <a:gd name="T36" fmla="*/ 12 w 94"/>
                <a:gd name="T37" fmla="*/ 60 h 70"/>
                <a:gd name="T38" fmla="*/ 12 w 94"/>
                <a:gd name="T39" fmla="*/ 29 h 70"/>
                <a:gd name="T40" fmla="*/ 12 w 94"/>
                <a:gd name="T41" fmla="*/ 18 h 70"/>
                <a:gd name="T42" fmla="*/ 70 w 94"/>
                <a:gd name="T43" fmla="*/ 18 h 70"/>
                <a:gd name="T44" fmla="*/ 70 w 94"/>
                <a:gd name="T45" fmla="*/ 24 h 70"/>
                <a:gd name="T46" fmla="*/ 12 w 94"/>
                <a:gd name="T47" fmla="*/ 24 h 70"/>
                <a:gd name="T48" fmla="*/ 12 w 94"/>
                <a:gd name="T49" fmla="*/ 18 h 70"/>
                <a:gd name="T50" fmla="*/ 5 w 94"/>
                <a:gd name="T51" fmla="*/ 6 h 70"/>
                <a:gd name="T52" fmla="*/ 5 w 94"/>
                <a:gd name="T53" fmla="*/ 65 h 70"/>
                <a:gd name="T54" fmla="*/ 76 w 94"/>
                <a:gd name="T55" fmla="*/ 65 h 70"/>
                <a:gd name="T56" fmla="*/ 76 w 94"/>
                <a:gd name="T57" fmla="*/ 6 h 70"/>
                <a:gd name="T58" fmla="*/ 5 w 94"/>
                <a:gd name="T59" fmla="*/ 6 h 70"/>
                <a:gd name="T60" fmla="*/ 0 w 94"/>
                <a:gd name="T61" fmla="*/ 0 h 70"/>
                <a:gd name="T62" fmla="*/ 82 w 94"/>
                <a:gd name="T63" fmla="*/ 0 h 70"/>
                <a:gd name="T64" fmla="*/ 82 w 94"/>
                <a:gd name="T65" fmla="*/ 12 h 70"/>
                <a:gd name="T66" fmla="*/ 94 w 94"/>
                <a:gd name="T67" fmla="*/ 12 h 70"/>
                <a:gd name="T68" fmla="*/ 94 w 94"/>
                <a:gd name="T69" fmla="*/ 62 h 70"/>
                <a:gd name="T70" fmla="*/ 93 w 94"/>
                <a:gd name="T71" fmla="*/ 65 h 70"/>
                <a:gd name="T72" fmla="*/ 92 w 94"/>
                <a:gd name="T73" fmla="*/ 68 h 70"/>
                <a:gd name="T74" fmla="*/ 88 w 94"/>
                <a:gd name="T75" fmla="*/ 70 h 70"/>
                <a:gd name="T76" fmla="*/ 85 w 94"/>
                <a:gd name="T77" fmla="*/ 70 h 70"/>
                <a:gd name="T78" fmla="*/ 5 w 94"/>
                <a:gd name="T79" fmla="*/ 70 h 70"/>
                <a:gd name="T80" fmla="*/ 2 w 94"/>
                <a:gd name="T81" fmla="*/ 70 h 70"/>
                <a:gd name="T82" fmla="*/ 1 w 94"/>
                <a:gd name="T83" fmla="*/ 68 h 70"/>
                <a:gd name="T84" fmla="*/ 0 w 94"/>
                <a:gd name="T85" fmla="*/ 65 h 70"/>
                <a:gd name="T86" fmla="*/ 0 w 94"/>
                <a:gd name="T8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70">
                  <a:moveTo>
                    <a:pt x="46" y="53"/>
                  </a:moveTo>
                  <a:lnTo>
                    <a:pt x="64" y="53"/>
                  </a:lnTo>
                  <a:lnTo>
                    <a:pt x="64" y="60"/>
                  </a:lnTo>
                  <a:lnTo>
                    <a:pt x="46" y="60"/>
                  </a:lnTo>
                  <a:lnTo>
                    <a:pt x="46" y="53"/>
                  </a:lnTo>
                  <a:close/>
                  <a:moveTo>
                    <a:pt x="46" y="41"/>
                  </a:moveTo>
                  <a:lnTo>
                    <a:pt x="70" y="41"/>
                  </a:lnTo>
                  <a:lnTo>
                    <a:pt x="70" y="48"/>
                  </a:lnTo>
                  <a:lnTo>
                    <a:pt x="46" y="48"/>
                  </a:lnTo>
                  <a:lnTo>
                    <a:pt x="46" y="41"/>
                  </a:lnTo>
                  <a:close/>
                  <a:moveTo>
                    <a:pt x="46" y="29"/>
                  </a:moveTo>
                  <a:lnTo>
                    <a:pt x="70" y="29"/>
                  </a:lnTo>
                  <a:lnTo>
                    <a:pt x="70" y="36"/>
                  </a:lnTo>
                  <a:lnTo>
                    <a:pt x="46" y="36"/>
                  </a:lnTo>
                  <a:lnTo>
                    <a:pt x="46" y="29"/>
                  </a:lnTo>
                  <a:close/>
                  <a:moveTo>
                    <a:pt x="12" y="29"/>
                  </a:moveTo>
                  <a:lnTo>
                    <a:pt x="40" y="29"/>
                  </a:lnTo>
                  <a:lnTo>
                    <a:pt x="40" y="60"/>
                  </a:lnTo>
                  <a:lnTo>
                    <a:pt x="12" y="60"/>
                  </a:lnTo>
                  <a:lnTo>
                    <a:pt x="12" y="29"/>
                  </a:lnTo>
                  <a:close/>
                  <a:moveTo>
                    <a:pt x="12" y="18"/>
                  </a:moveTo>
                  <a:lnTo>
                    <a:pt x="70" y="18"/>
                  </a:lnTo>
                  <a:lnTo>
                    <a:pt x="70" y="24"/>
                  </a:lnTo>
                  <a:lnTo>
                    <a:pt x="12" y="24"/>
                  </a:lnTo>
                  <a:lnTo>
                    <a:pt x="12" y="18"/>
                  </a:lnTo>
                  <a:close/>
                  <a:moveTo>
                    <a:pt x="5" y="6"/>
                  </a:moveTo>
                  <a:lnTo>
                    <a:pt x="5" y="65"/>
                  </a:lnTo>
                  <a:lnTo>
                    <a:pt x="76" y="65"/>
                  </a:lnTo>
                  <a:lnTo>
                    <a:pt x="76" y="6"/>
                  </a:lnTo>
                  <a:lnTo>
                    <a:pt x="5" y="6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94" y="12"/>
                  </a:lnTo>
                  <a:lnTo>
                    <a:pt x="94" y="62"/>
                  </a:lnTo>
                  <a:lnTo>
                    <a:pt x="93" y="65"/>
                  </a:lnTo>
                  <a:lnTo>
                    <a:pt x="92" y="68"/>
                  </a:lnTo>
                  <a:lnTo>
                    <a:pt x="88" y="70"/>
                  </a:lnTo>
                  <a:lnTo>
                    <a:pt x="85" y="70"/>
                  </a:lnTo>
                  <a:lnTo>
                    <a:pt x="5" y="70"/>
                  </a:lnTo>
                  <a:lnTo>
                    <a:pt x="2" y="70"/>
                  </a:lnTo>
                  <a:lnTo>
                    <a:pt x="1" y="68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6B9EFD7A-1FC6-4E5A-977A-C000B095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3999" y="4336648"/>
              <a:ext cx="171360" cy="169871"/>
            </a:xfrm>
            <a:custGeom>
              <a:avLst/>
              <a:gdLst>
                <a:gd name="T0" fmla="*/ 68 w 115"/>
                <a:gd name="T1" fmla="*/ 29 h 114"/>
                <a:gd name="T2" fmla="*/ 43 w 115"/>
                <a:gd name="T3" fmla="*/ 53 h 114"/>
                <a:gd name="T4" fmla="*/ 50 w 115"/>
                <a:gd name="T5" fmla="*/ 61 h 114"/>
                <a:gd name="T6" fmla="*/ 75 w 115"/>
                <a:gd name="T7" fmla="*/ 36 h 114"/>
                <a:gd name="T8" fmla="*/ 68 w 115"/>
                <a:gd name="T9" fmla="*/ 29 h 114"/>
                <a:gd name="T10" fmla="*/ 60 w 115"/>
                <a:gd name="T11" fmla="*/ 0 h 114"/>
                <a:gd name="T12" fmla="*/ 115 w 115"/>
                <a:gd name="T13" fmla="*/ 53 h 114"/>
                <a:gd name="T14" fmla="*/ 104 w 115"/>
                <a:gd name="T15" fmla="*/ 63 h 114"/>
                <a:gd name="T16" fmla="*/ 94 w 115"/>
                <a:gd name="T17" fmla="*/ 53 h 114"/>
                <a:gd name="T18" fmla="*/ 64 w 115"/>
                <a:gd name="T19" fmla="*/ 78 h 114"/>
                <a:gd name="T20" fmla="*/ 64 w 115"/>
                <a:gd name="T21" fmla="*/ 103 h 114"/>
                <a:gd name="T22" fmla="*/ 44 w 115"/>
                <a:gd name="T23" fmla="*/ 83 h 114"/>
                <a:gd name="T24" fmla="*/ 4 w 115"/>
                <a:gd name="T25" fmla="*/ 114 h 114"/>
                <a:gd name="T26" fmla="*/ 0 w 115"/>
                <a:gd name="T27" fmla="*/ 114 h 114"/>
                <a:gd name="T28" fmla="*/ 0 w 115"/>
                <a:gd name="T29" fmla="*/ 110 h 114"/>
                <a:gd name="T30" fmla="*/ 31 w 115"/>
                <a:gd name="T31" fmla="*/ 69 h 114"/>
                <a:gd name="T32" fmla="*/ 11 w 115"/>
                <a:gd name="T33" fmla="*/ 50 h 114"/>
                <a:gd name="T34" fmla="*/ 36 w 115"/>
                <a:gd name="T35" fmla="*/ 50 h 114"/>
                <a:gd name="T36" fmla="*/ 60 w 115"/>
                <a:gd name="T37" fmla="*/ 21 h 114"/>
                <a:gd name="T38" fmla="*/ 50 w 115"/>
                <a:gd name="T39" fmla="*/ 10 h 114"/>
                <a:gd name="T40" fmla="*/ 60 w 115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4">
                  <a:moveTo>
                    <a:pt x="68" y="29"/>
                  </a:moveTo>
                  <a:lnTo>
                    <a:pt x="43" y="53"/>
                  </a:lnTo>
                  <a:lnTo>
                    <a:pt x="50" y="61"/>
                  </a:lnTo>
                  <a:lnTo>
                    <a:pt x="75" y="36"/>
                  </a:lnTo>
                  <a:lnTo>
                    <a:pt x="68" y="29"/>
                  </a:lnTo>
                  <a:close/>
                  <a:moveTo>
                    <a:pt x="60" y="0"/>
                  </a:moveTo>
                  <a:lnTo>
                    <a:pt x="115" y="53"/>
                  </a:lnTo>
                  <a:lnTo>
                    <a:pt x="104" y="63"/>
                  </a:lnTo>
                  <a:lnTo>
                    <a:pt x="94" y="53"/>
                  </a:lnTo>
                  <a:lnTo>
                    <a:pt x="64" y="78"/>
                  </a:lnTo>
                  <a:lnTo>
                    <a:pt x="64" y="103"/>
                  </a:lnTo>
                  <a:lnTo>
                    <a:pt x="44" y="83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31" y="69"/>
                  </a:lnTo>
                  <a:lnTo>
                    <a:pt x="11" y="50"/>
                  </a:lnTo>
                  <a:lnTo>
                    <a:pt x="36" y="50"/>
                  </a:lnTo>
                  <a:lnTo>
                    <a:pt x="60" y="21"/>
                  </a:lnTo>
                  <a:lnTo>
                    <a:pt x="50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DE325734-1C88-4FE1-BDA5-0216590AD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1096" y="5174195"/>
              <a:ext cx="125168" cy="126658"/>
            </a:xfrm>
            <a:custGeom>
              <a:avLst/>
              <a:gdLst>
                <a:gd name="T0" fmla="*/ 41 w 84"/>
                <a:gd name="T1" fmla="*/ 16 h 85"/>
                <a:gd name="T2" fmla="*/ 44 w 84"/>
                <a:gd name="T3" fmla="*/ 16 h 85"/>
                <a:gd name="T4" fmla="*/ 47 w 84"/>
                <a:gd name="T5" fmla="*/ 17 h 85"/>
                <a:gd name="T6" fmla="*/ 67 w 84"/>
                <a:gd name="T7" fmla="*/ 39 h 85"/>
                <a:gd name="T8" fmla="*/ 68 w 84"/>
                <a:gd name="T9" fmla="*/ 41 h 85"/>
                <a:gd name="T10" fmla="*/ 68 w 84"/>
                <a:gd name="T11" fmla="*/ 44 h 85"/>
                <a:gd name="T12" fmla="*/ 67 w 84"/>
                <a:gd name="T13" fmla="*/ 47 h 85"/>
                <a:gd name="T14" fmla="*/ 65 w 84"/>
                <a:gd name="T15" fmla="*/ 48 h 85"/>
                <a:gd name="T16" fmla="*/ 63 w 84"/>
                <a:gd name="T17" fmla="*/ 48 h 85"/>
                <a:gd name="T18" fmla="*/ 60 w 84"/>
                <a:gd name="T19" fmla="*/ 47 h 85"/>
                <a:gd name="T20" fmla="*/ 48 w 84"/>
                <a:gd name="T21" fmla="*/ 35 h 85"/>
                <a:gd name="T22" fmla="*/ 48 w 84"/>
                <a:gd name="T23" fmla="*/ 64 h 85"/>
                <a:gd name="T24" fmla="*/ 47 w 84"/>
                <a:gd name="T25" fmla="*/ 67 h 85"/>
                <a:gd name="T26" fmla="*/ 45 w 84"/>
                <a:gd name="T27" fmla="*/ 68 h 85"/>
                <a:gd name="T28" fmla="*/ 43 w 84"/>
                <a:gd name="T29" fmla="*/ 69 h 85"/>
                <a:gd name="T30" fmla="*/ 40 w 84"/>
                <a:gd name="T31" fmla="*/ 68 h 85"/>
                <a:gd name="T32" fmla="*/ 37 w 84"/>
                <a:gd name="T33" fmla="*/ 67 h 85"/>
                <a:gd name="T34" fmla="*/ 37 w 84"/>
                <a:gd name="T35" fmla="*/ 64 h 85"/>
                <a:gd name="T36" fmla="*/ 37 w 84"/>
                <a:gd name="T37" fmla="*/ 35 h 85"/>
                <a:gd name="T38" fmla="*/ 25 w 84"/>
                <a:gd name="T39" fmla="*/ 47 h 85"/>
                <a:gd name="T40" fmla="*/ 23 w 84"/>
                <a:gd name="T41" fmla="*/ 48 h 85"/>
                <a:gd name="T42" fmla="*/ 20 w 84"/>
                <a:gd name="T43" fmla="*/ 48 h 85"/>
                <a:gd name="T44" fmla="*/ 17 w 84"/>
                <a:gd name="T45" fmla="*/ 47 h 85"/>
                <a:gd name="T46" fmla="*/ 16 w 84"/>
                <a:gd name="T47" fmla="*/ 44 h 85"/>
                <a:gd name="T48" fmla="*/ 16 w 84"/>
                <a:gd name="T49" fmla="*/ 43 h 85"/>
                <a:gd name="T50" fmla="*/ 16 w 84"/>
                <a:gd name="T51" fmla="*/ 40 h 85"/>
                <a:gd name="T52" fmla="*/ 17 w 84"/>
                <a:gd name="T53" fmla="*/ 39 h 85"/>
                <a:gd name="T54" fmla="*/ 39 w 84"/>
                <a:gd name="T55" fmla="*/ 17 h 85"/>
                <a:gd name="T56" fmla="*/ 41 w 84"/>
                <a:gd name="T57" fmla="*/ 16 h 85"/>
                <a:gd name="T58" fmla="*/ 43 w 84"/>
                <a:gd name="T59" fmla="*/ 8 h 85"/>
                <a:gd name="T60" fmla="*/ 29 w 84"/>
                <a:gd name="T61" fmla="*/ 11 h 85"/>
                <a:gd name="T62" fmla="*/ 19 w 84"/>
                <a:gd name="T63" fmla="*/ 19 h 85"/>
                <a:gd name="T64" fmla="*/ 11 w 84"/>
                <a:gd name="T65" fmla="*/ 29 h 85"/>
                <a:gd name="T66" fmla="*/ 8 w 84"/>
                <a:gd name="T67" fmla="*/ 43 h 85"/>
                <a:gd name="T68" fmla="*/ 11 w 84"/>
                <a:gd name="T69" fmla="*/ 56 h 85"/>
                <a:gd name="T70" fmla="*/ 19 w 84"/>
                <a:gd name="T71" fmla="*/ 67 h 85"/>
                <a:gd name="T72" fmla="*/ 29 w 84"/>
                <a:gd name="T73" fmla="*/ 75 h 85"/>
                <a:gd name="T74" fmla="*/ 43 w 84"/>
                <a:gd name="T75" fmla="*/ 77 h 85"/>
                <a:gd name="T76" fmla="*/ 56 w 84"/>
                <a:gd name="T77" fmla="*/ 75 h 85"/>
                <a:gd name="T78" fmla="*/ 67 w 84"/>
                <a:gd name="T79" fmla="*/ 67 h 85"/>
                <a:gd name="T80" fmla="*/ 75 w 84"/>
                <a:gd name="T81" fmla="*/ 56 h 85"/>
                <a:gd name="T82" fmla="*/ 77 w 84"/>
                <a:gd name="T83" fmla="*/ 43 h 85"/>
                <a:gd name="T84" fmla="*/ 75 w 84"/>
                <a:gd name="T85" fmla="*/ 29 h 85"/>
                <a:gd name="T86" fmla="*/ 67 w 84"/>
                <a:gd name="T87" fmla="*/ 19 h 85"/>
                <a:gd name="T88" fmla="*/ 56 w 84"/>
                <a:gd name="T89" fmla="*/ 11 h 85"/>
                <a:gd name="T90" fmla="*/ 43 w 84"/>
                <a:gd name="T91" fmla="*/ 8 h 85"/>
                <a:gd name="T92" fmla="*/ 43 w 84"/>
                <a:gd name="T93" fmla="*/ 0 h 85"/>
                <a:gd name="T94" fmla="*/ 59 w 84"/>
                <a:gd name="T95" fmla="*/ 4 h 85"/>
                <a:gd name="T96" fmla="*/ 72 w 84"/>
                <a:gd name="T97" fmla="*/ 13 h 85"/>
                <a:gd name="T98" fmla="*/ 81 w 84"/>
                <a:gd name="T99" fmla="*/ 27 h 85"/>
                <a:gd name="T100" fmla="*/ 84 w 84"/>
                <a:gd name="T101" fmla="*/ 43 h 85"/>
                <a:gd name="T102" fmla="*/ 81 w 84"/>
                <a:gd name="T103" fmla="*/ 59 h 85"/>
                <a:gd name="T104" fmla="*/ 72 w 84"/>
                <a:gd name="T105" fmla="*/ 72 h 85"/>
                <a:gd name="T106" fmla="*/ 59 w 84"/>
                <a:gd name="T107" fmla="*/ 81 h 85"/>
                <a:gd name="T108" fmla="*/ 43 w 84"/>
                <a:gd name="T109" fmla="*/ 85 h 85"/>
                <a:gd name="T110" fmla="*/ 27 w 84"/>
                <a:gd name="T111" fmla="*/ 81 h 85"/>
                <a:gd name="T112" fmla="*/ 12 w 84"/>
                <a:gd name="T113" fmla="*/ 72 h 85"/>
                <a:gd name="T114" fmla="*/ 4 w 84"/>
                <a:gd name="T115" fmla="*/ 59 h 85"/>
                <a:gd name="T116" fmla="*/ 0 w 84"/>
                <a:gd name="T117" fmla="*/ 43 h 85"/>
                <a:gd name="T118" fmla="*/ 4 w 84"/>
                <a:gd name="T119" fmla="*/ 27 h 85"/>
                <a:gd name="T120" fmla="*/ 12 w 84"/>
                <a:gd name="T121" fmla="*/ 13 h 85"/>
                <a:gd name="T122" fmla="*/ 27 w 84"/>
                <a:gd name="T123" fmla="*/ 4 h 85"/>
                <a:gd name="T124" fmla="*/ 43 w 84"/>
                <a:gd name="T1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5">
                  <a:moveTo>
                    <a:pt x="41" y="16"/>
                  </a:moveTo>
                  <a:lnTo>
                    <a:pt x="44" y="16"/>
                  </a:lnTo>
                  <a:lnTo>
                    <a:pt x="47" y="17"/>
                  </a:lnTo>
                  <a:lnTo>
                    <a:pt x="67" y="39"/>
                  </a:lnTo>
                  <a:lnTo>
                    <a:pt x="68" y="41"/>
                  </a:lnTo>
                  <a:lnTo>
                    <a:pt x="68" y="44"/>
                  </a:lnTo>
                  <a:lnTo>
                    <a:pt x="67" y="47"/>
                  </a:lnTo>
                  <a:lnTo>
                    <a:pt x="65" y="48"/>
                  </a:lnTo>
                  <a:lnTo>
                    <a:pt x="63" y="48"/>
                  </a:lnTo>
                  <a:lnTo>
                    <a:pt x="60" y="47"/>
                  </a:lnTo>
                  <a:lnTo>
                    <a:pt x="48" y="35"/>
                  </a:lnTo>
                  <a:lnTo>
                    <a:pt x="48" y="64"/>
                  </a:lnTo>
                  <a:lnTo>
                    <a:pt x="47" y="67"/>
                  </a:lnTo>
                  <a:lnTo>
                    <a:pt x="45" y="68"/>
                  </a:lnTo>
                  <a:lnTo>
                    <a:pt x="43" y="69"/>
                  </a:lnTo>
                  <a:lnTo>
                    <a:pt x="40" y="68"/>
                  </a:lnTo>
                  <a:lnTo>
                    <a:pt x="37" y="67"/>
                  </a:lnTo>
                  <a:lnTo>
                    <a:pt x="37" y="64"/>
                  </a:lnTo>
                  <a:lnTo>
                    <a:pt x="37" y="35"/>
                  </a:lnTo>
                  <a:lnTo>
                    <a:pt x="25" y="47"/>
                  </a:lnTo>
                  <a:lnTo>
                    <a:pt x="23" y="48"/>
                  </a:lnTo>
                  <a:lnTo>
                    <a:pt x="20" y="48"/>
                  </a:lnTo>
                  <a:lnTo>
                    <a:pt x="17" y="47"/>
                  </a:lnTo>
                  <a:lnTo>
                    <a:pt x="16" y="44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9" y="17"/>
                  </a:lnTo>
                  <a:lnTo>
                    <a:pt x="41" y="16"/>
                  </a:lnTo>
                  <a:close/>
                  <a:moveTo>
                    <a:pt x="43" y="8"/>
                  </a:moveTo>
                  <a:lnTo>
                    <a:pt x="29" y="11"/>
                  </a:lnTo>
                  <a:lnTo>
                    <a:pt x="19" y="19"/>
                  </a:lnTo>
                  <a:lnTo>
                    <a:pt x="11" y="29"/>
                  </a:lnTo>
                  <a:lnTo>
                    <a:pt x="8" y="43"/>
                  </a:lnTo>
                  <a:lnTo>
                    <a:pt x="11" y="56"/>
                  </a:lnTo>
                  <a:lnTo>
                    <a:pt x="19" y="67"/>
                  </a:lnTo>
                  <a:lnTo>
                    <a:pt x="29" y="75"/>
                  </a:lnTo>
                  <a:lnTo>
                    <a:pt x="43" y="77"/>
                  </a:lnTo>
                  <a:lnTo>
                    <a:pt x="56" y="75"/>
                  </a:lnTo>
                  <a:lnTo>
                    <a:pt x="67" y="67"/>
                  </a:lnTo>
                  <a:lnTo>
                    <a:pt x="75" y="56"/>
                  </a:lnTo>
                  <a:lnTo>
                    <a:pt x="77" y="43"/>
                  </a:lnTo>
                  <a:lnTo>
                    <a:pt x="75" y="29"/>
                  </a:lnTo>
                  <a:lnTo>
                    <a:pt x="67" y="19"/>
                  </a:lnTo>
                  <a:lnTo>
                    <a:pt x="56" y="11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3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3" y="85"/>
                  </a:lnTo>
                  <a:lnTo>
                    <a:pt x="27" y="81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2" y="13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56EC3C29-2748-4FA7-A9D3-067763A9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688" y="3123823"/>
              <a:ext cx="168381" cy="168381"/>
            </a:xfrm>
            <a:custGeom>
              <a:avLst/>
              <a:gdLst>
                <a:gd name="T0" fmla="*/ 37 w 113"/>
                <a:gd name="T1" fmla="*/ 51 h 113"/>
                <a:gd name="T2" fmla="*/ 35 w 113"/>
                <a:gd name="T3" fmla="*/ 57 h 113"/>
                <a:gd name="T4" fmla="*/ 46 w 113"/>
                <a:gd name="T5" fmla="*/ 76 h 113"/>
                <a:gd name="T6" fmla="*/ 67 w 113"/>
                <a:gd name="T7" fmla="*/ 76 h 113"/>
                <a:gd name="T8" fmla="*/ 78 w 113"/>
                <a:gd name="T9" fmla="*/ 57 h 113"/>
                <a:gd name="T10" fmla="*/ 77 w 113"/>
                <a:gd name="T11" fmla="*/ 49 h 113"/>
                <a:gd name="T12" fmla="*/ 87 w 113"/>
                <a:gd name="T13" fmla="*/ 49 h 113"/>
                <a:gd name="T14" fmla="*/ 86 w 113"/>
                <a:gd name="T15" fmla="*/ 69 h 113"/>
                <a:gd name="T16" fmla="*/ 69 w 113"/>
                <a:gd name="T17" fmla="*/ 86 h 113"/>
                <a:gd name="T18" fmla="*/ 45 w 113"/>
                <a:gd name="T19" fmla="*/ 86 h 113"/>
                <a:gd name="T20" fmla="*/ 27 w 113"/>
                <a:gd name="T21" fmla="*/ 69 h 113"/>
                <a:gd name="T22" fmla="*/ 25 w 113"/>
                <a:gd name="T23" fmla="*/ 51 h 113"/>
                <a:gd name="T24" fmla="*/ 14 w 113"/>
                <a:gd name="T25" fmla="*/ 51 h 113"/>
                <a:gd name="T26" fmla="*/ 14 w 113"/>
                <a:gd name="T27" fmla="*/ 92 h 113"/>
                <a:gd name="T28" fmla="*/ 18 w 113"/>
                <a:gd name="T29" fmla="*/ 98 h 113"/>
                <a:gd name="T30" fmla="*/ 91 w 113"/>
                <a:gd name="T31" fmla="*/ 98 h 113"/>
                <a:gd name="T32" fmla="*/ 98 w 113"/>
                <a:gd name="T33" fmla="*/ 96 h 113"/>
                <a:gd name="T34" fmla="*/ 99 w 113"/>
                <a:gd name="T35" fmla="*/ 77 h 113"/>
                <a:gd name="T36" fmla="*/ 98 w 113"/>
                <a:gd name="T37" fmla="*/ 49 h 113"/>
                <a:gd name="T38" fmla="*/ 87 w 113"/>
                <a:gd name="T39" fmla="*/ 15 h 113"/>
                <a:gd name="T40" fmla="*/ 85 w 113"/>
                <a:gd name="T41" fmla="*/ 16 h 113"/>
                <a:gd name="T42" fmla="*/ 85 w 113"/>
                <a:gd name="T43" fmla="*/ 25 h 113"/>
                <a:gd name="T44" fmla="*/ 86 w 113"/>
                <a:gd name="T45" fmla="*/ 28 h 113"/>
                <a:gd name="T46" fmla="*/ 95 w 113"/>
                <a:gd name="T47" fmla="*/ 28 h 113"/>
                <a:gd name="T48" fmla="*/ 98 w 113"/>
                <a:gd name="T49" fmla="*/ 27 h 113"/>
                <a:gd name="T50" fmla="*/ 98 w 113"/>
                <a:gd name="T51" fmla="*/ 17 h 113"/>
                <a:gd name="T52" fmla="*/ 97 w 113"/>
                <a:gd name="T53" fmla="*/ 15 h 113"/>
                <a:gd name="T54" fmla="*/ 94 w 113"/>
                <a:gd name="T55" fmla="*/ 0 h 113"/>
                <a:gd name="T56" fmla="*/ 105 w 113"/>
                <a:gd name="T57" fmla="*/ 4 h 113"/>
                <a:gd name="T58" fmla="*/ 111 w 113"/>
                <a:gd name="T59" fmla="*/ 13 h 113"/>
                <a:gd name="T60" fmla="*/ 113 w 113"/>
                <a:gd name="T61" fmla="*/ 94 h 113"/>
                <a:gd name="T62" fmla="*/ 110 w 113"/>
                <a:gd name="T63" fmla="*/ 105 h 113"/>
                <a:gd name="T64" fmla="*/ 101 w 113"/>
                <a:gd name="T65" fmla="*/ 112 h 113"/>
                <a:gd name="T66" fmla="*/ 20 w 113"/>
                <a:gd name="T67" fmla="*/ 113 h 113"/>
                <a:gd name="T68" fmla="*/ 9 w 113"/>
                <a:gd name="T69" fmla="*/ 110 h 113"/>
                <a:gd name="T70" fmla="*/ 1 w 113"/>
                <a:gd name="T71" fmla="*/ 101 h 113"/>
                <a:gd name="T72" fmla="*/ 0 w 113"/>
                <a:gd name="T73" fmla="*/ 20 h 113"/>
                <a:gd name="T74" fmla="*/ 4 w 113"/>
                <a:gd name="T75" fmla="*/ 8 h 113"/>
                <a:gd name="T76" fmla="*/ 13 w 113"/>
                <a:gd name="T77" fmla="*/ 1 h 113"/>
                <a:gd name="T78" fmla="*/ 94 w 113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113">
                  <a:moveTo>
                    <a:pt x="77" y="49"/>
                  </a:moveTo>
                  <a:lnTo>
                    <a:pt x="37" y="51"/>
                  </a:lnTo>
                  <a:lnTo>
                    <a:pt x="35" y="53"/>
                  </a:lnTo>
                  <a:lnTo>
                    <a:pt x="35" y="57"/>
                  </a:lnTo>
                  <a:lnTo>
                    <a:pt x="38" y="68"/>
                  </a:lnTo>
                  <a:lnTo>
                    <a:pt x="46" y="76"/>
                  </a:lnTo>
                  <a:lnTo>
                    <a:pt x="57" y="78"/>
                  </a:lnTo>
                  <a:lnTo>
                    <a:pt x="67" y="76"/>
                  </a:lnTo>
                  <a:lnTo>
                    <a:pt x="75" y="68"/>
                  </a:lnTo>
                  <a:lnTo>
                    <a:pt x="78" y="57"/>
                  </a:lnTo>
                  <a:lnTo>
                    <a:pt x="78" y="53"/>
                  </a:lnTo>
                  <a:lnTo>
                    <a:pt x="77" y="49"/>
                  </a:lnTo>
                  <a:close/>
                  <a:moveTo>
                    <a:pt x="98" y="49"/>
                  </a:moveTo>
                  <a:lnTo>
                    <a:pt x="87" y="49"/>
                  </a:lnTo>
                  <a:lnTo>
                    <a:pt x="89" y="57"/>
                  </a:lnTo>
                  <a:lnTo>
                    <a:pt x="86" y="69"/>
                  </a:lnTo>
                  <a:lnTo>
                    <a:pt x="79" y="80"/>
                  </a:lnTo>
                  <a:lnTo>
                    <a:pt x="69" y="86"/>
                  </a:lnTo>
                  <a:lnTo>
                    <a:pt x="57" y="89"/>
                  </a:lnTo>
                  <a:lnTo>
                    <a:pt x="45" y="86"/>
                  </a:lnTo>
                  <a:lnTo>
                    <a:pt x="34" y="80"/>
                  </a:lnTo>
                  <a:lnTo>
                    <a:pt x="27" y="69"/>
                  </a:lnTo>
                  <a:lnTo>
                    <a:pt x="25" y="57"/>
                  </a:lnTo>
                  <a:lnTo>
                    <a:pt x="25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78"/>
                  </a:lnTo>
                  <a:lnTo>
                    <a:pt x="14" y="92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22" y="100"/>
                  </a:lnTo>
                  <a:lnTo>
                    <a:pt x="91" y="98"/>
                  </a:lnTo>
                  <a:lnTo>
                    <a:pt x="95" y="97"/>
                  </a:lnTo>
                  <a:lnTo>
                    <a:pt x="98" y="96"/>
                  </a:lnTo>
                  <a:lnTo>
                    <a:pt x="99" y="92"/>
                  </a:lnTo>
                  <a:lnTo>
                    <a:pt x="99" y="77"/>
                  </a:lnTo>
                  <a:lnTo>
                    <a:pt x="98" y="49"/>
                  </a:lnTo>
                  <a:lnTo>
                    <a:pt x="98" y="49"/>
                  </a:lnTo>
                  <a:close/>
                  <a:moveTo>
                    <a:pt x="95" y="15"/>
                  </a:moveTo>
                  <a:lnTo>
                    <a:pt x="87" y="15"/>
                  </a:lnTo>
                  <a:lnTo>
                    <a:pt x="86" y="15"/>
                  </a:lnTo>
                  <a:lnTo>
                    <a:pt x="85" y="16"/>
                  </a:lnTo>
                  <a:lnTo>
                    <a:pt x="85" y="17"/>
                  </a:lnTo>
                  <a:lnTo>
                    <a:pt x="85" y="25"/>
                  </a:lnTo>
                  <a:lnTo>
                    <a:pt x="85" y="27"/>
                  </a:lnTo>
                  <a:lnTo>
                    <a:pt x="86" y="28"/>
                  </a:lnTo>
                  <a:lnTo>
                    <a:pt x="87" y="28"/>
                  </a:lnTo>
                  <a:lnTo>
                    <a:pt x="95" y="28"/>
                  </a:lnTo>
                  <a:lnTo>
                    <a:pt x="97" y="28"/>
                  </a:lnTo>
                  <a:lnTo>
                    <a:pt x="98" y="27"/>
                  </a:lnTo>
                  <a:lnTo>
                    <a:pt x="98" y="25"/>
                  </a:lnTo>
                  <a:lnTo>
                    <a:pt x="98" y="17"/>
                  </a:lnTo>
                  <a:lnTo>
                    <a:pt x="98" y="16"/>
                  </a:lnTo>
                  <a:lnTo>
                    <a:pt x="97" y="15"/>
                  </a:lnTo>
                  <a:lnTo>
                    <a:pt x="95" y="15"/>
                  </a:lnTo>
                  <a:close/>
                  <a:moveTo>
                    <a:pt x="94" y="0"/>
                  </a:moveTo>
                  <a:lnTo>
                    <a:pt x="99" y="1"/>
                  </a:lnTo>
                  <a:lnTo>
                    <a:pt x="105" y="4"/>
                  </a:lnTo>
                  <a:lnTo>
                    <a:pt x="109" y="8"/>
                  </a:lnTo>
                  <a:lnTo>
                    <a:pt x="111" y="13"/>
                  </a:lnTo>
                  <a:lnTo>
                    <a:pt x="113" y="19"/>
                  </a:lnTo>
                  <a:lnTo>
                    <a:pt x="113" y="94"/>
                  </a:lnTo>
                  <a:lnTo>
                    <a:pt x="113" y="100"/>
                  </a:lnTo>
                  <a:lnTo>
                    <a:pt x="110" y="105"/>
                  </a:lnTo>
                  <a:lnTo>
                    <a:pt x="106" y="109"/>
                  </a:lnTo>
                  <a:lnTo>
                    <a:pt x="101" y="112"/>
                  </a:lnTo>
                  <a:lnTo>
                    <a:pt x="94" y="113"/>
                  </a:lnTo>
                  <a:lnTo>
                    <a:pt x="20" y="113"/>
                  </a:lnTo>
                  <a:lnTo>
                    <a:pt x="13" y="112"/>
                  </a:lnTo>
                  <a:lnTo>
                    <a:pt x="9" y="110"/>
                  </a:lnTo>
                  <a:lnTo>
                    <a:pt x="4" y="105"/>
                  </a:lnTo>
                  <a:lnTo>
                    <a:pt x="1" y="101"/>
                  </a:lnTo>
                  <a:lnTo>
                    <a:pt x="1" y="94"/>
                  </a:lnTo>
                  <a:lnTo>
                    <a:pt x="0" y="20"/>
                  </a:lnTo>
                  <a:lnTo>
                    <a:pt x="1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3" y="1"/>
                  </a:lnTo>
                  <a:lnTo>
                    <a:pt x="18" y="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63C109F9-8093-4804-BE80-56A8A3269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7298" y="3375650"/>
              <a:ext cx="174341" cy="129638"/>
            </a:xfrm>
            <a:custGeom>
              <a:avLst/>
              <a:gdLst>
                <a:gd name="T0" fmla="*/ 44 w 117"/>
                <a:gd name="T1" fmla="*/ 21 h 87"/>
                <a:gd name="T2" fmla="*/ 44 w 117"/>
                <a:gd name="T3" fmla="*/ 65 h 87"/>
                <a:gd name="T4" fmla="*/ 80 w 117"/>
                <a:gd name="T5" fmla="*/ 43 h 87"/>
                <a:gd name="T6" fmla="*/ 44 w 117"/>
                <a:gd name="T7" fmla="*/ 21 h 87"/>
                <a:gd name="T8" fmla="*/ 58 w 117"/>
                <a:gd name="T9" fmla="*/ 0 h 87"/>
                <a:gd name="T10" fmla="*/ 86 w 117"/>
                <a:gd name="T11" fmla="*/ 0 h 87"/>
                <a:gd name="T12" fmla="*/ 111 w 117"/>
                <a:gd name="T13" fmla="*/ 3 h 87"/>
                <a:gd name="T14" fmla="*/ 115 w 117"/>
                <a:gd name="T15" fmla="*/ 23 h 87"/>
                <a:gd name="T16" fmla="*/ 117 w 117"/>
                <a:gd name="T17" fmla="*/ 43 h 87"/>
                <a:gd name="T18" fmla="*/ 115 w 117"/>
                <a:gd name="T19" fmla="*/ 64 h 87"/>
                <a:gd name="T20" fmla="*/ 111 w 117"/>
                <a:gd name="T21" fmla="*/ 83 h 87"/>
                <a:gd name="T22" fmla="*/ 86 w 117"/>
                <a:gd name="T23" fmla="*/ 85 h 87"/>
                <a:gd name="T24" fmla="*/ 58 w 117"/>
                <a:gd name="T25" fmla="*/ 87 h 87"/>
                <a:gd name="T26" fmla="*/ 30 w 117"/>
                <a:gd name="T27" fmla="*/ 85 h 87"/>
                <a:gd name="T28" fmla="*/ 5 w 117"/>
                <a:gd name="T29" fmla="*/ 83 h 87"/>
                <a:gd name="T30" fmla="*/ 1 w 117"/>
                <a:gd name="T31" fmla="*/ 64 h 87"/>
                <a:gd name="T32" fmla="*/ 0 w 117"/>
                <a:gd name="T33" fmla="*/ 43 h 87"/>
                <a:gd name="T34" fmla="*/ 1 w 117"/>
                <a:gd name="T35" fmla="*/ 23 h 87"/>
                <a:gd name="T36" fmla="*/ 5 w 117"/>
                <a:gd name="T37" fmla="*/ 3 h 87"/>
                <a:gd name="T38" fmla="*/ 30 w 117"/>
                <a:gd name="T39" fmla="*/ 0 h 87"/>
                <a:gd name="T40" fmla="*/ 58 w 117"/>
                <a:gd name="T4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87">
                  <a:moveTo>
                    <a:pt x="44" y="21"/>
                  </a:moveTo>
                  <a:lnTo>
                    <a:pt x="44" y="65"/>
                  </a:lnTo>
                  <a:lnTo>
                    <a:pt x="80" y="43"/>
                  </a:lnTo>
                  <a:lnTo>
                    <a:pt x="44" y="21"/>
                  </a:lnTo>
                  <a:close/>
                  <a:moveTo>
                    <a:pt x="58" y="0"/>
                  </a:moveTo>
                  <a:lnTo>
                    <a:pt x="86" y="0"/>
                  </a:lnTo>
                  <a:lnTo>
                    <a:pt x="111" y="3"/>
                  </a:lnTo>
                  <a:lnTo>
                    <a:pt x="115" y="23"/>
                  </a:lnTo>
                  <a:lnTo>
                    <a:pt x="117" y="43"/>
                  </a:lnTo>
                  <a:lnTo>
                    <a:pt x="115" y="64"/>
                  </a:lnTo>
                  <a:lnTo>
                    <a:pt x="111" y="83"/>
                  </a:lnTo>
                  <a:lnTo>
                    <a:pt x="86" y="85"/>
                  </a:lnTo>
                  <a:lnTo>
                    <a:pt x="58" y="87"/>
                  </a:lnTo>
                  <a:lnTo>
                    <a:pt x="30" y="85"/>
                  </a:lnTo>
                  <a:lnTo>
                    <a:pt x="5" y="83"/>
                  </a:lnTo>
                  <a:lnTo>
                    <a:pt x="1" y="64"/>
                  </a:lnTo>
                  <a:lnTo>
                    <a:pt x="0" y="43"/>
                  </a:lnTo>
                  <a:lnTo>
                    <a:pt x="1" y="23"/>
                  </a:lnTo>
                  <a:lnTo>
                    <a:pt x="5" y="3"/>
                  </a:lnTo>
                  <a:lnTo>
                    <a:pt x="3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E061CAC2-9F94-45CF-AFE5-9C094D2E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932" y="3092532"/>
              <a:ext cx="168381" cy="137088"/>
            </a:xfrm>
            <a:custGeom>
              <a:avLst/>
              <a:gdLst>
                <a:gd name="T0" fmla="*/ 78 w 113"/>
                <a:gd name="T1" fmla="*/ 0 h 92"/>
                <a:gd name="T2" fmla="*/ 85 w 113"/>
                <a:gd name="T3" fmla="*/ 1 h 92"/>
                <a:gd name="T4" fmla="*/ 90 w 113"/>
                <a:gd name="T5" fmla="*/ 4 h 92"/>
                <a:gd name="T6" fmla="*/ 95 w 113"/>
                <a:gd name="T7" fmla="*/ 8 h 92"/>
                <a:gd name="T8" fmla="*/ 103 w 113"/>
                <a:gd name="T9" fmla="*/ 5 h 92"/>
                <a:gd name="T10" fmla="*/ 110 w 113"/>
                <a:gd name="T11" fmla="*/ 2 h 92"/>
                <a:gd name="T12" fmla="*/ 107 w 113"/>
                <a:gd name="T13" fmla="*/ 8 h 92"/>
                <a:gd name="T14" fmla="*/ 103 w 113"/>
                <a:gd name="T15" fmla="*/ 12 h 92"/>
                <a:gd name="T16" fmla="*/ 99 w 113"/>
                <a:gd name="T17" fmla="*/ 14 h 92"/>
                <a:gd name="T18" fmla="*/ 106 w 113"/>
                <a:gd name="T19" fmla="*/ 13 h 92"/>
                <a:gd name="T20" fmla="*/ 113 w 113"/>
                <a:gd name="T21" fmla="*/ 12 h 92"/>
                <a:gd name="T22" fmla="*/ 107 w 113"/>
                <a:gd name="T23" fmla="*/ 18 h 92"/>
                <a:gd name="T24" fmla="*/ 101 w 113"/>
                <a:gd name="T25" fmla="*/ 24 h 92"/>
                <a:gd name="T26" fmla="*/ 102 w 113"/>
                <a:gd name="T27" fmla="*/ 26 h 92"/>
                <a:gd name="T28" fmla="*/ 99 w 113"/>
                <a:gd name="T29" fmla="*/ 42 h 92"/>
                <a:gd name="T30" fmla="*/ 94 w 113"/>
                <a:gd name="T31" fmla="*/ 57 h 92"/>
                <a:gd name="T32" fmla="*/ 85 w 113"/>
                <a:gd name="T33" fmla="*/ 70 h 92"/>
                <a:gd name="T34" fmla="*/ 71 w 113"/>
                <a:gd name="T35" fmla="*/ 82 h 92"/>
                <a:gd name="T36" fmla="*/ 56 w 113"/>
                <a:gd name="T37" fmla="*/ 89 h 92"/>
                <a:gd name="T38" fmla="*/ 36 w 113"/>
                <a:gd name="T39" fmla="*/ 92 h 92"/>
                <a:gd name="T40" fmla="*/ 17 w 113"/>
                <a:gd name="T41" fmla="*/ 89 h 92"/>
                <a:gd name="T42" fmla="*/ 0 w 113"/>
                <a:gd name="T43" fmla="*/ 82 h 92"/>
                <a:gd name="T44" fmla="*/ 5 w 113"/>
                <a:gd name="T45" fmla="*/ 82 h 92"/>
                <a:gd name="T46" fmla="*/ 21 w 113"/>
                <a:gd name="T47" fmla="*/ 80 h 92"/>
                <a:gd name="T48" fmla="*/ 34 w 113"/>
                <a:gd name="T49" fmla="*/ 72 h 92"/>
                <a:gd name="T50" fmla="*/ 25 w 113"/>
                <a:gd name="T51" fmla="*/ 70 h 92"/>
                <a:gd name="T52" fmla="*/ 17 w 113"/>
                <a:gd name="T53" fmla="*/ 64 h 92"/>
                <a:gd name="T54" fmla="*/ 13 w 113"/>
                <a:gd name="T55" fmla="*/ 56 h 92"/>
                <a:gd name="T56" fmla="*/ 17 w 113"/>
                <a:gd name="T57" fmla="*/ 57 h 92"/>
                <a:gd name="T58" fmla="*/ 24 w 113"/>
                <a:gd name="T59" fmla="*/ 56 h 92"/>
                <a:gd name="T60" fmla="*/ 14 w 113"/>
                <a:gd name="T61" fmla="*/ 52 h 92"/>
                <a:gd name="T62" fmla="*/ 8 w 113"/>
                <a:gd name="T63" fmla="*/ 44 h 92"/>
                <a:gd name="T64" fmla="*/ 5 w 113"/>
                <a:gd name="T65" fmla="*/ 33 h 92"/>
                <a:gd name="T66" fmla="*/ 5 w 113"/>
                <a:gd name="T67" fmla="*/ 33 h 92"/>
                <a:gd name="T68" fmla="*/ 9 w 113"/>
                <a:gd name="T69" fmla="*/ 34 h 92"/>
                <a:gd name="T70" fmla="*/ 16 w 113"/>
                <a:gd name="T71" fmla="*/ 36 h 92"/>
                <a:gd name="T72" fmla="*/ 10 w 113"/>
                <a:gd name="T73" fmla="*/ 32 h 92"/>
                <a:gd name="T74" fmla="*/ 8 w 113"/>
                <a:gd name="T75" fmla="*/ 28 h 92"/>
                <a:gd name="T76" fmla="*/ 5 w 113"/>
                <a:gd name="T77" fmla="*/ 22 h 92"/>
                <a:gd name="T78" fmla="*/ 5 w 113"/>
                <a:gd name="T79" fmla="*/ 16 h 92"/>
                <a:gd name="T80" fmla="*/ 5 w 113"/>
                <a:gd name="T81" fmla="*/ 10 h 92"/>
                <a:gd name="T82" fmla="*/ 8 w 113"/>
                <a:gd name="T83" fmla="*/ 5 h 92"/>
                <a:gd name="T84" fmla="*/ 21 w 113"/>
                <a:gd name="T85" fmla="*/ 17 h 92"/>
                <a:gd name="T86" fmla="*/ 37 w 113"/>
                <a:gd name="T87" fmla="*/ 25 h 92"/>
                <a:gd name="T88" fmla="*/ 56 w 113"/>
                <a:gd name="T89" fmla="*/ 29 h 92"/>
                <a:gd name="T90" fmla="*/ 56 w 113"/>
                <a:gd name="T91" fmla="*/ 24 h 92"/>
                <a:gd name="T92" fmla="*/ 58 w 113"/>
                <a:gd name="T93" fmla="*/ 12 h 92"/>
                <a:gd name="T94" fmla="*/ 66 w 113"/>
                <a:gd name="T95" fmla="*/ 4 h 92"/>
                <a:gd name="T96" fmla="*/ 78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0"/>
                  </a:moveTo>
                  <a:lnTo>
                    <a:pt x="85" y="1"/>
                  </a:lnTo>
                  <a:lnTo>
                    <a:pt x="90" y="4"/>
                  </a:lnTo>
                  <a:lnTo>
                    <a:pt x="95" y="8"/>
                  </a:lnTo>
                  <a:lnTo>
                    <a:pt x="103" y="5"/>
                  </a:lnTo>
                  <a:lnTo>
                    <a:pt x="110" y="2"/>
                  </a:lnTo>
                  <a:lnTo>
                    <a:pt x="107" y="8"/>
                  </a:lnTo>
                  <a:lnTo>
                    <a:pt x="103" y="12"/>
                  </a:lnTo>
                  <a:lnTo>
                    <a:pt x="99" y="14"/>
                  </a:lnTo>
                  <a:lnTo>
                    <a:pt x="106" y="13"/>
                  </a:lnTo>
                  <a:lnTo>
                    <a:pt x="113" y="12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102" y="26"/>
                  </a:lnTo>
                  <a:lnTo>
                    <a:pt x="99" y="42"/>
                  </a:lnTo>
                  <a:lnTo>
                    <a:pt x="94" y="57"/>
                  </a:lnTo>
                  <a:lnTo>
                    <a:pt x="85" y="70"/>
                  </a:lnTo>
                  <a:lnTo>
                    <a:pt x="71" y="82"/>
                  </a:lnTo>
                  <a:lnTo>
                    <a:pt x="56" y="89"/>
                  </a:lnTo>
                  <a:lnTo>
                    <a:pt x="36" y="92"/>
                  </a:lnTo>
                  <a:lnTo>
                    <a:pt x="17" y="89"/>
                  </a:lnTo>
                  <a:lnTo>
                    <a:pt x="0" y="82"/>
                  </a:lnTo>
                  <a:lnTo>
                    <a:pt x="5" y="82"/>
                  </a:lnTo>
                  <a:lnTo>
                    <a:pt x="21" y="80"/>
                  </a:lnTo>
                  <a:lnTo>
                    <a:pt x="34" y="72"/>
                  </a:lnTo>
                  <a:lnTo>
                    <a:pt x="25" y="70"/>
                  </a:lnTo>
                  <a:lnTo>
                    <a:pt x="17" y="64"/>
                  </a:lnTo>
                  <a:lnTo>
                    <a:pt x="13" y="56"/>
                  </a:lnTo>
                  <a:lnTo>
                    <a:pt x="17" y="57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8" y="44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9" y="34"/>
                  </a:lnTo>
                  <a:lnTo>
                    <a:pt x="16" y="36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5" y="10"/>
                  </a:lnTo>
                  <a:lnTo>
                    <a:pt x="8" y="5"/>
                  </a:lnTo>
                  <a:lnTo>
                    <a:pt x="21" y="17"/>
                  </a:lnTo>
                  <a:lnTo>
                    <a:pt x="37" y="25"/>
                  </a:lnTo>
                  <a:lnTo>
                    <a:pt x="56" y="29"/>
                  </a:lnTo>
                  <a:lnTo>
                    <a:pt x="56" y="24"/>
                  </a:lnTo>
                  <a:lnTo>
                    <a:pt x="58" y="12"/>
                  </a:lnTo>
                  <a:lnTo>
                    <a:pt x="66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2E23D94C-A56E-45B2-AC44-3740C7519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57" y="4043213"/>
              <a:ext cx="147520" cy="149009"/>
            </a:xfrm>
            <a:custGeom>
              <a:avLst/>
              <a:gdLst>
                <a:gd name="T0" fmla="*/ 30 w 99"/>
                <a:gd name="T1" fmla="*/ 31 h 100"/>
                <a:gd name="T2" fmla="*/ 67 w 99"/>
                <a:gd name="T3" fmla="*/ 31 h 100"/>
                <a:gd name="T4" fmla="*/ 67 w 99"/>
                <a:gd name="T5" fmla="*/ 68 h 100"/>
                <a:gd name="T6" fmla="*/ 30 w 99"/>
                <a:gd name="T7" fmla="*/ 68 h 100"/>
                <a:gd name="T8" fmla="*/ 30 w 99"/>
                <a:gd name="T9" fmla="*/ 31 h 100"/>
                <a:gd name="T10" fmla="*/ 49 w 99"/>
                <a:gd name="T11" fmla="*/ 10 h 100"/>
                <a:gd name="T12" fmla="*/ 33 w 99"/>
                <a:gd name="T13" fmla="*/ 12 h 100"/>
                <a:gd name="T14" fmla="*/ 21 w 99"/>
                <a:gd name="T15" fmla="*/ 22 h 100"/>
                <a:gd name="T16" fmla="*/ 12 w 99"/>
                <a:gd name="T17" fmla="*/ 35 h 100"/>
                <a:gd name="T18" fmla="*/ 9 w 99"/>
                <a:gd name="T19" fmla="*/ 50 h 100"/>
                <a:gd name="T20" fmla="*/ 12 w 99"/>
                <a:gd name="T21" fmla="*/ 66 h 100"/>
                <a:gd name="T22" fmla="*/ 21 w 99"/>
                <a:gd name="T23" fmla="*/ 79 h 100"/>
                <a:gd name="T24" fmla="*/ 33 w 99"/>
                <a:gd name="T25" fmla="*/ 87 h 100"/>
                <a:gd name="T26" fmla="*/ 49 w 99"/>
                <a:gd name="T27" fmla="*/ 91 h 100"/>
                <a:gd name="T28" fmla="*/ 65 w 99"/>
                <a:gd name="T29" fmla="*/ 87 h 100"/>
                <a:gd name="T30" fmla="*/ 78 w 99"/>
                <a:gd name="T31" fmla="*/ 79 h 100"/>
                <a:gd name="T32" fmla="*/ 86 w 99"/>
                <a:gd name="T33" fmla="*/ 66 h 100"/>
                <a:gd name="T34" fmla="*/ 90 w 99"/>
                <a:gd name="T35" fmla="*/ 50 h 100"/>
                <a:gd name="T36" fmla="*/ 86 w 99"/>
                <a:gd name="T37" fmla="*/ 35 h 100"/>
                <a:gd name="T38" fmla="*/ 78 w 99"/>
                <a:gd name="T39" fmla="*/ 22 h 100"/>
                <a:gd name="T40" fmla="*/ 65 w 99"/>
                <a:gd name="T41" fmla="*/ 12 h 100"/>
                <a:gd name="T42" fmla="*/ 49 w 99"/>
                <a:gd name="T43" fmla="*/ 10 h 100"/>
                <a:gd name="T44" fmla="*/ 49 w 99"/>
                <a:gd name="T45" fmla="*/ 0 h 100"/>
                <a:gd name="T46" fmla="*/ 69 w 99"/>
                <a:gd name="T47" fmla="*/ 4 h 100"/>
                <a:gd name="T48" fmla="*/ 85 w 99"/>
                <a:gd name="T49" fmla="*/ 15 h 100"/>
                <a:gd name="T50" fmla="*/ 95 w 99"/>
                <a:gd name="T51" fmla="*/ 31 h 100"/>
                <a:gd name="T52" fmla="*/ 99 w 99"/>
                <a:gd name="T53" fmla="*/ 50 h 100"/>
                <a:gd name="T54" fmla="*/ 95 w 99"/>
                <a:gd name="T55" fmla="*/ 70 h 100"/>
                <a:gd name="T56" fmla="*/ 85 w 99"/>
                <a:gd name="T57" fmla="*/ 86 h 100"/>
                <a:gd name="T58" fmla="*/ 69 w 99"/>
                <a:gd name="T59" fmla="*/ 96 h 100"/>
                <a:gd name="T60" fmla="*/ 49 w 99"/>
                <a:gd name="T61" fmla="*/ 100 h 100"/>
                <a:gd name="T62" fmla="*/ 30 w 99"/>
                <a:gd name="T63" fmla="*/ 96 h 100"/>
                <a:gd name="T64" fmla="*/ 14 w 99"/>
                <a:gd name="T65" fmla="*/ 86 h 100"/>
                <a:gd name="T66" fmla="*/ 4 w 99"/>
                <a:gd name="T67" fmla="*/ 70 h 100"/>
                <a:gd name="T68" fmla="*/ 0 w 99"/>
                <a:gd name="T69" fmla="*/ 50 h 100"/>
                <a:gd name="T70" fmla="*/ 4 w 99"/>
                <a:gd name="T71" fmla="*/ 31 h 100"/>
                <a:gd name="T72" fmla="*/ 14 w 99"/>
                <a:gd name="T73" fmla="*/ 15 h 100"/>
                <a:gd name="T74" fmla="*/ 30 w 99"/>
                <a:gd name="T75" fmla="*/ 4 h 100"/>
                <a:gd name="T76" fmla="*/ 49 w 99"/>
                <a:gd name="T7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00">
                  <a:moveTo>
                    <a:pt x="30" y="31"/>
                  </a:moveTo>
                  <a:lnTo>
                    <a:pt x="67" y="31"/>
                  </a:lnTo>
                  <a:lnTo>
                    <a:pt x="67" y="68"/>
                  </a:lnTo>
                  <a:lnTo>
                    <a:pt x="30" y="68"/>
                  </a:lnTo>
                  <a:lnTo>
                    <a:pt x="30" y="31"/>
                  </a:lnTo>
                  <a:close/>
                  <a:moveTo>
                    <a:pt x="49" y="10"/>
                  </a:moveTo>
                  <a:lnTo>
                    <a:pt x="33" y="12"/>
                  </a:lnTo>
                  <a:lnTo>
                    <a:pt x="21" y="22"/>
                  </a:lnTo>
                  <a:lnTo>
                    <a:pt x="12" y="35"/>
                  </a:lnTo>
                  <a:lnTo>
                    <a:pt x="9" y="50"/>
                  </a:lnTo>
                  <a:lnTo>
                    <a:pt x="12" y="66"/>
                  </a:lnTo>
                  <a:lnTo>
                    <a:pt x="21" y="79"/>
                  </a:lnTo>
                  <a:lnTo>
                    <a:pt x="33" y="87"/>
                  </a:lnTo>
                  <a:lnTo>
                    <a:pt x="49" y="91"/>
                  </a:lnTo>
                  <a:lnTo>
                    <a:pt x="65" y="87"/>
                  </a:lnTo>
                  <a:lnTo>
                    <a:pt x="78" y="79"/>
                  </a:lnTo>
                  <a:lnTo>
                    <a:pt x="86" y="66"/>
                  </a:lnTo>
                  <a:lnTo>
                    <a:pt x="90" y="50"/>
                  </a:lnTo>
                  <a:lnTo>
                    <a:pt x="86" y="35"/>
                  </a:lnTo>
                  <a:lnTo>
                    <a:pt x="78" y="22"/>
                  </a:lnTo>
                  <a:lnTo>
                    <a:pt x="65" y="12"/>
                  </a:lnTo>
                  <a:lnTo>
                    <a:pt x="49" y="10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D797FF4D-185E-4731-92F0-2AE9FB600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8882" y="3617046"/>
              <a:ext cx="169871" cy="168381"/>
            </a:xfrm>
            <a:custGeom>
              <a:avLst/>
              <a:gdLst>
                <a:gd name="T0" fmla="*/ 41 w 114"/>
                <a:gd name="T1" fmla="*/ 98 h 113"/>
                <a:gd name="T2" fmla="*/ 48 w 114"/>
                <a:gd name="T3" fmla="*/ 105 h 113"/>
                <a:gd name="T4" fmla="*/ 68 w 114"/>
                <a:gd name="T5" fmla="*/ 105 h 113"/>
                <a:gd name="T6" fmla="*/ 68 w 114"/>
                <a:gd name="T7" fmla="*/ 83 h 113"/>
                <a:gd name="T8" fmla="*/ 57 w 114"/>
                <a:gd name="T9" fmla="*/ 86 h 113"/>
                <a:gd name="T10" fmla="*/ 47 w 114"/>
                <a:gd name="T11" fmla="*/ 83 h 113"/>
                <a:gd name="T12" fmla="*/ 97 w 114"/>
                <a:gd name="T13" fmla="*/ 40 h 113"/>
                <a:gd name="T14" fmla="*/ 85 w 114"/>
                <a:gd name="T15" fmla="*/ 51 h 113"/>
                <a:gd name="T16" fmla="*/ 85 w 114"/>
                <a:gd name="T17" fmla="*/ 63 h 113"/>
                <a:gd name="T18" fmla="*/ 104 w 114"/>
                <a:gd name="T19" fmla="*/ 76 h 113"/>
                <a:gd name="T20" fmla="*/ 108 w 114"/>
                <a:gd name="T21" fmla="*/ 58 h 113"/>
                <a:gd name="T22" fmla="*/ 104 w 114"/>
                <a:gd name="T23" fmla="*/ 38 h 113"/>
                <a:gd name="T24" fmla="*/ 8 w 114"/>
                <a:gd name="T25" fmla="*/ 47 h 113"/>
                <a:gd name="T26" fmla="*/ 8 w 114"/>
                <a:gd name="T27" fmla="*/ 67 h 113"/>
                <a:gd name="T28" fmla="*/ 31 w 114"/>
                <a:gd name="T29" fmla="*/ 68 h 113"/>
                <a:gd name="T30" fmla="*/ 29 w 114"/>
                <a:gd name="T31" fmla="*/ 58 h 113"/>
                <a:gd name="T32" fmla="*/ 31 w 114"/>
                <a:gd name="T33" fmla="*/ 46 h 113"/>
                <a:gd name="T34" fmla="*/ 11 w 114"/>
                <a:gd name="T35" fmla="*/ 38 h 113"/>
                <a:gd name="T36" fmla="*/ 47 w 114"/>
                <a:gd name="T37" fmla="*/ 39 h 113"/>
                <a:gd name="T38" fmla="*/ 36 w 114"/>
                <a:gd name="T39" fmla="*/ 58 h 113"/>
                <a:gd name="T40" fmla="*/ 47 w 114"/>
                <a:gd name="T41" fmla="*/ 75 h 113"/>
                <a:gd name="T42" fmla="*/ 68 w 114"/>
                <a:gd name="T43" fmla="*/ 75 h 113"/>
                <a:gd name="T44" fmla="*/ 79 w 114"/>
                <a:gd name="T45" fmla="*/ 58 h 113"/>
                <a:gd name="T46" fmla="*/ 68 w 114"/>
                <a:gd name="T47" fmla="*/ 39 h 113"/>
                <a:gd name="T48" fmla="*/ 57 w 114"/>
                <a:gd name="T49" fmla="*/ 7 h 113"/>
                <a:gd name="T50" fmla="*/ 39 w 114"/>
                <a:gd name="T51" fmla="*/ 11 h 113"/>
                <a:gd name="T52" fmla="*/ 47 w 114"/>
                <a:gd name="T53" fmla="*/ 31 h 113"/>
                <a:gd name="T54" fmla="*/ 57 w 114"/>
                <a:gd name="T55" fmla="*/ 28 h 113"/>
                <a:gd name="T56" fmla="*/ 68 w 114"/>
                <a:gd name="T57" fmla="*/ 31 h 113"/>
                <a:gd name="T58" fmla="*/ 68 w 114"/>
                <a:gd name="T59" fmla="*/ 8 h 113"/>
                <a:gd name="T60" fmla="*/ 57 w 114"/>
                <a:gd name="T61" fmla="*/ 0 h 113"/>
                <a:gd name="T62" fmla="*/ 91 w 114"/>
                <a:gd name="T63" fmla="*/ 11 h 113"/>
                <a:gd name="T64" fmla="*/ 112 w 114"/>
                <a:gd name="T65" fmla="*/ 39 h 113"/>
                <a:gd name="T66" fmla="*/ 112 w 114"/>
                <a:gd name="T67" fmla="*/ 75 h 113"/>
                <a:gd name="T68" fmla="*/ 91 w 114"/>
                <a:gd name="T69" fmla="*/ 103 h 113"/>
                <a:gd name="T70" fmla="*/ 57 w 114"/>
                <a:gd name="T71" fmla="*/ 113 h 113"/>
                <a:gd name="T72" fmla="*/ 24 w 114"/>
                <a:gd name="T73" fmla="*/ 103 h 113"/>
                <a:gd name="T74" fmla="*/ 3 w 114"/>
                <a:gd name="T75" fmla="*/ 75 h 113"/>
                <a:gd name="T76" fmla="*/ 3 w 114"/>
                <a:gd name="T77" fmla="*/ 39 h 113"/>
                <a:gd name="T78" fmla="*/ 24 w 114"/>
                <a:gd name="T79" fmla="*/ 11 h 113"/>
                <a:gd name="T80" fmla="*/ 57 w 114"/>
                <a:gd name="T8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113">
                  <a:moveTo>
                    <a:pt x="47" y="83"/>
                  </a:moveTo>
                  <a:lnTo>
                    <a:pt x="41" y="98"/>
                  </a:lnTo>
                  <a:lnTo>
                    <a:pt x="39" y="103"/>
                  </a:lnTo>
                  <a:lnTo>
                    <a:pt x="48" y="105"/>
                  </a:lnTo>
                  <a:lnTo>
                    <a:pt x="57" y="107"/>
                  </a:lnTo>
                  <a:lnTo>
                    <a:pt x="68" y="105"/>
                  </a:lnTo>
                  <a:lnTo>
                    <a:pt x="76" y="103"/>
                  </a:lnTo>
                  <a:lnTo>
                    <a:pt x="68" y="83"/>
                  </a:lnTo>
                  <a:lnTo>
                    <a:pt x="63" y="86"/>
                  </a:lnTo>
                  <a:lnTo>
                    <a:pt x="57" y="86"/>
                  </a:lnTo>
                  <a:lnTo>
                    <a:pt x="52" y="86"/>
                  </a:lnTo>
                  <a:lnTo>
                    <a:pt x="47" y="83"/>
                  </a:lnTo>
                  <a:close/>
                  <a:moveTo>
                    <a:pt x="104" y="38"/>
                  </a:moveTo>
                  <a:lnTo>
                    <a:pt x="97" y="40"/>
                  </a:lnTo>
                  <a:lnTo>
                    <a:pt x="84" y="46"/>
                  </a:lnTo>
                  <a:lnTo>
                    <a:pt x="85" y="51"/>
                  </a:lnTo>
                  <a:lnTo>
                    <a:pt x="87" y="58"/>
                  </a:lnTo>
                  <a:lnTo>
                    <a:pt x="85" y="63"/>
                  </a:lnTo>
                  <a:lnTo>
                    <a:pt x="84" y="68"/>
                  </a:lnTo>
                  <a:lnTo>
                    <a:pt x="104" y="76"/>
                  </a:lnTo>
                  <a:lnTo>
                    <a:pt x="106" y="67"/>
                  </a:lnTo>
                  <a:lnTo>
                    <a:pt x="108" y="58"/>
                  </a:lnTo>
                  <a:lnTo>
                    <a:pt x="106" y="47"/>
                  </a:lnTo>
                  <a:lnTo>
                    <a:pt x="104" y="38"/>
                  </a:lnTo>
                  <a:close/>
                  <a:moveTo>
                    <a:pt x="11" y="38"/>
                  </a:moveTo>
                  <a:lnTo>
                    <a:pt x="8" y="47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11" y="76"/>
                  </a:lnTo>
                  <a:lnTo>
                    <a:pt x="31" y="68"/>
                  </a:lnTo>
                  <a:lnTo>
                    <a:pt x="29" y="63"/>
                  </a:lnTo>
                  <a:lnTo>
                    <a:pt x="29" y="58"/>
                  </a:lnTo>
                  <a:lnTo>
                    <a:pt x="29" y="51"/>
                  </a:lnTo>
                  <a:lnTo>
                    <a:pt x="31" y="46"/>
                  </a:lnTo>
                  <a:lnTo>
                    <a:pt x="21" y="42"/>
                  </a:lnTo>
                  <a:lnTo>
                    <a:pt x="11" y="38"/>
                  </a:lnTo>
                  <a:close/>
                  <a:moveTo>
                    <a:pt x="57" y="35"/>
                  </a:moveTo>
                  <a:lnTo>
                    <a:pt x="47" y="39"/>
                  </a:lnTo>
                  <a:lnTo>
                    <a:pt x="39" y="46"/>
                  </a:lnTo>
                  <a:lnTo>
                    <a:pt x="36" y="58"/>
                  </a:lnTo>
                  <a:lnTo>
                    <a:pt x="39" y="68"/>
                  </a:lnTo>
                  <a:lnTo>
                    <a:pt x="47" y="75"/>
                  </a:lnTo>
                  <a:lnTo>
                    <a:pt x="57" y="79"/>
                  </a:lnTo>
                  <a:lnTo>
                    <a:pt x="68" y="75"/>
                  </a:lnTo>
                  <a:lnTo>
                    <a:pt x="76" y="68"/>
                  </a:lnTo>
                  <a:lnTo>
                    <a:pt x="79" y="58"/>
                  </a:lnTo>
                  <a:lnTo>
                    <a:pt x="76" y="46"/>
                  </a:lnTo>
                  <a:lnTo>
                    <a:pt x="68" y="39"/>
                  </a:lnTo>
                  <a:lnTo>
                    <a:pt x="57" y="35"/>
                  </a:lnTo>
                  <a:close/>
                  <a:moveTo>
                    <a:pt x="57" y="7"/>
                  </a:moveTo>
                  <a:lnTo>
                    <a:pt x="48" y="8"/>
                  </a:lnTo>
                  <a:lnTo>
                    <a:pt x="39" y="11"/>
                  </a:lnTo>
                  <a:lnTo>
                    <a:pt x="43" y="22"/>
                  </a:lnTo>
                  <a:lnTo>
                    <a:pt x="47" y="31"/>
                  </a:lnTo>
                  <a:lnTo>
                    <a:pt x="52" y="28"/>
                  </a:lnTo>
                  <a:lnTo>
                    <a:pt x="57" y="28"/>
                  </a:lnTo>
                  <a:lnTo>
                    <a:pt x="63" y="28"/>
                  </a:lnTo>
                  <a:lnTo>
                    <a:pt x="68" y="31"/>
                  </a:lnTo>
                  <a:lnTo>
                    <a:pt x="76" y="11"/>
                  </a:lnTo>
                  <a:lnTo>
                    <a:pt x="68" y="8"/>
                  </a:lnTo>
                  <a:lnTo>
                    <a:pt x="57" y="7"/>
                  </a:lnTo>
                  <a:close/>
                  <a:moveTo>
                    <a:pt x="57" y="0"/>
                  </a:moveTo>
                  <a:lnTo>
                    <a:pt x="76" y="3"/>
                  </a:lnTo>
                  <a:lnTo>
                    <a:pt x="91" y="11"/>
                  </a:lnTo>
                  <a:lnTo>
                    <a:pt x="104" y="23"/>
                  </a:lnTo>
                  <a:lnTo>
                    <a:pt x="112" y="39"/>
                  </a:lnTo>
                  <a:lnTo>
                    <a:pt x="114" y="58"/>
                  </a:lnTo>
                  <a:lnTo>
                    <a:pt x="112" y="75"/>
                  </a:lnTo>
                  <a:lnTo>
                    <a:pt x="104" y="91"/>
                  </a:lnTo>
                  <a:lnTo>
                    <a:pt x="91" y="103"/>
                  </a:lnTo>
                  <a:lnTo>
                    <a:pt x="76" y="111"/>
                  </a:lnTo>
                  <a:lnTo>
                    <a:pt x="57" y="113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3119DE52-CA02-4F5A-8F57-5F628A025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169" y="4426167"/>
              <a:ext cx="193713" cy="110267"/>
            </a:xfrm>
            <a:custGeom>
              <a:avLst/>
              <a:gdLst>
                <a:gd name="T0" fmla="*/ 110 w 130"/>
                <a:gd name="T1" fmla="*/ 18 h 74"/>
                <a:gd name="T2" fmla="*/ 107 w 130"/>
                <a:gd name="T3" fmla="*/ 18 h 74"/>
                <a:gd name="T4" fmla="*/ 106 w 130"/>
                <a:gd name="T5" fmla="*/ 19 h 74"/>
                <a:gd name="T6" fmla="*/ 106 w 130"/>
                <a:gd name="T7" fmla="*/ 20 h 74"/>
                <a:gd name="T8" fmla="*/ 97 w 130"/>
                <a:gd name="T9" fmla="*/ 60 h 74"/>
                <a:gd name="T10" fmla="*/ 97 w 130"/>
                <a:gd name="T11" fmla="*/ 62 h 74"/>
                <a:gd name="T12" fmla="*/ 98 w 130"/>
                <a:gd name="T13" fmla="*/ 63 h 74"/>
                <a:gd name="T14" fmla="*/ 99 w 130"/>
                <a:gd name="T15" fmla="*/ 64 h 74"/>
                <a:gd name="T16" fmla="*/ 106 w 130"/>
                <a:gd name="T17" fmla="*/ 66 h 74"/>
                <a:gd name="T18" fmla="*/ 109 w 130"/>
                <a:gd name="T19" fmla="*/ 66 h 74"/>
                <a:gd name="T20" fmla="*/ 110 w 130"/>
                <a:gd name="T21" fmla="*/ 64 h 74"/>
                <a:gd name="T22" fmla="*/ 110 w 130"/>
                <a:gd name="T23" fmla="*/ 63 h 74"/>
                <a:gd name="T24" fmla="*/ 119 w 130"/>
                <a:gd name="T25" fmla="*/ 23 h 74"/>
                <a:gd name="T26" fmla="*/ 118 w 130"/>
                <a:gd name="T27" fmla="*/ 22 h 74"/>
                <a:gd name="T28" fmla="*/ 118 w 130"/>
                <a:gd name="T29" fmla="*/ 19 h 74"/>
                <a:gd name="T30" fmla="*/ 117 w 130"/>
                <a:gd name="T31" fmla="*/ 19 h 74"/>
                <a:gd name="T32" fmla="*/ 110 w 130"/>
                <a:gd name="T33" fmla="*/ 18 h 74"/>
                <a:gd name="T34" fmla="*/ 25 w 130"/>
                <a:gd name="T35" fmla="*/ 15 h 74"/>
                <a:gd name="T36" fmla="*/ 24 w 130"/>
                <a:gd name="T37" fmla="*/ 22 h 74"/>
                <a:gd name="T38" fmla="*/ 69 w 130"/>
                <a:gd name="T39" fmla="*/ 32 h 74"/>
                <a:gd name="T40" fmla="*/ 70 w 130"/>
                <a:gd name="T41" fmla="*/ 26 h 74"/>
                <a:gd name="T42" fmla="*/ 25 w 130"/>
                <a:gd name="T43" fmla="*/ 15 h 74"/>
                <a:gd name="T44" fmla="*/ 90 w 130"/>
                <a:gd name="T45" fmla="*/ 0 h 74"/>
                <a:gd name="T46" fmla="*/ 93 w 130"/>
                <a:gd name="T47" fmla="*/ 0 h 74"/>
                <a:gd name="T48" fmla="*/ 125 w 130"/>
                <a:gd name="T49" fmla="*/ 15 h 74"/>
                <a:gd name="T50" fmla="*/ 129 w 130"/>
                <a:gd name="T51" fmla="*/ 16 h 74"/>
                <a:gd name="T52" fmla="*/ 130 w 130"/>
                <a:gd name="T53" fmla="*/ 20 h 74"/>
                <a:gd name="T54" fmla="*/ 130 w 130"/>
                <a:gd name="T55" fmla="*/ 24 h 74"/>
                <a:gd name="T56" fmla="*/ 127 w 130"/>
                <a:gd name="T57" fmla="*/ 39 h 74"/>
                <a:gd name="T58" fmla="*/ 126 w 130"/>
                <a:gd name="T59" fmla="*/ 43 h 74"/>
                <a:gd name="T60" fmla="*/ 125 w 130"/>
                <a:gd name="T61" fmla="*/ 48 h 74"/>
                <a:gd name="T62" fmla="*/ 125 w 130"/>
                <a:gd name="T63" fmla="*/ 52 h 74"/>
                <a:gd name="T64" fmla="*/ 121 w 130"/>
                <a:gd name="T65" fmla="*/ 67 h 74"/>
                <a:gd name="T66" fmla="*/ 119 w 130"/>
                <a:gd name="T67" fmla="*/ 70 h 74"/>
                <a:gd name="T68" fmla="*/ 117 w 130"/>
                <a:gd name="T69" fmla="*/ 72 h 74"/>
                <a:gd name="T70" fmla="*/ 113 w 130"/>
                <a:gd name="T71" fmla="*/ 74 h 74"/>
                <a:gd name="T72" fmla="*/ 77 w 130"/>
                <a:gd name="T73" fmla="*/ 74 h 74"/>
                <a:gd name="T74" fmla="*/ 74 w 130"/>
                <a:gd name="T75" fmla="*/ 72 h 74"/>
                <a:gd name="T76" fmla="*/ 72 w 130"/>
                <a:gd name="T77" fmla="*/ 70 h 74"/>
                <a:gd name="T78" fmla="*/ 70 w 130"/>
                <a:gd name="T79" fmla="*/ 66 h 74"/>
                <a:gd name="T80" fmla="*/ 68 w 130"/>
                <a:gd name="T81" fmla="*/ 50 h 74"/>
                <a:gd name="T82" fmla="*/ 68 w 130"/>
                <a:gd name="T83" fmla="*/ 47 h 74"/>
                <a:gd name="T84" fmla="*/ 61 w 130"/>
                <a:gd name="T85" fmla="*/ 51 h 74"/>
                <a:gd name="T86" fmla="*/ 54 w 130"/>
                <a:gd name="T87" fmla="*/ 40 h 74"/>
                <a:gd name="T88" fmla="*/ 42 w 130"/>
                <a:gd name="T89" fmla="*/ 47 h 74"/>
                <a:gd name="T90" fmla="*/ 36 w 130"/>
                <a:gd name="T91" fmla="*/ 36 h 74"/>
                <a:gd name="T92" fmla="*/ 24 w 130"/>
                <a:gd name="T93" fmla="*/ 43 h 74"/>
                <a:gd name="T94" fmla="*/ 17 w 130"/>
                <a:gd name="T95" fmla="*/ 32 h 74"/>
                <a:gd name="T96" fmla="*/ 10 w 130"/>
                <a:gd name="T97" fmla="*/ 36 h 74"/>
                <a:gd name="T98" fmla="*/ 0 w 130"/>
                <a:gd name="T99" fmla="*/ 19 h 74"/>
                <a:gd name="T100" fmla="*/ 21 w 130"/>
                <a:gd name="T101" fmla="*/ 8 h 74"/>
                <a:gd name="T102" fmla="*/ 74 w 130"/>
                <a:gd name="T103" fmla="*/ 19 h 74"/>
                <a:gd name="T104" fmla="*/ 74 w 130"/>
                <a:gd name="T105" fmla="*/ 18 h 74"/>
                <a:gd name="T106" fmla="*/ 84 w 130"/>
                <a:gd name="T107" fmla="*/ 3 h 74"/>
                <a:gd name="T108" fmla="*/ 85 w 130"/>
                <a:gd name="T109" fmla="*/ 2 h 74"/>
                <a:gd name="T110" fmla="*/ 88 w 130"/>
                <a:gd name="T111" fmla="*/ 0 h 74"/>
                <a:gd name="T112" fmla="*/ 90 w 130"/>
                <a:gd name="T1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74">
                  <a:moveTo>
                    <a:pt x="110" y="18"/>
                  </a:moveTo>
                  <a:lnTo>
                    <a:pt x="107" y="18"/>
                  </a:lnTo>
                  <a:lnTo>
                    <a:pt x="106" y="19"/>
                  </a:lnTo>
                  <a:lnTo>
                    <a:pt x="106" y="20"/>
                  </a:lnTo>
                  <a:lnTo>
                    <a:pt x="97" y="60"/>
                  </a:lnTo>
                  <a:lnTo>
                    <a:pt x="97" y="62"/>
                  </a:lnTo>
                  <a:lnTo>
                    <a:pt x="98" y="63"/>
                  </a:lnTo>
                  <a:lnTo>
                    <a:pt x="99" y="64"/>
                  </a:lnTo>
                  <a:lnTo>
                    <a:pt x="106" y="66"/>
                  </a:lnTo>
                  <a:lnTo>
                    <a:pt x="109" y="66"/>
                  </a:lnTo>
                  <a:lnTo>
                    <a:pt x="110" y="64"/>
                  </a:lnTo>
                  <a:lnTo>
                    <a:pt x="110" y="63"/>
                  </a:lnTo>
                  <a:lnTo>
                    <a:pt x="119" y="23"/>
                  </a:lnTo>
                  <a:lnTo>
                    <a:pt x="118" y="22"/>
                  </a:lnTo>
                  <a:lnTo>
                    <a:pt x="118" y="19"/>
                  </a:lnTo>
                  <a:lnTo>
                    <a:pt x="117" y="19"/>
                  </a:lnTo>
                  <a:lnTo>
                    <a:pt x="110" y="18"/>
                  </a:lnTo>
                  <a:close/>
                  <a:moveTo>
                    <a:pt x="25" y="15"/>
                  </a:moveTo>
                  <a:lnTo>
                    <a:pt x="24" y="22"/>
                  </a:lnTo>
                  <a:lnTo>
                    <a:pt x="69" y="32"/>
                  </a:lnTo>
                  <a:lnTo>
                    <a:pt x="70" y="26"/>
                  </a:lnTo>
                  <a:lnTo>
                    <a:pt x="25" y="15"/>
                  </a:lnTo>
                  <a:close/>
                  <a:moveTo>
                    <a:pt x="90" y="0"/>
                  </a:moveTo>
                  <a:lnTo>
                    <a:pt x="93" y="0"/>
                  </a:lnTo>
                  <a:lnTo>
                    <a:pt x="125" y="15"/>
                  </a:lnTo>
                  <a:lnTo>
                    <a:pt x="129" y="16"/>
                  </a:lnTo>
                  <a:lnTo>
                    <a:pt x="130" y="20"/>
                  </a:lnTo>
                  <a:lnTo>
                    <a:pt x="130" y="24"/>
                  </a:lnTo>
                  <a:lnTo>
                    <a:pt x="127" y="39"/>
                  </a:lnTo>
                  <a:lnTo>
                    <a:pt x="126" y="43"/>
                  </a:lnTo>
                  <a:lnTo>
                    <a:pt x="125" y="48"/>
                  </a:lnTo>
                  <a:lnTo>
                    <a:pt x="125" y="52"/>
                  </a:lnTo>
                  <a:lnTo>
                    <a:pt x="121" y="67"/>
                  </a:lnTo>
                  <a:lnTo>
                    <a:pt x="119" y="70"/>
                  </a:lnTo>
                  <a:lnTo>
                    <a:pt x="117" y="72"/>
                  </a:lnTo>
                  <a:lnTo>
                    <a:pt x="113" y="74"/>
                  </a:lnTo>
                  <a:lnTo>
                    <a:pt x="77" y="74"/>
                  </a:lnTo>
                  <a:lnTo>
                    <a:pt x="74" y="72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1" y="51"/>
                  </a:lnTo>
                  <a:lnTo>
                    <a:pt x="54" y="40"/>
                  </a:lnTo>
                  <a:lnTo>
                    <a:pt x="42" y="47"/>
                  </a:lnTo>
                  <a:lnTo>
                    <a:pt x="36" y="36"/>
                  </a:lnTo>
                  <a:lnTo>
                    <a:pt x="24" y="43"/>
                  </a:lnTo>
                  <a:lnTo>
                    <a:pt x="17" y="32"/>
                  </a:lnTo>
                  <a:lnTo>
                    <a:pt x="10" y="36"/>
                  </a:lnTo>
                  <a:lnTo>
                    <a:pt x="0" y="19"/>
                  </a:lnTo>
                  <a:lnTo>
                    <a:pt x="21" y="8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84" y="3"/>
                  </a:lnTo>
                  <a:lnTo>
                    <a:pt x="85" y="2"/>
                  </a:lnTo>
                  <a:lnTo>
                    <a:pt x="88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182245AB-76FE-4BF4-8577-02336A2D2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0312" y="2764711"/>
              <a:ext cx="140069" cy="141559"/>
            </a:xfrm>
            <a:custGeom>
              <a:avLst/>
              <a:gdLst>
                <a:gd name="T0" fmla="*/ 65 w 94"/>
                <a:gd name="T1" fmla="*/ 84 h 95"/>
                <a:gd name="T2" fmla="*/ 78 w 94"/>
                <a:gd name="T3" fmla="*/ 72 h 95"/>
                <a:gd name="T4" fmla="*/ 50 w 94"/>
                <a:gd name="T5" fmla="*/ 69 h 95"/>
                <a:gd name="T6" fmla="*/ 58 w 94"/>
                <a:gd name="T7" fmla="*/ 81 h 95"/>
                <a:gd name="T8" fmla="*/ 65 w 94"/>
                <a:gd name="T9" fmla="*/ 69 h 95"/>
                <a:gd name="T10" fmla="*/ 31 w 94"/>
                <a:gd name="T11" fmla="*/ 73 h 95"/>
                <a:gd name="T12" fmla="*/ 40 w 94"/>
                <a:gd name="T13" fmla="*/ 85 h 95"/>
                <a:gd name="T14" fmla="*/ 29 w 94"/>
                <a:gd name="T15" fmla="*/ 69 h 95"/>
                <a:gd name="T16" fmla="*/ 19 w 94"/>
                <a:gd name="T17" fmla="*/ 76 h 95"/>
                <a:gd name="T18" fmla="*/ 25 w 94"/>
                <a:gd name="T19" fmla="*/ 77 h 95"/>
                <a:gd name="T20" fmla="*/ 76 w 94"/>
                <a:gd name="T21" fmla="*/ 51 h 95"/>
                <a:gd name="T22" fmla="*/ 85 w 94"/>
                <a:gd name="T23" fmla="*/ 63 h 95"/>
                <a:gd name="T24" fmla="*/ 76 w 94"/>
                <a:gd name="T25" fmla="*/ 51 h 95"/>
                <a:gd name="T26" fmla="*/ 68 w 94"/>
                <a:gd name="T27" fmla="*/ 63 h 95"/>
                <a:gd name="T28" fmla="*/ 50 w 94"/>
                <a:gd name="T29" fmla="*/ 51 h 95"/>
                <a:gd name="T30" fmla="*/ 27 w 94"/>
                <a:gd name="T31" fmla="*/ 63 h 95"/>
                <a:gd name="T32" fmla="*/ 25 w 94"/>
                <a:gd name="T33" fmla="*/ 51 h 95"/>
                <a:gd name="T34" fmla="*/ 9 w 94"/>
                <a:gd name="T35" fmla="*/ 63 h 95"/>
                <a:gd name="T36" fmla="*/ 19 w 94"/>
                <a:gd name="T37" fmla="*/ 51 h 95"/>
                <a:gd name="T38" fmla="*/ 74 w 94"/>
                <a:gd name="T39" fmla="*/ 37 h 95"/>
                <a:gd name="T40" fmla="*/ 86 w 94"/>
                <a:gd name="T41" fmla="*/ 37 h 95"/>
                <a:gd name="T42" fmla="*/ 50 w 94"/>
                <a:gd name="T43" fmla="*/ 31 h 95"/>
                <a:gd name="T44" fmla="*/ 68 w 94"/>
                <a:gd name="T45" fmla="*/ 37 h 95"/>
                <a:gd name="T46" fmla="*/ 27 w 94"/>
                <a:gd name="T47" fmla="*/ 31 h 95"/>
                <a:gd name="T48" fmla="*/ 44 w 94"/>
                <a:gd name="T49" fmla="*/ 44 h 95"/>
                <a:gd name="T50" fmla="*/ 9 w 94"/>
                <a:gd name="T51" fmla="*/ 31 h 95"/>
                <a:gd name="T52" fmla="*/ 19 w 94"/>
                <a:gd name="T53" fmla="*/ 44 h 95"/>
                <a:gd name="T54" fmla="*/ 9 w 94"/>
                <a:gd name="T55" fmla="*/ 31 h 95"/>
                <a:gd name="T56" fmla="*/ 72 w 94"/>
                <a:gd name="T57" fmla="*/ 25 h 95"/>
                <a:gd name="T58" fmla="*/ 76 w 94"/>
                <a:gd name="T59" fmla="*/ 19 h 95"/>
                <a:gd name="T60" fmla="*/ 29 w 94"/>
                <a:gd name="T61" fmla="*/ 11 h 95"/>
                <a:gd name="T62" fmla="*/ 15 w 94"/>
                <a:gd name="T63" fmla="*/ 21 h 95"/>
                <a:gd name="T64" fmla="*/ 25 w 94"/>
                <a:gd name="T65" fmla="*/ 17 h 95"/>
                <a:gd name="T66" fmla="*/ 50 w 94"/>
                <a:gd name="T67" fmla="*/ 25 h 95"/>
                <a:gd name="T68" fmla="*/ 61 w 94"/>
                <a:gd name="T69" fmla="*/ 17 h 95"/>
                <a:gd name="T70" fmla="*/ 50 w 94"/>
                <a:gd name="T71" fmla="*/ 7 h 95"/>
                <a:gd name="T72" fmla="*/ 36 w 94"/>
                <a:gd name="T73" fmla="*/ 12 h 95"/>
                <a:gd name="T74" fmla="*/ 29 w 94"/>
                <a:gd name="T75" fmla="*/ 25 h 95"/>
                <a:gd name="T76" fmla="*/ 46 w 94"/>
                <a:gd name="T77" fmla="*/ 0 h 95"/>
                <a:gd name="T78" fmla="*/ 90 w 94"/>
                <a:gd name="T79" fmla="*/ 28 h 95"/>
                <a:gd name="T80" fmla="*/ 80 w 94"/>
                <a:gd name="T81" fmla="*/ 80 h 95"/>
                <a:gd name="T82" fmla="*/ 29 w 94"/>
                <a:gd name="T83" fmla="*/ 91 h 95"/>
                <a:gd name="T84" fmla="*/ 0 w 94"/>
                <a:gd name="T85" fmla="*/ 47 h 95"/>
                <a:gd name="T86" fmla="*/ 29 w 94"/>
                <a:gd name="T87" fmla="*/ 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95">
                  <a:moveTo>
                    <a:pt x="72" y="69"/>
                  </a:moveTo>
                  <a:lnTo>
                    <a:pt x="69" y="77"/>
                  </a:lnTo>
                  <a:lnTo>
                    <a:pt x="65" y="84"/>
                  </a:lnTo>
                  <a:lnTo>
                    <a:pt x="70" y="80"/>
                  </a:lnTo>
                  <a:lnTo>
                    <a:pt x="76" y="76"/>
                  </a:lnTo>
                  <a:lnTo>
                    <a:pt x="78" y="72"/>
                  </a:lnTo>
                  <a:lnTo>
                    <a:pt x="81" y="69"/>
                  </a:lnTo>
                  <a:lnTo>
                    <a:pt x="72" y="69"/>
                  </a:lnTo>
                  <a:close/>
                  <a:moveTo>
                    <a:pt x="50" y="69"/>
                  </a:moveTo>
                  <a:lnTo>
                    <a:pt x="50" y="88"/>
                  </a:lnTo>
                  <a:lnTo>
                    <a:pt x="54" y="85"/>
                  </a:lnTo>
                  <a:lnTo>
                    <a:pt x="58" y="81"/>
                  </a:lnTo>
                  <a:lnTo>
                    <a:pt x="61" y="77"/>
                  </a:lnTo>
                  <a:lnTo>
                    <a:pt x="64" y="73"/>
                  </a:lnTo>
                  <a:lnTo>
                    <a:pt x="65" y="69"/>
                  </a:lnTo>
                  <a:lnTo>
                    <a:pt x="50" y="69"/>
                  </a:lnTo>
                  <a:close/>
                  <a:moveTo>
                    <a:pt x="29" y="69"/>
                  </a:moveTo>
                  <a:lnTo>
                    <a:pt x="31" y="73"/>
                  </a:lnTo>
                  <a:lnTo>
                    <a:pt x="32" y="77"/>
                  </a:lnTo>
                  <a:lnTo>
                    <a:pt x="36" y="81"/>
                  </a:lnTo>
                  <a:lnTo>
                    <a:pt x="40" y="85"/>
                  </a:lnTo>
                  <a:lnTo>
                    <a:pt x="44" y="88"/>
                  </a:lnTo>
                  <a:lnTo>
                    <a:pt x="44" y="69"/>
                  </a:lnTo>
                  <a:lnTo>
                    <a:pt x="29" y="69"/>
                  </a:lnTo>
                  <a:close/>
                  <a:moveTo>
                    <a:pt x="12" y="69"/>
                  </a:moveTo>
                  <a:lnTo>
                    <a:pt x="15" y="72"/>
                  </a:lnTo>
                  <a:lnTo>
                    <a:pt x="19" y="76"/>
                  </a:lnTo>
                  <a:lnTo>
                    <a:pt x="24" y="80"/>
                  </a:lnTo>
                  <a:lnTo>
                    <a:pt x="29" y="84"/>
                  </a:lnTo>
                  <a:lnTo>
                    <a:pt x="25" y="77"/>
                  </a:lnTo>
                  <a:lnTo>
                    <a:pt x="23" y="69"/>
                  </a:lnTo>
                  <a:lnTo>
                    <a:pt x="12" y="69"/>
                  </a:lnTo>
                  <a:close/>
                  <a:moveTo>
                    <a:pt x="76" y="51"/>
                  </a:moveTo>
                  <a:lnTo>
                    <a:pt x="74" y="56"/>
                  </a:lnTo>
                  <a:lnTo>
                    <a:pt x="73" y="63"/>
                  </a:lnTo>
                  <a:lnTo>
                    <a:pt x="85" y="63"/>
                  </a:lnTo>
                  <a:lnTo>
                    <a:pt x="86" y="56"/>
                  </a:lnTo>
                  <a:lnTo>
                    <a:pt x="88" y="51"/>
                  </a:lnTo>
                  <a:lnTo>
                    <a:pt x="76" y="51"/>
                  </a:lnTo>
                  <a:close/>
                  <a:moveTo>
                    <a:pt x="50" y="51"/>
                  </a:moveTo>
                  <a:lnTo>
                    <a:pt x="50" y="63"/>
                  </a:lnTo>
                  <a:lnTo>
                    <a:pt x="68" y="63"/>
                  </a:lnTo>
                  <a:lnTo>
                    <a:pt x="68" y="56"/>
                  </a:lnTo>
                  <a:lnTo>
                    <a:pt x="69" y="51"/>
                  </a:lnTo>
                  <a:lnTo>
                    <a:pt x="50" y="51"/>
                  </a:lnTo>
                  <a:close/>
                  <a:moveTo>
                    <a:pt x="25" y="51"/>
                  </a:moveTo>
                  <a:lnTo>
                    <a:pt x="25" y="56"/>
                  </a:lnTo>
                  <a:lnTo>
                    <a:pt x="27" y="63"/>
                  </a:lnTo>
                  <a:lnTo>
                    <a:pt x="44" y="63"/>
                  </a:lnTo>
                  <a:lnTo>
                    <a:pt x="44" y="51"/>
                  </a:lnTo>
                  <a:lnTo>
                    <a:pt x="25" y="51"/>
                  </a:lnTo>
                  <a:close/>
                  <a:moveTo>
                    <a:pt x="7" y="51"/>
                  </a:moveTo>
                  <a:lnTo>
                    <a:pt x="7" y="56"/>
                  </a:lnTo>
                  <a:lnTo>
                    <a:pt x="9" y="63"/>
                  </a:lnTo>
                  <a:lnTo>
                    <a:pt x="20" y="63"/>
                  </a:lnTo>
                  <a:lnTo>
                    <a:pt x="20" y="56"/>
                  </a:lnTo>
                  <a:lnTo>
                    <a:pt x="19" y="51"/>
                  </a:lnTo>
                  <a:lnTo>
                    <a:pt x="7" y="51"/>
                  </a:lnTo>
                  <a:close/>
                  <a:moveTo>
                    <a:pt x="73" y="31"/>
                  </a:moveTo>
                  <a:lnTo>
                    <a:pt x="74" y="37"/>
                  </a:lnTo>
                  <a:lnTo>
                    <a:pt x="76" y="44"/>
                  </a:lnTo>
                  <a:lnTo>
                    <a:pt x="88" y="44"/>
                  </a:lnTo>
                  <a:lnTo>
                    <a:pt x="86" y="37"/>
                  </a:lnTo>
                  <a:lnTo>
                    <a:pt x="85" y="31"/>
                  </a:lnTo>
                  <a:lnTo>
                    <a:pt x="73" y="31"/>
                  </a:lnTo>
                  <a:close/>
                  <a:moveTo>
                    <a:pt x="50" y="31"/>
                  </a:moveTo>
                  <a:lnTo>
                    <a:pt x="50" y="44"/>
                  </a:lnTo>
                  <a:lnTo>
                    <a:pt x="69" y="44"/>
                  </a:lnTo>
                  <a:lnTo>
                    <a:pt x="68" y="37"/>
                  </a:lnTo>
                  <a:lnTo>
                    <a:pt x="68" y="31"/>
                  </a:lnTo>
                  <a:lnTo>
                    <a:pt x="50" y="31"/>
                  </a:lnTo>
                  <a:close/>
                  <a:moveTo>
                    <a:pt x="27" y="31"/>
                  </a:moveTo>
                  <a:lnTo>
                    <a:pt x="25" y="37"/>
                  </a:lnTo>
                  <a:lnTo>
                    <a:pt x="25" y="44"/>
                  </a:lnTo>
                  <a:lnTo>
                    <a:pt x="44" y="44"/>
                  </a:lnTo>
                  <a:lnTo>
                    <a:pt x="44" y="31"/>
                  </a:lnTo>
                  <a:lnTo>
                    <a:pt x="27" y="31"/>
                  </a:lnTo>
                  <a:close/>
                  <a:moveTo>
                    <a:pt x="9" y="31"/>
                  </a:moveTo>
                  <a:lnTo>
                    <a:pt x="7" y="37"/>
                  </a:lnTo>
                  <a:lnTo>
                    <a:pt x="7" y="44"/>
                  </a:lnTo>
                  <a:lnTo>
                    <a:pt x="19" y="44"/>
                  </a:lnTo>
                  <a:lnTo>
                    <a:pt x="20" y="37"/>
                  </a:lnTo>
                  <a:lnTo>
                    <a:pt x="20" y="31"/>
                  </a:lnTo>
                  <a:lnTo>
                    <a:pt x="9" y="31"/>
                  </a:lnTo>
                  <a:close/>
                  <a:moveTo>
                    <a:pt x="65" y="11"/>
                  </a:moveTo>
                  <a:lnTo>
                    <a:pt x="69" y="17"/>
                  </a:lnTo>
                  <a:lnTo>
                    <a:pt x="72" y="25"/>
                  </a:lnTo>
                  <a:lnTo>
                    <a:pt x="81" y="25"/>
                  </a:lnTo>
                  <a:lnTo>
                    <a:pt x="78" y="21"/>
                  </a:lnTo>
                  <a:lnTo>
                    <a:pt x="76" y="19"/>
                  </a:lnTo>
                  <a:lnTo>
                    <a:pt x="70" y="13"/>
                  </a:lnTo>
                  <a:lnTo>
                    <a:pt x="65" y="11"/>
                  </a:lnTo>
                  <a:close/>
                  <a:moveTo>
                    <a:pt x="29" y="11"/>
                  </a:moveTo>
                  <a:lnTo>
                    <a:pt x="24" y="13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2" y="25"/>
                  </a:lnTo>
                  <a:lnTo>
                    <a:pt x="23" y="25"/>
                  </a:lnTo>
                  <a:lnTo>
                    <a:pt x="25" y="17"/>
                  </a:lnTo>
                  <a:lnTo>
                    <a:pt x="29" y="11"/>
                  </a:lnTo>
                  <a:close/>
                  <a:moveTo>
                    <a:pt x="50" y="7"/>
                  </a:moveTo>
                  <a:lnTo>
                    <a:pt x="50" y="25"/>
                  </a:lnTo>
                  <a:lnTo>
                    <a:pt x="65" y="25"/>
                  </a:lnTo>
                  <a:lnTo>
                    <a:pt x="64" y="21"/>
                  </a:lnTo>
                  <a:lnTo>
                    <a:pt x="61" y="17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0" y="7"/>
                  </a:lnTo>
                  <a:close/>
                  <a:moveTo>
                    <a:pt x="44" y="7"/>
                  </a:moveTo>
                  <a:lnTo>
                    <a:pt x="40" y="8"/>
                  </a:lnTo>
                  <a:lnTo>
                    <a:pt x="36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29" y="25"/>
                  </a:lnTo>
                  <a:lnTo>
                    <a:pt x="44" y="25"/>
                  </a:lnTo>
                  <a:lnTo>
                    <a:pt x="44" y="7"/>
                  </a:lnTo>
                  <a:close/>
                  <a:moveTo>
                    <a:pt x="46" y="0"/>
                  </a:moveTo>
                  <a:lnTo>
                    <a:pt x="65" y="4"/>
                  </a:lnTo>
                  <a:lnTo>
                    <a:pt x="80" y="13"/>
                  </a:lnTo>
                  <a:lnTo>
                    <a:pt x="90" y="28"/>
                  </a:lnTo>
                  <a:lnTo>
                    <a:pt x="94" y="47"/>
                  </a:lnTo>
                  <a:lnTo>
                    <a:pt x="90" y="65"/>
                  </a:lnTo>
                  <a:lnTo>
                    <a:pt x="80" y="80"/>
                  </a:lnTo>
                  <a:lnTo>
                    <a:pt x="65" y="91"/>
                  </a:lnTo>
                  <a:lnTo>
                    <a:pt x="46" y="95"/>
                  </a:lnTo>
                  <a:lnTo>
                    <a:pt x="29" y="91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7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A38EEE4A-7EB6-4AAE-A377-F48124CC8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225" y="3757114"/>
              <a:ext cx="143049" cy="116227"/>
            </a:xfrm>
            <a:custGeom>
              <a:avLst/>
              <a:gdLst>
                <a:gd name="T0" fmla="*/ 66 w 96"/>
                <a:gd name="T1" fmla="*/ 26 h 78"/>
                <a:gd name="T2" fmla="*/ 66 w 96"/>
                <a:gd name="T3" fmla="*/ 42 h 78"/>
                <a:gd name="T4" fmla="*/ 86 w 96"/>
                <a:gd name="T5" fmla="*/ 42 h 78"/>
                <a:gd name="T6" fmla="*/ 78 w 96"/>
                <a:gd name="T7" fmla="*/ 26 h 78"/>
                <a:gd name="T8" fmla="*/ 66 w 96"/>
                <a:gd name="T9" fmla="*/ 26 h 78"/>
                <a:gd name="T10" fmla="*/ 5 w 96"/>
                <a:gd name="T11" fmla="*/ 0 h 78"/>
                <a:gd name="T12" fmla="*/ 60 w 96"/>
                <a:gd name="T13" fmla="*/ 0 h 78"/>
                <a:gd name="T14" fmla="*/ 62 w 96"/>
                <a:gd name="T15" fmla="*/ 0 h 78"/>
                <a:gd name="T16" fmla="*/ 65 w 96"/>
                <a:gd name="T17" fmla="*/ 2 h 78"/>
                <a:gd name="T18" fmla="*/ 66 w 96"/>
                <a:gd name="T19" fmla="*/ 5 h 78"/>
                <a:gd name="T20" fmla="*/ 66 w 96"/>
                <a:gd name="T21" fmla="*/ 17 h 78"/>
                <a:gd name="T22" fmla="*/ 84 w 96"/>
                <a:gd name="T23" fmla="*/ 17 h 78"/>
                <a:gd name="T24" fmla="*/ 96 w 96"/>
                <a:gd name="T25" fmla="*/ 42 h 78"/>
                <a:gd name="T26" fmla="*/ 96 w 96"/>
                <a:gd name="T27" fmla="*/ 59 h 78"/>
                <a:gd name="T28" fmla="*/ 89 w 96"/>
                <a:gd name="T29" fmla="*/ 59 h 78"/>
                <a:gd name="T30" fmla="*/ 90 w 96"/>
                <a:gd name="T31" fmla="*/ 62 h 78"/>
                <a:gd name="T32" fmla="*/ 90 w 96"/>
                <a:gd name="T33" fmla="*/ 66 h 78"/>
                <a:gd name="T34" fmla="*/ 89 w 96"/>
                <a:gd name="T35" fmla="*/ 70 h 78"/>
                <a:gd name="T36" fmla="*/ 86 w 96"/>
                <a:gd name="T37" fmla="*/ 74 h 78"/>
                <a:gd name="T38" fmla="*/ 82 w 96"/>
                <a:gd name="T39" fmla="*/ 77 h 78"/>
                <a:gd name="T40" fmla="*/ 78 w 96"/>
                <a:gd name="T41" fmla="*/ 78 h 78"/>
                <a:gd name="T42" fmla="*/ 73 w 96"/>
                <a:gd name="T43" fmla="*/ 77 h 78"/>
                <a:gd name="T44" fmla="*/ 69 w 96"/>
                <a:gd name="T45" fmla="*/ 74 h 78"/>
                <a:gd name="T46" fmla="*/ 66 w 96"/>
                <a:gd name="T47" fmla="*/ 70 h 78"/>
                <a:gd name="T48" fmla="*/ 66 w 96"/>
                <a:gd name="T49" fmla="*/ 66 h 78"/>
                <a:gd name="T50" fmla="*/ 66 w 96"/>
                <a:gd name="T51" fmla="*/ 62 h 78"/>
                <a:gd name="T52" fmla="*/ 68 w 96"/>
                <a:gd name="T53" fmla="*/ 59 h 78"/>
                <a:gd name="T54" fmla="*/ 34 w 96"/>
                <a:gd name="T55" fmla="*/ 59 h 78"/>
                <a:gd name="T56" fmla="*/ 36 w 96"/>
                <a:gd name="T57" fmla="*/ 62 h 78"/>
                <a:gd name="T58" fmla="*/ 36 w 96"/>
                <a:gd name="T59" fmla="*/ 66 h 78"/>
                <a:gd name="T60" fmla="*/ 34 w 96"/>
                <a:gd name="T61" fmla="*/ 70 h 78"/>
                <a:gd name="T62" fmla="*/ 32 w 96"/>
                <a:gd name="T63" fmla="*/ 74 h 78"/>
                <a:gd name="T64" fmla="*/ 28 w 96"/>
                <a:gd name="T65" fmla="*/ 77 h 78"/>
                <a:gd name="T66" fmla="*/ 24 w 96"/>
                <a:gd name="T67" fmla="*/ 78 h 78"/>
                <a:gd name="T68" fmla="*/ 18 w 96"/>
                <a:gd name="T69" fmla="*/ 77 h 78"/>
                <a:gd name="T70" fmla="*/ 14 w 96"/>
                <a:gd name="T71" fmla="*/ 74 h 78"/>
                <a:gd name="T72" fmla="*/ 12 w 96"/>
                <a:gd name="T73" fmla="*/ 70 h 78"/>
                <a:gd name="T74" fmla="*/ 12 w 96"/>
                <a:gd name="T75" fmla="*/ 66 h 78"/>
                <a:gd name="T76" fmla="*/ 12 w 96"/>
                <a:gd name="T77" fmla="*/ 62 h 78"/>
                <a:gd name="T78" fmla="*/ 13 w 96"/>
                <a:gd name="T79" fmla="*/ 59 h 78"/>
                <a:gd name="T80" fmla="*/ 5 w 96"/>
                <a:gd name="T81" fmla="*/ 59 h 78"/>
                <a:gd name="T82" fmla="*/ 0 w 96"/>
                <a:gd name="T83" fmla="*/ 54 h 78"/>
                <a:gd name="T84" fmla="*/ 0 w 96"/>
                <a:gd name="T85" fmla="*/ 5 h 78"/>
                <a:gd name="T86" fmla="*/ 0 w 96"/>
                <a:gd name="T87" fmla="*/ 2 h 78"/>
                <a:gd name="T88" fmla="*/ 2 w 96"/>
                <a:gd name="T89" fmla="*/ 0 h 78"/>
                <a:gd name="T90" fmla="*/ 5 w 96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78">
                  <a:moveTo>
                    <a:pt x="66" y="26"/>
                  </a:moveTo>
                  <a:lnTo>
                    <a:pt x="66" y="42"/>
                  </a:lnTo>
                  <a:lnTo>
                    <a:pt x="86" y="42"/>
                  </a:lnTo>
                  <a:lnTo>
                    <a:pt x="78" y="26"/>
                  </a:lnTo>
                  <a:lnTo>
                    <a:pt x="66" y="26"/>
                  </a:lnTo>
                  <a:close/>
                  <a:moveTo>
                    <a:pt x="5" y="0"/>
                  </a:moveTo>
                  <a:lnTo>
                    <a:pt x="60" y="0"/>
                  </a:lnTo>
                  <a:lnTo>
                    <a:pt x="62" y="0"/>
                  </a:lnTo>
                  <a:lnTo>
                    <a:pt x="65" y="2"/>
                  </a:lnTo>
                  <a:lnTo>
                    <a:pt x="66" y="5"/>
                  </a:lnTo>
                  <a:lnTo>
                    <a:pt x="66" y="17"/>
                  </a:lnTo>
                  <a:lnTo>
                    <a:pt x="84" y="17"/>
                  </a:lnTo>
                  <a:lnTo>
                    <a:pt x="96" y="42"/>
                  </a:lnTo>
                  <a:lnTo>
                    <a:pt x="96" y="59"/>
                  </a:lnTo>
                  <a:lnTo>
                    <a:pt x="89" y="59"/>
                  </a:lnTo>
                  <a:lnTo>
                    <a:pt x="90" y="62"/>
                  </a:lnTo>
                  <a:lnTo>
                    <a:pt x="90" y="66"/>
                  </a:lnTo>
                  <a:lnTo>
                    <a:pt x="89" y="70"/>
                  </a:lnTo>
                  <a:lnTo>
                    <a:pt x="86" y="74"/>
                  </a:lnTo>
                  <a:lnTo>
                    <a:pt x="82" y="77"/>
                  </a:lnTo>
                  <a:lnTo>
                    <a:pt x="78" y="78"/>
                  </a:lnTo>
                  <a:lnTo>
                    <a:pt x="73" y="77"/>
                  </a:lnTo>
                  <a:lnTo>
                    <a:pt x="69" y="74"/>
                  </a:lnTo>
                  <a:lnTo>
                    <a:pt x="66" y="70"/>
                  </a:lnTo>
                  <a:lnTo>
                    <a:pt x="66" y="66"/>
                  </a:lnTo>
                  <a:lnTo>
                    <a:pt x="66" y="62"/>
                  </a:lnTo>
                  <a:lnTo>
                    <a:pt x="68" y="59"/>
                  </a:lnTo>
                  <a:lnTo>
                    <a:pt x="34" y="59"/>
                  </a:lnTo>
                  <a:lnTo>
                    <a:pt x="36" y="62"/>
                  </a:lnTo>
                  <a:lnTo>
                    <a:pt x="36" y="66"/>
                  </a:lnTo>
                  <a:lnTo>
                    <a:pt x="34" y="70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4" y="78"/>
                  </a:lnTo>
                  <a:lnTo>
                    <a:pt x="18" y="77"/>
                  </a:lnTo>
                  <a:lnTo>
                    <a:pt x="14" y="74"/>
                  </a:lnTo>
                  <a:lnTo>
                    <a:pt x="12" y="70"/>
                  </a:lnTo>
                  <a:lnTo>
                    <a:pt x="12" y="66"/>
                  </a:lnTo>
                  <a:lnTo>
                    <a:pt x="12" y="62"/>
                  </a:lnTo>
                  <a:lnTo>
                    <a:pt x="13" y="59"/>
                  </a:lnTo>
                  <a:lnTo>
                    <a:pt x="5" y="59"/>
                  </a:lnTo>
                  <a:lnTo>
                    <a:pt x="0" y="54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2FBC43A4-D383-4322-A653-DAA7C6776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1423" y="4657131"/>
              <a:ext cx="156460" cy="156460"/>
            </a:xfrm>
            <a:custGeom>
              <a:avLst/>
              <a:gdLst>
                <a:gd name="T0" fmla="*/ 66 w 105"/>
                <a:gd name="T1" fmla="*/ 34 h 105"/>
                <a:gd name="T2" fmla="*/ 57 w 105"/>
                <a:gd name="T3" fmla="*/ 46 h 105"/>
                <a:gd name="T4" fmla="*/ 64 w 105"/>
                <a:gd name="T5" fmla="*/ 45 h 105"/>
                <a:gd name="T6" fmla="*/ 66 w 105"/>
                <a:gd name="T7" fmla="*/ 49 h 105"/>
                <a:gd name="T8" fmla="*/ 65 w 105"/>
                <a:gd name="T9" fmla="*/ 54 h 105"/>
                <a:gd name="T10" fmla="*/ 60 w 105"/>
                <a:gd name="T11" fmla="*/ 64 h 105"/>
                <a:gd name="T12" fmla="*/ 56 w 105"/>
                <a:gd name="T13" fmla="*/ 66 h 105"/>
                <a:gd name="T14" fmla="*/ 53 w 105"/>
                <a:gd name="T15" fmla="*/ 62 h 105"/>
                <a:gd name="T16" fmla="*/ 50 w 105"/>
                <a:gd name="T17" fmla="*/ 53 h 105"/>
                <a:gd name="T18" fmla="*/ 48 w 105"/>
                <a:gd name="T19" fmla="*/ 40 h 105"/>
                <a:gd name="T20" fmla="*/ 40 w 105"/>
                <a:gd name="T21" fmla="*/ 32 h 105"/>
                <a:gd name="T22" fmla="*/ 33 w 105"/>
                <a:gd name="T23" fmla="*/ 36 h 105"/>
                <a:gd name="T24" fmla="*/ 28 w 105"/>
                <a:gd name="T25" fmla="*/ 40 h 105"/>
                <a:gd name="T26" fmla="*/ 22 w 105"/>
                <a:gd name="T27" fmla="*/ 45 h 105"/>
                <a:gd name="T28" fmla="*/ 21 w 105"/>
                <a:gd name="T29" fmla="*/ 46 h 105"/>
                <a:gd name="T30" fmla="*/ 24 w 105"/>
                <a:gd name="T31" fmla="*/ 49 h 105"/>
                <a:gd name="T32" fmla="*/ 28 w 105"/>
                <a:gd name="T33" fmla="*/ 48 h 105"/>
                <a:gd name="T34" fmla="*/ 30 w 105"/>
                <a:gd name="T35" fmla="*/ 48 h 105"/>
                <a:gd name="T36" fmla="*/ 36 w 105"/>
                <a:gd name="T37" fmla="*/ 62 h 105"/>
                <a:gd name="T38" fmla="*/ 41 w 105"/>
                <a:gd name="T39" fmla="*/ 80 h 105"/>
                <a:gd name="T40" fmla="*/ 45 w 105"/>
                <a:gd name="T41" fmla="*/ 85 h 105"/>
                <a:gd name="T42" fmla="*/ 52 w 105"/>
                <a:gd name="T43" fmla="*/ 86 h 105"/>
                <a:gd name="T44" fmla="*/ 61 w 105"/>
                <a:gd name="T45" fmla="*/ 80 h 105"/>
                <a:gd name="T46" fmla="*/ 78 w 105"/>
                <a:gd name="T47" fmla="*/ 58 h 105"/>
                <a:gd name="T48" fmla="*/ 84 w 105"/>
                <a:gd name="T49" fmla="*/ 37 h 105"/>
                <a:gd name="T50" fmla="*/ 73 w 105"/>
                <a:gd name="T51" fmla="*/ 32 h 105"/>
                <a:gd name="T52" fmla="*/ 69 w 105"/>
                <a:gd name="T53" fmla="*/ 2 h 105"/>
                <a:gd name="T54" fmla="*/ 96 w 105"/>
                <a:gd name="T55" fmla="*/ 21 h 105"/>
                <a:gd name="T56" fmla="*/ 105 w 105"/>
                <a:gd name="T57" fmla="*/ 53 h 105"/>
                <a:gd name="T58" fmla="*/ 96 w 105"/>
                <a:gd name="T59" fmla="*/ 84 h 105"/>
                <a:gd name="T60" fmla="*/ 69 w 105"/>
                <a:gd name="T61" fmla="*/ 102 h 105"/>
                <a:gd name="T62" fmla="*/ 36 w 105"/>
                <a:gd name="T63" fmla="*/ 102 h 105"/>
                <a:gd name="T64" fmla="*/ 10 w 105"/>
                <a:gd name="T65" fmla="*/ 84 h 105"/>
                <a:gd name="T66" fmla="*/ 0 w 105"/>
                <a:gd name="T67" fmla="*/ 53 h 105"/>
                <a:gd name="T68" fmla="*/ 10 w 105"/>
                <a:gd name="T69" fmla="*/ 21 h 105"/>
                <a:gd name="T70" fmla="*/ 36 w 105"/>
                <a:gd name="T71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05">
                  <a:moveTo>
                    <a:pt x="73" y="32"/>
                  </a:moveTo>
                  <a:lnTo>
                    <a:pt x="66" y="34"/>
                  </a:lnTo>
                  <a:lnTo>
                    <a:pt x="61" y="38"/>
                  </a:lnTo>
                  <a:lnTo>
                    <a:pt x="57" y="46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5" y="46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5" y="54"/>
                  </a:lnTo>
                  <a:lnTo>
                    <a:pt x="62" y="60"/>
                  </a:lnTo>
                  <a:lnTo>
                    <a:pt x="60" y="64"/>
                  </a:lnTo>
                  <a:lnTo>
                    <a:pt x="57" y="65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2"/>
                  </a:lnTo>
                  <a:lnTo>
                    <a:pt x="52" y="60"/>
                  </a:lnTo>
                  <a:lnTo>
                    <a:pt x="50" y="53"/>
                  </a:lnTo>
                  <a:lnTo>
                    <a:pt x="49" y="46"/>
                  </a:lnTo>
                  <a:lnTo>
                    <a:pt x="48" y="40"/>
                  </a:lnTo>
                  <a:lnTo>
                    <a:pt x="45" y="33"/>
                  </a:lnTo>
                  <a:lnTo>
                    <a:pt x="40" y="32"/>
                  </a:lnTo>
                  <a:lnTo>
                    <a:pt x="37" y="33"/>
                  </a:lnTo>
                  <a:lnTo>
                    <a:pt x="33" y="36"/>
                  </a:lnTo>
                  <a:lnTo>
                    <a:pt x="30" y="37"/>
                  </a:lnTo>
                  <a:lnTo>
                    <a:pt x="28" y="40"/>
                  </a:lnTo>
                  <a:lnTo>
                    <a:pt x="25" y="42"/>
                  </a:lnTo>
                  <a:lnTo>
                    <a:pt x="22" y="45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5" y="49"/>
                  </a:lnTo>
                  <a:lnTo>
                    <a:pt x="28" y="48"/>
                  </a:lnTo>
                  <a:lnTo>
                    <a:pt x="29" y="48"/>
                  </a:lnTo>
                  <a:lnTo>
                    <a:pt x="30" y="48"/>
                  </a:lnTo>
                  <a:lnTo>
                    <a:pt x="33" y="53"/>
                  </a:lnTo>
                  <a:lnTo>
                    <a:pt x="36" y="62"/>
                  </a:lnTo>
                  <a:lnTo>
                    <a:pt x="40" y="73"/>
                  </a:lnTo>
                  <a:lnTo>
                    <a:pt x="41" y="80"/>
                  </a:lnTo>
                  <a:lnTo>
                    <a:pt x="42" y="82"/>
                  </a:lnTo>
                  <a:lnTo>
                    <a:pt x="45" y="85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5"/>
                  </a:lnTo>
                  <a:lnTo>
                    <a:pt x="61" y="80"/>
                  </a:lnTo>
                  <a:lnTo>
                    <a:pt x="70" y="70"/>
                  </a:lnTo>
                  <a:lnTo>
                    <a:pt x="78" y="58"/>
                  </a:lnTo>
                  <a:lnTo>
                    <a:pt x="84" y="45"/>
                  </a:lnTo>
                  <a:lnTo>
                    <a:pt x="84" y="37"/>
                  </a:lnTo>
                  <a:lnTo>
                    <a:pt x="80" y="33"/>
                  </a:lnTo>
                  <a:lnTo>
                    <a:pt x="73" y="32"/>
                  </a:lnTo>
                  <a:close/>
                  <a:moveTo>
                    <a:pt x="53" y="0"/>
                  </a:moveTo>
                  <a:lnTo>
                    <a:pt x="69" y="2"/>
                  </a:lnTo>
                  <a:lnTo>
                    <a:pt x="84" y="9"/>
                  </a:lnTo>
                  <a:lnTo>
                    <a:pt x="96" y="21"/>
                  </a:lnTo>
                  <a:lnTo>
                    <a:pt x="102" y="36"/>
                  </a:lnTo>
                  <a:lnTo>
                    <a:pt x="105" y="53"/>
                  </a:lnTo>
                  <a:lnTo>
                    <a:pt x="102" y="69"/>
                  </a:lnTo>
                  <a:lnTo>
                    <a:pt x="96" y="84"/>
                  </a:lnTo>
                  <a:lnTo>
                    <a:pt x="84" y="96"/>
                  </a:lnTo>
                  <a:lnTo>
                    <a:pt x="69" y="102"/>
                  </a:lnTo>
                  <a:lnTo>
                    <a:pt x="53" y="105"/>
                  </a:lnTo>
                  <a:lnTo>
                    <a:pt x="36" y="102"/>
                  </a:lnTo>
                  <a:lnTo>
                    <a:pt x="21" y="96"/>
                  </a:lnTo>
                  <a:lnTo>
                    <a:pt x="10" y="84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2" y="36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70">
              <a:extLst>
                <a:ext uri="{FF2B5EF4-FFF2-40B4-BE49-F238E27FC236}">
                  <a16:creationId xmlns:a16="http://schemas.microsoft.com/office/drawing/2014/main" id="{86760647-A3D4-4911-BBEC-696A5485A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770" y="5403669"/>
              <a:ext cx="147520" cy="137088"/>
            </a:xfrm>
            <a:custGeom>
              <a:avLst/>
              <a:gdLst>
                <a:gd name="T0" fmla="*/ 41 w 99"/>
                <a:gd name="T1" fmla="*/ 14 h 92"/>
                <a:gd name="T2" fmla="*/ 28 w 99"/>
                <a:gd name="T3" fmla="*/ 18 h 92"/>
                <a:gd name="T4" fmla="*/ 19 w 99"/>
                <a:gd name="T5" fmla="*/ 26 h 92"/>
                <a:gd name="T6" fmla="*/ 13 w 99"/>
                <a:gd name="T7" fmla="*/ 35 h 92"/>
                <a:gd name="T8" fmla="*/ 13 w 99"/>
                <a:gd name="T9" fmla="*/ 46 h 92"/>
                <a:gd name="T10" fmla="*/ 20 w 99"/>
                <a:gd name="T11" fmla="*/ 56 h 92"/>
                <a:gd name="T12" fmla="*/ 28 w 99"/>
                <a:gd name="T13" fmla="*/ 63 h 92"/>
                <a:gd name="T14" fmla="*/ 31 w 99"/>
                <a:gd name="T15" fmla="*/ 70 h 92"/>
                <a:gd name="T16" fmla="*/ 33 w 99"/>
                <a:gd name="T17" fmla="*/ 71 h 92"/>
                <a:gd name="T18" fmla="*/ 39 w 99"/>
                <a:gd name="T19" fmla="*/ 68 h 92"/>
                <a:gd name="T20" fmla="*/ 44 w 99"/>
                <a:gd name="T21" fmla="*/ 67 h 92"/>
                <a:gd name="T22" fmla="*/ 57 w 99"/>
                <a:gd name="T23" fmla="*/ 67 h 92"/>
                <a:gd name="T24" fmla="*/ 71 w 99"/>
                <a:gd name="T25" fmla="*/ 63 h 92"/>
                <a:gd name="T26" fmla="*/ 81 w 99"/>
                <a:gd name="T27" fmla="*/ 55 h 92"/>
                <a:gd name="T28" fmla="*/ 85 w 99"/>
                <a:gd name="T29" fmla="*/ 46 h 92"/>
                <a:gd name="T30" fmla="*/ 85 w 99"/>
                <a:gd name="T31" fmla="*/ 35 h 92"/>
                <a:gd name="T32" fmla="*/ 81 w 99"/>
                <a:gd name="T33" fmla="*/ 26 h 92"/>
                <a:gd name="T34" fmla="*/ 71 w 99"/>
                <a:gd name="T35" fmla="*/ 18 h 92"/>
                <a:gd name="T36" fmla="*/ 57 w 99"/>
                <a:gd name="T37" fmla="*/ 14 h 92"/>
                <a:gd name="T38" fmla="*/ 49 w 99"/>
                <a:gd name="T39" fmla="*/ 0 h 92"/>
                <a:gd name="T40" fmla="*/ 84 w 99"/>
                <a:gd name="T41" fmla="*/ 12 h 92"/>
                <a:gd name="T42" fmla="*/ 99 w 99"/>
                <a:gd name="T43" fmla="*/ 40 h 92"/>
                <a:gd name="T44" fmla="*/ 84 w 99"/>
                <a:gd name="T45" fmla="*/ 68 h 92"/>
                <a:gd name="T46" fmla="*/ 49 w 99"/>
                <a:gd name="T47" fmla="*/ 80 h 92"/>
                <a:gd name="T48" fmla="*/ 31 w 99"/>
                <a:gd name="T49" fmla="*/ 87 h 92"/>
                <a:gd name="T50" fmla="*/ 7 w 99"/>
                <a:gd name="T51" fmla="*/ 92 h 92"/>
                <a:gd name="T52" fmla="*/ 11 w 99"/>
                <a:gd name="T53" fmla="*/ 87 h 92"/>
                <a:gd name="T54" fmla="*/ 17 w 99"/>
                <a:gd name="T55" fmla="*/ 79 h 92"/>
                <a:gd name="T56" fmla="*/ 19 w 99"/>
                <a:gd name="T57" fmla="*/ 71 h 92"/>
                <a:gd name="T58" fmla="*/ 3 w 99"/>
                <a:gd name="T59" fmla="*/ 52 h 92"/>
                <a:gd name="T60" fmla="*/ 4 w 99"/>
                <a:gd name="T61" fmla="*/ 24 h 92"/>
                <a:gd name="T62" fmla="*/ 31 w 99"/>
                <a:gd name="T63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9" h="92">
                  <a:moveTo>
                    <a:pt x="49" y="12"/>
                  </a:moveTo>
                  <a:lnTo>
                    <a:pt x="41" y="14"/>
                  </a:lnTo>
                  <a:lnTo>
                    <a:pt x="35" y="15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9" y="26"/>
                  </a:lnTo>
                  <a:lnTo>
                    <a:pt x="15" y="30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13" y="46"/>
                  </a:lnTo>
                  <a:lnTo>
                    <a:pt x="16" y="51"/>
                  </a:lnTo>
                  <a:lnTo>
                    <a:pt x="20" y="56"/>
                  </a:lnTo>
                  <a:lnTo>
                    <a:pt x="25" y="60"/>
                  </a:lnTo>
                  <a:lnTo>
                    <a:pt x="28" y="63"/>
                  </a:lnTo>
                  <a:lnTo>
                    <a:pt x="29" y="66"/>
                  </a:lnTo>
                  <a:lnTo>
                    <a:pt x="31" y="70"/>
                  </a:lnTo>
                  <a:lnTo>
                    <a:pt x="31" y="72"/>
                  </a:lnTo>
                  <a:lnTo>
                    <a:pt x="33" y="71"/>
                  </a:lnTo>
                  <a:lnTo>
                    <a:pt x="36" y="68"/>
                  </a:lnTo>
                  <a:lnTo>
                    <a:pt x="39" y="68"/>
                  </a:lnTo>
                  <a:lnTo>
                    <a:pt x="41" y="67"/>
                  </a:lnTo>
                  <a:lnTo>
                    <a:pt x="44" y="67"/>
                  </a:lnTo>
                  <a:lnTo>
                    <a:pt x="49" y="68"/>
                  </a:lnTo>
                  <a:lnTo>
                    <a:pt x="57" y="67"/>
                  </a:lnTo>
                  <a:lnTo>
                    <a:pt x="65" y="66"/>
                  </a:lnTo>
                  <a:lnTo>
                    <a:pt x="71" y="63"/>
                  </a:lnTo>
                  <a:lnTo>
                    <a:pt x="76" y="59"/>
                  </a:lnTo>
                  <a:lnTo>
                    <a:pt x="81" y="55"/>
                  </a:lnTo>
                  <a:lnTo>
                    <a:pt x="84" y="50"/>
                  </a:lnTo>
                  <a:lnTo>
                    <a:pt x="85" y="46"/>
                  </a:lnTo>
                  <a:lnTo>
                    <a:pt x="87" y="40"/>
                  </a:lnTo>
                  <a:lnTo>
                    <a:pt x="85" y="35"/>
                  </a:lnTo>
                  <a:lnTo>
                    <a:pt x="84" y="30"/>
                  </a:lnTo>
                  <a:lnTo>
                    <a:pt x="81" y="26"/>
                  </a:lnTo>
                  <a:lnTo>
                    <a:pt x="76" y="22"/>
                  </a:lnTo>
                  <a:lnTo>
                    <a:pt x="71" y="18"/>
                  </a:lnTo>
                  <a:lnTo>
                    <a:pt x="65" y="15"/>
                  </a:lnTo>
                  <a:lnTo>
                    <a:pt x="57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9" y="3"/>
                  </a:lnTo>
                  <a:lnTo>
                    <a:pt x="84" y="12"/>
                  </a:lnTo>
                  <a:lnTo>
                    <a:pt x="95" y="24"/>
                  </a:lnTo>
                  <a:lnTo>
                    <a:pt x="99" y="40"/>
                  </a:lnTo>
                  <a:lnTo>
                    <a:pt x="95" y="55"/>
                  </a:lnTo>
                  <a:lnTo>
                    <a:pt x="84" y="68"/>
                  </a:lnTo>
                  <a:lnTo>
                    <a:pt x="69" y="76"/>
                  </a:lnTo>
                  <a:lnTo>
                    <a:pt x="49" y="80"/>
                  </a:lnTo>
                  <a:lnTo>
                    <a:pt x="41" y="79"/>
                  </a:lnTo>
                  <a:lnTo>
                    <a:pt x="31" y="87"/>
                  </a:lnTo>
                  <a:lnTo>
                    <a:pt x="19" y="91"/>
                  </a:lnTo>
                  <a:lnTo>
                    <a:pt x="7" y="92"/>
                  </a:lnTo>
                  <a:lnTo>
                    <a:pt x="7" y="90"/>
                  </a:lnTo>
                  <a:lnTo>
                    <a:pt x="11" y="87"/>
                  </a:lnTo>
                  <a:lnTo>
                    <a:pt x="15" y="83"/>
                  </a:lnTo>
                  <a:lnTo>
                    <a:pt x="17" y="79"/>
                  </a:lnTo>
                  <a:lnTo>
                    <a:pt x="19" y="74"/>
                  </a:lnTo>
                  <a:lnTo>
                    <a:pt x="19" y="71"/>
                  </a:lnTo>
                  <a:lnTo>
                    <a:pt x="9" y="63"/>
                  </a:lnTo>
                  <a:lnTo>
                    <a:pt x="3" y="52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5" y="12"/>
                  </a:lnTo>
                  <a:lnTo>
                    <a:pt x="31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71">
              <a:extLst>
                <a:ext uri="{FF2B5EF4-FFF2-40B4-BE49-F238E27FC236}">
                  <a16:creationId xmlns:a16="http://schemas.microsoft.com/office/drawing/2014/main" id="{26C8D6CB-67D0-4281-A1CA-F81D7B6C7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1121" y="4168381"/>
              <a:ext cx="141559" cy="141559"/>
            </a:xfrm>
            <a:custGeom>
              <a:avLst/>
              <a:gdLst>
                <a:gd name="T0" fmla="*/ 37 w 95"/>
                <a:gd name="T1" fmla="*/ 16 h 95"/>
                <a:gd name="T2" fmla="*/ 29 w 95"/>
                <a:gd name="T3" fmla="*/ 20 h 95"/>
                <a:gd name="T4" fmla="*/ 24 w 95"/>
                <a:gd name="T5" fmla="*/ 28 h 95"/>
                <a:gd name="T6" fmla="*/ 24 w 95"/>
                <a:gd name="T7" fmla="*/ 42 h 95"/>
                <a:gd name="T8" fmla="*/ 38 w 95"/>
                <a:gd name="T9" fmla="*/ 51 h 95"/>
                <a:gd name="T10" fmla="*/ 50 w 95"/>
                <a:gd name="T11" fmla="*/ 54 h 95"/>
                <a:gd name="T12" fmla="*/ 57 w 95"/>
                <a:gd name="T13" fmla="*/ 56 h 95"/>
                <a:gd name="T14" fmla="*/ 60 w 95"/>
                <a:gd name="T15" fmla="*/ 60 h 95"/>
                <a:gd name="T16" fmla="*/ 58 w 95"/>
                <a:gd name="T17" fmla="*/ 66 h 95"/>
                <a:gd name="T18" fmla="*/ 53 w 95"/>
                <a:gd name="T19" fmla="*/ 70 h 95"/>
                <a:gd name="T20" fmla="*/ 46 w 95"/>
                <a:gd name="T21" fmla="*/ 70 h 95"/>
                <a:gd name="T22" fmla="*/ 40 w 95"/>
                <a:gd name="T23" fmla="*/ 67 h 95"/>
                <a:gd name="T24" fmla="*/ 37 w 95"/>
                <a:gd name="T25" fmla="*/ 64 h 95"/>
                <a:gd name="T26" fmla="*/ 33 w 95"/>
                <a:gd name="T27" fmla="*/ 60 h 95"/>
                <a:gd name="T28" fmla="*/ 26 w 95"/>
                <a:gd name="T29" fmla="*/ 59 h 95"/>
                <a:gd name="T30" fmla="*/ 22 w 95"/>
                <a:gd name="T31" fmla="*/ 62 h 95"/>
                <a:gd name="T32" fmla="*/ 22 w 95"/>
                <a:gd name="T33" fmla="*/ 68 h 95"/>
                <a:gd name="T34" fmla="*/ 32 w 95"/>
                <a:gd name="T35" fmla="*/ 78 h 95"/>
                <a:gd name="T36" fmla="*/ 52 w 95"/>
                <a:gd name="T37" fmla="*/ 80 h 95"/>
                <a:gd name="T38" fmla="*/ 70 w 95"/>
                <a:gd name="T39" fmla="*/ 72 h 95"/>
                <a:gd name="T40" fmla="*/ 73 w 95"/>
                <a:gd name="T41" fmla="*/ 55 h 95"/>
                <a:gd name="T42" fmla="*/ 61 w 95"/>
                <a:gd name="T43" fmla="*/ 44 h 95"/>
                <a:gd name="T44" fmla="*/ 42 w 95"/>
                <a:gd name="T45" fmla="*/ 39 h 95"/>
                <a:gd name="T46" fmla="*/ 36 w 95"/>
                <a:gd name="T47" fmla="*/ 36 h 95"/>
                <a:gd name="T48" fmla="*/ 36 w 95"/>
                <a:gd name="T49" fmla="*/ 31 h 95"/>
                <a:gd name="T50" fmla="*/ 40 w 95"/>
                <a:gd name="T51" fmla="*/ 27 h 95"/>
                <a:gd name="T52" fmla="*/ 46 w 95"/>
                <a:gd name="T53" fmla="*/ 26 h 95"/>
                <a:gd name="T54" fmla="*/ 56 w 95"/>
                <a:gd name="T55" fmla="*/ 28 h 95"/>
                <a:gd name="T56" fmla="*/ 62 w 95"/>
                <a:gd name="T57" fmla="*/ 34 h 95"/>
                <a:gd name="T58" fmla="*/ 66 w 95"/>
                <a:gd name="T59" fmla="*/ 36 h 95"/>
                <a:gd name="T60" fmla="*/ 70 w 95"/>
                <a:gd name="T61" fmla="*/ 34 h 95"/>
                <a:gd name="T62" fmla="*/ 72 w 95"/>
                <a:gd name="T63" fmla="*/ 28 h 95"/>
                <a:gd name="T64" fmla="*/ 68 w 95"/>
                <a:gd name="T65" fmla="*/ 23 h 95"/>
                <a:gd name="T66" fmla="*/ 53 w 95"/>
                <a:gd name="T67" fmla="*/ 15 h 95"/>
                <a:gd name="T68" fmla="*/ 26 w 95"/>
                <a:gd name="T69" fmla="*/ 0 h 95"/>
                <a:gd name="T70" fmla="*/ 37 w 95"/>
                <a:gd name="T71" fmla="*/ 3 h 95"/>
                <a:gd name="T72" fmla="*/ 48 w 95"/>
                <a:gd name="T73" fmla="*/ 4 h 95"/>
                <a:gd name="T74" fmla="*/ 80 w 95"/>
                <a:gd name="T75" fmla="*/ 18 h 95"/>
                <a:gd name="T76" fmla="*/ 92 w 95"/>
                <a:gd name="T77" fmla="*/ 48 h 95"/>
                <a:gd name="T78" fmla="*/ 94 w 95"/>
                <a:gd name="T79" fmla="*/ 59 h 95"/>
                <a:gd name="T80" fmla="*/ 95 w 95"/>
                <a:gd name="T81" fmla="*/ 68 h 95"/>
                <a:gd name="T82" fmla="*/ 84 w 95"/>
                <a:gd name="T83" fmla="*/ 91 h 95"/>
                <a:gd name="T84" fmla="*/ 65 w 95"/>
                <a:gd name="T85" fmla="*/ 95 h 95"/>
                <a:gd name="T86" fmla="*/ 56 w 95"/>
                <a:gd name="T87" fmla="*/ 91 h 95"/>
                <a:gd name="T88" fmla="*/ 30 w 95"/>
                <a:gd name="T89" fmla="*/ 88 h 95"/>
                <a:gd name="T90" fmla="*/ 8 w 95"/>
                <a:gd name="T91" fmla="*/ 66 h 95"/>
                <a:gd name="T92" fmla="*/ 5 w 95"/>
                <a:gd name="T93" fmla="*/ 42 h 95"/>
                <a:gd name="T94" fmla="*/ 1 w 95"/>
                <a:gd name="T95" fmla="*/ 32 h 95"/>
                <a:gd name="T96" fmla="*/ 4 w 95"/>
                <a:gd name="T97" fmla="*/ 14 h 95"/>
                <a:gd name="T98" fmla="*/ 26 w 95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5">
                  <a:moveTo>
                    <a:pt x="42" y="15"/>
                  </a:moveTo>
                  <a:lnTo>
                    <a:pt x="37" y="16"/>
                  </a:lnTo>
                  <a:lnTo>
                    <a:pt x="33" y="18"/>
                  </a:lnTo>
                  <a:lnTo>
                    <a:pt x="29" y="20"/>
                  </a:lnTo>
                  <a:lnTo>
                    <a:pt x="26" y="24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8" y="51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3" y="55"/>
                  </a:lnTo>
                  <a:lnTo>
                    <a:pt x="57" y="56"/>
                  </a:lnTo>
                  <a:lnTo>
                    <a:pt x="58" y="58"/>
                  </a:lnTo>
                  <a:lnTo>
                    <a:pt x="60" y="60"/>
                  </a:lnTo>
                  <a:lnTo>
                    <a:pt x="60" y="63"/>
                  </a:lnTo>
                  <a:lnTo>
                    <a:pt x="58" y="66"/>
                  </a:lnTo>
                  <a:lnTo>
                    <a:pt x="56" y="68"/>
                  </a:lnTo>
                  <a:lnTo>
                    <a:pt x="53" y="70"/>
                  </a:lnTo>
                  <a:lnTo>
                    <a:pt x="49" y="70"/>
                  </a:lnTo>
                  <a:lnTo>
                    <a:pt x="46" y="70"/>
                  </a:lnTo>
                  <a:lnTo>
                    <a:pt x="42" y="68"/>
                  </a:lnTo>
                  <a:lnTo>
                    <a:pt x="40" y="67"/>
                  </a:lnTo>
                  <a:lnTo>
                    <a:pt x="38" y="67"/>
                  </a:lnTo>
                  <a:lnTo>
                    <a:pt x="37" y="64"/>
                  </a:lnTo>
                  <a:lnTo>
                    <a:pt x="34" y="63"/>
                  </a:lnTo>
                  <a:lnTo>
                    <a:pt x="33" y="60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2" y="62"/>
                  </a:lnTo>
                  <a:lnTo>
                    <a:pt x="21" y="64"/>
                  </a:lnTo>
                  <a:lnTo>
                    <a:pt x="22" y="68"/>
                  </a:lnTo>
                  <a:lnTo>
                    <a:pt x="25" y="72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52" y="80"/>
                  </a:lnTo>
                  <a:lnTo>
                    <a:pt x="62" y="78"/>
                  </a:lnTo>
                  <a:lnTo>
                    <a:pt x="70" y="72"/>
                  </a:lnTo>
                  <a:lnTo>
                    <a:pt x="74" y="64"/>
                  </a:lnTo>
                  <a:lnTo>
                    <a:pt x="73" y="55"/>
                  </a:lnTo>
                  <a:lnTo>
                    <a:pt x="69" y="48"/>
                  </a:lnTo>
                  <a:lnTo>
                    <a:pt x="61" y="44"/>
                  </a:lnTo>
                  <a:lnTo>
                    <a:pt x="52" y="42"/>
                  </a:lnTo>
                  <a:lnTo>
                    <a:pt x="42" y="39"/>
                  </a:lnTo>
                  <a:lnTo>
                    <a:pt x="38" y="38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1"/>
                  </a:lnTo>
                  <a:lnTo>
                    <a:pt x="37" y="30"/>
                  </a:lnTo>
                  <a:lnTo>
                    <a:pt x="40" y="27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52" y="27"/>
                  </a:lnTo>
                  <a:lnTo>
                    <a:pt x="56" y="28"/>
                  </a:lnTo>
                  <a:lnTo>
                    <a:pt x="58" y="31"/>
                  </a:lnTo>
                  <a:lnTo>
                    <a:pt x="62" y="34"/>
                  </a:lnTo>
                  <a:lnTo>
                    <a:pt x="64" y="35"/>
                  </a:lnTo>
                  <a:lnTo>
                    <a:pt x="66" y="36"/>
                  </a:lnTo>
                  <a:lnTo>
                    <a:pt x="69" y="35"/>
                  </a:lnTo>
                  <a:lnTo>
                    <a:pt x="70" y="34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0" y="26"/>
                  </a:lnTo>
                  <a:lnTo>
                    <a:pt x="68" y="23"/>
                  </a:lnTo>
                  <a:lnTo>
                    <a:pt x="61" y="18"/>
                  </a:lnTo>
                  <a:lnTo>
                    <a:pt x="53" y="15"/>
                  </a:lnTo>
                  <a:lnTo>
                    <a:pt x="42" y="15"/>
                  </a:lnTo>
                  <a:close/>
                  <a:moveTo>
                    <a:pt x="26" y="0"/>
                  </a:moveTo>
                  <a:lnTo>
                    <a:pt x="32" y="2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8" y="4"/>
                  </a:lnTo>
                  <a:lnTo>
                    <a:pt x="65" y="7"/>
                  </a:lnTo>
                  <a:lnTo>
                    <a:pt x="80" y="18"/>
                  </a:lnTo>
                  <a:lnTo>
                    <a:pt x="89" y="31"/>
                  </a:lnTo>
                  <a:lnTo>
                    <a:pt x="92" y="48"/>
                  </a:lnTo>
                  <a:lnTo>
                    <a:pt x="92" y="54"/>
                  </a:lnTo>
                  <a:lnTo>
                    <a:pt x="94" y="59"/>
                  </a:lnTo>
                  <a:lnTo>
                    <a:pt x="95" y="63"/>
                  </a:lnTo>
                  <a:lnTo>
                    <a:pt x="95" y="68"/>
                  </a:lnTo>
                  <a:lnTo>
                    <a:pt x="93" y="82"/>
                  </a:lnTo>
                  <a:lnTo>
                    <a:pt x="84" y="91"/>
                  </a:lnTo>
                  <a:lnTo>
                    <a:pt x="70" y="95"/>
                  </a:lnTo>
                  <a:lnTo>
                    <a:pt x="65" y="95"/>
                  </a:lnTo>
                  <a:lnTo>
                    <a:pt x="60" y="94"/>
                  </a:lnTo>
                  <a:lnTo>
                    <a:pt x="56" y="91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7" y="79"/>
                  </a:lnTo>
                  <a:lnTo>
                    <a:pt x="8" y="66"/>
                  </a:lnTo>
                  <a:lnTo>
                    <a:pt x="4" y="48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4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72">
              <a:extLst>
                <a:ext uri="{FF2B5EF4-FFF2-40B4-BE49-F238E27FC236}">
                  <a16:creationId xmlns:a16="http://schemas.microsoft.com/office/drawing/2014/main" id="{632B16D6-2E09-40F7-A30F-2B8999D58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4162" y="4886606"/>
              <a:ext cx="144539" cy="143049"/>
            </a:xfrm>
            <a:custGeom>
              <a:avLst/>
              <a:gdLst>
                <a:gd name="T0" fmla="*/ 63 w 97"/>
                <a:gd name="T1" fmla="*/ 12 h 96"/>
                <a:gd name="T2" fmla="*/ 85 w 97"/>
                <a:gd name="T3" fmla="*/ 32 h 96"/>
                <a:gd name="T4" fmla="*/ 82 w 97"/>
                <a:gd name="T5" fmla="*/ 65 h 96"/>
                <a:gd name="T6" fmla="*/ 69 w 97"/>
                <a:gd name="T7" fmla="*/ 68 h 96"/>
                <a:gd name="T8" fmla="*/ 57 w 97"/>
                <a:gd name="T9" fmla="*/ 72 h 96"/>
                <a:gd name="T10" fmla="*/ 43 w 97"/>
                <a:gd name="T11" fmla="*/ 77 h 96"/>
                <a:gd name="T12" fmla="*/ 33 w 97"/>
                <a:gd name="T13" fmla="*/ 84 h 96"/>
                <a:gd name="T14" fmla="*/ 23 w 97"/>
                <a:gd name="T15" fmla="*/ 91 h 96"/>
                <a:gd name="T16" fmla="*/ 17 w 97"/>
                <a:gd name="T17" fmla="*/ 95 h 96"/>
                <a:gd name="T18" fmla="*/ 15 w 97"/>
                <a:gd name="T19" fmla="*/ 96 h 96"/>
                <a:gd name="T20" fmla="*/ 10 w 97"/>
                <a:gd name="T21" fmla="*/ 91 h 96"/>
                <a:gd name="T22" fmla="*/ 35 w 97"/>
                <a:gd name="T23" fmla="*/ 65 h 96"/>
                <a:gd name="T24" fmla="*/ 39 w 97"/>
                <a:gd name="T25" fmla="*/ 65 h 96"/>
                <a:gd name="T26" fmla="*/ 42 w 97"/>
                <a:gd name="T27" fmla="*/ 65 h 96"/>
                <a:gd name="T28" fmla="*/ 46 w 97"/>
                <a:gd name="T29" fmla="*/ 63 h 96"/>
                <a:gd name="T30" fmla="*/ 47 w 97"/>
                <a:gd name="T31" fmla="*/ 60 h 96"/>
                <a:gd name="T32" fmla="*/ 49 w 97"/>
                <a:gd name="T33" fmla="*/ 57 h 96"/>
                <a:gd name="T34" fmla="*/ 47 w 97"/>
                <a:gd name="T35" fmla="*/ 53 h 96"/>
                <a:gd name="T36" fmla="*/ 46 w 97"/>
                <a:gd name="T37" fmla="*/ 51 h 96"/>
                <a:gd name="T38" fmla="*/ 42 w 97"/>
                <a:gd name="T39" fmla="*/ 48 h 96"/>
                <a:gd name="T40" fmla="*/ 39 w 97"/>
                <a:gd name="T41" fmla="*/ 48 h 96"/>
                <a:gd name="T42" fmla="*/ 35 w 97"/>
                <a:gd name="T43" fmla="*/ 48 h 96"/>
                <a:gd name="T44" fmla="*/ 33 w 97"/>
                <a:gd name="T45" fmla="*/ 51 h 96"/>
                <a:gd name="T46" fmla="*/ 31 w 97"/>
                <a:gd name="T47" fmla="*/ 53 h 96"/>
                <a:gd name="T48" fmla="*/ 30 w 97"/>
                <a:gd name="T49" fmla="*/ 57 h 96"/>
                <a:gd name="T50" fmla="*/ 30 w 97"/>
                <a:gd name="T51" fmla="*/ 60 h 96"/>
                <a:gd name="T52" fmla="*/ 5 w 97"/>
                <a:gd name="T53" fmla="*/ 87 h 96"/>
                <a:gd name="T54" fmla="*/ 0 w 97"/>
                <a:gd name="T55" fmla="*/ 81 h 96"/>
                <a:gd name="T56" fmla="*/ 2 w 97"/>
                <a:gd name="T57" fmla="*/ 79 h 96"/>
                <a:gd name="T58" fmla="*/ 6 w 97"/>
                <a:gd name="T59" fmla="*/ 72 h 96"/>
                <a:gd name="T60" fmla="*/ 11 w 97"/>
                <a:gd name="T61" fmla="*/ 64 h 96"/>
                <a:gd name="T62" fmla="*/ 18 w 97"/>
                <a:gd name="T63" fmla="*/ 52 h 96"/>
                <a:gd name="T64" fmla="*/ 23 w 97"/>
                <a:gd name="T65" fmla="*/ 40 h 96"/>
                <a:gd name="T66" fmla="*/ 29 w 97"/>
                <a:gd name="T67" fmla="*/ 27 h 96"/>
                <a:gd name="T68" fmla="*/ 30 w 97"/>
                <a:gd name="T69" fmla="*/ 15 h 96"/>
                <a:gd name="T70" fmla="*/ 63 w 97"/>
                <a:gd name="T71" fmla="*/ 12 h 96"/>
                <a:gd name="T72" fmla="*/ 75 w 97"/>
                <a:gd name="T73" fmla="*/ 0 h 96"/>
                <a:gd name="T74" fmla="*/ 97 w 97"/>
                <a:gd name="T75" fmla="*/ 20 h 96"/>
                <a:gd name="T76" fmla="*/ 90 w 97"/>
                <a:gd name="T77" fmla="*/ 27 h 96"/>
                <a:gd name="T78" fmla="*/ 69 w 97"/>
                <a:gd name="T79" fmla="*/ 5 h 96"/>
                <a:gd name="T80" fmla="*/ 75 w 97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6">
                  <a:moveTo>
                    <a:pt x="63" y="12"/>
                  </a:moveTo>
                  <a:lnTo>
                    <a:pt x="85" y="32"/>
                  </a:lnTo>
                  <a:lnTo>
                    <a:pt x="82" y="65"/>
                  </a:lnTo>
                  <a:lnTo>
                    <a:pt x="69" y="68"/>
                  </a:lnTo>
                  <a:lnTo>
                    <a:pt x="57" y="72"/>
                  </a:lnTo>
                  <a:lnTo>
                    <a:pt x="43" y="77"/>
                  </a:lnTo>
                  <a:lnTo>
                    <a:pt x="33" y="84"/>
                  </a:lnTo>
                  <a:lnTo>
                    <a:pt x="23" y="91"/>
                  </a:lnTo>
                  <a:lnTo>
                    <a:pt x="17" y="95"/>
                  </a:lnTo>
                  <a:lnTo>
                    <a:pt x="15" y="96"/>
                  </a:lnTo>
                  <a:lnTo>
                    <a:pt x="10" y="91"/>
                  </a:lnTo>
                  <a:lnTo>
                    <a:pt x="35" y="65"/>
                  </a:lnTo>
                  <a:lnTo>
                    <a:pt x="39" y="65"/>
                  </a:lnTo>
                  <a:lnTo>
                    <a:pt x="42" y="65"/>
                  </a:lnTo>
                  <a:lnTo>
                    <a:pt x="46" y="63"/>
                  </a:lnTo>
                  <a:lnTo>
                    <a:pt x="47" y="60"/>
                  </a:lnTo>
                  <a:lnTo>
                    <a:pt x="49" y="57"/>
                  </a:lnTo>
                  <a:lnTo>
                    <a:pt x="47" y="53"/>
                  </a:lnTo>
                  <a:lnTo>
                    <a:pt x="46" y="51"/>
                  </a:lnTo>
                  <a:lnTo>
                    <a:pt x="42" y="48"/>
                  </a:lnTo>
                  <a:lnTo>
                    <a:pt x="39" y="48"/>
                  </a:lnTo>
                  <a:lnTo>
                    <a:pt x="35" y="48"/>
                  </a:lnTo>
                  <a:lnTo>
                    <a:pt x="33" y="51"/>
                  </a:lnTo>
                  <a:lnTo>
                    <a:pt x="31" y="53"/>
                  </a:lnTo>
                  <a:lnTo>
                    <a:pt x="30" y="57"/>
                  </a:lnTo>
                  <a:lnTo>
                    <a:pt x="30" y="60"/>
                  </a:lnTo>
                  <a:lnTo>
                    <a:pt x="5" y="87"/>
                  </a:lnTo>
                  <a:lnTo>
                    <a:pt x="0" y="81"/>
                  </a:lnTo>
                  <a:lnTo>
                    <a:pt x="2" y="79"/>
                  </a:lnTo>
                  <a:lnTo>
                    <a:pt x="6" y="72"/>
                  </a:lnTo>
                  <a:lnTo>
                    <a:pt x="11" y="64"/>
                  </a:lnTo>
                  <a:lnTo>
                    <a:pt x="18" y="52"/>
                  </a:lnTo>
                  <a:lnTo>
                    <a:pt x="23" y="40"/>
                  </a:lnTo>
                  <a:lnTo>
                    <a:pt x="29" y="27"/>
                  </a:lnTo>
                  <a:lnTo>
                    <a:pt x="30" y="15"/>
                  </a:lnTo>
                  <a:lnTo>
                    <a:pt x="63" y="12"/>
                  </a:lnTo>
                  <a:close/>
                  <a:moveTo>
                    <a:pt x="75" y="0"/>
                  </a:moveTo>
                  <a:lnTo>
                    <a:pt x="97" y="20"/>
                  </a:lnTo>
                  <a:lnTo>
                    <a:pt x="90" y="27"/>
                  </a:lnTo>
                  <a:lnTo>
                    <a:pt x="6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73">
              <a:extLst>
                <a:ext uri="{FF2B5EF4-FFF2-40B4-BE49-F238E27FC236}">
                  <a16:creationId xmlns:a16="http://schemas.microsoft.com/office/drawing/2014/main" id="{B39338E6-187F-4B49-ABA5-441EC2E2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841" y="4458949"/>
              <a:ext cx="83445" cy="110267"/>
            </a:xfrm>
            <a:custGeom>
              <a:avLst/>
              <a:gdLst>
                <a:gd name="T0" fmla="*/ 43 w 56"/>
                <a:gd name="T1" fmla="*/ 32 h 74"/>
                <a:gd name="T2" fmla="*/ 43 w 56"/>
                <a:gd name="T3" fmla="*/ 36 h 74"/>
                <a:gd name="T4" fmla="*/ 40 w 56"/>
                <a:gd name="T5" fmla="*/ 48 h 74"/>
                <a:gd name="T6" fmla="*/ 35 w 56"/>
                <a:gd name="T7" fmla="*/ 57 h 74"/>
                <a:gd name="T8" fmla="*/ 25 w 56"/>
                <a:gd name="T9" fmla="*/ 65 h 74"/>
                <a:gd name="T10" fmla="*/ 28 w 56"/>
                <a:gd name="T11" fmla="*/ 65 h 74"/>
                <a:gd name="T12" fmla="*/ 33 w 56"/>
                <a:gd name="T13" fmla="*/ 65 h 74"/>
                <a:gd name="T14" fmla="*/ 37 w 56"/>
                <a:gd name="T15" fmla="*/ 62 h 74"/>
                <a:gd name="T16" fmla="*/ 41 w 56"/>
                <a:gd name="T17" fmla="*/ 60 h 74"/>
                <a:gd name="T18" fmla="*/ 44 w 56"/>
                <a:gd name="T19" fmla="*/ 56 h 74"/>
                <a:gd name="T20" fmla="*/ 47 w 56"/>
                <a:gd name="T21" fmla="*/ 52 h 74"/>
                <a:gd name="T22" fmla="*/ 47 w 56"/>
                <a:gd name="T23" fmla="*/ 46 h 74"/>
                <a:gd name="T24" fmla="*/ 47 w 56"/>
                <a:gd name="T25" fmla="*/ 46 h 74"/>
                <a:gd name="T26" fmla="*/ 47 w 56"/>
                <a:gd name="T27" fmla="*/ 46 h 74"/>
                <a:gd name="T28" fmla="*/ 47 w 56"/>
                <a:gd name="T29" fmla="*/ 46 h 74"/>
                <a:gd name="T30" fmla="*/ 47 w 56"/>
                <a:gd name="T31" fmla="*/ 46 h 74"/>
                <a:gd name="T32" fmla="*/ 47 w 56"/>
                <a:gd name="T33" fmla="*/ 41 h 74"/>
                <a:gd name="T34" fmla="*/ 45 w 56"/>
                <a:gd name="T35" fmla="*/ 36 h 74"/>
                <a:gd name="T36" fmla="*/ 43 w 56"/>
                <a:gd name="T37" fmla="*/ 32 h 74"/>
                <a:gd name="T38" fmla="*/ 28 w 56"/>
                <a:gd name="T39" fmla="*/ 0 h 74"/>
                <a:gd name="T40" fmla="*/ 31 w 56"/>
                <a:gd name="T41" fmla="*/ 2 h 74"/>
                <a:gd name="T42" fmla="*/ 36 w 56"/>
                <a:gd name="T43" fmla="*/ 6 h 74"/>
                <a:gd name="T44" fmla="*/ 43 w 56"/>
                <a:gd name="T45" fmla="*/ 14 h 74"/>
                <a:gd name="T46" fmla="*/ 49 w 56"/>
                <a:gd name="T47" fmla="*/ 24 h 74"/>
                <a:gd name="T48" fmla="*/ 55 w 56"/>
                <a:gd name="T49" fmla="*/ 34 h 74"/>
                <a:gd name="T50" fmla="*/ 56 w 56"/>
                <a:gd name="T51" fmla="*/ 45 h 74"/>
                <a:gd name="T52" fmla="*/ 56 w 56"/>
                <a:gd name="T53" fmla="*/ 46 h 74"/>
                <a:gd name="T54" fmla="*/ 56 w 56"/>
                <a:gd name="T55" fmla="*/ 46 h 74"/>
                <a:gd name="T56" fmla="*/ 56 w 56"/>
                <a:gd name="T57" fmla="*/ 46 h 74"/>
                <a:gd name="T58" fmla="*/ 56 w 56"/>
                <a:gd name="T59" fmla="*/ 46 h 74"/>
                <a:gd name="T60" fmla="*/ 56 w 56"/>
                <a:gd name="T61" fmla="*/ 48 h 74"/>
                <a:gd name="T62" fmla="*/ 52 w 56"/>
                <a:gd name="T63" fmla="*/ 61 h 74"/>
                <a:gd name="T64" fmla="*/ 43 w 56"/>
                <a:gd name="T65" fmla="*/ 70 h 74"/>
                <a:gd name="T66" fmla="*/ 28 w 56"/>
                <a:gd name="T67" fmla="*/ 74 h 74"/>
                <a:gd name="T68" fmla="*/ 15 w 56"/>
                <a:gd name="T69" fmla="*/ 70 h 74"/>
                <a:gd name="T70" fmla="*/ 4 w 56"/>
                <a:gd name="T71" fmla="*/ 61 h 74"/>
                <a:gd name="T72" fmla="*/ 0 w 56"/>
                <a:gd name="T73" fmla="*/ 48 h 74"/>
                <a:gd name="T74" fmla="*/ 0 w 56"/>
                <a:gd name="T75" fmla="*/ 46 h 74"/>
                <a:gd name="T76" fmla="*/ 0 w 56"/>
                <a:gd name="T77" fmla="*/ 46 h 74"/>
                <a:gd name="T78" fmla="*/ 0 w 56"/>
                <a:gd name="T79" fmla="*/ 46 h 74"/>
                <a:gd name="T80" fmla="*/ 0 w 56"/>
                <a:gd name="T81" fmla="*/ 46 h 74"/>
                <a:gd name="T82" fmla="*/ 0 w 56"/>
                <a:gd name="T83" fmla="*/ 45 h 74"/>
                <a:gd name="T84" fmla="*/ 3 w 56"/>
                <a:gd name="T85" fmla="*/ 34 h 74"/>
                <a:gd name="T86" fmla="*/ 8 w 56"/>
                <a:gd name="T87" fmla="*/ 24 h 74"/>
                <a:gd name="T88" fmla="*/ 15 w 56"/>
                <a:gd name="T89" fmla="*/ 14 h 74"/>
                <a:gd name="T90" fmla="*/ 21 w 56"/>
                <a:gd name="T91" fmla="*/ 6 h 74"/>
                <a:gd name="T92" fmla="*/ 27 w 56"/>
                <a:gd name="T93" fmla="*/ 2 h 74"/>
                <a:gd name="T94" fmla="*/ 28 w 56"/>
                <a:gd name="T9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74">
                  <a:moveTo>
                    <a:pt x="43" y="32"/>
                  </a:moveTo>
                  <a:lnTo>
                    <a:pt x="43" y="36"/>
                  </a:lnTo>
                  <a:lnTo>
                    <a:pt x="40" y="48"/>
                  </a:lnTo>
                  <a:lnTo>
                    <a:pt x="35" y="57"/>
                  </a:lnTo>
                  <a:lnTo>
                    <a:pt x="25" y="65"/>
                  </a:lnTo>
                  <a:lnTo>
                    <a:pt x="28" y="65"/>
                  </a:lnTo>
                  <a:lnTo>
                    <a:pt x="33" y="65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4" y="56"/>
                  </a:lnTo>
                  <a:lnTo>
                    <a:pt x="47" y="52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1"/>
                  </a:lnTo>
                  <a:lnTo>
                    <a:pt x="45" y="36"/>
                  </a:lnTo>
                  <a:lnTo>
                    <a:pt x="43" y="32"/>
                  </a:lnTo>
                  <a:close/>
                  <a:moveTo>
                    <a:pt x="28" y="0"/>
                  </a:moveTo>
                  <a:lnTo>
                    <a:pt x="31" y="2"/>
                  </a:lnTo>
                  <a:lnTo>
                    <a:pt x="36" y="6"/>
                  </a:lnTo>
                  <a:lnTo>
                    <a:pt x="43" y="14"/>
                  </a:lnTo>
                  <a:lnTo>
                    <a:pt x="49" y="24"/>
                  </a:lnTo>
                  <a:lnTo>
                    <a:pt x="55" y="34"/>
                  </a:lnTo>
                  <a:lnTo>
                    <a:pt x="56" y="45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61"/>
                  </a:lnTo>
                  <a:lnTo>
                    <a:pt x="43" y="70"/>
                  </a:lnTo>
                  <a:lnTo>
                    <a:pt x="28" y="74"/>
                  </a:lnTo>
                  <a:lnTo>
                    <a:pt x="15" y="70"/>
                  </a:lnTo>
                  <a:lnTo>
                    <a:pt x="4" y="61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3" y="34"/>
                  </a:lnTo>
                  <a:lnTo>
                    <a:pt x="8" y="24"/>
                  </a:lnTo>
                  <a:lnTo>
                    <a:pt x="15" y="14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74">
              <a:extLst>
                <a:ext uri="{FF2B5EF4-FFF2-40B4-BE49-F238E27FC236}">
                  <a16:creationId xmlns:a16="http://schemas.microsoft.com/office/drawing/2014/main" id="{1A97C7E0-C7E5-4DA4-AB8A-5076B4E16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4955" y="5651025"/>
              <a:ext cx="132619" cy="132619"/>
            </a:xfrm>
            <a:custGeom>
              <a:avLst/>
              <a:gdLst>
                <a:gd name="T0" fmla="*/ 33 w 89"/>
                <a:gd name="T1" fmla="*/ 38 h 89"/>
                <a:gd name="T2" fmla="*/ 51 w 89"/>
                <a:gd name="T3" fmla="*/ 38 h 89"/>
                <a:gd name="T4" fmla="*/ 51 w 89"/>
                <a:gd name="T5" fmla="*/ 61 h 89"/>
                <a:gd name="T6" fmla="*/ 56 w 89"/>
                <a:gd name="T7" fmla="*/ 61 h 89"/>
                <a:gd name="T8" fmla="*/ 56 w 89"/>
                <a:gd name="T9" fmla="*/ 66 h 89"/>
                <a:gd name="T10" fmla="*/ 33 w 89"/>
                <a:gd name="T11" fmla="*/ 66 h 89"/>
                <a:gd name="T12" fmla="*/ 33 w 89"/>
                <a:gd name="T13" fmla="*/ 61 h 89"/>
                <a:gd name="T14" fmla="*/ 39 w 89"/>
                <a:gd name="T15" fmla="*/ 61 h 89"/>
                <a:gd name="T16" fmla="*/ 39 w 89"/>
                <a:gd name="T17" fmla="*/ 45 h 89"/>
                <a:gd name="T18" fmla="*/ 33 w 89"/>
                <a:gd name="T19" fmla="*/ 45 h 89"/>
                <a:gd name="T20" fmla="*/ 33 w 89"/>
                <a:gd name="T21" fmla="*/ 38 h 89"/>
                <a:gd name="T22" fmla="*/ 39 w 89"/>
                <a:gd name="T23" fmla="*/ 22 h 89"/>
                <a:gd name="T24" fmla="*/ 51 w 89"/>
                <a:gd name="T25" fmla="*/ 22 h 89"/>
                <a:gd name="T26" fmla="*/ 51 w 89"/>
                <a:gd name="T27" fmla="*/ 33 h 89"/>
                <a:gd name="T28" fmla="*/ 39 w 89"/>
                <a:gd name="T29" fmla="*/ 33 h 89"/>
                <a:gd name="T30" fmla="*/ 39 w 89"/>
                <a:gd name="T31" fmla="*/ 22 h 89"/>
                <a:gd name="T32" fmla="*/ 45 w 89"/>
                <a:gd name="T33" fmla="*/ 7 h 89"/>
                <a:gd name="T34" fmla="*/ 31 w 89"/>
                <a:gd name="T35" fmla="*/ 10 h 89"/>
                <a:gd name="T36" fmla="*/ 19 w 89"/>
                <a:gd name="T37" fmla="*/ 18 h 89"/>
                <a:gd name="T38" fmla="*/ 11 w 89"/>
                <a:gd name="T39" fmla="*/ 30 h 89"/>
                <a:gd name="T40" fmla="*/ 8 w 89"/>
                <a:gd name="T41" fmla="*/ 45 h 89"/>
                <a:gd name="T42" fmla="*/ 11 w 89"/>
                <a:gd name="T43" fmla="*/ 58 h 89"/>
                <a:gd name="T44" fmla="*/ 19 w 89"/>
                <a:gd name="T45" fmla="*/ 70 h 89"/>
                <a:gd name="T46" fmla="*/ 31 w 89"/>
                <a:gd name="T47" fmla="*/ 78 h 89"/>
                <a:gd name="T48" fmla="*/ 45 w 89"/>
                <a:gd name="T49" fmla="*/ 81 h 89"/>
                <a:gd name="T50" fmla="*/ 59 w 89"/>
                <a:gd name="T51" fmla="*/ 78 h 89"/>
                <a:gd name="T52" fmla="*/ 71 w 89"/>
                <a:gd name="T53" fmla="*/ 70 h 89"/>
                <a:gd name="T54" fmla="*/ 79 w 89"/>
                <a:gd name="T55" fmla="*/ 58 h 89"/>
                <a:gd name="T56" fmla="*/ 81 w 89"/>
                <a:gd name="T57" fmla="*/ 45 h 89"/>
                <a:gd name="T58" fmla="*/ 79 w 89"/>
                <a:gd name="T59" fmla="*/ 30 h 89"/>
                <a:gd name="T60" fmla="*/ 71 w 89"/>
                <a:gd name="T61" fmla="*/ 18 h 89"/>
                <a:gd name="T62" fmla="*/ 59 w 89"/>
                <a:gd name="T63" fmla="*/ 10 h 89"/>
                <a:gd name="T64" fmla="*/ 45 w 89"/>
                <a:gd name="T65" fmla="*/ 7 h 89"/>
                <a:gd name="T66" fmla="*/ 45 w 89"/>
                <a:gd name="T67" fmla="*/ 0 h 89"/>
                <a:gd name="T68" fmla="*/ 63 w 89"/>
                <a:gd name="T69" fmla="*/ 3 h 89"/>
                <a:gd name="T70" fmla="*/ 76 w 89"/>
                <a:gd name="T71" fmla="*/ 13 h 89"/>
                <a:gd name="T72" fmla="*/ 87 w 89"/>
                <a:gd name="T73" fmla="*/ 26 h 89"/>
                <a:gd name="T74" fmla="*/ 89 w 89"/>
                <a:gd name="T75" fmla="*/ 45 h 89"/>
                <a:gd name="T76" fmla="*/ 87 w 89"/>
                <a:gd name="T77" fmla="*/ 62 h 89"/>
                <a:gd name="T78" fmla="*/ 76 w 89"/>
                <a:gd name="T79" fmla="*/ 75 h 89"/>
                <a:gd name="T80" fmla="*/ 63 w 89"/>
                <a:gd name="T81" fmla="*/ 86 h 89"/>
                <a:gd name="T82" fmla="*/ 45 w 89"/>
                <a:gd name="T83" fmla="*/ 89 h 89"/>
                <a:gd name="T84" fmla="*/ 28 w 89"/>
                <a:gd name="T85" fmla="*/ 86 h 89"/>
                <a:gd name="T86" fmla="*/ 13 w 89"/>
                <a:gd name="T87" fmla="*/ 75 h 89"/>
                <a:gd name="T88" fmla="*/ 4 w 89"/>
                <a:gd name="T89" fmla="*/ 62 h 89"/>
                <a:gd name="T90" fmla="*/ 0 w 89"/>
                <a:gd name="T91" fmla="*/ 45 h 89"/>
                <a:gd name="T92" fmla="*/ 4 w 89"/>
                <a:gd name="T93" fmla="*/ 26 h 89"/>
                <a:gd name="T94" fmla="*/ 13 w 89"/>
                <a:gd name="T95" fmla="*/ 13 h 89"/>
                <a:gd name="T96" fmla="*/ 28 w 89"/>
                <a:gd name="T97" fmla="*/ 3 h 89"/>
                <a:gd name="T98" fmla="*/ 45 w 89"/>
                <a:gd name="T9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89">
                  <a:moveTo>
                    <a:pt x="33" y="38"/>
                  </a:moveTo>
                  <a:lnTo>
                    <a:pt x="51" y="38"/>
                  </a:lnTo>
                  <a:lnTo>
                    <a:pt x="51" y="61"/>
                  </a:lnTo>
                  <a:lnTo>
                    <a:pt x="56" y="61"/>
                  </a:lnTo>
                  <a:lnTo>
                    <a:pt x="56" y="66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9" y="61"/>
                  </a:lnTo>
                  <a:lnTo>
                    <a:pt x="39" y="45"/>
                  </a:lnTo>
                  <a:lnTo>
                    <a:pt x="33" y="45"/>
                  </a:lnTo>
                  <a:lnTo>
                    <a:pt x="33" y="38"/>
                  </a:lnTo>
                  <a:close/>
                  <a:moveTo>
                    <a:pt x="39" y="22"/>
                  </a:moveTo>
                  <a:lnTo>
                    <a:pt x="51" y="22"/>
                  </a:lnTo>
                  <a:lnTo>
                    <a:pt x="51" y="33"/>
                  </a:lnTo>
                  <a:lnTo>
                    <a:pt x="39" y="33"/>
                  </a:lnTo>
                  <a:lnTo>
                    <a:pt x="39" y="22"/>
                  </a:lnTo>
                  <a:close/>
                  <a:moveTo>
                    <a:pt x="45" y="7"/>
                  </a:moveTo>
                  <a:lnTo>
                    <a:pt x="31" y="10"/>
                  </a:lnTo>
                  <a:lnTo>
                    <a:pt x="19" y="18"/>
                  </a:lnTo>
                  <a:lnTo>
                    <a:pt x="11" y="30"/>
                  </a:lnTo>
                  <a:lnTo>
                    <a:pt x="8" y="45"/>
                  </a:lnTo>
                  <a:lnTo>
                    <a:pt x="11" y="58"/>
                  </a:lnTo>
                  <a:lnTo>
                    <a:pt x="19" y="70"/>
                  </a:lnTo>
                  <a:lnTo>
                    <a:pt x="31" y="78"/>
                  </a:lnTo>
                  <a:lnTo>
                    <a:pt x="45" y="81"/>
                  </a:lnTo>
                  <a:lnTo>
                    <a:pt x="59" y="78"/>
                  </a:lnTo>
                  <a:lnTo>
                    <a:pt x="71" y="70"/>
                  </a:lnTo>
                  <a:lnTo>
                    <a:pt x="79" y="58"/>
                  </a:lnTo>
                  <a:lnTo>
                    <a:pt x="81" y="45"/>
                  </a:lnTo>
                  <a:lnTo>
                    <a:pt x="79" y="30"/>
                  </a:lnTo>
                  <a:lnTo>
                    <a:pt x="71" y="18"/>
                  </a:lnTo>
                  <a:lnTo>
                    <a:pt x="59" y="10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3" y="3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5" y="89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75">
              <a:extLst>
                <a:ext uri="{FF2B5EF4-FFF2-40B4-BE49-F238E27FC236}">
                  <a16:creationId xmlns:a16="http://schemas.microsoft.com/office/drawing/2014/main" id="{2C838F12-6757-44CB-9450-43BFE2931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628" y="5431981"/>
              <a:ext cx="172851" cy="189242"/>
            </a:xfrm>
            <a:custGeom>
              <a:avLst/>
              <a:gdLst>
                <a:gd name="T0" fmla="*/ 32 w 116"/>
                <a:gd name="T1" fmla="*/ 91 h 127"/>
                <a:gd name="T2" fmla="*/ 29 w 116"/>
                <a:gd name="T3" fmla="*/ 92 h 127"/>
                <a:gd name="T4" fmla="*/ 26 w 116"/>
                <a:gd name="T5" fmla="*/ 93 h 127"/>
                <a:gd name="T6" fmla="*/ 25 w 116"/>
                <a:gd name="T7" fmla="*/ 96 h 127"/>
                <a:gd name="T8" fmla="*/ 25 w 116"/>
                <a:gd name="T9" fmla="*/ 99 h 127"/>
                <a:gd name="T10" fmla="*/ 26 w 116"/>
                <a:gd name="T11" fmla="*/ 101 h 127"/>
                <a:gd name="T12" fmla="*/ 28 w 116"/>
                <a:gd name="T13" fmla="*/ 104 h 127"/>
                <a:gd name="T14" fmla="*/ 30 w 116"/>
                <a:gd name="T15" fmla="*/ 105 h 127"/>
                <a:gd name="T16" fmla="*/ 33 w 116"/>
                <a:gd name="T17" fmla="*/ 105 h 127"/>
                <a:gd name="T18" fmla="*/ 36 w 116"/>
                <a:gd name="T19" fmla="*/ 104 h 127"/>
                <a:gd name="T20" fmla="*/ 38 w 116"/>
                <a:gd name="T21" fmla="*/ 103 h 127"/>
                <a:gd name="T22" fmla="*/ 40 w 116"/>
                <a:gd name="T23" fmla="*/ 100 h 127"/>
                <a:gd name="T24" fmla="*/ 40 w 116"/>
                <a:gd name="T25" fmla="*/ 97 h 127"/>
                <a:gd name="T26" fmla="*/ 38 w 116"/>
                <a:gd name="T27" fmla="*/ 95 h 127"/>
                <a:gd name="T28" fmla="*/ 37 w 116"/>
                <a:gd name="T29" fmla="*/ 92 h 127"/>
                <a:gd name="T30" fmla="*/ 34 w 116"/>
                <a:gd name="T31" fmla="*/ 91 h 127"/>
                <a:gd name="T32" fmla="*/ 32 w 116"/>
                <a:gd name="T33" fmla="*/ 91 h 127"/>
                <a:gd name="T34" fmla="*/ 77 w 116"/>
                <a:gd name="T35" fmla="*/ 13 h 127"/>
                <a:gd name="T36" fmla="*/ 74 w 116"/>
                <a:gd name="T37" fmla="*/ 16 h 127"/>
                <a:gd name="T38" fmla="*/ 97 w 116"/>
                <a:gd name="T39" fmla="*/ 33 h 127"/>
                <a:gd name="T40" fmla="*/ 100 w 116"/>
                <a:gd name="T41" fmla="*/ 29 h 127"/>
                <a:gd name="T42" fmla="*/ 77 w 116"/>
                <a:gd name="T43" fmla="*/ 13 h 127"/>
                <a:gd name="T44" fmla="*/ 60 w 116"/>
                <a:gd name="T45" fmla="*/ 12 h 127"/>
                <a:gd name="T46" fmla="*/ 17 w 116"/>
                <a:gd name="T47" fmla="*/ 69 h 127"/>
                <a:gd name="T48" fmla="*/ 64 w 116"/>
                <a:gd name="T49" fmla="*/ 104 h 127"/>
                <a:gd name="T50" fmla="*/ 106 w 116"/>
                <a:gd name="T51" fmla="*/ 45 h 127"/>
                <a:gd name="T52" fmla="*/ 60 w 116"/>
                <a:gd name="T53" fmla="*/ 12 h 127"/>
                <a:gd name="T54" fmla="*/ 64 w 116"/>
                <a:gd name="T55" fmla="*/ 0 h 127"/>
                <a:gd name="T56" fmla="*/ 68 w 116"/>
                <a:gd name="T57" fmla="*/ 0 h 127"/>
                <a:gd name="T58" fmla="*/ 72 w 116"/>
                <a:gd name="T59" fmla="*/ 3 h 127"/>
                <a:gd name="T60" fmla="*/ 112 w 116"/>
                <a:gd name="T61" fmla="*/ 32 h 127"/>
                <a:gd name="T62" fmla="*/ 114 w 116"/>
                <a:gd name="T63" fmla="*/ 35 h 127"/>
                <a:gd name="T64" fmla="*/ 116 w 116"/>
                <a:gd name="T65" fmla="*/ 39 h 127"/>
                <a:gd name="T66" fmla="*/ 116 w 116"/>
                <a:gd name="T67" fmla="*/ 43 h 127"/>
                <a:gd name="T68" fmla="*/ 114 w 116"/>
                <a:gd name="T69" fmla="*/ 47 h 127"/>
                <a:gd name="T70" fmla="*/ 58 w 116"/>
                <a:gd name="T71" fmla="*/ 123 h 127"/>
                <a:gd name="T72" fmla="*/ 56 w 116"/>
                <a:gd name="T73" fmla="*/ 125 h 127"/>
                <a:gd name="T74" fmla="*/ 52 w 116"/>
                <a:gd name="T75" fmla="*/ 127 h 127"/>
                <a:gd name="T76" fmla="*/ 48 w 116"/>
                <a:gd name="T77" fmla="*/ 127 h 127"/>
                <a:gd name="T78" fmla="*/ 44 w 116"/>
                <a:gd name="T79" fmla="*/ 124 h 127"/>
                <a:gd name="T80" fmla="*/ 4 w 116"/>
                <a:gd name="T81" fmla="*/ 95 h 127"/>
                <a:gd name="T82" fmla="*/ 1 w 116"/>
                <a:gd name="T83" fmla="*/ 92 h 127"/>
                <a:gd name="T84" fmla="*/ 0 w 116"/>
                <a:gd name="T85" fmla="*/ 88 h 127"/>
                <a:gd name="T86" fmla="*/ 0 w 116"/>
                <a:gd name="T87" fmla="*/ 84 h 127"/>
                <a:gd name="T88" fmla="*/ 1 w 116"/>
                <a:gd name="T89" fmla="*/ 80 h 127"/>
                <a:gd name="T90" fmla="*/ 56 w 116"/>
                <a:gd name="T91" fmla="*/ 4 h 127"/>
                <a:gd name="T92" fmla="*/ 60 w 116"/>
                <a:gd name="T93" fmla="*/ 1 h 127"/>
                <a:gd name="T94" fmla="*/ 64 w 116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127">
                  <a:moveTo>
                    <a:pt x="32" y="91"/>
                  </a:moveTo>
                  <a:lnTo>
                    <a:pt x="29" y="92"/>
                  </a:lnTo>
                  <a:lnTo>
                    <a:pt x="26" y="93"/>
                  </a:lnTo>
                  <a:lnTo>
                    <a:pt x="25" y="96"/>
                  </a:lnTo>
                  <a:lnTo>
                    <a:pt x="25" y="99"/>
                  </a:lnTo>
                  <a:lnTo>
                    <a:pt x="26" y="101"/>
                  </a:lnTo>
                  <a:lnTo>
                    <a:pt x="28" y="104"/>
                  </a:lnTo>
                  <a:lnTo>
                    <a:pt x="30" y="105"/>
                  </a:lnTo>
                  <a:lnTo>
                    <a:pt x="33" y="105"/>
                  </a:lnTo>
                  <a:lnTo>
                    <a:pt x="36" y="104"/>
                  </a:lnTo>
                  <a:lnTo>
                    <a:pt x="38" y="103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38" y="95"/>
                  </a:lnTo>
                  <a:lnTo>
                    <a:pt x="37" y="92"/>
                  </a:lnTo>
                  <a:lnTo>
                    <a:pt x="34" y="91"/>
                  </a:lnTo>
                  <a:lnTo>
                    <a:pt x="32" y="91"/>
                  </a:lnTo>
                  <a:close/>
                  <a:moveTo>
                    <a:pt x="77" y="13"/>
                  </a:moveTo>
                  <a:lnTo>
                    <a:pt x="74" y="16"/>
                  </a:lnTo>
                  <a:lnTo>
                    <a:pt x="97" y="33"/>
                  </a:lnTo>
                  <a:lnTo>
                    <a:pt x="100" y="29"/>
                  </a:lnTo>
                  <a:lnTo>
                    <a:pt x="77" y="13"/>
                  </a:lnTo>
                  <a:close/>
                  <a:moveTo>
                    <a:pt x="60" y="12"/>
                  </a:moveTo>
                  <a:lnTo>
                    <a:pt x="17" y="69"/>
                  </a:lnTo>
                  <a:lnTo>
                    <a:pt x="64" y="104"/>
                  </a:lnTo>
                  <a:lnTo>
                    <a:pt x="106" y="45"/>
                  </a:lnTo>
                  <a:lnTo>
                    <a:pt x="60" y="12"/>
                  </a:lnTo>
                  <a:close/>
                  <a:moveTo>
                    <a:pt x="64" y="0"/>
                  </a:moveTo>
                  <a:lnTo>
                    <a:pt x="68" y="0"/>
                  </a:lnTo>
                  <a:lnTo>
                    <a:pt x="72" y="3"/>
                  </a:lnTo>
                  <a:lnTo>
                    <a:pt x="112" y="32"/>
                  </a:lnTo>
                  <a:lnTo>
                    <a:pt x="114" y="35"/>
                  </a:lnTo>
                  <a:lnTo>
                    <a:pt x="116" y="39"/>
                  </a:lnTo>
                  <a:lnTo>
                    <a:pt x="116" y="43"/>
                  </a:lnTo>
                  <a:lnTo>
                    <a:pt x="114" y="47"/>
                  </a:lnTo>
                  <a:lnTo>
                    <a:pt x="58" y="123"/>
                  </a:lnTo>
                  <a:lnTo>
                    <a:pt x="56" y="125"/>
                  </a:lnTo>
                  <a:lnTo>
                    <a:pt x="52" y="127"/>
                  </a:lnTo>
                  <a:lnTo>
                    <a:pt x="48" y="127"/>
                  </a:lnTo>
                  <a:lnTo>
                    <a:pt x="44" y="124"/>
                  </a:lnTo>
                  <a:lnTo>
                    <a:pt x="4" y="95"/>
                  </a:lnTo>
                  <a:lnTo>
                    <a:pt x="1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1" y="80"/>
                  </a:lnTo>
                  <a:lnTo>
                    <a:pt x="56" y="4"/>
                  </a:lnTo>
                  <a:lnTo>
                    <a:pt x="60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7CF04C2D-ECEC-4277-9314-35460428F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3438" y="3308596"/>
              <a:ext cx="143049" cy="126658"/>
            </a:xfrm>
            <a:custGeom>
              <a:avLst/>
              <a:gdLst>
                <a:gd name="T0" fmla="*/ 26 w 96"/>
                <a:gd name="T1" fmla="*/ 12 h 85"/>
                <a:gd name="T2" fmla="*/ 22 w 96"/>
                <a:gd name="T3" fmla="*/ 13 h 85"/>
                <a:gd name="T4" fmla="*/ 18 w 96"/>
                <a:gd name="T5" fmla="*/ 16 h 85"/>
                <a:gd name="T6" fmla="*/ 14 w 96"/>
                <a:gd name="T7" fmla="*/ 18 h 85"/>
                <a:gd name="T8" fmla="*/ 12 w 96"/>
                <a:gd name="T9" fmla="*/ 22 h 85"/>
                <a:gd name="T10" fmla="*/ 12 w 96"/>
                <a:gd name="T11" fmla="*/ 28 h 85"/>
                <a:gd name="T12" fmla="*/ 12 w 96"/>
                <a:gd name="T13" fmla="*/ 32 h 85"/>
                <a:gd name="T14" fmla="*/ 13 w 96"/>
                <a:gd name="T15" fmla="*/ 36 h 85"/>
                <a:gd name="T16" fmla="*/ 17 w 96"/>
                <a:gd name="T17" fmla="*/ 40 h 85"/>
                <a:gd name="T18" fmla="*/ 48 w 96"/>
                <a:gd name="T19" fmla="*/ 70 h 85"/>
                <a:gd name="T20" fmla="*/ 48 w 96"/>
                <a:gd name="T21" fmla="*/ 70 h 85"/>
                <a:gd name="T22" fmla="*/ 48 w 96"/>
                <a:gd name="T23" fmla="*/ 70 h 85"/>
                <a:gd name="T24" fmla="*/ 78 w 96"/>
                <a:gd name="T25" fmla="*/ 40 h 85"/>
                <a:gd name="T26" fmla="*/ 82 w 96"/>
                <a:gd name="T27" fmla="*/ 36 h 85"/>
                <a:gd name="T28" fmla="*/ 84 w 96"/>
                <a:gd name="T29" fmla="*/ 32 h 85"/>
                <a:gd name="T30" fmla="*/ 84 w 96"/>
                <a:gd name="T31" fmla="*/ 28 h 85"/>
                <a:gd name="T32" fmla="*/ 84 w 96"/>
                <a:gd name="T33" fmla="*/ 22 h 85"/>
                <a:gd name="T34" fmla="*/ 81 w 96"/>
                <a:gd name="T35" fmla="*/ 18 h 85"/>
                <a:gd name="T36" fmla="*/ 77 w 96"/>
                <a:gd name="T37" fmla="*/ 16 h 85"/>
                <a:gd name="T38" fmla="*/ 73 w 96"/>
                <a:gd name="T39" fmla="*/ 13 h 85"/>
                <a:gd name="T40" fmla="*/ 68 w 96"/>
                <a:gd name="T41" fmla="*/ 12 h 85"/>
                <a:gd name="T42" fmla="*/ 64 w 96"/>
                <a:gd name="T43" fmla="*/ 13 h 85"/>
                <a:gd name="T44" fmla="*/ 60 w 96"/>
                <a:gd name="T45" fmla="*/ 14 h 85"/>
                <a:gd name="T46" fmla="*/ 57 w 96"/>
                <a:gd name="T47" fmla="*/ 17 h 85"/>
                <a:gd name="T48" fmla="*/ 48 w 96"/>
                <a:gd name="T49" fmla="*/ 28 h 85"/>
                <a:gd name="T50" fmla="*/ 38 w 96"/>
                <a:gd name="T51" fmla="*/ 17 h 85"/>
                <a:gd name="T52" fmla="*/ 36 w 96"/>
                <a:gd name="T53" fmla="*/ 14 h 85"/>
                <a:gd name="T54" fmla="*/ 32 w 96"/>
                <a:gd name="T55" fmla="*/ 13 h 85"/>
                <a:gd name="T56" fmla="*/ 26 w 96"/>
                <a:gd name="T57" fmla="*/ 12 h 85"/>
                <a:gd name="T58" fmla="*/ 26 w 96"/>
                <a:gd name="T59" fmla="*/ 0 h 85"/>
                <a:gd name="T60" fmla="*/ 33 w 96"/>
                <a:gd name="T61" fmla="*/ 1 h 85"/>
                <a:gd name="T62" fmla="*/ 38 w 96"/>
                <a:gd name="T63" fmla="*/ 2 h 85"/>
                <a:gd name="T64" fmla="*/ 44 w 96"/>
                <a:gd name="T65" fmla="*/ 5 h 85"/>
                <a:gd name="T66" fmla="*/ 48 w 96"/>
                <a:gd name="T67" fmla="*/ 9 h 85"/>
                <a:gd name="T68" fmla="*/ 52 w 96"/>
                <a:gd name="T69" fmla="*/ 5 h 85"/>
                <a:gd name="T70" fmla="*/ 57 w 96"/>
                <a:gd name="T71" fmla="*/ 2 h 85"/>
                <a:gd name="T72" fmla="*/ 62 w 96"/>
                <a:gd name="T73" fmla="*/ 1 h 85"/>
                <a:gd name="T74" fmla="*/ 68 w 96"/>
                <a:gd name="T75" fmla="*/ 0 h 85"/>
                <a:gd name="T76" fmla="*/ 82 w 96"/>
                <a:gd name="T77" fmla="*/ 4 h 85"/>
                <a:gd name="T78" fmla="*/ 93 w 96"/>
                <a:gd name="T79" fmla="*/ 14 h 85"/>
                <a:gd name="T80" fmla="*/ 96 w 96"/>
                <a:gd name="T81" fmla="*/ 28 h 85"/>
                <a:gd name="T82" fmla="*/ 96 w 96"/>
                <a:gd name="T83" fmla="*/ 34 h 85"/>
                <a:gd name="T84" fmla="*/ 94 w 96"/>
                <a:gd name="T85" fmla="*/ 40 h 85"/>
                <a:gd name="T86" fmla="*/ 90 w 96"/>
                <a:gd name="T87" fmla="*/ 44 h 85"/>
                <a:gd name="T88" fmla="*/ 88 w 96"/>
                <a:gd name="T89" fmla="*/ 49 h 85"/>
                <a:gd name="T90" fmla="*/ 88 w 96"/>
                <a:gd name="T91" fmla="*/ 49 h 85"/>
                <a:gd name="T92" fmla="*/ 57 w 96"/>
                <a:gd name="T93" fmla="*/ 78 h 85"/>
                <a:gd name="T94" fmla="*/ 54 w 96"/>
                <a:gd name="T95" fmla="*/ 82 h 85"/>
                <a:gd name="T96" fmla="*/ 50 w 96"/>
                <a:gd name="T97" fmla="*/ 84 h 85"/>
                <a:gd name="T98" fmla="*/ 48 w 96"/>
                <a:gd name="T99" fmla="*/ 85 h 85"/>
                <a:gd name="T100" fmla="*/ 45 w 96"/>
                <a:gd name="T101" fmla="*/ 84 h 85"/>
                <a:gd name="T102" fmla="*/ 41 w 96"/>
                <a:gd name="T103" fmla="*/ 82 h 85"/>
                <a:gd name="T104" fmla="*/ 38 w 96"/>
                <a:gd name="T105" fmla="*/ 78 h 85"/>
                <a:gd name="T106" fmla="*/ 8 w 96"/>
                <a:gd name="T107" fmla="*/ 49 h 85"/>
                <a:gd name="T108" fmla="*/ 8 w 96"/>
                <a:gd name="T109" fmla="*/ 49 h 85"/>
                <a:gd name="T110" fmla="*/ 5 w 96"/>
                <a:gd name="T111" fmla="*/ 44 h 85"/>
                <a:gd name="T112" fmla="*/ 1 w 96"/>
                <a:gd name="T113" fmla="*/ 40 h 85"/>
                <a:gd name="T114" fmla="*/ 0 w 96"/>
                <a:gd name="T115" fmla="*/ 34 h 85"/>
                <a:gd name="T116" fmla="*/ 0 w 96"/>
                <a:gd name="T117" fmla="*/ 28 h 85"/>
                <a:gd name="T118" fmla="*/ 2 w 96"/>
                <a:gd name="T119" fmla="*/ 14 h 85"/>
                <a:gd name="T120" fmla="*/ 13 w 96"/>
                <a:gd name="T121" fmla="*/ 4 h 85"/>
                <a:gd name="T122" fmla="*/ 26 w 96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85">
                  <a:moveTo>
                    <a:pt x="26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8"/>
                  </a:lnTo>
                  <a:lnTo>
                    <a:pt x="12" y="22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3" y="36"/>
                  </a:lnTo>
                  <a:lnTo>
                    <a:pt x="17" y="4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78" y="40"/>
                  </a:lnTo>
                  <a:lnTo>
                    <a:pt x="82" y="36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2"/>
                  </a:lnTo>
                  <a:lnTo>
                    <a:pt x="81" y="18"/>
                  </a:lnTo>
                  <a:lnTo>
                    <a:pt x="77" y="16"/>
                  </a:lnTo>
                  <a:lnTo>
                    <a:pt x="73" y="13"/>
                  </a:lnTo>
                  <a:lnTo>
                    <a:pt x="68" y="12"/>
                  </a:lnTo>
                  <a:lnTo>
                    <a:pt x="64" y="13"/>
                  </a:lnTo>
                  <a:lnTo>
                    <a:pt x="60" y="14"/>
                  </a:lnTo>
                  <a:lnTo>
                    <a:pt x="57" y="17"/>
                  </a:lnTo>
                  <a:lnTo>
                    <a:pt x="48" y="28"/>
                  </a:lnTo>
                  <a:lnTo>
                    <a:pt x="38" y="17"/>
                  </a:lnTo>
                  <a:lnTo>
                    <a:pt x="36" y="14"/>
                  </a:lnTo>
                  <a:lnTo>
                    <a:pt x="32" y="13"/>
                  </a:lnTo>
                  <a:lnTo>
                    <a:pt x="26" y="12"/>
                  </a:lnTo>
                  <a:close/>
                  <a:moveTo>
                    <a:pt x="26" y="0"/>
                  </a:moveTo>
                  <a:lnTo>
                    <a:pt x="33" y="1"/>
                  </a:lnTo>
                  <a:lnTo>
                    <a:pt x="38" y="2"/>
                  </a:lnTo>
                  <a:lnTo>
                    <a:pt x="44" y="5"/>
                  </a:lnTo>
                  <a:lnTo>
                    <a:pt x="48" y="9"/>
                  </a:lnTo>
                  <a:lnTo>
                    <a:pt x="52" y="5"/>
                  </a:lnTo>
                  <a:lnTo>
                    <a:pt x="57" y="2"/>
                  </a:lnTo>
                  <a:lnTo>
                    <a:pt x="62" y="1"/>
                  </a:lnTo>
                  <a:lnTo>
                    <a:pt x="68" y="0"/>
                  </a:lnTo>
                  <a:lnTo>
                    <a:pt x="82" y="4"/>
                  </a:lnTo>
                  <a:lnTo>
                    <a:pt x="93" y="14"/>
                  </a:lnTo>
                  <a:lnTo>
                    <a:pt x="96" y="28"/>
                  </a:lnTo>
                  <a:lnTo>
                    <a:pt x="96" y="34"/>
                  </a:lnTo>
                  <a:lnTo>
                    <a:pt x="94" y="40"/>
                  </a:lnTo>
                  <a:lnTo>
                    <a:pt x="90" y="44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0" y="84"/>
                  </a:lnTo>
                  <a:lnTo>
                    <a:pt x="48" y="85"/>
                  </a:lnTo>
                  <a:lnTo>
                    <a:pt x="45" y="84"/>
                  </a:lnTo>
                  <a:lnTo>
                    <a:pt x="41" y="82"/>
                  </a:lnTo>
                  <a:lnTo>
                    <a:pt x="38" y="78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5" y="44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2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7A1CB30A-5E47-42D0-8379-2300BB85C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271" y="3699001"/>
              <a:ext cx="146030" cy="180302"/>
            </a:xfrm>
            <a:custGeom>
              <a:avLst/>
              <a:gdLst>
                <a:gd name="T0" fmla="*/ 64 w 98"/>
                <a:gd name="T1" fmla="*/ 60 h 121"/>
                <a:gd name="T2" fmla="*/ 52 w 98"/>
                <a:gd name="T3" fmla="*/ 84 h 121"/>
                <a:gd name="T4" fmla="*/ 38 w 98"/>
                <a:gd name="T5" fmla="*/ 101 h 121"/>
                <a:gd name="T6" fmla="*/ 26 w 98"/>
                <a:gd name="T7" fmla="*/ 113 h 121"/>
                <a:gd name="T8" fmla="*/ 16 w 98"/>
                <a:gd name="T9" fmla="*/ 120 h 121"/>
                <a:gd name="T10" fmla="*/ 9 w 98"/>
                <a:gd name="T11" fmla="*/ 121 h 121"/>
                <a:gd name="T12" fmla="*/ 5 w 98"/>
                <a:gd name="T13" fmla="*/ 121 h 121"/>
                <a:gd name="T14" fmla="*/ 2 w 98"/>
                <a:gd name="T15" fmla="*/ 120 h 121"/>
                <a:gd name="T16" fmla="*/ 1 w 98"/>
                <a:gd name="T17" fmla="*/ 118 h 121"/>
                <a:gd name="T18" fmla="*/ 1 w 98"/>
                <a:gd name="T19" fmla="*/ 117 h 121"/>
                <a:gd name="T20" fmla="*/ 0 w 98"/>
                <a:gd name="T21" fmla="*/ 116 h 121"/>
                <a:gd name="T22" fmla="*/ 0 w 98"/>
                <a:gd name="T23" fmla="*/ 114 h 121"/>
                <a:gd name="T24" fmla="*/ 5 w 98"/>
                <a:gd name="T25" fmla="*/ 113 h 121"/>
                <a:gd name="T26" fmla="*/ 16 w 98"/>
                <a:gd name="T27" fmla="*/ 108 h 121"/>
                <a:gd name="T28" fmla="*/ 30 w 98"/>
                <a:gd name="T29" fmla="*/ 97 h 121"/>
                <a:gd name="T30" fmla="*/ 48 w 98"/>
                <a:gd name="T31" fmla="*/ 82 h 121"/>
                <a:gd name="T32" fmla="*/ 64 w 98"/>
                <a:gd name="T33" fmla="*/ 60 h 121"/>
                <a:gd name="T34" fmla="*/ 74 w 98"/>
                <a:gd name="T35" fmla="*/ 0 h 121"/>
                <a:gd name="T36" fmla="*/ 81 w 98"/>
                <a:gd name="T37" fmla="*/ 11 h 121"/>
                <a:gd name="T38" fmla="*/ 88 w 98"/>
                <a:gd name="T39" fmla="*/ 25 h 121"/>
                <a:gd name="T40" fmla="*/ 96 w 98"/>
                <a:gd name="T41" fmla="*/ 43 h 121"/>
                <a:gd name="T42" fmla="*/ 98 w 98"/>
                <a:gd name="T43" fmla="*/ 62 h 121"/>
                <a:gd name="T44" fmla="*/ 97 w 98"/>
                <a:gd name="T45" fmla="*/ 84 h 121"/>
                <a:gd name="T46" fmla="*/ 92 w 98"/>
                <a:gd name="T47" fmla="*/ 97 h 121"/>
                <a:gd name="T48" fmla="*/ 82 w 98"/>
                <a:gd name="T49" fmla="*/ 109 h 121"/>
                <a:gd name="T50" fmla="*/ 73 w 98"/>
                <a:gd name="T51" fmla="*/ 116 h 121"/>
                <a:gd name="T52" fmla="*/ 62 w 98"/>
                <a:gd name="T53" fmla="*/ 118 h 121"/>
                <a:gd name="T54" fmla="*/ 52 w 98"/>
                <a:gd name="T55" fmla="*/ 117 h 121"/>
                <a:gd name="T56" fmla="*/ 42 w 98"/>
                <a:gd name="T57" fmla="*/ 109 h 121"/>
                <a:gd name="T58" fmla="*/ 56 w 98"/>
                <a:gd name="T59" fmla="*/ 92 h 121"/>
                <a:gd name="T60" fmla="*/ 64 w 98"/>
                <a:gd name="T61" fmla="*/ 76 h 121"/>
                <a:gd name="T62" fmla="*/ 68 w 98"/>
                <a:gd name="T63" fmla="*/ 61 h 121"/>
                <a:gd name="T64" fmla="*/ 68 w 98"/>
                <a:gd name="T65" fmla="*/ 50 h 121"/>
                <a:gd name="T66" fmla="*/ 66 w 98"/>
                <a:gd name="T67" fmla="*/ 43 h 121"/>
                <a:gd name="T68" fmla="*/ 66 w 98"/>
                <a:gd name="T69" fmla="*/ 40 h 121"/>
                <a:gd name="T70" fmla="*/ 52 w 98"/>
                <a:gd name="T71" fmla="*/ 65 h 121"/>
                <a:gd name="T72" fmla="*/ 36 w 98"/>
                <a:gd name="T73" fmla="*/ 84 h 121"/>
                <a:gd name="T74" fmla="*/ 18 w 98"/>
                <a:gd name="T75" fmla="*/ 96 h 121"/>
                <a:gd name="T76" fmla="*/ 9 w 98"/>
                <a:gd name="T77" fmla="*/ 89 h 121"/>
                <a:gd name="T78" fmla="*/ 4 w 98"/>
                <a:gd name="T79" fmla="*/ 78 h 121"/>
                <a:gd name="T80" fmla="*/ 2 w 98"/>
                <a:gd name="T81" fmla="*/ 66 h 121"/>
                <a:gd name="T82" fmla="*/ 5 w 98"/>
                <a:gd name="T83" fmla="*/ 53 h 121"/>
                <a:gd name="T84" fmla="*/ 14 w 98"/>
                <a:gd name="T85" fmla="*/ 41 h 121"/>
                <a:gd name="T86" fmla="*/ 25 w 98"/>
                <a:gd name="T87" fmla="*/ 32 h 121"/>
                <a:gd name="T88" fmla="*/ 36 w 98"/>
                <a:gd name="T89" fmla="*/ 27 h 121"/>
                <a:gd name="T90" fmla="*/ 45 w 98"/>
                <a:gd name="T91" fmla="*/ 24 h 121"/>
                <a:gd name="T92" fmla="*/ 54 w 98"/>
                <a:gd name="T93" fmla="*/ 20 h 121"/>
                <a:gd name="T94" fmla="*/ 64 w 98"/>
                <a:gd name="T95" fmla="*/ 13 h 121"/>
                <a:gd name="T96" fmla="*/ 74 w 98"/>
                <a:gd name="T9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1">
                  <a:moveTo>
                    <a:pt x="64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6" y="113"/>
                  </a:lnTo>
                  <a:lnTo>
                    <a:pt x="16" y="120"/>
                  </a:lnTo>
                  <a:lnTo>
                    <a:pt x="9" y="121"/>
                  </a:lnTo>
                  <a:lnTo>
                    <a:pt x="5" y="121"/>
                  </a:lnTo>
                  <a:lnTo>
                    <a:pt x="2" y="120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7"/>
                  </a:lnTo>
                  <a:lnTo>
                    <a:pt x="48" y="82"/>
                  </a:lnTo>
                  <a:lnTo>
                    <a:pt x="64" y="60"/>
                  </a:lnTo>
                  <a:close/>
                  <a:moveTo>
                    <a:pt x="74" y="0"/>
                  </a:moveTo>
                  <a:lnTo>
                    <a:pt x="81" y="11"/>
                  </a:lnTo>
                  <a:lnTo>
                    <a:pt x="88" y="25"/>
                  </a:lnTo>
                  <a:lnTo>
                    <a:pt x="96" y="43"/>
                  </a:lnTo>
                  <a:lnTo>
                    <a:pt x="98" y="62"/>
                  </a:lnTo>
                  <a:lnTo>
                    <a:pt x="97" y="84"/>
                  </a:lnTo>
                  <a:lnTo>
                    <a:pt x="92" y="97"/>
                  </a:lnTo>
                  <a:lnTo>
                    <a:pt x="82" y="109"/>
                  </a:lnTo>
                  <a:lnTo>
                    <a:pt x="73" y="116"/>
                  </a:lnTo>
                  <a:lnTo>
                    <a:pt x="62" y="118"/>
                  </a:lnTo>
                  <a:lnTo>
                    <a:pt x="52" y="117"/>
                  </a:lnTo>
                  <a:lnTo>
                    <a:pt x="42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1"/>
                  </a:lnTo>
                  <a:lnTo>
                    <a:pt x="68" y="50"/>
                  </a:lnTo>
                  <a:lnTo>
                    <a:pt x="66" y="43"/>
                  </a:lnTo>
                  <a:lnTo>
                    <a:pt x="66" y="40"/>
                  </a:lnTo>
                  <a:lnTo>
                    <a:pt x="52" y="65"/>
                  </a:lnTo>
                  <a:lnTo>
                    <a:pt x="36" y="84"/>
                  </a:lnTo>
                  <a:lnTo>
                    <a:pt x="18" y="96"/>
                  </a:lnTo>
                  <a:lnTo>
                    <a:pt x="9" y="89"/>
                  </a:lnTo>
                  <a:lnTo>
                    <a:pt x="4" y="78"/>
                  </a:lnTo>
                  <a:lnTo>
                    <a:pt x="2" y="66"/>
                  </a:lnTo>
                  <a:lnTo>
                    <a:pt x="5" y="53"/>
                  </a:lnTo>
                  <a:lnTo>
                    <a:pt x="14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C7C8919C-4F07-417B-9C43-6B84A034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5" y="5575030"/>
              <a:ext cx="111758" cy="110267"/>
            </a:xfrm>
            <a:custGeom>
              <a:avLst/>
              <a:gdLst>
                <a:gd name="T0" fmla="*/ 47 w 75"/>
                <a:gd name="T1" fmla="*/ 62 h 74"/>
                <a:gd name="T2" fmla="*/ 42 w 75"/>
                <a:gd name="T3" fmla="*/ 64 h 74"/>
                <a:gd name="T4" fmla="*/ 34 w 75"/>
                <a:gd name="T5" fmla="*/ 64 h 74"/>
                <a:gd name="T6" fmla="*/ 38 w 75"/>
                <a:gd name="T7" fmla="*/ 40 h 74"/>
                <a:gd name="T8" fmla="*/ 26 w 75"/>
                <a:gd name="T9" fmla="*/ 61 h 74"/>
                <a:gd name="T10" fmla="*/ 11 w 75"/>
                <a:gd name="T11" fmla="*/ 48 h 74"/>
                <a:gd name="T12" fmla="*/ 10 w 75"/>
                <a:gd name="T13" fmla="*/ 32 h 74"/>
                <a:gd name="T14" fmla="*/ 62 w 75"/>
                <a:gd name="T15" fmla="*/ 24 h 74"/>
                <a:gd name="T16" fmla="*/ 66 w 75"/>
                <a:gd name="T17" fmla="*/ 37 h 74"/>
                <a:gd name="T18" fmla="*/ 51 w 75"/>
                <a:gd name="T19" fmla="*/ 61 h 74"/>
                <a:gd name="T20" fmla="*/ 62 w 75"/>
                <a:gd name="T21" fmla="*/ 33 h 74"/>
                <a:gd name="T22" fmla="*/ 62 w 75"/>
                <a:gd name="T23" fmla="*/ 27 h 74"/>
                <a:gd name="T24" fmla="*/ 38 w 75"/>
                <a:gd name="T25" fmla="*/ 11 h 74"/>
                <a:gd name="T26" fmla="*/ 51 w 75"/>
                <a:gd name="T27" fmla="*/ 13 h 74"/>
                <a:gd name="T28" fmla="*/ 56 w 75"/>
                <a:gd name="T29" fmla="*/ 17 h 74"/>
                <a:gd name="T30" fmla="*/ 52 w 75"/>
                <a:gd name="T31" fmla="*/ 20 h 74"/>
                <a:gd name="T32" fmla="*/ 52 w 75"/>
                <a:gd name="T33" fmla="*/ 25 h 74"/>
                <a:gd name="T34" fmla="*/ 55 w 75"/>
                <a:gd name="T35" fmla="*/ 31 h 74"/>
                <a:gd name="T36" fmla="*/ 56 w 75"/>
                <a:gd name="T37" fmla="*/ 36 h 74"/>
                <a:gd name="T38" fmla="*/ 54 w 75"/>
                <a:gd name="T39" fmla="*/ 45 h 74"/>
                <a:gd name="T40" fmla="*/ 42 w 75"/>
                <a:gd name="T41" fmla="*/ 24 h 74"/>
                <a:gd name="T42" fmla="*/ 44 w 75"/>
                <a:gd name="T43" fmla="*/ 24 h 74"/>
                <a:gd name="T44" fmla="*/ 46 w 75"/>
                <a:gd name="T45" fmla="*/ 23 h 74"/>
                <a:gd name="T46" fmla="*/ 43 w 75"/>
                <a:gd name="T47" fmla="*/ 23 h 74"/>
                <a:gd name="T48" fmla="*/ 39 w 75"/>
                <a:gd name="T49" fmla="*/ 23 h 74"/>
                <a:gd name="T50" fmla="*/ 35 w 75"/>
                <a:gd name="T51" fmla="*/ 23 h 74"/>
                <a:gd name="T52" fmla="*/ 30 w 75"/>
                <a:gd name="T53" fmla="*/ 23 h 74"/>
                <a:gd name="T54" fmla="*/ 28 w 75"/>
                <a:gd name="T55" fmla="*/ 23 h 74"/>
                <a:gd name="T56" fmla="*/ 30 w 75"/>
                <a:gd name="T57" fmla="*/ 24 h 74"/>
                <a:gd name="T58" fmla="*/ 32 w 75"/>
                <a:gd name="T59" fmla="*/ 24 h 74"/>
                <a:gd name="T60" fmla="*/ 31 w 75"/>
                <a:gd name="T61" fmla="*/ 54 h 74"/>
                <a:gd name="T62" fmla="*/ 23 w 75"/>
                <a:gd name="T63" fmla="*/ 24 h 74"/>
                <a:gd name="T64" fmla="*/ 24 w 75"/>
                <a:gd name="T65" fmla="*/ 24 h 74"/>
                <a:gd name="T66" fmla="*/ 23 w 75"/>
                <a:gd name="T67" fmla="*/ 23 h 74"/>
                <a:gd name="T68" fmla="*/ 20 w 75"/>
                <a:gd name="T69" fmla="*/ 23 h 74"/>
                <a:gd name="T70" fmla="*/ 16 w 75"/>
                <a:gd name="T71" fmla="*/ 23 h 74"/>
                <a:gd name="T72" fmla="*/ 24 w 75"/>
                <a:gd name="T73" fmla="*/ 13 h 74"/>
                <a:gd name="T74" fmla="*/ 38 w 75"/>
                <a:gd name="T75" fmla="*/ 5 h 74"/>
                <a:gd name="T76" fmla="*/ 15 w 75"/>
                <a:gd name="T77" fmla="*/ 15 h 74"/>
                <a:gd name="T78" fmla="*/ 4 w 75"/>
                <a:gd name="T79" fmla="*/ 37 h 74"/>
                <a:gd name="T80" fmla="*/ 15 w 75"/>
                <a:gd name="T81" fmla="*/ 60 h 74"/>
                <a:gd name="T82" fmla="*/ 38 w 75"/>
                <a:gd name="T83" fmla="*/ 70 h 74"/>
                <a:gd name="T84" fmla="*/ 60 w 75"/>
                <a:gd name="T85" fmla="*/ 60 h 74"/>
                <a:gd name="T86" fmla="*/ 70 w 75"/>
                <a:gd name="T87" fmla="*/ 37 h 74"/>
                <a:gd name="T88" fmla="*/ 60 w 75"/>
                <a:gd name="T89" fmla="*/ 15 h 74"/>
                <a:gd name="T90" fmla="*/ 38 w 75"/>
                <a:gd name="T91" fmla="*/ 5 h 74"/>
                <a:gd name="T92" fmla="*/ 52 w 75"/>
                <a:gd name="T93" fmla="*/ 3 h 74"/>
                <a:gd name="T94" fmla="*/ 72 w 75"/>
                <a:gd name="T95" fmla="*/ 23 h 74"/>
                <a:gd name="T96" fmla="*/ 72 w 75"/>
                <a:gd name="T97" fmla="*/ 52 h 74"/>
                <a:gd name="T98" fmla="*/ 52 w 75"/>
                <a:gd name="T99" fmla="*/ 72 h 74"/>
                <a:gd name="T100" fmla="*/ 23 w 75"/>
                <a:gd name="T101" fmla="*/ 72 h 74"/>
                <a:gd name="T102" fmla="*/ 3 w 75"/>
                <a:gd name="T103" fmla="*/ 52 h 74"/>
                <a:gd name="T104" fmla="*/ 3 w 75"/>
                <a:gd name="T105" fmla="*/ 23 h 74"/>
                <a:gd name="T106" fmla="*/ 23 w 75"/>
                <a:gd name="T10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" h="74">
                  <a:moveTo>
                    <a:pt x="38" y="40"/>
                  </a:moveTo>
                  <a:lnTo>
                    <a:pt x="47" y="62"/>
                  </a:lnTo>
                  <a:lnTo>
                    <a:pt x="47" y="62"/>
                  </a:lnTo>
                  <a:lnTo>
                    <a:pt x="42" y="64"/>
                  </a:lnTo>
                  <a:lnTo>
                    <a:pt x="38" y="65"/>
                  </a:lnTo>
                  <a:lnTo>
                    <a:pt x="34" y="64"/>
                  </a:lnTo>
                  <a:lnTo>
                    <a:pt x="30" y="64"/>
                  </a:lnTo>
                  <a:lnTo>
                    <a:pt x="38" y="40"/>
                  </a:lnTo>
                  <a:close/>
                  <a:moveTo>
                    <a:pt x="12" y="27"/>
                  </a:moveTo>
                  <a:lnTo>
                    <a:pt x="26" y="61"/>
                  </a:lnTo>
                  <a:lnTo>
                    <a:pt x="16" y="56"/>
                  </a:lnTo>
                  <a:lnTo>
                    <a:pt x="11" y="48"/>
                  </a:lnTo>
                  <a:lnTo>
                    <a:pt x="10" y="37"/>
                  </a:lnTo>
                  <a:lnTo>
                    <a:pt x="10" y="32"/>
                  </a:lnTo>
                  <a:lnTo>
                    <a:pt x="12" y="27"/>
                  </a:lnTo>
                  <a:close/>
                  <a:moveTo>
                    <a:pt x="62" y="24"/>
                  </a:moveTo>
                  <a:lnTo>
                    <a:pt x="64" y="31"/>
                  </a:lnTo>
                  <a:lnTo>
                    <a:pt x="66" y="37"/>
                  </a:lnTo>
                  <a:lnTo>
                    <a:pt x="62" y="51"/>
                  </a:lnTo>
                  <a:lnTo>
                    <a:pt x="51" y="61"/>
                  </a:lnTo>
                  <a:lnTo>
                    <a:pt x="60" y="37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2" y="27"/>
                  </a:lnTo>
                  <a:lnTo>
                    <a:pt x="62" y="24"/>
                  </a:lnTo>
                  <a:close/>
                  <a:moveTo>
                    <a:pt x="38" y="11"/>
                  </a:moveTo>
                  <a:lnTo>
                    <a:pt x="44" y="11"/>
                  </a:lnTo>
                  <a:lnTo>
                    <a:pt x="51" y="13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4" y="17"/>
                  </a:lnTo>
                  <a:lnTo>
                    <a:pt x="52" y="20"/>
                  </a:lnTo>
                  <a:lnTo>
                    <a:pt x="51" y="23"/>
                  </a:lnTo>
                  <a:lnTo>
                    <a:pt x="52" y="25"/>
                  </a:lnTo>
                  <a:lnTo>
                    <a:pt x="54" y="28"/>
                  </a:lnTo>
                  <a:lnTo>
                    <a:pt x="55" y="31"/>
                  </a:lnTo>
                  <a:lnTo>
                    <a:pt x="56" y="33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4" y="45"/>
                  </a:lnTo>
                  <a:lnTo>
                    <a:pt x="51" y="53"/>
                  </a:lnTo>
                  <a:lnTo>
                    <a:pt x="42" y="24"/>
                  </a:lnTo>
                  <a:lnTo>
                    <a:pt x="43" y="24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6" y="23"/>
                  </a:lnTo>
                  <a:lnTo>
                    <a:pt x="35" y="23"/>
                  </a:lnTo>
                  <a:lnTo>
                    <a:pt x="32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6" y="36"/>
                  </a:lnTo>
                  <a:lnTo>
                    <a:pt x="31" y="54"/>
                  </a:lnTo>
                  <a:lnTo>
                    <a:pt x="20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0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24" y="13"/>
                  </a:lnTo>
                  <a:lnTo>
                    <a:pt x="38" y="11"/>
                  </a:lnTo>
                  <a:close/>
                  <a:moveTo>
                    <a:pt x="38" y="5"/>
                  </a:moveTo>
                  <a:lnTo>
                    <a:pt x="24" y="7"/>
                  </a:lnTo>
                  <a:lnTo>
                    <a:pt x="15" y="15"/>
                  </a:lnTo>
                  <a:lnTo>
                    <a:pt x="7" y="25"/>
                  </a:lnTo>
                  <a:lnTo>
                    <a:pt x="4" y="37"/>
                  </a:lnTo>
                  <a:lnTo>
                    <a:pt x="7" y="51"/>
                  </a:lnTo>
                  <a:lnTo>
                    <a:pt x="15" y="60"/>
                  </a:lnTo>
                  <a:lnTo>
                    <a:pt x="24" y="68"/>
                  </a:lnTo>
                  <a:lnTo>
                    <a:pt x="38" y="70"/>
                  </a:lnTo>
                  <a:lnTo>
                    <a:pt x="50" y="68"/>
                  </a:lnTo>
                  <a:lnTo>
                    <a:pt x="60" y="60"/>
                  </a:lnTo>
                  <a:lnTo>
                    <a:pt x="67" y="51"/>
                  </a:lnTo>
                  <a:lnTo>
                    <a:pt x="70" y="37"/>
                  </a:lnTo>
                  <a:lnTo>
                    <a:pt x="67" y="25"/>
                  </a:lnTo>
                  <a:lnTo>
                    <a:pt x="60" y="15"/>
                  </a:lnTo>
                  <a:lnTo>
                    <a:pt x="50" y="7"/>
                  </a:lnTo>
                  <a:lnTo>
                    <a:pt x="38" y="5"/>
                  </a:lnTo>
                  <a:close/>
                  <a:moveTo>
                    <a:pt x="38" y="0"/>
                  </a:moveTo>
                  <a:lnTo>
                    <a:pt x="52" y="3"/>
                  </a:lnTo>
                  <a:lnTo>
                    <a:pt x="64" y="11"/>
                  </a:lnTo>
                  <a:lnTo>
                    <a:pt x="72" y="23"/>
                  </a:lnTo>
                  <a:lnTo>
                    <a:pt x="75" y="37"/>
                  </a:lnTo>
                  <a:lnTo>
                    <a:pt x="72" y="52"/>
                  </a:lnTo>
                  <a:lnTo>
                    <a:pt x="64" y="64"/>
                  </a:lnTo>
                  <a:lnTo>
                    <a:pt x="52" y="72"/>
                  </a:lnTo>
                  <a:lnTo>
                    <a:pt x="38" y="74"/>
                  </a:lnTo>
                  <a:lnTo>
                    <a:pt x="23" y="72"/>
                  </a:lnTo>
                  <a:lnTo>
                    <a:pt x="11" y="64"/>
                  </a:lnTo>
                  <a:lnTo>
                    <a:pt x="3" y="52"/>
                  </a:lnTo>
                  <a:lnTo>
                    <a:pt x="0" y="37"/>
                  </a:lnTo>
                  <a:lnTo>
                    <a:pt x="3" y="23"/>
                  </a:lnTo>
                  <a:lnTo>
                    <a:pt x="11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A881AF48-F1A2-4AFF-AB65-2A67D5BB4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9" y="4250336"/>
              <a:ext cx="178812" cy="178812"/>
            </a:xfrm>
            <a:custGeom>
              <a:avLst/>
              <a:gdLst>
                <a:gd name="T0" fmla="*/ 46 w 120"/>
                <a:gd name="T1" fmla="*/ 15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6 h 120"/>
                <a:gd name="T12" fmla="*/ 24 w 120"/>
                <a:gd name="T13" fmla="*/ 66 h 120"/>
                <a:gd name="T14" fmla="*/ 34 w 120"/>
                <a:gd name="T15" fmla="*/ 72 h 120"/>
                <a:gd name="T16" fmla="*/ 46 w 120"/>
                <a:gd name="T17" fmla="*/ 74 h 120"/>
                <a:gd name="T18" fmla="*/ 56 w 120"/>
                <a:gd name="T19" fmla="*/ 72 h 120"/>
                <a:gd name="T20" fmla="*/ 67 w 120"/>
                <a:gd name="T21" fmla="*/ 66 h 120"/>
                <a:gd name="T22" fmla="*/ 72 w 120"/>
                <a:gd name="T23" fmla="*/ 56 h 120"/>
                <a:gd name="T24" fmla="*/ 75 w 120"/>
                <a:gd name="T25" fmla="*/ 45 h 120"/>
                <a:gd name="T26" fmla="*/ 72 w 120"/>
                <a:gd name="T27" fmla="*/ 33 h 120"/>
                <a:gd name="T28" fmla="*/ 67 w 120"/>
                <a:gd name="T29" fmla="*/ 24 h 120"/>
                <a:gd name="T30" fmla="*/ 56 w 120"/>
                <a:gd name="T31" fmla="*/ 17 h 120"/>
                <a:gd name="T32" fmla="*/ 46 w 120"/>
                <a:gd name="T33" fmla="*/ 15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7 w 120"/>
                <a:gd name="T45" fmla="*/ 61 h 120"/>
                <a:gd name="T46" fmla="*/ 79 w 120"/>
                <a:gd name="T47" fmla="*/ 74 h 120"/>
                <a:gd name="T48" fmla="*/ 82 w 120"/>
                <a:gd name="T49" fmla="*/ 74 h 120"/>
                <a:gd name="T50" fmla="*/ 86 w 120"/>
                <a:gd name="T51" fmla="*/ 76 h 120"/>
                <a:gd name="T52" fmla="*/ 88 w 120"/>
                <a:gd name="T53" fmla="*/ 77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0 h 120"/>
                <a:gd name="T62" fmla="*/ 119 w 120"/>
                <a:gd name="T63" fmla="*/ 114 h 120"/>
                <a:gd name="T64" fmla="*/ 118 w 120"/>
                <a:gd name="T65" fmla="*/ 117 h 120"/>
                <a:gd name="T66" fmla="*/ 115 w 120"/>
                <a:gd name="T67" fmla="*/ 118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6 h 120"/>
                <a:gd name="T76" fmla="*/ 78 w 120"/>
                <a:gd name="T77" fmla="*/ 88 h 120"/>
                <a:gd name="T78" fmla="*/ 76 w 120"/>
                <a:gd name="T79" fmla="*/ 85 h 120"/>
                <a:gd name="T80" fmla="*/ 75 w 120"/>
                <a:gd name="T81" fmla="*/ 81 h 120"/>
                <a:gd name="T82" fmla="*/ 75 w 120"/>
                <a:gd name="T83" fmla="*/ 78 h 120"/>
                <a:gd name="T84" fmla="*/ 62 w 120"/>
                <a:gd name="T85" fmla="*/ 86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2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5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6"/>
                  </a:lnTo>
                  <a:lnTo>
                    <a:pt x="24" y="66"/>
                  </a:lnTo>
                  <a:lnTo>
                    <a:pt x="34" y="72"/>
                  </a:lnTo>
                  <a:lnTo>
                    <a:pt x="46" y="74"/>
                  </a:lnTo>
                  <a:lnTo>
                    <a:pt x="56" y="72"/>
                  </a:lnTo>
                  <a:lnTo>
                    <a:pt x="67" y="66"/>
                  </a:lnTo>
                  <a:lnTo>
                    <a:pt x="72" y="56"/>
                  </a:lnTo>
                  <a:lnTo>
                    <a:pt x="75" y="45"/>
                  </a:lnTo>
                  <a:lnTo>
                    <a:pt x="72" y="33"/>
                  </a:lnTo>
                  <a:lnTo>
                    <a:pt x="67" y="24"/>
                  </a:lnTo>
                  <a:lnTo>
                    <a:pt x="56" y="17"/>
                  </a:lnTo>
                  <a:lnTo>
                    <a:pt x="46" y="15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7" y="61"/>
                  </a:lnTo>
                  <a:lnTo>
                    <a:pt x="79" y="74"/>
                  </a:lnTo>
                  <a:lnTo>
                    <a:pt x="82" y="74"/>
                  </a:lnTo>
                  <a:lnTo>
                    <a:pt x="86" y="76"/>
                  </a:lnTo>
                  <a:lnTo>
                    <a:pt x="88" y="77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9" y="114"/>
                  </a:lnTo>
                  <a:lnTo>
                    <a:pt x="118" y="117"/>
                  </a:lnTo>
                  <a:lnTo>
                    <a:pt x="115" y="118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6"/>
                  </a:lnTo>
                  <a:lnTo>
                    <a:pt x="78" y="88"/>
                  </a:lnTo>
                  <a:lnTo>
                    <a:pt x="76" y="85"/>
                  </a:lnTo>
                  <a:lnTo>
                    <a:pt x="75" y="81"/>
                  </a:lnTo>
                  <a:lnTo>
                    <a:pt x="75" y="78"/>
                  </a:lnTo>
                  <a:lnTo>
                    <a:pt x="62" y="86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81">
              <a:extLst>
                <a:ext uri="{FF2B5EF4-FFF2-40B4-BE49-F238E27FC236}">
                  <a16:creationId xmlns:a16="http://schemas.microsoft.com/office/drawing/2014/main" id="{2169BFE7-EBE8-4B68-8F98-7C7238B7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41" y="2953953"/>
              <a:ext cx="137088" cy="129638"/>
            </a:xfrm>
            <a:custGeom>
              <a:avLst/>
              <a:gdLst>
                <a:gd name="T0" fmla="*/ 47 w 92"/>
                <a:gd name="T1" fmla="*/ 0 h 87"/>
                <a:gd name="T2" fmla="*/ 56 w 92"/>
                <a:gd name="T3" fmla="*/ 2 h 87"/>
                <a:gd name="T4" fmla="*/ 61 w 92"/>
                <a:gd name="T5" fmla="*/ 6 h 87"/>
                <a:gd name="T6" fmla="*/ 65 w 92"/>
                <a:gd name="T7" fmla="*/ 13 h 87"/>
                <a:gd name="T8" fmla="*/ 65 w 92"/>
                <a:gd name="T9" fmla="*/ 18 h 87"/>
                <a:gd name="T10" fmla="*/ 65 w 92"/>
                <a:gd name="T11" fmla="*/ 23 h 87"/>
                <a:gd name="T12" fmla="*/ 65 w 92"/>
                <a:gd name="T13" fmla="*/ 27 h 87"/>
                <a:gd name="T14" fmla="*/ 67 w 92"/>
                <a:gd name="T15" fmla="*/ 29 h 87"/>
                <a:gd name="T16" fmla="*/ 68 w 92"/>
                <a:gd name="T17" fmla="*/ 31 h 87"/>
                <a:gd name="T18" fmla="*/ 67 w 92"/>
                <a:gd name="T19" fmla="*/ 34 h 87"/>
                <a:gd name="T20" fmla="*/ 67 w 92"/>
                <a:gd name="T21" fmla="*/ 37 h 87"/>
                <a:gd name="T22" fmla="*/ 65 w 92"/>
                <a:gd name="T23" fmla="*/ 39 h 87"/>
                <a:gd name="T24" fmla="*/ 63 w 92"/>
                <a:gd name="T25" fmla="*/ 39 h 87"/>
                <a:gd name="T26" fmla="*/ 61 w 92"/>
                <a:gd name="T27" fmla="*/ 43 h 87"/>
                <a:gd name="T28" fmla="*/ 60 w 92"/>
                <a:gd name="T29" fmla="*/ 47 h 87"/>
                <a:gd name="T30" fmla="*/ 59 w 92"/>
                <a:gd name="T31" fmla="*/ 50 h 87"/>
                <a:gd name="T32" fmla="*/ 57 w 92"/>
                <a:gd name="T33" fmla="*/ 53 h 87"/>
                <a:gd name="T34" fmla="*/ 56 w 92"/>
                <a:gd name="T35" fmla="*/ 54 h 87"/>
                <a:gd name="T36" fmla="*/ 55 w 92"/>
                <a:gd name="T37" fmla="*/ 55 h 87"/>
                <a:gd name="T38" fmla="*/ 55 w 92"/>
                <a:gd name="T39" fmla="*/ 55 h 87"/>
                <a:gd name="T40" fmla="*/ 55 w 92"/>
                <a:gd name="T41" fmla="*/ 57 h 87"/>
                <a:gd name="T42" fmla="*/ 56 w 92"/>
                <a:gd name="T43" fmla="*/ 59 h 87"/>
                <a:gd name="T44" fmla="*/ 56 w 92"/>
                <a:gd name="T45" fmla="*/ 61 h 87"/>
                <a:gd name="T46" fmla="*/ 57 w 92"/>
                <a:gd name="T47" fmla="*/ 62 h 87"/>
                <a:gd name="T48" fmla="*/ 64 w 92"/>
                <a:gd name="T49" fmla="*/ 63 h 87"/>
                <a:gd name="T50" fmla="*/ 72 w 92"/>
                <a:gd name="T51" fmla="*/ 67 h 87"/>
                <a:gd name="T52" fmla="*/ 81 w 92"/>
                <a:gd name="T53" fmla="*/ 73 h 87"/>
                <a:gd name="T54" fmla="*/ 89 w 92"/>
                <a:gd name="T55" fmla="*/ 79 h 87"/>
                <a:gd name="T56" fmla="*/ 92 w 92"/>
                <a:gd name="T57" fmla="*/ 87 h 87"/>
                <a:gd name="T58" fmla="*/ 0 w 92"/>
                <a:gd name="T59" fmla="*/ 87 h 87"/>
                <a:gd name="T60" fmla="*/ 4 w 92"/>
                <a:gd name="T61" fmla="*/ 79 h 87"/>
                <a:gd name="T62" fmla="*/ 11 w 92"/>
                <a:gd name="T63" fmla="*/ 73 h 87"/>
                <a:gd name="T64" fmla="*/ 20 w 92"/>
                <a:gd name="T65" fmla="*/ 67 h 87"/>
                <a:gd name="T66" fmla="*/ 28 w 92"/>
                <a:gd name="T67" fmla="*/ 63 h 87"/>
                <a:gd name="T68" fmla="*/ 35 w 92"/>
                <a:gd name="T69" fmla="*/ 62 h 87"/>
                <a:gd name="T70" fmla="*/ 36 w 92"/>
                <a:gd name="T71" fmla="*/ 61 h 87"/>
                <a:gd name="T72" fmla="*/ 36 w 92"/>
                <a:gd name="T73" fmla="*/ 59 h 87"/>
                <a:gd name="T74" fmla="*/ 37 w 92"/>
                <a:gd name="T75" fmla="*/ 57 h 87"/>
                <a:gd name="T76" fmla="*/ 37 w 92"/>
                <a:gd name="T77" fmla="*/ 55 h 87"/>
                <a:gd name="T78" fmla="*/ 37 w 92"/>
                <a:gd name="T79" fmla="*/ 55 h 87"/>
                <a:gd name="T80" fmla="*/ 36 w 92"/>
                <a:gd name="T81" fmla="*/ 54 h 87"/>
                <a:gd name="T82" fmla="*/ 36 w 92"/>
                <a:gd name="T83" fmla="*/ 53 h 87"/>
                <a:gd name="T84" fmla="*/ 33 w 92"/>
                <a:gd name="T85" fmla="*/ 50 h 87"/>
                <a:gd name="T86" fmla="*/ 32 w 92"/>
                <a:gd name="T87" fmla="*/ 47 h 87"/>
                <a:gd name="T88" fmla="*/ 31 w 92"/>
                <a:gd name="T89" fmla="*/ 43 h 87"/>
                <a:gd name="T90" fmla="*/ 29 w 92"/>
                <a:gd name="T91" fmla="*/ 39 h 87"/>
                <a:gd name="T92" fmla="*/ 27 w 92"/>
                <a:gd name="T93" fmla="*/ 39 h 87"/>
                <a:gd name="T94" fmla="*/ 25 w 92"/>
                <a:gd name="T95" fmla="*/ 37 h 87"/>
                <a:gd name="T96" fmla="*/ 25 w 92"/>
                <a:gd name="T97" fmla="*/ 34 h 87"/>
                <a:gd name="T98" fmla="*/ 25 w 92"/>
                <a:gd name="T99" fmla="*/ 31 h 87"/>
                <a:gd name="T100" fmla="*/ 25 w 92"/>
                <a:gd name="T101" fmla="*/ 29 h 87"/>
                <a:gd name="T102" fmla="*/ 27 w 92"/>
                <a:gd name="T103" fmla="*/ 27 h 87"/>
                <a:gd name="T104" fmla="*/ 27 w 92"/>
                <a:gd name="T105" fmla="*/ 23 h 87"/>
                <a:gd name="T106" fmla="*/ 27 w 92"/>
                <a:gd name="T107" fmla="*/ 18 h 87"/>
                <a:gd name="T108" fmla="*/ 27 w 92"/>
                <a:gd name="T109" fmla="*/ 13 h 87"/>
                <a:gd name="T110" fmla="*/ 31 w 92"/>
                <a:gd name="T111" fmla="*/ 6 h 87"/>
                <a:gd name="T112" fmla="*/ 36 w 92"/>
                <a:gd name="T113" fmla="*/ 2 h 87"/>
                <a:gd name="T114" fmla="*/ 47 w 92"/>
                <a:gd name="T1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87">
                  <a:moveTo>
                    <a:pt x="47" y="0"/>
                  </a:moveTo>
                  <a:lnTo>
                    <a:pt x="56" y="2"/>
                  </a:lnTo>
                  <a:lnTo>
                    <a:pt x="61" y="6"/>
                  </a:lnTo>
                  <a:lnTo>
                    <a:pt x="65" y="13"/>
                  </a:lnTo>
                  <a:lnTo>
                    <a:pt x="65" y="18"/>
                  </a:lnTo>
                  <a:lnTo>
                    <a:pt x="65" y="23"/>
                  </a:lnTo>
                  <a:lnTo>
                    <a:pt x="65" y="27"/>
                  </a:lnTo>
                  <a:lnTo>
                    <a:pt x="67" y="29"/>
                  </a:lnTo>
                  <a:lnTo>
                    <a:pt x="68" y="31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61" y="43"/>
                  </a:lnTo>
                  <a:lnTo>
                    <a:pt x="60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6" y="54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7"/>
                  </a:lnTo>
                  <a:lnTo>
                    <a:pt x="56" y="59"/>
                  </a:lnTo>
                  <a:lnTo>
                    <a:pt x="56" y="61"/>
                  </a:lnTo>
                  <a:lnTo>
                    <a:pt x="57" y="62"/>
                  </a:lnTo>
                  <a:lnTo>
                    <a:pt x="64" y="63"/>
                  </a:lnTo>
                  <a:lnTo>
                    <a:pt x="72" y="67"/>
                  </a:lnTo>
                  <a:lnTo>
                    <a:pt x="81" y="73"/>
                  </a:lnTo>
                  <a:lnTo>
                    <a:pt x="89" y="79"/>
                  </a:lnTo>
                  <a:lnTo>
                    <a:pt x="92" y="87"/>
                  </a:lnTo>
                  <a:lnTo>
                    <a:pt x="0" y="87"/>
                  </a:lnTo>
                  <a:lnTo>
                    <a:pt x="4" y="79"/>
                  </a:lnTo>
                  <a:lnTo>
                    <a:pt x="11" y="73"/>
                  </a:lnTo>
                  <a:lnTo>
                    <a:pt x="20" y="67"/>
                  </a:lnTo>
                  <a:lnTo>
                    <a:pt x="28" y="63"/>
                  </a:lnTo>
                  <a:lnTo>
                    <a:pt x="35" y="62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7" y="57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6" y="54"/>
                  </a:lnTo>
                  <a:lnTo>
                    <a:pt x="36" y="53"/>
                  </a:lnTo>
                  <a:lnTo>
                    <a:pt x="33" y="50"/>
                  </a:lnTo>
                  <a:lnTo>
                    <a:pt x="32" y="47"/>
                  </a:lnTo>
                  <a:lnTo>
                    <a:pt x="31" y="43"/>
                  </a:lnTo>
                  <a:lnTo>
                    <a:pt x="29" y="39"/>
                  </a:lnTo>
                  <a:lnTo>
                    <a:pt x="27" y="39"/>
                  </a:lnTo>
                  <a:lnTo>
                    <a:pt x="25" y="37"/>
                  </a:lnTo>
                  <a:lnTo>
                    <a:pt x="25" y="34"/>
                  </a:lnTo>
                  <a:lnTo>
                    <a:pt x="25" y="31"/>
                  </a:lnTo>
                  <a:lnTo>
                    <a:pt x="25" y="29"/>
                  </a:lnTo>
                  <a:lnTo>
                    <a:pt x="27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7" y="13"/>
                  </a:lnTo>
                  <a:lnTo>
                    <a:pt x="31" y="6"/>
                  </a:lnTo>
                  <a:lnTo>
                    <a:pt x="36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82">
              <a:extLst>
                <a:ext uri="{FF2B5EF4-FFF2-40B4-BE49-F238E27FC236}">
                  <a16:creationId xmlns:a16="http://schemas.microsoft.com/office/drawing/2014/main" id="{DC1FED20-9E61-43DD-AE64-2219A67B8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1" y="3263892"/>
              <a:ext cx="163910" cy="165401"/>
            </a:xfrm>
            <a:custGeom>
              <a:avLst/>
              <a:gdLst>
                <a:gd name="T0" fmla="*/ 110 w 110"/>
                <a:gd name="T1" fmla="*/ 0 h 111"/>
                <a:gd name="T2" fmla="*/ 110 w 110"/>
                <a:gd name="T3" fmla="*/ 79 h 111"/>
                <a:gd name="T4" fmla="*/ 106 w 110"/>
                <a:gd name="T5" fmla="*/ 88 h 111"/>
                <a:gd name="T6" fmla="*/ 98 w 110"/>
                <a:gd name="T7" fmla="*/ 95 h 111"/>
                <a:gd name="T8" fmla="*/ 85 w 110"/>
                <a:gd name="T9" fmla="*/ 96 h 111"/>
                <a:gd name="T10" fmla="*/ 73 w 110"/>
                <a:gd name="T11" fmla="*/ 95 h 111"/>
                <a:gd name="T12" fmla="*/ 65 w 110"/>
                <a:gd name="T13" fmla="*/ 88 h 111"/>
                <a:gd name="T14" fmla="*/ 61 w 110"/>
                <a:gd name="T15" fmla="*/ 79 h 111"/>
                <a:gd name="T16" fmla="*/ 65 w 110"/>
                <a:gd name="T17" fmla="*/ 71 h 111"/>
                <a:gd name="T18" fmla="*/ 73 w 110"/>
                <a:gd name="T19" fmla="*/ 64 h 111"/>
                <a:gd name="T20" fmla="*/ 85 w 110"/>
                <a:gd name="T21" fmla="*/ 62 h 111"/>
                <a:gd name="T22" fmla="*/ 91 w 110"/>
                <a:gd name="T23" fmla="*/ 63 h 111"/>
                <a:gd name="T24" fmla="*/ 95 w 110"/>
                <a:gd name="T25" fmla="*/ 64 h 111"/>
                <a:gd name="T26" fmla="*/ 95 w 110"/>
                <a:gd name="T27" fmla="*/ 28 h 111"/>
                <a:gd name="T28" fmla="*/ 47 w 110"/>
                <a:gd name="T29" fmla="*/ 42 h 111"/>
                <a:gd name="T30" fmla="*/ 47 w 110"/>
                <a:gd name="T31" fmla="*/ 94 h 111"/>
                <a:gd name="T32" fmla="*/ 43 w 110"/>
                <a:gd name="T33" fmla="*/ 102 h 111"/>
                <a:gd name="T34" fmla="*/ 35 w 110"/>
                <a:gd name="T35" fmla="*/ 108 h 111"/>
                <a:gd name="T36" fmla="*/ 23 w 110"/>
                <a:gd name="T37" fmla="*/ 111 h 111"/>
                <a:gd name="T38" fmla="*/ 12 w 110"/>
                <a:gd name="T39" fmla="*/ 108 h 111"/>
                <a:gd name="T40" fmla="*/ 2 w 110"/>
                <a:gd name="T41" fmla="*/ 102 h 111"/>
                <a:gd name="T42" fmla="*/ 0 w 110"/>
                <a:gd name="T43" fmla="*/ 94 h 111"/>
                <a:gd name="T44" fmla="*/ 2 w 110"/>
                <a:gd name="T45" fmla="*/ 84 h 111"/>
                <a:gd name="T46" fmla="*/ 12 w 110"/>
                <a:gd name="T47" fmla="*/ 79 h 111"/>
                <a:gd name="T48" fmla="*/ 23 w 110"/>
                <a:gd name="T49" fmla="*/ 76 h 111"/>
                <a:gd name="T50" fmla="*/ 29 w 110"/>
                <a:gd name="T51" fmla="*/ 76 h 111"/>
                <a:gd name="T52" fmla="*/ 34 w 110"/>
                <a:gd name="T53" fmla="*/ 78 h 111"/>
                <a:gd name="T54" fmla="*/ 34 w 110"/>
                <a:gd name="T55" fmla="*/ 20 h 111"/>
                <a:gd name="T56" fmla="*/ 110 w 110"/>
                <a:gd name="T5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11">
                  <a:moveTo>
                    <a:pt x="110" y="0"/>
                  </a:moveTo>
                  <a:lnTo>
                    <a:pt x="110" y="79"/>
                  </a:lnTo>
                  <a:lnTo>
                    <a:pt x="106" y="88"/>
                  </a:lnTo>
                  <a:lnTo>
                    <a:pt x="98" y="95"/>
                  </a:lnTo>
                  <a:lnTo>
                    <a:pt x="85" y="96"/>
                  </a:lnTo>
                  <a:lnTo>
                    <a:pt x="73" y="95"/>
                  </a:lnTo>
                  <a:lnTo>
                    <a:pt x="65" y="88"/>
                  </a:lnTo>
                  <a:lnTo>
                    <a:pt x="61" y="79"/>
                  </a:lnTo>
                  <a:lnTo>
                    <a:pt x="65" y="71"/>
                  </a:lnTo>
                  <a:lnTo>
                    <a:pt x="73" y="64"/>
                  </a:lnTo>
                  <a:lnTo>
                    <a:pt x="85" y="62"/>
                  </a:lnTo>
                  <a:lnTo>
                    <a:pt x="91" y="63"/>
                  </a:lnTo>
                  <a:lnTo>
                    <a:pt x="95" y="64"/>
                  </a:lnTo>
                  <a:lnTo>
                    <a:pt x="95" y="28"/>
                  </a:lnTo>
                  <a:lnTo>
                    <a:pt x="47" y="42"/>
                  </a:lnTo>
                  <a:lnTo>
                    <a:pt x="47" y="94"/>
                  </a:lnTo>
                  <a:lnTo>
                    <a:pt x="43" y="102"/>
                  </a:lnTo>
                  <a:lnTo>
                    <a:pt x="35" y="108"/>
                  </a:lnTo>
                  <a:lnTo>
                    <a:pt x="23" y="111"/>
                  </a:lnTo>
                  <a:lnTo>
                    <a:pt x="12" y="108"/>
                  </a:lnTo>
                  <a:lnTo>
                    <a:pt x="2" y="102"/>
                  </a:lnTo>
                  <a:lnTo>
                    <a:pt x="0" y="94"/>
                  </a:lnTo>
                  <a:lnTo>
                    <a:pt x="2" y="84"/>
                  </a:lnTo>
                  <a:lnTo>
                    <a:pt x="12" y="79"/>
                  </a:lnTo>
                  <a:lnTo>
                    <a:pt x="23" y="76"/>
                  </a:lnTo>
                  <a:lnTo>
                    <a:pt x="29" y="76"/>
                  </a:lnTo>
                  <a:lnTo>
                    <a:pt x="34" y="78"/>
                  </a:lnTo>
                  <a:lnTo>
                    <a:pt x="34" y="2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84">
              <a:extLst>
                <a:ext uri="{FF2B5EF4-FFF2-40B4-BE49-F238E27FC236}">
                  <a16:creationId xmlns:a16="http://schemas.microsoft.com/office/drawing/2014/main" id="{7ADCBF99-0479-4B5C-B4DF-906C08C2A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02" y="4983463"/>
              <a:ext cx="128148" cy="128148"/>
            </a:xfrm>
            <a:custGeom>
              <a:avLst/>
              <a:gdLst>
                <a:gd name="T0" fmla="*/ 53 w 86"/>
                <a:gd name="T1" fmla="*/ 28 h 86"/>
                <a:gd name="T2" fmla="*/ 46 w 86"/>
                <a:gd name="T3" fmla="*/ 38 h 86"/>
                <a:gd name="T4" fmla="*/ 52 w 86"/>
                <a:gd name="T5" fmla="*/ 38 h 86"/>
                <a:gd name="T6" fmla="*/ 53 w 86"/>
                <a:gd name="T7" fmla="*/ 40 h 86"/>
                <a:gd name="T8" fmla="*/ 52 w 86"/>
                <a:gd name="T9" fmla="*/ 46 h 86"/>
                <a:gd name="T10" fmla="*/ 48 w 86"/>
                <a:gd name="T11" fmla="*/ 52 h 86"/>
                <a:gd name="T12" fmla="*/ 45 w 86"/>
                <a:gd name="T13" fmla="*/ 55 h 86"/>
                <a:gd name="T14" fmla="*/ 44 w 86"/>
                <a:gd name="T15" fmla="*/ 52 h 86"/>
                <a:gd name="T16" fmla="*/ 41 w 86"/>
                <a:gd name="T17" fmla="*/ 44 h 86"/>
                <a:gd name="T18" fmla="*/ 40 w 86"/>
                <a:gd name="T19" fmla="*/ 38 h 86"/>
                <a:gd name="T20" fmla="*/ 38 w 86"/>
                <a:gd name="T21" fmla="*/ 31 h 86"/>
                <a:gd name="T22" fmla="*/ 34 w 86"/>
                <a:gd name="T23" fmla="*/ 27 h 86"/>
                <a:gd name="T24" fmla="*/ 29 w 86"/>
                <a:gd name="T25" fmla="*/ 27 h 86"/>
                <a:gd name="T26" fmla="*/ 24 w 86"/>
                <a:gd name="T27" fmla="*/ 32 h 86"/>
                <a:gd name="T28" fmla="*/ 18 w 86"/>
                <a:gd name="T29" fmla="*/ 36 h 86"/>
                <a:gd name="T30" fmla="*/ 17 w 86"/>
                <a:gd name="T31" fmla="*/ 38 h 86"/>
                <a:gd name="T32" fmla="*/ 20 w 86"/>
                <a:gd name="T33" fmla="*/ 40 h 86"/>
                <a:gd name="T34" fmla="*/ 22 w 86"/>
                <a:gd name="T35" fmla="*/ 39 h 86"/>
                <a:gd name="T36" fmla="*/ 25 w 86"/>
                <a:gd name="T37" fmla="*/ 39 h 86"/>
                <a:gd name="T38" fmla="*/ 29 w 86"/>
                <a:gd name="T39" fmla="*/ 51 h 86"/>
                <a:gd name="T40" fmla="*/ 33 w 86"/>
                <a:gd name="T41" fmla="*/ 66 h 86"/>
                <a:gd name="T42" fmla="*/ 37 w 86"/>
                <a:gd name="T43" fmla="*/ 70 h 86"/>
                <a:gd name="T44" fmla="*/ 41 w 86"/>
                <a:gd name="T45" fmla="*/ 71 h 86"/>
                <a:gd name="T46" fmla="*/ 49 w 86"/>
                <a:gd name="T47" fmla="*/ 66 h 86"/>
                <a:gd name="T48" fmla="*/ 64 w 86"/>
                <a:gd name="T49" fmla="*/ 48 h 86"/>
                <a:gd name="T50" fmla="*/ 68 w 86"/>
                <a:gd name="T51" fmla="*/ 31 h 86"/>
                <a:gd name="T52" fmla="*/ 60 w 86"/>
                <a:gd name="T53" fmla="*/ 26 h 86"/>
                <a:gd name="T54" fmla="*/ 60 w 86"/>
                <a:gd name="T55" fmla="*/ 3 h 86"/>
                <a:gd name="T56" fmla="*/ 82 w 86"/>
                <a:gd name="T57" fmla="*/ 26 h 86"/>
                <a:gd name="T58" fmla="*/ 82 w 86"/>
                <a:gd name="T59" fmla="*/ 60 h 86"/>
                <a:gd name="T60" fmla="*/ 60 w 86"/>
                <a:gd name="T61" fmla="*/ 83 h 86"/>
                <a:gd name="T62" fmla="*/ 26 w 86"/>
                <a:gd name="T63" fmla="*/ 83 h 86"/>
                <a:gd name="T64" fmla="*/ 2 w 86"/>
                <a:gd name="T65" fmla="*/ 60 h 86"/>
                <a:gd name="T66" fmla="*/ 2 w 86"/>
                <a:gd name="T67" fmla="*/ 26 h 86"/>
                <a:gd name="T68" fmla="*/ 26 w 86"/>
                <a:gd name="T6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86">
                  <a:moveTo>
                    <a:pt x="60" y="26"/>
                  </a:moveTo>
                  <a:lnTo>
                    <a:pt x="53" y="28"/>
                  </a:lnTo>
                  <a:lnTo>
                    <a:pt x="49" y="32"/>
                  </a:lnTo>
                  <a:lnTo>
                    <a:pt x="46" y="38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3" y="38"/>
                  </a:lnTo>
                  <a:lnTo>
                    <a:pt x="53" y="40"/>
                  </a:lnTo>
                  <a:lnTo>
                    <a:pt x="53" y="43"/>
                  </a:lnTo>
                  <a:lnTo>
                    <a:pt x="52" y="46"/>
                  </a:lnTo>
                  <a:lnTo>
                    <a:pt x="50" y="48"/>
                  </a:lnTo>
                  <a:lnTo>
                    <a:pt x="48" y="52"/>
                  </a:lnTo>
                  <a:lnTo>
                    <a:pt x="46" y="54"/>
                  </a:lnTo>
                  <a:lnTo>
                    <a:pt x="45" y="55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2" y="48"/>
                  </a:lnTo>
                  <a:lnTo>
                    <a:pt x="41" y="44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38" y="31"/>
                  </a:lnTo>
                  <a:lnTo>
                    <a:pt x="37" y="28"/>
                  </a:lnTo>
                  <a:lnTo>
                    <a:pt x="34" y="27"/>
                  </a:lnTo>
                  <a:lnTo>
                    <a:pt x="32" y="27"/>
                  </a:lnTo>
                  <a:lnTo>
                    <a:pt x="29" y="27"/>
                  </a:lnTo>
                  <a:lnTo>
                    <a:pt x="26" y="30"/>
                  </a:lnTo>
                  <a:lnTo>
                    <a:pt x="24" y="32"/>
                  </a:lnTo>
                  <a:lnTo>
                    <a:pt x="21" y="34"/>
                  </a:lnTo>
                  <a:lnTo>
                    <a:pt x="18" y="36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6" y="43"/>
                  </a:lnTo>
                  <a:lnTo>
                    <a:pt x="29" y="51"/>
                  </a:lnTo>
                  <a:lnTo>
                    <a:pt x="32" y="60"/>
                  </a:lnTo>
                  <a:lnTo>
                    <a:pt x="33" y="66"/>
                  </a:lnTo>
                  <a:lnTo>
                    <a:pt x="34" y="67"/>
                  </a:lnTo>
                  <a:lnTo>
                    <a:pt x="37" y="70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4" y="70"/>
                  </a:lnTo>
                  <a:lnTo>
                    <a:pt x="49" y="66"/>
                  </a:lnTo>
                  <a:lnTo>
                    <a:pt x="57" y="58"/>
                  </a:lnTo>
                  <a:lnTo>
                    <a:pt x="64" y="48"/>
                  </a:lnTo>
                  <a:lnTo>
                    <a:pt x="68" y="36"/>
                  </a:lnTo>
                  <a:lnTo>
                    <a:pt x="68" y="31"/>
                  </a:lnTo>
                  <a:lnTo>
                    <a:pt x="64" y="27"/>
                  </a:lnTo>
                  <a:lnTo>
                    <a:pt x="60" y="26"/>
                  </a:lnTo>
                  <a:close/>
                  <a:moveTo>
                    <a:pt x="42" y="0"/>
                  </a:moveTo>
                  <a:lnTo>
                    <a:pt x="60" y="3"/>
                  </a:lnTo>
                  <a:lnTo>
                    <a:pt x="73" y="12"/>
                  </a:lnTo>
                  <a:lnTo>
                    <a:pt x="82" y="26"/>
                  </a:lnTo>
                  <a:lnTo>
                    <a:pt x="86" y="43"/>
                  </a:lnTo>
                  <a:lnTo>
                    <a:pt x="82" y="60"/>
                  </a:lnTo>
                  <a:lnTo>
                    <a:pt x="73" y="74"/>
                  </a:lnTo>
                  <a:lnTo>
                    <a:pt x="60" y="83"/>
                  </a:lnTo>
                  <a:lnTo>
                    <a:pt x="42" y="86"/>
                  </a:lnTo>
                  <a:lnTo>
                    <a:pt x="26" y="83"/>
                  </a:lnTo>
                  <a:lnTo>
                    <a:pt x="12" y="74"/>
                  </a:lnTo>
                  <a:lnTo>
                    <a:pt x="2" y="60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2" y="12"/>
                  </a:lnTo>
                  <a:lnTo>
                    <a:pt x="26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86">
              <a:extLst>
                <a:ext uri="{FF2B5EF4-FFF2-40B4-BE49-F238E27FC236}">
                  <a16:creationId xmlns:a16="http://schemas.microsoft.com/office/drawing/2014/main" id="{AB7191F5-AF0D-4F93-A638-899165670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2432" y="6290276"/>
              <a:ext cx="262257" cy="233945"/>
            </a:xfrm>
            <a:custGeom>
              <a:avLst/>
              <a:gdLst>
                <a:gd name="T0" fmla="*/ 159 w 176"/>
                <a:gd name="T1" fmla="*/ 55 h 157"/>
                <a:gd name="T2" fmla="*/ 168 w 176"/>
                <a:gd name="T3" fmla="*/ 66 h 157"/>
                <a:gd name="T4" fmla="*/ 173 w 176"/>
                <a:gd name="T5" fmla="*/ 78 h 157"/>
                <a:gd name="T6" fmla="*/ 176 w 176"/>
                <a:gd name="T7" fmla="*/ 91 h 157"/>
                <a:gd name="T8" fmla="*/ 173 w 176"/>
                <a:gd name="T9" fmla="*/ 106 h 157"/>
                <a:gd name="T10" fmla="*/ 165 w 176"/>
                <a:gd name="T11" fmla="*/ 119 h 157"/>
                <a:gd name="T12" fmla="*/ 152 w 176"/>
                <a:gd name="T13" fmla="*/ 129 h 157"/>
                <a:gd name="T14" fmla="*/ 152 w 176"/>
                <a:gd name="T15" fmla="*/ 133 h 157"/>
                <a:gd name="T16" fmla="*/ 153 w 176"/>
                <a:gd name="T17" fmla="*/ 140 h 157"/>
                <a:gd name="T18" fmla="*/ 156 w 176"/>
                <a:gd name="T19" fmla="*/ 145 h 157"/>
                <a:gd name="T20" fmla="*/ 160 w 176"/>
                <a:gd name="T21" fmla="*/ 149 h 157"/>
                <a:gd name="T22" fmla="*/ 167 w 176"/>
                <a:gd name="T23" fmla="*/ 153 h 157"/>
                <a:gd name="T24" fmla="*/ 167 w 176"/>
                <a:gd name="T25" fmla="*/ 157 h 157"/>
                <a:gd name="T26" fmla="*/ 151 w 176"/>
                <a:gd name="T27" fmla="*/ 156 h 157"/>
                <a:gd name="T28" fmla="*/ 136 w 176"/>
                <a:gd name="T29" fmla="*/ 151 h 157"/>
                <a:gd name="T30" fmla="*/ 123 w 176"/>
                <a:gd name="T31" fmla="*/ 140 h 157"/>
                <a:gd name="T32" fmla="*/ 112 w 176"/>
                <a:gd name="T33" fmla="*/ 141 h 157"/>
                <a:gd name="T34" fmla="*/ 92 w 176"/>
                <a:gd name="T35" fmla="*/ 139 h 157"/>
                <a:gd name="T36" fmla="*/ 73 w 176"/>
                <a:gd name="T37" fmla="*/ 131 h 157"/>
                <a:gd name="T38" fmla="*/ 96 w 176"/>
                <a:gd name="T39" fmla="*/ 128 h 157"/>
                <a:gd name="T40" fmla="*/ 115 w 176"/>
                <a:gd name="T41" fmla="*/ 121 h 157"/>
                <a:gd name="T42" fmla="*/ 132 w 176"/>
                <a:gd name="T43" fmla="*/ 111 h 157"/>
                <a:gd name="T44" fmla="*/ 143 w 176"/>
                <a:gd name="T45" fmla="*/ 100 h 157"/>
                <a:gd name="T46" fmla="*/ 151 w 176"/>
                <a:gd name="T47" fmla="*/ 88 h 157"/>
                <a:gd name="T48" fmla="*/ 156 w 176"/>
                <a:gd name="T49" fmla="*/ 75 h 157"/>
                <a:gd name="T50" fmla="*/ 159 w 176"/>
                <a:gd name="T51" fmla="*/ 60 h 157"/>
                <a:gd name="T52" fmla="*/ 159 w 176"/>
                <a:gd name="T53" fmla="*/ 55 h 157"/>
                <a:gd name="T54" fmla="*/ 73 w 176"/>
                <a:gd name="T55" fmla="*/ 0 h 157"/>
                <a:gd name="T56" fmla="*/ 96 w 176"/>
                <a:gd name="T57" fmla="*/ 4 h 157"/>
                <a:gd name="T58" fmla="*/ 117 w 176"/>
                <a:gd name="T59" fmla="*/ 12 h 157"/>
                <a:gd name="T60" fmla="*/ 132 w 176"/>
                <a:gd name="T61" fmla="*/ 26 h 157"/>
                <a:gd name="T62" fmla="*/ 143 w 176"/>
                <a:gd name="T63" fmla="*/ 42 h 157"/>
                <a:gd name="T64" fmla="*/ 147 w 176"/>
                <a:gd name="T65" fmla="*/ 60 h 157"/>
                <a:gd name="T66" fmla="*/ 143 w 176"/>
                <a:gd name="T67" fmla="*/ 79 h 157"/>
                <a:gd name="T68" fmla="*/ 132 w 176"/>
                <a:gd name="T69" fmla="*/ 95 h 157"/>
                <a:gd name="T70" fmla="*/ 117 w 176"/>
                <a:gd name="T71" fmla="*/ 108 h 157"/>
                <a:gd name="T72" fmla="*/ 96 w 176"/>
                <a:gd name="T73" fmla="*/ 116 h 157"/>
                <a:gd name="T74" fmla="*/ 73 w 176"/>
                <a:gd name="T75" fmla="*/ 119 h 157"/>
                <a:gd name="T76" fmla="*/ 63 w 176"/>
                <a:gd name="T77" fmla="*/ 119 h 157"/>
                <a:gd name="T78" fmla="*/ 46 w 176"/>
                <a:gd name="T79" fmla="*/ 131 h 157"/>
                <a:gd name="T80" fmla="*/ 28 w 176"/>
                <a:gd name="T81" fmla="*/ 136 h 157"/>
                <a:gd name="T82" fmla="*/ 10 w 176"/>
                <a:gd name="T83" fmla="*/ 137 h 157"/>
                <a:gd name="T84" fmla="*/ 10 w 176"/>
                <a:gd name="T85" fmla="*/ 133 h 157"/>
                <a:gd name="T86" fmla="*/ 19 w 176"/>
                <a:gd name="T87" fmla="*/ 128 h 157"/>
                <a:gd name="T88" fmla="*/ 26 w 176"/>
                <a:gd name="T89" fmla="*/ 120 h 157"/>
                <a:gd name="T90" fmla="*/ 28 w 176"/>
                <a:gd name="T91" fmla="*/ 110 h 157"/>
                <a:gd name="T92" fmla="*/ 27 w 176"/>
                <a:gd name="T93" fmla="*/ 106 h 157"/>
                <a:gd name="T94" fmla="*/ 14 w 176"/>
                <a:gd name="T95" fmla="*/ 94 h 157"/>
                <a:gd name="T96" fmla="*/ 4 w 176"/>
                <a:gd name="T97" fmla="*/ 78 h 157"/>
                <a:gd name="T98" fmla="*/ 0 w 176"/>
                <a:gd name="T99" fmla="*/ 60 h 157"/>
                <a:gd name="T100" fmla="*/ 4 w 176"/>
                <a:gd name="T101" fmla="*/ 42 h 157"/>
                <a:gd name="T102" fmla="*/ 15 w 176"/>
                <a:gd name="T103" fmla="*/ 26 h 157"/>
                <a:gd name="T104" fmla="*/ 31 w 176"/>
                <a:gd name="T105" fmla="*/ 12 h 157"/>
                <a:gd name="T106" fmla="*/ 51 w 176"/>
                <a:gd name="T107" fmla="*/ 4 h 157"/>
                <a:gd name="T108" fmla="*/ 73 w 176"/>
                <a:gd name="T10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7">
                  <a:moveTo>
                    <a:pt x="159" y="55"/>
                  </a:moveTo>
                  <a:lnTo>
                    <a:pt x="168" y="66"/>
                  </a:lnTo>
                  <a:lnTo>
                    <a:pt x="173" y="78"/>
                  </a:lnTo>
                  <a:lnTo>
                    <a:pt x="176" y="91"/>
                  </a:lnTo>
                  <a:lnTo>
                    <a:pt x="173" y="106"/>
                  </a:lnTo>
                  <a:lnTo>
                    <a:pt x="165" y="119"/>
                  </a:lnTo>
                  <a:lnTo>
                    <a:pt x="152" y="129"/>
                  </a:lnTo>
                  <a:lnTo>
                    <a:pt x="152" y="133"/>
                  </a:lnTo>
                  <a:lnTo>
                    <a:pt x="153" y="140"/>
                  </a:lnTo>
                  <a:lnTo>
                    <a:pt x="156" y="145"/>
                  </a:lnTo>
                  <a:lnTo>
                    <a:pt x="160" y="149"/>
                  </a:lnTo>
                  <a:lnTo>
                    <a:pt x="167" y="153"/>
                  </a:lnTo>
                  <a:lnTo>
                    <a:pt x="167" y="157"/>
                  </a:lnTo>
                  <a:lnTo>
                    <a:pt x="151" y="156"/>
                  </a:lnTo>
                  <a:lnTo>
                    <a:pt x="136" y="151"/>
                  </a:lnTo>
                  <a:lnTo>
                    <a:pt x="123" y="140"/>
                  </a:lnTo>
                  <a:lnTo>
                    <a:pt x="112" y="141"/>
                  </a:lnTo>
                  <a:lnTo>
                    <a:pt x="92" y="139"/>
                  </a:lnTo>
                  <a:lnTo>
                    <a:pt x="73" y="131"/>
                  </a:lnTo>
                  <a:lnTo>
                    <a:pt x="96" y="128"/>
                  </a:lnTo>
                  <a:lnTo>
                    <a:pt x="115" y="121"/>
                  </a:lnTo>
                  <a:lnTo>
                    <a:pt x="132" y="111"/>
                  </a:lnTo>
                  <a:lnTo>
                    <a:pt x="143" y="100"/>
                  </a:lnTo>
                  <a:lnTo>
                    <a:pt x="151" y="88"/>
                  </a:lnTo>
                  <a:lnTo>
                    <a:pt x="156" y="75"/>
                  </a:lnTo>
                  <a:lnTo>
                    <a:pt x="159" y="60"/>
                  </a:lnTo>
                  <a:lnTo>
                    <a:pt x="159" y="55"/>
                  </a:lnTo>
                  <a:close/>
                  <a:moveTo>
                    <a:pt x="73" y="0"/>
                  </a:moveTo>
                  <a:lnTo>
                    <a:pt x="96" y="4"/>
                  </a:lnTo>
                  <a:lnTo>
                    <a:pt x="117" y="12"/>
                  </a:lnTo>
                  <a:lnTo>
                    <a:pt x="132" y="26"/>
                  </a:lnTo>
                  <a:lnTo>
                    <a:pt x="143" y="42"/>
                  </a:lnTo>
                  <a:lnTo>
                    <a:pt x="147" y="60"/>
                  </a:lnTo>
                  <a:lnTo>
                    <a:pt x="143" y="79"/>
                  </a:lnTo>
                  <a:lnTo>
                    <a:pt x="132" y="95"/>
                  </a:lnTo>
                  <a:lnTo>
                    <a:pt x="117" y="108"/>
                  </a:lnTo>
                  <a:lnTo>
                    <a:pt x="96" y="116"/>
                  </a:lnTo>
                  <a:lnTo>
                    <a:pt x="73" y="119"/>
                  </a:lnTo>
                  <a:lnTo>
                    <a:pt x="63" y="119"/>
                  </a:lnTo>
                  <a:lnTo>
                    <a:pt x="46" y="131"/>
                  </a:lnTo>
                  <a:lnTo>
                    <a:pt x="28" y="136"/>
                  </a:lnTo>
                  <a:lnTo>
                    <a:pt x="10" y="137"/>
                  </a:lnTo>
                  <a:lnTo>
                    <a:pt x="10" y="133"/>
                  </a:lnTo>
                  <a:lnTo>
                    <a:pt x="19" y="128"/>
                  </a:lnTo>
                  <a:lnTo>
                    <a:pt x="26" y="120"/>
                  </a:lnTo>
                  <a:lnTo>
                    <a:pt x="28" y="110"/>
                  </a:lnTo>
                  <a:lnTo>
                    <a:pt x="27" y="106"/>
                  </a:lnTo>
                  <a:lnTo>
                    <a:pt x="14" y="94"/>
                  </a:lnTo>
                  <a:lnTo>
                    <a:pt x="4" y="78"/>
                  </a:lnTo>
                  <a:lnTo>
                    <a:pt x="0" y="60"/>
                  </a:lnTo>
                  <a:lnTo>
                    <a:pt x="4" y="42"/>
                  </a:lnTo>
                  <a:lnTo>
                    <a:pt x="15" y="26"/>
                  </a:lnTo>
                  <a:lnTo>
                    <a:pt x="31" y="12"/>
                  </a:lnTo>
                  <a:lnTo>
                    <a:pt x="51" y="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87">
              <a:extLst>
                <a:ext uri="{FF2B5EF4-FFF2-40B4-BE49-F238E27FC236}">
                  <a16:creationId xmlns:a16="http://schemas.microsoft.com/office/drawing/2014/main" id="{917FCF3E-B069-4EE4-B51E-B31E1D7BA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0441" y="5953515"/>
              <a:ext cx="151990" cy="153480"/>
            </a:xfrm>
            <a:custGeom>
              <a:avLst/>
              <a:gdLst>
                <a:gd name="T0" fmla="*/ 78 w 102"/>
                <a:gd name="T1" fmla="*/ 31 h 103"/>
                <a:gd name="T2" fmla="*/ 41 w 102"/>
                <a:gd name="T3" fmla="*/ 61 h 103"/>
                <a:gd name="T4" fmla="*/ 30 w 102"/>
                <a:gd name="T5" fmla="*/ 47 h 103"/>
                <a:gd name="T6" fmla="*/ 21 w 102"/>
                <a:gd name="T7" fmla="*/ 56 h 103"/>
                <a:gd name="T8" fmla="*/ 41 w 102"/>
                <a:gd name="T9" fmla="*/ 84 h 103"/>
                <a:gd name="T10" fmla="*/ 84 w 102"/>
                <a:gd name="T11" fmla="*/ 36 h 103"/>
                <a:gd name="T12" fmla="*/ 78 w 102"/>
                <a:gd name="T13" fmla="*/ 31 h 103"/>
                <a:gd name="T14" fmla="*/ 52 w 102"/>
                <a:gd name="T15" fmla="*/ 0 h 103"/>
                <a:gd name="T16" fmla="*/ 72 w 102"/>
                <a:gd name="T17" fmla="*/ 4 h 103"/>
                <a:gd name="T18" fmla="*/ 88 w 102"/>
                <a:gd name="T19" fmla="*/ 16 h 103"/>
                <a:gd name="T20" fmla="*/ 98 w 102"/>
                <a:gd name="T21" fmla="*/ 32 h 103"/>
                <a:gd name="T22" fmla="*/ 102 w 102"/>
                <a:gd name="T23" fmla="*/ 52 h 103"/>
                <a:gd name="T24" fmla="*/ 98 w 102"/>
                <a:gd name="T25" fmla="*/ 72 h 103"/>
                <a:gd name="T26" fmla="*/ 88 w 102"/>
                <a:gd name="T27" fmla="*/ 88 h 103"/>
                <a:gd name="T28" fmla="*/ 72 w 102"/>
                <a:gd name="T29" fmla="*/ 99 h 103"/>
                <a:gd name="T30" fmla="*/ 52 w 102"/>
                <a:gd name="T31" fmla="*/ 103 h 103"/>
                <a:gd name="T32" fmla="*/ 32 w 102"/>
                <a:gd name="T33" fmla="*/ 99 h 103"/>
                <a:gd name="T34" fmla="*/ 16 w 102"/>
                <a:gd name="T35" fmla="*/ 88 h 103"/>
                <a:gd name="T36" fmla="*/ 4 w 102"/>
                <a:gd name="T37" fmla="*/ 72 h 103"/>
                <a:gd name="T38" fmla="*/ 0 w 102"/>
                <a:gd name="T39" fmla="*/ 52 h 103"/>
                <a:gd name="T40" fmla="*/ 4 w 102"/>
                <a:gd name="T41" fmla="*/ 32 h 103"/>
                <a:gd name="T42" fmla="*/ 16 w 102"/>
                <a:gd name="T43" fmla="*/ 16 h 103"/>
                <a:gd name="T44" fmla="*/ 32 w 102"/>
                <a:gd name="T45" fmla="*/ 4 h 103"/>
                <a:gd name="T46" fmla="*/ 52 w 102"/>
                <a:gd name="T4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3">
                  <a:moveTo>
                    <a:pt x="78" y="31"/>
                  </a:moveTo>
                  <a:lnTo>
                    <a:pt x="41" y="61"/>
                  </a:lnTo>
                  <a:lnTo>
                    <a:pt x="30" y="47"/>
                  </a:lnTo>
                  <a:lnTo>
                    <a:pt x="21" y="56"/>
                  </a:lnTo>
                  <a:lnTo>
                    <a:pt x="41" y="84"/>
                  </a:lnTo>
                  <a:lnTo>
                    <a:pt x="84" y="36"/>
                  </a:lnTo>
                  <a:lnTo>
                    <a:pt x="78" y="31"/>
                  </a:lnTo>
                  <a:close/>
                  <a:moveTo>
                    <a:pt x="52" y="0"/>
                  </a:moveTo>
                  <a:lnTo>
                    <a:pt x="72" y="4"/>
                  </a:lnTo>
                  <a:lnTo>
                    <a:pt x="88" y="16"/>
                  </a:lnTo>
                  <a:lnTo>
                    <a:pt x="98" y="32"/>
                  </a:lnTo>
                  <a:lnTo>
                    <a:pt x="102" y="52"/>
                  </a:lnTo>
                  <a:lnTo>
                    <a:pt x="98" y="72"/>
                  </a:lnTo>
                  <a:lnTo>
                    <a:pt x="88" y="88"/>
                  </a:lnTo>
                  <a:lnTo>
                    <a:pt x="72" y="99"/>
                  </a:lnTo>
                  <a:lnTo>
                    <a:pt x="52" y="103"/>
                  </a:lnTo>
                  <a:lnTo>
                    <a:pt x="32" y="99"/>
                  </a:lnTo>
                  <a:lnTo>
                    <a:pt x="16" y="88"/>
                  </a:lnTo>
                  <a:lnTo>
                    <a:pt x="4" y="72"/>
                  </a:lnTo>
                  <a:lnTo>
                    <a:pt x="0" y="52"/>
                  </a:lnTo>
                  <a:lnTo>
                    <a:pt x="4" y="32"/>
                  </a:lnTo>
                  <a:lnTo>
                    <a:pt x="16" y="16"/>
                  </a:lnTo>
                  <a:lnTo>
                    <a:pt x="32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88">
              <a:extLst>
                <a:ext uri="{FF2B5EF4-FFF2-40B4-BE49-F238E27FC236}">
                  <a16:creationId xmlns:a16="http://schemas.microsoft.com/office/drawing/2014/main" id="{8EA6895F-E930-4AA0-B064-EE439042F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8374" y="6206830"/>
              <a:ext cx="186262" cy="214574"/>
            </a:xfrm>
            <a:custGeom>
              <a:avLst/>
              <a:gdLst>
                <a:gd name="T0" fmla="*/ 46 w 125"/>
                <a:gd name="T1" fmla="*/ 22 h 144"/>
                <a:gd name="T2" fmla="*/ 46 w 125"/>
                <a:gd name="T3" fmla="*/ 40 h 144"/>
                <a:gd name="T4" fmla="*/ 38 w 125"/>
                <a:gd name="T5" fmla="*/ 44 h 144"/>
                <a:gd name="T6" fmla="*/ 31 w 125"/>
                <a:gd name="T7" fmla="*/ 50 h 144"/>
                <a:gd name="T8" fmla="*/ 22 w 125"/>
                <a:gd name="T9" fmla="*/ 64 h 144"/>
                <a:gd name="T10" fmla="*/ 18 w 125"/>
                <a:gd name="T11" fmla="*/ 82 h 144"/>
                <a:gd name="T12" fmla="*/ 22 w 125"/>
                <a:gd name="T13" fmla="*/ 99 h 144"/>
                <a:gd name="T14" fmla="*/ 31 w 125"/>
                <a:gd name="T15" fmla="*/ 114 h 144"/>
                <a:gd name="T16" fmla="*/ 46 w 125"/>
                <a:gd name="T17" fmla="*/ 123 h 144"/>
                <a:gd name="T18" fmla="*/ 63 w 125"/>
                <a:gd name="T19" fmla="*/ 127 h 144"/>
                <a:gd name="T20" fmla="*/ 80 w 125"/>
                <a:gd name="T21" fmla="*/ 123 h 144"/>
                <a:gd name="T22" fmla="*/ 95 w 125"/>
                <a:gd name="T23" fmla="*/ 114 h 144"/>
                <a:gd name="T24" fmla="*/ 104 w 125"/>
                <a:gd name="T25" fmla="*/ 99 h 144"/>
                <a:gd name="T26" fmla="*/ 108 w 125"/>
                <a:gd name="T27" fmla="*/ 82 h 144"/>
                <a:gd name="T28" fmla="*/ 104 w 125"/>
                <a:gd name="T29" fmla="*/ 64 h 144"/>
                <a:gd name="T30" fmla="*/ 95 w 125"/>
                <a:gd name="T31" fmla="*/ 50 h 144"/>
                <a:gd name="T32" fmla="*/ 88 w 125"/>
                <a:gd name="T33" fmla="*/ 44 h 144"/>
                <a:gd name="T34" fmla="*/ 81 w 125"/>
                <a:gd name="T35" fmla="*/ 40 h 144"/>
                <a:gd name="T36" fmla="*/ 81 w 125"/>
                <a:gd name="T37" fmla="*/ 22 h 144"/>
                <a:gd name="T38" fmla="*/ 99 w 125"/>
                <a:gd name="T39" fmla="*/ 30 h 144"/>
                <a:gd name="T40" fmla="*/ 113 w 125"/>
                <a:gd name="T41" fmla="*/ 44 h 144"/>
                <a:gd name="T42" fmla="*/ 123 w 125"/>
                <a:gd name="T43" fmla="*/ 62 h 144"/>
                <a:gd name="T44" fmla="*/ 125 w 125"/>
                <a:gd name="T45" fmla="*/ 82 h 144"/>
                <a:gd name="T46" fmla="*/ 123 w 125"/>
                <a:gd name="T47" fmla="*/ 102 h 144"/>
                <a:gd name="T48" fmla="*/ 113 w 125"/>
                <a:gd name="T49" fmla="*/ 119 h 144"/>
                <a:gd name="T50" fmla="*/ 100 w 125"/>
                <a:gd name="T51" fmla="*/ 132 h 144"/>
                <a:gd name="T52" fmla="*/ 83 w 125"/>
                <a:gd name="T53" fmla="*/ 142 h 144"/>
                <a:gd name="T54" fmla="*/ 63 w 125"/>
                <a:gd name="T55" fmla="*/ 144 h 144"/>
                <a:gd name="T56" fmla="*/ 43 w 125"/>
                <a:gd name="T57" fmla="*/ 142 h 144"/>
                <a:gd name="T58" fmla="*/ 26 w 125"/>
                <a:gd name="T59" fmla="*/ 132 h 144"/>
                <a:gd name="T60" fmla="*/ 12 w 125"/>
                <a:gd name="T61" fmla="*/ 119 h 144"/>
                <a:gd name="T62" fmla="*/ 3 w 125"/>
                <a:gd name="T63" fmla="*/ 102 h 144"/>
                <a:gd name="T64" fmla="*/ 0 w 125"/>
                <a:gd name="T65" fmla="*/ 82 h 144"/>
                <a:gd name="T66" fmla="*/ 3 w 125"/>
                <a:gd name="T67" fmla="*/ 62 h 144"/>
                <a:gd name="T68" fmla="*/ 14 w 125"/>
                <a:gd name="T69" fmla="*/ 44 h 144"/>
                <a:gd name="T70" fmla="*/ 27 w 125"/>
                <a:gd name="T71" fmla="*/ 30 h 144"/>
                <a:gd name="T72" fmla="*/ 46 w 125"/>
                <a:gd name="T73" fmla="*/ 22 h 144"/>
                <a:gd name="T74" fmla="*/ 54 w 125"/>
                <a:gd name="T75" fmla="*/ 0 h 144"/>
                <a:gd name="T76" fmla="*/ 72 w 125"/>
                <a:gd name="T77" fmla="*/ 0 h 144"/>
                <a:gd name="T78" fmla="*/ 72 w 125"/>
                <a:gd name="T79" fmla="*/ 72 h 144"/>
                <a:gd name="T80" fmla="*/ 54 w 125"/>
                <a:gd name="T81" fmla="*/ 72 h 144"/>
                <a:gd name="T82" fmla="*/ 54 w 125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4">
                  <a:moveTo>
                    <a:pt x="46" y="22"/>
                  </a:moveTo>
                  <a:lnTo>
                    <a:pt x="46" y="40"/>
                  </a:lnTo>
                  <a:lnTo>
                    <a:pt x="38" y="44"/>
                  </a:lnTo>
                  <a:lnTo>
                    <a:pt x="31" y="50"/>
                  </a:lnTo>
                  <a:lnTo>
                    <a:pt x="22" y="64"/>
                  </a:lnTo>
                  <a:lnTo>
                    <a:pt x="18" y="82"/>
                  </a:lnTo>
                  <a:lnTo>
                    <a:pt x="22" y="99"/>
                  </a:lnTo>
                  <a:lnTo>
                    <a:pt x="31" y="114"/>
                  </a:lnTo>
                  <a:lnTo>
                    <a:pt x="46" y="123"/>
                  </a:lnTo>
                  <a:lnTo>
                    <a:pt x="63" y="127"/>
                  </a:lnTo>
                  <a:lnTo>
                    <a:pt x="80" y="123"/>
                  </a:lnTo>
                  <a:lnTo>
                    <a:pt x="95" y="114"/>
                  </a:lnTo>
                  <a:lnTo>
                    <a:pt x="104" y="99"/>
                  </a:lnTo>
                  <a:lnTo>
                    <a:pt x="108" y="82"/>
                  </a:lnTo>
                  <a:lnTo>
                    <a:pt x="104" y="64"/>
                  </a:lnTo>
                  <a:lnTo>
                    <a:pt x="95" y="50"/>
                  </a:lnTo>
                  <a:lnTo>
                    <a:pt x="88" y="44"/>
                  </a:lnTo>
                  <a:lnTo>
                    <a:pt x="81" y="40"/>
                  </a:lnTo>
                  <a:lnTo>
                    <a:pt x="81" y="22"/>
                  </a:lnTo>
                  <a:lnTo>
                    <a:pt x="99" y="30"/>
                  </a:lnTo>
                  <a:lnTo>
                    <a:pt x="113" y="44"/>
                  </a:lnTo>
                  <a:lnTo>
                    <a:pt x="123" y="62"/>
                  </a:lnTo>
                  <a:lnTo>
                    <a:pt x="125" y="82"/>
                  </a:lnTo>
                  <a:lnTo>
                    <a:pt x="123" y="102"/>
                  </a:lnTo>
                  <a:lnTo>
                    <a:pt x="113" y="119"/>
                  </a:lnTo>
                  <a:lnTo>
                    <a:pt x="100" y="132"/>
                  </a:lnTo>
                  <a:lnTo>
                    <a:pt x="83" y="142"/>
                  </a:lnTo>
                  <a:lnTo>
                    <a:pt x="63" y="144"/>
                  </a:lnTo>
                  <a:lnTo>
                    <a:pt x="43" y="142"/>
                  </a:lnTo>
                  <a:lnTo>
                    <a:pt x="26" y="132"/>
                  </a:lnTo>
                  <a:lnTo>
                    <a:pt x="12" y="119"/>
                  </a:lnTo>
                  <a:lnTo>
                    <a:pt x="3" y="102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14" y="44"/>
                  </a:lnTo>
                  <a:lnTo>
                    <a:pt x="27" y="30"/>
                  </a:lnTo>
                  <a:lnTo>
                    <a:pt x="46" y="22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89">
              <a:extLst>
                <a:ext uri="{FF2B5EF4-FFF2-40B4-BE49-F238E27FC236}">
                  <a16:creationId xmlns:a16="http://schemas.microsoft.com/office/drawing/2014/main" id="{4E17370B-13D3-46F5-BE35-69679C557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410" y="6431835"/>
              <a:ext cx="251826" cy="208613"/>
            </a:xfrm>
            <a:custGeom>
              <a:avLst/>
              <a:gdLst>
                <a:gd name="T0" fmla="*/ 82 w 169"/>
                <a:gd name="T1" fmla="*/ 0 h 140"/>
                <a:gd name="T2" fmla="*/ 169 w 169"/>
                <a:gd name="T3" fmla="*/ 13 h 140"/>
                <a:gd name="T4" fmla="*/ 154 w 169"/>
                <a:gd name="T5" fmla="*/ 100 h 140"/>
                <a:gd name="T6" fmla="*/ 154 w 169"/>
                <a:gd name="T7" fmla="*/ 104 h 140"/>
                <a:gd name="T8" fmla="*/ 151 w 169"/>
                <a:gd name="T9" fmla="*/ 106 h 140"/>
                <a:gd name="T10" fmla="*/ 149 w 169"/>
                <a:gd name="T11" fmla="*/ 109 h 140"/>
                <a:gd name="T12" fmla="*/ 145 w 169"/>
                <a:gd name="T13" fmla="*/ 110 h 140"/>
                <a:gd name="T14" fmla="*/ 141 w 169"/>
                <a:gd name="T15" fmla="*/ 110 h 140"/>
                <a:gd name="T16" fmla="*/ 137 w 169"/>
                <a:gd name="T17" fmla="*/ 109 h 140"/>
                <a:gd name="T18" fmla="*/ 134 w 169"/>
                <a:gd name="T19" fmla="*/ 106 h 140"/>
                <a:gd name="T20" fmla="*/ 131 w 169"/>
                <a:gd name="T21" fmla="*/ 104 h 140"/>
                <a:gd name="T22" fmla="*/ 130 w 169"/>
                <a:gd name="T23" fmla="*/ 100 h 140"/>
                <a:gd name="T24" fmla="*/ 130 w 169"/>
                <a:gd name="T25" fmla="*/ 96 h 140"/>
                <a:gd name="T26" fmla="*/ 137 w 169"/>
                <a:gd name="T27" fmla="*/ 52 h 140"/>
                <a:gd name="T28" fmla="*/ 18 w 169"/>
                <a:gd name="T29" fmla="*/ 137 h 140"/>
                <a:gd name="T30" fmla="*/ 16 w 169"/>
                <a:gd name="T31" fmla="*/ 140 h 140"/>
                <a:gd name="T32" fmla="*/ 13 w 169"/>
                <a:gd name="T33" fmla="*/ 140 h 140"/>
                <a:gd name="T34" fmla="*/ 9 w 169"/>
                <a:gd name="T35" fmla="*/ 140 h 140"/>
                <a:gd name="T36" fmla="*/ 6 w 169"/>
                <a:gd name="T37" fmla="*/ 138 h 140"/>
                <a:gd name="T38" fmla="*/ 4 w 169"/>
                <a:gd name="T39" fmla="*/ 137 h 140"/>
                <a:gd name="T40" fmla="*/ 1 w 169"/>
                <a:gd name="T41" fmla="*/ 134 h 140"/>
                <a:gd name="T42" fmla="*/ 0 w 169"/>
                <a:gd name="T43" fmla="*/ 132 h 140"/>
                <a:gd name="T44" fmla="*/ 0 w 169"/>
                <a:gd name="T45" fmla="*/ 128 h 140"/>
                <a:gd name="T46" fmla="*/ 0 w 169"/>
                <a:gd name="T47" fmla="*/ 124 h 140"/>
                <a:gd name="T48" fmla="*/ 1 w 169"/>
                <a:gd name="T49" fmla="*/ 120 h 140"/>
                <a:gd name="T50" fmla="*/ 4 w 169"/>
                <a:gd name="T51" fmla="*/ 117 h 140"/>
                <a:gd name="T52" fmla="*/ 122 w 169"/>
                <a:gd name="T53" fmla="*/ 32 h 140"/>
                <a:gd name="T54" fmla="*/ 78 w 169"/>
                <a:gd name="T55" fmla="*/ 24 h 140"/>
                <a:gd name="T56" fmla="*/ 74 w 169"/>
                <a:gd name="T57" fmla="*/ 22 h 140"/>
                <a:gd name="T58" fmla="*/ 72 w 169"/>
                <a:gd name="T59" fmla="*/ 21 h 140"/>
                <a:gd name="T60" fmla="*/ 69 w 169"/>
                <a:gd name="T61" fmla="*/ 17 h 140"/>
                <a:gd name="T62" fmla="*/ 68 w 169"/>
                <a:gd name="T63" fmla="*/ 15 h 140"/>
                <a:gd name="T64" fmla="*/ 68 w 169"/>
                <a:gd name="T65" fmla="*/ 11 h 140"/>
                <a:gd name="T66" fmla="*/ 69 w 169"/>
                <a:gd name="T67" fmla="*/ 7 h 140"/>
                <a:gd name="T68" fmla="*/ 72 w 169"/>
                <a:gd name="T69" fmla="*/ 3 h 140"/>
                <a:gd name="T70" fmla="*/ 74 w 169"/>
                <a:gd name="T71" fmla="*/ 1 h 140"/>
                <a:gd name="T72" fmla="*/ 78 w 169"/>
                <a:gd name="T73" fmla="*/ 0 h 140"/>
                <a:gd name="T74" fmla="*/ 82 w 169"/>
                <a:gd name="T7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40">
                  <a:moveTo>
                    <a:pt x="82" y="0"/>
                  </a:moveTo>
                  <a:lnTo>
                    <a:pt x="169" y="13"/>
                  </a:lnTo>
                  <a:lnTo>
                    <a:pt x="154" y="100"/>
                  </a:lnTo>
                  <a:lnTo>
                    <a:pt x="154" y="104"/>
                  </a:lnTo>
                  <a:lnTo>
                    <a:pt x="151" y="106"/>
                  </a:lnTo>
                  <a:lnTo>
                    <a:pt x="149" y="109"/>
                  </a:lnTo>
                  <a:lnTo>
                    <a:pt x="145" y="110"/>
                  </a:lnTo>
                  <a:lnTo>
                    <a:pt x="141" y="110"/>
                  </a:lnTo>
                  <a:lnTo>
                    <a:pt x="137" y="109"/>
                  </a:lnTo>
                  <a:lnTo>
                    <a:pt x="134" y="106"/>
                  </a:lnTo>
                  <a:lnTo>
                    <a:pt x="131" y="104"/>
                  </a:lnTo>
                  <a:lnTo>
                    <a:pt x="130" y="100"/>
                  </a:lnTo>
                  <a:lnTo>
                    <a:pt x="130" y="96"/>
                  </a:lnTo>
                  <a:lnTo>
                    <a:pt x="137" y="52"/>
                  </a:lnTo>
                  <a:lnTo>
                    <a:pt x="18" y="137"/>
                  </a:lnTo>
                  <a:lnTo>
                    <a:pt x="16" y="140"/>
                  </a:lnTo>
                  <a:lnTo>
                    <a:pt x="13" y="140"/>
                  </a:lnTo>
                  <a:lnTo>
                    <a:pt x="9" y="140"/>
                  </a:lnTo>
                  <a:lnTo>
                    <a:pt x="6" y="138"/>
                  </a:lnTo>
                  <a:lnTo>
                    <a:pt x="4" y="137"/>
                  </a:lnTo>
                  <a:lnTo>
                    <a:pt x="1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1" y="120"/>
                  </a:lnTo>
                  <a:lnTo>
                    <a:pt x="4" y="117"/>
                  </a:lnTo>
                  <a:lnTo>
                    <a:pt x="122" y="32"/>
                  </a:lnTo>
                  <a:lnTo>
                    <a:pt x="78" y="24"/>
                  </a:lnTo>
                  <a:lnTo>
                    <a:pt x="74" y="22"/>
                  </a:lnTo>
                  <a:lnTo>
                    <a:pt x="72" y="21"/>
                  </a:lnTo>
                  <a:lnTo>
                    <a:pt x="69" y="17"/>
                  </a:lnTo>
                  <a:lnTo>
                    <a:pt x="68" y="15"/>
                  </a:lnTo>
                  <a:lnTo>
                    <a:pt x="68" y="11"/>
                  </a:lnTo>
                  <a:lnTo>
                    <a:pt x="69" y="7"/>
                  </a:lnTo>
                  <a:lnTo>
                    <a:pt x="72" y="3"/>
                  </a:lnTo>
                  <a:lnTo>
                    <a:pt x="74" y="1"/>
                  </a:lnTo>
                  <a:lnTo>
                    <a:pt x="78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90">
              <a:extLst>
                <a:ext uri="{FF2B5EF4-FFF2-40B4-BE49-F238E27FC236}">
                  <a16:creationId xmlns:a16="http://schemas.microsoft.com/office/drawing/2014/main" id="{151FF4F2-CC4C-4ACC-97A6-70774872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0665" y="6115935"/>
              <a:ext cx="217554" cy="233945"/>
            </a:xfrm>
            <a:custGeom>
              <a:avLst/>
              <a:gdLst>
                <a:gd name="T0" fmla="*/ 39 w 146"/>
                <a:gd name="T1" fmla="*/ 108 h 157"/>
                <a:gd name="T2" fmla="*/ 107 w 146"/>
                <a:gd name="T3" fmla="*/ 108 h 157"/>
                <a:gd name="T4" fmla="*/ 107 w 146"/>
                <a:gd name="T5" fmla="*/ 117 h 157"/>
                <a:gd name="T6" fmla="*/ 39 w 146"/>
                <a:gd name="T7" fmla="*/ 117 h 157"/>
                <a:gd name="T8" fmla="*/ 39 w 146"/>
                <a:gd name="T9" fmla="*/ 108 h 157"/>
                <a:gd name="T10" fmla="*/ 39 w 146"/>
                <a:gd name="T11" fmla="*/ 88 h 157"/>
                <a:gd name="T12" fmla="*/ 107 w 146"/>
                <a:gd name="T13" fmla="*/ 88 h 157"/>
                <a:gd name="T14" fmla="*/ 107 w 146"/>
                <a:gd name="T15" fmla="*/ 99 h 157"/>
                <a:gd name="T16" fmla="*/ 39 w 146"/>
                <a:gd name="T17" fmla="*/ 99 h 157"/>
                <a:gd name="T18" fmla="*/ 39 w 146"/>
                <a:gd name="T19" fmla="*/ 88 h 157"/>
                <a:gd name="T20" fmla="*/ 39 w 146"/>
                <a:gd name="T21" fmla="*/ 68 h 157"/>
                <a:gd name="T22" fmla="*/ 107 w 146"/>
                <a:gd name="T23" fmla="*/ 68 h 157"/>
                <a:gd name="T24" fmla="*/ 107 w 146"/>
                <a:gd name="T25" fmla="*/ 79 h 157"/>
                <a:gd name="T26" fmla="*/ 39 w 146"/>
                <a:gd name="T27" fmla="*/ 79 h 157"/>
                <a:gd name="T28" fmla="*/ 39 w 146"/>
                <a:gd name="T29" fmla="*/ 68 h 157"/>
                <a:gd name="T30" fmla="*/ 39 w 146"/>
                <a:gd name="T31" fmla="*/ 49 h 157"/>
                <a:gd name="T32" fmla="*/ 107 w 146"/>
                <a:gd name="T33" fmla="*/ 49 h 157"/>
                <a:gd name="T34" fmla="*/ 107 w 146"/>
                <a:gd name="T35" fmla="*/ 59 h 157"/>
                <a:gd name="T36" fmla="*/ 39 w 146"/>
                <a:gd name="T37" fmla="*/ 59 h 157"/>
                <a:gd name="T38" fmla="*/ 39 w 146"/>
                <a:gd name="T39" fmla="*/ 49 h 157"/>
                <a:gd name="T40" fmla="*/ 19 w 146"/>
                <a:gd name="T41" fmla="*/ 20 h 157"/>
                <a:gd name="T42" fmla="*/ 19 w 146"/>
                <a:gd name="T43" fmla="*/ 137 h 157"/>
                <a:gd name="T44" fmla="*/ 127 w 146"/>
                <a:gd name="T45" fmla="*/ 137 h 157"/>
                <a:gd name="T46" fmla="*/ 127 w 146"/>
                <a:gd name="T47" fmla="*/ 20 h 157"/>
                <a:gd name="T48" fmla="*/ 19 w 146"/>
                <a:gd name="T49" fmla="*/ 20 h 157"/>
                <a:gd name="T50" fmla="*/ 14 w 146"/>
                <a:gd name="T51" fmla="*/ 0 h 157"/>
                <a:gd name="T52" fmla="*/ 131 w 146"/>
                <a:gd name="T53" fmla="*/ 0 h 157"/>
                <a:gd name="T54" fmla="*/ 137 w 146"/>
                <a:gd name="T55" fmla="*/ 2 h 157"/>
                <a:gd name="T56" fmla="*/ 141 w 146"/>
                <a:gd name="T57" fmla="*/ 3 h 157"/>
                <a:gd name="T58" fmla="*/ 143 w 146"/>
                <a:gd name="T59" fmla="*/ 7 h 157"/>
                <a:gd name="T60" fmla="*/ 146 w 146"/>
                <a:gd name="T61" fmla="*/ 11 h 157"/>
                <a:gd name="T62" fmla="*/ 146 w 146"/>
                <a:gd name="T63" fmla="*/ 15 h 157"/>
                <a:gd name="T64" fmla="*/ 146 w 146"/>
                <a:gd name="T65" fmla="*/ 143 h 157"/>
                <a:gd name="T66" fmla="*/ 146 w 146"/>
                <a:gd name="T67" fmla="*/ 147 h 157"/>
                <a:gd name="T68" fmla="*/ 143 w 146"/>
                <a:gd name="T69" fmla="*/ 151 h 157"/>
                <a:gd name="T70" fmla="*/ 141 w 146"/>
                <a:gd name="T71" fmla="*/ 153 h 157"/>
                <a:gd name="T72" fmla="*/ 137 w 146"/>
                <a:gd name="T73" fmla="*/ 156 h 157"/>
                <a:gd name="T74" fmla="*/ 131 w 146"/>
                <a:gd name="T75" fmla="*/ 157 h 157"/>
                <a:gd name="T76" fmla="*/ 14 w 146"/>
                <a:gd name="T77" fmla="*/ 157 h 157"/>
                <a:gd name="T78" fmla="*/ 10 w 146"/>
                <a:gd name="T79" fmla="*/ 156 h 157"/>
                <a:gd name="T80" fmla="*/ 6 w 146"/>
                <a:gd name="T81" fmla="*/ 153 h 157"/>
                <a:gd name="T82" fmla="*/ 2 w 146"/>
                <a:gd name="T83" fmla="*/ 151 h 157"/>
                <a:gd name="T84" fmla="*/ 1 w 146"/>
                <a:gd name="T85" fmla="*/ 147 h 157"/>
                <a:gd name="T86" fmla="*/ 0 w 146"/>
                <a:gd name="T87" fmla="*/ 143 h 157"/>
                <a:gd name="T88" fmla="*/ 0 w 146"/>
                <a:gd name="T89" fmla="*/ 15 h 157"/>
                <a:gd name="T90" fmla="*/ 1 w 146"/>
                <a:gd name="T91" fmla="*/ 11 h 157"/>
                <a:gd name="T92" fmla="*/ 2 w 146"/>
                <a:gd name="T93" fmla="*/ 7 h 157"/>
                <a:gd name="T94" fmla="*/ 6 w 146"/>
                <a:gd name="T95" fmla="*/ 3 h 157"/>
                <a:gd name="T96" fmla="*/ 10 w 146"/>
                <a:gd name="T97" fmla="*/ 2 h 157"/>
                <a:gd name="T98" fmla="*/ 14 w 146"/>
                <a:gd name="T9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57">
                  <a:moveTo>
                    <a:pt x="39" y="108"/>
                  </a:moveTo>
                  <a:lnTo>
                    <a:pt x="107" y="108"/>
                  </a:lnTo>
                  <a:lnTo>
                    <a:pt x="107" y="117"/>
                  </a:lnTo>
                  <a:lnTo>
                    <a:pt x="39" y="117"/>
                  </a:lnTo>
                  <a:lnTo>
                    <a:pt x="39" y="108"/>
                  </a:lnTo>
                  <a:close/>
                  <a:moveTo>
                    <a:pt x="39" y="88"/>
                  </a:moveTo>
                  <a:lnTo>
                    <a:pt x="107" y="88"/>
                  </a:lnTo>
                  <a:lnTo>
                    <a:pt x="107" y="99"/>
                  </a:lnTo>
                  <a:lnTo>
                    <a:pt x="39" y="99"/>
                  </a:lnTo>
                  <a:lnTo>
                    <a:pt x="39" y="88"/>
                  </a:lnTo>
                  <a:close/>
                  <a:moveTo>
                    <a:pt x="39" y="68"/>
                  </a:moveTo>
                  <a:lnTo>
                    <a:pt x="107" y="68"/>
                  </a:lnTo>
                  <a:lnTo>
                    <a:pt x="107" y="79"/>
                  </a:lnTo>
                  <a:lnTo>
                    <a:pt x="39" y="79"/>
                  </a:lnTo>
                  <a:lnTo>
                    <a:pt x="39" y="68"/>
                  </a:lnTo>
                  <a:close/>
                  <a:moveTo>
                    <a:pt x="39" y="49"/>
                  </a:moveTo>
                  <a:lnTo>
                    <a:pt x="107" y="49"/>
                  </a:lnTo>
                  <a:lnTo>
                    <a:pt x="107" y="59"/>
                  </a:lnTo>
                  <a:lnTo>
                    <a:pt x="39" y="59"/>
                  </a:lnTo>
                  <a:lnTo>
                    <a:pt x="39" y="49"/>
                  </a:lnTo>
                  <a:close/>
                  <a:moveTo>
                    <a:pt x="19" y="20"/>
                  </a:moveTo>
                  <a:lnTo>
                    <a:pt x="19" y="137"/>
                  </a:lnTo>
                  <a:lnTo>
                    <a:pt x="127" y="137"/>
                  </a:lnTo>
                  <a:lnTo>
                    <a:pt x="127" y="20"/>
                  </a:lnTo>
                  <a:lnTo>
                    <a:pt x="19" y="20"/>
                  </a:lnTo>
                  <a:close/>
                  <a:moveTo>
                    <a:pt x="14" y="0"/>
                  </a:moveTo>
                  <a:lnTo>
                    <a:pt x="131" y="0"/>
                  </a:lnTo>
                  <a:lnTo>
                    <a:pt x="137" y="2"/>
                  </a:lnTo>
                  <a:lnTo>
                    <a:pt x="141" y="3"/>
                  </a:lnTo>
                  <a:lnTo>
                    <a:pt x="143" y="7"/>
                  </a:lnTo>
                  <a:lnTo>
                    <a:pt x="146" y="11"/>
                  </a:lnTo>
                  <a:lnTo>
                    <a:pt x="146" y="15"/>
                  </a:lnTo>
                  <a:lnTo>
                    <a:pt x="146" y="143"/>
                  </a:lnTo>
                  <a:lnTo>
                    <a:pt x="146" y="147"/>
                  </a:lnTo>
                  <a:lnTo>
                    <a:pt x="143" y="151"/>
                  </a:lnTo>
                  <a:lnTo>
                    <a:pt x="141" y="153"/>
                  </a:lnTo>
                  <a:lnTo>
                    <a:pt x="137" y="156"/>
                  </a:lnTo>
                  <a:lnTo>
                    <a:pt x="131" y="157"/>
                  </a:lnTo>
                  <a:lnTo>
                    <a:pt x="14" y="157"/>
                  </a:lnTo>
                  <a:lnTo>
                    <a:pt x="10" y="156"/>
                  </a:lnTo>
                  <a:lnTo>
                    <a:pt x="6" y="153"/>
                  </a:lnTo>
                  <a:lnTo>
                    <a:pt x="2" y="151"/>
                  </a:lnTo>
                  <a:lnTo>
                    <a:pt x="1" y="147"/>
                  </a:lnTo>
                  <a:lnTo>
                    <a:pt x="0" y="143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2" y="7"/>
                  </a:lnTo>
                  <a:lnTo>
                    <a:pt x="6" y="3"/>
                  </a:lnTo>
                  <a:lnTo>
                    <a:pt x="10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91">
              <a:extLst>
                <a:ext uri="{FF2B5EF4-FFF2-40B4-BE49-F238E27FC236}">
                  <a16:creationId xmlns:a16="http://schemas.microsoft.com/office/drawing/2014/main" id="{6B30D007-5AF6-41CE-923A-BCFBE495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804" y="6150207"/>
              <a:ext cx="244375" cy="244375"/>
            </a:xfrm>
            <a:custGeom>
              <a:avLst/>
              <a:gdLst>
                <a:gd name="T0" fmla="*/ 144 w 164"/>
                <a:gd name="T1" fmla="*/ 0 h 164"/>
                <a:gd name="T2" fmla="*/ 164 w 164"/>
                <a:gd name="T3" fmla="*/ 20 h 164"/>
                <a:gd name="T4" fmla="*/ 94 w 164"/>
                <a:gd name="T5" fmla="*/ 73 h 164"/>
                <a:gd name="T6" fmla="*/ 123 w 164"/>
                <a:gd name="T7" fmla="*/ 102 h 164"/>
                <a:gd name="T8" fmla="*/ 164 w 164"/>
                <a:gd name="T9" fmla="*/ 102 h 164"/>
                <a:gd name="T10" fmla="*/ 164 w 164"/>
                <a:gd name="T11" fmla="*/ 122 h 164"/>
                <a:gd name="T12" fmla="*/ 133 w 164"/>
                <a:gd name="T13" fmla="*/ 133 h 164"/>
                <a:gd name="T14" fmla="*/ 123 w 164"/>
                <a:gd name="T15" fmla="*/ 164 h 164"/>
                <a:gd name="T16" fmla="*/ 103 w 164"/>
                <a:gd name="T17" fmla="*/ 164 h 164"/>
                <a:gd name="T18" fmla="*/ 103 w 164"/>
                <a:gd name="T19" fmla="*/ 122 h 164"/>
                <a:gd name="T20" fmla="*/ 74 w 164"/>
                <a:gd name="T21" fmla="*/ 93 h 164"/>
                <a:gd name="T22" fmla="*/ 20 w 164"/>
                <a:gd name="T23" fmla="*/ 164 h 164"/>
                <a:gd name="T24" fmla="*/ 0 w 164"/>
                <a:gd name="T25" fmla="*/ 144 h 164"/>
                <a:gd name="T26" fmla="*/ 35 w 164"/>
                <a:gd name="T27" fmla="*/ 54 h 164"/>
                <a:gd name="T28" fmla="*/ 7 w 164"/>
                <a:gd name="T29" fmla="*/ 28 h 164"/>
                <a:gd name="T30" fmla="*/ 2 w 164"/>
                <a:gd name="T31" fmla="*/ 19 h 164"/>
                <a:gd name="T32" fmla="*/ 0 w 164"/>
                <a:gd name="T33" fmla="*/ 9 h 164"/>
                <a:gd name="T34" fmla="*/ 3 w 164"/>
                <a:gd name="T35" fmla="*/ 3 h 164"/>
                <a:gd name="T36" fmla="*/ 11 w 164"/>
                <a:gd name="T37" fmla="*/ 0 h 164"/>
                <a:gd name="T38" fmla="*/ 19 w 164"/>
                <a:gd name="T39" fmla="*/ 1 h 164"/>
                <a:gd name="T40" fmla="*/ 28 w 164"/>
                <a:gd name="T41" fmla="*/ 7 h 164"/>
                <a:gd name="T42" fmla="*/ 56 w 164"/>
                <a:gd name="T43" fmla="*/ 34 h 164"/>
                <a:gd name="T44" fmla="*/ 144 w 164"/>
                <a:gd name="T4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64">
                  <a:moveTo>
                    <a:pt x="144" y="0"/>
                  </a:moveTo>
                  <a:lnTo>
                    <a:pt x="164" y="20"/>
                  </a:lnTo>
                  <a:lnTo>
                    <a:pt x="94" y="73"/>
                  </a:lnTo>
                  <a:lnTo>
                    <a:pt x="123" y="102"/>
                  </a:lnTo>
                  <a:lnTo>
                    <a:pt x="164" y="102"/>
                  </a:lnTo>
                  <a:lnTo>
                    <a:pt x="164" y="122"/>
                  </a:lnTo>
                  <a:lnTo>
                    <a:pt x="133" y="133"/>
                  </a:lnTo>
                  <a:lnTo>
                    <a:pt x="123" y="164"/>
                  </a:lnTo>
                  <a:lnTo>
                    <a:pt x="103" y="164"/>
                  </a:lnTo>
                  <a:lnTo>
                    <a:pt x="103" y="122"/>
                  </a:lnTo>
                  <a:lnTo>
                    <a:pt x="74" y="93"/>
                  </a:lnTo>
                  <a:lnTo>
                    <a:pt x="20" y="164"/>
                  </a:lnTo>
                  <a:lnTo>
                    <a:pt x="0" y="144"/>
                  </a:lnTo>
                  <a:lnTo>
                    <a:pt x="35" y="54"/>
                  </a:lnTo>
                  <a:lnTo>
                    <a:pt x="7" y="28"/>
                  </a:lnTo>
                  <a:lnTo>
                    <a:pt x="2" y="19"/>
                  </a:lnTo>
                  <a:lnTo>
                    <a:pt x="0" y="9"/>
                  </a:lnTo>
                  <a:lnTo>
                    <a:pt x="3" y="3"/>
                  </a:lnTo>
                  <a:lnTo>
                    <a:pt x="11" y="0"/>
                  </a:lnTo>
                  <a:lnTo>
                    <a:pt x="19" y="1"/>
                  </a:lnTo>
                  <a:lnTo>
                    <a:pt x="28" y="7"/>
                  </a:lnTo>
                  <a:lnTo>
                    <a:pt x="56" y="3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92">
              <a:extLst>
                <a:ext uri="{FF2B5EF4-FFF2-40B4-BE49-F238E27FC236}">
                  <a16:creationId xmlns:a16="http://schemas.microsoft.com/office/drawing/2014/main" id="{776AD6D5-8AEB-4C81-8E51-05DA1C43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725" y="6454186"/>
              <a:ext cx="236925" cy="192223"/>
            </a:xfrm>
            <a:custGeom>
              <a:avLst/>
              <a:gdLst>
                <a:gd name="T0" fmla="*/ 109 w 159"/>
                <a:gd name="T1" fmla="*/ 0 h 129"/>
                <a:gd name="T2" fmla="*/ 123 w 159"/>
                <a:gd name="T3" fmla="*/ 2 h 129"/>
                <a:gd name="T4" fmla="*/ 133 w 159"/>
                <a:gd name="T5" fmla="*/ 10 h 129"/>
                <a:gd name="T6" fmla="*/ 144 w 159"/>
                <a:gd name="T7" fmla="*/ 7 h 129"/>
                <a:gd name="T8" fmla="*/ 155 w 159"/>
                <a:gd name="T9" fmla="*/ 2 h 129"/>
                <a:gd name="T10" fmla="*/ 151 w 159"/>
                <a:gd name="T11" fmla="*/ 9 h 129"/>
                <a:gd name="T12" fmla="*/ 145 w 159"/>
                <a:gd name="T13" fmla="*/ 15 h 129"/>
                <a:gd name="T14" fmla="*/ 140 w 159"/>
                <a:gd name="T15" fmla="*/ 21 h 129"/>
                <a:gd name="T16" fmla="*/ 149 w 159"/>
                <a:gd name="T17" fmla="*/ 18 h 129"/>
                <a:gd name="T18" fmla="*/ 159 w 159"/>
                <a:gd name="T19" fmla="*/ 15 h 129"/>
                <a:gd name="T20" fmla="*/ 153 w 159"/>
                <a:gd name="T21" fmla="*/ 21 h 129"/>
                <a:gd name="T22" fmla="*/ 148 w 159"/>
                <a:gd name="T23" fmla="*/ 27 h 129"/>
                <a:gd name="T24" fmla="*/ 143 w 159"/>
                <a:gd name="T25" fmla="*/ 31 h 129"/>
                <a:gd name="T26" fmla="*/ 143 w 159"/>
                <a:gd name="T27" fmla="*/ 35 h 129"/>
                <a:gd name="T28" fmla="*/ 140 w 159"/>
                <a:gd name="T29" fmla="*/ 54 h 129"/>
                <a:gd name="T30" fmla="*/ 135 w 159"/>
                <a:gd name="T31" fmla="*/ 73 h 129"/>
                <a:gd name="T32" fmla="*/ 124 w 159"/>
                <a:gd name="T33" fmla="*/ 90 h 129"/>
                <a:gd name="T34" fmla="*/ 111 w 159"/>
                <a:gd name="T35" fmla="*/ 106 h 129"/>
                <a:gd name="T36" fmla="*/ 95 w 159"/>
                <a:gd name="T37" fmla="*/ 118 h 129"/>
                <a:gd name="T38" fmla="*/ 74 w 159"/>
                <a:gd name="T39" fmla="*/ 126 h 129"/>
                <a:gd name="T40" fmla="*/ 50 w 159"/>
                <a:gd name="T41" fmla="*/ 129 h 129"/>
                <a:gd name="T42" fmla="*/ 23 w 159"/>
                <a:gd name="T43" fmla="*/ 125 h 129"/>
                <a:gd name="T44" fmla="*/ 0 w 159"/>
                <a:gd name="T45" fmla="*/ 114 h 129"/>
                <a:gd name="T46" fmla="*/ 8 w 159"/>
                <a:gd name="T47" fmla="*/ 114 h 129"/>
                <a:gd name="T48" fmla="*/ 30 w 159"/>
                <a:gd name="T49" fmla="*/ 111 h 129"/>
                <a:gd name="T50" fmla="*/ 48 w 159"/>
                <a:gd name="T51" fmla="*/ 101 h 129"/>
                <a:gd name="T52" fmla="*/ 35 w 159"/>
                <a:gd name="T53" fmla="*/ 98 h 129"/>
                <a:gd name="T54" fmla="*/ 24 w 159"/>
                <a:gd name="T55" fmla="*/ 90 h 129"/>
                <a:gd name="T56" fmla="*/ 18 w 159"/>
                <a:gd name="T57" fmla="*/ 78 h 129"/>
                <a:gd name="T58" fmla="*/ 24 w 159"/>
                <a:gd name="T59" fmla="*/ 78 h 129"/>
                <a:gd name="T60" fmla="*/ 28 w 159"/>
                <a:gd name="T61" fmla="*/ 78 h 129"/>
                <a:gd name="T62" fmla="*/ 32 w 159"/>
                <a:gd name="T63" fmla="*/ 78 h 129"/>
                <a:gd name="T64" fmla="*/ 19 w 159"/>
                <a:gd name="T65" fmla="*/ 71 h 129"/>
                <a:gd name="T66" fmla="*/ 10 w 159"/>
                <a:gd name="T67" fmla="*/ 61 h 129"/>
                <a:gd name="T68" fmla="*/ 7 w 159"/>
                <a:gd name="T69" fmla="*/ 46 h 129"/>
                <a:gd name="T70" fmla="*/ 7 w 159"/>
                <a:gd name="T71" fmla="*/ 45 h 129"/>
                <a:gd name="T72" fmla="*/ 14 w 159"/>
                <a:gd name="T73" fmla="*/ 47 h 129"/>
                <a:gd name="T74" fmla="*/ 22 w 159"/>
                <a:gd name="T75" fmla="*/ 49 h 129"/>
                <a:gd name="T76" fmla="*/ 14 w 159"/>
                <a:gd name="T77" fmla="*/ 42 h 129"/>
                <a:gd name="T78" fmla="*/ 8 w 159"/>
                <a:gd name="T79" fmla="*/ 33 h 129"/>
                <a:gd name="T80" fmla="*/ 7 w 159"/>
                <a:gd name="T81" fmla="*/ 22 h 129"/>
                <a:gd name="T82" fmla="*/ 7 w 159"/>
                <a:gd name="T83" fmla="*/ 17 h 129"/>
                <a:gd name="T84" fmla="*/ 8 w 159"/>
                <a:gd name="T85" fmla="*/ 10 h 129"/>
                <a:gd name="T86" fmla="*/ 11 w 159"/>
                <a:gd name="T87" fmla="*/ 6 h 129"/>
                <a:gd name="T88" fmla="*/ 30 w 159"/>
                <a:gd name="T89" fmla="*/ 23 h 129"/>
                <a:gd name="T90" fmla="*/ 52 w 159"/>
                <a:gd name="T91" fmla="*/ 34 h 129"/>
                <a:gd name="T92" fmla="*/ 78 w 159"/>
                <a:gd name="T93" fmla="*/ 39 h 129"/>
                <a:gd name="T94" fmla="*/ 78 w 159"/>
                <a:gd name="T95" fmla="*/ 33 h 129"/>
                <a:gd name="T96" fmla="*/ 80 w 159"/>
                <a:gd name="T97" fmla="*/ 19 h 129"/>
                <a:gd name="T98" fmla="*/ 87 w 159"/>
                <a:gd name="T99" fmla="*/ 9 h 129"/>
                <a:gd name="T100" fmla="*/ 98 w 159"/>
                <a:gd name="T101" fmla="*/ 2 h 129"/>
                <a:gd name="T102" fmla="*/ 109 w 159"/>
                <a:gd name="T10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9" h="129">
                  <a:moveTo>
                    <a:pt x="109" y="0"/>
                  </a:moveTo>
                  <a:lnTo>
                    <a:pt x="123" y="2"/>
                  </a:lnTo>
                  <a:lnTo>
                    <a:pt x="133" y="10"/>
                  </a:lnTo>
                  <a:lnTo>
                    <a:pt x="144" y="7"/>
                  </a:lnTo>
                  <a:lnTo>
                    <a:pt x="155" y="2"/>
                  </a:lnTo>
                  <a:lnTo>
                    <a:pt x="151" y="9"/>
                  </a:lnTo>
                  <a:lnTo>
                    <a:pt x="145" y="15"/>
                  </a:lnTo>
                  <a:lnTo>
                    <a:pt x="140" y="21"/>
                  </a:lnTo>
                  <a:lnTo>
                    <a:pt x="149" y="18"/>
                  </a:lnTo>
                  <a:lnTo>
                    <a:pt x="159" y="15"/>
                  </a:lnTo>
                  <a:lnTo>
                    <a:pt x="153" y="21"/>
                  </a:lnTo>
                  <a:lnTo>
                    <a:pt x="148" y="27"/>
                  </a:lnTo>
                  <a:lnTo>
                    <a:pt x="143" y="31"/>
                  </a:lnTo>
                  <a:lnTo>
                    <a:pt x="143" y="35"/>
                  </a:lnTo>
                  <a:lnTo>
                    <a:pt x="140" y="54"/>
                  </a:lnTo>
                  <a:lnTo>
                    <a:pt x="135" y="73"/>
                  </a:lnTo>
                  <a:lnTo>
                    <a:pt x="124" y="90"/>
                  </a:lnTo>
                  <a:lnTo>
                    <a:pt x="111" y="106"/>
                  </a:lnTo>
                  <a:lnTo>
                    <a:pt x="95" y="118"/>
                  </a:lnTo>
                  <a:lnTo>
                    <a:pt x="74" y="126"/>
                  </a:lnTo>
                  <a:lnTo>
                    <a:pt x="50" y="129"/>
                  </a:lnTo>
                  <a:lnTo>
                    <a:pt x="23" y="125"/>
                  </a:lnTo>
                  <a:lnTo>
                    <a:pt x="0" y="114"/>
                  </a:lnTo>
                  <a:lnTo>
                    <a:pt x="8" y="114"/>
                  </a:lnTo>
                  <a:lnTo>
                    <a:pt x="30" y="111"/>
                  </a:lnTo>
                  <a:lnTo>
                    <a:pt x="48" y="101"/>
                  </a:lnTo>
                  <a:lnTo>
                    <a:pt x="35" y="98"/>
                  </a:lnTo>
                  <a:lnTo>
                    <a:pt x="24" y="90"/>
                  </a:lnTo>
                  <a:lnTo>
                    <a:pt x="18" y="78"/>
                  </a:lnTo>
                  <a:lnTo>
                    <a:pt x="24" y="78"/>
                  </a:lnTo>
                  <a:lnTo>
                    <a:pt x="28" y="78"/>
                  </a:lnTo>
                  <a:lnTo>
                    <a:pt x="32" y="78"/>
                  </a:lnTo>
                  <a:lnTo>
                    <a:pt x="19" y="71"/>
                  </a:lnTo>
                  <a:lnTo>
                    <a:pt x="10" y="61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14" y="47"/>
                  </a:lnTo>
                  <a:lnTo>
                    <a:pt x="22" y="49"/>
                  </a:lnTo>
                  <a:lnTo>
                    <a:pt x="14" y="42"/>
                  </a:lnTo>
                  <a:lnTo>
                    <a:pt x="8" y="33"/>
                  </a:lnTo>
                  <a:lnTo>
                    <a:pt x="7" y="22"/>
                  </a:lnTo>
                  <a:lnTo>
                    <a:pt x="7" y="17"/>
                  </a:lnTo>
                  <a:lnTo>
                    <a:pt x="8" y="10"/>
                  </a:lnTo>
                  <a:lnTo>
                    <a:pt x="11" y="6"/>
                  </a:lnTo>
                  <a:lnTo>
                    <a:pt x="30" y="23"/>
                  </a:lnTo>
                  <a:lnTo>
                    <a:pt x="52" y="34"/>
                  </a:lnTo>
                  <a:lnTo>
                    <a:pt x="78" y="39"/>
                  </a:lnTo>
                  <a:lnTo>
                    <a:pt x="78" y="33"/>
                  </a:lnTo>
                  <a:lnTo>
                    <a:pt x="80" y="19"/>
                  </a:lnTo>
                  <a:lnTo>
                    <a:pt x="87" y="9"/>
                  </a:lnTo>
                  <a:lnTo>
                    <a:pt x="98" y="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93">
              <a:extLst>
                <a:ext uri="{FF2B5EF4-FFF2-40B4-BE49-F238E27FC236}">
                  <a16:creationId xmlns:a16="http://schemas.microsoft.com/office/drawing/2014/main" id="{89EBF861-E94F-42C5-8D72-9CC65776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897" y="6574884"/>
              <a:ext cx="165401" cy="171360"/>
            </a:xfrm>
            <a:custGeom>
              <a:avLst/>
              <a:gdLst>
                <a:gd name="T0" fmla="*/ 58 w 111"/>
                <a:gd name="T1" fmla="*/ 0 h 115"/>
                <a:gd name="T2" fmla="*/ 58 w 111"/>
                <a:gd name="T3" fmla="*/ 52 h 115"/>
                <a:gd name="T4" fmla="*/ 111 w 111"/>
                <a:gd name="T5" fmla="*/ 0 h 115"/>
                <a:gd name="T6" fmla="*/ 111 w 111"/>
                <a:gd name="T7" fmla="*/ 115 h 115"/>
                <a:gd name="T8" fmla="*/ 58 w 111"/>
                <a:gd name="T9" fmla="*/ 62 h 115"/>
                <a:gd name="T10" fmla="*/ 58 w 111"/>
                <a:gd name="T11" fmla="*/ 115 h 115"/>
                <a:gd name="T12" fmla="*/ 0 w 111"/>
                <a:gd name="T13" fmla="*/ 57 h 115"/>
                <a:gd name="T14" fmla="*/ 58 w 111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5">
                  <a:moveTo>
                    <a:pt x="58" y="0"/>
                  </a:moveTo>
                  <a:lnTo>
                    <a:pt x="58" y="52"/>
                  </a:lnTo>
                  <a:lnTo>
                    <a:pt x="111" y="0"/>
                  </a:lnTo>
                  <a:lnTo>
                    <a:pt x="111" y="115"/>
                  </a:lnTo>
                  <a:lnTo>
                    <a:pt x="58" y="62"/>
                  </a:lnTo>
                  <a:lnTo>
                    <a:pt x="58" y="115"/>
                  </a:lnTo>
                  <a:lnTo>
                    <a:pt x="0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94">
              <a:extLst>
                <a:ext uri="{FF2B5EF4-FFF2-40B4-BE49-F238E27FC236}">
                  <a16:creationId xmlns:a16="http://schemas.microsoft.com/office/drawing/2014/main" id="{F673B654-2F4B-42C0-88F4-A57633278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3387" y="6607666"/>
              <a:ext cx="248846" cy="250336"/>
            </a:xfrm>
            <a:custGeom>
              <a:avLst/>
              <a:gdLst>
                <a:gd name="T0" fmla="*/ 24 w 167"/>
                <a:gd name="T1" fmla="*/ 60 h 168"/>
                <a:gd name="T2" fmla="*/ 107 w 167"/>
                <a:gd name="T3" fmla="*/ 144 h 168"/>
                <a:gd name="T4" fmla="*/ 94 w 167"/>
                <a:gd name="T5" fmla="*/ 159 h 168"/>
                <a:gd name="T6" fmla="*/ 75 w 167"/>
                <a:gd name="T7" fmla="*/ 139 h 168"/>
                <a:gd name="T8" fmla="*/ 45 w 167"/>
                <a:gd name="T9" fmla="*/ 168 h 168"/>
                <a:gd name="T10" fmla="*/ 30 w 167"/>
                <a:gd name="T11" fmla="*/ 153 h 168"/>
                <a:gd name="T12" fmla="*/ 60 w 167"/>
                <a:gd name="T13" fmla="*/ 124 h 168"/>
                <a:gd name="T14" fmla="*/ 44 w 167"/>
                <a:gd name="T15" fmla="*/ 108 h 168"/>
                <a:gd name="T16" fmla="*/ 14 w 167"/>
                <a:gd name="T17" fmla="*/ 137 h 168"/>
                <a:gd name="T18" fmla="*/ 0 w 167"/>
                <a:gd name="T19" fmla="*/ 123 h 168"/>
                <a:gd name="T20" fmla="*/ 29 w 167"/>
                <a:gd name="T21" fmla="*/ 92 h 168"/>
                <a:gd name="T22" fmla="*/ 9 w 167"/>
                <a:gd name="T23" fmla="*/ 74 h 168"/>
                <a:gd name="T24" fmla="*/ 24 w 167"/>
                <a:gd name="T25" fmla="*/ 60 h 168"/>
                <a:gd name="T26" fmla="*/ 93 w 167"/>
                <a:gd name="T27" fmla="*/ 32 h 168"/>
                <a:gd name="T28" fmla="*/ 107 w 167"/>
                <a:gd name="T29" fmla="*/ 36 h 168"/>
                <a:gd name="T30" fmla="*/ 122 w 167"/>
                <a:gd name="T31" fmla="*/ 46 h 168"/>
                <a:gd name="T32" fmla="*/ 131 w 167"/>
                <a:gd name="T33" fmla="*/ 60 h 168"/>
                <a:gd name="T34" fmla="*/ 135 w 167"/>
                <a:gd name="T35" fmla="*/ 75 h 168"/>
                <a:gd name="T36" fmla="*/ 133 w 167"/>
                <a:gd name="T37" fmla="*/ 89 h 168"/>
                <a:gd name="T38" fmla="*/ 127 w 167"/>
                <a:gd name="T39" fmla="*/ 105 h 168"/>
                <a:gd name="T40" fmla="*/ 119 w 167"/>
                <a:gd name="T41" fmla="*/ 119 h 168"/>
                <a:gd name="T42" fmla="*/ 110 w 167"/>
                <a:gd name="T43" fmla="*/ 131 h 168"/>
                <a:gd name="T44" fmla="*/ 37 w 167"/>
                <a:gd name="T45" fmla="*/ 58 h 168"/>
                <a:gd name="T46" fmla="*/ 49 w 167"/>
                <a:gd name="T47" fmla="*/ 48 h 168"/>
                <a:gd name="T48" fmla="*/ 62 w 167"/>
                <a:gd name="T49" fmla="*/ 40 h 168"/>
                <a:gd name="T50" fmla="*/ 78 w 167"/>
                <a:gd name="T51" fmla="*/ 35 h 168"/>
                <a:gd name="T52" fmla="*/ 93 w 167"/>
                <a:gd name="T53" fmla="*/ 32 h 168"/>
                <a:gd name="T54" fmla="*/ 146 w 167"/>
                <a:gd name="T55" fmla="*/ 0 h 168"/>
                <a:gd name="T56" fmla="*/ 167 w 167"/>
                <a:gd name="T57" fmla="*/ 22 h 168"/>
                <a:gd name="T58" fmla="*/ 135 w 167"/>
                <a:gd name="T59" fmla="*/ 52 h 168"/>
                <a:gd name="T60" fmla="*/ 115 w 167"/>
                <a:gd name="T61" fmla="*/ 32 h 168"/>
                <a:gd name="T62" fmla="*/ 146 w 167"/>
                <a:gd name="T6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24" y="60"/>
                  </a:moveTo>
                  <a:lnTo>
                    <a:pt x="107" y="144"/>
                  </a:lnTo>
                  <a:lnTo>
                    <a:pt x="94" y="159"/>
                  </a:lnTo>
                  <a:lnTo>
                    <a:pt x="75" y="139"/>
                  </a:lnTo>
                  <a:lnTo>
                    <a:pt x="45" y="168"/>
                  </a:lnTo>
                  <a:lnTo>
                    <a:pt x="30" y="153"/>
                  </a:lnTo>
                  <a:lnTo>
                    <a:pt x="60" y="124"/>
                  </a:lnTo>
                  <a:lnTo>
                    <a:pt x="44" y="108"/>
                  </a:lnTo>
                  <a:lnTo>
                    <a:pt x="14" y="137"/>
                  </a:lnTo>
                  <a:lnTo>
                    <a:pt x="0" y="123"/>
                  </a:lnTo>
                  <a:lnTo>
                    <a:pt x="29" y="92"/>
                  </a:lnTo>
                  <a:lnTo>
                    <a:pt x="9" y="74"/>
                  </a:lnTo>
                  <a:lnTo>
                    <a:pt x="24" y="60"/>
                  </a:lnTo>
                  <a:close/>
                  <a:moveTo>
                    <a:pt x="93" y="32"/>
                  </a:moveTo>
                  <a:lnTo>
                    <a:pt x="107" y="36"/>
                  </a:lnTo>
                  <a:lnTo>
                    <a:pt x="122" y="46"/>
                  </a:lnTo>
                  <a:lnTo>
                    <a:pt x="131" y="60"/>
                  </a:lnTo>
                  <a:lnTo>
                    <a:pt x="135" y="75"/>
                  </a:lnTo>
                  <a:lnTo>
                    <a:pt x="133" y="89"/>
                  </a:lnTo>
                  <a:lnTo>
                    <a:pt x="127" y="105"/>
                  </a:lnTo>
                  <a:lnTo>
                    <a:pt x="119" y="119"/>
                  </a:lnTo>
                  <a:lnTo>
                    <a:pt x="110" y="131"/>
                  </a:lnTo>
                  <a:lnTo>
                    <a:pt x="37" y="58"/>
                  </a:lnTo>
                  <a:lnTo>
                    <a:pt x="49" y="48"/>
                  </a:lnTo>
                  <a:lnTo>
                    <a:pt x="62" y="40"/>
                  </a:lnTo>
                  <a:lnTo>
                    <a:pt x="78" y="35"/>
                  </a:lnTo>
                  <a:lnTo>
                    <a:pt x="93" y="32"/>
                  </a:lnTo>
                  <a:close/>
                  <a:moveTo>
                    <a:pt x="146" y="0"/>
                  </a:moveTo>
                  <a:lnTo>
                    <a:pt x="167" y="22"/>
                  </a:lnTo>
                  <a:lnTo>
                    <a:pt x="135" y="52"/>
                  </a:lnTo>
                  <a:lnTo>
                    <a:pt x="115" y="3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471A28D8-E8F8-441D-9A97-3236D9906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448" y="6406503"/>
              <a:ext cx="245866" cy="241396"/>
            </a:xfrm>
            <a:custGeom>
              <a:avLst/>
              <a:gdLst>
                <a:gd name="T0" fmla="*/ 96 w 165"/>
                <a:gd name="T1" fmla="*/ 142 h 162"/>
                <a:gd name="T2" fmla="*/ 97 w 165"/>
                <a:gd name="T3" fmla="*/ 146 h 162"/>
                <a:gd name="T4" fmla="*/ 80 w 165"/>
                <a:gd name="T5" fmla="*/ 161 h 162"/>
                <a:gd name="T6" fmla="*/ 74 w 165"/>
                <a:gd name="T7" fmla="*/ 161 h 162"/>
                <a:gd name="T8" fmla="*/ 46 w 165"/>
                <a:gd name="T9" fmla="*/ 113 h 162"/>
                <a:gd name="T10" fmla="*/ 36 w 165"/>
                <a:gd name="T11" fmla="*/ 59 h 162"/>
                <a:gd name="T12" fmla="*/ 49 w 165"/>
                <a:gd name="T13" fmla="*/ 106 h 162"/>
                <a:gd name="T14" fmla="*/ 27 w 165"/>
                <a:gd name="T15" fmla="*/ 110 h 162"/>
                <a:gd name="T16" fmla="*/ 19 w 165"/>
                <a:gd name="T17" fmla="*/ 111 h 162"/>
                <a:gd name="T18" fmla="*/ 16 w 165"/>
                <a:gd name="T19" fmla="*/ 113 h 162"/>
                <a:gd name="T20" fmla="*/ 16 w 165"/>
                <a:gd name="T21" fmla="*/ 113 h 162"/>
                <a:gd name="T22" fmla="*/ 0 w 165"/>
                <a:gd name="T23" fmla="*/ 86 h 162"/>
                <a:gd name="T24" fmla="*/ 5 w 165"/>
                <a:gd name="T25" fmla="*/ 70 h 162"/>
                <a:gd name="T26" fmla="*/ 7 w 165"/>
                <a:gd name="T27" fmla="*/ 69 h 162"/>
                <a:gd name="T28" fmla="*/ 11 w 165"/>
                <a:gd name="T29" fmla="*/ 69 h 162"/>
                <a:gd name="T30" fmla="*/ 27 w 165"/>
                <a:gd name="T31" fmla="*/ 63 h 162"/>
                <a:gd name="T32" fmla="*/ 130 w 165"/>
                <a:gd name="T33" fmla="*/ 39 h 162"/>
                <a:gd name="T34" fmla="*/ 133 w 165"/>
                <a:gd name="T35" fmla="*/ 39 h 162"/>
                <a:gd name="T36" fmla="*/ 136 w 165"/>
                <a:gd name="T37" fmla="*/ 43 h 162"/>
                <a:gd name="T38" fmla="*/ 141 w 165"/>
                <a:gd name="T39" fmla="*/ 55 h 162"/>
                <a:gd name="T40" fmla="*/ 144 w 165"/>
                <a:gd name="T41" fmla="*/ 66 h 162"/>
                <a:gd name="T42" fmla="*/ 142 w 165"/>
                <a:gd name="T43" fmla="*/ 73 h 162"/>
                <a:gd name="T44" fmla="*/ 141 w 165"/>
                <a:gd name="T45" fmla="*/ 75 h 162"/>
                <a:gd name="T46" fmla="*/ 140 w 165"/>
                <a:gd name="T47" fmla="*/ 75 h 162"/>
                <a:gd name="T48" fmla="*/ 137 w 165"/>
                <a:gd name="T49" fmla="*/ 74 h 162"/>
                <a:gd name="T50" fmla="*/ 133 w 165"/>
                <a:gd name="T51" fmla="*/ 66 h 162"/>
                <a:gd name="T52" fmla="*/ 129 w 165"/>
                <a:gd name="T53" fmla="*/ 54 h 162"/>
                <a:gd name="T54" fmla="*/ 129 w 165"/>
                <a:gd name="T55" fmla="*/ 45 h 162"/>
                <a:gd name="T56" fmla="*/ 130 w 165"/>
                <a:gd name="T57" fmla="*/ 41 h 162"/>
                <a:gd name="T58" fmla="*/ 130 w 165"/>
                <a:gd name="T59" fmla="*/ 39 h 162"/>
                <a:gd name="T60" fmla="*/ 121 w 165"/>
                <a:gd name="T61" fmla="*/ 10 h 162"/>
                <a:gd name="T62" fmla="*/ 120 w 165"/>
                <a:gd name="T63" fmla="*/ 13 h 162"/>
                <a:gd name="T64" fmla="*/ 117 w 165"/>
                <a:gd name="T65" fmla="*/ 25 h 162"/>
                <a:gd name="T66" fmla="*/ 121 w 165"/>
                <a:gd name="T67" fmla="*/ 62 h 162"/>
                <a:gd name="T68" fmla="*/ 136 w 165"/>
                <a:gd name="T69" fmla="*/ 95 h 162"/>
                <a:gd name="T70" fmla="*/ 144 w 165"/>
                <a:gd name="T71" fmla="*/ 105 h 162"/>
                <a:gd name="T72" fmla="*/ 148 w 165"/>
                <a:gd name="T73" fmla="*/ 106 h 162"/>
                <a:gd name="T74" fmla="*/ 150 w 165"/>
                <a:gd name="T75" fmla="*/ 105 h 162"/>
                <a:gd name="T76" fmla="*/ 152 w 165"/>
                <a:gd name="T77" fmla="*/ 102 h 162"/>
                <a:gd name="T78" fmla="*/ 154 w 165"/>
                <a:gd name="T79" fmla="*/ 91 h 162"/>
                <a:gd name="T80" fmla="*/ 150 w 165"/>
                <a:gd name="T81" fmla="*/ 54 h 162"/>
                <a:gd name="T82" fmla="*/ 136 w 165"/>
                <a:gd name="T83" fmla="*/ 20 h 162"/>
                <a:gd name="T84" fmla="*/ 128 w 165"/>
                <a:gd name="T85" fmla="*/ 12 h 162"/>
                <a:gd name="T86" fmla="*/ 125 w 165"/>
                <a:gd name="T87" fmla="*/ 10 h 162"/>
                <a:gd name="T88" fmla="*/ 125 w 165"/>
                <a:gd name="T89" fmla="*/ 0 h 162"/>
                <a:gd name="T90" fmla="*/ 132 w 165"/>
                <a:gd name="T91" fmla="*/ 1 h 162"/>
                <a:gd name="T92" fmla="*/ 148 w 165"/>
                <a:gd name="T93" fmla="*/ 18 h 162"/>
                <a:gd name="T94" fmla="*/ 161 w 165"/>
                <a:gd name="T95" fmla="*/ 51 h 162"/>
                <a:gd name="T96" fmla="*/ 165 w 165"/>
                <a:gd name="T97" fmla="*/ 86 h 162"/>
                <a:gd name="T98" fmla="*/ 161 w 165"/>
                <a:gd name="T99" fmla="*/ 109 h 162"/>
                <a:gd name="T100" fmla="*/ 156 w 165"/>
                <a:gd name="T101" fmla="*/ 113 h 162"/>
                <a:gd name="T102" fmla="*/ 140 w 165"/>
                <a:gd name="T103" fmla="*/ 115 h 162"/>
                <a:gd name="T104" fmla="*/ 118 w 165"/>
                <a:gd name="T105" fmla="*/ 110 h 162"/>
                <a:gd name="T106" fmla="*/ 82 w 165"/>
                <a:gd name="T107" fmla="*/ 105 h 162"/>
                <a:gd name="T108" fmla="*/ 56 w 165"/>
                <a:gd name="T109" fmla="*/ 94 h 162"/>
                <a:gd name="T110" fmla="*/ 49 w 165"/>
                <a:gd name="T111" fmla="*/ 66 h 162"/>
                <a:gd name="T112" fmla="*/ 66 w 165"/>
                <a:gd name="T113" fmla="*/ 43 h 162"/>
                <a:gd name="T114" fmla="*/ 96 w 165"/>
                <a:gd name="T115" fmla="*/ 21 h 162"/>
                <a:gd name="T116" fmla="*/ 110 w 165"/>
                <a:gd name="T117" fmla="*/ 6 h 162"/>
                <a:gd name="T118" fmla="*/ 125 w 165"/>
                <a:gd name="T11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2">
                  <a:moveTo>
                    <a:pt x="68" y="111"/>
                  </a:moveTo>
                  <a:lnTo>
                    <a:pt x="96" y="142"/>
                  </a:lnTo>
                  <a:lnTo>
                    <a:pt x="97" y="143"/>
                  </a:lnTo>
                  <a:lnTo>
                    <a:pt x="97" y="146"/>
                  </a:lnTo>
                  <a:lnTo>
                    <a:pt x="96" y="149"/>
                  </a:lnTo>
                  <a:lnTo>
                    <a:pt x="80" y="161"/>
                  </a:lnTo>
                  <a:lnTo>
                    <a:pt x="77" y="162"/>
                  </a:lnTo>
                  <a:lnTo>
                    <a:pt x="74" y="161"/>
                  </a:lnTo>
                  <a:lnTo>
                    <a:pt x="73" y="159"/>
                  </a:lnTo>
                  <a:lnTo>
                    <a:pt x="46" y="113"/>
                  </a:lnTo>
                  <a:lnTo>
                    <a:pt x="68" y="111"/>
                  </a:lnTo>
                  <a:close/>
                  <a:moveTo>
                    <a:pt x="36" y="59"/>
                  </a:moveTo>
                  <a:lnTo>
                    <a:pt x="41" y="83"/>
                  </a:lnTo>
                  <a:lnTo>
                    <a:pt x="49" y="106"/>
                  </a:lnTo>
                  <a:lnTo>
                    <a:pt x="37" y="107"/>
                  </a:lnTo>
                  <a:lnTo>
                    <a:pt x="27" y="110"/>
                  </a:lnTo>
                  <a:lnTo>
                    <a:pt x="23" y="111"/>
                  </a:lnTo>
                  <a:lnTo>
                    <a:pt x="19" y="111"/>
                  </a:lnTo>
                  <a:lnTo>
                    <a:pt x="17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4" y="101"/>
                  </a:lnTo>
                  <a:lnTo>
                    <a:pt x="0" y="86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1" y="69"/>
                  </a:lnTo>
                  <a:lnTo>
                    <a:pt x="15" y="67"/>
                  </a:lnTo>
                  <a:lnTo>
                    <a:pt x="27" y="63"/>
                  </a:lnTo>
                  <a:lnTo>
                    <a:pt x="36" y="59"/>
                  </a:lnTo>
                  <a:close/>
                  <a:moveTo>
                    <a:pt x="130" y="39"/>
                  </a:moveTo>
                  <a:lnTo>
                    <a:pt x="132" y="39"/>
                  </a:lnTo>
                  <a:lnTo>
                    <a:pt x="133" y="39"/>
                  </a:lnTo>
                  <a:lnTo>
                    <a:pt x="134" y="41"/>
                  </a:lnTo>
                  <a:lnTo>
                    <a:pt x="136" y="43"/>
                  </a:lnTo>
                  <a:lnTo>
                    <a:pt x="140" y="49"/>
                  </a:lnTo>
                  <a:lnTo>
                    <a:pt x="141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4" y="70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41" y="75"/>
                  </a:lnTo>
                  <a:lnTo>
                    <a:pt x="141" y="77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37" y="74"/>
                  </a:lnTo>
                  <a:lnTo>
                    <a:pt x="136" y="73"/>
                  </a:lnTo>
                  <a:lnTo>
                    <a:pt x="133" y="66"/>
                  </a:lnTo>
                  <a:lnTo>
                    <a:pt x="130" y="59"/>
                  </a:lnTo>
                  <a:lnTo>
                    <a:pt x="129" y="54"/>
                  </a:lnTo>
                  <a:lnTo>
                    <a:pt x="129" y="49"/>
                  </a:lnTo>
                  <a:lnTo>
                    <a:pt x="129" y="45"/>
                  </a:lnTo>
                  <a:lnTo>
                    <a:pt x="129" y="42"/>
                  </a:lnTo>
                  <a:lnTo>
                    <a:pt x="130" y="41"/>
                  </a:lnTo>
                  <a:lnTo>
                    <a:pt x="130" y="39"/>
                  </a:lnTo>
                  <a:lnTo>
                    <a:pt x="130" y="39"/>
                  </a:lnTo>
                  <a:close/>
                  <a:moveTo>
                    <a:pt x="122" y="10"/>
                  </a:moveTo>
                  <a:lnTo>
                    <a:pt x="121" y="10"/>
                  </a:lnTo>
                  <a:lnTo>
                    <a:pt x="121" y="12"/>
                  </a:lnTo>
                  <a:lnTo>
                    <a:pt x="120" y="13"/>
                  </a:lnTo>
                  <a:lnTo>
                    <a:pt x="118" y="18"/>
                  </a:lnTo>
                  <a:lnTo>
                    <a:pt x="117" y="25"/>
                  </a:lnTo>
                  <a:lnTo>
                    <a:pt x="117" y="42"/>
                  </a:lnTo>
                  <a:lnTo>
                    <a:pt x="121" y="62"/>
                  </a:lnTo>
                  <a:lnTo>
                    <a:pt x="128" y="81"/>
                  </a:lnTo>
                  <a:lnTo>
                    <a:pt x="136" y="95"/>
                  </a:lnTo>
                  <a:lnTo>
                    <a:pt x="140" y="101"/>
                  </a:lnTo>
                  <a:lnTo>
                    <a:pt x="144" y="105"/>
                  </a:lnTo>
                  <a:lnTo>
                    <a:pt x="145" y="105"/>
                  </a:lnTo>
                  <a:lnTo>
                    <a:pt x="148" y="106"/>
                  </a:lnTo>
                  <a:lnTo>
                    <a:pt x="149" y="106"/>
                  </a:lnTo>
                  <a:lnTo>
                    <a:pt x="150" y="105"/>
                  </a:lnTo>
                  <a:lnTo>
                    <a:pt x="152" y="103"/>
                  </a:lnTo>
                  <a:lnTo>
                    <a:pt x="152" y="102"/>
                  </a:lnTo>
                  <a:lnTo>
                    <a:pt x="154" y="97"/>
                  </a:lnTo>
                  <a:lnTo>
                    <a:pt x="154" y="91"/>
                  </a:lnTo>
                  <a:lnTo>
                    <a:pt x="154" y="74"/>
                  </a:lnTo>
                  <a:lnTo>
                    <a:pt x="150" y="54"/>
                  </a:lnTo>
                  <a:lnTo>
                    <a:pt x="144" y="34"/>
                  </a:lnTo>
                  <a:lnTo>
                    <a:pt x="136" y="20"/>
                  </a:lnTo>
                  <a:lnTo>
                    <a:pt x="132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5" y="10"/>
                  </a:lnTo>
                  <a:lnTo>
                    <a:pt x="122" y="10"/>
                  </a:lnTo>
                  <a:close/>
                  <a:moveTo>
                    <a:pt x="125" y="0"/>
                  </a:moveTo>
                  <a:lnTo>
                    <a:pt x="125" y="0"/>
                  </a:lnTo>
                  <a:lnTo>
                    <a:pt x="132" y="1"/>
                  </a:lnTo>
                  <a:lnTo>
                    <a:pt x="140" y="8"/>
                  </a:lnTo>
                  <a:lnTo>
                    <a:pt x="148" y="18"/>
                  </a:lnTo>
                  <a:lnTo>
                    <a:pt x="154" y="33"/>
                  </a:lnTo>
                  <a:lnTo>
                    <a:pt x="161" y="51"/>
                  </a:lnTo>
                  <a:lnTo>
                    <a:pt x="165" y="69"/>
                  </a:lnTo>
                  <a:lnTo>
                    <a:pt x="165" y="86"/>
                  </a:lnTo>
                  <a:lnTo>
                    <a:pt x="165" y="99"/>
                  </a:lnTo>
                  <a:lnTo>
                    <a:pt x="161" y="109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42" y="117"/>
                  </a:lnTo>
                  <a:lnTo>
                    <a:pt x="140" y="115"/>
                  </a:lnTo>
                  <a:lnTo>
                    <a:pt x="132" y="113"/>
                  </a:lnTo>
                  <a:lnTo>
                    <a:pt x="118" y="110"/>
                  </a:lnTo>
                  <a:lnTo>
                    <a:pt x="102" y="106"/>
                  </a:lnTo>
                  <a:lnTo>
                    <a:pt x="82" y="105"/>
                  </a:lnTo>
                  <a:lnTo>
                    <a:pt x="60" y="105"/>
                  </a:lnTo>
                  <a:lnTo>
                    <a:pt x="56" y="94"/>
                  </a:lnTo>
                  <a:lnTo>
                    <a:pt x="52" y="81"/>
                  </a:lnTo>
                  <a:lnTo>
                    <a:pt x="49" y="66"/>
                  </a:lnTo>
                  <a:lnTo>
                    <a:pt x="46" y="54"/>
                  </a:lnTo>
                  <a:lnTo>
                    <a:pt x="66" y="43"/>
                  </a:lnTo>
                  <a:lnTo>
                    <a:pt x="82" y="32"/>
                  </a:lnTo>
                  <a:lnTo>
                    <a:pt x="96" y="21"/>
                  </a:lnTo>
                  <a:lnTo>
                    <a:pt x="105" y="12"/>
                  </a:lnTo>
                  <a:lnTo>
                    <a:pt x="110" y="6"/>
                  </a:lnTo>
                  <a:lnTo>
                    <a:pt x="112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96">
              <a:extLst>
                <a:ext uri="{FF2B5EF4-FFF2-40B4-BE49-F238E27FC236}">
                  <a16:creationId xmlns:a16="http://schemas.microsoft.com/office/drawing/2014/main" id="{7E6A52DE-6480-46A5-BBA4-A0798BE12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487" y="6407993"/>
              <a:ext cx="229475" cy="232455"/>
            </a:xfrm>
            <a:custGeom>
              <a:avLst/>
              <a:gdLst>
                <a:gd name="T0" fmla="*/ 77 w 154"/>
                <a:gd name="T1" fmla="*/ 58 h 156"/>
                <a:gd name="T2" fmla="*/ 51 w 154"/>
                <a:gd name="T3" fmla="*/ 60 h 156"/>
                <a:gd name="T4" fmla="*/ 24 w 154"/>
                <a:gd name="T5" fmla="*/ 61 h 156"/>
                <a:gd name="T6" fmla="*/ 21 w 154"/>
                <a:gd name="T7" fmla="*/ 78 h 156"/>
                <a:gd name="T8" fmla="*/ 20 w 154"/>
                <a:gd name="T9" fmla="*/ 97 h 156"/>
                <a:gd name="T10" fmla="*/ 21 w 154"/>
                <a:gd name="T11" fmla="*/ 116 h 156"/>
                <a:gd name="T12" fmla="*/ 24 w 154"/>
                <a:gd name="T13" fmla="*/ 133 h 156"/>
                <a:gd name="T14" fmla="*/ 51 w 154"/>
                <a:gd name="T15" fmla="*/ 136 h 156"/>
                <a:gd name="T16" fmla="*/ 77 w 154"/>
                <a:gd name="T17" fmla="*/ 136 h 156"/>
                <a:gd name="T18" fmla="*/ 105 w 154"/>
                <a:gd name="T19" fmla="*/ 136 h 156"/>
                <a:gd name="T20" fmla="*/ 131 w 154"/>
                <a:gd name="T21" fmla="*/ 133 h 156"/>
                <a:gd name="T22" fmla="*/ 134 w 154"/>
                <a:gd name="T23" fmla="*/ 116 h 156"/>
                <a:gd name="T24" fmla="*/ 136 w 154"/>
                <a:gd name="T25" fmla="*/ 97 h 156"/>
                <a:gd name="T26" fmla="*/ 134 w 154"/>
                <a:gd name="T27" fmla="*/ 78 h 156"/>
                <a:gd name="T28" fmla="*/ 131 w 154"/>
                <a:gd name="T29" fmla="*/ 61 h 156"/>
                <a:gd name="T30" fmla="*/ 105 w 154"/>
                <a:gd name="T31" fmla="*/ 60 h 156"/>
                <a:gd name="T32" fmla="*/ 77 w 154"/>
                <a:gd name="T33" fmla="*/ 58 h 156"/>
                <a:gd name="T34" fmla="*/ 39 w 154"/>
                <a:gd name="T35" fmla="*/ 0 h 156"/>
                <a:gd name="T36" fmla="*/ 77 w 154"/>
                <a:gd name="T37" fmla="*/ 40 h 156"/>
                <a:gd name="T38" fmla="*/ 88 w 154"/>
                <a:gd name="T39" fmla="*/ 40 h 156"/>
                <a:gd name="T40" fmla="*/ 121 w 154"/>
                <a:gd name="T41" fmla="*/ 5 h 156"/>
                <a:gd name="T42" fmla="*/ 131 w 154"/>
                <a:gd name="T43" fmla="*/ 15 h 156"/>
                <a:gd name="T44" fmla="*/ 107 w 154"/>
                <a:gd name="T45" fmla="*/ 40 h 156"/>
                <a:gd name="T46" fmla="*/ 149 w 154"/>
                <a:gd name="T47" fmla="*/ 44 h 156"/>
                <a:gd name="T48" fmla="*/ 153 w 154"/>
                <a:gd name="T49" fmla="*/ 69 h 156"/>
                <a:gd name="T50" fmla="*/ 154 w 154"/>
                <a:gd name="T51" fmla="*/ 97 h 156"/>
                <a:gd name="T52" fmla="*/ 153 w 154"/>
                <a:gd name="T53" fmla="*/ 125 h 156"/>
                <a:gd name="T54" fmla="*/ 149 w 154"/>
                <a:gd name="T55" fmla="*/ 150 h 156"/>
                <a:gd name="T56" fmla="*/ 115 w 154"/>
                <a:gd name="T57" fmla="*/ 154 h 156"/>
                <a:gd name="T58" fmla="*/ 77 w 154"/>
                <a:gd name="T59" fmla="*/ 156 h 156"/>
                <a:gd name="T60" fmla="*/ 41 w 154"/>
                <a:gd name="T61" fmla="*/ 154 h 156"/>
                <a:gd name="T62" fmla="*/ 7 w 154"/>
                <a:gd name="T63" fmla="*/ 150 h 156"/>
                <a:gd name="T64" fmla="*/ 3 w 154"/>
                <a:gd name="T65" fmla="*/ 125 h 156"/>
                <a:gd name="T66" fmla="*/ 0 w 154"/>
                <a:gd name="T67" fmla="*/ 97 h 156"/>
                <a:gd name="T68" fmla="*/ 3 w 154"/>
                <a:gd name="T69" fmla="*/ 69 h 156"/>
                <a:gd name="T70" fmla="*/ 7 w 154"/>
                <a:gd name="T71" fmla="*/ 44 h 156"/>
                <a:gd name="T72" fmla="*/ 32 w 154"/>
                <a:gd name="T73" fmla="*/ 41 h 156"/>
                <a:gd name="T74" fmla="*/ 59 w 154"/>
                <a:gd name="T75" fmla="*/ 40 h 156"/>
                <a:gd name="T76" fmla="*/ 29 w 154"/>
                <a:gd name="T77" fmla="*/ 11 h 156"/>
                <a:gd name="T78" fmla="*/ 39 w 154"/>
                <a:gd name="T7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6">
                  <a:moveTo>
                    <a:pt x="77" y="58"/>
                  </a:moveTo>
                  <a:lnTo>
                    <a:pt x="51" y="60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7"/>
                  </a:lnTo>
                  <a:lnTo>
                    <a:pt x="21" y="116"/>
                  </a:lnTo>
                  <a:lnTo>
                    <a:pt x="24" y="133"/>
                  </a:lnTo>
                  <a:lnTo>
                    <a:pt x="51" y="136"/>
                  </a:lnTo>
                  <a:lnTo>
                    <a:pt x="77" y="136"/>
                  </a:lnTo>
                  <a:lnTo>
                    <a:pt x="105" y="136"/>
                  </a:lnTo>
                  <a:lnTo>
                    <a:pt x="131" y="133"/>
                  </a:lnTo>
                  <a:lnTo>
                    <a:pt x="134" y="116"/>
                  </a:lnTo>
                  <a:lnTo>
                    <a:pt x="136" y="97"/>
                  </a:lnTo>
                  <a:lnTo>
                    <a:pt x="134" y="78"/>
                  </a:lnTo>
                  <a:lnTo>
                    <a:pt x="131" y="61"/>
                  </a:lnTo>
                  <a:lnTo>
                    <a:pt x="105" y="60"/>
                  </a:lnTo>
                  <a:lnTo>
                    <a:pt x="77" y="58"/>
                  </a:lnTo>
                  <a:close/>
                  <a:moveTo>
                    <a:pt x="39" y="0"/>
                  </a:moveTo>
                  <a:lnTo>
                    <a:pt x="77" y="40"/>
                  </a:lnTo>
                  <a:lnTo>
                    <a:pt x="88" y="40"/>
                  </a:lnTo>
                  <a:lnTo>
                    <a:pt x="121" y="5"/>
                  </a:lnTo>
                  <a:lnTo>
                    <a:pt x="131" y="15"/>
                  </a:lnTo>
                  <a:lnTo>
                    <a:pt x="107" y="40"/>
                  </a:lnTo>
                  <a:lnTo>
                    <a:pt x="149" y="44"/>
                  </a:lnTo>
                  <a:lnTo>
                    <a:pt x="153" y="69"/>
                  </a:lnTo>
                  <a:lnTo>
                    <a:pt x="154" y="97"/>
                  </a:lnTo>
                  <a:lnTo>
                    <a:pt x="153" y="125"/>
                  </a:lnTo>
                  <a:lnTo>
                    <a:pt x="149" y="150"/>
                  </a:lnTo>
                  <a:lnTo>
                    <a:pt x="115" y="154"/>
                  </a:lnTo>
                  <a:lnTo>
                    <a:pt x="77" y="156"/>
                  </a:lnTo>
                  <a:lnTo>
                    <a:pt x="41" y="154"/>
                  </a:lnTo>
                  <a:lnTo>
                    <a:pt x="7" y="150"/>
                  </a:lnTo>
                  <a:lnTo>
                    <a:pt x="3" y="125"/>
                  </a:lnTo>
                  <a:lnTo>
                    <a:pt x="0" y="97"/>
                  </a:lnTo>
                  <a:lnTo>
                    <a:pt x="3" y="69"/>
                  </a:lnTo>
                  <a:lnTo>
                    <a:pt x="7" y="44"/>
                  </a:lnTo>
                  <a:lnTo>
                    <a:pt x="32" y="41"/>
                  </a:lnTo>
                  <a:lnTo>
                    <a:pt x="59" y="40"/>
                  </a:lnTo>
                  <a:lnTo>
                    <a:pt x="29" y="1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97">
              <a:extLst>
                <a:ext uri="{FF2B5EF4-FFF2-40B4-BE49-F238E27FC236}">
                  <a16:creationId xmlns:a16="http://schemas.microsoft.com/office/drawing/2014/main" id="{0F890EFC-1FAF-4997-AEB2-3FFACC64F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196" y="6685151"/>
              <a:ext cx="281628" cy="156460"/>
            </a:xfrm>
            <a:custGeom>
              <a:avLst/>
              <a:gdLst>
                <a:gd name="T0" fmla="*/ 121 w 189"/>
                <a:gd name="T1" fmla="*/ 0 h 105"/>
                <a:gd name="T2" fmla="*/ 137 w 189"/>
                <a:gd name="T3" fmla="*/ 3 h 105"/>
                <a:gd name="T4" fmla="*/ 150 w 189"/>
                <a:gd name="T5" fmla="*/ 12 h 105"/>
                <a:gd name="T6" fmla="*/ 161 w 189"/>
                <a:gd name="T7" fmla="*/ 26 h 105"/>
                <a:gd name="T8" fmla="*/ 163 w 189"/>
                <a:gd name="T9" fmla="*/ 43 h 105"/>
                <a:gd name="T10" fmla="*/ 177 w 189"/>
                <a:gd name="T11" fmla="*/ 48 h 105"/>
                <a:gd name="T12" fmla="*/ 185 w 189"/>
                <a:gd name="T13" fmla="*/ 59 h 105"/>
                <a:gd name="T14" fmla="*/ 189 w 189"/>
                <a:gd name="T15" fmla="*/ 73 h 105"/>
                <a:gd name="T16" fmla="*/ 186 w 189"/>
                <a:gd name="T17" fmla="*/ 85 h 105"/>
                <a:gd name="T18" fmla="*/ 179 w 189"/>
                <a:gd name="T19" fmla="*/ 96 h 105"/>
                <a:gd name="T20" fmla="*/ 169 w 189"/>
                <a:gd name="T21" fmla="*/ 103 h 105"/>
                <a:gd name="T22" fmla="*/ 157 w 189"/>
                <a:gd name="T23" fmla="*/ 105 h 105"/>
                <a:gd name="T24" fmla="*/ 36 w 189"/>
                <a:gd name="T25" fmla="*/ 105 h 105"/>
                <a:gd name="T26" fmla="*/ 22 w 189"/>
                <a:gd name="T27" fmla="*/ 103 h 105"/>
                <a:gd name="T28" fmla="*/ 10 w 189"/>
                <a:gd name="T29" fmla="*/ 95 h 105"/>
                <a:gd name="T30" fmla="*/ 4 w 189"/>
                <a:gd name="T31" fmla="*/ 84 h 105"/>
                <a:gd name="T32" fmla="*/ 0 w 189"/>
                <a:gd name="T33" fmla="*/ 69 h 105"/>
                <a:gd name="T34" fmla="*/ 4 w 189"/>
                <a:gd name="T35" fmla="*/ 56 h 105"/>
                <a:gd name="T36" fmla="*/ 10 w 189"/>
                <a:gd name="T37" fmla="*/ 44 h 105"/>
                <a:gd name="T38" fmla="*/ 22 w 189"/>
                <a:gd name="T39" fmla="*/ 37 h 105"/>
                <a:gd name="T40" fmla="*/ 36 w 189"/>
                <a:gd name="T41" fmla="*/ 35 h 105"/>
                <a:gd name="T42" fmla="*/ 42 w 189"/>
                <a:gd name="T43" fmla="*/ 35 h 105"/>
                <a:gd name="T44" fmla="*/ 42 w 189"/>
                <a:gd name="T45" fmla="*/ 31 h 105"/>
                <a:gd name="T46" fmla="*/ 45 w 189"/>
                <a:gd name="T47" fmla="*/ 19 h 105"/>
                <a:gd name="T48" fmla="*/ 54 w 189"/>
                <a:gd name="T49" fmla="*/ 10 h 105"/>
                <a:gd name="T50" fmla="*/ 66 w 189"/>
                <a:gd name="T51" fmla="*/ 7 h 105"/>
                <a:gd name="T52" fmla="*/ 72 w 189"/>
                <a:gd name="T53" fmla="*/ 7 h 105"/>
                <a:gd name="T54" fmla="*/ 77 w 189"/>
                <a:gd name="T55" fmla="*/ 10 h 105"/>
                <a:gd name="T56" fmla="*/ 82 w 189"/>
                <a:gd name="T57" fmla="*/ 12 h 105"/>
                <a:gd name="T58" fmla="*/ 86 w 189"/>
                <a:gd name="T59" fmla="*/ 16 h 105"/>
                <a:gd name="T60" fmla="*/ 96 w 189"/>
                <a:gd name="T61" fmla="*/ 8 h 105"/>
                <a:gd name="T62" fmla="*/ 108 w 189"/>
                <a:gd name="T63" fmla="*/ 2 h 105"/>
                <a:gd name="T64" fmla="*/ 121 w 18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9" h="105">
                  <a:moveTo>
                    <a:pt x="121" y="0"/>
                  </a:moveTo>
                  <a:lnTo>
                    <a:pt x="137" y="3"/>
                  </a:lnTo>
                  <a:lnTo>
                    <a:pt x="150" y="12"/>
                  </a:lnTo>
                  <a:lnTo>
                    <a:pt x="161" y="26"/>
                  </a:lnTo>
                  <a:lnTo>
                    <a:pt x="163" y="43"/>
                  </a:lnTo>
                  <a:lnTo>
                    <a:pt x="177" y="48"/>
                  </a:lnTo>
                  <a:lnTo>
                    <a:pt x="185" y="59"/>
                  </a:lnTo>
                  <a:lnTo>
                    <a:pt x="189" y="73"/>
                  </a:lnTo>
                  <a:lnTo>
                    <a:pt x="186" y="85"/>
                  </a:lnTo>
                  <a:lnTo>
                    <a:pt x="179" y="96"/>
                  </a:lnTo>
                  <a:lnTo>
                    <a:pt x="169" y="103"/>
                  </a:lnTo>
                  <a:lnTo>
                    <a:pt x="157" y="105"/>
                  </a:lnTo>
                  <a:lnTo>
                    <a:pt x="36" y="105"/>
                  </a:lnTo>
                  <a:lnTo>
                    <a:pt x="22" y="103"/>
                  </a:lnTo>
                  <a:lnTo>
                    <a:pt x="10" y="95"/>
                  </a:lnTo>
                  <a:lnTo>
                    <a:pt x="4" y="84"/>
                  </a:lnTo>
                  <a:lnTo>
                    <a:pt x="0" y="69"/>
                  </a:lnTo>
                  <a:lnTo>
                    <a:pt x="4" y="56"/>
                  </a:lnTo>
                  <a:lnTo>
                    <a:pt x="10" y="44"/>
                  </a:lnTo>
                  <a:lnTo>
                    <a:pt x="22" y="37"/>
                  </a:lnTo>
                  <a:lnTo>
                    <a:pt x="36" y="35"/>
                  </a:lnTo>
                  <a:lnTo>
                    <a:pt x="42" y="35"/>
                  </a:lnTo>
                  <a:lnTo>
                    <a:pt x="42" y="31"/>
                  </a:lnTo>
                  <a:lnTo>
                    <a:pt x="45" y="19"/>
                  </a:lnTo>
                  <a:lnTo>
                    <a:pt x="54" y="10"/>
                  </a:lnTo>
                  <a:lnTo>
                    <a:pt x="66" y="7"/>
                  </a:lnTo>
                  <a:lnTo>
                    <a:pt x="72" y="7"/>
                  </a:lnTo>
                  <a:lnTo>
                    <a:pt x="77" y="10"/>
                  </a:lnTo>
                  <a:lnTo>
                    <a:pt x="82" y="12"/>
                  </a:lnTo>
                  <a:lnTo>
                    <a:pt x="86" y="16"/>
                  </a:lnTo>
                  <a:lnTo>
                    <a:pt x="96" y="8"/>
                  </a:lnTo>
                  <a:lnTo>
                    <a:pt x="108" y="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98">
              <a:extLst>
                <a:ext uri="{FF2B5EF4-FFF2-40B4-BE49-F238E27FC236}">
                  <a16:creationId xmlns:a16="http://schemas.microsoft.com/office/drawing/2014/main" id="{B07AC8F7-F11A-4B44-8192-FC9F24E7B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6919" y="6685151"/>
              <a:ext cx="192223" cy="156460"/>
            </a:xfrm>
            <a:custGeom>
              <a:avLst/>
              <a:gdLst>
                <a:gd name="T0" fmla="*/ 39 w 129"/>
                <a:gd name="T1" fmla="*/ 24 h 105"/>
                <a:gd name="T2" fmla="*/ 73 w 129"/>
                <a:gd name="T3" fmla="*/ 65 h 105"/>
                <a:gd name="T4" fmla="*/ 89 w 129"/>
                <a:gd name="T5" fmla="*/ 52 h 105"/>
                <a:gd name="T6" fmla="*/ 113 w 129"/>
                <a:gd name="T7" fmla="*/ 89 h 105"/>
                <a:gd name="T8" fmla="*/ 16 w 129"/>
                <a:gd name="T9" fmla="*/ 89 h 105"/>
                <a:gd name="T10" fmla="*/ 39 w 129"/>
                <a:gd name="T11" fmla="*/ 24 h 105"/>
                <a:gd name="T12" fmla="*/ 101 w 129"/>
                <a:gd name="T13" fmla="*/ 16 h 105"/>
                <a:gd name="T14" fmla="*/ 105 w 129"/>
                <a:gd name="T15" fmla="*/ 18 h 105"/>
                <a:gd name="T16" fmla="*/ 109 w 129"/>
                <a:gd name="T17" fmla="*/ 20 h 105"/>
                <a:gd name="T18" fmla="*/ 111 w 129"/>
                <a:gd name="T19" fmla="*/ 23 h 105"/>
                <a:gd name="T20" fmla="*/ 113 w 129"/>
                <a:gd name="T21" fmla="*/ 28 h 105"/>
                <a:gd name="T22" fmla="*/ 111 w 129"/>
                <a:gd name="T23" fmla="*/ 33 h 105"/>
                <a:gd name="T24" fmla="*/ 109 w 129"/>
                <a:gd name="T25" fmla="*/ 36 h 105"/>
                <a:gd name="T26" fmla="*/ 105 w 129"/>
                <a:gd name="T27" fmla="*/ 39 h 105"/>
                <a:gd name="T28" fmla="*/ 101 w 129"/>
                <a:gd name="T29" fmla="*/ 40 h 105"/>
                <a:gd name="T30" fmla="*/ 95 w 129"/>
                <a:gd name="T31" fmla="*/ 39 h 105"/>
                <a:gd name="T32" fmla="*/ 91 w 129"/>
                <a:gd name="T33" fmla="*/ 36 h 105"/>
                <a:gd name="T34" fmla="*/ 89 w 129"/>
                <a:gd name="T35" fmla="*/ 33 h 105"/>
                <a:gd name="T36" fmla="*/ 89 w 129"/>
                <a:gd name="T37" fmla="*/ 28 h 105"/>
                <a:gd name="T38" fmla="*/ 89 w 129"/>
                <a:gd name="T39" fmla="*/ 23 h 105"/>
                <a:gd name="T40" fmla="*/ 91 w 129"/>
                <a:gd name="T41" fmla="*/ 20 h 105"/>
                <a:gd name="T42" fmla="*/ 95 w 129"/>
                <a:gd name="T43" fmla="*/ 18 h 105"/>
                <a:gd name="T44" fmla="*/ 101 w 129"/>
                <a:gd name="T45" fmla="*/ 16 h 105"/>
                <a:gd name="T46" fmla="*/ 8 w 129"/>
                <a:gd name="T47" fmla="*/ 8 h 105"/>
                <a:gd name="T48" fmla="*/ 8 w 129"/>
                <a:gd name="T49" fmla="*/ 97 h 105"/>
                <a:gd name="T50" fmla="*/ 121 w 129"/>
                <a:gd name="T51" fmla="*/ 97 h 105"/>
                <a:gd name="T52" fmla="*/ 121 w 129"/>
                <a:gd name="T53" fmla="*/ 8 h 105"/>
                <a:gd name="T54" fmla="*/ 8 w 129"/>
                <a:gd name="T55" fmla="*/ 8 h 105"/>
                <a:gd name="T56" fmla="*/ 0 w 129"/>
                <a:gd name="T57" fmla="*/ 0 h 105"/>
                <a:gd name="T58" fmla="*/ 129 w 129"/>
                <a:gd name="T59" fmla="*/ 0 h 105"/>
                <a:gd name="T60" fmla="*/ 129 w 129"/>
                <a:gd name="T61" fmla="*/ 105 h 105"/>
                <a:gd name="T62" fmla="*/ 0 w 129"/>
                <a:gd name="T63" fmla="*/ 105 h 105"/>
                <a:gd name="T64" fmla="*/ 0 w 12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105">
                  <a:moveTo>
                    <a:pt x="39" y="24"/>
                  </a:moveTo>
                  <a:lnTo>
                    <a:pt x="73" y="65"/>
                  </a:lnTo>
                  <a:lnTo>
                    <a:pt x="89" y="52"/>
                  </a:lnTo>
                  <a:lnTo>
                    <a:pt x="113" y="89"/>
                  </a:lnTo>
                  <a:lnTo>
                    <a:pt x="16" y="89"/>
                  </a:lnTo>
                  <a:lnTo>
                    <a:pt x="39" y="24"/>
                  </a:lnTo>
                  <a:close/>
                  <a:moveTo>
                    <a:pt x="101" y="16"/>
                  </a:moveTo>
                  <a:lnTo>
                    <a:pt x="105" y="18"/>
                  </a:lnTo>
                  <a:lnTo>
                    <a:pt x="109" y="20"/>
                  </a:lnTo>
                  <a:lnTo>
                    <a:pt x="111" y="23"/>
                  </a:lnTo>
                  <a:lnTo>
                    <a:pt x="113" y="28"/>
                  </a:lnTo>
                  <a:lnTo>
                    <a:pt x="111" y="33"/>
                  </a:lnTo>
                  <a:lnTo>
                    <a:pt x="109" y="36"/>
                  </a:lnTo>
                  <a:lnTo>
                    <a:pt x="105" y="39"/>
                  </a:lnTo>
                  <a:lnTo>
                    <a:pt x="101" y="40"/>
                  </a:lnTo>
                  <a:lnTo>
                    <a:pt x="95" y="39"/>
                  </a:lnTo>
                  <a:lnTo>
                    <a:pt x="91" y="36"/>
                  </a:lnTo>
                  <a:lnTo>
                    <a:pt x="89" y="33"/>
                  </a:lnTo>
                  <a:lnTo>
                    <a:pt x="89" y="28"/>
                  </a:lnTo>
                  <a:lnTo>
                    <a:pt x="89" y="23"/>
                  </a:lnTo>
                  <a:lnTo>
                    <a:pt x="91" y="20"/>
                  </a:lnTo>
                  <a:lnTo>
                    <a:pt x="95" y="18"/>
                  </a:lnTo>
                  <a:lnTo>
                    <a:pt x="101" y="16"/>
                  </a:lnTo>
                  <a:close/>
                  <a:moveTo>
                    <a:pt x="8" y="8"/>
                  </a:moveTo>
                  <a:lnTo>
                    <a:pt x="8" y="97"/>
                  </a:lnTo>
                  <a:lnTo>
                    <a:pt x="121" y="97"/>
                  </a:lnTo>
                  <a:lnTo>
                    <a:pt x="121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99">
              <a:extLst>
                <a:ext uri="{FF2B5EF4-FFF2-40B4-BE49-F238E27FC236}">
                  <a16:creationId xmlns:a16="http://schemas.microsoft.com/office/drawing/2014/main" id="{86D2AB43-2D80-4F86-AEE6-8AAD665D8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290" y="6647899"/>
              <a:ext cx="186262" cy="187752"/>
            </a:xfrm>
            <a:custGeom>
              <a:avLst/>
              <a:gdLst>
                <a:gd name="T0" fmla="*/ 115 w 125"/>
                <a:gd name="T1" fmla="*/ 108 h 126"/>
                <a:gd name="T2" fmla="*/ 119 w 125"/>
                <a:gd name="T3" fmla="*/ 108 h 126"/>
                <a:gd name="T4" fmla="*/ 122 w 125"/>
                <a:gd name="T5" fmla="*/ 109 h 126"/>
                <a:gd name="T6" fmla="*/ 123 w 125"/>
                <a:gd name="T7" fmla="*/ 113 h 126"/>
                <a:gd name="T8" fmla="*/ 125 w 125"/>
                <a:gd name="T9" fmla="*/ 116 h 126"/>
                <a:gd name="T10" fmla="*/ 123 w 125"/>
                <a:gd name="T11" fmla="*/ 120 h 126"/>
                <a:gd name="T12" fmla="*/ 122 w 125"/>
                <a:gd name="T13" fmla="*/ 122 h 126"/>
                <a:gd name="T14" fmla="*/ 119 w 125"/>
                <a:gd name="T15" fmla="*/ 124 h 126"/>
                <a:gd name="T16" fmla="*/ 117 w 125"/>
                <a:gd name="T17" fmla="*/ 125 h 126"/>
                <a:gd name="T18" fmla="*/ 113 w 125"/>
                <a:gd name="T19" fmla="*/ 124 h 126"/>
                <a:gd name="T20" fmla="*/ 110 w 125"/>
                <a:gd name="T21" fmla="*/ 122 h 126"/>
                <a:gd name="T22" fmla="*/ 107 w 125"/>
                <a:gd name="T23" fmla="*/ 120 h 126"/>
                <a:gd name="T24" fmla="*/ 107 w 125"/>
                <a:gd name="T25" fmla="*/ 117 h 126"/>
                <a:gd name="T26" fmla="*/ 107 w 125"/>
                <a:gd name="T27" fmla="*/ 113 h 126"/>
                <a:gd name="T28" fmla="*/ 109 w 125"/>
                <a:gd name="T29" fmla="*/ 110 h 126"/>
                <a:gd name="T30" fmla="*/ 113 w 125"/>
                <a:gd name="T31" fmla="*/ 108 h 126"/>
                <a:gd name="T32" fmla="*/ 115 w 125"/>
                <a:gd name="T33" fmla="*/ 108 h 126"/>
                <a:gd name="T34" fmla="*/ 121 w 125"/>
                <a:gd name="T35" fmla="*/ 69 h 126"/>
                <a:gd name="T36" fmla="*/ 121 w 125"/>
                <a:gd name="T37" fmla="*/ 88 h 126"/>
                <a:gd name="T38" fmla="*/ 107 w 125"/>
                <a:gd name="T39" fmla="*/ 90 h 126"/>
                <a:gd name="T40" fmla="*/ 97 w 125"/>
                <a:gd name="T41" fmla="*/ 98 h 126"/>
                <a:gd name="T42" fmla="*/ 89 w 125"/>
                <a:gd name="T43" fmla="*/ 110 h 126"/>
                <a:gd name="T44" fmla="*/ 87 w 125"/>
                <a:gd name="T45" fmla="*/ 124 h 126"/>
                <a:gd name="T46" fmla="*/ 70 w 125"/>
                <a:gd name="T47" fmla="*/ 124 h 126"/>
                <a:gd name="T48" fmla="*/ 72 w 125"/>
                <a:gd name="T49" fmla="*/ 110 h 126"/>
                <a:gd name="T50" fmla="*/ 76 w 125"/>
                <a:gd name="T51" fmla="*/ 98 h 126"/>
                <a:gd name="T52" fmla="*/ 83 w 125"/>
                <a:gd name="T53" fmla="*/ 86 h 126"/>
                <a:gd name="T54" fmla="*/ 94 w 125"/>
                <a:gd name="T55" fmla="*/ 77 h 126"/>
                <a:gd name="T56" fmla="*/ 107 w 125"/>
                <a:gd name="T57" fmla="*/ 72 h 126"/>
                <a:gd name="T58" fmla="*/ 121 w 125"/>
                <a:gd name="T59" fmla="*/ 69 h 126"/>
                <a:gd name="T60" fmla="*/ 119 w 125"/>
                <a:gd name="T61" fmla="*/ 35 h 126"/>
                <a:gd name="T62" fmla="*/ 119 w 125"/>
                <a:gd name="T63" fmla="*/ 52 h 126"/>
                <a:gd name="T64" fmla="*/ 101 w 125"/>
                <a:gd name="T65" fmla="*/ 56 h 126"/>
                <a:gd name="T66" fmla="*/ 85 w 125"/>
                <a:gd name="T67" fmla="*/ 62 h 126"/>
                <a:gd name="T68" fmla="*/ 72 w 125"/>
                <a:gd name="T69" fmla="*/ 74 h 126"/>
                <a:gd name="T70" fmla="*/ 61 w 125"/>
                <a:gd name="T71" fmla="*/ 89 h 126"/>
                <a:gd name="T72" fmla="*/ 54 w 125"/>
                <a:gd name="T73" fmla="*/ 106 h 126"/>
                <a:gd name="T74" fmla="*/ 53 w 125"/>
                <a:gd name="T75" fmla="*/ 125 h 126"/>
                <a:gd name="T76" fmla="*/ 36 w 125"/>
                <a:gd name="T77" fmla="*/ 125 h 126"/>
                <a:gd name="T78" fmla="*/ 37 w 125"/>
                <a:gd name="T79" fmla="*/ 102 h 126"/>
                <a:gd name="T80" fmla="*/ 45 w 125"/>
                <a:gd name="T81" fmla="*/ 81 h 126"/>
                <a:gd name="T82" fmla="*/ 58 w 125"/>
                <a:gd name="T83" fmla="*/ 62 h 126"/>
                <a:gd name="T84" fmla="*/ 76 w 125"/>
                <a:gd name="T85" fmla="*/ 48 h 126"/>
                <a:gd name="T86" fmla="*/ 97 w 125"/>
                <a:gd name="T87" fmla="*/ 39 h 126"/>
                <a:gd name="T88" fmla="*/ 119 w 125"/>
                <a:gd name="T89" fmla="*/ 35 h 126"/>
                <a:gd name="T90" fmla="*/ 118 w 125"/>
                <a:gd name="T91" fmla="*/ 0 h 126"/>
                <a:gd name="T92" fmla="*/ 118 w 125"/>
                <a:gd name="T93" fmla="*/ 17 h 126"/>
                <a:gd name="T94" fmla="*/ 91 w 125"/>
                <a:gd name="T95" fmla="*/ 23 h 126"/>
                <a:gd name="T96" fmla="*/ 66 w 125"/>
                <a:gd name="T97" fmla="*/ 33 h 126"/>
                <a:gd name="T98" fmla="*/ 45 w 125"/>
                <a:gd name="T99" fmla="*/ 51 h 126"/>
                <a:gd name="T100" fmla="*/ 29 w 125"/>
                <a:gd name="T101" fmla="*/ 73 h 126"/>
                <a:gd name="T102" fmla="*/ 20 w 125"/>
                <a:gd name="T103" fmla="*/ 98 h 126"/>
                <a:gd name="T104" fmla="*/ 17 w 125"/>
                <a:gd name="T105" fmla="*/ 126 h 126"/>
                <a:gd name="T106" fmla="*/ 0 w 125"/>
                <a:gd name="T107" fmla="*/ 126 h 126"/>
                <a:gd name="T108" fmla="*/ 1 w 125"/>
                <a:gd name="T109" fmla="*/ 104 h 126"/>
                <a:gd name="T110" fmla="*/ 8 w 125"/>
                <a:gd name="T111" fmla="*/ 81 h 126"/>
                <a:gd name="T112" fmla="*/ 18 w 125"/>
                <a:gd name="T113" fmla="*/ 58 h 126"/>
                <a:gd name="T114" fmla="*/ 33 w 125"/>
                <a:gd name="T115" fmla="*/ 39 h 126"/>
                <a:gd name="T116" fmla="*/ 50 w 125"/>
                <a:gd name="T117" fmla="*/ 23 h 126"/>
                <a:gd name="T118" fmla="*/ 72 w 125"/>
                <a:gd name="T119" fmla="*/ 11 h 126"/>
                <a:gd name="T120" fmla="*/ 94 w 125"/>
                <a:gd name="T121" fmla="*/ 3 h 126"/>
                <a:gd name="T122" fmla="*/ 118 w 125"/>
                <a:gd name="T12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" h="126">
                  <a:moveTo>
                    <a:pt x="115" y="108"/>
                  </a:moveTo>
                  <a:lnTo>
                    <a:pt x="119" y="108"/>
                  </a:lnTo>
                  <a:lnTo>
                    <a:pt x="122" y="109"/>
                  </a:lnTo>
                  <a:lnTo>
                    <a:pt x="123" y="113"/>
                  </a:lnTo>
                  <a:lnTo>
                    <a:pt x="125" y="116"/>
                  </a:lnTo>
                  <a:lnTo>
                    <a:pt x="123" y="120"/>
                  </a:lnTo>
                  <a:lnTo>
                    <a:pt x="122" y="122"/>
                  </a:lnTo>
                  <a:lnTo>
                    <a:pt x="119" y="124"/>
                  </a:lnTo>
                  <a:lnTo>
                    <a:pt x="117" y="125"/>
                  </a:lnTo>
                  <a:lnTo>
                    <a:pt x="113" y="124"/>
                  </a:lnTo>
                  <a:lnTo>
                    <a:pt x="110" y="122"/>
                  </a:lnTo>
                  <a:lnTo>
                    <a:pt x="107" y="120"/>
                  </a:lnTo>
                  <a:lnTo>
                    <a:pt x="107" y="117"/>
                  </a:lnTo>
                  <a:lnTo>
                    <a:pt x="107" y="113"/>
                  </a:lnTo>
                  <a:lnTo>
                    <a:pt x="109" y="110"/>
                  </a:lnTo>
                  <a:lnTo>
                    <a:pt x="113" y="108"/>
                  </a:lnTo>
                  <a:lnTo>
                    <a:pt x="115" y="108"/>
                  </a:lnTo>
                  <a:close/>
                  <a:moveTo>
                    <a:pt x="121" y="69"/>
                  </a:moveTo>
                  <a:lnTo>
                    <a:pt x="121" y="88"/>
                  </a:lnTo>
                  <a:lnTo>
                    <a:pt x="107" y="90"/>
                  </a:lnTo>
                  <a:lnTo>
                    <a:pt x="97" y="98"/>
                  </a:lnTo>
                  <a:lnTo>
                    <a:pt x="89" y="110"/>
                  </a:lnTo>
                  <a:lnTo>
                    <a:pt x="87" y="124"/>
                  </a:lnTo>
                  <a:lnTo>
                    <a:pt x="70" y="124"/>
                  </a:lnTo>
                  <a:lnTo>
                    <a:pt x="72" y="110"/>
                  </a:lnTo>
                  <a:lnTo>
                    <a:pt x="76" y="98"/>
                  </a:lnTo>
                  <a:lnTo>
                    <a:pt x="83" y="86"/>
                  </a:lnTo>
                  <a:lnTo>
                    <a:pt x="94" y="77"/>
                  </a:lnTo>
                  <a:lnTo>
                    <a:pt x="107" y="72"/>
                  </a:lnTo>
                  <a:lnTo>
                    <a:pt x="121" y="69"/>
                  </a:lnTo>
                  <a:close/>
                  <a:moveTo>
                    <a:pt x="119" y="35"/>
                  </a:moveTo>
                  <a:lnTo>
                    <a:pt x="119" y="52"/>
                  </a:lnTo>
                  <a:lnTo>
                    <a:pt x="101" y="56"/>
                  </a:lnTo>
                  <a:lnTo>
                    <a:pt x="85" y="62"/>
                  </a:lnTo>
                  <a:lnTo>
                    <a:pt x="72" y="74"/>
                  </a:lnTo>
                  <a:lnTo>
                    <a:pt x="61" y="89"/>
                  </a:lnTo>
                  <a:lnTo>
                    <a:pt x="54" y="106"/>
                  </a:lnTo>
                  <a:lnTo>
                    <a:pt x="53" y="125"/>
                  </a:lnTo>
                  <a:lnTo>
                    <a:pt x="36" y="125"/>
                  </a:lnTo>
                  <a:lnTo>
                    <a:pt x="37" y="102"/>
                  </a:lnTo>
                  <a:lnTo>
                    <a:pt x="45" y="81"/>
                  </a:lnTo>
                  <a:lnTo>
                    <a:pt x="58" y="62"/>
                  </a:lnTo>
                  <a:lnTo>
                    <a:pt x="76" y="48"/>
                  </a:lnTo>
                  <a:lnTo>
                    <a:pt x="97" y="39"/>
                  </a:lnTo>
                  <a:lnTo>
                    <a:pt x="119" y="35"/>
                  </a:lnTo>
                  <a:close/>
                  <a:moveTo>
                    <a:pt x="118" y="0"/>
                  </a:moveTo>
                  <a:lnTo>
                    <a:pt x="118" y="17"/>
                  </a:lnTo>
                  <a:lnTo>
                    <a:pt x="91" y="23"/>
                  </a:lnTo>
                  <a:lnTo>
                    <a:pt x="66" y="33"/>
                  </a:lnTo>
                  <a:lnTo>
                    <a:pt x="45" y="51"/>
                  </a:lnTo>
                  <a:lnTo>
                    <a:pt x="29" y="73"/>
                  </a:lnTo>
                  <a:lnTo>
                    <a:pt x="20" y="98"/>
                  </a:lnTo>
                  <a:lnTo>
                    <a:pt x="17" y="126"/>
                  </a:lnTo>
                  <a:lnTo>
                    <a:pt x="0" y="126"/>
                  </a:lnTo>
                  <a:lnTo>
                    <a:pt x="1" y="104"/>
                  </a:lnTo>
                  <a:lnTo>
                    <a:pt x="8" y="81"/>
                  </a:lnTo>
                  <a:lnTo>
                    <a:pt x="18" y="58"/>
                  </a:lnTo>
                  <a:lnTo>
                    <a:pt x="33" y="39"/>
                  </a:lnTo>
                  <a:lnTo>
                    <a:pt x="50" y="23"/>
                  </a:lnTo>
                  <a:lnTo>
                    <a:pt x="72" y="11"/>
                  </a:lnTo>
                  <a:lnTo>
                    <a:pt x="94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200">
              <a:extLst>
                <a:ext uri="{FF2B5EF4-FFF2-40B4-BE49-F238E27FC236}">
                  <a16:creationId xmlns:a16="http://schemas.microsoft.com/office/drawing/2014/main" id="{FD504E2E-A79F-4891-ABC1-79AC9DAE5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85" y="3730292"/>
              <a:ext cx="107287" cy="143049"/>
            </a:xfrm>
            <a:custGeom>
              <a:avLst/>
              <a:gdLst>
                <a:gd name="T0" fmla="*/ 48 w 72"/>
                <a:gd name="T1" fmla="*/ 72 h 96"/>
                <a:gd name="T2" fmla="*/ 48 w 72"/>
                <a:gd name="T3" fmla="*/ 89 h 96"/>
                <a:gd name="T4" fmla="*/ 66 w 72"/>
                <a:gd name="T5" fmla="*/ 72 h 96"/>
                <a:gd name="T6" fmla="*/ 48 w 72"/>
                <a:gd name="T7" fmla="*/ 72 h 96"/>
                <a:gd name="T8" fmla="*/ 3 w 72"/>
                <a:gd name="T9" fmla="*/ 12 h 96"/>
                <a:gd name="T10" fmla="*/ 10 w 72"/>
                <a:gd name="T11" fmla="*/ 12 h 96"/>
                <a:gd name="T12" fmla="*/ 10 w 72"/>
                <a:gd name="T13" fmla="*/ 19 h 96"/>
                <a:gd name="T14" fmla="*/ 6 w 72"/>
                <a:gd name="T15" fmla="*/ 19 h 96"/>
                <a:gd name="T16" fmla="*/ 6 w 72"/>
                <a:gd name="T17" fmla="*/ 89 h 96"/>
                <a:gd name="T18" fmla="*/ 42 w 72"/>
                <a:gd name="T19" fmla="*/ 89 h 96"/>
                <a:gd name="T20" fmla="*/ 42 w 72"/>
                <a:gd name="T21" fmla="*/ 67 h 96"/>
                <a:gd name="T22" fmla="*/ 66 w 72"/>
                <a:gd name="T23" fmla="*/ 67 h 96"/>
                <a:gd name="T24" fmla="*/ 66 w 72"/>
                <a:gd name="T25" fmla="*/ 19 h 96"/>
                <a:gd name="T26" fmla="*/ 63 w 72"/>
                <a:gd name="T27" fmla="*/ 19 h 96"/>
                <a:gd name="T28" fmla="*/ 63 w 72"/>
                <a:gd name="T29" fmla="*/ 12 h 96"/>
                <a:gd name="T30" fmla="*/ 69 w 72"/>
                <a:gd name="T31" fmla="*/ 12 h 96"/>
                <a:gd name="T32" fmla="*/ 71 w 72"/>
                <a:gd name="T33" fmla="*/ 14 h 96"/>
                <a:gd name="T34" fmla="*/ 72 w 72"/>
                <a:gd name="T35" fmla="*/ 15 h 96"/>
                <a:gd name="T36" fmla="*/ 72 w 72"/>
                <a:gd name="T37" fmla="*/ 75 h 96"/>
                <a:gd name="T38" fmla="*/ 51 w 72"/>
                <a:gd name="T39" fmla="*/ 96 h 96"/>
                <a:gd name="T40" fmla="*/ 3 w 72"/>
                <a:gd name="T41" fmla="*/ 96 h 96"/>
                <a:gd name="T42" fmla="*/ 2 w 72"/>
                <a:gd name="T43" fmla="*/ 95 h 96"/>
                <a:gd name="T44" fmla="*/ 0 w 72"/>
                <a:gd name="T45" fmla="*/ 93 h 96"/>
                <a:gd name="T46" fmla="*/ 0 w 72"/>
                <a:gd name="T47" fmla="*/ 15 h 96"/>
                <a:gd name="T48" fmla="*/ 2 w 72"/>
                <a:gd name="T49" fmla="*/ 14 h 96"/>
                <a:gd name="T50" fmla="*/ 3 w 72"/>
                <a:gd name="T51" fmla="*/ 12 h 96"/>
                <a:gd name="T52" fmla="*/ 30 w 72"/>
                <a:gd name="T53" fmla="*/ 7 h 96"/>
                <a:gd name="T54" fmla="*/ 30 w 72"/>
                <a:gd name="T55" fmla="*/ 7 h 96"/>
                <a:gd name="T56" fmla="*/ 30 w 72"/>
                <a:gd name="T57" fmla="*/ 12 h 96"/>
                <a:gd name="T58" fmla="*/ 42 w 72"/>
                <a:gd name="T59" fmla="*/ 12 h 96"/>
                <a:gd name="T60" fmla="*/ 42 w 72"/>
                <a:gd name="T61" fmla="*/ 7 h 96"/>
                <a:gd name="T62" fmla="*/ 42 w 72"/>
                <a:gd name="T63" fmla="*/ 7 h 96"/>
                <a:gd name="T64" fmla="*/ 30 w 72"/>
                <a:gd name="T65" fmla="*/ 7 h 96"/>
                <a:gd name="T66" fmla="*/ 30 w 72"/>
                <a:gd name="T67" fmla="*/ 0 h 96"/>
                <a:gd name="T68" fmla="*/ 42 w 72"/>
                <a:gd name="T69" fmla="*/ 0 h 96"/>
                <a:gd name="T70" fmla="*/ 46 w 72"/>
                <a:gd name="T71" fmla="*/ 2 h 96"/>
                <a:gd name="T72" fmla="*/ 47 w 72"/>
                <a:gd name="T73" fmla="*/ 3 h 96"/>
                <a:gd name="T74" fmla="*/ 48 w 72"/>
                <a:gd name="T75" fmla="*/ 7 h 96"/>
                <a:gd name="T76" fmla="*/ 48 w 72"/>
                <a:gd name="T77" fmla="*/ 12 h 96"/>
                <a:gd name="T78" fmla="*/ 60 w 72"/>
                <a:gd name="T79" fmla="*/ 12 h 96"/>
                <a:gd name="T80" fmla="*/ 60 w 72"/>
                <a:gd name="T81" fmla="*/ 24 h 96"/>
                <a:gd name="T82" fmla="*/ 12 w 72"/>
                <a:gd name="T83" fmla="*/ 24 h 96"/>
                <a:gd name="T84" fmla="*/ 12 w 72"/>
                <a:gd name="T85" fmla="*/ 12 h 96"/>
                <a:gd name="T86" fmla="*/ 24 w 72"/>
                <a:gd name="T87" fmla="*/ 12 h 96"/>
                <a:gd name="T88" fmla="*/ 24 w 72"/>
                <a:gd name="T89" fmla="*/ 7 h 96"/>
                <a:gd name="T90" fmla="*/ 26 w 72"/>
                <a:gd name="T91" fmla="*/ 3 h 96"/>
                <a:gd name="T92" fmla="*/ 27 w 72"/>
                <a:gd name="T93" fmla="*/ 2 h 96"/>
                <a:gd name="T94" fmla="*/ 30 w 72"/>
                <a:gd name="T9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96">
                  <a:moveTo>
                    <a:pt x="48" y="72"/>
                  </a:moveTo>
                  <a:lnTo>
                    <a:pt x="48" y="89"/>
                  </a:lnTo>
                  <a:lnTo>
                    <a:pt x="66" y="72"/>
                  </a:lnTo>
                  <a:lnTo>
                    <a:pt x="48" y="72"/>
                  </a:lnTo>
                  <a:close/>
                  <a:moveTo>
                    <a:pt x="3" y="12"/>
                  </a:moveTo>
                  <a:lnTo>
                    <a:pt x="10" y="12"/>
                  </a:lnTo>
                  <a:lnTo>
                    <a:pt x="10" y="19"/>
                  </a:lnTo>
                  <a:lnTo>
                    <a:pt x="6" y="19"/>
                  </a:lnTo>
                  <a:lnTo>
                    <a:pt x="6" y="89"/>
                  </a:lnTo>
                  <a:lnTo>
                    <a:pt x="42" y="89"/>
                  </a:lnTo>
                  <a:lnTo>
                    <a:pt x="42" y="67"/>
                  </a:lnTo>
                  <a:lnTo>
                    <a:pt x="66" y="67"/>
                  </a:lnTo>
                  <a:lnTo>
                    <a:pt x="66" y="19"/>
                  </a:lnTo>
                  <a:lnTo>
                    <a:pt x="63" y="19"/>
                  </a:lnTo>
                  <a:lnTo>
                    <a:pt x="63" y="12"/>
                  </a:lnTo>
                  <a:lnTo>
                    <a:pt x="69" y="12"/>
                  </a:lnTo>
                  <a:lnTo>
                    <a:pt x="71" y="14"/>
                  </a:lnTo>
                  <a:lnTo>
                    <a:pt x="72" y="15"/>
                  </a:lnTo>
                  <a:lnTo>
                    <a:pt x="72" y="75"/>
                  </a:lnTo>
                  <a:lnTo>
                    <a:pt x="51" y="96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0" y="93"/>
                  </a:lnTo>
                  <a:lnTo>
                    <a:pt x="0" y="15"/>
                  </a:lnTo>
                  <a:lnTo>
                    <a:pt x="2" y="14"/>
                  </a:lnTo>
                  <a:lnTo>
                    <a:pt x="3" y="12"/>
                  </a:lnTo>
                  <a:close/>
                  <a:moveTo>
                    <a:pt x="30" y="7"/>
                  </a:moveTo>
                  <a:lnTo>
                    <a:pt x="30" y="7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0" y="7"/>
                  </a:lnTo>
                  <a:close/>
                  <a:moveTo>
                    <a:pt x="30" y="0"/>
                  </a:moveTo>
                  <a:lnTo>
                    <a:pt x="42" y="0"/>
                  </a:lnTo>
                  <a:lnTo>
                    <a:pt x="46" y="2"/>
                  </a:lnTo>
                  <a:lnTo>
                    <a:pt x="47" y="3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60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204">
              <a:extLst>
                <a:ext uri="{FF2B5EF4-FFF2-40B4-BE49-F238E27FC236}">
                  <a16:creationId xmlns:a16="http://schemas.microsoft.com/office/drawing/2014/main" id="{83D47A51-921F-4FEE-982B-35BA1ED20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2646" y="2568019"/>
              <a:ext cx="99837" cy="101326"/>
            </a:xfrm>
            <a:custGeom>
              <a:avLst/>
              <a:gdLst>
                <a:gd name="T0" fmla="*/ 44 w 67"/>
                <a:gd name="T1" fmla="*/ 62 h 68"/>
                <a:gd name="T2" fmla="*/ 44 w 67"/>
                <a:gd name="T3" fmla="*/ 64 h 68"/>
                <a:gd name="T4" fmla="*/ 61 w 67"/>
                <a:gd name="T5" fmla="*/ 64 h 68"/>
                <a:gd name="T6" fmla="*/ 63 w 67"/>
                <a:gd name="T7" fmla="*/ 63 h 68"/>
                <a:gd name="T8" fmla="*/ 61 w 67"/>
                <a:gd name="T9" fmla="*/ 60 h 68"/>
                <a:gd name="T10" fmla="*/ 6 w 67"/>
                <a:gd name="T11" fmla="*/ 60 h 68"/>
                <a:gd name="T12" fmla="*/ 4 w 67"/>
                <a:gd name="T13" fmla="*/ 63 h 68"/>
                <a:gd name="T14" fmla="*/ 6 w 67"/>
                <a:gd name="T15" fmla="*/ 64 h 68"/>
                <a:gd name="T16" fmla="*/ 25 w 67"/>
                <a:gd name="T17" fmla="*/ 64 h 68"/>
                <a:gd name="T18" fmla="*/ 25 w 67"/>
                <a:gd name="T19" fmla="*/ 62 h 68"/>
                <a:gd name="T20" fmla="*/ 6 w 67"/>
                <a:gd name="T21" fmla="*/ 60 h 68"/>
                <a:gd name="T22" fmla="*/ 30 w 67"/>
                <a:gd name="T23" fmla="*/ 31 h 68"/>
                <a:gd name="T24" fmla="*/ 30 w 67"/>
                <a:gd name="T25" fmla="*/ 34 h 68"/>
                <a:gd name="T26" fmla="*/ 36 w 67"/>
                <a:gd name="T27" fmla="*/ 35 h 68"/>
                <a:gd name="T28" fmla="*/ 38 w 67"/>
                <a:gd name="T29" fmla="*/ 32 h 68"/>
                <a:gd name="T30" fmla="*/ 36 w 67"/>
                <a:gd name="T31" fmla="*/ 31 h 68"/>
                <a:gd name="T32" fmla="*/ 4 w 67"/>
                <a:gd name="T33" fmla="*/ 0 h 68"/>
                <a:gd name="T34" fmla="*/ 29 w 67"/>
                <a:gd name="T35" fmla="*/ 6 h 68"/>
                <a:gd name="T36" fmla="*/ 25 w 67"/>
                <a:gd name="T37" fmla="*/ 22 h 68"/>
                <a:gd name="T38" fmla="*/ 42 w 67"/>
                <a:gd name="T39" fmla="*/ 6 h 68"/>
                <a:gd name="T40" fmla="*/ 38 w 67"/>
                <a:gd name="T41" fmla="*/ 0 h 68"/>
                <a:gd name="T42" fmla="*/ 63 w 67"/>
                <a:gd name="T43" fmla="*/ 6 h 68"/>
                <a:gd name="T44" fmla="*/ 59 w 67"/>
                <a:gd name="T45" fmla="*/ 22 h 68"/>
                <a:gd name="T46" fmla="*/ 65 w 67"/>
                <a:gd name="T47" fmla="*/ 23 h 68"/>
                <a:gd name="T48" fmla="*/ 67 w 67"/>
                <a:gd name="T49" fmla="*/ 27 h 68"/>
                <a:gd name="T50" fmla="*/ 67 w 67"/>
                <a:gd name="T51" fmla="*/ 67 h 68"/>
                <a:gd name="T52" fmla="*/ 63 w 67"/>
                <a:gd name="T53" fmla="*/ 68 h 68"/>
                <a:gd name="T54" fmla="*/ 41 w 67"/>
                <a:gd name="T55" fmla="*/ 68 h 68"/>
                <a:gd name="T56" fmla="*/ 38 w 67"/>
                <a:gd name="T57" fmla="*/ 64 h 68"/>
                <a:gd name="T58" fmla="*/ 29 w 67"/>
                <a:gd name="T59" fmla="*/ 39 h 68"/>
                <a:gd name="T60" fmla="*/ 29 w 67"/>
                <a:gd name="T61" fmla="*/ 67 h 68"/>
                <a:gd name="T62" fmla="*/ 25 w 67"/>
                <a:gd name="T63" fmla="*/ 68 h 68"/>
                <a:gd name="T64" fmla="*/ 2 w 67"/>
                <a:gd name="T65" fmla="*/ 68 h 68"/>
                <a:gd name="T66" fmla="*/ 0 w 67"/>
                <a:gd name="T67" fmla="*/ 64 h 68"/>
                <a:gd name="T68" fmla="*/ 1 w 67"/>
                <a:gd name="T69" fmla="*/ 24 h 68"/>
                <a:gd name="T70" fmla="*/ 5 w 67"/>
                <a:gd name="T71" fmla="*/ 22 h 68"/>
                <a:gd name="T72" fmla="*/ 8 w 67"/>
                <a:gd name="T73" fmla="*/ 6 h 68"/>
                <a:gd name="T74" fmla="*/ 4 w 67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8">
                  <a:moveTo>
                    <a:pt x="45" y="60"/>
                  </a:moveTo>
                  <a:lnTo>
                    <a:pt x="44" y="62"/>
                  </a:lnTo>
                  <a:lnTo>
                    <a:pt x="42" y="63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2" y="64"/>
                  </a:lnTo>
                  <a:lnTo>
                    <a:pt x="63" y="63"/>
                  </a:lnTo>
                  <a:lnTo>
                    <a:pt x="62" y="62"/>
                  </a:lnTo>
                  <a:lnTo>
                    <a:pt x="61" y="60"/>
                  </a:lnTo>
                  <a:lnTo>
                    <a:pt x="45" y="60"/>
                  </a:lnTo>
                  <a:close/>
                  <a:moveTo>
                    <a:pt x="6" y="60"/>
                  </a:moveTo>
                  <a:lnTo>
                    <a:pt x="5" y="62"/>
                  </a:lnTo>
                  <a:lnTo>
                    <a:pt x="4" y="63"/>
                  </a:lnTo>
                  <a:lnTo>
                    <a:pt x="5" y="64"/>
                  </a:lnTo>
                  <a:lnTo>
                    <a:pt x="6" y="64"/>
                  </a:lnTo>
                  <a:lnTo>
                    <a:pt x="22" y="64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6" y="60"/>
                  </a:lnTo>
                  <a:close/>
                  <a:moveTo>
                    <a:pt x="32" y="31"/>
                  </a:moveTo>
                  <a:lnTo>
                    <a:pt x="30" y="31"/>
                  </a:lnTo>
                  <a:lnTo>
                    <a:pt x="29" y="32"/>
                  </a:lnTo>
                  <a:lnTo>
                    <a:pt x="30" y="34"/>
                  </a:lnTo>
                  <a:lnTo>
                    <a:pt x="32" y="35"/>
                  </a:lnTo>
                  <a:lnTo>
                    <a:pt x="36" y="35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2" y="31"/>
                  </a:lnTo>
                  <a:close/>
                  <a:moveTo>
                    <a:pt x="4" y="0"/>
                  </a:moveTo>
                  <a:lnTo>
                    <a:pt x="29" y="0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5" y="22"/>
                  </a:lnTo>
                  <a:lnTo>
                    <a:pt x="42" y="22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8" y="0"/>
                  </a:lnTo>
                  <a:lnTo>
                    <a:pt x="63" y="0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9" y="22"/>
                  </a:lnTo>
                  <a:lnTo>
                    <a:pt x="63" y="22"/>
                  </a:lnTo>
                  <a:lnTo>
                    <a:pt x="65" y="23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64"/>
                  </a:lnTo>
                  <a:lnTo>
                    <a:pt x="67" y="67"/>
                  </a:lnTo>
                  <a:lnTo>
                    <a:pt x="65" y="68"/>
                  </a:lnTo>
                  <a:lnTo>
                    <a:pt x="63" y="68"/>
                  </a:lnTo>
                  <a:lnTo>
                    <a:pt x="42" y="68"/>
                  </a:lnTo>
                  <a:lnTo>
                    <a:pt x="41" y="68"/>
                  </a:lnTo>
                  <a:lnTo>
                    <a:pt x="38" y="67"/>
                  </a:lnTo>
                  <a:lnTo>
                    <a:pt x="38" y="64"/>
                  </a:lnTo>
                  <a:lnTo>
                    <a:pt x="38" y="39"/>
                  </a:lnTo>
                  <a:lnTo>
                    <a:pt x="29" y="39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5" y="68"/>
                  </a:lnTo>
                  <a:lnTo>
                    <a:pt x="2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8" y="22"/>
                  </a:lnTo>
                  <a:lnTo>
                    <a:pt x="8" y="6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206">
              <a:extLst>
                <a:ext uri="{FF2B5EF4-FFF2-40B4-BE49-F238E27FC236}">
                  <a16:creationId xmlns:a16="http://schemas.microsoft.com/office/drawing/2014/main" id="{98B8F94E-A413-40C1-BA29-1F9F28B64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29" y="2547157"/>
              <a:ext cx="126658" cy="126658"/>
            </a:xfrm>
            <a:custGeom>
              <a:avLst/>
              <a:gdLst>
                <a:gd name="T0" fmla="*/ 27 w 85"/>
                <a:gd name="T1" fmla="*/ 26 h 85"/>
                <a:gd name="T2" fmla="*/ 59 w 85"/>
                <a:gd name="T3" fmla="*/ 26 h 85"/>
                <a:gd name="T4" fmla="*/ 59 w 85"/>
                <a:gd name="T5" fmla="*/ 58 h 85"/>
                <a:gd name="T6" fmla="*/ 27 w 85"/>
                <a:gd name="T7" fmla="*/ 58 h 85"/>
                <a:gd name="T8" fmla="*/ 27 w 85"/>
                <a:gd name="T9" fmla="*/ 26 h 85"/>
                <a:gd name="T10" fmla="*/ 43 w 85"/>
                <a:gd name="T11" fmla="*/ 8 h 85"/>
                <a:gd name="T12" fmla="*/ 29 w 85"/>
                <a:gd name="T13" fmla="*/ 10 h 85"/>
                <a:gd name="T14" fmla="*/ 17 w 85"/>
                <a:gd name="T15" fmla="*/ 18 h 85"/>
                <a:gd name="T16" fmla="*/ 11 w 85"/>
                <a:gd name="T17" fmla="*/ 29 h 85"/>
                <a:gd name="T18" fmla="*/ 8 w 85"/>
                <a:gd name="T19" fmla="*/ 42 h 85"/>
                <a:gd name="T20" fmla="*/ 11 w 85"/>
                <a:gd name="T21" fmla="*/ 56 h 85"/>
                <a:gd name="T22" fmla="*/ 17 w 85"/>
                <a:gd name="T23" fmla="*/ 68 h 85"/>
                <a:gd name="T24" fmla="*/ 29 w 85"/>
                <a:gd name="T25" fmla="*/ 74 h 85"/>
                <a:gd name="T26" fmla="*/ 43 w 85"/>
                <a:gd name="T27" fmla="*/ 77 h 85"/>
                <a:gd name="T28" fmla="*/ 56 w 85"/>
                <a:gd name="T29" fmla="*/ 74 h 85"/>
                <a:gd name="T30" fmla="*/ 67 w 85"/>
                <a:gd name="T31" fmla="*/ 68 h 85"/>
                <a:gd name="T32" fmla="*/ 75 w 85"/>
                <a:gd name="T33" fmla="*/ 56 h 85"/>
                <a:gd name="T34" fmla="*/ 77 w 85"/>
                <a:gd name="T35" fmla="*/ 42 h 85"/>
                <a:gd name="T36" fmla="*/ 75 w 85"/>
                <a:gd name="T37" fmla="*/ 29 h 85"/>
                <a:gd name="T38" fmla="*/ 67 w 85"/>
                <a:gd name="T39" fmla="*/ 18 h 85"/>
                <a:gd name="T40" fmla="*/ 56 w 85"/>
                <a:gd name="T41" fmla="*/ 10 h 85"/>
                <a:gd name="T42" fmla="*/ 43 w 85"/>
                <a:gd name="T43" fmla="*/ 8 h 85"/>
                <a:gd name="T44" fmla="*/ 43 w 85"/>
                <a:gd name="T45" fmla="*/ 0 h 85"/>
                <a:gd name="T46" fmla="*/ 59 w 85"/>
                <a:gd name="T47" fmla="*/ 4 h 85"/>
                <a:gd name="T48" fmla="*/ 72 w 85"/>
                <a:gd name="T49" fmla="*/ 13 h 85"/>
                <a:gd name="T50" fmla="*/ 81 w 85"/>
                <a:gd name="T51" fmla="*/ 26 h 85"/>
                <a:gd name="T52" fmla="*/ 85 w 85"/>
                <a:gd name="T53" fmla="*/ 42 h 85"/>
                <a:gd name="T54" fmla="*/ 81 w 85"/>
                <a:gd name="T55" fmla="*/ 60 h 85"/>
                <a:gd name="T56" fmla="*/ 72 w 85"/>
                <a:gd name="T57" fmla="*/ 73 h 85"/>
                <a:gd name="T58" fmla="*/ 59 w 85"/>
                <a:gd name="T59" fmla="*/ 82 h 85"/>
                <a:gd name="T60" fmla="*/ 43 w 85"/>
                <a:gd name="T61" fmla="*/ 85 h 85"/>
                <a:gd name="T62" fmla="*/ 25 w 85"/>
                <a:gd name="T63" fmla="*/ 82 h 85"/>
                <a:gd name="T64" fmla="*/ 12 w 85"/>
                <a:gd name="T65" fmla="*/ 73 h 85"/>
                <a:gd name="T66" fmla="*/ 3 w 85"/>
                <a:gd name="T67" fmla="*/ 60 h 85"/>
                <a:gd name="T68" fmla="*/ 0 w 85"/>
                <a:gd name="T69" fmla="*/ 42 h 85"/>
                <a:gd name="T70" fmla="*/ 3 w 85"/>
                <a:gd name="T71" fmla="*/ 26 h 85"/>
                <a:gd name="T72" fmla="*/ 12 w 85"/>
                <a:gd name="T73" fmla="*/ 13 h 85"/>
                <a:gd name="T74" fmla="*/ 25 w 85"/>
                <a:gd name="T75" fmla="*/ 4 h 85"/>
                <a:gd name="T76" fmla="*/ 43 w 85"/>
                <a:gd name="T7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27" y="26"/>
                  </a:moveTo>
                  <a:lnTo>
                    <a:pt x="59" y="26"/>
                  </a:lnTo>
                  <a:lnTo>
                    <a:pt x="59" y="58"/>
                  </a:lnTo>
                  <a:lnTo>
                    <a:pt x="27" y="58"/>
                  </a:lnTo>
                  <a:lnTo>
                    <a:pt x="27" y="26"/>
                  </a:lnTo>
                  <a:close/>
                  <a:moveTo>
                    <a:pt x="43" y="8"/>
                  </a:moveTo>
                  <a:lnTo>
                    <a:pt x="29" y="10"/>
                  </a:lnTo>
                  <a:lnTo>
                    <a:pt x="17" y="18"/>
                  </a:lnTo>
                  <a:lnTo>
                    <a:pt x="11" y="29"/>
                  </a:lnTo>
                  <a:lnTo>
                    <a:pt x="8" y="42"/>
                  </a:lnTo>
                  <a:lnTo>
                    <a:pt x="11" y="56"/>
                  </a:lnTo>
                  <a:lnTo>
                    <a:pt x="17" y="68"/>
                  </a:lnTo>
                  <a:lnTo>
                    <a:pt x="29" y="74"/>
                  </a:lnTo>
                  <a:lnTo>
                    <a:pt x="43" y="77"/>
                  </a:lnTo>
                  <a:lnTo>
                    <a:pt x="56" y="74"/>
                  </a:lnTo>
                  <a:lnTo>
                    <a:pt x="67" y="68"/>
                  </a:lnTo>
                  <a:lnTo>
                    <a:pt x="75" y="56"/>
                  </a:lnTo>
                  <a:lnTo>
                    <a:pt x="77" y="42"/>
                  </a:lnTo>
                  <a:lnTo>
                    <a:pt x="75" y="29"/>
                  </a:lnTo>
                  <a:lnTo>
                    <a:pt x="67" y="18"/>
                  </a:lnTo>
                  <a:lnTo>
                    <a:pt x="56" y="10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6"/>
                  </a:lnTo>
                  <a:lnTo>
                    <a:pt x="85" y="42"/>
                  </a:lnTo>
                  <a:lnTo>
                    <a:pt x="81" y="60"/>
                  </a:lnTo>
                  <a:lnTo>
                    <a:pt x="72" y="73"/>
                  </a:lnTo>
                  <a:lnTo>
                    <a:pt x="59" y="82"/>
                  </a:lnTo>
                  <a:lnTo>
                    <a:pt x="43" y="85"/>
                  </a:lnTo>
                  <a:lnTo>
                    <a:pt x="25" y="82"/>
                  </a:lnTo>
                  <a:lnTo>
                    <a:pt x="12" y="73"/>
                  </a:lnTo>
                  <a:lnTo>
                    <a:pt x="3" y="60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208">
              <a:extLst>
                <a:ext uri="{FF2B5EF4-FFF2-40B4-BE49-F238E27FC236}">
                  <a16:creationId xmlns:a16="http://schemas.microsoft.com/office/drawing/2014/main" id="{5345FD4E-FC5E-4AC1-8B95-AEDB1A3DF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2208" y="2284901"/>
              <a:ext cx="159441" cy="156460"/>
            </a:xfrm>
            <a:custGeom>
              <a:avLst/>
              <a:gdLst>
                <a:gd name="T0" fmla="*/ 67 w 107"/>
                <a:gd name="T1" fmla="*/ 83 h 105"/>
                <a:gd name="T2" fmla="*/ 79 w 107"/>
                <a:gd name="T3" fmla="*/ 99 h 105"/>
                <a:gd name="T4" fmla="*/ 67 w 107"/>
                <a:gd name="T5" fmla="*/ 104 h 105"/>
                <a:gd name="T6" fmla="*/ 54 w 107"/>
                <a:gd name="T7" fmla="*/ 105 h 105"/>
                <a:gd name="T8" fmla="*/ 40 w 107"/>
                <a:gd name="T9" fmla="*/ 104 h 105"/>
                <a:gd name="T10" fmla="*/ 28 w 107"/>
                <a:gd name="T11" fmla="*/ 99 h 105"/>
                <a:gd name="T12" fmla="*/ 40 w 107"/>
                <a:gd name="T13" fmla="*/ 83 h 105"/>
                <a:gd name="T14" fmla="*/ 47 w 107"/>
                <a:gd name="T15" fmla="*/ 85 h 105"/>
                <a:gd name="T16" fmla="*/ 54 w 107"/>
                <a:gd name="T17" fmla="*/ 85 h 105"/>
                <a:gd name="T18" fmla="*/ 60 w 107"/>
                <a:gd name="T19" fmla="*/ 85 h 105"/>
                <a:gd name="T20" fmla="*/ 67 w 107"/>
                <a:gd name="T21" fmla="*/ 83 h 105"/>
                <a:gd name="T22" fmla="*/ 105 w 107"/>
                <a:gd name="T23" fmla="*/ 43 h 105"/>
                <a:gd name="T24" fmla="*/ 107 w 107"/>
                <a:gd name="T25" fmla="*/ 52 h 105"/>
                <a:gd name="T26" fmla="*/ 104 w 107"/>
                <a:gd name="T27" fmla="*/ 67 h 105"/>
                <a:gd name="T28" fmla="*/ 99 w 107"/>
                <a:gd name="T29" fmla="*/ 80 h 105"/>
                <a:gd name="T30" fmla="*/ 89 w 107"/>
                <a:gd name="T31" fmla="*/ 91 h 105"/>
                <a:gd name="T32" fmla="*/ 77 w 107"/>
                <a:gd name="T33" fmla="*/ 75 h 105"/>
                <a:gd name="T34" fmla="*/ 84 w 107"/>
                <a:gd name="T35" fmla="*/ 65 h 105"/>
                <a:gd name="T36" fmla="*/ 87 w 107"/>
                <a:gd name="T37" fmla="*/ 52 h 105"/>
                <a:gd name="T38" fmla="*/ 87 w 107"/>
                <a:gd name="T39" fmla="*/ 49 h 105"/>
                <a:gd name="T40" fmla="*/ 105 w 107"/>
                <a:gd name="T41" fmla="*/ 43 h 105"/>
                <a:gd name="T42" fmla="*/ 2 w 107"/>
                <a:gd name="T43" fmla="*/ 43 h 105"/>
                <a:gd name="T44" fmla="*/ 20 w 107"/>
                <a:gd name="T45" fmla="*/ 49 h 105"/>
                <a:gd name="T46" fmla="*/ 20 w 107"/>
                <a:gd name="T47" fmla="*/ 52 h 105"/>
                <a:gd name="T48" fmla="*/ 23 w 107"/>
                <a:gd name="T49" fmla="*/ 65 h 105"/>
                <a:gd name="T50" fmla="*/ 30 w 107"/>
                <a:gd name="T51" fmla="*/ 75 h 105"/>
                <a:gd name="T52" fmla="*/ 18 w 107"/>
                <a:gd name="T53" fmla="*/ 91 h 105"/>
                <a:gd name="T54" fmla="*/ 8 w 107"/>
                <a:gd name="T55" fmla="*/ 80 h 105"/>
                <a:gd name="T56" fmla="*/ 3 w 107"/>
                <a:gd name="T57" fmla="*/ 67 h 105"/>
                <a:gd name="T58" fmla="*/ 0 w 107"/>
                <a:gd name="T59" fmla="*/ 52 h 105"/>
                <a:gd name="T60" fmla="*/ 2 w 107"/>
                <a:gd name="T61" fmla="*/ 43 h 105"/>
                <a:gd name="T62" fmla="*/ 60 w 107"/>
                <a:gd name="T63" fmla="*/ 0 h 105"/>
                <a:gd name="T64" fmla="*/ 77 w 107"/>
                <a:gd name="T65" fmla="*/ 5 h 105"/>
                <a:gd name="T66" fmla="*/ 91 w 107"/>
                <a:gd name="T67" fmla="*/ 16 h 105"/>
                <a:gd name="T68" fmla="*/ 101 w 107"/>
                <a:gd name="T69" fmla="*/ 31 h 105"/>
                <a:gd name="T70" fmla="*/ 83 w 107"/>
                <a:gd name="T71" fmla="*/ 36 h 105"/>
                <a:gd name="T72" fmla="*/ 73 w 107"/>
                <a:gd name="T73" fmla="*/ 25 h 105"/>
                <a:gd name="T74" fmla="*/ 60 w 107"/>
                <a:gd name="T75" fmla="*/ 20 h 105"/>
                <a:gd name="T76" fmla="*/ 60 w 107"/>
                <a:gd name="T77" fmla="*/ 0 h 105"/>
                <a:gd name="T78" fmla="*/ 47 w 107"/>
                <a:gd name="T79" fmla="*/ 0 h 105"/>
                <a:gd name="T80" fmla="*/ 47 w 107"/>
                <a:gd name="T81" fmla="*/ 20 h 105"/>
                <a:gd name="T82" fmla="*/ 34 w 107"/>
                <a:gd name="T83" fmla="*/ 25 h 105"/>
                <a:gd name="T84" fmla="*/ 24 w 107"/>
                <a:gd name="T85" fmla="*/ 36 h 105"/>
                <a:gd name="T86" fmla="*/ 6 w 107"/>
                <a:gd name="T87" fmla="*/ 31 h 105"/>
                <a:gd name="T88" fmla="*/ 16 w 107"/>
                <a:gd name="T89" fmla="*/ 16 h 105"/>
                <a:gd name="T90" fmla="*/ 30 w 107"/>
                <a:gd name="T91" fmla="*/ 5 h 105"/>
                <a:gd name="T92" fmla="*/ 47 w 107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105">
                  <a:moveTo>
                    <a:pt x="67" y="83"/>
                  </a:moveTo>
                  <a:lnTo>
                    <a:pt x="79" y="99"/>
                  </a:lnTo>
                  <a:lnTo>
                    <a:pt x="67" y="104"/>
                  </a:lnTo>
                  <a:lnTo>
                    <a:pt x="54" y="105"/>
                  </a:lnTo>
                  <a:lnTo>
                    <a:pt x="40" y="104"/>
                  </a:lnTo>
                  <a:lnTo>
                    <a:pt x="28" y="99"/>
                  </a:lnTo>
                  <a:lnTo>
                    <a:pt x="40" y="83"/>
                  </a:lnTo>
                  <a:lnTo>
                    <a:pt x="47" y="85"/>
                  </a:lnTo>
                  <a:lnTo>
                    <a:pt x="54" y="85"/>
                  </a:lnTo>
                  <a:lnTo>
                    <a:pt x="60" y="85"/>
                  </a:lnTo>
                  <a:lnTo>
                    <a:pt x="67" y="83"/>
                  </a:lnTo>
                  <a:close/>
                  <a:moveTo>
                    <a:pt x="105" y="43"/>
                  </a:moveTo>
                  <a:lnTo>
                    <a:pt x="107" y="52"/>
                  </a:lnTo>
                  <a:lnTo>
                    <a:pt x="104" y="67"/>
                  </a:lnTo>
                  <a:lnTo>
                    <a:pt x="99" y="80"/>
                  </a:lnTo>
                  <a:lnTo>
                    <a:pt x="89" y="91"/>
                  </a:lnTo>
                  <a:lnTo>
                    <a:pt x="77" y="75"/>
                  </a:lnTo>
                  <a:lnTo>
                    <a:pt x="84" y="6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105" y="43"/>
                  </a:lnTo>
                  <a:close/>
                  <a:moveTo>
                    <a:pt x="2" y="43"/>
                  </a:moveTo>
                  <a:lnTo>
                    <a:pt x="20" y="49"/>
                  </a:lnTo>
                  <a:lnTo>
                    <a:pt x="20" y="52"/>
                  </a:lnTo>
                  <a:lnTo>
                    <a:pt x="23" y="65"/>
                  </a:lnTo>
                  <a:lnTo>
                    <a:pt x="30" y="75"/>
                  </a:lnTo>
                  <a:lnTo>
                    <a:pt x="18" y="91"/>
                  </a:lnTo>
                  <a:lnTo>
                    <a:pt x="8" y="80"/>
                  </a:lnTo>
                  <a:lnTo>
                    <a:pt x="3" y="67"/>
                  </a:lnTo>
                  <a:lnTo>
                    <a:pt x="0" y="52"/>
                  </a:lnTo>
                  <a:lnTo>
                    <a:pt x="2" y="43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1" y="16"/>
                  </a:lnTo>
                  <a:lnTo>
                    <a:pt x="101" y="31"/>
                  </a:lnTo>
                  <a:lnTo>
                    <a:pt x="83" y="36"/>
                  </a:lnTo>
                  <a:lnTo>
                    <a:pt x="73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4" y="25"/>
                  </a:lnTo>
                  <a:lnTo>
                    <a:pt x="24" y="36"/>
                  </a:lnTo>
                  <a:lnTo>
                    <a:pt x="6" y="31"/>
                  </a:lnTo>
                  <a:lnTo>
                    <a:pt x="16" y="16"/>
                  </a:lnTo>
                  <a:lnTo>
                    <a:pt x="30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209">
              <a:extLst>
                <a:ext uri="{FF2B5EF4-FFF2-40B4-BE49-F238E27FC236}">
                  <a16:creationId xmlns:a16="http://schemas.microsoft.com/office/drawing/2014/main" id="{3B66FAD7-8222-46D5-A415-F1A083382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953" y="1912376"/>
              <a:ext cx="172851" cy="131128"/>
            </a:xfrm>
            <a:custGeom>
              <a:avLst/>
              <a:gdLst>
                <a:gd name="T0" fmla="*/ 44 w 116"/>
                <a:gd name="T1" fmla="*/ 21 h 88"/>
                <a:gd name="T2" fmla="*/ 44 w 116"/>
                <a:gd name="T3" fmla="*/ 65 h 88"/>
                <a:gd name="T4" fmla="*/ 80 w 116"/>
                <a:gd name="T5" fmla="*/ 44 h 88"/>
                <a:gd name="T6" fmla="*/ 44 w 116"/>
                <a:gd name="T7" fmla="*/ 21 h 88"/>
                <a:gd name="T8" fmla="*/ 59 w 116"/>
                <a:gd name="T9" fmla="*/ 0 h 88"/>
                <a:gd name="T10" fmla="*/ 85 w 116"/>
                <a:gd name="T11" fmla="*/ 1 h 88"/>
                <a:gd name="T12" fmla="*/ 112 w 116"/>
                <a:gd name="T13" fmla="*/ 4 h 88"/>
                <a:gd name="T14" fmla="*/ 115 w 116"/>
                <a:gd name="T15" fmla="*/ 22 h 88"/>
                <a:gd name="T16" fmla="*/ 116 w 116"/>
                <a:gd name="T17" fmla="*/ 44 h 88"/>
                <a:gd name="T18" fmla="*/ 115 w 116"/>
                <a:gd name="T19" fmla="*/ 64 h 88"/>
                <a:gd name="T20" fmla="*/ 112 w 116"/>
                <a:gd name="T21" fmla="*/ 84 h 88"/>
                <a:gd name="T22" fmla="*/ 85 w 116"/>
                <a:gd name="T23" fmla="*/ 86 h 88"/>
                <a:gd name="T24" fmla="*/ 59 w 116"/>
                <a:gd name="T25" fmla="*/ 88 h 88"/>
                <a:gd name="T26" fmla="*/ 31 w 116"/>
                <a:gd name="T27" fmla="*/ 86 h 88"/>
                <a:gd name="T28" fmla="*/ 6 w 116"/>
                <a:gd name="T29" fmla="*/ 84 h 88"/>
                <a:gd name="T30" fmla="*/ 2 w 116"/>
                <a:gd name="T31" fmla="*/ 64 h 88"/>
                <a:gd name="T32" fmla="*/ 0 w 116"/>
                <a:gd name="T33" fmla="*/ 44 h 88"/>
                <a:gd name="T34" fmla="*/ 2 w 116"/>
                <a:gd name="T35" fmla="*/ 22 h 88"/>
                <a:gd name="T36" fmla="*/ 6 w 116"/>
                <a:gd name="T37" fmla="*/ 4 h 88"/>
                <a:gd name="T38" fmla="*/ 31 w 116"/>
                <a:gd name="T39" fmla="*/ 1 h 88"/>
                <a:gd name="T40" fmla="*/ 59 w 116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88">
                  <a:moveTo>
                    <a:pt x="44" y="21"/>
                  </a:moveTo>
                  <a:lnTo>
                    <a:pt x="44" y="65"/>
                  </a:lnTo>
                  <a:lnTo>
                    <a:pt x="80" y="44"/>
                  </a:lnTo>
                  <a:lnTo>
                    <a:pt x="44" y="21"/>
                  </a:lnTo>
                  <a:close/>
                  <a:moveTo>
                    <a:pt x="59" y="0"/>
                  </a:moveTo>
                  <a:lnTo>
                    <a:pt x="85" y="1"/>
                  </a:lnTo>
                  <a:lnTo>
                    <a:pt x="112" y="4"/>
                  </a:lnTo>
                  <a:lnTo>
                    <a:pt x="115" y="22"/>
                  </a:lnTo>
                  <a:lnTo>
                    <a:pt x="116" y="44"/>
                  </a:lnTo>
                  <a:lnTo>
                    <a:pt x="115" y="64"/>
                  </a:lnTo>
                  <a:lnTo>
                    <a:pt x="112" y="84"/>
                  </a:lnTo>
                  <a:lnTo>
                    <a:pt x="85" y="86"/>
                  </a:lnTo>
                  <a:lnTo>
                    <a:pt x="59" y="88"/>
                  </a:lnTo>
                  <a:lnTo>
                    <a:pt x="31" y="86"/>
                  </a:lnTo>
                  <a:lnTo>
                    <a:pt x="6" y="84"/>
                  </a:lnTo>
                  <a:lnTo>
                    <a:pt x="2" y="64"/>
                  </a:lnTo>
                  <a:lnTo>
                    <a:pt x="0" y="44"/>
                  </a:lnTo>
                  <a:lnTo>
                    <a:pt x="2" y="22"/>
                  </a:lnTo>
                  <a:lnTo>
                    <a:pt x="6" y="4"/>
                  </a:lnTo>
                  <a:lnTo>
                    <a:pt x="31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210">
              <a:extLst>
                <a:ext uri="{FF2B5EF4-FFF2-40B4-BE49-F238E27FC236}">
                  <a16:creationId xmlns:a16="http://schemas.microsoft.com/office/drawing/2014/main" id="{FC991CF9-4C06-43A4-90B0-9F803815D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73" y="2715538"/>
              <a:ext cx="129638" cy="126658"/>
            </a:xfrm>
            <a:custGeom>
              <a:avLst/>
              <a:gdLst>
                <a:gd name="T0" fmla="*/ 55 w 87"/>
                <a:gd name="T1" fmla="*/ 28 h 85"/>
                <a:gd name="T2" fmla="*/ 48 w 87"/>
                <a:gd name="T3" fmla="*/ 37 h 85"/>
                <a:gd name="T4" fmla="*/ 52 w 87"/>
                <a:gd name="T5" fmla="*/ 37 h 85"/>
                <a:gd name="T6" fmla="*/ 55 w 87"/>
                <a:gd name="T7" fmla="*/ 40 h 85"/>
                <a:gd name="T8" fmla="*/ 53 w 87"/>
                <a:gd name="T9" fmla="*/ 45 h 85"/>
                <a:gd name="T10" fmla="*/ 49 w 87"/>
                <a:gd name="T11" fmla="*/ 52 h 85"/>
                <a:gd name="T12" fmla="*/ 47 w 87"/>
                <a:gd name="T13" fmla="*/ 54 h 85"/>
                <a:gd name="T14" fmla="*/ 44 w 87"/>
                <a:gd name="T15" fmla="*/ 50 h 85"/>
                <a:gd name="T16" fmla="*/ 43 w 87"/>
                <a:gd name="T17" fmla="*/ 44 h 85"/>
                <a:gd name="T18" fmla="*/ 41 w 87"/>
                <a:gd name="T19" fmla="*/ 37 h 85"/>
                <a:gd name="T20" fmla="*/ 39 w 87"/>
                <a:gd name="T21" fmla="*/ 30 h 85"/>
                <a:gd name="T22" fmla="*/ 36 w 87"/>
                <a:gd name="T23" fmla="*/ 26 h 85"/>
                <a:gd name="T24" fmla="*/ 31 w 87"/>
                <a:gd name="T25" fmla="*/ 26 h 85"/>
                <a:gd name="T26" fmla="*/ 24 w 87"/>
                <a:gd name="T27" fmla="*/ 30 h 85"/>
                <a:gd name="T28" fmla="*/ 20 w 87"/>
                <a:gd name="T29" fmla="*/ 36 h 85"/>
                <a:gd name="T30" fmla="*/ 17 w 87"/>
                <a:gd name="T31" fmla="*/ 37 h 85"/>
                <a:gd name="T32" fmla="*/ 20 w 87"/>
                <a:gd name="T33" fmla="*/ 40 h 85"/>
                <a:gd name="T34" fmla="*/ 23 w 87"/>
                <a:gd name="T35" fmla="*/ 38 h 85"/>
                <a:gd name="T36" fmla="*/ 25 w 87"/>
                <a:gd name="T37" fmla="*/ 38 h 85"/>
                <a:gd name="T38" fmla="*/ 29 w 87"/>
                <a:gd name="T39" fmla="*/ 50 h 85"/>
                <a:gd name="T40" fmla="*/ 35 w 87"/>
                <a:gd name="T41" fmla="*/ 65 h 85"/>
                <a:gd name="T42" fmla="*/ 37 w 87"/>
                <a:gd name="T43" fmla="*/ 69 h 85"/>
                <a:gd name="T44" fmla="*/ 43 w 87"/>
                <a:gd name="T45" fmla="*/ 70 h 85"/>
                <a:gd name="T46" fmla="*/ 51 w 87"/>
                <a:gd name="T47" fmla="*/ 65 h 85"/>
                <a:gd name="T48" fmla="*/ 65 w 87"/>
                <a:gd name="T49" fmla="*/ 48 h 85"/>
                <a:gd name="T50" fmla="*/ 68 w 87"/>
                <a:gd name="T51" fmla="*/ 29 h 85"/>
                <a:gd name="T52" fmla="*/ 60 w 87"/>
                <a:gd name="T53" fmla="*/ 25 h 85"/>
                <a:gd name="T54" fmla="*/ 60 w 87"/>
                <a:gd name="T55" fmla="*/ 2 h 85"/>
                <a:gd name="T56" fmla="*/ 84 w 87"/>
                <a:gd name="T57" fmla="*/ 25 h 85"/>
                <a:gd name="T58" fmla="*/ 84 w 87"/>
                <a:gd name="T59" fmla="*/ 60 h 85"/>
                <a:gd name="T60" fmla="*/ 60 w 87"/>
                <a:gd name="T61" fmla="*/ 82 h 85"/>
                <a:gd name="T62" fmla="*/ 27 w 87"/>
                <a:gd name="T63" fmla="*/ 82 h 85"/>
                <a:gd name="T64" fmla="*/ 4 w 87"/>
                <a:gd name="T65" fmla="*/ 60 h 85"/>
                <a:gd name="T66" fmla="*/ 4 w 87"/>
                <a:gd name="T67" fmla="*/ 25 h 85"/>
                <a:gd name="T68" fmla="*/ 27 w 87"/>
                <a:gd name="T6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85">
                  <a:moveTo>
                    <a:pt x="60" y="25"/>
                  </a:moveTo>
                  <a:lnTo>
                    <a:pt x="55" y="28"/>
                  </a:lnTo>
                  <a:lnTo>
                    <a:pt x="49" y="32"/>
                  </a:lnTo>
                  <a:lnTo>
                    <a:pt x="48" y="37"/>
                  </a:lnTo>
                  <a:lnTo>
                    <a:pt x="51" y="36"/>
                  </a:lnTo>
                  <a:lnTo>
                    <a:pt x="52" y="37"/>
                  </a:lnTo>
                  <a:lnTo>
                    <a:pt x="53" y="37"/>
                  </a:lnTo>
                  <a:lnTo>
                    <a:pt x="55" y="40"/>
                  </a:lnTo>
                  <a:lnTo>
                    <a:pt x="55" y="42"/>
                  </a:lnTo>
                  <a:lnTo>
                    <a:pt x="53" y="45"/>
                  </a:lnTo>
                  <a:lnTo>
                    <a:pt x="51" y="48"/>
                  </a:lnTo>
                  <a:lnTo>
                    <a:pt x="49" y="52"/>
                  </a:lnTo>
                  <a:lnTo>
                    <a:pt x="48" y="53"/>
                  </a:lnTo>
                  <a:lnTo>
                    <a:pt x="47" y="54"/>
                  </a:lnTo>
                  <a:lnTo>
                    <a:pt x="45" y="53"/>
                  </a:lnTo>
                  <a:lnTo>
                    <a:pt x="44" y="50"/>
                  </a:lnTo>
                  <a:lnTo>
                    <a:pt x="43" y="48"/>
                  </a:lnTo>
                  <a:lnTo>
                    <a:pt x="43" y="44"/>
                  </a:lnTo>
                  <a:lnTo>
                    <a:pt x="41" y="40"/>
                  </a:lnTo>
                  <a:lnTo>
                    <a:pt x="41" y="37"/>
                  </a:lnTo>
                  <a:lnTo>
                    <a:pt x="40" y="33"/>
                  </a:lnTo>
                  <a:lnTo>
                    <a:pt x="39" y="30"/>
                  </a:lnTo>
                  <a:lnTo>
                    <a:pt x="37" y="28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24" y="30"/>
                  </a:lnTo>
                  <a:lnTo>
                    <a:pt x="21" y="33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3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8" y="42"/>
                  </a:lnTo>
                  <a:lnTo>
                    <a:pt x="29" y="50"/>
                  </a:lnTo>
                  <a:lnTo>
                    <a:pt x="32" y="60"/>
                  </a:lnTo>
                  <a:lnTo>
                    <a:pt x="35" y="65"/>
                  </a:lnTo>
                  <a:lnTo>
                    <a:pt x="36" y="66"/>
                  </a:lnTo>
                  <a:lnTo>
                    <a:pt x="37" y="69"/>
                  </a:lnTo>
                  <a:lnTo>
                    <a:pt x="40" y="70"/>
                  </a:lnTo>
                  <a:lnTo>
                    <a:pt x="43" y="70"/>
                  </a:lnTo>
                  <a:lnTo>
                    <a:pt x="45" y="69"/>
                  </a:lnTo>
                  <a:lnTo>
                    <a:pt x="51" y="65"/>
                  </a:lnTo>
                  <a:lnTo>
                    <a:pt x="57" y="57"/>
                  </a:lnTo>
                  <a:lnTo>
                    <a:pt x="65" y="48"/>
                  </a:lnTo>
                  <a:lnTo>
                    <a:pt x="69" y="36"/>
                  </a:lnTo>
                  <a:lnTo>
                    <a:pt x="68" y="29"/>
                  </a:lnTo>
                  <a:lnTo>
                    <a:pt x="65" y="26"/>
                  </a:lnTo>
                  <a:lnTo>
                    <a:pt x="60" y="25"/>
                  </a:lnTo>
                  <a:close/>
                  <a:moveTo>
                    <a:pt x="44" y="0"/>
                  </a:moveTo>
                  <a:lnTo>
                    <a:pt x="60" y="2"/>
                  </a:lnTo>
                  <a:lnTo>
                    <a:pt x="75" y="12"/>
                  </a:lnTo>
                  <a:lnTo>
                    <a:pt x="84" y="25"/>
                  </a:lnTo>
                  <a:lnTo>
                    <a:pt x="87" y="42"/>
                  </a:lnTo>
                  <a:lnTo>
                    <a:pt x="84" y="60"/>
                  </a:lnTo>
                  <a:lnTo>
                    <a:pt x="75" y="73"/>
                  </a:lnTo>
                  <a:lnTo>
                    <a:pt x="60" y="82"/>
                  </a:lnTo>
                  <a:lnTo>
                    <a:pt x="44" y="85"/>
                  </a:lnTo>
                  <a:lnTo>
                    <a:pt x="27" y="82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05EBF442-0DDA-4A04-A7FB-D60065CE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316" y="1851282"/>
              <a:ext cx="165401" cy="163910"/>
            </a:xfrm>
            <a:custGeom>
              <a:avLst/>
              <a:gdLst>
                <a:gd name="T0" fmla="*/ 111 w 111"/>
                <a:gd name="T1" fmla="*/ 0 h 110"/>
                <a:gd name="T2" fmla="*/ 111 w 111"/>
                <a:gd name="T3" fmla="*/ 79 h 110"/>
                <a:gd name="T4" fmla="*/ 107 w 111"/>
                <a:gd name="T5" fmla="*/ 87 h 110"/>
                <a:gd name="T6" fmla="*/ 99 w 111"/>
                <a:gd name="T7" fmla="*/ 94 h 110"/>
                <a:gd name="T8" fmla="*/ 87 w 111"/>
                <a:gd name="T9" fmla="*/ 97 h 110"/>
                <a:gd name="T10" fmla="*/ 73 w 111"/>
                <a:gd name="T11" fmla="*/ 94 h 110"/>
                <a:gd name="T12" fmla="*/ 65 w 111"/>
                <a:gd name="T13" fmla="*/ 87 h 110"/>
                <a:gd name="T14" fmla="*/ 61 w 111"/>
                <a:gd name="T15" fmla="*/ 79 h 110"/>
                <a:gd name="T16" fmla="*/ 65 w 111"/>
                <a:gd name="T17" fmla="*/ 70 h 110"/>
                <a:gd name="T18" fmla="*/ 73 w 111"/>
                <a:gd name="T19" fmla="*/ 63 h 110"/>
                <a:gd name="T20" fmla="*/ 87 w 111"/>
                <a:gd name="T21" fmla="*/ 62 h 110"/>
                <a:gd name="T22" fmla="*/ 92 w 111"/>
                <a:gd name="T23" fmla="*/ 62 h 110"/>
                <a:gd name="T24" fmla="*/ 96 w 111"/>
                <a:gd name="T25" fmla="*/ 63 h 110"/>
                <a:gd name="T26" fmla="*/ 96 w 111"/>
                <a:gd name="T27" fmla="*/ 28 h 110"/>
                <a:gd name="T28" fmla="*/ 48 w 111"/>
                <a:gd name="T29" fmla="*/ 41 h 110"/>
                <a:gd name="T30" fmla="*/ 48 w 111"/>
                <a:gd name="T31" fmla="*/ 93 h 110"/>
                <a:gd name="T32" fmla="*/ 45 w 111"/>
                <a:gd name="T33" fmla="*/ 102 h 110"/>
                <a:gd name="T34" fmla="*/ 36 w 111"/>
                <a:gd name="T35" fmla="*/ 107 h 110"/>
                <a:gd name="T36" fmla="*/ 24 w 111"/>
                <a:gd name="T37" fmla="*/ 110 h 110"/>
                <a:gd name="T38" fmla="*/ 12 w 111"/>
                <a:gd name="T39" fmla="*/ 107 h 110"/>
                <a:gd name="T40" fmla="*/ 3 w 111"/>
                <a:gd name="T41" fmla="*/ 102 h 110"/>
                <a:gd name="T42" fmla="*/ 0 w 111"/>
                <a:gd name="T43" fmla="*/ 93 h 110"/>
                <a:gd name="T44" fmla="*/ 3 w 111"/>
                <a:gd name="T45" fmla="*/ 83 h 110"/>
                <a:gd name="T46" fmla="*/ 12 w 111"/>
                <a:gd name="T47" fmla="*/ 78 h 110"/>
                <a:gd name="T48" fmla="*/ 24 w 111"/>
                <a:gd name="T49" fmla="*/ 75 h 110"/>
                <a:gd name="T50" fmla="*/ 29 w 111"/>
                <a:gd name="T51" fmla="*/ 75 h 110"/>
                <a:gd name="T52" fmla="*/ 35 w 111"/>
                <a:gd name="T53" fmla="*/ 77 h 110"/>
                <a:gd name="T54" fmla="*/ 35 w 111"/>
                <a:gd name="T55" fmla="*/ 21 h 110"/>
                <a:gd name="T56" fmla="*/ 111 w 111"/>
                <a:gd name="T5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10">
                  <a:moveTo>
                    <a:pt x="111" y="0"/>
                  </a:moveTo>
                  <a:lnTo>
                    <a:pt x="111" y="79"/>
                  </a:lnTo>
                  <a:lnTo>
                    <a:pt x="107" y="87"/>
                  </a:lnTo>
                  <a:lnTo>
                    <a:pt x="99" y="94"/>
                  </a:lnTo>
                  <a:lnTo>
                    <a:pt x="87" y="97"/>
                  </a:lnTo>
                  <a:lnTo>
                    <a:pt x="73" y="94"/>
                  </a:lnTo>
                  <a:lnTo>
                    <a:pt x="65" y="87"/>
                  </a:lnTo>
                  <a:lnTo>
                    <a:pt x="61" y="79"/>
                  </a:lnTo>
                  <a:lnTo>
                    <a:pt x="65" y="70"/>
                  </a:lnTo>
                  <a:lnTo>
                    <a:pt x="73" y="63"/>
                  </a:lnTo>
                  <a:lnTo>
                    <a:pt x="87" y="62"/>
                  </a:lnTo>
                  <a:lnTo>
                    <a:pt x="92" y="62"/>
                  </a:lnTo>
                  <a:lnTo>
                    <a:pt x="96" y="63"/>
                  </a:lnTo>
                  <a:lnTo>
                    <a:pt x="96" y="28"/>
                  </a:lnTo>
                  <a:lnTo>
                    <a:pt x="48" y="41"/>
                  </a:lnTo>
                  <a:lnTo>
                    <a:pt x="48" y="93"/>
                  </a:lnTo>
                  <a:lnTo>
                    <a:pt x="45" y="102"/>
                  </a:lnTo>
                  <a:lnTo>
                    <a:pt x="36" y="107"/>
                  </a:lnTo>
                  <a:lnTo>
                    <a:pt x="24" y="110"/>
                  </a:lnTo>
                  <a:lnTo>
                    <a:pt x="12" y="107"/>
                  </a:lnTo>
                  <a:lnTo>
                    <a:pt x="3" y="102"/>
                  </a:lnTo>
                  <a:lnTo>
                    <a:pt x="0" y="93"/>
                  </a:lnTo>
                  <a:lnTo>
                    <a:pt x="3" y="83"/>
                  </a:lnTo>
                  <a:lnTo>
                    <a:pt x="12" y="78"/>
                  </a:lnTo>
                  <a:lnTo>
                    <a:pt x="24" y="75"/>
                  </a:lnTo>
                  <a:lnTo>
                    <a:pt x="29" y="75"/>
                  </a:lnTo>
                  <a:lnTo>
                    <a:pt x="35" y="77"/>
                  </a:lnTo>
                  <a:lnTo>
                    <a:pt x="35" y="2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214">
              <a:extLst>
                <a:ext uri="{FF2B5EF4-FFF2-40B4-BE49-F238E27FC236}">
                  <a16:creationId xmlns:a16="http://schemas.microsoft.com/office/drawing/2014/main" id="{D28DDBB0-2653-488C-88E2-EC442F332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948" y="1769327"/>
              <a:ext cx="178812" cy="178812"/>
            </a:xfrm>
            <a:custGeom>
              <a:avLst/>
              <a:gdLst>
                <a:gd name="T0" fmla="*/ 46 w 120"/>
                <a:gd name="T1" fmla="*/ 16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7 h 120"/>
                <a:gd name="T12" fmla="*/ 24 w 120"/>
                <a:gd name="T13" fmla="*/ 67 h 120"/>
                <a:gd name="T14" fmla="*/ 34 w 120"/>
                <a:gd name="T15" fmla="*/ 73 h 120"/>
                <a:gd name="T16" fmla="*/ 46 w 120"/>
                <a:gd name="T17" fmla="*/ 76 h 120"/>
                <a:gd name="T18" fmla="*/ 58 w 120"/>
                <a:gd name="T19" fmla="*/ 73 h 120"/>
                <a:gd name="T20" fmla="*/ 67 w 120"/>
                <a:gd name="T21" fmla="*/ 67 h 120"/>
                <a:gd name="T22" fmla="*/ 74 w 120"/>
                <a:gd name="T23" fmla="*/ 57 h 120"/>
                <a:gd name="T24" fmla="*/ 75 w 120"/>
                <a:gd name="T25" fmla="*/ 45 h 120"/>
                <a:gd name="T26" fmla="*/ 74 w 120"/>
                <a:gd name="T27" fmla="*/ 33 h 120"/>
                <a:gd name="T28" fmla="*/ 67 w 120"/>
                <a:gd name="T29" fmla="*/ 24 h 120"/>
                <a:gd name="T30" fmla="*/ 58 w 120"/>
                <a:gd name="T31" fmla="*/ 17 h 120"/>
                <a:gd name="T32" fmla="*/ 46 w 120"/>
                <a:gd name="T33" fmla="*/ 16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8 w 120"/>
                <a:gd name="T45" fmla="*/ 61 h 120"/>
                <a:gd name="T46" fmla="*/ 80 w 120"/>
                <a:gd name="T47" fmla="*/ 75 h 120"/>
                <a:gd name="T48" fmla="*/ 83 w 120"/>
                <a:gd name="T49" fmla="*/ 75 h 120"/>
                <a:gd name="T50" fmla="*/ 86 w 120"/>
                <a:gd name="T51" fmla="*/ 76 h 120"/>
                <a:gd name="T52" fmla="*/ 88 w 120"/>
                <a:gd name="T53" fmla="*/ 79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2 h 120"/>
                <a:gd name="T62" fmla="*/ 120 w 120"/>
                <a:gd name="T63" fmla="*/ 114 h 120"/>
                <a:gd name="T64" fmla="*/ 118 w 120"/>
                <a:gd name="T65" fmla="*/ 117 h 120"/>
                <a:gd name="T66" fmla="*/ 115 w 120"/>
                <a:gd name="T67" fmla="*/ 120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7 h 120"/>
                <a:gd name="T76" fmla="*/ 79 w 120"/>
                <a:gd name="T77" fmla="*/ 88 h 120"/>
                <a:gd name="T78" fmla="*/ 76 w 120"/>
                <a:gd name="T79" fmla="*/ 85 h 120"/>
                <a:gd name="T80" fmla="*/ 75 w 120"/>
                <a:gd name="T81" fmla="*/ 83 h 120"/>
                <a:gd name="T82" fmla="*/ 75 w 120"/>
                <a:gd name="T83" fmla="*/ 80 h 120"/>
                <a:gd name="T84" fmla="*/ 62 w 120"/>
                <a:gd name="T85" fmla="*/ 88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3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6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7"/>
                  </a:lnTo>
                  <a:lnTo>
                    <a:pt x="24" y="67"/>
                  </a:lnTo>
                  <a:lnTo>
                    <a:pt x="34" y="73"/>
                  </a:lnTo>
                  <a:lnTo>
                    <a:pt x="46" y="76"/>
                  </a:lnTo>
                  <a:lnTo>
                    <a:pt x="58" y="73"/>
                  </a:lnTo>
                  <a:lnTo>
                    <a:pt x="67" y="67"/>
                  </a:lnTo>
                  <a:lnTo>
                    <a:pt x="74" y="57"/>
                  </a:lnTo>
                  <a:lnTo>
                    <a:pt x="75" y="45"/>
                  </a:lnTo>
                  <a:lnTo>
                    <a:pt x="74" y="33"/>
                  </a:lnTo>
                  <a:lnTo>
                    <a:pt x="67" y="24"/>
                  </a:lnTo>
                  <a:lnTo>
                    <a:pt x="58" y="17"/>
                  </a:lnTo>
                  <a:lnTo>
                    <a:pt x="46" y="16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8" y="61"/>
                  </a:lnTo>
                  <a:lnTo>
                    <a:pt x="80" y="75"/>
                  </a:lnTo>
                  <a:lnTo>
                    <a:pt x="83" y="75"/>
                  </a:lnTo>
                  <a:lnTo>
                    <a:pt x="86" y="76"/>
                  </a:lnTo>
                  <a:lnTo>
                    <a:pt x="88" y="79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2"/>
                  </a:lnTo>
                  <a:lnTo>
                    <a:pt x="120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7"/>
                  </a:lnTo>
                  <a:lnTo>
                    <a:pt x="79" y="88"/>
                  </a:lnTo>
                  <a:lnTo>
                    <a:pt x="76" y="85"/>
                  </a:lnTo>
                  <a:lnTo>
                    <a:pt x="75" y="83"/>
                  </a:lnTo>
                  <a:lnTo>
                    <a:pt x="75" y="80"/>
                  </a:lnTo>
                  <a:lnTo>
                    <a:pt x="62" y="88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216">
              <a:extLst>
                <a:ext uri="{FF2B5EF4-FFF2-40B4-BE49-F238E27FC236}">
                  <a16:creationId xmlns:a16="http://schemas.microsoft.com/office/drawing/2014/main" id="{4CE1F0F1-FDF4-4A3D-887F-6AE253408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79" y="1228423"/>
              <a:ext cx="119208" cy="119208"/>
            </a:xfrm>
            <a:custGeom>
              <a:avLst/>
              <a:gdLst>
                <a:gd name="T0" fmla="*/ 52 w 80"/>
                <a:gd name="T1" fmla="*/ 25 h 80"/>
                <a:gd name="T2" fmla="*/ 46 w 80"/>
                <a:gd name="T3" fmla="*/ 29 h 80"/>
                <a:gd name="T4" fmla="*/ 44 w 80"/>
                <a:gd name="T5" fmla="*/ 36 h 80"/>
                <a:gd name="T6" fmla="*/ 48 w 80"/>
                <a:gd name="T7" fmla="*/ 34 h 80"/>
                <a:gd name="T8" fmla="*/ 49 w 80"/>
                <a:gd name="T9" fmla="*/ 40 h 80"/>
                <a:gd name="T10" fmla="*/ 46 w 80"/>
                <a:gd name="T11" fmla="*/ 45 h 80"/>
                <a:gd name="T12" fmla="*/ 44 w 80"/>
                <a:gd name="T13" fmla="*/ 50 h 80"/>
                <a:gd name="T14" fmla="*/ 41 w 80"/>
                <a:gd name="T15" fmla="*/ 49 h 80"/>
                <a:gd name="T16" fmla="*/ 38 w 80"/>
                <a:gd name="T17" fmla="*/ 41 h 80"/>
                <a:gd name="T18" fmla="*/ 37 w 80"/>
                <a:gd name="T19" fmla="*/ 34 h 80"/>
                <a:gd name="T20" fmla="*/ 36 w 80"/>
                <a:gd name="T21" fmla="*/ 29 h 80"/>
                <a:gd name="T22" fmla="*/ 33 w 80"/>
                <a:gd name="T23" fmla="*/ 25 h 80"/>
                <a:gd name="T24" fmla="*/ 28 w 80"/>
                <a:gd name="T25" fmla="*/ 26 h 80"/>
                <a:gd name="T26" fmla="*/ 22 w 80"/>
                <a:gd name="T27" fmla="*/ 29 h 80"/>
                <a:gd name="T28" fmla="*/ 18 w 80"/>
                <a:gd name="T29" fmla="*/ 34 h 80"/>
                <a:gd name="T30" fmla="*/ 16 w 80"/>
                <a:gd name="T31" fmla="*/ 36 h 80"/>
                <a:gd name="T32" fmla="*/ 18 w 80"/>
                <a:gd name="T33" fmla="*/ 38 h 80"/>
                <a:gd name="T34" fmla="*/ 21 w 80"/>
                <a:gd name="T35" fmla="*/ 37 h 80"/>
                <a:gd name="T36" fmla="*/ 24 w 80"/>
                <a:gd name="T37" fmla="*/ 37 h 80"/>
                <a:gd name="T38" fmla="*/ 28 w 80"/>
                <a:gd name="T39" fmla="*/ 48 h 80"/>
                <a:gd name="T40" fmla="*/ 32 w 80"/>
                <a:gd name="T41" fmla="*/ 61 h 80"/>
                <a:gd name="T42" fmla="*/ 34 w 80"/>
                <a:gd name="T43" fmla="*/ 64 h 80"/>
                <a:gd name="T44" fmla="*/ 38 w 80"/>
                <a:gd name="T45" fmla="*/ 65 h 80"/>
                <a:gd name="T46" fmla="*/ 46 w 80"/>
                <a:gd name="T47" fmla="*/ 61 h 80"/>
                <a:gd name="T48" fmla="*/ 60 w 80"/>
                <a:gd name="T49" fmla="*/ 45 h 80"/>
                <a:gd name="T50" fmla="*/ 64 w 80"/>
                <a:gd name="T51" fmla="*/ 30 h 80"/>
                <a:gd name="T52" fmla="*/ 60 w 80"/>
                <a:gd name="T53" fmla="*/ 25 h 80"/>
                <a:gd name="T54" fmla="*/ 54 w 80"/>
                <a:gd name="T55" fmla="*/ 25 h 80"/>
                <a:gd name="T56" fmla="*/ 56 w 80"/>
                <a:gd name="T57" fmla="*/ 4 h 80"/>
                <a:gd name="T58" fmla="*/ 76 w 80"/>
                <a:gd name="T59" fmla="*/ 25 h 80"/>
                <a:gd name="T60" fmla="*/ 76 w 80"/>
                <a:gd name="T61" fmla="*/ 56 h 80"/>
                <a:gd name="T62" fmla="*/ 56 w 80"/>
                <a:gd name="T63" fmla="*/ 77 h 80"/>
                <a:gd name="T64" fmla="*/ 24 w 80"/>
                <a:gd name="T65" fmla="*/ 77 h 80"/>
                <a:gd name="T66" fmla="*/ 2 w 80"/>
                <a:gd name="T67" fmla="*/ 56 h 80"/>
                <a:gd name="T68" fmla="*/ 2 w 80"/>
                <a:gd name="T69" fmla="*/ 25 h 80"/>
                <a:gd name="T70" fmla="*/ 24 w 80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80">
                  <a:moveTo>
                    <a:pt x="54" y="25"/>
                  </a:moveTo>
                  <a:lnTo>
                    <a:pt x="52" y="25"/>
                  </a:lnTo>
                  <a:lnTo>
                    <a:pt x="49" y="26"/>
                  </a:lnTo>
                  <a:lnTo>
                    <a:pt x="46" y="29"/>
                  </a:lnTo>
                  <a:lnTo>
                    <a:pt x="44" y="32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4"/>
                  </a:lnTo>
                  <a:lnTo>
                    <a:pt x="49" y="37"/>
                  </a:lnTo>
                  <a:lnTo>
                    <a:pt x="49" y="40"/>
                  </a:lnTo>
                  <a:lnTo>
                    <a:pt x="49" y="42"/>
                  </a:lnTo>
                  <a:lnTo>
                    <a:pt x="46" y="45"/>
                  </a:lnTo>
                  <a:lnTo>
                    <a:pt x="45" y="48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41" y="49"/>
                  </a:lnTo>
                  <a:lnTo>
                    <a:pt x="40" y="46"/>
                  </a:lnTo>
                  <a:lnTo>
                    <a:pt x="38" y="41"/>
                  </a:lnTo>
                  <a:lnTo>
                    <a:pt x="37" y="38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29"/>
                  </a:lnTo>
                  <a:lnTo>
                    <a:pt x="34" y="26"/>
                  </a:lnTo>
                  <a:lnTo>
                    <a:pt x="33" y="25"/>
                  </a:lnTo>
                  <a:lnTo>
                    <a:pt x="30" y="25"/>
                  </a:lnTo>
                  <a:lnTo>
                    <a:pt x="28" y="26"/>
                  </a:lnTo>
                  <a:lnTo>
                    <a:pt x="25" y="2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7" y="36"/>
                  </a:lnTo>
                  <a:lnTo>
                    <a:pt x="1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37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4" y="37"/>
                  </a:lnTo>
                  <a:lnTo>
                    <a:pt x="25" y="41"/>
                  </a:lnTo>
                  <a:lnTo>
                    <a:pt x="28" y="48"/>
                  </a:lnTo>
                  <a:lnTo>
                    <a:pt x="29" y="56"/>
                  </a:lnTo>
                  <a:lnTo>
                    <a:pt x="32" y="61"/>
                  </a:lnTo>
                  <a:lnTo>
                    <a:pt x="33" y="62"/>
                  </a:lnTo>
                  <a:lnTo>
                    <a:pt x="34" y="64"/>
                  </a:lnTo>
                  <a:lnTo>
                    <a:pt x="36" y="65"/>
                  </a:lnTo>
                  <a:lnTo>
                    <a:pt x="38" y="65"/>
                  </a:lnTo>
                  <a:lnTo>
                    <a:pt x="41" y="65"/>
                  </a:lnTo>
                  <a:lnTo>
                    <a:pt x="46" y="61"/>
                  </a:lnTo>
                  <a:lnTo>
                    <a:pt x="53" y="54"/>
                  </a:lnTo>
                  <a:lnTo>
                    <a:pt x="60" y="45"/>
                  </a:lnTo>
                  <a:lnTo>
                    <a:pt x="62" y="34"/>
                  </a:lnTo>
                  <a:lnTo>
                    <a:pt x="64" y="30"/>
                  </a:lnTo>
                  <a:lnTo>
                    <a:pt x="62" y="28"/>
                  </a:lnTo>
                  <a:lnTo>
                    <a:pt x="60" y="25"/>
                  </a:lnTo>
                  <a:lnTo>
                    <a:pt x="58" y="25"/>
                  </a:lnTo>
                  <a:lnTo>
                    <a:pt x="54" y="25"/>
                  </a:lnTo>
                  <a:close/>
                  <a:moveTo>
                    <a:pt x="40" y="0"/>
                  </a:moveTo>
                  <a:lnTo>
                    <a:pt x="56" y="4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80" y="40"/>
                  </a:lnTo>
                  <a:lnTo>
                    <a:pt x="76" y="56"/>
                  </a:lnTo>
                  <a:lnTo>
                    <a:pt x="68" y="68"/>
                  </a:lnTo>
                  <a:lnTo>
                    <a:pt x="56" y="77"/>
                  </a:lnTo>
                  <a:lnTo>
                    <a:pt x="40" y="80"/>
                  </a:lnTo>
                  <a:lnTo>
                    <a:pt x="24" y="77"/>
                  </a:lnTo>
                  <a:lnTo>
                    <a:pt x="12" y="68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433DC5-0C6E-4428-89B0-ACFC21A2AAF5}"/>
              </a:ext>
            </a:extLst>
          </p:cNvPr>
          <p:cNvGrpSpPr/>
          <p:nvPr/>
        </p:nvGrpSpPr>
        <p:grpSpPr>
          <a:xfrm>
            <a:off x="3404713" y="819511"/>
            <a:ext cx="1205212" cy="1212940"/>
            <a:chOff x="4539617" y="1092681"/>
            <a:chExt cx="1606949" cy="1617253"/>
          </a:xfrm>
        </p:grpSpPr>
        <p:sp>
          <p:nvSpPr>
            <p:cNvPr id="183" name="Freeform 42">
              <a:extLst>
                <a:ext uri="{FF2B5EF4-FFF2-40B4-BE49-F238E27FC236}">
                  <a16:creationId xmlns:a16="http://schemas.microsoft.com/office/drawing/2014/main" id="{AB2F6B41-B137-4F56-88D6-E9D773C9E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9617" y="1092681"/>
              <a:ext cx="1606949" cy="1617253"/>
            </a:xfrm>
            <a:custGeom>
              <a:avLst/>
              <a:gdLst>
                <a:gd name="T0" fmla="*/ 1376 w 3742"/>
                <a:gd name="T1" fmla="*/ 960 h 3765"/>
                <a:gd name="T2" fmla="*/ 837 w 3742"/>
                <a:gd name="T3" fmla="*/ 1001 h 3765"/>
                <a:gd name="T4" fmla="*/ 683 w 3742"/>
                <a:gd name="T5" fmla="*/ 1092 h 3765"/>
                <a:gd name="T6" fmla="*/ 596 w 3742"/>
                <a:gd name="T7" fmla="*/ 1253 h 3765"/>
                <a:gd name="T8" fmla="*/ 553 w 3742"/>
                <a:gd name="T9" fmla="*/ 1612 h 3765"/>
                <a:gd name="T10" fmla="*/ 550 w 3742"/>
                <a:gd name="T11" fmla="*/ 1972 h 3765"/>
                <a:gd name="T12" fmla="*/ 566 w 3742"/>
                <a:gd name="T13" fmla="*/ 2334 h 3765"/>
                <a:gd name="T14" fmla="*/ 629 w 3742"/>
                <a:gd name="T15" fmla="*/ 2599 h 3765"/>
                <a:gd name="T16" fmla="*/ 753 w 3742"/>
                <a:gd name="T17" fmla="*/ 2729 h 3765"/>
                <a:gd name="T18" fmla="*/ 1045 w 3742"/>
                <a:gd name="T19" fmla="*/ 2787 h 3765"/>
                <a:gd name="T20" fmla="*/ 1706 w 3742"/>
                <a:gd name="T21" fmla="*/ 2808 h 3765"/>
                <a:gd name="T22" fmla="*/ 2367 w 3742"/>
                <a:gd name="T23" fmla="*/ 2804 h 3765"/>
                <a:gd name="T24" fmla="*/ 2905 w 3742"/>
                <a:gd name="T25" fmla="*/ 2764 h 3765"/>
                <a:gd name="T26" fmla="*/ 3060 w 3742"/>
                <a:gd name="T27" fmla="*/ 2673 h 3765"/>
                <a:gd name="T28" fmla="*/ 3145 w 3742"/>
                <a:gd name="T29" fmla="*/ 2510 h 3765"/>
                <a:gd name="T30" fmla="*/ 3188 w 3742"/>
                <a:gd name="T31" fmla="*/ 2153 h 3765"/>
                <a:gd name="T32" fmla="*/ 3192 w 3742"/>
                <a:gd name="T33" fmla="*/ 1792 h 3765"/>
                <a:gd name="T34" fmla="*/ 3176 w 3742"/>
                <a:gd name="T35" fmla="*/ 1431 h 3765"/>
                <a:gd name="T36" fmla="*/ 3113 w 3742"/>
                <a:gd name="T37" fmla="*/ 1166 h 3765"/>
                <a:gd name="T38" fmla="*/ 2989 w 3742"/>
                <a:gd name="T39" fmla="*/ 1036 h 3765"/>
                <a:gd name="T40" fmla="*/ 2696 w 3742"/>
                <a:gd name="T41" fmla="*/ 977 h 3765"/>
                <a:gd name="T42" fmla="*/ 2036 w 3742"/>
                <a:gd name="T43" fmla="*/ 956 h 3765"/>
                <a:gd name="T44" fmla="*/ 1990 w 3742"/>
                <a:gd name="T45" fmla="*/ 3 h 3765"/>
                <a:gd name="T46" fmla="*/ 2441 w 3742"/>
                <a:gd name="T47" fmla="*/ 88 h 3765"/>
                <a:gd name="T48" fmla="*/ 2847 w 3742"/>
                <a:gd name="T49" fmla="*/ 276 h 3765"/>
                <a:gd name="T50" fmla="*/ 3194 w 3742"/>
                <a:gd name="T51" fmla="*/ 550 h 3765"/>
                <a:gd name="T52" fmla="*/ 3468 w 3742"/>
                <a:gd name="T53" fmla="*/ 899 h 3765"/>
                <a:gd name="T54" fmla="*/ 3654 w 3742"/>
                <a:gd name="T55" fmla="*/ 1309 h 3765"/>
                <a:gd name="T56" fmla="*/ 3738 w 3742"/>
                <a:gd name="T57" fmla="*/ 1763 h 3765"/>
                <a:gd name="T58" fmla="*/ 3709 w 3742"/>
                <a:gd name="T59" fmla="*/ 2234 h 3765"/>
                <a:gd name="T60" fmla="*/ 3572 w 3742"/>
                <a:gd name="T61" fmla="*/ 2667 h 3765"/>
                <a:gd name="T62" fmla="*/ 3341 w 3742"/>
                <a:gd name="T63" fmla="*/ 3047 h 3765"/>
                <a:gd name="T64" fmla="*/ 3029 w 3742"/>
                <a:gd name="T65" fmla="*/ 3361 h 3765"/>
                <a:gd name="T66" fmla="*/ 2651 w 3742"/>
                <a:gd name="T67" fmla="*/ 3594 h 3765"/>
                <a:gd name="T68" fmla="*/ 2220 w 3742"/>
                <a:gd name="T69" fmla="*/ 3732 h 3765"/>
                <a:gd name="T70" fmla="*/ 1753 w 3742"/>
                <a:gd name="T71" fmla="*/ 3762 h 3765"/>
                <a:gd name="T72" fmla="*/ 1301 w 3742"/>
                <a:gd name="T73" fmla="*/ 3676 h 3765"/>
                <a:gd name="T74" fmla="*/ 895 w 3742"/>
                <a:gd name="T75" fmla="*/ 3488 h 3765"/>
                <a:gd name="T76" fmla="*/ 548 w 3742"/>
                <a:gd name="T77" fmla="*/ 3213 h 3765"/>
                <a:gd name="T78" fmla="*/ 274 w 3742"/>
                <a:gd name="T79" fmla="*/ 2864 h 3765"/>
                <a:gd name="T80" fmla="*/ 88 w 3742"/>
                <a:gd name="T81" fmla="*/ 2455 h 3765"/>
                <a:gd name="T82" fmla="*/ 3 w 3742"/>
                <a:gd name="T83" fmla="*/ 2001 h 3765"/>
                <a:gd name="T84" fmla="*/ 32 w 3742"/>
                <a:gd name="T85" fmla="*/ 1531 h 3765"/>
                <a:gd name="T86" fmla="*/ 169 w 3742"/>
                <a:gd name="T87" fmla="*/ 1098 h 3765"/>
                <a:gd name="T88" fmla="*/ 401 w 3742"/>
                <a:gd name="T89" fmla="*/ 717 h 3765"/>
                <a:gd name="T90" fmla="*/ 712 w 3742"/>
                <a:gd name="T91" fmla="*/ 403 h 3765"/>
                <a:gd name="T92" fmla="*/ 1092 w 3742"/>
                <a:gd name="T93" fmla="*/ 170 h 3765"/>
                <a:gd name="T94" fmla="*/ 1522 w 3742"/>
                <a:gd name="T95" fmla="*/ 32 h 3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42" h="3765">
                  <a:moveTo>
                    <a:pt x="1871" y="956"/>
                  </a:moveTo>
                  <a:lnTo>
                    <a:pt x="1707" y="956"/>
                  </a:lnTo>
                  <a:lnTo>
                    <a:pt x="1541" y="957"/>
                  </a:lnTo>
                  <a:lnTo>
                    <a:pt x="1376" y="960"/>
                  </a:lnTo>
                  <a:lnTo>
                    <a:pt x="1210" y="967"/>
                  </a:lnTo>
                  <a:lnTo>
                    <a:pt x="1047" y="977"/>
                  </a:lnTo>
                  <a:lnTo>
                    <a:pt x="882" y="993"/>
                  </a:lnTo>
                  <a:lnTo>
                    <a:pt x="837" y="1001"/>
                  </a:lnTo>
                  <a:lnTo>
                    <a:pt x="794" y="1015"/>
                  </a:lnTo>
                  <a:lnTo>
                    <a:pt x="753" y="1036"/>
                  </a:lnTo>
                  <a:lnTo>
                    <a:pt x="716" y="1062"/>
                  </a:lnTo>
                  <a:lnTo>
                    <a:pt x="683" y="1092"/>
                  </a:lnTo>
                  <a:lnTo>
                    <a:pt x="654" y="1127"/>
                  </a:lnTo>
                  <a:lnTo>
                    <a:pt x="629" y="1166"/>
                  </a:lnTo>
                  <a:lnTo>
                    <a:pt x="610" y="1208"/>
                  </a:lnTo>
                  <a:lnTo>
                    <a:pt x="596" y="1253"/>
                  </a:lnTo>
                  <a:lnTo>
                    <a:pt x="579" y="1341"/>
                  </a:lnTo>
                  <a:lnTo>
                    <a:pt x="567" y="1431"/>
                  </a:lnTo>
                  <a:lnTo>
                    <a:pt x="558" y="1520"/>
                  </a:lnTo>
                  <a:lnTo>
                    <a:pt x="553" y="1612"/>
                  </a:lnTo>
                  <a:lnTo>
                    <a:pt x="551" y="1703"/>
                  </a:lnTo>
                  <a:lnTo>
                    <a:pt x="550" y="1792"/>
                  </a:lnTo>
                  <a:lnTo>
                    <a:pt x="550" y="1882"/>
                  </a:lnTo>
                  <a:lnTo>
                    <a:pt x="550" y="1972"/>
                  </a:lnTo>
                  <a:lnTo>
                    <a:pt x="551" y="2062"/>
                  </a:lnTo>
                  <a:lnTo>
                    <a:pt x="553" y="2153"/>
                  </a:lnTo>
                  <a:lnTo>
                    <a:pt x="558" y="2244"/>
                  </a:lnTo>
                  <a:lnTo>
                    <a:pt x="566" y="2334"/>
                  </a:lnTo>
                  <a:lnTo>
                    <a:pt x="579" y="2423"/>
                  </a:lnTo>
                  <a:lnTo>
                    <a:pt x="595" y="2510"/>
                  </a:lnTo>
                  <a:lnTo>
                    <a:pt x="609" y="2556"/>
                  </a:lnTo>
                  <a:lnTo>
                    <a:pt x="629" y="2599"/>
                  </a:lnTo>
                  <a:lnTo>
                    <a:pt x="653" y="2638"/>
                  </a:lnTo>
                  <a:lnTo>
                    <a:pt x="682" y="2673"/>
                  </a:lnTo>
                  <a:lnTo>
                    <a:pt x="716" y="2703"/>
                  </a:lnTo>
                  <a:lnTo>
                    <a:pt x="753" y="2729"/>
                  </a:lnTo>
                  <a:lnTo>
                    <a:pt x="794" y="2748"/>
                  </a:lnTo>
                  <a:lnTo>
                    <a:pt x="837" y="2764"/>
                  </a:lnTo>
                  <a:lnTo>
                    <a:pt x="882" y="2772"/>
                  </a:lnTo>
                  <a:lnTo>
                    <a:pt x="1045" y="2787"/>
                  </a:lnTo>
                  <a:lnTo>
                    <a:pt x="1210" y="2797"/>
                  </a:lnTo>
                  <a:lnTo>
                    <a:pt x="1375" y="2804"/>
                  </a:lnTo>
                  <a:lnTo>
                    <a:pt x="1541" y="2807"/>
                  </a:lnTo>
                  <a:lnTo>
                    <a:pt x="1706" y="2808"/>
                  </a:lnTo>
                  <a:lnTo>
                    <a:pt x="1870" y="2809"/>
                  </a:lnTo>
                  <a:lnTo>
                    <a:pt x="2036" y="2808"/>
                  </a:lnTo>
                  <a:lnTo>
                    <a:pt x="2201" y="2807"/>
                  </a:lnTo>
                  <a:lnTo>
                    <a:pt x="2367" y="2804"/>
                  </a:lnTo>
                  <a:lnTo>
                    <a:pt x="2532" y="2797"/>
                  </a:lnTo>
                  <a:lnTo>
                    <a:pt x="2696" y="2787"/>
                  </a:lnTo>
                  <a:lnTo>
                    <a:pt x="2860" y="2772"/>
                  </a:lnTo>
                  <a:lnTo>
                    <a:pt x="2905" y="2764"/>
                  </a:lnTo>
                  <a:lnTo>
                    <a:pt x="2948" y="2748"/>
                  </a:lnTo>
                  <a:lnTo>
                    <a:pt x="2989" y="2729"/>
                  </a:lnTo>
                  <a:lnTo>
                    <a:pt x="3026" y="2703"/>
                  </a:lnTo>
                  <a:lnTo>
                    <a:pt x="3060" y="2673"/>
                  </a:lnTo>
                  <a:lnTo>
                    <a:pt x="3089" y="2638"/>
                  </a:lnTo>
                  <a:lnTo>
                    <a:pt x="3113" y="2599"/>
                  </a:lnTo>
                  <a:lnTo>
                    <a:pt x="3133" y="2556"/>
                  </a:lnTo>
                  <a:lnTo>
                    <a:pt x="3145" y="2510"/>
                  </a:lnTo>
                  <a:lnTo>
                    <a:pt x="3163" y="2423"/>
                  </a:lnTo>
                  <a:lnTo>
                    <a:pt x="3176" y="2334"/>
                  </a:lnTo>
                  <a:lnTo>
                    <a:pt x="3184" y="2244"/>
                  </a:lnTo>
                  <a:lnTo>
                    <a:pt x="3188" y="2153"/>
                  </a:lnTo>
                  <a:lnTo>
                    <a:pt x="3191" y="2062"/>
                  </a:lnTo>
                  <a:lnTo>
                    <a:pt x="3192" y="1972"/>
                  </a:lnTo>
                  <a:lnTo>
                    <a:pt x="3192" y="1882"/>
                  </a:lnTo>
                  <a:lnTo>
                    <a:pt x="3192" y="1792"/>
                  </a:lnTo>
                  <a:lnTo>
                    <a:pt x="3191" y="1703"/>
                  </a:lnTo>
                  <a:lnTo>
                    <a:pt x="3188" y="1612"/>
                  </a:lnTo>
                  <a:lnTo>
                    <a:pt x="3184" y="1520"/>
                  </a:lnTo>
                  <a:lnTo>
                    <a:pt x="3176" y="1431"/>
                  </a:lnTo>
                  <a:lnTo>
                    <a:pt x="3164" y="1341"/>
                  </a:lnTo>
                  <a:lnTo>
                    <a:pt x="3147" y="1253"/>
                  </a:lnTo>
                  <a:lnTo>
                    <a:pt x="3133" y="1208"/>
                  </a:lnTo>
                  <a:lnTo>
                    <a:pt x="3113" y="1166"/>
                  </a:lnTo>
                  <a:lnTo>
                    <a:pt x="3089" y="1127"/>
                  </a:lnTo>
                  <a:lnTo>
                    <a:pt x="3060" y="1092"/>
                  </a:lnTo>
                  <a:lnTo>
                    <a:pt x="3026" y="1062"/>
                  </a:lnTo>
                  <a:lnTo>
                    <a:pt x="2989" y="1036"/>
                  </a:lnTo>
                  <a:lnTo>
                    <a:pt x="2949" y="1015"/>
                  </a:lnTo>
                  <a:lnTo>
                    <a:pt x="2906" y="1001"/>
                  </a:lnTo>
                  <a:lnTo>
                    <a:pt x="2861" y="993"/>
                  </a:lnTo>
                  <a:lnTo>
                    <a:pt x="2696" y="977"/>
                  </a:lnTo>
                  <a:lnTo>
                    <a:pt x="2532" y="967"/>
                  </a:lnTo>
                  <a:lnTo>
                    <a:pt x="2367" y="960"/>
                  </a:lnTo>
                  <a:lnTo>
                    <a:pt x="2202" y="957"/>
                  </a:lnTo>
                  <a:lnTo>
                    <a:pt x="2036" y="956"/>
                  </a:lnTo>
                  <a:lnTo>
                    <a:pt x="1871" y="956"/>
                  </a:lnTo>
                  <a:close/>
                  <a:moveTo>
                    <a:pt x="1871" y="0"/>
                  </a:moveTo>
                  <a:lnTo>
                    <a:pt x="1871" y="0"/>
                  </a:lnTo>
                  <a:lnTo>
                    <a:pt x="1990" y="3"/>
                  </a:lnTo>
                  <a:lnTo>
                    <a:pt x="2106" y="15"/>
                  </a:lnTo>
                  <a:lnTo>
                    <a:pt x="2220" y="32"/>
                  </a:lnTo>
                  <a:lnTo>
                    <a:pt x="2332" y="57"/>
                  </a:lnTo>
                  <a:lnTo>
                    <a:pt x="2441" y="88"/>
                  </a:lnTo>
                  <a:lnTo>
                    <a:pt x="2547" y="127"/>
                  </a:lnTo>
                  <a:lnTo>
                    <a:pt x="2651" y="170"/>
                  </a:lnTo>
                  <a:lnTo>
                    <a:pt x="2751" y="220"/>
                  </a:lnTo>
                  <a:lnTo>
                    <a:pt x="2847" y="276"/>
                  </a:lnTo>
                  <a:lnTo>
                    <a:pt x="2940" y="337"/>
                  </a:lnTo>
                  <a:lnTo>
                    <a:pt x="3029" y="403"/>
                  </a:lnTo>
                  <a:lnTo>
                    <a:pt x="3114" y="475"/>
                  </a:lnTo>
                  <a:lnTo>
                    <a:pt x="3194" y="550"/>
                  </a:lnTo>
                  <a:lnTo>
                    <a:pt x="3270" y="632"/>
                  </a:lnTo>
                  <a:lnTo>
                    <a:pt x="3341" y="717"/>
                  </a:lnTo>
                  <a:lnTo>
                    <a:pt x="3406" y="806"/>
                  </a:lnTo>
                  <a:lnTo>
                    <a:pt x="3468" y="899"/>
                  </a:lnTo>
                  <a:lnTo>
                    <a:pt x="3522" y="998"/>
                  </a:lnTo>
                  <a:lnTo>
                    <a:pt x="3572" y="1098"/>
                  </a:lnTo>
                  <a:lnTo>
                    <a:pt x="3616" y="1202"/>
                  </a:lnTo>
                  <a:lnTo>
                    <a:pt x="3654" y="1309"/>
                  </a:lnTo>
                  <a:lnTo>
                    <a:pt x="3685" y="1419"/>
                  </a:lnTo>
                  <a:lnTo>
                    <a:pt x="3709" y="1531"/>
                  </a:lnTo>
                  <a:lnTo>
                    <a:pt x="3728" y="1647"/>
                  </a:lnTo>
                  <a:lnTo>
                    <a:pt x="3738" y="1763"/>
                  </a:lnTo>
                  <a:lnTo>
                    <a:pt x="3742" y="1882"/>
                  </a:lnTo>
                  <a:lnTo>
                    <a:pt x="3738" y="2001"/>
                  </a:lnTo>
                  <a:lnTo>
                    <a:pt x="3728" y="2118"/>
                  </a:lnTo>
                  <a:lnTo>
                    <a:pt x="3709" y="2234"/>
                  </a:lnTo>
                  <a:lnTo>
                    <a:pt x="3685" y="2346"/>
                  </a:lnTo>
                  <a:lnTo>
                    <a:pt x="3654" y="2455"/>
                  </a:lnTo>
                  <a:lnTo>
                    <a:pt x="3616" y="2563"/>
                  </a:lnTo>
                  <a:lnTo>
                    <a:pt x="3572" y="2667"/>
                  </a:lnTo>
                  <a:lnTo>
                    <a:pt x="3522" y="2767"/>
                  </a:lnTo>
                  <a:lnTo>
                    <a:pt x="3468" y="2864"/>
                  </a:lnTo>
                  <a:lnTo>
                    <a:pt x="3406" y="2957"/>
                  </a:lnTo>
                  <a:lnTo>
                    <a:pt x="3341" y="3047"/>
                  </a:lnTo>
                  <a:lnTo>
                    <a:pt x="3270" y="3132"/>
                  </a:lnTo>
                  <a:lnTo>
                    <a:pt x="3194" y="3213"/>
                  </a:lnTo>
                  <a:lnTo>
                    <a:pt x="3114" y="3290"/>
                  </a:lnTo>
                  <a:lnTo>
                    <a:pt x="3029" y="3361"/>
                  </a:lnTo>
                  <a:lnTo>
                    <a:pt x="2940" y="3428"/>
                  </a:lnTo>
                  <a:lnTo>
                    <a:pt x="2847" y="3488"/>
                  </a:lnTo>
                  <a:lnTo>
                    <a:pt x="2751" y="3545"/>
                  </a:lnTo>
                  <a:lnTo>
                    <a:pt x="2651" y="3594"/>
                  </a:lnTo>
                  <a:lnTo>
                    <a:pt x="2547" y="3638"/>
                  </a:lnTo>
                  <a:lnTo>
                    <a:pt x="2441" y="3676"/>
                  </a:lnTo>
                  <a:lnTo>
                    <a:pt x="2332" y="3707"/>
                  </a:lnTo>
                  <a:lnTo>
                    <a:pt x="2220" y="3732"/>
                  </a:lnTo>
                  <a:lnTo>
                    <a:pt x="2106" y="3750"/>
                  </a:lnTo>
                  <a:lnTo>
                    <a:pt x="1990" y="3762"/>
                  </a:lnTo>
                  <a:lnTo>
                    <a:pt x="1871" y="3765"/>
                  </a:lnTo>
                  <a:lnTo>
                    <a:pt x="1753" y="3762"/>
                  </a:lnTo>
                  <a:lnTo>
                    <a:pt x="1636" y="3750"/>
                  </a:lnTo>
                  <a:lnTo>
                    <a:pt x="1522" y="3732"/>
                  </a:lnTo>
                  <a:lnTo>
                    <a:pt x="1410" y="3707"/>
                  </a:lnTo>
                  <a:lnTo>
                    <a:pt x="1301" y="3676"/>
                  </a:lnTo>
                  <a:lnTo>
                    <a:pt x="1195" y="3638"/>
                  </a:lnTo>
                  <a:lnTo>
                    <a:pt x="1092" y="3594"/>
                  </a:lnTo>
                  <a:lnTo>
                    <a:pt x="991" y="3545"/>
                  </a:lnTo>
                  <a:lnTo>
                    <a:pt x="895" y="3488"/>
                  </a:lnTo>
                  <a:lnTo>
                    <a:pt x="802" y="3428"/>
                  </a:lnTo>
                  <a:lnTo>
                    <a:pt x="712" y="3361"/>
                  </a:lnTo>
                  <a:lnTo>
                    <a:pt x="628" y="3290"/>
                  </a:lnTo>
                  <a:lnTo>
                    <a:pt x="548" y="3213"/>
                  </a:lnTo>
                  <a:lnTo>
                    <a:pt x="472" y="3132"/>
                  </a:lnTo>
                  <a:lnTo>
                    <a:pt x="401" y="3047"/>
                  </a:lnTo>
                  <a:lnTo>
                    <a:pt x="335" y="2957"/>
                  </a:lnTo>
                  <a:lnTo>
                    <a:pt x="274" y="2864"/>
                  </a:lnTo>
                  <a:lnTo>
                    <a:pt x="219" y="2767"/>
                  </a:lnTo>
                  <a:lnTo>
                    <a:pt x="169" y="2667"/>
                  </a:lnTo>
                  <a:lnTo>
                    <a:pt x="125" y="2563"/>
                  </a:lnTo>
                  <a:lnTo>
                    <a:pt x="88" y="2455"/>
                  </a:lnTo>
                  <a:lnTo>
                    <a:pt x="57" y="2346"/>
                  </a:lnTo>
                  <a:lnTo>
                    <a:pt x="32" y="2234"/>
                  </a:lnTo>
                  <a:lnTo>
                    <a:pt x="14" y="2118"/>
                  </a:lnTo>
                  <a:lnTo>
                    <a:pt x="3" y="2001"/>
                  </a:lnTo>
                  <a:lnTo>
                    <a:pt x="0" y="1882"/>
                  </a:lnTo>
                  <a:lnTo>
                    <a:pt x="3" y="1763"/>
                  </a:lnTo>
                  <a:lnTo>
                    <a:pt x="14" y="1647"/>
                  </a:lnTo>
                  <a:lnTo>
                    <a:pt x="32" y="1531"/>
                  </a:lnTo>
                  <a:lnTo>
                    <a:pt x="57" y="1419"/>
                  </a:lnTo>
                  <a:lnTo>
                    <a:pt x="88" y="1309"/>
                  </a:lnTo>
                  <a:lnTo>
                    <a:pt x="125" y="1202"/>
                  </a:lnTo>
                  <a:lnTo>
                    <a:pt x="169" y="1098"/>
                  </a:lnTo>
                  <a:lnTo>
                    <a:pt x="219" y="998"/>
                  </a:lnTo>
                  <a:lnTo>
                    <a:pt x="274" y="899"/>
                  </a:lnTo>
                  <a:lnTo>
                    <a:pt x="335" y="806"/>
                  </a:lnTo>
                  <a:lnTo>
                    <a:pt x="401" y="717"/>
                  </a:lnTo>
                  <a:lnTo>
                    <a:pt x="472" y="632"/>
                  </a:lnTo>
                  <a:lnTo>
                    <a:pt x="548" y="550"/>
                  </a:lnTo>
                  <a:lnTo>
                    <a:pt x="628" y="475"/>
                  </a:lnTo>
                  <a:lnTo>
                    <a:pt x="712" y="403"/>
                  </a:lnTo>
                  <a:lnTo>
                    <a:pt x="802" y="337"/>
                  </a:lnTo>
                  <a:lnTo>
                    <a:pt x="895" y="276"/>
                  </a:lnTo>
                  <a:lnTo>
                    <a:pt x="991" y="220"/>
                  </a:lnTo>
                  <a:lnTo>
                    <a:pt x="1092" y="170"/>
                  </a:lnTo>
                  <a:lnTo>
                    <a:pt x="1195" y="127"/>
                  </a:lnTo>
                  <a:lnTo>
                    <a:pt x="1301" y="88"/>
                  </a:lnTo>
                  <a:lnTo>
                    <a:pt x="1410" y="57"/>
                  </a:lnTo>
                  <a:lnTo>
                    <a:pt x="1522" y="32"/>
                  </a:lnTo>
                  <a:lnTo>
                    <a:pt x="1636" y="15"/>
                  </a:lnTo>
                  <a:lnTo>
                    <a:pt x="1753" y="3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297AD38-A695-408C-A2F7-4748A42770C7}"/>
                </a:ext>
              </a:extLst>
            </p:cNvPr>
            <p:cNvSpPr/>
            <p:nvPr/>
          </p:nvSpPr>
          <p:spPr>
            <a:xfrm>
              <a:off x="4652014" y="1236949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A8D0A2B-4733-4FDD-B37C-44C3132C588F}"/>
              </a:ext>
            </a:extLst>
          </p:cNvPr>
          <p:cNvGrpSpPr/>
          <p:nvPr/>
        </p:nvGrpSpPr>
        <p:grpSpPr>
          <a:xfrm>
            <a:off x="4437376" y="1151303"/>
            <a:ext cx="1204160" cy="1219403"/>
            <a:chOff x="5916502" y="1535070"/>
            <a:chExt cx="1605546" cy="1625871"/>
          </a:xfrm>
        </p:grpSpPr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467C73D8-EE13-48A2-9F57-71CECC48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502" y="1535070"/>
              <a:ext cx="1605546" cy="1625871"/>
            </a:xfrm>
            <a:custGeom>
              <a:avLst/>
              <a:gdLst>
                <a:gd name="T0" fmla="*/ 1795 w 3474"/>
                <a:gd name="T1" fmla="*/ 807 h 3518"/>
                <a:gd name="T2" fmla="*/ 1679 w 3474"/>
                <a:gd name="T3" fmla="*/ 843 h 3518"/>
                <a:gd name="T4" fmla="*/ 1593 w 3474"/>
                <a:gd name="T5" fmla="*/ 902 h 3518"/>
                <a:gd name="T6" fmla="*/ 1532 w 3474"/>
                <a:gd name="T7" fmla="*/ 977 h 3518"/>
                <a:gd name="T8" fmla="*/ 1494 w 3474"/>
                <a:gd name="T9" fmla="*/ 1062 h 3518"/>
                <a:gd name="T10" fmla="*/ 1473 w 3474"/>
                <a:gd name="T11" fmla="*/ 1148 h 3518"/>
                <a:gd name="T12" fmla="*/ 1468 w 3474"/>
                <a:gd name="T13" fmla="*/ 1228 h 3518"/>
                <a:gd name="T14" fmla="*/ 1269 w 3474"/>
                <a:gd name="T15" fmla="*/ 1821 h 3518"/>
                <a:gd name="T16" fmla="*/ 1886 w 3474"/>
                <a:gd name="T17" fmla="*/ 2840 h 3518"/>
                <a:gd name="T18" fmla="*/ 2206 w 3474"/>
                <a:gd name="T19" fmla="*/ 1461 h 3518"/>
                <a:gd name="T20" fmla="*/ 1889 w 3474"/>
                <a:gd name="T21" fmla="*/ 1225 h 3518"/>
                <a:gd name="T22" fmla="*/ 1911 w 3474"/>
                <a:gd name="T23" fmla="*/ 1175 h 3518"/>
                <a:gd name="T24" fmla="*/ 1949 w 3474"/>
                <a:gd name="T25" fmla="*/ 1154 h 3518"/>
                <a:gd name="T26" fmla="*/ 2200 w 3474"/>
                <a:gd name="T27" fmla="*/ 1151 h 3518"/>
                <a:gd name="T28" fmla="*/ 1738 w 3474"/>
                <a:gd name="T29" fmla="*/ 0 h 3518"/>
                <a:gd name="T30" fmla="*/ 2060 w 3474"/>
                <a:gd name="T31" fmla="*/ 31 h 3518"/>
                <a:gd name="T32" fmla="*/ 2365 w 3474"/>
                <a:gd name="T33" fmla="*/ 119 h 3518"/>
                <a:gd name="T34" fmla="*/ 2643 w 3474"/>
                <a:gd name="T35" fmla="*/ 259 h 3518"/>
                <a:gd name="T36" fmla="*/ 2890 w 3474"/>
                <a:gd name="T37" fmla="*/ 445 h 3518"/>
                <a:gd name="T38" fmla="*/ 3101 w 3474"/>
                <a:gd name="T39" fmla="*/ 671 h 3518"/>
                <a:gd name="T40" fmla="*/ 3271 w 3474"/>
                <a:gd name="T41" fmla="*/ 933 h 3518"/>
                <a:gd name="T42" fmla="*/ 3393 w 3474"/>
                <a:gd name="T43" fmla="*/ 1225 h 3518"/>
                <a:gd name="T44" fmla="*/ 3461 w 3474"/>
                <a:gd name="T45" fmla="*/ 1539 h 3518"/>
                <a:gd name="T46" fmla="*/ 3471 w 3474"/>
                <a:gd name="T47" fmla="*/ 1870 h 3518"/>
                <a:gd name="T48" fmla="*/ 3422 w 3474"/>
                <a:gd name="T49" fmla="*/ 2191 h 3518"/>
                <a:gd name="T50" fmla="*/ 3316 w 3474"/>
                <a:gd name="T51" fmla="*/ 2491 h 3518"/>
                <a:gd name="T52" fmla="*/ 3163 w 3474"/>
                <a:gd name="T53" fmla="*/ 2763 h 3518"/>
                <a:gd name="T54" fmla="*/ 2965 w 3474"/>
                <a:gd name="T55" fmla="*/ 3002 h 3518"/>
                <a:gd name="T56" fmla="*/ 2729 w 3474"/>
                <a:gd name="T57" fmla="*/ 3202 h 3518"/>
                <a:gd name="T58" fmla="*/ 2460 w 3474"/>
                <a:gd name="T59" fmla="*/ 3357 h 3518"/>
                <a:gd name="T60" fmla="*/ 2165 w 3474"/>
                <a:gd name="T61" fmla="*/ 3464 h 3518"/>
                <a:gd name="T62" fmla="*/ 1847 w 3474"/>
                <a:gd name="T63" fmla="*/ 3514 h 3518"/>
                <a:gd name="T64" fmla="*/ 1519 w 3474"/>
                <a:gd name="T65" fmla="*/ 3504 h 3518"/>
                <a:gd name="T66" fmla="*/ 1208 w 3474"/>
                <a:gd name="T67" fmla="*/ 3434 h 3518"/>
                <a:gd name="T68" fmla="*/ 921 w 3474"/>
                <a:gd name="T69" fmla="*/ 3311 h 3518"/>
                <a:gd name="T70" fmla="*/ 663 w 3474"/>
                <a:gd name="T71" fmla="*/ 3140 h 3518"/>
                <a:gd name="T72" fmla="*/ 439 w 3474"/>
                <a:gd name="T73" fmla="*/ 2926 h 3518"/>
                <a:gd name="T74" fmla="*/ 255 w 3474"/>
                <a:gd name="T75" fmla="*/ 2675 h 3518"/>
                <a:gd name="T76" fmla="*/ 117 w 3474"/>
                <a:gd name="T77" fmla="*/ 2394 h 3518"/>
                <a:gd name="T78" fmla="*/ 30 w 3474"/>
                <a:gd name="T79" fmla="*/ 2087 h 3518"/>
                <a:gd name="T80" fmla="*/ 0 w 3474"/>
                <a:gd name="T81" fmla="*/ 1759 h 3518"/>
                <a:gd name="T82" fmla="*/ 30 w 3474"/>
                <a:gd name="T83" fmla="*/ 1431 h 3518"/>
                <a:gd name="T84" fmla="*/ 117 w 3474"/>
                <a:gd name="T85" fmla="*/ 1124 h 3518"/>
                <a:gd name="T86" fmla="*/ 255 w 3474"/>
                <a:gd name="T87" fmla="*/ 843 h 3518"/>
                <a:gd name="T88" fmla="*/ 439 w 3474"/>
                <a:gd name="T89" fmla="*/ 592 h 3518"/>
                <a:gd name="T90" fmla="*/ 663 w 3474"/>
                <a:gd name="T91" fmla="*/ 379 h 3518"/>
                <a:gd name="T92" fmla="*/ 921 w 3474"/>
                <a:gd name="T93" fmla="*/ 207 h 3518"/>
                <a:gd name="T94" fmla="*/ 1208 w 3474"/>
                <a:gd name="T95" fmla="*/ 84 h 3518"/>
                <a:gd name="T96" fmla="*/ 1519 w 3474"/>
                <a:gd name="T97" fmla="*/ 1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74" h="3518">
                  <a:moveTo>
                    <a:pt x="1891" y="800"/>
                  </a:moveTo>
                  <a:lnTo>
                    <a:pt x="1841" y="801"/>
                  </a:lnTo>
                  <a:lnTo>
                    <a:pt x="1795" y="807"/>
                  </a:lnTo>
                  <a:lnTo>
                    <a:pt x="1753" y="816"/>
                  </a:lnTo>
                  <a:lnTo>
                    <a:pt x="1715" y="829"/>
                  </a:lnTo>
                  <a:lnTo>
                    <a:pt x="1679" y="843"/>
                  </a:lnTo>
                  <a:lnTo>
                    <a:pt x="1647" y="860"/>
                  </a:lnTo>
                  <a:lnTo>
                    <a:pt x="1619" y="880"/>
                  </a:lnTo>
                  <a:lnTo>
                    <a:pt x="1593" y="902"/>
                  </a:lnTo>
                  <a:lnTo>
                    <a:pt x="1570" y="925"/>
                  </a:lnTo>
                  <a:lnTo>
                    <a:pt x="1551" y="951"/>
                  </a:lnTo>
                  <a:lnTo>
                    <a:pt x="1532" y="977"/>
                  </a:lnTo>
                  <a:lnTo>
                    <a:pt x="1518" y="1005"/>
                  </a:lnTo>
                  <a:lnTo>
                    <a:pt x="1505" y="1033"/>
                  </a:lnTo>
                  <a:lnTo>
                    <a:pt x="1494" y="1062"/>
                  </a:lnTo>
                  <a:lnTo>
                    <a:pt x="1485" y="1090"/>
                  </a:lnTo>
                  <a:lnTo>
                    <a:pt x="1479" y="1119"/>
                  </a:lnTo>
                  <a:lnTo>
                    <a:pt x="1473" y="1148"/>
                  </a:lnTo>
                  <a:lnTo>
                    <a:pt x="1470" y="1175"/>
                  </a:lnTo>
                  <a:lnTo>
                    <a:pt x="1468" y="1201"/>
                  </a:lnTo>
                  <a:lnTo>
                    <a:pt x="1468" y="1228"/>
                  </a:lnTo>
                  <a:lnTo>
                    <a:pt x="1468" y="1461"/>
                  </a:lnTo>
                  <a:lnTo>
                    <a:pt x="1269" y="1461"/>
                  </a:lnTo>
                  <a:lnTo>
                    <a:pt x="1269" y="1821"/>
                  </a:lnTo>
                  <a:lnTo>
                    <a:pt x="1468" y="1821"/>
                  </a:lnTo>
                  <a:lnTo>
                    <a:pt x="1468" y="2840"/>
                  </a:lnTo>
                  <a:lnTo>
                    <a:pt x="1886" y="2840"/>
                  </a:lnTo>
                  <a:lnTo>
                    <a:pt x="1886" y="1821"/>
                  </a:lnTo>
                  <a:lnTo>
                    <a:pt x="2169" y="1821"/>
                  </a:lnTo>
                  <a:lnTo>
                    <a:pt x="2206" y="1461"/>
                  </a:lnTo>
                  <a:lnTo>
                    <a:pt x="1886" y="1461"/>
                  </a:lnTo>
                  <a:lnTo>
                    <a:pt x="1886" y="1249"/>
                  </a:lnTo>
                  <a:lnTo>
                    <a:pt x="1889" y="1225"/>
                  </a:lnTo>
                  <a:lnTo>
                    <a:pt x="1894" y="1205"/>
                  </a:lnTo>
                  <a:lnTo>
                    <a:pt x="1902" y="1188"/>
                  </a:lnTo>
                  <a:lnTo>
                    <a:pt x="1911" y="1175"/>
                  </a:lnTo>
                  <a:lnTo>
                    <a:pt x="1923" y="1165"/>
                  </a:lnTo>
                  <a:lnTo>
                    <a:pt x="1936" y="1159"/>
                  </a:lnTo>
                  <a:lnTo>
                    <a:pt x="1949" y="1154"/>
                  </a:lnTo>
                  <a:lnTo>
                    <a:pt x="1962" y="1152"/>
                  </a:lnTo>
                  <a:lnTo>
                    <a:pt x="1975" y="1151"/>
                  </a:lnTo>
                  <a:lnTo>
                    <a:pt x="2200" y="1151"/>
                  </a:lnTo>
                  <a:lnTo>
                    <a:pt x="2200" y="801"/>
                  </a:lnTo>
                  <a:lnTo>
                    <a:pt x="1891" y="800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67D65C7-7E08-4308-AED8-6208908888B5}"/>
                </a:ext>
              </a:extLst>
            </p:cNvPr>
            <p:cNvSpPr/>
            <p:nvPr/>
          </p:nvSpPr>
          <p:spPr>
            <a:xfrm>
              <a:off x="6140704" y="1678370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1CB5954-20E6-4C5C-86DD-6A152CEF7D90}"/>
              </a:ext>
            </a:extLst>
          </p:cNvPr>
          <p:cNvGrpSpPr/>
          <p:nvPr/>
        </p:nvGrpSpPr>
        <p:grpSpPr>
          <a:xfrm>
            <a:off x="5479649" y="815148"/>
            <a:ext cx="1204160" cy="1219403"/>
            <a:chOff x="7292476" y="1086863"/>
            <a:chExt cx="1605546" cy="1625871"/>
          </a:xfrm>
        </p:grpSpPr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DDB6D4B1-0E40-45EA-B0E0-1A53B3DC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476" y="1086863"/>
              <a:ext cx="1605546" cy="1625871"/>
            </a:xfrm>
            <a:custGeom>
              <a:avLst/>
              <a:gdLst>
                <a:gd name="T0" fmla="*/ 1968 w 3474"/>
                <a:gd name="T1" fmla="*/ 985 h 3518"/>
                <a:gd name="T2" fmla="*/ 1814 w 3474"/>
                <a:gd name="T3" fmla="*/ 1094 h 3518"/>
                <a:gd name="T4" fmla="*/ 1724 w 3474"/>
                <a:gd name="T5" fmla="*/ 1263 h 3518"/>
                <a:gd name="T6" fmla="*/ 1722 w 3474"/>
                <a:gd name="T7" fmla="*/ 1454 h 3518"/>
                <a:gd name="T8" fmla="*/ 1405 w 3474"/>
                <a:gd name="T9" fmla="*/ 1392 h 3518"/>
                <a:gd name="T10" fmla="*/ 1126 w 3474"/>
                <a:gd name="T11" fmla="*/ 1247 h 3518"/>
                <a:gd name="T12" fmla="*/ 899 w 3474"/>
                <a:gd name="T13" fmla="*/ 1032 h 3518"/>
                <a:gd name="T14" fmla="*/ 846 w 3474"/>
                <a:gd name="T15" fmla="*/ 1192 h 3518"/>
                <a:gd name="T16" fmla="*/ 873 w 3474"/>
                <a:gd name="T17" fmla="*/ 1384 h 3518"/>
                <a:gd name="T18" fmla="*/ 984 w 3474"/>
                <a:gd name="T19" fmla="*/ 1542 h 3518"/>
                <a:gd name="T20" fmla="*/ 883 w 3474"/>
                <a:gd name="T21" fmla="*/ 1541 h 3518"/>
                <a:gd name="T22" fmla="*/ 844 w 3474"/>
                <a:gd name="T23" fmla="*/ 1579 h 3518"/>
                <a:gd name="T24" fmla="*/ 918 w 3474"/>
                <a:gd name="T25" fmla="*/ 1765 h 3518"/>
                <a:gd name="T26" fmla="*/ 1067 w 3474"/>
                <a:gd name="T27" fmla="*/ 1891 h 3518"/>
                <a:gd name="T28" fmla="*/ 1092 w 3474"/>
                <a:gd name="T29" fmla="*/ 1936 h 3518"/>
                <a:gd name="T30" fmla="*/ 1000 w 3474"/>
                <a:gd name="T31" fmla="*/ 1977 h 3518"/>
                <a:gd name="T32" fmla="*/ 1121 w 3474"/>
                <a:gd name="T33" fmla="*/ 2130 h 3518"/>
                <a:gd name="T34" fmla="*/ 1303 w 3474"/>
                <a:gd name="T35" fmla="*/ 2207 h 3518"/>
                <a:gd name="T36" fmla="*/ 1187 w 3474"/>
                <a:gd name="T37" fmla="*/ 2314 h 3518"/>
                <a:gd name="T38" fmla="*/ 928 w 3474"/>
                <a:gd name="T39" fmla="*/ 2382 h 3518"/>
                <a:gd name="T40" fmla="*/ 830 w 3474"/>
                <a:gd name="T41" fmla="*/ 2419 h 3518"/>
                <a:gd name="T42" fmla="*/ 1129 w 3474"/>
                <a:gd name="T43" fmla="*/ 2534 h 3518"/>
                <a:gd name="T44" fmla="*/ 1459 w 3474"/>
                <a:gd name="T45" fmla="*/ 2558 h 3518"/>
                <a:gd name="T46" fmla="*/ 1762 w 3474"/>
                <a:gd name="T47" fmla="*/ 2497 h 3518"/>
                <a:gd name="T48" fmla="*/ 2017 w 3474"/>
                <a:gd name="T49" fmla="*/ 2367 h 3518"/>
                <a:gd name="T50" fmla="*/ 2220 w 3474"/>
                <a:gd name="T51" fmla="*/ 2186 h 3518"/>
                <a:gd name="T52" fmla="*/ 2372 w 3474"/>
                <a:gd name="T53" fmla="*/ 1965 h 3518"/>
                <a:gd name="T54" fmla="*/ 2469 w 3474"/>
                <a:gd name="T55" fmla="*/ 1722 h 3518"/>
                <a:gd name="T56" fmla="*/ 2511 w 3474"/>
                <a:gd name="T57" fmla="*/ 1471 h 3518"/>
                <a:gd name="T58" fmla="*/ 2600 w 3474"/>
                <a:gd name="T59" fmla="*/ 1282 h 3518"/>
                <a:gd name="T60" fmla="*/ 2657 w 3474"/>
                <a:gd name="T61" fmla="*/ 1170 h 3518"/>
                <a:gd name="T62" fmla="*/ 2522 w 3474"/>
                <a:gd name="T63" fmla="*/ 1184 h 3518"/>
                <a:gd name="T64" fmla="*/ 2641 w 3474"/>
                <a:gd name="T65" fmla="*/ 1033 h 3518"/>
                <a:gd name="T66" fmla="*/ 2471 w 3474"/>
                <a:gd name="T67" fmla="*/ 1068 h 3518"/>
                <a:gd name="T68" fmla="*/ 2295 w 3474"/>
                <a:gd name="T69" fmla="*/ 1002 h 3518"/>
                <a:gd name="T70" fmla="*/ 2112 w 3474"/>
                <a:gd name="T71" fmla="*/ 957 h 3518"/>
                <a:gd name="T72" fmla="*/ 2060 w 3474"/>
                <a:gd name="T73" fmla="*/ 31 h 3518"/>
                <a:gd name="T74" fmla="*/ 2460 w 3474"/>
                <a:gd name="T75" fmla="*/ 161 h 3518"/>
                <a:gd name="T76" fmla="*/ 2811 w 3474"/>
                <a:gd name="T77" fmla="*/ 379 h 3518"/>
                <a:gd name="T78" fmla="*/ 3101 w 3474"/>
                <a:gd name="T79" fmla="*/ 671 h 3518"/>
                <a:gd name="T80" fmla="*/ 3316 w 3474"/>
                <a:gd name="T81" fmla="*/ 1028 h 3518"/>
                <a:gd name="T82" fmla="*/ 3445 w 3474"/>
                <a:gd name="T83" fmla="*/ 1431 h 3518"/>
                <a:gd name="T84" fmla="*/ 3471 w 3474"/>
                <a:gd name="T85" fmla="*/ 1870 h 3518"/>
                <a:gd name="T86" fmla="*/ 3393 w 3474"/>
                <a:gd name="T87" fmla="*/ 2294 h 3518"/>
                <a:gd name="T88" fmla="*/ 3220 w 3474"/>
                <a:gd name="T89" fmla="*/ 2675 h 3518"/>
                <a:gd name="T90" fmla="*/ 2965 w 3474"/>
                <a:gd name="T91" fmla="*/ 3002 h 3518"/>
                <a:gd name="T92" fmla="*/ 2643 w 3474"/>
                <a:gd name="T93" fmla="*/ 3260 h 3518"/>
                <a:gd name="T94" fmla="*/ 2266 w 3474"/>
                <a:gd name="T95" fmla="*/ 3434 h 3518"/>
                <a:gd name="T96" fmla="*/ 1847 w 3474"/>
                <a:gd name="T97" fmla="*/ 3514 h 3518"/>
                <a:gd name="T98" fmla="*/ 1414 w 3474"/>
                <a:gd name="T99" fmla="*/ 3487 h 3518"/>
                <a:gd name="T100" fmla="*/ 1014 w 3474"/>
                <a:gd name="T101" fmla="*/ 3357 h 3518"/>
                <a:gd name="T102" fmla="*/ 663 w 3474"/>
                <a:gd name="T103" fmla="*/ 3140 h 3518"/>
                <a:gd name="T104" fmla="*/ 373 w 3474"/>
                <a:gd name="T105" fmla="*/ 2847 h 3518"/>
                <a:gd name="T106" fmla="*/ 157 w 3474"/>
                <a:gd name="T107" fmla="*/ 2491 h 3518"/>
                <a:gd name="T108" fmla="*/ 30 w 3474"/>
                <a:gd name="T109" fmla="*/ 2087 h 3518"/>
                <a:gd name="T110" fmla="*/ 3 w 3474"/>
                <a:gd name="T111" fmla="*/ 1648 h 3518"/>
                <a:gd name="T112" fmla="*/ 83 w 3474"/>
                <a:gd name="T113" fmla="*/ 1225 h 3518"/>
                <a:gd name="T114" fmla="*/ 255 w 3474"/>
                <a:gd name="T115" fmla="*/ 843 h 3518"/>
                <a:gd name="T116" fmla="*/ 510 w 3474"/>
                <a:gd name="T117" fmla="*/ 516 h 3518"/>
                <a:gd name="T118" fmla="*/ 831 w 3474"/>
                <a:gd name="T119" fmla="*/ 259 h 3518"/>
                <a:gd name="T120" fmla="*/ 1208 w 3474"/>
                <a:gd name="T121" fmla="*/ 84 h 3518"/>
                <a:gd name="T122" fmla="*/ 1628 w 3474"/>
                <a:gd name="T123" fmla="*/ 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74" h="3518">
                  <a:moveTo>
                    <a:pt x="2112" y="957"/>
                  </a:moveTo>
                  <a:lnTo>
                    <a:pt x="2061" y="961"/>
                  </a:lnTo>
                  <a:lnTo>
                    <a:pt x="2014" y="970"/>
                  </a:lnTo>
                  <a:lnTo>
                    <a:pt x="1968" y="985"/>
                  </a:lnTo>
                  <a:lnTo>
                    <a:pt x="1924" y="1005"/>
                  </a:lnTo>
                  <a:lnTo>
                    <a:pt x="1883" y="1030"/>
                  </a:lnTo>
                  <a:lnTo>
                    <a:pt x="1846" y="1060"/>
                  </a:lnTo>
                  <a:lnTo>
                    <a:pt x="1814" y="1094"/>
                  </a:lnTo>
                  <a:lnTo>
                    <a:pt x="1784" y="1131"/>
                  </a:lnTo>
                  <a:lnTo>
                    <a:pt x="1759" y="1172"/>
                  </a:lnTo>
                  <a:lnTo>
                    <a:pt x="1739" y="1216"/>
                  </a:lnTo>
                  <a:lnTo>
                    <a:pt x="1724" y="1263"/>
                  </a:lnTo>
                  <a:lnTo>
                    <a:pt x="1716" y="1311"/>
                  </a:lnTo>
                  <a:lnTo>
                    <a:pt x="1713" y="1362"/>
                  </a:lnTo>
                  <a:lnTo>
                    <a:pt x="1715" y="1409"/>
                  </a:lnTo>
                  <a:lnTo>
                    <a:pt x="1722" y="1454"/>
                  </a:lnTo>
                  <a:lnTo>
                    <a:pt x="1640" y="1448"/>
                  </a:lnTo>
                  <a:lnTo>
                    <a:pt x="1559" y="1435"/>
                  </a:lnTo>
                  <a:lnTo>
                    <a:pt x="1481" y="1416"/>
                  </a:lnTo>
                  <a:lnTo>
                    <a:pt x="1405" y="1392"/>
                  </a:lnTo>
                  <a:lnTo>
                    <a:pt x="1331" y="1363"/>
                  </a:lnTo>
                  <a:lnTo>
                    <a:pt x="1259" y="1329"/>
                  </a:lnTo>
                  <a:lnTo>
                    <a:pt x="1191" y="1289"/>
                  </a:lnTo>
                  <a:lnTo>
                    <a:pt x="1126" y="1247"/>
                  </a:lnTo>
                  <a:lnTo>
                    <a:pt x="1064" y="1198"/>
                  </a:lnTo>
                  <a:lnTo>
                    <a:pt x="1005" y="1146"/>
                  </a:lnTo>
                  <a:lnTo>
                    <a:pt x="950" y="1091"/>
                  </a:lnTo>
                  <a:lnTo>
                    <a:pt x="899" y="1032"/>
                  </a:lnTo>
                  <a:lnTo>
                    <a:pt x="880" y="1068"/>
                  </a:lnTo>
                  <a:lnTo>
                    <a:pt x="865" y="1108"/>
                  </a:lnTo>
                  <a:lnTo>
                    <a:pt x="854" y="1149"/>
                  </a:lnTo>
                  <a:lnTo>
                    <a:pt x="846" y="1192"/>
                  </a:lnTo>
                  <a:lnTo>
                    <a:pt x="844" y="1236"/>
                  </a:lnTo>
                  <a:lnTo>
                    <a:pt x="848" y="1287"/>
                  </a:lnTo>
                  <a:lnTo>
                    <a:pt x="857" y="1337"/>
                  </a:lnTo>
                  <a:lnTo>
                    <a:pt x="873" y="1384"/>
                  </a:lnTo>
                  <a:lnTo>
                    <a:pt x="893" y="1429"/>
                  </a:lnTo>
                  <a:lnTo>
                    <a:pt x="919" y="1471"/>
                  </a:lnTo>
                  <a:lnTo>
                    <a:pt x="950" y="1508"/>
                  </a:lnTo>
                  <a:lnTo>
                    <a:pt x="984" y="1542"/>
                  </a:lnTo>
                  <a:lnTo>
                    <a:pt x="1022" y="1572"/>
                  </a:lnTo>
                  <a:lnTo>
                    <a:pt x="974" y="1568"/>
                  </a:lnTo>
                  <a:lnTo>
                    <a:pt x="928" y="1557"/>
                  </a:lnTo>
                  <a:lnTo>
                    <a:pt x="883" y="1541"/>
                  </a:lnTo>
                  <a:lnTo>
                    <a:pt x="841" y="1522"/>
                  </a:lnTo>
                  <a:lnTo>
                    <a:pt x="841" y="1524"/>
                  </a:lnTo>
                  <a:lnTo>
                    <a:pt x="841" y="1527"/>
                  </a:lnTo>
                  <a:lnTo>
                    <a:pt x="844" y="1579"/>
                  </a:lnTo>
                  <a:lnTo>
                    <a:pt x="854" y="1629"/>
                  </a:lnTo>
                  <a:lnTo>
                    <a:pt x="870" y="1678"/>
                  </a:lnTo>
                  <a:lnTo>
                    <a:pt x="891" y="1723"/>
                  </a:lnTo>
                  <a:lnTo>
                    <a:pt x="918" y="1765"/>
                  </a:lnTo>
                  <a:lnTo>
                    <a:pt x="949" y="1803"/>
                  </a:lnTo>
                  <a:lnTo>
                    <a:pt x="984" y="1837"/>
                  </a:lnTo>
                  <a:lnTo>
                    <a:pt x="1025" y="1867"/>
                  </a:lnTo>
                  <a:lnTo>
                    <a:pt x="1067" y="1891"/>
                  </a:lnTo>
                  <a:lnTo>
                    <a:pt x="1113" y="1910"/>
                  </a:lnTo>
                  <a:lnTo>
                    <a:pt x="1162" y="1923"/>
                  </a:lnTo>
                  <a:lnTo>
                    <a:pt x="1128" y="1931"/>
                  </a:lnTo>
                  <a:lnTo>
                    <a:pt x="1092" y="1936"/>
                  </a:lnTo>
                  <a:lnTo>
                    <a:pt x="1056" y="1937"/>
                  </a:lnTo>
                  <a:lnTo>
                    <a:pt x="1018" y="1935"/>
                  </a:lnTo>
                  <a:lnTo>
                    <a:pt x="981" y="1930"/>
                  </a:lnTo>
                  <a:lnTo>
                    <a:pt x="1000" y="1977"/>
                  </a:lnTo>
                  <a:lnTo>
                    <a:pt x="1024" y="2021"/>
                  </a:lnTo>
                  <a:lnTo>
                    <a:pt x="1052" y="2062"/>
                  </a:lnTo>
                  <a:lnTo>
                    <a:pt x="1084" y="2098"/>
                  </a:lnTo>
                  <a:lnTo>
                    <a:pt x="1121" y="2130"/>
                  </a:lnTo>
                  <a:lnTo>
                    <a:pt x="1163" y="2157"/>
                  </a:lnTo>
                  <a:lnTo>
                    <a:pt x="1206" y="2179"/>
                  </a:lnTo>
                  <a:lnTo>
                    <a:pt x="1254" y="2196"/>
                  </a:lnTo>
                  <a:lnTo>
                    <a:pt x="1303" y="2207"/>
                  </a:lnTo>
                  <a:lnTo>
                    <a:pt x="1355" y="2211"/>
                  </a:lnTo>
                  <a:lnTo>
                    <a:pt x="1302" y="2250"/>
                  </a:lnTo>
                  <a:lnTo>
                    <a:pt x="1246" y="2284"/>
                  </a:lnTo>
                  <a:lnTo>
                    <a:pt x="1187" y="2314"/>
                  </a:lnTo>
                  <a:lnTo>
                    <a:pt x="1126" y="2339"/>
                  </a:lnTo>
                  <a:lnTo>
                    <a:pt x="1062" y="2359"/>
                  </a:lnTo>
                  <a:lnTo>
                    <a:pt x="995" y="2373"/>
                  </a:lnTo>
                  <a:lnTo>
                    <a:pt x="928" y="2382"/>
                  </a:lnTo>
                  <a:lnTo>
                    <a:pt x="858" y="2385"/>
                  </a:lnTo>
                  <a:lnTo>
                    <a:pt x="811" y="2383"/>
                  </a:lnTo>
                  <a:lnTo>
                    <a:pt x="763" y="2378"/>
                  </a:lnTo>
                  <a:lnTo>
                    <a:pt x="830" y="2419"/>
                  </a:lnTo>
                  <a:lnTo>
                    <a:pt x="902" y="2455"/>
                  </a:lnTo>
                  <a:lnTo>
                    <a:pt x="975" y="2487"/>
                  </a:lnTo>
                  <a:lnTo>
                    <a:pt x="1051" y="2513"/>
                  </a:lnTo>
                  <a:lnTo>
                    <a:pt x="1129" y="2534"/>
                  </a:lnTo>
                  <a:lnTo>
                    <a:pt x="1209" y="2548"/>
                  </a:lnTo>
                  <a:lnTo>
                    <a:pt x="1292" y="2558"/>
                  </a:lnTo>
                  <a:lnTo>
                    <a:pt x="1376" y="2561"/>
                  </a:lnTo>
                  <a:lnTo>
                    <a:pt x="1459" y="2558"/>
                  </a:lnTo>
                  <a:lnTo>
                    <a:pt x="1540" y="2550"/>
                  </a:lnTo>
                  <a:lnTo>
                    <a:pt x="1617" y="2537"/>
                  </a:lnTo>
                  <a:lnTo>
                    <a:pt x="1691" y="2519"/>
                  </a:lnTo>
                  <a:lnTo>
                    <a:pt x="1762" y="2497"/>
                  </a:lnTo>
                  <a:lnTo>
                    <a:pt x="1831" y="2471"/>
                  </a:lnTo>
                  <a:lnTo>
                    <a:pt x="1896" y="2440"/>
                  </a:lnTo>
                  <a:lnTo>
                    <a:pt x="1958" y="2406"/>
                  </a:lnTo>
                  <a:lnTo>
                    <a:pt x="2017" y="2367"/>
                  </a:lnTo>
                  <a:lnTo>
                    <a:pt x="2072" y="2327"/>
                  </a:lnTo>
                  <a:lnTo>
                    <a:pt x="2125" y="2283"/>
                  </a:lnTo>
                  <a:lnTo>
                    <a:pt x="2174" y="2235"/>
                  </a:lnTo>
                  <a:lnTo>
                    <a:pt x="2220" y="2186"/>
                  </a:lnTo>
                  <a:lnTo>
                    <a:pt x="2263" y="2133"/>
                  </a:lnTo>
                  <a:lnTo>
                    <a:pt x="2303" y="2079"/>
                  </a:lnTo>
                  <a:lnTo>
                    <a:pt x="2338" y="2023"/>
                  </a:lnTo>
                  <a:lnTo>
                    <a:pt x="2372" y="1965"/>
                  </a:lnTo>
                  <a:lnTo>
                    <a:pt x="2401" y="1905"/>
                  </a:lnTo>
                  <a:lnTo>
                    <a:pt x="2428" y="1845"/>
                  </a:lnTo>
                  <a:lnTo>
                    <a:pt x="2450" y="1784"/>
                  </a:lnTo>
                  <a:lnTo>
                    <a:pt x="2469" y="1722"/>
                  </a:lnTo>
                  <a:lnTo>
                    <a:pt x="2485" y="1659"/>
                  </a:lnTo>
                  <a:lnTo>
                    <a:pt x="2497" y="1596"/>
                  </a:lnTo>
                  <a:lnTo>
                    <a:pt x="2506" y="1534"/>
                  </a:lnTo>
                  <a:lnTo>
                    <a:pt x="2511" y="1471"/>
                  </a:lnTo>
                  <a:lnTo>
                    <a:pt x="2513" y="1409"/>
                  </a:lnTo>
                  <a:lnTo>
                    <a:pt x="2512" y="1357"/>
                  </a:lnTo>
                  <a:lnTo>
                    <a:pt x="2558" y="1321"/>
                  </a:lnTo>
                  <a:lnTo>
                    <a:pt x="2600" y="1282"/>
                  </a:lnTo>
                  <a:lnTo>
                    <a:pt x="2641" y="1240"/>
                  </a:lnTo>
                  <a:lnTo>
                    <a:pt x="2677" y="1195"/>
                  </a:lnTo>
                  <a:lnTo>
                    <a:pt x="2711" y="1148"/>
                  </a:lnTo>
                  <a:lnTo>
                    <a:pt x="2657" y="1170"/>
                  </a:lnTo>
                  <a:lnTo>
                    <a:pt x="2600" y="1188"/>
                  </a:lnTo>
                  <a:lnTo>
                    <a:pt x="2542" y="1201"/>
                  </a:lnTo>
                  <a:lnTo>
                    <a:pt x="2482" y="1211"/>
                  </a:lnTo>
                  <a:lnTo>
                    <a:pt x="2522" y="1184"/>
                  </a:lnTo>
                  <a:lnTo>
                    <a:pt x="2558" y="1152"/>
                  </a:lnTo>
                  <a:lnTo>
                    <a:pt x="2589" y="1116"/>
                  </a:lnTo>
                  <a:lnTo>
                    <a:pt x="2618" y="1076"/>
                  </a:lnTo>
                  <a:lnTo>
                    <a:pt x="2641" y="1033"/>
                  </a:lnTo>
                  <a:lnTo>
                    <a:pt x="2658" y="987"/>
                  </a:lnTo>
                  <a:lnTo>
                    <a:pt x="2598" y="1020"/>
                  </a:lnTo>
                  <a:lnTo>
                    <a:pt x="2536" y="1046"/>
                  </a:lnTo>
                  <a:lnTo>
                    <a:pt x="2471" y="1068"/>
                  </a:lnTo>
                  <a:lnTo>
                    <a:pt x="2404" y="1085"/>
                  </a:lnTo>
                  <a:lnTo>
                    <a:pt x="2371" y="1053"/>
                  </a:lnTo>
                  <a:lnTo>
                    <a:pt x="2334" y="1025"/>
                  </a:lnTo>
                  <a:lnTo>
                    <a:pt x="2295" y="1002"/>
                  </a:lnTo>
                  <a:lnTo>
                    <a:pt x="2253" y="984"/>
                  </a:lnTo>
                  <a:lnTo>
                    <a:pt x="2207" y="969"/>
                  </a:lnTo>
                  <a:lnTo>
                    <a:pt x="2160" y="961"/>
                  </a:lnTo>
                  <a:lnTo>
                    <a:pt x="2112" y="957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35FDAA-804D-44B9-B5F3-2E0E236BB77A}"/>
                </a:ext>
              </a:extLst>
            </p:cNvPr>
            <p:cNvSpPr/>
            <p:nvPr/>
          </p:nvSpPr>
          <p:spPr>
            <a:xfrm>
              <a:off x="7411054" y="1240683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1AECDDB-317B-48C9-9497-E1B3D83B48AB}"/>
              </a:ext>
            </a:extLst>
          </p:cNvPr>
          <p:cNvGrpSpPr/>
          <p:nvPr/>
        </p:nvGrpSpPr>
        <p:grpSpPr>
          <a:xfrm>
            <a:off x="6501338" y="1119414"/>
            <a:ext cx="1250789" cy="1266623"/>
            <a:chOff x="8668451" y="1492552"/>
            <a:chExt cx="1667718" cy="1688830"/>
          </a:xfrm>
        </p:grpSpPr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B4415EDF-0353-4363-9D22-AA27AF4AD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8451" y="1492552"/>
              <a:ext cx="1667718" cy="1688830"/>
            </a:xfrm>
            <a:custGeom>
              <a:avLst/>
              <a:gdLst>
                <a:gd name="T0" fmla="*/ 1038 w 3474"/>
                <a:gd name="T1" fmla="*/ 771 h 3518"/>
                <a:gd name="T2" fmla="*/ 913 w 3474"/>
                <a:gd name="T3" fmla="*/ 829 h 3518"/>
                <a:gd name="T4" fmla="*/ 818 w 3474"/>
                <a:gd name="T5" fmla="*/ 925 h 3518"/>
                <a:gd name="T6" fmla="*/ 761 w 3474"/>
                <a:gd name="T7" fmla="*/ 1051 h 3518"/>
                <a:gd name="T8" fmla="*/ 750 w 3474"/>
                <a:gd name="T9" fmla="*/ 2373 h 3518"/>
                <a:gd name="T10" fmla="*/ 775 w 3474"/>
                <a:gd name="T11" fmla="*/ 2513 h 3518"/>
                <a:gd name="T12" fmla="*/ 845 w 3474"/>
                <a:gd name="T13" fmla="*/ 2629 h 3518"/>
                <a:gd name="T14" fmla="*/ 952 w 3474"/>
                <a:gd name="T15" fmla="*/ 2714 h 3518"/>
                <a:gd name="T16" fmla="*/ 1083 w 3474"/>
                <a:gd name="T17" fmla="*/ 2756 h 3518"/>
                <a:gd name="T18" fmla="*/ 2391 w 3474"/>
                <a:gd name="T19" fmla="*/ 2756 h 3518"/>
                <a:gd name="T20" fmla="*/ 2523 w 3474"/>
                <a:gd name="T21" fmla="*/ 2714 h 3518"/>
                <a:gd name="T22" fmla="*/ 2629 w 3474"/>
                <a:gd name="T23" fmla="*/ 2629 h 3518"/>
                <a:gd name="T24" fmla="*/ 2699 w 3474"/>
                <a:gd name="T25" fmla="*/ 2513 h 3518"/>
                <a:gd name="T26" fmla="*/ 2725 w 3474"/>
                <a:gd name="T27" fmla="*/ 2373 h 3518"/>
                <a:gd name="T28" fmla="*/ 2713 w 3474"/>
                <a:gd name="T29" fmla="*/ 1051 h 3518"/>
                <a:gd name="T30" fmla="*/ 2657 w 3474"/>
                <a:gd name="T31" fmla="*/ 925 h 3518"/>
                <a:gd name="T32" fmla="*/ 2561 w 3474"/>
                <a:gd name="T33" fmla="*/ 829 h 3518"/>
                <a:gd name="T34" fmla="*/ 2437 w 3474"/>
                <a:gd name="T35" fmla="*/ 771 h 3518"/>
                <a:gd name="T36" fmla="*/ 1131 w 3474"/>
                <a:gd name="T37" fmla="*/ 759 h 3518"/>
                <a:gd name="T38" fmla="*/ 1955 w 3474"/>
                <a:gd name="T39" fmla="*/ 15 h 3518"/>
                <a:gd name="T40" fmla="*/ 2266 w 3474"/>
                <a:gd name="T41" fmla="*/ 84 h 3518"/>
                <a:gd name="T42" fmla="*/ 2554 w 3474"/>
                <a:gd name="T43" fmla="*/ 207 h 3518"/>
                <a:gd name="T44" fmla="*/ 2811 w 3474"/>
                <a:gd name="T45" fmla="*/ 379 h 3518"/>
                <a:gd name="T46" fmla="*/ 3035 w 3474"/>
                <a:gd name="T47" fmla="*/ 592 h 3518"/>
                <a:gd name="T48" fmla="*/ 3220 w 3474"/>
                <a:gd name="T49" fmla="*/ 843 h 3518"/>
                <a:gd name="T50" fmla="*/ 3358 w 3474"/>
                <a:gd name="T51" fmla="*/ 1124 h 3518"/>
                <a:gd name="T52" fmla="*/ 3445 w 3474"/>
                <a:gd name="T53" fmla="*/ 1431 h 3518"/>
                <a:gd name="T54" fmla="*/ 3474 w 3474"/>
                <a:gd name="T55" fmla="*/ 1759 h 3518"/>
                <a:gd name="T56" fmla="*/ 3445 w 3474"/>
                <a:gd name="T57" fmla="*/ 2087 h 3518"/>
                <a:gd name="T58" fmla="*/ 3358 w 3474"/>
                <a:gd name="T59" fmla="*/ 2394 h 3518"/>
                <a:gd name="T60" fmla="*/ 3220 w 3474"/>
                <a:gd name="T61" fmla="*/ 2675 h 3518"/>
                <a:gd name="T62" fmla="*/ 3035 w 3474"/>
                <a:gd name="T63" fmla="*/ 2926 h 3518"/>
                <a:gd name="T64" fmla="*/ 2811 w 3474"/>
                <a:gd name="T65" fmla="*/ 3140 h 3518"/>
                <a:gd name="T66" fmla="*/ 2554 w 3474"/>
                <a:gd name="T67" fmla="*/ 3311 h 3518"/>
                <a:gd name="T68" fmla="*/ 2266 w 3474"/>
                <a:gd name="T69" fmla="*/ 3434 h 3518"/>
                <a:gd name="T70" fmla="*/ 1955 w 3474"/>
                <a:gd name="T71" fmla="*/ 3504 h 3518"/>
                <a:gd name="T72" fmla="*/ 1628 w 3474"/>
                <a:gd name="T73" fmla="*/ 3514 h 3518"/>
                <a:gd name="T74" fmla="*/ 1310 w 3474"/>
                <a:gd name="T75" fmla="*/ 3464 h 3518"/>
                <a:gd name="T76" fmla="*/ 1014 w 3474"/>
                <a:gd name="T77" fmla="*/ 3357 h 3518"/>
                <a:gd name="T78" fmla="*/ 745 w 3474"/>
                <a:gd name="T79" fmla="*/ 3202 h 3518"/>
                <a:gd name="T80" fmla="*/ 510 w 3474"/>
                <a:gd name="T81" fmla="*/ 3002 h 3518"/>
                <a:gd name="T82" fmla="*/ 312 w 3474"/>
                <a:gd name="T83" fmla="*/ 2763 h 3518"/>
                <a:gd name="T84" fmla="*/ 157 w 3474"/>
                <a:gd name="T85" fmla="*/ 2491 h 3518"/>
                <a:gd name="T86" fmla="*/ 53 w 3474"/>
                <a:gd name="T87" fmla="*/ 2191 h 3518"/>
                <a:gd name="T88" fmla="*/ 3 w 3474"/>
                <a:gd name="T89" fmla="*/ 1870 h 3518"/>
                <a:gd name="T90" fmla="*/ 14 w 3474"/>
                <a:gd name="T91" fmla="*/ 1539 h 3518"/>
                <a:gd name="T92" fmla="*/ 83 w 3474"/>
                <a:gd name="T93" fmla="*/ 1225 h 3518"/>
                <a:gd name="T94" fmla="*/ 204 w 3474"/>
                <a:gd name="T95" fmla="*/ 933 h 3518"/>
                <a:gd name="T96" fmla="*/ 373 w 3474"/>
                <a:gd name="T97" fmla="*/ 671 h 3518"/>
                <a:gd name="T98" fmla="*/ 585 w 3474"/>
                <a:gd name="T99" fmla="*/ 445 h 3518"/>
                <a:gd name="T100" fmla="*/ 831 w 3474"/>
                <a:gd name="T101" fmla="*/ 259 h 3518"/>
                <a:gd name="T102" fmla="*/ 1110 w 3474"/>
                <a:gd name="T103" fmla="*/ 119 h 3518"/>
                <a:gd name="T104" fmla="*/ 1414 w 3474"/>
                <a:gd name="T105" fmla="*/ 31 h 3518"/>
                <a:gd name="T106" fmla="*/ 1738 w 3474"/>
                <a:gd name="T107" fmla="*/ 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4" h="3518">
                  <a:moveTo>
                    <a:pt x="1131" y="759"/>
                  </a:moveTo>
                  <a:lnTo>
                    <a:pt x="1083" y="763"/>
                  </a:lnTo>
                  <a:lnTo>
                    <a:pt x="1038" y="771"/>
                  </a:lnTo>
                  <a:lnTo>
                    <a:pt x="993" y="786"/>
                  </a:lnTo>
                  <a:lnTo>
                    <a:pt x="952" y="804"/>
                  </a:lnTo>
                  <a:lnTo>
                    <a:pt x="913" y="829"/>
                  </a:lnTo>
                  <a:lnTo>
                    <a:pt x="878" y="857"/>
                  </a:lnTo>
                  <a:lnTo>
                    <a:pt x="845" y="889"/>
                  </a:lnTo>
                  <a:lnTo>
                    <a:pt x="818" y="925"/>
                  </a:lnTo>
                  <a:lnTo>
                    <a:pt x="794" y="964"/>
                  </a:lnTo>
                  <a:lnTo>
                    <a:pt x="775" y="1006"/>
                  </a:lnTo>
                  <a:lnTo>
                    <a:pt x="761" y="1051"/>
                  </a:lnTo>
                  <a:lnTo>
                    <a:pt x="752" y="1097"/>
                  </a:lnTo>
                  <a:lnTo>
                    <a:pt x="750" y="1145"/>
                  </a:lnTo>
                  <a:lnTo>
                    <a:pt x="750" y="2373"/>
                  </a:lnTo>
                  <a:lnTo>
                    <a:pt x="752" y="2421"/>
                  </a:lnTo>
                  <a:lnTo>
                    <a:pt x="761" y="2468"/>
                  </a:lnTo>
                  <a:lnTo>
                    <a:pt x="775" y="2513"/>
                  </a:lnTo>
                  <a:lnTo>
                    <a:pt x="794" y="2554"/>
                  </a:lnTo>
                  <a:lnTo>
                    <a:pt x="818" y="2593"/>
                  </a:lnTo>
                  <a:lnTo>
                    <a:pt x="845" y="2629"/>
                  </a:lnTo>
                  <a:lnTo>
                    <a:pt x="878" y="2661"/>
                  </a:lnTo>
                  <a:lnTo>
                    <a:pt x="913" y="2690"/>
                  </a:lnTo>
                  <a:lnTo>
                    <a:pt x="952" y="2714"/>
                  </a:lnTo>
                  <a:lnTo>
                    <a:pt x="993" y="2733"/>
                  </a:lnTo>
                  <a:lnTo>
                    <a:pt x="1038" y="2747"/>
                  </a:lnTo>
                  <a:lnTo>
                    <a:pt x="1083" y="2756"/>
                  </a:lnTo>
                  <a:lnTo>
                    <a:pt x="1131" y="2759"/>
                  </a:lnTo>
                  <a:lnTo>
                    <a:pt x="2343" y="2759"/>
                  </a:lnTo>
                  <a:lnTo>
                    <a:pt x="2391" y="2756"/>
                  </a:lnTo>
                  <a:lnTo>
                    <a:pt x="2437" y="2747"/>
                  </a:lnTo>
                  <a:lnTo>
                    <a:pt x="2481" y="2733"/>
                  </a:lnTo>
                  <a:lnTo>
                    <a:pt x="2523" y="2714"/>
                  </a:lnTo>
                  <a:lnTo>
                    <a:pt x="2561" y="2690"/>
                  </a:lnTo>
                  <a:lnTo>
                    <a:pt x="2597" y="2661"/>
                  </a:lnTo>
                  <a:lnTo>
                    <a:pt x="2629" y="2629"/>
                  </a:lnTo>
                  <a:lnTo>
                    <a:pt x="2657" y="2593"/>
                  </a:lnTo>
                  <a:lnTo>
                    <a:pt x="2681" y="2554"/>
                  </a:lnTo>
                  <a:lnTo>
                    <a:pt x="2699" y="2513"/>
                  </a:lnTo>
                  <a:lnTo>
                    <a:pt x="2713" y="2468"/>
                  </a:lnTo>
                  <a:lnTo>
                    <a:pt x="2722" y="2421"/>
                  </a:lnTo>
                  <a:lnTo>
                    <a:pt x="2725" y="2373"/>
                  </a:lnTo>
                  <a:lnTo>
                    <a:pt x="2725" y="1145"/>
                  </a:lnTo>
                  <a:lnTo>
                    <a:pt x="2722" y="1097"/>
                  </a:lnTo>
                  <a:lnTo>
                    <a:pt x="2713" y="1051"/>
                  </a:lnTo>
                  <a:lnTo>
                    <a:pt x="2699" y="1006"/>
                  </a:lnTo>
                  <a:lnTo>
                    <a:pt x="2681" y="964"/>
                  </a:lnTo>
                  <a:lnTo>
                    <a:pt x="2657" y="925"/>
                  </a:lnTo>
                  <a:lnTo>
                    <a:pt x="2629" y="889"/>
                  </a:lnTo>
                  <a:lnTo>
                    <a:pt x="2597" y="857"/>
                  </a:lnTo>
                  <a:lnTo>
                    <a:pt x="2561" y="829"/>
                  </a:lnTo>
                  <a:lnTo>
                    <a:pt x="2523" y="804"/>
                  </a:lnTo>
                  <a:lnTo>
                    <a:pt x="2481" y="786"/>
                  </a:lnTo>
                  <a:lnTo>
                    <a:pt x="2437" y="771"/>
                  </a:lnTo>
                  <a:lnTo>
                    <a:pt x="2391" y="763"/>
                  </a:lnTo>
                  <a:lnTo>
                    <a:pt x="2343" y="759"/>
                  </a:lnTo>
                  <a:lnTo>
                    <a:pt x="1131" y="759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BB942C1-889A-4DC5-8934-24C2523F38CC}"/>
                </a:ext>
              </a:extLst>
            </p:cNvPr>
            <p:cNvSpPr/>
            <p:nvPr/>
          </p:nvSpPr>
          <p:spPr>
            <a:xfrm>
              <a:off x="8898022" y="1689087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Yutube Media Library icon">
            <a:extLst>
              <a:ext uri="{FF2B5EF4-FFF2-40B4-BE49-F238E27FC236}">
                <a16:creationId xmlns:a16="http://schemas.microsoft.com/office/drawing/2014/main" id="{755A2630-8B67-4C5C-AD70-C602382B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36" y="1020598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Logo icon">
            <a:extLst>
              <a:ext uri="{FF2B5EF4-FFF2-40B4-BE49-F238E27FC236}">
                <a16:creationId xmlns:a16="http://schemas.microsoft.com/office/drawing/2014/main" id="{7A960C0E-D802-4182-800F-A1D1916F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46" y="1019466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Twitter Logo icon">
            <a:extLst>
              <a:ext uri="{FF2B5EF4-FFF2-40B4-BE49-F238E27FC236}">
                <a16:creationId xmlns:a16="http://schemas.microsoft.com/office/drawing/2014/main" id="{E5E8887F-6FE2-48A3-AE94-32AB00AA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74" y="1355621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gram Camera icon">
            <a:extLst>
              <a:ext uri="{FF2B5EF4-FFF2-40B4-BE49-F238E27FC236}">
                <a16:creationId xmlns:a16="http://schemas.microsoft.com/office/drawing/2014/main" id="{90C28CDA-F2C2-450E-9387-CAE80C4E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0" y="1347343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9C635E0B-5BF4-0C48-8EBC-F71455A2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" name="文字版面配置區 4">
            <a:extLst>
              <a:ext uri="{FF2B5EF4-FFF2-40B4-BE49-F238E27FC236}">
                <a16:creationId xmlns:a16="http://schemas.microsoft.com/office/drawing/2014/main" id="{278FA419-C530-F147-9277-B97C8150B72C}"/>
              </a:ext>
            </a:extLst>
          </p:cNvPr>
          <p:cNvSpPr txBox="1">
            <a:spLocks/>
          </p:cNvSpPr>
          <p:nvPr/>
        </p:nvSpPr>
        <p:spPr>
          <a:xfrm>
            <a:off x="5246117" y="3467692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-Why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96" name="文字版面配置區 4">
            <a:extLst>
              <a:ext uri="{FF2B5EF4-FFF2-40B4-BE49-F238E27FC236}">
                <a16:creationId xmlns:a16="http://schemas.microsoft.com/office/drawing/2014/main" id="{543E2F19-4F01-F345-A277-57AB26EF821E}"/>
              </a:ext>
            </a:extLst>
          </p:cNvPr>
          <p:cNvSpPr txBox="1">
            <a:spLocks/>
          </p:cNvSpPr>
          <p:nvPr/>
        </p:nvSpPr>
        <p:spPr>
          <a:xfrm>
            <a:off x="4854869" y="2698723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解構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5W2H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36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248A5BA-1FB8-44F2-BA7C-BCBB4AD4D937}"/>
              </a:ext>
            </a:extLst>
          </p:cNvPr>
          <p:cNvGrpSpPr/>
          <p:nvPr/>
        </p:nvGrpSpPr>
        <p:grpSpPr>
          <a:xfrm>
            <a:off x="755577" y="915566"/>
            <a:ext cx="7416824" cy="3865929"/>
            <a:chOff x="331744" y="1132150"/>
            <a:chExt cx="11528512" cy="4746136"/>
          </a:xfrm>
        </p:grpSpPr>
        <p:grpSp>
          <p:nvGrpSpPr>
            <p:cNvPr id="4" name="Google Shape;114;p16">
              <a:extLst>
                <a:ext uri="{FF2B5EF4-FFF2-40B4-BE49-F238E27FC236}">
                  <a16:creationId xmlns:a16="http://schemas.microsoft.com/office/drawing/2014/main" id="{2011F9E8-A890-4CC8-BFA9-0102ED54CA4A}"/>
                </a:ext>
              </a:extLst>
            </p:cNvPr>
            <p:cNvGrpSpPr/>
            <p:nvPr/>
          </p:nvGrpSpPr>
          <p:grpSpPr>
            <a:xfrm>
              <a:off x="3338090" y="5031487"/>
              <a:ext cx="8522166" cy="846799"/>
              <a:chOff x="2603325" y="3915750"/>
              <a:chExt cx="6083675" cy="604500"/>
            </a:xfrm>
          </p:grpSpPr>
          <p:sp>
            <p:nvSpPr>
              <p:cNvPr id="5" name="Google Shape;115;p16">
                <a:extLst>
                  <a:ext uri="{FF2B5EF4-FFF2-40B4-BE49-F238E27FC236}">
                    <a16:creationId xmlns:a16="http://schemas.microsoft.com/office/drawing/2014/main" id="{201B574E-3699-42F9-B316-8FC759257E64}"/>
                  </a:ext>
                </a:extLst>
              </p:cNvPr>
              <p:cNvSpPr/>
              <p:nvPr/>
            </p:nvSpPr>
            <p:spPr>
              <a:xfrm>
                <a:off x="4123100" y="3915750"/>
                <a:ext cx="4563900" cy="60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257175" tIns="51427" rIns="51427" bIns="51427" anchor="ctr" anchorCtr="0">
                <a:noAutofit/>
              </a:bodyPr>
              <a:lstStyle/>
              <a:p>
                <a:pPr defTabSz="342900" latinLnBrk="0">
                  <a:buClr>
                    <a:srgbClr val="000000"/>
                  </a:buClr>
                  <a:buSzPts val="1100"/>
                </a:pPr>
                <a:r>
                  <a:rPr lang="zh-TW" altLang="en-US" sz="1600" b="1" dirty="0">
                    <a:solidFill>
                      <a:srgbClr val="000000"/>
                    </a:solidFill>
                    <a:latin typeface="Kaiti TC" panose="02010600040101010101" pitchFamily="2" charset="-120"/>
                    <a:ea typeface="Kaiti TC" panose="02010600040101010101" pitchFamily="2" charset="-120"/>
                    <a:cs typeface="Roboto"/>
                    <a:sym typeface="Roboto"/>
                  </a:rPr>
                  <a:t>加密的數位貨幣將為提升資料安全鋪路</a:t>
                </a:r>
                <a:endParaRPr sz="1600" b="1" dirty="0">
                  <a:solidFill>
                    <a:srgbClr val="000000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Roboto"/>
                  <a:sym typeface="Roboto"/>
                </a:endParaRPr>
              </a:p>
            </p:txBody>
          </p:sp>
          <p:sp>
            <p:nvSpPr>
              <p:cNvPr id="6" name="Google Shape;116;p16">
                <a:extLst>
                  <a:ext uri="{FF2B5EF4-FFF2-40B4-BE49-F238E27FC236}">
                    <a16:creationId xmlns:a16="http://schemas.microsoft.com/office/drawing/2014/main" id="{2C8970C1-7E92-480F-977D-EDD8EE1624AF}"/>
                  </a:ext>
                </a:extLst>
              </p:cNvPr>
              <p:cNvSpPr/>
              <p:nvPr/>
            </p:nvSpPr>
            <p:spPr>
              <a:xfrm>
                <a:off x="2793078" y="3916879"/>
                <a:ext cx="1539300" cy="602400"/>
              </a:xfrm>
              <a:prstGeom prst="homePlate">
                <a:avLst>
                  <a:gd name="adj" fmla="val 34948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51427" tIns="51427" rIns="51427" bIns="51427" anchor="ctr" anchorCtr="0">
                <a:noAutofit/>
              </a:bodyPr>
              <a:lstStyle/>
              <a:p>
                <a:pPr algn="ctr" defTabSz="342900" latinLnBrk="0">
                  <a:buClr>
                    <a:srgbClr val="000000"/>
                  </a:buClr>
                  <a:buSzPts val="1100"/>
                </a:pPr>
                <a:r>
                  <a:rPr lang="en" sz="16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Why 5</a:t>
                </a:r>
                <a:endParaRPr sz="1600" b="1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endParaRPr>
              </a:p>
            </p:txBody>
          </p:sp>
          <p:sp>
            <p:nvSpPr>
              <p:cNvPr id="7" name="Google Shape;117;p16">
                <a:extLst>
                  <a:ext uri="{FF2B5EF4-FFF2-40B4-BE49-F238E27FC236}">
                    <a16:creationId xmlns:a16="http://schemas.microsoft.com/office/drawing/2014/main" id="{850371F5-F1AE-4D1A-83CA-31A7DE433621}"/>
                  </a:ext>
                </a:extLst>
              </p:cNvPr>
              <p:cNvSpPr/>
              <p:nvPr/>
            </p:nvSpPr>
            <p:spPr>
              <a:xfrm>
                <a:off x="2603325" y="3996675"/>
                <a:ext cx="442800" cy="442800"/>
              </a:xfrm>
              <a:prstGeom prst="ellipse">
                <a:avLst/>
              </a:prstGeom>
              <a:solidFill>
                <a:schemeClr val="accent6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1427" tIns="51427" rIns="51427" bIns="51427" anchor="ctr" anchorCtr="0">
                <a:noAutofit/>
              </a:bodyPr>
              <a:lstStyle/>
              <a:p>
                <a:pPr defTabSz="342900" latinLnBrk="0"/>
                <a:r>
                  <a:rPr lang="en-GB" sz="1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  <a:endParaRPr sz="1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oogle Shape;118;p16">
              <a:extLst>
                <a:ext uri="{FF2B5EF4-FFF2-40B4-BE49-F238E27FC236}">
                  <a16:creationId xmlns:a16="http://schemas.microsoft.com/office/drawing/2014/main" id="{7D6A9890-F5E2-40B8-A1B4-ADC61178A410}"/>
                </a:ext>
              </a:extLst>
            </p:cNvPr>
            <p:cNvGrpSpPr/>
            <p:nvPr/>
          </p:nvGrpSpPr>
          <p:grpSpPr>
            <a:xfrm>
              <a:off x="2581329" y="4056653"/>
              <a:ext cx="9278752" cy="846799"/>
              <a:chOff x="2063100" y="3219850"/>
              <a:chExt cx="6623775" cy="604500"/>
            </a:xfrm>
          </p:grpSpPr>
          <p:sp>
            <p:nvSpPr>
              <p:cNvPr id="9" name="Google Shape;119;p16">
                <a:extLst>
                  <a:ext uri="{FF2B5EF4-FFF2-40B4-BE49-F238E27FC236}">
                    <a16:creationId xmlns:a16="http://schemas.microsoft.com/office/drawing/2014/main" id="{8F568662-F0CA-44B8-BBC5-C6F2B20E68C4}"/>
                  </a:ext>
                </a:extLst>
              </p:cNvPr>
              <p:cNvSpPr/>
              <p:nvPr/>
            </p:nvSpPr>
            <p:spPr>
              <a:xfrm>
                <a:off x="3563475" y="3219850"/>
                <a:ext cx="5123400" cy="60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257175" tIns="51427" rIns="51427" bIns="51427" anchor="ctr" anchorCtr="0">
                <a:noAutofit/>
              </a:bodyPr>
              <a:lstStyle/>
              <a:p>
                <a:pPr defTabSz="342900" latinLnBrk="0">
                  <a:buClr>
                    <a:srgbClr val="000000"/>
                  </a:buClr>
                  <a:buSzPts val="1100"/>
                </a:pPr>
                <a:r>
                  <a:rPr lang="en-US" sz="1600" b="1" dirty="0" err="1">
                    <a:solidFill>
                      <a:srgbClr val="000000"/>
                    </a:solidFill>
                    <a:latin typeface="Kaiti TC" panose="02010600040101010101" pitchFamily="2" charset="-120"/>
                    <a:ea typeface="Kaiti TC" panose="02010600040101010101" pitchFamily="2" charset="-120"/>
                    <a:cs typeface="Roboto"/>
                    <a:sym typeface="Roboto"/>
                  </a:rPr>
                  <a:t>銷售通路將會消失，但這對企業發展有利</a:t>
                </a:r>
                <a:endParaRPr sz="1600" b="1" dirty="0">
                  <a:solidFill>
                    <a:srgbClr val="000000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Roboto"/>
                  <a:sym typeface="Roboto"/>
                </a:endParaRPr>
              </a:p>
            </p:txBody>
          </p:sp>
          <p:sp>
            <p:nvSpPr>
              <p:cNvPr id="10" name="Google Shape;120;p16">
                <a:extLst>
                  <a:ext uri="{FF2B5EF4-FFF2-40B4-BE49-F238E27FC236}">
                    <a16:creationId xmlns:a16="http://schemas.microsoft.com/office/drawing/2014/main" id="{73772179-83E2-43B3-8633-4334CE2A01C3}"/>
                  </a:ext>
                </a:extLst>
              </p:cNvPr>
              <p:cNvSpPr/>
              <p:nvPr/>
            </p:nvSpPr>
            <p:spPr>
              <a:xfrm>
                <a:off x="2252853" y="3220979"/>
                <a:ext cx="1539300" cy="602400"/>
              </a:xfrm>
              <a:prstGeom prst="homePlate">
                <a:avLst>
                  <a:gd name="adj" fmla="val 34948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51427" tIns="51427" rIns="51427" bIns="51427" anchor="ctr" anchorCtr="0">
                <a:noAutofit/>
              </a:bodyPr>
              <a:lstStyle/>
              <a:p>
                <a:pPr algn="ctr" defTabSz="342900" latinLnBrk="0">
                  <a:buClr>
                    <a:srgbClr val="000000"/>
                  </a:buClr>
                  <a:buSzPts val="1100"/>
                </a:pPr>
                <a:r>
                  <a:rPr lang="en" sz="1600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Why 4</a:t>
                </a:r>
                <a:endParaRPr sz="16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endParaRPr>
              </a:p>
            </p:txBody>
          </p:sp>
          <p:sp>
            <p:nvSpPr>
              <p:cNvPr id="11" name="Google Shape;121;p16">
                <a:extLst>
                  <a:ext uri="{FF2B5EF4-FFF2-40B4-BE49-F238E27FC236}">
                    <a16:creationId xmlns:a16="http://schemas.microsoft.com/office/drawing/2014/main" id="{84FFD342-09CD-4A5D-8C20-412A4244ABA7}"/>
                  </a:ext>
                </a:extLst>
              </p:cNvPr>
              <p:cNvSpPr/>
              <p:nvPr/>
            </p:nvSpPr>
            <p:spPr>
              <a:xfrm>
                <a:off x="2063100" y="3300775"/>
                <a:ext cx="442800" cy="442800"/>
              </a:xfrm>
              <a:prstGeom prst="ellipse">
                <a:avLst/>
              </a:prstGeom>
              <a:solidFill>
                <a:schemeClr val="accent5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1427" tIns="51427" rIns="51427" bIns="51427" anchor="ctr" anchorCtr="0">
                <a:noAutofit/>
              </a:bodyPr>
              <a:lstStyle/>
              <a:p>
                <a:pPr defTabSz="342900" latinLnBrk="0"/>
                <a:r>
                  <a:rPr lang="en-GB" sz="1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  <a:endParaRPr sz="1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Google Shape;122;p16">
              <a:extLst>
                <a:ext uri="{FF2B5EF4-FFF2-40B4-BE49-F238E27FC236}">
                  <a16:creationId xmlns:a16="http://schemas.microsoft.com/office/drawing/2014/main" id="{19F8A8E3-4E40-42DE-B0C9-CDB0818EEB64}"/>
                </a:ext>
              </a:extLst>
            </p:cNvPr>
            <p:cNvGrpSpPr/>
            <p:nvPr/>
          </p:nvGrpSpPr>
          <p:grpSpPr>
            <a:xfrm>
              <a:off x="1838297" y="3081821"/>
              <a:ext cx="10021574" cy="846799"/>
              <a:chOff x="1532675" y="2523951"/>
              <a:chExt cx="7154050" cy="604500"/>
            </a:xfrm>
          </p:grpSpPr>
          <p:sp>
            <p:nvSpPr>
              <p:cNvPr id="13" name="Google Shape;123;p16">
                <a:extLst>
                  <a:ext uri="{FF2B5EF4-FFF2-40B4-BE49-F238E27FC236}">
                    <a16:creationId xmlns:a16="http://schemas.microsoft.com/office/drawing/2014/main" id="{E7B0ED9B-5CD0-4B10-938F-EBA21C8351C9}"/>
                  </a:ext>
                </a:extLst>
              </p:cNvPr>
              <p:cNvSpPr/>
              <p:nvPr/>
            </p:nvSpPr>
            <p:spPr>
              <a:xfrm>
                <a:off x="3046125" y="2523951"/>
                <a:ext cx="5640600" cy="60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257175" tIns="51427" rIns="51427" bIns="51427" anchor="ctr" anchorCtr="0">
                <a:noAutofit/>
              </a:bodyPr>
              <a:lstStyle/>
              <a:p>
                <a:pPr defTabSz="342900" latinLnBrk="0">
                  <a:buClr>
                    <a:srgbClr val="000000"/>
                  </a:buClr>
                  <a:buSzPts val="1100"/>
                </a:pPr>
                <a:r>
                  <a:rPr lang="zh-TW" altLang="en-US" sz="1600" b="1" dirty="0">
                    <a:solidFill>
                      <a:srgbClr val="000000"/>
                    </a:solidFill>
                    <a:latin typeface="Kaiti TC" panose="02010600040101010101" pitchFamily="2" charset="-120"/>
                    <a:ea typeface="Kaiti TC" panose="02010600040101010101" pitchFamily="2" charset="-120"/>
                    <a:cs typeface="Roboto"/>
                    <a:sym typeface="Roboto"/>
                  </a:rPr>
                  <a:t>企業將在各個商務領域進行數位轉型</a:t>
                </a:r>
                <a:endParaRPr sz="1600" b="1" dirty="0">
                  <a:solidFill>
                    <a:srgbClr val="000000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Roboto"/>
                  <a:sym typeface="Roboto"/>
                </a:endParaRPr>
              </a:p>
            </p:txBody>
          </p:sp>
          <p:sp>
            <p:nvSpPr>
              <p:cNvPr id="14" name="Google Shape;124;p16">
                <a:extLst>
                  <a:ext uri="{FF2B5EF4-FFF2-40B4-BE49-F238E27FC236}">
                    <a16:creationId xmlns:a16="http://schemas.microsoft.com/office/drawing/2014/main" id="{7BD1B520-482D-4D75-8D97-E534ED67BF22}"/>
                  </a:ext>
                </a:extLst>
              </p:cNvPr>
              <p:cNvSpPr/>
              <p:nvPr/>
            </p:nvSpPr>
            <p:spPr>
              <a:xfrm>
                <a:off x="1722428" y="2525079"/>
                <a:ext cx="1539300" cy="602400"/>
              </a:xfrm>
              <a:prstGeom prst="homePlate">
                <a:avLst>
                  <a:gd name="adj" fmla="val 34948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51427" tIns="51427" rIns="51427" bIns="51427" anchor="ctr" anchorCtr="0">
                <a:noAutofit/>
              </a:bodyPr>
              <a:lstStyle/>
              <a:p>
                <a:pPr algn="ctr" defTabSz="342900" latinLnBrk="0">
                  <a:buClr>
                    <a:srgbClr val="000000"/>
                  </a:buClr>
                  <a:buSzPts val="1100"/>
                </a:pPr>
                <a:r>
                  <a:rPr lang="en" sz="1600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Why 3</a:t>
                </a:r>
                <a:endParaRPr sz="16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endParaRPr>
              </a:p>
            </p:txBody>
          </p:sp>
          <p:sp>
            <p:nvSpPr>
              <p:cNvPr id="15" name="Google Shape;125;p16">
                <a:extLst>
                  <a:ext uri="{FF2B5EF4-FFF2-40B4-BE49-F238E27FC236}">
                    <a16:creationId xmlns:a16="http://schemas.microsoft.com/office/drawing/2014/main" id="{74EE2216-474B-46C9-92A4-EBEA55B14808}"/>
                  </a:ext>
                </a:extLst>
              </p:cNvPr>
              <p:cNvSpPr/>
              <p:nvPr/>
            </p:nvSpPr>
            <p:spPr>
              <a:xfrm>
                <a:off x="1532675" y="2604875"/>
                <a:ext cx="442800" cy="442800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1427" tIns="51427" rIns="51427" bIns="51427" anchor="ctr" anchorCtr="0">
                <a:noAutofit/>
              </a:bodyPr>
              <a:lstStyle/>
              <a:p>
                <a:pPr defTabSz="342900" latinLnBrk="0"/>
                <a:r>
                  <a:rPr lang="en-GB" sz="1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  <a:endParaRPr sz="1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Google Shape;127;p16">
              <a:extLst>
                <a:ext uri="{FF2B5EF4-FFF2-40B4-BE49-F238E27FC236}">
                  <a16:creationId xmlns:a16="http://schemas.microsoft.com/office/drawing/2014/main" id="{BC130C4D-34B9-4ACD-ADB0-8444499738A8}"/>
                </a:ext>
              </a:extLst>
            </p:cNvPr>
            <p:cNvGrpSpPr/>
            <p:nvPr/>
          </p:nvGrpSpPr>
          <p:grpSpPr>
            <a:xfrm>
              <a:off x="331744" y="1132150"/>
              <a:ext cx="11528197" cy="846799"/>
              <a:chOff x="457200" y="1132150"/>
              <a:chExt cx="8229575" cy="604500"/>
            </a:xfrm>
          </p:grpSpPr>
          <p:sp>
            <p:nvSpPr>
              <p:cNvPr id="17" name="Google Shape;128;p16">
                <a:extLst>
                  <a:ext uri="{FF2B5EF4-FFF2-40B4-BE49-F238E27FC236}">
                    <a16:creationId xmlns:a16="http://schemas.microsoft.com/office/drawing/2014/main" id="{95182CFD-7587-48FD-95DA-491E1F91A4B0}"/>
                  </a:ext>
                </a:extLst>
              </p:cNvPr>
              <p:cNvSpPr/>
              <p:nvPr/>
            </p:nvSpPr>
            <p:spPr>
              <a:xfrm>
                <a:off x="1975475" y="1132150"/>
                <a:ext cx="6711300" cy="60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257175" tIns="51427" rIns="51427" bIns="51427" anchor="ctr" anchorCtr="0">
                <a:noAutofit/>
              </a:bodyPr>
              <a:lstStyle/>
              <a:p>
                <a:pPr defTabSz="342900" latinLnBrk="0"/>
                <a:r>
                  <a:rPr lang="en-US" sz="1600" b="1" dirty="0" err="1">
                    <a:solidFill>
                      <a:srgbClr val="000000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未來將出現一批熟悉數位經濟之道的企業，這些企業將無往不勝</a:t>
                </a:r>
                <a:endParaRPr lang="en-US" sz="1600" b="1" dirty="0">
                  <a:solidFill>
                    <a:srgbClr val="000000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18" name="Google Shape;129;p16">
                <a:extLst>
                  <a:ext uri="{FF2B5EF4-FFF2-40B4-BE49-F238E27FC236}">
                    <a16:creationId xmlns:a16="http://schemas.microsoft.com/office/drawing/2014/main" id="{AB2E3EA9-256F-4FE2-A44B-7CC82CA71948}"/>
                  </a:ext>
                </a:extLst>
              </p:cNvPr>
              <p:cNvSpPr/>
              <p:nvPr/>
            </p:nvSpPr>
            <p:spPr>
              <a:xfrm>
                <a:off x="646953" y="1133279"/>
                <a:ext cx="1539300" cy="602400"/>
              </a:xfrm>
              <a:prstGeom prst="homePlate">
                <a:avLst>
                  <a:gd name="adj" fmla="val 34948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1427" tIns="51427" rIns="51427" bIns="51427" anchor="ctr" anchorCtr="0">
                <a:noAutofit/>
              </a:bodyPr>
              <a:lstStyle/>
              <a:p>
                <a:pPr algn="ctr" defTabSz="342900" latinLnBrk="0">
                  <a:buClr>
                    <a:srgbClr val="000000"/>
                  </a:buClr>
                  <a:buSzPts val="1100"/>
                </a:pPr>
                <a:r>
                  <a:rPr lang="en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Why 1</a:t>
                </a:r>
                <a:endParaRPr b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Google Shape;130;p16">
                <a:extLst>
                  <a:ext uri="{FF2B5EF4-FFF2-40B4-BE49-F238E27FC236}">
                    <a16:creationId xmlns:a16="http://schemas.microsoft.com/office/drawing/2014/main" id="{7052B6A5-FCED-4888-BF65-ED89DD7C5351}"/>
                  </a:ext>
                </a:extLst>
              </p:cNvPr>
              <p:cNvSpPr/>
              <p:nvPr/>
            </p:nvSpPr>
            <p:spPr>
              <a:xfrm>
                <a:off x="457200" y="1213075"/>
                <a:ext cx="442800" cy="4428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1427" tIns="51427" rIns="51427" bIns="51427" anchor="ctr" anchorCtr="0">
                <a:noAutofit/>
              </a:bodyPr>
              <a:lstStyle/>
              <a:p>
                <a:pPr defTabSz="342900" latinLnBrk="0"/>
                <a:r>
                  <a:rPr lang="en-GB" sz="1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  <a:endParaRPr sz="1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oogle Shape;131;p16">
              <a:extLst>
                <a:ext uri="{FF2B5EF4-FFF2-40B4-BE49-F238E27FC236}">
                  <a16:creationId xmlns:a16="http://schemas.microsoft.com/office/drawing/2014/main" id="{DE56DD54-8DC3-4816-9FD5-98CE9DB8BAEE}"/>
                </a:ext>
              </a:extLst>
            </p:cNvPr>
            <p:cNvGrpSpPr/>
            <p:nvPr/>
          </p:nvGrpSpPr>
          <p:grpSpPr>
            <a:xfrm>
              <a:off x="1088400" y="2106984"/>
              <a:ext cx="10771576" cy="846799"/>
              <a:chOff x="997350" y="1828050"/>
              <a:chExt cx="7689450" cy="604500"/>
            </a:xfrm>
          </p:grpSpPr>
          <p:sp>
            <p:nvSpPr>
              <p:cNvPr id="21" name="Google Shape;132;p16">
                <a:extLst>
                  <a:ext uri="{FF2B5EF4-FFF2-40B4-BE49-F238E27FC236}">
                    <a16:creationId xmlns:a16="http://schemas.microsoft.com/office/drawing/2014/main" id="{F6B19222-B27E-4B5F-8045-01036183C758}"/>
                  </a:ext>
                </a:extLst>
              </p:cNvPr>
              <p:cNvSpPr/>
              <p:nvPr/>
            </p:nvSpPr>
            <p:spPr>
              <a:xfrm>
                <a:off x="2505900" y="1828050"/>
                <a:ext cx="6180900" cy="60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257175" tIns="51427" rIns="51427" bIns="51427" anchor="ctr" anchorCtr="0">
                <a:noAutofit/>
              </a:bodyPr>
              <a:lstStyle/>
              <a:p>
                <a:pPr defTabSz="342900" latinLnBrk="0">
                  <a:buClr>
                    <a:srgbClr val="000000"/>
                  </a:buClr>
                  <a:buSzPts val="1100"/>
                </a:pPr>
                <a:r>
                  <a:rPr lang="en-US" sz="1600" b="1" dirty="0" err="1">
                    <a:solidFill>
                      <a:srgbClr val="000000"/>
                    </a:solidFill>
                    <a:latin typeface="Kaiti TC" panose="02010600040101010101" pitchFamily="2" charset="-120"/>
                    <a:ea typeface="Kaiti TC" panose="02010600040101010101" pitchFamily="2" charset="-120"/>
                    <a:cs typeface="Roboto"/>
                    <a:sym typeface="Roboto"/>
                  </a:rPr>
                  <a:t>數位達爾文主義將成為關鍵威脅</a:t>
                </a:r>
                <a:endParaRPr sz="1600" b="1" dirty="0">
                  <a:solidFill>
                    <a:srgbClr val="000000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Roboto"/>
                  <a:sym typeface="Roboto"/>
                </a:endParaRPr>
              </a:p>
            </p:txBody>
          </p:sp>
          <p:sp>
            <p:nvSpPr>
              <p:cNvPr id="22" name="Google Shape;133;p16">
                <a:extLst>
                  <a:ext uri="{FF2B5EF4-FFF2-40B4-BE49-F238E27FC236}">
                    <a16:creationId xmlns:a16="http://schemas.microsoft.com/office/drawing/2014/main" id="{99561FBA-7C6D-4146-8905-D5BF400E330F}"/>
                  </a:ext>
                </a:extLst>
              </p:cNvPr>
              <p:cNvSpPr/>
              <p:nvPr/>
            </p:nvSpPr>
            <p:spPr>
              <a:xfrm>
                <a:off x="1187103" y="1829179"/>
                <a:ext cx="1539300" cy="602400"/>
              </a:xfrm>
              <a:prstGeom prst="homePlate">
                <a:avLst>
                  <a:gd name="adj" fmla="val 34948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51427" tIns="51427" rIns="51427" bIns="51427" anchor="ctr" anchorCtr="0">
                <a:noAutofit/>
              </a:bodyPr>
              <a:lstStyle/>
              <a:p>
                <a:pPr algn="ctr" defTabSz="342900" latinLnBrk="0">
                  <a:buClr>
                    <a:srgbClr val="000000"/>
                  </a:buClr>
                  <a:buSzPts val="1100"/>
                </a:pPr>
                <a:r>
                  <a:rPr lang="en" sz="1600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Why 2</a:t>
                </a:r>
                <a:endParaRPr sz="1600" b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Google Shape;134;p16">
                <a:extLst>
                  <a:ext uri="{FF2B5EF4-FFF2-40B4-BE49-F238E27FC236}">
                    <a16:creationId xmlns:a16="http://schemas.microsoft.com/office/drawing/2014/main" id="{D80AA940-B0E8-4A4C-AD6C-3B0AFDA85474}"/>
                  </a:ext>
                </a:extLst>
              </p:cNvPr>
              <p:cNvSpPr/>
              <p:nvPr/>
            </p:nvSpPr>
            <p:spPr>
              <a:xfrm>
                <a:off x="997350" y="1908975"/>
                <a:ext cx="442800" cy="442800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1427" tIns="51427" rIns="51427" bIns="51427" anchor="ctr" anchorCtr="0">
                <a:noAutofit/>
              </a:bodyPr>
              <a:lstStyle/>
              <a:p>
                <a:pPr defTabSz="342900" latinLnBrk="0"/>
                <a:r>
                  <a:rPr lang="en-GB" sz="1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  <a:endParaRPr sz="1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92863869-085D-904B-9430-4323A7A3A920}"/>
              </a:ext>
            </a:extLst>
          </p:cNvPr>
          <p:cNvSpPr txBox="1">
            <a:spLocks/>
          </p:cNvSpPr>
          <p:nvPr/>
        </p:nvSpPr>
        <p:spPr>
          <a:xfrm>
            <a:off x="179512" y="0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FinTech – 5 Why</a:t>
            </a:r>
            <a:endParaRPr lang="ko-KR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4E4F553E-7222-3E4C-95E2-CEFEF86EB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89615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AD350C-E86C-430B-91B1-30CAB577C787}"/>
              </a:ext>
            </a:extLst>
          </p:cNvPr>
          <p:cNvSpPr/>
          <p:nvPr/>
        </p:nvSpPr>
        <p:spPr>
          <a:xfrm>
            <a:off x="693876" y="598222"/>
            <a:ext cx="2852557" cy="1333261"/>
          </a:xfrm>
          <a:custGeom>
            <a:avLst/>
            <a:gdLst>
              <a:gd name="connsiteX0" fmla="*/ 1327149 w 5841999"/>
              <a:gd name="connsiteY0" fmla="*/ 0 h 2730500"/>
              <a:gd name="connsiteX1" fmla="*/ 1365250 w 5841999"/>
              <a:gd name="connsiteY1" fmla="*/ 0 h 2730500"/>
              <a:gd name="connsiteX2" fmla="*/ 4984749 w 5841999"/>
              <a:gd name="connsiteY2" fmla="*/ 0 h 2730500"/>
              <a:gd name="connsiteX3" fmla="*/ 5841999 w 5841999"/>
              <a:gd name="connsiteY3" fmla="*/ 857250 h 2730500"/>
              <a:gd name="connsiteX4" fmla="*/ 4984749 w 5841999"/>
              <a:gd name="connsiteY4" fmla="*/ 1714500 h 2730500"/>
              <a:gd name="connsiteX5" fmla="*/ 2734468 w 5841999"/>
              <a:gd name="connsiteY5" fmla="*/ 1784152 h 2730500"/>
              <a:gd name="connsiteX6" fmla="*/ 2651734 w 5841999"/>
              <a:gd name="connsiteY6" fmla="*/ 1804784 h 2730500"/>
              <a:gd name="connsiteX7" fmla="*/ 2623212 w 5841999"/>
              <a:gd name="connsiteY7" fmla="*/ 1896667 h 2730500"/>
              <a:gd name="connsiteX8" fmla="*/ 1365250 w 5841999"/>
              <a:gd name="connsiteY8" fmla="*/ 2730500 h 2730500"/>
              <a:gd name="connsiteX9" fmla="*/ 0 w 5841999"/>
              <a:gd name="connsiteY9" fmla="*/ 1365250 h 2730500"/>
              <a:gd name="connsiteX10" fmla="*/ 1225661 w 5841999"/>
              <a:gd name="connsiteY10" fmla="*/ 7049 h 2730500"/>
              <a:gd name="connsiteX11" fmla="*/ 1234915 w 5841999"/>
              <a:gd name="connsiteY11" fmla="*/ 6581 h 2730500"/>
              <a:gd name="connsiteX12" fmla="*/ 1237803 w 5841999"/>
              <a:gd name="connsiteY12" fmla="*/ 6023 h 2730500"/>
              <a:gd name="connsiteX13" fmla="*/ 1327149 w 5841999"/>
              <a:gd name="connsiteY13" fmla="*/ 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41999" h="2730500">
                <a:moveTo>
                  <a:pt x="1327149" y="0"/>
                </a:moveTo>
                <a:lnTo>
                  <a:pt x="1365250" y="0"/>
                </a:lnTo>
                <a:lnTo>
                  <a:pt x="4984749" y="0"/>
                </a:lnTo>
                <a:cubicBezTo>
                  <a:pt x="5458195" y="0"/>
                  <a:pt x="5841999" y="383804"/>
                  <a:pt x="5841999" y="857250"/>
                </a:cubicBezTo>
                <a:cubicBezTo>
                  <a:pt x="5841999" y="1330696"/>
                  <a:pt x="5458195" y="1714500"/>
                  <a:pt x="4984749" y="1714500"/>
                </a:cubicBezTo>
                <a:cubicBezTo>
                  <a:pt x="4070349" y="1714500"/>
                  <a:pt x="3291680" y="1664494"/>
                  <a:pt x="2734468" y="1784152"/>
                </a:cubicBezTo>
                <a:lnTo>
                  <a:pt x="2651734" y="1804784"/>
                </a:lnTo>
                <a:lnTo>
                  <a:pt x="2623212" y="1896667"/>
                </a:lnTo>
                <a:cubicBezTo>
                  <a:pt x="2415956" y="2386676"/>
                  <a:pt x="1930755" y="2730500"/>
                  <a:pt x="1365250" y="2730500"/>
                </a:cubicBezTo>
                <a:cubicBezTo>
                  <a:pt x="611243" y="2730500"/>
                  <a:pt x="0" y="2119257"/>
                  <a:pt x="0" y="1365250"/>
                </a:cubicBezTo>
                <a:cubicBezTo>
                  <a:pt x="0" y="658369"/>
                  <a:pt x="537226" y="76963"/>
                  <a:pt x="1225661" y="7049"/>
                </a:cubicBezTo>
                <a:lnTo>
                  <a:pt x="1234915" y="6581"/>
                </a:lnTo>
                <a:lnTo>
                  <a:pt x="1237803" y="6023"/>
                </a:lnTo>
                <a:cubicBezTo>
                  <a:pt x="1267715" y="2067"/>
                  <a:pt x="1297559" y="0"/>
                  <a:pt x="13271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27000" dist="381000" dir="2700000" sx="91000" sy="91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A2D6556-225C-49C9-9141-3BDA0AE68414}"/>
              </a:ext>
            </a:extLst>
          </p:cNvPr>
          <p:cNvSpPr/>
          <p:nvPr/>
        </p:nvSpPr>
        <p:spPr>
          <a:xfrm>
            <a:off x="815389" y="744372"/>
            <a:ext cx="1009025" cy="100902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95300" dist="101600" sx="107000" sy="107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96A6E7-109B-4FDC-9ECB-D38111566D2E}"/>
              </a:ext>
            </a:extLst>
          </p:cNvPr>
          <p:cNvSpPr/>
          <p:nvPr/>
        </p:nvSpPr>
        <p:spPr>
          <a:xfrm flipH="1">
            <a:off x="4051610" y="645594"/>
            <a:ext cx="2852557" cy="1333261"/>
          </a:xfrm>
          <a:custGeom>
            <a:avLst/>
            <a:gdLst>
              <a:gd name="connsiteX0" fmla="*/ 1327149 w 5841999"/>
              <a:gd name="connsiteY0" fmla="*/ 0 h 2730500"/>
              <a:gd name="connsiteX1" fmla="*/ 1365250 w 5841999"/>
              <a:gd name="connsiteY1" fmla="*/ 0 h 2730500"/>
              <a:gd name="connsiteX2" fmla="*/ 4984749 w 5841999"/>
              <a:gd name="connsiteY2" fmla="*/ 0 h 2730500"/>
              <a:gd name="connsiteX3" fmla="*/ 5841999 w 5841999"/>
              <a:gd name="connsiteY3" fmla="*/ 857250 h 2730500"/>
              <a:gd name="connsiteX4" fmla="*/ 4984749 w 5841999"/>
              <a:gd name="connsiteY4" fmla="*/ 1714500 h 2730500"/>
              <a:gd name="connsiteX5" fmla="*/ 2734468 w 5841999"/>
              <a:gd name="connsiteY5" fmla="*/ 1784152 h 2730500"/>
              <a:gd name="connsiteX6" fmla="*/ 2651734 w 5841999"/>
              <a:gd name="connsiteY6" fmla="*/ 1804784 h 2730500"/>
              <a:gd name="connsiteX7" fmla="*/ 2623212 w 5841999"/>
              <a:gd name="connsiteY7" fmla="*/ 1896667 h 2730500"/>
              <a:gd name="connsiteX8" fmla="*/ 1365250 w 5841999"/>
              <a:gd name="connsiteY8" fmla="*/ 2730500 h 2730500"/>
              <a:gd name="connsiteX9" fmla="*/ 0 w 5841999"/>
              <a:gd name="connsiteY9" fmla="*/ 1365250 h 2730500"/>
              <a:gd name="connsiteX10" fmla="*/ 1225661 w 5841999"/>
              <a:gd name="connsiteY10" fmla="*/ 7049 h 2730500"/>
              <a:gd name="connsiteX11" fmla="*/ 1234915 w 5841999"/>
              <a:gd name="connsiteY11" fmla="*/ 6581 h 2730500"/>
              <a:gd name="connsiteX12" fmla="*/ 1237803 w 5841999"/>
              <a:gd name="connsiteY12" fmla="*/ 6023 h 2730500"/>
              <a:gd name="connsiteX13" fmla="*/ 1327149 w 5841999"/>
              <a:gd name="connsiteY13" fmla="*/ 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41999" h="2730500">
                <a:moveTo>
                  <a:pt x="1327149" y="0"/>
                </a:moveTo>
                <a:lnTo>
                  <a:pt x="1365250" y="0"/>
                </a:lnTo>
                <a:lnTo>
                  <a:pt x="4984749" y="0"/>
                </a:lnTo>
                <a:cubicBezTo>
                  <a:pt x="5458195" y="0"/>
                  <a:pt x="5841999" y="383804"/>
                  <a:pt x="5841999" y="857250"/>
                </a:cubicBezTo>
                <a:cubicBezTo>
                  <a:pt x="5841999" y="1330696"/>
                  <a:pt x="5458195" y="1714500"/>
                  <a:pt x="4984749" y="1714500"/>
                </a:cubicBezTo>
                <a:cubicBezTo>
                  <a:pt x="4070349" y="1714500"/>
                  <a:pt x="3291680" y="1664494"/>
                  <a:pt x="2734468" y="1784152"/>
                </a:cubicBezTo>
                <a:lnTo>
                  <a:pt x="2651734" y="1804784"/>
                </a:lnTo>
                <a:lnTo>
                  <a:pt x="2623212" y="1896667"/>
                </a:lnTo>
                <a:cubicBezTo>
                  <a:pt x="2415956" y="2386676"/>
                  <a:pt x="1930755" y="2730500"/>
                  <a:pt x="1365250" y="2730500"/>
                </a:cubicBezTo>
                <a:cubicBezTo>
                  <a:pt x="611243" y="2730500"/>
                  <a:pt x="0" y="2119257"/>
                  <a:pt x="0" y="1365250"/>
                </a:cubicBezTo>
                <a:cubicBezTo>
                  <a:pt x="0" y="658369"/>
                  <a:pt x="537226" y="76963"/>
                  <a:pt x="1225661" y="7049"/>
                </a:cubicBezTo>
                <a:lnTo>
                  <a:pt x="1234915" y="6581"/>
                </a:lnTo>
                <a:lnTo>
                  <a:pt x="1237803" y="6023"/>
                </a:lnTo>
                <a:cubicBezTo>
                  <a:pt x="1267715" y="2067"/>
                  <a:pt x="1297559" y="0"/>
                  <a:pt x="13271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27000" dist="381000" dir="2700000" sx="91000" sy="91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F8DA2E-610E-4509-963C-0F980C7765DC}"/>
              </a:ext>
            </a:extLst>
          </p:cNvPr>
          <p:cNvSpPr/>
          <p:nvPr/>
        </p:nvSpPr>
        <p:spPr>
          <a:xfrm flipH="1">
            <a:off x="5741303" y="811030"/>
            <a:ext cx="1009025" cy="10090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95300" dist="101600" sx="107000" sy="107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3F2814-F29B-40A1-8445-5EAB60B8B6F7}"/>
              </a:ext>
            </a:extLst>
          </p:cNvPr>
          <p:cNvSpPr/>
          <p:nvPr/>
        </p:nvSpPr>
        <p:spPr>
          <a:xfrm>
            <a:off x="856369" y="2129949"/>
            <a:ext cx="2852557" cy="1333261"/>
          </a:xfrm>
          <a:custGeom>
            <a:avLst/>
            <a:gdLst>
              <a:gd name="connsiteX0" fmla="*/ 1327149 w 5841999"/>
              <a:gd name="connsiteY0" fmla="*/ 0 h 2730500"/>
              <a:gd name="connsiteX1" fmla="*/ 1365250 w 5841999"/>
              <a:gd name="connsiteY1" fmla="*/ 0 h 2730500"/>
              <a:gd name="connsiteX2" fmla="*/ 4984749 w 5841999"/>
              <a:gd name="connsiteY2" fmla="*/ 0 h 2730500"/>
              <a:gd name="connsiteX3" fmla="*/ 5841999 w 5841999"/>
              <a:gd name="connsiteY3" fmla="*/ 857250 h 2730500"/>
              <a:gd name="connsiteX4" fmla="*/ 4984749 w 5841999"/>
              <a:gd name="connsiteY4" fmla="*/ 1714500 h 2730500"/>
              <a:gd name="connsiteX5" fmla="*/ 2734468 w 5841999"/>
              <a:gd name="connsiteY5" fmla="*/ 1784152 h 2730500"/>
              <a:gd name="connsiteX6" fmla="*/ 2651734 w 5841999"/>
              <a:gd name="connsiteY6" fmla="*/ 1804784 h 2730500"/>
              <a:gd name="connsiteX7" fmla="*/ 2623212 w 5841999"/>
              <a:gd name="connsiteY7" fmla="*/ 1896667 h 2730500"/>
              <a:gd name="connsiteX8" fmla="*/ 1365250 w 5841999"/>
              <a:gd name="connsiteY8" fmla="*/ 2730500 h 2730500"/>
              <a:gd name="connsiteX9" fmla="*/ 0 w 5841999"/>
              <a:gd name="connsiteY9" fmla="*/ 1365250 h 2730500"/>
              <a:gd name="connsiteX10" fmla="*/ 1225661 w 5841999"/>
              <a:gd name="connsiteY10" fmla="*/ 7049 h 2730500"/>
              <a:gd name="connsiteX11" fmla="*/ 1234915 w 5841999"/>
              <a:gd name="connsiteY11" fmla="*/ 6581 h 2730500"/>
              <a:gd name="connsiteX12" fmla="*/ 1237803 w 5841999"/>
              <a:gd name="connsiteY12" fmla="*/ 6023 h 2730500"/>
              <a:gd name="connsiteX13" fmla="*/ 1327149 w 5841999"/>
              <a:gd name="connsiteY13" fmla="*/ 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41999" h="2730500">
                <a:moveTo>
                  <a:pt x="1327149" y="0"/>
                </a:moveTo>
                <a:lnTo>
                  <a:pt x="1365250" y="0"/>
                </a:lnTo>
                <a:lnTo>
                  <a:pt x="4984749" y="0"/>
                </a:lnTo>
                <a:cubicBezTo>
                  <a:pt x="5458195" y="0"/>
                  <a:pt x="5841999" y="383804"/>
                  <a:pt x="5841999" y="857250"/>
                </a:cubicBezTo>
                <a:cubicBezTo>
                  <a:pt x="5841999" y="1330696"/>
                  <a:pt x="5458195" y="1714500"/>
                  <a:pt x="4984749" y="1714500"/>
                </a:cubicBezTo>
                <a:cubicBezTo>
                  <a:pt x="4070349" y="1714500"/>
                  <a:pt x="3291680" y="1664494"/>
                  <a:pt x="2734468" y="1784152"/>
                </a:cubicBezTo>
                <a:lnTo>
                  <a:pt x="2651734" y="1804784"/>
                </a:lnTo>
                <a:lnTo>
                  <a:pt x="2623212" y="1896667"/>
                </a:lnTo>
                <a:cubicBezTo>
                  <a:pt x="2415956" y="2386676"/>
                  <a:pt x="1930755" y="2730500"/>
                  <a:pt x="1365250" y="2730500"/>
                </a:cubicBezTo>
                <a:cubicBezTo>
                  <a:pt x="611243" y="2730500"/>
                  <a:pt x="0" y="2119257"/>
                  <a:pt x="0" y="1365250"/>
                </a:cubicBezTo>
                <a:cubicBezTo>
                  <a:pt x="0" y="658369"/>
                  <a:pt x="537226" y="76963"/>
                  <a:pt x="1225661" y="7049"/>
                </a:cubicBezTo>
                <a:lnTo>
                  <a:pt x="1234915" y="6581"/>
                </a:lnTo>
                <a:lnTo>
                  <a:pt x="1237803" y="6023"/>
                </a:lnTo>
                <a:cubicBezTo>
                  <a:pt x="1267715" y="2067"/>
                  <a:pt x="1297559" y="0"/>
                  <a:pt x="13271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27000" dist="381000" dir="2700000" sx="91000" sy="91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E644A-8898-49B2-8A16-53698CC06CAD}"/>
              </a:ext>
            </a:extLst>
          </p:cNvPr>
          <p:cNvSpPr/>
          <p:nvPr/>
        </p:nvSpPr>
        <p:spPr>
          <a:xfrm>
            <a:off x="978078" y="2299166"/>
            <a:ext cx="1009025" cy="1009026"/>
          </a:xfrm>
          <a:prstGeom prst="ellipse">
            <a:avLst/>
          </a:prstGeom>
          <a:solidFill>
            <a:srgbClr val="E5B3BD"/>
          </a:solidFill>
          <a:ln>
            <a:noFill/>
          </a:ln>
          <a:effectLst>
            <a:outerShdw blurRad="495300" dist="101600" sx="107000" sy="107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31E5D4D-0B29-4F89-BA1B-DD8D19997AD2}"/>
              </a:ext>
            </a:extLst>
          </p:cNvPr>
          <p:cNvSpPr/>
          <p:nvPr/>
        </p:nvSpPr>
        <p:spPr>
          <a:xfrm flipH="1">
            <a:off x="3988702" y="2129948"/>
            <a:ext cx="2852557" cy="1333261"/>
          </a:xfrm>
          <a:custGeom>
            <a:avLst/>
            <a:gdLst>
              <a:gd name="connsiteX0" fmla="*/ 1327149 w 5841999"/>
              <a:gd name="connsiteY0" fmla="*/ 0 h 2730500"/>
              <a:gd name="connsiteX1" fmla="*/ 1365250 w 5841999"/>
              <a:gd name="connsiteY1" fmla="*/ 0 h 2730500"/>
              <a:gd name="connsiteX2" fmla="*/ 4984749 w 5841999"/>
              <a:gd name="connsiteY2" fmla="*/ 0 h 2730500"/>
              <a:gd name="connsiteX3" fmla="*/ 5841999 w 5841999"/>
              <a:gd name="connsiteY3" fmla="*/ 857250 h 2730500"/>
              <a:gd name="connsiteX4" fmla="*/ 4984749 w 5841999"/>
              <a:gd name="connsiteY4" fmla="*/ 1714500 h 2730500"/>
              <a:gd name="connsiteX5" fmla="*/ 2734468 w 5841999"/>
              <a:gd name="connsiteY5" fmla="*/ 1784152 h 2730500"/>
              <a:gd name="connsiteX6" fmla="*/ 2651734 w 5841999"/>
              <a:gd name="connsiteY6" fmla="*/ 1804784 h 2730500"/>
              <a:gd name="connsiteX7" fmla="*/ 2623212 w 5841999"/>
              <a:gd name="connsiteY7" fmla="*/ 1896667 h 2730500"/>
              <a:gd name="connsiteX8" fmla="*/ 1365250 w 5841999"/>
              <a:gd name="connsiteY8" fmla="*/ 2730500 h 2730500"/>
              <a:gd name="connsiteX9" fmla="*/ 0 w 5841999"/>
              <a:gd name="connsiteY9" fmla="*/ 1365250 h 2730500"/>
              <a:gd name="connsiteX10" fmla="*/ 1225661 w 5841999"/>
              <a:gd name="connsiteY10" fmla="*/ 7049 h 2730500"/>
              <a:gd name="connsiteX11" fmla="*/ 1234915 w 5841999"/>
              <a:gd name="connsiteY11" fmla="*/ 6581 h 2730500"/>
              <a:gd name="connsiteX12" fmla="*/ 1237803 w 5841999"/>
              <a:gd name="connsiteY12" fmla="*/ 6023 h 2730500"/>
              <a:gd name="connsiteX13" fmla="*/ 1327149 w 5841999"/>
              <a:gd name="connsiteY13" fmla="*/ 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41999" h="2730500">
                <a:moveTo>
                  <a:pt x="1327149" y="0"/>
                </a:moveTo>
                <a:lnTo>
                  <a:pt x="1365250" y="0"/>
                </a:lnTo>
                <a:lnTo>
                  <a:pt x="4984749" y="0"/>
                </a:lnTo>
                <a:cubicBezTo>
                  <a:pt x="5458195" y="0"/>
                  <a:pt x="5841999" y="383804"/>
                  <a:pt x="5841999" y="857250"/>
                </a:cubicBezTo>
                <a:cubicBezTo>
                  <a:pt x="5841999" y="1330696"/>
                  <a:pt x="5458195" y="1714500"/>
                  <a:pt x="4984749" y="1714500"/>
                </a:cubicBezTo>
                <a:cubicBezTo>
                  <a:pt x="4070349" y="1714500"/>
                  <a:pt x="3291680" y="1664494"/>
                  <a:pt x="2734468" y="1784152"/>
                </a:cubicBezTo>
                <a:lnTo>
                  <a:pt x="2651734" y="1804784"/>
                </a:lnTo>
                <a:lnTo>
                  <a:pt x="2623212" y="1896667"/>
                </a:lnTo>
                <a:cubicBezTo>
                  <a:pt x="2415956" y="2386676"/>
                  <a:pt x="1930755" y="2730500"/>
                  <a:pt x="1365250" y="2730500"/>
                </a:cubicBezTo>
                <a:cubicBezTo>
                  <a:pt x="611243" y="2730500"/>
                  <a:pt x="0" y="2119257"/>
                  <a:pt x="0" y="1365250"/>
                </a:cubicBezTo>
                <a:cubicBezTo>
                  <a:pt x="0" y="658369"/>
                  <a:pt x="537226" y="76963"/>
                  <a:pt x="1225661" y="7049"/>
                </a:cubicBezTo>
                <a:lnTo>
                  <a:pt x="1234915" y="6581"/>
                </a:lnTo>
                <a:lnTo>
                  <a:pt x="1237803" y="6023"/>
                </a:lnTo>
                <a:cubicBezTo>
                  <a:pt x="1267715" y="2067"/>
                  <a:pt x="1297559" y="0"/>
                  <a:pt x="13271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27000" dist="381000" dir="2700000" sx="91000" sy="91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D4B2B4-127F-46E0-9666-C3F43F667F1E}"/>
              </a:ext>
            </a:extLst>
          </p:cNvPr>
          <p:cNvSpPr/>
          <p:nvPr/>
        </p:nvSpPr>
        <p:spPr>
          <a:xfrm flipH="1">
            <a:off x="5695798" y="2357512"/>
            <a:ext cx="1009025" cy="10090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495300" dist="101600" sx="107000" sy="107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046144-A233-4567-BF62-DA88D60BAC5B}"/>
              </a:ext>
            </a:extLst>
          </p:cNvPr>
          <p:cNvSpPr txBox="1"/>
          <p:nvPr/>
        </p:nvSpPr>
        <p:spPr>
          <a:xfrm>
            <a:off x="1173029" y="1155023"/>
            <a:ext cx="5864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pattFill prst="pct90">
                  <a:fgClr>
                    <a:schemeClr val="tx1"/>
                  </a:fgClr>
                  <a:bgClr>
                    <a:schemeClr val="bg1"/>
                  </a:bgClr>
                </a:pattFill>
                <a:effectLst>
                  <a:outerShdw blurRad="50800" dist="38100" dir="8100000" algn="tr" rotWithShape="0">
                    <a:prstClr val="black"/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01</a:t>
            </a:r>
            <a:endParaRPr lang="en-IN" sz="2700" b="1" dirty="0">
              <a:pattFill prst="pct90">
                <a:fgClr>
                  <a:schemeClr val="tx1"/>
                </a:fgClr>
                <a:bgClr>
                  <a:schemeClr val="bg1"/>
                </a:bgClr>
              </a:pattFill>
              <a:effectLst>
                <a:outerShdw blurRad="50800" dist="38100" dir="8100000" algn="tr" rotWithShape="0">
                  <a:prstClr val="black"/>
                </a:outerShdw>
              </a:effectLst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4DAE79-A769-496E-AB03-F230455D7D88}"/>
              </a:ext>
            </a:extLst>
          </p:cNvPr>
          <p:cNvSpPr txBox="1"/>
          <p:nvPr/>
        </p:nvSpPr>
        <p:spPr>
          <a:xfrm>
            <a:off x="1335357" y="2734518"/>
            <a:ext cx="5864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pattFill prst="pct90">
                  <a:fgClr>
                    <a:schemeClr val="tx1"/>
                  </a:fgClr>
                  <a:bgClr>
                    <a:schemeClr val="bg1"/>
                  </a:bgClr>
                </a:pattFill>
                <a:effectLst>
                  <a:outerShdw blurRad="50800" dist="38100" dir="8100000" algn="tr" rotWithShape="0">
                    <a:prstClr val="black"/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03</a:t>
            </a:r>
            <a:endParaRPr lang="en-IN" sz="2700" b="1" dirty="0">
              <a:pattFill prst="pct90">
                <a:fgClr>
                  <a:schemeClr val="tx1"/>
                </a:fgClr>
                <a:bgClr>
                  <a:schemeClr val="bg1"/>
                </a:bgClr>
              </a:pattFill>
              <a:effectLst>
                <a:outerShdw blurRad="50800" dist="38100" dir="8100000" algn="tr" rotWithShape="0">
                  <a:prstClr val="black"/>
                </a:outerShdw>
              </a:effectLst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ABD135-2B55-4B24-801A-C64C0B9856FB}"/>
              </a:ext>
            </a:extLst>
          </p:cNvPr>
          <p:cNvSpPr txBox="1"/>
          <p:nvPr/>
        </p:nvSpPr>
        <p:spPr>
          <a:xfrm>
            <a:off x="5786342" y="2764857"/>
            <a:ext cx="5864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pattFill prst="pct90">
                  <a:fgClr>
                    <a:schemeClr val="tx1"/>
                  </a:fgClr>
                  <a:bgClr>
                    <a:schemeClr val="bg1"/>
                  </a:bgClr>
                </a:pattFill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04</a:t>
            </a:r>
            <a:endParaRPr lang="en-IN" sz="2700" b="1" dirty="0">
              <a:pattFill prst="pct90">
                <a:fgClr>
                  <a:schemeClr val="tx1"/>
                </a:fgClr>
                <a:bgClr>
                  <a:schemeClr val="bg1"/>
                </a:bgClr>
              </a:pattFill>
              <a:effectLst>
                <a:outerShdw blurRad="50800" dist="38100" algn="l" rotWithShape="0">
                  <a:prstClr val="black">
                    <a:alpha val="69000"/>
                  </a:prstClr>
                </a:outerShdw>
              </a:effectLst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F4AE6-A02C-4C7F-B68C-59B1572C7ACB}"/>
              </a:ext>
            </a:extLst>
          </p:cNvPr>
          <p:cNvSpPr txBox="1"/>
          <p:nvPr/>
        </p:nvSpPr>
        <p:spPr>
          <a:xfrm>
            <a:off x="5848562" y="1179822"/>
            <a:ext cx="5864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pattFill prst="pct90">
                  <a:fgClr>
                    <a:schemeClr val="tx1"/>
                  </a:fgClr>
                  <a:bgClr>
                    <a:schemeClr val="bg1"/>
                  </a:bgClr>
                </a:pattFill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02</a:t>
            </a:r>
            <a:endParaRPr lang="en-IN" sz="2700" b="1" dirty="0">
              <a:pattFill prst="pct90">
                <a:fgClr>
                  <a:schemeClr val="tx1"/>
                </a:fgClr>
                <a:bgClr>
                  <a:schemeClr val="bg1"/>
                </a:bgClr>
              </a:pattFill>
              <a:effectLst>
                <a:outerShdw blurRad="50800" dist="38100" algn="l" rotWithShape="0">
                  <a:prstClr val="black">
                    <a:alpha val="69000"/>
                  </a:prstClr>
                </a:outerShdw>
              </a:effectLst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7CBCB6-900B-406F-9B43-44DAC63055AF}"/>
              </a:ext>
            </a:extLst>
          </p:cNvPr>
          <p:cNvSpPr/>
          <p:nvPr/>
        </p:nvSpPr>
        <p:spPr>
          <a:xfrm>
            <a:off x="1689051" y="698980"/>
            <a:ext cx="1751469" cy="613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IN" altLang="zh-TW" sz="1600" b="1" dirty="0" err="1">
                <a:latin typeface="Kaiti TC" panose="02010600040101010101" pitchFamily="2" charset="-120"/>
                <a:ea typeface="Kaiti TC" panose="02010600040101010101" pitchFamily="2" charset="-120"/>
              </a:rPr>
              <a:t>新技術興起帶來重大衝擊</a:t>
            </a:r>
            <a:endParaRPr lang="en-IN" altLang="zh-TW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F08F88-4947-4B52-A68E-678336DB4B58}"/>
              </a:ext>
            </a:extLst>
          </p:cNvPr>
          <p:cNvSpPr/>
          <p:nvPr/>
        </p:nvSpPr>
        <p:spPr>
          <a:xfrm rot="19338633">
            <a:off x="765043" y="898270"/>
            <a:ext cx="892415" cy="307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Option 1</a:t>
            </a:r>
            <a:endParaRPr lang="en-IN" sz="1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779529-8391-408E-9889-B909BF7B04C6}"/>
              </a:ext>
            </a:extLst>
          </p:cNvPr>
          <p:cNvSpPr/>
          <p:nvPr/>
        </p:nvSpPr>
        <p:spPr>
          <a:xfrm rot="19338633">
            <a:off x="876121" y="2457126"/>
            <a:ext cx="892415" cy="298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3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Option 3</a:t>
            </a:r>
            <a:endParaRPr lang="en-IN" sz="135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305AB7-6FF2-4A3A-9D3E-76C6E9266FE0}"/>
              </a:ext>
            </a:extLst>
          </p:cNvPr>
          <p:cNvSpPr/>
          <p:nvPr/>
        </p:nvSpPr>
        <p:spPr>
          <a:xfrm rot="2261367" flipH="1">
            <a:off x="5940316" y="986034"/>
            <a:ext cx="892415" cy="298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3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Option 2</a:t>
            </a:r>
            <a:endParaRPr lang="en-IN" sz="135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B3CA62-48BA-4A40-A28D-12067F487B1E}"/>
              </a:ext>
            </a:extLst>
          </p:cNvPr>
          <p:cNvSpPr/>
          <p:nvPr/>
        </p:nvSpPr>
        <p:spPr>
          <a:xfrm rot="2261367" flipH="1">
            <a:off x="5919312" y="2542025"/>
            <a:ext cx="892415" cy="298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3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Option 4</a:t>
            </a:r>
            <a:endParaRPr lang="en-IN" sz="135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57773827-8742-46D5-AE42-2F1F8EFB8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58" y="1005602"/>
            <a:ext cx="2055006" cy="3808360"/>
          </a:xfrm>
          <a:prstGeom prst="rect">
            <a:avLst/>
          </a:prstGeom>
          <a:effectLst>
            <a:outerShdw blurRad="495300" dist="317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7" name="Freeform: Shape 13">
            <a:extLst>
              <a:ext uri="{FF2B5EF4-FFF2-40B4-BE49-F238E27FC236}">
                <a16:creationId xmlns:a16="http://schemas.microsoft.com/office/drawing/2014/main" id="{88988ACF-E832-D94A-A78A-6018CEE5A840}"/>
              </a:ext>
            </a:extLst>
          </p:cNvPr>
          <p:cNvSpPr/>
          <p:nvPr/>
        </p:nvSpPr>
        <p:spPr>
          <a:xfrm>
            <a:off x="898061" y="3732497"/>
            <a:ext cx="2852557" cy="1333261"/>
          </a:xfrm>
          <a:custGeom>
            <a:avLst/>
            <a:gdLst>
              <a:gd name="connsiteX0" fmla="*/ 1327149 w 5841999"/>
              <a:gd name="connsiteY0" fmla="*/ 0 h 2730500"/>
              <a:gd name="connsiteX1" fmla="*/ 1365250 w 5841999"/>
              <a:gd name="connsiteY1" fmla="*/ 0 h 2730500"/>
              <a:gd name="connsiteX2" fmla="*/ 4984749 w 5841999"/>
              <a:gd name="connsiteY2" fmla="*/ 0 h 2730500"/>
              <a:gd name="connsiteX3" fmla="*/ 5841999 w 5841999"/>
              <a:gd name="connsiteY3" fmla="*/ 857250 h 2730500"/>
              <a:gd name="connsiteX4" fmla="*/ 4984749 w 5841999"/>
              <a:gd name="connsiteY4" fmla="*/ 1714500 h 2730500"/>
              <a:gd name="connsiteX5" fmla="*/ 2734468 w 5841999"/>
              <a:gd name="connsiteY5" fmla="*/ 1784152 h 2730500"/>
              <a:gd name="connsiteX6" fmla="*/ 2651734 w 5841999"/>
              <a:gd name="connsiteY6" fmla="*/ 1804784 h 2730500"/>
              <a:gd name="connsiteX7" fmla="*/ 2623212 w 5841999"/>
              <a:gd name="connsiteY7" fmla="*/ 1896667 h 2730500"/>
              <a:gd name="connsiteX8" fmla="*/ 1365250 w 5841999"/>
              <a:gd name="connsiteY8" fmla="*/ 2730500 h 2730500"/>
              <a:gd name="connsiteX9" fmla="*/ 0 w 5841999"/>
              <a:gd name="connsiteY9" fmla="*/ 1365250 h 2730500"/>
              <a:gd name="connsiteX10" fmla="*/ 1225661 w 5841999"/>
              <a:gd name="connsiteY10" fmla="*/ 7049 h 2730500"/>
              <a:gd name="connsiteX11" fmla="*/ 1234915 w 5841999"/>
              <a:gd name="connsiteY11" fmla="*/ 6581 h 2730500"/>
              <a:gd name="connsiteX12" fmla="*/ 1237803 w 5841999"/>
              <a:gd name="connsiteY12" fmla="*/ 6023 h 2730500"/>
              <a:gd name="connsiteX13" fmla="*/ 1327149 w 5841999"/>
              <a:gd name="connsiteY13" fmla="*/ 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41999" h="2730500">
                <a:moveTo>
                  <a:pt x="1327149" y="0"/>
                </a:moveTo>
                <a:lnTo>
                  <a:pt x="1365250" y="0"/>
                </a:lnTo>
                <a:lnTo>
                  <a:pt x="4984749" y="0"/>
                </a:lnTo>
                <a:cubicBezTo>
                  <a:pt x="5458195" y="0"/>
                  <a:pt x="5841999" y="383804"/>
                  <a:pt x="5841999" y="857250"/>
                </a:cubicBezTo>
                <a:cubicBezTo>
                  <a:pt x="5841999" y="1330696"/>
                  <a:pt x="5458195" y="1714500"/>
                  <a:pt x="4984749" y="1714500"/>
                </a:cubicBezTo>
                <a:cubicBezTo>
                  <a:pt x="4070349" y="1714500"/>
                  <a:pt x="3291680" y="1664494"/>
                  <a:pt x="2734468" y="1784152"/>
                </a:cubicBezTo>
                <a:lnTo>
                  <a:pt x="2651734" y="1804784"/>
                </a:lnTo>
                <a:lnTo>
                  <a:pt x="2623212" y="1896667"/>
                </a:lnTo>
                <a:cubicBezTo>
                  <a:pt x="2415956" y="2386676"/>
                  <a:pt x="1930755" y="2730500"/>
                  <a:pt x="1365250" y="2730500"/>
                </a:cubicBezTo>
                <a:cubicBezTo>
                  <a:pt x="611243" y="2730500"/>
                  <a:pt x="0" y="2119257"/>
                  <a:pt x="0" y="1365250"/>
                </a:cubicBezTo>
                <a:cubicBezTo>
                  <a:pt x="0" y="658369"/>
                  <a:pt x="537226" y="76963"/>
                  <a:pt x="1225661" y="7049"/>
                </a:cubicBezTo>
                <a:lnTo>
                  <a:pt x="1234915" y="6581"/>
                </a:lnTo>
                <a:lnTo>
                  <a:pt x="1237803" y="6023"/>
                </a:lnTo>
                <a:cubicBezTo>
                  <a:pt x="1267715" y="2067"/>
                  <a:pt x="1297559" y="0"/>
                  <a:pt x="13271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27000" dist="381000" dir="2700000" sx="91000" sy="91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282CE422-F57F-4F40-9DDA-0035C194D62D}"/>
              </a:ext>
            </a:extLst>
          </p:cNvPr>
          <p:cNvSpPr txBox="1">
            <a:spLocks/>
          </p:cNvSpPr>
          <p:nvPr/>
        </p:nvSpPr>
        <p:spPr>
          <a:xfrm>
            <a:off x="179512" y="-24320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FinTech – 10 Trends</a:t>
            </a:r>
            <a:endParaRPr lang="ko-KR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5">
            <a:extLst>
              <a:ext uri="{FF2B5EF4-FFF2-40B4-BE49-F238E27FC236}">
                <a16:creationId xmlns:a16="http://schemas.microsoft.com/office/drawing/2014/main" id="{CFF1D707-5809-5149-AAC5-008106AB24F3}"/>
              </a:ext>
            </a:extLst>
          </p:cNvPr>
          <p:cNvSpPr/>
          <p:nvPr/>
        </p:nvSpPr>
        <p:spPr>
          <a:xfrm>
            <a:off x="1098474" y="3937841"/>
            <a:ext cx="1009025" cy="100902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95300" dist="101600" sx="107000" sy="107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D73523D6-B957-164F-89A1-AF960C27DFD7}"/>
              </a:ext>
            </a:extLst>
          </p:cNvPr>
          <p:cNvSpPr/>
          <p:nvPr/>
        </p:nvSpPr>
        <p:spPr>
          <a:xfrm>
            <a:off x="4051610" y="756523"/>
            <a:ext cx="2544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err="1">
                <a:latin typeface="Kaiti TC" panose="02010600040101010101" pitchFamily="2" charset="-120"/>
                <a:ea typeface="Kaiti TC" panose="02010600040101010101" pitchFamily="2" charset="-120"/>
              </a:rPr>
              <a:t>供需結構改變</a:t>
            </a:r>
            <a:r>
              <a:rPr lang="en-IN" sz="16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</a:p>
          <a:p>
            <a:r>
              <a:rPr lang="en-IN" sz="1600" b="1" dirty="0" err="1">
                <a:latin typeface="Kaiti TC" panose="02010600040101010101" pitchFamily="2" charset="-120"/>
                <a:ea typeface="Kaiti TC" panose="02010600040101010101" pitchFamily="2" charset="-120"/>
              </a:rPr>
              <a:t>成為數位轉型動力</a:t>
            </a:r>
            <a:endParaRPr lang="en-IN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39" name="Rectangle 31">
            <a:extLst>
              <a:ext uri="{FF2B5EF4-FFF2-40B4-BE49-F238E27FC236}">
                <a16:creationId xmlns:a16="http://schemas.microsoft.com/office/drawing/2014/main" id="{9934C927-DDB6-B44A-AAED-D0570C62702F}"/>
              </a:ext>
            </a:extLst>
          </p:cNvPr>
          <p:cNvSpPr/>
          <p:nvPr/>
        </p:nvSpPr>
        <p:spPr>
          <a:xfrm>
            <a:off x="1987103" y="2190867"/>
            <a:ext cx="16801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Kaiti TC" panose="02010600040101010101" pitchFamily="2" charset="-120"/>
                <a:ea typeface="Kaiti TC" panose="02010600040101010101" pitchFamily="2" charset="-120"/>
              </a:rPr>
              <a:t>數位工具導入，成為各行業發展關鍵</a:t>
            </a:r>
            <a:endParaRPr lang="en-IN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8AACB3E0-FDE4-BF43-BAFC-E4B520C15589}"/>
              </a:ext>
            </a:extLst>
          </p:cNvPr>
          <p:cNvSpPr/>
          <p:nvPr/>
        </p:nvSpPr>
        <p:spPr>
          <a:xfrm>
            <a:off x="4071022" y="2279362"/>
            <a:ext cx="1903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Kaiti TC" panose="02010600040101010101" pitchFamily="2" charset="-120"/>
                <a:ea typeface="Kaiti TC" panose="02010600040101010101" pitchFamily="2" charset="-120"/>
              </a:rPr>
              <a:t>數位轉型方向明確，但隱含不安</a:t>
            </a:r>
            <a:endParaRPr lang="en-IN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41" name="Rectangle 31">
            <a:extLst>
              <a:ext uri="{FF2B5EF4-FFF2-40B4-BE49-F238E27FC236}">
                <a16:creationId xmlns:a16="http://schemas.microsoft.com/office/drawing/2014/main" id="{AB07801F-804F-2A40-BEA9-EBC57192A52F}"/>
              </a:ext>
            </a:extLst>
          </p:cNvPr>
          <p:cNvSpPr/>
          <p:nvPr/>
        </p:nvSpPr>
        <p:spPr>
          <a:xfrm rot="19338633">
            <a:off x="1015837" y="4077003"/>
            <a:ext cx="892415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3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Option 5</a:t>
            </a:r>
            <a:endParaRPr lang="en-IN" sz="135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CB186BDE-FDD6-924F-B136-FD05FE5B2793}"/>
              </a:ext>
            </a:extLst>
          </p:cNvPr>
          <p:cNvSpPr txBox="1"/>
          <p:nvPr/>
        </p:nvSpPr>
        <p:spPr>
          <a:xfrm>
            <a:off x="1397695" y="4334165"/>
            <a:ext cx="5864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pattFill prst="pct90">
                  <a:fgClr>
                    <a:schemeClr val="tx1"/>
                  </a:fgClr>
                  <a:bgClr>
                    <a:schemeClr val="bg1"/>
                  </a:bgClr>
                </a:pattFill>
                <a:effectLst>
                  <a:outerShdw blurRad="50800" dist="38100" dir="8100000" algn="tr" rotWithShape="0">
                    <a:prstClr val="black"/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05</a:t>
            </a:r>
            <a:endParaRPr lang="en-IN" sz="2700" b="1" dirty="0">
              <a:pattFill prst="pct90">
                <a:fgClr>
                  <a:schemeClr val="tx1"/>
                </a:fgClr>
                <a:bgClr>
                  <a:schemeClr val="bg1"/>
                </a:bgClr>
              </a:pattFill>
              <a:effectLst>
                <a:outerShdw blurRad="50800" dist="38100" dir="8100000" algn="tr" rotWithShape="0">
                  <a:prstClr val="black"/>
                </a:outerShdw>
              </a:effectLst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33">
            <a:extLst>
              <a:ext uri="{FF2B5EF4-FFF2-40B4-BE49-F238E27FC236}">
                <a16:creationId xmlns:a16="http://schemas.microsoft.com/office/drawing/2014/main" id="{AF70D660-A4F5-274D-817C-BF9DD1F57564}"/>
              </a:ext>
            </a:extLst>
          </p:cNvPr>
          <p:cNvSpPr/>
          <p:nvPr/>
        </p:nvSpPr>
        <p:spPr>
          <a:xfrm>
            <a:off x="1978480" y="3843616"/>
            <a:ext cx="19011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err="1">
                <a:latin typeface="Kaiti TC" panose="02010600040101010101" pitchFamily="2" charset="-120"/>
                <a:ea typeface="Kaiti TC" panose="02010600040101010101" pitchFamily="2" charset="-120"/>
              </a:rPr>
              <a:t>製造業以內部營運為數位轉型重點</a:t>
            </a:r>
            <a:endParaRPr lang="en-IN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44" name="Freeform: Shape 17">
            <a:extLst>
              <a:ext uri="{FF2B5EF4-FFF2-40B4-BE49-F238E27FC236}">
                <a16:creationId xmlns:a16="http://schemas.microsoft.com/office/drawing/2014/main" id="{5B8A39E3-1128-784E-8605-0D5EBC576CC0}"/>
              </a:ext>
            </a:extLst>
          </p:cNvPr>
          <p:cNvSpPr/>
          <p:nvPr/>
        </p:nvSpPr>
        <p:spPr>
          <a:xfrm flipH="1">
            <a:off x="4059001" y="3732496"/>
            <a:ext cx="2852557" cy="1333261"/>
          </a:xfrm>
          <a:custGeom>
            <a:avLst/>
            <a:gdLst>
              <a:gd name="connsiteX0" fmla="*/ 1327149 w 5841999"/>
              <a:gd name="connsiteY0" fmla="*/ 0 h 2730500"/>
              <a:gd name="connsiteX1" fmla="*/ 1365250 w 5841999"/>
              <a:gd name="connsiteY1" fmla="*/ 0 h 2730500"/>
              <a:gd name="connsiteX2" fmla="*/ 4984749 w 5841999"/>
              <a:gd name="connsiteY2" fmla="*/ 0 h 2730500"/>
              <a:gd name="connsiteX3" fmla="*/ 5841999 w 5841999"/>
              <a:gd name="connsiteY3" fmla="*/ 857250 h 2730500"/>
              <a:gd name="connsiteX4" fmla="*/ 4984749 w 5841999"/>
              <a:gd name="connsiteY4" fmla="*/ 1714500 h 2730500"/>
              <a:gd name="connsiteX5" fmla="*/ 2734468 w 5841999"/>
              <a:gd name="connsiteY5" fmla="*/ 1784152 h 2730500"/>
              <a:gd name="connsiteX6" fmla="*/ 2651734 w 5841999"/>
              <a:gd name="connsiteY6" fmla="*/ 1804784 h 2730500"/>
              <a:gd name="connsiteX7" fmla="*/ 2623212 w 5841999"/>
              <a:gd name="connsiteY7" fmla="*/ 1896667 h 2730500"/>
              <a:gd name="connsiteX8" fmla="*/ 1365250 w 5841999"/>
              <a:gd name="connsiteY8" fmla="*/ 2730500 h 2730500"/>
              <a:gd name="connsiteX9" fmla="*/ 0 w 5841999"/>
              <a:gd name="connsiteY9" fmla="*/ 1365250 h 2730500"/>
              <a:gd name="connsiteX10" fmla="*/ 1225661 w 5841999"/>
              <a:gd name="connsiteY10" fmla="*/ 7049 h 2730500"/>
              <a:gd name="connsiteX11" fmla="*/ 1234915 w 5841999"/>
              <a:gd name="connsiteY11" fmla="*/ 6581 h 2730500"/>
              <a:gd name="connsiteX12" fmla="*/ 1237803 w 5841999"/>
              <a:gd name="connsiteY12" fmla="*/ 6023 h 2730500"/>
              <a:gd name="connsiteX13" fmla="*/ 1327149 w 5841999"/>
              <a:gd name="connsiteY13" fmla="*/ 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41999" h="2730500">
                <a:moveTo>
                  <a:pt x="1327149" y="0"/>
                </a:moveTo>
                <a:lnTo>
                  <a:pt x="1365250" y="0"/>
                </a:lnTo>
                <a:lnTo>
                  <a:pt x="4984749" y="0"/>
                </a:lnTo>
                <a:cubicBezTo>
                  <a:pt x="5458195" y="0"/>
                  <a:pt x="5841999" y="383804"/>
                  <a:pt x="5841999" y="857250"/>
                </a:cubicBezTo>
                <a:cubicBezTo>
                  <a:pt x="5841999" y="1330696"/>
                  <a:pt x="5458195" y="1714500"/>
                  <a:pt x="4984749" y="1714500"/>
                </a:cubicBezTo>
                <a:cubicBezTo>
                  <a:pt x="4070349" y="1714500"/>
                  <a:pt x="3291680" y="1664494"/>
                  <a:pt x="2734468" y="1784152"/>
                </a:cubicBezTo>
                <a:lnTo>
                  <a:pt x="2651734" y="1804784"/>
                </a:lnTo>
                <a:lnTo>
                  <a:pt x="2623212" y="1896667"/>
                </a:lnTo>
                <a:cubicBezTo>
                  <a:pt x="2415956" y="2386676"/>
                  <a:pt x="1930755" y="2730500"/>
                  <a:pt x="1365250" y="2730500"/>
                </a:cubicBezTo>
                <a:cubicBezTo>
                  <a:pt x="611243" y="2730500"/>
                  <a:pt x="0" y="2119257"/>
                  <a:pt x="0" y="1365250"/>
                </a:cubicBezTo>
                <a:cubicBezTo>
                  <a:pt x="0" y="658369"/>
                  <a:pt x="537226" y="76963"/>
                  <a:pt x="1225661" y="7049"/>
                </a:cubicBezTo>
                <a:lnTo>
                  <a:pt x="1234915" y="6581"/>
                </a:lnTo>
                <a:lnTo>
                  <a:pt x="1237803" y="6023"/>
                </a:lnTo>
                <a:cubicBezTo>
                  <a:pt x="1267715" y="2067"/>
                  <a:pt x="1297559" y="0"/>
                  <a:pt x="13271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27000" dist="381000" dir="2700000" sx="91000" sy="91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Oval 18">
            <a:extLst>
              <a:ext uri="{FF2B5EF4-FFF2-40B4-BE49-F238E27FC236}">
                <a16:creationId xmlns:a16="http://schemas.microsoft.com/office/drawing/2014/main" id="{05CAE84C-91FC-1D42-A332-088E1B4FD24D}"/>
              </a:ext>
            </a:extLst>
          </p:cNvPr>
          <p:cNvSpPr/>
          <p:nvPr/>
        </p:nvSpPr>
        <p:spPr>
          <a:xfrm flipH="1">
            <a:off x="5732709" y="3923878"/>
            <a:ext cx="1009025" cy="1009026"/>
          </a:xfrm>
          <a:prstGeom prst="ellipse">
            <a:avLst/>
          </a:prstGeom>
          <a:solidFill>
            <a:srgbClr val="86F4C7"/>
          </a:solidFill>
          <a:ln>
            <a:noFill/>
          </a:ln>
          <a:effectLst>
            <a:outerShdw blurRad="495300" dist="101600" sx="107000" sy="107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6" name="Rectangle 33">
            <a:extLst>
              <a:ext uri="{FF2B5EF4-FFF2-40B4-BE49-F238E27FC236}">
                <a16:creationId xmlns:a16="http://schemas.microsoft.com/office/drawing/2014/main" id="{53952091-930B-784B-ADE1-67E3827FA531}"/>
              </a:ext>
            </a:extLst>
          </p:cNvPr>
          <p:cNvSpPr/>
          <p:nvPr/>
        </p:nvSpPr>
        <p:spPr>
          <a:xfrm rot="2261367" flipH="1">
            <a:off x="5919311" y="4126097"/>
            <a:ext cx="892415" cy="298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3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Option 6</a:t>
            </a:r>
            <a:endParaRPr lang="en-IN" sz="135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BF8AE82A-DEB8-B34D-B5B1-C14B92F02DED}"/>
              </a:ext>
            </a:extLst>
          </p:cNvPr>
          <p:cNvSpPr txBox="1"/>
          <p:nvPr/>
        </p:nvSpPr>
        <p:spPr>
          <a:xfrm>
            <a:off x="5827238" y="4310633"/>
            <a:ext cx="5864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pattFill prst="pct90">
                  <a:fgClr>
                    <a:schemeClr val="tx1"/>
                  </a:fgClr>
                  <a:bgClr>
                    <a:schemeClr val="bg1"/>
                  </a:bgClr>
                </a:pattFill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06</a:t>
            </a:r>
            <a:endParaRPr lang="en-IN" sz="2700" b="1" dirty="0">
              <a:pattFill prst="pct90">
                <a:fgClr>
                  <a:schemeClr val="tx1"/>
                </a:fgClr>
                <a:bgClr>
                  <a:schemeClr val="bg1"/>
                </a:bgClr>
              </a:pattFill>
              <a:effectLst>
                <a:outerShdw blurRad="50800" dist="38100" algn="l" rotWithShape="0">
                  <a:prstClr val="black">
                    <a:alpha val="69000"/>
                  </a:prstClr>
                </a:outerShdw>
              </a:effectLst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37AA3CF2-9394-564B-BC4E-B9F45CA407CD}"/>
              </a:ext>
            </a:extLst>
          </p:cNvPr>
          <p:cNvSpPr/>
          <p:nvPr/>
        </p:nvSpPr>
        <p:spPr>
          <a:xfrm>
            <a:off x="4183742" y="3855503"/>
            <a:ext cx="1903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Kaiti TC" panose="02010600040101010101" pitchFamily="2" charset="-120"/>
                <a:ea typeface="Kaiti TC" panose="02010600040101010101" pitchFamily="2" charset="-120"/>
              </a:rPr>
              <a:t>企業透過小幅改變</a:t>
            </a:r>
            <a:endParaRPr lang="en-US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en-US" sz="1600" b="1" dirty="0" err="1">
                <a:latin typeface="Kaiti TC" panose="02010600040101010101" pitchFamily="2" charset="-120"/>
                <a:ea typeface="Kaiti TC" panose="02010600040101010101" pitchFamily="2" charset="-120"/>
              </a:rPr>
              <a:t>追求最大效益</a:t>
            </a:r>
            <a:endParaRPr lang="en-IN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6FF730CC-BC02-7D46-8D5D-B43D3D588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4304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AD350C-E86C-430B-91B1-30CAB577C787}"/>
              </a:ext>
            </a:extLst>
          </p:cNvPr>
          <p:cNvSpPr/>
          <p:nvPr/>
        </p:nvSpPr>
        <p:spPr>
          <a:xfrm>
            <a:off x="2082473" y="645667"/>
            <a:ext cx="2852557" cy="1333261"/>
          </a:xfrm>
          <a:custGeom>
            <a:avLst/>
            <a:gdLst>
              <a:gd name="connsiteX0" fmla="*/ 1327149 w 5841999"/>
              <a:gd name="connsiteY0" fmla="*/ 0 h 2730500"/>
              <a:gd name="connsiteX1" fmla="*/ 1365250 w 5841999"/>
              <a:gd name="connsiteY1" fmla="*/ 0 h 2730500"/>
              <a:gd name="connsiteX2" fmla="*/ 4984749 w 5841999"/>
              <a:gd name="connsiteY2" fmla="*/ 0 h 2730500"/>
              <a:gd name="connsiteX3" fmla="*/ 5841999 w 5841999"/>
              <a:gd name="connsiteY3" fmla="*/ 857250 h 2730500"/>
              <a:gd name="connsiteX4" fmla="*/ 4984749 w 5841999"/>
              <a:gd name="connsiteY4" fmla="*/ 1714500 h 2730500"/>
              <a:gd name="connsiteX5" fmla="*/ 2734468 w 5841999"/>
              <a:gd name="connsiteY5" fmla="*/ 1784152 h 2730500"/>
              <a:gd name="connsiteX6" fmla="*/ 2651734 w 5841999"/>
              <a:gd name="connsiteY6" fmla="*/ 1804784 h 2730500"/>
              <a:gd name="connsiteX7" fmla="*/ 2623212 w 5841999"/>
              <a:gd name="connsiteY7" fmla="*/ 1896667 h 2730500"/>
              <a:gd name="connsiteX8" fmla="*/ 1365250 w 5841999"/>
              <a:gd name="connsiteY8" fmla="*/ 2730500 h 2730500"/>
              <a:gd name="connsiteX9" fmla="*/ 0 w 5841999"/>
              <a:gd name="connsiteY9" fmla="*/ 1365250 h 2730500"/>
              <a:gd name="connsiteX10" fmla="*/ 1225661 w 5841999"/>
              <a:gd name="connsiteY10" fmla="*/ 7049 h 2730500"/>
              <a:gd name="connsiteX11" fmla="*/ 1234915 w 5841999"/>
              <a:gd name="connsiteY11" fmla="*/ 6581 h 2730500"/>
              <a:gd name="connsiteX12" fmla="*/ 1237803 w 5841999"/>
              <a:gd name="connsiteY12" fmla="*/ 6023 h 2730500"/>
              <a:gd name="connsiteX13" fmla="*/ 1327149 w 5841999"/>
              <a:gd name="connsiteY13" fmla="*/ 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41999" h="2730500">
                <a:moveTo>
                  <a:pt x="1327149" y="0"/>
                </a:moveTo>
                <a:lnTo>
                  <a:pt x="1365250" y="0"/>
                </a:lnTo>
                <a:lnTo>
                  <a:pt x="4984749" y="0"/>
                </a:lnTo>
                <a:cubicBezTo>
                  <a:pt x="5458195" y="0"/>
                  <a:pt x="5841999" y="383804"/>
                  <a:pt x="5841999" y="857250"/>
                </a:cubicBezTo>
                <a:cubicBezTo>
                  <a:pt x="5841999" y="1330696"/>
                  <a:pt x="5458195" y="1714500"/>
                  <a:pt x="4984749" y="1714500"/>
                </a:cubicBezTo>
                <a:cubicBezTo>
                  <a:pt x="4070349" y="1714500"/>
                  <a:pt x="3291680" y="1664494"/>
                  <a:pt x="2734468" y="1784152"/>
                </a:cubicBezTo>
                <a:lnTo>
                  <a:pt x="2651734" y="1804784"/>
                </a:lnTo>
                <a:lnTo>
                  <a:pt x="2623212" y="1896667"/>
                </a:lnTo>
                <a:cubicBezTo>
                  <a:pt x="2415956" y="2386676"/>
                  <a:pt x="1930755" y="2730500"/>
                  <a:pt x="1365250" y="2730500"/>
                </a:cubicBezTo>
                <a:cubicBezTo>
                  <a:pt x="611243" y="2730500"/>
                  <a:pt x="0" y="2119257"/>
                  <a:pt x="0" y="1365250"/>
                </a:cubicBezTo>
                <a:cubicBezTo>
                  <a:pt x="0" y="658369"/>
                  <a:pt x="537226" y="76963"/>
                  <a:pt x="1225661" y="7049"/>
                </a:cubicBezTo>
                <a:lnTo>
                  <a:pt x="1234915" y="6581"/>
                </a:lnTo>
                <a:lnTo>
                  <a:pt x="1237803" y="6023"/>
                </a:lnTo>
                <a:cubicBezTo>
                  <a:pt x="1267715" y="2067"/>
                  <a:pt x="1297559" y="0"/>
                  <a:pt x="13271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27000" dist="381000" dir="2700000" sx="91000" sy="91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A2D6556-225C-49C9-9141-3BDA0AE68414}"/>
              </a:ext>
            </a:extLst>
          </p:cNvPr>
          <p:cNvSpPr/>
          <p:nvPr/>
        </p:nvSpPr>
        <p:spPr>
          <a:xfrm>
            <a:off x="2220547" y="778859"/>
            <a:ext cx="1009025" cy="1009026"/>
          </a:xfrm>
          <a:prstGeom prst="ellipse">
            <a:avLst/>
          </a:prstGeom>
          <a:gradFill flip="none" rotWithShape="1">
            <a:gsLst>
              <a:gs pos="55000">
                <a:schemeClr val="accent4">
                  <a:lumMod val="20000"/>
                  <a:lumOff val="80000"/>
                </a:schemeClr>
              </a:gs>
              <a:gs pos="53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95300" dist="101600" sx="107000" sy="107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96A6E7-109B-4FDC-9ECB-D38111566D2E}"/>
              </a:ext>
            </a:extLst>
          </p:cNvPr>
          <p:cNvSpPr/>
          <p:nvPr/>
        </p:nvSpPr>
        <p:spPr>
          <a:xfrm flipH="1">
            <a:off x="4000423" y="1577431"/>
            <a:ext cx="2852557" cy="1333261"/>
          </a:xfrm>
          <a:custGeom>
            <a:avLst/>
            <a:gdLst>
              <a:gd name="connsiteX0" fmla="*/ 1327149 w 5841999"/>
              <a:gd name="connsiteY0" fmla="*/ 0 h 2730500"/>
              <a:gd name="connsiteX1" fmla="*/ 1365250 w 5841999"/>
              <a:gd name="connsiteY1" fmla="*/ 0 h 2730500"/>
              <a:gd name="connsiteX2" fmla="*/ 4984749 w 5841999"/>
              <a:gd name="connsiteY2" fmla="*/ 0 h 2730500"/>
              <a:gd name="connsiteX3" fmla="*/ 5841999 w 5841999"/>
              <a:gd name="connsiteY3" fmla="*/ 857250 h 2730500"/>
              <a:gd name="connsiteX4" fmla="*/ 4984749 w 5841999"/>
              <a:gd name="connsiteY4" fmla="*/ 1714500 h 2730500"/>
              <a:gd name="connsiteX5" fmla="*/ 2734468 w 5841999"/>
              <a:gd name="connsiteY5" fmla="*/ 1784152 h 2730500"/>
              <a:gd name="connsiteX6" fmla="*/ 2651734 w 5841999"/>
              <a:gd name="connsiteY6" fmla="*/ 1804784 h 2730500"/>
              <a:gd name="connsiteX7" fmla="*/ 2623212 w 5841999"/>
              <a:gd name="connsiteY7" fmla="*/ 1896667 h 2730500"/>
              <a:gd name="connsiteX8" fmla="*/ 1365250 w 5841999"/>
              <a:gd name="connsiteY8" fmla="*/ 2730500 h 2730500"/>
              <a:gd name="connsiteX9" fmla="*/ 0 w 5841999"/>
              <a:gd name="connsiteY9" fmla="*/ 1365250 h 2730500"/>
              <a:gd name="connsiteX10" fmla="*/ 1225661 w 5841999"/>
              <a:gd name="connsiteY10" fmla="*/ 7049 h 2730500"/>
              <a:gd name="connsiteX11" fmla="*/ 1234915 w 5841999"/>
              <a:gd name="connsiteY11" fmla="*/ 6581 h 2730500"/>
              <a:gd name="connsiteX12" fmla="*/ 1237803 w 5841999"/>
              <a:gd name="connsiteY12" fmla="*/ 6023 h 2730500"/>
              <a:gd name="connsiteX13" fmla="*/ 1327149 w 5841999"/>
              <a:gd name="connsiteY13" fmla="*/ 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41999" h="2730500">
                <a:moveTo>
                  <a:pt x="1327149" y="0"/>
                </a:moveTo>
                <a:lnTo>
                  <a:pt x="1365250" y="0"/>
                </a:lnTo>
                <a:lnTo>
                  <a:pt x="4984749" y="0"/>
                </a:lnTo>
                <a:cubicBezTo>
                  <a:pt x="5458195" y="0"/>
                  <a:pt x="5841999" y="383804"/>
                  <a:pt x="5841999" y="857250"/>
                </a:cubicBezTo>
                <a:cubicBezTo>
                  <a:pt x="5841999" y="1330696"/>
                  <a:pt x="5458195" y="1714500"/>
                  <a:pt x="4984749" y="1714500"/>
                </a:cubicBezTo>
                <a:cubicBezTo>
                  <a:pt x="4070349" y="1714500"/>
                  <a:pt x="3291680" y="1664494"/>
                  <a:pt x="2734468" y="1784152"/>
                </a:cubicBezTo>
                <a:lnTo>
                  <a:pt x="2651734" y="1804784"/>
                </a:lnTo>
                <a:lnTo>
                  <a:pt x="2623212" y="1896667"/>
                </a:lnTo>
                <a:cubicBezTo>
                  <a:pt x="2415956" y="2386676"/>
                  <a:pt x="1930755" y="2730500"/>
                  <a:pt x="1365250" y="2730500"/>
                </a:cubicBezTo>
                <a:cubicBezTo>
                  <a:pt x="611243" y="2730500"/>
                  <a:pt x="0" y="2119257"/>
                  <a:pt x="0" y="1365250"/>
                </a:cubicBezTo>
                <a:cubicBezTo>
                  <a:pt x="0" y="658369"/>
                  <a:pt x="537226" y="76963"/>
                  <a:pt x="1225661" y="7049"/>
                </a:cubicBezTo>
                <a:lnTo>
                  <a:pt x="1234915" y="6581"/>
                </a:lnTo>
                <a:lnTo>
                  <a:pt x="1237803" y="6023"/>
                </a:lnTo>
                <a:cubicBezTo>
                  <a:pt x="1267715" y="2067"/>
                  <a:pt x="1297559" y="0"/>
                  <a:pt x="13271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27000" dist="381000" dir="2700000" sx="91000" sy="91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F8DA2E-610E-4509-963C-0F980C7765DC}"/>
              </a:ext>
            </a:extLst>
          </p:cNvPr>
          <p:cNvSpPr/>
          <p:nvPr/>
        </p:nvSpPr>
        <p:spPr>
          <a:xfrm flipH="1">
            <a:off x="5701662" y="1759149"/>
            <a:ext cx="1009025" cy="1009026"/>
          </a:xfrm>
          <a:prstGeom prst="ellipse">
            <a:avLst/>
          </a:prstGeom>
          <a:gradFill flip="none" rotWithShape="1">
            <a:gsLst>
              <a:gs pos="57000">
                <a:schemeClr val="accent1">
                  <a:lumMod val="20000"/>
                  <a:lumOff val="80000"/>
                </a:schemeClr>
              </a:gs>
              <a:gs pos="55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95300" dist="101600" sx="107000" sy="107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3F2814-F29B-40A1-8445-5EAB60B8B6F7}"/>
              </a:ext>
            </a:extLst>
          </p:cNvPr>
          <p:cNvSpPr/>
          <p:nvPr/>
        </p:nvSpPr>
        <p:spPr>
          <a:xfrm>
            <a:off x="2064585" y="2579985"/>
            <a:ext cx="2852557" cy="1333261"/>
          </a:xfrm>
          <a:custGeom>
            <a:avLst/>
            <a:gdLst>
              <a:gd name="connsiteX0" fmla="*/ 1327149 w 5841999"/>
              <a:gd name="connsiteY0" fmla="*/ 0 h 2730500"/>
              <a:gd name="connsiteX1" fmla="*/ 1365250 w 5841999"/>
              <a:gd name="connsiteY1" fmla="*/ 0 h 2730500"/>
              <a:gd name="connsiteX2" fmla="*/ 4984749 w 5841999"/>
              <a:gd name="connsiteY2" fmla="*/ 0 h 2730500"/>
              <a:gd name="connsiteX3" fmla="*/ 5841999 w 5841999"/>
              <a:gd name="connsiteY3" fmla="*/ 857250 h 2730500"/>
              <a:gd name="connsiteX4" fmla="*/ 4984749 w 5841999"/>
              <a:gd name="connsiteY4" fmla="*/ 1714500 h 2730500"/>
              <a:gd name="connsiteX5" fmla="*/ 2734468 w 5841999"/>
              <a:gd name="connsiteY5" fmla="*/ 1784152 h 2730500"/>
              <a:gd name="connsiteX6" fmla="*/ 2651734 w 5841999"/>
              <a:gd name="connsiteY6" fmla="*/ 1804784 h 2730500"/>
              <a:gd name="connsiteX7" fmla="*/ 2623212 w 5841999"/>
              <a:gd name="connsiteY7" fmla="*/ 1896667 h 2730500"/>
              <a:gd name="connsiteX8" fmla="*/ 1365250 w 5841999"/>
              <a:gd name="connsiteY8" fmla="*/ 2730500 h 2730500"/>
              <a:gd name="connsiteX9" fmla="*/ 0 w 5841999"/>
              <a:gd name="connsiteY9" fmla="*/ 1365250 h 2730500"/>
              <a:gd name="connsiteX10" fmla="*/ 1225661 w 5841999"/>
              <a:gd name="connsiteY10" fmla="*/ 7049 h 2730500"/>
              <a:gd name="connsiteX11" fmla="*/ 1234915 w 5841999"/>
              <a:gd name="connsiteY11" fmla="*/ 6581 h 2730500"/>
              <a:gd name="connsiteX12" fmla="*/ 1237803 w 5841999"/>
              <a:gd name="connsiteY12" fmla="*/ 6023 h 2730500"/>
              <a:gd name="connsiteX13" fmla="*/ 1327149 w 5841999"/>
              <a:gd name="connsiteY13" fmla="*/ 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41999" h="2730500">
                <a:moveTo>
                  <a:pt x="1327149" y="0"/>
                </a:moveTo>
                <a:lnTo>
                  <a:pt x="1365250" y="0"/>
                </a:lnTo>
                <a:lnTo>
                  <a:pt x="4984749" y="0"/>
                </a:lnTo>
                <a:cubicBezTo>
                  <a:pt x="5458195" y="0"/>
                  <a:pt x="5841999" y="383804"/>
                  <a:pt x="5841999" y="857250"/>
                </a:cubicBezTo>
                <a:cubicBezTo>
                  <a:pt x="5841999" y="1330696"/>
                  <a:pt x="5458195" y="1714500"/>
                  <a:pt x="4984749" y="1714500"/>
                </a:cubicBezTo>
                <a:cubicBezTo>
                  <a:pt x="4070349" y="1714500"/>
                  <a:pt x="3291680" y="1664494"/>
                  <a:pt x="2734468" y="1784152"/>
                </a:cubicBezTo>
                <a:lnTo>
                  <a:pt x="2651734" y="1804784"/>
                </a:lnTo>
                <a:lnTo>
                  <a:pt x="2623212" y="1896667"/>
                </a:lnTo>
                <a:cubicBezTo>
                  <a:pt x="2415956" y="2386676"/>
                  <a:pt x="1930755" y="2730500"/>
                  <a:pt x="1365250" y="2730500"/>
                </a:cubicBezTo>
                <a:cubicBezTo>
                  <a:pt x="611243" y="2730500"/>
                  <a:pt x="0" y="2119257"/>
                  <a:pt x="0" y="1365250"/>
                </a:cubicBezTo>
                <a:cubicBezTo>
                  <a:pt x="0" y="658369"/>
                  <a:pt x="537226" y="76963"/>
                  <a:pt x="1225661" y="7049"/>
                </a:cubicBezTo>
                <a:lnTo>
                  <a:pt x="1234915" y="6581"/>
                </a:lnTo>
                <a:lnTo>
                  <a:pt x="1237803" y="6023"/>
                </a:lnTo>
                <a:cubicBezTo>
                  <a:pt x="1267715" y="2067"/>
                  <a:pt x="1297559" y="0"/>
                  <a:pt x="13271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27000" dist="381000" dir="2700000" sx="91000" sy="91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E644A-8898-49B2-8A16-53698CC06CAD}"/>
              </a:ext>
            </a:extLst>
          </p:cNvPr>
          <p:cNvSpPr/>
          <p:nvPr/>
        </p:nvSpPr>
        <p:spPr>
          <a:xfrm>
            <a:off x="2210341" y="2744138"/>
            <a:ext cx="1009025" cy="1009026"/>
          </a:xfrm>
          <a:prstGeom prst="ellipse">
            <a:avLst/>
          </a:prstGeom>
          <a:gradFill flip="none" rotWithShape="1">
            <a:gsLst>
              <a:gs pos="54000">
                <a:schemeClr val="accent5">
                  <a:lumMod val="20000"/>
                  <a:lumOff val="80000"/>
                </a:schemeClr>
              </a:gs>
              <a:gs pos="53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95300" dist="101600" sx="107000" sy="107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31E5D4D-0B29-4F89-BA1B-DD8D19997AD2}"/>
              </a:ext>
            </a:extLst>
          </p:cNvPr>
          <p:cNvSpPr/>
          <p:nvPr/>
        </p:nvSpPr>
        <p:spPr>
          <a:xfrm flipH="1">
            <a:off x="3858130" y="3586611"/>
            <a:ext cx="2852557" cy="1333261"/>
          </a:xfrm>
          <a:custGeom>
            <a:avLst/>
            <a:gdLst>
              <a:gd name="connsiteX0" fmla="*/ 1327149 w 5841999"/>
              <a:gd name="connsiteY0" fmla="*/ 0 h 2730500"/>
              <a:gd name="connsiteX1" fmla="*/ 1365250 w 5841999"/>
              <a:gd name="connsiteY1" fmla="*/ 0 h 2730500"/>
              <a:gd name="connsiteX2" fmla="*/ 4984749 w 5841999"/>
              <a:gd name="connsiteY2" fmla="*/ 0 h 2730500"/>
              <a:gd name="connsiteX3" fmla="*/ 5841999 w 5841999"/>
              <a:gd name="connsiteY3" fmla="*/ 857250 h 2730500"/>
              <a:gd name="connsiteX4" fmla="*/ 4984749 w 5841999"/>
              <a:gd name="connsiteY4" fmla="*/ 1714500 h 2730500"/>
              <a:gd name="connsiteX5" fmla="*/ 2734468 w 5841999"/>
              <a:gd name="connsiteY5" fmla="*/ 1784152 h 2730500"/>
              <a:gd name="connsiteX6" fmla="*/ 2651734 w 5841999"/>
              <a:gd name="connsiteY6" fmla="*/ 1804784 h 2730500"/>
              <a:gd name="connsiteX7" fmla="*/ 2623212 w 5841999"/>
              <a:gd name="connsiteY7" fmla="*/ 1896667 h 2730500"/>
              <a:gd name="connsiteX8" fmla="*/ 1365250 w 5841999"/>
              <a:gd name="connsiteY8" fmla="*/ 2730500 h 2730500"/>
              <a:gd name="connsiteX9" fmla="*/ 0 w 5841999"/>
              <a:gd name="connsiteY9" fmla="*/ 1365250 h 2730500"/>
              <a:gd name="connsiteX10" fmla="*/ 1225661 w 5841999"/>
              <a:gd name="connsiteY10" fmla="*/ 7049 h 2730500"/>
              <a:gd name="connsiteX11" fmla="*/ 1234915 w 5841999"/>
              <a:gd name="connsiteY11" fmla="*/ 6581 h 2730500"/>
              <a:gd name="connsiteX12" fmla="*/ 1237803 w 5841999"/>
              <a:gd name="connsiteY12" fmla="*/ 6023 h 2730500"/>
              <a:gd name="connsiteX13" fmla="*/ 1327149 w 5841999"/>
              <a:gd name="connsiteY13" fmla="*/ 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41999" h="2730500">
                <a:moveTo>
                  <a:pt x="1327149" y="0"/>
                </a:moveTo>
                <a:lnTo>
                  <a:pt x="1365250" y="0"/>
                </a:lnTo>
                <a:lnTo>
                  <a:pt x="4984749" y="0"/>
                </a:lnTo>
                <a:cubicBezTo>
                  <a:pt x="5458195" y="0"/>
                  <a:pt x="5841999" y="383804"/>
                  <a:pt x="5841999" y="857250"/>
                </a:cubicBezTo>
                <a:cubicBezTo>
                  <a:pt x="5841999" y="1330696"/>
                  <a:pt x="5458195" y="1714500"/>
                  <a:pt x="4984749" y="1714500"/>
                </a:cubicBezTo>
                <a:cubicBezTo>
                  <a:pt x="4070349" y="1714500"/>
                  <a:pt x="3291680" y="1664494"/>
                  <a:pt x="2734468" y="1784152"/>
                </a:cubicBezTo>
                <a:lnTo>
                  <a:pt x="2651734" y="1804784"/>
                </a:lnTo>
                <a:lnTo>
                  <a:pt x="2623212" y="1896667"/>
                </a:lnTo>
                <a:cubicBezTo>
                  <a:pt x="2415956" y="2386676"/>
                  <a:pt x="1930755" y="2730500"/>
                  <a:pt x="1365250" y="2730500"/>
                </a:cubicBezTo>
                <a:cubicBezTo>
                  <a:pt x="611243" y="2730500"/>
                  <a:pt x="0" y="2119257"/>
                  <a:pt x="0" y="1365250"/>
                </a:cubicBezTo>
                <a:cubicBezTo>
                  <a:pt x="0" y="658369"/>
                  <a:pt x="537226" y="76963"/>
                  <a:pt x="1225661" y="7049"/>
                </a:cubicBezTo>
                <a:lnTo>
                  <a:pt x="1234915" y="6581"/>
                </a:lnTo>
                <a:lnTo>
                  <a:pt x="1237803" y="6023"/>
                </a:lnTo>
                <a:cubicBezTo>
                  <a:pt x="1267715" y="2067"/>
                  <a:pt x="1297559" y="0"/>
                  <a:pt x="13271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27000" dist="381000" dir="2700000" sx="91000" sy="91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D4B2B4-127F-46E0-9666-C3F43F667F1E}"/>
              </a:ext>
            </a:extLst>
          </p:cNvPr>
          <p:cNvSpPr/>
          <p:nvPr/>
        </p:nvSpPr>
        <p:spPr>
          <a:xfrm flipH="1">
            <a:off x="5562009" y="3785445"/>
            <a:ext cx="1009025" cy="1009026"/>
          </a:xfrm>
          <a:prstGeom prst="ellipse">
            <a:avLst/>
          </a:prstGeom>
          <a:gradFill flip="none" rotWithShape="1">
            <a:gsLst>
              <a:gs pos="57000">
                <a:schemeClr val="accent3">
                  <a:lumMod val="20000"/>
                  <a:lumOff val="80000"/>
                </a:schemeClr>
              </a:gs>
              <a:gs pos="55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95300" dist="101600" sx="107000" sy="107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046144-A233-4567-BF62-DA88D60BAC5B}"/>
              </a:ext>
            </a:extLst>
          </p:cNvPr>
          <p:cNvSpPr txBox="1"/>
          <p:nvPr/>
        </p:nvSpPr>
        <p:spPr>
          <a:xfrm>
            <a:off x="2553040" y="1174379"/>
            <a:ext cx="5864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pattFill prst="pct90">
                  <a:fgClr>
                    <a:schemeClr val="tx1"/>
                  </a:fgClr>
                  <a:bgClr>
                    <a:schemeClr val="bg1"/>
                  </a:bgClr>
                </a:pattFill>
                <a:effectLst>
                  <a:outerShdw blurRad="50800" dist="38100" dir="8100000" algn="tr" rotWithShape="0">
                    <a:prstClr val="black"/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07</a:t>
            </a:r>
            <a:endParaRPr lang="en-IN" sz="2700" b="1" dirty="0">
              <a:pattFill prst="pct90">
                <a:fgClr>
                  <a:schemeClr val="tx1"/>
                </a:fgClr>
                <a:bgClr>
                  <a:schemeClr val="bg1"/>
                </a:bgClr>
              </a:pattFill>
              <a:effectLst>
                <a:outerShdw blurRad="50800" dist="38100" dir="8100000" algn="tr" rotWithShape="0">
                  <a:prstClr val="black"/>
                </a:outerShdw>
              </a:effectLst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4DAE79-A769-496E-AB03-F230455D7D88}"/>
              </a:ext>
            </a:extLst>
          </p:cNvPr>
          <p:cNvSpPr txBox="1"/>
          <p:nvPr/>
        </p:nvSpPr>
        <p:spPr>
          <a:xfrm>
            <a:off x="2597514" y="3138256"/>
            <a:ext cx="5864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pattFill prst="pct90">
                  <a:fgClr>
                    <a:schemeClr val="tx1"/>
                  </a:fgClr>
                  <a:bgClr>
                    <a:schemeClr val="bg1"/>
                  </a:bgClr>
                </a:pattFill>
                <a:effectLst>
                  <a:outerShdw blurRad="50800" dist="38100" dir="8100000" algn="tr" rotWithShape="0">
                    <a:prstClr val="black"/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09</a:t>
            </a:r>
            <a:endParaRPr lang="en-IN" sz="2700" b="1" dirty="0">
              <a:pattFill prst="pct90">
                <a:fgClr>
                  <a:schemeClr val="tx1"/>
                </a:fgClr>
                <a:bgClr>
                  <a:schemeClr val="bg1"/>
                </a:bgClr>
              </a:pattFill>
              <a:effectLst>
                <a:outerShdw blurRad="50800" dist="38100" dir="8100000" algn="tr" rotWithShape="0">
                  <a:prstClr val="black"/>
                </a:outerShdw>
              </a:effectLst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ABD135-2B55-4B24-801A-C64C0B9856FB}"/>
              </a:ext>
            </a:extLst>
          </p:cNvPr>
          <p:cNvSpPr txBox="1"/>
          <p:nvPr/>
        </p:nvSpPr>
        <p:spPr>
          <a:xfrm>
            <a:off x="5611993" y="4150354"/>
            <a:ext cx="5864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pattFill prst="pct90">
                  <a:fgClr>
                    <a:schemeClr val="tx1"/>
                  </a:fgClr>
                  <a:bgClr>
                    <a:schemeClr val="bg1"/>
                  </a:bgClr>
                </a:pattFill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endParaRPr lang="en-IN" sz="2700" b="1" dirty="0">
              <a:pattFill prst="pct90">
                <a:fgClr>
                  <a:schemeClr val="tx1"/>
                </a:fgClr>
                <a:bgClr>
                  <a:schemeClr val="bg1"/>
                </a:bgClr>
              </a:pattFill>
              <a:effectLst>
                <a:outerShdw blurRad="50800" dist="38100" algn="l" rotWithShape="0">
                  <a:prstClr val="black">
                    <a:alpha val="69000"/>
                  </a:prstClr>
                </a:outerShdw>
              </a:effectLst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F4AE6-A02C-4C7F-B68C-59B1572C7ACB}"/>
              </a:ext>
            </a:extLst>
          </p:cNvPr>
          <p:cNvSpPr txBox="1"/>
          <p:nvPr/>
        </p:nvSpPr>
        <p:spPr>
          <a:xfrm>
            <a:off x="5749643" y="2172193"/>
            <a:ext cx="5864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pattFill prst="pct90">
                  <a:fgClr>
                    <a:schemeClr val="tx1"/>
                  </a:fgClr>
                  <a:bgClr>
                    <a:schemeClr val="bg1"/>
                  </a:bgClr>
                </a:pattFill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08</a:t>
            </a:r>
            <a:endParaRPr lang="en-IN" sz="2700" b="1" dirty="0">
              <a:pattFill prst="pct90">
                <a:fgClr>
                  <a:schemeClr val="tx1"/>
                </a:fgClr>
                <a:bgClr>
                  <a:schemeClr val="bg1"/>
                </a:bgClr>
              </a:pattFill>
              <a:effectLst>
                <a:outerShdw blurRad="50800" dist="38100" algn="l" rotWithShape="0">
                  <a:prstClr val="black">
                    <a:alpha val="69000"/>
                  </a:prstClr>
                </a:outerShdw>
              </a:effectLst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7CBCB6-900B-406F-9B43-44DAC63055AF}"/>
              </a:ext>
            </a:extLst>
          </p:cNvPr>
          <p:cNvSpPr/>
          <p:nvPr/>
        </p:nvSpPr>
        <p:spPr>
          <a:xfrm>
            <a:off x="3133470" y="746697"/>
            <a:ext cx="1751469" cy="613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IN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智慧工廠與數位檢測較受重視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F08F88-4947-4B52-A68E-678336DB4B58}"/>
              </a:ext>
            </a:extLst>
          </p:cNvPr>
          <p:cNvSpPr/>
          <p:nvPr/>
        </p:nvSpPr>
        <p:spPr>
          <a:xfrm rot="19338633">
            <a:off x="2140304" y="915380"/>
            <a:ext cx="892415" cy="298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3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Option 1</a:t>
            </a:r>
            <a:endParaRPr lang="en-IN" sz="135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779529-8391-408E-9889-B909BF7B04C6}"/>
              </a:ext>
            </a:extLst>
          </p:cNvPr>
          <p:cNvSpPr/>
          <p:nvPr/>
        </p:nvSpPr>
        <p:spPr>
          <a:xfrm rot="19338633">
            <a:off x="2115198" y="2890220"/>
            <a:ext cx="892415" cy="298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3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Option 3</a:t>
            </a:r>
            <a:endParaRPr lang="en-IN" sz="135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305AB7-6FF2-4A3A-9D3E-76C6E9266FE0}"/>
              </a:ext>
            </a:extLst>
          </p:cNvPr>
          <p:cNvSpPr/>
          <p:nvPr/>
        </p:nvSpPr>
        <p:spPr>
          <a:xfrm rot="2261367" flipH="1">
            <a:off x="5918240" y="1934943"/>
            <a:ext cx="892415" cy="298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3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Option 2</a:t>
            </a:r>
            <a:endParaRPr lang="en-IN" sz="135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B3CA62-48BA-4A40-A28D-12067F487B1E}"/>
              </a:ext>
            </a:extLst>
          </p:cNvPr>
          <p:cNvSpPr/>
          <p:nvPr/>
        </p:nvSpPr>
        <p:spPr>
          <a:xfrm rot="2261367" flipH="1">
            <a:off x="5752196" y="3942550"/>
            <a:ext cx="892415" cy="298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3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Option 4</a:t>
            </a:r>
            <a:endParaRPr lang="en-IN" sz="135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57773827-8742-46D5-AE42-2F1F8EFB8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571" y="940103"/>
            <a:ext cx="2055006" cy="3808360"/>
          </a:xfrm>
          <a:prstGeom prst="rect">
            <a:avLst/>
          </a:prstGeom>
          <a:effectLst>
            <a:outerShdw blurRad="495300" dist="317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C536B4E-26AB-4457-AEC0-304799DBB1B2}"/>
              </a:ext>
            </a:extLst>
          </p:cNvPr>
          <p:cNvSpPr/>
          <p:nvPr/>
        </p:nvSpPr>
        <p:spPr>
          <a:xfrm>
            <a:off x="4081032" y="1703842"/>
            <a:ext cx="1751469" cy="613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維持現況為重、成本考量為先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0727777-82D3-4C8B-A56F-A572B7F39A26}"/>
              </a:ext>
            </a:extLst>
          </p:cNvPr>
          <p:cNvSpPr/>
          <p:nvPr/>
        </p:nvSpPr>
        <p:spPr>
          <a:xfrm>
            <a:off x="3183924" y="2688788"/>
            <a:ext cx="1751469" cy="613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供應鏈網路需具備即時反應能力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2CFBA6-4245-4900-924F-46AF733AAC91}"/>
              </a:ext>
            </a:extLst>
          </p:cNvPr>
          <p:cNvSpPr/>
          <p:nvPr/>
        </p:nvSpPr>
        <p:spPr>
          <a:xfrm>
            <a:off x="3920124" y="3733604"/>
            <a:ext cx="1751469" cy="613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數位轉型將朝高值服務化發展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02138749-63BD-314E-880A-3DB537E5DC57}"/>
              </a:ext>
            </a:extLst>
          </p:cNvPr>
          <p:cNvSpPr txBox="1">
            <a:spLocks/>
          </p:cNvSpPr>
          <p:nvPr/>
        </p:nvSpPr>
        <p:spPr>
          <a:xfrm>
            <a:off x="179512" y="-24320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FinTech – 10 Trends</a:t>
            </a:r>
            <a:endParaRPr lang="ko-KR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9770917F-790C-A448-91F0-B7D0CC703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6004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58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8AB52-EE3F-497D-A0E4-2A395AA41659}"/>
              </a:ext>
            </a:extLst>
          </p:cNvPr>
          <p:cNvSpPr/>
          <p:nvPr/>
        </p:nvSpPr>
        <p:spPr>
          <a:xfrm>
            <a:off x="4854869" y="3310085"/>
            <a:ext cx="303705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5E003-3981-4AB2-983D-9139E1F1DB0D}"/>
              </a:ext>
            </a:extLst>
          </p:cNvPr>
          <p:cNvGrpSpPr/>
          <p:nvPr/>
        </p:nvGrpSpPr>
        <p:grpSpPr>
          <a:xfrm>
            <a:off x="5187" y="921318"/>
            <a:ext cx="4143954" cy="4222184"/>
            <a:chOff x="-47948" y="1228423"/>
            <a:chExt cx="5525272" cy="5629579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749EC09F-DC08-4B53-A37B-B8A53D57D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5928" y="4983463"/>
              <a:ext cx="233945" cy="220534"/>
            </a:xfrm>
            <a:custGeom>
              <a:avLst/>
              <a:gdLst>
                <a:gd name="T0" fmla="*/ 66 w 157"/>
                <a:gd name="T1" fmla="*/ 20 h 148"/>
                <a:gd name="T2" fmla="*/ 48 w 157"/>
                <a:gd name="T3" fmla="*/ 27 h 148"/>
                <a:gd name="T4" fmla="*/ 36 w 157"/>
                <a:gd name="T5" fmla="*/ 34 h 148"/>
                <a:gd name="T6" fmla="*/ 20 w 157"/>
                <a:gd name="T7" fmla="*/ 64 h 148"/>
                <a:gd name="T8" fmla="*/ 22 w 157"/>
                <a:gd name="T9" fmla="*/ 76 h 148"/>
                <a:gd name="T10" fmla="*/ 29 w 157"/>
                <a:gd name="T11" fmla="*/ 87 h 148"/>
                <a:gd name="T12" fmla="*/ 40 w 157"/>
                <a:gd name="T13" fmla="*/ 97 h 148"/>
                <a:gd name="T14" fmla="*/ 48 w 157"/>
                <a:gd name="T15" fmla="*/ 105 h 148"/>
                <a:gd name="T16" fmla="*/ 49 w 157"/>
                <a:gd name="T17" fmla="*/ 116 h 148"/>
                <a:gd name="T18" fmla="*/ 57 w 157"/>
                <a:gd name="T19" fmla="*/ 109 h 148"/>
                <a:gd name="T20" fmla="*/ 66 w 157"/>
                <a:gd name="T21" fmla="*/ 107 h 148"/>
                <a:gd name="T22" fmla="*/ 78 w 157"/>
                <a:gd name="T23" fmla="*/ 108 h 148"/>
                <a:gd name="T24" fmla="*/ 103 w 157"/>
                <a:gd name="T25" fmla="*/ 104 h 148"/>
                <a:gd name="T26" fmla="*/ 117 w 157"/>
                <a:gd name="T27" fmla="*/ 97 h 148"/>
                <a:gd name="T28" fmla="*/ 134 w 157"/>
                <a:gd name="T29" fmla="*/ 80 h 148"/>
                <a:gd name="T30" fmla="*/ 134 w 157"/>
                <a:gd name="T31" fmla="*/ 48 h 148"/>
                <a:gd name="T32" fmla="*/ 117 w 157"/>
                <a:gd name="T33" fmla="*/ 30 h 148"/>
                <a:gd name="T34" fmla="*/ 103 w 157"/>
                <a:gd name="T35" fmla="*/ 24 h 148"/>
                <a:gd name="T36" fmla="*/ 78 w 157"/>
                <a:gd name="T37" fmla="*/ 20 h 148"/>
                <a:gd name="T38" fmla="*/ 103 w 157"/>
                <a:gd name="T39" fmla="*/ 3 h 148"/>
                <a:gd name="T40" fmla="*/ 142 w 157"/>
                <a:gd name="T41" fmla="*/ 27 h 148"/>
                <a:gd name="T42" fmla="*/ 157 w 157"/>
                <a:gd name="T43" fmla="*/ 64 h 148"/>
                <a:gd name="T44" fmla="*/ 142 w 157"/>
                <a:gd name="T45" fmla="*/ 101 h 148"/>
                <a:gd name="T46" fmla="*/ 103 w 157"/>
                <a:gd name="T47" fmla="*/ 124 h 148"/>
                <a:gd name="T48" fmla="*/ 66 w 157"/>
                <a:gd name="T49" fmla="*/ 127 h 148"/>
                <a:gd name="T50" fmla="*/ 40 w 157"/>
                <a:gd name="T51" fmla="*/ 144 h 148"/>
                <a:gd name="T52" fmla="*/ 10 w 157"/>
                <a:gd name="T53" fmla="*/ 148 h 148"/>
                <a:gd name="T54" fmla="*/ 20 w 157"/>
                <a:gd name="T55" fmla="*/ 137 h 148"/>
                <a:gd name="T56" fmla="*/ 30 w 157"/>
                <a:gd name="T57" fmla="*/ 117 h 148"/>
                <a:gd name="T58" fmla="*/ 14 w 157"/>
                <a:gd name="T59" fmla="*/ 100 h 148"/>
                <a:gd name="T60" fmla="*/ 0 w 157"/>
                <a:gd name="T61" fmla="*/ 64 h 148"/>
                <a:gd name="T62" fmla="*/ 16 w 157"/>
                <a:gd name="T63" fmla="*/ 27 h 148"/>
                <a:gd name="T64" fmla="*/ 54 w 157"/>
                <a:gd name="T65" fmla="*/ 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48">
                  <a:moveTo>
                    <a:pt x="78" y="20"/>
                  </a:moveTo>
                  <a:lnTo>
                    <a:pt x="66" y="20"/>
                  </a:lnTo>
                  <a:lnTo>
                    <a:pt x="54" y="24"/>
                  </a:lnTo>
                  <a:lnTo>
                    <a:pt x="48" y="27"/>
                  </a:lnTo>
                  <a:lnTo>
                    <a:pt x="41" y="30"/>
                  </a:lnTo>
                  <a:lnTo>
                    <a:pt x="36" y="34"/>
                  </a:lnTo>
                  <a:lnTo>
                    <a:pt x="24" y="48"/>
                  </a:lnTo>
                  <a:lnTo>
                    <a:pt x="20" y="64"/>
                  </a:lnTo>
                  <a:lnTo>
                    <a:pt x="21" y="70"/>
                  </a:lnTo>
                  <a:lnTo>
                    <a:pt x="22" y="76"/>
                  </a:lnTo>
                  <a:lnTo>
                    <a:pt x="25" y="82"/>
                  </a:lnTo>
                  <a:lnTo>
                    <a:pt x="29" y="87"/>
                  </a:lnTo>
                  <a:lnTo>
                    <a:pt x="34" y="92"/>
                  </a:lnTo>
                  <a:lnTo>
                    <a:pt x="40" y="97"/>
                  </a:lnTo>
                  <a:lnTo>
                    <a:pt x="44" y="101"/>
                  </a:lnTo>
                  <a:lnTo>
                    <a:pt x="48" y="105"/>
                  </a:lnTo>
                  <a:lnTo>
                    <a:pt x="49" y="111"/>
                  </a:lnTo>
                  <a:lnTo>
                    <a:pt x="49" y="116"/>
                  </a:lnTo>
                  <a:lnTo>
                    <a:pt x="53" y="113"/>
                  </a:lnTo>
                  <a:lnTo>
                    <a:pt x="57" y="109"/>
                  </a:lnTo>
                  <a:lnTo>
                    <a:pt x="61" y="108"/>
                  </a:lnTo>
                  <a:lnTo>
                    <a:pt x="66" y="107"/>
                  </a:lnTo>
                  <a:lnTo>
                    <a:pt x="69" y="108"/>
                  </a:lnTo>
                  <a:lnTo>
                    <a:pt x="78" y="108"/>
                  </a:lnTo>
                  <a:lnTo>
                    <a:pt x="91" y="107"/>
                  </a:lnTo>
                  <a:lnTo>
                    <a:pt x="103" y="104"/>
                  </a:lnTo>
                  <a:lnTo>
                    <a:pt x="110" y="101"/>
                  </a:lnTo>
                  <a:lnTo>
                    <a:pt x="117" y="97"/>
                  </a:lnTo>
                  <a:lnTo>
                    <a:pt x="122" y="93"/>
                  </a:lnTo>
                  <a:lnTo>
                    <a:pt x="134" y="80"/>
                  </a:lnTo>
                  <a:lnTo>
                    <a:pt x="138" y="64"/>
                  </a:lnTo>
                  <a:lnTo>
                    <a:pt x="134" y="48"/>
                  </a:lnTo>
                  <a:lnTo>
                    <a:pt x="122" y="34"/>
                  </a:lnTo>
                  <a:lnTo>
                    <a:pt x="117" y="30"/>
                  </a:lnTo>
                  <a:lnTo>
                    <a:pt x="110" y="27"/>
                  </a:lnTo>
                  <a:lnTo>
                    <a:pt x="103" y="24"/>
                  </a:lnTo>
                  <a:lnTo>
                    <a:pt x="91" y="20"/>
                  </a:lnTo>
                  <a:lnTo>
                    <a:pt x="78" y="20"/>
                  </a:lnTo>
                  <a:close/>
                  <a:moveTo>
                    <a:pt x="78" y="0"/>
                  </a:moveTo>
                  <a:lnTo>
                    <a:pt x="103" y="3"/>
                  </a:lnTo>
                  <a:lnTo>
                    <a:pt x="125" y="12"/>
                  </a:lnTo>
                  <a:lnTo>
                    <a:pt x="142" y="27"/>
                  </a:lnTo>
                  <a:lnTo>
                    <a:pt x="153" y="44"/>
                  </a:lnTo>
                  <a:lnTo>
                    <a:pt x="157" y="64"/>
                  </a:lnTo>
                  <a:lnTo>
                    <a:pt x="153" y="84"/>
                  </a:lnTo>
                  <a:lnTo>
                    <a:pt x="142" y="101"/>
                  </a:lnTo>
                  <a:lnTo>
                    <a:pt x="125" y="116"/>
                  </a:lnTo>
                  <a:lnTo>
                    <a:pt x="103" y="124"/>
                  </a:lnTo>
                  <a:lnTo>
                    <a:pt x="78" y="128"/>
                  </a:lnTo>
                  <a:lnTo>
                    <a:pt x="66" y="127"/>
                  </a:lnTo>
                  <a:lnTo>
                    <a:pt x="53" y="137"/>
                  </a:lnTo>
                  <a:lnTo>
                    <a:pt x="40" y="144"/>
                  </a:lnTo>
                  <a:lnTo>
                    <a:pt x="25" y="147"/>
                  </a:lnTo>
                  <a:lnTo>
                    <a:pt x="10" y="148"/>
                  </a:lnTo>
                  <a:lnTo>
                    <a:pt x="10" y="143"/>
                  </a:lnTo>
                  <a:lnTo>
                    <a:pt x="20" y="137"/>
                  </a:lnTo>
                  <a:lnTo>
                    <a:pt x="26" y="128"/>
                  </a:lnTo>
                  <a:lnTo>
                    <a:pt x="30" y="117"/>
                  </a:lnTo>
                  <a:lnTo>
                    <a:pt x="29" y="113"/>
                  </a:lnTo>
                  <a:lnTo>
                    <a:pt x="14" y="100"/>
                  </a:lnTo>
                  <a:lnTo>
                    <a:pt x="4" y="83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6" y="27"/>
                  </a:lnTo>
                  <a:lnTo>
                    <a:pt x="33" y="12"/>
                  </a:lnTo>
                  <a:lnTo>
                    <a:pt x="54" y="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994E7D44-4935-4093-8529-024CB30BC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508" y="5105651"/>
              <a:ext cx="146030" cy="146030"/>
            </a:xfrm>
            <a:custGeom>
              <a:avLst/>
              <a:gdLst>
                <a:gd name="T0" fmla="*/ 45 w 98"/>
                <a:gd name="T1" fmla="*/ 55 h 98"/>
                <a:gd name="T2" fmla="*/ 38 w 98"/>
                <a:gd name="T3" fmla="*/ 62 h 98"/>
                <a:gd name="T4" fmla="*/ 37 w 98"/>
                <a:gd name="T5" fmla="*/ 73 h 98"/>
                <a:gd name="T6" fmla="*/ 74 w 98"/>
                <a:gd name="T7" fmla="*/ 67 h 98"/>
                <a:gd name="T8" fmla="*/ 70 w 98"/>
                <a:gd name="T9" fmla="*/ 58 h 98"/>
                <a:gd name="T10" fmla="*/ 61 w 98"/>
                <a:gd name="T11" fmla="*/ 55 h 98"/>
                <a:gd name="T12" fmla="*/ 55 w 98"/>
                <a:gd name="T13" fmla="*/ 25 h 98"/>
                <a:gd name="T14" fmla="*/ 46 w 98"/>
                <a:gd name="T15" fmla="*/ 27 h 98"/>
                <a:gd name="T16" fmla="*/ 44 w 98"/>
                <a:gd name="T17" fmla="*/ 37 h 98"/>
                <a:gd name="T18" fmla="*/ 46 w 98"/>
                <a:gd name="T19" fmla="*/ 45 h 98"/>
                <a:gd name="T20" fmla="*/ 55 w 98"/>
                <a:gd name="T21" fmla="*/ 49 h 98"/>
                <a:gd name="T22" fmla="*/ 63 w 98"/>
                <a:gd name="T23" fmla="*/ 45 h 98"/>
                <a:gd name="T24" fmla="*/ 67 w 98"/>
                <a:gd name="T25" fmla="*/ 37 h 98"/>
                <a:gd name="T26" fmla="*/ 63 w 98"/>
                <a:gd name="T27" fmla="*/ 27 h 98"/>
                <a:gd name="T28" fmla="*/ 55 w 98"/>
                <a:gd name="T29" fmla="*/ 25 h 98"/>
                <a:gd name="T30" fmla="*/ 18 w 98"/>
                <a:gd name="T31" fmla="*/ 91 h 98"/>
                <a:gd name="T32" fmla="*/ 25 w 98"/>
                <a:gd name="T33" fmla="*/ 6 h 98"/>
                <a:gd name="T34" fmla="*/ 6 w 98"/>
                <a:gd name="T35" fmla="*/ 0 h 98"/>
                <a:gd name="T36" fmla="*/ 86 w 98"/>
                <a:gd name="T37" fmla="*/ 6 h 98"/>
                <a:gd name="T38" fmla="*/ 98 w 98"/>
                <a:gd name="T39" fmla="*/ 18 h 98"/>
                <a:gd name="T40" fmla="*/ 95 w 98"/>
                <a:gd name="T41" fmla="*/ 23 h 98"/>
                <a:gd name="T42" fmla="*/ 86 w 98"/>
                <a:gd name="T43" fmla="*/ 25 h 98"/>
                <a:gd name="T44" fmla="*/ 98 w 98"/>
                <a:gd name="T45" fmla="*/ 30 h 98"/>
                <a:gd name="T46" fmla="*/ 98 w 98"/>
                <a:gd name="T47" fmla="*/ 46 h 98"/>
                <a:gd name="T48" fmla="*/ 93 w 98"/>
                <a:gd name="T49" fmla="*/ 49 h 98"/>
                <a:gd name="T50" fmla="*/ 86 w 98"/>
                <a:gd name="T51" fmla="*/ 55 h 98"/>
                <a:gd name="T52" fmla="*/ 98 w 98"/>
                <a:gd name="T53" fmla="*/ 67 h 98"/>
                <a:gd name="T54" fmla="*/ 95 w 98"/>
                <a:gd name="T55" fmla="*/ 73 h 98"/>
                <a:gd name="T56" fmla="*/ 86 w 98"/>
                <a:gd name="T57" fmla="*/ 73 h 98"/>
                <a:gd name="T58" fmla="*/ 6 w 98"/>
                <a:gd name="T59" fmla="*/ 98 h 98"/>
                <a:gd name="T60" fmla="*/ 1 w 98"/>
                <a:gd name="T61" fmla="*/ 95 h 98"/>
                <a:gd name="T62" fmla="*/ 0 w 98"/>
                <a:gd name="T63" fmla="*/ 6 h 98"/>
                <a:gd name="T64" fmla="*/ 4 w 98"/>
                <a:gd name="T65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8">
                  <a:moveTo>
                    <a:pt x="49" y="55"/>
                  </a:moveTo>
                  <a:lnTo>
                    <a:pt x="45" y="55"/>
                  </a:lnTo>
                  <a:lnTo>
                    <a:pt x="41" y="58"/>
                  </a:lnTo>
                  <a:lnTo>
                    <a:pt x="38" y="62"/>
                  </a:lnTo>
                  <a:lnTo>
                    <a:pt x="37" y="67"/>
                  </a:lnTo>
                  <a:lnTo>
                    <a:pt x="37" y="73"/>
                  </a:lnTo>
                  <a:lnTo>
                    <a:pt x="74" y="73"/>
                  </a:lnTo>
                  <a:lnTo>
                    <a:pt x="74" y="67"/>
                  </a:lnTo>
                  <a:lnTo>
                    <a:pt x="73" y="62"/>
                  </a:lnTo>
                  <a:lnTo>
                    <a:pt x="70" y="58"/>
                  </a:lnTo>
                  <a:lnTo>
                    <a:pt x="66" y="55"/>
                  </a:lnTo>
                  <a:lnTo>
                    <a:pt x="61" y="55"/>
                  </a:lnTo>
                  <a:lnTo>
                    <a:pt x="49" y="55"/>
                  </a:lnTo>
                  <a:close/>
                  <a:moveTo>
                    <a:pt x="55" y="25"/>
                  </a:moveTo>
                  <a:lnTo>
                    <a:pt x="50" y="25"/>
                  </a:lnTo>
                  <a:lnTo>
                    <a:pt x="46" y="27"/>
                  </a:lnTo>
                  <a:lnTo>
                    <a:pt x="44" y="31"/>
                  </a:lnTo>
                  <a:lnTo>
                    <a:pt x="44" y="37"/>
                  </a:lnTo>
                  <a:lnTo>
                    <a:pt x="44" y="41"/>
                  </a:lnTo>
                  <a:lnTo>
                    <a:pt x="46" y="45"/>
                  </a:lnTo>
                  <a:lnTo>
                    <a:pt x="50" y="47"/>
                  </a:lnTo>
                  <a:lnTo>
                    <a:pt x="55" y="49"/>
                  </a:lnTo>
                  <a:lnTo>
                    <a:pt x="59" y="47"/>
                  </a:lnTo>
                  <a:lnTo>
                    <a:pt x="63" y="45"/>
                  </a:lnTo>
                  <a:lnTo>
                    <a:pt x="66" y="41"/>
                  </a:lnTo>
                  <a:lnTo>
                    <a:pt x="67" y="37"/>
                  </a:lnTo>
                  <a:lnTo>
                    <a:pt x="66" y="31"/>
                  </a:lnTo>
                  <a:lnTo>
                    <a:pt x="63" y="27"/>
                  </a:lnTo>
                  <a:lnTo>
                    <a:pt x="59" y="25"/>
                  </a:lnTo>
                  <a:lnTo>
                    <a:pt x="55" y="25"/>
                  </a:lnTo>
                  <a:close/>
                  <a:moveTo>
                    <a:pt x="18" y="6"/>
                  </a:moveTo>
                  <a:lnTo>
                    <a:pt x="18" y="91"/>
                  </a:lnTo>
                  <a:lnTo>
                    <a:pt x="25" y="91"/>
                  </a:lnTo>
                  <a:lnTo>
                    <a:pt x="25" y="6"/>
                  </a:lnTo>
                  <a:lnTo>
                    <a:pt x="18" y="6"/>
                  </a:lnTo>
                  <a:close/>
                  <a:moveTo>
                    <a:pt x="6" y="0"/>
                  </a:moveTo>
                  <a:lnTo>
                    <a:pt x="86" y="0"/>
                  </a:lnTo>
                  <a:lnTo>
                    <a:pt x="86" y="6"/>
                  </a:lnTo>
                  <a:lnTo>
                    <a:pt x="98" y="6"/>
                  </a:lnTo>
                  <a:lnTo>
                    <a:pt x="98" y="18"/>
                  </a:lnTo>
                  <a:lnTo>
                    <a:pt x="98" y="21"/>
                  </a:lnTo>
                  <a:lnTo>
                    <a:pt x="95" y="23"/>
                  </a:lnTo>
                  <a:lnTo>
                    <a:pt x="93" y="25"/>
                  </a:lnTo>
                  <a:lnTo>
                    <a:pt x="86" y="25"/>
                  </a:lnTo>
                  <a:lnTo>
                    <a:pt x="86" y="30"/>
                  </a:lnTo>
                  <a:lnTo>
                    <a:pt x="98" y="3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5" y="47"/>
                  </a:lnTo>
                  <a:lnTo>
                    <a:pt x="93" y="49"/>
                  </a:lnTo>
                  <a:lnTo>
                    <a:pt x="86" y="49"/>
                  </a:lnTo>
                  <a:lnTo>
                    <a:pt x="86" y="55"/>
                  </a:lnTo>
                  <a:lnTo>
                    <a:pt x="98" y="55"/>
                  </a:lnTo>
                  <a:lnTo>
                    <a:pt x="98" y="67"/>
                  </a:lnTo>
                  <a:lnTo>
                    <a:pt x="98" y="70"/>
                  </a:lnTo>
                  <a:lnTo>
                    <a:pt x="95" y="73"/>
                  </a:lnTo>
                  <a:lnTo>
                    <a:pt x="93" y="73"/>
                  </a:lnTo>
                  <a:lnTo>
                    <a:pt x="86" y="73"/>
                  </a:lnTo>
                  <a:lnTo>
                    <a:pt x="86" y="98"/>
                  </a:lnTo>
                  <a:lnTo>
                    <a:pt x="6" y="98"/>
                  </a:lnTo>
                  <a:lnTo>
                    <a:pt x="4" y="97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76FD87A2-96C2-463A-89F4-C168BE4DE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6825" y="4701835"/>
              <a:ext cx="125168" cy="125168"/>
            </a:xfrm>
            <a:custGeom>
              <a:avLst/>
              <a:gdLst>
                <a:gd name="T0" fmla="*/ 41 w 84"/>
                <a:gd name="T1" fmla="*/ 16 h 84"/>
                <a:gd name="T2" fmla="*/ 44 w 84"/>
                <a:gd name="T3" fmla="*/ 16 h 84"/>
                <a:gd name="T4" fmla="*/ 46 w 84"/>
                <a:gd name="T5" fmla="*/ 18 h 84"/>
                <a:gd name="T6" fmla="*/ 66 w 84"/>
                <a:gd name="T7" fmla="*/ 39 h 84"/>
                <a:gd name="T8" fmla="*/ 68 w 84"/>
                <a:gd name="T9" fmla="*/ 40 h 84"/>
                <a:gd name="T10" fmla="*/ 68 w 84"/>
                <a:gd name="T11" fmla="*/ 43 h 84"/>
                <a:gd name="T12" fmla="*/ 66 w 84"/>
                <a:gd name="T13" fmla="*/ 46 h 84"/>
                <a:gd name="T14" fmla="*/ 65 w 84"/>
                <a:gd name="T15" fmla="*/ 47 h 84"/>
                <a:gd name="T16" fmla="*/ 62 w 84"/>
                <a:gd name="T17" fmla="*/ 47 h 84"/>
                <a:gd name="T18" fmla="*/ 60 w 84"/>
                <a:gd name="T19" fmla="*/ 46 h 84"/>
                <a:gd name="T20" fmla="*/ 48 w 84"/>
                <a:gd name="T21" fmla="*/ 34 h 84"/>
                <a:gd name="T22" fmla="*/ 48 w 84"/>
                <a:gd name="T23" fmla="*/ 63 h 84"/>
                <a:gd name="T24" fmla="*/ 46 w 84"/>
                <a:gd name="T25" fmla="*/ 66 h 84"/>
                <a:gd name="T26" fmla="*/ 45 w 84"/>
                <a:gd name="T27" fmla="*/ 68 h 84"/>
                <a:gd name="T28" fmla="*/ 42 w 84"/>
                <a:gd name="T29" fmla="*/ 68 h 84"/>
                <a:gd name="T30" fmla="*/ 40 w 84"/>
                <a:gd name="T31" fmla="*/ 68 h 84"/>
                <a:gd name="T32" fmla="*/ 37 w 84"/>
                <a:gd name="T33" fmla="*/ 66 h 84"/>
                <a:gd name="T34" fmla="*/ 37 w 84"/>
                <a:gd name="T35" fmla="*/ 63 h 84"/>
                <a:gd name="T36" fmla="*/ 37 w 84"/>
                <a:gd name="T37" fmla="*/ 34 h 84"/>
                <a:gd name="T38" fmla="*/ 25 w 84"/>
                <a:gd name="T39" fmla="*/ 46 h 84"/>
                <a:gd name="T40" fmla="*/ 23 w 84"/>
                <a:gd name="T41" fmla="*/ 47 h 84"/>
                <a:gd name="T42" fmla="*/ 20 w 84"/>
                <a:gd name="T43" fmla="*/ 47 h 84"/>
                <a:gd name="T44" fmla="*/ 17 w 84"/>
                <a:gd name="T45" fmla="*/ 46 h 84"/>
                <a:gd name="T46" fmla="*/ 16 w 84"/>
                <a:gd name="T47" fmla="*/ 44 h 84"/>
                <a:gd name="T48" fmla="*/ 16 w 84"/>
                <a:gd name="T49" fmla="*/ 42 h 84"/>
                <a:gd name="T50" fmla="*/ 16 w 84"/>
                <a:gd name="T51" fmla="*/ 40 h 84"/>
                <a:gd name="T52" fmla="*/ 17 w 84"/>
                <a:gd name="T53" fmla="*/ 39 h 84"/>
                <a:gd name="T54" fmla="*/ 38 w 84"/>
                <a:gd name="T55" fmla="*/ 18 h 84"/>
                <a:gd name="T56" fmla="*/ 41 w 84"/>
                <a:gd name="T57" fmla="*/ 16 h 84"/>
                <a:gd name="T58" fmla="*/ 42 w 84"/>
                <a:gd name="T59" fmla="*/ 8 h 84"/>
                <a:gd name="T60" fmla="*/ 29 w 84"/>
                <a:gd name="T61" fmla="*/ 11 h 84"/>
                <a:gd name="T62" fmla="*/ 19 w 84"/>
                <a:gd name="T63" fmla="*/ 18 h 84"/>
                <a:gd name="T64" fmla="*/ 11 w 84"/>
                <a:gd name="T65" fmla="*/ 28 h 84"/>
                <a:gd name="T66" fmla="*/ 8 w 84"/>
                <a:gd name="T67" fmla="*/ 42 h 84"/>
                <a:gd name="T68" fmla="*/ 11 w 84"/>
                <a:gd name="T69" fmla="*/ 55 h 84"/>
                <a:gd name="T70" fmla="*/ 19 w 84"/>
                <a:gd name="T71" fmla="*/ 66 h 84"/>
                <a:gd name="T72" fmla="*/ 29 w 84"/>
                <a:gd name="T73" fmla="*/ 74 h 84"/>
                <a:gd name="T74" fmla="*/ 42 w 84"/>
                <a:gd name="T75" fmla="*/ 76 h 84"/>
                <a:gd name="T76" fmla="*/ 56 w 84"/>
                <a:gd name="T77" fmla="*/ 74 h 84"/>
                <a:gd name="T78" fmla="*/ 66 w 84"/>
                <a:gd name="T79" fmla="*/ 66 h 84"/>
                <a:gd name="T80" fmla="*/ 74 w 84"/>
                <a:gd name="T81" fmla="*/ 55 h 84"/>
                <a:gd name="T82" fmla="*/ 77 w 84"/>
                <a:gd name="T83" fmla="*/ 42 h 84"/>
                <a:gd name="T84" fmla="*/ 74 w 84"/>
                <a:gd name="T85" fmla="*/ 28 h 84"/>
                <a:gd name="T86" fmla="*/ 66 w 84"/>
                <a:gd name="T87" fmla="*/ 18 h 84"/>
                <a:gd name="T88" fmla="*/ 56 w 84"/>
                <a:gd name="T89" fmla="*/ 11 h 84"/>
                <a:gd name="T90" fmla="*/ 42 w 84"/>
                <a:gd name="T91" fmla="*/ 8 h 84"/>
                <a:gd name="T92" fmla="*/ 42 w 84"/>
                <a:gd name="T93" fmla="*/ 0 h 84"/>
                <a:gd name="T94" fmla="*/ 58 w 84"/>
                <a:gd name="T95" fmla="*/ 3 h 84"/>
                <a:gd name="T96" fmla="*/ 72 w 84"/>
                <a:gd name="T97" fmla="*/ 12 h 84"/>
                <a:gd name="T98" fmla="*/ 81 w 84"/>
                <a:gd name="T99" fmla="*/ 26 h 84"/>
                <a:gd name="T100" fmla="*/ 84 w 84"/>
                <a:gd name="T101" fmla="*/ 42 h 84"/>
                <a:gd name="T102" fmla="*/ 81 w 84"/>
                <a:gd name="T103" fmla="*/ 59 h 84"/>
                <a:gd name="T104" fmla="*/ 72 w 84"/>
                <a:gd name="T105" fmla="*/ 72 h 84"/>
                <a:gd name="T106" fmla="*/ 58 w 84"/>
                <a:gd name="T107" fmla="*/ 80 h 84"/>
                <a:gd name="T108" fmla="*/ 42 w 84"/>
                <a:gd name="T109" fmla="*/ 84 h 84"/>
                <a:gd name="T110" fmla="*/ 25 w 84"/>
                <a:gd name="T111" fmla="*/ 80 h 84"/>
                <a:gd name="T112" fmla="*/ 12 w 84"/>
                <a:gd name="T113" fmla="*/ 72 h 84"/>
                <a:gd name="T114" fmla="*/ 4 w 84"/>
                <a:gd name="T115" fmla="*/ 59 h 84"/>
                <a:gd name="T116" fmla="*/ 0 w 84"/>
                <a:gd name="T117" fmla="*/ 42 h 84"/>
                <a:gd name="T118" fmla="*/ 4 w 84"/>
                <a:gd name="T119" fmla="*/ 26 h 84"/>
                <a:gd name="T120" fmla="*/ 12 w 84"/>
                <a:gd name="T121" fmla="*/ 12 h 84"/>
                <a:gd name="T122" fmla="*/ 25 w 84"/>
                <a:gd name="T123" fmla="*/ 3 h 84"/>
                <a:gd name="T124" fmla="*/ 42 w 84"/>
                <a:gd name="T1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4">
                  <a:moveTo>
                    <a:pt x="41" y="16"/>
                  </a:moveTo>
                  <a:lnTo>
                    <a:pt x="44" y="16"/>
                  </a:lnTo>
                  <a:lnTo>
                    <a:pt x="46" y="18"/>
                  </a:lnTo>
                  <a:lnTo>
                    <a:pt x="66" y="39"/>
                  </a:lnTo>
                  <a:lnTo>
                    <a:pt x="68" y="40"/>
                  </a:lnTo>
                  <a:lnTo>
                    <a:pt x="68" y="43"/>
                  </a:lnTo>
                  <a:lnTo>
                    <a:pt x="66" y="46"/>
                  </a:lnTo>
                  <a:lnTo>
                    <a:pt x="65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48" y="34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5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34"/>
                  </a:lnTo>
                  <a:lnTo>
                    <a:pt x="25" y="46"/>
                  </a:lnTo>
                  <a:lnTo>
                    <a:pt x="23" y="47"/>
                  </a:lnTo>
                  <a:lnTo>
                    <a:pt x="20" y="47"/>
                  </a:lnTo>
                  <a:lnTo>
                    <a:pt x="17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8" y="18"/>
                  </a:lnTo>
                  <a:lnTo>
                    <a:pt x="41" y="16"/>
                  </a:lnTo>
                  <a:close/>
                  <a:moveTo>
                    <a:pt x="42" y="8"/>
                  </a:moveTo>
                  <a:lnTo>
                    <a:pt x="29" y="11"/>
                  </a:lnTo>
                  <a:lnTo>
                    <a:pt x="19" y="18"/>
                  </a:lnTo>
                  <a:lnTo>
                    <a:pt x="11" y="28"/>
                  </a:lnTo>
                  <a:lnTo>
                    <a:pt x="8" y="42"/>
                  </a:lnTo>
                  <a:lnTo>
                    <a:pt x="11" y="55"/>
                  </a:lnTo>
                  <a:lnTo>
                    <a:pt x="19" y="66"/>
                  </a:lnTo>
                  <a:lnTo>
                    <a:pt x="29" y="74"/>
                  </a:lnTo>
                  <a:lnTo>
                    <a:pt x="42" y="76"/>
                  </a:lnTo>
                  <a:lnTo>
                    <a:pt x="56" y="74"/>
                  </a:lnTo>
                  <a:lnTo>
                    <a:pt x="66" y="66"/>
                  </a:lnTo>
                  <a:lnTo>
                    <a:pt x="74" y="55"/>
                  </a:lnTo>
                  <a:lnTo>
                    <a:pt x="77" y="42"/>
                  </a:lnTo>
                  <a:lnTo>
                    <a:pt x="74" y="28"/>
                  </a:lnTo>
                  <a:lnTo>
                    <a:pt x="66" y="18"/>
                  </a:lnTo>
                  <a:lnTo>
                    <a:pt x="56" y="11"/>
                  </a:lnTo>
                  <a:lnTo>
                    <a:pt x="42" y="8"/>
                  </a:lnTo>
                  <a:close/>
                  <a:moveTo>
                    <a:pt x="42" y="0"/>
                  </a:moveTo>
                  <a:lnTo>
                    <a:pt x="58" y="3"/>
                  </a:lnTo>
                  <a:lnTo>
                    <a:pt x="72" y="12"/>
                  </a:lnTo>
                  <a:lnTo>
                    <a:pt x="81" y="26"/>
                  </a:lnTo>
                  <a:lnTo>
                    <a:pt x="84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DAF9E296-9DAB-4913-9C4F-572377F32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473" y="4856805"/>
              <a:ext cx="101326" cy="101326"/>
            </a:xfrm>
            <a:custGeom>
              <a:avLst/>
              <a:gdLst>
                <a:gd name="T0" fmla="*/ 43 w 68"/>
                <a:gd name="T1" fmla="*/ 60 h 68"/>
                <a:gd name="T2" fmla="*/ 43 w 68"/>
                <a:gd name="T3" fmla="*/ 63 h 68"/>
                <a:gd name="T4" fmla="*/ 61 w 68"/>
                <a:gd name="T5" fmla="*/ 64 h 68"/>
                <a:gd name="T6" fmla="*/ 64 w 68"/>
                <a:gd name="T7" fmla="*/ 61 h 68"/>
                <a:gd name="T8" fmla="*/ 61 w 68"/>
                <a:gd name="T9" fmla="*/ 59 h 68"/>
                <a:gd name="T10" fmla="*/ 7 w 68"/>
                <a:gd name="T11" fmla="*/ 59 h 68"/>
                <a:gd name="T12" fmla="*/ 4 w 68"/>
                <a:gd name="T13" fmla="*/ 61 h 68"/>
                <a:gd name="T14" fmla="*/ 7 w 68"/>
                <a:gd name="T15" fmla="*/ 64 h 68"/>
                <a:gd name="T16" fmla="*/ 24 w 68"/>
                <a:gd name="T17" fmla="*/ 63 h 68"/>
                <a:gd name="T18" fmla="*/ 24 w 68"/>
                <a:gd name="T19" fmla="*/ 60 h 68"/>
                <a:gd name="T20" fmla="*/ 7 w 68"/>
                <a:gd name="T21" fmla="*/ 59 h 68"/>
                <a:gd name="T22" fmla="*/ 31 w 68"/>
                <a:gd name="T23" fmla="*/ 31 h 68"/>
                <a:gd name="T24" fmla="*/ 31 w 68"/>
                <a:gd name="T25" fmla="*/ 33 h 68"/>
                <a:gd name="T26" fmla="*/ 36 w 68"/>
                <a:gd name="T27" fmla="*/ 33 h 68"/>
                <a:gd name="T28" fmla="*/ 39 w 68"/>
                <a:gd name="T29" fmla="*/ 32 h 68"/>
                <a:gd name="T30" fmla="*/ 36 w 68"/>
                <a:gd name="T31" fmla="*/ 29 h 68"/>
                <a:gd name="T32" fmla="*/ 4 w 68"/>
                <a:gd name="T33" fmla="*/ 0 h 68"/>
                <a:gd name="T34" fmla="*/ 30 w 68"/>
                <a:gd name="T35" fmla="*/ 4 h 68"/>
                <a:gd name="T36" fmla="*/ 26 w 68"/>
                <a:gd name="T37" fmla="*/ 21 h 68"/>
                <a:gd name="T38" fmla="*/ 43 w 68"/>
                <a:gd name="T39" fmla="*/ 4 h 68"/>
                <a:gd name="T40" fmla="*/ 39 w 68"/>
                <a:gd name="T41" fmla="*/ 0 h 68"/>
                <a:gd name="T42" fmla="*/ 64 w 68"/>
                <a:gd name="T43" fmla="*/ 4 h 68"/>
                <a:gd name="T44" fmla="*/ 60 w 68"/>
                <a:gd name="T45" fmla="*/ 21 h 68"/>
                <a:gd name="T46" fmla="*/ 65 w 68"/>
                <a:gd name="T47" fmla="*/ 21 h 68"/>
                <a:gd name="T48" fmla="*/ 68 w 68"/>
                <a:gd name="T49" fmla="*/ 25 h 68"/>
                <a:gd name="T50" fmla="*/ 67 w 68"/>
                <a:gd name="T51" fmla="*/ 65 h 68"/>
                <a:gd name="T52" fmla="*/ 63 w 68"/>
                <a:gd name="T53" fmla="*/ 68 h 68"/>
                <a:gd name="T54" fmla="*/ 40 w 68"/>
                <a:gd name="T55" fmla="*/ 67 h 68"/>
                <a:gd name="T56" fmla="*/ 39 w 68"/>
                <a:gd name="T57" fmla="*/ 63 h 68"/>
                <a:gd name="T58" fmla="*/ 30 w 68"/>
                <a:gd name="T59" fmla="*/ 37 h 68"/>
                <a:gd name="T60" fmla="*/ 30 w 68"/>
                <a:gd name="T61" fmla="*/ 65 h 68"/>
                <a:gd name="T62" fmla="*/ 26 w 68"/>
                <a:gd name="T63" fmla="*/ 68 h 68"/>
                <a:gd name="T64" fmla="*/ 3 w 68"/>
                <a:gd name="T65" fmla="*/ 67 h 68"/>
                <a:gd name="T66" fmla="*/ 0 w 68"/>
                <a:gd name="T67" fmla="*/ 63 h 68"/>
                <a:gd name="T68" fmla="*/ 0 w 68"/>
                <a:gd name="T69" fmla="*/ 23 h 68"/>
                <a:gd name="T70" fmla="*/ 4 w 68"/>
                <a:gd name="T71" fmla="*/ 21 h 68"/>
                <a:gd name="T72" fmla="*/ 8 w 68"/>
                <a:gd name="T73" fmla="*/ 4 h 68"/>
                <a:gd name="T74" fmla="*/ 4 w 68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8">
                  <a:moveTo>
                    <a:pt x="45" y="59"/>
                  </a:moveTo>
                  <a:lnTo>
                    <a:pt x="43" y="60"/>
                  </a:lnTo>
                  <a:lnTo>
                    <a:pt x="43" y="61"/>
                  </a:lnTo>
                  <a:lnTo>
                    <a:pt x="43" y="63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3" y="63"/>
                  </a:lnTo>
                  <a:lnTo>
                    <a:pt x="64" y="61"/>
                  </a:lnTo>
                  <a:lnTo>
                    <a:pt x="63" y="60"/>
                  </a:lnTo>
                  <a:lnTo>
                    <a:pt x="61" y="59"/>
                  </a:lnTo>
                  <a:lnTo>
                    <a:pt x="45" y="59"/>
                  </a:lnTo>
                  <a:close/>
                  <a:moveTo>
                    <a:pt x="7" y="59"/>
                  </a:moveTo>
                  <a:lnTo>
                    <a:pt x="6" y="60"/>
                  </a:lnTo>
                  <a:lnTo>
                    <a:pt x="4" y="61"/>
                  </a:lnTo>
                  <a:lnTo>
                    <a:pt x="6" y="63"/>
                  </a:lnTo>
                  <a:lnTo>
                    <a:pt x="7" y="64"/>
                  </a:lnTo>
                  <a:lnTo>
                    <a:pt x="23" y="64"/>
                  </a:lnTo>
                  <a:lnTo>
                    <a:pt x="24" y="63"/>
                  </a:lnTo>
                  <a:lnTo>
                    <a:pt x="26" y="61"/>
                  </a:lnTo>
                  <a:lnTo>
                    <a:pt x="24" y="60"/>
                  </a:lnTo>
                  <a:lnTo>
                    <a:pt x="23" y="59"/>
                  </a:lnTo>
                  <a:lnTo>
                    <a:pt x="7" y="59"/>
                  </a:lnTo>
                  <a:close/>
                  <a:moveTo>
                    <a:pt x="32" y="29"/>
                  </a:moveTo>
                  <a:lnTo>
                    <a:pt x="31" y="31"/>
                  </a:lnTo>
                  <a:lnTo>
                    <a:pt x="30" y="32"/>
                  </a:lnTo>
                  <a:lnTo>
                    <a:pt x="31" y="33"/>
                  </a:lnTo>
                  <a:lnTo>
                    <a:pt x="32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9" y="32"/>
                  </a:lnTo>
                  <a:lnTo>
                    <a:pt x="38" y="31"/>
                  </a:lnTo>
                  <a:lnTo>
                    <a:pt x="36" y="29"/>
                  </a:lnTo>
                  <a:lnTo>
                    <a:pt x="32" y="29"/>
                  </a:lnTo>
                  <a:close/>
                  <a:moveTo>
                    <a:pt x="4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21"/>
                  </a:lnTo>
                  <a:lnTo>
                    <a:pt x="43" y="21"/>
                  </a:lnTo>
                  <a:lnTo>
                    <a:pt x="43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4"/>
                  </a:lnTo>
                  <a:lnTo>
                    <a:pt x="60" y="4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7" y="23"/>
                  </a:lnTo>
                  <a:lnTo>
                    <a:pt x="68" y="25"/>
                  </a:lnTo>
                  <a:lnTo>
                    <a:pt x="68" y="63"/>
                  </a:lnTo>
                  <a:lnTo>
                    <a:pt x="67" y="65"/>
                  </a:lnTo>
                  <a:lnTo>
                    <a:pt x="65" y="67"/>
                  </a:lnTo>
                  <a:lnTo>
                    <a:pt x="63" y="68"/>
                  </a:lnTo>
                  <a:lnTo>
                    <a:pt x="43" y="68"/>
                  </a:lnTo>
                  <a:lnTo>
                    <a:pt x="40" y="67"/>
                  </a:lnTo>
                  <a:lnTo>
                    <a:pt x="39" y="65"/>
                  </a:lnTo>
                  <a:lnTo>
                    <a:pt x="39" y="63"/>
                  </a:lnTo>
                  <a:lnTo>
                    <a:pt x="39" y="37"/>
                  </a:lnTo>
                  <a:lnTo>
                    <a:pt x="30" y="37"/>
                  </a:lnTo>
                  <a:lnTo>
                    <a:pt x="30" y="63"/>
                  </a:lnTo>
                  <a:lnTo>
                    <a:pt x="30" y="65"/>
                  </a:lnTo>
                  <a:lnTo>
                    <a:pt x="27" y="67"/>
                  </a:lnTo>
                  <a:lnTo>
                    <a:pt x="26" y="68"/>
                  </a:lnTo>
                  <a:lnTo>
                    <a:pt x="4" y="68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72A26E2B-6092-4BAB-BEDB-735E5C6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681" y="4876176"/>
              <a:ext cx="162420" cy="163910"/>
            </a:xfrm>
            <a:custGeom>
              <a:avLst/>
              <a:gdLst>
                <a:gd name="T0" fmla="*/ 34 w 109"/>
                <a:gd name="T1" fmla="*/ 0 h 110"/>
                <a:gd name="T2" fmla="*/ 76 w 109"/>
                <a:gd name="T3" fmla="*/ 0 h 110"/>
                <a:gd name="T4" fmla="*/ 76 w 109"/>
                <a:gd name="T5" fmla="*/ 55 h 110"/>
                <a:gd name="T6" fmla="*/ 109 w 109"/>
                <a:gd name="T7" fmla="*/ 55 h 110"/>
                <a:gd name="T8" fmla="*/ 54 w 109"/>
                <a:gd name="T9" fmla="*/ 110 h 110"/>
                <a:gd name="T10" fmla="*/ 0 w 109"/>
                <a:gd name="T11" fmla="*/ 55 h 110"/>
                <a:gd name="T12" fmla="*/ 34 w 109"/>
                <a:gd name="T13" fmla="*/ 55 h 110"/>
                <a:gd name="T14" fmla="*/ 34 w 109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0">
                  <a:moveTo>
                    <a:pt x="34" y="0"/>
                  </a:moveTo>
                  <a:lnTo>
                    <a:pt x="76" y="0"/>
                  </a:lnTo>
                  <a:lnTo>
                    <a:pt x="76" y="55"/>
                  </a:lnTo>
                  <a:lnTo>
                    <a:pt x="109" y="55"/>
                  </a:lnTo>
                  <a:lnTo>
                    <a:pt x="54" y="110"/>
                  </a:lnTo>
                  <a:lnTo>
                    <a:pt x="0" y="55"/>
                  </a:lnTo>
                  <a:lnTo>
                    <a:pt x="34" y="5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22E1D2F-39CC-4416-9B27-C5C3322B1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0433" y="4514083"/>
              <a:ext cx="135598" cy="137088"/>
            </a:xfrm>
            <a:custGeom>
              <a:avLst/>
              <a:gdLst>
                <a:gd name="T0" fmla="*/ 52 w 91"/>
                <a:gd name="T1" fmla="*/ 52 h 92"/>
                <a:gd name="T2" fmla="*/ 30 w 91"/>
                <a:gd name="T3" fmla="*/ 66 h 92"/>
                <a:gd name="T4" fmla="*/ 22 w 91"/>
                <a:gd name="T5" fmla="*/ 77 h 92"/>
                <a:gd name="T6" fmla="*/ 45 w 91"/>
                <a:gd name="T7" fmla="*/ 85 h 92"/>
                <a:gd name="T8" fmla="*/ 61 w 91"/>
                <a:gd name="T9" fmla="*/ 82 h 92"/>
                <a:gd name="T10" fmla="*/ 57 w 91"/>
                <a:gd name="T11" fmla="*/ 65 h 92"/>
                <a:gd name="T12" fmla="*/ 71 w 91"/>
                <a:gd name="T13" fmla="*/ 50 h 92"/>
                <a:gd name="T14" fmla="*/ 64 w 91"/>
                <a:gd name="T15" fmla="*/ 64 h 92"/>
                <a:gd name="T16" fmla="*/ 68 w 91"/>
                <a:gd name="T17" fmla="*/ 78 h 92"/>
                <a:gd name="T18" fmla="*/ 84 w 91"/>
                <a:gd name="T19" fmla="*/ 52 h 92"/>
                <a:gd name="T20" fmla="*/ 71 w 91"/>
                <a:gd name="T21" fmla="*/ 50 h 92"/>
                <a:gd name="T22" fmla="*/ 32 w 91"/>
                <a:gd name="T23" fmla="*/ 43 h 92"/>
                <a:gd name="T24" fmla="*/ 11 w 91"/>
                <a:gd name="T25" fmla="*/ 45 h 92"/>
                <a:gd name="T26" fmla="*/ 7 w 91"/>
                <a:gd name="T27" fmla="*/ 46 h 92"/>
                <a:gd name="T28" fmla="*/ 16 w 91"/>
                <a:gd name="T29" fmla="*/ 72 h 92"/>
                <a:gd name="T30" fmla="*/ 26 w 91"/>
                <a:gd name="T31" fmla="*/ 61 h 92"/>
                <a:gd name="T32" fmla="*/ 48 w 91"/>
                <a:gd name="T33" fmla="*/ 46 h 92"/>
                <a:gd name="T34" fmla="*/ 47 w 91"/>
                <a:gd name="T35" fmla="*/ 39 h 92"/>
                <a:gd name="T36" fmla="*/ 73 w 91"/>
                <a:gd name="T37" fmla="*/ 24 h 92"/>
                <a:gd name="T38" fmla="*/ 53 w 91"/>
                <a:gd name="T39" fmla="*/ 37 h 92"/>
                <a:gd name="T40" fmla="*/ 57 w 91"/>
                <a:gd name="T41" fmla="*/ 44 h 92"/>
                <a:gd name="T42" fmla="*/ 80 w 91"/>
                <a:gd name="T43" fmla="*/ 45 h 92"/>
                <a:gd name="T44" fmla="*/ 83 w 91"/>
                <a:gd name="T45" fmla="*/ 32 h 92"/>
                <a:gd name="T46" fmla="*/ 30 w 91"/>
                <a:gd name="T47" fmla="*/ 11 h 92"/>
                <a:gd name="T48" fmla="*/ 12 w 91"/>
                <a:gd name="T49" fmla="*/ 27 h 92"/>
                <a:gd name="T50" fmla="*/ 14 w 91"/>
                <a:gd name="T51" fmla="*/ 37 h 92"/>
                <a:gd name="T52" fmla="*/ 44 w 91"/>
                <a:gd name="T53" fmla="*/ 33 h 92"/>
                <a:gd name="T54" fmla="*/ 32 w 91"/>
                <a:gd name="T55" fmla="*/ 15 h 92"/>
                <a:gd name="T56" fmla="*/ 45 w 91"/>
                <a:gd name="T57" fmla="*/ 7 h 92"/>
                <a:gd name="T58" fmla="*/ 36 w 91"/>
                <a:gd name="T59" fmla="*/ 8 h 92"/>
                <a:gd name="T60" fmla="*/ 44 w 91"/>
                <a:gd name="T61" fmla="*/ 20 h 92"/>
                <a:gd name="T62" fmla="*/ 57 w 91"/>
                <a:gd name="T63" fmla="*/ 28 h 92"/>
                <a:gd name="T64" fmla="*/ 67 w 91"/>
                <a:gd name="T65" fmla="*/ 23 h 92"/>
                <a:gd name="T66" fmla="*/ 71 w 91"/>
                <a:gd name="T67" fmla="*/ 17 h 92"/>
                <a:gd name="T68" fmla="*/ 60 w 91"/>
                <a:gd name="T69" fmla="*/ 9 h 92"/>
                <a:gd name="T70" fmla="*/ 45 w 91"/>
                <a:gd name="T71" fmla="*/ 0 h 92"/>
                <a:gd name="T72" fmla="*/ 77 w 91"/>
                <a:gd name="T73" fmla="*/ 13 h 92"/>
                <a:gd name="T74" fmla="*/ 91 w 91"/>
                <a:gd name="T75" fmla="*/ 45 h 92"/>
                <a:gd name="T76" fmla="*/ 77 w 91"/>
                <a:gd name="T77" fmla="*/ 78 h 92"/>
                <a:gd name="T78" fmla="*/ 45 w 91"/>
                <a:gd name="T79" fmla="*/ 92 h 92"/>
                <a:gd name="T80" fmla="*/ 14 w 91"/>
                <a:gd name="T81" fmla="*/ 78 h 92"/>
                <a:gd name="T82" fmla="*/ 0 w 91"/>
                <a:gd name="T83" fmla="*/ 45 h 92"/>
                <a:gd name="T84" fmla="*/ 14 w 91"/>
                <a:gd name="T85" fmla="*/ 13 h 92"/>
                <a:gd name="T86" fmla="*/ 45 w 91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92">
                  <a:moveTo>
                    <a:pt x="52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30" y="66"/>
                  </a:lnTo>
                  <a:lnTo>
                    <a:pt x="24" y="73"/>
                  </a:lnTo>
                  <a:lnTo>
                    <a:pt x="22" y="77"/>
                  </a:lnTo>
                  <a:lnTo>
                    <a:pt x="32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2" y="52"/>
                  </a:lnTo>
                  <a:close/>
                  <a:moveTo>
                    <a:pt x="71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6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71" y="50"/>
                  </a:lnTo>
                  <a:close/>
                  <a:moveTo>
                    <a:pt x="47" y="39"/>
                  </a:moveTo>
                  <a:lnTo>
                    <a:pt x="32" y="43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10" y="60"/>
                  </a:lnTo>
                  <a:lnTo>
                    <a:pt x="16" y="72"/>
                  </a:lnTo>
                  <a:lnTo>
                    <a:pt x="19" y="68"/>
                  </a:lnTo>
                  <a:lnTo>
                    <a:pt x="26" y="61"/>
                  </a:lnTo>
                  <a:lnTo>
                    <a:pt x="35" y="53"/>
                  </a:lnTo>
                  <a:lnTo>
                    <a:pt x="48" y="46"/>
                  </a:lnTo>
                  <a:lnTo>
                    <a:pt x="49" y="45"/>
                  </a:lnTo>
                  <a:lnTo>
                    <a:pt x="47" y="39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5" y="31"/>
                  </a:lnTo>
                  <a:lnTo>
                    <a:pt x="53" y="37"/>
                  </a:lnTo>
                  <a:lnTo>
                    <a:pt x="56" y="43"/>
                  </a:lnTo>
                  <a:lnTo>
                    <a:pt x="57" y="44"/>
                  </a:lnTo>
                  <a:lnTo>
                    <a:pt x="69" y="44"/>
                  </a:lnTo>
                  <a:lnTo>
                    <a:pt x="80" y="45"/>
                  </a:lnTo>
                  <a:lnTo>
                    <a:pt x="84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30" y="11"/>
                  </a:moveTo>
                  <a:lnTo>
                    <a:pt x="19" y="17"/>
                  </a:lnTo>
                  <a:lnTo>
                    <a:pt x="12" y="27"/>
                  </a:lnTo>
                  <a:lnTo>
                    <a:pt x="7" y="39"/>
                  </a:lnTo>
                  <a:lnTo>
                    <a:pt x="14" y="37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8" y="23"/>
                  </a:lnTo>
                  <a:lnTo>
                    <a:pt x="32" y="15"/>
                  </a:lnTo>
                  <a:lnTo>
                    <a:pt x="30" y="11"/>
                  </a:lnTo>
                  <a:close/>
                  <a:moveTo>
                    <a:pt x="45" y="7"/>
                  </a:moveTo>
                  <a:lnTo>
                    <a:pt x="41" y="7"/>
                  </a:lnTo>
                  <a:lnTo>
                    <a:pt x="36" y="8"/>
                  </a:lnTo>
                  <a:lnTo>
                    <a:pt x="39" y="12"/>
                  </a:lnTo>
                  <a:lnTo>
                    <a:pt x="44" y="20"/>
                  </a:lnTo>
                  <a:lnTo>
                    <a:pt x="51" y="31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3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7" y="13"/>
                  </a:lnTo>
                  <a:lnTo>
                    <a:pt x="88" y="28"/>
                  </a:lnTo>
                  <a:lnTo>
                    <a:pt x="91" y="45"/>
                  </a:lnTo>
                  <a:lnTo>
                    <a:pt x="88" y="64"/>
                  </a:lnTo>
                  <a:lnTo>
                    <a:pt x="77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4" y="78"/>
                  </a:lnTo>
                  <a:lnTo>
                    <a:pt x="3" y="64"/>
                  </a:lnTo>
                  <a:lnTo>
                    <a:pt x="0" y="45"/>
                  </a:lnTo>
                  <a:lnTo>
                    <a:pt x="3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D726EEF6-8763-4924-A487-6E30A0047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345" y="4719715"/>
              <a:ext cx="131128" cy="113247"/>
            </a:xfrm>
            <a:custGeom>
              <a:avLst/>
              <a:gdLst>
                <a:gd name="T0" fmla="*/ 44 w 88"/>
                <a:gd name="T1" fmla="*/ 27 h 76"/>
                <a:gd name="T2" fmla="*/ 18 w 88"/>
                <a:gd name="T3" fmla="*/ 50 h 76"/>
                <a:gd name="T4" fmla="*/ 34 w 88"/>
                <a:gd name="T5" fmla="*/ 50 h 76"/>
                <a:gd name="T6" fmla="*/ 34 w 88"/>
                <a:gd name="T7" fmla="*/ 66 h 76"/>
                <a:gd name="T8" fmla="*/ 55 w 88"/>
                <a:gd name="T9" fmla="*/ 66 h 76"/>
                <a:gd name="T10" fmla="*/ 55 w 88"/>
                <a:gd name="T11" fmla="*/ 50 h 76"/>
                <a:gd name="T12" fmla="*/ 72 w 88"/>
                <a:gd name="T13" fmla="*/ 50 h 76"/>
                <a:gd name="T14" fmla="*/ 44 w 88"/>
                <a:gd name="T15" fmla="*/ 27 h 76"/>
                <a:gd name="T16" fmla="*/ 19 w 88"/>
                <a:gd name="T17" fmla="*/ 6 h 76"/>
                <a:gd name="T18" fmla="*/ 14 w 88"/>
                <a:gd name="T19" fmla="*/ 11 h 76"/>
                <a:gd name="T20" fmla="*/ 75 w 88"/>
                <a:gd name="T21" fmla="*/ 11 h 76"/>
                <a:gd name="T22" fmla="*/ 70 w 88"/>
                <a:gd name="T23" fmla="*/ 6 h 76"/>
                <a:gd name="T24" fmla="*/ 19 w 88"/>
                <a:gd name="T25" fmla="*/ 6 h 76"/>
                <a:gd name="T26" fmla="*/ 18 w 88"/>
                <a:gd name="T27" fmla="*/ 0 h 76"/>
                <a:gd name="T28" fmla="*/ 72 w 88"/>
                <a:gd name="T29" fmla="*/ 0 h 76"/>
                <a:gd name="T30" fmla="*/ 88 w 88"/>
                <a:gd name="T31" fmla="*/ 16 h 76"/>
                <a:gd name="T32" fmla="*/ 88 w 88"/>
                <a:gd name="T33" fmla="*/ 74 h 76"/>
                <a:gd name="T34" fmla="*/ 87 w 88"/>
                <a:gd name="T35" fmla="*/ 76 h 76"/>
                <a:gd name="T36" fmla="*/ 86 w 88"/>
                <a:gd name="T37" fmla="*/ 76 h 76"/>
                <a:gd name="T38" fmla="*/ 3 w 88"/>
                <a:gd name="T39" fmla="*/ 76 h 76"/>
                <a:gd name="T40" fmla="*/ 2 w 88"/>
                <a:gd name="T41" fmla="*/ 76 h 76"/>
                <a:gd name="T42" fmla="*/ 0 w 88"/>
                <a:gd name="T43" fmla="*/ 74 h 76"/>
                <a:gd name="T44" fmla="*/ 0 w 88"/>
                <a:gd name="T45" fmla="*/ 16 h 76"/>
                <a:gd name="T46" fmla="*/ 18 w 88"/>
                <a:gd name="T4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" h="76">
                  <a:moveTo>
                    <a:pt x="44" y="27"/>
                  </a:moveTo>
                  <a:lnTo>
                    <a:pt x="18" y="50"/>
                  </a:lnTo>
                  <a:lnTo>
                    <a:pt x="34" y="50"/>
                  </a:lnTo>
                  <a:lnTo>
                    <a:pt x="34" y="66"/>
                  </a:lnTo>
                  <a:lnTo>
                    <a:pt x="55" y="66"/>
                  </a:lnTo>
                  <a:lnTo>
                    <a:pt x="55" y="50"/>
                  </a:lnTo>
                  <a:lnTo>
                    <a:pt x="72" y="50"/>
                  </a:lnTo>
                  <a:lnTo>
                    <a:pt x="44" y="27"/>
                  </a:lnTo>
                  <a:close/>
                  <a:moveTo>
                    <a:pt x="19" y="6"/>
                  </a:moveTo>
                  <a:lnTo>
                    <a:pt x="14" y="11"/>
                  </a:lnTo>
                  <a:lnTo>
                    <a:pt x="75" y="11"/>
                  </a:lnTo>
                  <a:lnTo>
                    <a:pt x="70" y="6"/>
                  </a:lnTo>
                  <a:lnTo>
                    <a:pt x="19" y="6"/>
                  </a:lnTo>
                  <a:close/>
                  <a:moveTo>
                    <a:pt x="18" y="0"/>
                  </a:moveTo>
                  <a:lnTo>
                    <a:pt x="72" y="0"/>
                  </a:lnTo>
                  <a:lnTo>
                    <a:pt x="88" y="16"/>
                  </a:lnTo>
                  <a:lnTo>
                    <a:pt x="88" y="74"/>
                  </a:lnTo>
                  <a:lnTo>
                    <a:pt x="87" y="76"/>
                  </a:lnTo>
                  <a:lnTo>
                    <a:pt x="86" y="76"/>
                  </a:lnTo>
                  <a:lnTo>
                    <a:pt x="3" y="76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9FE45290-1001-4FA1-99C8-900C1F995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6187" y="4940249"/>
              <a:ext cx="208613" cy="180302"/>
            </a:xfrm>
            <a:custGeom>
              <a:avLst/>
              <a:gdLst>
                <a:gd name="T0" fmla="*/ 51 w 140"/>
                <a:gd name="T1" fmla="*/ 79 h 121"/>
                <a:gd name="T2" fmla="*/ 68 w 140"/>
                <a:gd name="T3" fmla="*/ 112 h 121"/>
                <a:gd name="T4" fmla="*/ 65 w 140"/>
                <a:gd name="T5" fmla="*/ 115 h 121"/>
                <a:gd name="T6" fmla="*/ 47 w 140"/>
                <a:gd name="T7" fmla="*/ 121 h 121"/>
                <a:gd name="T8" fmla="*/ 44 w 140"/>
                <a:gd name="T9" fmla="*/ 118 h 121"/>
                <a:gd name="T10" fmla="*/ 119 w 140"/>
                <a:gd name="T11" fmla="*/ 33 h 121"/>
                <a:gd name="T12" fmla="*/ 120 w 140"/>
                <a:gd name="T13" fmla="*/ 35 h 121"/>
                <a:gd name="T14" fmla="*/ 123 w 140"/>
                <a:gd name="T15" fmla="*/ 43 h 121"/>
                <a:gd name="T16" fmla="*/ 123 w 140"/>
                <a:gd name="T17" fmla="*/ 56 h 121"/>
                <a:gd name="T18" fmla="*/ 120 w 140"/>
                <a:gd name="T19" fmla="*/ 65 h 121"/>
                <a:gd name="T20" fmla="*/ 119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3 h 121"/>
                <a:gd name="T28" fmla="*/ 117 w 140"/>
                <a:gd name="T29" fmla="*/ 35 h 121"/>
                <a:gd name="T30" fmla="*/ 119 w 140"/>
                <a:gd name="T31" fmla="*/ 33 h 121"/>
                <a:gd name="T32" fmla="*/ 35 w 140"/>
                <a:gd name="T33" fmla="*/ 39 h 121"/>
                <a:gd name="T34" fmla="*/ 35 w 140"/>
                <a:gd name="T35" fmla="*/ 60 h 121"/>
                <a:gd name="T36" fmla="*/ 31 w 140"/>
                <a:gd name="T37" fmla="*/ 69 h 121"/>
                <a:gd name="T38" fmla="*/ 18 w 140"/>
                <a:gd name="T39" fmla="*/ 68 h 121"/>
                <a:gd name="T40" fmla="*/ 11 w 140"/>
                <a:gd name="T41" fmla="*/ 68 h 121"/>
                <a:gd name="T42" fmla="*/ 8 w 140"/>
                <a:gd name="T43" fmla="*/ 68 h 121"/>
                <a:gd name="T44" fmla="*/ 0 w 140"/>
                <a:gd name="T45" fmla="*/ 56 h 121"/>
                <a:gd name="T46" fmla="*/ 8 w 140"/>
                <a:gd name="T47" fmla="*/ 31 h 121"/>
                <a:gd name="T48" fmla="*/ 10 w 140"/>
                <a:gd name="T49" fmla="*/ 31 h 121"/>
                <a:gd name="T50" fmla="*/ 14 w 140"/>
                <a:gd name="T51" fmla="*/ 31 h 121"/>
                <a:gd name="T52" fmla="*/ 24 w 140"/>
                <a:gd name="T53" fmla="*/ 31 h 121"/>
                <a:gd name="T54" fmla="*/ 36 w 140"/>
                <a:gd name="T55" fmla="*/ 29 h 121"/>
                <a:gd name="T56" fmla="*/ 116 w 140"/>
                <a:gd name="T57" fmla="*/ 8 h 121"/>
                <a:gd name="T58" fmla="*/ 112 w 140"/>
                <a:gd name="T59" fmla="*/ 13 h 121"/>
                <a:gd name="T60" fmla="*/ 107 w 140"/>
                <a:gd name="T61" fmla="*/ 32 h 121"/>
                <a:gd name="T62" fmla="*/ 107 w 140"/>
                <a:gd name="T63" fmla="*/ 67 h 121"/>
                <a:gd name="T64" fmla="*/ 112 w 140"/>
                <a:gd name="T65" fmla="*/ 85 h 121"/>
                <a:gd name="T66" fmla="*/ 116 w 140"/>
                <a:gd name="T67" fmla="*/ 91 h 121"/>
                <a:gd name="T68" fmla="*/ 120 w 140"/>
                <a:gd name="T69" fmla="*/ 91 h 121"/>
                <a:gd name="T70" fmla="*/ 124 w 140"/>
                <a:gd name="T71" fmla="*/ 85 h 121"/>
                <a:gd name="T72" fmla="*/ 131 w 140"/>
                <a:gd name="T73" fmla="*/ 67 h 121"/>
                <a:gd name="T74" fmla="*/ 131 w 140"/>
                <a:gd name="T75" fmla="*/ 32 h 121"/>
                <a:gd name="T76" fmla="*/ 124 w 140"/>
                <a:gd name="T77" fmla="*/ 13 h 121"/>
                <a:gd name="T78" fmla="*/ 120 w 140"/>
                <a:gd name="T79" fmla="*/ 8 h 121"/>
                <a:gd name="T80" fmla="*/ 111 w 140"/>
                <a:gd name="T81" fmla="*/ 0 h 121"/>
                <a:gd name="T82" fmla="*/ 123 w 140"/>
                <a:gd name="T83" fmla="*/ 0 h 121"/>
                <a:gd name="T84" fmla="*/ 135 w 140"/>
                <a:gd name="T85" fmla="*/ 15 h 121"/>
                <a:gd name="T86" fmla="*/ 140 w 140"/>
                <a:gd name="T87" fmla="*/ 49 h 121"/>
                <a:gd name="T88" fmla="*/ 135 w 140"/>
                <a:gd name="T89" fmla="*/ 84 h 121"/>
                <a:gd name="T90" fmla="*/ 123 w 140"/>
                <a:gd name="T91" fmla="*/ 99 h 121"/>
                <a:gd name="T92" fmla="*/ 109 w 140"/>
                <a:gd name="T93" fmla="*/ 97 h 121"/>
                <a:gd name="T94" fmla="*/ 93 w 140"/>
                <a:gd name="T95" fmla="*/ 88 h 121"/>
                <a:gd name="T96" fmla="*/ 64 w 140"/>
                <a:gd name="T97" fmla="*/ 76 h 121"/>
                <a:gd name="T98" fmla="*/ 45 w 140"/>
                <a:gd name="T99" fmla="*/ 61 h 121"/>
                <a:gd name="T100" fmla="*/ 45 w 140"/>
                <a:gd name="T101" fmla="*/ 37 h 121"/>
                <a:gd name="T102" fmla="*/ 64 w 140"/>
                <a:gd name="T103" fmla="*/ 23 h 121"/>
                <a:gd name="T104" fmla="*/ 93 w 140"/>
                <a:gd name="T105" fmla="*/ 11 h 121"/>
                <a:gd name="T106" fmla="*/ 109 w 140"/>
                <a:gd name="T107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21">
                  <a:moveTo>
                    <a:pt x="33" y="75"/>
                  </a:moveTo>
                  <a:lnTo>
                    <a:pt x="51" y="7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7" y="113"/>
                  </a:lnTo>
                  <a:lnTo>
                    <a:pt x="65" y="115"/>
                  </a:lnTo>
                  <a:lnTo>
                    <a:pt x="49" y="121"/>
                  </a:lnTo>
                  <a:lnTo>
                    <a:pt x="47" y="121"/>
                  </a:lnTo>
                  <a:lnTo>
                    <a:pt x="45" y="121"/>
                  </a:lnTo>
                  <a:lnTo>
                    <a:pt x="44" y="118"/>
                  </a:lnTo>
                  <a:lnTo>
                    <a:pt x="33" y="75"/>
                  </a:lnTo>
                  <a:close/>
                  <a:moveTo>
                    <a:pt x="119" y="33"/>
                  </a:moveTo>
                  <a:lnTo>
                    <a:pt x="119" y="33"/>
                  </a:lnTo>
                  <a:lnTo>
                    <a:pt x="120" y="35"/>
                  </a:lnTo>
                  <a:lnTo>
                    <a:pt x="121" y="37"/>
                  </a:lnTo>
                  <a:lnTo>
                    <a:pt x="123" y="43"/>
                  </a:lnTo>
                  <a:lnTo>
                    <a:pt x="123" y="49"/>
                  </a:lnTo>
                  <a:lnTo>
                    <a:pt x="123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5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3"/>
                  </a:lnTo>
                  <a:lnTo>
                    <a:pt x="115" y="37"/>
                  </a:lnTo>
                  <a:lnTo>
                    <a:pt x="117" y="35"/>
                  </a:lnTo>
                  <a:lnTo>
                    <a:pt x="117" y="33"/>
                  </a:lnTo>
                  <a:lnTo>
                    <a:pt x="119" y="33"/>
                  </a:lnTo>
                  <a:close/>
                  <a:moveTo>
                    <a:pt x="36" y="29"/>
                  </a:moveTo>
                  <a:lnTo>
                    <a:pt x="35" y="39"/>
                  </a:lnTo>
                  <a:lnTo>
                    <a:pt x="35" y="49"/>
                  </a:lnTo>
                  <a:lnTo>
                    <a:pt x="35" y="60"/>
                  </a:lnTo>
                  <a:lnTo>
                    <a:pt x="36" y="69"/>
                  </a:lnTo>
                  <a:lnTo>
                    <a:pt x="31" y="69"/>
                  </a:lnTo>
                  <a:lnTo>
                    <a:pt x="24" y="68"/>
                  </a:lnTo>
                  <a:lnTo>
                    <a:pt x="18" y="68"/>
                  </a:lnTo>
                  <a:lnTo>
                    <a:pt x="14" y="68"/>
                  </a:lnTo>
                  <a:lnTo>
                    <a:pt x="11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1" y="31"/>
                  </a:lnTo>
                  <a:lnTo>
                    <a:pt x="14" y="31"/>
                  </a:lnTo>
                  <a:lnTo>
                    <a:pt x="18" y="31"/>
                  </a:lnTo>
                  <a:lnTo>
                    <a:pt x="24" y="31"/>
                  </a:lnTo>
                  <a:lnTo>
                    <a:pt x="31" y="29"/>
                  </a:lnTo>
                  <a:lnTo>
                    <a:pt x="36" y="29"/>
                  </a:lnTo>
                  <a:close/>
                  <a:moveTo>
                    <a:pt x="119" y="7"/>
                  </a:moveTo>
                  <a:lnTo>
                    <a:pt x="116" y="8"/>
                  </a:lnTo>
                  <a:lnTo>
                    <a:pt x="115" y="9"/>
                  </a:lnTo>
                  <a:lnTo>
                    <a:pt x="112" y="13"/>
                  </a:lnTo>
                  <a:lnTo>
                    <a:pt x="111" y="19"/>
                  </a:lnTo>
                  <a:lnTo>
                    <a:pt x="107" y="32"/>
                  </a:lnTo>
                  <a:lnTo>
                    <a:pt x="105" y="49"/>
                  </a:lnTo>
                  <a:lnTo>
                    <a:pt x="107" y="67"/>
                  </a:lnTo>
                  <a:lnTo>
                    <a:pt x="111" y="81"/>
                  </a:lnTo>
                  <a:lnTo>
                    <a:pt x="112" y="85"/>
                  </a:lnTo>
                  <a:lnTo>
                    <a:pt x="115" y="89"/>
                  </a:lnTo>
                  <a:lnTo>
                    <a:pt x="116" y="91"/>
                  </a:lnTo>
                  <a:lnTo>
                    <a:pt x="119" y="92"/>
                  </a:lnTo>
                  <a:lnTo>
                    <a:pt x="120" y="91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7" y="81"/>
                  </a:lnTo>
                  <a:lnTo>
                    <a:pt x="131" y="67"/>
                  </a:lnTo>
                  <a:lnTo>
                    <a:pt x="132" y="49"/>
                  </a:lnTo>
                  <a:lnTo>
                    <a:pt x="131" y="32"/>
                  </a:lnTo>
                  <a:lnTo>
                    <a:pt x="127" y="19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9" y="7"/>
                  </a:lnTo>
                  <a:close/>
                  <a:moveTo>
                    <a:pt x="111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9" y="4"/>
                  </a:lnTo>
                  <a:lnTo>
                    <a:pt x="135" y="15"/>
                  </a:lnTo>
                  <a:lnTo>
                    <a:pt x="139" y="31"/>
                  </a:lnTo>
                  <a:lnTo>
                    <a:pt x="140" y="49"/>
                  </a:lnTo>
                  <a:lnTo>
                    <a:pt x="139" y="69"/>
                  </a:lnTo>
                  <a:lnTo>
                    <a:pt x="135" y="84"/>
                  </a:lnTo>
                  <a:lnTo>
                    <a:pt x="129" y="95"/>
                  </a:lnTo>
                  <a:lnTo>
                    <a:pt x="123" y="99"/>
                  </a:lnTo>
                  <a:lnTo>
                    <a:pt x="111" y="99"/>
                  </a:lnTo>
                  <a:lnTo>
                    <a:pt x="109" y="97"/>
                  </a:lnTo>
                  <a:lnTo>
                    <a:pt x="103" y="93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64" y="76"/>
                  </a:lnTo>
                  <a:lnTo>
                    <a:pt x="47" y="72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7" y="28"/>
                  </a:lnTo>
                  <a:lnTo>
                    <a:pt x="64" y="23"/>
                  </a:lnTo>
                  <a:lnTo>
                    <a:pt x="80" y="17"/>
                  </a:lnTo>
                  <a:lnTo>
                    <a:pt x="93" y="11"/>
                  </a:lnTo>
                  <a:lnTo>
                    <a:pt x="103" y="5"/>
                  </a:lnTo>
                  <a:lnTo>
                    <a:pt x="109" y="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D554618F-1B4B-4DD6-815E-8BE3EF3DC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6790" y="4658621"/>
              <a:ext cx="107287" cy="41722"/>
            </a:xfrm>
            <a:custGeom>
              <a:avLst/>
              <a:gdLst>
                <a:gd name="T0" fmla="*/ 59 w 72"/>
                <a:gd name="T1" fmla="*/ 0 h 28"/>
                <a:gd name="T2" fmla="*/ 67 w 72"/>
                <a:gd name="T3" fmla="*/ 3 h 28"/>
                <a:gd name="T4" fmla="*/ 72 w 72"/>
                <a:gd name="T5" fmla="*/ 9 h 28"/>
                <a:gd name="T6" fmla="*/ 72 w 72"/>
                <a:gd name="T7" fmla="*/ 13 h 28"/>
                <a:gd name="T8" fmla="*/ 70 w 72"/>
                <a:gd name="T9" fmla="*/ 23 h 28"/>
                <a:gd name="T10" fmla="*/ 63 w 72"/>
                <a:gd name="T11" fmla="*/ 28 h 28"/>
                <a:gd name="T12" fmla="*/ 46 w 72"/>
                <a:gd name="T13" fmla="*/ 28 h 28"/>
                <a:gd name="T14" fmla="*/ 51 w 72"/>
                <a:gd name="T15" fmla="*/ 21 h 28"/>
                <a:gd name="T16" fmla="*/ 62 w 72"/>
                <a:gd name="T17" fmla="*/ 21 h 28"/>
                <a:gd name="T18" fmla="*/ 66 w 72"/>
                <a:gd name="T19" fmla="*/ 17 h 28"/>
                <a:gd name="T20" fmla="*/ 67 w 72"/>
                <a:gd name="T21" fmla="*/ 13 h 28"/>
                <a:gd name="T22" fmla="*/ 64 w 72"/>
                <a:gd name="T23" fmla="*/ 8 h 28"/>
                <a:gd name="T24" fmla="*/ 59 w 72"/>
                <a:gd name="T25" fmla="*/ 5 h 28"/>
                <a:gd name="T26" fmla="*/ 38 w 72"/>
                <a:gd name="T27" fmla="*/ 7 h 28"/>
                <a:gd name="T28" fmla="*/ 34 w 72"/>
                <a:gd name="T29" fmla="*/ 11 h 28"/>
                <a:gd name="T30" fmla="*/ 34 w 72"/>
                <a:gd name="T31" fmla="*/ 13 h 28"/>
                <a:gd name="T32" fmla="*/ 27 w 72"/>
                <a:gd name="T33" fmla="*/ 16 h 28"/>
                <a:gd name="T34" fmla="*/ 27 w 72"/>
                <a:gd name="T35" fmla="*/ 13 h 28"/>
                <a:gd name="T36" fmla="*/ 30 w 72"/>
                <a:gd name="T37" fmla="*/ 5 h 28"/>
                <a:gd name="T38" fmla="*/ 36 w 72"/>
                <a:gd name="T39" fmla="*/ 0 h 28"/>
                <a:gd name="T40" fmla="*/ 15 w 72"/>
                <a:gd name="T41" fmla="*/ 0 h 28"/>
                <a:gd name="T42" fmla="*/ 24 w 72"/>
                <a:gd name="T43" fmla="*/ 3 h 28"/>
                <a:gd name="T44" fmla="*/ 15 w 72"/>
                <a:gd name="T45" fmla="*/ 5 h 28"/>
                <a:gd name="T46" fmla="*/ 8 w 72"/>
                <a:gd name="T47" fmla="*/ 8 h 28"/>
                <a:gd name="T48" fmla="*/ 7 w 72"/>
                <a:gd name="T49" fmla="*/ 13 h 28"/>
                <a:gd name="T50" fmla="*/ 7 w 72"/>
                <a:gd name="T51" fmla="*/ 17 h 28"/>
                <a:gd name="T52" fmla="*/ 11 w 72"/>
                <a:gd name="T53" fmla="*/ 21 h 28"/>
                <a:gd name="T54" fmla="*/ 32 w 72"/>
                <a:gd name="T55" fmla="*/ 21 h 28"/>
                <a:gd name="T56" fmla="*/ 38 w 72"/>
                <a:gd name="T57" fmla="*/ 20 h 28"/>
                <a:gd name="T58" fmla="*/ 40 w 72"/>
                <a:gd name="T59" fmla="*/ 13 h 28"/>
                <a:gd name="T60" fmla="*/ 40 w 72"/>
                <a:gd name="T61" fmla="*/ 12 h 28"/>
                <a:gd name="T62" fmla="*/ 47 w 72"/>
                <a:gd name="T63" fmla="*/ 13 h 28"/>
                <a:gd name="T64" fmla="*/ 46 w 72"/>
                <a:gd name="T65" fmla="*/ 19 h 28"/>
                <a:gd name="T66" fmla="*/ 40 w 72"/>
                <a:gd name="T67" fmla="*/ 25 h 28"/>
                <a:gd name="T68" fmla="*/ 32 w 72"/>
                <a:gd name="T69" fmla="*/ 28 h 28"/>
                <a:gd name="T70" fmla="*/ 10 w 72"/>
                <a:gd name="T71" fmla="*/ 28 h 28"/>
                <a:gd name="T72" fmla="*/ 3 w 72"/>
                <a:gd name="T73" fmla="*/ 23 h 28"/>
                <a:gd name="T74" fmla="*/ 0 w 72"/>
                <a:gd name="T75" fmla="*/ 13 h 28"/>
                <a:gd name="T76" fmla="*/ 0 w 72"/>
                <a:gd name="T77" fmla="*/ 9 h 28"/>
                <a:gd name="T78" fmla="*/ 6 w 72"/>
                <a:gd name="T79" fmla="*/ 3 h 28"/>
                <a:gd name="T80" fmla="*/ 15 w 72"/>
                <a:gd name="T8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28">
                  <a:moveTo>
                    <a:pt x="40" y="0"/>
                  </a:moveTo>
                  <a:lnTo>
                    <a:pt x="59" y="0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0" y="5"/>
                  </a:lnTo>
                  <a:lnTo>
                    <a:pt x="72" y="9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2" y="19"/>
                  </a:lnTo>
                  <a:lnTo>
                    <a:pt x="70" y="23"/>
                  </a:lnTo>
                  <a:lnTo>
                    <a:pt x="67" y="25"/>
                  </a:lnTo>
                  <a:lnTo>
                    <a:pt x="63" y="28"/>
                  </a:lnTo>
                  <a:lnTo>
                    <a:pt x="59" y="28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1" y="21"/>
                  </a:lnTo>
                  <a:lnTo>
                    <a:pt x="59" y="21"/>
                  </a:lnTo>
                  <a:lnTo>
                    <a:pt x="62" y="21"/>
                  </a:lnTo>
                  <a:lnTo>
                    <a:pt x="64" y="20"/>
                  </a:lnTo>
                  <a:lnTo>
                    <a:pt x="66" y="17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6" y="11"/>
                  </a:lnTo>
                  <a:lnTo>
                    <a:pt x="64" y="8"/>
                  </a:lnTo>
                  <a:lnTo>
                    <a:pt x="62" y="7"/>
                  </a:lnTo>
                  <a:lnTo>
                    <a:pt x="59" y="5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8"/>
                  </a:lnTo>
                  <a:lnTo>
                    <a:pt x="34" y="11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9"/>
                  </a:lnTo>
                  <a:lnTo>
                    <a:pt x="30" y="5"/>
                  </a:lnTo>
                  <a:lnTo>
                    <a:pt x="32" y="3"/>
                  </a:lnTo>
                  <a:lnTo>
                    <a:pt x="36" y="0"/>
                  </a:lnTo>
                  <a:lnTo>
                    <a:pt x="40" y="0"/>
                  </a:lnTo>
                  <a:close/>
                  <a:moveTo>
                    <a:pt x="15" y="0"/>
                  </a:moveTo>
                  <a:lnTo>
                    <a:pt x="27" y="0"/>
                  </a:lnTo>
                  <a:lnTo>
                    <a:pt x="24" y="3"/>
                  </a:lnTo>
                  <a:lnTo>
                    <a:pt x="23" y="5"/>
                  </a:lnTo>
                  <a:lnTo>
                    <a:pt x="15" y="5"/>
                  </a:lnTo>
                  <a:lnTo>
                    <a:pt x="11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8" y="20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32" y="21"/>
                  </a:lnTo>
                  <a:lnTo>
                    <a:pt x="35" y="21"/>
                  </a:lnTo>
                  <a:lnTo>
                    <a:pt x="38" y="20"/>
                  </a:lnTo>
                  <a:lnTo>
                    <a:pt x="39" y="17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47" y="12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9"/>
                  </a:lnTo>
                  <a:lnTo>
                    <a:pt x="44" y="23"/>
                  </a:lnTo>
                  <a:lnTo>
                    <a:pt x="40" y="25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15" y="28"/>
                  </a:lnTo>
                  <a:lnTo>
                    <a:pt x="10" y="28"/>
                  </a:lnTo>
                  <a:lnTo>
                    <a:pt x="6" y="25"/>
                  </a:lnTo>
                  <a:lnTo>
                    <a:pt x="3" y="23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7FEFBBD8-5357-41EE-8EB5-447061B4C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1097" y="4186261"/>
              <a:ext cx="116227" cy="117717"/>
            </a:xfrm>
            <a:custGeom>
              <a:avLst/>
              <a:gdLst>
                <a:gd name="T0" fmla="*/ 39 w 78"/>
                <a:gd name="T1" fmla="*/ 15 h 79"/>
                <a:gd name="T2" fmla="*/ 42 w 78"/>
                <a:gd name="T3" fmla="*/ 50 h 79"/>
                <a:gd name="T4" fmla="*/ 43 w 78"/>
                <a:gd name="T5" fmla="*/ 56 h 79"/>
                <a:gd name="T6" fmla="*/ 41 w 78"/>
                <a:gd name="T7" fmla="*/ 59 h 79"/>
                <a:gd name="T8" fmla="*/ 34 w 78"/>
                <a:gd name="T9" fmla="*/ 59 h 79"/>
                <a:gd name="T10" fmla="*/ 34 w 78"/>
                <a:gd name="T11" fmla="*/ 52 h 79"/>
                <a:gd name="T12" fmla="*/ 35 w 78"/>
                <a:gd name="T13" fmla="*/ 50 h 79"/>
                <a:gd name="T14" fmla="*/ 38 w 78"/>
                <a:gd name="T15" fmla="*/ 10 h 79"/>
                <a:gd name="T16" fmla="*/ 27 w 78"/>
                <a:gd name="T17" fmla="*/ 12 h 79"/>
                <a:gd name="T18" fmla="*/ 18 w 78"/>
                <a:gd name="T19" fmla="*/ 19 h 79"/>
                <a:gd name="T20" fmla="*/ 10 w 78"/>
                <a:gd name="T21" fmla="*/ 30 h 79"/>
                <a:gd name="T22" fmla="*/ 14 w 78"/>
                <a:gd name="T23" fmla="*/ 38 h 79"/>
                <a:gd name="T24" fmla="*/ 21 w 78"/>
                <a:gd name="T25" fmla="*/ 46 h 79"/>
                <a:gd name="T26" fmla="*/ 23 w 78"/>
                <a:gd name="T27" fmla="*/ 56 h 79"/>
                <a:gd name="T28" fmla="*/ 22 w 78"/>
                <a:gd name="T29" fmla="*/ 64 h 79"/>
                <a:gd name="T30" fmla="*/ 33 w 78"/>
                <a:gd name="T31" fmla="*/ 68 h 79"/>
                <a:gd name="T32" fmla="*/ 43 w 78"/>
                <a:gd name="T33" fmla="*/ 68 h 79"/>
                <a:gd name="T34" fmla="*/ 54 w 78"/>
                <a:gd name="T35" fmla="*/ 64 h 79"/>
                <a:gd name="T36" fmla="*/ 53 w 78"/>
                <a:gd name="T37" fmla="*/ 56 h 79"/>
                <a:gd name="T38" fmla="*/ 55 w 78"/>
                <a:gd name="T39" fmla="*/ 46 h 79"/>
                <a:gd name="T40" fmla="*/ 63 w 78"/>
                <a:gd name="T41" fmla="*/ 38 h 79"/>
                <a:gd name="T42" fmla="*/ 66 w 78"/>
                <a:gd name="T43" fmla="*/ 30 h 79"/>
                <a:gd name="T44" fmla="*/ 59 w 78"/>
                <a:gd name="T45" fmla="*/ 19 h 79"/>
                <a:gd name="T46" fmla="*/ 50 w 78"/>
                <a:gd name="T47" fmla="*/ 12 h 79"/>
                <a:gd name="T48" fmla="*/ 38 w 78"/>
                <a:gd name="T49" fmla="*/ 10 h 79"/>
                <a:gd name="T50" fmla="*/ 54 w 78"/>
                <a:gd name="T51" fmla="*/ 3 h 79"/>
                <a:gd name="T52" fmla="*/ 74 w 78"/>
                <a:gd name="T53" fmla="*/ 24 h 79"/>
                <a:gd name="T54" fmla="*/ 74 w 78"/>
                <a:gd name="T55" fmla="*/ 55 h 79"/>
                <a:gd name="T56" fmla="*/ 54 w 78"/>
                <a:gd name="T57" fmla="*/ 75 h 79"/>
                <a:gd name="T58" fmla="*/ 23 w 78"/>
                <a:gd name="T59" fmla="*/ 75 h 79"/>
                <a:gd name="T60" fmla="*/ 2 w 78"/>
                <a:gd name="T61" fmla="*/ 55 h 79"/>
                <a:gd name="T62" fmla="*/ 2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7" y="15"/>
                  </a:moveTo>
                  <a:lnTo>
                    <a:pt x="39" y="15"/>
                  </a:lnTo>
                  <a:lnTo>
                    <a:pt x="41" y="50"/>
                  </a:lnTo>
                  <a:lnTo>
                    <a:pt x="42" y="50"/>
                  </a:lnTo>
                  <a:lnTo>
                    <a:pt x="43" y="52"/>
                  </a:lnTo>
                  <a:lnTo>
                    <a:pt x="43" y="56"/>
                  </a:lnTo>
                  <a:lnTo>
                    <a:pt x="42" y="59"/>
                  </a:lnTo>
                  <a:lnTo>
                    <a:pt x="41" y="59"/>
                  </a:lnTo>
                  <a:lnTo>
                    <a:pt x="35" y="59"/>
                  </a:lnTo>
                  <a:lnTo>
                    <a:pt x="34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5" y="50"/>
                  </a:lnTo>
                  <a:lnTo>
                    <a:pt x="37" y="15"/>
                  </a:lnTo>
                  <a:close/>
                  <a:moveTo>
                    <a:pt x="38" y="10"/>
                  </a:moveTo>
                  <a:lnTo>
                    <a:pt x="33" y="11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9" y="36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21" y="46"/>
                  </a:lnTo>
                  <a:lnTo>
                    <a:pt x="23" y="51"/>
                  </a:lnTo>
                  <a:lnTo>
                    <a:pt x="23" y="56"/>
                  </a:lnTo>
                  <a:lnTo>
                    <a:pt x="23" y="60"/>
                  </a:lnTo>
                  <a:lnTo>
                    <a:pt x="22" y="64"/>
                  </a:lnTo>
                  <a:lnTo>
                    <a:pt x="27" y="67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43" y="68"/>
                  </a:lnTo>
                  <a:lnTo>
                    <a:pt x="50" y="67"/>
                  </a:lnTo>
                  <a:lnTo>
                    <a:pt x="54" y="64"/>
                  </a:lnTo>
                  <a:lnTo>
                    <a:pt x="54" y="60"/>
                  </a:lnTo>
                  <a:lnTo>
                    <a:pt x="53" y="56"/>
                  </a:lnTo>
                  <a:lnTo>
                    <a:pt x="54" y="51"/>
                  </a:lnTo>
                  <a:lnTo>
                    <a:pt x="55" y="46"/>
                  </a:lnTo>
                  <a:lnTo>
                    <a:pt x="59" y="42"/>
                  </a:lnTo>
                  <a:lnTo>
                    <a:pt x="63" y="38"/>
                  </a:lnTo>
                  <a:lnTo>
                    <a:pt x="67" y="36"/>
                  </a:lnTo>
                  <a:lnTo>
                    <a:pt x="66" y="30"/>
                  </a:lnTo>
                  <a:lnTo>
                    <a:pt x="63" y="23"/>
                  </a:lnTo>
                  <a:lnTo>
                    <a:pt x="59" y="19"/>
                  </a:lnTo>
                  <a:lnTo>
                    <a:pt x="54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8" y="10"/>
                  </a:lnTo>
                  <a:close/>
                  <a:moveTo>
                    <a:pt x="38" y="0"/>
                  </a:moveTo>
                  <a:lnTo>
                    <a:pt x="54" y="3"/>
                  </a:lnTo>
                  <a:lnTo>
                    <a:pt x="66" y="11"/>
                  </a:lnTo>
                  <a:lnTo>
                    <a:pt x="74" y="24"/>
                  </a:lnTo>
                  <a:lnTo>
                    <a:pt x="78" y="39"/>
                  </a:lnTo>
                  <a:lnTo>
                    <a:pt x="74" y="55"/>
                  </a:lnTo>
                  <a:lnTo>
                    <a:pt x="66" y="67"/>
                  </a:lnTo>
                  <a:lnTo>
                    <a:pt x="54" y="75"/>
                  </a:lnTo>
                  <a:lnTo>
                    <a:pt x="38" y="79"/>
                  </a:lnTo>
                  <a:lnTo>
                    <a:pt x="23" y="75"/>
                  </a:lnTo>
                  <a:lnTo>
                    <a:pt x="10" y="67"/>
                  </a:lnTo>
                  <a:lnTo>
                    <a:pt x="2" y="55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10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7F0605B6-ED8E-4724-98E4-9ADBDA46C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215" y="4315899"/>
              <a:ext cx="102816" cy="83445"/>
            </a:xfrm>
            <a:custGeom>
              <a:avLst/>
              <a:gdLst>
                <a:gd name="T0" fmla="*/ 55 w 69"/>
                <a:gd name="T1" fmla="*/ 8 h 56"/>
                <a:gd name="T2" fmla="*/ 26 w 69"/>
                <a:gd name="T3" fmla="*/ 36 h 56"/>
                <a:gd name="T4" fmla="*/ 13 w 69"/>
                <a:gd name="T5" fmla="*/ 22 h 56"/>
                <a:gd name="T6" fmla="*/ 8 w 69"/>
                <a:gd name="T7" fmla="*/ 29 h 56"/>
                <a:gd name="T8" fmla="*/ 26 w 69"/>
                <a:gd name="T9" fmla="*/ 48 h 56"/>
                <a:gd name="T10" fmla="*/ 62 w 69"/>
                <a:gd name="T11" fmla="*/ 13 h 56"/>
                <a:gd name="T12" fmla="*/ 55 w 69"/>
                <a:gd name="T13" fmla="*/ 8 h 56"/>
                <a:gd name="T14" fmla="*/ 55 w 69"/>
                <a:gd name="T15" fmla="*/ 0 h 56"/>
                <a:gd name="T16" fmla="*/ 69 w 69"/>
                <a:gd name="T17" fmla="*/ 13 h 56"/>
                <a:gd name="T18" fmla="*/ 26 w 69"/>
                <a:gd name="T19" fmla="*/ 56 h 56"/>
                <a:gd name="T20" fmla="*/ 0 w 69"/>
                <a:gd name="T21" fmla="*/ 29 h 56"/>
                <a:gd name="T22" fmla="*/ 13 w 69"/>
                <a:gd name="T23" fmla="*/ 16 h 56"/>
                <a:gd name="T24" fmla="*/ 26 w 69"/>
                <a:gd name="T25" fmla="*/ 29 h 56"/>
                <a:gd name="T26" fmla="*/ 55 w 69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56">
                  <a:moveTo>
                    <a:pt x="55" y="8"/>
                  </a:moveTo>
                  <a:lnTo>
                    <a:pt x="26" y="36"/>
                  </a:lnTo>
                  <a:lnTo>
                    <a:pt x="13" y="22"/>
                  </a:lnTo>
                  <a:lnTo>
                    <a:pt x="8" y="29"/>
                  </a:lnTo>
                  <a:lnTo>
                    <a:pt x="26" y="48"/>
                  </a:lnTo>
                  <a:lnTo>
                    <a:pt x="62" y="13"/>
                  </a:lnTo>
                  <a:lnTo>
                    <a:pt x="55" y="8"/>
                  </a:lnTo>
                  <a:close/>
                  <a:moveTo>
                    <a:pt x="55" y="0"/>
                  </a:moveTo>
                  <a:lnTo>
                    <a:pt x="69" y="13"/>
                  </a:lnTo>
                  <a:lnTo>
                    <a:pt x="26" y="56"/>
                  </a:lnTo>
                  <a:lnTo>
                    <a:pt x="0" y="29"/>
                  </a:lnTo>
                  <a:lnTo>
                    <a:pt x="13" y="16"/>
                  </a:lnTo>
                  <a:lnTo>
                    <a:pt x="26" y="2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C94E3868-0CB7-4C84-BF12-4F302456C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7384" y="4478321"/>
              <a:ext cx="123677" cy="162420"/>
            </a:xfrm>
            <a:custGeom>
              <a:avLst/>
              <a:gdLst>
                <a:gd name="T0" fmla="*/ 55 w 83"/>
                <a:gd name="T1" fmla="*/ 81 h 109"/>
                <a:gd name="T2" fmla="*/ 55 w 83"/>
                <a:gd name="T3" fmla="*/ 102 h 109"/>
                <a:gd name="T4" fmla="*/ 76 w 83"/>
                <a:gd name="T5" fmla="*/ 81 h 109"/>
                <a:gd name="T6" fmla="*/ 55 w 83"/>
                <a:gd name="T7" fmla="*/ 81 h 109"/>
                <a:gd name="T8" fmla="*/ 4 w 83"/>
                <a:gd name="T9" fmla="*/ 13 h 109"/>
                <a:gd name="T10" fmla="*/ 11 w 83"/>
                <a:gd name="T11" fmla="*/ 13 h 109"/>
                <a:gd name="T12" fmla="*/ 11 w 83"/>
                <a:gd name="T13" fmla="*/ 20 h 109"/>
                <a:gd name="T14" fmla="*/ 7 w 83"/>
                <a:gd name="T15" fmla="*/ 20 h 109"/>
                <a:gd name="T16" fmla="*/ 7 w 83"/>
                <a:gd name="T17" fmla="*/ 102 h 109"/>
                <a:gd name="T18" fmla="*/ 48 w 83"/>
                <a:gd name="T19" fmla="*/ 102 h 109"/>
                <a:gd name="T20" fmla="*/ 48 w 83"/>
                <a:gd name="T21" fmla="*/ 74 h 109"/>
                <a:gd name="T22" fmla="*/ 76 w 83"/>
                <a:gd name="T23" fmla="*/ 74 h 109"/>
                <a:gd name="T24" fmla="*/ 76 w 83"/>
                <a:gd name="T25" fmla="*/ 20 h 109"/>
                <a:gd name="T26" fmla="*/ 72 w 83"/>
                <a:gd name="T27" fmla="*/ 20 h 109"/>
                <a:gd name="T28" fmla="*/ 72 w 83"/>
                <a:gd name="T29" fmla="*/ 13 h 109"/>
                <a:gd name="T30" fmla="*/ 79 w 83"/>
                <a:gd name="T31" fmla="*/ 13 h 109"/>
                <a:gd name="T32" fmla="*/ 80 w 83"/>
                <a:gd name="T33" fmla="*/ 15 h 109"/>
                <a:gd name="T34" fmla="*/ 82 w 83"/>
                <a:gd name="T35" fmla="*/ 15 h 109"/>
                <a:gd name="T36" fmla="*/ 83 w 83"/>
                <a:gd name="T37" fmla="*/ 17 h 109"/>
                <a:gd name="T38" fmla="*/ 83 w 83"/>
                <a:gd name="T39" fmla="*/ 84 h 109"/>
                <a:gd name="T40" fmla="*/ 58 w 83"/>
                <a:gd name="T41" fmla="*/ 109 h 109"/>
                <a:gd name="T42" fmla="*/ 4 w 83"/>
                <a:gd name="T43" fmla="*/ 109 h 109"/>
                <a:gd name="T44" fmla="*/ 2 w 83"/>
                <a:gd name="T45" fmla="*/ 109 h 109"/>
                <a:gd name="T46" fmla="*/ 0 w 83"/>
                <a:gd name="T47" fmla="*/ 108 h 109"/>
                <a:gd name="T48" fmla="*/ 0 w 83"/>
                <a:gd name="T49" fmla="*/ 105 h 109"/>
                <a:gd name="T50" fmla="*/ 0 w 83"/>
                <a:gd name="T51" fmla="*/ 17 h 109"/>
                <a:gd name="T52" fmla="*/ 0 w 83"/>
                <a:gd name="T53" fmla="*/ 15 h 109"/>
                <a:gd name="T54" fmla="*/ 2 w 83"/>
                <a:gd name="T55" fmla="*/ 15 h 109"/>
                <a:gd name="T56" fmla="*/ 4 w 83"/>
                <a:gd name="T57" fmla="*/ 13 h 109"/>
                <a:gd name="T58" fmla="*/ 35 w 83"/>
                <a:gd name="T59" fmla="*/ 7 h 109"/>
                <a:gd name="T60" fmla="*/ 35 w 83"/>
                <a:gd name="T61" fmla="*/ 7 h 109"/>
                <a:gd name="T62" fmla="*/ 35 w 83"/>
                <a:gd name="T63" fmla="*/ 13 h 109"/>
                <a:gd name="T64" fmla="*/ 48 w 83"/>
                <a:gd name="T65" fmla="*/ 13 h 109"/>
                <a:gd name="T66" fmla="*/ 48 w 83"/>
                <a:gd name="T67" fmla="*/ 7 h 109"/>
                <a:gd name="T68" fmla="*/ 48 w 83"/>
                <a:gd name="T69" fmla="*/ 7 h 109"/>
                <a:gd name="T70" fmla="*/ 35 w 83"/>
                <a:gd name="T71" fmla="*/ 7 h 109"/>
                <a:gd name="T72" fmla="*/ 35 w 83"/>
                <a:gd name="T73" fmla="*/ 0 h 109"/>
                <a:gd name="T74" fmla="*/ 48 w 83"/>
                <a:gd name="T75" fmla="*/ 0 h 109"/>
                <a:gd name="T76" fmla="*/ 52 w 83"/>
                <a:gd name="T77" fmla="*/ 1 h 109"/>
                <a:gd name="T78" fmla="*/ 54 w 83"/>
                <a:gd name="T79" fmla="*/ 3 h 109"/>
                <a:gd name="T80" fmla="*/ 55 w 83"/>
                <a:gd name="T81" fmla="*/ 7 h 109"/>
                <a:gd name="T82" fmla="*/ 55 w 83"/>
                <a:gd name="T83" fmla="*/ 13 h 109"/>
                <a:gd name="T84" fmla="*/ 68 w 83"/>
                <a:gd name="T85" fmla="*/ 13 h 109"/>
                <a:gd name="T86" fmla="*/ 68 w 83"/>
                <a:gd name="T87" fmla="*/ 27 h 109"/>
                <a:gd name="T88" fmla="*/ 14 w 83"/>
                <a:gd name="T89" fmla="*/ 27 h 109"/>
                <a:gd name="T90" fmla="*/ 14 w 83"/>
                <a:gd name="T91" fmla="*/ 13 h 109"/>
                <a:gd name="T92" fmla="*/ 28 w 83"/>
                <a:gd name="T93" fmla="*/ 13 h 109"/>
                <a:gd name="T94" fmla="*/ 28 w 83"/>
                <a:gd name="T95" fmla="*/ 7 h 109"/>
                <a:gd name="T96" fmla="*/ 28 w 83"/>
                <a:gd name="T97" fmla="*/ 3 h 109"/>
                <a:gd name="T98" fmla="*/ 31 w 83"/>
                <a:gd name="T99" fmla="*/ 1 h 109"/>
                <a:gd name="T100" fmla="*/ 35 w 83"/>
                <a:gd name="T10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109">
                  <a:moveTo>
                    <a:pt x="55" y="81"/>
                  </a:moveTo>
                  <a:lnTo>
                    <a:pt x="55" y="102"/>
                  </a:lnTo>
                  <a:lnTo>
                    <a:pt x="76" y="81"/>
                  </a:lnTo>
                  <a:lnTo>
                    <a:pt x="55" y="81"/>
                  </a:lnTo>
                  <a:close/>
                  <a:moveTo>
                    <a:pt x="4" y="13"/>
                  </a:moveTo>
                  <a:lnTo>
                    <a:pt x="11" y="13"/>
                  </a:lnTo>
                  <a:lnTo>
                    <a:pt x="11" y="20"/>
                  </a:lnTo>
                  <a:lnTo>
                    <a:pt x="7" y="20"/>
                  </a:lnTo>
                  <a:lnTo>
                    <a:pt x="7" y="102"/>
                  </a:lnTo>
                  <a:lnTo>
                    <a:pt x="48" y="102"/>
                  </a:lnTo>
                  <a:lnTo>
                    <a:pt x="48" y="74"/>
                  </a:lnTo>
                  <a:lnTo>
                    <a:pt x="76" y="74"/>
                  </a:lnTo>
                  <a:lnTo>
                    <a:pt x="76" y="20"/>
                  </a:lnTo>
                  <a:lnTo>
                    <a:pt x="72" y="20"/>
                  </a:lnTo>
                  <a:lnTo>
                    <a:pt x="72" y="13"/>
                  </a:lnTo>
                  <a:lnTo>
                    <a:pt x="79" y="13"/>
                  </a:lnTo>
                  <a:lnTo>
                    <a:pt x="80" y="15"/>
                  </a:lnTo>
                  <a:lnTo>
                    <a:pt x="82" y="15"/>
                  </a:lnTo>
                  <a:lnTo>
                    <a:pt x="83" y="17"/>
                  </a:lnTo>
                  <a:lnTo>
                    <a:pt x="83" y="84"/>
                  </a:lnTo>
                  <a:lnTo>
                    <a:pt x="58" y="109"/>
                  </a:lnTo>
                  <a:lnTo>
                    <a:pt x="4" y="109"/>
                  </a:lnTo>
                  <a:lnTo>
                    <a:pt x="2" y="109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4" y="13"/>
                  </a:lnTo>
                  <a:close/>
                  <a:moveTo>
                    <a:pt x="35" y="7"/>
                  </a:moveTo>
                  <a:lnTo>
                    <a:pt x="35" y="7"/>
                  </a:lnTo>
                  <a:lnTo>
                    <a:pt x="35" y="13"/>
                  </a:lnTo>
                  <a:lnTo>
                    <a:pt x="48" y="1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5" y="7"/>
                  </a:lnTo>
                  <a:close/>
                  <a:moveTo>
                    <a:pt x="35" y="0"/>
                  </a:moveTo>
                  <a:lnTo>
                    <a:pt x="48" y="0"/>
                  </a:lnTo>
                  <a:lnTo>
                    <a:pt x="52" y="1"/>
                  </a:lnTo>
                  <a:lnTo>
                    <a:pt x="54" y="3"/>
                  </a:lnTo>
                  <a:lnTo>
                    <a:pt x="55" y="7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27"/>
                  </a:lnTo>
                  <a:lnTo>
                    <a:pt x="14" y="27"/>
                  </a:lnTo>
                  <a:lnTo>
                    <a:pt x="14" y="13"/>
                  </a:lnTo>
                  <a:lnTo>
                    <a:pt x="28" y="13"/>
                  </a:lnTo>
                  <a:lnTo>
                    <a:pt x="28" y="7"/>
                  </a:lnTo>
                  <a:lnTo>
                    <a:pt x="28" y="3"/>
                  </a:lnTo>
                  <a:lnTo>
                    <a:pt x="31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EB75C71-F39B-47C1-8EB0-FA786D72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846" y="4670542"/>
              <a:ext cx="417227" cy="233945"/>
            </a:xfrm>
            <a:custGeom>
              <a:avLst/>
              <a:gdLst>
                <a:gd name="T0" fmla="*/ 178 w 280"/>
                <a:gd name="T1" fmla="*/ 0 h 157"/>
                <a:gd name="T2" fmla="*/ 198 w 280"/>
                <a:gd name="T3" fmla="*/ 3 h 157"/>
                <a:gd name="T4" fmla="*/ 217 w 280"/>
                <a:gd name="T5" fmla="*/ 12 h 157"/>
                <a:gd name="T6" fmla="*/ 230 w 280"/>
                <a:gd name="T7" fmla="*/ 25 h 157"/>
                <a:gd name="T8" fmla="*/ 240 w 280"/>
                <a:gd name="T9" fmla="*/ 43 h 157"/>
                <a:gd name="T10" fmla="*/ 244 w 280"/>
                <a:gd name="T11" fmla="*/ 63 h 157"/>
                <a:gd name="T12" fmla="*/ 258 w 280"/>
                <a:gd name="T13" fmla="*/ 69 h 157"/>
                <a:gd name="T14" fmla="*/ 269 w 280"/>
                <a:gd name="T15" fmla="*/ 80 h 157"/>
                <a:gd name="T16" fmla="*/ 277 w 280"/>
                <a:gd name="T17" fmla="*/ 93 h 157"/>
                <a:gd name="T18" fmla="*/ 280 w 280"/>
                <a:gd name="T19" fmla="*/ 109 h 157"/>
                <a:gd name="T20" fmla="*/ 276 w 280"/>
                <a:gd name="T21" fmla="*/ 128 h 157"/>
                <a:gd name="T22" fmla="*/ 266 w 280"/>
                <a:gd name="T23" fmla="*/ 142 h 157"/>
                <a:gd name="T24" fmla="*/ 250 w 280"/>
                <a:gd name="T25" fmla="*/ 153 h 157"/>
                <a:gd name="T26" fmla="*/ 232 w 280"/>
                <a:gd name="T27" fmla="*/ 157 h 157"/>
                <a:gd name="T28" fmla="*/ 232 w 280"/>
                <a:gd name="T29" fmla="*/ 157 h 157"/>
                <a:gd name="T30" fmla="*/ 53 w 280"/>
                <a:gd name="T31" fmla="*/ 157 h 157"/>
                <a:gd name="T32" fmla="*/ 36 w 280"/>
                <a:gd name="T33" fmla="*/ 154 h 157"/>
                <a:gd name="T34" fmla="*/ 23 w 280"/>
                <a:gd name="T35" fmla="*/ 146 h 157"/>
                <a:gd name="T36" fmla="*/ 11 w 280"/>
                <a:gd name="T37" fmla="*/ 136 h 157"/>
                <a:gd name="T38" fmla="*/ 3 w 280"/>
                <a:gd name="T39" fmla="*/ 121 h 157"/>
                <a:gd name="T40" fmla="*/ 0 w 280"/>
                <a:gd name="T41" fmla="*/ 104 h 157"/>
                <a:gd name="T42" fmla="*/ 3 w 280"/>
                <a:gd name="T43" fmla="*/ 87 h 157"/>
                <a:gd name="T44" fmla="*/ 11 w 280"/>
                <a:gd name="T45" fmla="*/ 73 h 157"/>
                <a:gd name="T46" fmla="*/ 23 w 280"/>
                <a:gd name="T47" fmla="*/ 61 h 157"/>
                <a:gd name="T48" fmla="*/ 36 w 280"/>
                <a:gd name="T49" fmla="*/ 53 h 157"/>
                <a:gd name="T50" fmla="*/ 53 w 280"/>
                <a:gd name="T51" fmla="*/ 51 h 157"/>
                <a:gd name="T52" fmla="*/ 63 w 280"/>
                <a:gd name="T53" fmla="*/ 52 h 157"/>
                <a:gd name="T54" fmla="*/ 63 w 280"/>
                <a:gd name="T55" fmla="*/ 47 h 157"/>
                <a:gd name="T56" fmla="*/ 65 w 280"/>
                <a:gd name="T57" fmla="*/ 32 h 157"/>
                <a:gd name="T58" fmla="*/ 73 w 280"/>
                <a:gd name="T59" fmla="*/ 21 h 157"/>
                <a:gd name="T60" fmla="*/ 85 w 280"/>
                <a:gd name="T61" fmla="*/ 13 h 157"/>
                <a:gd name="T62" fmla="*/ 99 w 280"/>
                <a:gd name="T63" fmla="*/ 11 h 157"/>
                <a:gd name="T64" fmla="*/ 115 w 280"/>
                <a:gd name="T65" fmla="*/ 15 h 157"/>
                <a:gd name="T66" fmla="*/ 128 w 280"/>
                <a:gd name="T67" fmla="*/ 24 h 157"/>
                <a:gd name="T68" fmla="*/ 141 w 280"/>
                <a:gd name="T69" fmla="*/ 11 h 157"/>
                <a:gd name="T70" fmla="*/ 158 w 280"/>
                <a:gd name="T71" fmla="*/ 3 h 157"/>
                <a:gd name="T72" fmla="*/ 178 w 280"/>
                <a:gd name="T7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0" h="157">
                  <a:moveTo>
                    <a:pt x="178" y="0"/>
                  </a:moveTo>
                  <a:lnTo>
                    <a:pt x="198" y="3"/>
                  </a:lnTo>
                  <a:lnTo>
                    <a:pt x="217" y="12"/>
                  </a:lnTo>
                  <a:lnTo>
                    <a:pt x="230" y="25"/>
                  </a:lnTo>
                  <a:lnTo>
                    <a:pt x="240" y="43"/>
                  </a:lnTo>
                  <a:lnTo>
                    <a:pt x="244" y="63"/>
                  </a:lnTo>
                  <a:lnTo>
                    <a:pt x="258" y="69"/>
                  </a:lnTo>
                  <a:lnTo>
                    <a:pt x="269" y="80"/>
                  </a:lnTo>
                  <a:lnTo>
                    <a:pt x="277" y="93"/>
                  </a:lnTo>
                  <a:lnTo>
                    <a:pt x="280" y="109"/>
                  </a:lnTo>
                  <a:lnTo>
                    <a:pt x="276" y="128"/>
                  </a:lnTo>
                  <a:lnTo>
                    <a:pt x="266" y="142"/>
                  </a:lnTo>
                  <a:lnTo>
                    <a:pt x="250" y="153"/>
                  </a:lnTo>
                  <a:lnTo>
                    <a:pt x="232" y="157"/>
                  </a:lnTo>
                  <a:lnTo>
                    <a:pt x="232" y="157"/>
                  </a:lnTo>
                  <a:lnTo>
                    <a:pt x="53" y="157"/>
                  </a:lnTo>
                  <a:lnTo>
                    <a:pt x="36" y="154"/>
                  </a:lnTo>
                  <a:lnTo>
                    <a:pt x="23" y="146"/>
                  </a:lnTo>
                  <a:lnTo>
                    <a:pt x="11" y="136"/>
                  </a:lnTo>
                  <a:lnTo>
                    <a:pt x="3" y="121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1" y="73"/>
                  </a:lnTo>
                  <a:lnTo>
                    <a:pt x="23" y="61"/>
                  </a:lnTo>
                  <a:lnTo>
                    <a:pt x="36" y="53"/>
                  </a:lnTo>
                  <a:lnTo>
                    <a:pt x="53" y="51"/>
                  </a:lnTo>
                  <a:lnTo>
                    <a:pt x="63" y="52"/>
                  </a:lnTo>
                  <a:lnTo>
                    <a:pt x="63" y="47"/>
                  </a:lnTo>
                  <a:lnTo>
                    <a:pt x="65" y="32"/>
                  </a:lnTo>
                  <a:lnTo>
                    <a:pt x="73" y="21"/>
                  </a:lnTo>
                  <a:lnTo>
                    <a:pt x="85" y="13"/>
                  </a:lnTo>
                  <a:lnTo>
                    <a:pt x="99" y="11"/>
                  </a:lnTo>
                  <a:lnTo>
                    <a:pt x="115" y="15"/>
                  </a:lnTo>
                  <a:lnTo>
                    <a:pt x="128" y="24"/>
                  </a:lnTo>
                  <a:lnTo>
                    <a:pt x="141" y="11"/>
                  </a:lnTo>
                  <a:lnTo>
                    <a:pt x="158" y="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EBE4F02A-F246-4E35-88A5-CE077883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84" y="4061094"/>
              <a:ext cx="190732" cy="213084"/>
            </a:xfrm>
            <a:custGeom>
              <a:avLst/>
              <a:gdLst>
                <a:gd name="T0" fmla="*/ 52 w 128"/>
                <a:gd name="T1" fmla="*/ 3 h 143"/>
                <a:gd name="T2" fmla="*/ 68 w 128"/>
                <a:gd name="T3" fmla="*/ 18 h 143"/>
                <a:gd name="T4" fmla="*/ 68 w 128"/>
                <a:gd name="T5" fmla="*/ 40 h 143"/>
                <a:gd name="T6" fmla="*/ 66 w 128"/>
                <a:gd name="T7" fmla="*/ 64 h 143"/>
                <a:gd name="T8" fmla="*/ 71 w 128"/>
                <a:gd name="T9" fmla="*/ 58 h 143"/>
                <a:gd name="T10" fmla="*/ 75 w 128"/>
                <a:gd name="T11" fmla="*/ 48 h 143"/>
                <a:gd name="T12" fmla="*/ 83 w 128"/>
                <a:gd name="T13" fmla="*/ 40 h 143"/>
                <a:gd name="T14" fmla="*/ 99 w 128"/>
                <a:gd name="T15" fmla="*/ 35 h 143"/>
                <a:gd name="T16" fmla="*/ 119 w 128"/>
                <a:gd name="T17" fmla="*/ 43 h 143"/>
                <a:gd name="T18" fmla="*/ 128 w 128"/>
                <a:gd name="T19" fmla="*/ 63 h 143"/>
                <a:gd name="T20" fmla="*/ 120 w 128"/>
                <a:gd name="T21" fmla="*/ 84 h 143"/>
                <a:gd name="T22" fmla="*/ 99 w 128"/>
                <a:gd name="T23" fmla="*/ 92 h 143"/>
                <a:gd name="T24" fmla="*/ 84 w 128"/>
                <a:gd name="T25" fmla="*/ 90 h 143"/>
                <a:gd name="T26" fmla="*/ 75 w 128"/>
                <a:gd name="T27" fmla="*/ 87 h 143"/>
                <a:gd name="T28" fmla="*/ 98 w 128"/>
                <a:gd name="T29" fmla="*/ 112 h 143"/>
                <a:gd name="T30" fmla="*/ 112 w 128"/>
                <a:gd name="T31" fmla="*/ 122 h 143"/>
                <a:gd name="T32" fmla="*/ 63 w 128"/>
                <a:gd name="T33" fmla="*/ 143 h 143"/>
                <a:gd name="T34" fmla="*/ 67 w 128"/>
                <a:gd name="T35" fmla="*/ 127 h 143"/>
                <a:gd name="T36" fmla="*/ 63 w 128"/>
                <a:gd name="T37" fmla="*/ 92 h 143"/>
                <a:gd name="T38" fmla="*/ 58 w 128"/>
                <a:gd name="T39" fmla="*/ 100 h 143"/>
                <a:gd name="T40" fmla="*/ 54 w 128"/>
                <a:gd name="T41" fmla="*/ 110 h 143"/>
                <a:gd name="T42" fmla="*/ 47 w 128"/>
                <a:gd name="T43" fmla="*/ 118 h 143"/>
                <a:gd name="T44" fmla="*/ 30 w 128"/>
                <a:gd name="T45" fmla="*/ 123 h 143"/>
                <a:gd name="T46" fmla="*/ 10 w 128"/>
                <a:gd name="T47" fmla="*/ 115 h 143"/>
                <a:gd name="T48" fmla="*/ 0 w 128"/>
                <a:gd name="T49" fmla="*/ 95 h 143"/>
                <a:gd name="T50" fmla="*/ 8 w 128"/>
                <a:gd name="T51" fmla="*/ 74 h 143"/>
                <a:gd name="T52" fmla="*/ 30 w 128"/>
                <a:gd name="T53" fmla="*/ 66 h 143"/>
                <a:gd name="T54" fmla="*/ 44 w 128"/>
                <a:gd name="T55" fmla="*/ 68 h 143"/>
                <a:gd name="T56" fmla="*/ 52 w 128"/>
                <a:gd name="T57" fmla="*/ 71 h 143"/>
                <a:gd name="T58" fmla="*/ 46 w 128"/>
                <a:gd name="T59" fmla="*/ 63 h 143"/>
                <a:gd name="T60" fmla="*/ 36 w 128"/>
                <a:gd name="T61" fmla="*/ 58 h 143"/>
                <a:gd name="T62" fmla="*/ 28 w 128"/>
                <a:gd name="T63" fmla="*/ 54 h 143"/>
                <a:gd name="T64" fmla="*/ 20 w 128"/>
                <a:gd name="T65" fmla="*/ 46 h 143"/>
                <a:gd name="T66" fmla="*/ 14 w 128"/>
                <a:gd name="T67" fmla="*/ 30 h 143"/>
                <a:gd name="T68" fmla="*/ 22 w 128"/>
                <a:gd name="T69" fmla="*/ 10 h 143"/>
                <a:gd name="T70" fmla="*/ 42 w 128"/>
                <a:gd name="T7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43">
                  <a:moveTo>
                    <a:pt x="42" y="0"/>
                  </a:moveTo>
                  <a:lnTo>
                    <a:pt x="52" y="3"/>
                  </a:lnTo>
                  <a:lnTo>
                    <a:pt x="62" y="8"/>
                  </a:lnTo>
                  <a:lnTo>
                    <a:pt x="68" y="18"/>
                  </a:lnTo>
                  <a:lnTo>
                    <a:pt x="71" y="30"/>
                  </a:lnTo>
                  <a:lnTo>
                    <a:pt x="68" y="40"/>
                  </a:lnTo>
                  <a:lnTo>
                    <a:pt x="66" y="52"/>
                  </a:lnTo>
                  <a:lnTo>
                    <a:pt x="66" y="64"/>
                  </a:lnTo>
                  <a:lnTo>
                    <a:pt x="68" y="60"/>
                  </a:lnTo>
                  <a:lnTo>
                    <a:pt x="71" y="58"/>
                  </a:lnTo>
                  <a:lnTo>
                    <a:pt x="72" y="54"/>
                  </a:lnTo>
                  <a:lnTo>
                    <a:pt x="75" y="48"/>
                  </a:lnTo>
                  <a:lnTo>
                    <a:pt x="78" y="44"/>
                  </a:lnTo>
                  <a:lnTo>
                    <a:pt x="83" y="40"/>
                  </a:lnTo>
                  <a:lnTo>
                    <a:pt x="87" y="38"/>
                  </a:lnTo>
                  <a:lnTo>
                    <a:pt x="99" y="35"/>
                  </a:lnTo>
                  <a:lnTo>
                    <a:pt x="110" y="36"/>
                  </a:lnTo>
                  <a:lnTo>
                    <a:pt x="119" y="43"/>
                  </a:lnTo>
                  <a:lnTo>
                    <a:pt x="126" y="52"/>
                  </a:lnTo>
                  <a:lnTo>
                    <a:pt x="128" y="63"/>
                  </a:lnTo>
                  <a:lnTo>
                    <a:pt x="126" y="75"/>
                  </a:lnTo>
                  <a:lnTo>
                    <a:pt x="120" y="84"/>
                  </a:lnTo>
                  <a:lnTo>
                    <a:pt x="111" y="90"/>
                  </a:lnTo>
                  <a:lnTo>
                    <a:pt x="99" y="92"/>
                  </a:lnTo>
                  <a:lnTo>
                    <a:pt x="88" y="90"/>
                  </a:lnTo>
                  <a:lnTo>
                    <a:pt x="84" y="90"/>
                  </a:lnTo>
                  <a:lnTo>
                    <a:pt x="80" y="88"/>
                  </a:lnTo>
                  <a:lnTo>
                    <a:pt x="75" y="87"/>
                  </a:lnTo>
                  <a:lnTo>
                    <a:pt x="86" y="103"/>
                  </a:lnTo>
                  <a:lnTo>
                    <a:pt x="98" y="112"/>
                  </a:lnTo>
                  <a:lnTo>
                    <a:pt x="110" y="116"/>
                  </a:lnTo>
                  <a:lnTo>
                    <a:pt x="112" y="122"/>
                  </a:lnTo>
                  <a:lnTo>
                    <a:pt x="88" y="132"/>
                  </a:lnTo>
                  <a:lnTo>
                    <a:pt x="63" y="143"/>
                  </a:lnTo>
                  <a:lnTo>
                    <a:pt x="62" y="138"/>
                  </a:lnTo>
                  <a:lnTo>
                    <a:pt x="67" y="127"/>
                  </a:lnTo>
                  <a:lnTo>
                    <a:pt x="68" y="111"/>
                  </a:lnTo>
                  <a:lnTo>
                    <a:pt x="63" y="92"/>
                  </a:lnTo>
                  <a:lnTo>
                    <a:pt x="60" y="96"/>
                  </a:lnTo>
                  <a:lnTo>
                    <a:pt x="58" y="100"/>
                  </a:lnTo>
                  <a:lnTo>
                    <a:pt x="56" y="104"/>
                  </a:lnTo>
                  <a:lnTo>
                    <a:pt x="54" y="110"/>
                  </a:lnTo>
                  <a:lnTo>
                    <a:pt x="51" y="114"/>
                  </a:lnTo>
                  <a:lnTo>
                    <a:pt x="47" y="118"/>
                  </a:lnTo>
                  <a:lnTo>
                    <a:pt x="42" y="120"/>
                  </a:lnTo>
                  <a:lnTo>
                    <a:pt x="30" y="123"/>
                  </a:lnTo>
                  <a:lnTo>
                    <a:pt x="19" y="122"/>
                  </a:lnTo>
                  <a:lnTo>
                    <a:pt x="10" y="115"/>
                  </a:lnTo>
                  <a:lnTo>
                    <a:pt x="3" y="106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8" y="74"/>
                  </a:lnTo>
                  <a:lnTo>
                    <a:pt x="18" y="68"/>
                  </a:lnTo>
                  <a:lnTo>
                    <a:pt x="30" y="66"/>
                  </a:lnTo>
                  <a:lnTo>
                    <a:pt x="40" y="67"/>
                  </a:lnTo>
                  <a:lnTo>
                    <a:pt x="44" y="68"/>
                  </a:lnTo>
                  <a:lnTo>
                    <a:pt x="48" y="70"/>
                  </a:lnTo>
                  <a:lnTo>
                    <a:pt x="52" y="71"/>
                  </a:lnTo>
                  <a:lnTo>
                    <a:pt x="50" y="67"/>
                  </a:lnTo>
                  <a:lnTo>
                    <a:pt x="46" y="63"/>
                  </a:lnTo>
                  <a:lnTo>
                    <a:pt x="42" y="60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3" y="51"/>
                  </a:lnTo>
                  <a:lnTo>
                    <a:pt x="20" y="46"/>
                  </a:lnTo>
                  <a:lnTo>
                    <a:pt x="16" y="40"/>
                  </a:lnTo>
                  <a:lnTo>
                    <a:pt x="14" y="30"/>
                  </a:lnTo>
                  <a:lnTo>
                    <a:pt x="16" y="19"/>
                  </a:lnTo>
                  <a:lnTo>
                    <a:pt x="22" y="10"/>
                  </a:lnTo>
                  <a:lnTo>
                    <a:pt x="31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139BE705-4D7C-4DB6-A6E1-1CBED7A40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197" y="4578156"/>
              <a:ext cx="101326" cy="105797"/>
            </a:xfrm>
            <a:custGeom>
              <a:avLst/>
              <a:gdLst>
                <a:gd name="T0" fmla="*/ 29 w 68"/>
                <a:gd name="T1" fmla="*/ 22 h 71"/>
                <a:gd name="T2" fmla="*/ 23 w 68"/>
                <a:gd name="T3" fmla="*/ 27 h 71"/>
                <a:gd name="T4" fmla="*/ 20 w 68"/>
                <a:gd name="T5" fmla="*/ 35 h 71"/>
                <a:gd name="T6" fmla="*/ 23 w 68"/>
                <a:gd name="T7" fmla="*/ 45 h 71"/>
                <a:gd name="T8" fmla="*/ 29 w 68"/>
                <a:gd name="T9" fmla="*/ 49 h 71"/>
                <a:gd name="T10" fmla="*/ 39 w 68"/>
                <a:gd name="T11" fmla="*/ 49 h 71"/>
                <a:gd name="T12" fmla="*/ 45 w 68"/>
                <a:gd name="T13" fmla="*/ 45 h 71"/>
                <a:gd name="T14" fmla="*/ 48 w 68"/>
                <a:gd name="T15" fmla="*/ 35 h 71"/>
                <a:gd name="T16" fmla="*/ 45 w 68"/>
                <a:gd name="T17" fmla="*/ 27 h 71"/>
                <a:gd name="T18" fmla="*/ 39 w 68"/>
                <a:gd name="T19" fmla="*/ 22 h 71"/>
                <a:gd name="T20" fmla="*/ 27 w 68"/>
                <a:gd name="T21" fmla="*/ 0 h 71"/>
                <a:gd name="T22" fmla="*/ 41 w 68"/>
                <a:gd name="T23" fmla="*/ 5 h 71"/>
                <a:gd name="T24" fmla="*/ 47 w 68"/>
                <a:gd name="T25" fmla="*/ 11 h 71"/>
                <a:gd name="T26" fmla="*/ 55 w 68"/>
                <a:gd name="T27" fmla="*/ 14 h 71"/>
                <a:gd name="T28" fmla="*/ 61 w 68"/>
                <a:gd name="T29" fmla="*/ 11 h 71"/>
                <a:gd name="T30" fmla="*/ 65 w 68"/>
                <a:gd name="T31" fmla="*/ 26 h 71"/>
                <a:gd name="T32" fmla="*/ 61 w 68"/>
                <a:gd name="T33" fmla="*/ 34 h 71"/>
                <a:gd name="T34" fmla="*/ 64 w 68"/>
                <a:gd name="T35" fmla="*/ 42 h 71"/>
                <a:gd name="T36" fmla="*/ 68 w 68"/>
                <a:gd name="T37" fmla="*/ 47 h 71"/>
                <a:gd name="T38" fmla="*/ 57 w 68"/>
                <a:gd name="T39" fmla="*/ 58 h 71"/>
                <a:gd name="T40" fmla="*/ 49 w 68"/>
                <a:gd name="T41" fmla="*/ 59 h 71"/>
                <a:gd name="T42" fmla="*/ 43 w 68"/>
                <a:gd name="T43" fmla="*/ 65 h 71"/>
                <a:gd name="T44" fmla="*/ 41 w 68"/>
                <a:gd name="T45" fmla="*/ 71 h 71"/>
                <a:gd name="T46" fmla="*/ 27 w 68"/>
                <a:gd name="T47" fmla="*/ 67 h 71"/>
                <a:gd name="T48" fmla="*/ 21 w 68"/>
                <a:gd name="T49" fmla="*/ 61 h 71"/>
                <a:gd name="T50" fmla="*/ 13 w 68"/>
                <a:gd name="T51" fmla="*/ 58 h 71"/>
                <a:gd name="T52" fmla="*/ 7 w 68"/>
                <a:gd name="T53" fmla="*/ 59 h 71"/>
                <a:gd name="T54" fmla="*/ 3 w 68"/>
                <a:gd name="T55" fmla="*/ 45 h 71"/>
                <a:gd name="T56" fmla="*/ 7 w 68"/>
                <a:gd name="T57" fmla="*/ 37 h 71"/>
                <a:gd name="T58" fmla="*/ 5 w 68"/>
                <a:gd name="T59" fmla="*/ 29 h 71"/>
                <a:gd name="T60" fmla="*/ 0 w 68"/>
                <a:gd name="T61" fmla="*/ 23 h 71"/>
                <a:gd name="T62" fmla="*/ 11 w 68"/>
                <a:gd name="T63" fmla="*/ 13 h 71"/>
                <a:gd name="T64" fmla="*/ 19 w 68"/>
                <a:gd name="T65" fmla="*/ 13 h 71"/>
                <a:gd name="T66" fmla="*/ 25 w 68"/>
                <a:gd name="T67" fmla="*/ 7 h 71"/>
                <a:gd name="T68" fmla="*/ 27 w 68"/>
                <a:gd name="T6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71">
                  <a:moveTo>
                    <a:pt x="35" y="21"/>
                  </a:moveTo>
                  <a:lnTo>
                    <a:pt x="29" y="22"/>
                  </a:lnTo>
                  <a:lnTo>
                    <a:pt x="25" y="23"/>
                  </a:lnTo>
                  <a:lnTo>
                    <a:pt x="23" y="27"/>
                  </a:lnTo>
                  <a:lnTo>
                    <a:pt x="20" y="31"/>
                  </a:lnTo>
                  <a:lnTo>
                    <a:pt x="20" y="35"/>
                  </a:lnTo>
                  <a:lnTo>
                    <a:pt x="20" y="41"/>
                  </a:lnTo>
                  <a:lnTo>
                    <a:pt x="23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5" y="50"/>
                  </a:lnTo>
                  <a:lnTo>
                    <a:pt x="39" y="49"/>
                  </a:lnTo>
                  <a:lnTo>
                    <a:pt x="43" y="47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48" y="35"/>
                  </a:lnTo>
                  <a:lnTo>
                    <a:pt x="48" y="31"/>
                  </a:lnTo>
                  <a:lnTo>
                    <a:pt x="45" y="27"/>
                  </a:lnTo>
                  <a:lnTo>
                    <a:pt x="43" y="23"/>
                  </a:lnTo>
                  <a:lnTo>
                    <a:pt x="39" y="22"/>
                  </a:lnTo>
                  <a:lnTo>
                    <a:pt x="35" y="21"/>
                  </a:lnTo>
                  <a:close/>
                  <a:moveTo>
                    <a:pt x="27" y="0"/>
                  </a:moveTo>
                  <a:lnTo>
                    <a:pt x="41" y="0"/>
                  </a:lnTo>
                  <a:lnTo>
                    <a:pt x="41" y="5"/>
                  </a:lnTo>
                  <a:lnTo>
                    <a:pt x="44" y="9"/>
                  </a:lnTo>
                  <a:lnTo>
                    <a:pt x="47" y="11"/>
                  </a:lnTo>
                  <a:lnTo>
                    <a:pt x="51" y="13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1" y="11"/>
                  </a:lnTo>
                  <a:lnTo>
                    <a:pt x="68" y="23"/>
                  </a:lnTo>
                  <a:lnTo>
                    <a:pt x="65" y="26"/>
                  </a:lnTo>
                  <a:lnTo>
                    <a:pt x="63" y="30"/>
                  </a:lnTo>
                  <a:lnTo>
                    <a:pt x="61" y="34"/>
                  </a:lnTo>
                  <a:lnTo>
                    <a:pt x="61" y="38"/>
                  </a:lnTo>
                  <a:lnTo>
                    <a:pt x="64" y="42"/>
                  </a:lnTo>
                  <a:lnTo>
                    <a:pt x="65" y="45"/>
                  </a:lnTo>
                  <a:lnTo>
                    <a:pt x="68" y="47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3" y="58"/>
                  </a:lnTo>
                  <a:lnTo>
                    <a:pt x="49" y="59"/>
                  </a:lnTo>
                  <a:lnTo>
                    <a:pt x="45" y="61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41" y="71"/>
                  </a:lnTo>
                  <a:lnTo>
                    <a:pt x="27" y="71"/>
                  </a:lnTo>
                  <a:lnTo>
                    <a:pt x="27" y="67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7" y="58"/>
                  </a:lnTo>
                  <a:lnTo>
                    <a:pt x="13" y="58"/>
                  </a:lnTo>
                  <a:lnTo>
                    <a:pt x="9" y="58"/>
                  </a:lnTo>
                  <a:lnTo>
                    <a:pt x="7" y="59"/>
                  </a:lnTo>
                  <a:lnTo>
                    <a:pt x="0" y="47"/>
                  </a:lnTo>
                  <a:lnTo>
                    <a:pt x="3" y="45"/>
                  </a:lnTo>
                  <a:lnTo>
                    <a:pt x="5" y="41"/>
                  </a:lnTo>
                  <a:lnTo>
                    <a:pt x="7" y="37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6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1" y="13"/>
                  </a:lnTo>
                  <a:lnTo>
                    <a:pt x="15" y="14"/>
                  </a:lnTo>
                  <a:lnTo>
                    <a:pt x="19" y="13"/>
                  </a:lnTo>
                  <a:lnTo>
                    <a:pt x="23" y="10"/>
                  </a:lnTo>
                  <a:lnTo>
                    <a:pt x="25" y="7"/>
                  </a:lnTo>
                  <a:lnTo>
                    <a:pt x="27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42656F7E-3CDF-4F90-AE7B-17D5C212C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602" y="4303979"/>
              <a:ext cx="150499" cy="150499"/>
            </a:xfrm>
            <a:custGeom>
              <a:avLst/>
              <a:gdLst>
                <a:gd name="T0" fmla="*/ 89 w 101"/>
                <a:gd name="T1" fmla="*/ 0 h 101"/>
                <a:gd name="T2" fmla="*/ 101 w 101"/>
                <a:gd name="T3" fmla="*/ 12 h 101"/>
                <a:gd name="T4" fmla="*/ 57 w 101"/>
                <a:gd name="T5" fmla="*/ 45 h 101"/>
                <a:gd name="T6" fmla="*/ 76 w 101"/>
                <a:gd name="T7" fmla="*/ 64 h 101"/>
                <a:gd name="T8" fmla="*/ 101 w 101"/>
                <a:gd name="T9" fmla="*/ 64 h 101"/>
                <a:gd name="T10" fmla="*/ 101 w 101"/>
                <a:gd name="T11" fmla="*/ 76 h 101"/>
                <a:gd name="T12" fmla="*/ 82 w 101"/>
                <a:gd name="T13" fmla="*/ 82 h 101"/>
                <a:gd name="T14" fmla="*/ 76 w 101"/>
                <a:gd name="T15" fmla="*/ 101 h 101"/>
                <a:gd name="T16" fmla="*/ 62 w 101"/>
                <a:gd name="T17" fmla="*/ 101 h 101"/>
                <a:gd name="T18" fmla="*/ 62 w 101"/>
                <a:gd name="T19" fmla="*/ 76 h 101"/>
                <a:gd name="T20" fmla="*/ 45 w 101"/>
                <a:gd name="T21" fmla="*/ 58 h 101"/>
                <a:gd name="T22" fmla="*/ 12 w 101"/>
                <a:gd name="T23" fmla="*/ 101 h 101"/>
                <a:gd name="T24" fmla="*/ 0 w 101"/>
                <a:gd name="T25" fmla="*/ 89 h 101"/>
                <a:gd name="T26" fmla="*/ 21 w 101"/>
                <a:gd name="T27" fmla="*/ 34 h 101"/>
                <a:gd name="T28" fmla="*/ 4 w 101"/>
                <a:gd name="T29" fmla="*/ 17 h 101"/>
                <a:gd name="T30" fmla="*/ 1 w 101"/>
                <a:gd name="T31" fmla="*/ 14 h 101"/>
                <a:gd name="T32" fmla="*/ 0 w 101"/>
                <a:gd name="T33" fmla="*/ 10 h 101"/>
                <a:gd name="T34" fmla="*/ 0 w 101"/>
                <a:gd name="T35" fmla="*/ 8 h 101"/>
                <a:gd name="T36" fmla="*/ 0 w 101"/>
                <a:gd name="T37" fmla="*/ 4 h 101"/>
                <a:gd name="T38" fmla="*/ 1 w 101"/>
                <a:gd name="T39" fmla="*/ 1 h 101"/>
                <a:gd name="T40" fmla="*/ 4 w 101"/>
                <a:gd name="T41" fmla="*/ 0 h 101"/>
                <a:gd name="T42" fmla="*/ 7 w 101"/>
                <a:gd name="T43" fmla="*/ 0 h 101"/>
                <a:gd name="T44" fmla="*/ 11 w 101"/>
                <a:gd name="T45" fmla="*/ 0 h 101"/>
                <a:gd name="T46" fmla="*/ 13 w 101"/>
                <a:gd name="T47" fmla="*/ 3 h 101"/>
                <a:gd name="T48" fmla="*/ 17 w 101"/>
                <a:gd name="T49" fmla="*/ 4 h 101"/>
                <a:gd name="T50" fmla="*/ 34 w 101"/>
                <a:gd name="T51" fmla="*/ 21 h 101"/>
                <a:gd name="T52" fmla="*/ 89 w 101"/>
                <a:gd name="T5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1" h="101">
                  <a:moveTo>
                    <a:pt x="89" y="0"/>
                  </a:moveTo>
                  <a:lnTo>
                    <a:pt x="101" y="12"/>
                  </a:lnTo>
                  <a:lnTo>
                    <a:pt x="57" y="45"/>
                  </a:lnTo>
                  <a:lnTo>
                    <a:pt x="76" y="64"/>
                  </a:lnTo>
                  <a:lnTo>
                    <a:pt x="101" y="64"/>
                  </a:lnTo>
                  <a:lnTo>
                    <a:pt x="101" y="76"/>
                  </a:lnTo>
                  <a:lnTo>
                    <a:pt x="82" y="82"/>
                  </a:lnTo>
                  <a:lnTo>
                    <a:pt x="76" y="101"/>
                  </a:lnTo>
                  <a:lnTo>
                    <a:pt x="62" y="101"/>
                  </a:lnTo>
                  <a:lnTo>
                    <a:pt x="62" y="76"/>
                  </a:lnTo>
                  <a:lnTo>
                    <a:pt x="45" y="58"/>
                  </a:lnTo>
                  <a:lnTo>
                    <a:pt x="12" y="101"/>
                  </a:lnTo>
                  <a:lnTo>
                    <a:pt x="0" y="89"/>
                  </a:lnTo>
                  <a:lnTo>
                    <a:pt x="21" y="34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34" y="2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16645B51-D92B-43E8-A364-4499EBAED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0864" y="4402325"/>
              <a:ext cx="49173" cy="95366"/>
            </a:xfrm>
            <a:custGeom>
              <a:avLst/>
              <a:gdLst>
                <a:gd name="T0" fmla="*/ 24 w 33"/>
                <a:gd name="T1" fmla="*/ 24 h 64"/>
                <a:gd name="T2" fmla="*/ 29 w 33"/>
                <a:gd name="T3" fmla="*/ 30 h 64"/>
                <a:gd name="T4" fmla="*/ 33 w 33"/>
                <a:gd name="T5" fmla="*/ 48 h 64"/>
                <a:gd name="T6" fmla="*/ 32 w 33"/>
                <a:gd name="T7" fmla="*/ 56 h 64"/>
                <a:gd name="T8" fmla="*/ 27 w 33"/>
                <a:gd name="T9" fmla="*/ 63 h 64"/>
                <a:gd name="T10" fmla="*/ 23 w 33"/>
                <a:gd name="T11" fmla="*/ 64 h 64"/>
                <a:gd name="T12" fmla="*/ 16 w 33"/>
                <a:gd name="T13" fmla="*/ 63 h 64"/>
                <a:gd name="T14" fmla="*/ 9 w 33"/>
                <a:gd name="T15" fmla="*/ 58 h 64"/>
                <a:gd name="T16" fmla="*/ 7 w 33"/>
                <a:gd name="T17" fmla="*/ 43 h 64"/>
                <a:gd name="T18" fmla="*/ 12 w 33"/>
                <a:gd name="T19" fmla="*/ 46 h 64"/>
                <a:gd name="T20" fmla="*/ 15 w 33"/>
                <a:gd name="T21" fmla="*/ 55 h 64"/>
                <a:gd name="T22" fmla="*/ 20 w 33"/>
                <a:gd name="T23" fmla="*/ 58 h 64"/>
                <a:gd name="T24" fmla="*/ 23 w 33"/>
                <a:gd name="T25" fmla="*/ 58 h 64"/>
                <a:gd name="T26" fmla="*/ 27 w 33"/>
                <a:gd name="T27" fmla="*/ 55 h 64"/>
                <a:gd name="T28" fmla="*/ 28 w 33"/>
                <a:gd name="T29" fmla="*/ 50 h 64"/>
                <a:gd name="T30" fmla="*/ 24 w 33"/>
                <a:gd name="T31" fmla="*/ 32 h 64"/>
                <a:gd name="T32" fmla="*/ 20 w 33"/>
                <a:gd name="T33" fmla="*/ 28 h 64"/>
                <a:gd name="T34" fmla="*/ 16 w 33"/>
                <a:gd name="T35" fmla="*/ 28 h 64"/>
                <a:gd name="T36" fmla="*/ 13 w 33"/>
                <a:gd name="T37" fmla="*/ 23 h 64"/>
                <a:gd name="T38" fmla="*/ 16 w 33"/>
                <a:gd name="T39" fmla="*/ 23 h 64"/>
                <a:gd name="T40" fmla="*/ 15 w 33"/>
                <a:gd name="T41" fmla="*/ 0 h 64"/>
                <a:gd name="T42" fmla="*/ 23 w 33"/>
                <a:gd name="T43" fmla="*/ 3 h 64"/>
                <a:gd name="T44" fmla="*/ 25 w 33"/>
                <a:gd name="T45" fmla="*/ 10 h 64"/>
                <a:gd name="T46" fmla="*/ 25 w 33"/>
                <a:gd name="T47" fmla="*/ 19 h 64"/>
                <a:gd name="T48" fmla="*/ 20 w 33"/>
                <a:gd name="T49" fmla="*/ 11 h 64"/>
                <a:gd name="T50" fmla="*/ 17 w 33"/>
                <a:gd name="T51" fmla="*/ 7 h 64"/>
                <a:gd name="T52" fmla="*/ 12 w 33"/>
                <a:gd name="T53" fmla="*/ 6 h 64"/>
                <a:gd name="T54" fmla="*/ 9 w 33"/>
                <a:gd name="T55" fmla="*/ 7 h 64"/>
                <a:gd name="T56" fmla="*/ 7 w 33"/>
                <a:gd name="T57" fmla="*/ 11 h 64"/>
                <a:gd name="T58" fmla="*/ 9 w 33"/>
                <a:gd name="T59" fmla="*/ 30 h 64"/>
                <a:gd name="T60" fmla="*/ 12 w 33"/>
                <a:gd name="T61" fmla="*/ 34 h 64"/>
                <a:gd name="T62" fmla="*/ 17 w 33"/>
                <a:gd name="T63" fmla="*/ 35 h 64"/>
                <a:gd name="T64" fmla="*/ 20 w 33"/>
                <a:gd name="T65" fmla="*/ 35 h 64"/>
                <a:gd name="T66" fmla="*/ 19 w 33"/>
                <a:gd name="T67" fmla="*/ 40 h 64"/>
                <a:gd name="T68" fmla="*/ 15 w 33"/>
                <a:gd name="T69" fmla="*/ 40 h 64"/>
                <a:gd name="T70" fmla="*/ 8 w 33"/>
                <a:gd name="T71" fmla="*/ 38 h 64"/>
                <a:gd name="T72" fmla="*/ 4 w 33"/>
                <a:gd name="T73" fmla="*/ 31 h 64"/>
                <a:gd name="T74" fmla="*/ 0 w 33"/>
                <a:gd name="T75" fmla="*/ 11 h 64"/>
                <a:gd name="T76" fmla="*/ 4 w 33"/>
                <a:gd name="T77" fmla="*/ 4 h 64"/>
                <a:gd name="T78" fmla="*/ 11 w 33"/>
                <a:gd name="T79" fmla="*/ 0 h 64"/>
                <a:gd name="T80" fmla="*/ 15 w 33"/>
                <a:gd name="T8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64">
                  <a:moveTo>
                    <a:pt x="20" y="23"/>
                  </a:moveTo>
                  <a:lnTo>
                    <a:pt x="24" y="24"/>
                  </a:lnTo>
                  <a:lnTo>
                    <a:pt x="27" y="26"/>
                  </a:lnTo>
                  <a:lnTo>
                    <a:pt x="29" y="30"/>
                  </a:lnTo>
                  <a:lnTo>
                    <a:pt x="31" y="34"/>
                  </a:lnTo>
                  <a:lnTo>
                    <a:pt x="33" y="48"/>
                  </a:lnTo>
                  <a:lnTo>
                    <a:pt x="33" y="54"/>
                  </a:lnTo>
                  <a:lnTo>
                    <a:pt x="32" y="56"/>
                  </a:lnTo>
                  <a:lnTo>
                    <a:pt x="31" y="60"/>
                  </a:lnTo>
                  <a:lnTo>
                    <a:pt x="27" y="63"/>
                  </a:lnTo>
                  <a:lnTo>
                    <a:pt x="24" y="64"/>
                  </a:lnTo>
                  <a:lnTo>
                    <a:pt x="23" y="64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2" y="60"/>
                  </a:lnTo>
                  <a:lnTo>
                    <a:pt x="9" y="58"/>
                  </a:lnTo>
                  <a:lnTo>
                    <a:pt x="8" y="54"/>
                  </a:lnTo>
                  <a:lnTo>
                    <a:pt x="7" y="43"/>
                  </a:lnTo>
                  <a:lnTo>
                    <a:pt x="9" y="44"/>
                  </a:lnTo>
                  <a:lnTo>
                    <a:pt x="12" y="46"/>
                  </a:lnTo>
                  <a:lnTo>
                    <a:pt x="15" y="52"/>
                  </a:lnTo>
                  <a:lnTo>
                    <a:pt x="15" y="55"/>
                  </a:lnTo>
                  <a:lnTo>
                    <a:pt x="17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58"/>
                  </a:lnTo>
                  <a:lnTo>
                    <a:pt x="27" y="55"/>
                  </a:lnTo>
                  <a:lnTo>
                    <a:pt x="28" y="52"/>
                  </a:lnTo>
                  <a:lnTo>
                    <a:pt x="28" y="50"/>
                  </a:lnTo>
                  <a:lnTo>
                    <a:pt x="25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6" y="28"/>
                  </a:lnTo>
                  <a:lnTo>
                    <a:pt x="15" y="30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20" y="23"/>
                  </a:lnTo>
                  <a:close/>
                  <a:moveTo>
                    <a:pt x="15" y="0"/>
                  </a:moveTo>
                  <a:lnTo>
                    <a:pt x="19" y="0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25" y="10"/>
                  </a:lnTo>
                  <a:lnTo>
                    <a:pt x="28" y="22"/>
                  </a:lnTo>
                  <a:lnTo>
                    <a:pt x="25" y="19"/>
                  </a:lnTo>
                  <a:lnTo>
                    <a:pt x="21" y="18"/>
                  </a:lnTo>
                  <a:lnTo>
                    <a:pt x="20" y="11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5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30"/>
                  </a:lnTo>
                  <a:lnTo>
                    <a:pt x="11" y="32"/>
                  </a:lnTo>
                  <a:lnTo>
                    <a:pt x="12" y="34"/>
                  </a:lnTo>
                  <a:lnTo>
                    <a:pt x="15" y="35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20" y="35"/>
                  </a:lnTo>
                  <a:lnTo>
                    <a:pt x="20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1" y="40"/>
                  </a:lnTo>
                  <a:lnTo>
                    <a:pt x="8" y="38"/>
                  </a:lnTo>
                  <a:lnTo>
                    <a:pt x="5" y="35"/>
                  </a:lnTo>
                  <a:lnTo>
                    <a:pt x="4" y="31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A3685990-C405-4EFA-876D-01EF0079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148" y="437550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7 h 136"/>
                <a:gd name="T4" fmla="*/ 132 w 136"/>
                <a:gd name="T5" fmla="*/ 108 h 136"/>
                <a:gd name="T6" fmla="*/ 121 w 136"/>
                <a:gd name="T7" fmla="*/ 116 h 136"/>
                <a:gd name="T8" fmla="*/ 107 w 136"/>
                <a:gd name="T9" fmla="*/ 118 h 136"/>
                <a:gd name="T10" fmla="*/ 91 w 136"/>
                <a:gd name="T11" fmla="*/ 116 h 136"/>
                <a:gd name="T12" fmla="*/ 81 w 136"/>
                <a:gd name="T13" fmla="*/ 108 h 136"/>
                <a:gd name="T14" fmla="*/ 76 w 136"/>
                <a:gd name="T15" fmla="*/ 97 h 136"/>
                <a:gd name="T16" fmla="*/ 81 w 136"/>
                <a:gd name="T17" fmla="*/ 86 h 136"/>
                <a:gd name="T18" fmla="*/ 91 w 136"/>
                <a:gd name="T19" fmla="*/ 80 h 136"/>
                <a:gd name="T20" fmla="*/ 107 w 136"/>
                <a:gd name="T21" fmla="*/ 76 h 136"/>
                <a:gd name="T22" fmla="*/ 113 w 136"/>
                <a:gd name="T23" fmla="*/ 77 h 136"/>
                <a:gd name="T24" fmla="*/ 119 w 136"/>
                <a:gd name="T25" fmla="*/ 78 h 136"/>
                <a:gd name="T26" fmla="*/ 119 w 136"/>
                <a:gd name="T27" fmla="*/ 34 h 136"/>
                <a:gd name="T28" fmla="*/ 60 w 136"/>
                <a:gd name="T29" fmla="*/ 50 h 136"/>
                <a:gd name="T30" fmla="*/ 60 w 136"/>
                <a:gd name="T31" fmla="*/ 114 h 136"/>
                <a:gd name="T32" fmla="*/ 56 w 136"/>
                <a:gd name="T33" fmla="*/ 125 h 136"/>
                <a:gd name="T34" fmla="*/ 45 w 136"/>
                <a:gd name="T35" fmla="*/ 133 h 136"/>
                <a:gd name="T36" fmla="*/ 31 w 136"/>
                <a:gd name="T37" fmla="*/ 136 h 136"/>
                <a:gd name="T38" fmla="*/ 15 w 136"/>
                <a:gd name="T39" fmla="*/ 133 h 136"/>
                <a:gd name="T40" fmla="*/ 4 w 136"/>
                <a:gd name="T41" fmla="*/ 125 h 136"/>
                <a:gd name="T42" fmla="*/ 0 w 136"/>
                <a:gd name="T43" fmla="*/ 114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3 h 136"/>
                <a:gd name="T50" fmla="*/ 36 w 136"/>
                <a:gd name="T51" fmla="*/ 94 h 136"/>
                <a:gd name="T52" fmla="*/ 43 w 136"/>
                <a:gd name="T53" fmla="*/ 96 h 136"/>
                <a:gd name="T54" fmla="*/ 43 w 136"/>
                <a:gd name="T55" fmla="*/ 25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7"/>
                  </a:lnTo>
                  <a:lnTo>
                    <a:pt x="132" y="108"/>
                  </a:lnTo>
                  <a:lnTo>
                    <a:pt x="121" y="116"/>
                  </a:lnTo>
                  <a:lnTo>
                    <a:pt x="107" y="118"/>
                  </a:lnTo>
                  <a:lnTo>
                    <a:pt x="91" y="116"/>
                  </a:lnTo>
                  <a:lnTo>
                    <a:pt x="81" y="108"/>
                  </a:lnTo>
                  <a:lnTo>
                    <a:pt x="76" y="97"/>
                  </a:lnTo>
                  <a:lnTo>
                    <a:pt x="81" y="86"/>
                  </a:lnTo>
                  <a:lnTo>
                    <a:pt x="91" y="80"/>
                  </a:lnTo>
                  <a:lnTo>
                    <a:pt x="107" y="76"/>
                  </a:lnTo>
                  <a:lnTo>
                    <a:pt x="113" y="77"/>
                  </a:lnTo>
                  <a:lnTo>
                    <a:pt x="119" y="78"/>
                  </a:lnTo>
                  <a:lnTo>
                    <a:pt x="119" y="34"/>
                  </a:lnTo>
                  <a:lnTo>
                    <a:pt x="60" y="50"/>
                  </a:lnTo>
                  <a:lnTo>
                    <a:pt x="60" y="114"/>
                  </a:lnTo>
                  <a:lnTo>
                    <a:pt x="56" y="125"/>
                  </a:lnTo>
                  <a:lnTo>
                    <a:pt x="45" y="133"/>
                  </a:lnTo>
                  <a:lnTo>
                    <a:pt x="31" y="136"/>
                  </a:lnTo>
                  <a:lnTo>
                    <a:pt x="15" y="133"/>
                  </a:lnTo>
                  <a:lnTo>
                    <a:pt x="4" y="125"/>
                  </a:lnTo>
                  <a:lnTo>
                    <a:pt x="0" y="114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3"/>
                  </a:lnTo>
                  <a:lnTo>
                    <a:pt x="36" y="94"/>
                  </a:lnTo>
                  <a:lnTo>
                    <a:pt x="43" y="96"/>
                  </a:lnTo>
                  <a:lnTo>
                    <a:pt x="43" y="2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1269AF21-5B4F-4B84-B662-5156A1314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48" y="3932946"/>
              <a:ext cx="140069" cy="199673"/>
            </a:xfrm>
            <a:custGeom>
              <a:avLst/>
              <a:gdLst>
                <a:gd name="T0" fmla="*/ 87 w 94"/>
                <a:gd name="T1" fmla="*/ 61 h 134"/>
                <a:gd name="T2" fmla="*/ 91 w 94"/>
                <a:gd name="T3" fmla="*/ 61 h 134"/>
                <a:gd name="T4" fmla="*/ 94 w 94"/>
                <a:gd name="T5" fmla="*/ 64 h 134"/>
                <a:gd name="T6" fmla="*/ 94 w 94"/>
                <a:gd name="T7" fmla="*/ 68 h 134"/>
                <a:gd name="T8" fmla="*/ 94 w 94"/>
                <a:gd name="T9" fmla="*/ 71 h 134"/>
                <a:gd name="T10" fmla="*/ 91 w 94"/>
                <a:gd name="T11" fmla="*/ 73 h 134"/>
                <a:gd name="T12" fmla="*/ 87 w 94"/>
                <a:gd name="T13" fmla="*/ 74 h 134"/>
                <a:gd name="T14" fmla="*/ 85 w 94"/>
                <a:gd name="T15" fmla="*/ 73 h 134"/>
                <a:gd name="T16" fmla="*/ 82 w 94"/>
                <a:gd name="T17" fmla="*/ 71 h 134"/>
                <a:gd name="T18" fmla="*/ 81 w 94"/>
                <a:gd name="T19" fmla="*/ 68 h 134"/>
                <a:gd name="T20" fmla="*/ 82 w 94"/>
                <a:gd name="T21" fmla="*/ 64 h 134"/>
                <a:gd name="T22" fmla="*/ 85 w 94"/>
                <a:gd name="T23" fmla="*/ 61 h 134"/>
                <a:gd name="T24" fmla="*/ 87 w 94"/>
                <a:gd name="T25" fmla="*/ 61 h 134"/>
                <a:gd name="T26" fmla="*/ 66 w 94"/>
                <a:gd name="T27" fmla="*/ 39 h 134"/>
                <a:gd name="T28" fmla="*/ 75 w 94"/>
                <a:gd name="T29" fmla="*/ 48 h 134"/>
                <a:gd name="T30" fmla="*/ 71 w 94"/>
                <a:gd name="T31" fmla="*/ 53 h 134"/>
                <a:gd name="T32" fmla="*/ 69 w 94"/>
                <a:gd name="T33" fmla="*/ 60 h 134"/>
                <a:gd name="T34" fmla="*/ 67 w 94"/>
                <a:gd name="T35" fmla="*/ 67 h 134"/>
                <a:gd name="T36" fmla="*/ 69 w 94"/>
                <a:gd name="T37" fmla="*/ 74 h 134"/>
                <a:gd name="T38" fmla="*/ 71 w 94"/>
                <a:gd name="T39" fmla="*/ 81 h 134"/>
                <a:gd name="T40" fmla="*/ 75 w 94"/>
                <a:gd name="T41" fmla="*/ 86 h 134"/>
                <a:gd name="T42" fmla="*/ 65 w 94"/>
                <a:gd name="T43" fmla="*/ 96 h 134"/>
                <a:gd name="T44" fmla="*/ 57 w 94"/>
                <a:gd name="T45" fmla="*/ 82 h 134"/>
                <a:gd name="T46" fmla="*/ 54 w 94"/>
                <a:gd name="T47" fmla="*/ 67 h 134"/>
                <a:gd name="T48" fmla="*/ 57 w 94"/>
                <a:gd name="T49" fmla="*/ 51 h 134"/>
                <a:gd name="T50" fmla="*/ 66 w 94"/>
                <a:gd name="T51" fmla="*/ 39 h 134"/>
                <a:gd name="T52" fmla="*/ 48 w 94"/>
                <a:gd name="T53" fmla="*/ 19 h 134"/>
                <a:gd name="T54" fmla="*/ 57 w 94"/>
                <a:gd name="T55" fmla="*/ 29 h 134"/>
                <a:gd name="T56" fmla="*/ 48 w 94"/>
                <a:gd name="T57" fmla="*/ 40 h 134"/>
                <a:gd name="T58" fmla="*/ 42 w 94"/>
                <a:gd name="T59" fmla="*/ 53 h 134"/>
                <a:gd name="T60" fmla="*/ 41 w 94"/>
                <a:gd name="T61" fmla="*/ 67 h 134"/>
                <a:gd name="T62" fmla="*/ 42 w 94"/>
                <a:gd name="T63" fmla="*/ 81 h 134"/>
                <a:gd name="T64" fmla="*/ 48 w 94"/>
                <a:gd name="T65" fmla="*/ 94 h 134"/>
                <a:gd name="T66" fmla="*/ 56 w 94"/>
                <a:gd name="T67" fmla="*/ 105 h 134"/>
                <a:gd name="T68" fmla="*/ 46 w 94"/>
                <a:gd name="T69" fmla="*/ 114 h 134"/>
                <a:gd name="T70" fmla="*/ 36 w 94"/>
                <a:gd name="T71" fmla="*/ 101 h 134"/>
                <a:gd name="T72" fmla="*/ 29 w 94"/>
                <a:gd name="T73" fmla="*/ 84 h 134"/>
                <a:gd name="T74" fmla="*/ 26 w 94"/>
                <a:gd name="T75" fmla="*/ 67 h 134"/>
                <a:gd name="T76" fmla="*/ 29 w 94"/>
                <a:gd name="T77" fmla="*/ 49 h 134"/>
                <a:gd name="T78" fmla="*/ 36 w 94"/>
                <a:gd name="T79" fmla="*/ 33 h 134"/>
                <a:gd name="T80" fmla="*/ 48 w 94"/>
                <a:gd name="T81" fmla="*/ 19 h 134"/>
                <a:gd name="T82" fmla="*/ 28 w 94"/>
                <a:gd name="T83" fmla="*/ 0 h 134"/>
                <a:gd name="T84" fmla="*/ 38 w 94"/>
                <a:gd name="T85" fmla="*/ 9 h 134"/>
                <a:gd name="T86" fmla="*/ 25 w 94"/>
                <a:gd name="T87" fmla="*/ 27 h 134"/>
                <a:gd name="T88" fmla="*/ 16 w 94"/>
                <a:gd name="T89" fmla="*/ 45 h 134"/>
                <a:gd name="T90" fmla="*/ 13 w 94"/>
                <a:gd name="T91" fmla="*/ 67 h 134"/>
                <a:gd name="T92" fmla="*/ 16 w 94"/>
                <a:gd name="T93" fmla="*/ 88 h 134"/>
                <a:gd name="T94" fmla="*/ 24 w 94"/>
                <a:gd name="T95" fmla="*/ 108 h 134"/>
                <a:gd name="T96" fmla="*/ 37 w 94"/>
                <a:gd name="T97" fmla="*/ 124 h 134"/>
                <a:gd name="T98" fmla="*/ 26 w 94"/>
                <a:gd name="T99" fmla="*/ 134 h 134"/>
                <a:gd name="T100" fmla="*/ 16 w 94"/>
                <a:gd name="T101" fmla="*/ 120 h 134"/>
                <a:gd name="T102" fmla="*/ 6 w 94"/>
                <a:gd name="T103" fmla="*/ 104 h 134"/>
                <a:gd name="T104" fmla="*/ 1 w 94"/>
                <a:gd name="T105" fmla="*/ 85 h 134"/>
                <a:gd name="T106" fmla="*/ 0 w 94"/>
                <a:gd name="T107" fmla="*/ 67 h 134"/>
                <a:gd name="T108" fmla="*/ 2 w 94"/>
                <a:gd name="T109" fmla="*/ 48 h 134"/>
                <a:gd name="T110" fmla="*/ 8 w 94"/>
                <a:gd name="T111" fmla="*/ 29 h 134"/>
                <a:gd name="T112" fmla="*/ 17 w 94"/>
                <a:gd name="T113" fmla="*/ 13 h 134"/>
                <a:gd name="T114" fmla="*/ 28 w 94"/>
                <a:gd name="T1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134">
                  <a:moveTo>
                    <a:pt x="87" y="61"/>
                  </a:moveTo>
                  <a:lnTo>
                    <a:pt x="91" y="61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4" y="71"/>
                  </a:lnTo>
                  <a:lnTo>
                    <a:pt x="91" y="73"/>
                  </a:lnTo>
                  <a:lnTo>
                    <a:pt x="87" y="74"/>
                  </a:lnTo>
                  <a:lnTo>
                    <a:pt x="85" y="73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82" y="64"/>
                  </a:lnTo>
                  <a:lnTo>
                    <a:pt x="85" y="61"/>
                  </a:lnTo>
                  <a:lnTo>
                    <a:pt x="87" y="61"/>
                  </a:lnTo>
                  <a:close/>
                  <a:moveTo>
                    <a:pt x="66" y="39"/>
                  </a:moveTo>
                  <a:lnTo>
                    <a:pt x="75" y="48"/>
                  </a:lnTo>
                  <a:lnTo>
                    <a:pt x="71" y="53"/>
                  </a:lnTo>
                  <a:lnTo>
                    <a:pt x="69" y="60"/>
                  </a:lnTo>
                  <a:lnTo>
                    <a:pt x="67" y="67"/>
                  </a:lnTo>
                  <a:lnTo>
                    <a:pt x="69" y="74"/>
                  </a:lnTo>
                  <a:lnTo>
                    <a:pt x="71" y="81"/>
                  </a:lnTo>
                  <a:lnTo>
                    <a:pt x="75" y="86"/>
                  </a:lnTo>
                  <a:lnTo>
                    <a:pt x="65" y="96"/>
                  </a:lnTo>
                  <a:lnTo>
                    <a:pt x="57" y="82"/>
                  </a:lnTo>
                  <a:lnTo>
                    <a:pt x="54" y="67"/>
                  </a:lnTo>
                  <a:lnTo>
                    <a:pt x="57" y="51"/>
                  </a:lnTo>
                  <a:lnTo>
                    <a:pt x="66" y="39"/>
                  </a:lnTo>
                  <a:close/>
                  <a:moveTo>
                    <a:pt x="48" y="19"/>
                  </a:moveTo>
                  <a:lnTo>
                    <a:pt x="57" y="29"/>
                  </a:lnTo>
                  <a:lnTo>
                    <a:pt x="48" y="40"/>
                  </a:lnTo>
                  <a:lnTo>
                    <a:pt x="42" y="53"/>
                  </a:lnTo>
                  <a:lnTo>
                    <a:pt x="41" y="67"/>
                  </a:lnTo>
                  <a:lnTo>
                    <a:pt x="42" y="81"/>
                  </a:lnTo>
                  <a:lnTo>
                    <a:pt x="48" y="94"/>
                  </a:lnTo>
                  <a:lnTo>
                    <a:pt x="56" y="105"/>
                  </a:lnTo>
                  <a:lnTo>
                    <a:pt x="46" y="114"/>
                  </a:lnTo>
                  <a:lnTo>
                    <a:pt x="36" y="101"/>
                  </a:lnTo>
                  <a:lnTo>
                    <a:pt x="29" y="84"/>
                  </a:lnTo>
                  <a:lnTo>
                    <a:pt x="26" y="67"/>
                  </a:lnTo>
                  <a:lnTo>
                    <a:pt x="29" y="49"/>
                  </a:lnTo>
                  <a:lnTo>
                    <a:pt x="36" y="33"/>
                  </a:lnTo>
                  <a:lnTo>
                    <a:pt x="48" y="19"/>
                  </a:lnTo>
                  <a:close/>
                  <a:moveTo>
                    <a:pt x="28" y="0"/>
                  </a:moveTo>
                  <a:lnTo>
                    <a:pt x="38" y="9"/>
                  </a:lnTo>
                  <a:lnTo>
                    <a:pt x="25" y="27"/>
                  </a:lnTo>
                  <a:lnTo>
                    <a:pt x="16" y="45"/>
                  </a:lnTo>
                  <a:lnTo>
                    <a:pt x="13" y="67"/>
                  </a:lnTo>
                  <a:lnTo>
                    <a:pt x="16" y="88"/>
                  </a:lnTo>
                  <a:lnTo>
                    <a:pt x="24" y="108"/>
                  </a:lnTo>
                  <a:lnTo>
                    <a:pt x="37" y="124"/>
                  </a:lnTo>
                  <a:lnTo>
                    <a:pt x="26" y="134"/>
                  </a:lnTo>
                  <a:lnTo>
                    <a:pt x="16" y="120"/>
                  </a:lnTo>
                  <a:lnTo>
                    <a:pt x="6" y="104"/>
                  </a:lnTo>
                  <a:lnTo>
                    <a:pt x="1" y="85"/>
                  </a:lnTo>
                  <a:lnTo>
                    <a:pt x="0" y="67"/>
                  </a:lnTo>
                  <a:lnTo>
                    <a:pt x="2" y="48"/>
                  </a:lnTo>
                  <a:lnTo>
                    <a:pt x="8" y="29"/>
                  </a:lnTo>
                  <a:lnTo>
                    <a:pt x="17" y="1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888BACCE-133C-45AC-9B3F-76F9B6F66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904" y="4147519"/>
              <a:ext cx="137088" cy="137088"/>
            </a:xfrm>
            <a:custGeom>
              <a:avLst/>
              <a:gdLst>
                <a:gd name="T0" fmla="*/ 52 w 92"/>
                <a:gd name="T1" fmla="*/ 32 h 92"/>
                <a:gd name="T2" fmla="*/ 42 w 92"/>
                <a:gd name="T3" fmla="*/ 41 h 92"/>
                <a:gd name="T4" fmla="*/ 52 w 92"/>
                <a:gd name="T5" fmla="*/ 41 h 92"/>
                <a:gd name="T6" fmla="*/ 52 w 92"/>
                <a:gd name="T7" fmla="*/ 32 h 92"/>
                <a:gd name="T8" fmla="*/ 57 w 92"/>
                <a:gd name="T9" fmla="*/ 29 h 92"/>
                <a:gd name="T10" fmla="*/ 57 w 92"/>
                <a:gd name="T11" fmla="*/ 46 h 92"/>
                <a:gd name="T12" fmla="*/ 40 w 92"/>
                <a:gd name="T13" fmla="*/ 46 h 92"/>
                <a:gd name="T14" fmla="*/ 40 w 92"/>
                <a:gd name="T15" fmla="*/ 86 h 92"/>
                <a:gd name="T16" fmla="*/ 85 w 92"/>
                <a:gd name="T17" fmla="*/ 86 h 92"/>
                <a:gd name="T18" fmla="*/ 86 w 92"/>
                <a:gd name="T19" fmla="*/ 29 h 92"/>
                <a:gd name="T20" fmla="*/ 57 w 92"/>
                <a:gd name="T21" fmla="*/ 29 h 92"/>
                <a:gd name="T22" fmla="*/ 17 w 92"/>
                <a:gd name="T23" fmla="*/ 8 h 92"/>
                <a:gd name="T24" fmla="*/ 9 w 92"/>
                <a:gd name="T25" fmla="*/ 17 h 92"/>
                <a:gd name="T26" fmla="*/ 17 w 92"/>
                <a:gd name="T27" fmla="*/ 17 h 92"/>
                <a:gd name="T28" fmla="*/ 17 w 92"/>
                <a:gd name="T29" fmla="*/ 8 h 92"/>
                <a:gd name="T30" fmla="*/ 24 w 92"/>
                <a:gd name="T31" fmla="*/ 6 h 92"/>
                <a:gd name="T32" fmla="*/ 24 w 92"/>
                <a:gd name="T33" fmla="*/ 24 h 92"/>
                <a:gd name="T34" fmla="*/ 6 w 92"/>
                <a:gd name="T35" fmla="*/ 22 h 92"/>
                <a:gd name="T36" fmla="*/ 5 w 92"/>
                <a:gd name="T37" fmla="*/ 62 h 92"/>
                <a:gd name="T38" fmla="*/ 34 w 92"/>
                <a:gd name="T39" fmla="*/ 64 h 92"/>
                <a:gd name="T40" fmla="*/ 34 w 92"/>
                <a:gd name="T41" fmla="*/ 40 h 92"/>
                <a:gd name="T42" fmla="*/ 52 w 92"/>
                <a:gd name="T43" fmla="*/ 24 h 92"/>
                <a:gd name="T44" fmla="*/ 52 w 92"/>
                <a:gd name="T45" fmla="*/ 6 h 92"/>
                <a:gd name="T46" fmla="*/ 24 w 92"/>
                <a:gd name="T47" fmla="*/ 6 h 92"/>
                <a:gd name="T48" fmla="*/ 17 w 92"/>
                <a:gd name="T49" fmla="*/ 0 h 92"/>
                <a:gd name="T50" fmla="*/ 57 w 92"/>
                <a:gd name="T51" fmla="*/ 1 h 92"/>
                <a:gd name="T52" fmla="*/ 57 w 92"/>
                <a:gd name="T53" fmla="*/ 24 h 92"/>
                <a:gd name="T54" fmla="*/ 92 w 92"/>
                <a:gd name="T55" fmla="*/ 24 h 92"/>
                <a:gd name="T56" fmla="*/ 92 w 92"/>
                <a:gd name="T57" fmla="*/ 92 h 92"/>
                <a:gd name="T58" fmla="*/ 34 w 92"/>
                <a:gd name="T59" fmla="*/ 92 h 92"/>
                <a:gd name="T60" fmla="*/ 34 w 92"/>
                <a:gd name="T61" fmla="*/ 69 h 92"/>
                <a:gd name="T62" fmla="*/ 0 w 92"/>
                <a:gd name="T63" fmla="*/ 69 h 92"/>
                <a:gd name="T64" fmla="*/ 0 w 92"/>
                <a:gd name="T65" fmla="*/ 17 h 92"/>
                <a:gd name="T66" fmla="*/ 17 w 92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92">
                  <a:moveTo>
                    <a:pt x="52" y="32"/>
                  </a:moveTo>
                  <a:lnTo>
                    <a:pt x="42" y="41"/>
                  </a:lnTo>
                  <a:lnTo>
                    <a:pt x="52" y="41"/>
                  </a:lnTo>
                  <a:lnTo>
                    <a:pt x="52" y="32"/>
                  </a:lnTo>
                  <a:close/>
                  <a:moveTo>
                    <a:pt x="57" y="29"/>
                  </a:moveTo>
                  <a:lnTo>
                    <a:pt x="57" y="46"/>
                  </a:lnTo>
                  <a:lnTo>
                    <a:pt x="40" y="46"/>
                  </a:lnTo>
                  <a:lnTo>
                    <a:pt x="40" y="86"/>
                  </a:lnTo>
                  <a:lnTo>
                    <a:pt x="85" y="86"/>
                  </a:lnTo>
                  <a:lnTo>
                    <a:pt x="86" y="29"/>
                  </a:lnTo>
                  <a:lnTo>
                    <a:pt x="57" y="29"/>
                  </a:lnTo>
                  <a:close/>
                  <a:moveTo>
                    <a:pt x="17" y="8"/>
                  </a:moveTo>
                  <a:lnTo>
                    <a:pt x="9" y="17"/>
                  </a:lnTo>
                  <a:lnTo>
                    <a:pt x="17" y="17"/>
                  </a:lnTo>
                  <a:lnTo>
                    <a:pt x="17" y="8"/>
                  </a:lnTo>
                  <a:close/>
                  <a:moveTo>
                    <a:pt x="24" y="6"/>
                  </a:moveTo>
                  <a:lnTo>
                    <a:pt x="24" y="24"/>
                  </a:lnTo>
                  <a:lnTo>
                    <a:pt x="6" y="22"/>
                  </a:lnTo>
                  <a:lnTo>
                    <a:pt x="5" y="62"/>
                  </a:lnTo>
                  <a:lnTo>
                    <a:pt x="34" y="64"/>
                  </a:lnTo>
                  <a:lnTo>
                    <a:pt x="34" y="40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24" y="6"/>
                  </a:lnTo>
                  <a:close/>
                  <a:moveTo>
                    <a:pt x="17" y="0"/>
                  </a:moveTo>
                  <a:lnTo>
                    <a:pt x="57" y="1"/>
                  </a:lnTo>
                  <a:lnTo>
                    <a:pt x="57" y="24"/>
                  </a:lnTo>
                  <a:lnTo>
                    <a:pt x="92" y="24"/>
                  </a:lnTo>
                  <a:lnTo>
                    <a:pt x="92" y="92"/>
                  </a:lnTo>
                  <a:lnTo>
                    <a:pt x="34" y="92"/>
                  </a:lnTo>
                  <a:lnTo>
                    <a:pt x="34" y="69"/>
                  </a:lnTo>
                  <a:lnTo>
                    <a:pt x="0" y="69"/>
                  </a:ln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3BC0A75F-8EF6-4CCC-AE3A-0C2AFE619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6583" y="5138433"/>
              <a:ext cx="220534" cy="186262"/>
            </a:xfrm>
            <a:custGeom>
              <a:avLst/>
              <a:gdLst>
                <a:gd name="T0" fmla="*/ 40 w 148"/>
                <a:gd name="T1" fmla="*/ 91 h 125"/>
                <a:gd name="T2" fmla="*/ 44 w 148"/>
                <a:gd name="T3" fmla="*/ 107 h 125"/>
                <a:gd name="T4" fmla="*/ 36 w 148"/>
                <a:gd name="T5" fmla="*/ 108 h 125"/>
                <a:gd name="T6" fmla="*/ 32 w 148"/>
                <a:gd name="T7" fmla="*/ 92 h 125"/>
                <a:gd name="T8" fmla="*/ 40 w 148"/>
                <a:gd name="T9" fmla="*/ 91 h 125"/>
                <a:gd name="T10" fmla="*/ 55 w 148"/>
                <a:gd name="T11" fmla="*/ 85 h 125"/>
                <a:gd name="T12" fmla="*/ 60 w 148"/>
                <a:gd name="T13" fmla="*/ 101 h 125"/>
                <a:gd name="T14" fmla="*/ 52 w 148"/>
                <a:gd name="T15" fmla="*/ 104 h 125"/>
                <a:gd name="T16" fmla="*/ 47 w 148"/>
                <a:gd name="T17" fmla="*/ 88 h 125"/>
                <a:gd name="T18" fmla="*/ 55 w 148"/>
                <a:gd name="T19" fmla="*/ 85 h 125"/>
                <a:gd name="T20" fmla="*/ 71 w 148"/>
                <a:gd name="T21" fmla="*/ 81 h 125"/>
                <a:gd name="T22" fmla="*/ 76 w 148"/>
                <a:gd name="T23" fmla="*/ 97 h 125"/>
                <a:gd name="T24" fmla="*/ 68 w 148"/>
                <a:gd name="T25" fmla="*/ 99 h 125"/>
                <a:gd name="T26" fmla="*/ 63 w 148"/>
                <a:gd name="T27" fmla="*/ 84 h 125"/>
                <a:gd name="T28" fmla="*/ 71 w 148"/>
                <a:gd name="T29" fmla="*/ 81 h 125"/>
                <a:gd name="T30" fmla="*/ 129 w 148"/>
                <a:gd name="T31" fmla="*/ 47 h 125"/>
                <a:gd name="T32" fmla="*/ 19 w 148"/>
                <a:gd name="T33" fmla="*/ 79 h 125"/>
                <a:gd name="T34" fmla="*/ 30 w 148"/>
                <a:gd name="T35" fmla="*/ 115 h 125"/>
                <a:gd name="T36" fmla="*/ 31 w 148"/>
                <a:gd name="T37" fmla="*/ 116 h 125"/>
                <a:gd name="T38" fmla="*/ 32 w 148"/>
                <a:gd name="T39" fmla="*/ 117 h 125"/>
                <a:gd name="T40" fmla="*/ 35 w 148"/>
                <a:gd name="T41" fmla="*/ 117 h 125"/>
                <a:gd name="T42" fmla="*/ 137 w 148"/>
                <a:gd name="T43" fmla="*/ 88 h 125"/>
                <a:gd name="T44" fmla="*/ 139 w 148"/>
                <a:gd name="T45" fmla="*/ 87 h 125"/>
                <a:gd name="T46" fmla="*/ 140 w 148"/>
                <a:gd name="T47" fmla="*/ 84 h 125"/>
                <a:gd name="T48" fmla="*/ 140 w 148"/>
                <a:gd name="T49" fmla="*/ 83 h 125"/>
                <a:gd name="T50" fmla="*/ 129 w 148"/>
                <a:gd name="T51" fmla="*/ 47 h 125"/>
                <a:gd name="T52" fmla="*/ 116 w 148"/>
                <a:gd name="T53" fmla="*/ 9 h 125"/>
                <a:gd name="T54" fmla="*/ 113 w 148"/>
                <a:gd name="T55" fmla="*/ 9 h 125"/>
                <a:gd name="T56" fmla="*/ 12 w 148"/>
                <a:gd name="T57" fmla="*/ 39 h 125"/>
                <a:gd name="T58" fmla="*/ 10 w 148"/>
                <a:gd name="T59" fmla="*/ 40 h 125"/>
                <a:gd name="T60" fmla="*/ 10 w 148"/>
                <a:gd name="T61" fmla="*/ 41 h 125"/>
                <a:gd name="T62" fmla="*/ 10 w 148"/>
                <a:gd name="T63" fmla="*/ 44 h 125"/>
                <a:gd name="T64" fmla="*/ 12 w 148"/>
                <a:gd name="T65" fmla="*/ 56 h 125"/>
                <a:gd name="T66" fmla="*/ 123 w 148"/>
                <a:gd name="T67" fmla="*/ 23 h 125"/>
                <a:gd name="T68" fmla="*/ 119 w 148"/>
                <a:gd name="T69" fmla="*/ 12 h 125"/>
                <a:gd name="T70" fmla="*/ 117 w 148"/>
                <a:gd name="T71" fmla="*/ 9 h 125"/>
                <a:gd name="T72" fmla="*/ 116 w 148"/>
                <a:gd name="T73" fmla="*/ 9 h 125"/>
                <a:gd name="T74" fmla="*/ 116 w 148"/>
                <a:gd name="T75" fmla="*/ 0 h 125"/>
                <a:gd name="T76" fmla="*/ 119 w 148"/>
                <a:gd name="T77" fmla="*/ 1 h 125"/>
                <a:gd name="T78" fmla="*/ 123 w 148"/>
                <a:gd name="T79" fmla="*/ 3 h 125"/>
                <a:gd name="T80" fmla="*/ 125 w 148"/>
                <a:gd name="T81" fmla="*/ 5 h 125"/>
                <a:gd name="T82" fmla="*/ 127 w 148"/>
                <a:gd name="T83" fmla="*/ 9 h 125"/>
                <a:gd name="T84" fmla="*/ 148 w 148"/>
                <a:gd name="T85" fmla="*/ 80 h 125"/>
                <a:gd name="T86" fmla="*/ 148 w 148"/>
                <a:gd name="T87" fmla="*/ 84 h 125"/>
                <a:gd name="T88" fmla="*/ 147 w 148"/>
                <a:gd name="T89" fmla="*/ 88 h 125"/>
                <a:gd name="T90" fmla="*/ 145 w 148"/>
                <a:gd name="T91" fmla="*/ 91 h 125"/>
                <a:gd name="T92" fmla="*/ 143 w 148"/>
                <a:gd name="T93" fmla="*/ 93 h 125"/>
                <a:gd name="T94" fmla="*/ 139 w 148"/>
                <a:gd name="T95" fmla="*/ 95 h 125"/>
                <a:gd name="T96" fmla="*/ 38 w 148"/>
                <a:gd name="T97" fmla="*/ 125 h 125"/>
                <a:gd name="T98" fmla="*/ 34 w 148"/>
                <a:gd name="T99" fmla="*/ 125 h 125"/>
                <a:gd name="T100" fmla="*/ 30 w 148"/>
                <a:gd name="T101" fmla="*/ 125 h 125"/>
                <a:gd name="T102" fmla="*/ 26 w 148"/>
                <a:gd name="T103" fmla="*/ 123 h 125"/>
                <a:gd name="T104" fmla="*/ 23 w 148"/>
                <a:gd name="T105" fmla="*/ 120 h 125"/>
                <a:gd name="T106" fmla="*/ 22 w 148"/>
                <a:gd name="T107" fmla="*/ 117 h 125"/>
                <a:gd name="T108" fmla="*/ 2 w 148"/>
                <a:gd name="T109" fmla="*/ 47 h 125"/>
                <a:gd name="T110" fmla="*/ 0 w 148"/>
                <a:gd name="T111" fmla="*/ 43 h 125"/>
                <a:gd name="T112" fmla="*/ 2 w 148"/>
                <a:gd name="T113" fmla="*/ 39 h 125"/>
                <a:gd name="T114" fmla="*/ 3 w 148"/>
                <a:gd name="T115" fmla="*/ 35 h 125"/>
                <a:gd name="T116" fmla="*/ 6 w 148"/>
                <a:gd name="T117" fmla="*/ 32 h 125"/>
                <a:gd name="T118" fmla="*/ 10 w 148"/>
                <a:gd name="T119" fmla="*/ 31 h 125"/>
                <a:gd name="T120" fmla="*/ 112 w 148"/>
                <a:gd name="T121" fmla="*/ 1 h 125"/>
                <a:gd name="T122" fmla="*/ 116 w 148"/>
                <a:gd name="T1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" h="125">
                  <a:moveTo>
                    <a:pt x="40" y="91"/>
                  </a:moveTo>
                  <a:lnTo>
                    <a:pt x="44" y="107"/>
                  </a:lnTo>
                  <a:lnTo>
                    <a:pt x="36" y="108"/>
                  </a:lnTo>
                  <a:lnTo>
                    <a:pt x="32" y="92"/>
                  </a:lnTo>
                  <a:lnTo>
                    <a:pt x="40" y="91"/>
                  </a:lnTo>
                  <a:close/>
                  <a:moveTo>
                    <a:pt x="55" y="85"/>
                  </a:moveTo>
                  <a:lnTo>
                    <a:pt x="60" y="101"/>
                  </a:lnTo>
                  <a:lnTo>
                    <a:pt x="52" y="104"/>
                  </a:lnTo>
                  <a:lnTo>
                    <a:pt x="47" y="88"/>
                  </a:lnTo>
                  <a:lnTo>
                    <a:pt x="55" y="85"/>
                  </a:lnTo>
                  <a:close/>
                  <a:moveTo>
                    <a:pt x="71" y="81"/>
                  </a:moveTo>
                  <a:lnTo>
                    <a:pt x="76" y="97"/>
                  </a:lnTo>
                  <a:lnTo>
                    <a:pt x="68" y="99"/>
                  </a:lnTo>
                  <a:lnTo>
                    <a:pt x="63" y="84"/>
                  </a:lnTo>
                  <a:lnTo>
                    <a:pt x="71" y="81"/>
                  </a:lnTo>
                  <a:close/>
                  <a:moveTo>
                    <a:pt x="129" y="47"/>
                  </a:moveTo>
                  <a:lnTo>
                    <a:pt x="19" y="79"/>
                  </a:lnTo>
                  <a:lnTo>
                    <a:pt x="30" y="115"/>
                  </a:lnTo>
                  <a:lnTo>
                    <a:pt x="31" y="116"/>
                  </a:lnTo>
                  <a:lnTo>
                    <a:pt x="32" y="117"/>
                  </a:lnTo>
                  <a:lnTo>
                    <a:pt x="35" y="117"/>
                  </a:lnTo>
                  <a:lnTo>
                    <a:pt x="137" y="88"/>
                  </a:lnTo>
                  <a:lnTo>
                    <a:pt x="139" y="87"/>
                  </a:lnTo>
                  <a:lnTo>
                    <a:pt x="140" y="84"/>
                  </a:lnTo>
                  <a:lnTo>
                    <a:pt x="140" y="83"/>
                  </a:lnTo>
                  <a:lnTo>
                    <a:pt x="129" y="47"/>
                  </a:lnTo>
                  <a:close/>
                  <a:moveTo>
                    <a:pt x="116" y="9"/>
                  </a:moveTo>
                  <a:lnTo>
                    <a:pt x="113" y="9"/>
                  </a:lnTo>
                  <a:lnTo>
                    <a:pt x="12" y="39"/>
                  </a:lnTo>
                  <a:lnTo>
                    <a:pt x="10" y="40"/>
                  </a:lnTo>
                  <a:lnTo>
                    <a:pt x="10" y="41"/>
                  </a:lnTo>
                  <a:lnTo>
                    <a:pt x="10" y="44"/>
                  </a:lnTo>
                  <a:lnTo>
                    <a:pt x="12" y="56"/>
                  </a:lnTo>
                  <a:lnTo>
                    <a:pt x="123" y="23"/>
                  </a:lnTo>
                  <a:lnTo>
                    <a:pt x="119" y="12"/>
                  </a:lnTo>
                  <a:lnTo>
                    <a:pt x="117" y="9"/>
                  </a:lnTo>
                  <a:lnTo>
                    <a:pt x="116" y="9"/>
                  </a:lnTo>
                  <a:close/>
                  <a:moveTo>
                    <a:pt x="116" y="0"/>
                  </a:moveTo>
                  <a:lnTo>
                    <a:pt x="119" y="1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7" y="9"/>
                  </a:lnTo>
                  <a:lnTo>
                    <a:pt x="148" y="80"/>
                  </a:lnTo>
                  <a:lnTo>
                    <a:pt x="148" y="84"/>
                  </a:lnTo>
                  <a:lnTo>
                    <a:pt x="147" y="88"/>
                  </a:lnTo>
                  <a:lnTo>
                    <a:pt x="145" y="91"/>
                  </a:lnTo>
                  <a:lnTo>
                    <a:pt x="143" y="93"/>
                  </a:lnTo>
                  <a:lnTo>
                    <a:pt x="139" y="95"/>
                  </a:lnTo>
                  <a:lnTo>
                    <a:pt x="38" y="125"/>
                  </a:lnTo>
                  <a:lnTo>
                    <a:pt x="34" y="125"/>
                  </a:lnTo>
                  <a:lnTo>
                    <a:pt x="30" y="125"/>
                  </a:lnTo>
                  <a:lnTo>
                    <a:pt x="26" y="123"/>
                  </a:lnTo>
                  <a:lnTo>
                    <a:pt x="23" y="120"/>
                  </a:lnTo>
                  <a:lnTo>
                    <a:pt x="22" y="117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3" y="35"/>
                  </a:lnTo>
                  <a:lnTo>
                    <a:pt x="6" y="32"/>
                  </a:lnTo>
                  <a:lnTo>
                    <a:pt x="10" y="31"/>
                  </a:lnTo>
                  <a:lnTo>
                    <a:pt x="112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2F2BDD26-85FB-401E-8E32-0635C3D9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538" y="3752644"/>
              <a:ext cx="175831" cy="210103"/>
            </a:xfrm>
            <a:custGeom>
              <a:avLst/>
              <a:gdLst>
                <a:gd name="T0" fmla="*/ 53 w 118"/>
                <a:gd name="T1" fmla="*/ 0 h 141"/>
                <a:gd name="T2" fmla="*/ 53 w 118"/>
                <a:gd name="T3" fmla="*/ 33 h 141"/>
                <a:gd name="T4" fmla="*/ 76 w 118"/>
                <a:gd name="T5" fmla="*/ 36 h 141"/>
                <a:gd name="T6" fmla="*/ 93 w 118"/>
                <a:gd name="T7" fmla="*/ 41 h 141"/>
                <a:gd name="T8" fmla="*/ 105 w 118"/>
                <a:gd name="T9" fmla="*/ 52 h 141"/>
                <a:gd name="T10" fmla="*/ 114 w 118"/>
                <a:gd name="T11" fmla="*/ 64 h 141"/>
                <a:gd name="T12" fmla="*/ 118 w 118"/>
                <a:gd name="T13" fmla="*/ 78 h 141"/>
                <a:gd name="T14" fmla="*/ 118 w 118"/>
                <a:gd name="T15" fmla="*/ 94 h 141"/>
                <a:gd name="T16" fmla="*/ 114 w 118"/>
                <a:gd name="T17" fmla="*/ 110 h 141"/>
                <a:gd name="T18" fmla="*/ 108 w 118"/>
                <a:gd name="T19" fmla="*/ 126 h 141"/>
                <a:gd name="T20" fmla="*/ 96 w 118"/>
                <a:gd name="T21" fmla="*/ 141 h 141"/>
                <a:gd name="T22" fmla="*/ 101 w 118"/>
                <a:gd name="T23" fmla="*/ 129 h 141"/>
                <a:gd name="T24" fmla="*/ 105 w 118"/>
                <a:gd name="T25" fmla="*/ 117 h 141"/>
                <a:gd name="T26" fmla="*/ 106 w 118"/>
                <a:gd name="T27" fmla="*/ 105 h 141"/>
                <a:gd name="T28" fmla="*/ 104 w 118"/>
                <a:gd name="T29" fmla="*/ 94 h 141"/>
                <a:gd name="T30" fmla="*/ 98 w 118"/>
                <a:gd name="T31" fmla="*/ 84 h 141"/>
                <a:gd name="T32" fmla="*/ 88 w 118"/>
                <a:gd name="T33" fmla="*/ 77 h 141"/>
                <a:gd name="T34" fmla="*/ 73 w 118"/>
                <a:gd name="T35" fmla="*/ 72 h 141"/>
                <a:gd name="T36" fmla="*/ 53 w 118"/>
                <a:gd name="T37" fmla="*/ 70 h 141"/>
                <a:gd name="T38" fmla="*/ 53 w 118"/>
                <a:gd name="T39" fmla="*/ 105 h 141"/>
                <a:gd name="T40" fmla="*/ 0 w 118"/>
                <a:gd name="T41" fmla="*/ 52 h 141"/>
                <a:gd name="T42" fmla="*/ 53 w 118"/>
                <a:gd name="T4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41">
                  <a:moveTo>
                    <a:pt x="53" y="0"/>
                  </a:moveTo>
                  <a:lnTo>
                    <a:pt x="53" y="33"/>
                  </a:lnTo>
                  <a:lnTo>
                    <a:pt x="76" y="36"/>
                  </a:lnTo>
                  <a:lnTo>
                    <a:pt x="93" y="41"/>
                  </a:lnTo>
                  <a:lnTo>
                    <a:pt x="105" y="52"/>
                  </a:lnTo>
                  <a:lnTo>
                    <a:pt x="114" y="64"/>
                  </a:lnTo>
                  <a:lnTo>
                    <a:pt x="118" y="78"/>
                  </a:lnTo>
                  <a:lnTo>
                    <a:pt x="118" y="94"/>
                  </a:lnTo>
                  <a:lnTo>
                    <a:pt x="114" y="110"/>
                  </a:lnTo>
                  <a:lnTo>
                    <a:pt x="108" y="126"/>
                  </a:lnTo>
                  <a:lnTo>
                    <a:pt x="96" y="141"/>
                  </a:lnTo>
                  <a:lnTo>
                    <a:pt x="101" y="129"/>
                  </a:lnTo>
                  <a:lnTo>
                    <a:pt x="105" y="117"/>
                  </a:lnTo>
                  <a:lnTo>
                    <a:pt x="106" y="105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88" y="77"/>
                  </a:lnTo>
                  <a:lnTo>
                    <a:pt x="73" y="72"/>
                  </a:lnTo>
                  <a:lnTo>
                    <a:pt x="53" y="70"/>
                  </a:lnTo>
                  <a:lnTo>
                    <a:pt x="53" y="105"/>
                  </a:lnTo>
                  <a:lnTo>
                    <a:pt x="0" y="5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5933B3F4-69EE-4EB5-971E-099C60038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0424" y="3910594"/>
              <a:ext cx="186262" cy="132619"/>
            </a:xfrm>
            <a:custGeom>
              <a:avLst/>
              <a:gdLst>
                <a:gd name="T0" fmla="*/ 104 w 125"/>
                <a:gd name="T1" fmla="*/ 34 h 89"/>
                <a:gd name="T2" fmla="*/ 103 w 125"/>
                <a:gd name="T3" fmla="*/ 35 h 89"/>
                <a:gd name="T4" fmla="*/ 101 w 125"/>
                <a:gd name="T5" fmla="*/ 36 h 89"/>
                <a:gd name="T6" fmla="*/ 81 w 125"/>
                <a:gd name="T7" fmla="*/ 72 h 89"/>
                <a:gd name="T8" fmla="*/ 81 w 125"/>
                <a:gd name="T9" fmla="*/ 74 h 89"/>
                <a:gd name="T10" fmla="*/ 81 w 125"/>
                <a:gd name="T11" fmla="*/ 75 h 89"/>
                <a:gd name="T12" fmla="*/ 83 w 125"/>
                <a:gd name="T13" fmla="*/ 76 h 89"/>
                <a:gd name="T14" fmla="*/ 89 w 125"/>
                <a:gd name="T15" fmla="*/ 80 h 89"/>
                <a:gd name="T16" fmla="*/ 91 w 125"/>
                <a:gd name="T17" fmla="*/ 80 h 89"/>
                <a:gd name="T18" fmla="*/ 92 w 125"/>
                <a:gd name="T19" fmla="*/ 80 h 89"/>
                <a:gd name="T20" fmla="*/ 93 w 125"/>
                <a:gd name="T21" fmla="*/ 79 h 89"/>
                <a:gd name="T22" fmla="*/ 113 w 125"/>
                <a:gd name="T23" fmla="*/ 43 h 89"/>
                <a:gd name="T24" fmla="*/ 113 w 125"/>
                <a:gd name="T25" fmla="*/ 40 h 89"/>
                <a:gd name="T26" fmla="*/ 113 w 125"/>
                <a:gd name="T27" fmla="*/ 39 h 89"/>
                <a:gd name="T28" fmla="*/ 112 w 125"/>
                <a:gd name="T29" fmla="*/ 38 h 89"/>
                <a:gd name="T30" fmla="*/ 105 w 125"/>
                <a:gd name="T31" fmla="*/ 35 h 89"/>
                <a:gd name="T32" fmla="*/ 104 w 125"/>
                <a:gd name="T33" fmla="*/ 34 h 89"/>
                <a:gd name="T34" fmla="*/ 26 w 125"/>
                <a:gd name="T35" fmla="*/ 8 h 89"/>
                <a:gd name="T36" fmla="*/ 22 w 125"/>
                <a:gd name="T37" fmla="*/ 15 h 89"/>
                <a:gd name="T38" fmla="*/ 63 w 125"/>
                <a:gd name="T39" fmla="*/ 36 h 89"/>
                <a:gd name="T40" fmla="*/ 67 w 125"/>
                <a:gd name="T41" fmla="*/ 31 h 89"/>
                <a:gd name="T42" fmla="*/ 26 w 125"/>
                <a:gd name="T43" fmla="*/ 8 h 89"/>
                <a:gd name="T44" fmla="*/ 24 w 125"/>
                <a:gd name="T45" fmla="*/ 0 h 89"/>
                <a:gd name="T46" fmla="*/ 71 w 125"/>
                <a:gd name="T47" fmla="*/ 27 h 89"/>
                <a:gd name="T48" fmla="*/ 72 w 125"/>
                <a:gd name="T49" fmla="*/ 26 h 89"/>
                <a:gd name="T50" fmla="*/ 84 w 125"/>
                <a:gd name="T51" fmla="*/ 14 h 89"/>
                <a:gd name="T52" fmla="*/ 87 w 125"/>
                <a:gd name="T53" fmla="*/ 12 h 89"/>
                <a:gd name="T54" fmla="*/ 89 w 125"/>
                <a:gd name="T55" fmla="*/ 12 h 89"/>
                <a:gd name="T56" fmla="*/ 92 w 125"/>
                <a:gd name="T57" fmla="*/ 12 h 89"/>
                <a:gd name="T58" fmla="*/ 95 w 125"/>
                <a:gd name="T59" fmla="*/ 14 h 89"/>
                <a:gd name="T60" fmla="*/ 123 w 125"/>
                <a:gd name="T61" fmla="*/ 36 h 89"/>
                <a:gd name="T62" fmla="*/ 124 w 125"/>
                <a:gd name="T63" fmla="*/ 38 h 89"/>
                <a:gd name="T64" fmla="*/ 125 w 125"/>
                <a:gd name="T65" fmla="*/ 40 h 89"/>
                <a:gd name="T66" fmla="*/ 125 w 125"/>
                <a:gd name="T67" fmla="*/ 44 h 89"/>
                <a:gd name="T68" fmla="*/ 124 w 125"/>
                <a:gd name="T69" fmla="*/ 47 h 89"/>
                <a:gd name="T70" fmla="*/ 117 w 125"/>
                <a:gd name="T71" fmla="*/ 60 h 89"/>
                <a:gd name="T72" fmla="*/ 115 w 125"/>
                <a:gd name="T73" fmla="*/ 64 h 89"/>
                <a:gd name="T74" fmla="*/ 112 w 125"/>
                <a:gd name="T75" fmla="*/ 68 h 89"/>
                <a:gd name="T76" fmla="*/ 111 w 125"/>
                <a:gd name="T77" fmla="*/ 72 h 89"/>
                <a:gd name="T78" fmla="*/ 103 w 125"/>
                <a:gd name="T79" fmla="*/ 86 h 89"/>
                <a:gd name="T80" fmla="*/ 101 w 125"/>
                <a:gd name="T81" fmla="*/ 87 h 89"/>
                <a:gd name="T82" fmla="*/ 99 w 125"/>
                <a:gd name="T83" fmla="*/ 88 h 89"/>
                <a:gd name="T84" fmla="*/ 96 w 125"/>
                <a:gd name="T85" fmla="*/ 89 h 89"/>
                <a:gd name="T86" fmla="*/ 93 w 125"/>
                <a:gd name="T87" fmla="*/ 89 h 89"/>
                <a:gd name="T88" fmla="*/ 59 w 125"/>
                <a:gd name="T89" fmla="*/ 79 h 89"/>
                <a:gd name="T90" fmla="*/ 56 w 125"/>
                <a:gd name="T91" fmla="*/ 76 h 89"/>
                <a:gd name="T92" fmla="*/ 55 w 125"/>
                <a:gd name="T93" fmla="*/ 74 h 89"/>
                <a:gd name="T94" fmla="*/ 53 w 125"/>
                <a:gd name="T95" fmla="*/ 70 h 89"/>
                <a:gd name="T96" fmla="*/ 57 w 125"/>
                <a:gd name="T97" fmla="*/ 54 h 89"/>
                <a:gd name="T98" fmla="*/ 57 w 125"/>
                <a:gd name="T99" fmla="*/ 51 h 89"/>
                <a:gd name="T100" fmla="*/ 51 w 125"/>
                <a:gd name="T101" fmla="*/ 54 h 89"/>
                <a:gd name="T102" fmla="*/ 47 w 125"/>
                <a:gd name="T103" fmla="*/ 40 h 89"/>
                <a:gd name="T104" fmla="*/ 34 w 125"/>
                <a:gd name="T105" fmla="*/ 44 h 89"/>
                <a:gd name="T106" fmla="*/ 30 w 125"/>
                <a:gd name="T107" fmla="*/ 31 h 89"/>
                <a:gd name="T108" fmla="*/ 16 w 125"/>
                <a:gd name="T109" fmla="*/ 35 h 89"/>
                <a:gd name="T110" fmla="*/ 12 w 125"/>
                <a:gd name="T111" fmla="*/ 22 h 89"/>
                <a:gd name="T112" fmla="*/ 6 w 125"/>
                <a:gd name="T113" fmla="*/ 24 h 89"/>
                <a:gd name="T114" fmla="*/ 0 w 125"/>
                <a:gd name="T115" fmla="*/ 4 h 89"/>
                <a:gd name="T116" fmla="*/ 24 w 125"/>
                <a:gd name="T1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" h="89">
                  <a:moveTo>
                    <a:pt x="104" y="34"/>
                  </a:moveTo>
                  <a:lnTo>
                    <a:pt x="103" y="35"/>
                  </a:lnTo>
                  <a:lnTo>
                    <a:pt x="101" y="36"/>
                  </a:lnTo>
                  <a:lnTo>
                    <a:pt x="81" y="72"/>
                  </a:lnTo>
                  <a:lnTo>
                    <a:pt x="81" y="74"/>
                  </a:lnTo>
                  <a:lnTo>
                    <a:pt x="81" y="75"/>
                  </a:lnTo>
                  <a:lnTo>
                    <a:pt x="83" y="76"/>
                  </a:lnTo>
                  <a:lnTo>
                    <a:pt x="89" y="80"/>
                  </a:lnTo>
                  <a:lnTo>
                    <a:pt x="91" y="80"/>
                  </a:lnTo>
                  <a:lnTo>
                    <a:pt x="92" y="80"/>
                  </a:lnTo>
                  <a:lnTo>
                    <a:pt x="93" y="79"/>
                  </a:lnTo>
                  <a:lnTo>
                    <a:pt x="113" y="43"/>
                  </a:lnTo>
                  <a:lnTo>
                    <a:pt x="113" y="40"/>
                  </a:lnTo>
                  <a:lnTo>
                    <a:pt x="113" y="39"/>
                  </a:lnTo>
                  <a:lnTo>
                    <a:pt x="112" y="38"/>
                  </a:lnTo>
                  <a:lnTo>
                    <a:pt x="105" y="35"/>
                  </a:lnTo>
                  <a:lnTo>
                    <a:pt x="104" y="34"/>
                  </a:lnTo>
                  <a:close/>
                  <a:moveTo>
                    <a:pt x="26" y="8"/>
                  </a:moveTo>
                  <a:lnTo>
                    <a:pt x="22" y="15"/>
                  </a:lnTo>
                  <a:lnTo>
                    <a:pt x="63" y="36"/>
                  </a:lnTo>
                  <a:lnTo>
                    <a:pt x="67" y="31"/>
                  </a:lnTo>
                  <a:lnTo>
                    <a:pt x="26" y="8"/>
                  </a:lnTo>
                  <a:close/>
                  <a:moveTo>
                    <a:pt x="24" y="0"/>
                  </a:moveTo>
                  <a:lnTo>
                    <a:pt x="71" y="27"/>
                  </a:lnTo>
                  <a:lnTo>
                    <a:pt x="72" y="26"/>
                  </a:lnTo>
                  <a:lnTo>
                    <a:pt x="84" y="14"/>
                  </a:lnTo>
                  <a:lnTo>
                    <a:pt x="87" y="12"/>
                  </a:lnTo>
                  <a:lnTo>
                    <a:pt x="89" y="12"/>
                  </a:lnTo>
                  <a:lnTo>
                    <a:pt x="92" y="12"/>
                  </a:lnTo>
                  <a:lnTo>
                    <a:pt x="95" y="14"/>
                  </a:lnTo>
                  <a:lnTo>
                    <a:pt x="123" y="36"/>
                  </a:lnTo>
                  <a:lnTo>
                    <a:pt x="124" y="38"/>
                  </a:lnTo>
                  <a:lnTo>
                    <a:pt x="125" y="40"/>
                  </a:lnTo>
                  <a:lnTo>
                    <a:pt x="125" y="44"/>
                  </a:lnTo>
                  <a:lnTo>
                    <a:pt x="124" y="47"/>
                  </a:lnTo>
                  <a:lnTo>
                    <a:pt x="117" y="60"/>
                  </a:lnTo>
                  <a:lnTo>
                    <a:pt x="115" y="64"/>
                  </a:lnTo>
                  <a:lnTo>
                    <a:pt x="112" y="68"/>
                  </a:lnTo>
                  <a:lnTo>
                    <a:pt x="111" y="72"/>
                  </a:lnTo>
                  <a:lnTo>
                    <a:pt x="103" y="86"/>
                  </a:lnTo>
                  <a:lnTo>
                    <a:pt x="101" y="87"/>
                  </a:lnTo>
                  <a:lnTo>
                    <a:pt x="99" y="88"/>
                  </a:lnTo>
                  <a:lnTo>
                    <a:pt x="96" y="89"/>
                  </a:lnTo>
                  <a:lnTo>
                    <a:pt x="93" y="89"/>
                  </a:lnTo>
                  <a:lnTo>
                    <a:pt x="59" y="79"/>
                  </a:lnTo>
                  <a:lnTo>
                    <a:pt x="56" y="76"/>
                  </a:lnTo>
                  <a:lnTo>
                    <a:pt x="55" y="74"/>
                  </a:lnTo>
                  <a:lnTo>
                    <a:pt x="53" y="70"/>
                  </a:lnTo>
                  <a:lnTo>
                    <a:pt x="57" y="54"/>
                  </a:lnTo>
                  <a:lnTo>
                    <a:pt x="57" y="51"/>
                  </a:lnTo>
                  <a:lnTo>
                    <a:pt x="51" y="54"/>
                  </a:lnTo>
                  <a:lnTo>
                    <a:pt x="47" y="40"/>
                  </a:lnTo>
                  <a:lnTo>
                    <a:pt x="34" y="44"/>
                  </a:lnTo>
                  <a:lnTo>
                    <a:pt x="30" y="31"/>
                  </a:lnTo>
                  <a:lnTo>
                    <a:pt x="16" y="35"/>
                  </a:lnTo>
                  <a:lnTo>
                    <a:pt x="12" y="22"/>
                  </a:lnTo>
                  <a:lnTo>
                    <a:pt x="6" y="24"/>
                  </a:lnTo>
                  <a:lnTo>
                    <a:pt x="0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9C09A306-BC93-4FEA-80EA-247957062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5022204"/>
              <a:ext cx="150499" cy="129638"/>
            </a:xfrm>
            <a:custGeom>
              <a:avLst/>
              <a:gdLst>
                <a:gd name="T0" fmla="*/ 39 w 101"/>
                <a:gd name="T1" fmla="*/ 30 h 87"/>
                <a:gd name="T2" fmla="*/ 39 w 101"/>
                <a:gd name="T3" fmla="*/ 50 h 87"/>
                <a:gd name="T4" fmla="*/ 19 w 101"/>
                <a:gd name="T5" fmla="*/ 50 h 87"/>
                <a:gd name="T6" fmla="*/ 51 w 101"/>
                <a:gd name="T7" fmla="*/ 74 h 87"/>
                <a:gd name="T8" fmla="*/ 83 w 101"/>
                <a:gd name="T9" fmla="*/ 50 h 87"/>
                <a:gd name="T10" fmla="*/ 64 w 101"/>
                <a:gd name="T11" fmla="*/ 50 h 87"/>
                <a:gd name="T12" fmla="*/ 64 w 101"/>
                <a:gd name="T13" fmla="*/ 30 h 87"/>
                <a:gd name="T14" fmla="*/ 39 w 101"/>
                <a:gd name="T15" fmla="*/ 30 h 87"/>
                <a:gd name="T16" fmla="*/ 21 w 101"/>
                <a:gd name="T17" fmla="*/ 5 h 87"/>
                <a:gd name="T18" fmla="*/ 16 w 101"/>
                <a:gd name="T19" fmla="*/ 12 h 87"/>
                <a:gd name="T20" fmla="*/ 87 w 101"/>
                <a:gd name="T21" fmla="*/ 12 h 87"/>
                <a:gd name="T22" fmla="*/ 80 w 101"/>
                <a:gd name="T23" fmla="*/ 5 h 87"/>
                <a:gd name="T24" fmla="*/ 21 w 101"/>
                <a:gd name="T25" fmla="*/ 5 h 87"/>
                <a:gd name="T26" fmla="*/ 19 w 101"/>
                <a:gd name="T27" fmla="*/ 0 h 87"/>
                <a:gd name="T28" fmla="*/ 83 w 101"/>
                <a:gd name="T29" fmla="*/ 0 h 87"/>
                <a:gd name="T30" fmla="*/ 101 w 101"/>
                <a:gd name="T31" fmla="*/ 18 h 87"/>
                <a:gd name="T32" fmla="*/ 101 w 101"/>
                <a:gd name="T33" fmla="*/ 85 h 87"/>
                <a:gd name="T34" fmla="*/ 100 w 101"/>
                <a:gd name="T35" fmla="*/ 86 h 87"/>
                <a:gd name="T36" fmla="*/ 99 w 101"/>
                <a:gd name="T37" fmla="*/ 87 h 87"/>
                <a:gd name="T38" fmla="*/ 4 w 101"/>
                <a:gd name="T39" fmla="*/ 87 h 87"/>
                <a:gd name="T40" fmla="*/ 1 w 101"/>
                <a:gd name="T41" fmla="*/ 86 h 87"/>
                <a:gd name="T42" fmla="*/ 0 w 101"/>
                <a:gd name="T43" fmla="*/ 85 h 87"/>
                <a:gd name="T44" fmla="*/ 0 w 101"/>
                <a:gd name="T45" fmla="*/ 18 h 87"/>
                <a:gd name="T46" fmla="*/ 19 w 101"/>
                <a:gd name="T4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87">
                  <a:moveTo>
                    <a:pt x="39" y="30"/>
                  </a:moveTo>
                  <a:lnTo>
                    <a:pt x="39" y="50"/>
                  </a:lnTo>
                  <a:lnTo>
                    <a:pt x="19" y="50"/>
                  </a:lnTo>
                  <a:lnTo>
                    <a:pt x="51" y="74"/>
                  </a:lnTo>
                  <a:lnTo>
                    <a:pt x="83" y="50"/>
                  </a:lnTo>
                  <a:lnTo>
                    <a:pt x="64" y="50"/>
                  </a:lnTo>
                  <a:lnTo>
                    <a:pt x="64" y="30"/>
                  </a:lnTo>
                  <a:lnTo>
                    <a:pt x="39" y="30"/>
                  </a:lnTo>
                  <a:close/>
                  <a:moveTo>
                    <a:pt x="21" y="5"/>
                  </a:moveTo>
                  <a:lnTo>
                    <a:pt x="16" y="12"/>
                  </a:lnTo>
                  <a:lnTo>
                    <a:pt x="87" y="12"/>
                  </a:lnTo>
                  <a:lnTo>
                    <a:pt x="80" y="5"/>
                  </a:lnTo>
                  <a:lnTo>
                    <a:pt x="21" y="5"/>
                  </a:lnTo>
                  <a:close/>
                  <a:moveTo>
                    <a:pt x="19" y="0"/>
                  </a:moveTo>
                  <a:lnTo>
                    <a:pt x="83" y="0"/>
                  </a:lnTo>
                  <a:lnTo>
                    <a:pt x="101" y="18"/>
                  </a:lnTo>
                  <a:lnTo>
                    <a:pt x="101" y="85"/>
                  </a:lnTo>
                  <a:lnTo>
                    <a:pt x="100" y="86"/>
                  </a:lnTo>
                  <a:lnTo>
                    <a:pt x="99" y="87"/>
                  </a:lnTo>
                  <a:lnTo>
                    <a:pt x="4" y="87"/>
                  </a:lnTo>
                  <a:lnTo>
                    <a:pt x="1" y="86"/>
                  </a:lnTo>
                  <a:lnTo>
                    <a:pt x="0" y="85"/>
                  </a:lnTo>
                  <a:lnTo>
                    <a:pt x="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6491C98-BAFB-4CAD-A30C-51F214DA9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910" y="3566382"/>
              <a:ext cx="126658" cy="168381"/>
            </a:xfrm>
            <a:custGeom>
              <a:avLst/>
              <a:gdLst>
                <a:gd name="T0" fmla="*/ 64 w 85"/>
                <a:gd name="T1" fmla="*/ 46 h 113"/>
                <a:gd name="T2" fmla="*/ 64 w 85"/>
                <a:gd name="T3" fmla="*/ 53 h 113"/>
                <a:gd name="T4" fmla="*/ 61 w 85"/>
                <a:gd name="T5" fmla="*/ 72 h 113"/>
                <a:gd name="T6" fmla="*/ 52 w 85"/>
                <a:gd name="T7" fmla="*/ 86 h 113"/>
                <a:gd name="T8" fmla="*/ 39 w 85"/>
                <a:gd name="T9" fmla="*/ 98 h 113"/>
                <a:gd name="T10" fmla="*/ 43 w 85"/>
                <a:gd name="T11" fmla="*/ 98 h 113"/>
                <a:gd name="T12" fmla="*/ 48 w 85"/>
                <a:gd name="T13" fmla="*/ 98 h 113"/>
                <a:gd name="T14" fmla="*/ 53 w 85"/>
                <a:gd name="T15" fmla="*/ 97 h 113"/>
                <a:gd name="T16" fmla="*/ 57 w 85"/>
                <a:gd name="T17" fmla="*/ 94 h 113"/>
                <a:gd name="T18" fmla="*/ 63 w 85"/>
                <a:gd name="T19" fmla="*/ 90 h 113"/>
                <a:gd name="T20" fmla="*/ 65 w 85"/>
                <a:gd name="T21" fmla="*/ 86 h 113"/>
                <a:gd name="T22" fmla="*/ 68 w 85"/>
                <a:gd name="T23" fmla="*/ 81 h 113"/>
                <a:gd name="T24" fmla="*/ 71 w 85"/>
                <a:gd name="T25" fmla="*/ 77 h 113"/>
                <a:gd name="T26" fmla="*/ 71 w 85"/>
                <a:gd name="T27" fmla="*/ 70 h 113"/>
                <a:gd name="T28" fmla="*/ 71 w 85"/>
                <a:gd name="T29" fmla="*/ 70 h 113"/>
                <a:gd name="T30" fmla="*/ 71 w 85"/>
                <a:gd name="T31" fmla="*/ 70 h 113"/>
                <a:gd name="T32" fmla="*/ 71 w 85"/>
                <a:gd name="T33" fmla="*/ 70 h 113"/>
                <a:gd name="T34" fmla="*/ 71 w 85"/>
                <a:gd name="T35" fmla="*/ 69 h 113"/>
                <a:gd name="T36" fmla="*/ 71 w 85"/>
                <a:gd name="T37" fmla="*/ 69 h 113"/>
                <a:gd name="T38" fmla="*/ 71 w 85"/>
                <a:gd name="T39" fmla="*/ 69 h 113"/>
                <a:gd name="T40" fmla="*/ 69 w 85"/>
                <a:gd name="T41" fmla="*/ 58 h 113"/>
                <a:gd name="T42" fmla="*/ 64 w 85"/>
                <a:gd name="T43" fmla="*/ 46 h 113"/>
                <a:gd name="T44" fmla="*/ 43 w 85"/>
                <a:gd name="T45" fmla="*/ 0 h 113"/>
                <a:gd name="T46" fmla="*/ 44 w 85"/>
                <a:gd name="T47" fmla="*/ 1 h 113"/>
                <a:gd name="T48" fmla="*/ 51 w 85"/>
                <a:gd name="T49" fmla="*/ 6 h 113"/>
                <a:gd name="T50" fmla="*/ 59 w 85"/>
                <a:gd name="T51" fmla="*/ 16 h 113"/>
                <a:gd name="T52" fmla="*/ 68 w 85"/>
                <a:gd name="T53" fmla="*/ 26 h 113"/>
                <a:gd name="T54" fmla="*/ 76 w 85"/>
                <a:gd name="T55" fmla="*/ 40 h 113"/>
                <a:gd name="T56" fmla="*/ 83 w 85"/>
                <a:gd name="T57" fmla="*/ 54 h 113"/>
                <a:gd name="T58" fmla="*/ 85 w 85"/>
                <a:gd name="T59" fmla="*/ 69 h 113"/>
                <a:gd name="T60" fmla="*/ 85 w 85"/>
                <a:gd name="T61" fmla="*/ 69 h 113"/>
                <a:gd name="T62" fmla="*/ 85 w 85"/>
                <a:gd name="T63" fmla="*/ 69 h 113"/>
                <a:gd name="T64" fmla="*/ 85 w 85"/>
                <a:gd name="T65" fmla="*/ 70 h 113"/>
                <a:gd name="T66" fmla="*/ 85 w 85"/>
                <a:gd name="T67" fmla="*/ 72 h 113"/>
                <a:gd name="T68" fmla="*/ 85 w 85"/>
                <a:gd name="T69" fmla="*/ 72 h 113"/>
                <a:gd name="T70" fmla="*/ 81 w 85"/>
                <a:gd name="T71" fmla="*/ 88 h 113"/>
                <a:gd name="T72" fmla="*/ 72 w 85"/>
                <a:gd name="T73" fmla="*/ 101 h 113"/>
                <a:gd name="T74" fmla="*/ 59 w 85"/>
                <a:gd name="T75" fmla="*/ 109 h 113"/>
                <a:gd name="T76" fmla="*/ 43 w 85"/>
                <a:gd name="T77" fmla="*/ 113 h 113"/>
                <a:gd name="T78" fmla="*/ 25 w 85"/>
                <a:gd name="T79" fmla="*/ 109 h 113"/>
                <a:gd name="T80" fmla="*/ 12 w 85"/>
                <a:gd name="T81" fmla="*/ 101 h 113"/>
                <a:gd name="T82" fmla="*/ 3 w 85"/>
                <a:gd name="T83" fmla="*/ 88 h 113"/>
                <a:gd name="T84" fmla="*/ 0 w 85"/>
                <a:gd name="T85" fmla="*/ 72 h 113"/>
                <a:gd name="T86" fmla="*/ 0 w 85"/>
                <a:gd name="T87" fmla="*/ 72 h 113"/>
                <a:gd name="T88" fmla="*/ 0 w 85"/>
                <a:gd name="T89" fmla="*/ 70 h 113"/>
                <a:gd name="T90" fmla="*/ 0 w 85"/>
                <a:gd name="T91" fmla="*/ 69 h 113"/>
                <a:gd name="T92" fmla="*/ 0 w 85"/>
                <a:gd name="T93" fmla="*/ 69 h 113"/>
                <a:gd name="T94" fmla="*/ 0 w 85"/>
                <a:gd name="T95" fmla="*/ 69 h 113"/>
                <a:gd name="T96" fmla="*/ 3 w 85"/>
                <a:gd name="T97" fmla="*/ 54 h 113"/>
                <a:gd name="T98" fmla="*/ 8 w 85"/>
                <a:gd name="T99" fmla="*/ 40 h 113"/>
                <a:gd name="T100" fmla="*/ 17 w 85"/>
                <a:gd name="T101" fmla="*/ 26 h 113"/>
                <a:gd name="T102" fmla="*/ 25 w 85"/>
                <a:gd name="T103" fmla="*/ 16 h 113"/>
                <a:gd name="T104" fmla="*/ 35 w 85"/>
                <a:gd name="T105" fmla="*/ 6 h 113"/>
                <a:gd name="T106" fmla="*/ 40 w 85"/>
                <a:gd name="T107" fmla="*/ 1 h 113"/>
                <a:gd name="T108" fmla="*/ 43 w 85"/>
                <a:gd name="T10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13">
                  <a:moveTo>
                    <a:pt x="64" y="46"/>
                  </a:moveTo>
                  <a:lnTo>
                    <a:pt x="64" y="53"/>
                  </a:lnTo>
                  <a:lnTo>
                    <a:pt x="61" y="72"/>
                  </a:lnTo>
                  <a:lnTo>
                    <a:pt x="52" y="86"/>
                  </a:lnTo>
                  <a:lnTo>
                    <a:pt x="39" y="98"/>
                  </a:lnTo>
                  <a:lnTo>
                    <a:pt x="43" y="98"/>
                  </a:lnTo>
                  <a:lnTo>
                    <a:pt x="48" y="98"/>
                  </a:lnTo>
                  <a:lnTo>
                    <a:pt x="53" y="97"/>
                  </a:lnTo>
                  <a:lnTo>
                    <a:pt x="57" y="94"/>
                  </a:lnTo>
                  <a:lnTo>
                    <a:pt x="63" y="90"/>
                  </a:lnTo>
                  <a:lnTo>
                    <a:pt x="65" y="86"/>
                  </a:lnTo>
                  <a:lnTo>
                    <a:pt x="68" y="81"/>
                  </a:lnTo>
                  <a:lnTo>
                    <a:pt x="71" y="77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69" y="58"/>
                  </a:lnTo>
                  <a:lnTo>
                    <a:pt x="64" y="46"/>
                  </a:lnTo>
                  <a:close/>
                  <a:moveTo>
                    <a:pt x="43" y="0"/>
                  </a:moveTo>
                  <a:lnTo>
                    <a:pt x="44" y="1"/>
                  </a:lnTo>
                  <a:lnTo>
                    <a:pt x="51" y="6"/>
                  </a:lnTo>
                  <a:lnTo>
                    <a:pt x="59" y="16"/>
                  </a:lnTo>
                  <a:lnTo>
                    <a:pt x="68" y="26"/>
                  </a:lnTo>
                  <a:lnTo>
                    <a:pt x="76" y="40"/>
                  </a:lnTo>
                  <a:lnTo>
                    <a:pt x="83" y="54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0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1" y="88"/>
                  </a:lnTo>
                  <a:lnTo>
                    <a:pt x="72" y="101"/>
                  </a:lnTo>
                  <a:lnTo>
                    <a:pt x="59" y="109"/>
                  </a:lnTo>
                  <a:lnTo>
                    <a:pt x="43" y="113"/>
                  </a:lnTo>
                  <a:lnTo>
                    <a:pt x="25" y="109"/>
                  </a:lnTo>
                  <a:lnTo>
                    <a:pt x="12" y="101"/>
                  </a:lnTo>
                  <a:lnTo>
                    <a:pt x="3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3" y="54"/>
                  </a:lnTo>
                  <a:lnTo>
                    <a:pt x="8" y="40"/>
                  </a:lnTo>
                  <a:lnTo>
                    <a:pt x="17" y="26"/>
                  </a:lnTo>
                  <a:lnTo>
                    <a:pt x="25" y="16"/>
                  </a:lnTo>
                  <a:lnTo>
                    <a:pt x="35" y="6"/>
                  </a:lnTo>
                  <a:lnTo>
                    <a:pt x="40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88BBD2AD-8B6D-416B-B288-94D0F21F5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762" y="3445684"/>
              <a:ext cx="187752" cy="180302"/>
            </a:xfrm>
            <a:custGeom>
              <a:avLst/>
              <a:gdLst>
                <a:gd name="T0" fmla="*/ 13 w 126"/>
                <a:gd name="T1" fmla="*/ 59 h 121"/>
                <a:gd name="T2" fmla="*/ 42 w 126"/>
                <a:gd name="T3" fmla="*/ 101 h 121"/>
                <a:gd name="T4" fmla="*/ 53 w 126"/>
                <a:gd name="T5" fmla="*/ 67 h 121"/>
                <a:gd name="T6" fmla="*/ 13 w 126"/>
                <a:gd name="T7" fmla="*/ 59 h 121"/>
                <a:gd name="T8" fmla="*/ 72 w 126"/>
                <a:gd name="T9" fmla="*/ 55 h 121"/>
                <a:gd name="T10" fmla="*/ 70 w 126"/>
                <a:gd name="T11" fmla="*/ 71 h 121"/>
                <a:gd name="T12" fmla="*/ 54 w 126"/>
                <a:gd name="T13" fmla="*/ 67 h 121"/>
                <a:gd name="T14" fmla="*/ 53 w 126"/>
                <a:gd name="T15" fmla="*/ 103 h 121"/>
                <a:gd name="T16" fmla="*/ 105 w 126"/>
                <a:gd name="T17" fmla="*/ 66 h 121"/>
                <a:gd name="T18" fmla="*/ 72 w 126"/>
                <a:gd name="T19" fmla="*/ 55 h 121"/>
                <a:gd name="T20" fmla="*/ 74 w 126"/>
                <a:gd name="T21" fmla="*/ 17 h 121"/>
                <a:gd name="T22" fmla="*/ 17 w 126"/>
                <a:gd name="T23" fmla="*/ 55 h 121"/>
                <a:gd name="T24" fmla="*/ 60 w 126"/>
                <a:gd name="T25" fmla="*/ 58 h 121"/>
                <a:gd name="T26" fmla="*/ 74 w 126"/>
                <a:gd name="T27" fmla="*/ 17 h 121"/>
                <a:gd name="T28" fmla="*/ 78 w 126"/>
                <a:gd name="T29" fmla="*/ 14 h 121"/>
                <a:gd name="T30" fmla="*/ 72 w 126"/>
                <a:gd name="T31" fmla="*/ 54 h 121"/>
                <a:gd name="T32" fmla="*/ 107 w 126"/>
                <a:gd name="T33" fmla="*/ 57 h 121"/>
                <a:gd name="T34" fmla="*/ 78 w 126"/>
                <a:gd name="T35" fmla="*/ 14 h 121"/>
                <a:gd name="T36" fmla="*/ 81 w 126"/>
                <a:gd name="T37" fmla="*/ 0 h 121"/>
                <a:gd name="T38" fmla="*/ 83 w 126"/>
                <a:gd name="T39" fmla="*/ 1 h 121"/>
                <a:gd name="T40" fmla="*/ 86 w 126"/>
                <a:gd name="T41" fmla="*/ 4 h 121"/>
                <a:gd name="T42" fmla="*/ 123 w 126"/>
                <a:gd name="T43" fmla="*/ 57 h 121"/>
                <a:gd name="T44" fmla="*/ 126 w 126"/>
                <a:gd name="T45" fmla="*/ 61 h 121"/>
                <a:gd name="T46" fmla="*/ 126 w 126"/>
                <a:gd name="T47" fmla="*/ 65 h 121"/>
                <a:gd name="T48" fmla="*/ 125 w 126"/>
                <a:gd name="T49" fmla="*/ 69 h 121"/>
                <a:gd name="T50" fmla="*/ 122 w 126"/>
                <a:gd name="T51" fmla="*/ 71 h 121"/>
                <a:gd name="T52" fmla="*/ 52 w 126"/>
                <a:gd name="T53" fmla="*/ 119 h 121"/>
                <a:gd name="T54" fmla="*/ 48 w 126"/>
                <a:gd name="T55" fmla="*/ 121 h 121"/>
                <a:gd name="T56" fmla="*/ 45 w 126"/>
                <a:gd name="T57" fmla="*/ 121 h 121"/>
                <a:gd name="T58" fmla="*/ 41 w 126"/>
                <a:gd name="T59" fmla="*/ 119 h 121"/>
                <a:gd name="T60" fmla="*/ 38 w 126"/>
                <a:gd name="T61" fmla="*/ 117 h 121"/>
                <a:gd name="T62" fmla="*/ 1 w 126"/>
                <a:gd name="T63" fmla="*/ 63 h 121"/>
                <a:gd name="T64" fmla="*/ 0 w 126"/>
                <a:gd name="T65" fmla="*/ 59 h 121"/>
                <a:gd name="T66" fmla="*/ 0 w 126"/>
                <a:gd name="T67" fmla="*/ 57 h 121"/>
                <a:gd name="T68" fmla="*/ 1 w 126"/>
                <a:gd name="T69" fmla="*/ 53 h 121"/>
                <a:gd name="T70" fmla="*/ 4 w 126"/>
                <a:gd name="T71" fmla="*/ 50 h 121"/>
                <a:gd name="T72" fmla="*/ 73 w 126"/>
                <a:gd name="T73" fmla="*/ 1 h 121"/>
                <a:gd name="T74" fmla="*/ 77 w 126"/>
                <a:gd name="T75" fmla="*/ 0 h 121"/>
                <a:gd name="T76" fmla="*/ 81 w 126"/>
                <a:gd name="T7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" h="121">
                  <a:moveTo>
                    <a:pt x="13" y="59"/>
                  </a:moveTo>
                  <a:lnTo>
                    <a:pt x="42" y="101"/>
                  </a:lnTo>
                  <a:lnTo>
                    <a:pt x="53" y="67"/>
                  </a:lnTo>
                  <a:lnTo>
                    <a:pt x="13" y="59"/>
                  </a:lnTo>
                  <a:close/>
                  <a:moveTo>
                    <a:pt x="72" y="55"/>
                  </a:moveTo>
                  <a:lnTo>
                    <a:pt x="70" y="71"/>
                  </a:lnTo>
                  <a:lnTo>
                    <a:pt x="54" y="67"/>
                  </a:lnTo>
                  <a:lnTo>
                    <a:pt x="53" y="103"/>
                  </a:lnTo>
                  <a:lnTo>
                    <a:pt x="105" y="66"/>
                  </a:lnTo>
                  <a:lnTo>
                    <a:pt x="72" y="55"/>
                  </a:lnTo>
                  <a:close/>
                  <a:moveTo>
                    <a:pt x="74" y="17"/>
                  </a:moveTo>
                  <a:lnTo>
                    <a:pt x="17" y="55"/>
                  </a:lnTo>
                  <a:lnTo>
                    <a:pt x="60" y="58"/>
                  </a:lnTo>
                  <a:lnTo>
                    <a:pt x="74" y="17"/>
                  </a:lnTo>
                  <a:close/>
                  <a:moveTo>
                    <a:pt x="78" y="14"/>
                  </a:moveTo>
                  <a:lnTo>
                    <a:pt x="72" y="54"/>
                  </a:lnTo>
                  <a:lnTo>
                    <a:pt x="107" y="57"/>
                  </a:lnTo>
                  <a:lnTo>
                    <a:pt x="78" y="14"/>
                  </a:lnTo>
                  <a:close/>
                  <a:moveTo>
                    <a:pt x="81" y="0"/>
                  </a:moveTo>
                  <a:lnTo>
                    <a:pt x="83" y="1"/>
                  </a:lnTo>
                  <a:lnTo>
                    <a:pt x="86" y="4"/>
                  </a:lnTo>
                  <a:lnTo>
                    <a:pt x="123" y="57"/>
                  </a:lnTo>
                  <a:lnTo>
                    <a:pt x="126" y="61"/>
                  </a:lnTo>
                  <a:lnTo>
                    <a:pt x="126" y="65"/>
                  </a:lnTo>
                  <a:lnTo>
                    <a:pt x="125" y="69"/>
                  </a:lnTo>
                  <a:lnTo>
                    <a:pt x="122" y="71"/>
                  </a:lnTo>
                  <a:lnTo>
                    <a:pt x="52" y="119"/>
                  </a:lnTo>
                  <a:lnTo>
                    <a:pt x="48" y="121"/>
                  </a:lnTo>
                  <a:lnTo>
                    <a:pt x="45" y="121"/>
                  </a:lnTo>
                  <a:lnTo>
                    <a:pt x="41" y="119"/>
                  </a:lnTo>
                  <a:lnTo>
                    <a:pt x="38" y="117"/>
                  </a:lnTo>
                  <a:lnTo>
                    <a:pt x="1" y="63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3"/>
                  </a:lnTo>
                  <a:lnTo>
                    <a:pt x="4" y="50"/>
                  </a:lnTo>
                  <a:lnTo>
                    <a:pt x="73" y="1"/>
                  </a:lnTo>
                  <a:lnTo>
                    <a:pt x="77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13FCE29F-B7DD-4990-AC4C-C938DC9D35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3335417"/>
              <a:ext cx="150499" cy="149009"/>
            </a:xfrm>
            <a:custGeom>
              <a:avLst/>
              <a:gdLst>
                <a:gd name="T0" fmla="*/ 57 w 101"/>
                <a:gd name="T1" fmla="*/ 35 h 100"/>
                <a:gd name="T2" fmla="*/ 79 w 101"/>
                <a:gd name="T3" fmla="*/ 51 h 100"/>
                <a:gd name="T4" fmla="*/ 57 w 101"/>
                <a:gd name="T5" fmla="*/ 66 h 100"/>
                <a:gd name="T6" fmla="*/ 57 w 101"/>
                <a:gd name="T7" fmla="*/ 35 h 100"/>
                <a:gd name="T8" fmla="*/ 32 w 101"/>
                <a:gd name="T9" fmla="*/ 35 h 100"/>
                <a:gd name="T10" fmla="*/ 53 w 101"/>
                <a:gd name="T11" fmla="*/ 51 h 100"/>
                <a:gd name="T12" fmla="*/ 32 w 101"/>
                <a:gd name="T13" fmla="*/ 66 h 100"/>
                <a:gd name="T14" fmla="*/ 32 w 101"/>
                <a:gd name="T15" fmla="*/ 35 h 100"/>
                <a:gd name="T16" fmla="*/ 51 w 101"/>
                <a:gd name="T17" fmla="*/ 10 h 100"/>
                <a:gd name="T18" fmla="*/ 35 w 101"/>
                <a:gd name="T19" fmla="*/ 12 h 100"/>
                <a:gd name="T20" fmla="*/ 21 w 101"/>
                <a:gd name="T21" fmla="*/ 22 h 100"/>
                <a:gd name="T22" fmla="*/ 13 w 101"/>
                <a:gd name="T23" fmla="*/ 35 h 100"/>
                <a:gd name="T24" fmla="*/ 9 w 101"/>
                <a:gd name="T25" fmla="*/ 51 h 100"/>
                <a:gd name="T26" fmla="*/ 13 w 101"/>
                <a:gd name="T27" fmla="*/ 66 h 100"/>
                <a:gd name="T28" fmla="*/ 21 w 101"/>
                <a:gd name="T29" fmla="*/ 79 h 100"/>
                <a:gd name="T30" fmla="*/ 35 w 101"/>
                <a:gd name="T31" fmla="*/ 88 h 100"/>
                <a:gd name="T32" fmla="*/ 51 w 101"/>
                <a:gd name="T33" fmla="*/ 91 h 100"/>
                <a:gd name="T34" fmla="*/ 67 w 101"/>
                <a:gd name="T35" fmla="*/ 88 h 100"/>
                <a:gd name="T36" fmla="*/ 80 w 101"/>
                <a:gd name="T37" fmla="*/ 79 h 100"/>
                <a:gd name="T38" fmla="*/ 88 w 101"/>
                <a:gd name="T39" fmla="*/ 66 h 100"/>
                <a:gd name="T40" fmla="*/ 92 w 101"/>
                <a:gd name="T41" fmla="*/ 51 h 100"/>
                <a:gd name="T42" fmla="*/ 88 w 101"/>
                <a:gd name="T43" fmla="*/ 35 h 100"/>
                <a:gd name="T44" fmla="*/ 80 w 101"/>
                <a:gd name="T45" fmla="*/ 22 h 100"/>
                <a:gd name="T46" fmla="*/ 67 w 101"/>
                <a:gd name="T47" fmla="*/ 12 h 100"/>
                <a:gd name="T48" fmla="*/ 51 w 101"/>
                <a:gd name="T49" fmla="*/ 10 h 100"/>
                <a:gd name="T50" fmla="*/ 51 w 101"/>
                <a:gd name="T51" fmla="*/ 0 h 100"/>
                <a:gd name="T52" fmla="*/ 71 w 101"/>
                <a:gd name="T53" fmla="*/ 4 h 100"/>
                <a:gd name="T54" fmla="*/ 87 w 101"/>
                <a:gd name="T55" fmla="*/ 15 h 100"/>
                <a:gd name="T56" fmla="*/ 97 w 101"/>
                <a:gd name="T57" fmla="*/ 31 h 100"/>
                <a:gd name="T58" fmla="*/ 101 w 101"/>
                <a:gd name="T59" fmla="*/ 51 h 100"/>
                <a:gd name="T60" fmla="*/ 97 w 101"/>
                <a:gd name="T61" fmla="*/ 70 h 100"/>
                <a:gd name="T62" fmla="*/ 87 w 101"/>
                <a:gd name="T63" fmla="*/ 86 h 100"/>
                <a:gd name="T64" fmla="*/ 71 w 101"/>
                <a:gd name="T65" fmla="*/ 96 h 100"/>
                <a:gd name="T66" fmla="*/ 51 w 101"/>
                <a:gd name="T67" fmla="*/ 100 h 100"/>
                <a:gd name="T68" fmla="*/ 31 w 101"/>
                <a:gd name="T69" fmla="*/ 96 h 100"/>
                <a:gd name="T70" fmla="*/ 15 w 101"/>
                <a:gd name="T71" fmla="*/ 86 h 100"/>
                <a:gd name="T72" fmla="*/ 4 w 101"/>
                <a:gd name="T73" fmla="*/ 70 h 100"/>
                <a:gd name="T74" fmla="*/ 0 w 101"/>
                <a:gd name="T75" fmla="*/ 51 h 100"/>
                <a:gd name="T76" fmla="*/ 4 w 101"/>
                <a:gd name="T77" fmla="*/ 31 h 100"/>
                <a:gd name="T78" fmla="*/ 15 w 101"/>
                <a:gd name="T79" fmla="*/ 15 h 100"/>
                <a:gd name="T80" fmla="*/ 31 w 101"/>
                <a:gd name="T81" fmla="*/ 4 h 100"/>
                <a:gd name="T82" fmla="*/ 51 w 101"/>
                <a:gd name="T8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0">
                  <a:moveTo>
                    <a:pt x="57" y="35"/>
                  </a:moveTo>
                  <a:lnTo>
                    <a:pt x="79" y="51"/>
                  </a:lnTo>
                  <a:lnTo>
                    <a:pt x="57" y="66"/>
                  </a:lnTo>
                  <a:lnTo>
                    <a:pt x="57" y="35"/>
                  </a:lnTo>
                  <a:close/>
                  <a:moveTo>
                    <a:pt x="32" y="35"/>
                  </a:moveTo>
                  <a:lnTo>
                    <a:pt x="53" y="51"/>
                  </a:lnTo>
                  <a:lnTo>
                    <a:pt x="32" y="66"/>
                  </a:lnTo>
                  <a:lnTo>
                    <a:pt x="32" y="35"/>
                  </a:lnTo>
                  <a:close/>
                  <a:moveTo>
                    <a:pt x="51" y="10"/>
                  </a:moveTo>
                  <a:lnTo>
                    <a:pt x="35" y="12"/>
                  </a:lnTo>
                  <a:lnTo>
                    <a:pt x="21" y="22"/>
                  </a:lnTo>
                  <a:lnTo>
                    <a:pt x="13" y="35"/>
                  </a:lnTo>
                  <a:lnTo>
                    <a:pt x="9" y="51"/>
                  </a:lnTo>
                  <a:lnTo>
                    <a:pt x="13" y="66"/>
                  </a:lnTo>
                  <a:lnTo>
                    <a:pt x="21" y="79"/>
                  </a:lnTo>
                  <a:lnTo>
                    <a:pt x="35" y="88"/>
                  </a:lnTo>
                  <a:lnTo>
                    <a:pt x="51" y="91"/>
                  </a:lnTo>
                  <a:lnTo>
                    <a:pt x="67" y="88"/>
                  </a:lnTo>
                  <a:lnTo>
                    <a:pt x="80" y="79"/>
                  </a:lnTo>
                  <a:lnTo>
                    <a:pt x="88" y="66"/>
                  </a:lnTo>
                  <a:lnTo>
                    <a:pt x="92" y="51"/>
                  </a:lnTo>
                  <a:lnTo>
                    <a:pt x="88" y="35"/>
                  </a:lnTo>
                  <a:lnTo>
                    <a:pt x="80" y="22"/>
                  </a:lnTo>
                  <a:lnTo>
                    <a:pt x="67" y="12"/>
                  </a:lnTo>
                  <a:lnTo>
                    <a:pt x="51" y="10"/>
                  </a:lnTo>
                  <a:close/>
                  <a:moveTo>
                    <a:pt x="51" y="0"/>
                  </a:moveTo>
                  <a:lnTo>
                    <a:pt x="71" y="4"/>
                  </a:lnTo>
                  <a:lnTo>
                    <a:pt x="87" y="15"/>
                  </a:lnTo>
                  <a:lnTo>
                    <a:pt x="97" y="31"/>
                  </a:lnTo>
                  <a:lnTo>
                    <a:pt x="101" y="51"/>
                  </a:lnTo>
                  <a:lnTo>
                    <a:pt x="97" y="70"/>
                  </a:lnTo>
                  <a:lnTo>
                    <a:pt x="87" y="86"/>
                  </a:lnTo>
                  <a:lnTo>
                    <a:pt x="71" y="96"/>
                  </a:lnTo>
                  <a:lnTo>
                    <a:pt x="51" y="100"/>
                  </a:lnTo>
                  <a:lnTo>
                    <a:pt x="31" y="96"/>
                  </a:lnTo>
                  <a:lnTo>
                    <a:pt x="15" y="86"/>
                  </a:lnTo>
                  <a:lnTo>
                    <a:pt x="4" y="70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5" y="15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4A8C8654-2969-41A1-AFBF-DF1F31F34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841" y="3655787"/>
              <a:ext cx="116227" cy="134109"/>
            </a:xfrm>
            <a:custGeom>
              <a:avLst/>
              <a:gdLst>
                <a:gd name="T0" fmla="*/ 50 w 78"/>
                <a:gd name="T1" fmla="*/ 12 h 90"/>
                <a:gd name="T2" fmla="*/ 50 w 78"/>
                <a:gd name="T3" fmla="*/ 28 h 90"/>
                <a:gd name="T4" fmla="*/ 66 w 78"/>
                <a:gd name="T5" fmla="*/ 28 h 90"/>
                <a:gd name="T6" fmla="*/ 66 w 78"/>
                <a:gd name="T7" fmla="*/ 28 h 90"/>
                <a:gd name="T8" fmla="*/ 65 w 78"/>
                <a:gd name="T9" fmla="*/ 25 h 90"/>
                <a:gd name="T10" fmla="*/ 64 w 78"/>
                <a:gd name="T11" fmla="*/ 24 h 90"/>
                <a:gd name="T12" fmla="*/ 53 w 78"/>
                <a:gd name="T13" fmla="*/ 14 h 90"/>
                <a:gd name="T14" fmla="*/ 53 w 78"/>
                <a:gd name="T15" fmla="*/ 13 h 90"/>
                <a:gd name="T16" fmla="*/ 50 w 78"/>
                <a:gd name="T17" fmla="*/ 12 h 90"/>
                <a:gd name="T18" fmla="*/ 50 w 78"/>
                <a:gd name="T19" fmla="*/ 12 h 90"/>
                <a:gd name="T20" fmla="*/ 10 w 78"/>
                <a:gd name="T21" fmla="*/ 12 h 90"/>
                <a:gd name="T22" fmla="*/ 10 w 78"/>
                <a:gd name="T23" fmla="*/ 78 h 90"/>
                <a:gd name="T24" fmla="*/ 66 w 78"/>
                <a:gd name="T25" fmla="*/ 78 h 90"/>
                <a:gd name="T26" fmla="*/ 66 w 78"/>
                <a:gd name="T27" fmla="*/ 33 h 90"/>
                <a:gd name="T28" fmla="*/ 44 w 78"/>
                <a:gd name="T29" fmla="*/ 33 h 90"/>
                <a:gd name="T30" fmla="*/ 44 w 78"/>
                <a:gd name="T31" fmla="*/ 12 h 90"/>
                <a:gd name="T32" fmla="*/ 10 w 78"/>
                <a:gd name="T33" fmla="*/ 12 h 90"/>
                <a:gd name="T34" fmla="*/ 8 w 78"/>
                <a:gd name="T35" fmla="*/ 0 h 90"/>
                <a:gd name="T36" fmla="*/ 48 w 78"/>
                <a:gd name="T37" fmla="*/ 0 h 90"/>
                <a:gd name="T38" fmla="*/ 50 w 78"/>
                <a:gd name="T39" fmla="*/ 0 h 90"/>
                <a:gd name="T40" fmla="*/ 54 w 78"/>
                <a:gd name="T41" fmla="*/ 1 h 90"/>
                <a:gd name="T42" fmla="*/ 58 w 78"/>
                <a:gd name="T43" fmla="*/ 4 h 90"/>
                <a:gd name="T44" fmla="*/ 61 w 78"/>
                <a:gd name="T45" fmla="*/ 6 h 90"/>
                <a:gd name="T46" fmla="*/ 72 w 78"/>
                <a:gd name="T47" fmla="*/ 16 h 90"/>
                <a:gd name="T48" fmla="*/ 74 w 78"/>
                <a:gd name="T49" fmla="*/ 20 h 90"/>
                <a:gd name="T50" fmla="*/ 76 w 78"/>
                <a:gd name="T51" fmla="*/ 24 h 90"/>
                <a:gd name="T52" fmla="*/ 77 w 78"/>
                <a:gd name="T53" fmla="*/ 28 h 90"/>
                <a:gd name="T54" fmla="*/ 78 w 78"/>
                <a:gd name="T55" fmla="*/ 30 h 90"/>
                <a:gd name="T56" fmla="*/ 78 w 78"/>
                <a:gd name="T57" fmla="*/ 81 h 90"/>
                <a:gd name="T58" fmla="*/ 77 w 78"/>
                <a:gd name="T59" fmla="*/ 85 h 90"/>
                <a:gd name="T60" fmla="*/ 76 w 78"/>
                <a:gd name="T61" fmla="*/ 87 h 90"/>
                <a:gd name="T62" fmla="*/ 73 w 78"/>
                <a:gd name="T63" fmla="*/ 89 h 90"/>
                <a:gd name="T64" fmla="*/ 69 w 78"/>
                <a:gd name="T65" fmla="*/ 90 h 90"/>
                <a:gd name="T66" fmla="*/ 8 w 78"/>
                <a:gd name="T67" fmla="*/ 90 h 90"/>
                <a:gd name="T68" fmla="*/ 5 w 78"/>
                <a:gd name="T69" fmla="*/ 89 h 90"/>
                <a:gd name="T70" fmla="*/ 1 w 78"/>
                <a:gd name="T71" fmla="*/ 87 h 90"/>
                <a:gd name="T72" fmla="*/ 0 w 78"/>
                <a:gd name="T73" fmla="*/ 85 h 90"/>
                <a:gd name="T74" fmla="*/ 0 w 78"/>
                <a:gd name="T75" fmla="*/ 81 h 90"/>
                <a:gd name="T76" fmla="*/ 0 w 78"/>
                <a:gd name="T77" fmla="*/ 8 h 90"/>
                <a:gd name="T78" fmla="*/ 0 w 78"/>
                <a:gd name="T79" fmla="*/ 5 h 90"/>
                <a:gd name="T80" fmla="*/ 1 w 78"/>
                <a:gd name="T81" fmla="*/ 2 h 90"/>
                <a:gd name="T82" fmla="*/ 5 w 78"/>
                <a:gd name="T83" fmla="*/ 1 h 90"/>
                <a:gd name="T84" fmla="*/ 8 w 78"/>
                <a:gd name="T8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90">
                  <a:moveTo>
                    <a:pt x="50" y="12"/>
                  </a:moveTo>
                  <a:lnTo>
                    <a:pt x="50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53" y="14"/>
                  </a:lnTo>
                  <a:lnTo>
                    <a:pt x="53" y="13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10" y="12"/>
                  </a:moveTo>
                  <a:lnTo>
                    <a:pt x="10" y="78"/>
                  </a:lnTo>
                  <a:lnTo>
                    <a:pt x="66" y="78"/>
                  </a:lnTo>
                  <a:lnTo>
                    <a:pt x="66" y="33"/>
                  </a:lnTo>
                  <a:lnTo>
                    <a:pt x="44" y="33"/>
                  </a:lnTo>
                  <a:lnTo>
                    <a:pt x="44" y="12"/>
                  </a:lnTo>
                  <a:lnTo>
                    <a:pt x="10" y="12"/>
                  </a:lnTo>
                  <a:close/>
                  <a:moveTo>
                    <a:pt x="8" y="0"/>
                  </a:moveTo>
                  <a:lnTo>
                    <a:pt x="48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4"/>
                  </a:lnTo>
                  <a:lnTo>
                    <a:pt x="61" y="6"/>
                  </a:lnTo>
                  <a:lnTo>
                    <a:pt x="72" y="16"/>
                  </a:lnTo>
                  <a:lnTo>
                    <a:pt x="74" y="20"/>
                  </a:lnTo>
                  <a:lnTo>
                    <a:pt x="76" y="24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78" y="81"/>
                  </a:lnTo>
                  <a:lnTo>
                    <a:pt x="77" y="85"/>
                  </a:lnTo>
                  <a:lnTo>
                    <a:pt x="76" y="87"/>
                  </a:lnTo>
                  <a:lnTo>
                    <a:pt x="73" y="89"/>
                  </a:lnTo>
                  <a:lnTo>
                    <a:pt x="69" y="90"/>
                  </a:lnTo>
                  <a:lnTo>
                    <a:pt x="8" y="90"/>
                  </a:lnTo>
                  <a:lnTo>
                    <a:pt x="5" y="89"/>
                  </a:lnTo>
                  <a:lnTo>
                    <a:pt x="1" y="87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2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DEC9A8A8-3740-4295-B86F-3EAE59910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411" y="4061094"/>
              <a:ext cx="190732" cy="202653"/>
            </a:xfrm>
            <a:custGeom>
              <a:avLst/>
              <a:gdLst>
                <a:gd name="T0" fmla="*/ 35 w 128"/>
                <a:gd name="T1" fmla="*/ 94 h 136"/>
                <a:gd name="T2" fmla="*/ 93 w 128"/>
                <a:gd name="T3" fmla="*/ 94 h 136"/>
                <a:gd name="T4" fmla="*/ 93 w 128"/>
                <a:gd name="T5" fmla="*/ 103 h 136"/>
                <a:gd name="T6" fmla="*/ 35 w 128"/>
                <a:gd name="T7" fmla="*/ 103 h 136"/>
                <a:gd name="T8" fmla="*/ 35 w 128"/>
                <a:gd name="T9" fmla="*/ 94 h 136"/>
                <a:gd name="T10" fmla="*/ 35 w 128"/>
                <a:gd name="T11" fmla="*/ 78 h 136"/>
                <a:gd name="T12" fmla="*/ 93 w 128"/>
                <a:gd name="T13" fmla="*/ 78 h 136"/>
                <a:gd name="T14" fmla="*/ 93 w 128"/>
                <a:gd name="T15" fmla="*/ 86 h 136"/>
                <a:gd name="T16" fmla="*/ 35 w 128"/>
                <a:gd name="T17" fmla="*/ 86 h 136"/>
                <a:gd name="T18" fmla="*/ 35 w 128"/>
                <a:gd name="T19" fmla="*/ 78 h 136"/>
                <a:gd name="T20" fmla="*/ 35 w 128"/>
                <a:gd name="T21" fmla="*/ 60 h 136"/>
                <a:gd name="T22" fmla="*/ 93 w 128"/>
                <a:gd name="T23" fmla="*/ 60 h 136"/>
                <a:gd name="T24" fmla="*/ 93 w 128"/>
                <a:gd name="T25" fmla="*/ 68 h 136"/>
                <a:gd name="T26" fmla="*/ 35 w 128"/>
                <a:gd name="T27" fmla="*/ 68 h 136"/>
                <a:gd name="T28" fmla="*/ 35 w 128"/>
                <a:gd name="T29" fmla="*/ 60 h 136"/>
                <a:gd name="T30" fmla="*/ 35 w 128"/>
                <a:gd name="T31" fmla="*/ 43 h 136"/>
                <a:gd name="T32" fmla="*/ 93 w 128"/>
                <a:gd name="T33" fmla="*/ 43 h 136"/>
                <a:gd name="T34" fmla="*/ 93 w 128"/>
                <a:gd name="T35" fmla="*/ 51 h 136"/>
                <a:gd name="T36" fmla="*/ 35 w 128"/>
                <a:gd name="T37" fmla="*/ 51 h 136"/>
                <a:gd name="T38" fmla="*/ 35 w 128"/>
                <a:gd name="T39" fmla="*/ 43 h 136"/>
                <a:gd name="T40" fmla="*/ 17 w 128"/>
                <a:gd name="T41" fmla="*/ 18 h 136"/>
                <a:gd name="T42" fmla="*/ 17 w 128"/>
                <a:gd name="T43" fmla="*/ 120 h 136"/>
                <a:gd name="T44" fmla="*/ 110 w 128"/>
                <a:gd name="T45" fmla="*/ 120 h 136"/>
                <a:gd name="T46" fmla="*/ 110 w 128"/>
                <a:gd name="T47" fmla="*/ 18 h 136"/>
                <a:gd name="T48" fmla="*/ 17 w 128"/>
                <a:gd name="T49" fmla="*/ 18 h 136"/>
                <a:gd name="T50" fmla="*/ 13 w 128"/>
                <a:gd name="T51" fmla="*/ 0 h 136"/>
                <a:gd name="T52" fmla="*/ 114 w 128"/>
                <a:gd name="T53" fmla="*/ 0 h 136"/>
                <a:gd name="T54" fmla="*/ 120 w 128"/>
                <a:gd name="T55" fmla="*/ 2 h 136"/>
                <a:gd name="T56" fmla="*/ 124 w 128"/>
                <a:gd name="T57" fmla="*/ 4 h 136"/>
                <a:gd name="T58" fmla="*/ 126 w 128"/>
                <a:gd name="T59" fmla="*/ 8 h 136"/>
                <a:gd name="T60" fmla="*/ 128 w 128"/>
                <a:gd name="T61" fmla="*/ 14 h 136"/>
                <a:gd name="T62" fmla="*/ 128 w 128"/>
                <a:gd name="T63" fmla="*/ 124 h 136"/>
                <a:gd name="T64" fmla="*/ 126 w 128"/>
                <a:gd name="T65" fmla="*/ 128 h 136"/>
                <a:gd name="T66" fmla="*/ 124 w 128"/>
                <a:gd name="T67" fmla="*/ 134 h 136"/>
                <a:gd name="T68" fmla="*/ 120 w 128"/>
                <a:gd name="T69" fmla="*/ 136 h 136"/>
                <a:gd name="T70" fmla="*/ 114 w 128"/>
                <a:gd name="T71" fmla="*/ 136 h 136"/>
                <a:gd name="T72" fmla="*/ 13 w 128"/>
                <a:gd name="T73" fmla="*/ 136 h 136"/>
                <a:gd name="T74" fmla="*/ 8 w 128"/>
                <a:gd name="T75" fmla="*/ 136 h 136"/>
                <a:gd name="T76" fmla="*/ 4 w 128"/>
                <a:gd name="T77" fmla="*/ 134 h 136"/>
                <a:gd name="T78" fmla="*/ 1 w 128"/>
                <a:gd name="T79" fmla="*/ 128 h 136"/>
                <a:gd name="T80" fmla="*/ 0 w 128"/>
                <a:gd name="T81" fmla="*/ 124 h 136"/>
                <a:gd name="T82" fmla="*/ 0 w 128"/>
                <a:gd name="T83" fmla="*/ 14 h 136"/>
                <a:gd name="T84" fmla="*/ 1 w 128"/>
                <a:gd name="T85" fmla="*/ 8 h 136"/>
                <a:gd name="T86" fmla="*/ 4 w 128"/>
                <a:gd name="T87" fmla="*/ 4 h 136"/>
                <a:gd name="T88" fmla="*/ 8 w 128"/>
                <a:gd name="T89" fmla="*/ 2 h 136"/>
                <a:gd name="T90" fmla="*/ 13 w 128"/>
                <a:gd name="T9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36">
                  <a:moveTo>
                    <a:pt x="35" y="94"/>
                  </a:moveTo>
                  <a:lnTo>
                    <a:pt x="93" y="94"/>
                  </a:lnTo>
                  <a:lnTo>
                    <a:pt x="93" y="103"/>
                  </a:lnTo>
                  <a:lnTo>
                    <a:pt x="35" y="103"/>
                  </a:lnTo>
                  <a:lnTo>
                    <a:pt x="35" y="94"/>
                  </a:lnTo>
                  <a:close/>
                  <a:moveTo>
                    <a:pt x="35" y="78"/>
                  </a:moveTo>
                  <a:lnTo>
                    <a:pt x="93" y="78"/>
                  </a:lnTo>
                  <a:lnTo>
                    <a:pt x="93" y="86"/>
                  </a:lnTo>
                  <a:lnTo>
                    <a:pt x="35" y="86"/>
                  </a:lnTo>
                  <a:lnTo>
                    <a:pt x="35" y="78"/>
                  </a:lnTo>
                  <a:close/>
                  <a:moveTo>
                    <a:pt x="35" y="60"/>
                  </a:moveTo>
                  <a:lnTo>
                    <a:pt x="93" y="60"/>
                  </a:lnTo>
                  <a:lnTo>
                    <a:pt x="93" y="68"/>
                  </a:lnTo>
                  <a:lnTo>
                    <a:pt x="35" y="68"/>
                  </a:lnTo>
                  <a:lnTo>
                    <a:pt x="35" y="60"/>
                  </a:lnTo>
                  <a:close/>
                  <a:moveTo>
                    <a:pt x="35" y="43"/>
                  </a:moveTo>
                  <a:lnTo>
                    <a:pt x="93" y="43"/>
                  </a:lnTo>
                  <a:lnTo>
                    <a:pt x="93" y="51"/>
                  </a:lnTo>
                  <a:lnTo>
                    <a:pt x="35" y="51"/>
                  </a:lnTo>
                  <a:lnTo>
                    <a:pt x="35" y="43"/>
                  </a:lnTo>
                  <a:close/>
                  <a:moveTo>
                    <a:pt x="17" y="18"/>
                  </a:moveTo>
                  <a:lnTo>
                    <a:pt x="17" y="120"/>
                  </a:lnTo>
                  <a:lnTo>
                    <a:pt x="110" y="120"/>
                  </a:lnTo>
                  <a:lnTo>
                    <a:pt x="110" y="18"/>
                  </a:lnTo>
                  <a:lnTo>
                    <a:pt x="17" y="18"/>
                  </a:lnTo>
                  <a:close/>
                  <a:moveTo>
                    <a:pt x="13" y="0"/>
                  </a:moveTo>
                  <a:lnTo>
                    <a:pt x="114" y="0"/>
                  </a:lnTo>
                  <a:lnTo>
                    <a:pt x="120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4"/>
                  </a:lnTo>
                  <a:lnTo>
                    <a:pt x="128" y="124"/>
                  </a:lnTo>
                  <a:lnTo>
                    <a:pt x="126" y="128"/>
                  </a:lnTo>
                  <a:lnTo>
                    <a:pt x="124" y="134"/>
                  </a:lnTo>
                  <a:lnTo>
                    <a:pt x="120" y="136"/>
                  </a:lnTo>
                  <a:lnTo>
                    <a:pt x="114" y="136"/>
                  </a:lnTo>
                  <a:lnTo>
                    <a:pt x="13" y="136"/>
                  </a:lnTo>
                  <a:lnTo>
                    <a:pt x="8" y="136"/>
                  </a:lnTo>
                  <a:lnTo>
                    <a:pt x="4" y="134"/>
                  </a:lnTo>
                  <a:lnTo>
                    <a:pt x="1" y="128"/>
                  </a:lnTo>
                  <a:lnTo>
                    <a:pt x="0" y="12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0F28B26B-B583-4695-BF4C-FD0DC68AC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647" y="4305469"/>
              <a:ext cx="180302" cy="135598"/>
            </a:xfrm>
            <a:custGeom>
              <a:avLst/>
              <a:gdLst>
                <a:gd name="T0" fmla="*/ 99 w 121"/>
                <a:gd name="T1" fmla="*/ 68 h 91"/>
                <a:gd name="T2" fmla="*/ 99 w 121"/>
                <a:gd name="T3" fmla="*/ 83 h 91"/>
                <a:gd name="T4" fmla="*/ 115 w 121"/>
                <a:gd name="T5" fmla="*/ 83 h 91"/>
                <a:gd name="T6" fmla="*/ 115 w 121"/>
                <a:gd name="T7" fmla="*/ 68 h 91"/>
                <a:gd name="T8" fmla="*/ 99 w 121"/>
                <a:gd name="T9" fmla="*/ 68 h 91"/>
                <a:gd name="T10" fmla="*/ 8 w 121"/>
                <a:gd name="T11" fmla="*/ 68 h 91"/>
                <a:gd name="T12" fmla="*/ 8 w 121"/>
                <a:gd name="T13" fmla="*/ 83 h 91"/>
                <a:gd name="T14" fmla="*/ 23 w 121"/>
                <a:gd name="T15" fmla="*/ 83 h 91"/>
                <a:gd name="T16" fmla="*/ 23 w 121"/>
                <a:gd name="T17" fmla="*/ 68 h 91"/>
                <a:gd name="T18" fmla="*/ 8 w 121"/>
                <a:gd name="T19" fmla="*/ 68 h 91"/>
                <a:gd name="T20" fmla="*/ 99 w 121"/>
                <a:gd name="T21" fmla="*/ 37 h 91"/>
                <a:gd name="T22" fmla="*/ 99 w 121"/>
                <a:gd name="T23" fmla="*/ 53 h 91"/>
                <a:gd name="T24" fmla="*/ 115 w 121"/>
                <a:gd name="T25" fmla="*/ 53 h 91"/>
                <a:gd name="T26" fmla="*/ 115 w 121"/>
                <a:gd name="T27" fmla="*/ 37 h 91"/>
                <a:gd name="T28" fmla="*/ 99 w 121"/>
                <a:gd name="T29" fmla="*/ 37 h 91"/>
                <a:gd name="T30" fmla="*/ 8 w 121"/>
                <a:gd name="T31" fmla="*/ 37 h 91"/>
                <a:gd name="T32" fmla="*/ 8 w 121"/>
                <a:gd name="T33" fmla="*/ 53 h 91"/>
                <a:gd name="T34" fmla="*/ 23 w 121"/>
                <a:gd name="T35" fmla="*/ 53 h 91"/>
                <a:gd name="T36" fmla="*/ 23 w 121"/>
                <a:gd name="T37" fmla="*/ 37 h 91"/>
                <a:gd name="T38" fmla="*/ 8 w 121"/>
                <a:gd name="T39" fmla="*/ 37 h 91"/>
                <a:gd name="T40" fmla="*/ 45 w 121"/>
                <a:gd name="T41" fmla="*/ 23 h 91"/>
                <a:gd name="T42" fmla="*/ 76 w 121"/>
                <a:gd name="T43" fmla="*/ 45 h 91"/>
                <a:gd name="T44" fmla="*/ 45 w 121"/>
                <a:gd name="T45" fmla="*/ 68 h 91"/>
                <a:gd name="T46" fmla="*/ 45 w 121"/>
                <a:gd name="T47" fmla="*/ 23 h 91"/>
                <a:gd name="T48" fmla="*/ 99 w 121"/>
                <a:gd name="T49" fmla="*/ 8 h 91"/>
                <a:gd name="T50" fmla="*/ 99 w 121"/>
                <a:gd name="T51" fmla="*/ 23 h 91"/>
                <a:gd name="T52" fmla="*/ 115 w 121"/>
                <a:gd name="T53" fmla="*/ 23 h 91"/>
                <a:gd name="T54" fmla="*/ 115 w 121"/>
                <a:gd name="T55" fmla="*/ 8 h 91"/>
                <a:gd name="T56" fmla="*/ 99 w 121"/>
                <a:gd name="T57" fmla="*/ 8 h 91"/>
                <a:gd name="T58" fmla="*/ 31 w 121"/>
                <a:gd name="T59" fmla="*/ 8 h 91"/>
                <a:gd name="T60" fmla="*/ 31 w 121"/>
                <a:gd name="T61" fmla="*/ 83 h 91"/>
                <a:gd name="T62" fmla="*/ 92 w 121"/>
                <a:gd name="T63" fmla="*/ 83 h 91"/>
                <a:gd name="T64" fmla="*/ 92 w 121"/>
                <a:gd name="T65" fmla="*/ 8 h 91"/>
                <a:gd name="T66" fmla="*/ 31 w 121"/>
                <a:gd name="T67" fmla="*/ 8 h 91"/>
                <a:gd name="T68" fmla="*/ 8 w 121"/>
                <a:gd name="T69" fmla="*/ 8 h 91"/>
                <a:gd name="T70" fmla="*/ 8 w 121"/>
                <a:gd name="T71" fmla="*/ 23 h 91"/>
                <a:gd name="T72" fmla="*/ 23 w 121"/>
                <a:gd name="T73" fmla="*/ 23 h 91"/>
                <a:gd name="T74" fmla="*/ 23 w 121"/>
                <a:gd name="T75" fmla="*/ 8 h 91"/>
                <a:gd name="T76" fmla="*/ 8 w 121"/>
                <a:gd name="T77" fmla="*/ 8 h 91"/>
                <a:gd name="T78" fmla="*/ 0 w 121"/>
                <a:gd name="T79" fmla="*/ 0 h 91"/>
                <a:gd name="T80" fmla="*/ 121 w 121"/>
                <a:gd name="T81" fmla="*/ 0 h 91"/>
                <a:gd name="T82" fmla="*/ 121 w 121"/>
                <a:gd name="T83" fmla="*/ 91 h 91"/>
                <a:gd name="T84" fmla="*/ 0 w 121"/>
                <a:gd name="T85" fmla="*/ 91 h 91"/>
                <a:gd name="T86" fmla="*/ 0 w 121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91">
                  <a:moveTo>
                    <a:pt x="99" y="68"/>
                  </a:moveTo>
                  <a:lnTo>
                    <a:pt x="99" y="83"/>
                  </a:lnTo>
                  <a:lnTo>
                    <a:pt x="115" y="83"/>
                  </a:lnTo>
                  <a:lnTo>
                    <a:pt x="115" y="68"/>
                  </a:lnTo>
                  <a:lnTo>
                    <a:pt x="99" y="68"/>
                  </a:lnTo>
                  <a:close/>
                  <a:moveTo>
                    <a:pt x="8" y="68"/>
                  </a:moveTo>
                  <a:lnTo>
                    <a:pt x="8" y="83"/>
                  </a:lnTo>
                  <a:lnTo>
                    <a:pt x="23" y="83"/>
                  </a:lnTo>
                  <a:lnTo>
                    <a:pt x="23" y="68"/>
                  </a:lnTo>
                  <a:lnTo>
                    <a:pt x="8" y="68"/>
                  </a:lnTo>
                  <a:close/>
                  <a:moveTo>
                    <a:pt x="99" y="37"/>
                  </a:moveTo>
                  <a:lnTo>
                    <a:pt x="99" y="53"/>
                  </a:lnTo>
                  <a:lnTo>
                    <a:pt x="115" y="53"/>
                  </a:lnTo>
                  <a:lnTo>
                    <a:pt x="115" y="37"/>
                  </a:lnTo>
                  <a:lnTo>
                    <a:pt x="99" y="37"/>
                  </a:lnTo>
                  <a:close/>
                  <a:moveTo>
                    <a:pt x="8" y="37"/>
                  </a:moveTo>
                  <a:lnTo>
                    <a:pt x="8" y="53"/>
                  </a:lnTo>
                  <a:lnTo>
                    <a:pt x="23" y="53"/>
                  </a:lnTo>
                  <a:lnTo>
                    <a:pt x="23" y="37"/>
                  </a:lnTo>
                  <a:lnTo>
                    <a:pt x="8" y="37"/>
                  </a:lnTo>
                  <a:close/>
                  <a:moveTo>
                    <a:pt x="45" y="23"/>
                  </a:moveTo>
                  <a:lnTo>
                    <a:pt x="76" y="45"/>
                  </a:lnTo>
                  <a:lnTo>
                    <a:pt x="45" y="68"/>
                  </a:lnTo>
                  <a:lnTo>
                    <a:pt x="45" y="23"/>
                  </a:lnTo>
                  <a:close/>
                  <a:moveTo>
                    <a:pt x="99" y="8"/>
                  </a:moveTo>
                  <a:lnTo>
                    <a:pt x="99" y="23"/>
                  </a:lnTo>
                  <a:lnTo>
                    <a:pt x="115" y="23"/>
                  </a:lnTo>
                  <a:lnTo>
                    <a:pt x="115" y="8"/>
                  </a:lnTo>
                  <a:lnTo>
                    <a:pt x="99" y="8"/>
                  </a:lnTo>
                  <a:close/>
                  <a:moveTo>
                    <a:pt x="31" y="8"/>
                  </a:moveTo>
                  <a:lnTo>
                    <a:pt x="31" y="83"/>
                  </a:lnTo>
                  <a:lnTo>
                    <a:pt x="92" y="83"/>
                  </a:lnTo>
                  <a:lnTo>
                    <a:pt x="92" y="8"/>
                  </a:lnTo>
                  <a:lnTo>
                    <a:pt x="31" y="8"/>
                  </a:lnTo>
                  <a:close/>
                  <a:moveTo>
                    <a:pt x="8" y="8"/>
                  </a:moveTo>
                  <a:lnTo>
                    <a:pt x="8" y="23"/>
                  </a:lnTo>
                  <a:lnTo>
                    <a:pt x="23" y="23"/>
                  </a:lnTo>
                  <a:lnTo>
                    <a:pt x="2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DED6949D-1ACC-45E4-9C32-B8F5F9365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281" y="4263747"/>
              <a:ext cx="107287" cy="102816"/>
            </a:xfrm>
            <a:custGeom>
              <a:avLst/>
              <a:gdLst>
                <a:gd name="T0" fmla="*/ 36 w 72"/>
                <a:gd name="T1" fmla="*/ 12 h 69"/>
                <a:gd name="T2" fmla="*/ 28 w 72"/>
                <a:gd name="T3" fmla="*/ 28 h 69"/>
                <a:gd name="T4" fmla="*/ 11 w 72"/>
                <a:gd name="T5" fmla="*/ 31 h 69"/>
                <a:gd name="T6" fmla="*/ 24 w 72"/>
                <a:gd name="T7" fmla="*/ 43 h 69"/>
                <a:gd name="T8" fmla="*/ 22 w 72"/>
                <a:gd name="T9" fmla="*/ 60 h 69"/>
                <a:gd name="T10" fmla="*/ 36 w 72"/>
                <a:gd name="T11" fmla="*/ 52 h 69"/>
                <a:gd name="T12" fmla="*/ 52 w 72"/>
                <a:gd name="T13" fmla="*/ 60 h 69"/>
                <a:gd name="T14" fmla="*/ 50 w 72"/>
                <a:gd name="T15" fmla="*/ 43 h 69"/>
                <a:gd name="T16" fmla="*/ 62 w 72"/>
                <a:gd name="T17" fmla="*/ 31 h 69"/>
                <a:gd name="T18" fmla="*/ 44 w 72"/>
                <a:gd name="T19" fmla="*/ 28 h 69"/>
                <a:gd name="T20" fmla="*/ 36 w 72"/>
                <a:gd name="T21" fmla="*/ 12 h 69"/>
                <a:gd name="T22" fmla="*/ 36 w 72"/>
                <a:gd name="T23" fmla="*/ 0 h 69"/>
                <a:gd name="T24" fmla="*/ 48 w 72"/>
                <a:gd name="T25" fmla="*/ 23 h 69"/>
                <a:gd name="T26" fmla="*/ 72 w 72"/>
                <a:gd name="T27" fmla="*/ 27 h 69"/>
                <a:gd name="T28" fmla="*/ 55 w 72"/>
                <a:gd name="T29" fmla="*/ 44 h 69"/>
                <a:gd name="T30" fmla="*/ 59 w 72"/>
                <a:gd name="T31" fmla="*/ 69 h 69"/>
                <a:gd name="T32" fmla="*/ 36 w 72"/>
                <a:gd name="T33" fmla="*/ 57 h 69"/>
                <a:gd name="T34" fmla="*/ 15 w 72"/>
                <a:gd name="T35" fmla="*/ 69 h 69"/>
                <a:gd name="T36" fmla="*/ 19 w 72"/>
                <a:gd name="T37" fmla="*/ 44 h 69"/>
                <a:gd name="T38" fmla="*/ 0 w 72"/>
                <a:gd name="T39" fmla="*/ 27 h 69"/>
                <a:gd name="T40" fmla="*/ 26 w 72"/>
                <a:gd name="T41" fmla="*/ 23 h 69"/>
                <a:gd name="T42" fmla="*/ 36 w 72"/>
                <a:gd name="T4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69">
                  <a:moveTo>
                    <a:pt x="36" y="12"/>
                  </a:moveTo>
                  <a:lnTo>
                    <a:pt x="28" y="28"/>
                  </a:lnTo>
                  <a:lnTo>
                    <a:pt x="11" y="31"/>
                  </a:lnTo>
                  <a:lnTo>
                    <a:pt x="24" y="43"/>
                  </a:lnTo>
                  <a:lnTo>
                    <a:pt x="22" y="60"/>
                  </a:lnTo>
                  <a:lnTo>
                    <a:pt x="36" y="52"/>
                  </a:lnTo>
                  <a:lnTo>
                    <a:pt x="52" y="60"/>
                  </a:lnTo>
                  <a:lnTo>
                    <a:pt x="50" y="43"/>
                  </a:lnTo>
                  <a:lnTo>
                    <a:pt x="62" y="31"/>
                  </a:lnTo>
                  <a:lnTo>
                    <a:pt x="44" y="28"/>
                  </a:lnTo>
                  <a:lnTo>
                    <a:pt x="36" y="12"/>
                  </a:lnTo>
                  <a:close/>
                  <a:moveTo>
                    <a:pt x="36" y="0"/>
                  </a:moveTo>
                  <a:lnTo>
                    <a:pt x="48" y="23"/>
                  </a:lnTo>
                  <a:lnTo>
                    <a:pt x="72" y="27"/>
                  </a:lnTo>
                  <a:lnTo>
                    <a:pt x="55" y="44"/>
                  </a:lnTo>
                  <a:lnTo>
                    <a:pt x="59" y="69"/>
                  </a:lnTo>
                  <a:lnTo>
                    <a:pt x="36" y="57"/>
                  </a:lnTo>
                  <a:lnTo>
                    <a:pt x="15" y="69"/>
                  </a:lnTo>
                  <a:lnTo>
                    <a:pt x="19" y="44"/>
                  </a:lnTo>
                  <a:lnTo>
                    <a:pt x="0" y="27"/>
                  </a:lnTo>
                  <a:lnTo>
                    <a:pt x="26" y="2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2DA704C4-74C7-44CD-A13E-F2D41B602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19" y="3237071"/>
              <a:ext cx="132619" cy="143049"/>
            </a:xfrm>
            <a:custGeom>
              <a:avLst/>
              <a:gdLst>
                <a:gd name="T0" fmla="*/ 36 w 89"/>
                <a:gd name="T1" fmla="*/ 6 h 96"/>
                <a:gd name="T2" fmla="*/ 42 w 89"/>
                <a:gd name="T3" fmla="*/ 6 h 96"/>
                <a:gd name="T4" fmla="*/ 49 w 89"/>
                <a:gd name="T5" fmla="*/ 9 h 96"/>
                <a:gd name="T6" fmla="*/ 53 w 89"/>
                <a:gd name="T7" fmla="*/ 12 h 96"/>
                <a:gd name="T8" fmla="*/ 58 w 89"/>
                <a:gd name="T9" fmla="*/ 14 h 96"/>
                <a:gd name="T10" fmla="*/ 65 w 89"/>
                <a:gd name="T11" fmla="*/ 16 h 96"/>
                <a:gd name="T12" fmla="*/ 72 w 89"/>
                <a:gd name="T13" fmla="*/ 16 h 96"/>
                <a:gd name="T14" fmla="*/ 77 w 89"/>
                <a:gd name="T15" fmla="*/ 16 h 96"/>
                <a:gd name="T16" fmla="*/ 81 w 89"/>
                <a:gd name="T17" fmla="*/ 14 h 96"/>
                <a:gd name="T18" fmla="*/ 85 w 89"/>
                <a:gd name="T19" fmla="*/ 12 h 96"/>
                <a:gd name="T20" fmla="*/ 89 w 89"/>
                <a:gd name="T21" fmla="*/ 9 h 96"/>
                <a:gd name="T22" fmla="*/ 89 w 89"/>
                <a:gd name="T23" fmla="*/ 65 h 96"/>
                <a:gd name="T24" fmla="*/ 85 w 89"/>
                <a:gd name="T25" fmla="*/ 68 h 96"/>
                <a:gd name="T26" fmla="*/ 81 w 89"/>
                <a:gd name="T27" fmla="*/ 69 h 96"/>
                <a:gd name="T28" fmla="*/ 77 w 89"/>
                <a:gd name="T29" fmla="*/ 72 h 96"/>
                <a:gd name="T30" fmla="*/ 72 w 89"/>
                <a:gd name="T31" fmla="*/ 72 h 96"/>
                <a:gd name="T32" fmla="*/ 65 w 89"/>
                <a:gd name="T33" fmla="*/ 72 h 96"/>
                <a:gd name="T34" fmla="*/ 58 w 89"/>
                <a:gd name="T35" fmla="*/ 69 h 96"/>
                <a:gd name="T36" fmla="*/ 53 w 89"/>
                <a:gd name="T37" fmla="*/ 66 h 96"/>
                <a:gd name="T38" fmla="*/ 49 w 89"/>
                <a:gd name="T39" fmla="*/ 64 h 96"/>
                <a:gd name="T40" fmla="*/ 42 w 89"/>
                <a:gd name="T41" fmla="*/ 62 h 96"/>
                <a:gd name="T42" fmla="*/ 36 w 89"/>
                <a:gd name="T43" fmla="*/ 62 h 96"/>
                <a:gd name="T44" fmla="*/ 30 w 89"/>
                <a:gd name="T45" fmla="*/ 62 h 96"/>
                <a:gd name="T46" fmla="*/ 25 w 89"/>
                <a:gd name="T47" fmla="*/ 64 h 96"/>
                <a:gd name="T48" fmla="*/ 21 w 89"/>
                <a:gd name="T49" fmla="*/ 66 h 96"/>
                <a:gd name="T50" fmla="*/ 17 w 89"/>
                <a:gd name="T51" fmla="*/ 68 h 96"/>
                <a:gd name="T52" fmla="*/ 17 w 89"/>
                <a:gd name="T53" fmla="*/ 13 h 96"/>
                <a:gd name="T54" fmla="*/ 21 w 89"/>
                <a:gd name="T55" fmla="*/ 10 h 96"/>
                <a:gd name="T56" fmla="*/ 25 w 89"/>
                <a:gd name="T57" fmla="*/ 8 h 96"/>
                <a:gd name="T58" fmla="*/ 30 w 89"/>
                <a:gd name="T59" fmla="*/ 6 h 96"/>
                <a:gd name="T60" fmla="*/ 36 w 89"/>
                <a:gd name="T61" fmla="*/ 6 h 96"/>
                <a:gd name="T62" fmla="*/ 5 w 89"/>
                <a:gd name="T63" fmla="*/ 0 h 96"/>
                <a:gd name="T64" fmla="*/ 9 w 89"/>
                <a:gd name="T65" fmla="*/ 1 h 96"/>
                <a:gd name="T66" fmla="*/ 10 w 89"/>
                <a:gd name="T67" fmla="*/ 4 h 96"/>
                <a:gd name="T68" fmla="*/ 12 w 89"/>
                <a:gd name="T69" fmla="*/ 6 h 96"/>
                <a:gd name="T70" fmla="*/ 12 w 89"/>
                <a:gd name="T71" fmla="*/ 96 h 96"/>
                <a:gd name="T72" fmla="*/ 0 w 89"/>
                <a:gd name="T73" fmla="*/ 96 h 96"/>
                <a:gd name="T74" fmla="*/ 0 w 89"/>
                <a:gd name="T75" fmla="*/ 6 h 96"/>
                <a:gd name="T76" fmla="*/ 1 w 89"/>
                <a:gd name="T77" fmla="*/ 4 h 96"/>
                <a:gd name="T78" fmla="*/ 2 w 89"/>
                <a:gd name="T79" fmla="*/ 1 h 96"/>
                <a:gd name="T80" fmla="*/ 5 w 89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" h="96">
                  <a:moveTo>
                    <a:pt x="36" y="6"/>
                  </a:moveTo>
                  <a:lnTo>
                    <a:pt x="42" y="6"/>
                  </a:lnTo>
                  <a:lnTo>
                    <a:pt x="49" y="9"/>
                  </a:lnTo>
                  <a:lnTo>
                    <a:pt x="53" y="12"/>
                  </a:lnTo>
                  <a:lnTo>
                    <a:pt x="58" y="14"/>
                  </a:lnTo>
                  <a:lnTo>
                    <a:pt x="65" y="16"/>
                  </a:lnTo>
                  <a:lnTo>
                    <a:pt x="72" y="16"/>
                  </a:lnTo>
                  <a:lnTo>
                    <a:pt x="77" y="16"/>
                  </a:lnTo>
                  <a:lnTo>
                    <a:pt x="81" y="14"/>
                  </a:lnTo>
                  <a:lnTo>
                    <a:pt x="85" y="12"/>
                  </a:lnTo>
                  <a:lnTo>
                    <a:pt x="89" y="9"/>
                  </a:lnTo>
                  <a:lnTo>
                    <a:pt x="89" y="65"/>
                  </a:lnTo>
                  <a:lnTo>
                    <a:pt x="85" y="68"/>
                  </a:lnTo>
                  <a:lnTo>
                    <a:pt x="81" y="69"/>
                  </a:lnTo>
                  <a:lnTo>
                    <a:pt x="77" y="72"/>
                  </a:lnTo>
                  <a:lnTo>
                    <a:pt x="72" y="72"/>
                  </a:lnTo>
                  <a:lnTo>
                    <a:pt x="65" y="72"/>
                  </a:lnTo>
                  <a:lnTo>
                    <a:pt x="58" y="69"/>
                  </a:lnTo>
                  <a:lnTo>
                    <a:pt x="53" y="66"/>
                  </a:lnTo>
                  <a:lnTo>
                    <a:pt x="49" y="64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30" y="62"/>
                  </a:lnTo>
                  <a:lnTo>
                    <a:pt x="25" y="64"/>
                  </a:lnTo>
                  <a:lnTo>
                    <a:pt x="21" y="66"/>
                  </a:lnTo>
                  <a:lnTo>
                    <a:pt x="17" y="68"/>
                  </a:lnTo>
                  <a:lnTo>
                    <a:pt x="17" y="13"/>
                  </a:lnTo>
                  <a:lnTo>
                    <a:pt x="21" y="10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6"/>
                  </a:lnTo>
                  <a:close/>
                  <a:moveTo>
                    <a:pt x="5" y="0"/>
                  </a:moveTo>
                  <a:lnTo>
                    <a:pt x="9" y="1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96"/>
                  </a:lnTo>
                  <a:lnTo>
                    <a:pt x="0" y="9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0F1250CF-075C-4074-9124-3DB58EC87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8728" y="3170016"/>
              <a:ext cx="143049" cy="140069"/>
            </a:xfrm>
            <a:custGeom>
              <a:avLst/>
              <a:gdLst>
                <a:gd name="T0" fmla="*/ 85 w 96"/>
                <a:gd name="T1" fmla="*/ 0 h 94"/>
                <a:gd name="T2" fmla="*/ 92 w 96"/>
                <a:gd name="T3" fmla="*/ 5 h 94"/>
                <a:gd name="T4" fmla="*/ 96 w 96"/>
                <a:gd name="T5" fmla="*/ 14 h 94"/>
                <a:gd name="T6" fmla="*/ 77 w 96"/>
                <a:gd name="T7" fmla="*/ 94 h 94"/>
                <a:gd name="T8" fmla="*/ 65 w 96"/>
                <a:gd name="T9" fmla="*/ 59 h 94"/>
                <a:gd name="T10" fmla="*/ 66 w 96"/>
                <a:gd name="T11" fmla="*/ 10 h 94"/>
                <a:gd name="T12" fmla="*/ 72 w 96"/>
                <a:gd name="T13" fmla="*/ 2 h 94"/>
                <a:gd name="T14" fmla="*/ 80 w 96"/>
                <a:gd name="T15" fmla="*/ 0 h 94"/>
                <a:gd name="T16" fmla="*/ 5 w 96"/>
                <a:gd name="T17" fmla="*/ 1 h 94"/>
                <a:gd name="T18" fmla="*/ 5 w 96"/>
                <a:gd name="T19" fmla="*/ 24 h 94"/>
                <a:gd name="T20" fmla="*/ 9 w 96"/>
                <a:gd name="T21" fmla="*/ 25 h 94"/>
                <a:gd name="T22" fmla="*/ 12 w 96"/>
                <a:gd name="T23" fmla="*/ 24 h 94"/>
                <a:gd name="T24" fmla="*/ 13 w 96"/>
                <a:gd name="T25" fmla="*/ 1 h 94"/>
                <a:gd name="T26" fmla="*/ 17 w 96"/>
                <a:gd name="T27" fmla="*/ 1 h 94"/>
                <a:gd name="T28" fmla="*/ 17 w 96"/>
                <a:gd name="T29" fmla="*/ 24 h 94"/>
                <a:gd name="T30" fmla="*/ 21 w 96"/>
                <a:gd name="T31" fmla="*/ 25 h 94"/>
                <a:gd name="T32" fmla="*/ 24 w 96"/>
                <a:gd name="T33" fmla="*/ 24 h 94"/>
                <a:gd name="T34" fmla="*/ 24 w 96"/>
                <a:gd name="T35" fmla="*/ 1 h 94"/>
                <a:gd name="T36" fmla="*/ 29 w 96"/>
                <a:gd name="T37" fmla="*/ 1 h 94"/>
                <a:gd name="T38" fmla="*/ 29 w 96"/>
                <a:gd name="T39" fmla="*/ 24 h 94"/>
                <a:gd name="T40" fmla="*/ 33 w 96"/>
                <a:gd name="T41" fmla="*/ 25 h 94"/>
                <a:gd name="T42" fmla="*/ 36 w 96"/>
                <a:gd name="T43" fmla="*/ 24 h 94"/>
                <a:gd name="T44" fmla="*/ 36 w 96"/>
                <a:gd name="T45" fmla="*/ 1 h 94"/>
                <a:gd name="T46" fmla="*/ 41 w 96"/>
                <a:gd name="T47" fmla="*/ 1 h 94"/>
                <a:gd name="T48" fmla="*/ 41 w 96"/>
                <a:gd name="T49" fmla="*/ 29 h 94"/>
                <a:gd name="T50" fmla="*/ 39 w 96"/>
                <a:gd name="T51" fmla="*/ 33 h 94"/>
                <a:gd name="T52" fmla="*/ 35 w 96"/>
                <a:gd name="T53" fmla="*/ 37 h 94"/>
                <a:gd name="T54" fmla="*/ 31 w 96"/>
                <a:gd name="T55" fmla="*/ 41 h 94"/>
                <a:gd name="T56" fmla="*/ 29 w 96"/>
                <a:gd name="T57" fmla="*/ 47 h 94"/>
                <a:gd name="T58" fmla="*/ 12 w 96"/>
                <a:gd name="T59" fmla="*/ 94 h 94"/>
                <a:gd name="T60" fmla="*/ 12 w 96"/>
                <a:gd name="T61" fmla="*/ 44 h 94"/>
                <a:gd name="T62" fmla="*/ 9 w 96"/>
                <a:gd name="T63" fmla="*/ 38 h 94"/>
                <a:gd name="T64" fmla="*/ 5 w 96"/>
                <a:gd name="T65" fmla="*/ 36 h 94"/>
                <a:gd name="T66" fmla="*/ 0 w 96"/>
                <a:gd name="T67" fmla="*/ 32 h 94"/>
                <a:gd name="T68" fmla="*/ 0 w 96"/>
                <a:gd name="T69" fmla="*/ 2 h 94"/>
                <a:gd name="T70" fmla="*/ 3 w 96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94">
                  <a:moveTo>
                    <a:pt x="80" y="0"/>
                  </a:moveTo>
                  <a:lnTo>
                    <a:pt x="85" y="0"/>
                  </a:lnTo>
                  <a:lnTo>
                    <a:pt x="89" y="2"/>
                  </a:lnTo>
                  <a:lnTo>
                    <a:pt x="92" y="5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94"/>
                  </a:lnTo>
                  <a:lnTo>
                    <a:pt x="77" y="94"/>
                  </a:lnTo>
                  <a:lnTo>
                    <a:pt x="77" y="59"/>
                  </a:lnTo>
                  <a:lnTo>
                    <a:pt x="65" y="59"/>
                  </a:lnTo>
                  <a:lnTo>
                    <a:pt x="65" y="14"/>
                  </a:lnTo>
                  <a:lnTo>
                    <a:pt x="66" y="10"/>
                  </a:lnTo>
                  <a:lnTo>
                    <a:pt x="68" y="5"/>
                  </a:lnTo>
                  <a:lnTo>
                    <a:pt x="72" y="2"/>
                  </a:lnTo>
                  <a:lnTo>
                    <a:pt x="76" y="0"/>
                  </a:lnTo>
                  <a:lnTo>
                    <a:pt x="80" y="0"/>
                  </a:lnTo>
                  <a:close/>
                  <a:moveTo>
                    <a:pt x="3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2" y="24"/>
                  </a:lnTo>
                  <a:lnTo>
                    <a:pt x="12" y="2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4"/>
                  </a:lnTo>
                  <a:lnTo>
                    <a:pt x="19" y="25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24" y="24"/>
                  </a:lnTo>
                  <a:lnTo>
                    <a:pt x="24" y="2"/>
                  </a:lnTo>
                  <a:lnTo>
                    <a:pt x="24" y="1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4"/>
                  </a:lnTo>
                  <a:lnTo>
                    <a:pt x="31" y="25"/>
                  </a:lnTo>
                  <a:lnTo>
                    <a:pt x="33" y="25"/>
                  </a:lnTo>
                  <a:lnTo>
                    <a:pt x="35" y="25"/>
                  </a:lnTo>
                  <a:lnTo>
                    <a:pt x="36" y="24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2"/>
                  </a:lnTo>
                  <a:lnTo>
                    <a:pt x="41" y="29"/>
                  </a:lnTo>
                  <a:lnTo>
                    <a:pt x="41" y="32"/>
                  </a:lnTo>
                  <a:lnTo>
                    <a:pt x="39" y="33"/>
                  </a:lnTo>
                  <a:lnTo>
                    <a:pt x="37" y="36"/>
                  </a:lnTo>
                  <a:lnTo>
                    <a:pt x="35" y="37"/>
                  </a:lnTo>
                  <a:lnTo>
                    <a:pt x="33" y="38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29" y="47"/>
                  </a:lnTo>
                  <a:lnTo>
                    <a:pt x="29" y="94"/>
                  </a:lnTo>
                  <a:lnTo>
                    <a:pt x="12" y="94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1" y="41"/>
                  </a:lnTo>
                  <a:lnTo>
                    <a:pt x="9" y="38"/>
                  </a:lnTo>
                  <a:lnTo>
                    <a:pt x="7" y="37"/>
                  </a:lnTo>
                  <a:lnTo>
                    <a:pt x="5" y="36"/>
                  </a:lnTo>
                  <a:lnTo>
                    <a:pt x="3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68">
              <a:extLst>
                <a:ext uri="{FF2B5EF4-FFF2-40B4-BE49-F238E27FC236}">
                  <a16:creationId xmlns:a16="http://schemas.microsoft.com/office/drawing/2014/main" id="{EFC68488-9EE1-4961-9B44-86BF927C2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5885" y="4472360"/>
              <a:ext cx="160930" cy="181792"/>
            </a:xfrm>
            <a:custGeom>
              <a:avLst/>
              <a:gdLst>
                <a:gd name="T0" fmla="*/ 61 w 108"/>
                <a:gd name="T1" fmla="*/ 114 h 122"/>
                <a:gd name="T2" fmla="*/ 93 w 108"/>
                <a:gd name="T3" fmla="*/ 64 h 122"/>
                <a:gd name="T4" fmla="*/ 16 w 108"/>
                <a:gd name="T5" fmla="*/ 64 h 122"/>
                <a:gd name="T6" fmla="*/ 47 w 108"/>
                <a:gd name="T7" fmla="*/ 114 h 122"/>
                <a:gd name="T8" fmla="*/ 16 w 108"/>
                <a:gd name="T9" fmla="*/ 64 h 122"/>
                <a:gd name="T10" fmla="*/ 61 w 108"/>
                <a:gd name="T11" fmla="*/ 60 h 122"/>
                <a:gd name="T12" fmla="*/ 100 w 108"/>
                <a:gd name="T13" fmla="*/ 44 h 122"/>
                <a:gd name="T14" fmla="*/ 8 w 108"/>
                <a:gd name="T15" fmla="*/ 44 h 122"/>
                <a:gd name="T16" fmla="*/ 47 w 108"/>
                <a:gd name="T17" fmla="*/ 60 h 122"/>
                <a:gd name="T18" fmla="*/ 8 w 108"/>
                <a:gd name="T19" fmla="*/ 44 h 122"/>
                <a:gd name="T20" fmla="*/ 24 w 108"/>
                <a:gd name="T21" fmla="*/ 12 h 122"/>
                <a:gd name="T22" fmla="*/ 21 w 108"/>
                <a:gd name="T23" fmla="*/ 15 h 122"/>
                <a:gd name="T24" fmla="*/ 20 w 108"/>
                <a:gd name="T25" fmla="*/ 17 h 122"/>
                <a:gd name="T26" fmla="*/ 24 w 108"/>
                <a:gd name="T27" fmla="*/ 24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3 w 108"/>
                <a:gd name="T35" fmla="*/ 15 h 122"/>
                <a:gd name="T36" fmla="*/ 25 w 108"/>
                <a:gd name="T37" fmla="*/ 12 h 122"/>
                <a:gd name="T38" fmla="*/ 81 w 108"/>
                <a:gd name="T39" fmla="*/ 9 h 122"/>
                <a:gd name="T40" fmla="*/ 73 w 108"/>
                <a:gd name="T41" fmla="*/ 13 h 122"/>
                <a:gd name="T42" fmla="*/ 61 w 108"/>
                <a:gd name="T43" fmla="*/ 37 h 122"/>
                <a:gd name="T44" fmla="*/ 73 w 108"/>
                <a:gd name="T45" fmla="*/ 35 h 122"/>
                <a:gd name="T46" fmla="*/ 85 w 108"/>
                <a:gd name="T47" fmla="*/ 25 h 122"/>
                <a:gd name="T48" fmla="*/ 91 w 108"/>
                <a:gd name="T49" fmla="*/ 19 h 122"/>
                <a:gd name="T50" fmla="*/ 91 w 108"/>
                <a:gd name="T51" fmla="*/ 12 h 122"/>
                <a:gd name="T52" fmla="*/ 87 w 108"/>
                <a:gd name="T53" fmla="*/ 8 h 122"/>
                <a:gd name="T54" fmla="*/ 85 w 108"/>
                <a:gd name="T55" fmla="*/ 0 h 122"/>
                <a:gd name="T56" fmla="*/ 92 w 108"/>
                <a:gd name="T57" fmla="*/ 1 h 122"/>
                <a:gd name="T58" fmla="*/ 99 w 108"/>
                <a:gd name="T59" fmla="*/ 8 h 122"/>
                <a:gd name="T60" fmla="*/ 100 w 108"/>
                <a:gd name="T61" fmla="*/ 17 h 122"/>
                <a:gd name="T62" fmla="*/ 96 w 108"/>
                <a:gd name="T63" fmla="*/ 27 h 122"/>
                <a:gd name="T64" fmla="*/ 85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8 w 108"/>
                <a:gd name="T71" fmla="*/ 68 h 122"/>
                <a:gd name="T72" fmla="*/ 0 w 108"/>
                <a:gd name="T73" fmla="*/ 37 h 122"/>
                <a:gd name="T74" fmla="*/ 21 w 108"/>
                <a:gd name="T75" fmla="*/ 33 h 122"/>
                <a:gd name="T76" fmla="*/ 12 w 108"/>
                <a:gd name="T77" fmla="*/ 23 h 122"/>
                <a:gd name="T78" fmla="*/ 16 w 108"/>
                <a:gd name="T79" fmla="*/ 7 h 122"/>
                <a:gd name="T80" fmla="*/ 23 w 108"/>
                <a:gd name="T81" fmla="*/ 3 h 122"/>
                <a:gd name="T82" fmla="*/ 31 w 108"/>
                <a:gd name="T83" fmla="*/ 4 h 122"/>
                <a:gd name="T84" fmla="*/ 40 w 108"/>
                <a:gd name="T85" fmla="*/ 8 h 122"/>
                <a:gd name="T86" fmla="*/ 52 w 108"/>
                <a:gd name="T87" fmla="*/ 35 h 122"/>
                <a:gd name="T88" fmla="*/ 68 w 108"/>
                <a:gd name="T89" fmla="*/ 8 h 122"/>
                <a:gd name="T90" fmla="*/ 79 w 108"/>
                <a:gd name="T9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1" y="64"/>
                  </a:moveTo>
                  <a:lnTo>
                    <a:pt x="61" y="114"/>
                  </a:lnTo>
                  <a:lnTo>
                    <a:pt x="93" y="114"/>
                  </a:lnTo>
                  <a:lnTo>
                    <a:pt x="93" y="64"/>
                  </a:lnTo>
                  <a:lnTo>
                    <a:pt x="61" y="64"/>
                  </a:lnTo>
                  <a:close/>
                  <a:moveTo>
                    <a:pt x="16" y="64"/>
                  </a:moveTo>
                  <a:lnTo>
                    <a:pt x="16" y="114"/>
                  </a:lnTo>
                  <a:lnTo>
                    <a:pt x="47" y="114"/>
                  </a:lnTo>
                  <a:lnTo>
                    <a:pt x="47" y="64"/>
                  </a:lnTo>
                  <a:lnTo>
                    <a:pt x="16" y="64"/>
                  </a:lnTo>
                  <a:close/>
                  <a:moveTo>
                    <a:pt x="61" y="44"/>
                  </a:moveTo>
                  <a:lnTo>
                    <a:pt x="61" y="60"/>
                  </a:lnTo>
                  <a:lnTo>
                    <a:pt x="100" y="60"/>
                  </a:lnTo>
                  <a:lnTo>
                    <a:pt x="100" y="44"/>
                  </a:lnTo>
                  <a:lnTo>
                    <a:pt x="61" y="44"/>
                  </a:lnTo>
                  <a:close/>
                  <a:moveTo>
                    <a:pt x="8" y="44"/>
                  </a:moveTo>
                  <a:lnTo>
                    <a:pt x="8" y="60"/>
                  </a:lnTo>
                  <a:lnTo>
                    <a:pt x="47" y="60"/>
                  </a:lnTo>
                  <a:lnTo>
                    <a:pt x="47" y="44"/>
                  </a:lnTo>
                  <a:lnTo>
                    <a:pt x="8" y="44"/>
                  </a:lnTo>
                  <a:close/>
                  <a:moveTo>
                    <a:pt x="25" y="12"/>
                  </a:moveTo>
                  <a:lnTo>
                    <a:pt x="24" y="12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1" y="21"/>
                  </a:lnTo>
                  <a:lnTo>
                    <a:pt x="24" y="24"/>
                  </a:lnTo>
                  <a:lnTo>
                    <a:pt x="28" y="28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3"/>
                  </a:lnTo>
                  <a:lnTo>
                    <a:pt x="40" y="27"/>
                  </a:lnTo>
                  <a:lnTo>
                    <a:pt x="37" y="20"/>
                  </a:lnTo>
                  <a:lnTo>
                    <a:pt x="33" y="15"/>
                  </a:lnTo>
                  <a:lnTo>
                    <a:pt x="29" y="12"/>
                  </a:lnTo>
                  <a:lnTo>
                    <a:pt x="25" y="12"/>
                  </a:lnTo>
                  <a:close/>
                  <a:moveTo>
                    <a:pt x="85" y="8"/>
                  </a:moveTo>
                  <a:lnTo>
                    <a:pt x="81" y="9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5" y="25"/>
                  </a:lnTo>
                  <a:lnTo>
                    <a:pt x="61" y="37"/>
                  </a:lnTo>
                  <a:lnTo>
                    <a:pt x="67" y="37"/>
                  </a:lnTo>
                  <a:lnTo>
                    <a:pt x="73" y="35"/>
                  </a:lnTo>
                  <a:lnTo>
                    <a:pt x="80" y="31"/>
                  </a:lnTo>
                  <a:lnTo>
                    <a:pt x="85" y="25"/>
                  </a:lnTo>
                  <a:lnTo>
                    <a:pt x="88" y="23"/>
                  </a:lnTo>
                  <a:lnTo>
                    <a:pt x="91" y="19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7" y="8"/>
                  </a:lnTo>
                  <a:lnTo>
                    <a:pt x="85" y="8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2" y="1"/>
                  </a:lnTo>
                  <a:lnTo>
                    <a:pt x="96" y="4"/>
                  </a:lnTo>
                  <a:lnTo>
                    <a:pt x="99" y="8"/>
                  </a:lnTo>
                  <a:lnTo>
                    <a:pt x="100" y="12"/>
                  </a:lnTo>
                  <a:lnTo>
                    <a:pt x="100" y="17"/>
                  </a:lnTo>
                  <a:lnTo>
                    <a:pt x="97" y="23"/>
                  </a:lnTo>
                  <a:lnTo>
                    <a:pt x="96" y="27"/>
                  </a:lnTo>
                  <a:lnTo>
                    <a:pt x="92" y="32"/>
                  </a:lnTo>
                  <a:lnTo>
                    <a:pt x="85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8" y="122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7" y="37"/>
                  </a:lnTo>
                  <a:lnTo>
                    <a:pt x="21" y="33"/>
                  </a:lnTo>
                  <a:lnTo>
                    <a:pt x="17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3" y="3"/>
                  </a:lnTo>
                  <a:lnTo>
                    <a:pt x="25" y="3"/>
                  </a:lnTo>
                  <a:lnTo>
                    <a:pt x="31" y="4"/>
                  </a:lnTo>
                  <a:lnTo>
                    <a:pt x="35" y="5"/>
                  </a:lnTo>
                  <a:lnTo>
                    <a:pt x="40" y="8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7" y="21"/>
                  </a:lnTo>
                  <a:lnTo>
                    <a:pt x="68" y="8"/>
                  </a:lnTo>
                  <a:lnTo>
                    <a:pt x="73" y="3"/>
                  </a:lnTo>
                  <a:lnTo>
                    <a:pt x="79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25CF8F4F-3786-4741-B983-F10894E11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6713" y="5293403"/>
              <a:ext cx="168381" cy="137088"/>
            </a:xfrm>
            <a:custGeom>
              <a:avLst/>
              <a:gdLst>
                <a:gd name="T0" fmla="*/ 82 w 113"/>
                <a:gd name="T1" fmla="*/ 53 h 92"/>
                <a:gd name="T2" fmla="*/ 85 w 113"/>
                <a:gd name="T3" fmla="*/ 64 h 92"/>
                <a:gd name="T4" fmla="*/ 78 w 113"/>
                <a:gd name="T5" fmla="*/ 70 h 92"/>
                <a:gd name="T6" fmla="*/ 72 w 113"/>
                <a:gd name="T7" fmla="*/ 64 h 92"/>
                <a:gd name="T8" fmla="*/ 73 w 113"/>
                <a:gd name="T9" fmla="*/ 53 h 92"/>
                <a:gd name="T10" fmla="*/ 36 w 113"/>
                <a:gd name="T11" fmla="*/ 49 h 92"/>
                <a:gd name="T12" fmla="*/ 42 w 113"/>
                <a:gd name="T13" fmla="*/ 56 h 92"/>
                <a:gd name="T14" fmla="*/ 40 w 113"/>
                <a:gd name="T15" fmla="*/ 68 h 92"/>
                <a:gd name="T16" fmla="*/ 33 w 113"/>
                <a:gd name="T17" fmla="*/ 70 h 92"/>
                <a:gd name="T18" fmla="*/ 28 w 113"/>
                <a:gd name="T19" fmla="*/ 60 h 92"/>
                <a:gd name="T20" fmla="*/ 33 w 113"/>
                <a:gd name="T21" fmla="*/ 51 h 92"/>
                <a:gd name="T22" fmla="*/ 29 w 113"/>
                <a:gd name="T23" fmla="*/ 43 h 92"/>
                <a:gd name="T24" fmla="*/ 21 w 113"/>
                <a:gd name="T25" fmla="*/ 47 h 92"/>
                <a:gd name="T26" fmla="*/ 13 w 113"/>
                <a:gd name="T27" fmla="*/ 61 h 92"/>
                <a:gd name="T28" fmla="*/ 16 w 113"/>
                <a:gd name="T29" fmla="*/ 73 h 92"/>
                <a:gd name="T30" fmla="*/ 24 w 113"/>
                <a:gd name="T31" fmla="*/ 80 h 92"/>
                <a:gd name="T32" fmla="*/ 37 w 113"/>
                <a:gd name="T33" fmla="*/ 84 h 92"/>
                <a:gd name="T34" fmla="*/ 50 w 113"/>
                <a:gd name="T35" fmla="*/ 85 h 92"/>
                <a:gd name="T36" fmla="*/ 66 w 113"/>
                <a:gd name="T37" fmla="*/ 85 h 92"/>
                <a:gd name="T38" fmla="*/ 80 w 113"/>
                <a:gd name="T39" fmla="*/ 84 h 92"/>
                <a:gd name="T40" fmla="*/ 92 w 113"/>
                <a:gd name="T41" fmla="*/ 78 h 92"/>
                <a:gd name="T42" fmla="*/ 97 w 113"/>
                <a:gd name="T43" fmla="*/ 69 h 92"/>
                <a:gd name="T44" fmla="*/ 98 w 113"/>
                <a:gd name="T45" fmla="*/ 56 h 92"/>
                <a:gd name="T46" fmla="*/ 89 w 113"/>
                <a:gd name="T47" fmla="*/ 45 h 92"/>
                <a:gd name="T48" fmla="*/ 80 w 113"/>
                <a:gd name="T49" fmla="*/ 43 h 92"/>
                <a:gd name="T50" fmla="*/ 65 w 113"/>
                <a:gd name="T51" fmla="*/ 43 h 92"/>
                <a:gd name="T52" fmla="*/ 52 w 113"/>
                <a:gd name="T53" fmla="*/ 44 h 92"/>
                <a:gd name="T54" fmla="*/ 40 w 113"/>
                <a:gd name="T55" fmla="*/ 43 h 92"/>
                <a:gd name="T56" fmla="*/ 102 w 113"/>
                <a:gd name="T57" fmla="*/ 0 h 92"/>
                <a:gd name="T58" fmla="*/ 106 w 113"/>
                <a:gd name="T59" fmla="*/ 12 h 92"/>
                <a:gd name="T60" fmla="*/ 105 w 113"/>
                <a:gd name="T61" fmla="*/ 20 h 92"/>
                <a:gd name="T62" fmla="*/ 113 w 113"/>
                <a:gd name="T63" fmla="*/ 48 h 92"/>
                <a:gd name="T64" fmla="*/ 110 w 113"/>
                <a:gd name="T65" fmla="*/ 66 h 92"/>
                <a:gd name="T66" fmla="*/ 101 w 113"/>
                <a:gd name="T67" fmla="*/ 80 h 92"/>
                <a:gd name="T68" fmla="*/ 88 w 113"/>
                <a:gd name="T69" fmla="*/ 88 h 92"/>
                <a:gd name="T70" fmla="*/ 64 w 113"/>
                <a:gd name="T71" fmla="*/ 92 h 92"/>
                <a:gd name="T72" fmla="*/ 42 w 113"/>
                <a:gd name="T73" fmla="*/ 92 h 92"/>
                <a:gd name="T74" fmla="*/ 20 w 113"/>
                <a:gd name="T75" fmla="*/ 86 h 92"/>
                <a:gd name="T76" fmla="*/ 8 w 113"/>
                <a:gd name="T77" fmla="*/ 76 h 92"/>
                <a:gd name="T78" fmla="*/ 1 w 113"/>
                <a:gd name="T79" fmla="*/ 61 h 92"/>
                <a:gd name="T80" fmla="*/ 3 w 113"/>
                <a:gd name="T81" fmla="*/ 35 h 92"/>
                <a:gd name="T82" fmla="*/ 8 w 113"/>
                <a:gd name="T83" fmla="*/ 19 h 92"/>
                <a:gd name="T84" fmla="*/ 8 w 113"/>
                <a:gd name="T85" fmla="*/ 8 h 92"/>
                <a:gd name="T86" fmla="*/ 12 w 113"/>
                <a:gd name="T87" fmla="*/ 0 h 92"/>
                <a:gd name="T88" fmla="*/ 21 w 113"/>
                <a:gd name="T89" fmla="*/ 3 h 92"/>
                <a:gd name="T90" fmla="*/ 34 w 113"/>
                <a:gd name="T91" fmla="*/ 9 h 92"/>
                <a:gd name="T92" fmla="*/ 69 w 113"/>
                <a:gd name="T93" fmla="*/ 8 h 92"/>
                <a:gd name="T94" fmla="*/ 88 w 113"/>
                <a:gd name="T95" fmla="*/ 4 h 92"/>
                <a:gd name="T96" fmla="*/ 100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49"/>
                  </a:moveTo>
                  <a:lnTo>
                    <a:pt x="81" y="51"/>
                  </a:lnTo>
                  <a:lnTo>
                    <a:pt x="82" y="53"/>
                  </a:lnTo>
                  <a:lnTo>
                    <a:pt x="85" y="56"/>
                  </a:lnTo>
                  <a:lnTo>
                    <a:pt x="85" y="60"/>
                  </a:lnTo>
                  <a:lnTo>
                    <a:pt x="85" y="64"/>
                  </a:lnTo>
                  <a:lnTo>
                    <a:pt x="82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3" y="68"/>
                  </a:lnTo>
                  <a:lnTo>
                    <a:pt x="72" y="64"/>
                  </a:lnTo>
                  <a:lnTo>
                    <a:pt x="70" y="60"/>
                  </a:lnTo>
                  <a:lnTo>
                    <a:pt x="72" y="56"/>
                  </a:lnTo>
                  <a:lnTo>
                    <a:pt x="73" y="53"/>
                  </a:lnTo>
                  <a:lnTo>
                    <a:pt x="76" y="51"/>
                  </a:lnTo>
                  <a:lnTo>
                    <a:pt x="78" y="49"/>
                  </a:lnTo>
                  <a:close/>
                  <a:moveTo>
                    <a:pt x="36" y="49"/>
                  </a:moveTo>
                  <a:lnTo>
                    <a:pt x="38" y="51"/>
                  </a:lnTo>
                  <a:lnTo>
                    <a:pt x="40" y="53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2" y="64"/>
                  </a:lnTo>
                  <a:lnTo>
                    <a:pt x="40" y="68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3" y="70"/>
                  </a:lnTo>
                  <a:lnTo>
                    <a:pt x="31" y="68"/>
                  </a:lnTo>
                  <a:lnTo>
                    <a:pt x="29" y="64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6" y="49"/>
                  </a:lnTo>
                  <a:close/>
                  <a:moveTo>
                    <a:pt x="33" y="43"/>
                  </a:moveTo>
                  <a:lnTo>
                    <a:pt x="29" y="43"/>
                  </a:lnTo>
                  <a:lnTo>
                    <a:pt x="27" y="44"/>
                  </a:lnTo>
                  <a:lnTo>
                    <a:pt x="24" y="45"/>
                  </a:lnTo>
                  <a:lnTo>
                    <a:pt x="21" y="47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3" y="61"/>
                  </a:lnTo>
                  <a:lnTo>
                    <a:pt x="15" y="65"/>
                  </a:lnTo>
                  <a:lnTo>
                    <a:pt x="15" y="69"/>
                  </a:lnTo>
                  <a:lnTo>
                    <a:pt x="16" y="73"/>
                  </a:lnTo>
                  <a:lnTo>
                    <a:pt x="19" y="76"/>
                  </a:lnTo>
                  <a:lnTo>
                    <a:pt x="20" y="78"/>
                  </a:lnTo>
                  <a:lnTo>
                    <a:pt x="24" y="80"/>
                  </a:lnTo>
                  <a:lnTo>
                    <a:pt x="29" y="82"/>
                  </a:lnTo>
                  <a:lnTo>
                    <a:pt x="33" y="84"/>
                  </a:lnTo>
                  <a:lnTo>
                    <a:pt x="37" y="84"/>
                  </a:lnTo>
                  <a:lnTo>
                    <a:pt x="42" y="85"/>
                  </a:lnTo>
                  <a:lnTo>
                    <a:pt x="46" y="85"/>
                  </a:lnTo>
                  <a:lnTo>
                    <a:pt x="50" y="85"/>
                  </a:lnTo>
                  <a:lnTo>
                    <a:pt x="56" y="85"/>
                  </a:lnTo>
                  <a:lnTo>
                    <a:pt x="61" y="85"/>
                  </a:lnTo>
                  <a:lnTo>
                    <a:pt x="66" y="85"/>
                  </a:lnTo>
                  <a:lnTo>
                    <a:pt x="70" y="85"/>
                  </a:lnTo>
                  <a:lnTo>
                    <a:pt x="74" y="84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9" y="80"/>
                  </a:lnTo>
                  <a:lnTo>
                    <a:pt x="92" y="78"/>
                  </a:lnTo>
                  <a:lnTo>
                    <a:pt x="94" y="76"/>
                  </a:lnTo>
                  <a:lnTo>
                    <a:pt x="96" y="73"/>
                  </a:lnTo>
                  <a:lnTo>
                    <a:pt x="97" y="69"/>
                  </a:lnTo>
                  <a:lnTo>
                    <a:pt x="98" y="65"/>
                  </a:lnTo>
                  <a:lnTo>
                    <a:pt x="98" y="61"/>
                  </a:lnTo>
                  <a:lnTo>
                    <a:pt x="98" y="56"/>
                  </a:lnTo>
                  <a:lnTo>
                    <a:pt x="96" y="51"/>
                  </a:lnTo>
                  <a:lnTo>
                    <a:pt x="92" y="47"/>
                  </a:lnTo>
                  <a:lnTo>
                    <a:pt x="89" y="45"/>
                  </a:lnTo>
                  <a:lnTo>
                    <a:pt x="86" y="44"/>
                  </a:lnTo>
                  <a:lnTo>
                    <a:pt x="84" y="43"/>
                  </a:lnTo>
                  <a:lnTo>
                    <a:pt x="80" y="43"/>
                  </a:lnTo>
                  <a:lnTo>
                    <a:pt x="73" y="43"/>
                  </a:lnTo>
                  <a:lnTo>
                    <a:pt x="69" y="43"/>
                  </a:lnTo>
                  <a:lnTo>
                    <a:pt x="65" y="43"/>
                  </a:lnTo>
                  <a:lnTo>
                    <a:pt x="60" y="44"/>
                  </a:lnTo>
                  <a:lnTo>
                    <a:pt x="56" y="44"/>
                  </a:lnTo>
                  <a:lnTo>
                    <a:pt x="52" y="44"/>
                  </a:lnTo>
                  <a:lnTo>
                    <a:pt x="48" y="43"/>
                  </a:lnTo>
                  <a:lnTo>
                    <a:pt x="44" y="43"/>
                  </a:lnTo>
                  <a:lnTo>
                    <a:pt x="40" y="43"/>
                  </a:lnTo>
                  <a:lnTo>
                    <a:pt x="33" y="43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4" y="0"/>
                  </a:lnTo>
                  <a:lnTo>
                    <a:pt x="105" y="8"/>
                  </a:lnTo>
                  <a:lnTo>
                    <a:pt x="106" y="12"/>
                  </a:lnTo>
                  <a:lnTo>
                    <a:pt x="106" y="16"/>
                  </a:lnTo>
                  <a:lnTo>
                    <a:pt x="105" y="19"/>
                  </a:lnTo>
                  <a:lnTo>
                    <a:pt x="105" y="20"/>
                  </a:lnTo>
                  <a:lnTo>
                    <a:pt x="104" y="24"/>
                  </a:lnTo>
                  <a:lnTo>
                    <a:pt x="112" y="35"/>
                  </a:lnTo>
                  <a:lnTo>
                    <a:pt x="113" y="48"/>
                  </a:lnTo>
                  <a:lnTo>
                    <a:pt x="113" y="55"/>
                  </a:lnTo>
                  <a:lnTo>
                    <a:pt x="112" y="61"/>
                  </a:lnTo>
                  <a:lnTo>
                    <a:pt x="110" y="66"/>
                  </a:lnTo>
                  <a:lnTo>
                    <a:pt x="108" y="72"/>
                  </a:lnTo>
                  <a:lnTo>
                    <a:pt x="105" y="76"/>
                  </a:lnTo>
                  <a:lnTo>
                    <a:pt x="101" y="80"/>
                  </a:lnTo>
                  <a:lnTo>
                    <a:pt x="97" y="84"/>
                  </a:lnTo>
                  <a:lnTo>
                    <a:pt x="93" y="86"/>
                  </a:lnTo>
                  <a:lnTo>
                    <a:pt x="88" y="88"/>
                  </a:lnTo>
                  <a:lnTo>
                    <a:pt x="82" y="89"/>
                  </a:lnTo>
                  <a:lnTo>
                    <a:pt x="70" y="92"/>
                  </a:lnTo>
                  <a:lnTo>
                    <a:pt x="64" y="92"/>
                  </a:lnTo>
                  <a:lnTo>
                    <a:pt x="57" y="92"/>
                  </a:lnTo>
                  <a:lnTo>
                    <a:pt x="49" y="92"/>
                  </a:lnTo>
                  <a:lnTo>
                    <a:pt x="42" y="92"/>
                  </a:lnTo>
                  <a:lnTo>
                    <a:pt x="31" y="89"/>
                  </a:lnTo>
                  <a:lnTo>
                    <a:pt x="25" y="88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2" y="80"/>
                  </a:lnTo>
                  <a:lnTo>
                    <a:pt x="8" y="76"/>
                  </a:lnTo>
                  <a:lnTo>
                    <a:pt x="5" y="72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9" y="24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9" y="1"/>
                  </a:lnTo>
                  <a:lnTo>
                    <a:pt x="21" y="3"/>
                  </a:lnTo>
                  <a:lnTo>
                    <a:pt x="25" y="4"/>
                  </a:lnTo>
                  <a:lnTo>
                    <a:pt x="29" y="7"/>
                  </a:lnTo>
                  <a:lnTo>
                    <a:pt x="34" y="9"/>
                  </a:lnTo>
                  <a:lnTo>
                    <a:pt x="44" y="8"/>
                  </a:lnTo>
                  <a:lnTo>
                    <a:pt x="57" y="7"/>
                  </a:lnTo>
                  <a:lnTo>
                    <a:pt x="69" y="8"/>
                  </a:lnTo>
                  <a:lnTo>
                    <a:pt x="78" y="9"/>
                  </a:lnTo>
                  <a:lnTo>
                    <a:pt x="84" y="7"/>
                  </a:lnTo>
                  <a:lnTo>
                    <a:pt x="88" y="4"/>
                  </a:lnTo>
                  <a:lnTo>
                    <a:pt x="92" y="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8B3FDE02-1603-4B0B-86E2-3F44DA5E2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3861" y="3494857"/>
              <a:ext cx="274178" cy="274178"/>
            </a:xfrm>
            <a:custGeom>
              <a:avLst/>
              <a:gdLst>
                <a:gd name="T0" fmla="*/ 127 w 184"/>
                <a:gd name="T1" fmla="*/ 164 h 184"/>
                <a:gd name="T2" fmla="*/ 154 w 184"/>
                <a:gd name="T3" fmla="*/ 142 h 184"/>
                <a:gd name="T4" fmla="*/ 99 w 184"/>
                <a:gd name="T5" fmla="*/ 134 h 184"/>
                <a:gd name="T6" fmla="*/ 107 w 184"/>
                <a:gd name="T7" fmla="*/ 166 h 184"/>
                <a:gd name="T8" fmla="*/ 121 w 184"/>
                <a:gd name="T9" fmla="*/ 150 h 184"/>
                <a:gd name="T10" fmla="*/ 99 w 184"/>
                <a:gd name="T11" fmla="*/ 134 h 184"/>
                <a:gd name="T12" fmla="*/ 64 w 184"/>
                <a:gd name="T13" fmla="*/ 150 h 184"/>
                <a:gd name="T14" fmla="*/ 79 w 184"/>
                <a:gd name="T15" fmla="*/ 166 h 184"/>
                <a:gd name="T16" fmla="*/ 87 w 184"/>
                <a:gd name="T17" fmla="*/ 134 h 184"/>
                <a:gd name="T18" fmla="*/ 31 w 184"/>
                <a:gd name="T19" fmla="*/ 142 h 184"/>
                <a:gd name="T20" fmla="*/ 59 w 184"/>
                <a:gd name="T21" fmla="*/ 164 h 184"/>
                <a:gd name="T22" fmla="*/ 25 w 184"/>
                <a:gd name="T23" fmla="*/ 134 h 184"/>
                <a:gd name="T24" fmla="*/ 165 w 184"/>
                <a:gd name="T25" fmla="*/ 122 h 184"/>
                <a:gd name="T26" fmla="*/ 99 w 184"/>
                <a:gd name="T27" fmla="*/ 98 h 184"/>
                <a:gd name="T28" fmla="*/ 135 w 184"/>
                <a:gd name="T29" fmla="*/ 98 h 184"/>
                <a:gd name="T30" fmla="*/ 53 w 184"/>
                <a:gd name="T31" fmla="*/ 122 h 184"/>
                <a:gd name="T32" fmla="*/ 49 w 184"/>
                <a:gd name="T33" fmla="*/ 98 h 184"/>
                <a:gd name="T34" fmla="*/ 40 w 184"/>
                <a:gd name="T35" fmla="*/ 122 h 184"/>
                <a:gd name="T36" fmla="*/ 144 w 184"/>
                <a:gd name="T37" fmla="*/ 61 h 184"/>
                <a:gd name="T38" fmla="*/ 165 w 184"/>
                <a:gd name="T39" fmla="*/ 61 h 184"/>
                <a:gd name="T40" fmla="*/ 99 w 184"/>
                <a:gd name="T41" fmla="*/ 86 h 184"/>
                <a:gd name="T42" fmla="*/ 99 w 184"/>
                <a:gd name="T43" fmla="*/ 61 h 184"/>
                <a:gd name="T44" fmla="*/ 87 w 184"/>
                <a:gd name="T45" fmla="*/ 86 h 184"/>
                <a:gd name="T46" fmla="*/ 19 w 184"/>
                <a:gd name="T47" fmla="*/ 61 h 184"/>
                <a:gd name="T48" fmla="*/ 40 w 184"/>
                <a:gd name="T49" fmla="*/ 61 h 184"/>
                <a:gd name="T50" fmla="*/ 135 w 184"/>
                <a:gd name="T51" fmla="*/ 33 h 184"/>
                <a:gd name="T52" fmla="*/ 154 w 184"/>
                <a:gd name="T53" fmla="*/ 42 h 184"/>
                <a:gd name="T54" fmla="*/ 127 w 184"/>
                <a:gd name="T55" fmla="*/ 20 h 184"/>
                <a:gd name="T56" fmla="*/ 36 w 184"/>
                <a:gd name="T57" fmla="*/ 36 h 184"/>
                <a:gd name="T58" fmla="*/ 44 w 184"/>
                <a:gd name="T59" fmla="*/ 49 h 184"/>
                <a:gd name="T60" fmla="*/ 99 w 184"/>
                <a:gd name="T61" fmla="*/ 13 h 184"/>
                <a:gd name="T62" fmla="*/ 125 w 184"/>
                <a:gd name="T63" fmla="*/ 41 h 184"/>
                <a:gd name="T64" fmla="*/ 112 w 184"/>
                <a:gd name="T65" fmla="*/ 21 h 184"/>
                <a:gd name="T66" fmla="*/ 99 w 184"/>
                <a:gd name="T67" fmla="*/ 13 h 184"/>
                <a:gd name="T68" fmla="*/ 79 w 184"/>
                <a:gd name="T69" fmla="*/ 17 h 184"/>
                <a:gd name="T70" fmla="*/ 64 w 184"/>
                <a:gd name="T71" fmla="*/ 33 h 184"/>
                <a:gd name="T72" fmla="*/ 87 w 184"/>
                <a:gd name="T73" fmla="*/ 49 h 184"/>
                <a:gd name="T74" fmla="*/ 117 w 184"/>
                <a:gd name="T75" fmla="*/ 4 h 184"/>
                <a:gd name="T76" fmla="*/ 172 w 184"/>
                <a:gd name="T77" fmla="*/ 45 h 184"/>
                <a:gd name="T78" fmla="*/ 181 w 184"/>
                <a:gd name="T79" fmla="*/ 116 h 184"/>
                <a:gd name="T80" fmla="*/ 139 w 184"/>
                <a:gd name="T81" fmla="*/ 172 h 184"/>
                <a:gd name="T82" fmla="*/ 68 w 184"/>
                <a:gd name="T83" fmla="*/ 181 h 184"/>
                <a:gd name="T84" fmla="*/ 13 w 184"/>
                <a:gd name="T85" fmla="*/ 138 h 184"/>
                <a:gd name="T86" fmla="*/ 4 w 184"/>
                <a:gd name="T87" fmla="*/ 68 h 184"/>
                <a:gd name="T88" fmla="*/ 47 w 184"/>
                <a:gd name="T89" fmla="*/ 1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84">
                  <a:moveTo>
                    <a:pt x="141" y="134"/>
                  </a:moveTo>
                  <a:lnTo>
                    <a:pt x="135" y="150"/>
                  </a:lnTo>
                  <a:lnTo>
                    <a:pt x="127" y="164"/>
                  </a:lnTo>
                  <a:lnTo>
                    <a:pt x="139" y="157"/>
                  </a:lnTo>
                  <a:lnTo>
                    <a:pt x="149" y="148"/>
                  </a:lnTo>
                  <a:lnTo>
                    <a:pt x="154" y="142"/>
                  </a:lnTo>
                  <a:lnTo>
                    <a:pt x="160" y="134"/>
                  </a:lnTo>
                  <a:lnTo>
                    <a:pt x="141" y="134"/>
                  </a:lnTo>
                  <a:close/>
                  <a:moveTo>
                    <a:pt x="99" y="134"/>
                  </a:moveTo>
                  <a:lnTo>
                    <a:pt x="99" y="170"/>
                  </a:lnTo>
                  <a:lnTo>
                    <a:pt x="103" y="169"/>
                  </a:lnTo>
                  <a:lnTo>
                    <a:pt x="107" y="166"/>
                  </a:lnTo>
                  <a:lnTo>
                    <a:pt x="112" y="162"/>
                  </a:lnTo>
                  <a:lnTo>
                    <a:pt x="116" y="157"/>
                  </a:lnTo>
                  <a:lnTo>
                    <a:pt x="121" y="150"/>
                  </a:lnTo>
                  <a:lnTo>
                    <a:pt x="125" y="144"/>
                  </a:lnTo>
                  <a:lnTo>
                    <a:pt x="128" y="134"/>
                  </a:lnTo>
                  <a:lnTo>
                    <a:pt x="99" y="134"/>
                  </a:lnTo>
                  <a:close/>
                  <a:moveTo>
                    <a:pt x="56" y="134"/>
                  </a:moveTo>
                  <a:lnTo>
                    <a:pt x="60" y="144"/>
                  </a:lnTo>
                  <a:lnTo>
                    <a:pt x="64" y="150"/>
                  </a:lnTo>
                  <a:lnTo>
                    <a:pt x="68" y="157"/>
                  </a:lnTo>
                  <a:lnTo>
                    <a:pt x="73" y="162"/>
                  </a:lnTo>
                  <a:lnTo>
                    <a:pt x="79" y="166"/>
                  </a:lnTo>
                  <a:lnTo>
                    <a:pt x="83" y="169"/>
                  </a:lnTo>
                  <a:lnTo>
                    <a:pt x="87" y="170"/>
                  </a:lnTo>
                  <a:lnTo>
                    <a:pt x="87" y="134"/>
                  </a:lnTo>
                  <a:lnTo>
                    <a:pt x="56" y="134"/>
                  </a:lnTo>
                  <a:close/>
                  <a:moveTo>
                    <a:pt x="25" y="134"/>
                  </a:moveTo>
                  <a:lnTo>
                    <a:pt x="31" y="142"/>
                  </a:lnTo>
                  <a:lnTo>
                    <a:pt x="36" y="148"/>
                  </a:lnTo>
                  <a:lnTo>
                    <a:pt x="47" y="157"/>
                  </a:lnTo>
                  <a:lnTo>
                    <a:pt x="59" y="164"/>
                  </a:lnTo>
                  <a:lnTo>
                    <a:pt x="51" y="150"/>
                  </a:lnTo>
                  <a:lnTo>
                    <a:pt x="44" y="134"/>
                  </a:lnTo>
                  <a:lnTo>
                    <a:pt x="25" y="134"/>
                  </a:lnTo>
                  <a:close/>
                  <a:moveTo>
                    <a:pt x="148" y="98"/>
                  </a:moveTo>
                  <a:lnTo>
                    <a:pt x="144" y="122"/>
                  </a:lnTo>
                  <a:lnTo>
                    <a:pt x="165" y="122"/>
                  </a:lnTo>
                  <a:lnTo>
                    <a:pt x="172" y="98"/>
                  </a:lnTo>
                  <a:lnTo>
                    <a:pt x="148" y="98"/>
                  </a:lnTo>
                  <a:close/>
                  <a:moveTo>
                    <a:pt x="99" y="98"/>
                  </a:moveTo>
                  <a:lnTo>
                    <a:pt x="99" y="122"/>
                  </a:lnTo>
                  <a:lnTo>
                    <a:pt x="132" y="122"/>
                  </a:lnTo>
                  <a:lnTo>
                    <a:pt x="135" y="98"/>
                  </a:lnTo>
                  <a:lnTo>
                    <a:pt x="99" y="98"/>
                  </a:lnTo>
                  <a:close/>
                  <a:moveTo>
                    <a:pt x="49" y="98"/>
                  </a:moveTo>
                  <a:lnTo>
                    <a:pt x="53" y="122"/>
                  </a:lnTo>
                  <a:lnTo>
                    <a:pt x="87" y="122"/>
                  </a:lnTo>
                  <a:lnTo>
                    <a:pt x="87" y="98"/>
                  </a:lnTo>
                  <a:lnTo>
                    <a:pt x="49" y="98"/>
                  </a:lnTo>
                  <a:close/>
                  <a:moveTo>
                    <a:pt x="13" y="98"/>
                  </a:moveTo>
                  <a:lnTo>
                    <a:pt x="19" y="122"/>
                  </a:lnTo>
                  <a:lnTo>
                    <a:pt x="40" y="122"/>
                  </a:lnTo>
                  <a:lnTo>
                    <a:pt x="37" y="98"/>
                  </a:lnTo>
                  <a:lnTo>
                    <a:pt x="13" y="98"/>
                  </a:lnTo>
                  <a:close/>
                  <a:moveTo>
                    <a:pt x="144" y="61"/>
                  </a:moveTo>
                  <a:lnTo>
                    <a:pt x="148" y="86"/>
                  </a:lnTo>
                  <a:lnTo>
                    <a:pt x="172" y="86"/>
                  </a:lnTo>
                  <a:lnTo>
                    <a:pt x="165" y="61"/>
                  </a:lnTo>
                  <a:lnTo>
                    <a:pt x="144" y="61"/>
                  </a:lnTo>
                  <a:close/>
                  <a:moveTo>
                    <a:pt x="99" y="61"/>
                  </a:moveTo>
                  <a:lnTo>
                    <a:pt x="99" y="86"/>
                  </a:lnTo>
                  <a:lnTo>
                    <a:pt x="135" y="86"/>
                  </a:lnTo>
                  <a:lnTo>
                    <a:pt x="132" y="61"/>
                  </a:lnTo>
                  <a:lnTo>
                    <a:pt x="99" y="61"/>
                  </a:lnTo>
                  <a:close/>
                  <a:moveTo>
                    <a:pt x="53" y="61"/>
                  </a:moveTo>
                  <a:lnTo>
                    <a:pt x="49" y="86"/>
                  </a:lnTo>
                  <a:lnTo>
                    <a:pt x="87" y="86"/>
                  </a:lnTo>
                  <a:lnTo>
                    <a:pt x="87" y="61"/>
                  </a:lnTo>
                  <a:lnTo>
                    <a:pt x="53" y="61"/>
                  </a:lnTo>
                  <a:close/>
                  <a:moveTo>
                    <a:pt x="19" y="61"/>
                  </a:moveTo>
                  <a:lnTo>
                    <a:pt x="13" y="86"/>
                  </a:lnTo>
                  <a:lnTo>
                    <a:pt x="37" y="86"/>
                  </a:lnTo>
                  <a:lnTo>
                    <a:pt x="40" y="61"/>
                  </a:lnTo>
                  <a:lnTo>
                    <a:pt x="19" y="61"/>
                  </a:lnTo>
                  <a:close/>
                  <a:moveTo>
                    <a:pt x="127" y="20"/>
                  </a:moveTo>
                  <a:lnTo>
                    <a:pt x="135" y="33"/>
                  </a:lnTo>
                  <a:lnTo>
                    <a:pt x="141" y="49"/>
                  </a:lnTo>
                  <a:lnTo>
                    <a:pt x="160" y="49"/>
                  </a:lnTo>
                  <a:lnTo>
                    <a:pt x="154" y="42"/>
                  </a:lnTo>
                  <a:lnTo>
                    <a:pt x="149" y="36"/>
                  </a:lnTo>
                  <a:lnTo>
                    <a:pt x="139" y="26"/>
                  </a:lnTo>
                  <a:lnTo>
                    <a:pt x="127" y="20"/>
                  </a:lnTo>
                  <a:close/>
                  <a:moveTo>
                    <a:pt x="59" y="20"/>
                  </a:moveTo>
                  <a:lnTo>
                    <a:pt x="47" y="26"/>
                  </a:lnTo>
                  <a:lnTo>
                    <a:pt x="36" y="36"/>
                  </a:lnTo>
                  <a:lnTo>
                    <a:pt x="31" y="42"/>
                  </a:lnTo>
                  <a:lnTo>
                    <a:pt x="25" y="49"/>
                  </a:lnTo>
                  <a:lnTo>
                    <a:pt x="44" y="49"/>
                  </a:lnTo>
                  <a:lnTo>
                    <a:pt x="51" y="33"/>
                  </a:lnTo>
                  <a:lnTo>
                    <a:pt x="59" y="20"/>
                  </a:lnTo>
                  <a:close/>
                  <a:moveTo>
                    <a:pt x="99" y="13"/>
                  </a:moveTo>
                  <a:lnTo>
                    <a:pt x="99" y="49"/>
                  </a:lnTo>
                  <a:lnTo>
                    <a:pt x="128" y="49"/>
                  </a:lnTo>
                  <a:lnTo>
                    <a:pt x="125" y="41"/>
                  </a:lnTo>
                  <a:lnTo>
                    <a:pt x="121" y="33"/>
                  </a:lnTo>
                  <a:lnTo>
                    <a:pt x="116" y="26"/>
                  </a:lnTo>
                  <a:lnTo>
                    <a:pt x="112" y="21"/>
                  </a:lnTo>
                  <a:lnTo>
                    <a:pt x="107" y="17"/>
                  </a:lnTo>
                  <a:lnTo>
                    <a:pt x="103" y="14"/>
                  </a:lnTo>
                  <a:lnTo>
                    <a:pt x="99" y="13"/>
                  </a:lnTo>
                  <a:close/>
                  <a:moveTo>
                    <a:pt x="87" y="13"/>
                  </a:moveTo>
                  <a:lnTo>
                    <a:pt x="83" y="14"/>
                  </a:lnTo>
                  <a:lnTo>
                    <a:pt x="79" y="17"/>
                  </a:lnTo>
                  <a:lnTo>
                    <a:pt x="73" y="21"/>
                  </a:lnTo>
                  <a:lnTo>
                    <a:pt x="68" y="26"/>
                  </a:lnTo>
                  <a:lnTo>
                    <a:pt x="64" y="33"/>
                  </a:lnTo>
                  <a:lnTo>
                    <a:pt x="60" y="41"/>
                  </a:lnTo>
                  <a:lnTo>
                    <a:pt x="56" y="49"/>
                  </a:lnTo>
                  <a:lnTo>
                    <a:pt x="87" y="49"/>
                  </a:lnTo>
                  <a:lnTo>
                    <a:pt x="87" y="13"/>
                  </a:lnTo>
                  <a:close/>
                  <a:moveTo>
                    <a:pt x="92" y="0"/>
                  </a:moveTo>
                  <a:lnTo>
                    <a:pt x="117" y="4"/>
                  </a:lnTo>
                  <a:lnTo>
                    <a:pt x="139" y="13"/>
                  </a:lnTo>
                  <a:lnTo>
                    <a:pt x="157" y="26"/>
                  </a:lnTo>
                  <a:lnTo>
                    <a:pt x="172" y="45"/>
                  </a:lnTo>
                  <a:lnTo>
                    <a:pt x="181" y="68"/>
                  </a:lnTo>
                  <a:lnTo>
                    <a:pt x="184" y="92"/>
                  </a:lnTo>
                  <a:lnTo>
                    <a:pt x="181" y="116"/>
                  </a:lnTo>
                  <a:lnTo>
                    <a:pt x="172" y="138"/>
                  </a:lnTo>
                  <a:lnTo>
                    <a:pt x="157" y="157"/>
                  </a:lnTo>
                  <a:lnTo>
                    <a:pt x="139" y="172"/>
                  </a:lnTo>
                  <a:lnTo>
                    <a:pt x="117" y="181"/>
                  </a:lnTo>
                  <a:lnTo>
                    <a:pt x="92" y="184"/>
                  </a:lnTo>
                  <a:lnTo>
                    <a:pt x="68" y="181"/>
                  </a:lnTo>
                  <a:lnTo>
                    <a:pt x="47" y="172"/>
                  </a:lnTo>
                  <a:lnTo>
                    <a:pt x="28" y="157"/>
                  </a:lnTo>
                  <a:lnTo>
                    <a:pt x="13" y="138"/>
                  </a:lnTo>
                  <a:lnTo>
                    <a:pt x="4" y="116"/>
                  </a:lnTo>
                  <a:lnTo>
                    <a:pt x="0" y="92"/>
                  </a:lnTo>
                  <a:lnTo>
                    <a:pt x="4" y="68"/>
                  </a:lnTo>
                  <a:lnTo>
                    <a:pt x="13" y="45"/>
                  </a:lnTo>
                  <a:lnTo>
                    <a:pt x="28" y="26"/>
                  </a:lnTo>
                  <a:lnTo>
                    <a:pt x="47" y="13"/>
                  </a:lnTo>
                  <a:lnTo>
                    <a:pt x="68" y="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E7642A57-AAE8-4FDE-A33F-7D2209C04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18" y="3350318"/>
              <a:ext cx="131128" cy="131128"/>
            </a:xfrm>
            <a:custGeom>
              <a:avLst/>
              <a:gdLst>
                <a:gd name="T0" fmla="*/ 39 w 88"/>
                <a:gd name="T1" fmla="*/ 44 h 88"/>
                <a:gd name="T2" fmla="*/ 22 w 88"/>
                <a:gd name="T3" fmla="*/ 54 h 88"/>
                <a:gd name="T4" fmla="*/ 39 w 88"/>
                <a:gd name="T5" fmla="*/ 70 h 88"/>
                <a:gd name="T6" fmla="*/ 49 w 88"/>
                <a:gd name="T7" fmla="*/ 54 h 88"/>
                <a:gd name="T8" fmla="*/ 65 w 88"/>
                <a:gd name="T9" fmla="*/ 44 h 88"/>
                <a:gd name="T10" fmla="*/ 49 w 88"/>
                <a:gd name="T11" fmla="*/ 26 h 88"/>
                <a:gd name="T12" fmla="*/ 65 w 88"/>
                <a:gd name="T13" fmla="*/ 2 h 88"/>
                <a:gd name="T14" fmla="*/ 85 w 88"/>
                <a:gd name="T15" fmla="*/ 16 h 88"/>
                <a:gd name="T16" fmla="*/ 84 w 88"/>
                <a:gd name="T17" fmla="*/ 9 h 88"/>
                <a:gd name="T18" fmla="*/ 77 w 88"/>
                <a:gd name="T19" fmla="*/ 4 h 88"/>
                <a:gd name="T20" fmla="*/ 65 w 88"/>
                <a:gd name="T21" fmla="*/ 2 h 88"/>
                <a:gd name="T22" fmla="*/ 47 w 88"/>
                <a:gd name="T23" fmla="*/ 16 h 88"/>
                <a:gd name="T24" fmla="*/ 60 w 88"/>
                <a:gd name="T25" fmla="*/ 2 h 88"/>
                <a:gd name="T26" fmla="*/ 27 w 88"/>
                <a:gd name="T27" fmla="*/ 2 h 88"/>
                <a:gd name="T28" fmla="*/ 41 w 88"/>
                <a:gd name="T29" fmla="*/ 16 h 88"/>
                <a:gd name="T30" fmla="*/ 27 w 88"/>
                <a:gd name="T31" fmla="*/ 2 h 88"/>
                <a:gd name="T32" fmla="*/ 10 w 88"/>
                <a:gd name="T33" fmla="*/ 4 h 88"/>
                <a:gd name="T34" fmla="*/ 4 w 88"/>
                <a:gd name="T35" fmla="*/ 9 h 88"/>
                <a:gd name="T36" fmla="*/ 3 w 88"/>
                <a:gd name="T37" fmla="*/ 16 h 88"/>
                <a:gd name="T38" fmla="*/ 22 w 88"/>
                <a:gd name="T39" fmla="*/ 2 h 88"/>
                <a:gd name="T40" fmla="*/ 15 w 88"/>
                <a:gd name="T41" fmla="*/ 0 h 88"/>
                <a:gd name="T42" fmla="*/ 77 w 88"/>
                <a:gd name="T43" fmla="*/ 0 h 88"/>
                <a:gd name="T44" fmla="*/ 84 w 88"/>
                <a:gd name="T45" fmla="*/ 5 h 88"/>
                <a:gd name="T46" fmla="*/ 88 w 88"/>
                <a:gd name="T47" fmla="*/ 14 h 88"/>
                <a:gd name="T48" fmla="*/ 87 w 88"/>
                <a:gd name="T49" fmla="*/ 77 h 88"/>
                <a:gd name="T50" fmla="*/ 81 w 88"/>
                <a:gd name="T51" fmla="*/ 84 h 88"/>
                <a:gd name="T52" fmla="*/ 73 w 88"/>
                <a:gd name="T53" fmla="*/ 88 h 88"/>
                <a:gd name="T54" fmla="*/ 10 w 88"/>
                <a:gd name="T55" fmla="*/ 86 h 88"/>
                <a:gd name="T56" fmla="*/ 3 w 88"/>
                <a:gd name="T57" fmla="*/ 81 h 88"/>
                <a:gd name="T58" fmla="*/ 0 w 88"/>
                <a:gd name="T59" fmla="*/ 73 h 88"/>
                <a:gd name="T60" fmla="*/ 2 w 88"/>
                <a:gd name="T61" fmla="*/ 9 h 88"/>
                <a:gd name="T62" fmla="*/ 6 w 88"/>
                <a:gd name="T63" fmla="*/ 2 h 88"/>
                <a:gd name="T64" fmla="*/ 15 w 88"/>
                <a:gd name="T6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88">
                  <a:moveTo>
                    <a:pt x="39" y="26"/>
                  </a:moveTo>
                  <a:lnTo>
                    <a:pt x="39" y="44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39" y="54"/>
                  </a:lnTo>
                  <a:lnTo>
                    <a:pt x="39" y="70"/>
                  </a:lnTo>
                  <a:lnTo>
                    <a:pt x="49" y="70"/>
                  </a:lnTo>
                  <a:lnTo>
                    <a:pt x="49" y="54"/>
                  </a:lnTo>
                  <a:lnTo>
                    <a:pt x="65" y="54"/>
                  </a:lnTo>
                  <a:lnTo>
                    <a:pt x="65" y="44"/>
                  </a:lnTo>
                  <a:lnTo>
                    <a:pt x="49" y="44"/>
                  </a:lnTo>
                  <a:lnTo>
                    <a:pt x="49" y="26"/>
                  </a:lnTo>
                  <a:lnTo>
                    <a:pt x="39" y="26"/>
                  </a:lnTo>
                  <a:close/>
                  <a:moveTo>
                    <a:pt x="65" y="2"/>
                  </a:moveTo>
                  <a:lnTo>
                    <a:pt x="65" y="16"/>
                  </a:lnTo>
                  <a:lnTo>
                    <a:pt x="85" y="16"/>
                  </a:lnTo>
                  <a:lnTo>
                    <a:pt x="85" y="14"/>
                  </a:lnTo>
                  <a:lnTo>
                    <a:pt x="84" y="9"/>
                  </a:lnTo>
                  <a:lnTo>
                    <a:pt x="81" y="6"/>
                  </a:lnTo>
                  <a:lnTo>
                    <a:pt x="77" y="4"/>
                  </a:lnTo>
                  <a:lnTo>
                    <a:pt x="73" y="2"/>
                  </a:lnTo>
                  <a:lnTo>
                    <a:pt x="65" y="2"/>
                  </a:lnTo>
                  <a:close/>
                  <a:moveTo>
                    <a:pt x="47" y="2"/>
                  </a:moveTo>
                  <a:lnTo>
                    <a:pt x="47" y="16"/>
                  </a:lnTo>
                  <a:lnTo>
                    <a:pt x="60" y="16"/>
                  </a:lnTo>
                  <a:lnTo>
                    <a:pt x="60" y="2"/>
                  </a:lnTo>
                  <a:lnTo>
                    <a:pt x="47" y="2"/>
                  </a:lnTo>
                  <a:close/>
                  <a:moveTo>
                    <a:pt x="27" y="2"/>
                  </a:moveTo>
                  <a:lnTo>
                    <a:pt x="27" y="16"/>
                  </a:lnTo>
                  <a:lnTo>
                    <a:pt x="41" y="16"/>
                  </a:lnTo>
                  <a:lnTo>
                    <a:pt x="41" y="2"/>
                  </a:lnTo>
                  <a:lnTo>
                    <a:pt x="27" y="2"/>
                  </a:lnTo>
                  <a:close/>
                  <a:moveTo>
                    <a:pt x="15" y="2"/>
                  </a:moveTo>
                  <a:lnTo>
                    <a:pt x="10" y="4"/>
                  </a:lnTo>
                  <a:lnTo>
                    <a:pt x="7" y="6"/>
                  </a:lnTo>
                  <a:lnTo>
                    <a:pt x="4" y="9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22" y="16"/>
                  </a:lnTo>
                  <a:lnTo>
                    <a:pt x="22" y="2"/>
                  </a:lnTo>
                  <a:lnTo>
                    <a:pt x="15" y="2"/>
                  </a:lnTo>
                  <a:close/>
                  <a:moveTo>
                    <a:pt x="15" y="0"/>
                  </a:moveTo>
                  <a:lnTo>
                    <a:pt x="73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4" y="5"/>
                  </a:lnTo>
                  <a:lnTo>
                    <a:pt x="87" y="9"/>
                  </a:lnTo>
                  <a:lnTo>
                    <a:pt x="88" y="14"/>
                  </a:lnTo>
                  <a:lnTo>
                    <a:pt x="88" y="73"/>
                  </a:lnTo>
                  <a:lnTo>
                    <a:pt x="87" y="77"/>
                  </a:lnTo>
                  <a:lnTo>
                    <a:pt x="84" y="81"/>
                  </a:lnTo>
                  <a:lnTo>
                    <a:pt x="81" y="84"/>
                  </a:lnTo>
                  <a:lnTo>
                    <a:pt x="77" y="86"/>
                  </a:lnTo>
                  <a:lnTo>
                    <a:pt x="73" y="88"/>
                  </a:lnTo>
                  <a:lnTo>
                    <a:pt x="15" y="88"/>
                  </a:lnTo>
                  <a:lnTo>
                    <a:pt x="10" y="86"/>
                  </a:lnTo>
                  <a:lnTo>
                    <a:pt x="6" y="84"/>
                  </a:lnTo>
                  <a:lnTo>
                    <a:pt x="3" y="81"/>
                  </a:lnTo>
                  <a:lnTo>
                    <a:pt x="2" y="77"/>
                  </a:lnTo>
                  <a:lnTo>
                    <a:pt x="0" y="73"/>
                  </a:lnTo>
                  <a:lnTo>
                    <a:pt x="0" y="14"/>
                  </a:lnTo>
                  <a:lnTo>
                    <a:pt x="2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BC856C67-7E4B-4A73-94C9-1181508BE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3377140"/>
              <a:ext cx="119208" cy="95366"/>
            </a:xfrm>
            <a:custGeom>
              <a:avLst/>
              <a:gdLst>
                <a:gd name="T0" fmla="*/ 64 w 80"/>
                <a:gd name="T1" fmla="*/ 8 h 64"/>
                <a:gd name="T2" fmla="*/ 31 w 80"/>
                <a:gd name="T3" fmla="*/ 42 h 64"/>
                <a:gd name="T4" fmla="*/ 15 w 80"/>
                <a:gd name="T5" fmla="*/ 27 h 64"/>
                <a:gd name="T6" fmla="*/ 8 w 80"/>
                <a:gd name="T7" fmla="*/ 34 h 64"/>
                <a:gd name="T8" fmla="*/ 31 w 80"/>
                <a:gd name="T9" fmla="*/ 56 h 64"/>
                <a:gd name="T10" fmla="*/ 72 w 80"/>
                <a:gd name="T11" fmla="*/ 15 h 64"/>
                <a:gd name="T12" fmla="*/ 64 w 80"/>
                <a:gd name="T13" fmla="*/ 8 h 64"/>
                <a:gd name="T14" fmla="*/ 64 w 80"/>
                <a:gd name="T15" fmla="*/ 0 h 64"/>
                <a:gd name="T16" fmla="*/ 80 w 80"/>
                <a:gd name="T17" fmla="*/ 15 h 64"/>
                <a:gd name="T18" fmla="*/ 31 w 80"/>
                <a:gd name="T19" fmla="*/ 64 h 64"/>
                <a:gd name="T20" fmla="*/ 0 w 80"/>
                <a:gd name="T21" fmla="*/ 34 h 64"/>
                <a:gd name="T22" fmla="*/ 15 w 80"/>
                <a:gd name="T23" fmla="*/ 18 h 64"/>
                <a:gd name="T24" fmla="*/ 31 w 80"/>
                <a:gd name="T25" fmla="*/ 34 h 64"/>
                <a:gd name="T26" fmla="*/ 64 w 80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64">
                  <a:moveTo>
                    <a:pt x="64" y="8"/>
                  </a:moveTo>
                  <a:lnTo>
                    <a:pt x="31" y="42"/>
                  </a:lnTo>
                  <a:lnTo>
                    <a:pt x="15" y="27"/>
                  </a:lnTo>
                  <a:lnTo>
                    <a:pt x="8" y="34"/>
                  </a:lnTo>
                  <a:lnTo>
                    <a:pt x="31" y="56"/>
                  </a:lnTo>
                  <a:lnTo>
                    <a:pt x="72" y="15"/>
                  </a:lnTo>
                  <a:lnTo>
                    <a:pt x="64" y="8"/>
                  </a:lnTo>
                  <a:close/>
                  <a:moveTo>
                    <a:pt x="64" y="0"/>
                  </a:moveTo>
                  <a:lnTo>
                    <a:pt x="80" y="15"/>
                  </a:lnTo>
                  <a:lnTo>
                    <a:pt x="31" y="64"/>
                  </a:lnTo>
                  <a:lnTo>
                    <a:pt x="0" y="34"/>
                  </a:lnTo>
                  <a:lnTo>
                    <a:pt x="15" y="18"/>
                  </a:lnTo>
                  <a:lnTo>
                    <a:pt x="31" y="3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6D165CC1-9A21-4298-AD25-391550254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737" y="5439431"/>
              <a:ext cx="169871" cy="175831"/>
            </a:xfrm>
            <a:custGeom>
              <a:avLst/>
              <a:gdLst>
                <a:gd name="T0" fmla="*/ 73 w 114"/>
                <a:gd name="T1" fmla="*/ 96 h 118"/>
                <a:gd name="T2" fmla="*/ 78 w 114"/>
                <a:gd name="T3" fmla="*/ 104 h 118"/>
                <a:gd name="T4" fmla="*/ 76 w 114"/>
                <a:gd name="T5" fmla="*/ 112 h 118"/>
                <a:gd name="T6" fmla="*/ 69 w 114"/>
                <a:gd name="T7" fmla="*/ 118 h 118"/>
                <a:gd name="T8" fmla="*/ 61 w 114"/>
                <a:gd name="T9" fmla="*/ 115 h 118"/>
                <a:gd name="T10" fmla="*/ 56 w 114"/>
                <a:gd name="T11" fmla="*/ 108 h 118"/>
                <a:gd name="T12" fmla="*/ 57 w 114"/>
                <a:gd name="T13" fmla="*/ 100 h 118"/>
                <a:gd name="T14" fmla="*/ 65 w 114"/>
                <a:gd name="T15" fmla="*/ 95 h 118"/>
                <a:gd name="T16" fmla="*/ 25 w 114"/>
                <a:gd name="T17" fmla="*/ 87 h 118"/>
                <a:gd name="T18" fmla="*/ 32 w 114"/>
                <a:gd name="T19" fmla="*/ 91 h 118"/>
                <a:gd name="T20" fmla="*/ 34 w 114"/>
                <a:gd name="T21" fmla="*/ 99 h 118"/>
                <a:gd name="T22" fmla="*/ 29 w 114"/>
                <a:gd name="T23" fmla="*/ 107 h 118"/>
                <a:gd name="T24" fmla="*/ 21 w 114"/>
                <a:gd name="T25" fmla="*/ 108 h 118"/>
                <a:gd name="T26" fmla="*/ 13 w 114"/>
                <a:gd name="T27" fmla="*/ 104 h 118"/>
                <a:gd name="T28" fmla="*/ 12 w 114"/>
                <a:gd name="T29" fmla="*/ 95 h 118"/>
                <a:gd name="T30" fmla="*/ 17 w 114"/>
                <a:gd name="T31" fmla="*/ 88 h 118"/>
                <a:gd name="T32" fmla="*/ 25 w 114"/>
                <a:gd name="T33" fmla="*/ 87 h 118"/>
                <a:gd name="T34" fmla="*/ 69 w 114"/>
                <a:gd name="T35" fmla="*/ 72 h 118"/>
                <a:gd name="T36" fmla="*/ 82 w 114"/>
                <a:gd name="T37" fmla="*/ 67 h 118"/>
                <a:gd name="T38" fmla="*/ 49 w 114"/>
                <a:gd name="T39" fmla="*/ 60 h 118"/>
                <a:gd name="T40" fmla="*/ 62 w 114"/>
                <a:gd name="T41" fmla="*/ 71 h 118"/>
                <a:gd name="T42" fmla="*/ 49 w 114"/>
                <a:gd name="T43" fmla="*/ 60 h 118"/>
                <a:gd name="T44" fmla="*/ 29 w 114"/>
                <a:gd name="T45" fmla="*/ 64 h 118"/>
                <a:gd name="T46" fmla="*/ 42 w 114"/>
                <a:gd name="T47" fmla="*/ 59 h 118"/>
                <a:gd name="T48" fmla="*/ 74 w 114"/>
                <a:gd name="T49" fmla="*/ 51 h 118"/>
                <a:gd name="T50" fmla="*/ 86 w 114"/>
                <a:gd name="T51" fmla="*/ 60 h 118"/>
                <a:gd name="T52" fmla="*/ 74 w 114"/>
                <a:gd name="T53" fmla="*/ 51 h 118"/>
                <a:gd name="T54" fmla="*/ 50 w 114"/>
                <a:gd name="T55" fmla="*/ 54 h 118"/>
                <a:gd name="T56" fmla="*/ 66 w 114"/>
                <a:gd name="T57" fmla="*/ 50 h 118"/>
                <a:gd name="T58" fmla="*/ 30 w 114"/>
                <a:gd name="T59" fmla="*/ 42 h 118"/>
                <a:gd name="T60" fmla="*/ 44 w 114"/>
                <a:gd name="T61" fmla="*/ 52 h 118"/>
                <a:gd name="T62" fmla="*/ 30 w 114"/>
                <a:gd name="T63" fmla="*/ 42 h 118"/>
                <a:gd name="T64" fmla="*/ 76 w 114"/>
                <a:gd name="T65" fmla="*/ 43 h 118"/>
                <a:gd name="T66" fmla="*/ 95 w 114"/>
                <a:gd name="T67" fmla="*/ 40 h 118"/>
                <a:gd name="T68" fmla="*/ 54 w 114"/>
                <a:gd name="T69" fmla="*/ 32 h 118"/>
                <a:gd name="T70" fmla="*/ 68 w 114"/>
                <a:gd name="T71" fmla="*/ 42 h 118"/>
                <a:gd name="T72" fmla="*/ 54 w 114"/>
                <a:gd name="T73" fmla="*/ 32 h 118"/>
                <a:gd name="T74" fmla="*/ 30 w 114"/>
                <a:gd name="T75" fmla="*/ 35 h 118"/>
                <a:gd name="T76" fmla="*/ 48 w 114"/>
                <a:gd name="T77" fmla="*/ 30 h 118"/>
                <a:gd name="T78" fmla="*/ 8 w 114"/>
                <a:gd name="T79" fmla="*/ 0 h 118"/>
                <a:gd name="T80" fmla="*/ 29 w 114"/>
                <a:gd name="T81" fmla="*/ 4 h 118"/>
                <a:gd name="T82" fmla="*/ 32 w 114"/>
                <a:gd name="T83" fmla="*/ 11 h 118"/>
                <a:gd name="T84" fmla="*/ 99 w 114"/>
                <a:gd name="T85" fmla="*/ 32 h 118"/>
                <a:gd name="T86" fmla="*/ 102 w 114"/>
                <a:gd name="T87" fmla="*/ 28 h 118"/>
                <a:gd name="T88" fmla="*/ 107 w 114"/>
                <a:gd name="T89" fmla="*/ 27 h 118"/>
                <a:gd name="T90" fmla="*/ 113 w 114"/>
                <a:gd name="T91" fmla="*/ 30 h 118"/>
                <a:gd name="T92" fmla="*/ 114 w 114"/>
                <a:gd name="T93" fmla="*/ 35 h 118"/>
                <a:gd name="T94" fmla="*/ 89 w 114"/>
                <a:gd name="T95" fmla="*/ 86 h 118"/>
                <a:gd name="T96" fmla="*/ 85 w 114"/>
                <a:gd name="T97" fmla="*/ 90 h 118"/>
                <a:gd name="T98" fmla="*/ 20 w 114"/>
                <a:gd name="T99" fmla="*/ 78 h 118"/>
                <a:gd name="T100" fmla="*/ 14 w 114"/>
                <a:gd name="T101" fmla="*/ 74 h 118"/>
                <a:gd name="T102" fmla="*/ 17 w 114"/>
                <a:gd name="T103" fmla="*/ 16 h 118"/>
                <a:gd name="T104" fmla="*/ 2 w 114"/>
                <a:gd name="T105" fmla="*/ 14 h 118"/>
                <a:gd name="T106" fmla="*/ 0 w 114"/>
                <a:gd name="T107" fmla="*/ 8 h 118"/>
                <a:gd name="T108" fmla="*/ 0 w 114"/>
                <a:gd name="T109" fmla="*/ 3 h 118"/>
                <a:gd name="T110" fmla="*/ 5 w 114"/>
                <a:gd name="T1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118">
                  <a:moveTo>
                    <a:pt x="69" y="95"/>
                  </a:moveTo>
                  <a:lnTo>
                    <a:pt x="73" y="96"/>
                  </a:lnTo>
                  <a:lnTo>
                    <a:pt x="76" y="100"/>
                  </a:lnTo>
                  <a:lnTo>
                    <a:pt x="78" y="104"/>
                  </a:lnTo>
                  <a:lnTo>
                    <a:pt x="78" y="108"/>
                  </a:lnTo>
                  <a:lnTo>
                    <a:pt x="76" y="112"/>
                  </a:lnTo>
                  <a:lnTo>
                    <a:pt x="73" y="115"/>
                  </a:lnTo>
                  <a:lnTo>
                    <a:pt x="69" y="118"/>
                  </a:lnTo>
                  <a:lnTo>
                    <a:pt x="65" y="118"/>
                  </a:lnTo>
                  <a:lnTo>
                    <a:pt x="61" y="115"/>
                  </a:lnTo>
                  <a:lnTo>
                    <a:pt x="57" y="112"/>
                  </a:lnTo>
                  <a:lnTo>
                    <a:pt x="56" y="108"/>
                  </a:lnTo>
                  <a:lnTo>
                    <a:pt x="56" y="104"/>
                  </a:lnTo>
                  <a:lnTo>
                    <a:pt x="57" y="100"/>
                  </a:lnTo>
                  <a:lnTo>
                    <a:pt x="61" y="96"/>
                  </a:lnTo>
                  <a:lnTo>
                    <a:pt x="65" y="95"/>
                  </a:lnTo>
                  <a:lnTo>
                    <a:pt x="69" y="95"/>
                  </a:lnTo>
                  <a:close/>
                  <a:moveTo>
                    <a:pt x="25" y="87"/>
                  </a:moveTo>
                  <a:lnTo>
                    <a:pt x="29" y="88"/>
                  </a:lnTo>
                  <a:lnTo>
                    <a:pt x="32" y="91"/>
                  </a:lnTo>
                  <a:lnTo>
                    <a:pt x="34" y="95"/>
                  </a:lnTo>
                  <a:lnTo>
                    <a:pt x="34" y="99"/>
                  </a:lnTo>
                  <a:lnTo>
                    <a:pt x="32" y="104"/>
                  </a:lnTo>
                  <a:lnTo>
                    <a:pt x="29" y="107"/>
                  </a:lnTo>
                  <a:lnTo>
                    <a:pt x="25" y="108"/>
                  </a:lnTo>
                  <a:lnTo>
                    <a:pt x="21" y="108"/>
                  </a:lnTo>
                  <a:lnTo>
                    <a:pt x="17" y="107"/>
                  </a:lnTo>
                  <a:lnTo>
                    <a:pt x="13" y="104"/>
                  </a:lnTo>
                  <a:lnTo>
                    <a:pt x="12" y="100"/>
                  </a:lnTo>
                  <a:lnTo>
                    <a:pt x="12" y="95"/>
                  </a:lnTo>
                  <a:lnTo>
                    <a:pt x="13" y="91"/>
                  </a:lnTo>
                  <a:lnTo>
                    <a:pt x="17" y="88"/>
                  </a:lnTo>
                  <a:lnTo>
                    <a:pt x="21" y="87"/>
                  </a:lnTo>
                  <a:lnTo>
                    <a:pt x="25" y="87"/>
                  </a:lnTo>
                  <a:close/>
                  <a:moveTo>
                    <a:pt x="70" y="66"/>
                  </a:moveTo>
                  <a:lnTo>
                    <a:pt x="69" y="72"/>
                  </a:lnTo>
                  <a:lnTo>
                    <a:pt x="78" y="74"/>
                  </a:lnTo>
                  <a:lnTo>
                    <a:pt x="82" y="67"/>
                  </a:lnTo>
                  <a:lnTo>
                    <a:pt x="70" y="66"/>
                  </a:lnTo>
                  <a:close/>
                  <a:moveTo>
                    <a:pt x="49" y="60"/>
                  </a:moveTo>
                  <a:lnTo>
                    <a:pt x="48" y="68"/>
                  </a:lnTo>
                  <a:lnTo>
                    <a:pt x="62" y="71"/>
                  </a:lnTo>
                  <a:lnTo>
                    <a:pt x="64" y="64"/>
                  </a:lnTo>
                  <a:lnTo>
                    <a:pt x="49" y="60"/>
                  </a:lnTo>
                  <a:close/>
                  <a:moveTo>
                    <a:pt x="29" y="56"/>
                  </a:moveTo>
                  <a:lnTo>
                    <a:pt x="29" y="64"/>
                  </a:lnTo>
                  <a:lnTo>
                    <a:pt x="40" y="67"/>
                  </a:lnTo>
                  <a:lnTo>
                    <a:pt x="42" y="59"/>
                  </a:lnTo>
                  <a:lnTo>
                    <a:pt x="29" y="56"/>
                  </a:lnTo>
                  <a:close/>
                  <a:moveTo>
                    <a:pt x="74" y="51"/>
                  </a:moveTo>
                  <a:lnTo>
                    <a:pt x="73" y="58"/>
                  </a:lnTo>
                  <a:lnTo>
                    <a:pt x="86" y="60"/>
                  </a:lnTo>
                  <a:lnTo>
                    <a:pt x="89" y="54"/>
                  </a:lnTo>
                  <a:lnTo>
                    <a:pt x="74" y="51"/>
                  </a:lnTo>
                  <a:close/>
                  <a:moveTo>
                    <a:pt x="52" y="46"/>
                  </a:moveTo>
                  <a:lnTo>
                    <a:pt x="50" y="54"/>
                  </a:lnTo>
                  <a:lnTo>
                    <a:pt x="65" y="56"/>
                  </a:lnTo>
                  <a:lnTo>
                    <a:pt x="66" y="50"/>
                  </a:lnTo>
                  <a:lnTo>
                    <a:pt x="52" y="46"/>
                  </a:lnTo>
                  <a:close/>
                  <a:moveTo>
                    <a:pt x="30" y="42"/>
                  </a:moveTo>
                  <a:lnTo>
                    <a:pt x="29" y="50"/>
                  </a:lnTo>
                  <a:lnTo>
                    <a:pt x="44" y="52"/>
                  </a:lnTo>
                  <a:lnTo>
                    <a:pt x="45" y="44"/>
                  </a:lnTo>
                  <a:lnTo>
                    <a:pt x="30" y="42"/>
                  </a:lnTo>
                  <a:close/>
                  <a:moveTo>
                    <a:pt x="77" y="36"/>
                  </a:moveTo>
                  <a:lnTo>
                    <a:pt x="76" y="43"/>
                  </a:lnTo>
                  <a:lnTo>
                    <a:pt x="93" y="47"/>
                  </a:lnTo>
                  <a:lnTo>
                    <a:pt x="95" y="40"/>
                  </a:lnTo>
                  <a:lnTo>
                    <a:pt x="77" y="36"/>
                  </a:lnTo>
                  <a:close/>
                  <a:moveTo>
                    <a:pt x="54" y="32"/>
                  </a:moveTo>
                  <a:lnTo>
                    <a:pt x="53" y="39"/>
                  </a:lnTo>
                  <a:lnTo>
                    <a:pt x="68" y="42"/>
                  </a:lnTo>
                  <a:lnTo>
                    <a:pt x="69" y="35"/>
                  </a:lnTo>
                  <a:lnTo>
                    <a:pt x="54" y="32"/>
                  </a:lnTo>
                  <a:close/>
                  <a:moveTo>
                    <a:pt x="32" y="27"/>
                  </a:moveTo>
                  <a:lnTo>
                    <a:pt x="30" y="35"/>
                  </a:lnTo>
                  <a:lnTo>
                    <a:pt x="46" y="38"/>
                  </a:lnTo>
                  <a:lnTo>
                    <a:pt x="48" y="30"/>
                  </a:lnTo>
                  <a:lnTo>
                    <a:pt x="32" y="27"/>
                  </a:lnTo>
                  <a:close/>
                  <a:moveTo>
                    <a:pt x="8" y="0"/>
                  </a:moveTo>
                  <a:lnTo>
                    <a:pt x="26" y="3"/>
                  </a:lnTo>
                  <a:lnTo>
                    <a:pt x="29" y="4"/>
                  </a:lnTo>
                  <a:lnTo>
                    <a:pt x="32" y="7"/>
                  </a:lnTo>
                  <a:lnTo>
                    <a:pt x="32" y="11"/>
                  </a:lnTo>
                  <a:lnTo>
                    <a:pt x="32" y="19"/>
                  </a:lnTo>
                  <a:lnTo>
                    <a:pt x="99" y="32"/>
                  </a:lnTo>
                  <a:lnTo>
                    <a:pt x="101" y="31"/>
                  </a:lnTo>
                  <a:lnTo>
                    <a:pt x="102" y="28"/>
                  </a:lnTo>
                  <a:lnTo>
                    <a:pt x="105" y="27"/>
                  </a:lnTo>
                  <a:lnTo>
                    <a:pt x="107" y="27"/>
                  </a:lnTo>
                  <a:lnTo>
                    <a:pt x="110" y="28"/>
                  </a:lnTo>
                  <a:lnTo>
                    <a:pt x="113" y="30"/>
                  </a:lnTo>
                  <a:lnTo>
                    <a:pt x="114" y="32"/>
                  </a:lnTo>
                  <a:lnTo>
                    <a:pt x="114" y="35"/>
                  </a:lnTo>
                  <a:lnTo>
                    <a:pt x="114" y="38"/>
                  </a:lnTo>
                  <a:lnTo>
                    <a:pt x="89" y="86"/>
                  </a:lnTo>
                  <a:lnTo>
                    <a:pt x="87" y="88"/>
                  </a:lnTo>
                  <a:lnTo>
                    <a:pt x="85" y="90"/>
                  </a:lnTo>
                  <a:lnTo>
                    <a:pt x="81" y="9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4" y="74"/>
                  </a:lnTo>
                  <a:lnTo>
                    <a:pt x="13" y="70"/>
                  </a:lnTo>
                  <a:lnTo>
                    <a:pt x="17" y="16"/>
                  </a:lnTo>
                  <a:lnTo>
                    <a:pt x="5" y="15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DA492A45-B52F-4B58-89D3-F6A7E30DF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905" y="5175685"/>
              <a:ext cx="104306" cy="104306"/>
            </a:xfrm>
            <a:custGeom>
              <a:avLst/>
              <a:gdLst>
                <a:gd name="T0" fmla="*/ 35 w 70"/>
                <a:gd name="T1" fmla="*/ 8 h 70"/>
                <a:gd name="T2" fmla="*/ 22 w 70"/>
                <a:gd name="T3" fmla="*/ 12 h 70"/>
                <a:gd name="T4" fmla="*/ 13 w 70"/>
                <a:gd name="T5" fmla="*/ 22 h 70"/>
                <a:gd name="T6" fmla="*/ 9 w 70"/>
                <a:gd name="T7" fmla="*/ 35 h 70"/>
                <a:gd name="T8" fmla="*/ 13 w 70"/>
                <a:gd name="T9" fmla="*/ 48 h 70"/>
                <a:gd name="T10" fmla="*/ 22 w 70"/>
                <a:gd name="T11" fmla="*/ 58 h 70"/>
                <a:gd name="T12" fmla="*/ 35 w 70"/>
                <a:gd name="T13" fmla="*/ 60 h 70"/>
                <a:gd name="T14" fmla="*/ 35 w 70"/>
                <a:gd name="T15" fmla="*/ 8 h 70"/>
                <a:gd name="T16" fmla="*/ 35 w 70"/>
                <a:gd name="T17" fmla="*/ 0 h 70"/>
                <a:gd name="T18" fmla="*/ 49 w 70"/>
                <a:gd name="T19" fmla="*/ 3 h 70"/>
                <a:gd name="T20" fmla="*/ 59 w 70"/>
                <a:gd name="T21" fmla="*/ 10 h 70"/>
                <a:gd name="T22" fmla="*/ 67 w 70"/>
                <a:gd name="T23" fmla="*/ 20 h 70"/>
                <a:gd name="T24" fmla="*/ 70 w 70"/>
                <a:gd name="T25" fmla="*/ 35 h 70"/>
                <a:gd name="T26" fmla="*/ 67 w 70"/>
                <a:gd name="T27" fmla="*/ 48 h 70"/>
                <a:gd name="T28" fmla="*/ 59 w 70"/>
                <a:gd name="T29" fmla="*/ 59 h 70"/>
                <a:gd name="T30" fmla="*/ 49 w 70"/>
                <a:gd name="T31" fmla="*/ 67 h 70"/>
                <a:gd name="T32" fmla="*/ 35 w 70"/>
                <a:gd name="T33" fmla="*/ 70 h 70"/>
                <a:gd name="T34" fmla="*/ 21 w 70"/>
                <a:gd name="T35" fmla="*/ 67 h 70"/>
                <a:gd name="T36" fmla="*/ 10 w 70"/>
                <a:gd name="T37" fmla="*/ 59 h 70"/>
                <a:gd name="T38" fmla="*/ 2 w 70"/>
                <a:gd name="T39" fmla="*/ 48 h 70"/>
                <a:gd name="T40" fmla="*/ 0 w 70"/>
                <a:gd name="T41" fmla="*/ 35 h 70"/>
                <a:gd name="T42" fmla="*/ 2 w 70"/>
                <a:gd name="T43" fmla="*/ 20 h 70"/>
                <a:gd name="T44" fmla="*/ 10 w 70"/>
                <a:gd name="T45" fmla="*/ 10 h 70"/>
                <a:gd name="T46" fmla="*/ 21 w 70"/>
                <a:gd name="T47" fmla="*/ 3 h 70"/>
                <a:gd name="T48" fmla="*/ 35 w 70"/>
                <a:gd name="T4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70">
                  <a:moveTo>
                    <a:pt x="35" y="8"/>
                  </a:moveTo>
                  <a:lnTo>
                    <a:pt x="22" y="12"/>
                  </a:lnTo>
                  <a:lnTo>
                    <a:pt x="13" y="22"/>
                  </a:lnTo>
                  <a:lnTo>
                    <a:pt x="9" y="35"/>
                  </a:lnTo>
                  <a:lnTo>
                    <a:pt x="13" y="48"/>
                  </a:lnTo>
                  <a:lnTo>
                    <a:pt x="22" y="58"/>
                  </a:lnTo>
                  <a:lnTo>
                    <a:pt x="35" y="60"/>
                  </a:lnTo>
                  <a:lnTo>
                    <a:pt x="35" y="8"/>
                  </a:lnTo>
                  <a:close/>
                  <a:moveTo>
                    <a:pt x="35" y="0"/>
                  </a:moveTo>
                  <a:lnTo>
                    <a:pt x="49" y="3"/>
                  </a:lnTo>
                  <a:lnTo>
                    <a:pt x="59" y="10"/>
                  </a:lnTo>
                  <a:lnTo>
                    <a:pt x="67" y="20"/>
                  </a:lnTo>
                  <a:lnTo>
                    <a:pt x="70" y="35"/>
                  </a:lnTo>
                  <a:lnTo>
                    <a:pt x="67" y="48"/>
                  </a:lnTo>
                  <a:lnTo>
                    <a:pt x="59" y="59"/>
                  </a:lnTo>
                  <a:lnTo>
                    <a:pt x="49" y="67"/>
                  </a:lnTo>
                  <a:lnTo>
                    <a:pt x="35" y="70"/>
                  </a:lnTo>
                  <a:lnTo>
                    <a:pt x="21" y="67"/>
                  </a:lnTo>
                  <a:lnTo>
                    <a:pt x="10" y="59"/>
                  </a:lnTo>
                  <a:lnTo>
                    <a:pt x="2" y="48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10"/>
                  </a:lnTo>
                  <a:lnTo>
                    <a:pt x="2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A0B7C2D9-680E-4B6D-BD94-E373B4088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0882" y="4827002"/>
              <a:ext cx="254806" cy="250336"/>
            </a:xfrm>
            <a:custGeom>
              <a:avLst/>
              <a:gdLst>
                <a:gd name="T0" fmla="*/ 119 w 171"/>
                <a:gd name="T1" fmla="*/ 145 h 168"/>
                <a:gd name="T2" fmla="*/ 122 w 171"/>
                <a:gd name="T3" fmla="*/ 152 h 168"/>
                <a:gd name="T4" fmla="*/ 129 w 171"/>
                <a:gd name="T5" fmla="*/ 149 h 168"/>
                <a:gd name="T6" fmla="*/ 126 w 171"/>
                <a:gd name="T7" fmla="*/ 143 h 168"/>
                <a:gd name="T8" fmla="*/ 105 w 171"/>
                <a:gd name="T9" fmla="*/ 13 h 168"/>
                <a:gd name="T10" fmla="*/ 97 w 171"/>
                <a:gd name="T11" fmla="*/ 29 h 168"/>
                <a:gd name="T12" fmla="*/ 94 w 171"/>
                <a:gd name="T13" fmla="*/ 56 h 168"/>
                <a:gd name="T14" fmla="*/ 21 w 171"/>
                <a:gd name="T15" fmla="*/ 35 h 168"/>
                <a:gd name="T16" fmla="*/ 11 w 171"/>
                <a:gd name="T17" fmla="*/ 41 h 168"/>
                <a:gd name="T18" fmla="*/ 14 w 171"/>
                <a:gd name="T19" fmla="*/ 53 h 168"/>
                <a:gd name="T20" fmla="*/ 58 w 171"/>
                <a:gd name="T21" fmla="*/ 71 h 168"/>
                <a:gd name="T22" fmla="*/ 50 w 171"/>
                <a:gd name="T23" fmla="*/ 79 h 168"/>
                <a:gd name="T24" fmla="*/ 42 w 171"/>
                <a:gd name="T25" fmla="*/ 85 h 168"/>
                <a:gd name="T26" fmla="*/ 43 w 171"/>
                <a:gd name="T27" fmla="*/ 93 h 168"/>
                <a:gd name="T28" fmla="*/ 41 w 171"/>
                <a:gd name="T29" fmla="*/ 101 h 168"/>
                <a:gd name="T30" fmla="*/ 39 w 171"/>
                <a:gd name="T31" fmla="*/ 109 h 168"/>
                <a:gd name="T32" fmla="*/ 39 w 171"/>
                <a:gd name="T33" fmla="*/ 119 h 168"/>
                <a:gd name="T34" fmla="*/ 37 w 171"/>
                <a:gd name="T35" fmla="*/ 125 h 168"/>
                <a:gd name="T36" fmla="*/ 42 w 171"/>
                <a:gd name="T37" fmla="*/ 133 h 168"/>
                <a:gd name="T38" fmla="*/ 65 w 171"/>
                <a:gd name="T39" fmla="*/ 140 h 168"/>
                <a:gd name="T40" fmla="*/ 83 w 171"/>
                <a:gd name="T41" fmla="*/ 137 h 168"/>
                <a:gd name="T42" fmla="*/ 111 w 171"/>
                <a:gd name="T43" fmla="*/ 136 h 168"/>
                <a:gd name="T44" fmla="*/ 119 w 171"/>
                <a:gd name="T45" fmla="*/ 65 h 168"/>
                <a:gd name="T46" fmla="*/ 119 w 171"/>
                <a:gd name="T47" fmla="*/ 27 h 168"/>
                <a:gd name="T48" fmla="*/ 117 w 171"/>
                <a:gd name="T49" fmla="*/ 16 h 168"/>
                <a:gd name="T50" fmla="*/ 105 w 171"/>
                <a:gd name="T51" fmla="*/ 0 h 168"/>
                <a:gd name="T52" fmla="*/ 131 w 171"/>
                <a:gd name="T53" fmla="*/ 19 h 168"/>
                <a:gd name="T54" fmla="*/ 129 w 171"/>
                <a:gd name="T55" fmla="*/ 57 h 168"/>
                <a:gd name="T56" fmla="*/ 142 w 171"/>
                <a:gd name="T57" fmla="*/ 56 h 168"/>
                <a:gd name="T58" fmla="*/ 103 w 171"/>
                <a:gd name="T59" fmla="*/ 156 h 168"/>
                <a:gd name="T60" fmla="*/ 99 w 171"/>
                <a:gd name="T61" fmla="*/ 145 h 168"/>
                <a:gd name="T62" fmla="*/ 91 w 171"/>
                <a:gd name="T63" fmla="*/ 147 h 168"/>
                <a:gd name="T64" fmla="*/ 82 w 171"/>
                <a:gd name="T65" fmla="*/ 151 h 168"/>
                <a:gd name="T66" fmla="*/ 62 w 171"/>
                <a:gd name="T67" fmla="*/ 151 h 168"/>
                <a:gd name="T68" fmla="*/ 37 w 171"/>
                <a:gd name="T69" fmla="*/ 143 h 168"/>
                <a:gd name="T70" fmla="*/ 26 w 171"/>
                <a:gd name="T71" fmla="*/ 119 h 168"/>
                <a:gd name="T72" fmla="*/ 27 w 171"/>
                <a:gd name="T73" fmla="*/ 104 h 168"/>
                <a:gd name="T74" fmla="*/ 30 w 171"/>
                <a:gd name="T75" fmla="*/ 91 h 168"/>
                <a:gd name="T76" fmla="*/ 33 w 171"/>
                <a:gd name="T77" fmla="*/ 77 h 168"/>
                <a:gd name="T78" fmla="*/ 4 w 171"/>
                <a:gd name="T79" fmla="*/ 59 h 168"/>
                <a:gd name="T80" fmla="*/ 7 w 171"/>
                <a:gd name="T81" fmla="*/ 28 h 168"/>
                <a:gd name="T82" fmla="*/ 82 w 171"/>
                <a:gd name="T83" fmla="*/ 45 h 168"/>
                <a:gd name="T84" fmla="*/ 89 w 171"/>
                <a:gd name="T85" fmla="*/ 1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8">
                  <a:moveTo>
                    <a:pt x="123" y="141"/>
                  </a:moveTo>
                  <a:lnTo>
                    <a:pt x="121" y="143"/>
                  </a:lnTo>
                  <a:lnTo>
                    <a:pt x="119" y="145"/>
                  </a:lnTo>
                  <a:lnTo>
                    <a:pt x="119" y="148"/>
                  </a:lnTo>
                  <a:lnTo>
                    <a:pt x="121" y="151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7" y="151"/>
                  </a:lnTo>
                  <a:lnTo>
                    <a:pt x="129" y="149"/>
                  </a:lnTo>
                  <a:lnTo>
                    <a:pt x="130" y="147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3" y="141"/>
                  </a:lnTo>
                  <a:close/>
                  <a:moveTo>
                    <a:pt x="109" y="13"/>
                  </a:moveTo>
                  <a:lnTo>
                    <a:pt x="105" y="13"/>
                  </a:lnTo>
                  <a:lnTo>
                    <a:pt x="102" y="16"/>
                  </a:lnTo>
                  <a:lnTo>
                    <a:pt x="99" y="19"/>
                  </a:lnTo>
                  <a:lnTo>
                    <a:pt x="97" y="29"/>
                  </a:lnTo>
                  <a:lnTo>
                    <a:pt x="95" y="39"/>
                  </a:lnTo>
                  <a:lnTo>
                    <a:pt x="94" y="51"/>
                  </a:lnTo>
                  <a:lnTo>
                    <a:pt x="94" y="56"/>
                  </a:lnTo>
                  <a:lnTo>
                    <a:pt x="93" y="61"/>
                  </a:lnTo>
                  <a:lnTo>
                    <a:pt x="25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4" y="37"/>
                  </a:lnTo>
                  <a:lnTo>
                    <a:pt x="11" y="41"/>
                  </a:lnTo>
                  <a:lnTo>
                    <a:pt x="11" y="45"/>
                  </a:lnTo>
                  <a:lnTo>
                    <a:pt x="11" y="49"/>
                  </a:lnTo>
                  <a:lnTo>
                    <a:pt x="14" y="53"/>
                  </a:lnTo>
                  <a:lnTo>
                    <a:pt x="18" y="55"/>
                  </a:lnTo>
                  <a:lnTo>
                    <a:pt x="57" y="69"/>
                  </a:lnTo>
                  <a:lnTo>
                    <a:pt x="58" y="71"/>
                  </a:lnTo>
                  <a:lnTo>
                    <a:pt x="54" y="80"/>
                  </a:lnTo>
                  <a:lnTo>
                    <a:pt x="53" y="80"/>
                  </a:lnTo>
                  <a:lnTo>
                    <a:pt x="50" y="79"/>
                  </a:lnTo>
                  <a:lnTo>
                    <a:pt x="46" y="80"/>
                  </a:lnTo>
                  <a:lnTo>
                    <a:pt x="43" y="81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2" y="91"/>
                  </a:lnTo>
                  <a:lnTo>
                    <a:pt x="43" y="93"/>
                  </a:lnTo>
                  <a:lnTo>
                    <a:pt x="46" y="97"/>
                  </a:lnTo>
                  <a:lnTo>
                    <a:pt x="42" y="100"/>
                  </a:lnTo>
                  <a:lnTo>
                    <a:pt x="41" y="101"/>
                  </a:lnTo>
                  <a:lnTo>
                    <a:pt x="39" y="104"/>
                  </a:lnTo>
                  <a:lnTo>
                    <a:pt x="39" y="107"/>
                  </a:lnTo>
                  <a:lnTo>
                    <a:pt x="39" y="109"/>
                  </a:lnTo>
                  <a:lnTo>
                    <a:pt x="41" y="112"/>
                  </a:lnTo>
                  <a:lnTo>
                    <a:pt x="43" y="116"/>
                  </a:lnTo>
                  <a:lnTo>
                    <a:pt x="39" y="119"/>
                  </a:lnTo>
                  <a:lnTo>
                    <a:pt x="38" y="120"/>
                  </a:lnTo>
                  <a:lnTo>
                    <a:pt x="38" y="123"/>
                  </a:lnTo>
                  <a:lnTo>
                    <a:pt x="37" y="125"/>
                  </a:lnTo>
                  <a:lnTo>
                    <a:pt x="38" y="128"/>
                  </a:lnTo>
                  <a:lnTo>
                    <a:pt x="39" y="131"/>
                  </a:lnTo>
                  <a:lnTo>
                    <a:pt x="42" y="133"/>
                  </a:lnTo>
                  <a:lnTo>
                    <a:pt x="45" y="133"/>
                  </a:lnTo>
                  <a:lnTo>
                    <a:pt x="53" y="137"/>
                  </a:lnTo>
                  <a:lnTo>
                    <a:pt x="65" y="140"/>
                  </a:lnTo>
                  <a:lnTo>
                    <a:pt x="73" y="141"/>
                  </a:lnTo>
                  <a:lnTo>
                    <a:pt x="79" y="139"/>
                  </a:lnTo>
                  <a:lnTo>
                    <a:pt x="83" y="137"/>
                  </a:lnTo>
                  <a:lnTo>
                    <a:pt x="90" y="135"/>
                  </a:lnTo>
                  <a:lnTo>
                    <a:pt x="99" y="133"/>
                  </a:lnTo>
                  <a:lnTo>
                    <a:pt x="111" y="136"/>
                  </a:lnTo>
                  <a:lnTo>
                    <a:pt x="131" y="84"/>
                  </a:lnTo>
                  <a:lnTo>
                    <a:pt x="126" y="76"/>
                  </a:lnTo>
                  <a:lnTo>
                    <a:pt x="119" y="65"/>
                  </a:lnTo>
                  <a:lnTo>
                    <a:pt x="115" y="53"/>
                  </a:lnTo>
                  <a:lnTo>
                    <a:pt x="115" y="40"/>
                  </a:lnTo>
                  <a:lnTo>
                    <a:pt x="119" y="27"/>
                  </a:lnTo>
                  <a:lnTo>
                    <a:pt x="119" y="23"/>
                  </a:lnTo>
                  <a:lnTo>
                    <a:pt x="118" y="19"/>
                  </a:lnTo>
                  <a:lnTo>
                    <a:pt x="117" y="16"/>
                  </a:lnTo>
                  <a:lnTo>
                    <a:pt x="113" y="13"/>
                  </a:lnTo>
                  <a:lnTo>
                    <a:pt x="109" y="13"/>
                  </a:lnTo>
                  <a:close/>
                  <a:moveTo>
                    <a:pt x="105" y="0"/>
                  </a:moveTo>
                  <a:lnTo>
                    <a:pt x="117" y="2"/>
                  </a:lnTo>
                  <a:lnTo>
                    <a:pt x="126" y="8"/>
                  </a:lnTo>
                  <a:lnTo>
                    <a:pt x="131" y="19"/>
                  </a:lnTo>
                  <a:lnTo>
                    <a:pt x="130" y="31"/>
                  </a:lnTo>
                  <a:lnTo>
                    <a:pt x="126" y="45"/>
                  </a:lnTo>
                  <a:lnTo>
                    <a:pt x="129" y="57"/>
                  </a:lnTo>
                  <a:lnTo>
                    <a:pt x="135" y="69"/>
                  </a:lnTo>
                  <a:lnTo>
                    <a:pt x="137" y="71"/>
                  </a:lnTo>
                  <a:lnTo>
                    <a:pt x="142" y="56"/>
                  </a:lnTo>
                  <a:lnTo>
                    <a:pt x="171" y="68"/>
                  </a:lnTo>
                  <a:lnTo>
                    <a:pt x="134" y="168"/>
                  </a:lnTo>
                  <a:lnTo>
                    <a:pt x="103" y="156"/>
                  </a:lnTo>
                  <a:lnTo>
                    <a:pt x="107" y="148"/>
                  </a:lnTo>
                  <a:lnTo>
                    <a:pt x="102" y="147"/>
                  </a:lnTo>
                  <a:lnTo>
                    <a:pt x="99" y="145"/>
                  </a:lnTo>
                  <a:lnTo>
                    <a:pt x="95" y="145"/>
                  </a:lnTo>
                  <a:lnTo>
                    <a:pt x="93" y="147"/>
                  </a:lnTo>
                  <a:lnTo>
                    <a:pt x="91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2" y="151"/>
                  </a:lnTo>
                  <a:lnTo>
                    <a:pt x="78" y="152"/>
                  </a:lnTo>
                  <a:lnTo>
                    <a:pt x="74" y="152"/>
                  </a:lnTo>
                  <a:lnTo>
                    <a:pt x="62" y="151"/>
                  </a:lnTo>
                  <a:lnTo>
                    <a:pt x="47" y="147"/>
                  </a:lnTo>
                  <a:lnTo>
                    <a:pt x="39" y="144"/>
                  </a:lnTo>
                  <a:lnTo>
                    <a:pt x="37" y="143"/>
                  </a:lnTo>
                  <a:lnTo>
                    <a:pt x="30" y="137"/>
                  </a:lnTo>
                  <a:lnTo>
                    <a:pt x="26" y="128"/>
                  </a:lnTo>
                  <a:lnTo>
                    <a:pt x="26" y="119"/>
                  </a:lnTo>
                  <a:lnTo>
                    <a:pt x="29" y="113"/>
                  </a:lnTo>
                  <a:lnTo>
                    <a:pt x="27" y="109"/>
                  </a:lnTo>
                  <a:lnTo>
                    <a:pt x="27" y="104"/>
                  </a:lnTo>
                  <a:lnTo>
                    <a:pt x="29" y="100"/>
                  </a:lnTo>
                  <a:lnTo>
                    <a:pt x="31" y="95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80"/>
                  </a:lnTo>
                  <a:lnTo>
                    <a:pt x="33" y="77"/>
                  </a:lnTo>
                  <a:lnTo>
                    <a:pt x="35" y="73"/>
                  </a:lnTo>
                  <a:lnTo>
                    <a:pt x="13" y="64"/>
                  </a:lnTo>
                  <a:lnTo>
                    <a:pt x="4" y="59"/>
                  </a:lnTo>
                  <a:lnTo>
                    <a:pt x="0" y="48"/>
                  </a:lnTo>
                  <a:lnTo>
                    <a:pt x="1" y="37"/>
                  </a:lnTo>
                  <a:lnTo>
                    <a:pt x="7" y="28"/>
                  </a:lnTo>
                  <a:lnTo>
                    <a:pt x="17" y="24"/>
                  </a:lnTo>
                  <a:lnTo>
                    <a:pt x="29" y="25"/>
                  </a:lnTo>
                  <a:lnTo>
                    <a:pt x="82" y="45"/>
                  </a:lnTo>
                  <a:lnTo>
                    <a:pt x="83" y="35"/>
                  </a:lnTo>
                  <a:lnTo>
                    <a:pt x="85" y="25"/>
                  </a:lnTo>
                  <a:lnTo>
                    <a:pt x="89" y="15"/>
                  </a:lnTo>
                  <a:lnTo>
                    <a:pt x="95" y="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35AA59DF-E2D2-4678-9EE3-EF0BC022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595" y="5089259"/>
              <a:ext cx="317390" cy="275668"/>
            </a:xfrm>
            <a:custGeom>
              <a:avLst/>
              <a:gdLst>
                <a:gd name="T0" fmla="*/ 61 w 213"/>
                <a:gd name="T1" fmla="*/ 26 h 185"/>
                <a:gd name="T2" fmla="*/ 48 w 213"/>
                <a:gd name="T3" fmla="*/ 29 h 185"/>
                <a:gd name="T4" fmla="*/ 37 w 213"/>
                <a:gd name="T5" fmla="*/ 36 h 185"/>
                <a:gd name="T6" fmla="*/ 29 w 213"/>
                <a:gd name="T7" fmla="*/ 48 h 185"/>
                <a:gd name="T8" fmla="*/ 26 w 213"/>
                <a:gd name="T9" fmla="*/ 61 h 185"/>
                <a:gd name="T10" fmla="*/ 30 w 213"/>
                <a:gd name="T11" fmla="*/ 74 h 185"/>
                <a:gd name="T12" fmla="*/ 38 w 213"/>
                <a:gd name="T13" fmla="*/ 86 h 185"/>
                <a:gd name="T14" fmla="*/ 105 w 213"/>
                <a:gd name="T15" fmla="*/ 153 h 185"/>
                <a:gd name="T16" fmla="*/ 106 w 213"/>
                <a:gd name="T17" fmla="*/ 154 h 185"/>
                <a:gd name="T18" fmla="*/ 107 w 213"/>
                <a:gd name="T19" fmla="*/ 153 h 185"/>
                <a:gd name="T20" fmla="*/ 174 w 213"/>
                <a:gd name="T21" fmla="*/ 86 h 185"/>
                <a:gd name="T22" fmla="*/ 183 w 213"/>
                <a:gd name="T23" fmla="*/ 74 h 185"/>
                <a:gd name="T24" fmla="*/ 186 w 213"/>
                <a:gd name="T25" fmla="*/ 61 h 185"/>
                <a:gd name="T26" fmla="*/ 183 w 213"/>
                <a:gd name="T27" fmla="*/ 48 h 185"/>
                <a:gd name="T28" fmla="*/ 175 w 213"/>
                <a:gd name="T29" fmla="*/ 36 h 185"/>
                <a:gd name="T30" fmla="*/ 165 w 213"/>
                <a:gd name="T31" fmla="*/ 29 h 185"/>
                <a:gd name="T32" fmla="*/ 151 w 213"/>
                <a:gd name="T33" fmla="*/ 26 h 185"/>
                <a:gd name="T34" fmla="*/ 138 w 213"/>
                <a:gd name="T35" fmla="*/ 29 h 185"/>
                <a:gd name="T36" fmla="*/ 126 w 213"/>
                <a:gd name="T37" fmla="*/ 37 h 185"/>
                <a:gd name="T38" fmla="*/ 106 w 213"/>
                <a:gd name="T39" fmla="*/ 60 h 185"/>
                <a:gd name="T40" fmla="*/ 86 w 213"/>
                <a:gd name="T41" fmla="*/ 37 h 185"/>
                <a:gd name="T42" fmla="*/ 76 w 213"/>
                <a:gd name="T43" fmla="*/ 29 h 185"/>
                <a:gd name="T44" fmla="*/ 61 w 213"/>
                <a:gd name="T45" fmla="*/ 26 h 185"/>
                <a:gd name="T46" fmla="*/ 61 w 213"/>
                <a:gd name="T47" fmla="*/ 0 h 185"/>
                <a:gd name="T48" fmla="*/ 78 w 213"/>
                <a:gd name="T49" fmla="*/ 3 h 185"/>
                <a:gd name="T50" fmla="*/ 94 w 213"/>
                <a:gd name="T51" fmla="*/ 9 h 185"/>
                <a:gd name="T52" fmla="*/ 106 w 213"/>
                <a:gd name="T53" fmla="*/ 20 h 185"/>
                <a:gd name="T54" fmla="*/ 119 w 213"/>
                <a:gd name="T55" fmla="*/ 9 h 185"/>
                <a:gd name="T56" fmla="*/ 134 w 213"/>
                <a:gd name="T57" fmla="*/ 3 h 185"/>
                <a:gd name="T58" fmla="*/ 151 w 213"/>
                <a:gd name="T59" fmla="*/ 0 h 185"/>
                <a:gd name="T60" fmla="*/ 170 w 213"/>
                <a:gd name="T61" fmla="*/ 3 h 185"/>
                <a:gd name="T62" fmla="*/ 187 w 213"/>
                <a:gd name="T63" fmla="*/ 12 h 185"/>
                <a:gd name="T64" fmla="*/ 201 w 213"/>
                <a:gd name="T65" fmla="*/ 25 h 185"/>
                <a:gd name="T66" fmla="*/ 209 w 213"/>
                <a:gd name="T67" fmla="*/ 41 h 185"/>
                <a:gd name="T68" fmla="*/ 213 w 213"/>
                <a:gd name="T69" fmla="*/ 61 h 185"/>
                <a:gd name="T70" fmla="*/ 210 w 213"/>
                <a:gd name="T71" fmla="*/ 78 h 185"/>
                <a:gd name="T72" fmla="*/ 203 w 213"/>
                <a:gd name="T73" fmla="*/ 93 h 185"/>
                <a:gd name="T74" fmla="*/ 193 w 213"/>
                <a:gd name="T75" fmla="*/ 106 h 185"/>
                <a:gd name="T76" fmla="*/ 193 w 213"/>
                <a:gd name="T77" fmla="*/ 106 h 185"/>
                <a:gd name="T78" fmla="*/ 126 w 213"/>
                <a:gd name="T79" fmla="*/ 172 h 185"/>
                <a:gd name="T80" fmla="*/ 121 w 213"/>
                <a:gd name="T81" fmla="*/ 177 h 185"/>
                <a:gd name="T82" fmla="*/ 117 w 213"/>
                <a:gd name="T83" fmla="*/ 181 h 185"/>
                <a:gd name="T84" fmla="*/ 111 w 213"/>
                <a:gd name="T85" fmla="*/ 184 h 185"/>
                <a:gd name="T86" fmla="*/ 106 w 213"/>
                <a:gd name="T87" fmla="*/ 185 h 185"/>
                <a:gd name="T88" fmla="*/ 101 w 213"/>
                <a:gd name="T89" fmla="*/ 184 h 185"/>
                <a:gd name="T90" fmla="*/ 97 w 213"/>
                <a:gd name="T91" fmla="*/ 181 h 185"/>
                <a:gd name="T92" fmla="*/ 91 w 213"/>
                <a:gd name="T93" fmla="*/ 177 h 185"/>
                <a:gd name="T94" fmla="*/ 86 w 213"/>
                <a:gd name="T95" fmla="*/ 172 h 185"/>
                <a:gd name="T96" fmla="*/ 20 w 213"/>
                <a:gd name="T97" fmla="*/ 106 h 185"/>
                <a:gd name="T98" fmla="*/ 20 w 213"/>
                <a:gd name="T99" fmla="*/ 106 h 185"/>
                <a:gd name="T100" fmla="*/ 9 w 213"/>
                <a:gd name="T101" fmla="*/ 93 h 185"/>
                <a:gd name="T102" fmla="*/ 2 w 213"/>
                <a:gd name="T103" fmla="*/ 78 h 185"/>
                <a:gd name="T104" fmla="*/ 0 w 213"/>
                <a:gd name="T105" fmla="*/ 61 h 185"/>
                <a:gd name="T106" fmla="*/ 4 w 213"/>
                <a:gd name="T107" fmla="*/ 41 h 185"/>
                <a:gd name="T108" fmla="*/ 12 w 213"/>
                <a:gd name="T109" fmla="*/ 25 h 185"/>
                <a:gd name="T110" fmla="*/ 25 w 213"/>
                <a:gd name="T111" fmla="*/ 12 h 185"/>
                <a:gd name="T112" fmla="*/ 42 w 213"/>
                <a:gd name="T113" fmla="*/ 3 h 185"/>
                <a:gd name="T114" fmla="*/ 61 w 213"/>
                <a:gd name="T1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" h="185">
                  <a:moveTo>
                    <a:pt x="61" y="26"/>
                  </a:moveTo>
                  <a:lnTo>
                    <a:pt x="48" y="29"/>
                  </a:lnTo>
                  <a:lnTo>
                    <a:pt x="37" y="36"/>
                  </a:lnTo>
                  <a:lnTo>
                    <a:pt x="29" y="48"/>
                  </a:lnTo>
                  <a:lnTo>
                    <a:pt x="26" y="61"/>
                  </a:lnTo>
                  <a:lnTo>
                    <a:pt x="30" y="74"/>
                  </a:lnTo>
                  <a:lnTo>
                    <a:pt x="38" y="86"/>
                  </a:lnTo>
                  <a:lnTo>
                    <a:pt x="105" y="153"/>
                  </a:lnTo>
                  <a:lnTo>
                    <a:pt x="106" y="154"/>
                  </a:lnTo>
                  <a:lnTo>
                    <a:pt x="107" y="153"/>
                  </a:lnTo>
                  <a:lnTo>
                    <a:pt x="174" y="86"/>
                  </a:lnTo>
                  <a:lnTo>
                    <a:pt x="183" y="74"/>
                  </a:lnTo>
                  <a:lnTo>
                    <a:pt x="186" y="61"/>
                  </a:lnTo>
                  <a:lnTo>
                    <a:pt x="183" y="48"/>
                  </a:lnTo>
                  <a:lnTo>
                    <a:pt x="175" y="36"/>
                  </a:lnTo>
                  <a:lnTo>
                    <a:pt x="165" y="29"/>
                  </a:lnTo>
                  <a:lnTo>
                    <a:pt x="151" y="26"/>
                  </a:lnTo>
                  <a:lnTo>
                    <a:pt x="138" y="29"/>
                  </a:lnTo>
                  <a:lnTo>
                    <a:pt x="126" y="37"/>
                  </a:lnTo>
                  <a:lnTo>
                    <a:pt x="106" y="60"/>
                  </a:lnTo>
                  <a:lnTo>
                    <a:pt x="86" y="37"/>
                  </a:lnTo>
                  <a:lnTo>
                    <a:pt x="76" y="29"/>
                  </a:lnTo>
                  <a:lnTo>
                    <a:pt x="61" y="26"/>
                  </a:lnTo>
                  <a:close/>
                  <a:moveTo>
                    <a:pt x="61" y="0"/>
                  </a:moveTo>
                  <a:lnTo>
                    <a:pt x="78" y="3"/>
                  </a:lnTo>
                  <a:lnTo>
                    <a:pt x="94" y="9"/>
                  </a:lnTo>
                  <a:lnTo>
                    <a:pt x="106" y="20"/>
                  </a:lnTo>
                  <a:lnTo>
                    <a:pt x="119" y="9"/>
                  </a:lnTo>
                  <a:lnTo>
                    <a:pt x="134" y="3"/>
                  </a:lnTo>
                  <a:lnTo>
                    <a:pt x="151" y="0"/>
                  </a:lnTo>
                  <a:lnTo>
                    <a:pt x="170" y="3"/>
                  </a:lnTo>
                  <a:lnTo>
                    <a:pt x="187" y="12"/>
                  </a:lnTo>
                  <a:lnTo>
                    <a:pt x="201" y="25"/>
                  </a:lnTo>
                  <a:lnTo>
                    <a:pt x="209" y="41"/>
                  </a:lnTo>
                  <a:lnTo>
                    <a:pt x="213" y="61"/>
                  </a:lnTo>
                  <a:lnTo>
                    <a:pt x="210" y="78"/>
                  </a:lnTo>
                  <a:lnTo>
                    <a:pt x="203" y="93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26" y="172"/>
                  </a:lnTo>
                  <a:lnTo>
                    <a:pt x="121" y="177"/>
                  </a:lnTo>
                  <a:lnTo>
                    <a:pt x="117" y="181"/>
                  </a:lnTo>
                  <a:lnTo>
                    <a:pt x="111" y="184"/>
                  </a:lnTo>
                  <a:lnTo>
                    <a:pt x="106" y="185"/>
                  </a:lnTo>
                  <a:lnTo>
                    <a:pt x="101" y="184"/>
                  </a:lnTo>
                  <a:lnTo>
                    <a:pt x="97" y="181"/>
                  </a:lnTo>
                  <a:lnTo>
                    <a:pt x="91" y="177"/>
                  </a:lnTo>
                  <a:lnTo>
                    <a:pt x="86" y="172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9" y="93"/>
                  </a:lnTo>
                  <a:lnTo>
                    <a:pt x="2" y="78"/>
                  </a:lnTo>
                  <a:lnTo>
                    <a:pt x="0" y="61"/>
                  </a:lnTo>
                  <a:lnTo>
                    <a:pt x="4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741ED1CA-57B5-4C58-BF6A-F0F2441AC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8297" y="5385788"/>
              <a:ext cx="132619" cy="134109"/>
            </a:xfrm>
            <a:custGeom>
              <a:avLst/>
              <a:gdLst>
                <a:gd name="T0" fmla="*/ 34 w 89"/>
                <a:gd name="T1" fmla="*/ 39 h 90"/>
                <a:gd name="T2" fmla="*/ 51 w 89"/>
                <a:gd name="T3" fmla="*/ 39 h 90"/>
                <a:gd name="T4" fmla="*/ 51 w 89"/>
                <a:gd name="T5" fmla="*/ 62 h 90"/>
                <a:gd name="T6" fmla="*/ 56 w 89"/>
                <a:gd name="T7" fmla="*/ 62 h 90"/>
                <a:gd name="T8" fmla="*/ 56 w 89"/>
                <a:gd name="T9" fmla="*/ 67 h 90"/>
                <a:gd name="T10" fmla="*/ 34 w 89"/>
                <a:gd name="T11" fmla="*/ 67 h 90"/>
                <a:gd name="T12" fmla="*/ 34 w 89"/>
                <a:gd name="T13" fmla="*/ 62 h 90"/>
                <a:gd name="T14" fmla="*/ 39 w 89"/>
                <a:gd name="T15" fmla="*/ 62 h 90"/>
                <a:gd name="T16" fmla="*/ 39 w 89"/>
                <a:gd name="T17" fmla="*/ 46 h 90"/>
                <a:gd name="T18" fmla="*/ 34 w 89"/>
                <a:gd name="T19" fmla="*/ 46 h 90"/>
                <a:gd name="T20" fmla="*/ 34 w 89"/>
                <a:gd name="T21" fmla="*/ 39 h 90"/>
                <a:gd name="T22" fmla="*/ 39 w 89"/>
                <a:gd name="T23" fmla="*/ 23 h 90"/>
                <a:gd name="T24" fmla="*/ 51 w 89"/>
                <a:gd name="T25" fmla="*/ 23 h 90"/>
                <a:gd name="T26" fmla="*/ 51 w 89"/>
                <a:gd name="T27" fmla="*/ 34 h 90"/>
                <a:gd name="T28" fmla="*/ 39 w 89"/>
                <a:gd name="T29" fmla="*/ 34 h 90"/>
                <a:gd name="T30" fmla="*/ 39 w 89"/>
                <a:gd name="T31" fmla="*/ 23 h 90"/>
                <a:gd name="T32" fmla="*/ 46 w 89"/>
                <a:gd name="T33" fmla="*/ 8 h 90"/>
                <a:gd name="T34" fmla="*/ 31 w 89"/>
                <a:gd name="T35" fmla="*/ 12 h 90"/>
                <a:gd name="T36" fmla="*/ 19 w 89"/>
                <a:gd name="T37" fmla="*/ 19 h 90"/>
                <a:gd name="T38" fmla="*/ 11 w 89"/>
                <a:gd name="T39" fmla="*/ 31 h 90"/>
                <a:gd name="T40" fmla="*/ 8 w 89"/>
                <a:gd name="T41" fmla="*/ 46 h 90"/>
                <a:gd name="T42" fmla="*/ 11 w 89"/>
                <a:gd name="T43" fmla="*/ 59 h 90"/>
                <a:gd name="T44" fmla="*/ 19 w 89"/>
                <a:gd name="T45" fmla="*/ 71 h 90"/>
                <a:gd name="T46" fmla="*/ 31 w 89"/>
                <a:gd name="T47" fmla="*/ 79 h 90"/>
                <a:gd name="T48" fmla="*/ 46 w 89"/>
                <a:gd name="T49" fmla="*/ 82 h 90"/>
                <a:gd name="T50" fmla="*/ 59 w 89"/>
                <a:gd name="T51" fmla="*/ 79 h 90"/>
                <a:gd name="T52" fmla="*/ 71 w 89"/>
                <a:gd name="T53" fmla="*/ 71 h 90"/>
                <a:gd name="T54" fmla="*/ 79 w 89"/>
                <a:gd name="T55" fmla="*/ 59 h 90"/>
                <a:gd name="T56" fmla="*/ 81 w 89"/>
                <a:gd name="T57" fmla="*/ 46 h 90"/>
                <a:gd name="T58" fmla="*/ 79 w 89"/>
                <a:gd name="T59" fmla="*/ 31 h 90"/>
                <a:gd name="T60" fmla="*/ 71 w 89"/>
                <a:gd name="T61" fmla="*/ 19 h 90"/>
                <a:gd name="T62" fmla="*/ 59 w 89"/>
                <a:gd name="T63" fmla="*/ 12 h 90"/>
                <a:gd name="T64" fmla="*/ 46 w 89"/>
                <a:gd name="T65" fmla="*/ 8 h 90"/>
                <a:gd name="T66" fmla="*/ 46 w 89"/>
                <a:gd name="T67" fmla="*/ 0 h 90"/>
                <a:gd name="T68" fmla="*/ 63 w 89"/>
                <a:gd name="T69" fmla="*/ 4 h 90"/>
                <a:gd name="T70" fmla="*/ 76 w 89"/>
                <a:gd name="T71" fmla="*/ 14 h 90"/>
                <a:gd name="T72" fmla="*/ 87 w 89"/>
                <a:gd name="T73" fmla="*/ 28 h 90"/>
                <a:gd name="T74" fmla="*/ 89 w 89"/>
                <a:gd name="T75" fmla="*/ 46 h 90"/>
                <a:gd name="T76" fmla="*/ 87 w 89"/>
                <a:gd name="T77" fmla="*/ 63 h 90"/>
                <a:gd name="T78" fmla="*/ 76 w 89"/>
                <a:gd name="T79" fmla="*/ 76 h 90"/>
                <a:gd name="T80" fmla="*/ 63 w 89"/>
                <a:gd name="T81" fmla="*/ 87 h 90"/>
                <a:gd name="T82" fmla="*/ 46 w 89"/>
                <a:gd name="T83" fmla="*/ 90 h 90"/>
                <a:gd name="T84" fmla="*/ 28 w 89"/>
                <a:gd name="T85" fmla="*/ 87 h 90"/>
                <a:gd name="T86" fmla="*/ 14 w 89"/>
                <a:gd name="T87" fmla="*/ 76 h 90"/>
                <a:gd name="T88" fmla="*/ 4 w 89"/>
                <a:gd name="T89" fmla="*/ 63 h 90"/>
                <a:gd name="T90" fmla="*/ 0 w 89"/>
                <a:gd name="T91" fmla="*/ 46 h 90"/>
                <a:gd name="T92" fmla="*/ 4 w 89"/>
                <a:gd name="T93" fmla="*/ 28 h 90"/>
                <a:gd name="T94" fmla="*/ 14 w 89"/>
                <a:gd name="T95" fmla="*/ 14 h 90"/>
                <a:gd name="T96" fmla="*/ 28 w 89"/>
                <a:gd name="T97" fmla="*/ 4 h 90"/>
                <a:gd name="T98" fmla="*/ 46 w 89"/>
                <a:gd name="T9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90">
                  <a:moveTo>
                    <a:pt x="34" y="39"/>
                  </a:moveTo>
                  <a:lnTo>
                    <a:pt x="51" y="39"/>
                  </a:lnTo>
                  <a:lnTo>
                    <a:pt x="51" y="62"/>
                  </a:lnTo>
                  <a:lnTo>
                    <a:pt x="56" y="62"/>
                  </a:lnTo>
                  <a:lnTo>
                    <a:pt x="56" y="67"/>
                  </a:lnTo>
                  <a:lnTo>
                    <a:pt x="34" y="67"/>
                  </a:lnTo>
                  <a:lnTo>
                    <a:pt x="34" y="62"/>
                  </a:lnTo>
                  <a:lnTo>
                    <a:pt x="39" y="62"/>
                  </a:lnTo>
                  <a:lnTo>
                    <a:pt x="39" y="46"/>
                  </a:lnTo>
                  <a:lnTo>
                    <a:pt x="34" y="46"/>
                  </a:lnTo>
                  <a:lnTo>
                    <a:pt x="34" y="39"/>
                  </a:lnTo>
                  <a:close/>
                  <a:moveTo>
                    <a:pt x="39" y="23"/>
                  </a:moveTo>
                  <a:lnTo>
                    <a:pt x="51" y="23"/>
                  </a:lnTo>
                  <a:lnTo>
                    <a:pt x="51" y="34"/>
                  </a:lnTo>
                  <a:lnTo>
                    <a:pt x="39" y="34"/>
                  </a:lnTo>
                  <a:lnTo>
                    <a:pt x="39" y="23"/>
                  </a:lnTo>
                  <a:close/>
                  <a:moveTo>
                    <a:pt x="46" y="8"/>
                  </a:moveTo>
                  <a:lnTo>
                    <a:pt x="31" y="12"/>
                  </a:lnTo>
                  <a:lnTo>
                    <a:pt x="19" y="19"/>
                  </a:lnTo>
                  <a:lnTo>
                    <a:pt x="11" y="31"/>
                  </a:lnTo>
                  <a:lnTo>
                    <a:pt x="8" y="46"/>
                  </a:lnTo>
                  <a:lnTo>
                    <a:pt x="11" y="59"/>
                  </a:lnTo>
                  <a:lnTo>
                    <a:pt x="19" y="71"/>
                  </a:lnTo>
                  <a:lnTo>
                    <a:pt x="31" y="79"/>
                  </a:lnTo>
                  <a:lnTo>
                    <a:pt x="46" y="82"/>
                  </a:lnTo>
                  <a:lnTo>
                    <a:pt x="59" y="79"/>
                  </a:lnTo>
                  <a:lnTo>
                    <a:pt x="71" y="71"/>
                  </a:lnTo>
                  <a:lnTo>
                    <a:pt x="79" y="59"/>
                  </a:lnTo>
                  <a:lnTo>
                    <a:pt x="81" y="46"/>
                  </a:lnTo>
                  <a:lnTo>
                    <a:pt x="79" y="31"/>
                  </a:lnTo>
                  <a:lnTo>
                    <a:pt x="71" y="19"/>
                  </a:lnTo>
                  <a:lnTo>
                    <a:pt x="59" y="12"/>
                  </a:lnTo>
                  <a:lnTo>
                    <a:pt x="46" y="8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6" y="14"/>
                  </a:lnTo>
                  <a:lnTo>
                    <a:pt x="87" y="28"/>
                  </a:lnTo>
                  <a:lnTo>
                    <a:pt x="89" y="46"/>
                  </a:lnTo>
                  <a:lnTo>
                    <a:pt x="87" y="63"/>
                  </a:lnTo>
                  <a:lnTo>
                    <a:pt x="76" y="76"/>
                  </a:lnTo>
                  <a:lnTo>
                    <a:pt x="63" y="87"/>
                  </a:lnTo>
                  <a:lnTo>
                    <a:pt x="46" y="90"/>
                  </a:lnTo>
                  <a:lnTo>
                    <a:pt x="28" y="87"/>
                  </a:lnTo>
                  <a:lnTo>
                    <a:pt x="14" y="76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477A0BC5-4479-4A2D-B46E-289E164CC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4060" y="5615262"/>
              <a:ext cx="201163" cy="198182"/>
            </a:xfrm>
            <a:custGeom>
              <a:avLst/>
              <a:gdLst>
                <a:gd name="T0" fmla="*/ 49 w 135"/>
                <a:gd name="T1" fmla="*/ 55 h 133"/>
                <a:gd name="T2" fmla="*/ 47 w 135"/>
                <a:gd name="T3" fmla="*/ 69 h 133"/>
                <a:gd name="T4" fmla="*/ 60 w 135"/>
                <a:gd name="T5" fmla="*/ 86 h 133"/>
                <a:gd name="T6" fmla="*/ 81 w 135"/>
                <a:gd name="T7" fmla="*/ 82 h 133"/>
                <a:gd name="T8" fmla="*/ 88 w 135"/>
                <a:gd name="T9" fmla="*/ 70 h 133"/>
                <a:gd name="T10" fmla="*/ 51 w 135"/>
                <a:gd name="T11" fmla="*/ 51 h 133"/>
                <a:gd name="T12" fmla="*/ 31 w 135"/>
                <a:gd name="T13" fmla="*/ 45 h 133"/>
                <a:gd name="T14" fmla="*/ 16 w 135"/>
                <a:gd name="T15" fmla="*/ 83 h 133"/>
                <a:gd name="T16" fmla="*/ 16 w 135"/>
                <a:gd name="T17" fmla="*/ 89 h 133"/>
                <a:gd name="T18" fmla="*/ 20 w 135"/>
                <a:gd name="T19" fmla="*/ 93 h 133"/>
                <a:gd name="T20" fmla="*/ 88 w 135"/>
                <a:gd name="T21" fmla="*/ 118 h 133"/>
                <a:gd name="T22" fmla="*/ 93 w 135"/>
                <a:gd name="T23" fmla="*/ 115 h 133"/>
                <a:gd name="T24" fmla="*/ 100 w 135"/>
                <a:gd name="T25" fmla="*/ 101 h 133"/>
                <a:gd name="T26" fmla="*/ 109 w 135"/>
                <a:gd name="T27" fmla="*/ 74 h 133"/>
                <a:gd name="T28" fmla="*/ 97 w 135"/>
                <a:gd name="T29" fmla="*/ 77 h 133"/>
                <a:gd name="T30" fmla="*/ 80 w 135"/>
                <a:gd name="T31" fmla="*/ 95 h 133"/>
                <a:gd name="T32" fmla="*/ 56 w 135"/>
                <a:gd name="T33" fmla="*/ 95 h 133"/>
                <a:gd name="T34" fmla="*/ 39 w 135"/>
                <a:gd name="T35" fmla="*/ 79 h 133"/>
                <a:gd name="T36" fmla="*/ 37 w 135"/>
                <a:gd name="T37" fmla="*/ 54 h 133"/>
                <a:gd name="T38" fmla="*/ 31 w 135"/>
                <a:gd name="T39" fmla="*/ 45 h 133"/>
                <a:gd name="T40" fmla="*/ 108 w 135"/>
                <a:gd name="T41" fmla="*/ 38 h 133"/>
                <a:gd name="T42" fmla="*/ 105 w 135"/>
                <a:gd name="T43" fmla="*/ 46 h 133"/>
                <a:gd name="T44" fmla="*/ 105 w 135"/>
                <a:gd name="T45" fmla="*/ 50 h 133"/>
                <a:gd name="T46" fmla="*/ 113 w 135"/>
                <a:gd name="T47" fmla="*/ 53 h 133"/>
                <a:gd name="T48" fmla="*/ 117 w 135"/>
                <a:gd name="T49" fmla="*/ 53 h 133"/>
                <a:gd name="T50" fmla="*/ 120 w 135"/>
                <a:gd name="T51" fmla="*/ 45 h 133"/>
                <a:gd name="T52" fmla="*/ 120 w 135"/>
                <a:gd name="T53" fmla="*/ 41 h 133"/>
                <a:gd name="T54" fmla="*/ 112 w 135"/>
                <a:gd name="T55" fmla="*/ 38 h 133"/>
                <a:gd name="T56" fmla="*/ 43 w 135"/>
                <a:gd name="T57" fmla="*/ 0 h 133"/>
                <a:gd name="T58" fmla="*/ 123 w 135"/>
                <a:gd name="T59" fmla="*/ 26 h 133"/>
                <a:gd name="T60" fmla="*/ 135 w 135"/>
                <a:gd name="T61" fmla="*/ 41 h 133"/>
                <a:gd name="T62" fmla="*/ 107 w 135"/>
                <a:gd name="T63" fmla="*/ 121 h 133"/>
                <a:gd name="T64" fmla="*/ 92 w 135"/>
                <a:gd name="T65" fmla="*/ 133 h 133"/>
                <a:gd name="T66" fmla="*/ 12 w 135"/>
                <a:gd name="T67" fmla="*/ 105 h 133"/>
                <a:gd name="T68" fmla="*/ 0 w 135"/>
                <a:gd name="T69" fmla="*/ 91 h 133"/>
                <a:gd name="T70" fmla="*/ 28 w 135"/>
                <a:gd name="T71" fmla="*/ 10 h 133"/>
                <a:gd name="T72" fmla="*/ 43 w 135"/>
                <a:gd name="T7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33">
                  <a:moveTo>
                    <a:pt x="51" y="51"/>
                  </a:moveTo>
                  <a:lnTo>
                    <a:pt x="49" y="55"/>
                  </a:lnTo>
                  <a:lnTo>
                    <a:pt x="47" y="58"/>
                  </a:lnTo>
                  <a:lnTo>
                    <a:pt x="47" y="69"/>
                  </a:lnTo>
                  <a:lnTo>
                    <a:pt x="51" y="79"/>
                  </a:lnTo>
                  <a:lnTo>
                    <a:pt x="60" y="86"/>
                  </a:lnTo>
                  <a:lnTo>
                    <a:pt x="71" y="87"/>
                  </a:lnTo>
                  <a:lnTo>
                    <a:pt x="81" y="82"/>
                  </a:lnTo>
                  <a:lnTo>
                    <a:pt x="88" y="73"/>
                  </a:lnTo>
                  <a:lnTo>
                    <a:pt x="88" y="70"/>
                  </a:lnTo>
                  <a:lnTo>
                    <a:pt x="89" y="66"/>
                  </a:lnTo>
                  <a:lnTo>
                    <a:pt x="51" y="51"/>
                  </a:lnTo>
                  <a:close/>
                  <a:moveTo>
                    <a:pt x="31" y="45"/>
                  </a:moveTo>
                  <a:lnTo>
                    <a:pt x="31" y="45"/>
                  </a:lnTo>
                  <a:lnTo>
                    <a:pt x="20" y="70"/>
                  </a:lnTo>
                  <a:lnTo>
                    <a:pt x="16" y="83"/>
                  </a:lnTo>
                  <a:lnTo>
                    <a:pt x="15" y="86"/>
                  </a:lnTo>
                  <a:lnTo>
                    <a:pt x="16" y="89"/>
                  </a:lnTo>
                  <a:lnTo>
                    <a:pt x="18" y="91"/>
                  </a:lnTo>
                  <a:lnTo>
                    <a:pt x="20" y="93"/>
                  </a:lnTo>
                  <a:lnTo>
                    <a:pt x="85" y="118"/>
                  </a:lnTo>
                  <a:lnTo>
                    <a:pt x="88" y="118"/>
                  </a:lnTo>
                  <a:lnTo>
                    <a:pt x="91" y="118"/>
                  </a:lnTo>
                  <a:lnTo>
                    <a:pt x="93" y="115"/>
                  </a:lnTo>
                  <a:lnTo>
                    <a:pt x="95" y="114"/>
                  </a:lnTo>
                  <a:lnTo>
                    <a:pt x="100" y="10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99" y="70"/>
                  </a:lnTo>
                  <a:lnTo>
                    <a:pt x="97" y="77"/>
                  </a:lnTo>
                  <a:lnTo>
                    <a:pt x="91" y="87"/>
                  </a:lnTo>
                  <a:lnTo>
                    <a:pt x="80" y="95"/>
                  </a:lnTo>
                  <a:lnTo>
                    <a:pt x="68" y="98"/>
                  </a:lnTo>
                  <a:lnTo>
                    <a:pt x="56" y="95"/>
                  </a:lnTo>
                  <a:lnTo>
                    <a:pt x="45" y="89"/>
                  </a:lnTo>
                  <a:lnTo>
                    <a:pt x="39" y="79"/>
                  </a:lnTo>
                  <a:lnTo>
                    <a:pt x="35" y="67"/>
                  </a:lnTo>
                  <a:lnTo>
                    <a:pt x="37" y="54"/>
                  </a:lnTo>
                  <a:lnTo>
                    <a:pt x="40" y="49"/>
                  </a:lnTo>
                  <a:lnTo>
                    <a:pt x="31" y="45"/>
                  </a:lnTo>
                  <a:close/>
                  <a:moveTo>
                    <a:pt x="111" y="37"/>
                  </a:moveTo>
                  <a:lnTo>
                    <a:pt x="108" y="38"/>
                  </a:lnTo>
                  <a:lnTo>
                    <a:pt x="108" y="39"/>
                  </a:lnTo>
                  <a:lnTo>
                    <a:pt x="105" y="46"/>
                  </a:lnTo>
                  <a:lnTo>
                    <a:pt x="105" y="47"/>
                  </a:lnTo>
                  <a:lnTo>
                    <a:pt x="105" y="50"/>
                  </a:lnTo>
                  <a:lnTo>
                    <a:pt x="107" y="50"/>
                  </a:lnTo>
                  <a:lnTo>
                    <a:pt x="113" y="53"/>
                  </a:lnTo>
                  <a:lnTo>
                    <a:pt x="116" y="53"/>
                  </a:lnTo>
                  <a:lnTo>
                    <a:pt x="117" y="53"/>
                  </a:lnTo>
                  <a:lnTo>
                    <a:pt x="119" y="51"/>
                  </a:lnTo>
                  <a:lnTo>
                    <a:pt x="120" y="45"/>
                  </a:lnTo>
                  <a:lnTo>
                    <a:pt x="121" y="42"/>
                  </a:lnTo>
                  <a:lnTo>
                    <a:pt x="120" y="41"/>
                  </a:lnTo>
                  <a:lnTo>
                    <a:pt x="119" y="39"/>
                  </a:lnTo>
                  <a:lnTo>
                    <a:pt x="112" y="38"/>
                  </a:lnTo>
                  <a:lnTo>
                    <a:pt x="111" y="37"/>
                  </a:lnTo>
                  <a:close/>
                  <a:moveTo>
                    <a:pt x="43" y="0"/>
                  </a:moveTo>
                  <a:lnTo>
                    <a:pt x="52" y="0"/>
                  </a:lnTo>
                  <a:lnTo>
                    <a:pt x="123" y="26"/>
                  </a:lnTo>
                  <a:lnTo>
                    <a:pt x="131" y="33"/>
                  </a:lnTo>
                  <a:lnTo>
                    <a:pt x="135" y="41"/>
                  </a:lnTo>
                  <a:lnTo>
                    <a:pt x="133" y="50"/>
                  </a:lnTo>
                  <a:lnTo>
                    <a:pt x="107" y="121"/>
                  </a:lnTo>
                  <a:lnTo>
                    <a:pt x="101" y="129"/>
                  </a:lnTo>
                  <a:lnTo>
                    <a:pt x="92" y="133"/>
                  </a:lnTo>
                  <a:lnTo>
                    <a:pt x="83" y="131"/>
                  </a:lnTo>
                  <a:lnTo>
                    <a:pt x="12" y="105"/>
                  </a:lnTo>
                  <a:lnTo>
                    <a:pt x="4" y="99"/>
                  </a:lnTo>
                  <a:lnTo>
                    <a:pt x="0" y="91"/>
                  </a:lnTo>
                  <a:lnTo>
                    <a:pt x="2" y="81"/>
                  </a:lnTo>
                  <a:lnTo>
                    <a:pt x="28" y="10"/>
                  </a:lnTo>
                  <a:lnTo>
                    <a:pt x="33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F1BD0A5D-E39D-40C2-A588-89AE1EF1C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4676503"/>
              <a:ext cx="114737" cy="117717"/>
            </a:xfrm>
            <a:custGeom>
              <a:avLst/>
              <a:gdLst>
                <a:gd name="T0" fmla="*/ 33 w 77"/>
                <a:gd name="T1" fmla="*/ 64 h 79"/>
                <a:gd name="T2" fmla="*/ 44 w 77"/>
                <a:gd name="T3" fmla="*/ 44 h 79"/>
                <a:gd name="T4" fmla="*/ 45 w 77"/>
                <a:gd name="T5" fmla="*/ 40 h 79"/>
                <a:gd name="T6" fmla="*/ 51 w 77"/>
                <a:gd name="T7" fmla="*/ 40 h 79"/>
                <a:gd name="T8" fmla="*/ 53 w 77"/>
                <a:gd name="T9" fmla="*/ 44 h 79"/>
                <a:gd name="T10" fmla="*/ 63 w 77"/>
                <a:gd name="T11" fmla="*/ 64 h 79"/>
                <a:gd name="T12" fmla="*/ 63 w 77"/>
                <a:gd name="T13" fmla="*/ 37 h 79"/>
                <a:gd name="T14" fmla="*/ 56 w 77"/>
                <a:gd name="T15" fmla="*/ 31 h 79"/>
                <a:gd name="T16" fmla="*/ 49 w 77"/>
                <a:gd name="T17" fmla="*/ 31 h 79"/>
                <a:gd name="T18" fmla="*/ 44 w 77"/>
                <a:gd name="T19" fmla="*/ 36 h 79"/>
                <a:gd name="T20" fmla="*/ 33 w 77"/>
                <a:gd name="T21" fmla="*/ 29 h 79"/>
                <a:gd name="T22" fmla="*/ 19 w 77"/>
                <a:gd name="T23" fmla="*/ 64 h 79"/>
                <a:gd name="T24" fmla="*/ 29 w 77"/>
                <a:gd name="T25" fmla="*/ 29 h 79"/>
                <a:gd name="T26" fmla="*/ 24 w 77"/>
                <a:gd name="T27" fmla="*/ 15 h 79"/>
                <a:gd name="T28" fmla="*/ 20 w 77"/>
                <a:gd name="T29" fmla="*/ 17 h 79"/>
                <a:gd name="T30" fmla="*/ 20 w 77"/>
                <a:gd name="T31" fmla="*/ 23 h 79"/>
                <a:gd name="T32" fmla="*/ 24 w 77"/>
                <a:gd name="T33" fmla="*/ 25 h 79"/>
                <a:gd name="T34" fmla="*/ 28 w 77"/>
                <a:gd name="T35" fmla="*/ 23 h 79"/>
                <a:gd name="T36" fmla="*/ 28 w 77"/>
                <a:gd name="T37" fmla="*/ 17 h 79"/>
                <a:gd name="T38" fmla="*/ 24 w 77"/>
                <a:gd name="T39" fmla="*/ 15 h 79"/>
                <a:gd name="T40" fmla="*/ 64 w 77"/>
                <a:gd name="T41" fmla="*/ 0 h 79"/>
                <a:gd name="T42" fmla="*/ 72 w 77"/>
                <a:gd name="T43" fmla="*/ 3 h 79"/>
                <a:gd name="T44" fmla="*/ 77 w 77"/>
                <a:gd name="T45" fmla="*/ 9 h 79"/>
                <a:gd name="T46" fmla="*/ 77 w 77"/>
                <a:gd name="T47" fmla="*/ 65 h 79"/>
                <a:gd name="T48" fmla="*/ 75 w 77"/>
                <a:gd name="T49" fmla="*/ 73 h 79"/>
                <a:gd name="T50" fmla="*/ 68 w 77"/>
                <a:gd name="T51" fmla="*/ 77 h 79"/>
                <a:gd name="T52" fmla="*/ 12 w 77"/>
                <a:gd name="T53" fmla="*/ 79 h 79"/>
                <a:gd name="T54" fmla="*/ 5 w 77"/>
                <a:gd name="T55" fmla="*/ 76 h 79"/>
                <a:gd name="T56" fmla="*/ 0 w 77"/>
                <a:gd name="T57" fmla="*/ 69 h 79"/>
                <a:gd name="T58" fmla="*/ 0 w 77"/>
                <a:gd name="T59" fmla="*/ 13 h 79"/>
                <a:gd name="T60" fmla="*/ 3 w 77"/>
                <a:gd name="T61" fmla="*/ 5 h 79"/>
                <a:gd name="T62" fmla="*/ 8 w 77"/>
                <a:gd name="T6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79">
                  <a:moveTo>
                    <a:pt x="33" y="29"/>
                  </a:moveTo>
                  <a:lnTo>
                    <a:pt x="33" y="64"/>
                  </a:lnTo>
                  <a:lnTo>
                    <a:pt x="44" y="64"/>
                  </a:lnTo>
                  <a:lnTo>
                    <a:pt x="44" y="44"/>
                  </a:lnTo>
                  <a:lnTo>
                    <a:pt x="44" y="41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1" y="40"/>
                  </a:lnTo>
                  <a:lnTo>
                    <a:pt x="52" y="41"/>
                  </a:lnTo>
                  <a:lnTo>
                    <a:pt x="53" y="44"/>
                  </a:lnTo>
                  <a:lnTo>
                    <a:pt x="53" y="64"/>
                  </a:lnTo>
                  <a:lnTo>
                    <a:pt x="63" y="64"/>
                  </a:lnTo>
                  <a:lnTo>
                    <a:pt x="63" y="41"/>
                  </a:lnTo>
                  <a:lnTo>
                    <a:pt x="63" y="37"/>
                  </a:lnTo>
                  <a:lnTo>
                    <a:pt x="60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9" y="31"/>
                  </a:lnTo>
                  <a:lnTo>
                    <a:pt x="45" y="33"/>
                  </a:lnTo>
                  <a:lnTo>
                    <a:pt x="44" y="36"/>
                  </a:lnTo>
                  <a:lnTo>
                    <a:pt x="44" y="29"/>
                  </a:lnTo>
                  <a:lnTo>
                    <a:pt x="33" y="29"/>
                  </a:lnTo>
                  <a:close/>
                  <a:moveTo>
                    <a:pt x="19" y="29"/>
                  </a:moveTo>
                  <a:lnTo>
                    <a:pt x="19" y="64"/>
                  </a:lnTo>
                  <a:lnTo>
                    <a:pt x="29" y="64"/>
                  </a:lnTo>
                  <a:lnTo>
                    <a:pt x="29" y="29"/>
                  </a:lnTo>
                  <a:lnTo>
                    <a:pt x="19" y="29"/>
                  </a:lnTo>
                  <a:close/>
                  <a:moveTo>
                    <a:pt x="24" y="15"/>
                  </a:moveTo>
                  <a:lnTo>
                    <a:pt x="21" y="16"/>
                  </a:lnTo>
                  <a:lnTo>
                    <a:pt x="20" y="17"/>
                  </a:lnTo>
                  <a:lnTo>
                    <a:pt x="19" y="20"/>
                  </a:lnTo>
                  <a:lnTo>
                    <a:pt x="20" y="23"/>
                  </a:lnTo>
                  <a:lnTo>
                    <a:pt x="21" y="24"/>
                  </a:lnTo>
                  <a:lnTo>
                    <a:pt x="24" y="25"/>
                  </a:lnTo>
                  <a:lnTo>
                    <a:pt x="27" y="24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28" y="17"/>
                  </a:lnTo>
                  <a:lnTo>
                    <a:pt x="27" y="16"/>
                  </a:lnTo>
                  <a:lnTo>
                    <a:pt x="24" y="15"/>
                  </a:lnTo>
                  <a:close/>
                  <a:moveTo>
                    <a:pt x="12" y="0"/>
                  </a:moveTo>
                  <a:lnTo>
                    <a:pt x="64" y="0"/>
                  </a:lnTo>
                  <a:lnTo>
                    <a:pt x="68" y="1"/>
                  </a:lnTo>
                  <a:lnTo>
                    <a:pt x="72" y="3"/>
                  </a:lnTo>
                  <a:lnTo>
                    <a:pt x="75" y="5"/>
                  </a:lnTo>
                  <a:lnTo>
                    <a:pt x="77" y="9"/>
                  </a:lnTo>
                  <a:lnTo>
                    <a:pt x="77" y="13"/>
                  </a:lnTo>
                  <a:lnTo>
                    <a:pt x="77" y="65"/>
                  </a:lnTo>
                  <a:lnTo>
                    <a:pt x="77" y="69"/>
                  </a:lnTo>
                  <a:lnTo>
                    <a:pt x="75" y="73"/>
                  </a:lnTo>
                  <a:lnTo>
                    <a:pt x="72" y="76"/>
                  </a:lnTo>
                  <a:lnTo>
                    <a:pt x="68" y="77"/>
                  </a:lnTo>
                  <a:lnTo>
                    <a:pt x="64" y="79"/>
                  </a:lnTo>
                  <a:lnTo>
                    <a:pt x="12" y="79"/>
                  </a:lnTo>
                  <a:lnTo>
                    <a:pt x="8" y="77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B4C6ED13-C849-4675-A08A-3D37142FA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411" y="4518553"/>
              <a:ext cx="214574" cy="132619"/>
            </a:xfrm>
            <a:custGeom>
              <a:avLst/>
              <a:gdLst>
                <a:gd name="T0" fmla="*/ 62 w 144"/>
                <a:gd name="T1" fmla="*/ 8 h 89"/>
                <a:gd name="T2" fmla="*/ 117 w 144"/>
                <a:gd name="T3" fmla="*/ 8 h 89"/>
                <a:gd name="T4" fmla="*/ 117 w 144"/>
                <a:gd name="T5" fmla="*/ 53 h 89"/>
                <a:gd name="T6" fmla="*/ 144 w 144"/>
                <a:gd name="T7" fmla="*/ 53 h 89"/>
                <a:gd name="T8" fmla="*/ 108 w 144"/>
                <a:gd name="T9" fmla="*/ 89 h 89"/>
                <a:gd name="T10" fmla="*/ 72 w 144"/>
                <a:gd name="T11" fmla="*/ 53 h 89"/>
                <a:gd name="T12" fmla="*/ 98 w 144"/>
                <a:gd name="T13" fmla="*/ 53 h 89"/>
                <a:gd name="T14" fmla="*/ 98 w 144"/>
                <a:gd name="T15" fmla="*/ 26 h 89"/>
                <a:gd name="T16" fmla="*/ 81 w 144"/>
                <a:gd name="T17" fmla="*/ 26 h 89"/>
                <a:gd name="T18" fmla="*/ 62 w 144"/>
                <a:gd name="T19" fmla="*/ 8 h 89"/>
                <a:gd name="T20" fmla="*/ 36 w 144"/>
                <a:gd name="T21" fmla="*/ 0 h 89"/>
                <a:gd name="T22" fmla="*/ 72 w 144"/>
                <a:gd name="T23" fmla="*/ 36 h 89"/>
                <a:gd name="T24" fmla="*/ 45 w 144"/>
                <a:gd name="T25" fmla="*/ 36 h 89"/>
                <a:gd name="T26" fmla="*/ 45 w 144"/>
                <a:gd name="T27" fmla="*/ 62 h 89"/>
                <a:gd name="T28" fmla="*/ 62 w 144"/>
                <a:gd name="T29" fmla="*/ 62 h 89"/>
                <a:gd name="T30" fmla="*/ 81 w 144"/>
                <a:gd name="T31" fmla="*/ 79 h 89"/>
                <a:gd name="T32" fmla="*/ 26 w 144"/>
                <a:gd name="T33" fmla="*/ 79 h 89"/>
                <a:gd name="T34" fmla="*/ 26 w 144"/>
                <a:gd name="T35" fmla="*/ 36 h 89"/>
                <a:gd name="T36" fmla="*/ 0 w 144"/>
                <a:gd name="T37" fmla="*/ 36 h 89"/>
                <a:gd name="T38" fmla="*/ 36 w 144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89">
                  <a:moveTo>
                    <a:pt x="62" y="8"/>
                  </a:moveTo>
                  <a:lnTo>
                    <a:pt x="117" y="8"/>
                  </a:lnTo>
                  <a:lnTo>
                    <a:pt x="117" y="53"/>
                  </a:lnTo>
                  <a:lnTo>
                    <a:pt x="144" y="53"/>
                  </a:lnTo>
                  <a:lnTo>
                    <a:pt x="108" y="89"/>
                  </a:lnTo>
                  <a:lnTo>
                    <a:pt x="72" y="53"/>
                  </a:lnTo>
                  <a:lnTo>
                    <a:pt x="98" y="53"/>
                  </a:lnTo>
                  <a:lnTo>
                    <a:pt x="98" y="26"/>
                  </a:lnTo>
                  <a:lnTo>
                    <a:pt x="81" y="26"/>
                  </a:lnTo>
                  <a:lnTo>
                    <a:pt x="62" y="8"/>
                  </a:lnTo>
                  <a:close/>
                  <a:moveTo>
                    <a:pt x="36" y="0"/>
                  </a:moveTo>
                  <a:lnTo>
                    <a:pt x="72" y="36"/>
                  </a:lnTo>
                  <a:lnTo>
                    <a:pt x="45" y="36"/>
                  </a:lnTo>
                  <a:lnTo>
                    <a:pt x="45" y="62"/>
                  </a:lnTo>
                  <a:lnTo>
                    <a:pt x="62" y="62"/>
                  </a:lnTo>
                  <a:lnTo>
                    <a:pt x="81" y="79"/>
                  </a:lnTo>
                  <a:lnTo>
                    <a:pt x="26" y="79"/>
                  </a:lnTo>
                  <a:lnTo>
                    <a:pt x="26" y="36"/>
                  </a:ln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07ED5E36-C584-4693-946E-93878F257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8203" y="3813738"/>
              <a:ext cx="219045" cy="219045"/>
            </a:xfrm>
            <a:custGeom>
              <a:avLst/>
              <a:gdLst>
                <a:gd name="T0" fmla="*/ 55 w 147"/>
                <a:gd name="T1" fmla="*/ 19 h 147"/>
                <a:gd name="T2" fmla="*/ 41 w 147"/>
                <a:gd name="T3" fmla="*/ 21 h 147"/>
                <a:gd name="T4" fmla="*/ 30 w 147"/>
                <a:gd name="T5" fmla="*/ 29 h 147"/>
                <a:gd name="T6" fmla="*/ 22 w 147"/>
                <a:gd name="T7" fmla="*/ 41 h 147"/>
                <a:gd name="T8" fmla="*/ 19 w 147"/>
                <a:gd name="T9" fmla="*/ 55 h 147"/>
                <a:gd name="T10" fmla="*/ 22 w 147"/>
                <a:gd name="T11" fmla="*/ 69 h 147"/>
                <a:gd name="T12" fmla="*/ 30 w 147"/>
                <a:gd name="T13" fmla="*/ 81 h 147"/>
                <a:gd name="T14" fmla="*/ 41 w 147"/>
                <a:gd name="T15" fmla="*/ 89 h 147"/>
                <a:gd name="T16" fmla="*/ 55 w 147"/>
                <a:gd name="T17" fmla="*/ 92 h 147"/>
                <a:gd name="T18" fmla="*/ 69 w 147"/>
                <a:gd name="T19" fmla="*/ 89 h 147"/>
                <a:gd name="T20" fmla="*/ 81 w 147"/>
                <a:gd name="T21" fmla="*/ 81 h 147"/>
                <a:gd name="T22" fmla="*/ 89 w 147"/>
                <a:gd name="T23" fmla="*/ 69 h 147"/>
                <a:gd name="T24" fmla="*/ 92 w 147"/>
                <a:gd name="T25" fmla="*/ 55 h 147"/>
                <a:gd name="T26" fmla="*/ 89 w 147"/>
                <a:gd name="T27" fmla="*/ 41 h 147"/>
                <a:gd name="T28" fmla="*/ 81 w 147"/>
                <a:gd name="T29" fmla="*/ 29 h 147"/>
                <a:gd name="T30" fmla="*/ 69 w 147"/>
                <a:gd name="T31" fmla="*/ 21 h 147"/>
                <a:gd name="T32" fmla="*/ 55 w 147"/>
                <a:gd name="T33" fmla="*/ 19 h 147"/>
                <a:gd name="T34" fmla="*/ 55 w 147"/>
                <a:gd name="T35" fmla="*/ 0 h 147"/>
                <a:gd name="T36" fmla="*/ 72 w 147"/>
                <a:gd name="T37" fmla="*/ 3 h 147"/>
                <a:gd name="T38" fmla="*/ 88 w 147"/>
                <a:gd name="T39" fmla="*/ 11 h 147"/>
                <a:gd name="T40" fmla="*/ 100 w 147"/>
                <a:gd name="T41" fmla="*/ 23 h 147"/>
                <a:gd name="T42" fmla="*/ 108 w 147"/>
                <a:gd name="T43" fmla="*/ 37 h 147"/>
                <a:gd name="T44" fmla="*/ 111 w 147"/>
                <a:gd name="T45" fmla="*/ 55 h 147"/>
                <a:gd name="T46" fmla="*/ 107 w 147"/>
                <a:gd name="T47" fmla="*/ 75 h 147"/>
                <a:gd name="T48" fmla="*/ 97 w 147"/>
                <a:gd name="T49" fmla="*/ 91 h 147"/>
                <a:gd name="T50" fmla="*/ 100 w 147"/>
                <a:gd name="T51" fmla="*/ 91 h 147"/>
                <a:gd name="T52" fmla="*/ 104 w 147"/>
                <a:gd name="T53" fmla="*/ 93 h 147"/>
                <a:gd name="T54" fmla="*/ 108 w 147"/>
                <a:gd name="T55" fmla="*/ 96 h 147"/>
                <a:gd name="T56" fmla="*/ 143 w 147"/>
                <a:gd name="T57" fmla="*/ 125 h 147"/>
                <a:gd name="T58" fmla="*/ 145 w 147"/>
                <a:gd name="T59" fmla="*/ 128 h 147"/>
                <a:gd name="T60" fmla="*/ 147 w 147"/>
                <a:gd name="T61" fmla="*/ 132 h 147"/>
                <a:gd name="T62" fmla="*/ 147 w 147"/>
                <a:gd name="T63" fmla="*/ 136 h 147"/>
                <a:gd name="T64" fmla="*/ 145 w 147"/>
                <a:gd name="T65" fmla="*/ 140 h 147"/>
                <a:gd name="T66" fmla="*/ 143 w 147"/>
                <a:gd name="T67" fmla="*/ 143 h 147"/>
                <a:gd name="T68" fmla="*/ 140 w 147"/>
                <a:gd name="T69" fmla="*/ 145 h 147"/>
                <a:gd name="T70" fmla="*/ 136 w 147"/>
                <a:gd name="T71" fmla="*/ 147 h 147"/>
                <a:gd name="T72" fmla="*/ 132 w 147"/>
                <a:gd name="T73" fmla="*/ 147 h 147"/>
                <a:gd name="T74" fmla="*/ 128 w 147"/>
                <a:gd name="T75" fmla="*/ 145 h 147"/>
                <a:gd name="T76" fmla="*/ 125 w 147"/>
                <a:gd name="T77" fmla="*/ 143 h 147"/>
                <a:gd name="T78" fmla="*/ 96 w 147"/>
                <a:gd name="T79" fmla="*/ 108 h 147"/>
                <a:gd name="T80" fmla="*/ 93 w 147"/>
                <a:gd name="T81" fmla="*/ 104 h 147"/>
                <a:gd name="T82" fmla="*/ 91 w 147"/>
                <a:gd name="T83" fmla="*/ 100 h 147"/>
                <a:gd name="T84" fmla="*/ 91 w 147"/>
                <a:gd name="T85" fmla="*/ 97 h 147"/>
                <a:gd name="T86" fmla="*/ 75 w 147"/>
                <a:gd name="T87" fmla="*/ 107 h 147"/>
                <a:gd name="T88" fmla="*/ 55 w 147"/>
                <a:gd name="T89" fmla="*/ 111 h 147"/>
                <a:gd name="T90" fmla="*/ 37 w 147"/>
                <a:gd name="T91" fmla="*/ 108 h 147"/>
                <a:gd name="T92" fmla="*/ 23 w 147"/>
                <a:gd name="T93" fmla="*/ 100 h 147"/>
                <a:gd name="T94" fmla="*/ 11 w 147"/>
                <a:gd name="T95" fmla="*/ 88 h 147"/>
                <a:gd name="T96" fmla="*/ 3 w 147"/>
                <a:gd name="T97" fmla="*/ 72 h 147"/>
                <a:gd name="T98" fmla="*/ 0 w 147"/>
                <a:gd name="T99" fmla="*/ 55 h 147"/>
                <a:gd name="T100" fmla="*/ 3 w 147"/>
                <a:gd name="T101" fmla="*/ 37 h 147"/>
                <a:gd name="T102" fmla="*/ 11 w 147"/>
                <a:gd name="T103" fmla="*/ 23 h 147"/>
                <a:gd name="T104" fmla="*/ 23 w 147"/>
                <a:gd name="T105" fmla="*/ 11 h 147"/>
                <a:gd name="T106" fmla="*/ 37 w 147"/>
                <a:gd name="T107" fmla="*/ 3 h 147"/>
                <a:gd name="T108" fmla="*/ 55 w 147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147">
                  <a:moveTo>
                    <a:pt x="55" y="19"/>
                  </a:moveTo>
                  <a:lnTo>
                    <a:pt x="41" y="21"/>
                  </a:lnTo>
                  <a:lnTo>
                    <a:pt x="30" y="29"/>
                  </a:lnTo>
                  <a:lnTo>
                    <a:pt x="22" y="41"/>
                  </a:lnTo>
                  <a:lnTo>
                    <a:pt x="19" y="55"/>
                  </a:lnTo>
                  <a:lnTo>
                    <a:pt x="22" y="69"/>
                  </a:lnTo>
                  <a:lnTo>
                    <a:pt x="30" y="81"/>
                  </a:lnTo>
                  <a:lnTo>
                    <a:pt x="41" y="89"/>
                  </a:lnTo>
                  <a:lnTo>
                    <a:pt x="55" y="92"/>
                  </a:lnTo>
                  <a:lnTo>
                    <a:pt x="69" y="89"/>
                  </a:lnTo>
                  <a:lnTo>
                    <a:pt x="81" y="81"/>
                  </a:lnTo>
                  <a:lnTo>
                    <a:pt x="89" y="69"/>
                  </a:lnTo>
                  <a:lnTo>
                    <a:pt x="92" y="55"/>
                  </a:lnTo>
                  <a:lnTo>
                    <a:pt x="89" y="41"/>
                  </a:lnTo>
                  <a:lnTo>
                    <a:pt x="81" y="29"/>
                  </a:lnTo>
                  <a:lnTo>
                    <a:pt x="69" y="21"/>
                  </a:lnTo>
                  <a:lnTo>
                    <a:pt x="55" y="19"/>
                  </a:lnTo>
                  <a:close/>
                  <a:moveTo>
                    <a:pt x="55" y="0"/>
                  </a:moveTo>
                  <a:lnTo>
                    <a:pt x="72" y="3"/>
                  </a:lnTo>
                  <a:lnTo>
                    <a:pt x="88" y="11"/>
                  </a:lnTo>
                  <a:lnTo>
                    <a:pt x="100" y="23"/>
                  </a:lnTo>
                  <a:lnTo>
                    <a:pt x="108" y="37"/>
                  </a:lnTo>
                  <a:lnTo>
                    <a:pt x="111" y="55"/>
                  </a:lnTo>
                  <a:lnTo>
                    <a:pt x="107" y="75"/>
                  </a:lnTo>
                  <a:lnTo>
                    <a:pt x="97" y="91"/>
                  </a:lnTo>
                  <a:lnTo>
                    <a:pt x="100" y="91"/>
                  </a:lnTo>
                  <a:lnTo>
                    <a:pt x="104" y="93"/>
                  </a:lnTo>
                  <a:lnTo>
                    <a:pt x="108" y="96"/>
                  </a:lnTo>
                  <a:lnTo>
                    <a:pt x="143" y="125"/>
                  </a:lnTo>
                  <a:lnTo>
                    <a:pt x="145" y="128"/>
                  </a:lnTo>
                  <a:lnTo>
                    <a:pt x="147" y="132"/>
                  </a:lnTo>
                  <a:lnTo>
                    <a:pt x="147" y="136"/>
                  </a:lnTo>
                  <a:lnTo>
                    <a:pt x="145" y="140"/>
                  </a:lnTo>
                  <a:lnTo>
                    <a:pt x="143" y="143"/>
                  </a:lnTo>
                  <a:lnTo>
                    <a:pt x="140" y="145"/>
                  </a:lnTo>
                  <a:lnTo>
                    <a:pt x="136" y="147"/>
                  </a:lnTo>
                  <a:lnTo>
                    <a:pt x="132" y="147"/>
                  </a:lnTo>
                  <a:lnTo>
                    <a:pt x="128" y="145"/>
                  </a:lnTo>
                  <a:lnTo>
                    <a:pt x="125" y="143"/>
                  </a:lnTo>
                  <a:lnTo>
                    <a:pt x="96" y="108"/>
                  </a:lnTo>
                  <a:lnTo>
                    <a:pt x="93" y="104"/>
                  </a:lnTo>
                  <a:lnTo>
                    <a:pt x="91" y="100"/>
                  </a:lnTo>
                  <a:lnTo>
                    <a:pt x="91" y="97"/>
                  </a:lnTo>
                  <a:lnTo>
                    <a:pt x="75" y="107"/>
                  </a:lnTo>
                  <a:lnTo>
                    <a:pt x="55" y="111"/>
                  </a:lnTo>
                  <a:lnTo>
                    <a:pt x="37" y="108"/>
                  </a:lnTo>
                  <a:lnTo>
                    <a:pt x="23" y="100"/>
                  </a:lnTo>
                  <a:lnTo>
                    <a:pt x="11" y="88"/>
                  </a:lnTo>
                  <a:lnTo>
                    <a:pt x="3" y="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7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68C7CC6A-574B-4C05-95DA-9D984AA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689" y="3788406"/>
              <a:ext cx="271197" cy="260767"/>
            </a:xfrm>
            <a:custGeom>
              <a:avLst/>
              <a:gdLst>
                <a:gd name="T0" fmla="*/ 92 w 182"/>
                <a:gd name="T1" fmla="*/ 0 h 175"/>
                <a:gd name="T2" fmla="*/ 106 w 182"/>
                <a:gd name="T3" fmla="*/ 2 h 175"/>
                <a:gd name="T4" fmla="*/ 118 w 182"/>
                <a:gd name="T5" fmla="*/ 8 h 175"/>
                <a:gd name="T6" fmla="*/ 125 w 182"/>
                <a:gd name="T7" fmla="*/ 16 h 175"/>
                <a:gd name="T8" fmla="*/ 129 w 182"/>
                <a:gd name="T9" fmla="*/ 24 h 175"/>
                <a:gd name="T10" fmla="*/ 130 w 182"/>
                <a:gd name="T11" fmla="*/ 34 h 175"/>
                <a:gd name="T12" fmla="*/ 130 w 182"/>
                <a:gd name="T13" fmla="*/ 42 h 175"/>
                <a:gd name="T14" fmla="*/ 130 w 182"/>
                <a:gd name="T15" fmla="*/ 50 h 175"/>
                <a:gd name="T16" fmla="*/ 130 w 182"/>
                <a:gd name="T17" fmla="*/ 54 h 175"/>
                <a:gd name="T18" fmla="*/ 133 w 182"/>
                <a:gd name="T19" fmla="*/ 61 h 175"/>
                <a:gd name="T20" fmla="*/ 133 w 182"/>
                <a:gd name="T21" fmla="*/ 69 h 175"/>
                <a:gd name="T22" fmla="*/ 130 w 182"/>
                <a:gd name="T23" fmla="*/ 77 h 175"/>
                <a:gd name="T24" fmla="*/ 125 w 182"/>
                <a:gd name="T25" fmla="*/ 80 h 175"/>
                <a:gd name="T26" fmla="*/ 121 w 182"/>
                <a:gd name="T27" fmla="*/ 92 h 175"/>
                <a:gd name="T28" fmla="*/ 116 w 182"/>
                <a:gd name="T29" fmla="*/ 101 h 175"/>
                <a:gd name="T30" fmla="*/ 112 w 182"/>
                <a:gd name="T31" fmla="*/ 108 h 175"/>
                <a:gd name="T32" fmla="*/ 109 w 182"/>
                <a:gd name="T33" fmla="*/ 110 h 175"/>
                <a:gd name="T34" fmla="*/ 109 w 182"/>
                <a:gd name="T35" fmla="*/ 112 h 175"/>
                <a:gd name="T36" fmla="*/ 109 w 182"/>
                <a:gd name="T37" fmla="*/ 113 h 175"/>
                <a:gd name="T38" fmla="*/ 109 w 182"/>
                <a:gd name="T39" fmla="*/ 116 h 175"/>
                <a:gd name="T40" fmla="*/ 110 w 182"/>
                <a:gd name="T41" fmla="*/ 118 h 175"/>
                <a:gd name="T42" fmla="*/ 110 w 182"/>
                <a:gd name="T43" fmla="*/ 121 h 175"/>
                <a:gd name="T44" fmla="*/ 112 w 182"/>
                <a:gd name="T45" fmla="*/ 122 h 175"/>
                <a:gd name="T46" fmla="*/ 113 w 182"/>
                <a:gd name="T47" fmla="*/ 124 h 175"/>
                <a:gd name="T48" fmla="*/ 124 w 182"/>
                <a:gd name="T49" fmla="*/ 126 h 175"/>
                <a:gd name="T50" fmla="*/ 138 w 182"/>
                <a:gd name="T51" fmla="*/ 132 h 175"/>
                <a:gd name="T52" fmla="*/ 153 w 182"/>
                <a:gd name="T53" fmla="*/ 141 h 175"/>
                <a:gd name="T54" fmla="*/ 168 w 182"/>
                <a:gd name="T55" fmla="*/ 152 h 175"/>
                <a:gd name="T56" fmla="*/ 178 w 182"/>
                <a:gd name="T57" fmla="*/ 164 h 175"/>
                <a:gd name="T58" fmla="*/ 182 w 182"/>
                <a:gd name="T59" fmla="*/ 175 h 175"/>
                <a:gd name="T60" fmla="*/ 0 w 182"/>
                <a:gd name="T61" fmla="*/ 175 h 175"/>
                <a:gd name="T62" fmla="*/ 4 w 182"/>
                <a:gd name="T63" fmla="*/ 164 h 175"/>
                <a:gd name="T64" fmla="*/ 15 w 182"/>
                <a:gd name="T65" fmla="*/ 152 h 175"/>
                <a:gd name="T66" fmla="*/ 29 w 182"/>
                <a:gd name="T67" fmla="*/ 141 h 175"/>
                <a:gd name="T68" fmla="*/ 44 w 182"/>
                <a:gd name="T69" fmla="*/ 132 h 175"/>
                <a:gd name="T70" fmla="*/ 58 w 182"/>
                <a:gd name="T71" fmla="*/ 126 h 175"/>
                <a:gd name="T72" fmla="*/ 69 w 182"/>
                <a:gd name="T73" fmla="*/ 124 h 175"/>
                <a:gd name="T74" fmla="*/ 70 w 182"/>
                <a:gd name="T75" fmla="*/ 122 h 175"/>
                <a:gd name="T76" fmla="*/ 72 w 182"/>
                <a:gd name="T77" fmla="*/ 121 h 175"/>
                <a:gd name="T78" fmla="*/ 72 w 182"/>
                <a:gd name="T79" fmla="*/ 118 h 175"/>
                <a:gd name="T80" fmla="*/ 73 w 182"/>
                <a:gd name="T81" fmla="*/ 116 h 175"/>
                <a:gd name="T82" fmla="*/ 73 w 182"/>
                <a:gd name="T83" fmla="*/ 113 h 175"/>
                <a:gd name="T84" fmla="*/ 73 w 182"/>
                <a:gd name="T85" fmla="*/ 112 h 175"/>
                <a:gd name="T86" fmla="*/ 73 w 182"/>
                <a:gd name="T87" fmla="*/ 110 h 175"/>
                <a:gd name="T88" fmla="*/ 70 w 182"/>
                <a:gd name="T89" fmla="*/ 108 h 175"/>
                <a:gd name="T90" fmla="*/ 66 w 182"/>
                <a:gd name="T91" fmla="*/ 101 h 175"/>
                <a:gd name="T92" fmla="*/ 61 w 182"/>
                <a:gd name="T93" fmla="*/ 92 h 175"/>
                <a:gd name="T94" fmla="*/ 57 w 182"/>
                <a:gd name="T95" fmla="*/ 80 h 175"/>
                <a:gd name="T96" fmla="*/ 52 w 182"/>
                <a:gd name="T97" fmla="*/ 77 h 175"/>
                <a:gd name="T98" fmla="*/ 49 w 182"/>
                <a:gd name="T99" fmla="*/ 69 h 175"/>
                <a:gd name="T100" fmla="*/ 49 w 182"/>
                <a:gd name="T101" fmla="*/ 61 h 175"/>
                <a:gd name="T102" fmla="*/ 52 w 182"/>
                <a:gd name="T103" fmla="*/ 54 h 175"/>
                <a:gd name="T104" fmla="*/ 52 w 182"/>
                <a:gd name="T105" fmla="*/ 50 h 175"/>
                <a:gd name="T106" fmla="*/ 52 w 182"/>
                <a:gd name="T107" fmla="*/ 42 h 175"/>
                <a:gd name="T108" fmla="*/ 52 w 182"/>
                <a:gd name="T109" fmla="*/ 34 h 175"/>
                <a:gd name="T110" fmla="*/ 53 w 182"/>
                <a:gd name="T111" fmla="*/ 24 h 175"/>
                <a:gd name="T112" fmla="*/ 57 w 182"/>
                <a:gd name="T113" fmla="*/ 16 h 175"/>
                <a:gd name="T114" fmla="*/ 64 w 182"/>
                <a:gd name="T115" fmla="*/ 8 h 175"/>
                <a:gd name="T116" fmla="*/ 76 w 182"/>
                <a:gd name="T117" fmla="*/ 2 h 175"/>
                <a:gd name="T118" fmla="*/ 92 w 182"/>
                <a:gd name="T11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2" h="175">
                  <a:moveTo>
                    <a:pt x="92" y="0"/>
                  </a:moveTo>
                  <a:lnTo>
                    <a:pt x="106" y="2"/>
                  </a:lnTo>
                  <a:lnTo>
                    <a:pt x="118" y="8"/>
                  </a:lnTo>
                  <a:lnTo>
                    <a:pt x="125" y="16"/>
                  </a:lnTo>
                  <a:lnTo>
                    <a:pt x="129" y="24"/>
                  </a:lnTo>
                  <a:lnTo>
                    <a:pt x="130" y="34"/>
                  </a:lnTo>
                  <a:lnTo>
                    <a:pt x="130" y="42"/>
                  </a:lnTo>
                  <a:lnTo>
                    <a:pt x="130" y="50"/>
                  </a:lnTo>
                  <a:lnTo>
                    <a:pt x="130" y="54"/>
                  </a:lnTo>
                  <a:lnTo>
                    <a:pt x="133" y="61"/>
                  </a:lnTo>
                  <a:lnTo>
                    <a:pt x="133" y="69"/>
                  </a:lnTo>
                  <a:lnTo>
                    <a:pt x="130" y="77"/>
                  </a:lnTo>
                  <a:lnTo>
                    <a:pt x="125" y="80"/>
                  </a:lnTo>
                  <a:lnTo>
                    <a:pt x="121" y="92"/>
                  </a:lnTo>
                  <a:lnTo>
                    <a:pt x="116" y="101"/>
                  </a:lnTo>
                  <a:lnTo>
                    <a:pt x="112" y="108"/>
                  </a:lnTo>
                  <a:lnTo>
                    <a:pt x="109" y="110"/>
                  </a:lnTo>
                  <a:lnTo>
                    <a:pt x="109" y="112"/>
                  </a:lnTo>
                  <a:lnTo>
                    <a:pt x="109" y="113"/>
                  </a:lnTo>
                  <a:lnTo>
                    <a:pt x="109" y="116"/>
                  </a:lnTo>
                  <a:lnTo>
                    <a:pt x="110" y="118"/>
                  </a:lnTo>
                  <a:lnTo>
                    <a:pt x="110" y="121"/>
                  </a:lnTo>
                  <a:lnTo>
                    <a:pt x="112" y="122"/>
                  </a:lnTo>
                  <a:lnTo>
                    <a:pt x="113" y="124"/>
                  </a:lnTo>
                  <a:lnTo>
                    <a:pt x="124" y="126"/>
                  </a:lnTo>
                  <a:lnTo>
                    <a:pt x="138" y="132"/>
                  </a:lnTo>
                  <a:lnTo>
                    <a:pt x="153" y="141"/>
                  </a:lnTo>
                  <a:lnTo>
                    <a:pt x="168" y="152"/>
                  </a:lnTo>
                  <a:lnTo>
                    <a:pt x="178" y="164"/>
                  </a:lnTo>
                  <a:lnTo>
                    <a:pt x="182" y="175"/>
                  </a:lnTo>
                  <a:lnTo>
                    <a:pt x="0" y="175"/>
                  </a:lnTo>
                  <a:lnTo>
                    <a:pt x="4" y="164"/>
                  </a:lnTo>
                  <a:lnTo>
                    <a:pt x="15" y="152"/>
                  </a:lnTo>
                  <a:lnTo>
                    <a:pt x="29" y="141"/>
                  </a:lnTo>
                  <a:lnTo>
                    <a:pt x="44" y="132"/>
                  </a:lnTo>
                  <a:lnTo>
                    <a:pt x="58" y="126"/>
                  </a:lnTo>
                  <a:lnTo>
                    <a:pt x="69" y="124"/>
                  </a:lnTo>
                  <a:lnTo>
                    <a:pt x="70" y="122"/>
                  </a:lnTo>
                  <a:lnTo>
                    <a:pt x="72" y="121"/>
                  </a:lnTo>
                  <a:lnTo>
                    <a:pt x="72" y="118"/>
                  </a:lnTo>
                  <a:lnTo>
                    <a:pt x="73" y="116"/>
                  </a:lnTo>
                  <a:lnTo>
                    <a:pt x="73" y="113"/>
                  </a:lnTo>
                  <a:lnTo>
                    <a:pt x="73" y="112"/>
                  </a:lnTo>
                  <a:lnTo>
                    <a:pt x="73" y="110"/>
                  </a:lnTo>
                  <a:lnTo>
                    <a:pt x="70" y="108"/>
                  </a:lnTo>
                  <a:lnTo>
                    <a:pt x="66" y="101"/>
                  </a:lnTo>
                  <a:lnTo>
                    <a:pt x="61" y="92"/>
                  </a:lnTo>
                  <a:lnTo>
                    <a:pt x="57" y="80"/>
                  </a:lnTo>
                  <a:lnTo>
                    <a:pt x="52" y="77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52" y="54"/>
                  </a:lnTo>
                  <a:lnTo>
                    <a:pt x="52" y="50"/>
                  </a:lnTo>
                  <a:lnTo>
                    <a:pt x="52" y="42"/>
                  </a:lnTo>
                  <a:lnTo>
                    <a:pt x="52" y="34"/>
                  </a:lnTo>
                  <a:lnTo>
                    <a:pt x="53" y="24"/>
                  </a:lnTo>
                  <a:lnTo>
                    <a:pt x="57" y="16"/>
                  </a:lnTo>
                  <a:lnTo>
                    <a:pt x="64" y="8"/>
                  </a:lnTo>
                  <a:lnTo>
                    <a:pt x="7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4E172303-66A8-4C6F-B27E-4EEB38BF5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6841" y="5825367"/>
              <a:ext cx="90895" cy="141559"/>
            </a:xfrm>
            <a:custGeom>
              <a:avLst/>
              <a:gdLst>
                <a:gd name="T0" fmla="*/ 30 w 61"/>
                <a:gd name="T1" fmla="*/ 18 h 95"/>
                <a:gd name="T2" fmla="*/ 35 w 61"/>
                <a:gd name="T3" fmla="*/ 18 h 95"/>
                <a:gd name="T4" fmla="*/ 38 w 61"/>
                <a:gd name="T5" fmla="*/ 21 h 95"/>
                <a:gd name="T6" fmla="*/ 41 w 61"/>
                <a:gd name="T7" fmla="*/ 25 h 95"/>
                <a:gd name="T8" fmla="*/ 42 w 61"/>
                <a:gd name="T9" fmla="*/ 29 h 95"/>
                <a:gd name="T10" fmla="*/ 41 w 61"/>
                <a:gd name="T11" fmla="*/ 34 h 95"/>
                <a:gd name="T12" fmla="*/ 38 w 61"/>
                <a:gd name="T13" fmla="*/ 38 h 95"/>
                <a:gd name="T14" fmla="*/ 35 w 61"/>
                <a:gd name="T15" fmla="*/ 40 h 95"/>
                <a:gd name="T16" fmla="*/ 30 w 61"/>
                <a:gd name="T17" fmla="*/ 41 h 95"/>
                <a:gd name="T18" fmla="*/ 26 w 61"/>
                <a:gd name="T19" fmla="*/ 40 h 95"/>
                <a:gd name="T20" fmla="*/ 22 w 61"/>
                <a:gd name="T21" fmla="*/ 38 h 95"/>
                <a:gd name="T22" fmla="*/ 19 w 61"/>
                <a:gd name="T23" fmla="*/ 34 h 95"/>
                <a:gd name="T24" fmla="*/ 18 w 61"/>
                <a:gd name="T25" fmla="*/ 29 h 95"/>
                <a:gd name="T26" fmla="*/ 19 w 61"/>
                <a:gd name="T27" fmla="*/ 25 h 95"/>
                <a:gd name="T28" fmla="*/ 22 w 61"/>
                <a:gd name="T29" fmla="*/ 21 h 95"/>
                <a:gd name="T30" fmla="*/ 26 w 61"/>
                <a:gd name="T31" fmla="*/ 18 h 95"/>
                <a:gd name="T32" fmla="*/ 30 w 61"/>
                <a:gd name="T33" fmla="*/ 18 h 95"/>
                <a:gd name="T34" fmla="*/ 30 w 61"/>
                <a:gd name="T35" fmla="*/ 10 h 95"/>
                <a:gd name="T36" fmla="*/ 25 w 61"/>
                <a:gd name="T37" fmla="*/ 12 h 95"/>
                <a:gd name="T38" fmla="*/ 19 w 61"/>
                <a:gd name="T39" fmla="*/ 14 h 95"/>
                <a:gd name="T40" fmla="*/ 15 w 61"/>
                <a:gd name="T41" fmla="*/ 18 h 95"/>
                <a:gd name="T42" fmla="*/ 13 w 61"/>
                <a:gd name="T43" fmla="*/ 24 h 95"/>
                <a:gd name="T44" fmla="*/ 11 w 61"/>
                <a:gd name="T45" fmla="*/ 29 h 95"/>
                <a:gd name="T46" fmla="*/ 13 w 61"/>
                <a:gd name="T47" fmla="*/ 36 h 95"/>
                <a:gd name="T48" fmla="*/ 15 w 61"/>
                <a:gd name="T49" fmla="*/ 41 h 95"/>
                <a:gd name="T50" fmla="*/ 19 w 61"/>
                <a:gd name="T51" fmla="*/ 45 h 95"/>
                <a:gd name="T52" fmla="*/ 25 w 61"/>
                <a:gd name="T53" fmla="*/ 48 h 95"/>
                <a:gd name="T54" fmla="*/ 30 w 61"/>
                <a:gd name="T55" fmla="*/ 48 h 95"/>
                <a:gd name="T56" fmla="*/ 37 w 61"/>
                <a:gd name="T57" fmla="*/ 48 h 95"/>
                <a:gd name="T58" fmla="*/ 41 w 61"/>
                <a:gd name="T59" fmla="*/ 45 h 95"/>
                <a:gd name="T60" fmla="*/ 45 w 61"/>
                <a:gd name="T61" fmla="*/ 41 h 95"/>
                <a:gd name="T62" fmla="*/ 47 w 61"/>
                <a:gd name="T63" fmla="*/ 36 h 95"/>
                <a:gd name="T64" fmla="*/ 49 w 61"/>
                <a:gd name="T65" fmla="*/ 29 h 95"/>
                <a:gd name="T66" fmla="*/ 47 w 61"/>
                <a:gd name="T67" fmla="*/ 24 h 95"/>
                <a:gd name="T68" fmla="*/ 45 w 61"/>
                <a:gd name="T69" fmla="*/ 18 h 95"/>
                <a:gd name="T70" fmla="*/ 41 w 61"/>
                <a:gd name="T71" fmla="*/ 14 h 95"/>
                <a:gd name="T72" fmla="*/ 37 w 61"/>
                <a:gd name="T73" fmla="*/ 12 h 95"/>
                <a:gd name="T74" fmla="*/ 30 w 61"/>
                <a:gd name="T75" fmla="*/ 10 h 95"/>
                <a:gd name="T76" fmla="*/ 30 w 61"/>
                <a:gd name="T77" fmla="*/ 0 h 95"/>
                <a:gd name="T78" fmla="*/ 42 w 61"/>
                <a:gd name="T79" fmla="*/ 1 h 95"/>
                <a:gd name="T80" fmla="*/ 51 w 61"/>
                <a:gd name="T81" fmla="*/ 8 h 95"/>
                <a:gd name="T82" fmla="*/ 58 w 61"/>
                <a:gd name="T83" fmla="*/ 17 h 95"/>
                <a:gd name="T84" fmla="*/ 61 w 61"/>
                <a:gd name="T85" fmla="*/ 29 h 95"/>
                <a:gd name="T86" fmla="*/ 59 w 61"/>
                <a:gd name="T87" fmla="*/ 42 h 95"/>
                <a:gd name="T88" fmla="*/ 54 w 61"/>
                <a:gd name="T89" fmla="*/ 56 h 95"/>
                <a:gd name="T90" fmla="*/ 49 w 61"/>
                <a:gd name="T91" fmla="*/ 69 h 95"/>
                <a:gd name="T92" fmla="*/ 42 w 61"/>
                <a:gd name="T93" fmla="*/ 79 h 95"/>
                <a:gd name="T94" fmla="*/ 37 w 61"/>
                <a:gd name="T95" fmla="*/ 87 h 95"/>
                <a:gd name="T96" fmla="*/ 31 w 61"/>
                <a:gd name="T97" fmla="*/ 94 h 95"/>
                <a:gd name="T98" fmla="*/ 30 w 61"/>
                <a:gd name="T99" fmla="*/ 95 h 95"/>
                <a:gd name="T100" fmla="*/ 29 w 61"/>
                <a:gd name="T101" fmla="*/ 94 h 95"/>
                <a:gd name="T102" fmla="*/ 25 w 61"/>
                <a:gd name="T103" fmla="*/ 87 h 95"/>
                <a:gd name="T104" fmla="*/ 18 w 61"/>
                <a:gd name="T105" fmla="*/ 79 h 95"/>
                <a:gd name="T106" fmla="*/ 11 w 61"/>
                <a:gd name="T107" fmla="*/ 69 h 95"/>
                <a:gd name="T108" fmla="*/ 6 w 61"/>
                <a:gd name="T109" fmla="*/ 56 h 95"/>
                <a:gd name="T110" fmla="*/ 2 w 61"/>
                <a:gd name="T111" fmla="*/ 42 h 95"/>
                <a:gd name="T112" fmla="*/ 0 w 61"/>
                <a:gd name="T113" fmla="*/ 29 h 95"/>
                <a:gd name="T114" fmla="*/ 2 w 61"/>
                <a:gd name="T115" fmla="*/ 17 h 95"/>
                <a:gd name="T116" fmla="*/ 9 w 61"/>
                <a:gd name="T117" fmla="*/ 8 h 95"/>
                <a:gd name="T118" fmla="*/ 18 w 61"/>
                <a:gd name="T119" fmla="*/ 1 h 95"/>
                <a:gd name="T120" fmla="*/ 30 w 6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" h="95">
                  <a:moveTo>
                    <a:pt x="30" y="18"/>
                  </a:moveTo>
                  <a:lnTo>
                    <a:pt x="35" y="18"/>
                  </a:lnTo>
                  <a:lnTo>
                    <a:pt x="38" y="21"/>
                  </a:lnTo>
                  <a:lnTo>
                    <a:pt x="41" y="25"/>
                  </a:lnTo>
                  <a:lnTo>
                    <a:pt x="42" y="29"/>
                  </a:lnTo>
                  <a:lnTo>
                    <a:pt x="41" y="34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0" y="41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4"/>
                  </a:lnTo>
                  <a:lnTo>
                    <a:pt x="18" y="29"/>
                  </a:lnTo>
                  <a:lnTo>
                    <a:pt x="19" y="25"/>
                  </a:lnTo>
                  <a:lnTo>
                    <a:pt x="22" y="21"/>
                  </a:lnTo>
                  <a:lnTo>
                    <a:pt x="26" y="18"/>
                  </a:lnTo>
                  <a:lnTo>
                    <a:pt x="30" y="18"/>
                  </a:lnTo>
                  <a:close/>
                  <a:moveTo>
                    <a:pt x="30" y="10"/>
                  </a:moveTo>
                  <a:lnTo>
                    <a:pt x="25" y="12"/>
                  </a:lnTo>
                  <a:lnTo>
                    <a:pt x="19" y="14"/>
                  </a:lnTo>
                  <a:lnTo>
                    <a:pt x="15" y="18"/>
                  </a:lnTo>
                  <a:lnTo>
                    <a:pt x="13" y="24"/>
                  </a:lnTo>
                  <a:lnTo>
                    <a:pt x="11" y="29"/>
                  </a:lnTo>
                  <a:lnTo>
                    <a:pt x="13" y="36"/>
                  </a:lnTo>
                  <a:lnTo>
                    <a:pt x="15" y="41"/>
                  </a:lnTo>
                  <a:lnTo>
                    <a:pt x="19" y="45"/>
                  </a:lnTo>
                  <a:lnTo>
                    <a:pt x="25" y="48"/>
                  </a:lnTo>
                  <a:lnTo>
                    <a:pt x="30" y="48"/>
                  </a:lnTo>
                  <a:lnTo>
                    <a:pt x="37" y="48"/>
                  </a:lnTo>
                  <a:lnTo>
                    <a:pt x="41" y="45"/>
                  </a:lnTo>
                  <a:lnTo>
                    <a:pt x="45" y="41"/>
                  </a:lnTo>
                  <a:lnTo>
                    <a:pt x="47" y="36"/>
                  </a:lnTo>
                  <a:lnTo>
                    <a:pt x="49" y="29"/>
                  </a:lnTo>
                  <a:lnTo>
                    <a:pt x="47" y="24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37" y="12"/>
                  </a:lnTo>
                  <a:lnTo>
                    <a:pt x="30" y="10"/>
                  </a:lnTo>
                  <a:close/>
                  <a:moveTo>
                    <a:pt x="30" y="0"/>
                  </a:moveTo>
                  <a:lnTo>
                    <a:pt x="42" y="1"/>
                  </a:lnTo>
                  <a:lnTo>
                    <a:pt x="51" y="8"/>
                  </a:lnTo>
                  <a:lnTo>
                    <a:pt x="58" y="17"/>
                  </a:lnTo>
                  <a:lnTo>
                    <a:pt x="61" y="29"/>
                  </a:lnTo>
                  <a:lnTo>
                    <a:pt x="59" y="42"/>
                  </a:lnTo>
                  <a:lnTo>
                    <a:pt x="54" y="56"/>
                  </a:lnTo>
                  <a:lnTo>
                    <a:pt x="49" y="69"/>
                  </a:lnTo>
                  <a:lnTo>
                    <a:pt x="42" y="79"/>
                  </a:lnTo>
                  <a:lnTo>
                    <a:pt x="37" y="87"/>
                  </a:lnTo>
                  <a:lnTo>
                    <a:pt x="31" y="94"/>
                  </a:lnTo>
                  <a:lnTo>
                    <a:pt x="30" y="95"/>
                  </a:lnTo>
                  <a:lnTo>
                    <a:pt x="29" y="94"/>
                  </a:lnTo>
                  <a:lnTo>
                    <a:pt x="25" y="87"/>
                  </a:lnTo>
                  <a:lnTo>
                    <a:pt x="18" y="79"/>
                  </a:lnTo>
                  <a:lnTo>
                    <a:pt x="11" y="69"/>
                  </a:lnTo>
                  <a:lnTo>
                    <a:pt x="6" y="56"/>
                  </a:lnTo>
                  <a:lnTo>
                    <a:pt x="2" y="42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9" y="8"/>
                  </a:lnTo>
                  <a:lnTo>
                    <a:pt x="1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839DA148-8613-4A12-86F1-2452FBE7E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495" y="5981826"/>
              <a:ext cx="137088" cy="184771"/>
            </a:xfrm>
            <a:custGeom>
              <a:avLst/>
              <a:gdLst>
                <a:gd name="T0" fmla="*/ 35 w 92"/>
                <a:gd name="T1" fmla="*/ 96 h 124"/>
                <a:gd name="T2" fmla="*/ 32 w 92"/>
                <a:gd name="T3" fmla="*/ 97 h 124"/>
                <a:gd name="T4" fmla="*/ 31 w 92"/>
                <a:gd name="T5" fmla="*/ 98 h 124"/>
                <a:gd name="T6" fmla="*/ 30 w 92"/>
                <a:gd name="T7" fmla="*/ 101 h 124"/>
                <a:gd name="T8" fmla="*/ 30 w 92"/>
                <a:gd name="T9" fmla="*/ 104 h 124"/>
                <a:gd name="T10" fmla="*/ 30 w 92"/>
                <a:gd name="T11" fmla="*/ 106 h 124"/>
                <a:gd name="T12" fmla="*/ 32 w 92"/>
                <a:gd name="T13" fmla="*/ 109 h 124"/>
                <a:gd name="T14" fmla="*/ 35 w 92"/>
                <a:gd name="T15" fmla="*/ 110 h 124"/>
                <a:gd name="T16" fmla="*/ 38 w 92"/>
                <a:gd name="T17" fmla="*/ 110 h 124"/>
                <a:gd name="T18" fmla="*/ 40 w 92"/>
                <a:gd name="T19" fmla="*/ 109 h 124"/>
                <a:gd name="T20" fmla="*/ 42 w 92"/>
                <a:gd name="T21" fmla="*/ 108 h 124"/>
                <a:gd name="T22" fmla="*/ 43 w 92"/>
                <a:gd name="T23" fmla="*/ 105 h 124"/>
                <a:gd name="T24" fmla="*/ 43 w 92"/>
                <a:gd name="T25" fmla="*/ 102 h 124"/>
                <a:gd name="T26" fmla="*/ 42 w 92"/>
                <a:gd name="T27" fmla="*/ 100 h 124"/>
                <a:gd name="T28" fmla="*/ 40 w 92"/>
                <a:gd name="T29" fmla="*/ 97 h 124"/>
                <a:gd name="T30" fmla="*/ 38 w 92"/>
                <a:gd name="T31" fmla="*/ 96 h 124"/>
                <a:gd name="T32" fmla="*/ 35 w 92"/>
                <a:gd name="T33" fmla="*/ 96 h 124"/>
                <a:gd name="T34" fmla="*/ 28 w 92"/>
                <a:gd name="T35" fmla="*/ 13 h 124"/>
                <a:gd name="T36" fmla="*/ 12 w 92"/>
                <a:gd name="T37" fmla="*/ 82 h 124"/>
                <a:gd name="T38" fmla="*/ 67 w 92"/>
                <a:gd name="T39" fmla="*/ 96 h 124"/>
                <a:gd name="T40" fmla="*/ 84 w 92"/>
                <a:gd name="T41" fmla="*/ 26 h 124"/>
                <a:gd name="T42" fmla="*/ 28 w 92"/>
                <a:gd name="T43" fmla="*/ 13 h 124"/>
                <a:gd name="T44" fmla="*/ 44 w 92"/>
                <a:gd name="T45" fmla="*/ 8 h 124"/>
                <a:gd name="T46" fmla="*/ 44 w 92"/>
                <a:gd name="T47" fmla="*/ 10 h 124"/>
                <a:gd name="T48" fmla="*/ 72 w 92"/>
                <a:gd name="T49" fmla="*/ 17 h 124"/>
                <a:gd name="T50" fmla="*/ 72 w 92"/>
                <a:gd name="T51" fmla="*/ 14 h 124"/>
                <a:gd name="T52" fmla="*/ 44 w 92"/>
                <a:gd name="T53" fmla="*/ 8 h 124"/>
                <a:gd name="T54" fmla="*/ 31 w 92"/>
                <a:gd name="T55" fmla="*/ 0 h 124"/>
                <a:gd name="T56" fmla="*/ 35 w 92"/>
                <a:gd name="T57" fmla="*/ 0 h 124"/>
                <a:gd name="T58" fmla="*/ 84 w 92"/>
                <a:gd name="T59" fmla="*/ 12 h 124"/>
                <a:gd name="T60" fmla="*/ 88 w 92"/>
                <a:gd name="T61" fmla="*/ 13 h 124"/>
                <a:gd name="T62" fmla="*/ 91 w 92"/>
                <a:gd name="T63" fmla="*/ 16 h 124"/>
                <a:gd name="T64" fmla="*/ 92 w 92"/>
                <a:gd name="T65" fmla="*/ 20 h 124"/>
                <a:gd name="T66" fmla="*/ 92 w 92"/>
                <a:gd name="T67" fmla="*/ 25 h 124"/>
                <a:gd name="T68" fmla="*/ 69 w 92"/>
                <a:gd name="T69" fmla="*/ 114 h 124"/>
                <a:gd name="T70" fmla="*/ 68 w 92"/>
                <a:gd name="T71" fmla="*/ 118 h 124"/>
                <a:gd name="T72" fmla="*/ 66 w 92"/>
                <a:gd name="T73" fmla="*/ 121 h 124"/>
                <a:gd name="T74" fmla="*/ 62 w 92"/>
                <a:gd name="T75" fmla="*/ 124 h 124"/>
                <a:gd name="T76" fmla="*/ 58 w 92"/>
                <a:gd name="T77" fmla="*/ 122 h 124"/>
                <a:gd name="T78" fmla="*/ 8 w 92"/>
                <a:gd name="T79" fmla="*/ 110 h 124"/>
                <a:gd name="T80" fmla="*/ 4 w 92"/>
                <a:gd name="T81" fmla="*/ 109 h 124"/>
                <a:gd name="T82" fmla="*/ 2 w 92"/>
                <a:gd name="T83" fmla="*/ 106 h 124"/>
                <a:gd name="T84" fmla="*/ 0 w 92"/>
                <a:gd name="T85" fmla="*/ 102 h 124"/>
                <a:gd name="T86" fmla="*/ 0 w 92"/>
                <a:gd name="T87" fmla="*/ 98 h 124"/>
                <a:gd name="T88" fmla="*/ 23 w 92"/>
                <a:gd name="T89" fmla="*/ 8 h 124"/>
                <a:gd name="T90" fmla="*/ 24 w 92"/>
                <a:gd name="T91" fmla="*/ 4 h 124"/>
                <a:gd name="T92" fmla="*/ 27 w 92"/>
                <a:gd name="T93" fmla="*/ 1 h 124"/>
                <a:gd name="T94" fmla="*/ 31 w 92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" h="124">
                  <a:moveTo>
                    <a:pt x="35" y="96"/>
                  </a:moveTo>
                  <a:lnTo>
                    <a:pt x="32" y="97"/>
                  </a:lnTo>
                  <a:lnTo>
                    <a:pt x="31" y="98"/>
                  </a:lnTo>
                  <a:lnTo>
                    <a:pt x="30" y="101"/>
                  </a:lnTo>
                  <a:lnTo>
                    <a:pt x="30" y="104"/>
                  </a:lnTo>
                  <a:lnTo>
                    <a:pt x="30" y="106"/>
                  </a:lnTo>
                  <a:lnTo>
                    <a:pt x="32" y="109"/>
                  </a:lnTo>
                  <a:lnTo>
                    <a:pt x="35" y="110"/>
                  </a:lnTo>
                  <a:lnTo>
                    <a:pt x="38" y="110"/>
                  </a:lnTo>
                  <a:lnTo>
                    <a:pt x="40" y="109"/>
                  </a:lnTo>
                  <a:lnTo>
                    <a:pt x="42" y="108"/>
                  </a:lnTo>
                  <a:lnTo>
                    <a:pt x="43" y="105"/>
                  </a:lnTo>
                  <a:lnTo>
                    <a:pt x="43" y="102"/>
                  </a:lnTo>
                  <a:lnTo>
                    <a:pt x="42" y="100"/>
                  </a:lnTo>
                  <a:lnTo>
                    <a:pt x="40" y="97"/>
                  </a:lnTo>
                  <a:lnTo>
                    <a:pt x="38" y="96"/>
                  </a:lnTo>
                  <a:lnTo>
                    <a:pt x="35" y="96"/>
                  </a:lnTo>
                  <a:close/>
                  <a:moveTo>
                    <a:pt x="28" y="13"/>
                  </a:moveTo>
                  <a:lnTo>
                    <a:pt x="12" y="82"/>
                  </a:lnTo>
                  <a:lnTo>
                    <a:pt x="67" y="96"/>
                  </a:lnTo>
                  <a:lnTo>
                    <a:pt x="84" y="26"/>
                  </a:lnTo>
                  <a:lnTo>
                    <a:pt x="28" y="13"/>
                  </a:lnTo>
                  <a:close/>
                  <a:moveTo>
                    <a:pt x="44" y="8"/>
                  </a:moveTo>
                  <a:lnTo>
                    <a:pt x="44" y="10"/>
                  </a:lnTo>
                  <a:lnTo>
                    <a:pt x="72" y="17"/>
                  </a:lnTo>
                  <a:lnTo>
                    <a:pt x="72" y="14"/>
                  </a:lnTo>
                  <a:lnTo>
                    <a:pt x="44" y="8"/>
                  </a:lnTo>
                  <a:close/>
                  <a:moveTo>
                    <a:pt x="31" y="0"/>
                  </a:moveTo>
                  <a:lnTo>
                    <a:pt x="35" y="0"/>
                  </a:lnTo>
                  <a:lnTo>
                    <a:pt x="84" y="12"/>
                  </a:lnTo>
                  <a:lnTo>
                    <a:pt x="88" y="13"/>
                  </a:lnTo>
                  <a:lnTo>
                    <a:pt x="91" y="16"/>
                  </a:lnTo>
                  <a:lnTo>
                    <a:pt x="92" y="20"/>
                  </a:lnTo>
                  <a:lnTo>
                    <a:pt x="92" y="25"/>
                  </a:lnTo>
                  <a:lnTo>
                    <a:pt x="69" y="114"/>
                  </a:lnTo>
                  <a:lnTo>
                    <a:pt x="68" y="118"/>
                  </a:lnTo>
                  <a:lnTo>
                    <a:pt x="66" y="121"/>
                  </a:lnTo>
                  <a:lnTo>
                    <a:pt x="62" y="124"/>
                  </a:lnTo>
                  <a:lnTo>
                    <a:pt x="58" y="122"/>
                  </a:lnTo>
                  <a:lnTo>
                    <a:pt x="8" y="110"/>
                  </a:lnTo>
                  <a:lnTo>
                    <a:pt x="4" y="109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3" y="8"/>
                  </a:lnTo>
                  <a:lnTo>
                    <a:pt x="24" y="4"/>
                  </a:lnTo>
                  <a:lnTo>
                    <a:pt x="27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B5DD5883-0518-4705-AD41-2BACB6A28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683953"/>
              <a:ext cx="189242" cy="141559"/>
            </a:xfrm>
            <a:custGeom>
              <a:avLst/>
              <a:gdLst>
                <a:gd name="T0" fmla="*/ 64 w 127"/>
                <a:gd name="T1" fmla="*/ 71 h 95"/>
                <a:gd name="T2" fmla="*/ 88 w 127"/>
                <a:gd name="T3" fmla="*/ 71 h 95"/>
                <a:gd name="T4" fmla="*/ 88 w 127"/>
                <a:gd name="T5" fmla="*/ 79 h 95"/>
                <a:gd name="T6" fmla="*/ 64 w 127"/>
                <a:gd name="T7" fmla="*/ 79 h 95"/>
                <a:gd name="T8" fmla="*/ 64 w 127"/>
                <a:gd name="T9" fmla="*/ 71 h 95"/>
                <a:gd name="T10" fmla="*/ 64 w 127"/>
                <a:gd name="T11" fmla="*/ 55 h 95"/>
                <a:gd name="T12" fmla="*/ 95 w 127"/>
                <a:gd name="T13" fmla="*/ 55 h 95"/>
                <a:gd name="T14" fmla="*/ 95 w 127"/>
                <a:gd name="T15" fmla="*/ 63 h 95"/>
                <a:gd name="T16" fmla="*/ 64 w 127"/>
                <a:gd name="T17" fmla="*/ 63 h 95"/>
                <a:gd name="T18" fmla="*/ 64 w 127"/>
                <a:gd name="T19" fmla="*/ 55 h 95"/>
                <a:gd name="T20" fmla="*/ 64 w 127"/>
                <a:gd name="T21" fmla="*/ 40 h 95"/>
                <a:gd name="T22" fmla="*/ 95 w 127"/>
                <a:gd name="T23" fmla="*/ 40 h 95"/>
                <a:gd name="T24" fmla="*/ 95 w 127"/>
                <a:gd name="T25" fmla="*/ 48 h 95"/>
                <a:gd name="T26" fmla="*/ 64 w 127"/>
                <a:gd name="T27" fmla="*/ 48 h 95"/>
                <a:gd name="T28" fmla="*/ 64 w 127"/>
                <a:gd name="T29" fmla="*/ 40 h 95"/>
                <a:gd name="T30" fmla="*/ 16 w 127"/>
                <a:gd name="T31" fmla="*/ 40 h 95"/>
                <a:gd name="T32" fmla="*/ 56 w 127"/>
                <a:gd name="T33" fmla="*/ 40 h 95"/>
                <a:gd name="T34" fmla="*/ 56 w 127"/>
                <a:gd name="T35" fmla="*/ 79 h 95"/>
                <a:gd name="T36" fmla="*/ 16 w 127"/>
                <a:gd name="T37" fmla="*/ 79 h 95"/>
                <a:gd name="T38" fmla="*/ 16 w 127"/>
                <a:gd name="T39" fmla="*/ 40 h 95"/>
                <a:gd name="T40" fmla="*/ 16 w 127"/>
                <a:gd name="T41" fmla="*/ 24 h 95"/>
                <a:gd name="T42" fmla="*/ 95 w 127"/>
                <a:gd name="T43" fmla="*/ 24 h 95"/>
                <a:gd name="T44" fmla="*/ 95 w 127"/>
                <a:gd name="T45" fmla="*/ 32 h 95"/>
                <a:gd name="T46" fmla="*/ 16 w 127"/>
                <a:gd name="T47" fmla="*/ 32 h 95"/>
                <a:gd name="T48" fmla="*/ 16 w 127"/>
                <a:gd name="T49" fmla="*/ 24 h 95"/>
                <a:gd name="T50" fmla="*/ 8 w 127"/>
                <a:gd name="T51" fmla="*/ 8 h 95"/>
                <a:gd name="T52" fmla="*/ 8 w 127"/>
                <a:gd name="T53" fmla="*/ 87 h 95"/>
                <a:gd name="T54" fmla="*/ 103 w 127"/>
                <a:gd name="T55" fmla="*/ 87 h 95"/>
                <a:gd name="T56" fmla="*/ 103 w 127"/>
                <a:gd name="T57" fmla="*/ 8 h 95"/>
                <a:gd name="T58" fmla="*/ 8 w 127"/>
                <a:gd name="T59" fmla="*/ 8 h 95"/>
                <a:gd name="T60" fmla="*/ 0 w 127"/>
                <a:gd name="T61" fmla="*/ 0 h 95"/>
                <a:gd name="T62" fmla="*/ 111 w 127"/>
                <a:gd name="T63" fmla="*/ 0 h 95"/>
                <a:gd name="T64" fmla="*/ 111 w 127"/>
                <a:gd name="T65" fmla="*/ 16 h 95"/>
                <a:gd name="T66" fmla="*/ 127 w 127"/>
                <a:gd name="T67" fmla="*/ 16 h 95"/>
                <a:gd name="T68" fmla="*/ 127 w 127"/>
                <a:gd name="T69" fmla="*/ 83 h 95"/>
                <a:gd name="T70" fmla="*/ 126 w 127"/>
                <a:gd name="T71" fmla="*/ 88 h 95"/>
                <a:gd name="T72" fmla="*/ 123 w 127"/>
                <a:gd name="T73" fmla="*/ 92 h 95"/>
                <a:gd name="T74" fmla="*/ 121 w 127"/>
                <a:gd name="T75" fmla="*/ 95 h 95"/>
                <a:gd name="T76" fmla="*/ 115 w 127"/>
                <a:gd name="T77" fmla="*/ 95 h 95"/>
                <a:gd name="T78" fmla="*/ 8 w 127"/>
                <a:gd name="T79" fmla="*/ 95 h 95"/>
                <a:gd name="T80" fmla="*/ 5 w 127"/>
                <a:gd name="T81" fmla="*/ 95 h 95"/>
                <a:gd name="T82" fmla="*/ 2 w 127"/>
                <a:gd name="T83" fmla="*/ 94 h 95"/>
                <a:gd name="T84" fmla="*/ 1 w 127"/>
                <a:gd name="T85" fmla="*/ 91 h 95"/>
                <a:gd name="T86" fmla="*/ 0 w 127"/>
                <a:gd name="T87" fmla="*/ 87 h 95"/>
                <a:gd name="T88" fmla="*/ 0 w 127"/>
                <a:gd name="T8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" h="95">
                  <a:moveTo>
                    <a:pt x="64" y="71"/>
                  </a:moveTo>
                  <a:lnTo>
                    <a:pt x="88" y="71"/>
                  </a:lnTo>
                  <a:lnTo>
                    <a:pt x="88" y="79"/>
                  </a:lnTo>
                  <a:lnTo>
                    <a:pt x="64" y="79"/>
                  </a:lnTo>
                  <a:lnTo>
                    <a:pt x="64" y="71"/>
                  </a:lnTo>
                  <a:close/>
                  <a:moveTo>
                    <a:pt x="64" y="55"/>
                  </a:moveTo>
                  <a:lnTo>
                    <a:pt x="95" y="55"/>
                  </a:lnTo>
                  <a:lnTo>
                    <a:pt x="95" y="63"/>
                  </a:lnTo>
                  <a:lnTo>
                    <a:pt x="64" y="63"/>
                  </a:lnTo>
                  <a:lnTo>
                    <a:pt x="64" y="55"/>
                  </a:lnTo>
                  <a:close/>
                  <a:moveTo>
                    <a:pt x="64" y="40"/>
                  </a:moveTo>
                  <a:lnTo>
                    <a:pt x="95" y="40"/>
                  </a:lnTo>
                  <a:lnTo>
                    <a:pt x="95" y="48"/>
                  </a:lnTo>
                  <a:lnTo>
                    <a:pt x="64" y="48"/>
                  </a:lnTo>
                  <a:lnTo>
                    <a:pt x="64" y="40"/>
                  </a:lnTo>
                  <a:close/>
                  <a:moveTo>
                    <a:pt x="16" y="40"/>
                  </a:moveTo>
                  <a:lnTo>
                    <a:pt x="56" y="40"/>
                  </a:lnTo>
                  <a:lnTo>
                    <a:pt x="56" y="79"/>
                  </a:lnTo>
                  <a:lnTo>
                    <a:pt x="16" y="79"/>
                  </a:lnTo>
                  <a:lnTo>
                    <a:pt x="16" y="40"/>
                  </a:lnTo>
                  <a:close/>
                  <a:moveTo>
                    <a:pt x="16" y="24"/>
                  </a:moveTo>
                  <a:lnTo>
                    <a:pt x="95" y="24"/>
                  </a:lnTo>
                  <a:lnTo>
                    <a:pt x="95" y="32"/>
                  </a:lnTo>
                  <a:lnTo>
                    <a:pt x="16" y="32"/>
                  </a:lnTo>
                  <a:lnTo>
                    <a:pt x="16" y="24"/>
                  </a:lnTo>
                  <a:close/>
                  <a:moveTo>
                    <a:pt x="8" y="8"/>
                  </a:moveTo>
                  <a:lnTo>
                    <a:pt x="8" y="87"/>
                  </a:lnTo>
                  <a:lnTo>
                    <a:pt x="103" y="87"/>
                  </a:lnTo>
                  <a:lnTo>
                    <a:pt x="10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1" y="0"/>
                  </a:lnTo>
                  <a:lnTo>
                    <a:pt x="111" y="16"/>
                  </a:lnTo>
                  <a:lnTo>
                    <a:pt x="127" y="16"/>
                  </a:lnTo>
                  <a:lnTo>
                    <a:pt x="127" y="83"/>
                  </a:lnTo>
                  <a:lnTo>
                    <a:pt x="126" y="88"/>
                  </a:lnTo>
                  <a:lnTo>
                    <a:pt x="123" y="92"/>
                  </a:lnTo>
                  <a:lnTo>
                    <a:pt x="121" y="95"/>
                  </a:lnTo>
                  <a:lnTo>
                    <a:pt x="115" y="95"/>
                  </a:lnTo>
                  <a:lnTo>
                    <a:pt x="8" y="95"/>
                  </a:lnTo>
                  <a:lnTo>
                    <a:pt x="5" y="95"/>
                  </a:lnTo>
                  <a:lnTo>
                    <a:pt x="2" y="94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81BE4AC3-E5D0-4112-B920-6F95F9F28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6876" y="4087916"/>
              <a:ext cx="177321" cy="175831"/>
            </a:xfrm>
            <a:custGeom>
              <a:avLst/>
              <a:gdLst>
                <a:gd name="T0" fmla="*/ 38 w 119"/>
                <a:gd name="T1" fmla="*/ 73 h 118"/>
                <a:gd name="T2" fmla="*/ 38 w 119"/>
                <a:gd name="T3" fmla="*/ 88 h 118"/>
                <a:gd name="T4" fmla="*/ 52 w 119"/>
                <a:gd name="T5" fmla="*/ 88 h 118"/>
                <a:gd name="T6" fmla="*/ 52 w 119"/>
                <a:gd name="T7" fmla="*/ 73 h 118"/>
                <a:gd name="T8" fmla="*/ 38 w 119"/>
                <a:gd name="T9" fmla="*/ 73 h 118"/>
                <a:gd name="T10" fmla="*/ 8 w 119"/>
                <a:gd name="T11" fmla="*/ 73 h 118"/>
                <a:gd name="T12" fmla="*/ 8 w 119"/>
                <a:gd name="T13" fmla="*/ 88 h 118"/>
                <a:gd name="T14" fmla="*/ 23 w 119"/>
                <a:gd name="T15" fmla="*/ 88 h 118"/>
                <a:gd name="T16" fmla="*/ 23 w 119"/>
                <a:gd name="T17" fmla="*/ 73 h 118"/>
                <a:gd name="T18" fmla="*/ 8 w 119"/>
                <a:gd name="T19" fmla="*/ 73 h 118"/>
                <a:gd name="T20" fmla="*/ 67 w 119"/>
                <a:gd name="T21" fmla="*/ 52 h 118"/>
                <a:gd name="T22" fmla="*/ 119 w 119"/>
                <a:gd name="T23" fmla="*/ 52 h 118"/>
                <a:gd name="T24" fmla="*/ 119 w 119"/>
                <a:gd name="T25" fmla="*/ 118 h 118"/>
                <a:gd name="T26" fmla="*/ 104 w 119"/>
                <a:gd name="T27" fmla="*/ 118 h 118"/>
                <a:gd name="T28" fmla="*/ 104 w 119"/>
                <a:gd name="T29" fmla="*/ 88 h 118"/>
                <a:gd name="T30" fmla="*/ 82 w 119"/>
                <a:gd name="T31" fmla="*/ 88 h 118"/>
                <a:gd name="T32" fmla="*/ 82 w 119"/>
                <a:gd name="T33" fmla="*/ 118 h 118"/>
                <a:gd name="T34" fmla="*/ 67 w 119"/>
                <a:gd name="T35" fmla="*/ 118 h 118"/>
                <a:gd name="T36" fmla="*/ 67 w 119"/>
                <a:gd name="T37" fmla="*/ 52 h 118"/>
                <a:gd name="T38" fmla="*/ 38 w 119"/>
                <a:gd name="T39" fmla="*/ 44 h 118"/>
                <a:gd name="T40" fmla="*/ 38 w 119"/>
                <a:gd name="T41" fmla="*/ 58 h 118"/>
                <a:gd name="T42" fmla="*/ 52 w 119"/>
                <a:gd name="T43" fmla="*/ 58 h 118"/>
                <a:gd name="T44" fmla="*/ 52 w 119"/>
                <a:gd name="T45" fmla="*/ 44 h 118"/>
                <a:gd name="T46" fmla="*/ 38 w 119"/>
                <a:gd name="T47" fmla="*/ 44 h 118"/>
                <a:gd name="T48" fmla="*/ 8 w 119"/>
                <a:gd name="T49" fmla="*/ 44 h 118"/>
                <a:gd name="T50" fmla="*/ 8 w 119"/>
                <a:gd name="T51" fmla="*/ 58 h 118"/>
                <a:gd name="T52" fmla="*/ 23 w 119"/>
                <a:gd name="T53" fmla="*/ 58 h 118"/>
                <a:gd name="T54" fmla="*/ 23 w 119"/>
                <a:gd name="T55" fmla="*/ 44 h 118"/>
                <a:gd name="T56" fmla="*/ 8 w 119"/>
                <a:gd name="T57" fmla="*/ 44 h 118"/>
                <a:gd name="T58" fmla="*/ 67 w 119"/>
                <a:gd name="T59" fmla="*/ 37 h 118"/>
                <a:gd name="T60" fmla="*/ 119 w 119"/>
                <a:gd name="T61" fmla="*/ 37 h 118"/>
                <a:gd name="T62" fmla="*/ 119 w 119"/>
                <a:gd name="T63" fmla="*/ 44 h 118"/>
                <a:gd name="T64" fmla="*/ 67 w 119"/>
                <a:gd name="T65" fmla="*/ 44 h 118"/>
                <a:gd name="T66" fmla="*/ 67 w 119"/>
                <a:gd name="T67" fmla="*/ 37 h 118"/>
                <a:gd name="T68" fmla="*/ 38 w 119"/>
                <a:gd name="T69" fmla="*/ 14 h 118"/>
                <a:gd name="T70" fmla="*/ 38 w 119"/>
                <a:gd name="T71" fmla="*/ 29 h 118"/>
                <a:gd name="T72" fmla="*/ 52 w 119"/>
                <a:gd name="T73" fmla="*/ 29 h 118"/>
                <a:gd name="T74" fmla="*/ 52 w 119"/>
                <a:gd name="T75" fmla="*/ 14 h 118"/>
                <a:gd name="T76" fmla="*/ 38 w 119"/>
                <a:gd name="T77" fmla="*/ 14 h 118"/>
                <a:gd name="T78" fmla="*/ 8 w 119"/>
                <a:gd name="T79" fmla="*/ 14 h 118"/>
                <a:gd name="T80" fmla="*/ 8 w 119"/>
                <a:gd name="T81" fmla="*/ 29 h 118"/>
                <a:gd name="T82" fmla="*/ 23 w 119"/>
                <a:gd name="T83" fmla="*/ 29 h 118"/>
                <a:gd name="T84" fmla="*/ 23 w 119"/>
                <a:gd name="T85" fmla="*/ 14 h 118"/>
                <a:gd name="T86" fmla="*/ 8 w 119"/>
                <a:gd name="T87" fmla="*/ 14 h 118"/>
                <a:gd name="T88" fmla="*/ 0 w 119"/>
                <a:gd name="T89" fmla="*/ 0 h 118"/>
                <a:gd name="T90" fmla="*/ 60 w 119"/>
                <a:gd name="T91" fmla="*/ 0 h 118"/>
                <a:gd name="T92" fmla="*/ 60 w 119"/>
                <a:gd name="T93" fmla="*/ 118 h 118"/>
                <a:gd name="T94" fmla="*/ 0 w 119"/>
                <a:gd name="T95" fmla="*/ 118 h 118"/>
                <a:gd name="T96" fmla="*/ 0 w 119"/>
                <a:gd name="T9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38" y="73"/>
                  </a:moveTo>
                  <a:lnTo>
                    <a:pt x="38" y="88"/>
                  </a:lnTo>
                  <a:lnTo>
                    <a:pt x="52" y="88"/>
                  </a:lnTo>
                  <a:lnTo>
                    <a:pt x="52" y="73"/>
                  </a:lnTo>
                  <a:lnTo>
                    <a:pt x="38" y="73"/>
                  </a:lnTo>
                  <a:close/>
                  <a:moveTo>
                    <a:pt x="8" y="73"/>
                  </a:moveTo>
                  <a:lnTo>
                    <a:pt x="8" y="88"/>
                  </a:lnTo>
                  <a:lnTo>
                    <a:pt x="23" y="88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2"/>
                  </a:moveTo>
                  <a:lnTo>
                    <a:pt x="119" y="52"/>
                  </a:lnTo>
                  <a:lnTo>
                    <a:pt x="119" y="118"/>
                  </a:lnTo>
                  <a:lnTo>
                    <a:pt x="104" y="118"/>
                  </a:lnTo>
                  <a:lnTo>
                    <a:pt x="104" y="88"/>
                  </a:lnTo>
                  <a:lnTo>
                    <a:pt x="82" y="88"/>
                  </a:lnTo>
                  <a:lnTo>
                    <a:pt x="82" y="118"/>
                  </a:lnTo>
                  <a:lnTo>
                    <a:pt x="67" y="118"/>
                  </a:lnTo>
                  <a:lnTo>
                    <a:pt x="67" y="52"/>
                  </a:lnTo>
                  <a:close/>
                  <a:moveTo>
                    <a:pt x="38" y="44"/>
                  </a:moveTo>
                  <a:lnTo>
                    <a:pt x="38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8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7"/>
                  </a:moveTo>
                  <a:lnTo>
                    <a:pt x="119" y="37"/>
                  </a:lnTo>
                  <a:lnTo>
                    <a:pt x="119" y="44"/>
                  </a:lnTo>
                  <a:lnTo>
                    <a:pt x="67" y="44"/>
                  </a:lnTo>
                  <a:lnTo>
                    <a:pt x="67" y="37"/>
                  </a:lnTo>
                  <a:close/>
                  <a:moveTo>
                    <a:pt x="38" y="14"/>
                  </a:moveTo>
                  <a:lnTo>
                    <a:pt x="38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8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C208D2B5-EC3D-4A3E-B9AB-EEC2D4719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1113" y="4303979"/>
              <a:ext cx="186262" cy="186262"/>
            </a:xfrm>
            <a:custGeom>
              <a:avLst/>
              <a:gdLst>
                <a:gd name="T0" fmla="*/ 83 w 125"/>
                <a:gd name="T1" fmla="*/ 16 h 125"/>
                <a:gd name="T2" fmla="*/ 111 w 125"/>
                <a:gd name="T3" fmla="*/ 42 h 125"/>
                <a:gd name="T4" fmla="*/ 107 w 125"/>
                <a:gd name="T5" fmla="*/ 85 h 125"/>
                <a:gd name="T6" fmla="*/ 92 w 125"/>
                <a:gd name="T7" fmla="*/ 88 h 125"/>
                <a:gd name="T8" fmla="*/ 78 w 125"/>
                <a:gd name="T9" fmla="*/ 92 h 125"/>
                <a:gd name="T10" fmla="*/ 64 w 125"/>
                <a:gd name="T11" fmla="*/ 98 h 125"/>
                <a:gd name="T12" fmla="*/ 50 w 125"/>
                <a:gd name="T13" fmla="*/ 105 h 125"/>
                <a:gd name="T14" fmla="*/ 39 w 125"/>
                <a:gd name="T15" fmla="*/ 112 h 125"/>
                <a:gd name="T16" fmla="*/ 28 w 125"/>
                <a:gd name="T17" fmla="*/ 118 h 125"/>
                <a:gd name="T18" fmla="*/ 23 w 125"/>
                <a:gd name="T19" fmla="*/ 122 h 125"/>
                <a:gd name="T20" fmla="*/ 20 w 125"/>
                <a:gd name="T21" fmla="*/ 125 h 125"/>
                <a:gd name="T22" fmla="*/ 14 w 125"/>
                <a:gd name="T23" fmla="*/ 118 h 125"/>
                <a:gd name="T24" fmla="*/ 47 w 125"/>
                <a:gd name="T25" fmla="*/ 85 h 125"/>
                <a:gd name="T26" fmla="*/ 52 w 125"/>
                <a:gd name="T27" fmla="*/ 85 h 125"/>
                <a:gd name="T28" fmla="*/ 56 w 125"/>
                <a:gd name="T29" fmla="*/ 85 h 125"/>
                <a:gd name="T30" fmla="*/ 60 w 125"/>
                <a:gd name="T31" fmla="*/ 82 h 125"/>
                <a:gd name="T32" fmla="*/ 63 w 125"/>
                <a:gd name="T33" fmla="*/ 78 h 125"/>
                <a:gd name="T34" fmla="*/ 63 w 125"/>
                <a:gd name="T35" fmla="*/ 74 h 125"/>
                <a:gd name="T36" fmla="*/ 63 w 125"/>
                <a:gd name="T37" fmla="*/ 69 h 125"/>
                <a:gd name="T38" fmla="*/ 60 w 125"/>
                <a:gd name="T39" fmla="*/ 65 h 125"/>
                <a:gd name="T40" fmla="*/ 56 w 125"/>
                <a:gd name="T41" fmla="*/ 62 h 125"/>
                <a:gd name="T42" fmla="*/ 52 w 125"/>
                <a:gd name="T43" fmla="*/ 62 h 125"/>
                <a:gd name="T44" fmla="*/ 47 w 125"/>
                <a:gd name="T45" fmla="*/ 62 h 125"/>
                <a:gd name="T46" fmla="*/ 43 w 125"/>
                <a:gd name="T47" fmla="*/ 65 h 125"/>
                <a:gd name="T48" fmla="*/ 40 w 125"/>
                <a:gd name="T49" fmla="*/ 69 h 125"/>
                <a:gd name="T50" fmla="*/ 40 w 125"/>
                <a:gd name="T51" fmla="*/ 74 h 125"/>
                <a:gd name="T52" fmla="*/ 40 w 125"/>
                <a:gd name="T53" fmla="*/ 78 h 125"/>
                <a:gd name="T54" fmla="*/ 7 w 125"/>
                <a:gd name="T55" fmla="*/ 112 h 125"/>
                <a:gd name="T56" fmla="*/ 0 w 125"/>
                <a:gd name="T57" fmla="*/ 105 h 125"/>
                <a:gd name="T58" fmla="*/ 3 w 125"/>
                <a:gd name="T59" fmla="*/ 102 h 125"/>
                <a:gd name="T60" fmla="*/ 7 w 125"/>
                <a:gd name="T61" fmla="*/ 97 h 125"/>
                <a:gd name="T62" fmla="*/ 14 w 125"/>
                <a:gd name="T63" fmla="*/ 88 h 125"/>
                <a:gd name="T64" fmla="*/ 20 w 125"/>
                <a:gd name="T65" fmla="*/ 76 h 125"/>
                <a:gd name="T66" fmla="*/ 27 w 125"/>
                <a:gd name="T67" fmla="*/ 62 h 125"/>
                <a:gd name="T68" fmla="*/ 34 w 125"/>
                <a:gd name="T69" fmla="*/ 48 h 125"/>
                <a:gd name="T70" fmla="*/ 38 w 125"/>
                <a:gd name="T71" fmla="*/ 33 h 125"/>
                <a:gd name="T72" fmla="*/ 40 w 125"/>
                <a:gd name="T73" fmla="*/ 18 h 125"/>
                <a:gd name="T74" fmla="*/ 83 w 125"/>
                <a:gd name="T75" fmla="*/ 16 h 125"/>
                <a:gd name="T76" fmla="*/ 99 w 125"/>
                <a:gd name="T77" fmla="*/ 0 h 125"/>
                <a:gd name="T78" fmla="*/ 125 w 125"/>
                <a:gd name="T79" fmla="*/ 26 h 125"/>
                <a:gd name="T80" fmla="*/ 118 w 125"/>
                <a:gd name="T81" fmla="*/ 34 h 125"/>
                <a:gd name="T82" fmla="*/ 91 w 125"/>
                <a:gd name="T83" fmla="*/ 8 h 125"/>
                <a:gd name="T84" fmla="*/ 99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83" y="16"/>
                  </a:moveTo>
                  <a:lnTo>
                    <a:pt x="111" y="42"/>
                  </a:lnTo>
                  <a:lnTo>
                    <a:pt x="107" y="85"/>
                  </a:lnTo>
                  <a:lnTo>
                    <a:pt x="92" y="88"/>
                  </a:lnTo>
                  <a:lnTo>
                    <a:pt x="78" y="92"/>
                  </a:lnTo>
                  <a:lnTo>
                    <a:pt x="64" y="98"/>
                  </a:lnTo>
                  <a:lnTo>
                    <a:pt x="50" y="105"/>
                  </a:lnTo>
                  <a:lnTo>
                    <a:pt x="39" y="112"/>
                  </a:lnTo>
                  <a:lnTo>
                    <a:pt x="28" y="118"/>
                  </a:lnTo>
                  <a:lnTo>
                    <a:pt x="23" y="122"/>
                  </a:lnTo>
                  <a:lnTo>
                    <a:pt x="20" y="125"/>
                  </a:lnTo>
                  <a:lnTo>
                    <a:pt x="14" y="118"/>
                  </a:lnTo>
                  <a:lnTo>
                    <a:pt x="47" y="85"/>
                  </a:lnTo>
                  <a:lnTo>
                    <a:pt x="52" y="85"/>
                  </a:lnTo>
                  <a:lnTo>
                    <a:pt x="56" y="85"/>
                  </a:lnTo>
                  <a:lnTo>
                    <a:pt x="60" y="82"/>
                  </a:lnTo>
                  <a:lnTo>
                    <a:pt x="63" y="78"/>
                  </a:lnTo>
                  <a:lnTo>
                    <a:pt x="63" y="74"/>
                  </a:lnTo>
                  <a:lnTo>
                    <a:pt x="63" y="69"/>
                  </a:lnTo>
                  <a:lnTo>
                    <a:pt x="60" y="65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47" y="62"/>
                  </a:lnTo>
                  <a:lnTo>
                    <a:pt x="43" y="65"/>
                  </a:lnTo>
                  <a:lnTo>
                    <a:pt x="40" y="69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7" y="112"/>
                  </a:lnTo>
                  <a:lnTo>
                    <a:pt x="0" y="105"/>
                  </a:lnTo>
                  <a:lnTo>
                    <a:pt x="3" y="102"/>
                  </a:lnTo>
                  <a:lnTo>
                    <a:pt x="7" y="97"/>
                  </a:lnTo>
                  <a:lnTo>
                    <a:pt x="14" y="88"/>
                  </a:lnTo>
                  <a:lnTo>
                    <a:pt x="20" y="76"/>
                  </a:lnTo>
                  <a:lnTo>
                    <a:pt x="27" y="62"/>
                  </a:lnTo>
                  <a:lnTo>
                    <a:pt x="34" y="48"/>
                  </a:lnTo>
                  <a:lnTo>
                    <a:pt x="38" y="33"/>
                  </a:lnTo>
                  <a:lnTo>
                    <a:pt x="40" y="18"/>
                  </a:lnTo>
                  <a:lnTo>
                    <a:pt x="83" y="16"/>
                  </a:lnTo>
                  <a:close/>
                  <a:moveTo>
                    <a:pt x="99" y="0"/>
                  </a:moveTo>
                  <a:lnTo>
                    <a:pt x="125" y="26"/>
                  </a:lnTo>
                  <a:lnTo>
                    <a:pt x="118" y="34"/>
                  </a:lnTo>
                  <a:lnTo>
                    <a:pt x="91" y="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780EBF5A-8925-420D-832E-C5081503F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081955"/>
              <a:ext cx="168381" cy="168381"/>
            </a:xfrm>
            <a:custGeom>
              <a:avLst/>
              <a:gdLst>
                <a:gd name="T0" fmla="*/ 36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7 w 113"/>
                <a:gd name="T7" fmla="*/ 109 h 113"/>
                <a:gd name="T8" fmla="*/ 57 w 113"/>
                <a:gd name="T9" fmla="*/ 113 h 113"/>
                <a:gd name="T10" fmla="*/ 49 w 113"/>
                <a:gd name="T11" fmla="*/ 112 h 113"/>
                <a:gd name="T12" fmla="*/ 42 w 113"/>
                <a:gd name="T13" fmla="*/ 110 h 113"/>
                <a:gd name="T14" fmla="*/ 36 w 113"/>
                <a:gd name="T15" fmla="*/ 109 h 113"/>
                <a:gd name="T16" fmla="*/ 36 w 113"/>
                <a:gd name="T17" fmla="*/ 85 h 113"/>
                <a:gd name="T18" fmla="*/ 28 w 113"/>
                <a:gd name="T19" fmla="*/ 54 h 113"/>
                <a:gd name="T20" fmla="*/ 28 w 113"/>
                <a:gd name="T21" fmla="*/ 105 h 113"/>
                <a:gd name="T22" fmla="*/ 14 w 113"/>
                <a:gd name="T23" fmla="*/ 94 h 113"/>
                <a:gd name="T24" fmla="*/ 5 w 113"/>
                <a:gd name="T25" fmla="*/ 78 h 113"/>
                <a:gd name="T26" fmla="*/ 28 w 113"/>
                <a:gd name="T27" fmla="*/ 54 h 113"/>
                <a:gd name="T28" fmla="*/ 85 w 113"/>
                <a:gd name="T29" fmla="*/ 8 h 113"/>
                <a:gd name="T30" fmla="*/ 99 w 113"/>
                <a:gd name="T31" fmla="*/ 20 h 113"/>
                <a:gd name="T32" fmla="*/ 109 w 113"/>
                <a:gd name="T33" fmla="*/ 36 h 113"/>
                <a:gd name="T34" fmla="*/ 113 w 113"/>
                <a:gd name="T35" fmla="*/ 56 h 113"/>
                <a:gd name="T36" fmla="*/ 113 w 113"/>
                <a:gd name="T37" fmla="*/ 64 h 113"/>
                <a:gd name="T38" fmla="*/ 111 w 113"/>
                <a:gd name="T39" fmla="*/ 70 h 113"/>
                <a:gd name="T40" fmla="*/ 109 w 113"/>
                <a:gd name="T41" fmla="*/ 77 h 113"/>
                <a:gd name="T42" fmla="*/ 85 w 113"/>
                <a:gd name="T43" fmla="*/ 77 h 113"/>
                <a:gd name="T44" fmla="*/ 85 w 113"/>
                <a:gd name="T45" fmla="*/ 8 h 113"/>
                <a:gd name="T46" fmla="*/ 29 w 113"/>
                <a:gd name="T47" fmla="*/ 6 h 113"/>
                <a:gd name="T48" fmla="*/ 48 w 113"/>
                <a:gd name="T49" fmla="*/ 24 h 113"/>
                <a:gd name="T50" fmla="*/ 2 w 113"/>
                <a:gd name="T51" fmla="*/ 70 h 113"/>
                <a:gd name="T52" fmla="*/ 1 w 113"/>
                <a:gd name="T53" fmla="*/ 64 h 113"/>
                <a:gd name="T54" fmla="*/ 0 w 113"/>
                <a:gd name="T55" fmla="*/ 56 h 113"/>
                <a:gd name="T56" fmla="*/ 4 w 113"/>
                <a:gd name="T57" fmla="*/ 36 h 113"/>
                <a:gd name="T58" fmla="*/ 14 w 113"/>
                <a:gd name="T59" fmla="*/ 18 h 113"/>
                <a:gd name="T60" fmla="*/ 29 w 113"/>
                <a:gd name="T61" fmla="*/ 6 h 113"/>
                <a:gd name="T62" fmla="*/ 57 w 113"/>
                <a:gd name="T63" fmla="*/ 0 h 113"/>
                <a:gd name="T64" fmla="*/ 64 w 113"/>
                <a:gd name="T65" fmla="*/ 0 h 113"/>
                <a:gd name="T66" fmla="*/ 72 w 113"/>
                <a:gd name="T67" fmla="*/ 1 h 113"/>
                <a:gd name="T68" fmla="*/ 78 w 113"/>
                <a:gd name="T69" fmla="*/ 4 h 113"/>
                <a:gd name="T70" fmla="*/ 78 w 113"/>
                <a:gd name="T71" fmla="*/ 44 h 113"/>
                <a:gd name="T72" fmla="*/ 37 w 113"/>
                <a:gd name="T73" fmla="*/ 2 h 113"/>
                <a:gd name="T74" fmla="*/ 46 w 113"/>
                <a:gd name="T75" fmla="*/ 1 h 113"/>
                <a:gd name="T76" fmla="*/ 57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6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7" y="109"/>
                  </a:lnTo>
                  <a:lnTo>
                    <a:pt x="57" y="113"/>
                  </a:lnTo>
                  <a:lnTo>
                    <a:pt x="49" y="112"/>
                  </a:lnTo>
                  <a:lnTo>
                    <a:pt x="42" y="110"/>
                  </a:lnTo>
                  <a:lnTo>
                    <a:pt x="36" y="109"/>
                  </a:lnTo>
                  <a:lnTo>
                    <a:pt x="36" y="85"/>
                  </a:lnTo>
                  <a:close/>
                  <a:moveTo>
                    <a:pt x="28" y="54"/>
                  </a:moveTo>
                  <a:lnTo>
                    <a:pt x="28" y="105"/>
                  </a:lnTo>
                  <a:lnTo>
                    <a:pt x="14" y="94"/>
                  </a:lnTo>
                  <a:lnTo>
                    <a:pt x="5" y="78"/>
                  </a:lnTo>
                  <a:lnTo>
                    <a:pt x="28" y="54"/>
                  </a:lnTo>
                  <a:close/>
                  <a:moveTo>
                    <a:pt x="85" y="8"/>
                  </a:moveTo>
                  <a:lnTo>
                    <a:pt x="99" y="20"/>
                  </a:lnTo>
                  <a:lnTo>
                    <a:pt x="109" y="36"/>
                  </a:lnTo>
                  <a:lnTo>
                    <a:pt x="113" y="56"/>
                  </a:lnTo>
                  <a:lnTo>
                    <a:pt x="113" y="64"/>
                  </a:lnTo>
                  <a:lnTo>
                    <a:pt x="111" y="70"/>
                  </a:lnTo>
                  <a:lnTo>
                    <a:pt x="109" y="77"/>
                  </a:lnTo>
                  <a:lnTo>
                    <a:pt x="85" y="77"/>
                  </a:lnTo>
                  <a:lnTo>
                    <a:pt x="85" y="8"/>
                  </a:lnTo>
                  <a:close/>
                  <a:moveTo>
                    <a:pt x="29" y="6"/>
                  </a:moveTo>
                  <a:lnTo>
                    <a:pt x="48" y="24"/>
                  </a:lnTo>
                  <a:lnTo>
                    <a:pt x="2" y="70"/>
                  </a:lnTo>
                  <a:lnTo>
                    <a:pt x="1" y="64"/>
                  </a:lnTo>
                  <a:lnTo>
                    <a:pt x="0" y="56"/>
                  </a:lnTo>
                  <a:lnTo>
                    <a:pt x="4" y="36"/>
                  </a:lnTo>
                  <a:lnTo>
                    <a:pt x="14" y="18"/>
                  </a:lnTo>
                  <a:lnTo>
                    <a:pt x="29" y="6"/>
                  </a:lnTo>
                  <a:close/>
                  <a:moveTo>
                    <a:pt x="57" y="0"/>
                  </a:moveTo>
                  <a:lnTo>
                    <a:pt x="64" y="0"/>
                  </a:lnTo>
                  <a:lnTo>
                    <a:pt x="72" y="1"/>
                  </a:lnTo>
                  <a:lnTo>
                    <a:pt x="78" y="4"/>
                  </a:lnTo>
                  <a:lnTo>
                    <a:pt x="78" y="44"/>
                  </a:lnTo>
                  <a:lnTo>
                    <a:pt x="37" y="2"/>
                  </a:lnTo>
                  <a:lnTo>
                    <a:pt x="46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E9288E6F-F914-4AE7-92C6-3B15A417E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2732" y="4280137"/>
              <a:ext cx="156460" cy="126658"/>
            </a:xfrm>
            <a:custGeom>
              <a:avLst/>
              <a:gdLst>
                <a:gd name="T0" fmla="*/ 32 w 105"/>
                <a:gd name="T1" fmla="*/ 20 h 85"/>
                <a:gd name="T2" fmla="*/ 59 w 105"/>
                <a:gd name="T3" fmla="*/ 53 h 85"/>
                <a:gd name="T4" fmla="*/ 72 w 105"/>
                <a:gd name="T5" fmla="*/ 42 h 85"/>
                <a:gd name="T6" fmla="*/ 92 w 105"/>
                <a:gd name="T7" fmla="*/ 72 h 85"/>
                <a:gd name="T8" fmla="*/ 14 w 105"/>
                <a:gd name="T9" fmla="*/ 72 h 85"/>
                <a:gd name="T10" fmla="*/ 32 w 105"/>
                <a:gd name="T11" fmla="*/ 20 h 85"/>
                <a:gd name="T12" fmla="*/ 82 w 105"/>
                <a:gd name="T13" fmla="*/ 13 h 85"/>
                <a:gd name="T14" fmla="*/ 86 w 105"/>
                <a:gd name="T15" fmla="*/ 13 h 85"/>
                <a:gd name="T16" fmla="*/ 90 w 105"/>
                <a:gd name="T17" fmla="*/ 16 h 85"/>
                <a:gd name="T18" fmla="*/ 91 w 105"/>
                <a:gd name="T19" fmla="*/ 19 h 85"/>
                <a:gd name="T20" fmla="*/ 92 w 105"/>
                <a:gd name="T21" fmla="*/ 22 h 85"/>
                <a:gd name="T22" fmla="*/ 91 w 105"/>
                <a:gd name="T23" fmla="*/ 26 h 85"/>
                <a:gd name="T24" fmla="*/ 90 w 105"/>
                <a:gd name="T25" fmla="*/ 30 h 85"/>
                <a:gd name="T26" fmla="*/ 86 w 105"/>
                <a:gd name="T27" fmla="*/ 32 h 85"/>
                <a:gd name="T28" fmla="*/ 82 w 105"/>
                <a:gd name="T29" fmla="*/ 33 h 85"/>
                <a:gd name="T30" fmla="*/ 79 w 105"/>
                <a:gd name="T31" fmla="*/ 32 h 85"/>
                <a:gd name="T32" fmla="*/ 75 w 105"/>
                <a:gd name="T33" fmla="*/ 30 h 85"/>
                <a:gd name="T34" fmla="*/ 74 w 105"/>
                <a:gd name="T35" fmla="*/ 26 h 85"/>
                <a:gd name="T36" fmla="*/ 72 w 105"/>
                <a:gd name="T37" fmla="*/ 22 h 85"/>
                <a:gd name="T38" fmla="*/ 74 w 105"/>
                <a:gd name="T39" fmla="*/ 19 h 85"/>
                <a:gd name="T40" fmla="*/ 75 w 105"/>
                <a:gd name="T41" fmla="*/ 16 h 85"/>
                <a:gd name="T42" fmla="*/ 79 w 105"/>
                <a:gd name="T43" fmla="*/ 13 h 85"/>
                <a:gd name="T44" fmla="*/ 82 w 105"/>
                <a:gd name="T45" fmla="*/ 13 h 85"/>
                <a:gd name="T46" fmla="*/ 7 w 105"/>
                <a:gd name="T47" fmla="*/ 7 h 85"/>
                <a:gd name="T48" fmla="*/ 7 w 105"/>
                <a:gd name="T49" fmla="*/ 78 h 85"/>
                <a:gd name="T50" fmla="*/ 99 w 105"/>
                <a:gd name="T51" fmla="*/ 78 h 85"/>
                <a:gd name="T52" fmla="*/ 99 w 105"/>
                <a:gd name="T53" fmla="*/ 7 h 85"/>
                <a:gd name="T54" fmla="*/ 7 w 105"/>
                <a:gd name="T55" fmla="*/ 7 h 85"/>
                <a:gd name="T56" fmla="*/ 0 w 105"/>
                <a:gd name="T57" fmla="*/ 0 h 85"/>
                <a:gd name="T58" fmla="*/ 105 w 105"/>
                <a:gd name="T59" fmla="*/ 0 h 85"/>
                <a:gd name="T60" fmla="*/ 105 w 105"/>
                <a:gd name="T61" fmla="*/ 85 h 85"/>
                <a:gd name="T62" fmla="*/ 0 w 105"/>
                <a:gd name="T63" fmla="*/ 85 h 85"/>
                <a:gd name="T64" fmla="*/ 0 w 105"/>
                <a:gd name="T6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85">
                  <a:moveTo>
                    <a:pt x="32" y="20"/>
                  </a:moveTo>
                  <a:lnTo>
                    <a:pt x="59" y="53"/>
                  </a:lnTo>
                  <a:lnTo>
                    <a:pt x="72" y="42"/>
                  </a:lnTo>
                  <a:lnTo>
                    <a:pt x="92" y="72"/>
                  </a:lnTo>
                  <a:lnTo>
                    <a:pt x="14" y="72"/>
                  </a:lnTo>
                  <a:lnTo>
                    <a:pt x="32" y="20"/>
                  </a:lnTo>
                  <a:close/>
                  <a:moveTo>
                    <a:pt x="82" y="13"/>
                  </a:moveTo>
                  <a:lnTo>
                    <a:pt x="86" y="13"/>
                  </a:lnTo>
                  <a:lnTo>
                    <a:pt x="90" y="16"/>
                  </a:lnTo>
                  <a:lnTo>
                    <a:pt x="91" y="19"/>
                  </a:lnTo>
                  <a:lnTo>
                    <a:pt x="92" y="22"/>
                  </a:lnTo>
                  <a:lnTo>
                    <a:pt x="91" y="26"/>
                  </a:lnTo>
                  <a:lnTo>
                    <a:pt x="90" y="30"/>
                  </a:lnTo>
                  <a:lnTo>
                    <a:pt x="86" y="32"/>
                  </a:lnTo>
                  <a:lnTo>
                    <a:pt x="82" y="33"/>
                  </a:lnTo>
                  <a:lnTo>
                    <a:pt x="79" y="32"/>
                  </a:lnTo>
                  <a:lnTo>
                    <a:pt x="75" y="30"/>
                  </a:lnTo>
                  <a:lnTo>
                    <a:pt x="74" y="26"/>
                  </a:lnTo>
                  <a:lnTo>
                    <a:pt x="72" y="22"/>
                  </a:lnTo>
                  <a:lnTo>
                    <a:pt x="74" y="19"/>
                  </a:lnTo>
                  <a:lnTo>
                    <a:pt x="75" y="16"/>
                  </a:lnTo>
                  <a:lnTo>
                    <a:pt x="79" y="13"/>
                  </a:lnTo>
                  <a:lnTo>
                    <a:pt x="82" y="13"/>
                  </a:lnTo>
                  <a:close/>
                  <a:moveTo>
                    <a:pt x="7" y="7"/>
                  </a:moveTo>
                  <a:lnTo>
                    <a:pt x="7" y="78"/>
                  </a:lnTo>
                  <a:lnTo>
                    <a:pt x="99" y="78"/>
                  </a:lnTo>
                  <a:lnTo>
                    <a:pt x="99" y="7"/>
                  </a:lnTo>
                  <a:lnTo>
                    <a:pt x="7" y="7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0C2076ED-4212-4798-95CF-7582A5331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4455968"/>
              <a:ext cx="147520" cy="183281"/>
            </a:xfrm>
            <a:custGeom>
              <a:avLst/>
              <a:gdLst>
                <a:gd name="T0" fmla="*/ 63 w 99"/>
                <a:gd name="T1" fmla="*/ 60 h 123"/>
                <a:gd name="T2" fmla="*/ 52 w 99"/>
                <a:gd name="T3" fmla="*/ 84 h 123"/>
                <a:gd name="T4" fmla="*/ 39 w 99"/>
                <a:gd name="T5" fmla="*/ 101 h 123"/>
                <a:gd name="T6" fmla="*/ 27 w 99"/>
                <a:gd name="T7" fmla="*/ 113 h 123"/>
                <a:gd name="T8" fmla="*/ 16 w 99"/>
                <a:gd name="T9" fmla="*/ 120 h 123"/>
                <a:gd name="T10" fmla="*/ 9 w 99"/>
                <a:gd name="T11" fmla="*/ 123 h 123"/>
                <a:gd name="T12" fmla="*/ 5 w 99"/>
                <a:gd name="T13" fmla="*/ 121 h 123"/>
                <a:gd name="T14" fmla="*/ 3 w 99"/>
                <a:gd name="T15" fmla="*/ 120 h 123"/>
                <a:gd name="T16" fmla="*/ 1 w 99"/>
                <a:gd name="T17" fmla="*/ 119 h 123"/>
                <a:gd name="T18" fmla="*/ 0 w 99"/>
                <a:gd name="T19" fmla="*/ 117 h 123"/>
                <a:gd name="T20" fmla="*/ 0 w 99"/>
                <a:gd name="T21" fmla="*/ 116 h 123"/>
                <a:gd name="T22" fmla="*/ 0 w 99"/>
                <a:gd name="T23" fmla="*/ 115 h 123"/>
                <a:gd name="T24" fmla="*/ 5 w 99"/>
                <a:gd name="T25" fmla="*/ 113 h 123"/>
                <a:gd name="T26" fmla="*/ 16 w 99"/>
                <a:gd name="T27" fmla="*/ 108 h 123"/>
                <a:gd name="T28" fmla="*/ 31 w 99"/>
                <a:gd name="T29" fmla="*/ 99 h 123"/>
                <a:gd name="T30" fmla="*/ 48 w 99"/>
                <a:gd name="T31" fmla="*/ 83 h 123"/>
                <a:gd name="T32" fmla="*/ 63 w 99"/>
                <a:gd name="T33" fmla="*/ 60 h 123"/>
                <a:gd name="T34" fmla="*/ 73 w 99"/>
                <a:gd name="T35" fmla="*/ 0 h 123"/>
                <a:gd name="T36" fmla="*/ 80 w 99"/>
                <a:gd name="T37" fmla="*/ 11 h 123"/>
                <a:gd name="T38" fmla="*/ 88 w 99"/>
                <a:gd name="T39" fmla="*/ 26 h 123"/>
                <a:gd name="T40" fmla="*/ 95 w 99"/>
                <a:gd name="T41" fmla="*/ 43 h 123"/>
                <a:gd name="T42" fmla="*/ 99 w 99"/>
                <a:gd name="T43" fmla="*/ 63 h 123"/>
                <a:gd name="T44" fmla="*/ 97 w 99"/>
                <a:gd name="T45" fmla="*/ 84 h 123"/>
                <a:gd name="T46" fmla="*/ 91 w 99"/>
                <a:gd name="T47" fmla="*/ 99 h 123"/>
                <a:gd name="T48" fmla="*/ 83 w 99"/>
                <a:gd name="T49" fmla="*/ 109 h 123"/>
                <a:gd name="T50" fmla="*/ 73 w 99"/>
                <a:gd name="T51" fmla="*/ 116 h 123"/>
                <a:gd name="T52" fmla="*/ 63 w 99"/>
                <a:gd name="T53" fmla="*/ 119 h 123"/>
                <a:gd name="T54" fmla="*/ 52 w 99"/>
                <a:gd name="T55" fmla="*/ 117 h 123"/>
                <a:gd name="T56" fmla="*/ 41 w 99"/>
                <a:gd name="T57" fmla="*/ 109 h 123"/>
                <a:gd name="T58" fmla="*/ 56 w 99"/>
                <a:gd name="T59" fmla="*/ 92 h 123"/>
                <a:gd name="T60" fmla="*/ 64 w 99"/>
                <a:gd name="T61" fmla="*/ 76 h 123"/>
                <a:gd name="T62" fmla="*/ 68 w 99"/>
                <a:gd name="T63" fmla="*/ 62 h 123"/>
                <a:gd name="T64" fmla="*/ 68 w 99"/>
                <a:gd name="T65" fmla="*/ 51 h 123"/>
                <a:gd name="T66" fmla="*/ 67 w 99"/>
                <a:gd name="T67" fmla="*/ 43 h 123"/>
                <a:gd name="T68" fmla="*/ 65 w 99"/>
                <a:gd name="T69" fmla="*/ 40 h 123"/>
                <a:gd name="T70" fmla="*/ 52 w 99"/>
                <a:gd name="T71" fmla="*/ 66 h 123"/>
                <a:gd name="T72" fmla="*/ 36 w 99"/>
                <a:gd name="T73" fmla="*/ 84 h 123"/>
                <a:gd name="T74" fmla="*/ 19 w 99"/>
                <a:gd name="T75" fmla="*/ 96 h 123"/>
                <a:gd name="T76" fmla="*/ 9 w 99"/>
                <a:gd name="T77" fmla="*/ 89 h 123"/>
                <a:gd name="T78" fmla="*/ 4 w 99"/>
                <a:gd name="T79" fmla="*/ 79 h 123"/>
                <a:gd name="T80" fmla="*/ 3 w 99"/>
                <a:gd name="T81" fmla="*/ 67 h 123"/>
                <a:gd name="T82" fmla="*/ 5 w 99"/>
                <a:gd name="T83" fmla="*/ 54 h 123"/>
                <a:gd name="T84" fmla="*/ 15 w 99"/>
                <a:gd name="T85" fmla="*/ 42 h 123"/>
                <a:gd name="T86" fmla="*/ 25 w 99"/>
                <a:gd name="T87" fmla="*/ 32 h 123"/>
                <a:gd name="T88" fmla="*/ 36 w 99"/>
                <a:gd name="T89" fmla="*/ 27 h 123"/>
                <a:gd name="T90" fmla="*/ 45 w 99"/>
                <a:gd name="T91" fmla="*/ 24 h 123"/>
                <a:gd name="T92" fmla="*/ 55 w 99"/>
                <a:gd name="T93" fmla="*/ 20 h 123"/>
                <a:gd name="T94" fmla="*/ 64 w 99"/>
                <a:gd name="T95" fmla="*/ 14 h 123"/>
                <a:gd name="T96" fmla="*/ 73 w 99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23">
                  <a:moveTo>
                    <a:pt x="63" y="60"/>
                  </a:moveTo>
                  <a:lnTo>
                    <a:pt x="52" y="84"/>
                  </a:lnTo>
                  <a:lnTo>
                    <a:pt x="39" y="101"/>
                  </a:lnTo>
                  <a:lnTo>
                    <a:pt x="27" y="113"/>
                  </a:lnTo>
                  <a:lnTo>
                    <a:pt x="16" y="120"/>
                  </a:lnTo>
                  <a:lnTo>
                    <a:pt x="9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1" y="99"/>
                  </a:lnTo>
                  <a:lnTo>
                    <a:pt x="48" y="83"/>
                  </a:lnTo>
                  <a:lnTo>
                    <a:pt x="63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6"/>
                  </a:lnTo>
                  <a:lnTo>
                    <a:pt x="95" y="43"/>
                  </a:lnTo>
                  <a:lnTo>
                    <a:pt x="99" y="63"/>
                  </a:lnTo>
                  <a:lnTo>
                    <a:pt x="97" y="84"/>
                  </a:lnTo>
                  <a:lnTo>
                    <a:pt x="91" y="99"/>
                  </a:lnTo>
                  <a:lnTo>
                    <a:pt x="83" y="109"/>
                  </a:lnTo>
                  <a:lnTo>
                    <a:pt x="73" y="116"/>
                  </a:lnTo>
                  <a:lnTo>
                    <a:pt x="63" y="119"/>
                  </a:lnTo>
                  <a:lnTo>
                    <a:pt x="52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2"/>
                  </a:lnTo>
                  <a:lnTo>
                    <a:pt x="68" y="51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52" y="66"/>
                  </a:lnTo>
                  <a:lnTo>
                    <a:pt x="36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3" y="67"/>
                  </a:lnTo>
                  <a:lnTo>
                    <a:pt x="5" y="54"/>
                  </a:lnTo>
                  <a:lnTo>
                    <a:pt x="15" y="42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5" y="20"/>
                  </a:lnTo>
                  <a:lnTo>
                    <a:pt x="64" y="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91">
              <a:extLst>
                <a:ext uri="{FF2B5EF4-FFF2-40B4-BE49-F238E27FC236}">
                  <a16:creationId xmlns:a16="http://schemas.microsoft.com/office/drawing/2014/main" id="{14A7C6C9-CC17-439C-A59F-4077C0EEE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956" y="3797346"/>
              <a:ext cx="225004" cy="169871"/>
            </a:xfrm>
            <a:custGeom>
              <a:avLst/>
              <a:gdLst>
                <a:gd name="T0" fmla="*/ 56 w 151"/>
                <a:gd name="T1" fmla="*/ 28 h 114"/>
                <a:gd name="T2" fmla="*/ 56 w 151"/>
                <a:gd name="T3" fmla="*/ 86 h 114"/>
                <a:gd name="T4" fmla="*/ 104 w 151"/>
                <a:gd name="T5" fmla="*/ 58 h 114"/>
                <a:gd name="T6" fmla="*/ 56 w 151"/>
                <a:gd name="T7" fmla="*/ 28 h 114"/>
                <a:gd name="T8" fmla="*/ 75 w 151"/>
                <a:gd name="T9" fmla="*/ 0 h 114"/>
                <a:gd name="T10" fmla="*/ 111 w 151"/>
                <a:gd name="T11" fmla="*/ 2 h 114"/>
                <a:gd name="T12" fmla="*/ 144 w 151"/>
                <a:gd name="T13" fmla="*/ 6 h 114"/>
                <a:gd name="T14" fmla="*/ 149 w 151"/>
                <a:gd name="T15" fmla="*/ 30 h 114"/>
                <a:gd name="T16" fmla="*/ 151 w 151"/>
                <a:gd name="T17" fmla="*/ 58 h 114"/>
                <a:gd name="T18" fmla="*/ 149 w 151"/>
                <a:gd name="T19" fmla="*/ 84 h 114"/>
                <a:gd name="T20" fmla="*/ 144 w 151"/>
                <a:gd name="T21" fmla="*/ 110 h 114"/>
                <a:gd name="T22" fmla="*/ 111 w 151"/>
                <a:gd name="T23" fmla="*/ 112 h 114"/>
                <a:gd name="T24" fmla="*/ 75 w 151"/>
                <a:gd name="T25" fmla="*/ 114 h 114"/>
                <a:gd name="T26" fmla="*/ 40 w 151"/>
                <a:gd name="T27" fmla="*/ 112 h 114"/>
                <a:gd name="T28" fmla="*/ 6 w 151"/>
                <a:gd name="T29" fmla="*/ 110 h 114"/>
                <a:gd name="T30" fmla="*/ 2 w 151"/>
                <a:gd name="T31" fmla="*/ 84 h 114"/>
                <a:gd name="T32" fmla="*/ 0 w 151"/>
                <a:gd name="T33" fmla="*/ 58 h 114"/>
                <a:gd name="T34" fmla="*/ 2 w 151"/>
                <a:gd name="T35" fmla="*/ 30 h 114"/>
                <a:gd name="T36" fmla="*/ 6 w 151"/>
                <a:gd name="T37" fmla="*/ 6 h 114"/>
                <a:gd name="T38" fmla="*/ 40 w 151"/>
                <a:gd name="T39" fmla="*/ 2 h 114"/>
                <a:gd name="T40" fmla="*/ 75 w 151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4">
                  <a:moveTo>
                    <a:pt x="56" y="28"/>
                  </a:moveTo>
                  <a:lnTo>
                    <a:pt x="56" y="86"/>
                  </a:lnTo>
                  <a:lnTo>
                    <a:pt x="104" y="58"/>
                  </a:lnTo>
                  <a:lnTo>
                    <a:pt x="56" y="28"/>
                  </a:lnTo>
                  <a:close/>
                  <a:moveTo>
                    <a:pt x="75" y="0"/>
                  </a:moveTo>
                  <a:lnTo>
                    <a:pt x="111" y="2"/>
                  </a:lnTo>
                  <a:lnTo>
                    <a:pt x="144" y="6"/>
                  </a:lnTo>
                  <a:lnTo>
                    <a:pt x="149" y="30"/>
                  </a:lnTo>
                  <a:lnTo>
                    <a:pt x="151" y="58"/>
                  </a:lnTo>
                  <a:lnTo>
                    <a:pt x="149" y="84"/>
                  </a:lnTo>
                  <a:lnTo>
                    <a:pt x="144" y="110"/>
                  </a:lnTo>
                  <a:lnTo>
                    <a:pt x="111" y="112"/>
                  </a:lnTo>
                  <a:lnTo>
                    <a:pt x="75" y="114"/>
                  </a:lnTo>
                  <a:lnTo>
                    <a:pt x="40" y="112"/>
                  </a:lnTo>
                  <a:lnTo>
                    <a:pt x="6" y="110"/>
                  </a:lnTo>
                  <a:lnTo>
                    <a:pt x="2" y="84"/>
                  </a:lnTo>
                  <a:lnTo>
                    <a:pt x="0" y="58"/>
                  </a:lnTo>
                  <a:lnTo>
                    <a:pt x="2" y="30"/>
                  </a:lnTo>
                  <a:lnTo>
                    <a:pt x="6" y="6"/>
                  </a:lnTo>
                  <a:lnTo>
                    <a:pt x="40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33F2A036-1847-4AD8-9891-E225D3863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075" y="4882137"/>
              <a:ext cx="250336" cy="251826"/>
            </a:xfrm>
            <a:custGeom>
              <a:avLst/>
              <a:gdLst>
                <a:gd name="T0" fmla="*/ 31 w 168"/>
                <a:gd name="T1" fmla="*/ 116 h 169"/>
                <a:gd name="T2" fmla="*/ 52 w 168"/>
                <a:gd name="T3" fmla="*/ 138 h 169"/>
                <a:gd name="T4" fmla="*/ 22 w 168"/>
                <a:gd name="T5" fmla="*/ 169 h 169"/>
                <a:gd name="T6" fmla="*/ 0 w 168"/>
                <a:gd name="T7" fmla="*/ 148 h 169"/>
                <a:gd name="T8" fmla="*/ 31 w 168"/>
                <a:gd name="T9" fmla="*/ 116 h 169"/>
                <a:gd name="T10" fmla="*/ 57 w 168"/>
                <a:gd name="T11" fmla="*/ 39 h 169"/>
                <a:gd name="T12" fmla="*/ 131 w 168"/>
                <a:gd name="T13" fmla="*/ 112 h 169"/>
                <a:gd name="T14" fmla="*/ 119 w 168"/>
                <a:gd name="T15" fmla="*/ 122 h 169"/>
                <a:gd name="T16" fmla="*/ 104 w 168"/>
                <a:gd name="T17" fmla="*/ 130 h 169"/>
                <a:gd name="T18" fmla="*/ 89 w 168"/>
                <a:gd name="T19" fmla="*/ 135 h 169"/>
                <a:gd name="T20" fmla="*/ 75 w 168"/>
                <a:gd name="T21" fmla="*/ 138 h 169"/>
                <a:gd name="T22" fmla="*/ 59 w 168"/>
                <a:gd name="T23" fmla="*/ 134 h 169"/>
                <a:gd name="T24" fmla="*/ 45 w 168"/>
                <a:gd name="T25" fmla="*/ 124 h 169"/>
                <a:gd name="T26" fmla="*/ 35 w 168"/>
                <a:gd name="T27" fmla="*/ 110 h 169"/>
                <a:gd name="T28" fmla="*/ 32 w 168"/>
                <a:gd name="T29" fmla="*/ 95 h 169"/>
                <a:gd name="T30" fmla="*/ 33 w 168"/>
                <a:gd name="T31" fmla="*/ 79 h 169"/>
                <a:gd name="T32" fmla="*/ 40 w 168"/>
                <a:gd name="T33" fmla="*/ 64 h 169"/>
                <a:gd name="T34" fmla="*/ 48 w 168"/>
                <a:gd name="T35" fmla="*/ 51 h 169"/>
                <a:gd name="T36" fmla="*/ 57 w 168"/>
                <a:gd name="T37" fmla="*/ 39 h 169"/>
                <a:gd name="T38" fmla="*/ 121 w 168"/>
                <a:gd name="T39" fmla="*/ 0 h 169"/>
                <a:gd name="T40" fmla="*/ 137 w 168"/>
                <a:gd name="T41" fmla="*/ 16 h 169"/>
                <a:gd name="T42" fmla="*/ 107 w 168"/>
                <a:gd name="T43" fmla="*/ 46 h 169"/>
                <a:gd name="T44" fmla="*/ 124 w 168"/>
                <a:gd name="T45" fmla="*/ 62 h 169"/>
                <a:gd name="T46" fmla="*/ 153 w 168"/>
                <a:gd name="T47" fmla="*/ 32 h 169"/>
                <a:gd name="T48" fmla="*/ 168 w 168"/>
                <a:gd name="T49" fmla="*/ 47 h 169"/>
                <a:gd name="T50" fmla="*/ 139 w 168"/>
                <a:gd name="T51" fmla="*/ 76 h 169"/>
                <a:gd name="T52" fmla="*/ 157 w 168"/>
                <a:gd name="T53" fmla="*/ 96 h 169"/>
                <a:gd name="T54" fmla="*/ 144 w 168"/>
                <a:gd name="T55" fmla="*/ 110 h 169"/>
                <a:gd name="T56" fmla="*/ 59 w 168"/>
                <a:gd name="T57" fmla="*/ 26 h 169"/>
                <a:gd name="T58" fmla="*/ 73 w 168"/>
                <a:gd name="T59" fmla="*/ 11 h 169"/>
                <a:gd name="T60" fmla="*/ 92 w 168"/>
                <a:gd name="T61" fmla="*/ 30 h 169"/>
                <a:gd name="T62" fmla="*/ 121 w 168"/>
                <a:gd name="T6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9">
                  <a:moveTo>
                    <a:pt x="31" y="116"/>
                  </a:moveTo>
                  <a:lnTo>
                    <a:pt x="52" y="138"/>
                  </a:lnTo>
                  <a:lnTo>
                    <a:pt x="22" y="169"/>
                  </a:lnTo>
                  <a:lnTo>
                    <a:pt x="0" y="148"/>
                  </a:lnTo>
                  <a:lnTo>
                    <a:pt x="31" y="116"/>
                  </a:lnTo>
                  <a:close/>
                  <a:moveTo>
                    <a:pt x="57" y="39"/>
                  </a:moveTo>
                  <a:lnTo>
                    <a:pt x="131" y="112"/>
                  </a:lnTo>
                  <a:lnTo>
                    <a:pt x="119" y="122"/>
                  </a:lnTo>
                  <a:lnTo>
                    <a:pt x="104" y="130"/>
                  </a:lnTo>
                  <a:lnTo>
                    <a:pt x="89" y="135"/>
                  </a:lnTo>
                  <a:lnTo>
                    <a:pt x="75" y="138"/>
                  </a:lnTo>
                  <a:lnTo>
                    <a:pt x="59" y="134"/>
                  </a:lnTo>
                  <a:lnTo>
                    <a:pt x="45" y="124"/>
                  </a:lnTo>
                  <a:lnTo>
                    <a:pt x="35" y="110"/>
                  </a:lnTo>
                  <a:lnTo>
                    <a:pt x="32" y="95"/>
                  </a:lnTo>
                  <a:lnTo>
                    <a:pt x="33" y="79"/>
                  </a:lnTo>
                  <a:lnTo>
                    <a:pt x="40" y="64"/>
                  </a:lnTo>
                  <a:lnTo>
                    <a:pt x="48" y="51"/>
                  </a:lnTo>
                  <a:lnTo>
                    <a:pt x="57" y="39"/>
                  </a:lnTo>
                  <a:close/>
                  <a:moveTo>
                    <a:pt x="121" y="0"/>
                  </a:moveTo>
                  <a:lnTo>
                    <a:pt x="137" y="16"/>
                  </a:lnTo>
                  <a:lnTo>
                    <a:pt x="107" y="46"/>
                  </a:lnTo>
                  <a:lnTo>
                    <a:pt x="124" y="62"/>
                  </a:lnTo>
                  <a:lnTo>
                    <a:pt x="153" y="32"/>
                  </a:lnTo>
                  <a:lnTo>
                    <a:pt x="168" y="47"/>
                  </a:lnTo>
                  <a:lnTo>
                    <a:pt x="139" y="76"/>
                  </a:lnTo>
                  <a:lnTo>
                    <a:pt x="157" y="96"/>
                  </a:lnTo>
                  <a:lnTo>
                    <a:pt x="144" y="110"/>
                  </a:lnTo>
                  <a:lnTo>
                    <a:pt x="59" y="26"/>
                  </a:lnTo>
                  <a:lnTo>
                    <a:pt x="73" y="11"/>
                  </a:lnTo>
                  <a:lnTo>
                    <a:pt x="92" y="3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93">
              <a:extLst>
                <a:ext uri="{FF2B5EF4-FFF2-40B4-BE49-F238E27FC236}">
                  <a16:creationId xmlns:a16="http://schemas.microsoft.com/office/drawing/2014/main" id="{F8F32B59-0955-4F66-8CFE-7BBFDAE21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352" y="5190585"/>
              <a:ext cx="186262" cy="213084"/>
            </a:xfrm>
            <a:custGeom>
              <a:avLst/>
              <a:gdLst>
                <a:gd name="T0" fmla="*/ 44 w 125"/>
                <a:gd name="T1" fmla="*/ 20 h 143"/>
                <a:gd name="T2" fmla="*/ 44 w 125"/>
                <a:gd name="T3" fmla="*/ 40 h 143"/>
                <a:gd name="T4" fmla="*/ 38 w 125"/>
                <a:gd name="T5" fmla="*/ 44 h 143"/>
                <a:gd name="T6" fmla="*/ 31 w 125"/>
                <a:gd name="T7" fmla="*/ 49 h 143"/>
                <a:gd name="T8" fmla="*/ 22 w 125"/>
                <a:gd name="T9" fmla="*/ 64 h 143"/>
                <a:gd name="T10" fmla="*/ 18 w 125"/>
                <a:gd name="T11" fmla="*/ 81 h 143"/>
                <a:gd name="T12" fmla="*/ 22 w 125"/>
                <a:gd name="T13" fmla="*/ 98 h 143"/>
                <a:gd name="T14" fmla="*/ 31 w 125"/>
                <a:gd name="T15" fmla="*/ 112 h 143"/>
                <a:gd name="T16" fmla="*/ 46 w 125"/>
                <a:gd name="T17" fmla="*/ 122 h 143"/>
                <a:gd name="T18" fmla="*/ 63 w 125"/>
                <a:gd name="T19" fmla="*/ 125 h 143"/>
                <a:gd name="T20" fmla="*/ 80 w 125"/>
                <a:gd name="T21" fmla="*/ 122 h 143"/>
                <a:gd name="T22" fmla="*/ 95 w 125"/>
                <a:gd name="T23" fmla="*/ 112 h 143"/>
                <a:gd name="T24" fmla="*/ 104 w 125"/>
                <a:gd name="T25" fmla="*/ 98 h 143"/>
                <a:gd name="T26" fmla="*/ 108 w 125"/>
                <a:gd name="T27" fmla="*/ 81 h 143"/>
                <a:gd name="T28" fmla="*/ 104 w 125"/>
                <a:gd name="T29" fmla="*/ 64 h 143"/>
                <a:gd name="T30" fmla="*/ 95 w 125"/>
                <a:gd name="T31" fmla="*/ 49 h 143"/>
                <a:gd name="T32" fmla="*/ 88 w 125"/>
                <a:gd name="T33" fmla="*/ 44 h 143"/>
                <a:gd name="T34" fmla="*/ 80 w 125"/>
                <a:gd name="T35" fmla="*/ 40 h 143"/>
                <a:gd name="T36" fmla="*/ 80 w 125"/>
                <a:gd name="T37" fmla="*/ 20 h 143"/>
                <a:gd name="T38" fmla="*/ 99 w 125"/>
                <a:gd name="T39" fmla="*/ 29 h 143"/>
                <a:gd name="T40" fmla="*/ 113 w 125"/>
                <a:gd name="T41" fmla="*/ 42 h 143"/>
                <a:gd name="T42" fmla="*/ 123 w 125"/>
                <a:gd name="T43" fmla="*/ 60 h 143"/>
                <a:gd name="T44" fmla="*/ 125 w 125"/>
                <a:gd name="T45" fmla="*/ 81 h 143"/>
                <a:gd name="T46" fmla="*/ 123 w 125"/>
                <a:gd name="T47" fmla="*/ 101 h 143"/>
                <a:gd name="T48" fmla="*/ 113 w 125"/>
                <a:gd name="T49" fmla="*/ 118 h 143"/>
                <a:gd name="T50" fmla="*/ 100 w 125"/>
                <a:gd name="T51" fmla="*/ 131 h 143"/>
                <a:gd name="T52" fmla="*/ 83 w 125"/>
                <a:gd name="T53" fmla="*/ 139 h 143"/>
                <a:gd name="T54" fmla="*/ 63 w 125"/>
                <a:gd name="T55" fmla="*/ 143 h 143"/>
                <a:gd name="T56" fmla="*/ 43 w 125"/>
                <a:gd name="T57" fmla="*/ 139 h 143"/>
                <a:gd name="T58" fmla="*/ 26 w 125"/>
                <a:gd name="T59" fmla="*/ 131 h 143"/>
                <a:gd name="T60" fmla="*/ 12 w 125"/>
                <a:gd name="T61" fmla="*/ 118 h 143"/>
                <a:gd name="T62" fmla="*/ 3 w 125"/>
                <a:gd name="T63" fmla="*/ 101 h 143"/>
                <a:gd name="T64" fmla="*/ 0 w 125"/>
                <a:gd name="T65" fmla="*/ 81 h 143"/>
                <a:gd name="T66" fmla="*/ 3 w 125"/>
                <a:gd name="T67" fmla="*/ 60 h 143"/>
                <a:gd name="T68" fmla="*/ 12 w 125"/>
                <a:gd name="T69" fmla="*/ 42 h 143"/>
                <a:gd name="T70" fmla="*/ 27 w 125"/>
                <a:gd name="T71" fmla="*/ 29 h 143"/>
                <a:gd name="T72" fmla="*/ 44 w 125"/>
                <a:gd name="T73" fmla="*/ 20 h 143"/>
                <a:gd name="T74" fmla="*/ 54 w 125"/>
                <a:gd name="T75" fmla="*/ 0 h 143"/>
                <a:gd name="T76" fmla="*/ 72 w 125"/>
                <a:gd name="T77" fmla="*/ 0 h 143"/>
                <a:gd name="T78" fmla="*/ 72 w 125"/>
                <a:gd name="T79" fmla="*/ 72 h 143"/>
                <a:gd name="T80" fmla="*/ 54 w 125"/>
                <a:gd name="T81" fmla="*/ 72 h 143"/>
                <a:gd name="T82" fmla="*/ 54 w 125"/>
                <a:gd name="T8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3">
                  <a:moveTo>
                    <a:pt x="44" y="20"/>
                  </a:moveTo>
                  <a:lnTo>
                    <a:pt x="44" y="40"/>
                  </a:lnTo>
                  <a:lnTo>
                    <a:pt x="38" y="44"/>
                  </a:lnTo>
                  <a:lnTo>
                    <a:pt x="31" y="49"/>
                  </a:lnTo>
                  <a:lnTo>
                    <a:pt x="22" y="64"/>
                  </a:lnTo>
                  <a:lnTo>
                    <a:pt x="18" y="81"/>
                  </a:lnTo>
                  <a:lnTo>
                    <a:pt x="22" y="98"/>
                  </a:lnTo>
                  <a:lnTo>
                    <a:pt x="31" y="112"/>
                  </a:lnTo>
                  <a:lnTo>
                    <a:pt x="46" y="122"/>
                  </a:lnTo>
                  <a:lnTo>
                    <a:pt x="63" y="125"/>
                  </a:lnTo>
                  <a:lnTo>
                    <a:pt x="80" y="122"/>
                  </a:lnTo>
                  <a:lnTo>
                    <a:pt x="95" y="112"/>
                  </a:lnTo>
                  <a:lnTo>
                    <a:pt x="104" y="98"/>
                  </a:lnTo>
                  <a:lnTo>
                    <a:pt x="108" y="81"/>
                  </a:lnTo>
                  <a:lnTo>
                    <a:pt x="104" y="64"/>
                  </a:lnTo>
                  <a:lnTo>
                    <a:pt x="95" y="49"/>
                  </a:lnTo>
                  <a:lnTo>
                    <a:pt x="88" y="44"/>
                  </a:lnTo>
                  <a:lnTo>
                    <a:pt x="80" y="40"/>
                  </a:lnTo>
                  <a:lnTo>
                    <a:pt x="80" y="20"/>
                  </a:lnTo>
                  <a:lnTo>
                    <a:pt x="99" y="29"/>
                  </a:lnTo>
                  <a:lnTo>
                    <a:pt x="113" y="42"/>
                  </a:lnTo>
                  <a:lnTo>
                    <a:pt x="123" y="60"/>
                  </a:lnTo>
                  <a:lnTo>
                    <a:pt x="125" y="81"/>
                  </a:lnTo>
                  <a:lnTo>
                    <a:pt x="123" y="101"/>
                  </a:lnTo>
                  <a:lnTo>
                    <a:pt x="113" y="118"/>
                  </a:lnTo>
                  <a:lnTo>
                    <a:pt x="100" y="131"/>
                  </a:lnTo>
                  <a:lnTo>
                    <a:pt x="83" y="139"/>
                  </a:lnTo>
                  <a:lnTo>
                    <a:pt x="63" y="143"/>
                  </a:lnTo>
                  <a:lnTo>
                    <a:pt x="43" y="139"/>
                  </a:lnTo>
                  <a:lnTo>
                    <a:pt x="26" y="131"/>
                  </a:lnTo>
                  <a:lnTo>
                    <a:pt x="12" y="118"/>
                  </a:lnTo>
                  <a:lnTo>
                    <a:pt x="3" y="101"/>
                  </a:lnTo>
                  <a:lnTo>
                    <a:pt x="0" y="81"/>
                  </a:lnTo>
                  <a:lnTo>
                    <a:pt x="3" y="60"/>
                  </a:lnTo>
                  <a:lnTo>
                    <a:pt x="12" y="42"/>
                  </a:lnTo>
                  <a:lnTo>
                    <a:pt x="27" y="29"/>
                  </a:lnTo>
                  <a:lnTo>
                    <a:pt x="44" y="20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8A7F8E6C-342F-4744-B150-BA69F6B97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5214" y="4686934"/>
              <a:ext cx="102816" cy="174341"/>
            </a:xfrm>
            <a:custGeom>
              <a:avLst/>
              <a:gdLst>
                <a:gd name="T0" fmla="*/ 0 w 69"/>
                <a:gd name="T1" fmla="*/ 0 h 117"/>
                <a:gd name="T2" fmla="*/ 20 w 69"/>
                <a:gd name="T3" fmla="*/ 0 h 117"/>
                <a:gd name="T4" fmla="*/ 20 w 69"/>
                <a:gd name="T5" fmla="*/ 53 h 117"/>
                <a:gd name="T6" fmla="*/ 69 w 69"/>
                <a:gd name="T7" fmla="*/ 4 h 117"/>
                <a:gd name="T8" fmla="*/ 69 w 69"/>
                <a:gd name="T9" fmla="*/ 111 h 117"/>
                <a:gd name="T10" fmla="*/ 20 w 69"/>
                <a:gd name="T11" fmla="*/ 62 h 117"/>
                <a:gd name="T12" fmla="*/ 20 w 69"/>
                <a:gd name="T13" fmla="*/ 117 h 117"/>
                <a:gd name="T14" fmla="*/ 0 w 69"/>
                <a:gd name="T15" fmla="*/ 117 h 117"/>
                <a:gd name="T16" fmla="*/ 0 w 69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17">
                  <a:moveTo>
                    <a:pt x="0" y="0"/>
                  </a:moveTo>
                  <a:lnTo>
                    <a:pt x="20" y="0"/>
                  </a:lnTo>
                  <a:lnTo>
                    <a:pt x="20" y="53"/>
                  </a:lnTo>
                  <a:lnTo>
                    <a:pt x="69" y="4"/>
                  </a:lnTo>
                  <a:lnTo>
                    <a:pt x="69" y="111"/>
                  </a:lnTo>
                  <a:lnTo>
                    <a:pt x="20" y="62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0FCCCD1A-B182-424D-98AA-901BEAAD2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1139" y="4010430"/>
              <a:ext cx="193713" cy="168381"/>
            </a:xfrm>
            <a:custGeom>
              <a:avLst/>
              <a:gdLst>
                <a:gd name="T0" fmla="*/ 41 w 130"/>
                <a:gd name="T1" fmla="*/ 65 h 113"/>
                <a:gd name="T2" fmla="*/ 41 w 130"/>
                <a:gd name="T3" fmla="*/ 105 h 113"/>
                <a:gd name="T4" fmla="*/ 90 w 130"/>
                <a:gd name="T5" fmla="*/ 105 h 113"/>
                <a:gd name="T6" fmla="*/ 90 w 130"/>
                <a:gd name="T7" fmla="*/ 65 h 113"/>
                <a:gd name="T8" fmla="*/ 41 w 130"/>
                <a:gd name="T9" fmla="*/ 65 h 113"/>
                <a:gd name="T10" fmla="*/ 118 w 130"/>
                <a:gd name="T11" fmla="*/ 30 h 113"/>
                <a:gd name="T12" fmla="*/ 116 w 130"/>
                <a:gd name="T13" fmla="*/ 32 h 113"/>
                <a:gd name="T14" fmla="*/ 113 w 130"/>
                <a:gd name="T15" fmla="*/ 33 h 113"/>
                <a:gd name="T16" fmla="*/ 112 w 130"/>
                <a:gd name="T17" fmla="*/ 36 h 113"/>
                <a:gd name="T18" fmla="*/ 113 w 130"/>
                <a:gd name="T19" fmla="*/ 40 h 113"/>
                <a:gd name="T20" fmla="*/ 116 w 130"/>
                <a:gd name="T21" fmla="*/ 41 h 113"/>
                <a:gd name="T22" fmla="*/ 118 w 130"/>
                <a:gd name="T23" fmla="*/ 42 h 113"/>
                <a:gd name="T24" fmla="*/ 121 w 130"/>
                <a:gd name="T25" fmla="*/ 41 h 113"/>
                <a:gd name="T26" fmla="*/ 124 w 130"/>
                <a:gd name="T27" fmla="*/ 40 h 113"/>
                <a:gd name="T28" fmla="*/ 124 w 130"/>
                <a:gd name="T29" fmla="*/ 36 h 113"/>
                <a:gd name="T30" fmla="*/ 124 w 130"/>
                <a:gd name="T31" fmla="*/ 33 h 113"/>
                <a:gd name="T32" fmla="*/ 121 w 130"/>
                <a:gd name="T33" fmla="*/ 32 h 113"/>
                <a:gd name="T34" fmla="*/ 118 w 130"/>
                <a:gd name="T35" fmla="*/ 30 h 113"/>
                <a:gd name="T36" fmla="*/ 9 w 130"/>
                <a:gd name="T37" fmla="*/ 24 h 113"/>
                <a:gd name="T38" fmla="*/ 122 w 130"/>
                <a:gd name="T39" fmla="*/ 24 h 113"/>
                <a:gd name="T40" fmla="*/ 125 w 130"/>
                <a:gd name="T41" fmla="*/ 25 h 113"/>
                <a:gd name="T42" fmla="*/ 128 w 130"/>
                <a:gd name="T43" fmla="*/ 26 h 113"/>
                <a:gd name="T44" fmla="*/ 130 w 130"/>
                <a:gd name="T45" fmla="*/ 29 h 113"/>
                <a:gd name="T46" fmla="*/ 130 w 130"/>
                <a:gd name="T47" fmla="*/ 32 h 113"/>
                <a:gd name="T48" fmla="*/ 130 w 130"/>
                <a:gd name="T49" fmla="*/ 73 h 113"/>
                <a:gd name="T50" fmla="*/ 130 w 130"/>
                <a:gd name="T51" fmla="*/ 76 h 113"/>
                <a:gd name="T52" fmla="*/ 128 w 130"/>
                <a:gd name="T53" fmla="*/ 78 h 113"/>
                <a:gd name="T54" fmla="*/ 125 w 130"/>
                <a:gd name="T55" fmla="*/ 80 h 113"/>
                <a:gd name="T56" fmla="*/ 122 w 130"/>
                <a:gd name="T57" fmla="*/ 81 h 113"/>
                <a:gd name="T58" fmla="*/ 98 w 130"/>
                <a:gd name="T59" fmla="*/ 81 h 113"/>
                <a:gd name="T60" fmla="*/ 98 w 130"/>
                <a:gd name="T61" fmla="*/ 113 h 113"/>
                <a:gd name="T62" fmla="*/ 33 w 130"/>
                <a:gd name="T63" fmla="*/ 113 h 113"/>
                <a:gd name="T64" fmla="*/ 33 w 130"/>
                <a:gd name="T65" fmla="*/ 81 h 113"/>
                <a:gd name="T66" fmla="*/ 9 w 130"/>
                <a:gd name="T67" fmla="*/ 81 h 113"/>
                <a:gd name="T68" fmla="*/ 5 w 130"/>
                <a:gd name="T69" fmla="*/ 80 h 113"/>
                <a:gd name="T70" fmla="*/ 3 w 130"/>
                <a:gd name="T71" fmla="*/ 78 h 113"/>
                <a:gd name="T72" fmla="*/ 1 w 130"/>
                <a:gd name="T73" fmla="*/ 76 h 113"/>
                <a:gd name="T74" fmla="*/ 0 w 130"/>
                <a:gd name="T75" fmla="*/ 73 h 113"/>
                <a:gd name="T76" fmla="*/ 0 w 130"/>
                <a:gd name="T77" fmla="*/ 32 h 113"/>
                <a:gd name="T78" fmla="*/ 1 w 130"/>
                <a:gd name="T79" fmla="*/ 29 h 113"/>
                <a:gd name="T80" fmla="*/ 3 w 130"/>
                <a:gd name="T81" fmla="*/ 26 h 113"/>
                <a:gd name="T82" fmla="*/ 5 w 130"/>
                <a:gd name="T83" fmla="*/ 25 h 113"/>
                <a:gd name="T84" fmla="*/ 9 w 130"/>
                <a:gd name="T85" fmla="*/ 24 h 113"/>
                <a:gd name="T86" fmla="*/ 33 w 130"/>
                <a:gd name="T87" fmla="*/ 0 h 113"/>
                <a:gd name="T88" fmla="*/ 98 w 130"/>
                <a:gd name="T89" fmla="*/ 0 h 113"/>
                <a:gd name="T90" fmla="*/ 98 w 130"/>
                <a:gd name="T91" fmla="*/ 16 h 113"/>
                <a:gd name="T92" fmla="*/ 33 w 130"/>
                <a:gd name="T93" fmla="*/ 16 h 113"/>
                <a:gd name="T94" fmla="*/ 33 w 130"/>
                <a:gd name="T9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" h="113">
                  <a:moveTo>
                    <a:pt x="41" y="65"/>
                  </a:moveTo>
                  <a:lnTo>
                    <a:pt x="41" y="105"/>
                  </a:lnTo>
                  <a:lnTo>
                    <a:pt x="90" y="105"/>
                  </a:lnTo>
                  <a:lnTo>
                    <a:pt x="90" y="65"/>
                  </a:lnTo>
                  <a:lnTo>
                    <a:pt x="41" y="65"/>
                  </a:lnTo>
                  <a:close/>
                  <a:moveTo>
                    <a:pt x="118" y="30"/>
                  </a:moveTo>
                  <a:lnTo>
                    <a:pt x="116" y="32"/>
                  </a:lnTo>
                  <a:lnTo>
                    <a:pt x="113" y="33"/>
                  </a:lnTo>
                  <a:lnTo>
                    <a:pt x="112" y="36"/>
                  </a:lnTo>
                  <a:lnTo>
                    <a:pt x="113" y="40"/>
                  </a:lnTo>
                  <a:lnTo>
                    <a:pt x="116" y="41"/>
                  </a:lnTo>
                  <a:lnTo>
                    <a:pt x="118" y="42"/>
                  </a:lnTo>
                  <a:lnTo>
                    <a:pt x="121" y="41"/>
                  </a:lnTo>
                  <a:lnTo>
                    <a:pt x="124" y="40"/>
                  </a:lnTo>
                  <a:lnTo>
                    <a:pt x="124" y="36"/>
                  </a:lnTo>
                  <a:lnTo>
                    <a:pt x="124" y="33"/>
                  </a:lnTo>
                  <a:lnTo>
                    <a:pt x="121" y="32"/>
                  </a:lnTo>
                  <a:lnTo>
                    <a:pt x="118" y="30"/>
                  </a:lnTo>
                  <a:close/>
                  <a:moveTo>
                    <a:pt x="9" y="24"/>
                  </a:moveTo>
                  <a:lnTo>
                    <a:pt x="122" y="24"/>
                  </a:lnTo>
                  <a:lnTo>
                    <a:pt x="125" y="25"/>
                  </a:lnTo>
                  <a:lnTo>
                    <a:pt x="128" y="26"/>
                  </a:lnTo>
                  <a:lnTo>
                    <a:pt x="130" y="29"/>
                  </a:lnTo>
                  <a:lnTo>
                    <a:pt x="130" y="32"/>
                  </a:lnTo>
                  <a:lnTo>
                    <a:pt x="130" y="73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5" y="80"/>
                  </a:lnTo>
                  <a:lnTo>
                    <a:pt x="122" y="81"/>
                  </a:lnTo>
                  <a:lnTo>
                    <a:pt x="98" y="81"/>
                  </a:lnTo>
                  <a:lnTo>
                    <a:pt x="98" y="113"/>
                  </a:lnTo>
                  <a:lnTo>
                    <a:pt x="33" y="113"/>
                  </a:lnTo>
                  <a:lnTo>
                    <a:pt x="33" y="81"/>
                  </a:lnTo>
                  <a:lnTo>
                    <a:pt x="9" y="81"/>
                  </a:lnTo>
                  <a:lnTo>
                    <a:pt x="5" y="80"/>
                  </a:lnTo>
                  <a:lnTo>
                    <a:pt x="3" y="78"/>
                  </a:lnTo>
                  <a:lnTo>
                    <a:pt x="1" y="76"/>
                  </a:lnTo>
                  <a:lnTo>
                    <a:pt x="0" y="73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6"/>
                  </a:lnTo>
                  <a:lnTo>
                    <a:pt x="5" y="25"/>
                  </a:lnTo>
                  <a:lnTo>
                    <a:pt x="9" y="24"/>
                  </a:lnTo>
                  <a:close/>
                  <a:moveTo>
                    <a:pt x="33" y="0"/>
                  </a:moveTo>
                  <a:lnTo>
                    <a:pt x="98" y="0"/>
                  </a:lnTo>
                  <a:lnTo>
                    <a:pt x="98" y="16"/>
                  </a:lnTo>
                  <a:lnTo>
                    <a:pt x="33" y="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96">
              <a:extLst>
                <a:ext uri="{FF2B5EF4-FFF2-40B4-BE49-F238E27FC236}">
                  <a16:creationId xmlns:a16="http://schemas.microsoft.com/office/drawing/2014/main" id="{C91E1658-1FF2-4130-84C0-D52EB5559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570" y="4214573"/>
              <a:ext cx="163910" cy="175831"/>
            </a:xfrm>
            <a:custGeom>
              <a:avLst/>
              <a:gdLst>
                <a:gd name="T0" fmla="*/ 81 w 110"/>
                <a:gd name="T1" fmla="*/ 82 h 118"/>
                <a:gd name="T2" fmla="*/ 29 w 110"/>
                <a:gd name="T3" fmla="*/ 89 h 118"/>
                <a:gd name="T4" fmla="*/ 29 w 110"/>
                <a:gd name="T5" fmla="*/ 66 h 118"/>
                <a:gd name="T6" fmla="*/ 81 w 110"/>
                <a:gd name="T7" fmla="*/ 74 h 118"/>
                <a:gd name="T8" fmla="*/ 29 w 110"/>
                <a:gd name="T9" fmla="*/ 66 h 118"/>
                <a:gd name="T10" fmla="*/ 54 w 110"/>
                <a:gd name="T11" fmla="*/ 45 h 118"/>
                <a:gd name="T12" fmla="*/ 62 w 110"/>
                <a:gd name="T13" fmla="*/ 47 h 118"/>
                <a:gd name="T14" fmla="*/ 66 w 110"/>
                <a:gd name="T15" fmla="*/ 52 h 118"/>
                <a:gd name="T16" fmla="*/ 29 w 110"/>
                <a:gd name="T17" fmla="*/ 60 h 118"/>
                <a:gd name="T18" fmla="*/ 30 w 110"/>
                <a:gd name="T19" fmla="*/ 49 h 118"/>
                <a:gd name="T20" fmla="*/ 36 w 110"/>
                <a:gd name="T21" fmla="*/ 45 h 118"/>
                <a:gd name="T22" fmla="*/ 48 w 110"/>
                <a:gd name="T23" fmla="*/ 23 h 118"/>
                <a:gd name="T24" fmla="*/ 56 w 110"/>
                <a:gd name="T25" fmla="*/ 25 h 118"/>
                <a:gd name="T26" fmla="*/ 58 w 110"/>
                <a:gd name="T27" fmla="*/ 33 h 118"/>
                <a:gd name="T28" fmla="*/ 56 w 110"/>
                <a:gd name="T29" fmla="*/ 41 h 118"/>
                <a:gd name="T30" fmla="*/ 48 w 110"/>
                <a:gd name="T31" fmla="*/ 45 h 118"/>
                <a:gd name="T32" fmla="*/ 40 w 110"/>
                <a:gd name="T33" fmla="*/ 41 h 118"/>
                <a:gd name="T34" fmla="*/ 36 w 110"/>
                <a:gd name="T35" fmla="*/ 33 h 118"/>
                <a:gd name="T36" fmla="*/ 40 w 110"/>
                <a:gd name="T37" fmla="*/ 25 h 118"/>
                <a:gd name="T38" fmla="*/ 48 w 110"/>
                <a:gd name="T39" fmla="*/ 23 h 118"/>
                <a:gd name="T40" fmla="*/ 14 w 110"/>
                <a:gd name="T41" fmla="*/ 104 h 118"/>
                <a:gd name="T42" fmla="*/ 95 w 110"/>
                <a:gd name="T43" fmla="*/ 15 h 118"/>
                <a:gd name="T44" fmla="*/ 10 w 110"/>
                <a:gd name="T45" fmla="*/ 0 h 118"/>
                <a:gd name="T46" fmla="*/ 103 w 110"/>
                <a:gd name="T47" fmla="*/ 1 h 118"/>
                <a:gd name="T48" fmla="*/ 110 w 110"/>
                <a:gd name="T49" fmla="*/ 7 h 118"/>
                <a:gd name="T50" fmla="*/ 110 w 110"/>
                <a:gd name="T51" fmla="*/ 108 h 118"/>
                <a:gd name="T52" fmla="*/ 107 w 110"/>
                <a:gd name="T53" fmla="*/ 116 h 118"/>
                <a:gd name="T54" fmla="*/ 99 w 110"/>
                <a:gd name="T55" fmla="*/ 118 h 118"/>
                <a:gd name="T56" fmla="*/ 6 w 110"/>
                <a:gd name="T57" fmla="*/ 118 h 118"/>
                <a:gd name="T58" fmla="*/ 0 w 110"/>
                <a:gd name="T59" fmla="*/ 112 h 118"/>
                <a:gd name="T60" fmla="*/ 0 w 110"/>
                <a:gd name="T61" fmla="*/ 12 h 118"/>
                <a:gd name="T62" fmla="*/ 2 w 110"/>
                <a:gd name="T63" fmla="*/ 4 h 118"/>
                <a:gd name="T64" fmla="*/ 10 w 110"/>
                <a:gd name="T6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18">
                  <a:moveTo>
                    <a:pt x="29" y="82"/>
                  </a:moveTo>
                  <a:lnTo>
                    <a:pt x="81" y="82"/>
                  </a:lnTo>
                  <a:lnTo>
                    <a:pt x="81" y="89"/>
                  </a:lnTo>
                  <a:lnTo>
                    <a:pt x="29" y="89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81" y="66"/>
                  </a:lnTo>
                  <a:lnTo>
                    <a:pt x="81" y="74"/>
                  </a:lnTo>
                  <a:lnTo>
                    <a:pt x="29" y="74"/>
                  </a:lnTo>
                  <a:lnTo>
                    <a:pt x="29" y="66"/>
                  </a:lnTo>
                  <a:close/>
                  <a:moveTo>
                    <a:pt x="40" y="45"/>
                  </a:moveTo>
                  <a:lnTo>
                    <a:pt x="54" y="45"/>
                  </a:lnTo>
                  <a:lnTo>
                    <a:pt x="60" y="45"/>
                  </a:lnTo>
                  <a:lnTo>
                    <a:pt x="62" y="47"/>
                  </a:lnTo>
                  <a:lnTo>
                    <a:pt x="65" y="49"/>
                  </a:lnTo>
                  <a:lnTo>
                    <a:pt x="66" y="52"/>
                  </a:lnTo>
                  <a:lnTo>
                    <a:pt x="66" y="60"/>
                  </a:lnTo>
                  <a:lnTo>
                    <a:pt x="29" y="60"/>
                  </a:lnTo>
                  <a:lnTo>
                    <a:pt x="29" y="52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6" y="45"/>
                  </a:lnTo>
                  <a:lnTo>
                    <a:pt x="40" y="45"/>
                  </a:lnTo>
                  <a:close/>
                  <a:moveTo>
                    <a:pt x="48" y="23"/>
                  </a:moveTo>
                  <a:lnTo>
                    <a:pt x="52" y="24"/>
                  </a:lnTo>
                  <a:lnTo>
                    <a:pt x="56" y="25"/>
                  </a:lnTo>
                  <a:lnTo>
                    <a:pt x="57" y="29"/>
                  </a:lnTo>
                  <a:lnTo>
                    <a:pt x="58" y="33"/>
                  </a:lnTo>
                  <a:lnTo>
                    <a:pt x="57" y="39"/>
                  </a:lnTo>
                  <a:lnTo>
                    <a:pt x="56" y="41"/>
                  </a:lnTo>
                  <a:lnTo>
                    <a:pt x="52" y="44"/>
                  </a:lnTo>
                  <a:lnTo>
                    <a:pt x="48" y="45"/>
                  </a:lnTo>
                  <a:lnTo>
                    <a:pt x="44" y="44"/>
                  </a:lnTo>
                  <a:lnTo>
                    <a:pt x="40" y="41"/>
                  </a:lnTo>
                  <a:lnTo>
                    <a:pt x="37" y="39"/>
                  </a:lnTo>
                  <a:lnTo>
                    <a:pt x="36" y="33"/>
                  </a:lnTo>
                  <a:lnTo>
                    <a:pt x="37" y="29"/>
                  </a:lnTo>
                  <a:lnTo>
                    <a:pt x="40" y="25"/>
                  </a:lnTo>
                  <a:lnTo>
                    <a:pt x="44" y="24"/>
                  </a:lnTo>
                  <a:lnTo>
                    <a:pt x="48" y="23"/>
                  </a:lnTo>
                  <a:close/>
                  <a:moveTo>
                    <a:pt x="14" y="15"/>
                  </a:moveTo>
                  <a:lnTo>
                    <a:pt x="14" y="104"/>
                  </a:lnTo>
                  <a:lnTo>
                    <a:pt x="95" y="104"/>
                  </a:lnTo>
                  <a:lnTo>
                    <a:pt x="95" y="15"/>
                  </a:lnTo>
                  <a:lnTo>
                    <a:pt x="14" y="15"/>
                  </a:lnTo>
                  <a:close/>
                  <a:moveTo>
                    <a:pt x="10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7" y="4"/>
                  </a:lnTo>
                  <a:lnTo>
                    <a:pt x="110" y="7"/>
                  </a:lnTo>
                  <a:lnTo>
                    <a:pt x="110" y="12"/>
                  </a:lnTo>
                  <a:lnTo>
                    <a:pt x="110" y="108"/>
                  </a:lnTo>
                  <a:lnTo>
                    <a:pt x="110" y="112"/>
                  </a:lnTo>
                  <a:lnTo>
                    <a:pt x="107" y="116"/>
                  </a:lnTo>
                  <a:lnTo>
                    <a:pt x="103" y="118"/>
                  </a:lnTo>
                  <a:lnTo>
                    <a:pt x="99" y="118"/>
                  </a:lnTo>
                  <a:lnTo>
                    <a:pt x="10" y="118"/>
                  </a:lnTo>
                  <a:lnTo>
                    <a:pt x="6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8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" y="4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97">
              <a:extLst>
                <a:ext uri="{FF2B5EF4-FFF2-40B4-BE49-F238E27FC236}">
                  <a16:creationId xmlns:a16="http://schemas.microsoft.com/office/drawing/2014/main" id="{196F4F75-798D-4793-AEC8-72D14B1DF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3599164"/>
              <a:ext cx="171360" cy="171360"/>
            </a:xfrm>
            <a:custGeom>
              <a:avLst/>
              <a:gdLst>
                <a:gd name="T0" fmla="*/ 68 w 115"/>
                <a:gd name="T1" fmla="*/ 28 h 115"/>
                <a:gd name="T2" fmla="*/ 43 w 115"/>
                <a:gd name="T3" fmla="*/ 54 h 115"/>
                <a:gd name="T4" fmla="*/ 51 w 115"/>
                <a:gd name="T5" fmla="*/ 62 h 115"/>
                <a:gd name="T6" fmla="*/ 75 w 115"/>
                <a:gd name="T7" fmla="*/ 36 h 115"/>
                <a:gd name="T8" fmla="*/ 68 w 115"/>
                <a:gd name="T9" fmla="*/ 28 h 115"/>
                <a:gd name="T10" fmla="*/ 61 w 115"/>
                <a:gd name="T11" fmla="*/ 0 h 115"/>
                <a:gd name="T12" fmla="*/ 115 w 115"/>
                <a:gd name="T13" fmla="*/ 54 h 115"/>
                <a:gd name="T14" fmla="*/ 104 w 115"/>
                <a:gd name="T15" fmla="*/ 64 h 115"/>
                <a:gd name="T16" fmla="*/ 93 w 115"/>
                <a:gd name="T17" fmla="*/ 54 h 115"/>
                <a:gd name="T18" fmla="*/ 64 w 115"/>
                <a:gd name="T19" fmla="*/ 79 h 115"/>
                <a:gd name="T20" fmla="*/ 64 w 115"/>
                <a:gd name="T21" fmla="*/ 104 h 115"/>
                <a:gd name="T22" fmla="*/ 45 w 115"/>
                <a:gd name="T23" fmla="*/ 84 h 115"/>
                <a:gd name="T24" fmla="*/ 4 w 115"/>
                <a:gd name="T25" fmla="*/ 115 h 115"/>
                <a:gd name="T26" fmla="*/ 0 w 115"/>
                <a:gd name="T27" fmla="*/ 115 h 115"/>
                <a:gd name="T28" fmla="*/ 0 w 115"/>
                <a:gd name="T29" fmla="*/ 111 h 115"/>
                <a:gd name="T30" fmla="*/ 31 w 115"/>
                <a:gd name="T31" fmla="*/ 70 h 115"/>
                <a:gd name="T32" fmla="*/ 11 w 115"/>
                <a:gd name="T33" fmla="*/ 51 h 115"/>
                <a:gd name="T34" fmla="*/ 36 w 115"/>
                <a:gd name="T35" fmla="*/ 51 h 115"/>
                <a:gd name="T36" fmla="*/ 61 w 115"/>
                <a:gd name="T37" fmla="*/ 22 h 115"/>
                <a:gd name="T38" fmla="*/ 51 w 115"/>
                <a:gd name="T39" fmla="*/ 11 h 115"/>
                <a:gd name="T40" fmla="*/ 61 w 115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5">
                  <a:moveTo>
                    <a:pt x="68" y="28"/>
                  </a:moveTo>
                  <a:lnTo>
                    <a:pt x="43" y="54"/>
                  </a:lnTo>
                  <a:lnTo>
                    <a:pt x="51" y="62"/>
                  </a:lnTo>
                  <a:lnTo>
                    <a:pt x="75" y="36"/>
                  </a:lnTo>
                  <a:lnTo>
                    <a:pt x="68" y="28"/>
                  </a:lnTo>
                  <a:close/>
                  <a:moveTo>
                    <a:pt x="61" y="0"/>
                  </a:moveTo>
                  <a:lnTo>
                    <a:pt x="115" y="54"/>
                  </a:lnTo>
                  <a:lnTo>
                    <a:pt x="104" y="64"/>
                  </a:lnTo>
                  <a:lnTo>
                    <a:pt x="93" y="54"/>
                  </a:lnTo>
                  <a:lnTo>
                    <a:pt x="64" y="79"/>
                  </a:lnTo>
                  <a:lnTo>
                    <a:pt x="64" y="104"/>
                  </a:lnTo>
                  <a:lnTo>
                    <a:pt x="45" y="84"/>
                  </a:lnTo>
                  <a:lnTo>
                    <a:pt x="4" y="115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31" y="70"/>
                  </a:lnTo>
                  <a:lnTo>
                    <a:pt x="11" y="51"/>
                  </a:lnTo>
                  <a:lnTo>
                    <a:pt x="36" y="51"/>
                  </a:lnTo>
                  <a:lnTo>
                    <a:pt x="61" y="22"/>
                  </a:lnTo>
                  <a:lnTo>
                    <a:pt x="51" y="1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98">
              <a:extLst>
                <a:ext uri="{FF2B5EF4-FFF2-40B4-BE49-F238E27FC236}">
                  <a16:creationId xmlns:a16="http://schemas.microsoft.com/office/drawing/2014/main" id="{1B505CD4-6E5A-4659-9578-58FDFC136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4584" y="3128294"/>
              <a:ext cx="168381" cy="114737"/>
            </a:xfrm>
            <a:custGeom>
              <a:avLst/>
              <a:gdLst>
                <a:gd name="T0" fmla="*/ 113 w 113"/>
                <a:gd name="T1" fmla="*/ 0 h 77"/>
                <a:gd name="T2" fmla="*/ 113 w 113"/>
                <a:gd name="T3" fmla="*/ 14 h 77"/>
                <a:gd name="T4" fmla="*/ 98 w 113"/>
                <a:gd name="T5" fmla="*/ 17 h 77"/>
                <a:gd name="T6" fmla="*/ 88 w 113"/>
                <a:gd name="T7" fmla="*/ 24 h 77"/>
                <a:gd name="T8" fmla="*/ 84 w 113"/>
                <a:gd name="T9" fmla="*/ 29 h 77"/>
                <a:gd name="T10" fmla="*/ 88 w 113"/>
                <a:gd name="T11" fmla="*/ 28 h 77"/>
                <a:gd name="T12" fmla="*/ 101 w 113"/>
                <a:gd name="T13" fmla="*/ 32 h 77"/>
                <a:gd name="T14" fmla="*/ 109 w 113"/>
                <a:gd name="T15" fmla="*/ 40 h 77"/>
                <a:gd name="T16" fmla="*/ 113 w 113"/>
                <a:gd name="T17" fmla="*/ 53 h 77"/>
                <a:gd name="T18" fmla="*/ 109 w 113"/>
                <a:gd name="T19" fmla="*/ 65 h 77"/>
                <a:gd name="T20" fmla="*/ 101 w 113"/>
                <a:gd name="T21" fmla="*/ 74 h 77"/>
                <a:gd name="T22" fmla="*/ 88 w 113"/>
                <a:gd name="T23" fmla="*/ 77 h 77"/>
                <a:gd name="T24" fmla="*/ 76 w 113"/>
                <a:gd name="T25" fmla="*/ 74 h 77"/>
                <a:gd name="T26" fmla="*/ 66 w 113"/>
                <a:gd name="T27" fmla="*/ 65 h 77"/>
                <a:gd name="T28" fmla="*/ 64 w 113"/>
                <a:gd name="T29" fmla="*/ 53 h 77"/>
                <a:gd name="T30" fmla="*/ 64 w 113"/>
                <a:gd name="T31" fmla="*/ 49 h 77"/>
                <a:gd name="T32" fmla="*/ 66 w 113"/>
                <a:gd name="T33" fmla="*/ 30 h 77"/>
                <a:gd name="T34" fmla="*/ 77 w 113"/>
                <a:gd name="T35" fmla="*/ 14 h 77"/>
                <a:gd name="T36" fmla="*/ 93 w 113"/>
                <a:gd name="T37" fmla="*/ 4 h 77"/>
                <a:gd name="T38" fmla="*/ 113 w 113"/>
                <a:gd name="T39" fmla="*/ 0 h 77"/>
                <a:gd name="T40" fmla="*/ 49 w 113"/>
                <a:gd name="T41" fmla="*/ 0 h 77"/>
                <a:gd name="T42" fmla="*/ 49 w 113"/>
                <a:gd name="T43" fmla="*/ 14 h 77"/>
                <a:gd name="T44" fmla="*/ 36 w 113"/>
                <a:gd name="T45" fmla="*/ 17 h 77"/>
                <a:gd name="T46" fmla="*/ 24 w 113"/>
                <a:gd name="T47" fmla="*/ 24 h 77"/>
                <a:gd name="T48" fmla="*/ 21 w 113"/>
                <a:gd name="T49" fmla="*/ 29 h 77"/>
                <a:gd name="T50" fmla="*/ 24 w 113"/>
                <a:gd name="T51" fmla="*/ 28 h 77"/>
                <a:gd name="T52" fmla="*/ 37 w 113"/>
                <a:gd name="T53" fmla="*/ 32 h 77"/>
                <a:gd name="T54" fmla="*/ 45 w 113"/>
                <a:gd name="T55" fmla="*/ 40 h 77"/>
                <a:gd name="T56" fmla="*/ 49 w 113"/>
                <a:gd name="T57" fmla="*/ 53 h 77"/>
                <a:gd name="T58" fmla="*/ 45 w 113"/>
                <a:gd name="T59" fmla="*/ 65 h 77"/>
                <a:gd name="T60" fmla="*/ 37 w 113"/>
                <a:gd name="T61" fmla="*/ 74 h 77"/>
                <a:gd name="T62" fmla="*/ 24 w 113"/>
                <a:gd name="T63" fmla="*/ 77 h 77"/>
                <a:gd name="T64" fmla="*/ 12 w 113"/>
                <a:gd name="T65" fmla="*/ 74 h 77"/>
                <a:gd name="T66" fmla="*/ 3 w 113"/>
                <a:gd name="T67" fmla="*/ 65 h 77"/>
                <a:gd name="T68" fmla="*/ 0 w 113"/>
                <a:gd name="T69" fmla="*/ 53 h 77"/>
                <a:gd name="T70" fmla="*/ 0 w 113"/>
                <a:gd name="T71" fmla="*/ 49 h 77"/>
                <a:gd name="T72" fmla="*/ 4 w 113"/>
                <a:gd name="T73" fmla="*/ 30 h 77"/>
                <a:gd name="T74" fmla="*/ 15 w 113"/>
                <a:gd name="T75" fmla="*/ 14 h 77"/>
                <a:gd name="T76" fmla="*/ 30 w 113"/>
                <a:gd name="T77" fmla="*/ 4 h 77"/>
                <a:gd name="T78" fmla="*/ 49 w 113"/>
                <a:gd name="T7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77">
                  <a:moveTo>
                    <a:pt x="113" y="0"/>
                  </a:moveTo>
                  <a:lnTo>
                    <a:pt x="113" y="14"/>
                  </a:lnTo>
                  <a:lnTo>
                    <a:pt x="98" y="17"/>
                  </a:lnTo>
                  <a:lnTo>
                    <a:pt x="88" y="24"/>
                  </a:lnTo>
                  <a:lnTo>
                    <a:pt x="84" y="29"/>
                  </a:lnTo>
                  <a:lnTo>
                    <a:pt x="88" y="28"/>
                  </a:lnTo>
                  <a:lnTo>
                    <a:pt x="101" y="32"/>
                  </a:lnTo>
                  <a:lnTo>
                    <a:pt x="109" y="40"/>
                  </a:lnTo>
                  <a:lnTo>
                    <a:pt x="113" y="53"/>
                  </a:lnTo>
                  <a:lnTo>
                    <a:pt x="109" y="65"/>
                  </a:lnTo>
                  <a:lnTo>
                    <a:pt x="101" y="74"/>
                  </a:lnTo>
                  <a:lnTo>
                    <a:pt x="88" y="77"/>
                  </a:lnTo>
                  <a:lnTo>
                    <a:pt x="76" y="74"/>
                  </a:lnTo>
                  <a:lnTo>
                    <a:pt x="66" y="65"/>
                  </a:lnTo>
                  <a:lnTo>
                    <a:pt x="64" y="53"/>
                  </a:lnTo>
                  <a:lnTo>
                    <a:pt x="64" y="49"/>
                  </a:lnTo>
                  <a:lnTo>
                    <a:pt x="66" y="30"/>
                  </a:lnTo>
                  <a:lnTo>
                    <a:pt x="77" y="14"/>
                  </a:lnTo>
                  <a:lnTo>
                    <a:pt x="93" y="4"/>
                  </a:lnTo>
                  <a:lnTo>
                    <a:pt x="113" y="0"/>
                  </a:lnTo>
                  <a:close/>
                  <a:moveTo>
                    <a:pt x="49" y="0"/>
                  </a:moveTo>
                  <a:lnTo>
                    <a:pt x="49" y="14"/>
                  </a:lnTo>
                  <a:lnTo>
                    <a:pt x="36" y="17"/>
                  </a:lnTo>
                  <a:lnTo>
                    <a:pt x="24" y="24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37" y="32"/>
                  </a:lnTo>
                  <a:lnTo>
                    <a:pt x="45" y="40"/>
                  </a:lnTo>
                  <a:lnTo>
                    <a:pt x="49" y="53"/>
                  </a:lnTo>
                  <a:lnTo>
                    <a:pt x="45" y="65"/>
                  </a:lnTo>
                  <a:lnTo>
                    <a:pt x="37" y="74"/>
                  </a:lnTo>
                  <a:lnTo>
                    <a:pt x="24" y="77"/>
                  </a:lnTo>
                  <a:lnTo>
                    <a:pt x="12" y="74"/>
                  </a:lnTo>
                  <a:lnTo>
                    <a:pt x="3" y="65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99">
              <a:extLst>
                <a:ext uri="{FF2B5EF4-FFF2-40B4-BE49-F238E27FC236}">
                  <a16:creationId xmlns:a16="http://schemas.microsoft.com/office/drawing/2014/main" id="{2B221443-01BB-4034-9727-0AC509D0F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3415883"/>
              <a:ext cx="232455" cy="247356"/>
            </a:xfrm>
            <a:custGeom>
              <a:avLst/>
              <a:gdLst>
                <a:gd name="T0" fmla="*/ 101 w 156"/>
                <a:gd name="T1" fmla="*/ 0 h 166"/>
                <a:gd name="T2" fmla="*/ 156 w 156"/>
                <a:gd name="T3" fmla="*/ 75 h 166"/>
                <a:gd name="T4" fmla="*/ 80 w 156"/>
                <a:gd name="T5" fmla="*/ 130 h 166"/>
                <a:gd name="T6" fmla="*/ 86 w 156"/>
                <a:gd name="T7" fmla="*/ 87 h 166"/>
                <a:gd name="T8" fmla="*/ 64 w 156"/>
                <a:gd name="T9" fmla="*/ 85 h 166"/>
                <a:gd name="T10" fmla="*/ 46 w 156"/>
                <a:gd name="T11" fmla="*/ 87 h 166"/>
                <a:gd name="T12" fmla="*/ 32 w 156"/>
                <a:gd name="T13" fmla="*/ 93 h 166"/>
                <a:gd name="T14" fmla="*/ 23 w 156"/>
                <a:gd name="T15" fmla="*/ 101 h 166"/>
                <a:gd name="T16" fmla="*/ 16 w 156"/>
                <a:gd name="T17" fmla="*/ 113 h 166"/>
                <a:gd name="T18" fmla="*/ 13 w 156"/>
                <a:gd name="T19" fmla="*/ 125 h 166"/>
                <a:gd name="T20" fmla="*/ 13 w 156"/>
                <a:gd name="T21" fmla="*/ 138 h 166"/>
                <a:gd name="T22" fmla="*/ 16 w 156"/>
                <a:gd name="T23" fmla="*/ 153 h 166"/>
                <a:gd name="T24" fmla="*/ 19 w 156"/>
                <a:gd name="T25" fmla="*/ 166 h 166"/>
                <a:gd name="T26" fmla="*/ 9 w 156"/>
                <a:gd name="T27" fmla="*/ 147 h 166"/>
                <a:gd name="T28" fmla="*/ 3 w 156"/>
                <a:gd name="T29" fmla="*/ 129 h 166"/>
                <a:gd name="T30" fmla="*/ 0 w 156"/>
                <a:gd name="T31" fmla="*/ 109 h 166"/>
                <a:gd name="T32" fmla="*/ 3 w 156"/>
                <a:gd name="T33" fmla="*/ 91 h 166"/>
                <a:gd name="T34" fmla="*/ 8 w 156"/>
                <a:gd name="T35" fmla="*/ 75 h 166"/>
                <a:gd name="T36" fmla="*/ 17 w 156"/>
                <a:gd name="T37" fmla="*/ 61 h 166"/>
                <a:gd name="T38" fmla="*/ 31 w 156"/>
                <a:gd name="T39" fmla="*/ 50 h 166"/>
                <a:gd name="T40" fmla="*/ 48 w 156"/>
                <a:gd name="T41" fmla="*/ 42 h 166"/>
                <a:gd name="T42" fmla="*/ 69 w 156"/>
                <a:gd name="T43" fmla="*/ 40 h 166"/>
                <a:gd name="T44" fmla="*/ 94 w 156"/>
                <a:gd name="T45" fmla="*/ 41 h 166"/>
                <a:gd name="T46" fmla="*/ 101 w 156"/>
                <a:gd name="T4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66">
                  <a:moveTo>
                    <a:pt x="101" y="0"/>
                  </a:moveTo>
                  <a:lnTo>
                    <a:pt x="156" y="75"/>
                  </a:lnTo>
                  <a:lnTo>
                    <a:pt x="80" y="130"/>
                  </a:lnTo>
                  <a:lnTo>
                    <a:pt x="86" y="87"/>
                  </a:lnTo>
                  <a:lnTo>
                    <a:pt x="64" y="85"/>
                  </a:lnTo>
                  <a:lnTo>
                    <a:pt x="46" y="87"/>
                  </a:lnTo>
                  <a:lnTo>
                    <a:pt x="32" y="93"/>
                  </a:lnTo>
                  <a:lnTo>
                    <a:pt x="23" y="101"/>
                  </a:lnTo>
                  <a:lnTo>
                    <a:pt x="16" y="113"/>
                  </a:lnTo>
                  <a:lnTo>
                    <a:pt x="13" y="125"/>
                  </a:lnTo>
                  <a:lnTo>
                    <a:pt x="13" y="138"/>
                  </a:lnTo>
                  <a:lnTo>
                    <a:pt x="16" y="153"/>
                  </a:lnTo>
                  <a:lnTo>
                    <a:pt x="19" y="166"/>
                  </a:lnTo>
                  <a:lnTo>
                    <a:pt x="9" y="147"/>
                  </a:lnTo>
                  <a:lnTo>
                    <a:pt x="3" y="129"/>
                  </a:lnTo>
                  <a:lnTo>
                    <a:pt x="0" y="109"/>
                  </a:lnTo>
                  <a:lnTo>
                    <a:pt x="3" y="91"/>
                  </a:lnTo>
                  <a:lnTo>
                    <a:pt x="8" y="75"/>
                  </a:lnTo>
                  <a:lnTo>
                    <a:pt x="17" y="61"/>
                  </a:lnTo>
                  <a:lnTo>
                    <a:pt x="31" y="50"/>
                  </a:lnTo>
                  <a:lnTo>
                    <a:pt x="48" y="42"/>
                  </a:lnTo>
                  <a:lnTo>
                    <a:pt x="69" y="40"/>
                  </a:lnTo>
                  <a:lnTo>
                    <a:pt x="94" y="4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100">
              <a:extLst>
                <a:ext uri="{FF2B5EF4-FFF2-40B4-BE49-F238E27FC236}">
                  <a16:creationId xmlns:a16="http://schemas.microsoft.com/office/drawing/2014/main" id="{DDF0AD69-09BC-416E-A945-5FD0321B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995" y="3257932"/>
              <a:ext cx="166891" cy="172851"/>
            </a:xfrm>
            <a:custGeom>
              <a:avLst/>
              <a:gdLst>
                <a:gd name="T0" fmla="*/ 0 w 112"/>
                <a:gd name="T1" fmla="*/ 0 h 116"/>
                <a:gd name="T2" fmla="*/ 53 w 112"/>
                <a:gd name="T3" fmla="*/ 54 h 116"/>
                <a:gd name="T4" fmla="*/ 53 w 112"/>
                <a:gd name="T5" fmla="*/ 0 h 116"/>
                <a:gd name="T6" fmla="*/ 112 w 112"/>
                <a:gd name="T7" fmla="*/ 59 h 116"/>
                <a:gd name="T8" fmla="*/ 53 w 112"/>
                <a:gd name="T9" fmla="*/ 116 h 116"/>
                <a:gd name="T10" fmla="*/ 53 w 112"/>
                <a:gd name="T11" fmla="*/ 64 h 116"/>
                <a:gd name="T12" fmla="*/ 0 w 112"/>
                <a:gd name="T13" fmla="*/ 116 h 116"/>
                <a:gd name="T14" fmla="*/ 0 w 112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6">
                  <a:moveTo>
                    <a:pt x="0" y="0"/>
                  </a:moveTo>
                  <a:lnTo>
                    <a:pt x="53" y="54"/>
                  </a:lnTo>
                  <a:lnTo>
                    <a:pt x="53" y="0"/>
                  </a:lnTo>
                  <a:lnTo>
                    <a:pt x="112" y="59"/>
                  </a:lnTo>
                  <a:lnTo>
                    <a:pt x="53" y="116"/>
                  </a:lnTo>
                  <a:lnTo>
                    <a:pt x="53" y="64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FEB8AB8C-2E1B-4B5E-96D7-B28606BA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105" y="4438088"/>
              <a:ext cx="207124" cy="207124"/>
            </a:xfrm>
            <a:custGeom>
              <a:avLst/>
              <a:gdLst>
                <a:gd name="T0" fmla="*/ 70 w 139"/>
                <a:gd name="T1" fmla="*/ 0 h 139"/>
                <a:gd name="T2" fmla="*/ 88 w 139"/>
                <a:gd name="T3" fmla="*/ 3 h 139"/>
                <a:gd name="T4" fmla="*/ 104 w 139"/>
                <a:gd name="T5" fmla="*/ 10 h 139"/>
                <a:gd name="T6" fmla="*/ 119 w 139"/>
                <a:gd name="T7" fmla="*/ 20 h 139"/>
                <a:gd name="T8" fmla="*/ 139 w 139"/>
                <a:gd name="T9" fmla="*/ 0 h 139"/>
                <a:gd name="T10" fmla="*/ 139 w 139"/>
                <a:gd name="T11" fmla="*/ 52 h 139"/>
                <a:gd name="T12" fmla="*/ 87 w 139"/>
                <a:gd name="T13" fmla="*/ 52 h 139"/>
                <a:gd name="T14" fmla="*/ 107 w 139"/>
                <a:gd name="T15" fmla="*/ 32 h 139"/>
                <a:gd name="T16" fmla="*/ 96 w 139"/>
                <a:gd name="T17" fmla="*/ 24 h 139"/>
                <a:gd name="T18" fmla="*/ 83 w 139"/>
                <a:gd name="T19" fmla="*/ 19 h 139"/>
                <a:gd name="T20" fmla="*/ 70 w 139"/>
                <a:gd name="T21" fmla="*/ 18 h 139"/>
                <a:gd name="T22" fmla="*/ 56 w 139"/>
                <a:gd name="T23" fmla="*/ 19 h 139"/>
                <a:gd name="T24" fmla="*/ 43 w 139"/>
                <a:gd name="T25" fmla="*/ 24 h 139"/>
                <a:gd name="T26" fmla="*/ 32 w 139"/>
                <a:gd name="T27" fmla="*/ 32 h 139"/>
                <a:gd name="T28" fmla="*/ 24 w 139"/>
                <a:gd name="T29" fmla="*/ 43 h 139"/>
                <a:gd name="T30" fmla="*/ 19 w 139"/>
                <a:gd name="T31" fmla="*/ 56 h 139"/>
                <a:gd name="T32" fmla="*/ 18 w 139"/>
                <a:gd name="T33" fmla="*/ 70 h 139"/>
                <a:gd name="T34" fmla="*/ 19 w 139"/>
                <a:gd name="T35" fmla="*/ 83 h 139"/>
                <a:gd name="T36" fmla="*/ 24 w 139"/>
                <a:gd name="T37" fmla="*/ 96 h 139"/>
                <a:gd name="T38" fmla="*/ 32 w 139"/>
                <a:gd name="T39" fmla="*/ 107 h 139"/>
                <a:gd name="T40" fmla="*/ 43 w 139"/>
                <a:gd name="T41" fmla="*/ 115 h 139"/>
                <a:gd name="T42" fmla="*/ 56 w 139"/>
                <a:gd name="T43" fmla="*/ 120 h 139"/>
                <a:gd name="T44" fmla="*/ 70 w 139"/>
                <a:gd name="T45" fmla="*/ 121 h 139"/>
                <a:gd name="T46" fmla="*/ 83 w 139"/>
                <a:gd name="T47" fmla="*/ 120 h 139"/>
                <a:gd name="T48" fmla="*/ 96 w 139"/>
                <a:gd name="T49" fmla="*/ 115 h 139"/>
                <a:gd name="T50" fmla="*/ 107 w 139"/>
                <a:gd name="T51" fmla="*/ 107 h 139"/>
                <a:gd name="T52" fmla="*/ 110 w 139"/>
                <a:gd name="T53" fmla="*/ 104 h 139"/>
                <a:gd name="T54" fmla="*/ 122 w 139"/>
                <a:gd name="T55" fmla="*/ 116 h 139"/>
                <a:gd name="T56" fmla="*/ 107 w 139"/>
                <a:gd name="T57" fmla="*/ 128 h 139"/>
                <a:gd name="T58" fmla="*/ 90 w 139"/>
                <a:gd name="T59" fmla="*/ 136 h 139"/>
                <a:gd name="T60" fmla="*/ 70 w 139"/>
                <a:gd name="T61" fmla="*/ 139 h 139"/>
                <a:gd name="T62" fmla="*/ 47 w 139"/>
                <a:gd name="T63" fmla="*/ 136 h 139"/>
                <a:gd name="T64" fmla="*/ 28 w 139"/>
                <a:gd name="T65" fmla="*/ 125 h 139"/>
                <a:gd name="T66" fmla="*/ 14 w 139"/>
                <a:gd name="T67" fmla="*/ 111 h 139"/>
                <a:gd name="T68" fmla="*/ 3 w 139"/>
                <a:gd name="T69" fmla="*/ 92 h 139"/>
                <a:gd name="T70" fmla="*/ 0 w 139"/>
                <a:gd name="T71" fmla="*/ 70 h 139"/>
                <a:gd name="T72" fmla="*/ 3 w 139"/>
                <a:gd name="T73" fmla="*/ 48 h 139"/>
                <a:gd name="T74" fmla="*/ 14 w 139"/>
                <a:gd name="T75" fmla="*/ 28 h 139"/>
                <a:gd name="T76" fmla="*/ 28 w 139"/>
                <a:gd name="T77" fmla="*/ 14 h 139"/>
                <a:gd name="T78" fmla="*/ 47 w 139"/>
                <a:gd name="T79" fmla="*/ 3 h 139"/>
                <a:gd name="T80" fmla="*/ 70 w 139"/>
                <a:gd name="T8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lnTo>
                    <a:pt x="88" y="3"/>
                  </a:lnTo>
                  <a:lnTo>
                    <a:pt x="104" y="10"/>
                  </a:lnTo>
                  <a:lnTo>
                    <a:pt x="119" y="20"/>
                  </a:lnTo>
                  <a:lnTo>
                    <a:pt x="139" y="0"/>
                  </a:lnTo>
                  <a:lnTo>
                    <a:pt x="139" y="52"/>
                  </a:lnTo>
                  <a:lnTo>
                    <a:pt x="87" y="52"/>
                  </a:lnTo>
                  <a:lnTo>
                    <a:pt x="107" y="32"/>
                  </a:lnTo>
                  <a:lnTo>
                    <a:pt x="96" y="24"/>
                  </a:lnTo>
                  <a:lnTo>
                    <a:pt x="83" y="19"/>
                  </a:lnTo>
                  <a:lnTo>
                    <a:pt x="70" y="18"/>
                  </a:lnTo>
                  <a:lnTo>
                    <a:pt x="56" y="19"/>
                  </a:lnTo>
                  <a:lnTo>
                    <a:pt x="43" y="24"/>
                  </a:lnTo>
                  <a:lnTo>
                    <a:pt x="32" y="32"/>
                  </a:lnTo>
                  <a:lnTo>
                    <a:pt x="24" y="43"/>
                  </a:lnTo>
                  <a:lnTo>
                    <a:pt x="19" y="56"/>
                  </a:lnTo>
                  <a:lnTo>
                    <a:pt x="18" y="70"/>
                  </a:lnTo>
                  <a:lnTo>
                    <a:pt x="19" y="83"/>
                  </a:lnTo>
                  <a:lnTo>
                    <a:pt x="24" y="96"/>
                  </a:lnTo>
                  <a:lnTo>
                    <a:pt x="32" y="107"/>
                  </a:lnTo>
                  <a:lnTo>
                    <a:pt x="43" y="115"/>
                  </a:lnTo>
                  <a:lnTo>
                    <a:pt x="56" y="120"/>
                  </a:lnTo>
                  <a:lnTo>
                    <a:pt x="70" y="121"/>
                  </a:lnTo>
                  <a:lnTo>
                    <a:pt x="83" y="120"/>
                  </a:lnTo>
                  <a:lnTo>
                    <a:pt x="96" y="115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22" y="116"/>
                  </a:lnTo>
                  <a:lnTo>
                    <a:pt x="107" y="128"/>
                  </a:lnTo>
                  <a:lnTo>
                    <a:pt x="90" y="136"/>
                  </a:lnTo>
                  <a:lnTo>
                    <a:pt x="70" y="139"/>
                  </a:lnTo>
                  <a:lnTo>
                    <a:pt x="47" y="136"/>
                  </a:lnTo>
                  <a:lnTo>
                    <a:pt x="28" y="125"/>
                  </a:lnTo>
                  <a:lnTo>
                    <a:pt x="14" y="111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4" y="28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102">
              <a:extLst>
                <a:ext uri="{FF2B5EF4-FFF2-40B4-BE49-F238E27FC236}">
                  <a16:creationId xmlns:a16="http://schemas.microsoft.com/office/drawing/2014/main" id="{7EE42AFC-EABB-4E36-BC1B-4A5C28CD3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248" y="3754134"/>
              <a:ext cx="230964" cy="227985"/>
            </a:xfrm>
            <a:custGeom>
              <a:avLst/>
              <a:gdLst>
                <a:gd name="T0" fmla="*/ 39 w 155"/>
                <a:gd name="T1" fmla="*/ 99 h 153"/>
                <a:gd name="T2" fmla="*/ 32 w 155"/>
                <a:gd name="T3" fmla="*/ 104 h 153"/>
                <a:gd name="T4" fmla="*/ 30 w 155"/>
                <a:gd name="T5" fmla="*/ 111 h 153"/>
                <a:gd name="T6" fmla="*/ 32 w 155"/>
                <a:gd name="T7" fmla="*/ 119 h 153"/>
                <a:gd name="T8" fmla="*/ 39 w 155"/>
                <a:gd name="T9" fmla="*/ 124 h 153"/>
                <a:gd name="T10" fmla="*/ 47 w 155"/>
                <a:gd name="T11" fmla="*/ 124 h 153"/>
                <a:gd name="T12" fmla="*/ 53 w 155"/>
                <a:gd name="T13" fmla="*/ 119 h 153"/>
                <a:gd name="T14" fmla="*/ 56 w 155"/>
                <a:gd name="T15" fmla="*/ 111 h 153"/>
                <a:gd name="T16" fmla="*/ 53 w 155"/>
                <a:gd name="T17" fmla="*/ 104 h 153"/>
                <a:gd name="T18" fmla="*/ 47 w 155"/>
                <a:gd name="T19" fmla="*/ 99 h 153"/>
                <a:gd name="T20" fmla="*/ 30 w 155"/>
                <a:gd name="T21" fmla="*/ 60 h 153"/>
                <a:gd name="T22" fmla="*/ 47 w 155"/>
                <a:gd name="T23" fmla="*/ 81 h 153"/>
                <a:gd name="T24" fmla="*/ 72 w 155"/>
                <a:gd name="T25" fmla="*/ 107 h 153"/>
                <a:gd name="T26" fmla="*/ 93 w 155"/>
                <a:gd name="T27" fmla="*/ 124 h 153"/>
                <a:gd name="T28" fmla="*/ 81 w 155"/>
                <a:gd name="T29" fmla="*/ 87 h 153"/>
                <a:gd name="T30" fmla="*/ 50 w 155"/>
                <a:gd name="T31" fmla="*/ 63 h 153"/>
                <a:gd name="T32" fmla="*/ 30 w 155"/>
                <a:gd name="T33" fmla="*/ 27 h 153"/>
                <a:gd name="T34" fmla="*/ 55 w 155"/>
                <a:gd name="T35" fmla="*/ 49 h 153"/>
                <a:gd name="T36" fmla="*/ 93 w 155"/>
                <a:gd name="T37" fmla="*/ 77 h 153"/>
                <a:gd name="T38" fmla="*/ 108 w 155"/>
                <a:gd name="T39" fmla="*/ 124 h 153"/>
                <a:gd name="T40" fmla="*/ 124 w 155"/>
                <a:gd name="T41" fmla="*/ 99 h 153"/>
                <a:gd name="T42" fmla="*/ 99 w 155"/>
                <a:gd name="T43" fmla="*/ 55 h 153"/>
                <a:gd name="T44" fmla="*/ 55 w 155"/>
                <a:gd name="T45" fmla="*/ 29 h 153"/>
                <a:gd name="T46" fmla="*/ 27 w 155"/>
                <a:gd name="T47" fmla="*/ 0 h 153"/>
                <a:gd name="T48" fmla="*/ 141 w 155"/>
                <a:gd name="T49" fmla="*/ 3 h 153"/>
                <a:gd name="T50" fmla="*/ 155 w 155"/>
                <a:gd name="T51" fmla="*/ 25 h 153"/>
                <a:gd name="T52" fmla="*/ 151 w 155"/>
                <a:gd name="T53" fmla="*/ 140 h 153"/>
                <a:gd name="T54" fmla="*/ 128 w 155"/>
                <a:gd name="T55" fmla="*/ 153 h 153"/>
                <a:gd name="T56" fmla="*/ 14 w 155"/>
                <a:gd name="T57" fmla="*/ 149 h 153"/>
                <a:gd name="T58" fmla="*/ 0 w 155"/>
                <a:gd name="T59" fmla="*/ 128 h 153"/>
                <a:gd name="T60" fmla="*/ 4 w 155"/>
                <a:gd name="T61" fmla="*/ 12 h 153"/>
                <a:gd name="T62" fmla="*/ 27 w 155"/>
                <a:gd name="T6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53">
                  <a:moveTo>
                    <a:pt x="43" y="99"/>
                  </a:moveTo>
                  <a:lnTo>
                    <a:pt x="39" y="99"/>
                  </a:lnTo>
                  <a:lnTo>
                    <a:pt x="35" y="100"/>
                  </a:lnTo>
                  <a:lnTo>
                    <a:pt x="32" y="104"/>
                  </a:lnTo>
                  <a:lnTo>
                    <a:pt x="30" y="107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2" y="119"/>
                  </a:lnTo>
                  <a:lnTo>
                    <a:pt x="35" y="121"/>
                  </a:lnTo>
                  <a:lnTo>
                    <a:pt x="39" y="124"/>
                  </a:lnTo>
                  <a:lnTo>
                    <a:pt x="43" y="124"/>
                  </a:lnTo>
                  <a:lnTo>
                    <a:pt x="47" y="124"/>
                  </a:lnTo>
                  <a:lnTo>
                    <a:pt x="51" y="121"/>
                  </a:lnTo>
                  <a:lnTo>
                    <a:pt x="53" y="119"/>
                  </a:lnTo>
                  <a:lnTo>
                    <a:pt x="55" y="115"/>
                  </a:lnTo>
                  <a:lnTo>
                    <a:pt x="56" y="111"/>
                  </a:lnTo>
                  <a:lnTo>
                    <a:pt x="55" y="107"/>
                  </a:lnTo>
                  <a:lnTo>
                    <a:pt x="53" y="104"/>
                  </a:lnTo>
                  <a:lnTo>
                    <a:pt x="51" y="100"/>
                  </a:lnTo>
                  <a:lnTo>
                    <a:pt x="47" y="99"/>
                  </a:lnTo>
                  <a:lnTo>
                    <a:pt x="43" y="99"/>
                  </a:lnTo>
                  <a:close/>
                  <a:moveTo>
                    <a:pt x="30" y="60"/>
                  </a:moveTo>
                  <a:lnTo>
                    <a:pt x="30" y="79"/>
                  </a:lnTo>
                  <a:lnTo>
                    <a:pt x="47" y="81"/>
                  </a:lnTo>
                  <a:lnTo>
                    <a:pt x="61" y="92"/>
                  </a:lnTo>
                  <a:lnTo>
                    <a:pt x="72" y="107"/>
                  </a:lnTo>
                  <a:lnTo>
                    <a:pt x="75" y="124"/>
                  </a:lnTo>
                  <a:lnTo>
                    <a:pt x="93" y="124"/>
                  </a:lnTo>
                  <a:lnTo>
                    <a:pt x="91" y="104"/>
                  </a:lnTo>
                  <a:lnTo>
                    <a:pt x="81" y="87"/>
                  </a:lnTo>
                  <a:lnTo>
                    <a:pt x="68" y="72"/>
                  </a:lnTo>
                  <a:lnTo>
                    <a:pt x="50" y="63"/>
                  </a:lnTo>
                  <a:lnTo>
                    <a:pt x="30" y="60"/>
                  </a:lnTo>
                  <a:close/>
                  <a:moveTo>
                    <a:pt x="30" y="27"/>
                  </a:moveTo>
                  <a:lnTo>
                    <a:pt x="30" y="45"/>
                  </a:lnTo>
                  <a:lnTo>
                    <a:pt x="55" y="49"/>
                  </a:lnTo>
                  <a:lnTo>
                    <a:pt x="76" y="60"/>
                  </a:lnTo>
                  <a:lnTo>
                    <a:pt x="93" y="77"/>
                  </a:lnTo>
                  <a:lnTo>
                    <a:pt x="104" y="99"/>
                  </a:lnTo>
                  <a:lnTo>
                    <a:pt x="108" y="124"/>
                  </a:lnTo>
                  <a:lnTo>
                    <a:pt x="127" y="124"/>
                  </a:lnTo>
                  <a:lnTo>
                    <a:pt x="124" y="99"/>
                  </a:lnTo>
                  <a:lnTo>
                    <a:pt x="113" y="75"/>
                  </a:lnTo>
                  <a:lnTo>
                    <a:pt x="99" y="55"/>
                  </a:lnTo>
                  <a:lnTo>
                    <a:pt x="79" y="40"/>
                  </a:lnTo>
                  <a:lnTo>
                    <a:pt x="55" y="29"/>
                  </a:lnTo>
                  <a:lnTo>
                    <a:pt x="30" y="27"/>
                  </a:lnTo>
                  <a:close/>
                  <a:moveTo>
                    <a:pt x="27" y="0"/>
                  </a:moveTo>
                  <a:lnTo>
                    <a:pt x="128" y="0"/>
                  </a:lnTo>
                  <a:lnTo>
                    <a:pt x="141" y="3"/>
                  </a:lnTo>
                  <a:lnTo>
                    <a:pt x="151" y="12"/>
                  </a:lnTo>
                  <a:lnTo>
                    <a:pt x="155" y="25"/>
                  </a:lnTo>
                  <a:lnTo>
                    <a:pt x="155" y="128"/>
                  </a:lnTo>
                  <a:lnTo>
                    <a:pt x="151" y="140"/>
                  </a:lnTo>
                  <a:lnTo>
                    <a:pt x="141" y="149"/>
                  </a:lnTo>
                  <a:lnTo>
                    <a:pt x="128" y="153"/>
                  </a:lnTo>
                  <a:lnTo>
                    <a:pt x="27" y="153"/>
                  </a:lnTo>
                  <a:lnTo>
                    <a:pt x="14" y="149"/>
                  </a:lnTo>
                  <a:lnTo>
                    <a:pt x="4" y="140"/>
                  </a:lnTo>
                  <a:lnTo>
                    <a:pt x="0" y="128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3">
              <a:extLst>
                <a:ext uri="{FF2B5EF4-FFF2-40B4-BE49-F238E27FC236}">
                  <a16:creationId xmlns:a16="http://schemas.microsoft.com/office/drawing/2014/main" id="{EC71ADE8-B7BA-476A-88E7-572162448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6368" y="4642231"/>
              <a:ext cx="208613" cy="225004"/>
            </a:xfrm>
            <a:custGeom>
              <a:avLst/>
              <a:gdLst>
                <a:gd name="T0" fmla="*/ 65 w 140"/>
                <a:gd name="T1" fmla="*/ 94 h 151"/>
                <a:gd name="T2" fmla="*/ 68 w 140"/>
                <a:gd name="T3" fmla="*/ 94 h 151"/>
                <a:gd name="T4" fmla="*/ 77 w 140"/>
                <a:gd name="T5" fmla="*/ 92 h 151"/>
                <a:gd name="T6" fmla="*/ 84 w 140"/>
                <a:gd name="T7" fmla="*/ 82 h 151"/>
                <a:gd name="T8" fmla="*/ 71 w 140"/>
                <a:gd name="T9" fmla="*/ 66 h 151"/>
                <a:gd name="T10" fmla="*/ 60 w 140"/>
                <a:gd name="T11" fmla="*/ 71 h 151"/>
                <a:gd name="T12" fmla="*/ 56 w 140"/>
                <a:gd name="T13" fmla="*/ 83 h 151"/>
                <a:gd name="T14" fmla="*/ 76 w 140"/>
                <a:gd name="T15" fmla="*/ 67 h 151"/>
                <a:gd name="T16" fmla="*/ 71 w 140"/>
                <a:gd name="T17" fmla="*/ 66 h 151"/>
                <a:gd name="T18" fmla="*/ 85 w 140"/>
                <a:gd name="T19" fmla="*/ 74 h 151"/>
                <a:gd name="T20" fmla="*/ 87 w 140"/>
                <a:gd name="T21" fmla="*/ 84 h 151"/>
                <a:gd name="T22" fmla="*/ 83 w 140"/>
                <a:gd name="T23" fmla="*/ 91 h 151"/>
                <a:gd name="T24" fmla="*/ 77 w 140"/>
                <a:gd name="T25" fmla="*/ 112 h 151"/>
                <a:gd name="T26" fmla="*/ 63 w 140"/>
                <a:gd name="T27" fmla="*/ 95 h 151"/>
                <a:gd name="T28" fmla="*/ 56 w 140"/>
                <a:gd name="T29" fmla="*/ 87 h 151"/>
                <a:gd name="T30" fmla="*/ 55 w 140"/>
                <a:gd name="T31" fmla="*/ 76 h 151"/>
                <a:gd name="T32" fmla="*/ 59 w 140"/>
                <a:gd name="T33" fmla="*/ 70 h 151"/>
                <a:gd name="T34" fmla="*/ 64 w 140"/>
                <a:gd name="T35" fmla="*/ 48 h 151"/>
                <a:gd name="T36" fmla="*/ 77 w 140"/>
                <a:gd name="T37" fmla="*/ 66 h 151"/>
                <a:gd name="T38" fmla="*/ 63 w 140"/>
                <a:gd name="T39" fmla="*/ 27 h 151"/>
                <a:gd name="T40" fmla="*/ 43 w 140"/>
                <a:gd name="T41" fmla="*/ 35 h 151"/>
                <a:gd name="T42" fmla="*/ 19 w 140"/>
                <a:gd name="T43" fmla="*/ 67 h 151"/>
                <a:gd name="T44" fmla="*/ 30 w 140"/>
                <a:gd name="T45" fmla="*/ 90 h 151"/>
                <a:gd name="T46" fmla="*/ 34 w 140"/>
                <a:gd name="T47" fmla="*/ 118 h 151"/>
                <a:gd name="T48" fmla="*/ 71 w 140"/>
                <a:gd name="T49" fmla="*/ 134 h 151"/>
                <a:gd name="T50" fmla="*/ 85 w 140"/>
                <a:gd name="T51" fmla="*/ 131 h 151"/>
                <a:gd name="T52" fmla="*/ 116 w 140"/>
                <a:gd name="T53" fmla="*/ 107 h 151"/>
                <a:gd name="T54" fmla="*/ 123 w 140"/>
                <a:gd name="T55" fmla="*/ 74 h 151"/>
                <a:gd name="T56" fmla="*/ 116 w 140"/>
                <a:gd name="T57" fmla="*/ 54 h 151"/>
                <a:gd name="T58" fmla="*/ 84 w 140"/>
                <a:gd name="T59" fmla="*/ 28 h 151"/>
                <a:gd name="T60" fmla="*/ 54 w 140"/>
                <a:gd name="T61" fmla="*/ 3 h 151"/>
                <a:gd name="T62" fmla="*/ 50 w 140"/>
                <a:gd name="T63" fmla="*/ 8 h 151"/>
                <a:gd name="T64" fmla="*/ 54 w 140"/>
                <a:gd name="T65" fmla="*/ 8 h 151"/>
                <a:gd name="T66" fmla="*/ 59 w 140"/>
                <a:gd name="T67" fmla="*/ 8 h 151"/>
                <a:gd name="T68" fmla="*/ 59 w 140"/>
                <a:gd name="T69" fmla="*/ 4 h 151"/>
                <a:gd name="T70" fmla="*/ 56 w 140"/>
                <a:gd name="T71" fmla="*/ 0 h 151"/>
                <a:gd name="T72" fmla="*/ 63 w 140"/>
                <a:gd name="T73" fmla="*/ 4 h 151"/>
                <a:gd name="T74" fmla="*/ 60 w 140"/>
                <a:gd name="T75" fmla="*/ 11 h 151"/>
                <a:gd name="T76" fmla="*/ 112 w 140"/>
                <a:gd name="T77" fmla="*/ 23 h 151"/>
                <a:gd name="T78" fmla="*/ 140 w 140"/>
                <a:gd name="T79" fmla="*/ 80 h 151"/>
                <a:gd name="T80" fmla="*/ 112 w 140"/>
                <a:gd name="T81" fmla="*/ 136 h 151"/>
                <a:gd name="T82" fmla="*/ 48 w 140"/>
                <a:gd name="T83" fmla="*/ 147 h 151"/>
                <a:gd name="T84" fmla="*/ 4 w 140"/>
                <a:gd name="T85" fmla="*/ 103 h 151"/>
                <a:gd name="T86" fmla="*/ 15 w 140"/>
                <a:gd name="T87" fmla="*/ 38 h 151"/>
                <a:gd name="T88" fmla="*/ 51 w 140"/>
                <a:gd name="T89" fmla="*/ 12 h 151"/>
                <a:gd name="T90" fmla="*/ 47 w 140"/>
                <a:gd name="T91" fmla="*/ 6 h 151"/>
                <a:gd name="T92" fmla="*/ 56 w 140"/>
                <a:gd name="T9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0" h="151">
                  <a:moveTo>
                    <a:pt x="83" y="75"/>
                  </a:moveTo>
                  <a:lnTo>
                    <a:pt x="76" y="86"/>
                  </a:lnTo>
                  <a:lnTo>
                    <a:pt x="65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71" y="94"/>
                  </a:lnTo>
                  <a:lnTo>
                    <a:pt x="73" y="94"/>
                  </a:lnTo>
                  <a:lnTo>
                    <a:pt x="77" y="92"/>
                  </a:lnTo>
                  <a:lnTo>
                    <a:pt x="81" y="90"/>
                  </a:lnTo>
                  <a:lnTo>
                    <a:pt x="83" y="86"/>
                  </a:lnTo>
                  <a:lnTo>
                    <a:pt x="84" y="82"/>
                  </a:lnTo>
                  <a:lnTo>
                    <a:pt x="84" y="78"/>
                  </a:lnTo>
                  <a:lnTo>
                    <a:pt x="83" y="75"/>
                  </a:lnTo>
                  <a:close/>
                  <a:moveTo>
                    <a:pt x="71" y="66"/>
                  </a:moveTo>
                  <a:lnTo>
                    <a:pt x="68" y="67"/>
                  </a:lnTo>
                  <a:lnTo>
                    <a:pt x="63" y="68"/>
                  </a:lnTo>
                  <a:lnTo>
                    <a:pt x="60" y="71"/>
                  </a:lnTo>
                  <a:lnTo>
                    <a:pt x="58" y="75"/>
                  </a:lnTo>
                  <a:lnTo>
                    <a:pt x="56" y="79"/>
                  </a:lnTo>
                  <a:lnTo>
                    <a:pt x="56" y="83"/>
                  </a:lnTo>
                  <a:lnTo>
                    <a:pt x="58" y="86"/>
                  </a:lnTo>
                  <a:lnTo>
                    <a:pt x="65" y="75"/>
                  </a:lnTo>
                  <a:lnTo>
                    <a:pt x="76" y="67"/>
                  </a:lnTo>
                  <a:lnTo>
                    <a:pt x="72" y="67"/>
                  </a:lnTo>
                  <a:lnTo>
                    <a:pt x="72" y="67"/>
                  </a:lnTo>
                  <a:lnTo>
                    <a:pt x="71" y="66"/>
                  </a:lnTo>
                  <a:close/>
                  <a:moveTo>
                    <a:pt x="107" y="44"/>
                  </a:moveTo>
                  <a:lnTo>
                    <a:pt x="85" y="72"/>
                  </a:lnTo>
                  <a:lnTo>
                    <a:pt x="85" y="74"/>
                  </a:lnTo>
                  <a:lnTo>
                    <a:pt x="103" y="74"/>
                  </a:lnTo>
                  <a:lnTo>
                    <a:pt x="87" y="80"/>
                  </a:lnTo>
                  <a:lnTo>
                    <a:pt x="87" y="84"/>
                  </a:lnTo>
                  <a:lnTo>
                    <a:pt x="85" y="87"/>
                  </a:lnTo>
                  <a:lnTo>
                    <a:pt x="92" y="94"/>
                  </a:lnTo>
                  <a:lnTo>
                    <a:pt x="83" y="91"/>
                  </a:lnTo>
                  <a:lnTo>
                    <a:pt x="80" y="94"/>
                  </a:lnTo>
                  <a:lnTo>
                    <a:pt x="77" y="95"/>
                  </a:lnTo>
                  <a:lnTo>
                    <a:pt x="77" y="112"/>
                  </a:lnTo>
                  <a:lnTo>
                    <a:pt x="69" y="96"/>
                  </a:lnTo>
                  <a:lnTo>
                    <a:pt x="67" y="96"/>
                  </a:lnTo>
                  <a:lnTo>
                    <a:pt x="63" y="95"/>
                  </a:lnTo>
                  <a:lnTo>
                    <a:pt x="34" y="116"/>
                  </a:lnTo>
                  <a:lnTo>
                    <a:pt x="56" y="88"/>
                  </a:lnTo>
                  <a:lnTo>
                    <a:pt x="56" y="87"/>
                  </a:lnTo>
                  <a:lnTo>
                    <a:pt x="39" y="87"/>
                  </a:lnTo>
                  <a:lnTo>
                    <a:pt x="54" y="79"/>
                  </a:lnTo>
                  <a:lnTo>
                    <a:pt x="55" y="76"/>
                  </a:lnTo>
                  <a:lnTo>
                    <a:pt x="56" y="74"/>
                  </a:lnTo>
                  <a:lnTo>
                    <a:pt x="50" y="66"/>
                  </a:lnTo>
                  <a:lnTo>
                    <a:pt x="59" y="70"/>
                  </a:lnTo>
                  <a:lnTo>
                    <a:pt x="60" y="67"/>
                  </a:lnTo>
                  <a:lnTo>
                    <a:pt x="63" y="66"/>
                  </a:lnTo>
                  <a:lnTo>
                    <a:pt x="64" y="48"/>
                  </a:lnTo>
                  <a:lnTo>
                    <a:pt x="71" y="64"/>
                  </a:lnTo>
                  <a:lnTo>
                    <a:pt x="75" y="64"/>
                  </a:lnTo>
                  <a:lnTo>
                    <a:pt x="77" y="66"/>
                  </a:lnTo>
                  <a:lnTo>
                    <a:pt x="107" y="44"/>
                  </a:lnTo>
                  <a:close/>
                  <a:moveTo>
                    <a:pt x="71" y="27"/>
                  </a:moveTo>
                  <a:lnTo>
                    <a:pt x="63" y="27"/>
                  </a:lnTo>
                  <a:lnTo>
                    <a:pt x="62" y="39"/>
                  </a:lnTo>
                  <a:lnTo>
                    <a:pt x="56" y="30"/>
                  </a:lnTo>
                  <a:lnTo>
                    <a:pt x="43" y="35"/>
                  </a:lnTo>
                  <a:lnTo>
                    <a:pt x="34" y="43"/>
                  </a:lnTo>
                  <a:lnTo>
                    <a:pt x="24" y="54"/>
                  </a:lnTo>
                  <a:lnTo>
                    <a:pt x="19" y="67"/>
                  </a:lnTo>
                  <a:lnTo>
                    <a:pt x="18" y="80"/>
                  </a:lnTo>
                  <a:lnTo>
                    <a:pt x="18" y="87"/>
                  </a:lnTo>
                  <a:lnTo>
                    <a:pt x="30" y="90"/>
                  </a:lnTo>
                  <a:lnTo>
                    <a:pt x="19" y="95"/>
                  </a:lnTo>
                  <a:lnTo>
                    <a:pt x="24" y="107"/>
                  </a:lnTo>
                  <a:lnTo>
                    <a:pt x="34" y="118"/>
                  </a:lnTo>
                  <a:lnTo>
                    <a:pt x="44" y="127"/>
                  </a:lnTo>
                  <a:lnTo>
                    <a:pt x="56" y="132"/>
                  </a:lnTo>
                  <a:lnTo>
                    <a:pt x="71" y="134"/>
                  </a:lnTo>
                  <a:lnTo>
                    <a:pt x="77" y="134"/>
                  </a:lnTo>
                  <a:lnTo>
                    <a:pt x="79" y="122"/>
                  </a:lnTo>
                  <a:lnTo>
                    <a:pt x="85" y="131"/>
                  </a:lnTo>
                  <a:lnTo>
                    <a:pt x="97" y="126"/>
                  </a:lnTo>
                  <a:lnTo>
                    <a:pt x="108" y="118"/>
                  </a:lnTo>
                  <a:lnTo>
                    <a:pt x="116" y="107"/>
                  </a:lnTo>
                  <a:lnTo>
                    <a:pt x="121" y="94"/>
                  </a:lnTo>
                  <a:lnTo>
                    <a:pt x="124" y="80"/>
                  </a:lnTo>
                  <a:lnTo>
                    <a:pt x="123" y="74"/>
                  </a:lnTo>
                  <a:lnTo>
                    <a:pt x="112" y="71"/>
                  </a:lnTo>
                  <a:lnTo>
                    <a:pt x="121" y="66"/>
                  </a:lnTo>
                  <a:lnTo>
                    <a:pt x="116" y="54"/>
                  </a:lnTo>
                  <a:lnTo>
                    <a:pt x="108" y="43"/>
                  </a:lnTo>
                  <a:lnTo>
                    <a:pt x="97" y="34"/>
                  </a:lnTo>
                  <a:lnTo>
                    <a:pt x="84" y="28"/>
                  </a:lnTo>
                  <a:lnTo>
                    <a:pt x="71" y="27"/>
                  </a:lnTo>
                  <a:close/>
                  <a:moveTo>
                    <a:pt x="56" y="3"/>
                  </a:moveTo>
                  <a:lnTo>
                    <a:pt x="54" y="3"/>
                  </a:lnTo>
                  <a:lnTo>
                    <a:pt x="51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5" y="8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0" y="7"/>
                  </a:lnTo>
                  <a:lnTo>
                    <a:pt x="60" y="6"/>
                  </a:lnTo>
                  <a:lnTo>
                    <a:pt x="59" y="4"/>
                  </a:lnTo>
                  <a:lnTo>
                    <a:pt x="58" y="3"/>
                  </a:lnTo>
                  <a:lnTo>
                    <a:pt x="56" y="3"/>
                  </a:lnTo>
                  <a:close/>
                  <a:moveTo>
                    <a:pt x="56" y="0"/>
                  </a:moveTo>
                  <a:lnTo>
                    <a:pt x="59" y="2"/>
                  </a:lnTo>
                  <a:lnTo>
                    <a:pt x="62" y="3"/>
                  </a:lnTo>
                  <a:lnTo>
                    <a:pt x="63" y="4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71" y="10"/>
                  </a:lnTo>
                  <a:lnTo>
                    <a:pt x="92" y="14"/>
                  </a:lnTo>
                  <a:lnTo>
                    <a:pt x="112" y="23"/>
                  </a:lnTo>
                  <a:lnTo>
                    <a:pt x="127" y="39"/>
                  </a:lnTo>
                  <a:lnTo>
                    <a:pt x="137" y="58"/>
                  </a:lnTo>
                  <a:lnTo>
                    <a:pt x="140" y="80"/>
                  </a:lnTo>
                  <a:lnTo>
                    <a:pt x="137" y="103"/>
                  </a:lnTo>
                  <a:lnTo>
                    <a:pt x="127" y="122"/>
                  </a:lnTo>
                  <a:lnTo>
                    <a:pt x="112" y="136"/>
                  </a:lnTo>
                  <a:lnTo>
                    <a:pt x="92" y="147"/>
                  </a:lnTo>
                  <a:lnTo>
                    <a:pt x="71" y="151"/>
                  </a:lnTo>
                  <a:lnTo>
                    <a:pt x="48" y="147"/>
                  </a:lnTo>
                  <a:lnTo>
                    <a:pt x="30" y="136"/>
                  </a:lnTo>
                  <a:lnTo>
                    <a:pt x="14" y="122"/>
                  </a:lnTo>
                  <a:lnTo>
                    <a:pt x="4" y="103"/>
                  </a:lnTo>
                  <a:lnTo>
                    <a:pt x="0" y="80"/>
                  </a:lnTo>
                  <a:lnTo>
                    <a:pt x="4" y="58"/>
                  </a:lnTo>
                  <a:lnTo>
                    <a:pt x="15" y="38"/>
                  </a:lnTo>
                  <a:lnTo>
                    <a:pt x="31" y="22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48" y="11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50" y="3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4">
              <a:extLst>
                <a:ext uri="{FF2B5EF4-FFF2-40B4-BE49-F238E27FC236}">
                  <a16:creationId xmlns:a16="http://schemas.microsoft.com/office/drawing/2014/main" id="{49BF4ACC-DCF1-4F00-A1C0-DA5A7FCC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22" y="4028312"/>
              <a:ext cx="233945" cy="233945"/>
            </a:xfrm>
            <a:custGeom>
              <a:avLst/>
              <a:gdLst>
                <a:gd name="T0" fmla="*/ 133 w 157"/>
                <a:gd name="T1" fmla="*/ 0 h 157"/>
                <a:gd name="T2" fmla="*/ 145 w 157"/>
                <a:gd name="T3" fmla="*/ 3 h 157"/>
                <a:gd name="T4" fmla="*/ 155 w 157"/>
                <a:gd name="T5" fmla="*/ 12 h 157"/>
                <a:gd name="T6" fmla="*/ 157 w 157"/>
                <a:gd name="T7" fmla="*/ 24 h 157"/>
                <a:gd name="T8" fmla="*/ 155 w 157"/>
                <a:gd name="T9" fmla="*/ 36 h 157"/>
                <a:gd name="T10" fmla="*/ 145 w 157"/>
                <a:gd name="T11" fmla="*/ 45 h 157"/>
                <a:gd name="T12" fmla="*/ 133 w 157"/>
                <a:gd name="T13" fmla="*/ 49 h 157"/>
                <a:gd name="T14" fmla="*/ 127 w 157"/>
                <a:gd name="T15" fmla="*/ 48 h 157"/>
                <a:gd name="T16" fmla="*/ 120 w 157"/>
                <a:gd name="T17" fmla="*/ 45 h 157"/>
                <a:gd name="T18" fmla="*/ 116 w 157"/>
                <a:gd name="T19" fmla="*/ 41 h 157"/>
                <a:gd name="T20" fmla="*/ 50 w 157"/>
                <a:gd name="T21" fmla="*/ 74 h 157"/>
                <a:gd name="T22" fmla="*/ 50 w 157"/>
                <a:gd name="T23" fmla="*/ 78 h 157"/>
                <a:gd name="T24" fmla="*/ 50 w 157"/>
                <a:gd name="T25" fmla="*/ 82 h 157"/>
                <a:gd name="T26" fmla="*/ 116 w 157"/>
                <a:gd name="T27" fmla="*/ 114 h 157"/>
                <a:gd name="T28" fmla="*/ 120 w 157"/>
                <a:gd name="T29" fmla="*/ 110 h 157"/>
                <a:gd name="T30" fmla="*/ 127 w 157"/>
                <a:gd name="T31" fmla="*/ 109 h 157"/>
                <a:gd name="T32" fmla="*/ 133 w 157"/>
                <a:gd name="T33" fmla="*/ 108 h 157"/>
                <a:gd name="T34" fmla="*/ 145 w 157"/>
                <a:gd name="T35" fmla="*/ 110 h 157"/>
                <a:gd name="T36" fmla="*/ 155 w 157"/>
                <a:gd name="T37" fmla="*/ 120 h 157"/>
                <a:gd name="T38" fmla="*/ 157 w 157"/>
                <a:gd name="T39" fmla="*/ 132 h 157"/>
                <a:gd name="T40" fmla="*/ 155 w 157"/>
                <a:gd name="T41" fmla="*/ 145 h 157"/>
                <a:gd name="T42" fmla="*/ 145 w 157"/>
                <a:gd name="T43" fmla="*/ 153 h 157"/>
                <a:gd name="T44" fmla="*/ 133 w 157"/>
                <a:gd name="T45" fmla="*/ 157 h 157"/>
                <a:gd name="T46" fmla="*/ 120 w 157"/>
                <a:gd name="T47" fmla="*/ 153 h 157"/>
                <a:gd name="T48" fmla="*/ 112 w 157"/>
                <a:gd name="T49" fmla="*/ 145 h 157"/>
                <a:gd name="T50" fmla="*/ 108 w 157"/>
                <a:gd name="T51" fmla="*/ 132 h 157"/>
                <a:gd name="T52" fmla="*/ 110 w 157"/>
                <a:gd name="T53" fmla="*/ 128 h 157"/>
                <a:gd name="T54" fmla="*/ 43 w 157"/>
                <a:gd name="T55" fmla="*/ 96 h 157"/>
                <a:gd name="T56" fmla="*/ 38 w 157"/>
                <a:gd name="T57" fmla="*/ 100 h 157"/>
                <a:gd name="T58" fmla="*/ 32 w 157"/>
                <a:gd name="T59" fmla="*/ 101 h 157"/>
                <a:gd name="T60" fmla="*/ 26 w 157"/>
                <a:gd name="T61" fmla="*/ 102 h 157"/>
                <a:gd name="T62" fmla="*/ 12 w 157"/>
                <a:gd name="T63" fmla="*/ 100 h 157"/>
                <a:gd name="T64" fmla="*/ 4 w 157"/>
                <a:gd name="T65" fmla="*/ 90 h 157"/>
                <a:gd name="T66" fmla="*/ 0 w 157"/>
                <a:gd name="T67" fmla="*/ 78 h 157"/>
                <a:gd name="T68" fmla="*/ 4 w 157"/>
                <a:gd name="T69" fmla="*/ 65 h 157"/>
                <a:gd name="T70" fmla="*/ 12 w 157"/>
                <a:gd name="T71" fmla="*/ 57 h 157"/>
                <a:gd name="T72" fmla="*/ 26 w 157"/>
                <a:gd name="T73" fmla="*/ 53 h 157"/>
                <a:gd name="T74" fmla="*/ 32 w 157"/>
                <a:gd name="T75" fmla="*/ 54 h 157"/>
                <a:gd name="T76" fmla="*/ 38 w 157"/>
                <a:gd name="T77" fmla="*/ 57 h 157"/>
                <a:gd name="T78" fmla="*/ 43 w 157"/>
                <a:gd name="T79" fmla="*/ 61 h 157"/>
                <a:gd name="T80" fmla="*/ 110 w 157"/>
                <a:gd name="T81" fmla="*/ 28 h 157"/>
                <a:gd name="T82" fmla="*/ 108 w 157"/>
                <a:gd name="T83" fmla="*/ 24 h 157"/>
                <a:gd name="T84" fmla="*/ 112 w 157"/>
                <a:gd name="T85" fmla="*/ 12 h 157"/>
                <a:gd name="T86" fmla="*/ 120 w 157"/>
                <a:gd name="T87" fmla="*/ 3 h 157"/>
                <a:gd name="T88" fmla="*/ 133 w 157"/>
                <a:gd name="T8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7">
                  <a:moveTo>
                    <a:pt x="133" y="0"/>
                  </a:moveTo>
                  <a:lnTo>
                    <a:pt x="145" y="3"/>
                  </a:lnTo>
                  <a:lnTo>
                    <a:pt x="155" y="12"/>
                  </a:lnTo>
                  <a:lnTo>
                    <a:pt x="157" y="24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3" y="49"/>
                  </a:lnTo>
                  <a:lnTo>
                    <a:pt x="127" y="48"/>
                  </a:lnTo>
                  <a:lnTo>
                    <a:pt x="120" y="45"/>
                  </a:lnTo>
                  <a:lnTo>
                    <a:pt x="116" y="41"/>
                  </a:lnTo>
                  <a:lnTo>
                    <a:pt x="50" y="74"/>
                  </a:lnTo>
                  <a:lnTo>
                    <a:pt x="50" y="78"/>
                  </a:lnTo>
                  <a:lnTo>
                    <a:pt x="50" y="82"/>
                  </a:lnTo>
                  <a:lnTo>
                    <a:pt x="116" y="114"/>
                  </a:lnTo>
                  <a:lnTo>
                    <a:pt x="120" y="110"/>
                  </a:lnTo>
                  <a:lnTo>
                    <a:pt x="127" y="109"/>
                  </a:lnTo>
                  <a:lnTo>
                    <a:pt x="133" y="108"/>
                  </a:lnTo>
                  <a:lnTo>
                    <a:pt x="145" y="110"/>
                  </a:lnTo>
                  <a:lnTo>
                    <a:pt x="155" y="120"/>
                  </a:lnTo>
                  <a:lnTo>
                    <a:pt x="157" y="132"/>
                  </a:lnTo>
                  <a:lnTo>
                    <a:pt x="155" y="145"/>
                  </a:lnTo>
                  <a:lnTo>
                    <a:pt x="145" y="153"/>
                  </a:lnTo>
                  <a:lnTo>
                    <a:pt x="133" y="157"/>
                  </a:lnTo>
                  <a:lnTo>
                    <a:pt x="120" y="153"/>
                  </a:lnTo>
                  <a:lnTo>
                    <a:pt x="112" y="145"/>
                  </a:lnTo>
                  <a:lnTo>
                    <a:pt x="108" y="132"/>
                  </a:lnTo>
                  <a:lnTo>
                    <a:pt x="110" y="128"/>
                  </a:lnTo>
                  <a:lnTo>
                    <a:pt x="43" y="96"/>
                  </a:lnTo>
                  <a:lnTo>
                    <a:pt x="38" y="100"/>
                  </a:lnTo>
                  <a:lnTo>
                    <a:pt x="32" y="101"/>
                  </a:lnTo>
                  <a:lnTo>
                    <a:pt x="26" y="102"/>
                  </a:lnTo>
                  <a:lnTo>
                    <a:pt x="12" y="100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4" y="65"/>
                  </a:lnTo>
                  <a:lnTo>
                    <a:pt x="12" y="57"/>
                  </a:lnTo>
                  <a:lnTo>
                    <a:pt x="26" y="53"/>
                  </a:lnTo>
                  <a:lnTo>
                    <a:pt x="32" y="54"/>
                  </a:lnTo>
                  <a:lnTo>
                    <a:pt x="38" y="57"/>
                  </a:lnTo>
                  <a:lnTo>
                    <a:pt x="43" y="61"/>
                  </a:lnTo>
                  <a:lnTo>
                    <a:pt x="110" y="28"/>
                  </a:lnTo>
                  <a:lnTo>
                    <a:pt x="108" y="24"/>
                  </a:lnTo>
                  <a:lnTo>
                    <a:pt x="112" y="12"/>
                  </a:lnTo>
                  <a:lnTo>
                    <a:pt x="120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CC82927A-CDFA-42E4-9CD3-E5DEF5C2B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8918" y="3476976"/>
              <a:ext cx="226495" cy="239906"/>
            </a:xfrm>
            <a:custGeom>
              <a:avLst/>
              <a:gdLst>
                <a:gd name="T0" fmla="*/ 141 w 152"/>
                <a:gd name="T1" fmla="*/ 132 h 161"/>
                <a:gd name="T2" fmla="*/ 149 w 152"/>
                <a:gd name="T3" fmla="*/ 137 h 161"/>
                <a:gd name="T4" fmla="*/ 152 w 152"/>
                <a:gd name="T5" fmla="*/ 146 h 161"/>
                <a:gd name="T6" fmla="*/ 149 w 152"/>
                <a:gd name="T7" fmla="*/ 156 h 161"/>
                <a:gd name="T8" fmla="*/ 141 w 152"/>
                <a:gd name="T9" fmla="*/ 161 h 161"/>
                <a:gd name="T10" fmla="*/ 132 w 152"/>
                <a:gd name="T11" fmla="*/ 161 h 161"/>
                <a:gd name="T12" fmla="*/ 124 w 152"/>
                <a:gd name="T13" fmla="*/ 156 h 161"/>
                <a:gd name="T14" fmla="*/ 121 w 152"/>
                <a:gd name="T15" fmla="*/ 146 h 161"/>
                <a:gd name="T16" fmla="*/ 124 w 152"/>
                <a:gd name="T17" fmla="*/ 137 h 161"/>
                <a:gd name="T18" fmla="*/ 132 w 152"/>
                <a:gd name="T19" fmla="*/ 132 h 161"/>
                <a:gd name="T20" fmla="*/ 36 w 152"/>
                <a:gd name="T21" fmla="*/ 132 h 161"/>
                <a:gd name="T22" fmla="*/ 44 w 152"/>
                <a:gd name="T23" fmla="*/ 134 h 161"/>
                <a:gd name="T24" fmla="*/ 49 w 152"/>
                <a:gd name="T25" fmla="*/ 141 h 161"/>
                <a:gd name="T26" fmla="*/ 49 w 152"/>
                <a:gd name="T27" fmla="*/ 152 h 161"/>
                <a:gd name="T28" fmla="*/ 44 w 152"/>
                <a:gd name="T29" fmla="*/ 158 h 161"/>
                <a:gd name="T30" fmla="*/ 36 w 152"/>
                <a:gd name="T31" fmla="*/ 161 h 161"/>
                <a:gd name="T32" fmla="*/ 27 w 152"/>
                <a:gd name="T33" fmla="*/ 158 h 161"/>
                <a:gd name="T34" fmla="*/ 21 w 152"/>
                <a:gd name="T35" fmla="*/ 152 h 161"/>
                <a:gd name="T36" fmla="*/ 21 w 152"/>
                <a:gd name="T37" fmla="*/ 141 h 161"/>
                <a:gd name="T38" fmla="*/ 27 w 152"/>
                <a:gd name="T39" fmla="*/ 134 h 161"/>
                <a:gd name="T40" fmla="*/ 36 w 152"/>
                <a:gd name="T41" fmla="*/ 132 h 161"/>
                <a:gd name="T42" fmla="*/ 5 w 152"/>
                <a:gd name="T43" fmla="*/ 1 h 161"/>
                <a:gd name="T44" fmla="*/ 15 w 152"/>
                <a:gd name="T45" fmla="*/ 7 h 161"/>
                <a:gd name="T46" fmla="*/ 20 w 152"/>
                <a:gd name="T47" fmla="*/ 15 h 161"/>
                <a:gd name="T48" fmla="*/ 152 w 152"/>
                <a:gd name="T49" fmla="*/ 20 h 161"/>
                <a:gd name="T50" fmla="*/ 20 w 152"/>
                <a:gd name="T51" fmla="*/ 101 h 161"/>
                <a:gd name="T52" fmla="*/ 21 w 152"/>
                <a:gd name="T53" fmla="*/ 105 h 161"/>
                <a:gd name="T54" fmla="*/ 27 w 152"/>
                <a:gd name="T55" fmla="*/ 110 h 161"/>
                <a:gd name="T56" fmla="*/ 152 w 152"/>
                <a:gd name="T57" fmla="*/ 112 h 161"/>
                <a:gd name="T58" fmla="*/ 31 w 152"/>
                <a:gd name="T59" fmla="*/ 121 h 161"/>
                <a:gd name="T60" fmla="*/ 20 w 152"/>
                <a:gd name="T61" fmla="*/ 118 h 161"/>
                <a:gd name="T62" fmla="*/ 13 w 152"/>
                <a:gd name="T63" fmla="*/ 112 h 161"/>
                <a:gd name="T64" fmla="*/ 11 w 152"/>
                <a:gd name="T65" fmla="*/ 101 h 161"/>
                <a:gd name="T66" fmla="*/ 13 w 152"/>
                <a:gd name="T67" fmla="*/ 89 h 161"/>
                <a:gd name="T68" fmla="*/ 11 w 152"/>
                <a:gd name="T69" fmla="*/ 20 h 161"/>
                <a:gd name="T70" fmla="*/ 8 w 152"/>
                <a:gd name="T71" fmla="*/ 13 h 161"/>
                <a:gd name="T72" fmla="*/ 0 w 152"/>
                <a:gd name="T7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61">
                  <a:moveTo>
                    <a:pt x="136" y="132"/>
                  </a:moveTo>
                  <a:lnTo>
                    <a:pt x="141" y="132"/>
                  </a:lnTo>
                  <a:lnTo>
                    <a:pt x="145" y="134"/>
                  </a:lnTo>
                  <a:lnTo>
                    <a:pt x="149" y="137"/>
                  </a:lnTo>
                  <a:lnTo>
                    <a:pt x="150" y="141"/>
                  </a:lnTo>
                  <a:lnTo>
                    <a:pt x="152" y="146"/>
                  </a:lnTo>
                  <a:lnTo>
                    <a:pt x="150" y="152"/>
                  </a:lnTo>
                  <a:lnTo>
                    <a:pt x="149" y="156"/>
                  </a:lnTo>
                  <a:lnTo>
                    <a:pt x="145" y="158"/>
                  </a:lnTo>
                  <a:lnTo>
                    <a:pt x="141" y="161"/>
                  </a:lnTo>
                  <a:lnTo>
                    <a:pt x="136" y="161"/>
                  </a:lnTo>
                  <a:lnTo>
                    <a:pt x="132" y="161"/>
                  </a:lnTo>
                  <a:lnTo>
                    <a:pt x="128" y="158"/>
                  </a:lnTo>
                  <a:lnTo>
                    <a:pt x="124" y="156"/>
                  </a:lnTo>
                  <a:lnTo>
                    <a:pt x="122" y="152"/>
                  </a:lnTo>
                  <a:lnTo>
                    <a:pt x="121" y="146"/>
                  </a:lnTo>
                  <a:lnTo>
                    <a:pt x="122" y="141"/>
                  </a:lnTo>
                  <a:lnTo>
                    <a:pt x="124" y="137"/>
                  </a:lnTo>
                  <a:lnTo>
                    <a:pt x="128" y="134"/>
                  </a:lnTo>
                  <a:lnTo>
                    <a:pt x="132" y="132"/>
                  </a:lnTo>
                  <a:lnTo>
                    <a:pt x="136" y="132"/>
                  </a:lnTo>
                  <a:close/>
                  <a:moveTo>
                    <a:pt x="36" y="132"/>
                  </a:moveTo>
                  <a:lnTo>
                    <a:pt x="40" y="132"/>
                  </a:lnTo>
                  <a:lnTo>
                    <a:pt x="44" y="134"/>
                  </a:lnTo>
                  <a:lnTo>
                    <a:pt x="48" y="137"/>
                  </a:lnTo>
                  <a:lnTo>
                    <a:pt x="49" y="141"/>
                  </a:lnTo>
                  <a:lnTo>
                    <a:pt x="51" y="146"/>
                  </a:lnTo>
                  <a:lnTo>
                    <a:pt x="49" y="152"/>
                  </a:lnTo>
                  <a:lnTo>
                    <a:pt x="48" y="156"/>
                  </a:lnTo>
                  <a:lnTo>
                    <a:pt x="44" y="158"/>
                  </a:lnTo>
                  <a:lnTo>
                    <a:pt x="40" y="161"/>
                  </a:lnTo>
                  <a:lnTo>
                    <a:pt x="36" y="161"/>
                  </a:lnTo>
                  <a:lnTo>
                    <a:pt x="31" y="161"/>
                  </a:lnTo>
                  <a:lnTo>
                    <a:pt x="27" y="158"/>
                  </a:lnTo>
                  <a:lnTo>
                    <a:pt x="24" y="156"/>
                  </a:lnTo>
                  <a:lnTo>
                    <a:pt x="21" y="152"/>
                  </a:lnTo>
                  <a:lnTo>
                    <a:pt x="20" y="146"/>
                  </a:lnTo>
                  <a:lnTo>
                    <a:pt x="21" y="141"/>
                  </a:lnTo>
                  <a:lnTo>
                    <a:pt x="24" y="137"/>
                  </a:lnTo>
                  <a:lnTo>
                    <a:pt x="27" y="134"/>
                  </a:lnTo>
                  <a:lnTo>
                    <a:pt x="31" y="132"/>
                  </a:lnTo>
                  <a:lnTo>
                    <a:pt x="36" y="132"/>
                  </a:lnTo>
                  <a:close/>
                  <a:moveTo>
                    <a:pt x="0" y="0"/>
                  </a:moveTo>
                  <a:lnTo>
                    <a:pt x="5" y="1"/>
                  </a:lnTo>
                  <a:lnTo>
                    <a:pt x="11" y="3"/>
                  </a:lnTo>
                  <a:lnTo>
                    <a:pt x="15" y="7"/>
                  </a:lnTo>
                  <a:lnTo>
                    <a:pt x="17" y="11"/>
                  </a:lnTo>
                  <a:lnTo>
                    <a:pt x="20" y="15"/>
                  </a:lnTo>
                  <a:lnTo>
                    <a:pt x="20" y="20"/>
                  </a:lnTo>
                  <a:lnTo>
                    <a:pt x="152" y="20"/>
                  </a:lnTo>
                  <a:lnTo>
                    <a:pt x="152" y="81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27" y="110"/>
                  </a:lnTo>
                  <a:lnTo>
                    <a:pt x="31" y="112"/>
                  </a:lnTo>
                  <a:lnTo>
                    <a:pt x="152" y="112"/>
                  </a:lnTo>
                  <a:lnTo>
                    <a:pt x="152" y="121"/>
                  </a:lnTo>
                  <a:lnTo>
                    <a:pt x="31" y="121"/>
                  </a:lnTo>
                  <a:lnTo>
                    <a:pt x="25" y="121"/>
                  </a:lnTo>
                  <a:lnTo>
                    <a:pt x="20" y="118"/>
                  </a:lnTo>
                  <a:lnTo>
                    <a:pt x="16" y="116"/>
                  </a:lnTo>
                  <a:lnTo>
                    <a:pt x="13" y="112"/>
                  </a:lnTo>
                  <a:lnTo>
                    <a:pt x="11" y="106"/>
                  </a:lnTo>
                  <a:lnTo>
                    <a:pt x="11" y="101"/>
                  </a:lnTo>
                  <a:lnTo>
                    <a:pt x="11" y="94"/>
                  </a:lnTo>
                  <a:lnTo>
                    <a:pt x="13" y="89"/>
                  </a:lnTo>
                  <a:lnTo>
                    <a:pt x="17" y="85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8" y="13"/>
                  </a:lnTo>
                  <a:lnTo>
                    <a:pt x="4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48ABA782-4603-4C78-B3DC-CFAF2303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2991" y="3287735"/>
              <a:ext cx="186262" cy="184771"/>
            </a:xfrm>
            <a:custGeom>
              <a:avLst/>
              <a:gdLst>
                <a:gd name="T0" fmla="*/ 45 w 125"/>
                <a:gd name="T1" fmla="*/ 22 h 124"/>
                <a:gd name="T2" fmla="*/ 31 w 125"/>
                <a:gd name="T3" fmla="*/ 34 h 124"/>
                <a:gd name="T4" fmla="*/ 30 w 125"/>
                <a:gd name="T5" fmla="*/ 55 h 124"/>
                <a:gd name="T6" fmla="*/ 49 w 125"/>
                <a:gd name="T7" fmla="*/ 67 h 124"/>
                <a:gd name="T8" fmla="*/ 63 w 125"/>
                <a:gd name="T9" fmla="*/ 71 h 124"/>
                <a:gd name="T10" fmla="*/ 71 w 125"/>
                <a:gd name="T11" fmla="*/ 72 h 124"/>
                <a:gd name="T12" fmla="*/ 77 w 125"/>
                <a:gd name="T13" fmla="*/ 76 h 124"/>
                <a:gd name="T14" fmla="*/ 78 w 125"/>
                <a:gd name="T15" fmla="*/ 83 h 124"/>
                <a:gd name="T16" fmla="*/ 69 w 125"/>
                <a:gd name="T17" fmla="*/ 90 h 124"/>
                <a:gd name="T18" fmla="*/ 54 w 125"/>
                <a:gd name="T19" fmla="*/ 88 h 124"/>
                <a:gd name="T20" fmla="*/ 47 w 125"/>
                <a:gd name="T21" fmla="*/ 86 h 124"/>
                <a:gd name="T22" fmla="*/ 43 w 125"/>
                <a:gd name="T23" fmla="*/ 80 h 124"/>
                <a:gd name="T24" fmla="*/ 38 w 125"/>
                <a:gd name="T25" fmla="*/ 76 h 124"/>
                <a:gd name="T26" fmla="*/ 31 w 125"/>
                <a:gd name="T27" fmla="*/ 78 h 124"/>
                <a:gd name="T28" fmla="*/ 27 w 125"/>
                <a:gd name="T29" fmla="*/ 83 h 124"/>
                <a:gd name="T30" fmla="*/ 29 w 125"/>
                <a:gd name="T31" fmla="*/ 90 h 124"/>
                <a:gd name="T32" fmla="*/ 41 w 125"/>
                <a:gd name="T33" fmla="*/ 100 h 124"/>
                <a:gd name="T34" fmla="*/ 67 w 125"/>
                <a:gd name="T35" fmla="*/ 104 h 124"/>
                <a:gd name="T36" fmla="*/ 90 w 125"/>
                <a:gd name="T37" fmla="*/ 94 h 124"/>
                <a:gd name="T38" fmla="*/ 95 w 125"/>
                <a:gd name="T39" fmla="*/ 72 h 124"/>
                <a:gd name="T40" fmla="*/ 79 w 125"/>
                <a:gd name="T41" fmla="*/ 58 h 124"/>
                <a:gd name="T42" fmla="*/ 54 w 125"/>
                <a:gd name="T43" fmla="*/ 51 h 124"/>
                <a:gd name="T44" fmla="*/ 47 w 125"/>
                <a:gd name="T45" fmla="*/ 48 h 124"/>
                <a:gd name="T46" fmla="*/ 46 w 125"/>
                <a:gd name="T47" fmla="*/ 43 h 124"/>
                <a:gd name="T48" fmla="*/ 47 w 125"/>
                <a:gd name="T49" fmla="*/ 39 h 124"/>
                <a:gd name="T50" fmla="*/ 53 w 125"/>
                <a:gd name="T51" fmla="*/ 35 h 124"/>
                <a:gd name="T52" fmla="*/ 61 w 125"/>
                <a:gd name="T53" fmla="*/ 34 h 124"/>
                <a:gd name="T54" fmla="*/ 75 w 125"/>
                <a:gd name="T55" fmla="*/ 40 h 124"/>
                <a:gd name="T56" fmla="*/ 86 w 125"/>
                <a:gd name="T57" fmla="*/ 47 h 124"/>
                <a:gd name="T58" fmla="*/ 91 w 125"/>
                <a:gd name="T59" fmla="*/ 43 h 124"/>
                <a:gd name="T60" fmla="*/ 93 w 125"/>
                <a:gd name="T61" fmla="*/ 36 h 124"/>
                <a:gd name="T62" fmla="*/ 87 w 125"/>
                <a:gd name="T63" fmla="*/ 28 h 124"/>
                <a:gd name="T64" fmla="*/ 67 w 125"/>
                <a:gd name="T65" fmla="*/ 20 h 124"/>
                <a:gd name="T66" fmla="*/ 34 w 125"/>
                <a:gd name="T67" fmla="*/ 0 h 124"/>
                <a:gd name="T68" fmla="*/ 46 w 125"/>
                <a:gd name="T69" fmla="*/ 3 h 124"/>
                <a:gd name="T70" fmla="*/ 62 w 125"/>
                <a:gd name="T71" fmla="*/ 4 h 124"/>
                <a:gd name="T72" fmla="*/ 95 w 125"/>
                <a:gd name="T73" fmla="*/ 16 h 124"/>
                <a:gd name="T74" fmla="*/ 117 w 125"/>
                <a:gd name="T75" fmla="*/ 44 h 124"/>
                <a:gd name="T76" fmla="*/ 119 w 125"/>
                <a:gd name="T77" fmla="*/ 70 h 124"/>
                <a:gd name="T78" fmla="*/ 125 w 125"/>
                <a:gd name="T79" fmla="*/ 83 h 124"/>
                <a:gd name="T80" fmla="*/ 122 w 125"/>
                <a:gd name="T81" fmla="*/ 103 h 124"/>
                <a:gd name="T82" fmla="*/ 103 w 125"/>
                <a:gd name="T83" fmla="*/ 122 h 124"/>
                <a:gd name="T84" fmla="*/ 83 w 125"/>
                <a:gd name="T85" fmla="*/ 123 h 124"/>
                <a:gd name="T86" fmla="*/ 73 w 125"/>
                <a:gd name="T87" fmla="*/ 119 h 124"/>
                <a:gd name="T88" fmla="*/ 62 w 125"/>
                <a:gd name="T89" fmla="*/ 120 h 124"/>
                <a:gd name="T90" fmla="*/ 27 w 125"/>
                <a:gd name="T91" fmla="*/ 108 h 124"/>
                <a:gd name="T92" fmla="*/ 8 w 125"/>
                <a:gd name="T93" fmla="*/ 80 h 124"/>
                <a:gd name="T94" fmla="*/ 5 w 125"/>
                <a:gd name="T95" fmla="*/ 54 h 124"/>
                <a:gd name="T96" fmla="*/ 0 w 125"/>
                <a:gd name="T97" fmla="*/ 42 h 124"/>
                <a:gd name="T98" fmla="*/ 2 w 125"/>
                <a:gd name="T99" fmla="*/ 22 h 124"/>
                <a:gd name="T100" fmla="*/ 21 w 125"/>
                <a:gd name="T101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" h="124">
                  <a:moveTo>
                    <a:pt x="54" y="19"/>
                  </a:moveTo>
                  <a:lnTo>
                    <a:pt x="45" y="22"/>
                  </a:lnTo>
                  <a:lnTo>
                    <a:pt x="37" y="27"/>
                  </a:lnTo>
                  <a:lnTo>
                    <a:pt x="31" y="34"/>
                  </a:lnTo>
                  <a:lnTo>
                    <a:pt x="29" y="44"/>
                  </a:lnTo>
                  <a:lnTo>
                    <a:pt x="30" y="55"/>
                  </a:lnTo>
                  <a:lnTo>
                    <a:pt x="38" y="62"/>
                  </a:lnTo>
                  <a:lnTo>
                    <a:pt x="49" y="67"/>
                  </a:lnTo>
                  <a:lnTo>
                    <a:pt x="59" y="70"/>
                  </a:lnTo>
                  <a:lnTo>
                    <a:pt x="63" y="71"/>
                  </a:lnTo>
                  <a:lnTo>
                    <a:pt x="67" y="71"/>
                  </a:lnTo>
                  <a:lnTo>
                    <a:pt x="71" y="72"/>
                  </a:lnTo>
                  <a:lnTo>
                    <a:pt x="74" y="75"/>
                  </a:lnTo>
                  <a:lnTo>
                    <a:pt x="77" y="76"/>
                  </a:lnTo>
                  <a:lnTo>
                    <a:pt x="78" y="79"/>
                  </a:lnTo>
                  <a:lnTo>
                    <a:pt x="78" y="83"/>
                  </a:lnTo>
                  <a:lnTo>
                    <a:pt x="75" y="86"/>
                  </a:lnTo>
                  <a:lnTo>
                    <a:pt x="69" y="90"/>
                  </a:lnTo>
                  <a:lnTo>
                    <a:pt x="61" y="91"/>
                  </a:lnTo>
                  <a:lnTo>
                    <a:pt x="54" y="88"/>
                  </a:lnTo>
                  <a:lnTo>
                    <a:pt x="50" y="87"/>
                  </a:lnTo>
                  <a:lnTo>
                    <a:pt x="47" y="86"/>
                  </a:lnTo>
                  <a:lnTo>
                    <a:pt x="45" y="83"/>
                  </a:lnTo>
                  <a:lnTo>
                    <a:pt x="43" y="80"/>
                  </a:lnTo>
                  <a:lnTo>
                    <a:pt x="41" y="78"/>
                  </a:lnTo>
                  <a:lnTo>
                    <a:pt x="38" y="76"/>
                  </a:lnTo>
                  <a:lnTo>
                    <a:pt x="34" y="76"/>
                  </a:lnTo>
                  <a:lnTo>
                    <a:pt x="31" y="78"/>
                  </a:lnTo>
                  <a:lnTo>
                    <a:pt x="29" y="79"/>
                  </a:lnTo>
                  <a:lnTo>
                    <a:pt x="27" y="83"/>
                  </a:lnTo>
                  <a:lnTo>
                    <a:pt x="27" y="86"/>
                  </a:lnTo>
                  <a:lnTo>
                    <a:pt x="29" y="90"/>
                  </a:lnTo>
                  <a:lnTo>
                    <a:pt x="33" y="94"/>
                  </a:lnTo>
                  <a:lnTo>
                    <a:pt x="41" y="100"/>
                  </a:lnTo>
                  <a:lnTo>
                    <a:pt x="51" y="104"/>
                  </a:lnTo>
                  <a:lnTo>
                    <a:pt x="67" y="104"/>
                  </a:lnTo>
                  <a:lnTo>
                    <a:pt x="81" y="102"/>
                  </a:lnTo>
                  <a:lnTo>
                    <a:pt x="90" y="94"/>
                  </a:lnTo>
                  <a:lnTo>
                    <a:pt x="97" y="84"/>
                  </a:lnTo>
                  <a:lnTo>
                    <a:pt x="95" y="72"/>
                  </a:lnTo>
                  <a:lnTo>
                    <a:pt x="89" y="63"/>
                  </a:lnTo>
                  <a:lnTo>
                    <a:pt x="79" y="58"/>
                  </a:lnTo>
                  <a:lnTo>
                    <a:pt x="67" y="54"/>
                  </a:lnTo>
                  <a:lnTo>
                    <a:pt x="54" y="51"/>
                  </a:lnTo>
                  <a:lnTo>
                    <a:pt x="50" y="50"/>
                  </a:lnTo>
                  <a:lnTo>
                    <a:pt x="47" y="48"/>
                  </a:lnTo>
                  <a:lnTo>
                    <a:pt x="46" y="46"/>
                  </a:lnTo>
                  <a:lnTo>
                    <a:pt x="46" y="43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50" y="36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4"/>
                  </a:lnTo>
                  <a:lnTo>
                    <a:pt x="69" y="35"/>
                  </a:lnTo>
                  <a:lnTo>
                    <a:pt x="75" y="40"/>
                  </a:lnTo>
                  <a:lnTo>
                    <a:pt x="82" y="44"/>
                  </a:lnTo>
                  <a:lnTo>
                    <a:pt x="86" y="47"/>
                  </a:lnTo>
                  <a:lnTo>
                    <a:pt x="89" y="46"/>
                  </a:lnTo>
                  <a:lnTo>
                    <a:pt x="91" y="43"/>
                  </a:lnTo>
                  <a:lnTo>
                    <a:pt x="93" y="40"/>
                  </a:lnTo>
                  <a:lnTo>
                    <a:pt x="93" y="36"/>
                  </a:lnTo>
                  <a:lnTo>
                    <a:pt x="91" y="32"/>
                  </a:lnTo>
                  <a:lnTo>
                    <a:pt x="87" y="28"/>
                  </a:lnTo>
                  <a:lnTo>
                    <a:pt x="79" y="23"/>
                  </a:lnTo>
                  <a:lnTo>
                    <a:pt x="67" y="20"/>
                  </a:lnTo>
                  <a:lnTo>
                    <a:pt x="54" y="19"/>
                  </a:lnTo>
                  <a:close/>
                  <a:moveTo>
                    <a:pt x="34" y="0"/>
                  </a:moveTo>
                  <a:lnTo>
                    <a:pt x="41" y="0"/>
                  </a:lnTo>
                  <a:lnTo>
                    <a:pt x="46" y="3"/>
                  </a:lnTo>
                  <a:lnTo>
                    <a:pt x="53" y="6"/>
                  </a:lnTo>
                  <a:lnTo>
                    <a:pt x="62" y="4"/>
                  </a:lnTo>
                  <a:lnTo>
                    <a:pt x="79" y="8"/>
                  </a:lnTo>
                  <a:lnTo>
                    <a:pt x="95" y="16"/>
                  </a:lnTo>
                  <a:lnTo>
                    <a:pt x="109" y="28"/>
                  </a:lnTo>
                  <a:lnTo>
                    <a:pt x="117" y="44"/>
                  </a:lnTo>
                  <a:lnTo>
                    <a:pt x="119" y="63"/>
                  </a:lnTo>
                  <a:lnTo>
                    <a:pt x="119" y="70"/>
                  </a:lnTo>
                  <a:lnTo>
                    <a:pt x="122" y="76"/>
                  </a:lnTo>
                  <a:lnTo>
                    <a:pt x="125" y="83"/>
                  </a:lnTo>
                  <a:lnTo>
                    <a:pt x="125" y="90"/>
                  </a:lnTo>
                  <a:lnTo>
                    <a:pt x="122" y="103"/>
                  </a:lnTo>
                  <a:lnTo>
                    <a:pt x="115" y="114"/>
                  </a:lnTo>
                  <a:lnTo>
                    <a:pt x="103" y="122"/>
                  </a:lnTo>
                  <a:lnTo>
                    <a:pt x="90" y="124"/>
                  </a:lnTo>
                  <a:lnTo>
                    <a:pt x="83" y="123"/>
                  </a:lnTo>
                  <a:lnTo>
                    <a:pt x="78" y="122"/>
                  </a:lnTo>
                  <a:lnTo>
                    <a:pt x="73" y="119"/>
                  </a:lnTo>
                  <a:lnTo>
                    <a:pt x="67" y="120"/>
                  </a:lnTo>
                  <a:lnTo>
                    <a:pt x="62" y="120"/>
                  </a:lnTo>
                  <a:lnTo>
                    <a:pt x="43" y="118"/>
                  </a:lnTo>
                  <a:lnTo>
                    <a:pt x="27" y="108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4" y="63"/>
                  </a:lnTo>
                  <a:lnTo>
                    <a:pt x="5" y="54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9" y="10"/>
                  </a:lnTo>
                  <a:lnTo>
                    <a:pt x="21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7">
              <a:extLst>
                <a:ext uri="{FF2B5EF4-FFF2-40B4-BE49-F238E27FC236}">
                  <a16:creationId xmlns:a16="http://schemas.microsoft.com/office/drawing/2014/main" id="{B6ACCD59-4B84-4465-A425-6517691C2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456" y="3129784"/>
              <a:ext cx="102816" cy="137088"/>
            </a:xfrm>
            <a:custGeom>
              <a:avLst/>
              <a:gdLst>
                <a:gd name="T0" fmla="*/ 47 w 69"/>
                <a:gd name="T1" fmla="*/ 40 h 92"/>
                <a:gd name="T2" fmla="*/ 47 w 69"/>
                <a:gd name="T3" fmla="*/ 81 h 92"/>
                <a:gd name="T4" fmla="*/ 55 w 69"/>
                <a:gd name="T5" fmla="*/ 81 h 92"/>
                <a:gd name="T6" fmla="*/ 57 w 69"/>
                <a:gd name="T7" fmla="*/ 40 h 92"/>
                <a:gd name="T8" fmla="*/ 47 w 69"/>
                <a:gd name="T9" fmla="*/ 40 h 92"/>
                <a:gd name="T10" fmla="*/ 29 w 69"/>
                <a:gd name="T11" fmla="*/ 40 h 92"/>
                <a:gd name="T12" fmla="*/ 29 w 69"/>
                <a:gd name="T13" fmla="*/ 81 h 92"/>
                <a:gd name="T14" fmla="*/ 40 w 69"/>
                <a:gd name="T15" fmla="*/ 81 h 92"/>
                <a:gd name="T16" fmla="*/ 40 w 69"/>
                <a:gd name="T17" fmla="*/ 40 h 92"/>
                <a:gd name="T18" fmla="*/ 29 w 69"/>
                <a:gd name="T19" fmla="*/ 40 h 92"/>
                <a:gd name="T20" fmla="*/ 11 w 69"/>
                <a:gd name="T21" fmla="*/ 40 h 92"/>
                <a:gd name="T22" fmla="*/ 15 w 69"/>
                <a:gd name="T23" fmla="*/ 81 h 92"/>
                <a:gd name="T24" fmla="*/ 23 w 69"/>
                <a:gd name="T25" fmla="*/ 81 h 92"/>
                <a:gd name="T26" fmla="*/ 23 w 69"/>
                <a:gd name="T27" fmla="*/ 40 h 92"/>
                <a:gd name="T28" fmla="*/ 11 w 69"/>
                <a:gd name="T29" fmla="*/ 40 h 92"/>
                <a:gd name="T30" fmla="*/ 7 w 69"/>
                <a:gd name="T31" fmla="*/ 28 h 92"/>
                <a:gd name="T32" fmla="*/ 63 w 69"/>
                <a:gd name="T33" fmla="*/ 28 h 92"/>
                <a:gd name="T34" fmla="*/ 65 w 69"/>
                <a:gd name="T35" fmla="*/ 29 h 92"/>
                <a:gd name="T36" fmla="*/ 67 w 69"/>
                <a:gd name="T37" fmla="*/ 32 h 92"/>
                <a:gd name="T38" fmla="*/ 68 w 69"/>
                <a:gd name="T39" fmla="*/ 35 h 92"/>
                <a:gd name="T40" fmla="*/ 63 w 69"/>
                <a:gd name="T41" fmla="*/ 86 h 92"/>
                <a:gd name="T42" fmla="*/ 61 w 69"/>
                <a:gd name="T43" fmla="*/ 89 h 92"/>
                <a:gd name="T44" fmla="*/ 60 w 69"/>
                <a:gd name="T45" fmla="*/ 92 h 92"/>
                <a:gd name="T46" fmla="*/ 56 w 69"/>
                <a:gd name="T47" fmla="*/ 92 h 92"/>
                <a:gd name="T48" fmla="*/ 13 w 69"/>
                <a:gd name="T49" fmla="*/ 92 h 92"/>
                <a:gd name="T50" fmla="*/ 9 w 69"/>
                <a:gd name="T51" fmla="*/ 92 h 92"/>
                <a:gd name="T52" fmla="*/ 8 w 69"/>
                <a:gd name="T53" fmla="*/ 89 h 92"/>
                <a:gd name="T54" fmla="*/ 7 w 69"/>
                <a:gd name="T55" fmla="*/ 86 h 92"/>
                <a:gd name="T56" fmla="*/ 1 w 69"/>
                <a:gd name="T57" fmla="*/ 35 h 92"/>
                <a:gd name="T58" fmla="*/ 3 w 69"/>
                <a:gd name="T59" fmla="*/ 32 h 92"/>
                <a:gd name="T60" fmla="*/ 4 w 69"/>
                <a:gd name="T61" fmla="*/ 29 h 92"/>
                <a:gd name="T62" fmla="*/ 7 w 69"/>
                <a:gd name="T63" fmla="*/ 28 h 92"/>
                <a:gd name="T64" fmla="*/ 24 w 69"/>
                <a:gd name="T65" fmla="*/ 5 h 92"/>
                <a:gd name="T66" fmla="*/ 23 w 69"/>
                <a:gd name="T67" fmla="*/ 11 h 92"/>
                <a:gd name="T68" fmla="*/ 47 w 69"/>
                <a:gd name="T69" fmla="*/ 11 h 92"/>
                <a:gd name="T70" fmla="*/ 45 w 69"/>
                <a:gd name="T71" fmla="*/ 5 h 92"/>
                <a:gd name="T72" fmla="*/ 24 w 69"/>
                <a:gd name="T73" fmla="*/ 5 h 92"/>
                <a:gd name="T74" fmla="*/ 23 w 69"/>
                <a:gd name="T75" fmla="*/ 0 h 92"/>
                <a:gd name="T76" fmla="*/ 47 w 69"/>
                <a:gd name="T77" fmla="*/ 0 h 92"/>
                <a:gd name="T78" fmla="*/ 48 w 69"/>
                <a:gd name="T79" fmla="*/ 0 h 92"/>
                <a:gd name="T80" fmla="*/ 51 w 69"/>
                <a:gd name="T81" fmla="*/ 1 h 92"/>
                <a:gd name="T82" fmla="*/ 51 w 69"/>
                <a:gd name="T83" fmla="*/ 4 h 92"/>
                <a:gd name="T84" fmla="*/ 52 w 69"/>
                <a:gd name="T85" fmla="*/ 11 h 92"/>
                <a:gd name="T86" fmla="*/ 61 w 69"/>
                <a:gd name="T87" fmla="*/ 11 h 92"/>
                <a:gd name="T88" fmla="*/ 64 w 69"/>
                <a:gd name="T89" fmla="*/ 12 h 92"/>
                <a:gd name="T90" fmla="*/ 67 w 69"/>
                <a:gd name="T91" fmla="*/ 13 h 92"/>
                <a:gd name="T92" fmla="*/ 69 w 69"/>
                <a:gd name="T93" fmla="*/ 16 h 92"/>
                <a:gd name="T94" fmla="*/ 69 w 69"/>
                <a:gd name="T95" fmla="*/ 20 h 92"/>
                <a:gd name="T96" fmla="*/ 69 w 69"/>
                <a:gd name="T97" fmla="*/ 23 h 92"/>
                <a:gd name="T98" fmla="*/ 0 w 69"/>
                <a:gd name="T99" fmla="*/ 23 h 92"/>
                <a:gd name="T100" fmla="*/ 0 w 69"/>
                <a:gd name="T101" fmla="*/ 20 h 92"/>
                <a:gd name="T102" fmla="*/ 0 w 69"/>
                <a:gd name="T103" fmla="*/ 16 h 92"/>
                <a:gd name="T104" fmla="*/ 3 w 69"/>
                <a:gd name="T105" fmla="*/ 13 h 92"/>
                <a:gd name="T106" fmla="*/ 5 w 69"/>
                <a:gd name="T107" fmla="*/ 12 h 92"/>
                <a:gd name="T108" fmla="*/ 8 w 69"/>
                <a:gd name="T109" fmla="*/ 11 h 92"/>
                <a:gd name="T110" fmla="*/ 17 w 69"/>
                <a:gd name="T111" fmla="*/ 11 h 92"/>
                <a:gd name="T112" fmla="*/ 17 w 69"/>
                <a:gd name="T113" fmla="*/ 4 h 92"/>
                <a:gd name="T114" fmla="*/ 19 w 69"/>
                <a:gd name="T115" fmla="*/ 1 h 92"/>
                <a:gd name="T116" fmla="*/ 21 w 69"/>
                <a:gd name="T117" fmla="*/ 0 h 92"/>
                <a:gd name="T118" fmla="*/ 23 w 69"/>
                <a:gd name="T1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" h="92">
                  <a:moveTo>
                    <a:pt x="47" y="40"/>
                  </a:moveTo>
                  <a:lnTo>
                    <a:pt x="47" y="81"/>
                  </a:lnTo>
                  <a:lnTo>
                    <a:pt x="55" y="81"/>
                  </a:lnTo>
                  <a:lnTo>
                    <a:pt x="57" y="40"/>
                  </a:lnTo>
                  <a:lnTo>
                    <a:pt x="47" y="40"/>
                  </a:lnTo>
                  <a:close/>
                  <a:moveTo>
                    <a:pt x="29" y="40"/>
                  </a:moveTo>
                  <a:lnTo>
                    <a:pt x="29" y="81"/>
                  </a:lnTo>
                  <a:lnTo>
                    <a:pt x="40" y="81"/>
                  </a:lnTo>
                  <a:lnTo>
                    <a:pt x="40" y="40"/>
                  </a:lnTo>
                  <a:lnTo>
                    <a:pt x="29" y="40"/>
                  </a:lnTo>
                  <a:close/>
                  <a:moveTo>
                    <a:pt x="11" y="40"/>
                  </a:moveTo>
                  <a:lnTo>
                    <a:pt x="15" y="81"/>
                  </a:lnTo>
                  <a:lnTo>
                    <a:pt x="23" y="81"/>
                  </a:lnTo>
                  <a:lnTo>
                    <a:pt x="23" y="40"/>
                  </a:lnTo>
                  <a:lnTo>
                    <a:pt x="11" y="40"/>
                  </a:lnTo>
                  <a:close/>
                  <a:moveTo>
                    <a:pt x="7" y="28"/>
                  </a:moveTo>
                  <a:lnTo>
                    <a:pt x="63" y="28"/>
                  </a:lnTo>
                  <a:lnTo>
                    <a:pt x="65" y="29"/>
                  </a:lnTo>
                  <a:lnTo>
                    <a:pt x="67" y="32"/>
                  </a:lnTo>
                  <a:lnTo>
                    <a:pt x="68" y="35"/>
                  </a:lnTo>
                  <a:lnTo>
                    <a:pt x="63" y="86"/>
                  </a:lnTo>
                  <a:lnTo>
                    <a:pt x="61" y="89"/>
                  </a:lnTo>
                  <a:lnTo>
                    <a:pt x="60" y="92"/>
                  </a:lnTo>
                  <a:lnTo>
                    <a:pt x="56" y="92"/>
                  </a:lnTo>
                  <a:lnTo>
                    <a:pt x="13" y="92"/>
                  </a:lnTo>
                  <a:lnTo>
                    <a:pt x="9" y="92"/>
                  </a:lnTo>
                  <a:lnTo>
                    <a:pt x="8" y="89"/>
                  </a:lnTo>
                  <a:lnTo>
                    <a:pt x="7" y="86"/>
                  </a:lnTo>
                  <a:lnTo>
                    <a:pt x="1" y="35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7" y="28"/>
                  </a:lnTo>
                  <a:close/>
                  <a:moveTo>
                    <a:pt x="24" y="5"/>
                  </a:moveTo>
                  <a:lnTo>
                    <a:pt x="23" y="11"/>
                  </a:lnTo>
                  <a:lnTo>
                    <a:pt x="47" y="11"/>
                  </a:lnTo>
                  <a:lnTo>
                    <a:pt x="45" y="5"/>
                  </a:lnTo>
                  <a:lnTo>
                    <a:pt x="24" y="5"/>
                  </a:lnTo>
                  <a:close/>
                  <a:moveTo>
                    <a:pt x="23" y="0"/>
                  </a:moveTo>
                  <a:lnTo>
                    <a:pt x="47" y="0"/>
                  </a:lnTo>
                  <a:lnTo>
                    <a:pt x="48" y="0"/>
                  </a:lnTo>
                  <a:lnTo>
                    <a:pt x="51" y="1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61" y="11"/>
                  </a:lnTo>
                  <a:lnTo>
                    <a:pt x="64" y="12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69" y="20"/>
                  </a:lnTo>
                  <a:lnTo>
                    <a:pt x="69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8" y="11"/>
                  </a:lnTo>
                  <a:lnTo>
                    <a:pt x="17" y="11"/>
                  </a:lnTo>
                  <a:lnTo>
                    <a:pt x="17" y="4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108">
              <a:extLst>
                <a:ext uri="{FF2B5EF4-FFF2-40B4-BE49-F238E27FC236}">
                  <a16:creationId xmlns:a16="http://schemas.microsoft.com/office/drawing/2014/main" id="{CD52B135-C42A-4580-95A1-EDB3816C0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006" y="4248845"/>
              <a:ext cx="284608" cy="284608"/>
            </a:xfrm>
            <a:custGeom>
              <a:avLst/>
              <a:gdLst>
                <a:gd name="T0" fmla="*/ 95 w 191"/>
                <a:gd name="T1" fmla="*/ 59 h 191"/>
                <a:gd name="T2" fmla="*/ 110 w 191"/>
                <a:gd name="T3" fmla="*/ 62 h 191"/>
                <a:gd name="T4" fmla="*/ 121 w 191"/>
                <a:gd name="T5" fmla="*/ 70 h 191"/>
                <a:gd name="T6" fmla="*/ 129 w 191"/>
                <a:gd name="T7" fmla="*/ 82 h 191"/>
                <a:gd name="T8" fmla="*/ 131 w 191"/>
                <a:gd name="T9" fmla="*/ 95 h 191"/>
                <a:gd name="T10" fmla="*/ 129 w 191"/>
                <a:gd name="T11" fmla="*/ 110 h 191"/>
                <a:gd name="T12" fmla="*/ 121 w 191"/>
                <a:gd name="T13" fmla="*/ 121 h 191"/>
                <a:gd name="T14" fmla="*/ 110 w 191"/>
                <a:gd name="T15" fmla="*/ 129 h 191"/>
                <a:gd name="T16" fmla="*/ 95 w 191"/>
                <a:gd name="T17" fmla="*/ 131 h 191"/>
                <a:gd name="T18" fmla="*/ 82 w 191"/>
                <a:gd name="T19" fmla="*/ 129 h 191"/>
                <a:gd name="T20" fmla="*/ 70 w 191"/>
                <a:gd name="T21" fmla="*/ 121 h 191"/>
                <a:gd name="T22" fmla="*/ 63 w 191"/>
                <a:gd name="T23" fmla="*/ 110 h 191"/>
                <a:gd name="T24" fmla="*/ 59 w 191"/>
                <a:gd name="T25" fmla="*/ 95 h 191"/>
                <a:gd name="T26" fmla="*/ 63 w 191"/>
                <a:gd name="T27" fmla="*/ 82 h 191"/>
                <a:gd name="T28" fmla="*/ 70 w 191"/>
                <a:gd name="T29" fmla="*/ 70 h 191"/>
                <a:gd name="T30" fmla="*/ 82 w 191"/>
                <a:gd name="T31" fmla="*/ 62 h 191"/>
                <a:gd name="T32" fmla="*/ 95 w 191"/>
                <a:gd name="T33" fmla="*/ 59 h 191"/>
                <a:gd name="T34" fmla="*/ 95 w 191"/>
                <a:gd name="T35" fmla="*/ 24 h 191"/>
                <a:gd name="T36" fmla="*/ 73 w 191"/>
                <a:gd name="T37" fmla="*/ 28 h 191"/>
                <a:gd name="T38" fmla="*/ 54 w 191"/>
                <a:gd name="T39" fmla="*/ 38 h 191"/>
                <a:gd name="T40" fmla="*/ 38 w 191"/>
                <a:gd name="T41" fmla="*/ 53 h 191"/>
                <a:gd name="T42" fmla="*/ 28 w 191"/>
                <a:gd name="T43" fmla="*/ 73 h 191"/>
                <a:gd name="T44" fmla="*/ 24 w 191"/>
                <a:gd name="T45" fmla="*/ 95 h 191"/>
                <a:gd name="T46" fmla="*/ 28 w 191"/>
                <a:gd name="T47" fmla="*/ 118 h 191"/>
                <a:gd name="T48" fmla="*/ 38 w 191"/>
                <a:gd name="T49" fmla="*/ 138 h 191"/>
                <a:gd name="T50" fmla="*/ 54 w 191"/>
                <a:gd name="T51" fmla="*/ 154 h 191"/>
                <a:gd name="T52" fmla="*/ 73 w 191"/>
                <a:gd name="T53" fmla="*/ 163 h 191"/>
                <a:gd name="T54" fmla="*/ 95 w 191"/>
                <a:gd name="T55" fmla="*/ 167 h 191"/>
                <a:gd name="T56" fmla="*/ 118 w 191"/>
                <a:gd name="T57" fmla="*/ 163 h 191"/>
                <a:gd name="T58" fmla="*/ 138 w 191"/>
                <a:gd name="T59" fmla="*/ 154 h 191"/>
                <a:gd name="T60" fmla="*/ 154 w 191"/>
                <a:gd name="T61" fmla="*/ 138 h 191"/>
                <a:gd name="T62" fmla="*/ 165 w 191"/>
                <a:gd name="T63" fmla="*/ 118 h 191"/>
                <a:gd name="T64" fmla="*/ 167 w 191"/>
                <a:gd name="T65" fmla="*/ 95 h 191"/>
                <a:gd name="T66" fmla="*/ 165 w 191"/>
                <a:gd name="T67" fmla="*/ 73 h 191"/>
                <a:gd name="T68" fmla="*/ 154 w 191"/>
                <a:gd name="T69" fmla="*/ 53 h 191"/>
                <a:gd name="T70" fmla="*/ 138 w 191"/>
                <a:gd name="T71" fmla="*/ 38 h 191"/>
                <a:gd name="T72" fmla="*/ 118 w 191"/>
                <a:gd name="T73" fmla="*/ 28 h 191"/>
                <a:gd name="T74" fmla="*/ 95 w 191"/>
                <a:gd name="T75" fmla="*/ 24 h 191"/>
                <a:gd name="T76" fmla="*/ 95 w 191"/>
                <a:gd name="T77" fmla="*/ 0 h 191"/>
                <a:gd name="T78" fmla="*/ 122 w 191"/>
                <a:gd name="T79" fmla="*/ 4 h 191"/>
                <a:gd name="T80" fmla="*/ 145 w 191"/>
                <a:gd name="T81" fmla="*/ 13 h 191"/>
                <a:gd name="T82" fmla="*/ 163 w 191"/>
                <a:gd name="T83" fmla="*/ 28 h 191"/>
                <a:gd name="T84" fmla="*/ 179 w 191"/>
                <a:gd name="T85" fmla="*/ 47 h 191"/>
                <a:gd name="T86" fmla="*/ 188 w 191"/>
                <a:gd name="T87" fmla="*/ 70 h 191"/>
                <a:gd name="T88" fmla="*/ 191 w 191"/>
                <a:gd name="T89" fmla="*/ 95 h 191"/>
                <a:gd name="T90" fmla="*/ 188 w 191"/>
                <a:gd name="T91" fmla="*/ 121 h 191"/>
                <a:gd name="T92" fmla="*/ 179 w 191"/>
                <a:gd name="T93" fmla="*/ 143 h 191"/>
                <a:gd name="T94" fmla="*/ 163 w 191"/>
                <a:gd name="T95" fmla="*/ 163 h 191"/>
                <a:gd name="T96" fmla="*/ 145 w 191"/>
                <a:gd name="T97" fmla="*/ 178 h 191"/>
                <a:gd name="T98" fmla="*/ 122 w 191"/>
                <a:gd name="T99" fmla="*/ 187 h 191"/>
                <a:gd name="T100" fmla="*/ 95 w 191"/>
                <a:gd name="T101" fmla="*/ 191 h 191"/>
                <a:gd name="T102" fmla="*/ 70 w 191"/>
                <a:gd name="T103" fmla="*/ 187 h 191"/>
                <a:gd name="T104" fmla="*/ 47 w 191"/>
                <a:gd name="T105" fmla="*/ 178 h 191"/>
                <a:gd name="T106" fmla="*/ 29 w 191"/>
                <a:gd name="T107" fmla="*/ 163 h 191"/>
                <a:gd name="T108" fmla="*/ 13 w 191"/>
                <a:gd name="T109" fmla="*/ 143 h 191"/>
                <a:gd name="T110" fmla="*/ 4 w 191"/>
                <a:gd name="T111" fmla="*/ 121 h 191"/>
                <a:gd name="T112" fmla="*/ 0 w 191"/>
                <a:gd name="T113" fmla="*/ 95 h 191"/>
                <a:gd name="T114" fmla="*/ 4 w 191"/>
                <a:gd name="T115" fmla="*/ 70 h 191"/>
                <a:gd name="T116" fmla="*/ 13 w 191"/>
                <a:gd name="T117" fmla="*/ 47 h 191"/>
                <a:gd name="T118" fmla="*/ 29 w 191"/>
                <a:gd name="T119" fmla="*/ 28 h 191"/>
                <a:gd name="T120" fmla="*/ 47 w 191"/>
                <a:gd name="T121" fmla="*/ 13 h 191"/>
                <a:gd name="T122" fmla="*/ 70 w 191"/>
                <a:gd name="T123" fmla="*/ 4 h 191"/>
                <a:gd name="T124" fmla="*/ 95 w 191"/>
                <a:gd name="T1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" h="191">
                  <a:moveTo>
                    <a:pt x="95" y="59"/>
                  </a:moveTo>
                  <a:lnTo>
                    <a:pt x="110" y="62"/>
                  </a:lnTo>
                  <a:lnTo>
                    <a:pt x="121" y="70"/>
                  </a:lnTo>
                  <a:lnTo>
                    <a:pt x="129" y="82"/>
                  </a:lnTo>
                  <a:lnTo>
                    <a:pt x="131" y="95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5" y="131"/>
                  </a:lnTo>
                  <a:lnTo>
                    <a:pt x="82" y="129"/>
                  </a:lnTo>
                  <a:lnTo>
                    <a:pt x="70" y="121"/>
                  </a:lnTo>
                  <a:lnTo>
                    <a:pt x="63" y="110"/>
                  </a:lnTo>
                  <a:lnTo>
                    <a:pt x="59" y="95"/>
                  </a:lnTo>
                  <a:lnTo>
                    <a:pt x="63" y="82"/>
                  </a:lnTo>
                  <a:lnTo>
                    <a:pt x="70" y="70"/>
                  </a:lnTo>
                  <a:lnTo>
                    <a:pt x="82" y="62"/>
                  </a:lnTo>
                  <a:lnTo>
                    <a:pt x="95" y="59"/>
                  </a:lnTo>
                  <a:close/>
                  <a:moveTo>
                    <a:pt x="95" y="24"/>
                  </a:moveTo>
                  <a:lnTo>
                    <a:pt x="73" y="28"/>
                  </a:lnTo>
                  <a:lnTo>
                    <a:pt x="54" y="38"/>
                  </a:lnTo>
                  <a:lnTo>
                    <a:pt x="38" y="53"/>
                  </a:lnTo>
                  <a:lnTo>
                    <a:pt x="28" y="73"/>
                  </a:lnTo>
                  <a:lnTo>
                    <a:pt x="24" y="95"/>
                  </a:lnTo>
                  <a:lnTo>
                    <a:pt x="28" y="118"/>
                  </a:lnTo>
                  <a:lnTo>
                    <a:pt x="38" y="138"/>
                  </a:lnTo>
                  <a:lnTo>
                    <a:pt x="54" y="154"/>
                  </a:lnTo>
                  <a:lnTo>
                    <a:pt x="73" y="163"/>
                  </a:lnTo>
                  <a:lnTo>
                    <a:pt x="95" y="167"/>
                  </a:lnTo>
                  <a:lnTo>
                    <a:pt x="118" y="163"/>
                  </a:lnTo>
                  <a:lnTo>
                    <a:pt x="138" y="154"/>
                  </a:lnTo>
                  <a:lnTo>
                    <a:pt x="154" y="138"/>
                  </a:lnTo>
                  <a:lnTo>
                    <a:pt x="165" y="118"/>
                  </a:lnTo>
                  <a:lnTo>
                    <a:pt x="167" y="95"/>
                  </a:lnTo>
                  <a:lnTo>
                    <a:pt x="165" y="73"/>
                  </a:lnTo>
                  <a:lnTo>
                    <a:pt x="154" y="53"/>
                  </a:lnTo>
                  <a:lnTo>
                    <a:pt x="138" y="38"/>
                  </a:lnTo>
                  <a:lnTo>
                    <a:pt x="118" y="28"/>
                  </a:lnTo>
                  <a:lnTo>
                    <a:pt x="95" y="24"/>
                  </a:lnTo>
                  <a:close/>
                  <a:moveTo>
                    <a:pt x="95" y="0"/>
                  </a:moveTo>
                  <a:lnTo>
                    <a:pt x="122" y="4"/>
                  </a:lnTo>
                  <a:lnTo>
                    <a:pt x="145" y="13"/>
                  </a:lnTo>
                  <a:lnTo>
                    <a:pt x="163" y="28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88" y="121"/>
                  </a:lnTo>
                  <a:lnTo>
                    <a:pt x="179" y="143"/>
                  </a:lnTo>
                  <a:lnTo>
                    <a:pt x="163" y="163"/>
                  </a:lnTo>
                  <a:lnTo>
                    <a:pt x="145" y="178"/>
                  </a:lnTo>
                  <a:lnTo>
                    <a:pt x="122" y="187"/>
                  </a:lnTo>
                  <a:lnTo>
                    <a:pt x="95" y="191"/>
                  </a:lnTo>
                  <a:lnTo>
                    <a:pt x="70" y="187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3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8"/>
                  </a:lnTo>
                  <a:lnTo>
                    <a:pt x="47" y="13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13B7932C-DA2A-4E6C-8141-0E25029A6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7883" y="3050810"/>
              <a:ext cx="473850" cy="205634"/>
            </a:xfrm>
            <a:custGeom>
              <a:avLst/>
              <a:gdLst>
                <a:gd name="T0" fmla="*/ 6 w 318"/>
                <a:gd name="T1" fmla="*/ 78 h 138"/>
                <a:gd name="T2" fmla="*/ 15 w 318"/>
                <a:gd name="T3" fmla="*/ 78 h 138"/>
                <a:gd name="T4" fmla="*/ 20 w 318"/>
                <a:gd name="T5" fmla="*/ 98 h 138"/>
                <a:gd name="T6" fmla="*/ 15 w 318"/>
                <a:gd name="T7" fmla="*/ 118 h 138"/>
                <a:gd name="T8" fmla="*/ 6 w 318"/>
                <a:gd name="T9" fmla="*/ 118 h 138"/>
                <a:gd name="T10" fmla="*/ 0 w 318"/>
                <a:gd name="T11" fmla="*/ 98 h 138"/>
                <a:gd name="T12" fmla="*/ 6 w 318"/>
                <a:gd name="T13" fmla="*/ 78 h 138"/>
                <a:gd name="T14" fmla="*/ 45 w 318"/>
                <a:gd name="T15" fmla="*/ 58 h 138"/>
                <a:gd name="T16" fmla="*/ 55 w 318"/>
                <a:gd name="T17" fmla="*/ 58 h 138"/>
                <a:gd name="T18" fmla="*/ 60 w 318"/>
                <a:gd name="T19" fmla="*/ 98 h 138"/>
                <a:gd name="T20" fmla="*/ 55 w 318"/>
                <a:gd name="T21" fmla="*/ 138 h 138"/>
                <a:gd name="T22" fmla="*/ 45 w 318"/>
                <a:gd name="T23" fmla="*/ 138 h 138"/>
                <a:gd name="T24" fmla="*/ 40 w 318"/>
                <a:gd name="T25" fmla="*/ 98 h 138"/>
                <a:gd name="T26" fmla="*/ 45 w 318"/>
                <a:gd name="T27" fmla="*/ 58 h 138"/>
                <a:gd name="T28" fmla="*/ 84 w 318"/>
                <a:gd name="T29" fmla="*/ 40 h 138"/>
                <a:gd name="T30" fmla="*/ 95 w 318"/>
                <a:gd name="T31" fmla="*/ 40 h 138"/>
                <a:gd name="T32" fmla="*/ 100 w 318"/>
                <a:gd name="T33" fmla="*/ 89 h 138"/>
                <a:gd name="T34" fmla="*/ 95 w 318"/>
                <a:gd name="T35" fmla="*/ 138 h 138"/>
                <a:gd name="T36" fmla="*/ 84 w 318"/>
                <a:gd name="T37" fmla="*/ 138 h 138"/>
                <a:gd name="T38" fmla="*/ 80 w 318"/>
                <a:gd name="T39" fmla="*/ 88 h 138"/>
                <a:gd name="T40" fmla="*/ 84 w 318"/>
                <a:gd name="T41" fmla="*/ 40 h 138"/>
                <a:gd name="T42" fmla="*/ 189 w 318"/>
                <a:gd name="T43" fmla="*/ 0 h 138"/>
                <a:gd name="T44" fmla="*/ 210 w 318"/>
                <a:gd name="T45" fmla="*/ 2 h 138"/>
                <a:gd name="T46" fmla="*/ 229 w 318"/>
                <a:gd name="T47" fmla="*/ 12 h 138"/>
                <a:gd name="T48" fmla="*/ 245 w 318"/>
                <a:gd name="T49" fmla="*/ 25 h 138"/>
                <a:gd name="T50" fmla="*/ 256 w 318"/>
                <a:gd name="T51" fmla="*/ 42 h 138"/>
                <a:gd name="T52" fmla="*/ 261 w 318"/>
                <a:gd name="T53" fmla="*/ 62 h 138"/>
                <a:gd name="T54" fmla="*/ 269 w 318"/>
                <a:gd name="T55" fmla="*/ 61 h 138"/>
                <a:gd name="T56" fmla="*/ 277 w 318"/>
                <a:gd name="T57" fmla="*/ 60 h 138"/>
                <a:gd name="T58" fmla="*/ 293 w 318"/>
                <a:gd name="T59" fmla="*/ 62 h 138"/>
                <a:gd name="T60" fmla="*/ 306 w 318"/>
                <a:gd name="T61" fmla="*/ 72 h 138"/>
                <a:gd name="T62" fmla="*/ 314 w 318"/>
                <a:gd name="T63" fmla="*/ 84 h 138"/>
                <a:gd name="T64" fmla="*/ 318 w 318"/>
                <a:gd name="T65" fmla="*/ 100 h 138"/>
                <a:gd name="T66" fmla="*/ 314 w 318"/>
                <a:gd name="T67" fmla="*/ 114 h 138"/>
                <a:gd name="T68" fmla="*/ 306 w 318"/>
                <a:gd name="T69" fmla="*/ 126 h 138"/>
                <a:gd name="T70" fmla="*/ 293 w 318"/>
                <a:gd name="T71" fmla="*/ 135 h 138"/>
                <a:gd name="T72" fmla="*/ 277 w 318"/>
                <a:gd name="T73" fmla="*/ 138 h 138"/>
                <a:gd name="T74" fmla="*/ 272 w 318"/>
                <a:gd name="T75" fmla="*/ 138 h 138"/>
                <a:gd name="T76" fmla="*/ 258 w 318"/>
                <a:gd name="T77" fmla="*/ 138 h 138"/>
                <a:gd name="T78" fmla="*/ 241 w 318"/>
                <a:gd name="T79" fmla="*/ 138 h 138"/>
                <a:gd name="T80" fmla="*/ 220 w 318"/>
                <a:gd name="T81" fmla="*/ 138 h 138"/>
                <a:gd name="T82" fmla="*/ 198 w 318"/>
                <a:gd name="T83" fmla="*/ 138 h 138"/>
                <a:gd name="T84" fmla="*/ 181 w 318"/>
                <a:gd name="T85" fmla="*/ 138 h 138"/>
                <a:gd name="T86" fmla="*/ 168 w 318"/>
                <a:gd name="T87" fmla="*/ 138 h 138"/>
                <a:gd name="T88" fmla="*/ 164 w 318"/>
                <a:gd name="T89" fmla="*/ 138 h 138"/>
                <a:gd name="T90" fmla="*/ 161 w 318"/>
                <a:gd name="T91" fmla="*/ 137 h 138"/>
                <a:gd name="T92" fmla="*/ 160 w 318"/>
                <a:gd name="T93" fmla="*/ 135 h 138"/>
                <a:gd name="T94" fmla="*/ 159 w 318"/>
                <a:gd name="T95" fmla="*/ 134 h 138"/>
                <a:gd name="T96" fmla="*/ 159 w 318"/>
                <a:gd name="T97" fmla="*/ 9 h 138"/>
                <a:gd name="T98" fmla="*/ 160 w 318"/>
                <a:gd name="T99" fmla="*/ 6 h 138"/>
                <a:gd name="T100" fmla="*/ 160 w 318"/>
                <a:gd name="T101" fmla="*/ 5 h 138"/>
                <a:gd name="T102" fmla="*/ 163 w 318"/>
                <a:gd name="T103" fmla="*/ 4 h 138"/>
                <a:gd name="T104" fmla="*/ 176 w 318"/>
                <a:gd name="T105" fmla="*/ 1 h 138"/>
                <a:gd name="T106" fmla="*/ 189 w 318"/>
                <a:gd name="T107" fmla="*/ 0 h 138"/>
                <a:gd name="T108" fmla="*/ 124 w 318"/>
                <a:gd name="T109" fmla="*/ 0 h 138"/>
                <a:gd name="T110" fmla="*/ 135 w 318"/>
                <a:gd name="T111" fmla="*/ 0 h 138"/>
                <a:gd name="T112" fmla="*/ 139 w 318"/>
                <a:gd name="T113" fmla="*/ 69 h 138"/>
                <a:gd name="T114" fmla="*/ 135 w 318"/>
                <a:gd name="T115" fmla="*/ 138 h 138"/>
                <a:gd name="T116" fmla="*/ 124 w 318"/>
                <a:gd name="T117" fmla="*/ 138 h 138"/>
                <a:gd name="T118" fmla="*/ 120 w 318"/>
                <a:gd name="T119" fmla="*/ 69 h 138"/>
                <a:gd name="T120" fmla="*/ 124 w 318"/>
                <a:gd name="T12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138">
                  <a:moveTo>
                    <a:pt x="6" y="78"/>
                  </a:moveTo>
                  <a:lnTo>
                    <a:pt x="15" y="78"/>
                  </a:lnTo>
                  <a:lnTo>
                    <a:pt x="20" y="98"/>
                  </a:lnTo>
                  <a:lnTo>
                    <a:pt x="15" y="118"/>
                  </a:lnTo>
                  <a:lnTo>
                    <a:pt x="6" y="118"/>
                  </a:lnTo>
                  <a:lnTo>
                    <a:pt x="0" y="98"/>
                  </a:lnTo>
                  <a:lnTo>
                    <a:pt x="6" y="78"/>
                  </a:lnTo>
                  <a:close/>
                  <a:moveTo>
                    <a:pt x="45" y="58"/>
                  </a:moveTo>
                  <a:lnTo>
                    <a:pt x="55" y="58"/>
                  </a:lnTo>
                  <a:lnTo>
                    <a:pt x="60" y="98"/>
                  </a:lnTo>
                  <a:lnTo>
                    <a:pt x="55" y="138"/>
                  </a:lnTo>
                  <a:lnTo>
                    <a:pt x="45" y="138"/>
                  </a:lnTo>
                  <a:lnTo>
                    <a:pt x="40" y="98"/>
                  </a:lnTo>
                  <a:lnTo>
                    <a:pt x="45" y="58"/>
                  </a:lnTo>
                  <a:close/>
                  <a:moveTo>
                    <a:pt x="84" y="40"/>
                  </a:moveTo>
                  <a:lnTo>
                    <a:pt x="95" y="40"/>
                  </a:lnTo>
                  <a:lnTo>
                    <a:pt x="100" y="89"/>
                  </a:lnTo>
                  <a:lnTo>
                    <a:pt x="95" y="138"/>
                  </a:lnTo>
                  <a:lnTo>
                    <a:pt x="84" y="138"/>
                  </a:lnTo>
                  <a:lnTo>
                    <a:pt x="80" y="88"/>
                  </a:lnTo>
                  <a:lnTo>
                    <a:pt x="84" y="40"/>
                  </a:lnTo>
                  <a:close/>
                  <a:moveTo>
                    <a:pt x="189" y="0"/>
                  </a:moveTo>
                  <a:lnTo>
                    <a:pt x="210" y="2"/>
                  </a:lnTo>
                  <a:lnTo>
                    <a:pt x="229" y="12"/>
                  </a:lnTo>
                  <a:lnTo>
                    <a:pt x="245" y="25"/>
                  </a:lnTo>
                  <a:lnTo>
                    <a:pt x="256" y="42"/>
                  </a:lnTo>
                  <a:lnTo>
                    <a:pt x="261" y="62"/>
                  </a:lnTo>
                  <a:lnTo>
                    <a:pt x="269" y="61"/>
                  </a:lnTo>
                  <a:lnTo>
                    <a:pt x="277" y="60"/>
                  </a:lnTo>
                  <a:lnTo>
                    <a:pt x="293" y="62"/>
                  </a:lnTo>
                  <a:lnTo>
                    <a:pt x="306" y="72"/>
                  </a:lnTo>
                  <a:lnTo>
                    <a:pt x="314" y="84"/>
                  </a:lnTo>
                  <a:lnTo>
                    <a:pt x="318" y="100"/>
                  </a:lnTo>
                  <a:lnTo>
                    <a:pt x="314" y="114"/>
                  </a:lnTo>
                  <a:lnTo>
                    <a:pt x="306" y="126"/>
                  </a:lnTo>
                  <a:lnTo>
                    <a:pt x="293" y="135"/>
                  </a:lnTo>
                  <a:lnTo>
                    <a:pt x="277" y="138"/>
                  </a:lnTo>
                  <a:lnTo>
                    <a:pt x="272" y="138"/>
                  </a:lnTo>
                  <a:lnTo>
                    <a:pt x="258" y="138"/>
                  </a:lnTo>
                  <a:lnTo>
                    <a:pt x="241" y="138"/>
                  </a:lnTo>
                  <a:lnTo>
                    <a:pt x="220" y="138"/>
                  </a:lnTo>
                  <a:lnTo>
                    <a:pt x="198" y="138"/>
                  </a:lnTo>
                  <a:lnTo>
                    <a:pt x="181" y="138"/>
                  </a:lnTo>
                  <a:lnTo>
                    <a:pt x="168" y="138"/>
                  </a:lnTo>
                  <a:lnTo>
                    <a:pt x="164" y="138"/>
                  </a:lnTo>
                  <a:lnTo>
                    <a:pt x="161" y="137"/>
                  </a:lnTo>
                  <a:lnTo>
                    <a:pt x="160" y="135"/>
                  </a:lnTo>
                  <a:lnTo>
                    <a:pt x="159" y="134"/>
                  </a:lnTo>
                  <a:lnTo>
                    <a:pt x="159" y="9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3" y="4"/>
                  </a:lnTo>
                  <a:lnTo>
                    <a:pt x="176" y="1"/>
                  </a:lnTo>
                  <a:lnTo>
                    <a:pt x="189" y="0"/>
                  </a:lnTo>
                  <a:close/>
                  <a:moveTo>
                    <a:pt x="124" y="0"/>
                  </a:moveTo>
                  <a:lnTo>
                    <a:pt x="135" y="0"/>
                  </a:lnTo>
                  <a:lnTo>
                    <a:pt x="139" y="69"/>
                  </a:lnTo>
                  <a:lnTo>
                    <a:pt x="135" y="138"/>
                  </a:lnTo>
                  <a:lnTo>
                    <a:pt x="124" y="138"/>
                  </a:lnTo>
                  <a:lnTo>
                    <a:pt x="120" y="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99300852-23A2-4B7C-B926-75155FAD7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7289" y="3296675"/>
              <a:ext cx="262257" cy="230964"/>
            </a:xfrm>
            <a:custGeom>
              <a:avLst/>
              <a:gdLst>
                <a:gd name="T0" fmla="*/ 158 w 176"/>
                <a:gd name="T1" fmla="*/ 54 h 155"/>
                <a:gd name="T2" fmla="*/ 168 w 176"/>
                <a:gd name="T3" fmla="*/ 65 h 155"/>
                <a:gd name="T4" fmla="*/ 174 w 176"/>
                <a:gd name="T5" fmla="*/ 76 h 155"/>
                <a:gd name="T6" fmla="*/ 176 w 176"/>
                <a:gd name="T7" fmla="*/ 89 h 155"/>
                <a:gd name="T8" fmla="*/ 173 w 176"/>
                <a:gd name="T9" fmla="*/ 105 h 155"/>
                <a:gd name="T10" fmla="*/ 165 w 176"/>
                <a:gd name="T11" fmla="*/ 118 h 155"/>
                <a:gd name="T12" fmla="*/ 153 w 176"/>
                <a:gd name="T13" fmla="*/ 129 h 155"/>
                <a:gd name="T14" fmla="*/ 152 w 176"/>
                <a:gd name="T15" fmla="*/ 133 h 155"/>
                <a:gd name="T16" fmla="*/ 153 w 176"/>
                <a:gd name="T17" fmla="*/ 138 h 155"/>
                <a:gd name="T18" fmla="*/ 156 w 176"/>
                <a:gd name="T19" fmla="*/ 143 h 155"/>
                <a:gd name="T20" fmla="*/ 161 w 176"/>
                <a:gd name="T21" fmla="*/ 149 h 155"/>
                <a:gd name="T22" fmla="*/ 166 w 176"/>
                <a:gd name="T23" fmla="*/ 153 h 155"/>
                <a:gd name="T24" fmla="*/ 166 w 176"/>
                <a:gd name="T25" fmla="*/ 155 h 155"/>
                <a:gd name="T26" fmla="*/ 152 w 176"/>
                <a:gd name="T27" fmla="*/ 154 h 155"/>
                <a:gd name="T28" fmla="*/ 137 w 176"/>
                <a:gd name="T29" fmla="*/ 150 h 155"/>
                <a:gd name="T30" fmla="*/ 122 w 176"/>
                <a:gd name="T31" fmla="*/ 140 h 155"/>
                <a:gd name="T32" fmla="*/ 113 w 176"/>
                <a:gd name="T33" fmla="*/ 141 h 155"/>
                <a:gd name="T34" fmla="*/ 92 w 176"/>
                <a:gd name="T35" fmla="*/ 137 h 155"/>
                <a:gd name="T36" fmla="*/ 75 w 176"/>
                <a:gd name="T37" fmla="*/ 130 h 155"/>
                <a:gd name="T38" fmla="*/ 96 w 176"/>
                <a:gd name="T39" fmla="*/ 128 h 155"/>
                <a:gd name="T40" fmla="*/ 116 w 176"/>
                <a:gd name="T41" fmla="*/ 121 h 155"/>
                <a:gd name="T42" fmla="*/ 133 w 176"/>
                <a:gd name="T43" fmla="*/ 110 h 155"/>
                <a:gd name="T44" fmla="*/ 144 w 176"/>
                <a:gd name="T45" fmla="*/ 100 h 155"/>
                <a:gd name="T46" fmla="*/ 152 w 176"/>
                <a:gd name="T47" fmla="*/ 88 h 155"/>
                <a:gd name="T48" fmla="*/ 157 w 176"/>
                <a:gd name="T49" fmla="*/ 73 h 155"/>
                <a:gd name="T50" fmla="*/ 158 w 176"/>
                <a:gd name="T51" fmla="*/ 58 h 155"/>
                <a:gd name="T52" fmla="*/ 158 w 176"/>
                <a:gd name="T53" fmla="*/ 54 h 155"/>
                <a:gd name="T54" fmla="*/ 73 w 176"/>
                <a:gd name="T55" fmla="*/ 0 h 155"/>
                <a:gd name="T56" fmla="*/ 97 w 176"/>
                <a:gd name="T57" fmla="*/ 2 h 155"/>
                <a:gd name="T58" fmla="*/ 117 w 176"/>
                <a:gd name="T59" fmla="*/ 12 h 155"/>
                <a:gd name="T60" fmla="*/ 133 w 176"/>
                <a:gd name="T61" fmla="*/ 24 h 155"/>
                <a:gd name="T62" fmla="*/ 144 w 176"/>
                <a:gd name="T63" fmla="*/ 40 h 155"/>
                <a:gd name="T64" fmla="*/ 146 w 176"/>
                <a:gd name="T65" fmla="*/ 58 h 155"/>
                <a:gd name="T66" fmla="*/ 144 w 176"/>
                <a:gd name="T67" fmla="*/ 77 h 155"/>
                <a:gd name="T68" fmla="*/ 133 w 176"/>
                <a:gd name="T69" fmla="*/ 94 h 155"/>
                <a:gd name="T70" fmla="*/ 117 w 176"/>
                <a:gd name="T71" fmla="*/ 106 h 155"/>
                <a:gd name="T72" fmla="*/ 97 w 176"/>
                <a:gd name="T73" fmla="*/ 116 h 155"/>
                <a:gd name="T74" fmla="*/ 73 w 176"/>
                <a:gd name="T75" fmla="*/ 118 h 155"/>
                <a:gd name="T76" fmla="*/ 63 w 176"/>
                <a:gd name="T77" fmla="*/ 117 h 155"/>
                <a:gd name="T78" fmla="*/ 45 w 176"/>
                <a:gd name="T79" fmla="*/ 129 h 155"/>
                <a:gd name="T80" fmla="*/ 28 w 176"/>
                <a:gd name="T81" fmla="*/ 134 h 155"/>
                <a:gd name="T82" fmla="*/ 11 w 176"/>
                <a:gd name="T83" fmla="*/ 137 h 155"/>
                <a:gd name="T84" fmla="*/ 11 w 176"/>
                <a:gd name="T85" fmla="*/ 133 h 155"/>
                <a:gd name="T86" fmla="*/ 19 w 176"/>
                <a:gd name="T87" fmla="*/ 126 h 155"/>
                <a:gd name="T88" fmla="*/ 25 w 176"/>
                <a:gd name="T89" fmla="*/ 118 h 155"/>
                <a:gd name="T90" fmla="*/ 28 w 176"/>
                <a:gd name="T91" fmla="*/ 109 h 155"/>
                <a:gd name="T92" fmla="*/ 28 w 176"/>
                <a:gd name="T93" fmla="*/ 105 h 155"/>
                <a:gd name="T94" fmla="*/ 13 w 176"/>
                <a:gd name="T95" fmla="*/ 93 h 155"/>
                <a:gd name="T96" fmla="*/ 4 w 176"/>
                <a:gd name="T97" fmla="*/ 77 h 155"/>
                <a:gd name="T98" fmla="*/ 0 w 176"/>
                <a:gd name="T99" fmla="*/ 58 h 155"/>
                <a:gd name="T100" fmla="*/ 4 w 176"/>
                <a:gd name="T101" fmla="*/ 40 h 155"/>
                <a:gd name="T102" fmla="*/ 15 w 176"/>
                <a:gd name="T103" fmla="*/ 24 h 155"/>
                <a:gd name="T104" fmla="*/ 31 w 176"/>
                <a:gd name="T105" fmla="*/ 12 h 155"/>
                <a:gd name="T106" fmla="*/ 51 w 176"/>
                <a:gd name="T107" fmla="*/ 2 h 155"/>
                <a:gd name="T108" fmla="*/ 73 w 176"/>
                <a:gd name="T10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5">
                  <a:moveTo>
                    <a:pt x="158" y="54"/>
                  </a:moveTo>
                  <a:lnTo>
                    <a:pt x="168" y="65"/>
                  </a:lnTo>
                  <a:lnTo>
                    <a:pt x="174" y="76"/>
                  </a:lnTo>
                  <a:lnTo>
                    <a:pt x="176" y="89"/>
                  </a:lnTo>
                  <a:lnTo>
                    <a:pt x="173" y="105"/>
                  </a:lnTo>
                  <a:lnTo>
                    <a:pt x="165" y="118"/>
                  </a:lnTo>
                  <a:lnTo>
                    <a:pt x="153" y="129"/>
                  </a:lnTo>
                  <a:lnTo>
                    <a:pt x="152" y="133"/>
                  </a:lnTo>
                  <a:lnTo>
                    <a:pt x="153" y="138"/>
                  </a:lnTo>
                  <a:lnTo>
                    <a:pt x="156" y="143"/>
                  </a:lnTo>
                  <a:lnTo>
                    <a:pt x="161" y="149"/>
                  </a:lnTo>
                  <a:lnTo>
                    <a:pt x="166" y="153"/>
                  </a:lnTo>
                  <a:lnTo>
                    <a:pt x="166" y="155"/>
                  </a:lnTo>
                  <a:lnTo>
                    <a:pt x="152" y="154"/>
                  </a:lnTo>
                  <a:lnTo>
                    <a:pt x="137" y="150"/>
                  </a:lnTo>
                  <a:lnTo>
                    <a:pt x="122" y="140"/>
                  </a:lnTo>
                  <a:lnTo>
                    <a:pt x="113" y="141"/>
                  </a:lnTo>
                  <a:lnTo>
                    <a:pt x="92" y="137"/>
                  </a:lnTo>
                  <a:lnTo>
                    <a:pt x="75" y="130"/>
                  </a:lnTo>
                  <a:lnTo>
                    <a:pt x="96" y="128"/>
                  </a:lnTo>
                  <a:lnTo>
                    <a:pt x="116" y="121"/>
                  </a:lnTo>
                  <a:lnTo>
                    <a:pt x="133" y="110"/>
                  </a:lnTo>
                  <a:lnTo>
                    <a:pt x="144" y="100"/>
                  </a:lnTo>
                  <a:lnTo>
                    <a:pt x="152" y="88"/>
                  </a:lnTo>
                  <a:lnTo>
                    <a:pt x="157" y="73"/>
                  </a:lnTo>
                  <a:lnTo>
                    <a:pt x="158" y="58"/>
                  </a:lnTo>
                  <a:lnTo>
                    <a:pt x="158" y="54"/>
                  </a:lnTo>
                  <a:close/>
                  <a:moveTo>
                    <a:pt x="73" y="0"/>
                  </a:moveTo>
                  <a:lnTo>
                    <a:pt x="97" y="2"/>
                  </a:lnTo>
                  <a:lnTo>
                    <a:pt x="117" y="12"/>
                  </a:lnTo>
                  <a:lnTo>
                    <a:pt x="133" y="24"/>
                  </a:lnTo>
                  <a:lnTo>
                    <a:pt x="144" y="40"/>
                  </a:lnTo>
                  <a:lnTo>
                    <a:pt x="146" y="58"/>
                  </a:lnTo>
                  <a:lnTo>
                    <a:pt x="144" y="77"/>
                  </a:lnTo>
                  <a:lnTo>
                    <a:pt x="133" y="94"/>
                  </a:lnTo>
                  <a:lnTo>
                    <a:pt x="117" y="106"/>
                  </a:lnTo>
                  <a:lnTo>
                    <a:pt x="97" y="116"/>
                  </a:lnTo>
                  <a:lnTo>
                    <a:pt x="73" y="118"/>
                  </a:lnTo>
                  <a:lnTo>
                    <a:pt x="63" y="117"/>
                  </a:lnTo>
                  <a:lnTo>
                    <a:pt x="45" y="129"/>
                  </a:lnTo>
                  <a:lnTo>
                    <a:pt x="28" y="134"/>
                  </a:lnTo>
                  <a:lnTo>
                    <a:pt x="11" y="137"/>
                  </a:lnTo>
                  <a:lnTo>
                    <a:pt x="11" y="133"/>
                  </a:lnTo>
                  <a:lnTo>
                    <a:pt x="19" y="126"/>
                  </a:lnTo>
                  <a:lnTo>
                    <a:pt x="25" y="118"/>
                  </a:lnTo>
                  <a:lnTo>
                    <a:pt x="28" y="109"/>
                  </a:lnTo>
                  <a:lnTo>
                    <a:pt x="28" y="105"/>
                  </a:lnTo>
                  <a:lnTo>
                    <a:pt x="13" y="93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5" y="24"/>
                  </a:lnTo>
                  <a:lnTo>
                    <a:pt x="31" y="12"/>
                  </a:lnTo>
                  <a:lnTo>
                    <a:pt x="51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79642DD7-D8C9-49D5-A7B0-F4B982FE9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5601" y="3555952"/>
              <a:ext cx="229475" cy="229475"/>
            </a:xfrm>
            <a:custGeom>
              <a:avLst/>
              <a:gdLst>
                <a:gd name="T0" fmla="*/ 57 w 154"/>
                <a:gd name="T1" fmla="*/ 121 h 154"/>
                <a:gd name="T2" fmla="*/ 62 w 154"/>
                <a:gd name="T3" fmla="*/ 124 h 154"/>
                <a:gd name="T4" fmla="*/ 70 w 154"/>
                <a:gd name="T5" fmla="*/ 125 h 154"/>
                <a:gd name="T6" fmla="*/ 77 w 154"/>
                <a:gd name="T7" fmla="*/ 125 h 154"/>
                <a:gd name="T8" fmla="*/ 84 w 154"/>
                <a:gd name="T9" fmla="*/ 125 h 154"/>
                <a:gd name="T10" fmla="*/ 90 w 154"/>
                <a:gd name="T11" fmla="*/ 124 h 154"/>
                <a:gd name="T12" fmla="*/ 97 w 154"/>
                <a:gd name="T13" fmla="*/ 121 h 154"/>
                <a:gd name="T14" fmla="*/ 114 w 154"/>
                <a:gd name="T15" fmla="*/ 145 h 154"/>
                <a:gd name="T16" fmla="*/ 95 w 154"/>
                <a:gd name="T17" fmla="*/ 152 h 154"/>
                <a:gd name="T18" fmla="*/ 77 w 154"/>
                <a:gd name="T19" fmla="*/ 154 h 154"/>
                <a:gd name="T20" fmla="*/ 57 w 154"/>
                <a:gd name="T21" fmla="*/ 152 h 154"/>
                <a:gd name="T22" fmla="*/ 40 w 154"/>
                <a:gd name="T23" fmla="*/ 145 h 154"/>
                <a:gd name="T24" fmla="*/ 57 w 154"/>
                <a:gd name="T25" fmla="*/ 121 h 154"/>
                <a:gd name="T26" fmla="*/ 153 w 154"/>
                <a:gd name="T27" fmla="*/ 63 h 154"/>
                <a:gd name="T28" fmla="*/ 154 w 154"/>
                <a:gd name="T29" fmla="*/ 69 h 154"/>
                <a:gd name="T30" fmla="*/ 154 w 154"/>
                <a:gd name="T31" fmla="*/ 77 h 154"/>
                <a:gd name="T32" fmla="*/ 151 w 154"/>
                <a:gd name="T33" fmla="*/ 99 h 154"/>
                <a:gd name="T34" fmla="*/ 142 w 154"/>
                <a:gd name="T35" fmla="*/ 117 h 154"/>
                <a:gd name="T36" fmla="*/ 130 w 154"/>
                <a:gd name="T37" fmla="*/ 133 h 154"/>
                <a:gd name="T38" fmla="*/ 113 w 154"/>
                <a:gd name="T39" fmla="*/ 109 h 154"/>
                <a:gd name="T40" fmla="*/ 122 w 154"/>
                <a:gd name="T41" fmla="*/ 95 h 154"/>
                <a:gd name="T42" fmla="*/ 125 w 154"/>
                <a:gd name="T43" fmla="*/ 77 h 154"/>
                <a:gd name="T44" fmla="*/ 125 w 154"/>
                <a:gd name="T45" fmla="*/ 72 h 154"/>
                <a:gd name="T46" fmla="*/ 153 w 154"/>
                <a:gd name="T47" fmla="*/ 63 h 154"/>
                <a:gd name="T48" fmla="*/ 1 w 154"/>
                <a:gd name="T49" fmla="*/ 63 h 154"/>
                <a:gd name="T50" fmla="*/ 29 w 154"/>
                <a:gd name="T51" fmla="*/ 72 h 154"/>
                <a:gd name="T52" fmla="*/ 28 w 154"/>
                <a:gd name="T53" fmla="*/ 77 h 154"/>
                <a:gd name="T54" fmla="*/ 32 w 154"/>
                <a:gd name="T55" fmla="*/ 95 h 154"/>
                <a:gd name="T56" fmla="*/ 41 w 154"/>
                <a:gd name="T57" fmla="*/ 109 h 154"/>
                <a:gd name="T58" fmla="*/ 24 w 154"/>
                <a:gd name="T59" fmla="*/ 133 h 154"/>
                <a:gd name="T60" fmla="*/ 10 w 154"/>
                <a:gd name="T61" fmla="*/ 117 h 154"/>
                <a:gd name="T62" fmla="*/ 2 w 154"/>
                <a:gd name="T63" fmla="*/ 99 h 154"/>
                <a:gd name="T64" fmla="*/ 0 w 154"/>
                <a:gd name="T65" fmla="*/ 77 h 154"/>
                <a:gd name="T66" fmla="*/ 0 w 154"/>
                <a:gd name="T67" fmla="*/ 69 h 154"/>
                <a:gd name="T68" fmla="*/ 1 w 154"/>
                <a:gd name="T69" fmla="*/ 63 h 154"/>
                <a:gd name="T70" fmla="*/ 86 w 154"/>
                <a:gd name="T71" fmla="*/ 0 h 154"/>
                <a:gd name="T72" fmla="*/ 105 w 154"/>
                <a:gd name="T73" fmla="*/ 5 h 154"/>
                <a:gd name="T74" fmla="*/ 122 w 154"/>
                <a:gd name="T75" fmla="*/ 15 h 154"/>
                <a:gd name="T76" fmla="*/ 137 w 154"/>
                <a:gd name="T77" fmla="*/ 28 h 154"/>
                <a:gd name="T78" fmla="*/ 146 w 154"/>
                <a:gd name="T79" fmla="*/ 44 h 154"/>
                <a:gd name="T80" fmla="*/ 118 w 154"/>
                <a:gd name="T81" fmla="*/ 53 h 154"/>
                <a:gd name="T82" fmla="*/ 110 w 154"/>
                <a:gd name="T83" fmla="*/ 43 h 154"/>
                <a:gd name="T84" fmla="*/ 99 w 154"/>
                <a:gd name="T85" fmla="*/ 35 h 154"/>
                <a:gd name="T86" fmla="*/ 86 w 154"/>
                <a:gd name="T87" fmla="*/ 29 h 154"/>
                <a:gd name="T88" fmla="*/ 86 w 154"/>
                <a:gd name="T89" fmla="*/ 0 h 154"/>
                <a:gd name="T90" fmla="*/ 68 w 154"/>
                <a:gd name="T91" fmla="*/ 0 h 154"/>
                <a:gd name="T92" fmla="*/ 68 w 154"/>
                <a:gd name="T93" fmla="*/ 29 h 154"/>
                <a:gd name="T94" fmla="*/ 54 w 154"/>
                <a:gd name="T95" fmla="*/ 35 h 154"/>
                <a:gd name="T96" fmla="*/ 42 w 154"/>
                <a:gd name="T97" fmla="*/ 43 h 154"/>
                <a:gd name="T98" fmla="*/ 34 w 154"/>
                <a:gd name="T99" fmla="*/ 53 h 154"/>
                <a:gd name="T100" fmla="*/ 6 w 154"/>
                <a:gd name="T101" fmla="*/ 44 h 154"/>
                <a:gd name="T102" fmla="*/ 17 w 154"/>
                <a:gd name="T103" fmla="*/ 28 h 154"/>
                <a:gd name="T104" fmla="*/ 30 w 154"/>
                <a:gd name="T105" fmla="*/ 15 h 154"/>
                <a:gd name="T106" fmla="*/ 48 w 154"/>
                <a:gd name="T107" fmla="*/ 5 h 154"/>
                <a:gd name="T108" fmla="*/ 68 w 154"/>
                <a:gd name="T10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4" h="154">
                  <a:moveTo>
                    <a:pt x="57" y="121"/>
                  </a:moveTo>
                  <a:lnTo>
                    <a:pt x="62" y="124"/>
                  </a:lnTo>
                  <a:lnTo>
                    <a:pt x="70" y="125"/>
                  </a:lnTo>
                  <a:lnTo>
                    <a:pt x="77" y="125"/>
                  </a:lnTo>
                  <a:lnTo>
                    <a:pt x="84" y="125"/>
                  </a:lnTo>
                  <a:lnTo>
                    <a:pt x="90" y="124"/>
                  </a:lnTo>
                  <a:lnTo>
                    <a:pt x="97" y="121"/>
                  </a:lnTo>
                  <a:lnTo>
                    <a:pt x="114" y="145"/>
                  </a:lnTo>
                  <a:lnTo>
                    <a:pt x="95" y="152"/>
                  </a:lnTo>
                  <a:lnTo>
                    <a:pt x="77" y="154"/>
                  </a:lnTo>
                  <a:lnTo>
                    <a:pt x="57" y="152"/>
                  </a:lnTo>
                  <a:lnTo>
                    <a:pt x="40" y="145"/>
                  </a:lnTo>
                  <a:lnTo>
                    <a:pt x="57" y="121"/>
                  </a:lnTo>
                  <a:close/>
                  <a:moveTo>
                    <a:pt x="153" y="63"/>
                  </a:moveTo>
                  <a:lnTo>
                    <a:pt x="154" y="69"/>
                  </a:lnTo>
                  <a:lnTo>
                    <a:pt x="154" y="77"/>
                  </a:lnTo>
                  <a:lnTo>
                    <a:pt x="151" y="99"/>
                  </a:lnTo>
                  <a:lnTo>
                    <a:pt x="142" y="117"/>
                  </a:lnTo>
                  <a:lnTo>
                    <a:pt x="130" y="133"/>
                  </a:lnTo>
                  <a:lnTo>
                    <a:pt x="113" y="109"/>
                  </a:lnTo>
                  <a:lnTo>
                    <a:pt x="122" y="95"/>
                  </a:lnTo>
                  <a:lnTo>
                    <a:pt x="125" y="77"/>
                  </a:lnTo>
                  <a:lnTo>
                    <a:pt x="125" y="72"/>
                  </a:lnTo>
                  <a:lnTo>
                    <a:pt x="153" y="63"/>
                  </a:lnTo>
                  <a:close/>
                  <a:moveTo>
                    <a:pt x="1" y="63"/>
                  </a:moveTo>
                  <a:lnTo>
                    <a:pt x="29" y="72"/>
                  </a:lnTo>
                  <a:lnTo>
                    <a:pt x="28" y="77"/>
                  </a:lnTo>
                  <a:lnTo>
                    <a:pt x="32" y="95"/>
                  </a:lnTo>
                  <a:lnTo>
                    <a:pt x="41" y="109"/>
                  </a:lnTo>
                  <a:lnTo>
                    <a:pt x="24" y="133"/>
                  </a:lnTo>
                  <a:lnTo>
                    <a:pt x="10" y="117"/>
                  </a:lnTo>
                  <a:lnTo>
                    <a:pt x="2" y="99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1" y="63"/>
                  </a:lnTo>
                  <a:close/>
                  <a:moveTo>
                    <a:pt x="86" y="0"/>
                  </a:moveTo>
                  <a:lnTo>
                    <a:pt x="105" y="5"/>
                  </a:lnTo>
                  <a:lnTo>
                    <a:pt x="122" y="15"/>
                  </a:lnTo>
                  <a:lnTo>
                    <a:pt x="137" y="28"/>
                  </a:lnTo>
                  <a:lnTo>
                    <a:pt x="146" y="44"/>
                  </a:lnTo>
                  <a:lnTo>
                    <a:pt x="118" y="53"/>
                  </a:lnTo>
                  <a:lnTo>
                    <a:pt x="110" y="43"/>
                  </a:lnTo>
                  <a:lnTo>
                    <a:pt x="99" y="35"/>
                  </a:lnTo>
                  <a:lnTo>
                    <a:pt x="86" y="29"/>
                  </a:lnTo>
                  <a:lnTo>
                    <a:pt x="86" y="0"/>
                  </a:lnTo>
                  <a:close/>
                  <a:moveTo>
                    <a:pt x="68" y="0"/>
                  </a:moveTo>
                  <a:lnTo>
                    <a:pt x="68" y="29"/>
                  </a:lnTo>
                  <a:lnTo>
                    <a:pt x="54" y="35"/>
                  </a:lnTo>
                  <a:lnTo>
                    <a:pt x="42" y="43"/>
                  </a:lnTo>
                  <a:lnTo>
                    <a:pt x="34" y="53"/>
                  </a:lnTo>
                  <a:lnTo>
                    <a:pt x="6" y="44"/>
                  </a:lnTo>
                  <a:lnTo>
                    <a:pt x="17" y="28"/>
                  </a:lnTo>
                  <a:lnTo>
                    <a:pt x="30" y="15"/>
                  </a:lnTo>
                  <a:lnTo>
                    <a:pt x="48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F88A27E4-989E-40E3-AC96-491FB3138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012" y="3833109"/>
              <a:ext cx="216064" cy="230964"/>
            </a:xfrm>
            <a:custGeom>
              <a:avLst/>
              <a:gdLst>
                <a:gd name="T0" fmla="*/ 97 w 145"/>
                <a:gd name="T1" fmla="*/ 116 h 155"/>
                <a:gd name="T2" fmla="*/ 77 w 145"/>
                <a:gd name="T3" fmla="*/ 136 h 155"/>
                <a:gd name="T4" fmla="*/ 49 w 145"/>
                <a:gd name="T5" fmla="*/ 116 h 155"/>
                <a:gd name="T6" fmla="*/ 68 w 145"/>
                <a:gd name="T7" fmla="*/ 136 h 155"/>
                <a:gd name="T8" fmla="*/ 49 w 145"/>
                <a:gd name="T9" fmla="*/ 116 h 155"/>
                <a:gd name="T10" fmla="*/ 39 w 145"/>
                <a:gd name="T11" fmla="*/ 116 h 155"/>
                <a:gd name="T12" fmla="*/ 20 w 145"/>
                <a:gd name="T13" fmla="*/ 136 h 155"/>
                <a:gd name="T14" fmla="*/ 106 w 145"/>
                <a:gd name="T15" fmla="*/ 88 h 155"/>
                <a:gd name="T16" fmla="*/ 125 w 145"/>
                <a:gd name="T17" fmla="*/ 107 h 155"/>
                <a:gd name="T18" fmla="*/ 106 w 145"/>
                <a:gd name="T19" fmla="*/ 88 h 155"/>
                <a:gd name="T20" fmla="*/ 97 w 145"/>
                <a:gd name="T21" fmla="*/ 88 h 155"/>
                <a:gd name="T22" fmla="*/ 77 w 145"/>
                <a:gd name="T23" fmla="*/ 107 h 155"/>
                <a:gd name="T24" fmla="*/ 49 w 145"/>
                <a:gd name="T25" fmla="*/ 88 h 155"/>
                <a:gd name="T26" fmla="*/ 68 w 145"/>
                <a:gd name="T27" fmla="*/ 107 h 155"/>
                <a:gd name="T28" fmla="*/ 49 w 145"/>
                <a:gd name="T29" fmla="*/ 88 h 155"/>
                <a:gd name="T30" fmla="*/ 39 w 145"/>
                <a:gd name="T31" fmla="*/ 88 h 155"/>
                <a:gd name="T32" fmla="*/ 20 w 145"/>
                <a:gd name="T33" fmla="*/ 107 h 155"/>
                <a:gd name="T34" fmla="*/ 106 w 145"/>
                <a:gd name="T35" fmla="*/ 59 h 155"/>
                <a:gd name="T36" fmla="*/ 125 w 145"/>
                <a:gd name="T37" fmla="*/ 78 h 155"/>
                <a:gd name="T38" fmla="*/ 106 w 145"/>
                <a:gd name="T39" fmla="*/ 59 h 155"/>
                <a:gd name="T40" fmla="*/ 97 w 145"/>
                <a:gd name="T41" fmla="*/ 59 h 155"/>
                <a:gd name="T42" fmla="*/ 77 w 145"/>
                <a:gd name="T43" fmla="*/ 78 h 155"/>
                <a:gd name="T44" fmla="*/ 49 w 145"/>
                <a:gd name="T45" fmla="*/ 59 h 155"/>
                <a:gd name="T46" fmla="*/ 68 w 145"/>
                <a:gd name="T47" fmla="*/ 78 h 155"/>
                <a:gd name="T48" fmla="*/ 49 w 145"/>
                <a:gd name="T49" fmla="*/ 59 h 155"/>
                <a:gd name="T50" fmla="*/ 11 w 145"/>
                <a:gd name="T51" fmla="*/ 145 h 155"/>
                <a:gd name="T52" fmla="*/ 136 w 145"/>
                <a:gd name="T53" fmla="*/ 39 h 155"/>
                <a:gd name="T54" fmla="*/ 0 w 145"/>
                <a:gd name="T55" fmla="*/ 0 h 155"/>
                <a:gd name="T56" fmla="*/ 20 w 145"/>
                <a:gd name="T57" fmla="*/ 11 h 155"/>
                <a:gd name="T58" fmla="*/ 39 w 145"/>
                <a:gd name="T59" fmla="*/ 0 h 155"/>
                <a:gd name="T60" fmla="*/ 106 w 145"/>
                <a:gd name="T61" fmla="*/ 11 h 155"/>
                <a:gd name="T62" fmla="*/ 125 w 145"/>
                <a:gd name="T63" fmla="*/ 0 h 155"/>
                <a:gd name="T64" fmla="*/ 145 w 145"/>
                <a:gd name="T65" fmla="*/ 155 h 155"/>
                <a:gd name="T66" fmla="*/ 0 w 145"/>
                <a:gd name="T6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155">
                  <a:moveTo>
                    <a:pt x="77" y="116"/>
                  </a:moveTo>
                  <a:lnTo>
                    <a:pt x="97" y="116"/>
                  </a:lnTo>
                  <a:lnTo>
                    <a:pt x="97" y="136"/>
                  </a:lnTo>
                  <a:lnTo>
                    <a:pt x="77" y="136"/>
                  </a:lnTo>
                  <a:lnTo>
                    <a:pt x="77" y="116"/>
                  </a:lnTo>
                  <a:close/>
                  <a:moveTo>
                    <a:pt x="49" y="116"/>
                  </a:moveTo>
                  <a:lnTo>
                    <a:pt x="68" y="116"/>
                  </a:lnTo>
                  <a:lnTo>
                    <a:pt x="68" y="136"/>
                  </a:lnTo>
                  <a:lnTo>
                    <a:pt x="49" y="136"/>
                  </a:lnTo>
                  <a:lnTo>
                    <a:pt x="49" y="116"/>
                  </a:lnTo>
                  <a:close/>
                  <a:moveTo>
                    <a:pt x="20" y="116"/>
                  </a:moveTo>
                  <a:lnTo>
                    <a:pt x="39" y="116"/>
                  </a:lnTo>
                  <a:lnTo>
                    <a:pt x="39" y="136"/>
                  </a:lnTo>
                  <a:lnTo>
                    <a:pt x="20" y="136"/>
                  </a:lnTo>
                  <a:lnTo>
                    <a:pt x="20" y="116"/>
                  </a:lnTo>
                  <a:close/>
                  <a:moveTo>
                    <a:pt x="106" y="88"/>
                  </a:moveTo>
                  <a:lnTo>
                    <a:pt x="125" y="88"/>
                  </a:lnTo>
                  <a:lnTo>
                    <a:pt x="125" y="107"/>
                  </a:lnTo>
                  <a:lnTo>
                    <a:pt x="106" y="107"/>
                  </a:lnTo>
                  <a:lnTo>
                    <a:pt x="106" y="88"/>
                  </a:lnTo>
                  <a:close/>
                  <a:moveTo>
                    <a:pt x="77" y="88"/>
                  </a:moveTo>
                  <a:lnTo>
                    <a:pt x="97" y="88"/>
                  </a:lnTo>
                  <a:lnTo>
                    <a:pt x="97" y="107"/>
                  </a:lnTo>
                  <a:lnTo>
                    <a:pt x="77" y="107"/>
                  </a:lnTo>
                  <a:lnTo>
                    <a:pt x="77" y="88"/>
                  </a:lnTo>
                  <a:close/>
                  <a:moveTo>
                    <a:pt x="49" y="88"/>
                  </a:moveTo>
                  <a:lnTo>
                    <a:pt x="68" y="88"/>
                  </a:lnTo>
                  <a:lnTo>
                    <a:pt x="68" y="107"/>
                  </a:lnTo>
                  <a:lnTo>
                    <a:pt x="49" y="107"/>
                  </a:lnTo>
                  <a:lnTo>
                    <a:pt x="49" y="88"/>
                  </a:lnTo>
                  <a:close/>
                  <a:moveTo>
                    <a:pt x="20" y="88"/>
                  </a:moveTo>
                  <a:lnTo>
                    <a:pt x="39" y="88"/>
                  </a:lnTo>
                  <a:lnTo>
                    <a:pt x="39" y="107"/>
                  </a:lnTo>
                  <a:lnTo>
                    <a:pt x="20" y="107"/>
                  </a:lnTo>
                  <a:lnTo>
                    <a:pt x="20" y="88"/>
                  </a:lnTo>
                  <a:close/>
                  <a:moveTo>
                    <a:pt x="106" y="59"/>
                  </a:moveTo>
                  <a:lnTo>
                    <a:pt x="125" y="59"/>
                  </a:lnTo>
                  <a:lnTo>
                    <a:pt x="125" y="78"/>
                  </a:lnTo>
                  <a:lnTo>
                    <a:pt x="106" y="78"/>
                  </a:lnTo>
                  <a:lnTo>
                    <a:pt x="106" y="59"/>
                  </a:lnTo>
                  <a:close/>
                  <a:moveTo>
                    <a:pt x="77" y="59"/>
                  </a:moveTo>
                  <a:lnTo>
                    <a:pt x="97" y="59"/>
                  </a:lnTo>
                  <a:lnTo>
                    <a:pt x="97" y="78"/>
                  </a:lnTo>
                  <a:lnTo>
                    <a:pt x="77" y="78"/>
                  </a:lnTo>
                  <a:lnTo>
                    <a:pt x="77" y="59"/>
                  </a:lnTo>
                  <a:close/>
                  <a:moveTo>
                    <a:pt x="49" y="59"/>
                  </a:moveTo>
                  <a:lnTo>
                    <a:pt x="68" y="59"/>
                  </a:lnTo>
                  <a:lnTo>
                    <a:pt x="68" y="78"/>
                  </a:lnTo>
                  <a:lnTo>
                    <a:pt x="49" y="78"/>
                  </a:lnTo>
                  <a:lnTo>
                    <a:pt x="49" y="59"/>
                  </a:lnTo>
                  <a:close/>
                  <a:moveTo>
                    <a:pt x="11" y="39"/>
                  </a:moveTo>
                  <a:lnTo>
                    <a:pt x="11" y="145"/>
                  </a:lnTo>
                  <a:lnTo>
                    <a:pt x="136" y="145"/>
                  </a:lnTo>
                  <a:lnTo>
                    <a:pt x="136" y="39"/>
                  </a:lnTo>
                  <a:lnTo>
                    <a:pt x="11" y="3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1"/>
                  </a:lnTo>
                  <a:lnTo>
                    <a:pt x="39" y="11"/>
                  </a:lnTo>
                  <a:lnTo>
                    <a:pt x="39" y="0"/>
                  </a:lnTo>
                  <a:lnTo>
                    <a:pt x="106" y="0"/>
                  </a:lnTo>
                  <a:lnTo>
                    <a:pt x="106" y="11"/>
                  </a:lnTo>
                  <a:lnTo>
                    <a:pt x="125" y="1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13">
              <a:extLst>
                <a:ext uri="{FF2B5EF4-FFF2-40B4-BE49-F238E27FC236}">
                  <a16:creationId xmlns:a16="http://schemas.microsoft.com/office/drawing/2014/main" id="{E3B43C95-8657-4D3D-9C39-A72F25141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1734" y="4892567"/>
              <a:ext cx="186262" cy="186262"/>
            </a:xfrm>
            <a:custGeom>
              <a:avLst/>
              <a:gdLst>
                <a:gd name="T0" fmla="*/ 40 w 125"/>
                <a:gd name="T1" fmla="*/ 40 h 125"/>
                <a:gd name="T2" fmla="*/ 87 w 125"/>
                <a:gd name="T3" fmla="*/ 40 h 125"/>
                <a:gd name="T4" fmla="*/ 87 w 125"/>
                <a:gd name="T5" fmla="*/ 87 h 125"/>
                <a:gd name="T6" fmla="*/ 40 w 125"/>
                <a:gd name="T7" fmla="*/ 87 h 125"/>
                <a:gd name="T8" fmla="*/ 40 w 125"/>
                <a:gd name="T9" fmla="*/ 40 h 125"/>
                <a:gd name="T10" fmla="*/ 63 w 125"/>
                <a:gd name="T11" fmla="*/ 12 h 125"/>
                <a:gd name="T12" fmla="*/ 43 w 125"/>
                <a:gd name="T13" fmla="*/ 16 h 125"/>
                <a:gd name="T14" fmla="*/ 27 w 125"/>
                <a:gd name="T15" fmla="*/ 27 h 125"/>
                <a:gd name="T16" fmla="*/ 16 w 125"/>
                <a:gd name="T17" fmla="*/ 43 h 125"/>
                <a:gd name="T18" fmla="*/ 12 w 125"/>
                <a:gd name="T19" fmla="*/ 63 h 125"/>
                <a:gd name="T20" fmla="*/ 16 w 125"/>
                <a:gd name="T21" fmla="*/ 83 h 125"/>
                <a:gd name="T22" fmla="*/ 27 w 125"/>
                <a:gd name="T23" fmla="*/ 99 h 125"/>
                <a:gd name="T24" fmla="*/ 43 w 125"/>
                <a:gd name="T25" fmla="*/ 109 h 125"/>
                <a:gd name="T26" fmla="*/ 63 w 125"/>
                <a:gd name="T27" fmla="*/ 113 h 125"/>
                <a:gd name="T28" fmla="*/ 83 w 125"/>
                <a:gd name="T29" fmla="*/ 109 h 125"/>
                <a:gd name="T30" fmla="*/ 99 w 125"/>
                <a:gd name="T31" fmla="*/ 99 h 125"/>
                <a:gd name="T32" fmla="*/ 109 w 125"/>
                <a:gd name="T33" fmla="*/ 83 h 125"/>
                <a:gd name="T34" fmla="*/ 113 w 125"/>
                <a:gd name="T35" fmla="*/ 63 h 125"/>
                <a:gd name="T36" fmla="*/ 109 w 125"/>
                <a:gd name="T37" fmla="*/ 43 h 125"/>
                <a:gd name="T38" fmla="*/ 99 w 125"/>
                <a:gd name="T39" fmla="*/ 27 h 125"/>
                <a:gd name="T40" fmla="*/ 83 w 125"/>
                <a:gd name="T41" fmla="*/ 16 h 125"/>
                <a:gd name="T42" fmla="*/ 63 w 125"/>
                <a:gd name="T43" fmla="*/ 12 h 125"/>
                <a:gd name="T44" fmla="*/ 63 w 125"/>
                <a:gd name="T45" fmla="*/ 0 h 125"/>
                <a:gd name="T46" fmla="*/ 83 w 125"/>
                <a:gd name="T47" fmla="*/ 4 h 125"/>
                <a:gd name="T48" fmla="*/ 100 w 125"/>
                <a:gd name="T49" fmla="*/ 12 h 125"/>
                <a:gd name="T50" fmla="*/ 113 w 125"/>
                <a:gd name="T51" fmla="*/ 27 h 125"/>
                <a:gd name="T52" fmla="*/ 121 w 125"/>
                <a:gd name="T53" fmla="*/ 43 h 125"/>
                <a:gd name="T54" fmla="*/ 125 w 125"/>
                <a:gd name="T55" fmla="*/ 63 h 125"/>
                <a:gd name="T56" fmla="*/ 121 w 125"/>
                <a:gd name="T57" fmla="*/ 83 h 125"/>
                <a:gd name="T58" fmla="*/ 113 w 125"/>
                <a:gd name="T59" fmla="*/ 100 h 125"/>
                <a:gd name="T60" fmla="*/ 100 w 125"/>
                <a:gd name="T61" fmla="*/ 113 h 125"/>
                <a:gd name="T62" fmla="*/ 83 w 125"/>
                <a:gd name="T63" fmla="*/ 121 h 125"/>
                <a:gd name="T64" fmla="*/ 63 w 125"/>
                <a:gd name="T65" fmla="*/ 125 h 125"/>
                <a:gd name="T66" fmla="*/ 43 w 125"/>
                <a:gd name="T67" fmla="*/ 121 h 125"/>
                <a:gd name="T68" fmla="*/ 25 w 125"/>
                <a:gd name="T69" fmla="*/ 113 h 125"/>
                <a:gd name="T70" fmla="*/ 12 w 125"/>
                <a:gd name="T71" fmla="*/ 100 h 125"/>
                <a:gd name="T72" fmla="*/ 4 w 125"/>
                <a:gd name="T73" fmla="*/ 83 h 125"/>
                <a:gd name="T74" fmla="*/ 0 w 125"/>
                <a:gd name="T75" fmla="*/ 63 h 125"/>
                <a:gd name="T76" fmla="*/ 4 w 125"/>
                <a:gd name="T77" fmla="*/ 43 h 125"/>
                <a:gd name="T78" fmla="*/ 12 w 125"/>
                <a:gd name="T79" fmla="*/ 27 h 125"/>
                <a:gd name="T80" fmla="*/ 25 w 125"/>
                <a:gd name="T81" fmla="*/ 12 h 125"/>
                <a:gd name="T82" fmla="*/ 43 w 125"/>
                <a:gd name="T83" fmla="*/ 4 h 125"/>
                <a:gd name="T84" fmla="*/ 63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40" y="40"/>
                  </a:moveTo>
                  <a:lnTo>
                    <a:pt x="87" y="40"/>
                  </a:lnTo>
                  <a:lnTo>
                    <a:pt x="87" y="87"/>
                  </a:lnTo>
                  <a:lnTo>
                    <a:pt x="40" y="87"/>
                  </a:lnTo>
                  <a:lnTo>
                    <a:pt x="40" y="40"/>
                  </a:lnTo>
                  <a:close/>
                  <a:moveTo>
                    <a:pt x="63" y="12"/>
                  </a:moveTo>
                  <a:lnTo>
                    <a:pt x="43" y="16"/>
                  </a:lnTo>
                  <a:lnTo>
                    <a:pt x="27" y="27"/>
                  </a:lnTo>
                  <a:lnTo>
                    <a:pt x="16" y="43"/>
                  </a:lnTo>
                  <a:lnTo>
                    <a:pt x="12" y="63"/>
                  </a:lnTo>
                  <a:lnTo>
                    <a:pt x="16" y="83"/>
                  </a:lnTo>
                  <a:lnTo>
                    <a:pt x="27" y="99"/>
                  </a:lnTo>
                  <a:lnTo>
                    <a:pt x="43" y="109"/>
                  </a:lnTo>
                  <a:lnTo>
                    <a:pt x="63" y="113"/>
                  </a:lnTo>
                  <a:lnTo>
                    <a:pt x="83" y="109"/>
                  </a:lnTo>
                  <a:lnTo>
                    <a:pt x="99" y="99"/>
                  </a:lnTo>
                  <a:lnTo>
                    <a:pt x="109" y="83"/>
                  </a:lnTo>
                  <a:lnTo>
                    <a:pt x="113" y="63"/>
                  </a:lnTo>
                  <a:lnTo>
                    <a:pt x="109" y="43"/>
                  </a:lnTo>
                  <a:lnTo>
                    <a:pt x="99" y="27"/>
                  </a:lnTo>
                  <a:lnTo>
                    <a:pt x="83" y="16"/>
                  </a:lnTo>
                  <a:lnTo>
                    <a:pt x="63" y="1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0" y="12"/>
                  </a:lnTo>
                  <a:lnTo>
                    <a:pt x="113" y="27"/>
                  </a:lnTo>
                  <a:lnTo>
                    <a:pt x="121" y="43"/>
                  </a:lnTo>
                  <a:lnTo>
                    <a:pt x="125" y="63"/>
                  </a:lnTo>
                  <a:lnTo>
                    <a:pt x="121" y="83"/>
                  </a:lnTo>
                  <a:lnTo>
                    <a:pt x="113" y="100"/>
                  </a:lnTo>
                  <a:lnTo>
                    <a:pt x="100" y="113"/>
                  </a:lnTo>
                  <a:lnTo>
                    <a:pt x="83" y="121"/>
                  </a:lnTo>
                  <a:lnTo>
                    <a:pt x="63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4" y="83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7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BCDC53D0-C6D4-469D-9D73-FC3FF1C26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6496" y="4867235"/>
              <a:ext cx="314410" cy="317390"/>
            </a:xfrm>
            <a:custGeom>
              <a:avLst/>
              <a:gdLst>
                <a:gd name="T0" fmla="*/ 93 w 211"/>
                <a:gd name="T1" fmla="*/ 40 h 213"/>
                <a:gd name="T2" fmla="*/ 120 w 211"/>
                <a:gd name="T3" fmla="*/ 66 h 213"/>
                <a:gd name="T4" fmla="*/ 93 w 211"/>
                <a:gd name="T5" fmla="*/ 93 h 213"/>
                <a:gd name="T6" fmla="*/ 66 w 211"/>
                <a:gd name="T7" fmla="*/ 120 h 213"/>
                <a:gd name="T8" fmla="*/ 40 w 211"/>
                <a:gd name="T9" fmla="*/ 93 h 213"/>
                <a:gd name="T10" fmla="*/ 66 w 211"/>
                <a:gd name="T11" fmla="*/ 66 h 213"/>
                <a:gd name="T12" fmla="*/ 80 w 211"/>
                <a:gd name="T13" fmla="*/ 26 h 213"/>
                <a:gd name="T14" fmla="*/ 48 w 211"/>
                <a:gd name="T15" fmla="*/ 37 h 213"/>
                <a:gd name="T16" fmla="*/ 29 w 211"/>
                <a:gd name="T17" fmla="*/ 62 h 213"/>
                <a:gd name="T18" fmla="*/ 29 w 211"/>
                <a:gd name="T19" fmla="*/ 97 h 213"/>
                <a:gd name="T20" fmla="*/ 48 w 211"/>
                <a:gd name="T21" fmla="*/ 122 h 213"/>
                <a:gd name="T22" fmla="*/ 80 w 211"/>
                <a:gd name="T23" fmla="*/ 133 h 213"/>
                <a:gd name="T24" fmla="*/ 110 w 211"/>
                <a:gd name="T25" fmla="*/ 122 h 213"/>
                <a:gd name="T26" fmla="*/ 130 w 211"/>
                <a:gd name="T27" fmla="*/ 97 h 213"/>
                <a:gd name="T28" fmla="*/ 130 w 211"/>
                <a:gd name="T29" fmla="*/ 62 h 213"/>
                <a:gd name="T30" fmla="*/ 110 w 211"/>
                <a:gd name="T31" fmla="*/ 37 h 213"/>
                <a:gd name="T32" fmla="*/ 80 w 211"/>
                <a:gd name="T33" fmla="*/ 26 h 213"/>
                <a:gd name="T34" fmla="*/ 105 w 211"/>
                <a:gd name="T35" fmla="*/ 4 h 213"/>
                <a:gd name="T36" fmla="*/ 144 w 211"/>
                <a:gd name="T37" fmla="*/ 33 h 213"/>
                <a:gd name="T38" fmla="*/ 160 w 211"/>
                <a:gd name="T39" fmla="*/ 80 h 213"/>
                <a:gd name="T40" fmla="*/ 150 w 211"/>
                <a:gd name="T41" fmla="*/ 117 h 213"/>
                <a:gd name="T42" fmla="*/ 145 w 211"/>
                <a:gd name="T43" fmla="*/ 132 h 213"/>
                <a:gd name="T44" fmla="*/ 156 w 211"/>
                <a:gd name="T45" fmla="*/ 138 h 213"/>
                <a:gd name="T46" fmla="*/ 211 w 211"/>
                <a:gd name="T47" fmla="*/ 190 h 213"/>
                <a:gd name="T48" fmla="*/ 207 w 211"/>
                <a:gd name="T49" fmla="*/ 207 h 213"/>
                <a:gd name="T50" fmla="*/ 189 w 211"/>
                <a:gd name="T51" fmla="*/ 211 h 213"/>
                <a:gd name="T52" fmla="*/ 138 w 211"/>
                <a:gd name="T53" fmla="*/ 156 h 213"/>
                <a:gd name="T54" fmla="*/ 132 w 211"/>
                <a:gd name="T55" fmla="*/ 145 h 213"/>
                <a:gd name="T56" fmla="*/ 116 w 211"/>
                <a:gd name="T57" fmla="*/ 150 h 213"/>
                <a:gd name="T58" fmla="*/ 80 w 211"/>
                <a:gd name="T59" fmla="*/ 160 h 213"/>
                <a:gd name="T60" fmla="*/ 32 w 211"/>
                <a:gd name="T61" fmla="*/ 144 h 213"/>
                <a:gd name="T62" fmla="*/ 4 w 211"/>
                <a:gd name="T63" fmla="*/ 105 h 213"/>
                <a:gd name="T64" fmla="*/ 4 w 211"/>
                <a:gd name="T65" fmla="*/ 54 h 213"/>
                <a:gd name="T66" fmla="*/ 32 w 211"/>
                <a:gd name="T67" fmla="*/ 16 h 213"/>
                <a:gd name="T68" fmla="*/ 80 w 211"/>
                <a:gd name="T6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13">
                  <a:moveTo>
                    <a:pt x="66" y="40"/>
                  </a:moveTo>
                  <a:lnTo>
                    <a:pt x="93" y="40"/>
                  </a:lnTo>
                  <a:lnTo>
                    <a:pt x="93" y="66"/>
                  </a:lnTo>
                  <a:lnTo>
                    <a:pt x="120" y="66"/>
                  </a:lnTo>
                  <a:lnTo>
                    <a:pt x="120" y="93"/>
                  </a:lnTo>
                  <a:lnTo>
                    <a:pt x="93" y="93"/>
                  </a:lnTo>
                  <a:lnTo>
                    <a:pt x="93" y="120"/>
                  </a:lnTo>
                  <a:lnTo>
                    <a:pt x="66" y="120"/>
                  </a:lnTo>
                  <a:lnTo>
                    <a:pt x="66" y="93"/>
                  </a:lnTo>
                  <a:lnTo>
                    <a:pt x="40" y="93"/>
                  </a:lnTo>
                  <a:lnTo>
                    <a:pt x="40" y="66"/>
                  </a:lnTo>
                  <a:lnTo>
                    <a:pt x="66" y="66"/>
                  </a:lnTo>
                  <a:lnTo>
                    <a:pt x="66" y="40"/>
                  </a:lnTo>
                  <a:close/>
                  <a:moveTo>
                    <a:pt x="80" y="26"/>
                  </a:moveTo>
                  <a:lnTo>
                    <a:pt x="62" y="29"/>
                  </a:lnTo>
                  <a:lnTo>
                    <a:pt x="48" y="37"/>
                  </a:lnTo>
                  <a:lnTo>
                    <a:pt x="36" y="48"/>
                  </a:lnTo>
                  <a:lnTo>
                    <a:pt x="29" y="62"/>
                  </a:lnTo>
                  <a:lnTo>
                    <a:pt x="27" y="80"/>
                  </a:lnTo>
                  <a:lnTo>
                    <a:pt x="29" y="97"/>
                  </a:lnTo>
                  <a:lnTo>
                    <a:pt x="36" y="112"/>
                  </a:lnTo>
                  <a:lnTo>
                    <a:pt x="48" y="122"/>
                  </a:lnTo>
                  <a:lnTo>
                    <a:pt x="62" y="130"/>
                  </a:lnTo>
                  <a:lnTo>
                    <a:pt x="80" y="133"/>
                  </a:lnTo>
                  <a:lnTo>
                    <a:pt x="96" y="130"/>
                  </a:lnTo>
                  <a:lnTo>
                    <a:pt x="110" y="122"/>
                  </a:lnTo>
                  <a:lnTo>
                    <a:pt x="122" y="112"/>
                  </a:lnTo>
                  <a:lnTo>
                    <a:pt x="130" y="97"/>
                  </a:lnTo>
                  <a:lnTo>
                    <a:pt x="133" y="80"/>
                  </a:lnTo>
                  <a:lnTo>
                    <a:pt x="130" y="62"/>
                  </a:lnTo>
                  <a:lnTo>
                    <a:pt x="122" y="48"/>
                  </a:lnTo>
                  <a:lnTo>
                    <a:pt x="110" y="37"/>
                  </a:lnTo>
                  <a:lnTo>
                    <a:pt x="96" y="29"/>
                  </a:lnTo>
                  <a:lnTo>
                    <a:pt x="80" y="26"/>
                  </a:lnTo>
                  <a:close/>
                  <a:moveTo>
                    <a:pt x="80" y="0"/>
                  </a:moveTo>
                  <a:lnTo>
                    <a:pt x="105" y="4"/>
                  </a:lnTo>
                  <a:lnTo>
                    <a:pt x="126" y="16"/>
                  </a:lnTo>
                  <a:lnTo>
                    <a:pt x="144" y="33"/>
                  </a:lnTo>
                  <a:lnTo>
                    <a:pt x="156" y="54"/>
                  </a:lnTo>
                  <a:lnTo>
                    <a:pt x="160" y="80"/>
                  </a:lnTo>
                  <a:lnTo>
                    <a:pt x="157" y="98"/>
                  </a:lnTo>
                  <a:lnTo>
                    <a:pt x="150" y="117"/>
                  </a:lnTo>
                  <a:lnTo>
                    <a:pt x="140" y="132"/>
                  </a:lnTo>
                  <a:lnTo>
                    <a:pt x="145" y="132"/>
                  </a:lnTo>
                  <a:lnTo>
                    <a:pt x="150" y="134"/>
                  </a:lnTo>
                  <a:lnTo>
                    <a:pt x="156" y="138"/>
                  </a:lnTo>
                  <a:lnTo>
                    <a:pt x="206" y="181"/>
                  </a:lnTo>
                  <a:lnTo>
                    <a:pt x="211" y="190"/>
                  </a:lnTo>
                  <a:lnTo>
                    <a:pt x="211" y="199"/>
                  </a:lnTo>
                  <a:lnTo>
                    <a:pt x="207" y="207"/>
                  </a:lnTo>
                  <a:lnTo>
                    <a:pt x="198" y="213"/>
                  </a:lnTo>
                  <a:lnTo>
                    <a:pt x="189" y="211"/>
                  </a:lnTo>
                  <a:lnTo>
                    <a:pt x="181" y="206"/>
                  </a:lnTo>
                  <a:lnTo>
                    <a:pt x="138" y="156"/>
                  </a:lnTo>
                  <a:lnTo>
                    <a:pt x="134" y="150"/>
                  </a:lnTo>
                  <a:lnTo>
                    <a:pt x="132" y="145"/>
                  </a:lnTo>
                  <a:lnTo>
                    <a:pt x="132" y="141"/>
                  </a:lnTo>
                  <a:lnTo>
                    <a:pt x="116" y="150"/>
                  </a:lnTo>
                  <a:lnTo>
                    <a:pt x="98" y="157"/>
                  </a:lnTo>
                  <a:lnTo>
                    <a:pt x="80" y="160"/>
                  </a:lnTo>
                  <a:lnTo>
                    <a:pt x="54" y="156"/>
                  </a:lnTo>
                  <a:lnTo>
                    <a:pt x="32" y="144"/>
                  </a:lnTo>
                  <a:lnTo>
                    <a:pt x="15" y="128"/>
                  </a:lnTo>
                  <a:lnTo>
                    <a:pt x="4" y="105"/>
                  </a:lnTo>
                  <a:lnTo>
                    <a:pt x="0" y="80"/>
                  </a:lnTo>
                  <a:lnTo>
                    <a:pt x="4" y="54"/>
                  </a:lnTo>
                  <a:lnTo>
                    <a:pt x="15" y="33"/>
                  </a:lnTo>
                  <a:lnTo>
                    <a:pt x="32" y="16"/>
                  </a:lnTo>
                  <a:lnTo>
                    <a:pt x="54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B7DE0DA0-D836-4C3B-9818-DB8938D6F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214" y="5442412"/>
              <a:ext cx="187752" cy="187752"/>
            </a:xfrm>
            <a:custGeom>
              <a:avLst/>
              <a:gdLst>
                <a:gd name="T0" fmla="*/ 94 w 126"/>
                <a:gd name="T1" fmla="*/ 72 h 126"/>
                <a:gd name="T2" fmla="*/ 98 w 126"/>
                <a:gd name="T3" fmla="*/ 72 h 126"/>
                <a:gd name="T4" fmla="*/ 102 w 126"/>
                <a:gd name="T5" fmla="*/ 72 h 126"/>
                <a:gd name="T6" fmla="*/ 102 w 126"/>
                <a:gd name="T7" fmla="*/ 126 h 126"/>
                <a:gd name="T8" fmla="*/ 98 w 126"/>
                <a:gd name="T9" fmla="*/ 126 h 126"/>
                <a:gd name="T10" fmla="*/ 94 w 126"/>
                <a:gd name="T11" fmla="*/ 126 h 126"/>
                <a:gd name="T12" fmla="*/ 94 w 126"/>
                <a:gd name="T13" fmla="*/ 72 h 126"/>
                <a:gd name="T14" fmla="*/ 28 w 126"/>
                <a:gd name="T15" fmla="*/ 72 h 126"/>
                <a:gd name="T16" fmla="*/ 32 w 126"/>
                <a:gd name="T17" fmla="*/ 72 h 126"/>
                <a:gd name="T18" fmla="*/ 32 w 126"/>
                <a:gd name="T19" fmla="*/ 126 h 126"/>
                <a:gd name="T20" fmla="*/ 28 w 126"/>
                <a:gd name="T21" fmla="*/ 126 h 126"/>
                <a:gd name="T22" fmla="*/ 24 w 126"/>
                <a:gd name="T23" fmla="*/ 126 h 126"/>
                <a:gd name="T24" fmla="*/ 24 w 126"/>
                <a:gd name="T25" fmla="*/ 72 h 126"/>
                <a:gd name="T26" fmla="*/ 28 w 126"/>
                <a:gd name="T27" fmla="*/ 72 h 126"/>
                <a:gd name="T28" fmla="*/ 63 w 126"/>
                <a:gd name="T29" fmla="*/ 0 h 126"/>
                <a:gd name="T30" fmla="*/ 83 w 126"/>
                <a:gd name="T31" fmla="*/ 4 h 126"/>
                <a:gd name="T32" fmla="*/ 101 w 126"/>
                <a:gd name="T33" fmla="*/ 12 h 126"/>
                <a:gd name="T34" fmla="*/ 114 w 126"/>
                <a:gd name="T35" fmla="*/ 26 h 126"/>
                <a:gd name="T36" fmla="*/ 123 w 126"/>
                <a:gd name="T37" fmla="*/ 44 h 126"/>
                <a:gd name="T38" fmla="*/ 126 w 126"/>
                <a:gd name="T39" fmla="*/ 64 h 126"/>
                <a:gd name="T40" fmla="*/ 122 w 126"/>
                <a:gd name="T41" fmla="*/ 85 h 126"/>
                <a:gd name="T42" fmla="*/ 125 w 126"/>
                <a:gd name="T43" fmla="*/ 92 h 126"/>
                <a:gd name="T44" fmla="*/ 126 w 126"/>
                <a:gd name="T45" fmla="*/ 98 h 126"/>
                <a:gd name="T46" fmla="*/ 125 w 126"/>
                <a:gd name="T47" fmla="*/ 109 h 126"/>
                <a:gd name="T48" fmla="*/ 118 w 126"/>
                <a:gd name="T49" fmla="*/ 118 h 126"/>
                <a:gd name="T50" fmla="*/ 110 w 126"/>
                <a:gd name="T51" fmla="*/ 124 h 126"/>
                <a:gd name="T52" fmla="*/ 110 w 126"/>
                <a:gd name="T53" fmla="*/ 74 h 126"/>
                <a:gd name="T54" fmla="*/ 114 w 126"/>
                <a:gd name="T55" fmla="*/ 76 h 126"/>
                <a:gd name="T56" fmla="*/ 117 w 126"/>
                <a:gd name="T57" fmla="*/ 78 h 126"/>
                <a:gd name="T58" fmla="*/ 118 w 126"/>
                <a:gd name="T59" fmla="*/ 73 h 126"/>
                <a:gd name="T60" fmla="*/ 118 w 126"/>
                <a:gd name="T61" fmla="*/ 68 h 126"/>
                <a:gd name="T62" fmla="*/ 115 w 126"/>
                <a:gd name="T63" fmla="*/ 49 h 126"/>
                <a:gd name="T64" fmla="*/ 107 w 126"/>
                <a:gd name="T65" fmla="*/ 34 h 126"/>
                <a:gd name="T66" fmla="*/ 95 w 126"/>
                <a:gd name="T67" fmla="*/ 22 h 126"/>
                <a:gd name="T68" fmla="*/ 81 w 126"/>
                <a:gd name="T69" fmla="*/ 14 h 126"/>
                <a:gd name="T70" fmla="*/ 63 w 126"/>
                <a:gd name="T71" fmla="*/ 12 h 126"/>
                <a:gd name="T72" fmla="*/ 46 w 126"/>
                <a:gd name="T73" fmla="*/ 14 h 126"/>
                <a:gd name="T74" fmla="*/ 30 w 126"/>
                <a:gd name="T75" fmla="*/ 22 h 126"/>
                <a:gd name="T76" fmla="*/ 18 w 126"/>
                <a:gd name="T77" fmla="*/ 34 h 126"/>
                <a:gd name="T78" fmla="*/ 10 w 126"/>
                <a:gd name="T79" fmla="*/ 49 h 126"/>
                <a:gd name="T80" fmla="*/ 8 w 126"/>
                <a:gd name="T81" fmla="*/ 68 h 126"/>
                <a:gd name="T82" fmla="*/ 8 w 126"/>
                <a:gd name="T83" fmla="*/ 73 h 126"/>
                <a:gd name="T84" fmla="*/ 9 w 126"/>
                <a:gd name="T85" fmla="*/ 78 h 126"/>
                <a:gd name="T86" fmla="*/ 12 w 126"/>
                <a:gd name="T87" fmla="*/ 76 h 126"/>
                <a:gd name="T88" fmla="*/ 16 w 126"/>
                <a:gd name="T89" fmla="*/ 74 h 126"/>
                <a:gd name="T90" fmla="*/ 16 w 126"/>
                <a:gd name="T91" fmla="*/ 124 h 126"/>
                <a:gd name="T92" fmla="*/ 8 w 126"/>
                <a:gd name="T93" fmla="*/ 118 h 126"/>
                <a:gd name="T94" fmla="*/ 2 w 126"/>
                <a:gd name="T95" fmla="*/ 109 h 126"/>
                <a:gd name="T96" fmla="*/ 0 w 126"/>
                <a:gd name="T97" fmla="*/ 98 h 126"/>
                <a:gd name="T98" fmla="*/ 1 w 126"/>
                <a:gd name="T99" fmla="*/ 92 h 126"/>
                <a:gd name="T100" fmla="*/ 4 w 126"/>
                <a:gd name="T101" fmla="*/ 85 h 126"/>
                <a:gd name="T102" fmla="*/ 0 w 126"/>
                <a:gd name="T103" fmla="*/ 64 h 126"/>
                <a:gd name="T104" fmla="*/ 4 w 126"/>
                <a:gd name="T105" fmla="*/ 44 h 126"/>
                <a:gd name="T106" fmla="*/ 12 w 126"/>
                <a:gd name="T107" fmla="*/ 26 h 126"/>
                <a:gd name="T108" fmla="*/ 26 w 126"/>
                <a:gd name="T109" fmla="*/ 12 h 126"/>
                <a:gd name="T110" fmla="*/ 43 w 126"/>
                <a:gd name="T111" fmla="*/ 4 h 126"/>
                <a:gd name="T112" fmla="*/ 63 w 126"/>
                <a:gd name="T1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26">
                  <a:moveTo>
                    <a:pt x="94" y="72"/>
                  </a:moveTo>
                  <a:lnTo>
                    <a:pt x="98" y="72"/>
                  </a:lnTo>
                  <a:lnTo>
                    <a:pt x="102" y="72"/>
                  </a:lnTo>
                  <a:lnTo>
                    <a:pt x="102" y="126"/>
                  </a:lnTo>
                  <a:lnTo>
                    <a:pt x="98" y="126"/>
                  </a:lnTo>
                  <a:lnTo>
                    <a:pt x="94" y="126"/>
                  </a:lnTo>
                  <a:lnTo>
                    <a:pt x="94" y="72"/>
                  </a:lnTo>
                  <a:close/>
                  <a:moveTo>
                    <a:pt x="28" y="72"/>
                  </a:moveTo>
                  <a:lnTo>
                    <a:pt x="32" y="72"/>
                  </a:lnTo>
                  <a:lnTo>
                    <a:pt x="32" y="126"/>
                  </a:lnTo>
                  <a:lnTo>
                    <a:pt x="28" y="126"/>
                  </a:lnTo>
                  <a:lnTo>
                    <a:pt x="24" y="126"/>
                  </a:lnTo>
                  <a:lnTo>
                    <a:pt x="24" y="72"/>
                  </a:lnTo>
                  <a:lnTo>
                    <a:pt x="28" y="7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1" y="12"/>
                  </a:lnTo>
                  <a:lnTo>
                    <a:pt x="114" y="26"/>
                  </a:lnTo>
                  <a:lnTo>
                    <a:pt x="123" y="44"/>
                  </a:lnTo>
                  <a:lnTo>
                    <a:pt x="126" y="64"/>
                  </a:lnTo>
                  <a:lnTo>
                    <a:pt x="122" y="85"/>
                  </a:lnTo>
                  <a:lnTo>
                    <a:pt x="125" y="92"/>
                  </a:lnTo>
                  <a:lnTo>
                    <a:pt x="126" y="98"/>
                  </a:lnTo>
                  <a:lnTo>
                    <a:pt x="125" y="109"/>
                  </a:lnTo>
                  <a:lnTo>
                    <a:pt x="118" y="118"/>
                  </a:lnTo>
                  <a:lnTo>
                    <a:pt x="110" y="124"/>
                  </a:lnTo>
                  <a:lnTo>
                    <a:pt x="110" y="74"/>
                  </a:lnTo>
                  <a:lnTo>
                    <a:pt x="114" y="76"/>
                  </a:lnTo>
                  <a:lnTo>
                    <a:pt x="117" y="78"/>
                  </a:lnTo>
                  <a:lnTo>
                    <a:pt x="118" y="73"/>
                  </a:lnTo>
                  <a:lnTo>
                    <a:pt x="118" y="68"/>
                  </a:lnTo>
                  <a:lnTo>
                    <a:pt x="115" y="49"/>
                  </a:lnTo>
                  <a:lnTo>
                    <a:pt x="107" y="34"/>
                  </a:lnTo>
                  <a:lnTo>
                    <a:pt x="95" y="22"/>
                  </a:lnTo>
                  <a:lnTo>
                    <a:pt x="81" y="14"/>
                  </a:lnTo>
                  <a:lnTo>
                    <a:pt x="63" y="12"/>
                  </a:lnTo>
                  <a:lnTo>
                    <a:pt x="46" y="14"/>
                  </a:lnTo>
                  <a:lnTo>
                    <a:pt x="30" y="22"/>
                  </a:lnTo>
                  <a:lnTo>
                    <a:pt x="18" y="34"/>
                  </a:lnTo>
                  <a:lnTo>
                    <a:pt x="10" y="49"/>
                  </a:lnTo>
                  <a:lnTo>
                    <a:pt x="8" y="68"/>
                  </a:lnTo>
                  <a:lnTo>
                    <a:pt x="8" y="73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6" y="124"/>
                  </a:lnTo>
                  <a:lnTo>
                    <a:pt x="8" y="118"/>
                  </a:lnTo>
                  <a:lnTo>
                    <a:pt x="2" y="109"/>
                  </a:lnTo>
                  <a:lnTo>
                    <a:pt x="0" y="98"/>
                  </a:lnTo>
                  <a:lnTo>
                    <a:pt x="1" y="92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116">
              <a:extLst>
                <a:ext uri="{FF2B5EF4-FFF2-40B4-BE49-F238E27FC236}">
                  <a16:creationId xmlns:a16="http://schemas.microsoft.com/office/drawing/2014/main" id="{2C434B49-3E1E-4560-97AB-BB661295E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586" y="5209957"/>
              <a:ext cx="227985" cy="229475"/>
            </a:xfrm>
            <a:custGeom>
              <a:avLst/>
              <a:gdLst>
                <a:gd name="T0" fmla="*/ 54 w 153"/>
                <a:gd name="T1" fmla="*/ 130 h 154"/>
                <a:gd name="T2" fmla="*/ 64 w 153"/>
                <a:gd name="T3" fmla="*/ 142 h 154"/>
                <a:gd name="T4" fmla="*/ 90 w 153"/>
                <a:gd name="T5" fmla="*/ 142 h 154"/>
                <a:gd name="T6" fmla="*/ 91 w 153"/>
                <a:gd name="T7" fmla="*/ 113 h 154"/>
                <a:gd name="T8" fmla="*/ 77 w 153"/>
                <a:gd name="T9" fmla="*/ 116 h 154"/>
                <a:gd name="T10" fmla="*/ 62 w 153"/>
                <a:gd name="T11" fmla="*/ 113 h 154"/>
                <a:gd name="T12" fmla="*/ 130 w 153"/>
                <a:gd name="T13" fmla="*/ 55 h 154"/>
                <a:gd name="T14" fmla="*/ 114 w 153"/>
                <a:gd name="T15" fmla="*/ 69 h 154"/>
                <a:gd name="T16" fmla="*/ 114 w 153"/>
                <a:gd name="T17" fmla="*/ 85 h 154"/>
                <a:gd name="T18" fmla="*/ 138 w 153"/>
                <a:gd name="T19" fmla="*/ 103 h 154"/>
                <a:gd name="T20" fmla="*/ 143 w 153"/>
                <a:gd name="T21" fmla="*/ 77 h 154"/>
                <a:gd name="T22" fmla="*/ 138 w 153"/>
                <a:gd name="T23" fmla="*/ 52 h 154"/>
                <a:gd name="T24" fmla="*/ 10 w 153"/>
                <a:gd name="T25" fmla="*/ 64 h 154"/>
                <a:gd name="T26" fmla="*/ 10 w 153"/>
                <a:gd name="T27" fmla="*/ 91 h 154"/>
                <a:gd name="T28" fmla="*/ 41 w 153"/>
                <a:gd name="T29" fmla="*/ 92 h 154"/>
                <a:gd name="T30" fmla="*/ 38 w 153"/>
                <a:gd name="T31" fmla="*/ 77 h 154"/>
                <a:gd name="T32" fmla="*/ 41 w 153"/>
                <a:gd name="T33" fmla="*/ 63 h 154"/>
                <a:gd name="T34" fmla="*/ 14 w 153"/>
                <a:gd name="T35" fmla="*/ 52 h 154"/>
                <a:gd name="T36" fmla="*/ 62 w 153"/>
                <a:gd name="T37" fmla="*/ 52 h 154"/>
                <a:gd name="T38" fmla="*/ 48 w 153"/>
                <a:gd name="T39" fmla="*/ 77 h 154"/>
                <a:gd name="T40" fmla="*/ 62 w 153"/>
                <a:gd name="T41" fmla="*/ 103 h 154"/>
                <a:gd name="T42" fmla="*/ 91 w 153"/>
                <a:gd name="T43" fmla="*/ 103 h 154"/>
                <a:gd name="T44" fmla="*/ 105 w 153"/>
                <a:gd name="T45" fmla="*/ 77 h 154"/>
                <a:gd name="T46" fmla="*/ 91 w 153"/>
                <a:gd name="T47" fmla="*/ 52 h 154"/>
                <a:gd name="T48" fmla="*/ 77 w 153"/>
                <a:gd name="T49" fmla="*/ 9 h 154"/>
                <a:gd name="T50" fmla="*/ 50 w 153"/>
                <a:gd name="T51" fmla="*/ 15 h 154"/>
                <a:gd name="T52" fmla="*/ 62 w 153"/>
                <a:gd name="T53" fmla="*/ 41 h 154"/>
                <a:gd name="T54" fmla="*/ 77 w 153"/>
                <a:gd name="T55" fmla="*/ 39 h 154"/>
                <a:gd name="T56" fmla="*/ 91 w 153"/>
                <a:gd name="T57" fmla="*/ 41 h 154"/>
                <a:gd name="T58" fmla="*/ 90 w 153"/>
                <a:gd name="T59" fmla="*/ 11 h 154"/>
                <a:gd name="T60" fmla="*/ 77 w 153"/>
                <a:gd name="T61" fmla="*/ 0 h 154"/>
                <a:gd name="T62" fmla="*/ 122 w 153"/>
                <a:gd name="T63" fmla="*/ 15 h 154"/>
                <a:gd name="T64" fmla="*/ 149 w 153"/>
                <a:gd name="T65" fmla="*/ 53 h 154"/>
                <a:gd name="T66" fmla="*/ 149 w 153"/>
                <a:gd name="T67" fmla="*/ 101 h 154"/>
                <a:gd name="T68" fmla="*/ 122 w 153"/>
                <a:gd name="T69" fmla="*/ 138 h 154"/>
                <a:gd name="T70" fmla="*/ 77 w 153"/>
                <a:gd name="T71" fmla="*/ 154 h 154"/>
                <a:gd name="T72" fmla="*/ 32 w 153"/>
                <a:gd name="T73" fmla="*/ 138 h 154"/>
                <a:gd name="T74" fmla="*/ 4 w 153"/>
                <a:gd name="T75" fmla="*/ 101 h 154"/>
                <a:gd name="T76" fmla="*/ 4 w 153"/>
                <a:gd name="T77" fmla="*/ 53 h 154"/>
                <a:gd name="T78" fmla="*/ 32 w 153"/>
                <a:gd name="T79" fmla="*/ 15 h 154"/>
                <a:gd name="T80" fmla="*/ 77 w 153"/>
                <a:gd name="T8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3" h="154">
                  <a:moveTo>
                    <a:pt x="62" y="113"/>
                  </a:moveTo>
                  <a:lnTo>
                    <a:pt x="54" y="130"/>
                  </a:lnTo>
                  <a:lnTo>
                    <a:pt x="50" y="140"/>
                  </a:lnTo>
                  <a:lnTo>
                    <a:pt x="64" y="142"/>
                  </a:lnTo>
                  <a:lnTo>
                    <a:pt x="77" y="144"/>
                  </a:lnTo>
                  <a:lnTo>
                    <a:pt x="90" y="142"/>
                  </a:lnTo>
                  <a:lnTo>
                    <a:pt x="102" y="140"/>
                  </a:lnTo>
                  <a:lnTo>
                    <a:pt x="91" y="113"/>
                  </a:lnTo>
                  <a:lnTo>
                    <a:pt x="84" y="115"/>
                  </a:lnTo>
                  <a:lnTo>
                    <a:pt x="77" y="116"/>
                  </a:lnTo>
                  <a:lnTo>
                    <a:pt x="69" y="115"/>
                  </a:lnTo>
                  <a:lnTo>
                    <a:pt x="62" y="113"/>
                  </a:lnTo>
                  <a:close/>
                  <a:moveTo>
                    <a:pt x="138" y="52"/>
                  </a:moveTo>
                  <a:lnTo>
                    <a:pt x="130" y="55"/>
                  </a:lnTo>
                  <a:lnTo>
                    <a:pt x="111" y="63"/>
                  </a:lnTo>
                  <a:lnTo>
                    <a:pt x="114" y="69"/>
                  </a:lnTo>
                  <a:lnTo>
                    <a:pt x="115" y="77"/>
                  </a:lnTo>
                  <a:lnTo>
                    <a:pt x="114" y="85"/>
                  </a:lnTo>
                  <a:lnTo>
                    <a:pt x="111" y="92"/>
                  </a:lnTo>
                  <a:lnTo>
                    <a:pt x="138" y="103"/>
                  </a:lnTo>
                  <a:lnTo>
                    <a:pt x="142" y="91"/>
                  </a:lnTo>
                  <a:lnTo>
                    <a:pt x="143" y="77"/>
                  </a:lnTo>
                  <a:lnTo>
                    <a:pt x="142" y="64"/>
                  </a:lnTo>
                  <a:lnTo>
                    <a:pt x="138" y="52"/>
                  </a:lnTo>
                  <a:close/>
                  <a:moveTo>
                    <a:pt x="14" y="52"/>
                  </a:moveTo>
                  <a:lnTo>
                    <a:pt x="10" y="64"/>
                  </a:lnTo>
                  <a:lnTo>
                    <a:pt x="9" y="77"/>
                  </a:lnTo>
                  <a:lnTo>
                    <a:pt x="10" y="91"/>
                  </a:lnTo>
                  <a:lnTo>
                    <a:pt x="14" y="103"/>
                  </a:lnTo>
                  <a:lnTo>
                    <a:pt x="41" y="92"/>
                  </a:lnTo>
                  <a:lnTo>
                    <a:pt x="38" y="85"/>
                  </a:lnTo>
                  <a:lnTo>
                    <a:pt x="38" y="77"/>
                  </a:lnTo>
                  <a:lnTo>
                    <a:pt x="38" y="69"/>
                  </a:lnTo>
                  <a:lnTo>
                    <a:pt x="41" y="63"/>
                  </a:lnTo>
                  <a:lnTo>
                    <a:pt x="29" y="57"/>
                  </a:lnTo>
                  <a:lnTo>
                    <a:pt x="14" y="52"/>
                  </a:lnTo>
                  <a:close/>
                  <a:moveTo>
                    <a:pt x="77" y="48"/>
                  </a:moveTo>
                  <a:lnTo>
                    <a:pt x="62" y="52"/>
                  </a:lnTo>
                  <a:lnTo>
                    <a:pt x="52" y="63"/>
                  </a:lnTo>
                  <a:lnTo>
                    <a:pt x="48" y="77"/>
                  </a:lnTo>
                  <a:lnTo>
                    <a:pt x="52" y="92"/>
                  </a:lnTo>
                  <a:lnTo>
                    <a:pt x="62" y="103"/>
                  </a:lnTo>
                  <a:lnTo>
                    <a:pt x="77" y="107"/>
                  </a:lnTo>
                  <a:lnTo>
                    <a:pt x="91" y="103"/>
                  </a:lnTo>
                  <a:lnTo>
                    <a:pt x="101" y="92"/>
                  </a:lnTo>
                  <a:lnTo>
                    <a:pt x="105" y="77"/>
                  </a:lnTo>
                  <a:lnTo>
                    <a:pt x="101" y="63"/>
                  </a:lnTo>
                  <a:lnTo>
                    <a:pt x="91" y="52"/>
                  </a:lnTo>
                  <a:lnTo>
                    <a:pt x="77" y="48"/>
                  </a:lnTo>
                  <a:close/>
                  <a:moveTo>
                    <a:pt x="77" y="9"/>
                  </a:moveTo>
                  <a:lnTo>
                    <a:pt x="64" y="11"/>
                  </a:lnTo>
                  <a:lnTo>
                    <a:pt x="50" y="15"/>
                  </a:lnTo>
                  <a:lnTo>
                    <a:pt x="57" y="29"/>
                  </a:lnTo>
                  <a:lnTo>
                    <a:pt x="62" y="41"/>
                  </a:lnTo>
                  <a:lnTo>
                    <a:pt x="69" y="40"/>
                  </a:lnTo>
                  <a:lnTo>
                    <a:pt x="77" y="39"/>
                  </a:lnTo>
                  <a:lnTo>
                    <a:pt x="84" y="40"/>
                  </a:lnTo>
                  <a:lnTo>
                    <a:pt x="91" y="41"/>
                  </a:lnTo>
                  <a:lnTo>
                    <a:pt x="102" y="15"/>
                  </a:lnTo>
                  <a:lnTo>
                    <a:pt x="90" y="11"/>
                  </a:lnTo>
                  <a:lnTo>
                    <a:pt x="77" y="9"/>
                  </a:lnTo>
                  <a:close/>
                  <a:moveTo>
                    <a:pt x="77" y="0"/>
                  </a:moveTo>
                  <a:lnTo>
                    <a:pt x="101" y="4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7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8"/>
                  </a:lnTo>
                  <a:lnTo>
                    <a:pt x="101" y="150"/>
                  </a:lnTo>
                  <a:lnTo>
                    <a:pt x="77" y="154"/>
                  </a:lnTo>
                  <a:lnTo>
                    <a:pt x="52" y="150"/>
                  </a:lnTo>
                  <a:lnTo>
                    <a:pt x="32" y="138"/>
                  </a:lnTo>
                  <a:lnTo>
                    <a:pt x="14" y="122"/>
                  </a:lnTo>
                  <a:lnTo>
                    <a:pt x="4" y="101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2"/>
                  </a:lnTo>
                  <a:lnTo>
                    <a:pt x="32" y="15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17">
              <a:extLst>
                <a:ext uri="{FF2B5EF4-FFF2-40B4-BE49-F238E27FC236}">
                  <a16:creationId xmlns:a16="http://schemas.microsoft.com/office/drawing/2014/main" id="{94ABF938-E6DC-46ED-89B1-D9E59CEA3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640" y="5487114"/>
              <a:ext cx="263747" cy="263747"/>
            </a:xfrm>
            <a:custGeom>
              <a:avLst/>
              <a:gdLst>
                <a:gd name="T0" fmla="*/ 0 w 177"/>
                <a:gd name="T1" fmla="*/ 0 h 177"/>
                <a:gd name="T2" fmla="*/ 104 w 177"/>
                <a:gd name="T3" fmla="*/ 0 h 177"/>
                <a:gd name="T4" fmla="*/ 108 w 177"/>
                <a:gd name="T5" fmla="*/ 0 h 177"/>
                <a:gd name="T6" fmla="*/ 112 w 177"/>
                <a:gd name="T7" fmla="*/ 3 h 177"/>
                <a:gd name="T8" fmla="*/ 116 w 177"/>
                <a:gd name="T9" fmla="*/ 6 h 177"/>
                <a:gd name="T10" fmla="*/ 117 w 177"/>
                <a:gd name="T11" fmla="*/ 10 h 177"/>
                <a:gd name="T12" fmla="*/ 118 w 177"/>
                <a:gd name="T13" fmla="*/ 15 h 177"/>
                <a:gd name="T14" fmla="*/ 117 w 177"/>
                <a:gd name="T15" fmla="*/ 19 h 177"/>
                <a:gd name="T16" fmla="*/ 116 w 177"/>
                <a:gd name="T17" fmla="*/ 23 h 177"/>
                <a:gd name="T18" fmla="*/ 112 w 177"/>
                <a:gd name="T19" fmla="*/ 27 h 177"/>
                <a:gd name="T20" fmla="*/ 108 w 177"/>
                <a:gd name="T21" fmla="*/ 28 h 177"/>
                <a:gd name="T22" fmla="*/ 104 w 177"/>
                <a:gd name="T23" fmla="*/ 30 h 177"/>
                <a:gd name="T24" fmla="*/ 50 w 177"/>
                <a:gd name="T25" fmla="*/ 30 h 177"/>
                <a:gd name="T26" fmla="*/ 173 w 177"/>
                <a:gd name="T27" fmla="*/ 152 h 177"/>
                <a:gd name="T28" fmla="*/ 176 w 177"/>
                <a:gd name="T29" fmla="*/ 155 h 177"/>
                <a:gd name="T30" fmla="*/ 177 w 177"/>
                <a:gd name="T31" fmla="*/ 159 h 177"/>
                <a:gd name="T32" fmla="*/ 177 w 177"/>
                <a:gd name="T33" fmla="*/ 163 h 177"/>
                <a:gd name="T34" fmla="*/ 177 w 177"/>
                <a:gd name="T35" fmla="*/ 165 h 177"/>
                <a:gd name="T36" fmla="*/ 176 w 177"/>
                <a:gd name="T37" fmla="*/ 169 h 177"/>
                <a:gd name="T38" fmla="*/ 173 w 177"/>
                <a:gd name="T39" fmla="*/ 172 h 177"/>
                <a:gd name="T40" fmla="*/ 169 w 177"/>
                <a:gd name="T41" fmla="*/ 175 h 177"/>
                <a:gd name="T42" fmla="*/ 165 w 177"/>
                <a:gd name="T43" fmla="*/ 177 h 177"/>
                <a:gd name="T44" fmla="*/ 160 w 177"/>
                <a:gd name="T45" fmla="*/ 177 h 177"/>
                <a:gd name="T46" fmla="*/ 156 w 177"/>
                <a:gd name="T47" fmla="*/ 175 h 177"/>
                <a:gd name="T48" fmla="*/ 152 w 177"/>
                <a:gd name="T49" fmla="*/ 172 h 177"/>
                <a:gd name="T50" fmla="*/ 29 w 177"/>
                <a:gd name="T51" fmla="*/ 51 h 177"/>
                <a:gd name="T52" fmla="*/ 29 w 177"/>
                <a:gd name="T53" fmla="*/ 103 h 177"/>
                <a:gd name="T54" fmla="*/ 29 w 177"/>
                <a:gd name="T55" fmla="*/ 108 h 177"/>
                <a:gd name="T56" fmla="*/ 27 w 177"/>
                <a:gd name="T57" fmla="*/ 112 h 177"/>
                <a:gd name="T58" fmla="*/ 24 w 177"/>
                <a:gd name="T59" fmla="*/ 115 h 177"/>
                <a:gd name="T60" fmla="*/ 20 w 177"/>
                <a:gd name="T61" fmla="*/ 117 h 177"/>
                <a:gd name="T62" fmla="*/ 15 w 177"/>
                <a:gd name="T63" fmla="*/ 117 h 177"/>
                <a:gd name="T64" fmla="*/ 11 w 177"/>
                <a:gd name="T65" fmla="*/ 117 h 177"/>
                <a:gd name="T66" fmla="*/ 7 w 177"/>
                <a:gd name="T67" fmla="*/ 115 h 177"/>
                <a:gd name="T68" fmla="*/ 3 w 177"/>
                <a:gd name="T69" fmla="*/ 112 h 177"/>
                <a:gd name="T70" fmla="*/ 1 w 177"/>
                <a:gd name="T71" fmla="*/ 108 h 177"/>
                <a:gd name="T72" fmla="*/ 0 w 177"/>
                <a:gd name="T73" fmla="*/ 103 h 177"/>
                <a:gd name="T74" fmla="*/ 0 w 177"/>
                <a:gd name="T7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0" y="0"/>
                  </a:moveTo>
                  <a:lnTo>
                    <a:pt x="104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6" y="6"/>
                  </a:lnTo>
                  <a:lnTo>
                    <a:pt x="117" y="10"/>
                  </a:lnTo>
                  <a:lnTo>
                    <a:pt x="118" y="15"/>
                  </a:lnTo>
                  <a:lnTo>
                    <a:pt x="117" y="19"/>
                  </a:lnTo>
                  <a:lnTo>
                    <a:pt x="116" y="23"/>
                  </a:lnTo>
                  <a:lnTo>
                    <a:pt x="112" y="27"/>
                  </a:lnTo>
                  <a:lnTo>
                    <a:pt x="108" y="28"/>
                  </a:lnTo>
                  <a:lnTo>
                    <a:pt x="104" y="30"/>
                  </a:lnTo>
                  <a:lnTo>
                    <a:pt x="50" y="30"/>
                  </a:lnTo>
                  <a:lnTo>
                    <a:pt x="173" y="152"/>
                  </a:lnTo>
                  <a:lnTo>
                    <a:pt x="176" y="155"/>
                  </a:lnTo>
                  <a:lnTo>
                    <a:pt x="177" y="159"/>
                  </a:lnTo>
                  <a:lnTo>
                    <a:pt x="177" y="163"/>
                  </a:lnTo>
                  <a:lnTo>
                    <a:pt x="177" y="165"/>
                  </a:lnTo>
                  <a:lnTo>
                    <a:pt x="176" y="169"/>
                  </a:lnTo>
                  <a:lnTo>
                    <a:pt x="173" y="172"/>
                  </a:lnTo>
                  <a:lnTo>
                    <a:pt x="169" y="175"/>
                  </a:lnTo>
                  <a:lnTo>
                    <a:pt x="165" y="177"/>
                  </a:lnTo>
                  <a:lnTo>
                    <a:pt x="160" y="177"/>
                  </a:lnTo>
                  <a:lnTo>
                    <a:pt x="156" y="175"/>
                  </a:lnTo>
                  <a:lnTo>
                    <a:pt x="152" y="172"/>
                  </a:lnTo>
                  <a:lnTo>
                    <a:pt x="29" y="51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27" y="112"/>
                  </a:lnTo>
                  <a:lnTo>
                    <a:pt x="24" y="115"/>
                  </a:lnTo>
                  <a:lnTo>
                    <a:pt x="20" y="117"/>
                  </a:lnTo>
                  <a:lnTo>
                    <a:pt x="15" y="117"/>
                  </a:lnTo>
                  <a:lnTo>
                    <a:pt x="11" y="117"/>
                  </a:lnTo>
                  <a:lnTo>
                    <a:pt x="7" y="115"/>
                  </a:lnTo>
                  <a:lnTo>
                    <a:pt x="3" y="112"/>
                  </a:lnTo>
                  <a:lnTo>
                    <a:pt x="1" y="108"/>
                  </a:lnTo>
                  <a:lnTo>
                    <a:pt x="0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18">
              <a:extLst>
                <a:ext uri="{FF2B5EF4-FFF2-40B4-BE49-F238E27FC236}">
                  <a16:creationId xmlns:a16="http://schemas.microsoft.com/office/drawing/2014/main" id="{DE3E15CC-ADD5-4C86-9001-5688F9D49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3447" y="4621370"/>
              <a:ext cx="274178" cy="223514"/>
            </a:xfrm>
            <a:custGeom>
              <a:avLst/>
              <a:gdLst>
                <a:gd name="T0" fmla="*/ 127 w 184"/>
                <a:gd name="T1" fmla="*/ 52 h 150"/>
                <a:gd name="T2" fmla="*/ 127 w 184"/>
                <a:gd name="T3" fmla="*/ 81 h 150"/>
                <a:gd name="T4" fmla="*/ 165 w 184"/>
                <a:gd name="T5" fmla="*/ 81 h 150"/>
                <a:gd name="T6" fmla="*/ 150 w 184"/>
                <a:gd name="T7" fmla="*/ 52 h 150"/>
                <a:gd name="T8" fmla="*/ 127 w 184"/>
                <a:gd name="T9" fmla="*/ 52 h 150"/>
                <a:gd name="T10" fmla="*/ 11 w 184"/>
                <a:gd name="T11" fmla="*/ 0 h 150"/>
                <a:gd name="T12" fmla="*/ 115 w 184"/>
                <a:gd name="T13" fmla="*/ 0 h 150"/>
                <a:gd name="T14" fmla="*/ 120 w 184"/>
                <a:gd name="T15" fmla="*/ 1 h 150"/>
                <a:gd name="T16" fmla="*/ 124 w 184"/>
                <a:gd name="T17" fmla="*/ 4 h 150"/>
                <a:gd name="T18" fmla="*/ 125 w 184"/>
                <a:gd name="T19" fmla="*/ 6 h 150"/>
                <a:gd name="T20" fmla="*/ 127 w 184"/>
                <a:gd name="T21" fmla="*/ 12 h 150"/>
                <a:gd name="T22" fmla="*/ 127 w 184"/>
                <a:gd name="T23" fmla="*/ 34 h 150"/>
                <a:gd name="T24" fmla="*/ 161 w 184"/>
                <a:gd name="T25" fmla="*/ 34 h 150"/>
                <a:gd name="T26" fmla="*/ 184 w 184"/>
                <a:gd name="T27" fmla="*/ 81 h 150"/>
                <a:gd name="T28" fmla="*/ 184 w 184"/>
                <a:gd name="T29" fmla="*/ 116 h 150"/>
                <a:gd name="T30" fmla="*/ 169 w 184"/>
                <a:gd name="T31" fmla="*/ 116 h 150"/>
                <a:gd name="T32" fmla="*/ 172 w 184"/>
                <a:gd name="T33" fmla="*/ 121 h 150"/>
                <a:gd name="T34" fmla="*/ 173 w 184"/>
                <a:gd name="T35" fmla="*/ 128 h 150"/>
                <a:gd name="T36" fmla="*/ 169 w 184"/>
                <a:gd name="T37" fmla="*/ 138 h 150"/>
                <a:gd name="T38" fmla="*/ 161 w 184"/>
                <a:gd name="T39" fmla="*/ 146 h 150"/>
                <a:gd name="T40" fmla="*/ 149 w 184"/>
                <a:gd name="T41" fmla="*/ 150 h 150"/>
                <a:gd name="T42" fmla="*/ 138 w 184"/>
                <a:gd name="T43" fmla="*/ 146 h 150"/>
                <a:gd name="T44" fmla="*/ 129 w 184"/>
                <a:gd name="T45" fmla="*/ 138 h 150"/>
                <a:gd name="T46" fmla="*/ 127 w 184"/>
                <a:gd name="T47" fmla="*/ 128 h 150"/>
                <a:gd name="T48" fmla="*/ 128 w 184"/>
                <a:gd name="T49" fmla="*/ 121 h 150"/>
                <a:gd name="T50" fmla="*/ 129 w 184"/>
                <a:gd name="T51" fmla="*/ 116 h 150"/>
                <a:gd name="T52" fmla="*/ 65 w 184"/>
                <a:gd name="T53" fmla="*/ 116 h 150"/>
                <a:gd name="T54" fmla="*/ 68 w 184"/>
                <a:gd name="T55" fmla="*/ 121 h 150"/>
                <a:gd name="T56" fmla="*/ 69 w 184"/>
                <a:gd name="T57" fmla="*/ 128 h 150"/>
                <a:gd name="T58" fmla="*/ 65 w 184"/>
                <a:gd name="T59" fmla="*/ 138 h 150"/>
                <a:gd name="T60" fmla="*/ 57 w 184"/>
                <a:gd name="T61" fmla="*/ 146 h 150"/>
                <a:gd name="T62" fmla="*/ 45 w 184"/>
                <a:gd name="T63" fmla="*/ 150 h 150"/>
                <a:gd name="T64" fmla="*/ 35 w 184"/>
                <a:gd name="T65" fmla="*/ 146 h 150"/>
                <a:gd name="T66" fmla="*/ 25 w 184"/>
                <a:gd name="T67" fmla="*/ 138 h 150"/>
                <a:gd name="T68" fmla="*/ 23 w 184"/>
                <a:gd name="T69" fmla="*/ 128 h 150"/>
                <a:gd name="T70" fmla="*/ 24 w 184"/>
                <a:gd name="T71" fmla="*/ 121 h 150"/>
                <a:gd name="T72" fmla="*/ 25 w 184"/>
                <a:gd name="T73" fmla="*/ 116 h 150"/>
                <a:gd name="T74" fmla="*/ 11 w 184"/>
                <a:gd name="T75" fmla="*/ 116 h 150"/>
                <a:gd name="T76" fmla="*/ 0 w 184"/>
                <a:gd name="T77" fmla="*/ 104 h 150"/>
                <a:gd name="T78" fmla="*/ 0 w 184"/>
                <a:gd name="T79" fmla="*/ 12 h 150"/>
                <a:gd name="T80" fmla="*/ 0 w 184"/>
                <a:gd name="T81" fmla="*/ 6 h 150"/>
                <a:gd name="T82" fmla="*/ 3 w 184"/>
                <a:gd name="T83" fmla="*/ 4 h 150"/>
                <a:gd name="T84" fmla="*/ 7 w 184"/>
                <a:gd name="T85" fmla="*/ 1 h 150"/>
                <a:gd name="T86" fmla="*/ 11 w 184"/>
                <a:gd name="T8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" h="150">
                  <a:moveTo>
                    <a:pt x="127" y="52"/>
                  </a:moveTo>
                  <a:lnTo>
                    <a:pt x="127" y="81"/>
                  </a:lnTo>
                  <a:lnTo>
                    <a:pt x="165" y="81"/>
                  </a:lnTo>
                  <a:lnTo>
                    <a:pt x="150" y="52"/>
                  </a:lnTo>
                  <a:lnTo>
                    <a:pt x="127" y="52"/>
                  </a:lnTo>
                  <a:close/>
                  <a:moveTo>
                    <a:pt x="11" y="0"/>
                  </a:moveTo>
                  <a:lnTo>
                    <a:pt x="115" y="0"/>
                  </a:lnTo>
                  <a:lnTo>
                    <a:pt x="120" y="1"/>
                  </a:lnTo>
                  <a:lnTo>
                    <a:pt x="124" y="4"/>
                  </a:lnTo>
                  <a:lnTo>
                    <a:pt x="125" y="6"/>
                  </a:lnTo>
                  <a:lnTo>
                    <a:pt x="127" y="12"/>
                  </a:lnTo>
                  <a:lnTo>
                    <a:pt x="127" y="34"/>
                  </a:lnTo>
                  <a:lnTo>
                    <a:pt x="161" y="34"/>
                  </a:lnTo>
                  <a:lnTo>
                    <a:pt x="184" y="81"/>
                  </a:lnTo>
                  <a:lnTo>
                    <a:pt x="184" y="116"/>
                  </a:lnTo>
                  <a:lnTo>
                    <a:pt x="169" y="116"/>
                  </a:lnTo>
                  <a:lnTo>
                    <a:pt x="172" y="121"/>
                  </a:lnTo>
                  <a:lnTo>
                    <a:pt x="173" y="128"/>
                  </a:lnTo>
                  <a:lnTo>
                    <a:pt x="169" y="138"/>
                  </a:lnTo>
                  <a:lnTo>
                    <a:pt x="161" y="146"/>
                  </a:lnTo>
                  <a:lnTo>
                    <a:pt x="149" y="150"/>
                  </a:lnTo>
                  <a:lnTo>
                    <a:pt x="138" y="146"/>
                  </a:lnTo>
                  <a:lnTo>
                    <a:pt x="129" y="138"/>
                  </a:lnTo>
                  <a:lnTo>
                    <a:pt x="127" y="128"/>
                  </a:lnTo>
                  <a:lnTo>
                    <a:pt x="128" y="121"/>
                  </a:lnTo>
                  <a:lnTo>
                    <a:pt x="129" y="116"/>
                  </a:lnTo>
                  <a:lnTo>
                    <a:pt x="65" y="116"/>
                  </a:lnTo>
                  <a:lnTo>
                    <a:pt x="68" y="121"/>
                  </a:lnTo>
                  <a:lnTo>
                    <a:pt x="69" y="128"/>
                  </a:lnTo>
                  <a:lnTo>
                    <a:pt x="65" y="138"/>
                  </a:lnTo>
                  <a:lnTo>
                    <a:pt x="57" y="146"/>
                  </a:lnTo>
                  <a:lnTo>
                    <a:pt x="45" y="150"/>
                  </a:lnTo>
                  <a:lnTo>
                    <a:pt x="35" y="146"/>
                  </a:lnTo>
                  <a:lnTo>
                    <a:pt x="25" y="138"/>
                  </a:lnTo>
                  <a:lnTo>
                    <a:pt x="23" y="128"/>
                  </a:lnTo>
                  <a:lnTo>
                    <a:pt x="24" y="121"/>
                  </a:lnTo>
                  <a:lnTo>
                    <a:pt x="25" y="116"/>
                  </a:lnTo>
                  <a:lnTo>
                    <a:pt x="11" y="116"/>
                  </a:lnTo>
                  <a:lnTo>
                    <a:pt x="0" y="10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3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119">
              <a:extLst>
                <a:ext uri="{FF2B5EF4-FFF2-40B4-BE49-F238E27FC236}">
                  <a16:creationId xmlns:a16="http://schemas.microsoft.com/office/drawing/2014/main" id="{1AA462F1-A1FC-4905-8990-21469D4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2750" y="4357623"/>
              <a:ext cx="229475" cy="229475"/>
            </a:xfrm>
            <a:custGeom>
              <a:avLst/>
              <a:gdLst>
                <a:gd name="T0" fmla="*/ 77 w 154"/>
                <a:gd name="T1" fmla="*/ 57 h 154"/>
                <a:gd name="T2" fmla="*/ 51 w 154"/>
                <a:gd name="T3" fmla="*/ 58 h 154"/>
                <a:gd name="T4" fmla="*/ 24 w 154"/>
                <a:gd name="T5" fmla="*/ 61 h 154"/>
                <a:gd name="T6" fmla="*/ 21 w 154"/>
                <a:gd name="T7" fmla="*/ 78 h 154"/>
                <a:gd name="T8" fmla="*/ 20 w 154"/>
                <a:gd name="T9" fmla="*/ 96 h 154"/>
                <a:gd name="T10" fmla="*/ 21 w 154"/>
                <a:gd name="T11" fmla="*/ 114 h 154"/>
                <a:gd name="T12" fmla="*/ 24 w 154"/>
                <a:gd name="T13" fmla="*/ 132 h 154"/>
                <a:gd name="T14" fmla="*/ 51 w 154"/>
                <a:gd name="T15" fmla="*/ 134 h 154"/>
                <a:gd name="T16" fmla="*/ 77 w 154"/>
                <a:gd name="T17" fmla="*/ 134 h 154"/>
                <a:gd name="T18" fmla="*/ 105 w 154"/>
                <a:gd name="T19" fmla="*/ 134 h 154"/>
                <a:gd name="T20" fmla="*/ 130 w 154"/>
                <a:gd name="T21" fmla="*/ 132 h 154"/>
                <a:gd name="T22" fmla="*/ 134 w 154"/>
                <a:gd name="T23" fmla="*/ 114 h 154"/>
                <a:gd name="T24" fmla="*/ 136 w 154"/>
                <a:gd name="T25" fmla="*/ 96 h 154"/>
                <a:gd name="T26" fmla="*/ 134 w 154"/>
                <a:gd name="T27" fmla="*/ 78 h 154"/>
                <a:gd name="T28" fmla="*/ 130 w 154"/>
                <a:gd name="T29" fmla="*/ 61 h 154"/>
                <a:gd name="T30" fmla="*/ 105 w 154"/>
                <a:gd name="T31" fmla="*/ 58 h 154"/>
                <a:gd name="T32" fmla="*/ 77 w 154"/>
                <a:gd name="T33" fmla="*/ 57 h 154"/>
                <a:gd name="T34" fmla="*/ 39 w 154"/>
                <a:gd name="T35" fmla="*/ 0 h 154"/>
                <a:gd name="T36" fmla="*/ 77 w 154"/>
                <a:gd name="T37" fmla="*/ 38 h 154"/>
                <a:gd name="T38" fmla="*/ 86 w 154"/>
                <a:gd name="T39" fmla="*/ 38 h 154"/>
                <a:gd name="T40" fmla="*/ 121 w 154"/>
                <a:gd name="T41" fmla="*/ 4 h 154"/>
                <a:gd name="T42" fmla="*/ 130 w 154"/>
                <a:gd name="T43" fmla="*/ 14 h 154"/>
                <a:gd name="T44" fmla="*/ 105 w 154"/>
                <a:gd name="T45" fmla="*/ 38 h 154"/>
                <a:gd name="T46" fmla="*/ 149 w 154"/>
                <a:gd name="T47" fmla="*/ 42 h 154"/>
                <a:gd name="T48" fmla="*/ 153 w 154"/>
                <a:gd name="T49" fmla="*/ 69 h 154"/>
                <a:gd name="T50" fmla="*/ 154 w 154"/>
                <a:gd name="T51" fmla="*/ 96 h 154"/>
                <a:gd name="T52" fmla="*/ 153 w 154"/>
                <a:gd name="T53" fmla="*/ 124 h 154"/>
                <a:gd name="T54" fmla="*/ 149 w 154"/>
                <a:gd name="T55" fmla="*/ 149 h 154"/>
                <a:gd name="T56" fmla="*/ 114 w 154"/>
                <a:gd name="T57" fmla="*/ 153 h 154"/>
                <a:gd name="T58" fmla="*/ 77 w 154"/>
                <a:gd name="T59" fmla="*/ 154 h 154"/>
                <a:gd name="T60" fmla="*/ 41 w 154"/>
                <a:gd name="T61" fmla="*/ 153 h 154"/>
                <a:gd name="T62" fmla="*/ 7 w 154"/>
                <a:gd name="T63" fmla="*/ 149 h 154"/>
                <a:gd name="T64" fmla="*/ 1 w 154"/>
                <a:gd name="T65" fmla="*/ 124 h 154"/>
                <a:gd name="T66" fmla="*/ 0 w 154"/>
                <a:gd name="T67" fmla="*/ 96 h 154"/>
                <a:gd name="T68" fmla="*/ 1 w 154"/>
                <a:gd name="T69" fmla="*/ 69 h 154"/>
                <a:gd name="T70" fmla="*/ 7 w 154"/>
                <a:gd name="T71" fmla="*/ 42 h 154"/>
                <a:gd name="T72" fmla="*/ 32 w 154"/>
                <a:gd name="T73" fmla="*/ 40 h 154"/>
                <a:gd name="T74" fmla="*/ 59 w 154"/>
                <a:gd name="T75" fmla="*/ 38 h 154"/>
                <a:gd name="T76" fmla="*/ 29 w 154"/>
                <a:gd name="T77" fmla="*/ 9 h 154"/>
                <a:gd name="T78" fmla="*/ 39 w 154"/>
                <a:gd name="T7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4">
                  <a:moveTo>
                    <a:pt x="77" y="57"/>
                  </a:moveTo>
                  <a:lnTo>
                    <a:pt x="51" y="58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6"/>
                  </a:lnTo>
                  <a:lnTo>
                    <a:pt x="21" y="114"/>
                  </a:lnTo>
                  <a:lnTo>
                    <a:pt x="24" y="132"/>
                  </a:lnTo>
                  <a:lnTo>
                    <a:pt x="51" y="134"/>
                  </a:lnTo>
                  <a:lnTo>
                    <a:pt x="77" y="134"/>
                  </a:lnTo>
                  <a:lnTo>
                    <a:pt x="105" y="134"/>
                  </a:lnTo>
                  <a:lnTo>
                    <a:pt x="130" y="132"/>
                  </a:lnTo>
                  <a:lnTo>
                    <a:pt x="134" y="114"/>
                  </a:lnTo>
                  <a:lnTo>
                    <a:pt x="136" y="96"/>
                  </a:lnTo>
                  <a:lnTo>
                    <a:pt x="134" y="78"/>
                  </a:lnTo>
                  <a:lnTo>
                    <a:pt x="130" y="61"/>
                  </a:lnTo>
                  <a:lnTo>
                    <a:pt x="105" y="58"/>
                  </a:lnTo>
                  <a:lnTo>
                    <a:pt x="77" y="57"/>
                  </a:lnTo>
                  <a:close/>
                  <a:moveTo>
                    <a:pt x="39" y="0"/>
                  </a:moveTo>
                  <a:lnTo>
                    <a:pt x="77" y="38"/>
                  </a:lnTo>
                  <a:lnTo>
                    <a:pt x="86" y="38"/>
                  </a:lnTo>
                  <a:lnTo>
                    <a:pt x="121" y="4"/>
                  </a:lnTo>
                  <a:lnTo>
                    <a:pt x="130" y="14"/>
                  </a:lnTo>
                  <a:lnTo>
                    <a:pt x="105" y="38"/>
                  </a:lnTo>
                  <a:lnTo>
                    <a:pt x="149" y="42"/>
                  </a:lnTo>
                  <a:lnTo>
                    <a:pt x="153" y="69"/>
                  </a:lnTo>
                  <a:lnTo>
                    <a:pt x="154" y="96"/>
                  </a:lnTo>
                  <a:lnTo>
                    <a:pt x="153" y="124"/>
                  </a:lnTo>
                  <a:lnTo>
                    <a:pt x="149" y="149"/>
                  </a:lnTo>
                  <a:lnTo>
                    <a:pt x="114" y="153"/>
                  </a:lnTo>
                  <a:lnTo>
                    <a:pt x="77" y="154"/>
                  </a:lnTo>
                  <a:lnTo>
                    <a:pt x="41" y="153"/>
                  </a:lnTo>
                  <a:lnTo>
                    <a:pt x="7" y="149"/>
                  </a:lnTo>
                  <a:lnTo>
                    <a:pt x="1" y="124"/>
                  </a:lnTo>
                  <a:lnTo>
                    <a:pt x="0" y="96"/>
                  </a:lnTo>
                  <a:lnTo>
                    <a:pt x="1" y="69"/>
                  </a:lnTo>
                  <a:lnTo>
                    <a:pt x="7" y="42"/>
                  </a:lnTo>
                  <a:lnTo>
                    <a:pt x="32" y="40"/>
                  </a:lnTo>
                  <a:lnTo>
                    <a:pt x="59" y="38"/>
                  </a:lnTo>
                  <a:lnTo>
                    <a:pt x="29" y="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120">
              <a:extLst>
                <a:ext uri="{FF2B5EF4-FFF2-40B4-BE49-F238E27FC236}">
                  <a16:creationId xmlns:a16="http://schemas.microsoft.com/office/drawing/2014/main" id="{4CE50B68-5D91-4C00-B1B0-94216C56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41" y="4093875"/>
              <a:ext cx="293549" cy="236925"/>
            </a:xfrm>
            <a:custGeom>
              <a:avLst/>
              <a:gdLst>
                <a:gd name="T0" fmla="*/ 135 w 197"/>
                <a:gd name="T1" fmla="*/ 0 h 159"/>
                <a:gd name="T2" fmla="*/ 153 w 197"/>
                <a:gd name="T3" fmla="*/ 2 h 159"/>
                <a:gd name="T4" fmla="*/ 166 w 197"/>
                <a:gd name="T5" fmla="*/ 12 h 159"/>
                <a:gd name="T6" fmla="*/ 179 w 197"/>
                <a:gd name="T7" fmla="*/ 8 h 159"/>
                <a:gd name="T8" fmla="*/ 191 w 197"/>
                <a:gd name="T9" fmla="*/ 2 h 159"/>
                <a:gd name="T10" fmla="*/ 185 w 197"/>
                <a:gd name="T11" fmla="*/ 14 h 159"/>
                <a:gd name="T12" fmla="*/ 173 w 197"/>
                <a:gd name="T13" fmla="*/ 25 h 159"/>
                <a:gd name="T14" fmla="*/ 197 w 197"/>
                <a:gd name="T15" fmla="*/ 18 h 159"/>
                <a:gd name="T16" fmla="*/ 190 w 197"/>
                <a:gd name="T17" fmla="*/ 26 h 159"/>
                <a:gd name="T18" fmla="*/ 183 w 197"/>
                <a:gd name="T19" fmla="*/ 33 h 159"/>
                <a:gd name="T20" fmla="*/ 177 w 197"/>
                <a:gd name="T21" fmla="*/ 38 h 159"/>
                <a:gd name="T22" fmla="*/ 177 w 197"/>
                <a:gd name="T23" fmla="*/ 44 h 159"/>
                <a:gd name="T24" fmla="*/ 174 w 197"/>
                <a:gd name="T25" fmla="*/ 65 h 159"/>
                <a:gd name="T26" fmla="*/ 169 w 197"/>
                <a:gd name="T27" fmla="*/ 85 h 159"/>
                <a:gd name="T28" fmla="*/ 159 w 197"/>
                <a:gd name="T29" fmla="*/ 104 h 159"/>
                <a:gd name="T30" fmla="*/ 147 w 197"/>
                <a:gd name="T31" fmla="*/ 121 h 159"/>
                <a:gd name="T32" fmla="*/ 130 w 197"/>
                <a:gd name="T33" fmla="*/ 137 h 159"/>
                <a:gd name="T34" fmla="*/ 111 w 197"/>
                <a:gd name="T35" fmla="*/ 149 h 159"/>
                <a:gd name="T36" fmla="*/ 87 w 197"/>
                <a:gd name="T37" fmla="*/ 155 h 159"/>
                <a:gd name="T38" fmla="*/ 62 w 197"/>
                <a:gd name="T39" fmla="*/ 159 h 159"/>
                <a:gd name="T40" fmla="*/ 40 w 197"/>
                <a:gd name="T41" fmla="*/ 157 h 159"/>
                <a:gd name="T42" fmla="*/ 18 w 197"/>
                <a:gd name="T43" fmla="*/ 150 h 159"/>
                <a:gd name="T44" fmla="*/ 0 w 197"/>
                <a:gd name="T45" fmla="*/ 141 h 159"/>
                <a:gd name="T46" fmla="*/ 9 w 197"/>
                <a:gd name="T47" fmla="*/ 141 h 159"/>
                <a:gd name="T48" fmla="*/ 28 w 197"/>
                <a:gd name="T49" fmla="*/ 140 h 159"/>
                <a:gd name="T50" fmla="*/ 45 w 197"/>
                <a:gd name="T51" fmla="*/ 133 h 159"/>
                <a:gd name="T52" fmla="*/ 59 w 197"/>
                <a:gd name="T53" fmla="*/ 124 h 159"/>
                <a:gd name="T54" fmla="*/ 44 w 197"/>
                <a:gd name="T55" fmla="*/ 121 h 159"/>
                <a:gd name="T56" fmla="*/ 30 w 197"/>
                <a:gd name="T57" fmla="*/ 110 h 159"/>
                <a:gd name="T58" fmla="*/ 22 w 197"/>
                <a:gd name="T59" fmla="*/ 96 h 159"/>
                <a:gd name="T60" fmla="*/ 29 w 197"/>
                <a:gd name="T61" fmla="*/ 97 h 159"/>
                <a:gd name="T62" fmla="*/ 36 w 197"/>
                <a:gd name="T63" fmla="*/ 97 h 159"/>
                <a:gd name="T64" fmla="*/ 40 w 197"/>
                <a:gd name="T65" fmla="*/ 96 h 159"/>
                <a:gd name="T66" fmla="*/ 28 w 197"/>
                <a:gd name="T67" fmla="*/ 90 h 159"/>
                <a:gd name="T68" fmla="*/ 17 w 197"/>
                <a:gd name="T69" fmla="*/ 81 h 159"/>
                <a:gd name="T70" fmla="*/ 10 w 197"/>
                <a:gd name="T71" fmla="*/ 70 h 159"/>
                <a:gd name="T72" fmla="*/ 8 w 197"/>
                <a:gd name="T73" fmla="*/ 56 h 159"/>
                <a:gd name="T74" fmla="*/ 8 w 197"/>
                <a:gd name="T75" fmla="*/ 56 h 159"/>
                <a:gd name="T76" fmla="*/ 13 w 197"/>
                <a:gd name="T77" fmla="*/ 58 h 159"/>
                <a:gd name="T78" fmla="*/ 20 w 197"/>
                <a:gd name="T79" fmla="*/ 60 h 159"/>
                <a:gd name="T80" fmla="*/ 26 w 197"/>
                <a:gd name="T81" fmla="*/ 61 h 159"/>
                <a:gd name="T82" fmla="*/ 17 w 197"/>
                <a:gd name="T83" fmla="*/ 52 h 159"/>
                <a:gd name="T84" fmla="*/ 10 w 197"/>
                <a:gd name="T85" fmla="*/ 40 h 159"/>
                <a:gd name="T86" fmla="*/ 8 w 197"/>
                <a:gd name="T87" fmla="*/ 26 h 159"/>
                <a:gd name="T88" fmla="*/ 9 w 197"/>
                <a:gd name="T89" fmla="*/ 20 h 159"/>
                <a:gd name="T90" fmla="*/ 10 w 197"/>
                <a:gd name="T91" fmla="*/ 13 h 159"/>
                <a:gd name="T92" fmla="*/ 14 w 197"/>
                <a:gd name="T93" fmla="*/ 6 h 159"/>
                <a:gd name="T94" fmla="*/ 30 w 197"/>
                <a:gd name="T95" fmla="*/ 24 h 159"/>
                <a:gd name="T96" fmla="*/ 50 w 197"/>
                <a:gd name="T97" fmla="*/ 36 h 159"/>
                <a:gd name="T98" fmla="*/ 73 w 197"/>
                <a:gd name="T99" fmla="*/ 45 h 159"/>
                <a:gd name="T100" fmla="*/ 97 w 197"/>
                <a:gd name="T101" fmla="*/ 49 h 159"/>
                <a:gd name="T102" fmla="*/ 95 w 197"/>
                <a:gd name="T103" fmla="*/ 44 h 159"/>
                <a:gd name="T104" fmla="*/ 95 w 197"/>
                <a:gd name="T105" fmla="*/ 40 h 159"/>
                <a:gd name="T106" fmla="*/ 99 w 197"/>
                <a:gd name="T107" fmla="*/ 24 h 159"/>
                <a:gd name="T108" fmla="*/ 107 w 197"/>
                <a:gd name="T109" fmla="*/ 10 h 159"/>
                <a:gd name="T110" fmla="*/ 121 w 197"/>
                <a:gd name="T111" fmla="*/ 2 h 159"/>
                <a:gd name="T112" fmla="*/ 135 w 197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59">
                  <a:moveTo>
                    <a:pt x="135" y="0"/>
                  </a:moveTo>
                  <a:lnTo>
                    <a:pt x="153" y="2"/>
                  </a:lnTo>
                  <a:lnTo>
                    <a:pt x="166" y="12"/>
                  </a:lnTo>
                  <a:lnTo>
                    <a:pt x="179" y="8"/>
                  </a:lnTo>
                  <a:lnTo>
                    <a:pt x="191" y="2"/>
                  </a:lnTo>
                  <a:lnTo>
                    <a:pt x="185" y="14"/>
                  </a:lnTo>
                  <a:lnTo>
                    <a:pt x="173" y="25"/>
                  </a:lnTo>
                  <a:lnTo>
                    <a:pt x="197" y="18"/>
                  </a:lnTo>
                  <a:lnTo>
                    <a:pt x="190" y="26"/>
                  </a:lnTo>
                  <a:lnTo>
                    <a:pt x="183" y="33"/>
                  </a:lnTo>
                  <a:lnTo>
                    <a:pt x="177" y="38"/>
                  </a:lnTo>
                  <a:lnTo>
                    <a:pt x="177" y="44"/>
                  </a:lnTo>
                  <a:lnTo>
                    <a:pt x="174" y="65"/>
                  </a:lnTo>
                  <a:lnTo>
                    <a:pt x="169" y="85"/>
                  </a:lnTo>
                  <a:lnTo>
                    <a:pt x="159" y="104"/>
                  </a:lnTo>
                  <a:lnTo>
                    <a:pt x="147" y="121"/>
                  </a:lnTo>
                  <a:lnTo>
                    <a:pt x="130" y="137"/>
                  </a:lnTo>
                  <a:lnTo>
                    <a:pt x="111" y="149"/>
                  </a:lnTo>
                  <a:lnTo>
                    <a:pt x="87" y="155"/>
                  </a:lnTo>
                  <a:lnTo>
                    <a:pt x="62" y="159"/>
                  </a:lnTo>
                  <a:lnTo>
                    <a:pt x="40" y="157"/>
                  </a:lnTo>
                  <a:lnTo>
                    <a:pt x="18" y="150"/>
                  </a:lnTo>
                  <a:lnTo>
                    <a:pt x="0" y="141"/>
                  </a:lnTo>
                  <a:lnTo>
                    <a:pt x="9" y="141"/>
                  </a:lnTo>
                  <a:lnTo>
                    <a:pt x="28" y="140"/>
                  </a:lnTo>
                  <a:lnTo>
                    <a:pt x="45" y="133"/>
                  </a:lnTo>
                  <a:lnTo>
                    <a:pt x="59" y="124"/>
                  </a:lnTo>
                  <a:lnTo>
                    <a:pt x="44" y="121"/>
                  </a:lnTo>
                  <a:lnTo>
                    <a:pt x="30" y="110"/>
                  </a:lnTo>
                  <a:lnTo>
                    <a:pt x="22" y="96"/>
                  </a:lnTo>
                  <a:lnTo>
                    <a:pt x="29" y="97"/>
                  </a:lnTo>
                  <a:lnTo>
                    <a:pt x="36" y="97"/>
                  </a:lnTo>
                  <a:lnTo>
                    <a:pt x="40" y="96"/>
                  </a:lnTo>
                  <a:lnTo>
                    <a:pt x="28" y="90"/>
                  </a:lnTo>
                  <a:lnTo>
                    <a:pt x="17" y="81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3" y="58"/>
                  </a:lnTo>
                  <a:lnTo>
                    <a:pt x="20" y="60"/>
                  </a:lnTo>
                  <a:lnTo>
                    <a:pt x="26" y="61"/>
                  </a:lnTo>
                  <a:lnTo>
                    <a:pt x="17" y="52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9" y="20"/>
                  </a:lnTo>
                  <a:lnTo>
                    <a:pt x="10" y="13"/>
                  </a:lnTo>
                  <a:lnTo>
                    <a:pt x="14" y="6"/>
                  </a:lnTo>
                  <a:lnTo>
                    <a:pt x="30" y="24"/>
                  </a:lnTo>
                  <a:lnTo>
                    <a:pt x="50" y="36"/>
                  </a:lnTo>
                  <a:lnTo>
                    <a:pt x="73" y="45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5" y="40"/>
                  </a:lnTo>
                  <a:lnTo>
                    <a:pt x="99" y="24"/>
                  </a:lnTo>
                  <a:lnTo>
                    <a:pt x="107" y="10"/>
                  </a:lnTo>
                  <a:lnTo>
                    <a:pt x="121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21">
              <a:extLst>
                <a:ext uri="{FF2B5EF4-FFF2-40B4-BE49-F238E27FC236}">
                  <a16:creationId xmlns:a16="http://schemas.microsoft.com/office/drawing/2014/main" id="{A006FA52-52BB-49BD-A611-22D3EAA4A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779" y="5315754"/>
              <a:ext cx="284608" cy="265236"/>
            </a:xfrm>
            <a:custGeom>
              <a:avLst/>
              <a:gdLst>
                <a:gd name="T0" fmla="*/ 72 w 191"/>
                <a:gd name="T1" fmla="*/ 69 h 178"/>
                <a:gd name="T2" fmla="*/ 72 w 191"/>
                <a:gd name="T3" fmla="*/ 86 h 178"/>
                <a:gd name="T4" fmla="*/ 18 w 191"/>
                <a:gd name="T5" fmla="*/ 107 h 178"/>
                <a:gd name="T6" fmla="*/ 96 w 191"/>
                <a:gd name="T7" fmla="*/ 137 h 178"/>
                <a:gd name="T8" fmla="*/ 175 w 191"/>
                <a:gd name="T9" fmla="*/ 107 h 178"/>
                <a:gd name="T10" fmla="*/ 120 w 191"/>
                <a:gd name="T11" fmla="*/ 86 h 178"/>
                <a:gd name="T12" fmla="*/ 120 w 191"/>
                <a:gd name="T13" fmla="*/ 69 h 178"/>
                <a:gd name="T14" fmla="*/ 191 w 191"/>
                <a:gd name="T15" fmla="*/ 95 h 178"/>
                <a:gd name="T16" fmla="*/ 191 w 191"/>
                <a:gd name="T17" fmla="*/ 143 h 178"/>
                <a:gd name="T18" fmla="*/ 96 w 191"/>
                <a:gd name="T19" fmla="*/ 178 h 178"/>
                <a:gd name="T20" fmla="*/ 0 w 191"/>
                <a:gd name="T21" fmla="*/ 143 h 178"/>
                <a:gd name="T22" fmla="*/ 0 w 191"/>
                <a:gd name="T23" fmla="*/ 95 h 178"/>
                <a:gd name="T24" fmla="*/ 72 w 191"/>
                <a:gd name="T25" fmla="*/ 69 h 178"/>
                <a:gd name="T26" fmla="*/ 96 w 191"/>
                <a:gd name="T27" fmla="*/ 0 h 178"/>
                <a:gd name="T28" fmla="*/ 143 w 191"/>
                <a:gd name="T29" fmla="*/ 47 h 178"/>
                <a:gd name="T30" fmla="*/ 108 w 191"/>
                <a:gd name="T31" fmla="*/ 47 h 178"/>
                <a:gd name="T32" fmla="*/ 108 w 191"/>
                <a:gd name="T33" fmla="*/ 95 h 178"/>
                <a:gd name="T34" fmla="*/ 84 w 191"/>
                <a:gd name="T35" fmla="*/ 95 h 178"/>
                <a:gd name="T36" fmla="*/ 84 w 191"/>
                <a:gd name="T37" fmla="*/ 47 h 178"/>
                <a:gd name="T38" fmla="*/ 48 w 191"/>
                <a:gd name="T39" fmla="*/ 47 h 178"/>
                <a:gd name="T40" fmla="*/ 96 w 191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78">
                  <a:moveTo>
                    <a:pt x="72" y="69"/>
                  </a:moveTo>
                  <a:lnTo>
                    <a:pt x="72" y="86"/>
                  </a:lnTo>
                  <a:lnTo>
                    <a:pt x="18" y="107"/>
                  </a:lnTo>
                  <a:lnTo>
                    <a:pt x="96" y="137"/>
                  </a:lnTo>
                  <a:lnTo>
                    <a:pt x="175" y="107"/>
                  </a:lnTo>
                  <a:lnTo>
                    <a:pt x="120" y="86"/>
                  </a:lnTo>
                  <a:lnTo>
                    <a:pt x="120" y="69"/>
                  </a:lnTo>
                  <a:lnTo>
                    <a:pt x="191" y="95"/>
                  </a:lnTo>
                  <a:lnTo>
                    <a:pt x="191" y="143"/>
                  </a:lnTo>
                  <a:lnTo>
                    <a:pt x="96" y="178"/>
                  </a:lnTo>
                  <a:lnTo>
                    <a:pt x="0" y="143"/>
                  </a:lnTo>
                  <a:lnTo>
                    <a:pt x="0" y="95"/>
                  </a:lnTo>
                  <a:lnTo>
                    <a:pt x="72" y="69"/>
                  </a:lnTo>
                  <a:close/>
                  <a:moveTo>
                    <a:pt x="96" y="0"/>
                  </a:moveTo>
                  <a:lnTo>
                    <a:pt x="143" y="47"/>
                  </a:lnTo>
                  <a:lnTo>
                    <a:pt x="108" y="47"/>
                  </a:lnTo>
                  <a:lnTo>
                    <a:pt x="108" y="95"/>
                  </a:lnTo>
                  <a:lnTo>
                    <a:pt x="84" y="95"/>
                  </a:lnTo>
                  <a:lnTo>
                    <a:pt x="84" y="47"/>
                  </a:lnTo>
                  <a:lnTo>
                    <a:pt x="48" y="4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22">
              <a:extLst>
                <a:ext uri="{FF2B5EF4-FFF2-40B4-BE49-F238E27FC236}">
                  <a16:creationId xmlns:a16="http://schemas.microsoft.com/office/drawing/2014/main" id="{B45B3F4E-604A-40A0-A747-C56797772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6858" y="5604832"/>
              <a:ext cx="216064" cy="162420"/>
            </a:xfrm>
            <a:custGeom>
              <a:avLst/>
              <a:gdLst>
                <a:gd name="T0" fmla="*/ 18 w 145"/>
                <a:gd name="T1" fmla="*/ 64 h 109"/>
                <a:gd name="T2" fmla="*/ 18 w 145"/>
                <a:gd name="T3" fmla="*/ 90 h 109"/>
                <a:gd name="T4" fmla="*/ 91 w 145"/>
                <a:gd name="T5" fmla="*/ 90 h 109"/>
                <a:gd name="T6" fmla="*/ 91 w 145"/>
                <a:gd name="T7" fmla="*/ 64 h 109"/>
                <a:gd name="T8" fmla="*/ 18 w 145"/>
                <a:gd name="T9" fmla="*/ 64 h 109"/>
                <a:gd name="T10" fmla="*/ 10 w 145"/>
                <a:gd name="T11" fmla="*/ 45 h 109"/>
                <a:gd name="T12" fmla="*/ 100 w 145"/>
                <a:gd name="T13" fmla="*/ 45 h 109"/>
                <a:gd name="T14" fmla="*/ 104 w 145"/>
                <a:gd name="T15" fmla="*/ 45 h 109"/>
                <a:gd name="T16" fmla="*/ 107 w 145"/>
                <a:gd name="T17" fmla="*/ 48 h 109"/>
                <a:gd name="T18" fmla="*/ 108 w 145"/>
                <a:gd name="T19" fmla="*/ 50 h 109"/>
                <a:gd name="T20" fmla="*/ 110 w 145"/>
                <a:gd name="T21" fmla="*/ 54 h 109"/>
                <a:gd name="T22" fmla="*/ 110 w 145"/>
                <a:gd name="T23" fmla="*/ 68 h 109"/>
                <a:gd name="T24" fmla="*/ 145 w 145"/>
                <a:gd name="T25" fmla="*/ 45 h 109"/>
                <a:gd name="T26" fmla="*/ 145 w 145"/>
                <a:gd name="T27" fmla="*/ 109 h 109"/>
                <a:gd name="T28" fmla="*/ 110 w 145"/>
                <a:gd name="T29" fmla="*/ 86 h 109"/>
                <a:gd name="T30" fmla="*/ 110 w 145"/>
                <a:gd name="T31" fmla="*/ 100 h 109"/>
                <a:gd name="T32" fmla="*/ 108 w 145"/>
                <a:gd name="T33" fmla="*/ 104 h 109"/>
                <a:gd name="T34" fmla="*/ 107 w 145"/>
                <a:gd name="T35" fmla="*/ 106 h 109"/>
                <a:gd name="T36" fmla="*/ 104 w 145"/>
                <a:gd name="T37" fmla="*/ 108 h 109"/>
                <a:gd name="T38" fmla="*/ 100 w 145"/>
                <a:gd name="T39" fmla="*/ 109 h 109"/>
                <a:gd name="T40" fmla="*/ 10 w 145"/>
                <a:gd name="T41" fmla="*/ 109 h 109"/>
                <a:gd name="T42" fmla="*/ 6 w 145"/>
                <a:gd name="T43" fmla="*/ 108 h 109"/>
                <a:gd name="T44" fmla="*/ 3 w 145"/>
                <a:gd name="T45" fmla="*/ 106 h 109"/>
                <a:gd name="T46" fmla="*/ 0 w 145"/>
                <a:gd name="T47" fmla="*/ 104 h 109"/>
                <a:gd name="T48" fmla="*/ 0 w 145"/>
                <a:gd name="T49" fmla="*/ 100 h 109"/>
                <a:gd name="T50" fmla="*/ 0 w 145"/>
                <a:gd name="T51" fmla="*/ 54 h 109"/>
                <a:gd name="T52" fmla="*/ 0 w 145"/>
                <a:gd name="T53" fmla="*/ 50 h 109"/>
                <a:gd name="T54" fmla="*/ 3 w 145"/>
                <a:gd name="T55" fmla="*/ 48 h 109"/>
                <a:gd name="T56" fmla="*/ 6 w 145"/>
                <a:gd name="T57" fmla="*/ 45 h 109"/>
                <a:gd name="T58" fmla="*/ 10 w 145"/>
                <a:gd name="T59" fmla="*/ 45 h 109"/>
                <a:gd name="T60" fmla="*/ 78 w 145"/>
                <a:gd name="T61" fmla="*/ 0 h 109"/>
                <a:gd name="T62" fmla="*/ 90 w 145"/>
                <a:gd name="T63" fmla="*/ 3 h 109"/>
                <a:gd name="T64" fmla="*/ 98 w 145"/>
                <a:gd name="T65" fmla="*/ 11 h 109"/>
                <a:gd name="T66" fmla="*/ 100 w 145"/>
                <a:gd name="T67" fmla="*/ 23 h 109"/>
                <a:gd name="T68" fmla="*/ 98 w 145"/>
                <a:gd name="T69" fmla="*/ 33 h 109"/>
                <a:gd name="T70" fmla="*/ 90 w 145"/>
                <a:gd name="T71" fmla="*/ 42 h 109"/>
                <a:gd name="T72" fmla="*/ 78 w 145"/>
                <a:gd name="T73" fmla="*/ 45 h 109"/>
                <a:gd name="T74" fmla="*/ 66 w 145"/>
                <a:gd name="T75" fmla="*/ 42 h 109"/>
                <a:gd name="T76" fmla="*/ 58 w 145"/>
                <a:gd name="T77" fmla="*/ 33 h 109"/>
                <a:gd name="T78" fmla="*/ 55 w 145"/>
                <a:gd name="T79" fmla="*/ 23 h 109"/>
                <a:gd name="T80" fmla="*/ 58 w 145"/>
                <a:gd name="T81" fmla="*/ 11 h 109"/>
                <a:gd name="T82" fmla="*/ 66 w 145"/>
                <a:gd name="T83" fmla="*/ 3 h 109"/>
                <a:gd name="T84" fmla="*/ 78 w 145"/>
                <a:gd name="T85" fmla="*/ 0 h 109"/>
                <a:gd name="T86" fmla="*/ 23 w 145"/>
                <a:gd name="T87" fmla="*/ 0 h 109"/>
                <a:gd name="T88" fmla="*/ 35 w 145"/>
                <a:gd name="T89" fmla="*/ 3 h 109"/>
                <a:gd name="T90" fmla="*/ 43 w 145"/>
                <a:gd name="T91" fmla="*/ 11 h 109"/>
                <a:gd name="T92" fmla="*/ 46 w 145"/>
                <a:gd name="T93" fmla="*/ 23 h 109"/>
                <a:gd name="T94" fmla="*/ 43 w 145"/>
                <a:gd name="T95" fmla="*/ 33 h 109"/>
                <a:gd name="T96" fmla="*/ 35 w 145"/>
                <a:gd name="T97" fmla="*/ 42 h 109"/>
                <a:gd name="T98" fmla="*/ 23 w 145"/>
                <a:gd name="T99" fmla="*/ 45 h 109"/>
                <a:gd name="T100" fmla="*/ 11 w 145"/>
                <a:gd name="T101" fmla="*/ 42 h 109"/>
                <a:gd name="T102" fmla="*/ 3 w 145"/>
                <a:gd name="T103" fmla="*/ 33 h 109"/>
                <a:gd name="T104" fmla="*/ 0 w 145"/>
                <a:gd name="T105" fmla="*/ 23 h 109"/>
                <a:gd name="T106" fmla="*/ 3 w 145"/>
                <a:gd name="T107" fmla="*/ 11 h 109"/>
                <a:gd name="T108" fmla="*/ 11 w 145"/>
                <a:gd name="T109" fmla="*/ 3 h 109"/>
                <a:gd name="T110" fmla="*/ 23 w 145"/>
                <a:gd name="T1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109">
                  <a:moveTo>
                    <a:pt x="18" y="64"/>
                  </a:moveTo>
                  <a:lnTo>
                    <a:pt x="18" y="90"/>
                  </a:lnTo>
                  <a:lnTo>
                    <a:pt x="91" y="90"/>
                  </a:lnTo>
                  <a:lnTo>
                    <a:pt x="91" y="64"/>
                  </a:lnTo>
                  <a:lnTo>
                    <a:pt x="18" y="64"/>
                  </a:lnTo>
                  <a:close/>
                  <a:moveTo>
                    <a:pt x="10" y="45"/>
                  </a:moveTo>
                  <a:lnTo>
                    <a:pt x="100" y="45"/>
                  </a:lnTo>
                  <a:lnTo>
                    <a:pt x="104" y="45"/>
                  </a:lnTo>
                  <a:lnTo>
                    <a:pt x="107" y="48"/>
                  </a:lnTo>
                  <a:lnTo>
                    <a:pt x="108" y="50"/>
                  </a:lnTo>
                  <a:lnTo>
                    <a:pt x="110" y="54"/>
                  </a:lnTo>
                  <a:lnTo>
                    <a:pt x="110" y="68"/>
                  </a:lnTo>
                  <a:lnTo>
                    <a:pt x="145" y="45"/>
                  </a:lnTo>
                  <a:lnTo>
                    <a:pt x="145" y="109"/>
                  </a:lnTo>
                  <a:lnTo>
                    <a:pt x="110" y="86"/>
                  </a:lnTo>
                  <a:lnTo>
                    <a:pt x="110" y="100"/>
                  </a:lnTo>
                  <a:lnTo>
                    <a:pt x="108" y="104"/>
                  </a:lnTo>
                  <a:lnTo>
                    <a:pt x="107" y="106"/>
                  </a:lnTo>
                  <a:lnTo>
                    <a:pt x="104" y="108"/>
                  </a:lnTo>
                  <a:lnTo>
                    <a:pt x="100" y="109"/>
                  </a:lnTo>
                  <a:lnTo>
                    <a:pt x="10" y="109"/>
                  </a:lnTo>
                  <a:lnTo>
                    <a:pt x="6" y="108"/>
                  </a:lnTo>
                  <a:lnTo>
                    <a:pt x="3" y="106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3" y="48"/>
                  </a:lnTo>
                  <a:lnTo>
                    <a:pt x="6" y="45"/>
                  </a:lnTo>
                  <a:lnTo>
                    <a:pt x="10" y="45"/>
                  </a:lnTo>
                  <a:close/>
                  <a:moveTo>
                    <a:pt x="78" y="0"/>
                  </a:moveTo>
                  <a:lnTo>
                    <a:pt x="90" y="3"/>
                  </a:lnTo>
                  <a:lnTo>
                    <a:pt x="98" y="11"/>
                  </a:lnTo>
                  <a:lnTo>
                    <a:pt x="100" y="23"/>
                  </a:lnTo>
                  <a:lnTo>
                    <a:pt x="98" y="33"/>
                  </a:lnTo>
                  <a:lnTo>
                    <a:pt x="90" y="42"/>
                  </a:lnTo>
                  <a:lnTo>
                    <a:pt x="78" y="45"/>
                  </a:lnTo>
                  <a:lnTo>
                    <a:pt x="66" y="42"/>
                  </a:lnTo>
                  <a:lnTo>
                    <a:pt x="58" y="33"/>
                  </a:lnTo>
                  <a:lnTo>
                    <a:pt x="55" y="23"/>
                  </a:lnTo>
                  <a:lnTo>
                    <a:pt x="58" y="11"/>
                  </a:lnTo>
                  <a:lnTo>
                    <a:pt x="66" y="3"/>
                  </a:lnTo>
                  <a:lnTo>
                    <a:pt x="78" y="0"/>
                  </a:lnTo>
                  <a:close/>
                  <a:moveTo>
                    <a:pt x="23" y="0"/>
                  </a:moveTo>
                  <a:lnTo>
                    <a:pt x="35" y="3"/>
                  </a:lnTo>
                  <a:lnTo>
                    <a:pt x="43" y="11"/>
                  </a:lnTo>
                  <a:lnTo>
                    <a:pt x="46" y="23"/>
                  </a:lnTo>
                  <a:lnTo>
                    <a:pt x="43" y="33"/>
                  </a:lnTo>
                  <a:lnTo>
                    <a:pt x="35" y="42"/>
                  </a:lnTo>
                  <a:lnTo>
                    <a:pt x="23" y="45"/>
                  </a:lnTo>
                  <a:lnTo>
                    <a:pt x="11" y="42"/>
                  </a:lnTo>
                  <a:lnTo>
                    <a:pt x="3" y="33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B3FD7857-1167-4861-93E3-989907DEC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196" y="5069887"/>
              <a:ext cx="229475" cy="230964"/>
            </a:xfrm>
            <a:custGeom>
              <a:avLst/>
              <a:gdLst>
                <a:gd name="T0" fmla="*/ 102 w 154"/>
                <a:gd name="T1" fmla="*/ 47 h 155"/>
                <a:gd name="T2" fmla="*/ 88 w 154"/>
                <a:gd name="T3" fmla="*/ 59 h 155"/>
                <a:gd name="T4" fmla="*/ 88 w 154"/>
                <a:gd name="T5" fmla="*/ 66 h 155"/>
                <a:gd name="T6" fmla="*/ 94 w 154"/>
                <a:gd name="T7" fmla="*/ 67 h 155"/>
                <a:gd name="T8" fmla="*/ 97 w 154"/>
                <a:gd name="T9" fmla="*/ 73 h 155"/>
                <a:gd name="T10" fmla="*/ 94 w 154"/>
                <a:gd name="T11" fmla="*/ 81 h 155"/>
                <a:gd name="T12" fmla="*/ 89 w 154"/>
                <a:gd name="T13" fmla="*/ 91 h 155"/>
                <a:gd name="T14" fmla="*/ 84 w 154"/>
                <a:gd name="T15" fmla="*/ 97 h 155"/>
                <a:gd name="T16" fmla="*/ 81 w 154"/>
                <a:gd name="T17" fmla="*/ 97 h 155"/>
                <a:gd name="T18" fmla="*/ 78 w 154"/>
                <a:gd name="T19" fmla="*/ 91 h 155"/>
                <a:gd name="T20" fmla="*/ 74 w 154"/>
                <a:gd name="T21" fmla="*/ 79 h 155"/>
                <a:gd name="T22" fmla="*/ 72 w 154"/>
                <a:gd name="T23" fmla="*/ 62 h 155"/>
                <a:gd name="T24" fmla="*/ 65 w 154"/>
                <a:gd name="T25" fmla="*/ 49 h 155"/>
                <a:gd name="T26" fmla="*/ 52 w 154"/>
                <a:gd name="T27" fmla="*/ 50 h 155"/>
                <a:gd name="T28" fmla="*/ 37 w 154"/>
                <a:gd name="T29" fmla="*/ 62 h 155"/>
                <a:gd name="T30" fmla="*/ 32 w 154"/>
                <a:gd name="T31" fmla="*/ 69 h 155"/>
                <a:gd name="T32" fmla="*/ 36 w 154"/>
                <a:gd name="T33" fmla="*/ 73 h 155"/>
                <a:gd name="T34" fmla="*/ 40 w 154"/>
                <a:gd name="T35" fmla="*/ 71 h 155"/>
                <a:gd name="T36" fmla="*/ 44 w 154"/>
                <a:gd name="T37" fmla="*/ 70 h 155"/>
                <a:gd name="T38" fmla="*/ 48 w 154"/>
                <a:gd name="T39" fmla="*/ 75 h 155"/>
                <a:gd name="T40" fmla="*/ 54 w 154"/>
                <a:gd name="T41" fmla="*/ 98 h 155"/>
                <a:gd name="T42" fmla="*/ 61 w 154"/>
                <a:gd name="T43" fmla="*/ 117 h 155"/>
                <a:gd name="T44" fmla="*/ 65 w 154"/>
                <a:gd name="T45" fmla="*/ 123 h 155"/>
                <a:gd name="T46" fmla="*/ 72 w 154"/>
                <a:gd name="T47" fmla="*/ 127 h 155"/>
                <a:gd name="T48" fmla="*/ 81 w 154"/>
                <a:gd name="T49" fmla="*/ 125 h 155"/>
                <a:gd name="T50" fmla="*/ 97 w 154"/>
                <a:gd name="T51" fmla="*/ 110 h 155"/>
                <a:gd name="T52" fmla="*/ 117 w 154"/>
                <a:gd name="T53" fmla="*/ 83 h 155"/>
                <a:gd name="T54" fmla="*/ 122 w 154"/>
                <a:gd name="T55" fmla="*/ 55 h 155"/>
                <a:gd name="T56" fmla="*/ 112 w 154"/>
                <a:gd name="T57" fmla="*/ 47 h 155"/>
                <a:gd name="T58" fmla="*/ 102 w 154"/>
                <a:gd name="T59" fmla="*/ 4 h 155"/>
                <a:gd name="T60" fmla="*/ 140 w 154"/>
                <a:gd name="T61" fmla="*/ 31 h 155"/>
                <a:gd name="T62" fmla="*/ 154 w 154"/>
                <a:gd name="T63" fmla="*/ 77 h 155"/>
                <a:gd name="T64" fmla="*/ 140 w 154"/>
                <a:gd name="T65" fmla="*/ 123 h 155"/>
                <a:gd name="T66" fmla="*/ 102 w 154"/>
                <a:gd name="T67" fmla="*/ 151 h 155"/>
                <a:gd name="T68" fmla="*/ 53 w 154"/>
                <a:gd name="T69" fmla="*/ 151 h 155"/>
                <a:gd name="T70" fmla="*/ 14 w 154"/>
                <a:gd name="T71" fmla="*/ 123 h 155"/>
                <a:gd name="T72" fmla="*/ 0 w 154"/>
                <a:gd name="T73" fmla="*/ 77 h 155"/>
                <a:gd name="T74" fmla="*/ 14 w 154"/>
                <a:gd name="T75" fmla="*/ 31 h 155"/>
                <a:gd name="T76" fmla="*/ 53 w 154"/>
                <a:gd name="T77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" h="155">
                  <a:moveTo>
                    <a:pt x="112" y="47"/>
                  </a:moveTo>
                  <a:lnTo>
                    <a:pt x="102" y="47"/>
                  </a:lnTo>
                  <a:lnTo>
                    <a:pt x="94" y="51"/>
                  </a:lnTo>
                  <a:lnTo>
                    <a:pt x="88" y="59"/>
                  </a:lnTo>
                  <a:lnTo>
                    <a:pt x="84" y="69"/>
                  </a:lnTo>
                  <a:lnTo>
                    <a:pt x="88" y="66"/>
                  </a:lnTo>
                  <a:lnTo>
                    <a:pt x="92" y="66"/>
                  </a:lnTo>
                  <a:lnTo>
                    <a:pt x="94" y="67"/>
                  </a:lnTo>
                  <a:lnTo>
                    <a:pt x="96" y="70"/>
                  </a:lnTo>
                  <a:lnTo>
                    <a:pt x="97" y="73"/>
                  </a:lnTo>
                  <a:lnTo>
                    <a:pt x="97" y="77"/>
                  </a:lnTo>
                  <a:lnTo>
                    <a:pt x="94" y="81"/>
                  </a:lnTo>
                  <a:lnTo>
                    <a:pt x="92" y="86"/>
                  </a:lnTo>
                  <a:lnTo>
                    <a:pt x="89" y="91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2" y="98"/>
                  </a:lnTo>
                  <a:lnTo>
                    <a:pt x="81" y="97"/>
                  </a:lnTo>
                  <a:lnTo>
                    <a:pt x="80" y="94"/>
                  </a:lnTo>
                  <a:lnTo>
                    <a:pt x="78" y="91"/>
                  </a:lnTo>
                  <a:lnTo>
                    <a:pt x="76" y="86"/>
                  </a:lnTo>
                  <a:lnTo>
                    <a:pt x="74" y="79"/>
                  </a:lnTo>
                  <a:lnTo>
                    <a:pt x="73" y="71"/>
                  </a:lnTo>
                  <a:lnTo>
                    <a:pt x="72" y="62"/>
                  </a:lnTo>
                  <a:lnTo>
                    <a:pt x="69" y="54"/>
                  </a:lnTo>
                  <a:lnTo>
                    <a:pt x="65" y="49"/>
                  </a:lnTo>
                  <a:lnTo>
                    <a:pt x="58" y="47"/>
                  </a:lnTo>
                  <a:lnTo>
                    <a:pt x="52" y="50"/>
                  </a:lnTo>
                  <a:lnTo>
                    <a:pt x="44" y="55"/>
                  </a:lnTo>
                  <a:lnTo>
                    <a:pt x="37" y="62"/>
                  </a:lnTo>
                  <a:lnTo>
                    <a:pt x="33" y="66"/>
                  </a:lnTo>
                  <a:lnTo>
                    <a:pt x="32" y="69"/>
                  </a:lnTo>
                  <a:lnTo>
                    <a:pt x="34" y="74"/>
                  </a:lnTo>
                  <a:lnTo>
                    <a:pt x="36" y="73"/>
                  </a:lnTo>
                  <a:lnTo>
                    <a:pt x="37" y="73"/>
                  </a:lnTo>
                  <a:lnTo>
                    <a:pt x="40" y="71"/>
                  </a:lnTo>
                  <a:lnTo>
                    <a:pt x="41" y="70"/>
                  </a:lnTo>
                  <a:lnTo>
                    <a:pt x="44" y="70"/>
                  </a:lnTo>
                  <a:lnTo>
                    <a:pt x="45" y="70"/>
                  </a:lnTo>
                  <a:lnTo>
                    <a:pt x="48" y="75"/>
                  </a:lnTo>
                  <a:lnTo>
                    <a:pt x="50" y="86"/>
                  </a:lnTo>
                  <a:lnTo>
                    <a:pt x="54" y="98"/>
                  </a:lnTo>
                  <a:lnTo>
                    <a:pt x="58" y="110"/>
                  </a:lnTo>
                  <a:lnTo>
                    <a:pt x="61" y="117"/>
                  </a:lnTo>
                  <a:lnTo>
                    <a:pt x="62" y="121"/>
                  </a:lnTo>
                  <a:lnTo>
                    <a:pt x="65" y="123"/>
                  </a:lnTo>
                  <a:lnTo>
                    <a:pt x="69" y="126"/>
                  </a:lnTo>
                  <a:lnTo>
                    <a:pt x="72" y="127"/>
                  </a:lnTo>
                  <a:lnTo>
                    <a:pt x="76" y="127"/>
                  </a:lnTo>
                  <a:lnTo>
                    <a:pt x="81" y="125"/>
                  </a:lnTo>
                  <a:lnTo>
                    <a:pt x="88" y="119"/>
                  </a:lnTo>
                  <a:lnTo>
                    <a:pt x="97" y="110"/>
                  </a:lnTo>
                  <a:lnTo>
                    <a:pt x="108" y="98"/>
                  </a:lnTo>
                  <a:lnTo>
                    <a:pt x="117" y="83"/>
                  </a:lnTo>
                  <a:lnTo>
                    <a:pt x="122" y="66"/>
                  </a:lnTo>
                  <a:lnTo>
                    <a:pt x="122" y="55"/>
                  </a:lnTo>
                  <a:lnTo>
                    <a:pt x="118" y="50"/>
                  </a:lnTo>
                  <a:lnTo>
                    <a:pt x="112" y="47"/>
                  </a:lnTo>
                  <a:close/>
                  <a:moveTo>
                    <a:pt x="77" y="0"/>
                  </a:moveTo>
                  <a:lnTo>
                    <a:pt x="102" y="4"/>
                  </a:lnTo>
                  <a:lnTo>
                    <a:pt x="124" y="14"/>
                  </a:lnTo>
                  <a:lnTo>
                    <a:pt x="140" y="31"/>
                  </a:lnTo>
                  <a:lnTo>
                    <a:pt x="150" y="53"/>
                  </a:lnTo>
                  <a:lnTo>
                    <a:pt x="154" y="77"/>
                  </a:lnTo>
                  <a:lnTo>
                    <a:pt x="150" y="102"/>
                  </a:lnTo>
                  <a:lnTo>
                    <a:pt x="140" y="123"/>
                  </a:lnTo>
                  <a:lnTo>
                    <a:pt x="124" y="139"/>
                  </a:lnTo>
                  <a:lnTo>
                    <a:pt x="102" y="151"/>
                  </a:lnTo>
                  <a:lnTo>
                    <a:pt x="77" y="155"/>
                  </a:lnTo>
                  <a:lnTo>
                    <a:pt x="53" y="151"/>
                  </a:lnTo>
                  <a:lnTo>
                    <a:pt x="32" y="139"/>
                  </a:lnTo>
                  <a:lnTo>
                    <a:pt x="14" y="123"/>
                  </a:lnTo>
                  <a:lnTo>
                    <a:pt x="4" y="102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1"/>
                  </a:lnTo>
                  <a:lnTo>
                    <a:pt x="32" y="14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24">
              <a:extLst>
                <a:ext uri="{FF2B5EF4-FFF2-40B4-BE49-F238E27FC236}">
                  <a16:creationId xmlns:a16="http://schemas.microsoft.com/office/drawing/2014/main" id="{EFC710BF-364A-4D43-96DB-E59541183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4671" y="4867235"/>
              <a:ext cx="223514" cy="184771"/>
            </a:xfrm>
            <a:custGeom>
              <a:avLst/>
              <a:gdLst>
                <a:gd name="T0" fmla="*/ 78 w 150"/>
                <a:gd name="T1" fmla="*/ 30 h 124"/>
                <a:gd name="T2" fmla="*/ 89 w 150"/>
                <a:gd name="T3" fmla="*/ 45 h 124"/>
                <a:gd name="T4" fmla="*/ 89 w 150"/>
                <a:gd name="T5" fmla="*/ 77 h 124"/>
                <a:gd name="T6" fmla="*/ 78 w 150"/>
                <a:gd name="T7" fmla="*/ 93 h 124"/>
                <a:gd name="T8" fmla="*/ 73 w 150"/>
                <a:gd name="T9" fmla="*/ 93 h 124"/>
                <a:gd name="T10" fmla="*/ 69 w 150"/>
                <a:gd name="T11" fmla="*/ 89 h 124"/>
                <a:gd name="T12" fmla="*/ 69 w 150"/>
                <a:gd name="T13" fmla="*/ 84 h 124"/>
                <a:gd name="T14" fmla="*/ 77 w 150"/>
                <a:gd name="T15" fmla="*/ 72 h 124"/>
                <a:gd name="T16" fmla="*/ 77 w 150"/>
                <a:gd name="T17" fmla="*/ 50 h 124"/>
                <a:gd name="T18" fmla="*/ 69 w 150"/>
                <a:gd name="T19" fmla="*/ 38 h 124"/>
                <a:gd name="T20" fmla="*/ 69 w 150"/>
                <a:gd name="T21" fmla="*/ 34 h 124"/>
                <a:gd name="T22" fmla="*/ 73 w 150"/>
                <a:gd name="T23" fmla="*/ 30 h 124"/>
                <a:gd name="T24" fmla="*/ 100 w 150"/>
                <a:gd name="T25" fmla="*/ 17 h 124"/>
                <a:gd name="T26" fmla="*/ 104 w 150"/>
                <a:gd name="T27" fmla="*/ 20 h 124"/>
                <a:gd name="T28" fmla="*/ 120 w 150"/>
                <a:gd name="T29" fmla="*/ 46 h 124"/>
                <a:gd name="T30" fmla="*/ 120 w 150"/>
                <a:gd name="T31" fmla="*/ 77 h 124"/>
                <a:gd name="T32" fmla="*/ 104 w 150"/>
                <a:gd name="T33" fmla="*/ 104 h 124"/>
                <a:gd name="T34" fmla="*/ 100 w 150"/>
                <a:gd name="T35" fmla="*/ 105 h 124"/>
                <a:gd name="T36" fmla="*/ 94 w 150"/>
                <a:gd name="T37" fmla="*/ 104 h 124"/>
                <a:gd name="T38" fmla="*/ 93 w 150"/>
                <a:gd name="T39" fmla="*/ 98 h 124"/>
                <a:gd name="T40" fmla="*/ 94 w 150"/>
                <a:gd name="T41" fmla="*/ 94 h 124"/>
                <a:gd name="T42" fmla="*/ 108 w 150"/>
                <a:gd name="T43" fmla="*/ 69 h 124"/>
                <a:gd name="T44" fmla="*/ 104 w 150"/>
                <a:gd name="T45" fmla="*/ 41 h 124"/>
                <a:gd name="T46" fmla="*/ 93 w 150"/>
                <a:gd name="T47" fmla="*/ 26 h 124"/>
                <a:gd name="T48" fmla="*/ 93 w 150"/>
                <a:gd name="T49" fmla="*/ 21 h 124"/>
                <a:gd name="T50" fmla="*/ 97 w 150"/>
                <a:gd name="T51" fmla="*/ 17 h 124"/>
                <a:gd name="T52" fmla="*/ 122 w 150"/>
                <a:gd name="T53" fmla="*/ 5 h 124"/>
                <a:gd name="T54" fmla="*/ 128 w 150"/>
                <a:gd name="T55" fmla="*/ 6 h 124"/>
                <a:gd name="T56" fmla="*/ 148 w 150"/>
                <a:gd name="T57" fmla="*/ 41 h 124"/>
                <a:gd name="T58" fmla="*/ 148 w 150"/>
                <a:gd name="T59" fmla="*/ 81 h 124"/>
                <a:gd name="T60" fmla="*/ 128 w 150"/>
                <a:gd name="T61" fmla="*/ 116 h 124"/>
                <a:gd name="T62" fmla="*/ 122 w 150"/>
                <a:gd name="T63" fmla="*/ 118 h 124"/>
                <a:gd name="T64" fmla="*/ 118 w 150"/>
                <a:gd name="T65" fmla="*/ 116 h 124"/>
                <a:gd name="T66" fmla="*/ 116 w 150"/>
                <a:gd name="T67" fmla="*/ 112 h 124"/>
                <a:gd name="T68" fmla="*/ 118 w 150"/>
                <a:gd name="T69" fmla="*/ 106 h 124"/>
                <a:gd name="T70" fmla="*/ 134 w 150"/>
                <a:gd name="T71" fmla="*/ 78 h 124"/>
                <a:gd name="T72" fmla="*/ 134 w 150"/>
                <a:gd name="T73" fmla="*/ 45 h 124"/>
                <a:gd name="T74" fmla="*/ 118 w 150"/>
                <a:gd name="T75" fmla="*/ 16 h 124"/>
                <a:gd name="T76" fmla="*/ 116 w 150"/>
                <a:gd name="T77" fmla="*/ 12 h 124"/>
                <a:gd name="T78" fmla="*/ 118 w 150"/>
                <a:gd name="T79" fmla="*/ 6 h 124"/>
                <a:gd name="T80" fmla="*/ 122 w 150"/>
                <a:gd name="T81" fmla="*/ 5 h 124"/>
                <a:gd name="T82" fmla="*/ 61 w 150"/>
                <a:gd name="T83" fmla="*/ 1 h 124"/>
                <a:gd name="T84" fmla="*/ 61 w 150"/>
                <a:gd name="T85" fmla="*/ 118 h 124"/>
                <a:gd name="T86" fmla="*/ 60 w 150"/>
                <a:gd name="T87" fmla="*/ 124 h 124"/>
                <a:gd name="T88" fmla="*/ 54 w 150"/>
                <a:gd name="T89" fmla="*/ 121 h 124"/>
                <a:gd name="T90" fmla="*/ 0 w 150"/>
                <a:gd name="T91" fmla="*/ 88 h 124"/>
                <a:gd name="T92" fmla="*/ 21 w 150"/>
                <a:gd name="T93" fmla="*/ 34 h 124"/>
                <a:gd name="T94" fmla="*/ 57 w 150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124">
                  <a:moveTo>
                    <a:pt x="76" y="29"/>
                  </a:moveTo>
                  <a:lnTo>
                    <a:pt x="78" y="30"/>
                  </a:lnTo>
                  <a:lnTo>
                    <a:pt x="80" y="32"/>
                  </a:lnTo>
                  <a:lnTo>
                    <a:pt x="89" y="45"/>
                  </a:lnTo>
                  <a:lnTo>
                    <a:pt x="93" y="61"/>
                  </a:lnTo>
                  <a:lnTo>
                    <a:pt x="89" y="77"/>
                  </a:lnTo>
                  <a:lnTo>
                    <a:pt x="80" y="92"/>
                  </a:lnTo>
                  <a:lnTo>
                    <a:pt x="78" y="93"/>
                  </a:lnTo>
                  <a:lnTo>
                    <a:pt x="76" y="93"/>
                  </a:lnTo>
                  <a:lnTo>
                    <a:pt x="73" y="93"/>
                  </a:lnTo>
                  <a:lnTo>
                    <a:pt x="70" y="92"/>
                  </a:lnTo>
                  <a:lnTo>
                    <a:pt x="69" y="89"/>
                  </a:lnTo>
                  <a:lnTo>
                    <a:pt x="69" y="86"/>
                  </a:lnTo>
                  <a:lnTo>
                    <a:pt x="69" y="84"/>
                  </a:lnTo>
                  <a:lnTo>
                    <a:pt x="70" y="82"/>
                  </a:lnTo>
                  <a:lnTo>
                    <a:pt x="77" y="72"/>
                  </a:lnTo>
                  <a:lnTo>
                    <a:pt x="80" y="61"/>
                  </a:lnTo>
                  <a:lnTo>
                    <a:pt x="77" y="50"/>
                  </a:lnTo>
                  <a:lnTo>
                    <a:pt x="70" y="41"/>
                  </a:lnTo>
                  <a:lnTo>
                    <a:pt x="69" y="38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70" y="32"/>
                  </a:lnTo>
                  <a:lnTo>
                    <a:pt x="73" y="30"/>
                  </a:lnTo>
                  <a:lnTo>
                    <a:pt x="76" y="29"/>
                  </a:lnTo>
                  <a:close/>
                  <a:moveTo>
                    <a:pt x="100" y="17"/>
                  </a:moveTo>
                  <a:lnTo>
                    <a:pt x="101" y="17"/>
                  </a:lnTo>
                  <a:lnTo>
                    <a:pt x="104" y="20"/>
                  </a:lnTo>
                  <a:lnTo>
                    <a:pt x="113" y="32"/>
                  </a:lnTo>
                  <a:lnTo>
                    <a:pt x="120" y="46"/>
                  </a:lnTo>
                  <a:lnTo>
                    <a:pt x="121" y="61"/>
                  </a:lnTo>
                  <a:lnTo>
                    <a:pt x="120" y="77"/>
                  </a:lnTo>
                  <a:lnTo>
                    <a:pt x="113" y="92"/>
                  </a:lnTo>
                  <a:lnTo>
                    <a:pt x="104" y="104"/>
                  </a:lnTo>
                  <a:lnTo>
                    <a:pt x="101" y="105"/>
                  </a:lnTo>
                  <a:lnTo>
                    <a:pt x="100" y="105"/>
                  </a:lnTo>
                  <a:lnTo>
                    <a:pt x="97" y="105"/>
                  </a:lnTo>
                  <a:lnTo>
                    <a:pt x="94" y="104"/>
                  </a:lnTo>
                  <a:lnTo>
                    <a:pt x="93" y="101"/>
                  </a:lnTo>
                  <a:lnTo>
                    <a:pt x="93" y="98"/>
                  </a:lnTo>
                  <a:lnTo>
                    <a:pt x="93" y="97"/>
                  </a:lnTo>
                  <a:lnTo>
                    <a:pt x="94" y="94"/>
                  </a:lnTo>
                  <a:lnTo>
                    <a:pt x="104" y="82"/>
                  </a:lnTo>
                  <a:lnTo>
                    <a:pt x="108" y="69"/>
                  </a:lnTo>
                  <a:lnTo>
                    <a:pt x="108" y="54"/>
                  </a:lnTo>
                  <a:lnTo>
                    <a:pt x="104" y="41"/>
                  </a:lnTo>
                  <a:lnTo>
                    <a:pt x="94" y="29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3" y="21"/>
                  </a:lnTo>
                  <a:lnTo>
                    <a:pt x="94" y="20"/>
                  </a:lnTo>
                  <a:lnTo>
                    <a:pt x="97" y="17"/>
                  </a:lnTo>
                  <a:lnTo>
                    <a:pt x="100" y="17"/>
                  </a:lnTo>
                  <a:close/>
                  <a:moveTo>
                    <a:pt x="122" y="5"/>
                  </a:moveTo>
                  <a:lnTo>
                    <a:pt x="125" y="5"/>
                  </a:lnTo>
                  <a:lnTo>
                    <a:pt x="128" y="6"/>
                  </a:lnTo>
                  <a:lnTo>
                    <a:pt x="140" y="22"/>
                  </a:lnTo>
                  <a:lnTo>
                    <a:pt x="148" y="41"/>
                  </a:lnTo>
                  <a:lnTo>
                    <a:pt x="150" y="61"/>
                  </a:lnTo>
                  <a:lnTo>
                    <a:pt x="148" y="81"/>
                  </a:lnTo>
                  <a:lnTo>
                    <a:pt x="140" y="100"/>
                  </a:lnTo>
                  <a:lnTo>
                    <a:pt x="128" y="116"/>
                  </a:lnTo>
                  <a:lnTo>
                    <a:pt x="125" y="118"/>
                  </a:lnTo>
                  <a:lnTo>
                    <a:pt x="122" y="118"/>
                  </a:lnTo>
                  <a:lnTo>
                    <a:pt x="120" y="118"/>
                  </a:lnTo>
                  <a:lnTo>
                    <a:pt x="118" y="116"/>
                  </a:lnTo>
                  <a:lnTo>
                    <a:pt x="117" y="114"/>
                  </a:lnTo>
                  <a:lnTo>
                    <a:pt x="116" y="112"/>
                  </a:lnTo>
                  <a:lnTo>
                    <a:pt x="117" y="109"/>
                  </a:lnTo>
                  <a:lnTo>
                    <a:pt x="118" y="106"/>
                  </a:lnTo>
                  <a:lnTo>
                    <a:pt x="128" y="93"/>
                  </a:lnTo>
                  <a:lnTo>
                    <a:pt x="134" y="78"/>
                  </a:lnTo>
                  <a:lnTo>
                    <a:pt x="137" y="61"/>
                  </a:lnTo>
                  <a:lnTo>
                    <a:pt x="134" y="45"/>
                  </a:lnTo>
                  <a:lnTo>
                    <a:pt x="128" y="29"/>
                  </a:lnTo>
                  <a:lnTo>
                    <a:pt x="118" y="16"/>
                  </a:lnTo>
                  <a:lnTo>
                    <a:pt x="117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8" y="6"/>
                  </a:lnTo>
                  <a:lnTo>
                    <a:pt x="120" y="5"/>
                  </a:lnTo>
                  <a:lnTo>
                    <a:pt x="122" y="5"/>
                  </a:lnTo>
                  <a:close/>
                  <a:moveTo>
                    <a:pt x="60" y="0"/>
                  </a:moveTo>
                  <a:lnTo>
                    <a:pt x="61" y="1"/>
                  </a:lnTo>
                  <a:lnTo>
                    <a:pt x="61" y="4"/>
                  </a:lnTo>
                  <a:lnTo>
                    <a:pt x="61" y="118"/>
                  </a:lnTo>
                  <a:lnTo>
                    <a:pt x="61" y="122"/>
                  </a:lnTo>
                  <a:lnTo>
                    <a:pt x="60" y="124"/>
                  </a:lnTo>
                  <a:lnTo>
                    <a:pt x="57" y="124"/>
                  </a:lnTo>
                  <a:lnTo>
                    <a:pt x="54" y="121"/>
                  </a:lnTo>
                  <a:lnTo>
                    <a:pt x="21" y="88"/>
                  </a:lnTo>
                  <a:lnTo>
                    <a:pt x="0" y="88"/>
                  </a:lnTo>
                  <a:lnTo>
                    <a:pt x="0" y="34"/>
                  </a:lnTo>
                  <a:lnTo>
                    <a:pt x="21" y="34"/>
                  </a:lnTo>
                  <a:lnTo>
                    <a:pt x="54" y="1"/>
                  </a:lnTo>
                  <a:lnTo>
                    <a:pt x="57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39A02AD2-BCCA-40FB-9093-21EDD5234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0958" y="4618389"/>
              <a:ext cx="254806" cy="225004"/>
            </a:xfrm>
            <a:custGeom>
              <a:avLst/>
              <a:gdLst>
                <a:gd name="T0" fmla="*/ 161 w 171"/>
                <a:gd name="T1" fmla="*/ 16 h 151"/>
                <a:gd name="T2" fmla="*/ 118 w 171"/>
                <a:gd name="T3" fmla="*/ 32 h 151"/>
                <a:gd name="T4" fmla="*/ 118 w 171"/>
                <a:gd name="T5" fmla="*/ 138 h 151"/>
                <a:gd name="T6" fmla="*/ 161 w 171"/>
                <a:gd name="T7" fmla="*/ 122 h 151"/>
                <a:gd name="T8" fmla="*/ 161 w 171"/>
                <a:gd name="T9" fmla="*/ 16 h 151"/>
                <a:gd name="T10" fmla="*/ 63 w 171"/>
                <a:gd name="T11" fmla="*/ 15 h 151"/>
                <a:gd name="T12" fmla="*/ 63 w 171"/>
                <a:gd name="T13" fmla="*/ 120 h 151"/>
                <a:gd name="T14" fmla="*/ 107 w 171"/>
                <a:gd name="T15" fmla="*/ 138 h 151"/>
                <a:gd name="T16" fmla="*/ 107 w 171"/>
                <a:gd name="T17" fmla="*/ 32 h 151"/>
                <a:gd name="T18" fmla="*/ 63 w 171"/>
                <a:gd name="T19" fmla="*/ 15 h 151"/>
                <a:gd name="T20" fmla="*/ 53 w 171"/>
                <a:gd name="T21" fmla="*/ 14 h 151"/>
                <a:gd name="T22" fmla="*/ 10 w 171"/>
                <a:gd name="T23" fmla="*/ 30 h 151"/>
                <a:gd name="T24" fmla="*/ 10 w 171"/>
                <a:gd name="T25" fmla="*/ 136 h 151"/>
                <a:gd name="T26" fmla="*/ 53 w 171"/>
                <a:gd name="T27" fmla="*/ 120 h 151"/>
                <a:gd name="T28" fmla="*/ 53 w 171"/>
                <a:gd name="T29" fmla="*/ 14 h 151"/>
                <a:gd name="T30" fmla="*/ 58 w 171"/>
                <a:gd name="T31" fmla="*/ 0 h 151"/>
                <a:gd name="T32" fmla="*/ 113 w 171"/>
                <a:gd name="T33" fmla="*/ 22 h 151"/>
                <a:gd name="T34" fmla="*/ 171 w 171"/>
                <a:gd name="T35" fmla="*/ 0 h 151"/>
                <a:gd name="T36" fmla="*/ 171 w 171"/>
                <a:gd name="T37" fmla="*/ 130 h 151"/>
                <a:gd name="T38" fmla="*/ 113 w 171"/>
                <a:gd name="T39" fmla="*/ 151 h 151"/>
                <a:gd name="T40" fmla="*/ 58 w 171"/>
                <a:gd name="T41" fmla="*/ 130 h 151"/>
                <a:gd name="T42" fmla="*/ 0 w 171"/>
                <a:gd name="T43" fmla="*/ 151 h 151"/>
                <a:gd name="T44" fmla="*/ 0 w 171"/>
                <a:gd name="T45" fmla="*/ 22 h 151"/>
                <a:gd name="T46" fmla="*/ 58 w 171"/>
                <a:gd name="T4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151">
                  <a:moveTo>
                    <a:pt x="161" y="16"/>
                  </a:moveTo>
                  <a:lnTo>
                    <a:pt x="118" y="32"/>
                  </a:lnTo>
                  <a:lnTo>
                    <a:pt x="118" y="138"/>
                  </a:lnTo>
                  <a:lnTo>
                    <a:pt x="161" y="122"/>
                  </a:lnTo>
                  <a:lnTo>
                    <a:pt x="161" y="16"/>
                  </a:lnTo>
                  <a:close/>
                  <a:moveTo>
                    <a:pt x="63" y="15"/>
                  </a:moveTo>
                  <a:lnTo>
                    <a:pt x="63" y="120"/>
                  </a:lnTo>
                  <a:lnTo>
                    <a:pt x="107" y="138"/>
                  </a:lnTo>
                  <a:lnTo>
                    <a:pt x="107" y="32"/>
                  </a:lnTo>
                  <a:lnTo>
                    <a:pt x="63" y="15"/>
                  </a:lnTo>
                  <a:close/>
                  <a:moveTo>
                    <a:pt x="53" y="14"/>
                  </a:moveTo>
                  <a:lnTo>
                    <a:pt x="10" y="30"/>
                  </a:lnTo>
                  <a:lnTo>
                    <a:pt x="10" y="136"/>
                  </a:lnTo>
                  <a:lnTo>
                    <a:pt x="53" y="120"/>
                  </a:lnTo>
                  <a:lnTo>
                    <a:pt x="53" y="14"/>
                  </a:lnTo>
                  <a:close/>
                  <a:moveTo>
                    <a:pt x="58" y="0"/>
                  </a:moveTo>
                  <a:lnTo>
                    <a:pt x="113" y="22"/>
                  </a:lnTo>
                  <a:lnTo>
                    <a:pt x="171" y="0"/>
                  </a:lnTo>
                  <a:lnTo>
                    <a:pt x="171" y="130"/>
                  </a:lnTo>
                  <a:lnTo>
                    <a:pt x="113" y="151"/>
                  </a:lnTo>
                  <a:lnTo>
                    <a:pt x="58" y="130"/>
                  </a:lnTo>
                  <a:lnTo>
                    <a:pt x="0" y="151"/>
                  </a:lnTo>
                  <a:lnTo>
                    <a:pt x="0" y="2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26">
              <a:extLst>
                <a:ext uri="{FF2B5EF4-FFF2-40B4-BE49-F238E27FC236}">
                  <a16:creationId xmlns:a16="http://schemas.microsoft.com/office/drawing/2014/main" id="{D7A7FAB5-128D-40D4-98FF-25C736E5B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543" y="3783935"/>
              <a:ext cx="280138" cy="280138"/>
            </a:xfrm>
            <a:custGeom>
              <a:avLst/>
              <a:gdLst>
                <a:gd name="T0" fmla="*/ 144 w 188"/>
                <a:gd name="T1" fmla="*/ 56 h 188"/>
                <a:gd name="T2" fmla="*/ 76 w 188"/>
                <a:gd name="T3" fmla="*/ 111 h 188"/>
                <a:gd name="T4" fmla="*/ 55 w 188"/>
                <a:gd name="T5" fmla="*/ 84 h 188"/>
                <a:gd name="T6" fmla="*/ 37 w 188"/>
                <a:gd name="T7" fmla="*/ 101 h 188"/>
                <a:gd name="T8" fmla="*/ 76 w 188"/>
                <a:gd name="T9" fmla="*/ 152 h 188"/>
                <a:gd name="T10" fmla="*/ 153 w 188"/>
                <a:gd name="T11" fmla="*/ 64 h 188"/>
                <a:gd name="T12" fmla="*/ 144 w 188"/>
                <a:gd name="T13" fmla="*/ 56 h 188"/>
                <a:gd name="T14" fmla="*/ 95 w 188"/>
                <a:gd name="T15" fmla="*/ 0 h 188"/>
                <a:gd name="T16" fmla="*/ 119 w 188"/>
                <a:gd name="T17" fmla="*/ 3 h 188"/>
                <a:gd name="T18" fmla="*/ 141 w 188"/>
                <a:gd name="T19" fmla="*/ 12 h 188"/>
                <a:gd name="T20" fmla="*/ 161 w 188"/>
                <a:gd name="T21" fmla="*/ 27 h 188"/>
                <a:gd name="T22" fmla="*/ 176 w 188"/>
                <a:gd name="T23" fmla="*/ 47 h 188"/>
                <a:gd name="T24" fmla="*/ 185 w 188"/>
                <a:gd name="T25" fmla="*/ 68 h 188"/>
                <a:gd name="T26" fmla="*/ 188 w 188"/>
                <a:gd name="T27" fmla="*/ 93 h 188"/>
                <a:gd name="T28" fmla="*/ 185 w 188"/>
                <a:gd name="T29" fmla="*/ 119 h 188"/>
                <a:gd name="T30" fmla="*/ 176 w 188"/>
                <a:gd name="T31" fmla="*/ 141 h 188"/>
                <a:gd name="T32" fmla="*/ 161 w 188"/>
                <a:gd name="T33" fmla="*/ 160 h 188"/>
                <a:gd name="T34" fmla="*/ 141 w 188"/>
                <a:gd name="T35" fmla="*/ 174 h 188"/>
                <a:gd name="T36" fmla="*/ 119 w 188"/>
                <a:gd name="T37" fmla="*/ 184 h 188"/>
                <a:gd name="T38" fmla="*/ 95 w 188"/>
                <a:gd name="T39" fmla="*/ 188 h 188"/>
                <a:gd name="T40" fmla="*/ 69 w 188"/>
                <a:gd name="T41" fmla="*/ 184 h 188"/>
                <a:gd name="T42" fmla="*/ 47 w 188"/>
                <a:gd name="T43" fmla="*/ 174 h 188"/>
                <a:gd name="T44" fmla="*/ 28 w 188"/>
                <a:gd name="T45" fmla="*/ 160 h 188"/>
                <a:gd name="T46" fmla="*/ 13 w 188"/>
                <a:gd name="T47" fmla="*/ 141 h 188"/>
                <a:gd name="T48" fmla="*/ 4 w 188"/>
                <a:gd name="T49" fmla="*/ 119 h 188"/>
                <a:gd name="T50" fmla="*/ 0 w 188"/>
                <a:gd name="T51" fmla="*/ 93 h 188"/>
                <a:gd name="T52" fmla="*/ 4 w 188"/>
                <a:gd name="T53" fmla="*/ 68 h 188"/>
                <a:gd name="T54" fmla="*/ 13 w 188"/>
                <a:gd name="T55" fmla="*/ 47 h 188"/>
                <a:gd name="T56" fmla="*/ 28 w 188"/>
                <a:gd name="T57" fmla="*/ 27 h 188"/>
                <a:gd name="T58" fmla="*/ 47 w 188"/>
                <a:gd name="T59" fmla="*/ 12 h 188"/>
                <a:gd name="T60" fmla="*/ 69 w 188"/>
                <a:gd name="T61" fmla="*/ 3 h 188"/>
                <a:gd name="T62" fmla="*/ 95 w 188"/>
                <a:gd name="T6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8" h="188">
                  <a:moveTo>
                    <a:pt x="144" y="56"/>
                  </a:moveTo>
                  <a:lnTo>
                    <a:pt x="76" y="111"/>
                  </a:lnTo>
                  <a:lnTo>
                    <a:pt x="55" y="84"/>
                  </a:lnTo>
                  <a:lnTo>
                    <a:pt x="37" y="101"/>
                  </a:lnTo>
                  <a:lnTo>
                    <a:pt x="76" y="152"/>
                  </a:lnTo>
                  <a:lnTo>
                    <a:pt x="153" y="64"/>
                  </a:lnTo>
                  <a:lnTo>
                    <a:pt x="144" y="56"/>
                  </a:lnTo>
                  <a:close/>
                  <a:moveTo>
                    <a:pt x="95" y="0"/>
                  </a:moveTo>
                  <a:lnTo>
                    <a:pt x="119" y="3"/>
                  </a:lnTo>
                  <a:lnTo>
                    <a:pt x="141" y="12"/>
                  </a:lnTo>
                  <a:lnTo>
                    <a:pt x="161" y="27"/>
                  </a:lnTo>
                  <a:lnTo>
                    <a:pt x="176" y="47"/>
                  </a:lnTo>
                  <a:lnTo>
                    <a:pt x="185" y="68"/>
                  </a:lnTo>
                  <a:lnTo>
                    <a:pt x="188" y="93"/>
                  </a:lnTo>
                  <a:lnTo>
                    <a:pt x="185" y="119"/>
                  </a:lnTo>
                  <a:lnTo>
                    <a:pt x="176" y="141"/>
                  </a:lnTo>
                  <a:lnTo>
                    <a:pt x="161" y="160"/>
                  </a:lnTo>
                  <a:lnTo>
                    <a:pt x="141" y="174"/>
                  </a:lnTo>
                  <a:lnTo>
                    <a:pt x="119" y="184"/>
                  </a:lnTo>
                  <a:lnTo>
                    <a:pt x="95" y="188"/>
                  </a:lnTo>
                  <a:lnTo>
                    <a:pt x="69" y="184"/>
                  </a:lnTo>
                  <a:lnTo>
                    <a:pt x="47" y="174"/>
                  </a:lnTo>
                  <a:lnTo>
                    <a:pt x="28" y="160"/>
                  </a:lnTo>
                  <a:lnTo>
                    <a:pt x="13" y="141"/>
                  </a:lnTo>
                  <a:lnTo>
                    <a:pt x="4" y="119"/>
                  </a:lnTo>
                  <a:lnTo>
                    <a:pt x="0" y="93"/>
                  </a:lnTo>
                  <a:lnTo>
                    <a:pt x="4" y="68"/>
                  </a:lnTo>
                  <a:lnTo>
                    <a:pt x="13" y="47"/>
                  </a:lnTo>
                  <a:lnTo>
                    <a:pt x="28" y="27"/>
                  </a:lnTo>
                  <a:lnTo>
                    <a:pt x="47" y="12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F893AD23-D09D-4820-8B49-DAB7C1977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2664" y="5744901"/>
              <a:ext cx="211593" cy="213084"/>
            </a:xfrm>
            <a:custGeom>
              <a:avLst/>
              <a:gdLst>
                <a:gd name="T0" fmla="*/ 66 w 142"/>
                <a:gd name="T1" fmla="*/ 76 h 143"/>
                <a:gd name="T2" fmla="*/ 142 w 142"/>
                <a:gd name="T3" fmla="*/ 76 h 143"/>
                <a:gd name="T4" fmla="*/ 141 w 142"/>
                <a:gd name="T5" fmla="*/ 143 h 143"/>
                <a:gd name="T6" fmla="*/ 66 w 142"/>
                <a:gd name="T7" fmla="*/ 132 h 143"/>
                <a:gd name="T8" fmla="*/ 66 w 142"/>
                <a:gd name="T9" fmla="*/ 76 h 143"/>
                <a:gd name="T10" fmla="*/ 0 w 142"/>
                <a:gd name="T11" fmla="*/ 76 h 143"/>
                <a:gd name="T12" fmla="*/ 57 w 142"/>
                <a:gd name="T13" fmla="*/ 76 h 143"/>
                <a:gd name="T14" fmla="*/ 57 w 142"/>
                <a:gd name="T15" fmla="*/ 131 h 143"/>
                <a:gd name="T16" fmla="*/ 0 w 142"/>
                <a:gd name="T17" fmla="*/ 123 h 143"/>
                <a:gd name="T18" fmla="*/ 0 w 142"/>
                <a:gd name="T19" fmla="*/ 76 h 143"/>
                <a:gd name="T20" fmla="*/ 57 w 142"/>
                <a:gd name="T21" fmla="*/ 14 h 143"/>
                <a:gd name="T22" fmla="*/ 57 w 142"/>
                <a:gd name="T23" fmla="*/ 67 h 143"/>
                <a:gd name="T24" fmla="*/ 0 w 142"/>
                <a:gd name="T25" fmla="*/ 67 h 143"/>
                <a:gd name="T26" fmla="*/ 0 w 142"/>
                <a:gd name="T27" fmla="*/ 20 h 143"/>
                <a:gd name="T28" fmla="*/ 57 w 142"/>
                <a:gd name="T29" fmla="*/ 14 h 143"/>
                <a:gd name="T30" fmla="*/ 141 w 142"/>
                <a:gd name="T31" fmla="*/ 0 h 143"/>
                <a:gd name="T32" fmla="*/ 141 w 142"/>
                <a:gd name="T33" fmla="*/ 67 h 143"/>
                <a:gd name="T34" fmla="*/ 66 w 142"/>
                <a:gd name="T35" fmla="*/ 67 h 143"/>
                <a:gd name="T36" fmla="*/ 66 w 142"/>
                <a:gd name="T37" fmla="*/ 12 h 143"/>
                <a:gd name="T38" fmla="*/ 141 w 142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143">
                  <a:moveTo>
                    <a:pt x="66" y="76"/>
                  </a:moveTo>
                  <a:lnTo>
                    <a:pt x="142" y="76"/>
                  </a:lnTo>
                  <a:lnTo>
                    <a:pt x="141" y="143"/>
                  </a:lnTo>
                  <a:lnTo>
                    <a:pt x="66" y="132"/>
                  </a:lnTo>
                  <a:lnTo>
                    <a:pt x="66" y="76"/>
                  </a:lnTo>
                  <a:close/>
                  <a:moveTo>
                    <a:pt x="0" y="76"/>
                  </a:moveTo>
                  <a:lnTo>
                    <a:pt x="57" y="76"/>
                  </a:lnTo>
                  <a:lnTo>
                    <a:pt x="57" y="131"/>
                  </a:lnTo>
                  <a:lnTo>
                    <a:pt x="0" y="123"/>
                  </a:lnTo>
                  <a:lnTo>
                    <a:pt x="0" y="76"/>
                  </a:lnTo>
                  <a:close/>
                  <a:moveTo>
                    <a:pt x="57" y="14"/>
                  </a:moveTo>
                  <a:lnTo>
                    <a:pt x="57" y="67"/>
                  </a:lnTo>
                  <a:lnTo>
                    <a:pt x="0" y="67"/>
                  </a:lnTo>
                  <a:lnTo>
                    <a:pt x="0" y="20"/>
                  </a:lnTo>
                  <a:lnTo>
                    <a:pt x="57" y="14"/>
                  </a:lnTo>
                  <a:close/>
                  <a:moveTo>
                    <a:pt x="141" y="0"/>
                  </a:moveTo>
                  <a:lnTo>
                    <a:pt x="141" y="67"/>
                  </a:lnTo>
                  <a:lnTo>
                    <a:pt x="66" y="67"/>
                  </a:lnTo>
                  <a:lnTo>
                    <a:pt x="66" y="1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28">
              <a:extLst>
                <a:ext uri="{FF2B5EF4-FFF2-40B4-BE49-F238E27FC236}">
                  <a16:creationId xmlns:a16="http://schemas.microsoft.com/office/drawing/2014/main" id="{F7AB094B-E545-4FCB-81E0-316917FB6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4680" y="5700198"/>
              <a:ext cx="184771" cy="186262"/>
            </a:xfrm>
            <a:custGeom>
              <a:avLst/>
              <a:gdLst>
                <a:gd name="T0" fmla="*/ 77 w 124"/>
                <a:gd name="T1" fmla="*/ 105 h 125"/>
                <a:gd name="T2" fmla="*/ 54 w 124"/>
                <a:gd name="T3" fmla="*/ 108 h 125"/>
                <a:gd name="T4" fmla="*/ 19 w 124"/>
                <a:gd name="T5" fmla="*/ 44 h 125"/>
                <a:gd name="T6" fmla="*/ 19 w 124"/>
                <a:gd name="T7" fmla="*/ 80 h 125"/>
                <a:gd name="T8" fmla="*/ 17 w 124"/>
                <a:gd name="T9" fmla="*/ 49 h 125"/>
                <a:gd name="T10" fmla="*/ 106 w 124"/>
                <a:gd name="T11" fmla="*/ 50 h 125"/>
                <a:gd name="T12" fmla="*/ 97 w 124"/>
                <a:gd name="T13" fmla="*/ 92 h 125"/>
                <a:gd name="T14" fmla="*/ 101 w 124"/>
                <a:gd name="T15" fmla="*/ 56 h 125"/>
                <a:gd name="T16" fmla="*/ 102 w 124"/>
                <a:gd name="T17" fmla="*/ 41 h 125"/>
                <a:gd name="T18" fmla="*/ 93 w 124"/>
                <a:gd name="T19" fmla="*/ 29 h 125"/>
                <a:gd name="T20" fmla="*/ 86 w 124"/>
                <a:gd name="T21" fmla="*/ 32 h 125"/>
                <a:gd name="T22" fmla="*/ 85 w 124"/>
                <a:gd name="T23" fmla="*/ 40 h 125"/>
                <a:gd name="T24" fmla="*/ 92 w 124"/>
                <a:gd name="T25" fmla="*/ 50 h 125"/>
                <a:gd name="T26" fmla="*/ 93 w 124"/>
                <a:gd name="T27" fmla="*/ 64 h 125"/>
                <a:gd name="T28" fmla="*/ 85 w 124"/>
                <a:gd name="T29" fmla="*/ 90 h 125"/>
                <a:gd name="T30" fmla="*/ 73 w 124"/>
                <a:gd name="T31" fmla="*/ 41 h 125"/>
                <a:gd name="T32" fmla="*/ 76 w 124"/>
                <a:gd name="T33" fmla="*/ 38 h 125"/>
                <a:gd name="T34" fmla="*/ 72 w 124"/>
                <a:gd name="T35" fmla="*/ 37 h 125"/>
                <a:gd name="T36" fmla="*/ 64 w 124"/>
                <a:gd name="T37" fmla="*/ 37 h 125"/>
                <a:gd name="T38" fmla="*/ 54 w 124"/>
                <a:gd name="T39" fmla="*/ 37 h 125"/>
                <a:gd name="T40" fmla="*/ 48 w 124"/>
                <a:gd name="T41" fmla="*/ 37 h 125"/>
                <a:gd name="T42" fmla="*/ 46 w 124"/>
                <a:gd name="T43" fmla="*/ 40 h 125"/>
                <a:gd name="T44" fmla="*/ 50 w 124"/>
                <a:gd name="T45" fmla="*/ 41 h 125"/>
                <a:gd name="T46" fmla="*/ 50 w 124"/>
                <a:gd name="T47" fmla="*/ 90 h 125"/>
                <a:gd name="T48" fmla="*/ 37 w 124"/>
                <a:gd name="T49" fmla="*/ 41 h 125"/>
                <a:gd name="T50" fmla="*/ 40 w 124"/>
                <a:gd name="T51" fmla="*/ 38 h 125"/>
                <a:gd name="T52" fmla="*/ 37 w 124"/>
                <a:gd name="T53" fmla="*/ 37 h 125"/>
                <a:gd name="T54" fmla="*/ 29 w 124"/>
                <a:gd name="T55" fmla="*/ 37 h 125"/>
                <a:gd name="T56" fmla="*/ 33 w 124"/>
                <a:gd name="T57" fmla="*/ 26 h 125"/>
                <a:gd name="T58" fmla="*/ 61 w 124"/>
                <a:gd name="T59" fmla="*/ 8 h 125"/>
                <a:gd name="T60" fmla="*/ 17 w 124"/>
                <a:gd name="T61" fmla="*/ 30 h 125"/>
                <a:gd name="T62" fmla="*/ 11 w 124"/>
                <a:gd name="T63" fmla="*/ 80 h 125"/>
                <a:gd name="T64" fmla="*/ 45 w 124"/>
                <a:gd name="T65" fmla="*/ 114 h 125"/>
                <a:gd name="T66" fmla="*/ 94 w 124"/>
                <a:gd name="T67" fmla="*/ 106 h 125"/>
                <a:gd name="T68" fmla="*/ 116 w 124"/>
                <a:gd name="T69" fmla="*/ 62 h 125"/>
                <a:gd name="T70" fmla="*/ 94 w 124"/>
                <a:gd name="T71" fmla="*/ 18 h 125"/>
                <a:gd name="T72" fmla="*/ 61 w 124"/>
                <a:gd name="T73" fmla="*/ 0 h 125"/>
                <a:gd name="T74" fmla="*/ 112 w 124"/>
                <a:gd name="T75" fmla="*/ 25 h 125"/>
                <a:gd name="T76" fmla="*/ 121 w 124"/>
                <a:gd name="T77" fmla="*/ 82 h 125"/>
                <a:gd name="T78" fmla="*/ 81 w 124"/>
                <a:gd name="T79" fmla="*/ 121 h 125"/>
                <a:gd name="T80" fmla="*/ 25 w 124"/>
                <a:gd name="T81" fmla="*/ 113 h 125"/>
                <a:gd name="T82" fmla="*/ 0 w 124"/>
                <a:gd name="T83" fmla="*/ 62 h 125"/>
                <a:gd name="T84" fmla="*/ 25 w 124"/>
                <a:gd name="T85" fmla="*/ 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25">
                  <a:moveTo>
                    <a:pt x="62" y="66"/>
                  </a:moveTo>
                  <a:lnTo>
                    <a:pt x="77" y="105"/>
                  </a:lnTo>
                  <a:lnTo>
                    <a:pt x="77" y="105"/>
                  </a:lnTo>
                  <a:lnTo>
                    <a:pt x="69" y="108"/>
                  </a:lnTo>
                  <a:lnTo>
                    <a:pt x="61" y="108"/>
                  </a:lnTo>
                  <a:lnTo>
                    <a:pt x="54" y="108"/>
                  </a:lnTo>
                  <a:lnTo>
                    <a:pt x="49" y="106"/>
                  </a:lnTo>
                  <a:lnTo>
                    <a:pt x="62" y="66"/>
                  </a:lnTo>
                  <a:close/>
                  <a:moveTo>
                    <a:pt x="19" y="44"/>
                  </a:moveTo>
                  <a:lnTo>
                    <a:pt x="41" y="104"/>
                  </a:lnTo>
                  <a:lnTo>
                    <a:pt x="28" y="93"/>
                  </a:lnTo>
                  <a:lnTo>
                    <a:pt x="19" y="80"/>
                  </a:lnTo>
                  <a:lnTo>
                    <a:pt x="15" y="62"/>
                  </a:lnTo>
                  <a:lnTo>
                    <a:pt x="16" y="56"/>
                  </a:lnTo>
                  <a:lnTo>
                    <a:pt x="17" y="49"/>
                  </a:lnTo>
                  <a:lnTo>
                    <a:pt x="19" y="44"/>
                  </a:lnTo>
                  <a:close/>
                  <a:moveTo>
                    <a:pt x="102" y="41"/>
                  </a:moveTo>
                  <a:lnTo>
                    <a:pt x="106" y="50"/>
                  </a:lnTo>
                  <a:lnTo>
                    <a:pt x="109" y="62"/>
                  </a:lnTo>
                  <a:lnTo>
                    <a:pt x="105" y="78"/>
                  </a:lnTo>
                  <a:lnTo>
                    <a:pt x="97" y="92"/>
                  </a:lnTo>
                  <a:lnTo>
                    <a:pt x="85" y="101"/>
                  </a:lnTo>
                  <a:lnTo>
                    <a:pt x="100" y="61"/>
                  </a:lnTo>
                  <a:lnTo>
                    <a:pt x="101" y="56"/>
                  </a:lnTo>
                  <a:lnTo>
                    <a:pt x="102" y="50"/>
                  </a:lnTo>
                  <a:lnTo>
                    <a:pt x="102" y="45"/>
                  </a:lnTo>
                  <a:lnTo>
                    <a:pt x="102" y="41"/>
                  </a:lnTo>
                  <a:close/>
                  <a:moveTo>
                    <a:pt x="61" y="17"/>
                  </a:moveTo>
                  <a:lnTo>
                    <a:pt x="78" y="20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6" y="32"/>
                  </a:lnTo>
                  <a:lnTo>
                    <a:pt x="85" y="33"/>
                  </a:lnTo>
                  <a:lnTo>
                    <a:pt x="85" y="37"/>
                  </a:lnTo>
                  <a:lnTo>
                    <a:pt x="85" y="40"/>
                  </a:lnTo>
                  <a:lnTo>
                    <a:pt x="88" y="44"/>
                  </a:lnTo>
                  <a:lnTo>
                    <a:pt x="89" y="48"/>
                  </a:lnTo>
                  <a:lnTo>
                    <a:pt x="92" y="50"/>
                  </a:lnTo>
                  <a:lnTo>
                    <a:pt x="93" y="54"/>
                  </a:lnTo>
                  <a:lnTo>
                    <a:pt x="93" y="60"/>
                  </a:lnTo>
                  <a:lnTo>
                    <a:pt x="93" y="64"/>
                  </a:lnTo>
                  <a:lnTo>
                    <a:pt x="92" y="69"/>
                  </a:lnTo>
                  <a:lnTo>
                    <a:pt x="89" y="74"/>
                  </a:lnTo>
                  <a:lnTo>
                    <a:pt x="85" y="90"/>
                  </a:lnTo>
                  <a:lnTo>
                    <a:pt x="68" y="41"/>
                  </a:lnTo>
                  <a:lnTo>
                    <a:pt x="70" y="41"/>
                  </a:lnTo>
                  <a:lnTo>
                    <a:pt x="73" y="41"/>
                  </a:lnTo>
                  <a:lnTo>
                    <a:pt x="73" y="41"/>
                  </a:lnTo>
                  <a:lnTo>
                    <a:pt x="74" y="40"/>
                  </a:lnTo>
                  <a:lnTo>
                    <a:pt x="76" y="38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72" y="37"/>
                  </a:lnTo>
                  <a:lnTo>
                    <a:pt x="70" y="37"/>
                  </a:lnTo>
                  <a:lnTo>
                    <a:pt x="68" y="37"/>
                  </a:lnTo>
                  <a:lnTo>
                    <a:pt x="64" y="37"/>
                  </a:lnTo>
                  <a:lnTo>
                    <a:pt x="61" y="37"/>
                  </a:lnTo>
                  <a:lnTo>
                    <a:pt x="57" y="37"/>
                  </a:lnTo>
                  <a:lnTo>
                    <a:pt x="54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8" y="37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3" y="41"/>
                  </a:lnTo>
                  <a:lnTo>
                    <a:pt x="60" y="60"/>
                  </a:lnTo>
                  <a:lnTo>
                    <a:pt x="50" y="90"/>
                  </a:lnTo>
                  <a:lnTo>
                    <a:pt x="33" y="41"/>
                  </a:lnTo>
                  <a:lnTo>
                    <a:pt x="36" y="41"/>
                  </a:lnTo>
                  <a:lnTo>
                    <a:pt x="37" y="41"/>
                  </a:lnTo>
                  <a:lnTo>
                    <a:pt x="39" y="41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2" y="37"/>
                  </a:lnTo>
                  <a:lnTo>
                    <a:pt x="29" y="37"/>
                  </a:lnTo>
                  <a:lnTo>
                    <a:pt x="25" y="37"/>
                  </a:lnTo>
                  <a:lnTo>
                    <a:pt x="23" y="37"/>
                  </a:lnTo>
                  <a:lnTo>
                    <a:pt x="33" y="26"/>
                  </a:lnTo>
                  <a:lnTo>
                    <a:pt x="46" y="20"/>
                  </a:lnTo>
                  <a:lnTo>
                    <a:pt x="61" y="17"/>
                  </a:lnTo>
                  <a:close/>
                  <a:moveTo>
                    <a:pt x="61" y="8"/>
                  </a:moveTo>
                  <a:lnTo>
                    <a:pt x="45" y="10"/>
                  </a:lnTo>
                  <a:lnTo>
                    <a:pt x="29" y="18"/>
                  </a:lnTo>
                  <a:lnTo>
                    <a:pt x="17" y="30"/>
                  </a:lnTo>
                  <a:lnTo>
                    <a:pt x="11" y="45"/>
                  </a:lnTo>
                  <a:lnTo>
                    <a:pt x="8" y="62"/>
                  </a:lnTo>
                  <a:lnTo>
                    <a:pt x="11" y="80"/>
                  </a:lnTo>
                  <a:lnTo>
                    <a:pt x="17" y="94"/>
                  </a:lnTo>
                  <a:lnTo>
                    <a:pt x="29" y="106"/>
                  </a:lnTo>
                  <a:lnTo>
                    <a:pt x="45" y="114"/>
                  </a:lnTo>
                  <a:lnTo>
                    <a:pt x="61" y="117"/>
                  </a:lnTo>
                  <a:lnTo>
                    <a:pt x="78" y="114"/>
                  </a:lnTo>
                  <a:lnTo>
                    <a:pt x="94" y="106"/>
                  </a:lnTo>
                  <a:lnTo>
                    <a:pt x="105" y="94"/>
                  </a:lnTo>
                  <a:lnTo>
                    <a:pt x="113" y="80"/>
                  </a:lnTo>
                  <a:lnTo>
                    <a:pt x="116" y="62"/>
                  </a:lnTo>
                  <a:lnTo>
                    <a:pt x="113" y="45"/>
                  </a:lnTo>
                  <a:lnTo>
                    <a:pt x="105" y="30"/>
                  </a:lnTo>
                  <a:lnTo>
                    <a:pt x="94" y="18"/>
                  </a:lnTo>
                  <a:lnTo>
                    <a:pt x="78" y="10"/>
                  </a:lnTo>
                  <a:lnTo>
                    <a:pt x="61" y="8"/>
                  </a:lnTo>
                  <a:close/>
                  <a:moveTo>
                    <a:pt x="61" y="0"/>
                  </a:moveTo>
                  <a:lnTo>
                    <a:pt x="81" y="4"/>
                  </a:lnTo>
                  <a:lnTo>
                    <a:pt x="98" y="12"/>
                  </a:lnTo>
                  <a:lnTo>
                    <a:pt x="112" y="25"/>
                  </a:lnTo>
                  <a:lnTo>
                    <a:pt x="121" y="42"/>
                  </a:lnTo>
                  <a:lnTo>
                    <a:pt x="124" y="62"/>
                  </a:lnTo>
                  <a:lnTo>
                    <a:pt x="121" y="82"/>
                  </a:lnTo>
                  <a:lnTo>
                    <a:pt x="112" y="100"/>
                  </a:lnTo>
                  <a:lnTo>
                    <a:pt x="98" y="113"/>
                  </a:lnTo>
                  <a:lnTo>
                    <a:pt x="81" y="121"/>
                  </a:lnTo>
                  <a:lnTo>
                    <a:pt x="61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29">
              <a:extLst>
                <a:ext uri="{FF2B5EF4-FFF2-40B4-BE49-F238E27FC236}">
                  <a16:creationId xmlns:a16="http://schemas.microsoft.com/office/drawing/2014/main" id="{EB267CDF-EF7A-4ABB-B9B6-7E43F6EEB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6041430"/>
              <a:ext cx="247356" cy="247356"/>
            </a:xfrm>
            <a:custGeom>
              <a:avLst/>
              <a:gdLst>
                <a:gd name="T0" fmla="*/ 46 w 166"/>
                <a:gd name="T1" fmla="*/ 0 h 166"/>
                <a:gd name="T2" fmla="*/ 65 w 166"/>
                <a:gd name="T3" fmla="*/ 4 h 166"/>
                <a:gd name="T4" fmla="*/ 80 w 166"/>
                <a:gd name="T5" fmla="*/ 14 h 166"/>
                <a:gd name="T6" fmla="*/ 89 w 166"/>
                <a:gd name="T7" fmla="*/ 29 h 166"/>
                <a:gd name="T8" fmla="*/ 93 w 166"/>
                <a:gd name="T9" fmla="*/ 46 h 166"/>
                <a:gd name="T10" fmla="*/ 92 w 166"/>
                <a:gd name="T11" fmla="*/ 58 h 166"/>
                <a:gd name="T12" fmla="*/ 88 w 166"/>
                <a:gd name="T13" fmla="*/ 69 h 166"/>
                <a:gd name="T14" fmla="*/ 162 w 166"/>
                <a:gd name="T15" fmla="*/ 133 h 166"/>
                <a:gd name="T16" fmla="*/ 165 w 166"/>
                <a:gd name="T17" fmla="*/ 135 h 166"/>
                <a:gd name="T18" fmla="*/ 166 w 166"/>
                <a:gd name="T19" fmla="*/ 139 h 166"/>
                <a:gd name="T20" fmla="*/ 165 w 166"/>
                <a:gd name="T21" fmla="*/ 143 h 166"/>
                <a:gd name="T22" fmla="*/ 164 w 166"/>
                <a:gd name="T23" fmla="*/ 146 h 166"/>
                <a:gd name="T24" fmla="*/ 146 w 166"/>
                <a:gd name="T25" fmla="*/ 163 h 166"/>
                <a:gd name="T26" fmla="*/ 144 w 166"/>
                <a:gd name="T27" fmla="*/ 165 h 166"/>
                <a:gd name="T28" fmla="*/ 140 w 166"/>
                <a:gd name="T29" fmla="*/ 166 h 166"/>
                <a:gd name="T30" fmla="*/ 136 w 166"/>
                <a:gd name="T31" fmla="*/ 165 h 166"/>
                <a:gd name="T32" fmla="*/ 133 w 166"/>
                <a:gd name="T33" fmla="*/ 162 h 166"/>
                <a:gd name="T34" fmla="*/ 69 w 166"/>
                <a:gd name="T35" fmla="*/ 88 h 166"/>
                <a:gd name="T36" fmla="*/ 58 w 166"/>
                <a:gd name="T37" fmla="*/ 92 h 166"/>
                <a:gd name="T38" fmla="*/ 46 w 166"/>
                <a:gd name="T39" fmla="*/ 93 h 166"/>
                <a:gd name="T40" fmla="*/ 29 w 166"/>
                <a:gd name="T41" fmla="*/ 90 h 166"/>
                <a:gd name="T42" fmla="*/ 13 w 166"/>
                <a:gd name="T43" fmla="*/ 80 h 166"/>
                <a:gd name="T44" fmla="*/ 4 w 166"/>
                <a:gd name="T45" fmla="*/ 65 h 166"/>
                <a:gd name="T46" fmla="*/ 0 w 166"/>
                <a:gd name="T47" fmla="*/ 46 h 166"/>
                <a:gd name="T48" fmla="*/ 1 w 166"/>
                <a:gd name="T49" fmla="*/ 40 h 166"/>
                <a:gd name="T50" fmla="*/ 3 w 166"/>
                <a:gd name="T51" fmla="*/ 33 h 166"/>
                <a:gd name="T52" fmla="*/ 29 w 166"/>
                <a:gd name="T53" fmla="*/ 60 h 166"/>
                <a:gd name="T54" fmla="*/ 33 w 166"/>
                <a:gd name="T55" fmla="*/ 62 h 166"/>
                <a:gd name="T56" fmla="*/ 36 w 166"/>
                <a:gd name="T57" fmla="*/ 64 h 166"/>
                <a:gd name="T58" fmla="*/ 40 w 166"/>
                <a:gd name="T59" fmla="*/ 62 h 166"/>
                <a:gd name="T60" fmla="*/ 44 w 166"/>
                <a:gd name="T61" fmla="*/ 60 h 166"/>
                <a:gd name="T62" fmla="*/ 60 w 166"/>
                <a:gd name="T63" fmla="*/ 44 h 166"/>
                <a:gd name="T64" fmla="*/ 62 w 166"/>
                <a:gd name="T65" fmla="*/ 41 h 166"/>
                <a:gd name="T66" fmla="*/ 64 w 166"/>
                <a:gd name="T67" fmla="*/ 37 h 166"/>
                <a:gd name="T68" fmla="*/ 62 w 166"/>
                <a:gd name="T69" fmla="*/ 33 h 166"/>
                <a:gd name="T70" fmla="*/ 60 w 166"/>
                <a:gd name="T71" fmla="*/ 29 h 166"/>
                <a:gd name="T72" fmla="*/ 33 w 166"/>
                <a:gd name="T73" fmla="*/ 2 h 166"/>
                <a:gd name="T74" fmla="*/ 40 w 166"/>
                <a:gd name="T75" fmla="*/ 1 h 166"/>
                <a:gd name="T76" fmla="*/ 46 w 166"/>
                <a:gd name="T7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166">
                  <a:moveTo>
                    <a:pt x="46" y="0"/>
                  </a:moveTo>
                  <a:lnTo>
                    <a:pt x="65" y="4"/>
                  </a:lnTo>
                  <a:lnTo>
                    <a:pt x="80" y="14"/>
                  </a:lnTo>
                  <a:lnTo>
                    <a:pt x="89" y="29"/>
                  </a:lnTo>
                  <a:lnTo>
                    <a:pt x="93" y="46"/>
                  </a:lnTo>
                  <a:lnTo>
                    <a:pt x="92" y="58"/>
                  </a:lnTo>
                  <a:lnTo>
                    <a:pt x="88" y="69"/>
                  </a:lnTo>
                  <a:lnTo>
                    <a:pt x="162" y="133"/>
                  </a:lnTo>
                  <a:lnTo>
                    <a:pt x="165" y="135"/>
                  </a:lnTo>
                  <a:lnTo>
                    <a:pt x="166" y="139"/>
                  </a:lnTo>
                  <a:lnTo>
                    <a:pt x="165" y="143"/>
                  </a:lnTo>
                  <a:lnTo>
                    <a:pt x="164" y="146"/>
                  </a:lnTo>
                  <a:lnTo>
                    <a:pt x="146" y="163"/>
                  </a:lnTo>
                  <a:lnTo>
                    <a:pt x="144" y="165"/>
                  </a:lnTo>
                  <a:lnTo>
                    <a:pt x="140" y="166"/>
                  </a:lnTo>
                  <a:lnTo>
                    <a:pt x="136" y="165"/>
                  </a:lnTo>
                  <a:lnTo>
                    <a:pt x="133" y="162"/>
                  </a:lnTo>
                  <a:lnTo>
                    <a:pt x="69" y="88"/>
                  </a:lnTo>
                  <a:lnTo>
                    <a:pt x="58" y="92"/>
                  </a:lnTo>
                  <a:lnTo>
                    <a:pt x="46" y="93"/>
                  </a:lnTo>
                  <a:lnTo>
                    <a:pt x="29" y="90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6"/>
                  </a:lnTo>
                  <a:lnTo>
                    <a:pt x="1" y="40"/>
                  </a:lnTo>
                  <a:lnTo>
                    <a:pt x="3" y="33"/>
                  </a:lnTo>
                  <a:lnTo>
                    <a:pt x="29" y="60"/>
                  </a:lnTo>
                  <a:lnTo>
                    <a:pt x="33" y="62"/>
                  </a:lnTo>
                  <a:lnTo>
                    <a:pt x="36" y="64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60" y="44"/>
                  </a:lnTo>
                  <a:lnTo>
                    <a:pt x="62" y="41"/>
                  </a:lnTo>
                  <a:lnTo>
                    <a:pt x="64" y="37"/>
                  </a:lnTo>
                  <a:lnTo>
                    <a:pt x="62" y="33"/>
                  </a:lnTo>
                  <a:lnTo>
                    <a:pt x="60" y="29"/>
                  </a:lnTo>
                  <a:lnTo>
                    <a:pt x="33" y="2"/>
                  </a:lnTo>
                  <a:lnTo>
                    <a:pt x="40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30">
              <a:extLst>
                <a:ext uri="{FF2B5EF4-FFF2-40B4-BE49-F238E27FC236}">
                  <a16:creationId xmlns:a16="http://schemas.microsoft.com/office/drawing/2014/main" id="{7CB6B481-931D-437F-AE77-62ECF095A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656" y="5808975"/>
              <a:ext cx="242885" cy="372523"/>
            </a:xfrm>
            <a:custGeom>
              <a:avLst/>
              <a:gdLst>
                <a:gd name="T0" fmla="*/ 98 w 163"/>
                <a:gd name="T1" fmla="*/ 73 h 250"/>
                <a:gd name="T2" fmla="*/ 30 w 163"/>
                <a:gd name="T3" fmla="*/ 185 h 250"/>
                <a:gd name="T4" fmla="*/ 44 w 163"/>
                <a:gd name="T5" fmla="*/ 194 h 250"/>
                <a:gd name="T6" fmla="*/ 111 w 163"/>
                <a:gd name="T7" fmla="*/ 81 h 250"/>
                <a:gd name="T8" fmla="*/ 98 w 163"/>
                <a:gd name="T9" fmla="*/ 73 h 250"/>
                <a:gd name="T10" fmla="*/ 89 w 163"/>
                <a:gd name="T11" fmla="*/ 40 h 250"/>
                <a:gd name="T12" fmla="*/ 145 w 163"/>
                <a:gd name="T13" fmla="*/ 74 h 250"/>
                <a:gd name="T14" fmla="*/ 56 w 163"/>
                <a:gd name="T15" fmla="*/ 222 h 250"/>
                <a:gd name="T16" fmla="*/ 1 w 163"/>
                <a:gd name="T17" fmla="*/ 250 h 250"/>
                <a:gd name="T18" fmla="*/ 0 w 163"/>
                <a:gd name="T19" fmla="*/ 189 h 250"/>
                <a:gd name="T20" fmla="*/ 89 w 163"/>
                <a:gd name="T21" fmla="*/ 40 h 250"/>
                <a:gd name="T22" fmla="*/ 135 w 163"/>
                <a:gd name="T23" fmla="*/ 0 h 250"/>
                <a:gd name="T24" fmla="*/ 147 w 163"/>
                <a:gd name="T25" fmla="*/ 5 h 250"/>
                <a:gd name="T26" fmla="*/ 158 w 163"/>
                <a:gd name="T27" fmla="*/ 13 h 250"/>
                <a:gd name="T28" fmla="*/ 163 w 163"/>
                <a:gd name="T29" fmla="*/ 25 h 250"/>
                <a:gd name="T30" fmla="*/ 163 w 163"/>
                <a:gd name="T31" fmla="*/ 32 h 250"/>
                <a:gd name="T32" fmla="*/ 163 w 163"/>
                <a:gd name="T33" fmla="*/ 40 h 250"/>
                <a:gd name="T34" fmla="*/ 162 w 163"/>
                <a:gd name="T35" fmla="*/ 47 h 250"/>
                <a:gd name="T36" fmla="*/ 151 w 163"/>
                <a:gd name="T37" fmla="*/ 63 h 250"/>
                <a:gd name="T38" fmla="*/ 96 w 163"/>
                <a:gd name="T39" fmla="*/ 28 h 250"/>
                <a:gd name="T40" fmla="*/ 105 w 163"/>
                <a:gd name="T41" fmla="*/ 12 h 250"/>
                <a:gd name="T42" fmla="*/ 110 w 163"/>
                <a:gd name="T43" fmla="*/ 8 h 250"/>
                <a:gd name="T44" fmla="*/ 115 w 163"/>
                <a:gd name="T45" fmla="*/ 4 h 250"/>
                <a:gd name="T46" fmla="*/ 123 w 163"/>
                <a:gd name="T47" fmla="*/ 1 h 250"/>
                <a:gd name="T48" fmla="*/ 135 w 163"/>
                <a:gd name="T4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250">
                  <a:moveTo>
                    <a:pt x="98" y="73"/>
                  </a:moveTo>
                  <a:lnTo>
                    <a:pt x="30" y="185"/>
                  </a:lnTo>
                  <a:lnTo>
                    <a:pt x="44" y="194"/>
                  </a:lnTo>
                  <a:lnTo>
                    <a:pt x="111" y="81"/>
                  </a:lnTo>
                  <a:lnTo>
                    <a:pt x="98" y="73"/>
                  </a:lnTo>
                  <a:close/>
                  <a:moveTo>
                    <a:pt x="89" y="40"/>
                  </a:moveTo>
                  <a:lnTo>
                    <a:pt x="145" y="74"/>
                  </a:lnTo>
                  <a:lnTo>
                    <a:pt x="56" y="222"/>
                  </a:lnTo>
                  <a:lnTo>
                    <a:pt x="1" y="250"/>
                  </a:lnTo>
                  <a:lnTo>
                    <a:pt x="0" y="189"/>
                  </a:lnTo>
                  <a:lnTo>
                    <a:pt x="89" y="40"/>
                  </a:lnTo>
                  <a:close/>
                  <a:moveTo>
                    <a:pt x="135" y="0"/>
                  </a:moveTo>
                  <a:lnTo>
                    <a:pt x="147" y="5"/>
                  </a:lnTo>
                  <a:lnTo>
                    <a:pt x="158" y="13"/>
                  </a:lnTo>
                  <a:lnTo>
                    <a:pt x="163" y="25"/>
                  </a:lnTo>
                  <a:lnTo>
                    <a:pt x="163" y="32"/>
                  </a:lnTo>
                  <a:lnTo>
                    <a:pt x="163" y="40"/>
                  </a:lnTo>
                  <a:lnTo>
                    <a:pt x="162" y="47"/>
                  </a:lnTo>
                  <a:lnTo>
                    <a:pt x="151" y="63"/>
                  </a:lnTo>
                  <a:lnTo>
                    <a:pt x="96" y="28"/>
                  </a:lnTo>
                  <a:lnTo>
                    <a:pt x="105" y="12"/>
                  </a:lnTo>
                  <a:lnTo>
                    <a:pt x="110" y="8"/>
                  </a:lnTo>
                  <a:lnTo>
                    <a:pt x="115" y="4"/>
                  </a:lnTo>
                  <a:lnTo>
                    <a:pt x="123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31">
              <a:extLst>
                <a:ext uri="{FF2B5EF4-FFF2-40B4-BE49-F238E27FC236}">
                  <a16:creationId xmlns:a16="http://schemas.microsoft.com/office/drawing/2014/main" id="{6EA7E146-232B-4DF1-9052-B509CE575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205" y="5819406"/>
              <a:ext cx="207124" cy="236925"/>
            </a:xfrm>
            <a:custGeom>
              <a:avLst/>
              <a:gdLst>
                <a:gd name="T0" fmla="*/ 89 w 139"/>
                <a:gd name="T1" fmla="*/ 79 h 159"/>
                <a:gd name="T2" fmla="*/ 119 w 139"/>
                <a:gd name="T3" fmla="*/ 109 h 159"/>
                <a:gd name="T4" fmla="*/ 89 w 139"/>
                <a:gd name="T5" fmla="*/ 139 h 159"/>
                <a:gd name="T6" fmla="*/ 79 w 139"/>
                <a:gd name="T7" fmla="*/ 129 h 159"/>
                <a:gd name="T8" fmla="*/ 99 w 139"/>
                <a:gd name="T9" fmla="*/ 109 h 159"/>
                <a:gd name="T10" fmla="*/ 79 w 139"/>
                <a:gd name="T11" fmla="*/ 89 h 159"/>
                <a:gd name="T12" fmla="*/ 89 w 139"/>
                <a:gd name="T13" fmla="*/ 79 h 159"/>
                <a:gd name="T14" fmla="*/ 49 w 139"/>
                <a:gd name="T15" fmla="*/ 79 h 159"/>
                <a:gd name="T16" fmla="*/ 59 w 139"/>
                <a:gd name="T17" fmla="*/ 89 h 159"/>
                <a:gd name="T18" fmla="*/ 40 w 139"/>
                <a:gd name="T19" fmla="*/ 109 h 159"/>
                <a:gd name="T20" fmla="*/ 59 w 139"/>
                <a:gd name="T21" fmla="*/ 129 h 159"/>
                <a:gd name="T22" fmla="*/ 49 w 139"/>
                <a:gd name="T23" fmla="*/ 139 h 159"/>
                <a:gd name="T24" fmla="*/ 20 w 139"/>
                <a:gd name="T25" fmla="*/ 109 h 159"/>
                <a:gd name="T26" fmla="*/ 49 w 139"/>
                <a:gd name="T27" fmla="*/ 79 h 159"/>
                <a:gd name="T28" fmla="*/ 99 w 139"/>
                <a:gd name="T29" fmla="*/ 14 h 159"/>
                <a:gd name="T30" fmla="*/ 99 w 139"/>
                <a:gd name="T31" fmla="*/ 40 h 159"/>
                <a:gd name="T32" fmla="*/ 125 w 139"/>
                <a:gd name="T33" fmla="*/ 40 h 159"/>
                <a:gd name="T34" fmla="*/ 123 w 139"/>
                <a:gd name="T35" fmla="*/ 37 h 159"/>
                <a:gd name="T36" fmla="*/ 101 w 139"/>
                <a:gd name="T37" fmla="*/ 16 h 159"/>
                <a:gd name="T38" fmla="*/ 99 w 139"/>
                <a:gd name="T39" fmla="*/ 14 h 159"/>
                <a:gd name="T40" fmla="*/ 12 w 139"/>
                <a:gd name="T41" fmla="*/ 9 h 159"/>
                <a:gd name="T42" fmla="*/ 10 w 139"/>
                <a:gd name="T43" fmla="*/ 10 h 159"/>
                <a:gd name="T44" fmla="*/ 9 w 139"/>
                <a:gd name="T45" fmla="*/ 12 h 159"/>
                <a:gd name="T46" fmla="*/ 9 w 139"/>
                <a:gd name="T47" fmla="*/ 146 h 159"/>
                <a:gd name="T48" fmla="*/ 10 w 139"/>
                <a:gd name="T49" fmla="*/ 149 h 159"/>
                <a:gd name="T50" fmla="*/ 12 w 139"/>
                <a:gd name="T51" fmla="*/ 149 h 159"/>
                <a:gd name="T52" fmla="*/ 126 w 139"/>
                <a:gd name="T53" fmla="*/ 149 h 159"/>
                <a:gd name="T54" fmla="*/ 129 w 139"/>
                <a:gd name="T55" fmla="*/ 149 h 159"/>
                <a:gd name="T56" fmla="*/ 129 w 139"/>
                <a:gd name="T57" fmla="*/ 146 h 159"/>
                <a:gd name="T58" fmla="*/ 129 w 139"/>
                <a:gd name="T59" fmla="*/ 52 h 159"/>
                <a:gd name="T60" fmla="*/ 129 w 139"/>
                <a:gd name="T61" fmla="*/ 49 h 159"/>
                <a:gd name="T62" fmla="*/ 89 w 139"/>
                <a:gd name="T63" fmla="*/ 49 h 159"/>
                <a:gd name="T64" fmla="*/ 89 w 139"/>
                <a:gd name="T65" fmla="*/ 9 h 159"/>
                <a:gd name="T66" fmla="*/ 86 w 139"/>
                <a:gd name="T67" fmla="*/ 9 h 159"/>
                <a:gd name="T68" fmla="*/ 12 w 139"/>
                <a:gd name="T69" fmla="*/ 9 h 159"/>
                <a:gd name="T70" fmla="*/ 12 w 139"/>
                <a:gd name="T71" fmla="*/ 0 h 159"/>
                <a:gd name="T72" fmla="*/ 86 w 139"/>
                <a:gd name="T73" fmla="*/ 0 h 159"/>
                <a:gd name="T74" fmla="*/ 98 w 139"/>
                <a:gd name="T75" fmla="*/ 2 h 159"/>
                <a:gd name="T76" fmla="*/ 107 w 139"/>
                <a:gd name="T77" fmla="*/ 8 h 159"/>
                <a:gd name="T78" fmla="*/ 130 w 139"/>
                <a:gd name="T79" fmla="*/ 30 h 159"/>
                <a:gd name="T80" fmla="*/ 137 w 139"/>
                <a:gd name="T81" fmla="*/ 40 h 159"/>
                <a:gd name="T82" fmla="*/ 139 w 139"/>
                <a:gd name="T83" fmla="*/ 52 h 159"/>
                <a:gd name="T84" fmla="*/ 139 w 139"/>
                <a:gd name="T85" fmla="*/ 146 h 159"/>
                <a:gd name="T86" fmla="*/ 138 w 139"/>
                <a:gd name="T87" fmla="*/ 151 h 159"/>
                <a:gd name="T88" fmla="*/ 135 w 139"/>
                <a:gd name="T89" fmla="*/ 155 h 159"/>
                <a:gd name="T90" fmla="*/ 131 w 139"/>
                <a:gd name="T91" fmla="*/ 158 h 159"/>
                <a:gd name="T92" fmla="*/ 126 w 139"/>
                <a:gd name="T93" fmla="*/ 159 h 159"/>
                <a:gd name="T94" fmla="*/ 12 w 139"/>
                <a:gd name="T95" fmla="*/ 159 h 159"/>
                <a:gd name="T96" fmla="*/ 8 w 139"/>
                <a:gd name="T97" fmla="*/ 158 h 159"/>
                <a:gd name="T98" fmla="*/ 4 w 139"/>
                <a:gd name="T99" fmla="*/ 155 h 159"/>
                <a:gd name="T100" fmla="*/ 1 w 139"/>
                <a:gd name="T101" fmla="*/ 151 h 159"/>
                <a:gd name="T102" fmla="*/ 0 w 139"/>
                <a:gd name="T103" fmla="*/ 146 h 159"/>
                <a:gd name="T104" fmla="*/ 0 w 139"/>
                <a:gd name="T105" fmla="*/ 12 h 159"/>
                <a:gd name="T106" fmla="*/ 1 w 139"/>
                <a:gd name="T107" fmla="*/ 6 h 159"/>
                <a:gd name="T108" fmla="*/ 4 w 139"/>
                <a:gd name="T109" fmla="*/ 2 h 159"/>
                <a:gd name="T110" fmla="*/ 8 w 139"/>
                <a:gd name="T111" fmla="*/ 0 h 159"/>
                <a:gd name="T112" fmla="*/ 12 w 139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159">
                  <a:moveTo>
                    <a:pt x="89" y="79"/>
                  </a:moveTo>
                  <a:lnTo>
                    <a:pt x="119" y="109"/>
                  </a:lnTo>
                  <a:lnTo>
                    <a:pt x="89" y="139"/>
                  </a:lnTo>
                  <a:lnTo>
                    <a:pt x="79" y="129"/>
                  </a:lnTo>
                  <a:lnTo>
                    <a:pt x="99" y="109"/>
                  </a:lnTo>
                  <a:lnTo>
                    <a:pt x="79" y="89"/>
                  </a:lnTo>
                  <a:lnTo>
                    <a:pt x="89" y="79"/>
                  </a:lnTo>
                  <a:close/>
                  <a:moveTo>
                    <a:pt x="49" y="79"/>
                  </a:moveTo>
                  <a:lnTo>
                    <a:pt x="59" y="89"/>
                  </a:lnTo>
                  <a:lnTo>
                    <a:pt x="40" y="109"/>
                  </a:lnTo>
                  <a:lnTo>
                    <a:pt x="59" y="129"/>
                  </a:lnTo>
                  <a:lnTo>
                    <a:pt x="49" y="139"/>
                  </a:lnTo>
                  <a:lnTo>
                    <a:pt x="20" y="109"/>
                  </a:lnTo>
                  <a:lnTo>
                    <a:pt x="49" y="79"/>
                  </a:lnTo>
                  <a:close/>
                  <a:moveTo>
                    <a:pt x="99" y="14"/>
                  </a:moveTo>
                  <a:lnTo>
                    <a:pt x="99" y="40"/>
                  </a:lnTo>
                  <a:lnTo>
                    <a:pt x="125" y="40"/>
                  </a:lnTo>
                  <a:lnTo>
                    <a:pt x="123" y="37"/>
                  </a:lnTo>
                  <a:lnTo>
                    <a:pt x="101" y="16"/>
                  </a:lnTo>
                  <a:lnTo>
                    <a:pt x="99" y="14"/>
                  </a:lnTo>
                  <a:close/>
                  <a:moveTo>
                    <a:pt x="12" y="9"/>
                  </a:moveTo>
                  <a:lnTo>
                    <a:pt x="10" y="10"/>
                  </a:lnTo>
                  <a:lnTo>
                    <a:pt x="9" y="12"/>
                  </a:lnTo>
                  <a:lnTo>
                    <a:pt x="9" y="146"/>
                  </a:lnTo>
                  <a:lnTo>
                    <a:pt x="10" y="149"/>
                  </a:lnTo>
                  <a:lnTo>
                    <a:pt x="12" y="149"/>
                  </a:lnTo>
                  <a:lnTo>
                    <a:pt x="126" y="149"/>
                  </a:lnTo>
                  <a:lnTo>
                    <a:pt x="129" y="149"/>
                  </a:lnTo>
                  <a:lnTo>
                    <a:pt x="129" y="146"/>
                  </a:lnTo>
                  <a:lnTo>
                    <a:pt x="129" y="52"/>
                  </a:lnTo>
                  <a:lnTo>
                    <a:pt x="129" y="49"/>
                  </a:lnTo>
                  <a:lnTo>
                    <a:pt x="89" y="49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12" y="9"/>
                  </a:lnTo>
                  <a:close/>
                  <a:moveTo>
                    <a:pt x="12" y="0"/>
                  </a:moveTo>
                  <a:lnTo>
                    <a:pt x="86" y="0"/>
                  </a:lnTo>
                  <a:lnTo>
                    <a:pt x="98" y="2"/>
                  </a:lnTo>
                  <a:lnTo>
                    <a:pt x="107" y="8"/>
                  </a:lnTo>
                  <a:lnTo>
                    <a:pt x="130" y="30"/>
                  </a:lnTo>
                  <a:lnTo>
                    <a:pt x="137" y="40"/>
                  </a:lnTo>
                  <a:lnTo>
                    <a:pt x="139" y="52"/>
                  </a:lnTo>
                  <a:lnTo>
                    <a:pt x="139" y="146"/>
                  </a:lnTo>
                  <a:lnTo>
                    <a:pt x="138" y="151"/>
                  </a:lnTo>
                  <a:lnTo>
                    <a:pt x="135" y="155"/>
                  </a:lnTo>
                  <a:lnTo>
                    <a:pt x="131" y="158"/>
                  </a:lnTo>
                  <a:lnTo>
                    <a:pt x="126" y="159"/>
                  </a:lnTo>
                  <a:lnTo>
                    <a:pt x="12" y="159"/>
                  </a:lnTo>
                  <a:lnTo>
                    <a:pt x="8" y="158"/>
                  </a:lnTo>
                  <a:lnTo>
                    <a:pt x="4" y="155"/>
                  </a:lnTo>
                  <a:lnTo>
                    <a:pt x="1" y="151"/>
                  </a:lnTo>
                  <a:lnTo>
                    <a:pt x="0" y="146"/>
                  </a:lnTo>
                  <a:lnTo>
                    <a:pt x="0" y="12"/>
                  </a:lnTo>
                  <a:lnTo>
                    <a:pt x="1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32">
              <a:extLst>
                <a:ext uri="{FF2B5EF4-FFF2-40B4-BE49-F238E27FC236}">
                  <a16:creationId xmlns:a16="http://schemas.microsoft.com/office/drawing/2014/main" id="{D7237C43-7A44-462E-8F8A-588A1BFD0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2250" y="3524659"/>
              <a:ext cx="272687" cy="204143"/>
            </a:xfrm>
            <a:custGeom>
              <a:avLst/>
              <a:gdLst>
                <a:gd name="T0" fmla="*/ 69 w 183"/>
                <a:gd name="T1" fmla="*/ 22 h 137"/>
                <a:gd name="T2" fmla="*/ 69 w 183"/>
                <a:gd name="T3" fmla="*/ 114 h 137"/>
                <a:gd name="T4" fmla="*/ 126 w 183"/>
                <a:gd name="T5" fmla="*/ 69 h 137"/>
                <a:gd name="T6" fmla="*/ 69 w 183"/>
                <a:gd name="T7" fmla="*/ 22 h 137"/>
                <a:gd name="T8" fmla="*/ 34 w 183"/>
                <a:gd name="T9" fmla="*/ 0 h 137"/>
                <a:gd name="T10" fmla="*/ 149 w 183"/>
                <a:gd name="T11" fmla="*/ 0 h 137"/>
                <a:gd name="T12" fmla="*/ 162 w 183"/>
                <a:gd name="T13" fmla="*/ 2 h 137"/>
                <a:gd name="T14" fmla="*/ 173 w 183"/>
                <a:gd name="T15" fmla="*/ 10 h 137"/>
                <a:gd name="T16" fmla="*/ 181 w 183"/>
                <a:gd name="T17" fmla="*/ 21 h 137"/>
                <a:gd name="T18" fmla="*/ 183 w 183"/>
                <a:gd name="T19" fmla="*/ 34 h 137"/>
                <a:gd name="T20" fmla="*/ 183 w 183"/>
                <a:gd name="T21" fmla="*/ 102 h 137"/>
                <a:gd name="T22" fmla="*/ 181 w 183"/>
                <a:gd name="T23" fmla="*/ 117 h 137"/>
                <a:gd name="T24" fmla="*/ 173 w 183"/>
                <a:gd name="T25" fmla="*/ 128 h 137"/>
                <a:gd name="T26" fmla="*/ 162 w 183"/>
                <a:gd name="T27" fmla="*/ 134 h 137"/>
                <a:gd name="T28" fmla="*/ 149 w 183"/>
                <a:gd name="T29" fmla="*/ 137 h 137"/>
                <a:gd name="T30" fmla="*/ 34 w 183"/>
                <a:gd name="T31" fmla="*/ 137 h 137"/>
                <a:gd name="T32" fmla="*/ 21 w 183"/>
                <a:gd name="T33" fmla="*/ 134 h 137"/>
                <a:gd name="T34" fmla="*/ 11 w 183"/>
                <a:gd name="T35" fmla="*/ 128 h 137"/>
                <a:gd name="T36" fmla="*/ 3 w 183"/>
                <a:gd name="T37" fmla="*/ 117 h 137"/>
                <a:gd name="T38" fmla="*/ 0 w 183"/>
                <a:gd name="T39" fmla="*/ 102 h 137"/>
                <a:gd name="T40" fmla="*/ 0 w 183"/>
                <a:gd name="T41" fmla="*/ 34 h 137"/>
                <a:gd name="T42" fmla="*/ 3 w 183"/>
                <a:gd name="T43" fmla="*/ 21 h 137"/>
                <a:gd name="T44" fmla="*/ 11 w 183"/>
                <a:gd name="T45" fmla="*/ 10 h 137"/>
                <a:gd name="T46" fmla="*/ 21 w 183"/>
                <a:gd name="T47" fmla="*/ 2 h 137"/>
                <a:gd name="T48" fmla="*/ 34 w 183"/>
                <a:gd name="T4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7">
                  <a:moveTo>
                    <a:pt x="69" y="22"/>
                  </a:moveTo>
                  <a:lnTo>
                    <a:pt x="69" y="114"/>
                  </a:lnTo>
                  <a:lnTo>
                    <a:pt x="126" y="69"/>
                  </a:lnTo>
                  <a:lnTo>
                    <a:pt x="69" y="22"/>
                  </a:lnTo>
                  <a:close/>
                  <a:moveTo>
                    <a:pt x="34" y="0"/>
                  </a:moveTo>
                  <a:lnTo>
                    <a:pt x="149" y="0"/>
                  </a:lnTo>
                  <a:lnTo>
                    <a:pt x="162" y="2"/>
                  </a:lnTo>
                  <a:lnTo>
                    <a:pt x="173" y="10"/>
                  </a:lnTo>
                  <a:lnTo>
                    <a:pt x="181" y="21"/>
                  </a:lnTo>
                  <a:lnTo>
                    <a:pt x="183" y="34"/>
                  </a:lnTo>
                  <a:lnTo>
                    <a:pt x="183" y="102"/>
                  </a:lnTo>
                  <a:lnTo>
                    <a:pt x="181" y="117"/>
                  </a:lnTo>
                  <a:lnTo>
                    <a:pt x="173" y="128"/>
                  </a:lnTo>
                  <a:lnTo>
                    <a:pt x="162" y="134"/>
                  </a:lnTo>
                  <a:lnTo>
                    <a:pt x="149" y="137"/>
                  </a:lnTo>
                  <a:lnTo>
                    <a:pt x="34" y="137"/>
                  </a:lnTo>
                  <a:lnTo>
                    <a:pt x="21" y="134"/>
                  </a:lnTo>
                  <a:lnTo>
                    <a:pt x="11" y="128"/>
                  </a:lnTo>
                  <a:lnTo>
                    <a:pt x="3" y="117"/>
                  </a:lnTo>
                  <a:lnTo>
                    <a:pt x="0" y="102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133">
              <a:extLst>
                <a:ext uri="{FF2B5EF4-FFF2-40B4-BE49-F238E27FC236}">
                  <a16:creationId xmlns:a16="http://schemas.microsoft.com/office/drawing/2014/main" id="{8A1A1EAA-647A-47C7-A4E9-DB1D09746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018" y="5178665"/>
              <a:ext cx="144539" cy="144539"/>
            </a:xfrm>
            <a:custGeom>
              <a:avLst/>
              <a:gdLst>
                <a:gd name="T0" fmla="*/ 64 w 97"/>
                <a:gd name="T1" fmla="*/ 13 h 97"/>
                <a:gd name="T2" fmla="*/ 85 w 97"/>
                <a:gd name="T3" fmla="*/ 33 h 97"/>
                <a:gd name="T4" fmla="*/ 83 w 97"/>
                <a:gd name="T5" fmla="*/ 68 h 97"/>
                <a:gd name="T6" fmla="*/ 69 w 97"/>
                <a:gd name="T7" fmla="*/ 69 h 97"/>
                <a:gd name="T8" fmla="*/ 57 w 97"/>
                <a:gd name="T9" fmla="*/ 73 h 97"/>
                <a:gd name="T10" fmla="*/ 44 w 97"/>
                <a:gd name="T11" fmla="*/ 78 h 97"/>
                <a:gd name="T12" fmla="*/ 33 w 97"/>
                <a:gd name="T13" fmla="*/ 85 h 97"/>
                <a:gd name="T14" fmla="*/ 24 w 97"/>
                <a:gd name="T15" fmla="*/ 92 h 97"/>
                <a:gd name="T16" fmla="*/ 17 w 97"/>
                <a:gd name="T17" fmla="*/ 96 h 97"/>
                <a:gd name="T18" fmla="*/ 16 w 97"/>
                <a:gd name="T19" fmla="*/ 97 h 97"/>
                <a:gd name="T20" fmla="*/ 11 w 97"/>
                <a:gd name="T21" fmla="*/ 92 h 97"/>
                <a:gd name="T22" fmla="*/ 36 w 97"/>
                <a:gd name="T23" fmla="*/ 66 h 97"/>
                <a:gd name="T24" fmla="*/ 40 w 97"/>
                <a:gd name="T25" fmla="*/ 68 h 97"/>
                <a:gd name="T26" fmla="*/ 44 w 97"/>
                <a:gd name="T27" fmla="*/ 66 h 97"/>
                <a:gd name="T28" fmla="*/ 47 w 97"/>
                <a:gd name="T29" fmla="*/ 65 h 97"/>
                <a:gd name="T30" fmla="*/ 48 w 97"/>
                <a:gd name="T31" fmla="*/ 61 h 97"/>
                <a:gd name="T32" fmla="*/ 49 w 97"/>
                <a:gd name="T33" fmla="*/ 58 h 97"/>
                <a:gd name="T34" fmla="*/ 48 w 97"/>
                <a:gd name="T35" fmla="*/ 54 h 97"/>
                <a:gd name="T36" fmla="*/ 47 w 97"/>
                <a:gd name="T37" fmla="*/ 52 h 97"/>
                <a:gd name="T38" fmla="*/ 44 w 97"/>
                <a:gd name="T39" fmla="*/ 49 h 97"/>
                <a:gd name="T40" fmla="*/ 40 w 97"/>
                <a:gd name="T41" fmla="*/ 49 h 97"/>
                <a:gd name="T42" fmla="*/ 36 w 97"/>
                <a:gd name="T43" fmla="*/ 49 h 97"/>
                <a:gd name="T44" fmla="*/ 33 w 97"/>
                <a:gd name="T45" fmla="*/ 52 h 97"/>
                <a:gd name="T46" fmla="*/ 32 w 97"/>
                <a:gd name="T47" fmla="*/ 54 h 97"/>
                <a:gd name="T48" fmla="*/ 31 w 97"/>
                <a:gd name="T49" fmla="*/ 58 h 97"/>
                <a:gd name="T50" fmla="*/ 32 w 97"/>
                <a:gd name="T51" fmla="*/ 61 h 97"/>
                <a:gd name="T52" fmla="*/ 5 w 97"/>
                <a:gd name="T53" fmla="*/ 88 h 97"/>
                <a:gd name="T54" fmla="*/ 0 w 97"/>
                <a:gd name="T55" fmla="*/ 82 h 97"/>
                <a:gd name="T56" fmla="*/ 3 w 97"/>
                <a:gd name="T57" fmla="*/ 80 h 97"/>
                <a:gd name="T58" fmla="*/ 7 w 97"/>
                <a:gd name="T59" fmla="*/ 74 h 97"/>
                <a:gd name="T60" fmla="*/ 12 w 97"/>
                <a:gd name="T61" fmla="*/ 65 h 97"/>
                <a:gd name="T62" fmla="*/ 19 w 97"/>
                <a:gd name="T63" fmla="*/ 53 h 97"/>
                <a:gd name="T64" fmla="*/ 25 w 97"/>
                <a:gd name="T65" fmla="*/ 41 h 97"/>
                <a:gd name="T66" fmla="*/ 29 w 97"/>
                <a:gd name="T67" fmla="*/ 28 h 97"/>
                <a:gd name="T68" fmla="*/ 31 w 97"/>
                <a:gd name="T69" fmla="*/ 16 h 97"/>
                <a:gd name="T70" fmla="*/ 64 w 97"/>
                <a:gd name="T71" fmla="*/ 13 h 97"/>
                <a:gd name="T72" fmla="*/ 76 w 97"/>
                <a:gd name="T73" fmla="*/ 0 h 97"/>
                <a:gd name="T74" fmla="*/ 97 w 97"/>
                <a:gd name="T75" fmla="*/ 21 h 97"/>
                <a:gd name="T76" fmla="*/ 92 w 97"/>
                <a:gd name="T77" fmla="*/ 28 h 97"/>
                <a:gd name="T78" fmla="*/ 71 w 97"/>
                <a:gd name="T79" fmla="*/ 6 h 97"/>
                <a:gd name="T80" fmla="*/ 76 w 97"/>
                <a:gd name="T8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7">
                  <a:moveTo>
                    <a:pt x="64" y="13"/>
                  </a:moveTo>
                  <a:lnTo>
                    <a:pt x="85" y="33"/>
                  </a:lnTo>
                  <a:lnTo>
                    <a:pt x="83" y="68"/>
                  </a:lnTo>
                  <a:lnTo>
                    <a:pt x="69" y="69"/>
                  </a:lnTo>
                  <a:lnTo>
                    <a:pt x="57" y="73"/>
                  </a:lnTo>
                  <a:lnTo>
                    <a:pt x="44" y="78"/>
                  </a:lnTo>
                  <a:lnTo>
                    <a:pt x="33" y="85"/>
                  </a:lnTo>
                  <a:lnTo>
                    <a:pt x="24" y="92"/>
                  </a:lnTo>
                  <a:lnTo>
                    <a:pt x="17" y="96"/>
                  </a:lnTo>
                  <a:lnTo>
                    <a:pt x="16" y="97"/>
                  </a:lnTo>
                  <a:lnTo>
                    <a:pt x="11" y="92"/>
                  </a:lnTo>
                  <a:lnTo>
                    <a:pt x="36" y="66"/>
                  </a:lnTo>
                  <a:lnTo>
                    <a:pt x="40" y="68"/>
                  </a:lnTo>
                  <a:lnTo>
                    <a:pt x="44" y="66"/>
                  </a:lnTo>
                  <a:lnTo>
                    <a:pt x="47" y="65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8" y="54"/>
                  </a:lnTo>
                  <a:lnTo>
                    <a:pt x="47" y="52"/>
                  </a:lnTo>
                  <a:lnTo>
                    <a:pt x="44" y="49"/>
                  </a:lnTo>
                  <a:lnTo>
                    <a:pt x="40" y="49"/>
                  </a:lnTo>
                  <a:lnTo>
                    <a:pt x="36" y="49"/>
                  </a:lnTo>
                  <a:lnTo>
                    <a:pt x="33" y="52"/>
                  </a:lnTo>
                  <a:lnTo>
                    <a:pt x="32" y="54"/>
                  </a:lnTo>
                  <a:lnTo>
                    <a:pt x="31" y="58"/>
                  </a:lnTo>
                  <a:lnTo>
                    <a:pt x="32" y="61"/>
                  </a:lnTo>
                  <a:lnTo>
                    <a:pt x="5" y="88"/>
                  </a:lnTo>
                  <a:lnTo>
                    <a:pt x="0" y="82"/>
                  </a:lnTo>
                  <a:lnTo>
                    <a:pt x="3" y="80"/>
                  </a:lnTo>
                  <a:lnTo>
                    <a:pt x="7" y="74"/>
                  </a:lnTo>
                  <a:lnTo>
                    <a:pt x="12" y="65"/>
                  </a:lnTo>
                  <a:lnTo>
                    <a:pt x="19" y="53"/>
                  </a:lnTo>
                  <a:lnTo>
                    <a:pt x="25" y="41"/>
                  </a:lnTo>
                  <a:lnTo>
                    <a:pt x="29" y="28"/>
                  </a:lnTo>
                  <a:lnTo>
                    <a:pt x="31" y="16"/>
                  </a:lnTo>
                  <a:lnTo>
                    <a:pt x="64" y="13"/>
                  </a:lnTo>
                  <a:close/>
                  <a:moveTo>
                    <a:pt x="76" y="0"/>
                  </a:moveTo>
                  <a:lnTo>
                    <a:pt x="97" y="21"/>
                  </a:lnTo>
                  <a:lnTo>
                    <a:pt x="92" y="28"/>
                  </a:lnTo>
                  <a:lnTo>
                    <a:pt x="71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34">
              <a:extLst>
                <a:ext uri="{FF2B5EF4-FFF2-40B4-BE49-F238E27FC236}">
                  <a16:creationId xmlns:a16="http://schemas.microsoft.com/office/drawing/2014/main" id="{4F047D7B-29E1-47E2-980C-AEDA91D1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885" y="5010285"/>
              <a:ext cx="192223" cy="183281"/>
            </a:xfrm>
            <a:custGeom>
              <a:avLst/>
              <a:gdLst>
                <a:gd name="T0" fmla="*/ 64 w 129"/>
                <a:gd name="T1" fmla="*/ 0 h 123"/>
                <a:gd name="T2" fmla="*/ 77 w 129"/>
                <a:gd name="T3" fmla="*/ 1 h 123"/>
                <a:gd name="T4" fmla="*/ 85 w 129"/>
                <a:gd name="T5" fmla="*/ 6 h 123"/>
                <a:gd name="T6" fmla="*/ 89 w 129"/>
                <a:gd name="T7" fmla="*/ 13 h 123"/>
                <a:gd name="T8" fmla="*/ 92 w 129"/>
                <a:gd name="T9" fmla="*/ 21 h 123"/>
                <a:gd name="T10" fmla="*/ 92 w 129"/>
                <a:gd name="T11" fmla="*/ 28 h 123"/>
                <a:gd name="T12" fmla="*/ 92 w 129"/>
                <a:gd name="T13" fmla="*/ 34 h 123"/>
                <a:gd name="T14" fmla="*/ 92 w 129"/>
                <a:gd name="T15" fmla="*/ 38 h 123"/>
                <a:gd name="T16" fmla="*/ 93 w 129"/>
                <a:gd name="T17" fmla="*/ 41 h 123"/>
                <a:gd name="T18" fmla="*/ 94 w 129"/>
                <a:gd name="T19" fmla="*/ 44 h 123"/>
                <a:gd name="T20" fmla="*/ 94 w 129"/>
                <a:gd name="T21" fmla="*/ 46 h 123"/>
                <a:gd name="T22" fmla="*/ 93 w 129"/>
                <a:gd name="T23" fmla="*/ 50 h 123"/>
                <a:gd name="T24" fmla="*/ 92 w 129"/>
                <a:gd name="T25" fmla="*/ 53 h 123"/>
                <a:gd name="T26" fmla="*/ 90 w 129"/>
                <a:gd name="T27" fmla="*/ 56 h 123"/>
                <a:gd name="T28" fmla="*/ 88 w 129"/>
                <a:gd name="T29" fmla="*/ 56 h 123"/>
                <a:gd name="T30" fmla="*/ 85 w 129"/>
                <a:gd name="T31" fmla="*/ 65 h 123"/>
                <a:gd name="T32" fmla="*/ 81 w 129"/>
                <a:gd name="T33" fmla="*/ 71 h 123"/>
                <a:gd name="T34" fmla="*/ 79 w 129"/>
                <a:gd name="T35" fmla="*/ 75 h 123"/>
                <a:gd name="T36" fmla="*/ 77 w 129"/>
                <a:gd name="T37" fmla="*/ 77 h 123"/>
                <a:gd name="T38" fmla="*/ 77 w 129"/>
                <a:gd name="T39" fmla="*/ 78 h 123"/>
                <a:gd name="T40" fmla="*/ 77 w 129"/>
                <a:gd name="T41" fmla="*/ 79 h 123"/>
                <a:gd name="T42" fmla="*/ 77 w 129"/>
                <a:gd name="T43" fmla="*/ 82 h 123"/>
                <a:gd name="T44" fmla="*/ 77 w 129"/>
                <a:gd name="T45" fmla="*/ 83 h 123"/>
                <a:gd name="T46" fmla="*/ 79 w 129"/>
                <a:gd name="T47" fmla="*/ 86 h 123"/>
                <a:gd name="T48" fmla="*/ 80 w 129"/>
                <a:gd name="T49" fmla="*/ 86 h 123"/>
                <a:gd name="T50" fmla="*/ 89 w 129"/>
                <a:gd name="T51" fmla="*/ 89 h 123"/>
                <a:gd name="T52" fmla="*/ 101 w 129"/>
                <a:gd name="T53" fmla="*/ 95 h 123"/>
                <a:gd name="T54" fmla="*/ 114 w 129"/>
                <a:gd name="T55" fmla="*/ 103 h 123"/>
                <a:gd name="T56" fmla="*/ 125 w 129"/>
                <a:gd name="T57" fmla="*/ 113 h 123"/>
                <a:gd name="T58" fmla="*/ 129 w 129"/>
                <a:gd name="T59" fmla="*/ 123 h 123"/>
                <a:gd name="T60" fmla="*/ 0 w 129"/>
                <a:gd name="T61" fmla="*/ 123 h 123"/>
                <a:gd name="T62" fmla="*/ 4 w 129"/>
                <a:gd name="T63" fmla="*/ 113 h 123"/>
                <a:gd name="T64" fmla="*/ 13 w 129"/>
                <a:gd name="T65" fmla="*/ 103 h 123"/>
                <a:gd name="T66" fmla="*/ 27 w 129"/>
                <a:gd name="T67" fmla="*/ 95 h 123"/>
                <a:gd name="T68" fmla="*/ 39 w 129"/>
                <a:gd name="T69" fmla="*/ 89 h 123"/>
                <a:gd name="T70" fmla="*/ 48 w 129"/>
                <a:gd name="T71" fmla="*/ 86 h 123"/>
                <a:gd name="T72" fmla="*/ 49 w 129"/>
                <a:gd name="T73" fmla="*/ 86 h 123"/>
                <a:gd name="T74" fmla="*/ 51 w 129"/>
                <a:gd name="T75" fmla="*/ 83 h 123"/>
                <a:gd name="T76" fmla="*/ 51 w 129"/>
                <a:gd name="T77" fmla="*/ 82 h 123"/>
                <a:gd name="T78" fmla="*/ 52 w 129"/>
                <a:gd name="T79" fmla="*/ 79 h 123"/>
                <a:gd name="T80" fmla="*/ 52 w 129"/>
                <a:gd name="T81" fmla="*/ 78 h 123"/>
                <a:gd name="T82" fmla="*/ 52 w 129"/>
                <a:gd name="T83" fmla="*/ 77 h 123"/>
                <a:gd name="T84" fmla="*/ 49 w 129"/>
                <a:gd name="T85" fmla="*/ 75 h 123"/>
                <a:gd name="T86" fmla="*/ 47 w 129"/>
                <a:gd name="T87" fmla="*/ 71 h 123"/>
                <a:gd name="T88" fmla="*/ 43 w 129"/>
                <a:gd name="T89" fmla="*/ 65 h 123"/>
                <a:gd name="T90" fmla="*/ 40 w 129"/>
                <a:gd name="T91" fmla="*/ 56 h 123"/>
                <a:gd name="T92" fmla="*/ 37 w 129"/>
                <a:gd name="T93" fmla="*/ 56 h 123"/>
                <a:gd name="T94" fmla="*/ 36 w 129"/>
                <a:gd name="T95" fmla="*/ 53 h 123"/>
                <a:gd name="T96" fmla="*/ 35 w 129"/>
                <a:gd name="T97" fmla="*/ 50 h 123"/>
                <a:gd name="T98" fmla="*/ 33 w 129"/>
                <a:gd name="T99" fmla="*/ 46 h 123"/>
                <a:gd name="T100" fmla="*/ 33 w 129"/>
                <a:gd name="T101" fmla="*/ 44 h 123"/>
                <a:gd name="T102" fmla="*/ 35 w 129"/>
                <a:gd name="T103" fmla="*/ 41 h 123"/>
                <a:gd name="T104" fmla="*/ 36 w 129"/>
                <a:gd name="T105" fmla="*/ 38 h 123"/>
                <a:gd name="T106" fmla="*/ 36 w 129"/>
                <a:gd name="T107" fmla="*/ 34 h 123"/>
                <a:gd name="T108" fmla="*/ 36 w 129"/>
                <a:gd name="T109" fmla="*/ 28 h 123"/>
                <a:gd name="T110" fmla="*/ 36 w 129"/>
                <a:gd name="T111" fmla="*/ 21 h 123"/>
                <a:gd name="T112" fmla="*/ 39 w 129"/>
                <a:gd name="T113" fmla="*/ 13 h 123"/>
                <a:gd name="T114" fmla="*/ 44 w 129"/>
                <a:gd name="T115" fmla="*/ 6 h 123"/>
                <a:gd name="T116" fmla="*/ 52 w 129"/>
                <a:gd name="T117" fmla="*/ 1 h 123"/>
                <a:gd name="T118" fmla="*/ 64 w 129"/>
                <a:gd name="T11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3">
                  <a:moveTo>
                    <a:pt x="64" y="0"/>
                  </a:moveTo>
                  <a:lnTo>
                    <a:pt x="77" y="1"/>
                  </a:lnTo>
                  <a:lnTo>
                    <a:pt x="85" y="6"/>
                  </a:lnTo>
                  <a:lnTo>
                    <a:pt x="89" y="13"/>
                  </a:lnTo>
                  <a:lnTo>
                    <a:pt x="92" y="21"/>
                  </a:lnTo>
                  <a:lnTo>
                    <a:pt x="92" y="28"/>
                  </a:lnTo>
                  <a:lnTo>
                    <a:pt x="92" y="34"/>
                  </a:lnTo>
                  <a:lnTo>
                    <a:pt x="92" y="38"/>
                  </a:lnTo>
                  <a:lnTo>
                    <a:pt x="93" y="41"/>
                  </a:lnTo>
                  <a:lnTo>
                    <a:pt x="94" y="44"/>
                  </a:lnTo>
                  <a:lnTo>
                    <a:pt x="94" y="46"/>
                  </a:lnTo>
                  <a:lnTo>
                    <a:pt x="93" y="50"/>
                  </a:lnTo>
                  <a:lnTo>
                    <a:pt x="92" y="53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5" y="65"/>
                  </a:lnTo>
                  <a:lnTo>
                    <a:pt x="81" y="71"/>
                  </a:lnTo>
                  <a:lnTo>
                    <a:pt x="79" y="75"/>
                  </a:lnTo>
                  <a:lnTo>
                    <a:pt x="77" y="77"/>
                  </a:lnTo>
                  <a:lnTo>
                    <a:pt x="77" y="78"/>
                  </a:lnTo>
                  <a:lnTo>
                    <a:pt x="77" y="79"/>
                  </a:lnTo>
                  <a:lnTo>
                    <a:pt x="77" y="82"/>
                  </a:lnTo>
                  <a:lnTo>
                    <a:pt x="77" y="83"/>
                  </a:lnTo>
                  <a:lnTo>
                    <a:pt x="79" y="86"/>
                  </a:lnTo>
                  <a:lnTo>
                    <a:pt x="80" y="86"/>
                  </a:lnTo>
                  <a:lnTo>
                    <a:pt x="89" y="89"/>
                  </a:lnTo>
                  <a:lnTo>
                    <a:pt x="101" y="95"/>
                  </a:lnTo>
                  <a:lnTo>
                    <a:pt x="114" y="103"/>
                  </a:lnTo>
                  <a:lnTo>
                    <a:pt x="125" y="113"/>
                  </a:lnTo>
                  <a:lnTo>
                    <a:pt x="129" y="123"/>
                  </a:lnTo>
                  <a:lnTo>
                    <a:pt x="0" y="123"/>
                  </a:lnTo>
                  <a:lnTo>
                    <a:pt x="4" y="113"/>
                  </a:lnTo>
                  <a:lnTo>
                    <a:pt x="13" y="103"/>
                  </a:lnTo>
                  <a:lnTo>
                    <a:pt x="27" y="95"/>
                  </a:lnTo>
                  <a:lnTo>
                    <a:pt x="39" y="89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3"/>
                  </a:lnTo>
                  <a:lnTo>
                    <a:pt x="51" y="82"/>
                  </a:lnTo>
                  <a:lnTo>
                    <a:pt x="52" y="79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49" y="75"/>
                  </a:lnTo>
                  <a:lnTo>
                    <a:pt x="47" y="71"/>
                  </a:lnTo>
                  <a:lnTo>
                    <a:pt x="43" y="65"/>
                  </a:lnTo>
                  <a:lnTo>
                    <a:pt x="40" y="56"/>
                  </a:lnTo>
                  <a:lnTo>
                    <a:pt x="37" y="56"/>
                  </a:lnTo>
                  <a:lnTo>
                    <a:pt x="36" y="53"/>
                  </a:lnTo>
                  <a:lnTo>
                    <a:pt x="35" y="50"/>
                  </a:lnTo>
                  <a:lnTo>
                    <a:pt x="33" y="46"/>
                  </a:lnTo>
                  <a:lnTo>
                    <a:pt x="33" y="44"/>
                  </a:lnTo>
                  <a:lnTo>
                    <a:pt x="35" y="41"/>
                  </a:lnTo>
                  <a:lnTo>
                    <a:pt x="36" y="38"/>
                  </a:lnTo>
                  <a:lnTo>
                    <a:pt x="36" y="34"/>
                  </a:lnTo>
                  <a:lnTo>
                    <a:pt x="36" y="28"/>
                  </a:lnTo>
                  <a:lnTo>
                    <a:pt x="36" y="21"/>
                  </a:lnTo>
                  <a:lnTo>
                    <a:pt x="39" y="13"/>
                  </a:lnTo>
                  <a:lnTo>
                    <a:pt x="44" y="6"/>
                  </a:lnTo>
                  <a:lnTo>
                    <a:pt x="52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135">
              <a:extLst>
                <a:ext uri="{FF2B5EF4-FFF2-40B4-BE49-F238E27FC236}">
                  <a16:creationId xmlns:a16="http://schemas.microsoft.com/office/drawing/2014/main" id="{826C7815-380F-4B30-A33D-080D163F0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4257" y="5329165"/>
              <a:ext cx="180302" cy="180302"/>
            </a:xfrm>
            <a:custGeom>
              <a:avLst/>
              <a:gdLst>
                <a:gd name="T0" fmla="*/ 86 w 121"/>
                <a:gd name="T1" fmla="*/ 102 h 121"/>
                <a:gd name="T2" fmla="*/ 97 w 121"/>
                <a:gd name="T3" fmla="*/ 97 h 121"/>
                <a:gd name="T4" fmla="*/ 92 w 121"/>
                <a:gd name="T5" fmla="*/ 89 h 121"/>
                <a:gd name="T6" fmla="*/ 69 w 121"/>
                <a:gd name="T7" fmla="*/ 109 h 121"/>
                <a:gd name="T8" fmla="*/ 81 w 121"/>
                <a:gd name="T9" fmla="*/ 94 h 121"/>
                <a:gd name="T10" fmla="*/ 36 w 121"/>
                <a:gd name="T11" fmla="*/ 89 h 121"/>
                <a:gd name="T12" fmla="*/ 45 w 121"/>
                <a:gd name="T13" fmla="*/ 105 h 121"/>
                <a:gd name="T14" fmla="*/ 56 w 121"/>
                <a:gd name="T15" fmla="*/ 89 h 121"/>
                <a:gd name="T16" fmla="*/ 19 w 121"/>
                <a:gd name="T17" fmla="*/ 93 h 121"/>
                <a:gd name="T18" fmla="*/ 37 w 121"/>
                <a:gd name="T19" fmla="*/ 108 h 121"/>
                <a:gd name="T20" fmla="*/ 28 w 121"/>
                <a:gd name="T21" fmla="*/ 89 h 121"/>
                <a:gd name="T22" fmla="*/ 96 w 121"/>
                <a:gd name="T23" fmla="*/ 73 h 121"/>
                <a:gd name="T24" fmla="*/ 110 w 121"/>
                <a:gd name="T25" fmla="*/ 73 h 121"/>
                <a:gd name="T26" fmla="*/ 64 w 121"/>
                <a:gd name="T27" fmla="*/ 65 h 121"/>
                <a:gd name="T28" fmla="*/ 88 w 121"/>
                <a:gd name="T29" fmla="*/ 73 h 121"/>
                <a:gd name="T30" fmla="*/ 32 w 121"/>
                <a:gd name="T31" fmla="*/ 65 h 121"/>
                <a:gd name="T32" fmla="*/ 56 w 121"/>
                <a:gd name="T33" fmla="*/ 81 h 121"/>
                <a:gd name="T34" fmla="*/ 8 w 121"/>
                <a:gd name="T35" fmla="*/ 65 h 121"/>
                <a:gd name="T36" fmla="*/ 25 w 121"/>
                <a:gd name="T37" fmla="*/ 81 h 121"/>
                <a:gd name="T38" fmla="*/ 8 w 121"/>
                <a:gd name="T39" fmla="*/ 65 h 121"/>
                <a:gd name="T40" fmla="*/ 96 w 121"/>
                <a:gd name="T41" fmla="*/ 56 h 121"/>
                <a:gd name="T42" fmla="*/ 108 w 121"/>
                <a:gd name="T43" fmla="*/ 40 h 121"/>
                <a:gd name="T44" fmla="*/ 64 w 121"/>
                <a:gd name="T45" fmla="*/ 56 h 121"/>
                <a:gd name="T46" fmla="*/ 86 w 121"/>
                <a:gd name="T47" fmla="*/ 40 h 121"/>
                <a:gd name="T48" fmla="*/ 32 w 121"/>
                <a:gd name="T49" fmla="*/ 48 h 121"/>
                <a:gd name="T50" fmla="*/ 56 w 121"/>
                <a:gd name="T51" fmla="*/ 40 h 121"/>
                <a:gd name="T52" fmla="*/ 9 w 121"/>
                <a:gd name="T53" fmla="*/ 48 h 121"/>
                <a:gd name="T54" fmla="*/ 24 w 121"/>
                <a:gd name="T55" fmla="*/ 48 h 121"/>
                <a:gd name="T56" fmla="*/ 82 w 121"/>
                <a:gd name="T57" fmla="*/ 13 h 121"/>
                <a:gd name="T58" fmla="*/ 92 w 121"/>
                <a:gd name="T59" fmla="*/ 32 h 121"/>
                <a:gd name="T60" fmla="*/ 97 w 121"/>
                <a:gd name="T61" fmla="*/ 24 h 121"/>
                <a:gd name="T62" fmla="*/ 37 w 121"/>
                <a:gd name="T63" fmla="*/ 13 h 121"/>
                <a:gd name="T64" fmla="*/ 19 w 121"/>
                <a:gd name="T65" fmla="*/ 28 h 121"/>
                <a:gd name="T66" fmla="*/ 31 w 121"/>
                <a:gd name="T67" fmla="*/ 25 h 121"/>
                <a:gd name="T68" fmla="*/ 64 w 121"/>
                <a:gd name="T69" fmla="*/ 9 h 121"/>
                <a:gd name="T70" fmla="*/ 81 w 121"/>
                <a:gd name="T71" fmla="*/ 27 h 121"/>
                <a:gd name="T72" fmla="*/ 69 w 121"/>
                <a:gd name="T73" fmla="*/ 12 h 121"/>
                <a:gd name="T74" fmla="*/ 50 w 121"/>
                <a:gd name="T75" fmla="*/ 12 h 121"/>
                <a:gd name="T76" fmla="*/ 38 w 121"/>
                <a:gd name="T77" fmla="*/ 27 h 121"/>
                <a:gd name="T78" fmla="*/ 56 w 121"/>
                <a:gd name="T79" fmla="*/ 9 h 121"/>
                <a:gd name="T80" fmla="*/ 96 w 121"/>
                <a:gd name="T81" fmla="*/ 12 h 121"/>
                <a:gd name="T82" fmla="*/ 121 w 121"/>
                <a:gd name="T83" fmla="*/ 61 h 121"/>
                <a:gd name="T84" fmla="*/ 96 w 121"/>
                <a:gd name="T85" fmla="*/ 109 h 121"/>
                <a:gd name="T86" fmla="*/ 41 w 121"/>
                <a:gd name="T87" fmla="*/ 118 h 121"/>
                <a:gd name="T88" fmla="*/ 3 w 121"/>
                <a:gd name="T89" fmla="*/ 80 h 121"/>
                <a:gd name="T90" fmla="*/ 11 w 121"/>
                <a:gd name="T91" fmla="*/ 25 h 121"/>
                <a:gd name="T92" fmla="*/ 60 w 121"/>
                <a:gd name="T9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121">
                  <a:moveTo>
                    <a:pt x="92" y="89"/>
                  </a:moveTo>
                  <a:lnTo>
                    <a:pt x="89" y="96"/>
                  </a:lnTo>
                  <a:lnTo>
                    <a:pt x="86" y="102"/>
                  </a:lnTo>
                  <a:lnTo>
                    <a:pt x="82" y="108"/>
                  </a:lnTo>
                  <a:lnTo>
                    <a:pt x="90" y="104"/>
                  </a:lnTo>
                  <a:lnTo>
                    <a:pt x="97" y="97"/>
                  </a:lnTo>
                  <a:lnTo>
                    <a:pt x="101" y="93"/>
                  </a:lnTo>
                  <a:lnTo>
                    <a:pt x="104" y="89"/>
                  </a:lnTo>
                  <a:lnTo>
                    <a:pt x="92" y="89"/>
                  </a:lnTo>
                  <a:close/>
                  <a:moveTo>
                    <a:pt x="64" y="89"/>
                  </a:moveTo>
                  <a:lnTo>
                    <a:pt x="64" y="113"/>
                  </a:lnTo>
                  <a:lnTo>
                    <a:pt x="69" y="109"/>
                  </a:lnTo>
                  <a:lnTo>
                    <a:pt x="74" y="105"/>
                  </a:lnTo>
                  <a:lnTo>
                    <a:pt x="78" y="100"/>
                  </a:lnTo>
                  <a:lnTo>
                    <a:pt x="81" y="94"/>
                  </a:lnTo>
                  <a:lnTo>
                    <a:pt x="84" y="89"/>
                  </a:lnTo>
                  <a:lnTo>
                    <a:pt x="64" y="89"/>
                  </a:lnTo>
                  <a:close/>
                  <a:moveTo>
                    <a:pt x="36" y="89"/>
                  </a:moveTo>
                  <a:lnTo>
                    <a:pt x="38" y="94"/>
                  </a:lnTo>
                  <a:lnTo>
                    <a:pt x="41" y="100"/>
                  </a:lnTo>
                  <a:lnTo>
                    <a:pt x="45" y="105"/>
                  </a:lnTo>
                  <a:lnTo>
                    <a:pt x="50" y="109"/>
                  </a:lnTo>
                  <a:lnTo>
                    <a:pt x="56" y="113"/>
                  </a:lnTo>
                  <a:lnTo>
                    <a:pt x="56" y="89"/>
                  </a:lnTo>
                  <a:lnTo>
                    <a:pt x="36" y="89"/>
                  </a:lnTo>
                  <a:close/>
                  <a:moveTo>
                    <a:pt x="16" y="89"/>
                  </a:moveTo>
                  <a:lnTo>
                    <a:pt x="19" y="93"/>
                  </a:lnTo>
                  <a:lnTo>
                    <a:pt x="23" y="97"/>
                  </a:lnTo>
                  <a:lnTo>
                    <a:pt x="29" y="104"/>
                  </a:lnTo>
                  <a:lnTo>
                    <a:pt x="37" y="108"/>
                  </a:lnTo>
                  <a:lnTo>
                    <a:pt x="33" y="102"/>
                  </a:lnTo>
                  <a:lnTo>
                    <a:pt x="31" y="96"/>
                  </a:lnTo>
                  <a:lnTo>
                    <a:pt x="28" y="89"/>
                  </a:lnTo>
                  <a:lnTo>
                    <a:pt x="16" y="89"/>
                  </a:lnTo>
                  <a:close/>
                  <a:moveTo>
                    <a:pt x="96" y="65"/>
                  </a:moveTo>
                  <a:lnTo>
                    <a:pt x="96" y="73"/>
                  </a:lnTo>
                  <a:lnTo>
                    <a:pt x="94" y="81"/>
                  </a:lnTo>
                  <a:lnTo>
                    <a:pt x="108" y="81"/>
                  </a:lnTo>
                  <a:lnTo>
                    <a:pt x="110" y="73"/>
                  </a:lnTo>
                  <a:lnTo>
                    <a:pt x="112" y="65"/>
                  </a:lnTo>
                  <a:lnTo>
                    <a:pt x="96" y="65"/>
                  </a:lnTo>
                  <a:close/>
                  <a:moveTo>
                    <a:pt x="64" y="65"/>
                  </a:moveTo>
                  <a:lnTo>
                    <a:pt x="64" y="81"/>
                  </a:lnTo>
                  <a:lnTo>
                    <a:pt x="86" y="81"/>
                  </a:lnTo>
                  <a:lnTo>
                    <a:pt x="88" y="73"/>
                  </a:lnTo>
                  <a:lnTo>
                    <a:pt x="88" y="65"/>
                  </a:lnTo>
                  <a:lnTo>
                    <a:pt x="64" y="65"/>
                  </a:lnTo>
                  <a:close/>
                  <a:moveTo>
                    <a:pt x="32" y="65"/>
                  </a:moveTo>
                  <a:lnTo>
                    <a:pt x="32" y="73"/>
                  </a:lnTo>
                  <a:lnTo>
                    <a:pt x="34" y="81"/>
                  </a:lnTo>
                  <a:lnTo>
                    <a:pt x="56" y="81"/>
                  </a:lnTo>
                  <a:lnTo>
                    <a:pt x="56" y="65"/>
                  </a:lnTo>
                  <a:lnTo>
                    <a:pt x="32" y="65"/>
                  </a:lnTo>
                  <a:close/>
                  <a:moveTo>
                    <a:pt x="8" y="65"/>
                  </a:moveTo>
                  <a:lnTo>
                    <a:pt x="9" y="73"/>
                  </a:lnTo>
                  <a:lnTo>
                    <a:pt x="12" y="81"/>
                  </a:lnTo>
                  <a:lnTo>
                    <a:pt x="25" y="81"/>
                  </a:lnTo>
                  <a:lnTo>
                    <a:pt x="24" y="73"/>
                  </a:lnTo>
                  <a:lnTo>
                    <a:pt x="24" y="65"/>
                  </a:lnTo>
                  <a:lnTo>
                    <a:pt x="8" y="65"/>
                  </a:lnTo>
                  <a:close/>
                  <a:moveTo>
                    <a:pt x="94" y="40"/>
                  </a:moveTo>
                  <a:lnTo>
                    <a:pt x="96" y="48"/>
                  </a:lnTo>
                  <a:lnTo>
                    <a:pt x="96" y="56"/>
                  </a:lnTo>
                  <a:lnTo>
                    <a:pt x="112" y="56"/>
                  </a:lnTo>
                  <a:lnTo>
                    <a:pt x="110" y="48"/>
                  </a:lnTo>
                  <a:lnTo>
                    <a:pt x="108" y="40"/>
                  </a:lnTo>
                  <a:lnTo>
                    <a:pt x="94" y="40"/>
                  </a:lnTo>
                  <a:close/>
                  <a:moveTo>
                    <a:pt x="64" y="40"/>
                  </a:moveTo>
                  <a:lnTo>
                    <a:pt x="64" y="56"/>
                  </a:lnTo>
                  <a:lnTo>
                    <a:pt x="88" y="56"/>
                  </a:lnTo>
                  <a:lnTo>
                    <a:pt x="88" y="48"/>
                  </a:lnTo>
                  <a:lnTo>
                    <a:pt x="86" y="40"/>
                  </a:lnTo>
                  <a:lnTo>
                    <a:pt x="64" y="40"/>
                  </a:lnTo>
                  <a:close/>
                  <a:moveTo>
                    <a:pt x="34" y="40"/>
                  </a:moveTo>
                  <a:lnTo>
                    <a:pt x="32" y="48"/>
                  </a:lnTo>
                  <a:lnTo>
                    <a:pt x="32" y="56"/>
                  </a:lnTo>
                  <a:lnTo>
                    <a:pt x="56" y="56"/>
                  </a:lnTo>
                  <a:lnTo>
                    <a:pt x="56" y="40"/>
                  </a:lnTo>
                  <a:lnTo>
                    <a:pt x="34" y="40"/>
                  </a:lnTo>
                  <a:close/>
                  <a:moveTo>
                    <a:pt x="12" y="40"/>
                  </a:moveTo>
                  <a:lnTo>
                    <a:pt x="9" y="48"/>
                  </a:lnTo>
                  <a:lnTo>
                    <a:pt x="8" y="56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25" y="40"/>
                  </a:lnTo>
                  <a:lnTo>
                    <a:pt x="12" y="40"/>
                  </a:lnTo>
                  <a:close/>
                  <a:moveTo>
                    <a:pt x="82" y="13"/>
                  </a:moveTo>
                  <a:lnTo>
                    <a:pt x="86" y="19"/>
                  </a:lnTo>
                  <a:lnTo>
                    <a:pt x="89" y="25"/>
                  </a:lnTo>
                  <a:lnTo>
                    <a:pt x="92" y="32"/>
                  </a:lnTo>
                  <a:lnTo>
                    <a:pt x="104" y="32"/>
                  </a:lnTo>
                  <a:lnTo>
                    <a:pt x="101" y="28"/>
                  </a:lnTo>
                  <a:lnTo>
                    <a:pt x="97" y="24"/>
                  </a:lnTo>
                  <a:lnTo>
                    <a:pt x="90" y="17"/>
                  </a:lnTo>
                  <a:lnTo>
                    <a:pt x="82" y="13"/>
                  </a:lnTo>
                  <a:close/>
                  <a:moveTo>
                    <a:pt x="37" y="13"/>
                  </a:moveTo>
                  <a:lnTo>
                    <a:pt x="29" y="17"/>
                  </a:lnTo>
                  <a:lnTo>
                    <a:pt x="23" y="24"/>
                  </a:lnTo>
                  <a:lnTo>
                    <a:pt x="19" y="28"/>
                  </a:lnTo>
                  <a:lnTo>
                    <a:pt x="16" y="32"/>
                  </a:lnTo>
                  <a:lnTo>
                    <a:pt x="28" y="32"/>
                  </a:lnTo>
                  <a:lnTo>
                    <a:pt x="31" y="25"/>
                  </a:lnTo>
                  <a:lnTo>
                    <a:pt x="33" y="19"/>
                  </a:lnTo>
                  <a:lnTo>
                    <a:pt x="37" y="13"/>
                  </a:lnTo>
                  <a:close/>
                  <a:moveTo>
                    <a:pt x="64" y="9"/>
                  </a:moveTo>
                  <a:lnTo>
                    <a:pt x="64" y="32"/>
                  </a:lnTo>
                  <a:lnTo>
                    <a:pt x="84" y="32"/>
                  </a:lnTo>
                  <a:lnTo>
                    <a:pt x="81" y="27"/>
                  </a:lnTo>
                  <a:lnTo>
                    <a:pt x="78" y="21"/>
                  </a:lnTo>
                  <a:lnTo>
                    <a:pt x="74" y="16"/>
                  </a:lnTo>
                  <a:lnTo>
                    <a:pt x="69" y="12"/>
                  </a:lnTo>
                  <a:lnTo>
                    <a:pt x="64" y="9"/>
                  </a:lnTo>
                  <a:close/>
                  <a:moveTo>
                    <a:pt x="56" y="9"/>
                  </a:moveTo>
                  <a:lnTo>
                    <a:pt x="50" y="12"/>
                  </a:lnTo>
                  <a:lnTo>
                    <a:pt x="45" y="16"/>
                  </a:lnTo>
                  <a:lnTo>
                    <a:pt x="41" y="21"/>
                  </a:lnTo>
                  <a:lnTo>
                    <a:pt x="38" y="27"/>
                  </a:lnTo>
                  <a:lnTo>
                    <a:pt x="36" y="32"/>
                  </a:lnTo>
                  <a:lnTo>
                    <a:pt x="56" y="32"/>
                  </a:lnTo>
                  <a:lnTo>
                    <a:pt x="56" y="9"/>
                  </a:lnTo>
                  <a:close/>
                  <a:moveTo>
                    <a:pt x="60" y="0"/>
                  </a:moveTo>
                  <a:lnTo>
                    <a:pt x="78" y="3"/>
                  </a:lnTo>
                  <a:lnTo>
                    <a:pt x="96" y="12"/>
                  </a:lnTo>
                  <a:lnTo>
                    <a:pt x="109" y="25"/>
                  </a:lnTo>
                  <a:lnTo>
                    <a:pt x="117" y="41"/>
                  </a:lnTo>
                  <a:lnTo>
                    <a:pt x="121" y="61"/>
                  </a:lnTo>
                  <a:lnTo>
                    <a:pt x="117" y="80"/>
                  </a:lnTo>
                  <a:lnTo>
                    <a:pt x="109" y="96"/>
                  </a:lnTo>
                  <a:lnTo>
                    <a:pt x="96" y="109"/>
                  </a:lnTo>
                  <a:lnTo>
                    <a:pt x="78" y="118"/>
                  </a:lnTo>
                  <a:lnTo>
                    <a:pt x="60" y="121"/>
                  </a:lnTo>
                  <a:lnTo>
                    <a:pt x="41" y="118"/>
                  </a:lnTo>
                  <a:lnTo>
                    <a:pt x="24" y="109"/>
                  </a:lnTo>
                  <a:lnTo>
                    <a:pt x="11" y="96"/>
                  </a:lnTo>
                  <a:lnTo>
                    <a:pt x="3" y="80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36">
              <a:extLst>
                <a:ext uri="{FF2B5EF4-FFF2-40B4-BE49-F238E27FC236}">
                  <a16:creationId xmlns:a16="http://schemas.microsoft.com/office/drawing/2014/main" id="{A8764860-BEFA-45B2-94C5-780C984D0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202" y="4201162"/>
              <a:ext cx="149009" cy="157950"/>
            </a:xfrm>
            <a:custGeom>
              <a:avLst/>
              <a:gdLst>
                <a:gd name="T0" fmla="*/ 27 w 100"/>
                <a:gd name="T1" fmla="*/ 73 h 106"/>
                <a:gd name="T2" fmla="*/ 73 w 100"/>
                <a:gd name="T3" fmla="*/ 73 h 106"/>
                <a:gd name="T4" fmla="*/ 73 w 100"/>
                <a:gd name="T5" fmla="*/ 79 h 106"/>
                <a:gd name="T6" fmla="*/ 27 w 100"/>
                <a:gd name="T7" fmla="*/ 79 h 106"/>
                <a:gd name="T8" fmla="*/ 27 w 100"/>
                <a:gd name="T9" fmla="*/ 73 h 106"/>
                <a:gd name="T10" fmla="*/ 27 w 100"/>
                <a:gd name="T11" fmla="*/ 60 h 106"/>
                <a:gd name="T12" fmla="*/ 73 w 100"/>
                <a:gd name="T13" fmla="*/ 60 h 106"/>
                <a:gd name="T14" fmla="*/ 73 w 100"/>
                <a:gd name="T15" fmla="*/ 66 h 106"/>
                <a:gd name="T16" fmla="*/ 27 w 100"/>
                <a:gd name="T17" fmla="*/ 66 h 106"/>
                <a:gd name="T18" fmla="*/ 27 w 100"/>
                <a:gd name="T19" fmla="*/ 60 h 106"/>
                <a:gd name="T20" fmla="*/ 27 w 100"/>
                <a:gd name="T21" fmla="*/ 46 h 106"/>
                <a:gd name="T22" fmla="*/ 73 w 100"/>
                <a:gd name="T23" fmla="*/ 46 h 106"/>
                <a:gd name="T24" fmla="*/ 73 w 100"/>
                <a:gd name="T25" fmla="*/ 53 h 106"/>
                <a:gd name="T26" fmla="*/ 27 w 100"/>
                <a:gd name="T27" fmla="*/ 53 h 106"/>
                <a:gd name="T28" fmla="*/ 27 w 100"/>
                <a:gd name="T29" fmla="*/ 46 h 106"/>
                <a:gd name="T30" fmla="*/ 27 w 100"/>
                <a:gd name="T31" fmla="*/ 33 h 106"/>
                <a:gd name="T32" fmla="*/ 73 w 100"/>
                <a:gd name="T33" fmla="*/ 33 h 106"/>
                <a:gd name="T34" fmla="*/ 73 w 100"/>
                <a:gd name="T35" fmla="*/ 40 h 106"/>
                <a:gd name="T36" fmla="*/ 27 w 100"/>
                <a:gd name="T37" fmla="*/ 40 h 106"/>
                <a:gd name="T38" fmla="*/ 27 w 100"/>
                <a:gd name="T39" fmla="*/ 33 h 106"/>
                <a:gd name="T40" fmla="*/ 13 w 100"/>
                <a:gd name="T41" fmla="*/ 13 h 106"/>
                <a:gd name="T42" fmla="*/ 13 w 100"/>
                <a:gd name="T43" fmla="*/ 93 h 106"/>
                <a:gd name="T44" fmla="*/ 87 w 100"/>
                <a:gd name="T45" fmla="*/ 93 h 106"/>
                <a:gd name="T46" fmla="*/ 87 w 100"/>
                <a:gd name="T47" fmla="*/ 13 h 106"/>
                <a:gd name="T48" fmla="*/ 13 w 100"/>
                <a:gd name="T49" fmla="*/ 13 h 106"/>
                <a:gd name="T50" fmla="*/ 9 w 100"/>
                <a:gd name="T51" fmla="*/ 0 h 106"/>
                <a:gd name="T52" fmla="*/ 91 w 100"/>
                <a:gd name="T53" fmla="*/ 0 h 106"/>
                <a:gd name="T54" fmla="*/ 95 w 100"/>
                <a:gd name="T55" fmla="*/ 0 h 106"/>
                <a:gd name="T56" fmla="*/ 97 w 100"/>
                <a:gd name="T57" fmla="*/ 2 h 106"/>
                <a:gd name="T58" fmla="*/ 100 w 100"/>
                <a:gd name="T59" fmla="*/ 5 h 106"/>
                <a:gd name="T60" fmla="*/ 100 w 100"/>
                <a:gd name="T61" fmla="*/ 9 h 106"/>
                <a:gd name="T62" fmla="*/ 100 w 100"/>
                <a:gd name="T63" fmla="*/ 97 h 106"/>
                <a:gd name="T64" fmla="*/ 100 w 100"/>
                <a:gd name="T65" fmla="*/ 101 h 106"/>
                <a:gd name="T66" fmla="*/ 97 w 100"/>
                <a:gd name="T67" fmla="*/ 103 h 106"/>
                <a:gd name="T68" fmla="*/ 95 w 100"/>
                <a:gd name="T69" fmla="*/ 106 h 106"/>
                <a:gd name="T70" fmla="*/ 91 w 100"/>
                <a:gd name="T71" fmla="*/ 106 h 106"/>
                <a:gd name="T72" fmla="*/ 9 w 100"/>
                <a:gd name="T73" fmla="*/ 106 h 106"/>
                <a:gd name="T74" fmla="*/ 5 w 100"/>
                <a:gd name="T75" fmla="*/ 106 h 106"/>
                <a:gd name="T76" fmla="*/ 3 w 100"/>
                <a:gd name="T77" fmla="*/ 103 h 106"/>
                <a:gd name="T78" fmla="*/ 0 w 100"/>
                <a:gd name="T79" fmla="*/ 101 h 106"/>
                <a:gd name="T80" fmla="*/ 0 w 100"/>
                <a:gd name="T81" fmla="*/ 97 h 106"/>
                <a:gd name="T82" fmla="*/ 0 w 100"/>
                <a:gd name="T83" fmla="*/ 9 h 106"/>
                <a:gd name="T84" fmla="*/ 0 w 100"/>
                <a:gd name="T85" fmla="*/ 5 h 106"/>
                <a:gd name="T86" fmla="*/ 3 w 100"/>
                <a:gd name="T87" fmla="*/ 2 h 106"/>
                <a:gd name="T88" fmla="*/ 5 w 100"/>
                <a:gd name="T89" fmla="*/ 0 h 106"/>
                <a:gd name="T90" fmla="*/ 9 w 100"/>
                <a:gd name="T9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106">
                  <a:moveTo>
                    <a:pt x="27" y="73"/>
                  </a:moveTo>
                  <a:lnTo>
                    <a:pt x="73" y="73"/>
                  </a:lnTo>
                  <a:lnTo>
                    <a:pt x="73" y="79"/>
                  </a:lnTo>
                  <a:lnTo>
                    <a:pt x="27" y="79"/>
                  </a:lnTo>
                  <a:lnTo>
                    <a:pt x="27" y="73"/>
                  </a:lnTo>
                  <a:close/>
                  <a:moveTo>
                    <a:pt x="27" y="60"/>
                  </a:moveTo>
                  <a:lnTo>
                    <a:pt x="73" y="60"/>
                  </a:lnTo>
                  <a:lnTo>
                    <a:pt x="73" y="66"/>
                  </a:lnTo>
                  <a:lnTo>
                    <a:pt x="27" y="66"/>
                  </a:lnTo>
                  <a:lnTo>
                    <a:pt x="27" y="60"/>
                  </a:lnTo>
                  <a:close/>
                  <a:moveTo>
                    <a:pt x="27" y="46"/>
                  </a:moveTo>
                  <a:lnTo>
                    <a:pt x="73" y="46"/>
                  </a:lnTo>
                  <a:lnTo>
                    <a:pt x="73" y="53"/>
                  </a:lnTo>
                  <a:lnTo>
                    <a:pt x="27" y="53"/>
                  </a:lnTo>
                  <a:lnTo>
                    <a:pt x="27" y="46"/>
                  </a:lnTo>
                  <a:close/>
                  <a:moveTo>
                    <a:pt x="27" y="33"/>
                  </a:moveTo>
                  <a:lnTo>
                    <a:pt x="73" y="33"/>
                  </a:lnTo>
                  <a:lnTo>
                    <a:pt x="73" y="40"/>
                  </a:lnTo>
                  <a:lnTo>
                    <a:pt x="27" y="40"/>
                  </a:lnTo>
                  <a:lnTo>
                    <a:pt x="27" y="33"/>
                  </a:lnTo>
                  <a:close/>
                  <a:moveTo>
                    <a:pt x="13" y="13"/>
                  </a:moveTo>
                  <a:lnTo>
                    <a:pt x="13" y="93"/>
                  </a:lnTo>
                  <a:lnTo>
                    <a:pt x="87" y="93"/>
                  </a:lnTo>
                  <a:lnTo>
                    <a:pt x="87" y="13"/>
                  </a:lnTo>
                  <a:lnTo>
                    <a:pt x="13" y="13"/>
                  </a:lnTo>
                  <a:close/>
                  <a:moveTo>
                    <a:pt x="9" y="0"/>
                  </a:moveTo>
                  <a:lnTo>
                    <a:pt x="91" y="0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100" y="5"/>
                  </a:lnTo>
                  <a:lnTo>
                    <a:pt x="100" y="9"/>
                  </a:lnTo>
                  <a:lnTo>
                    <a:pt x="100" y="97"/>
                  </a:lnTo>
                  <a:lnTo>
                    <a:pt x="100" y="101"/>
                  </a:lnTo>
                  <a:lnTo>
                    <a:pt x="97" y="103"/>
                  </a:lnTo>
                  <a:lnTo>
                    <a:pt x="95" y="106"/>
                  </a:lnTo>
                  <a:lnTo>
                    <a:pt x="91" y="106"/>
                  </a:lnTo>
                  <a:lnTo>
                    <a:pt x="9" y="106"/>
                  </a:lnTo>
                  <a:lnTo>
                    <a:pt x="5" y="106"/>
                  </a:lnTo>
                  <a:lnTo>
                    <a:pt x="3" y="103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37">
              <a:extLst>
                <a:ext uri="{FF2B5EF4-FFF2-40B4-BE49-F238E27FC236}">
                  <a16:creationId xmlns:a16="http://schemas.microsoft.com/office/drawing/2014/main" id="{58232A07-DD78-4541-9D9F-EF0277C54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0329" y="3244521"/>
              <a:ext cx="146030" cy="183281"/>
            </a:xfrm>
            <a:custGeom>
              <a:avLst/>
              <a:gdLst>
                <a:gd name="T0" fmla="*/ 62 w 98"/>
                <a:gd name="T1" fmla="*/ 60 h 123"/>
                <a:gd name="T2" fmla="*/ 52 w 98"/>
                <a:gd name="T3" fmla="*/ 84 h 123"/>
                <a:gd name="T4" fmla="*/ 38 w 98"/>
                <a:gd name="T5" fmla="*/ 101 h 123"/>
                <a:gd name="T6" fmla="*/ 25 w 98"/>
                <a:gd name="T7" fmla="*/ 113 h 123"/>
                <a:gd name="T8" fmla="*/ 15 w 98"/>
                <a:gd name="T9" fmla="*/ 120 h 123"/>
                <a:gd name="T10" fmla="*/ 8 w 98"/>
                <a:gd name="T11" fmla="*/ 123 h 123"/>
                <a:gd name="T12" fmla="*/ 5 w 98"/>
                <a:gd name="T13" fmla="*/ 121 h 123"/>
                <a:gd name="T14" fmla="*/ 3 w 98"/>
                <a:gd name="T15" fmla="*/ 120 h 123"/>
                <a:gd name="T16" fmla="*/ 1 w 98"/>
                <a:gd name="T17" fmla="*/ 119 h 123"/>
                <a:gd name="T18" fmla="*/ 0 w 98"/>
                <a:gd name="T19" fmla="*/ 117 h 123"/>
                <a:gd name="T20" fmla="*/ 0 w 98"/>
                <a:gd name="T21" fmla="*/ 116 h 123"/>
                <a:gd name="T22" fmla="*/ 0 w 98"/>
                <a:gd name="T23" fmla="*/ 115 h 123"/>
                <a:gd name="T24" fmla="*/ 5 w 98"/>
                <a:gd name="T25" fmla="*/ 113 h 123"/>
                <a:gd name="T26" fmla="*/ 16 w 98"/>
                <a:gd name="T27" fmla="*/ 108 h 123"/>
                <a:gd name="T28" fmla="*/ 30 w 98"/>
                <a:gd name="T29" fmla="*/ 99 h 123"/>
                <a:gd name="T30" fmla="*/ 46 w 98"/>
                <a:gd name="T31" fmla="*/ 83 h 123"/>
                <a:gd name="T32" fmla="*/ 62 w 98"/>
                <a:gd name="T33" fmla="*/ 60 h 123"/>
                <a:gd name="T34" fmla="*/ 73 w 98"/>
                <a:gd name="T35" fmla="*/ 0 h 123"/>
                <a:gd name="T36" fmla="*/ 80 w 98"/>
                <a:gd name="T37" fmla="*/ 11 h 123"/>
                <a:gd name="T38" fmla="*/ 88 w 98"/>
                <a:gd name="T39" fmla="*/ 25 h 123"/>
                <a:gd name="T40" fmla="*/ 94 w 98"/>
                <a:gd name="T41" fmla="*/ 43 h 123"/>
                <a:gd name="T42" fmla="*/ 98 w 98"/>
                <a:gd name="T43" fmla="*/ 63 h 123"/>
                <a:gd name="T44" fmla="*/ 96 w 98"/>
                <a:gd name="T45" fmla="*/ 84 h 123"/>
                <a:gd name="T46" fmla="*/ 90 w 98"/>
                <a:gd name="T47" fmla="*/ 99 h 123"/>
                <a:gd name="T48" fmla="*/ 82 w 98"/>
                <a:gd name="T49" fmla="*/ 109 h 123"/>
                <a:gd name="T50" fmla="*/ 72 w 98"/>
                <a:gd name="T51" fmla="*/ 116 h 123"/>
                <a:gd name="T52" fmla="*/ 61 w 98"/>
                <a:gd name="T53" fmla="*/ 119 h 123"/>
                <a:gd name="T54" fmla="*/ 50 w 98"/>
                <a:gd name="T55" fmla="*/ 117 h 123"/>
                <a:gd name="T56" fmla="*/ 41 w 98"/>
                <a:gd name="T57" fmla="*/ 109 h 123"/>
                <a:gd name="T58" fmla="*/ 56 w 98"/>
                <a:gd name="T59" fmla="*/ 92 h 123"/>
                <a:gd name="T60" fmla="*/ 64 w 98"/>
                <a:gd name="T61" fmla="*/ 76 h 123"/>
                <a:gd name="T62" fmla="*/ 66 w 98"/>
                <a:gd name="T63" fmla="*/ 61 h 123"/>
                <a:gd name="T64" fmla="*/ 66 w 98"/>
                <a:gd name="T65" fmla="*/ 51 h 123"/>
                <a:gd name="T66" fmla="*/ 66 w 98"/>
                <a:gd name="T67" fmla="*/ 43 h 123"/>
                <a:gd name="T68" fmla="*/ 65 w 98"/>
                <a:gd name="T69" fmla="*/ 40 h 123"/>
                <a:gd name="T70" fmla="*/ 50 w 98"/>
                <a:gd name="T71" fmla="*/ 65 h 123"/>
                <a:gd name="T72" fmla="*/ 34 w 98"/>
                <a:gd name="T73" fmla="*/ 84 h 123"/>
                <a:gd name="T74" fmla="*/ 19 w 98"/>
                <a:gd name="T75" fmla="*/ 96 h 123"/>
                <a:gd name="T76" fmla="*/ 9 w 98"/>
                <a:gd name="T77" fmla="*/ 89 h 123"/>
                <a:gd name="T78" fmla="*/ 3 w 98"/>
                <a:gd name="T79" fmla="*/ 79 h 123"/>
                <a:gd name="T80" fmla="*/ 1 w 98"/>
                <a:gd name="T81" fmla="*/ 67 h 123"/>
                <a:gd name="T82" fmla="*/ 5 w 98"/>
                <a:gd name="T83" fmla="*/ 53 h 123"/>
                <a:gd name="T84" fmla="*/ 15 w 98"/>
                <a:gd name="T85" fmla="*/ 41 h 123"/>
                <a:gd name="T86" fmla="*/ 25 w 98"/>
                <a:gd name="T87" fmla="*/ 32 h 123"/>
                <a:gd name="T88" fmla="*/ 36 w 98"/>
                <a:gd name="T89" fmla="*/ 27 h 123"/>
                <a:gd name="T90" fmla="*/ 45 w 98"/>
                <a:gd name="T91" fmla="*/ 24 h 123"/>
                <a:gd name="T92" fmla="*/ 54 w 98"/>
                <a:gd name="T93" fmla="*/ 20 h 123"/>
                <a:gd name="T94" fmla="*/ 64 w 98"/>
                <a:gd name="T95" fmla="*/ 13 h 123"/>
                <a:gd name="T96" fmla="*/ 73 w 98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3">
                  <a:moveTo>
                    <a:pt x="62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5" y="113"/>
                  </a:lnTo>
                  <a:lnTo>
                    <a:pt x="15" y="120"/>
                  </a:lnTo>
                  <a:lnTo>
                    <a:pt x="8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9"/>
                  </a:lnTo>
                  <a:lnTo>
                    <a:pt x="46" y="83"/>
                  </a:lnTo>
                  <a:lnTo>
                    <a:pt x="62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5"/>
                  </a:lnTo>
                  <a:lnTo>
                    <a:pt x="94" y="43"/>
                  </a:lnTo>
                  <a:lnTo>
                    <a:pt x="98" y="63"/>
                  </a:lnTo>
                  <a:lnTo>
                    <a:pt x="96" y="84"/>
                  </a:lnTo>
                  <a:lnTo>
                    <a:pt x="90" y="99"/>
                  </a:lnTo>
                  <a:lnTo>
                    <a:pt x="82" y="109"/>
                  </a:lnTo>
                  <a:lnTo>
                    <a:pt x="72" y="116"/>
                  </a:lnTo>
                  <a:lnTo>
                    <a:pt x="61" y="119"/>
                  </a:lnTo>
                  <a:lnTo>
                    <a:pt x="50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6" y="61"/>
                  </a:lnTo>
                  <a:lnTo>
                    <a:pt x="66" y="51"/>
                  </a:lnTo>
                  <a:lnTo>
                    <a:pt x="66" y="43"/>
                  </a:lnTo>
                  <a:lnTo>
                    <a:pt x="65" y="40"/>
                  </a:lnTo>
                  <a:lnTo>
                    <a:pt x="50" y="65"/>
                  </a:lnTo>
                  <a:lnTo>
                    <a:pt x="34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3" y="79"/>
                  </a:lnTo>
                  <a:lnTo>
                    <a:pt x="1" y="67"/>
                  </a:lnTo>
                  <a:lnTo>
                    <a:pt x="5" y="53"/>
                  </a:lnTo>
                  <a:lnTo>
                    <a:pt x="15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38">
              <a:extLst>
                <a:ext uri="{FF2B5EF4-FFF2-40B4-BE49-F238E27FC236}">
                  <a16:creationId xmlns:a16="http://schemas.microsoft.com/office/drawing/2014/main" id="{CB90CC09-36F3-4D74-AEB9-076DB2D08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4497691"/>
              <a:ext cx="168381" cy="168381"/>
            </a:xfrm>
            <a:custGeom>
              <a:avLst/>
              <a:gdLst>
                <a:gd name="T0" fmla="*/ 34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5 w 113"/>
                <a:gd name="T7" fmla="*/ 109 h 113"/>
                <a:gd name="T8" fmla="*/ 55 w 113"/>
                <a:gd name="T9" fmla="*/ 113 h 113"/>
                <a:gd name="T10" fmla="*/ 49 w 113"/>
                <a:gd name="T11" fmla="*/ 113 h 113"/>
                <a:gd name="T12" fmla="*/ 41 w 113"/>
                <a:gd name="T13" fmla="*/ 112 h 113"/>
                <a:gd name="T14" fmla="*/ 34 w 113"/>
                <a:gd name="T15" fmla="*/ 109 h 113"/>
                <a:gd name="T16" fmla="*/ 34 w 113"/>
                <a:gd name="T17" fmla="*/ 85 h 113"/>
                <a:gd name="T18" fmla="*/ 28 w 113"/>
                <a:gd name="T19" fmla="*/ 56 h 113"/>
                <a:gd name="T20" fmla="*/ 28 w 113"/>
                <a:gd name="T21" fmla="*/ 105 h 113"/>
                <a:gd name="T22" fmla="*/ 13 w 113"/>
                <a:gd name="T23" fmla="*/ 95 h 113"/>
                <a:gd name="T24" fmla="*/ 4 w 113"/>
                <a:gd name="T25" fmla="*/ 79 h 113"/>
                <a:gd name="T26" fmla="*/ 28 w 113"/>
                <a:gd name="T27" fmla="*/ 56 h 113"/>
                <a:gd name="T28" fmla="*/ 83 w 113"/>
                <a:gd name="T29" fmla="*/ 8 h 113"/>
                <a:gd name="T30" fmla="*/ 98 w 113"/>
                <a:gd name="T31" fmla="*/ 20 h 113"/>
                <a:gd name="T32" fmla="*/ 109 w 113"/>
                <a:gd name="T33" fmla="*/ 38 h 113"/>
                <a:gd name="T34" fmla="*/ 113 w 113"/>
                <a:gd name="T35" fmla="*/ 56 h 113"/>
                <a:gd name="T36" fmla="*/ 111 w 113"/>
                <a:gd name="T37" fmla="*/ 64 h 113"/>
                <a:gd name="T38" fmla="*/ 110 w 113"/>
                <a:gd name="T39" fmla="*/ 71 h 113"/>
                <a:gd name="T40" fmla="*/ 107 w 113"/>
                <a:gd name="T41" fmla="*/ 77 h 113"/>
                <a:gd name="T42" fmla="*/ 83 w 113"/>
                <a:gd name="T43" fmla="*/ 77 h 113"/>
                <a:gd name="T44" fmla="*/ 83 w 113"/>
                <a:gd name="T45" fmla="*/ 8 h 113"/>
                <a:gd name="T46" fmla="*/ 29 w 113"/>
                <a:gd name="T47" fmla="*/ 7 h 113"/>
                <a:gd name="T48" fmla="*/ 46 w 113"/>
                <a:gd name="T49" fmla="*/ 26 h 113"/>
                <a:gd name="T50" fmla="*/ 1 w 113"/>
                <a:gd name="T51" fmla="*/ 71 h 113"/>
                <a:gd name="T52" fmla="*/ 0 w 113"/>
                <a:gd name="T53" fmla="*/ 64 h 113"/>
                <a:gd name="T54" fmla="*/ 0 w 113"/>
                <a:gd name="T55" fmla="*/ 56 h 113"/>
                <a:gd name="T56" fmla="*/ 2 w 113"/>
                <a:gd name="T57" fmla="*/ 36 h 113"/>
                <a:gd name="T58" fmla="*/ 13 w 113"/>
                <a:gd name="T59" fmla="*/ 20 h 113"/>
                <a:gd name="T60" fmla="*/ 29 w 113"/>
                <a:gd name="T61" fmla="*/ 7 h 113"/>
                <a:gd name="T62" fmla="*/ 55 w 113"/>
                <a:gd name="T63" fmla="*/ 0 h 113"/>
                <a:gd name="T64" fmla="*/ 63 w 113"/>
                <a:gd name="T65" fmla="*/ 0 h 113"/>
                <a:gd name="T66" fmla="*/ 70 w 113"/>
                <a:gd name="T67" fmla="*/ 2 h 113"/>
                <a:gd name="T68" fmla="*/ 77 w 113"/>
                <a:gd name="T69" fmla="*/ 4 h 113"/>
                <a:gd name="T70" fmla="*/ 77 w 113"/>
                <a:gd name="T71" fmla="*/ 44 h 113"/>
                <a:gd name="T72" fmla="*/ 37 w 113"/>
                <a:gd name="T73" fmla="*/ 4 h 113"/>
                <a:gd name="T74" fmla="*/ 46 w 113"/>
                <a:gd name="T75" fmla="*/ 2 h 113"/>
                <a:gd name="T76" fmla="*/ 55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4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5" y="109"/>
                  </a:lnTo>
                  <a:lnTo>
                    <a:pt x="55" y="113"/>
                  </a:lnTo>
                  <a:lnTo>
                    <a:pt x="49" y="113"/>
                  </a:lnTo>
                  <a:lnTo>
                    <a:pt x="41" y="112"/>
                  </a:lnTo>
                  <a:lnTo>
                    <a:pt x="34" y="109"/>
                  </a:lnTo>
                  <a:lnTo>
                    <a:pt x="34" y="85"/>
                  </a:lnTo>
                  <a:close/>
                  <a:moveTo>
                    <a:pt x="28" y="56"/>
                  </a:moveTo>
                  <a:lnTo>
                    <a:pt x="28" y="105"/>
                  </a:lnTo>
                  <a:lnTo>
                    <a:pt x="13" y="95"/>
                  </a:lnTo>
                  <a:lnTo>
                    <a:pt x="4" y="79"/>
                  </a:lnTo>
                  <a:lnTo>
                    <a:pt x="28" y="56"/>
                  </a:lnTo>
                  <a:close/>
                  <a:moveTo>
                    <a:pt x="83" y="8"/>
                  </a:moveTo>
                  <a:lnTo>
                    <a:pt x="98" y="20"/>
                  </a:lnTo>
                  <a:lnTo>
                    <a:pt x="109" y="38"/>
                  </a:lnTo>
                  <a:lnTo>
                    <a:pt x="113" y="56"/>
                  </a:lnTo>
                  <a:lnTo>
                    <a:pt x="111" y="64"/>
                  </a:lnTo>
                  <a:lnTo>
                    <a:pt x="110" y="71"/>
                  </a:lnTo>
                  <a:lnTo>
                    <a:pt x="107" y="77"/>
                  </a:lnTo>
                  <a:lnTo>
                    <a:pt x="83" y="77"/>
                  </a:lnTo>
                  <a:lnTo>
                    <a:pt x="83" y="8"/>
                  </a:lnTo>
                  <a:close/>
                  <a:moveTo>
                    <a:pt x="29" y="7"/>
                  </a:moveTo>
                  <a:lnTo>
                    <a:pt x="46" y="26"/>
                  </a:lnTo>
                  <a:lnTo>
                    <a:pt x="1" y="71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2" y="36"/>
                  </a:lnTo>
                  <a:lnTo>
                    <a:pt x="13" y="20"/>
                  </a:lnTo>
                  <a:lnTo>
                    <a:pt x="29" y="7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70" y="2"/>
                  </a:lnTo>
                  <a:lnTo>
                    <a:pt x="77" y="4"/>
                  </a:lnTo>
                  <a:lnTo>
                    <a:pt x="77" y="44"/>
                  </a:lnTo>
                  <a:lnTo>
                    <a:pt x="37" y="4"/>
                  </a:lnTo>
                  <a:lnTo>
                    <a:pt x="46" y="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139">
              <a:extLst>
                <a:ext uri="{FF2B5EF4-FFF2-40B4-BE49-F238E27FC236}">
                  <a16:creationId xmlns:a16="http://schemas.microsoft.com/office/drawing/2014/main" id="{839C8B6B-CB61-41ED-B7F8-A03A7C4BB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757" y="4952170"/>
              <a:ext cx="156460" cy="137088"/>
            </a:xfrm>
            <a:custGeom>
              <a:avLst/>
              <a:gdLst>
                <a:gd name="T0" fmla="*/ 33 w 105"/>
                <a:gd name="T1" fmla="*/ 53 h 92"/>
                <a:gd name="T2" fmla="*/ 33 w 105"/>
                <a:gd name="T3" fmla="*/ 85 h 92"/>
                <a:gd name="T4" fmla="*/ 72 w 105"/>
                <a:gd name="T5" fmla="*/ 85 h 92"/>
                <a:gd name="T6" fmla="*/ 72 w 105"/>
                <a:gd name="T7" fmla="*/ 53 h 92"/>
                <a:gd name="T8" fmla="*/ 33 w 105"/>
                <a:gd name="T9" fmla="*/ 53 h 92"/>
                <a:gd name="T10" fmla="*/ 96 w 105"/>
                <a:gd name="T11" fmla="*/ 25 h 92"/>
                <a:gd name="T12" fmla="*/ 93 w 105"/>
                <a:gd name="T13" fmla="*/ 25 h 92"/>
                <a:gd name="T14" fmla="*/ 90 w 105"/>
                <a:gd name="T15" fmla="*/ 28 h 92"/>
                <a:gd name="T16" fmla="*/ 90 w 105"/>
                <a:gd name="T17" fmla="*/ 29 h 92"/>
                <a:gd name="T18" fmla="*/ 90 w 105"/>
                <a:gd name="T19" fmla="*/ 32 h 92"/>
                <a:gd name="T20" fmla="*/ 93 w 105"/>
                <a:gd name="T21" fmla="*/ 33 h 92"/>
                <a:gd name="T22" fmla="*/ 96 w 105"/>
                <a:gd name="T23" fmla="*/ 35 h 92"/>
                <a:gd name="T24" fmla="*/ 97 w 105"/>
                <a:gd name="T25" fmla="*/ 33 h 92"/>
                <a:gd name="T26" fmla="*/ 100 w 105"/>
                <a:gd name="T27" fmla="*/ 32 h 92"/>
                <a:gd name="T28" fmla="*/ 100 w 105"/>
                <a:gd name="T29" fmla="*/ 29 h 92"/>
                <a:gd name="T30" fmla="*/ 100 w 105"/>
                <a:gd name="T31" fmla="*/ 28 h 92"/>
                <a:gd name="T32" fmla="*/ 97 w 105"/>
                <a:gd name="T33" fmla="*/ 25 h 92"/>
                <a:gd name="T34" fmla="*/ 96 w 105"/>
                <a:gd name="T35" fmla="*/ 25 h 92"/>
                <a:gd name="T36" fmla="*/ 7 w 105"/>
                <a:gd name="T37" fmla="*/ 20 h 92"/>
                <a:gd name="T38" fmla="*/ 98 w 105"/>
                <a:gd name="T39" fmla="*/ 20 h 92"/>
                <a:gd name="T40" fmla="*/ 101 w 105"/>
                <a:gd name="T41" fmla="*/ 21 h 92"/>
                <a:gd name="T42" fmla="*/ 104 w 105"/>
                <a:gd name="T43" fmla="*/ 23 h 92"/>
                <a:gd name="T44" fmla="*/ 105 w 105"/>
                <a:gd name="T45" fmla="*/ 27 h 92"/>
                <a:gd name="T46" fmla="*/ 105 w 105"/>
                <a:gd name="T47" fmla="*/ 60 h 92"/>
                <a:gd name="T48" fmla="*/ 104 w 105"/>
                <a:gd name="T49" fmla="*/ 63 h 92"/>
                <a:gd name="T50" fmla="*/ 101 w 105"/>
                <a:gd name="T51" fmla="*/ 65 h 92"/>
                <a:gd name="T52" fmla="*/ 98 w 105"/>
                <a:gd name="T53" fmla="*/ 67 h 92"/>
                <a:gd name="T54" fmla="*/ 78 w 105"/>
                <a:gd name="T55" fmla="*/ 67 h 92"/>
                <a:gd name="T56" fmla="*/ 78 w 105"/>
                <a:gd name="T57" fmla="*/ 92 h 92"/>
                <a:gd name="T58" fmla="*/ 27 w 105"/>
                <a:gd name="T59" fmla="*/ 92 h 92"/>
                <a:gd name="T60" fmla="*/ 27 w 105"/>
                <a:gd name="T61" fmla="*/ 67 h 92"/>
                <a:gd name="T62" fmla="*/ 7 w 105"/>
                <a:gd name="T63" fmla="*/ 67 h 92"/>
                <a:gd name="T64" fmla="*/ 3 w 105"/>
                <a:gd name="T65" fmla="*/ 65 h 92"/>
                <a:gd name="T66" fmla="*/ 0 w 105"/>
                <a:gd name="T67" fmla="*/ 63 h 92"/>
                <a:gd name="T68" fmla="*/ 0 w 105"/>
                <a:gd name="T69" fmla="*/ 60 h 92"/>
                <a:gd name="T70" fmla="*/ 0 w 105"/>
                <a:gd name="T71" fmla="*/ 27 h 92"/>
                <a:gd name="T72" fmla="*/ 0 w 105"/>
                <a:gd name="T73" fmla="*/ 23 h 92"/>
                <a:gd name="T74" fmla="*/ 3 w 105"/>
                <a:gd name="T75" fmla="*/ 21 h 92"/>
                <a:gd name="T76" fmla="*/ 7 w 105"/>
                <a:gd name="T77" fmla="*/ 20 h 92"/>
                <a:gd name="T78" fmla="*/ 27 w 105"/>
                <a:gd name="T79" fmla="*/ 0 h 92"/>
                <a:gd name="T80" fmla="*/ 78 w 105"/>
                <a:gd name="T81" fmla="*/ 0 h 92"/>
                <a:gd name="T82" fmla="*/ 78 w 105"/>
                <a:gd name="T83" fmla="*/ 13 h 92"/>
                <a:gd name="T84" fmla="*/ 27 w 105"/>
                <a:gd name="T85" fmla="*/ 13 h 92"/>
                <a:gd name="T86" fmla="*/ 27 w 105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92">
                  <a:moveTo>
                    <a:pt x="33" y="53"/>
                  </a:moveTo>
                  <a:lnTo>
                    <a:pt x="33" y="85"/>
                  </a:lnTo>
                  <a:lnTo>
                    <a:pt x="72" y="85"/>
                  </a:lnTo>
                  <a:lnTo>
                    <a:pt x="72" y="53"/>
                  </a:lnTo>
                  <a:lnTo>
                    <a:pt x="33" y="53"/>
                  </a:lnTo>
                  <a:close/>
                  <a:moveTo>
                    <a:pt x="96" y="25"/>
                  </a:moveTo>
                  <a:lnTo>
                    <a:pt x="93" y="25"/>
                  </a:lnTo>
                  <a:lnTo>
                    <a:pt x="90" y="28"/>
                  </a:lnTo>
                  <a:lnTo>
                    <a:pt x="90" y="29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6" y="35"/>
                  </a:lnTo>
                  <a:lnTo>
                    <a:pt x="97" y="33"/>
                  </a:lnTo>
                  <a:lnTo>
                    <a:pt x="100" y="32"/>
                  </a:lnTo>
                  <a:lnTo>
                    <a:pt x="100" y="29"/>
                  </a:lnTo>
                  <a:lnTo>
                    <a:pt x="100" y="28"/>
                  </a:lnTo>
                  <a:lnTo>
                    <a:pt x="97" y="25"/>
                  </a:lnTo>
                  <a:lnTo>
                    <a:pt x="96" y="25"/>
                  </a:lnTo>
                  <a:close/>
                  <a:moveTo>
                    <a:pt x="7" y="20"/>
                  </a:moveTo>
                  <a:lnTo>
                    <a:pt x="98" y="20"/>
                  </a:lnTo>
                  <a:lnTo>
                    <a:pt x="101" y="21"/>
                  </a:lnTo>
                  <a:lnTo>
                    <a:pt x="104" y="23"/>
                  </a:lnTo>
                  <a:lnTo>
                    <a:pt x="105" y="27"/>
                  </a:lnTo>
                  <a:lnTo>
                    <a:pt x="105" y="60"/>
                  </a:lnTo>
                  <a:lnTo>
                    <a:pt x="104" y="63"/>
                  </a:lnTo>
                  <a:lnTo>
                    <a:pt x="101" y="65"/>
                  </a:lnTo>
                  <a:lnTo>
                    <a:pt x="98" y="67"/>
                  </a:lnTo>
                  <a:lnTo>
                    <a:pt x="78" y="67"/>
                  </a:lnTo>
                  <a:lnTo>
                    <a:pt x="78" y="92"/>
                  </a:lnTo>
                  <a:lnTo>
                    <a:pt x="27" y="92"/>
                  </a:lnTo>
                  <a:lnTo>
                    <a:pt x="27" y="67"/>
                  </a:lnTo>
                  <a:lnTo>
                    <a:pt x="7" y="67"/>
                  </a:lnTo>
                  <a:lnTo>
                    <a:pt x="3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7" y="20"/>
                  </a:lnTo>
                  <a:close/>
                  <a:moveTo>
                    <a:pt x="27" y="0"/>
                  </a:moveTo>
                  <a:lnTo>
                    <a:pt x="78" y="0"/>
                  </a:lnTo>
                  <a:lnTo>
                    <a:pt x="78" y="13"/>
                  </a:lnTo>
                  <a:lnTo>
                    <a:pt x="27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40">
              <a:extLst>
                <a:ext uri="{FF2B5EF4-FFF2-40B4-BE49-F238E27FC236}">
                  <a16:creationId xmlns:a16="http://schemas.microsoft.com/office/drawing/2014/main" id="{0773459C-3F7D-4ACB-8318-858A93B29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4662" y="4825512"/>
              <a:ext cx="157950" cy="156460"/>
            </a:xfrm>
            <a:custGeom>
              <a:avLst/>
              <a:gdLst>
                <a:gd name="T0" fmla="*/ 40 w 106"/>
                <a:gd name="T1" fmla="*/ 82 h 105"/>
                <a:gd name="T2" fmla="*/ 47 w 106"/>
                <a:gd name="T3" fmla="*/ 84 h 105"/>
                <a:gd name="T4" fmla="*/ 53 w 106"/>
                <a:gd name="T5" fmla="*/ 85 h 105"/>
                <a:gd name="T6" fmla="*/ 60 w 106"/>
                <a:gd name="T7" fmla="*/ 84 h 105"/>
                <a:gd name="T8" fmla="*/ 66 w 106"/>
                <a:gd name="T9" fmla="*/ 82 h 105"/>
                <a:gd name="T10" fmla="*/ 78 w 106"/>
                <a:gd name="T11" fmla="*/ 98 h 105"/>
                <a:gd name="T12" fmla="*/ 66 w 106"/>
                <a:gd name="T13" fmla="*/ 102 h 105"/>
                <a:gd name="T14" fmla="*/ 53 w 106"/>
                <a:gd name="T15" fmla="*/ 105 h 105"/>
                <a:gd name="T16" fmla="*/ 40 w 106"/>
                <a:gd name="T17" fmla="*/ 102 h 105"/>
                <a:gd name="T18" fmla="*/ 28 w 106"/>
                <a:gd name="T19" fmla="*/ 98 h 105"/>
                <a:gd name="T20" fmla="*/ 40 w 106"/>
                <a:gd name="T21" fmla="*/ 82 h 105"/>
                <a:gd name="T22" fmla="*/ 105 w 106"/>
                <a:gd name="T23" fmla="*/ 42 h 105"/>
                <a:gd name="T24" fmla="*/ 106 w 106"/>
                <a:gd name="T25" fmla="*/ 52 h 105"/>
                <a:gd name="T26" fmla="*/ 104 w 106"/>
                <a:gd name="T27" fmla="*/ 66 h 105"/>
                <a:gd name="T28" fmla="*/ 98 w 106"/>
                <a:gd name="T29" fmla="*/ 80 h 105"/>
                <a:gd name="T30" fmla="*/ 89 w 106"/>
                <a:gd name="T31" fmla="*/ 90 h 105"/>
                <a:gd name="T32" fmla="*/ 77 w 106"/>
                <a:gd name="T33" fmla="*/ 74 h 105"/>
                <a:gd name="T34" fmla="*/ 84 w 106"/>
                <a:gd name="T35" fmla="*/ 64 h 105"/>
                <a:gd name="T36" fmla="*/ 86 w 106"/>
                <a:gd name="T37" fmla="*/ 52 h 105"/>
                <a:gd name="T38" fmla="*/ 85 w 106"/>
                <a:gd name="T39" fmla="*/ 48 h 105"/>
                <a:gd name="T40" fmla="*/ 105 w 106"/>
                <a:gd name="T41" fmla="*/ 42 h 105"/>
                <a:gd name="T42" fmla="*/ 1 w 106"/>
                <a:gd name="T43" fmla="*/ 42 h 105"/>
                <a:gd name="T44" fmla="*/ 20 w 106"/>
                <a:gd name="T45" fmla="*/ 48 h 105"/>
                <a:gd name="T46" fmla="*/ 20 w 106"/>
                <a:gd name="T47" fmla="*/ 52 h 105"/>
                <a:gd name="T48" fmla="*/ 23 w 106"/>
                <a:gd name="T49" fmla="*/ 64 h 105"/>
                <a:gd name="T50" fmla="*/ 29 w 106"/>
                <a:gd name="T51" fmla="*/ 74 h 105"/>
                <a:gd name="T52" fmla="*/ 17 w 106"/>
                <a:gd name="T53" fmla="*/ 90 h 105"/>
                <a:gd name="T54" fmla="*/ 8 w 106"/>
                <a:gd name="T55" fmla="*/ 80 h 105"/>
                <a:gd name="T56" fmla="*/ 3 w 106"/>
                <a:gd name="T57" fmla="*/ 66 h 105"/>
                <a:gd name="T58" fmla="*/ 0 w 106"/>
                <a:gd name="T59" fmla="*/ 52 h 105"/>
                <a:gd name="T60" fmla="*/ 1 w 106"/>
                <a:gd name="T61" fmla="*/ 42 h 105"/>
                <a:gd name="T62" fmla="*/ 60 w 106"/>
                <a:gd name="T63" fmla="*/ 0 h 105"/>
                <a:gd name="T64" fmla="*/ 77 w 106"/>
                <a:gd name="T65" fmla="*/ 5 h 105"/>
                <a:gd name="T66" fmla="*/ 90 w 106"/>
                <a:gd name="T67" fmla="*/ 14 h 105"/>
                <a:gd name="T68" fmla="*/ 101 w 106"/>
                <a:gd name="T69" fmla="*/ 29 h 105"/>
                <a:gd name="T70" fmla="*/ 81 w 106"/>
                <a:gd name="T71" fmla="*/ 36 h 105"/>
                <a:gd name="T72" fmla="*/ 72 w 106"/>
                <a:gd name="T73" fmla="*/ 25 h 105"/>
                <a:gd name="T74" fmla="*/ 60 w 106"/>
                <a:gd name="T75" fmla="*/ 20 h 105"/>
                <a:gd name="T76" fmla="*/ 60 w 106"/>
                <a:gd name="T77" fmla="*/ 0 h 105"/>
                <a:gd name="T78" fmla="*/ 47 w 106"/>
                <a:gd name="T79" fmla="*/ 0 h 105"/>
                <a:gd name="T80" fmla="*/ 47 w 106"/>
                <a:gd name="T81" fmla="*/ 20 h 105"/>
                <a:gd name="T82" fmla="*/ 33 w 106"/>
                <a:gd name="T83" fmla="*/ 25 h 105"/>
                <a:gd name="T84" fmla="*/ 24 w 106"/>
                <a:gd name="T85" fmla="*/ 36 h 105"/>
                <a:gd name="T86" fmla="*/ 5 w 106"/>
                <a:gd name="T87" fmla="*/ 29 h 105"/>
                <a:gd name="T88" fmla="*/ 15 w 106"/>
                <a:gd name="T89" fmla="*/ 14 h 105"/>
                <a:gd name="T90" fmla="*/ 29 w 106"/>
                <a:gd name="T91" fmla="*/ 5 h 105"/>
                <a:gd name="T92" fmla="*/ 47 w 106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05">
                  <a:moveTo>
                    <a:pt x="40" y="82"/>
                  </a:moveTo>
                  <a:lnTo>
                    <a:pt x="47" y="84"/>
                  </a:lnTo>
                  <a:lnTo>
                    <a:pt x="53" y="85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8" y="98"/>
                  </a:lnTo>
                  <a:lnTo>
                    <a:pt x="66" y="102"/>
                  </a:lnTo>
                  <a:lnTo>
                    <a:pt x="53" y="105"/>
                  </a:lnTo>
                  <a:lnTo>
                    <a:pt x="40" y="102"/>
                  </a:lnTo>
                  <a:lnTo>
                    <a:pt x="28" y="98"/>
                  </a:lnTo>
                  <a:lnTo>
                    <a:pt x="40" y="82"/>
                  </a:lnTo>
                  <a:close/>
                  <a:moveTo>
                    <a:pt x="105" y="42"/>
                  </a:moveTo>
                  <a:lnTo>
                    <a:pt x="106" y="52"/>
                  </a:lnTo>
                  <a:lnTo>
                    <a:pt x="104" y="66"/>
                  </a:lnTo>
                  <a:lnTo>
                    <a:pt x="98" y="80"/>
                  </a:lnTo>
                  <a:lnTo>
                    <a:pt x="89" y="90"/>
                  </a:lnTo>
                  <a:lnTo>
                    <a:pt x="77" y="74"/>
                  </a:lnTo>
                  <a:lnTo>
                    <a:pt x="84" y="64"/>
                  </a:lnTo>
                  <a:lnTo>
                    <a:pt x="86" y="52"/>
                  </a:lnTo>
                  <a:lnTo>
                    <a:pt x="85" y="48"/>
                  </a:lnTo>
                  <a:lnTo>
                    <a:pt x="105" y="42"/>
                  </a:lnTo>
                  <a:close/>
                  <a:moveTo>
                    <a:pt x="1" y="42"/>
                  </a:moveTo>
                  <a:lnTo>
                    <a:pt x="20" y="48"/>
                  </a:lnTo>
                  <a:lnTo>
                    <a:pt x="20" y="52"/>
                  </a:lnTo>
                  <a:lnTo>
                    <a:pt x="23" y="64"/>
                  </a:lnTo>
                  <a:lnTo>
                    <a:pt x="29" y="74"/>
                  </a:lnTo>
                  <a:lnTo>
                    <a:pt x="17" y="90"/>
                  </a:lnTo>
                  <a:lnTo>
                    <a:pt x="8" y="80"/>
                  </a:lnTo>
                  <a:lnTo>
                    <a:pt x="3" y="66"/>
                  </a:lnTo>
                  <a:lnTo>
                    <a:pt x="0" y="52"/>
                  </a:lnTo>
                  <a:lnTo>
                    <a:pt x="1" y="42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0" y="14"/>
                  </a:lnTo>
                  <a:lnTo>
                    <a:pt x="101" y="29"/>
                  </a:lnTo>
                  <a:lnTo>
                    <a:pt x="81" y="36"/>
                  </a:lnTo>
                  <a:lnTo>
                    <a:pt x="72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3" y="25"/>
                  </a:lnTo>
                  <a:lnTo>
                    <a:pt x="24" y="36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41">
              <a:extLst>
                <a:ext uri="{FF2B5EF4-FFF2-40B4-BE49-F238E27FC236}">
                  <a16:creationId xmlns:a16="http://schemas.microsoft.com/office/drawing/2014/main" id="{51520691-CEC1-4767-8D84-3653BBD3F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5033" y="2936071"/>
              <a:ext cx="149009" cy="147520"/>
            </a:xfrm>
            <a:custGeom>
              <a:avLst/>
              <a:gdLst>
                <a:gd name="T0" fmla="*/ 56 w 100"/>
                <a:gd name="T1" fmla="*/ 34 h 99"/>
                <a:gd name="T2" fmla="*/ 79 w 100"/>
                <a:gd name="T3" fmla="*/ 49 h 99"/>
                <a:gd name="T4" fmla="*/ 56 w 100"/>
                <a:gd name="T5" fmla="*/ 65 h 99"/>
                <a:gd name="T6" fmla="*/ 56 w 100"/>
                <a:gd name="T7" fmla="*/ 34 h 99"/>
                <a:gd name="T8" fmla="*/ 32 w 100"/>
                <a:gd name="T9" fmla="*/ 34 h 99"/>
                <a:gd name="T10" fmla="*/ 54 w 100"/>
                <a:gd name="T11" fmla="*/ 49 h 99"/>
                <a:gd name="T12" fmla="*/ 32 w 100"/>
                <a:gd name="T13" fmla="*/ 65 h 99"/>
                <a:gd name="T14" fmla="*/ 32 w 100"/>
                <a:gd name="T15" fmla="*/ 34 h 99"/>
                <a:gd name="T16" fmla="*/ 51 w 100"/>
                <a:gd name="T17" fmla="*/ 9 h 99"/>
                <a:gd name="T18" fmla="*/ 35 w 100"/>
                <a:gd name="T19" fmla="*/ 12 h 99"/>
                <a:gd name="T20" fmla="*/ 22 w 100"/>
                <a:gd name="T21" fmla="*/ 21 h 99"/>
                <a:gd name="T22" fmla="*/ 12 w 100"/>
                <a:gd name="T23" fmla="*/ 34 h 99"/>
                <a:gd name="T24" fmla="*/ 10 w 100"/>
                <a:gd name="T25" fmla="*/ 49 h 99"/>
                <a:gd name="T26" fmla="*/ 12 w 100"/>
                <a:gd name="T27" fmla="*/ 65 h 99"/>
                <a:gd name="T28" fmla="*/ 22 w 100"/>
                <a:gd name="T29" fmla="*/ 78 h 99"/>
                <a:gd name="T30" fmla="*/ 35 w 100"/>
                <a:gd name="T31" fmla="*/ 87 h 99"/>
                <a:gd name="T32" fmla="*/ 51 w 100"/>
                <a:gd name="T33" fmla="*/ 90 h 99"/>
                <a:gd name="T34" fmla="*/ 67 w 100"/>
                <a:gd name="T35" fmla="*/ 87 h 99"/>
                <a:gd name="T36" fmla="*/ 79 w 100"/>
                <a:gd name="T37" fmla="*/ 78 h 99"/>
                <a:gd name="T38" fmla="*/ 88 w 100"/>
                <a:gd name="T39" fmla="*/ 65 h 99"/>
                <a:gd name="T40" fmla="*/ 91 w 100"/>
                <a:gd name="T41" fmla="*/ 49 h 99"/>
                <a:gd name="T42" fmla="*/ 88 w 100"/>
                <a:gd name="T43" fmla="*/ 34 h 99"/>
                <a:gd name="T44" fmla="*/ 79 w 100"/>
                <a:gd name="T45" fmla="*/ 21 h 99"/>
                <a:gd name="T46" fmla="*/ 67 w 100"/>
                <a:gd name="T47" fmla="*/ 12 h 99"/>
                <a:gd name="T48" fmla="*/ 51 w 100"/>
                <a:gd name="T49" fmla="*/ 9 h 99"/>
                <a:gd name="T50" fmla="*/ 51 w 100"/>
                <a:gd name="T51" fmla="*/ 0 h 99"/>
                <a:gd name="T52" fmla="*/ 70 w 100"/>
                <a:gd name="T53" fmla="*/ 4 h 99"/>
                <a:gd name="T54" fmla="*/ 86 w 100"/>
                <a:gd name="T55" fmla="*/ 14 h 99"/>
                <a:gd name="T56" fmla="*/ 96 w 100"/>
                <a:gd name="T57" fmla="*/ 30 h 99"/>
                <a:gd name="T58" fmla="*/ 100 w 100"/>
                <a:gd name="T59" fmla="*/ 49 h 99"/>
                <a:gd name="T60" fmla="*/ 96 w 100"/>
                <a:gd name="T61" fmla="*/ 69 h 99"/>
                <a:gd name="T62" fmla="*/ 86 w 100"/>
                <a:gd name="T63" fmla="*/ 85 h 99"/>
                <a:gd name="T64" fmla="*/ 70 w 100"/>
                <a:gd name="T65" fmla="*/ 95 h 99"/>
                <a:gd name="T66" fmla="*/ 51 w 100"/>
                <a:gd name="T67" fmla="*/ 99 h 99"/>
                <a:gd name="T68" fmla="*/ 31 w 100"/>
                <a:gd name="T69" fmla="*/ 95 h 99"/>
                <a:gd name="T70" fmla="*/ 15 w 100"/>
                <a:gd name="T71" fmla="*/ 85 h 99"/>
                <a:gd name="T72" fmla="*/ 4 w 100"/>
                <a:gd name="T73" fmla="*/ 69 h 99"/>
                <a:gd name="T74" fmla="*/ 0 w 100"/>
                <a:gd name="T75" fmla="*/ 49 h 99"/>
                <a:gd name="T76" fmla="*/ 4 w 100"/>
                <a:gd name="T77" fmla="*/ 30 h 99"/>
                <a:gd name="T78" fmla="*/ 15 w 100"/>
                <a:gd name="T79" fmla="*/ 14 h 99"/>
                <a:gd name="T80" fmla="*/ 31 w 100"/>
                <a:gd name="T81" fmla="*/ 4 h 99"/>
                <a:gd name="T82" fmla="*/ 51 w 100"/>
                <a:gd name="T8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" h="99">
                  <a:moveTo>
                    <a:pt x="56" y="34"/>
                  </a:moveTo>
                  <a:lnTo>
                    <a:pt x="79" y="49"/>
                  </a:lnTo>
                  <a:lnTo>
                    <a:pt x="56" y="65"/>
                  </a:lnTo>
                  <a:lnTo>
                    <a:pt x="56" y="34"/>
                  </a:lnTo>
                  <a:close/>
                  <a:moveTo>
                    <a:pt x="32" y="34"/>
                  </a:moveTo>
                  <a:lnTo>
                    <a:pt x="54" y="49"/>
                  </a:lnTo>
                  <a:lnTo>
                    <a:pt x="32" y="65"/>
                  </a:lnTo>
                  <a:lnTo>
                    <a:pt x="32" y="34"/>
                  </a:lnTo>
                  <a:close/>
                  <a:moveTo>
                    <a:pt x="51" y="9"/>
                  </a:moveTo>
                  <a:lnTo>
                    <a:pt x="35" y="12"/>
                  </a:lnTo>
                  <a:lnTo>
                    <a:pt x="22" y="21"/>
                  </a:lnTo>
                  <a:lnTo>
                    <a:pt x="12" y="34"/>
                  </a:lnTo>
                  <a:lnTo>
                    <a:pt x="10" y="49"/>
                  </a:lnTo>
                  <a:lnTo>
                    <a:pt x="12" y="65"/>
                  </a:lnTo>
                  <a:lnTo>
                    <a:pt x="22" y="78"/>
                  </a:lnTo>
                  <a:lnTo>
                    <a:pt x="35" y="87"/>
                  </a:lnTo>
                  <a:lnTo>
                    <a:pt x="51" y="90"/>
                  </a:lnTo>
                  <a:lnTo>
                    <a:pt x="67" y="87"/>
                  </a:lnTo>
                  <a:lnTo>
                    <a:pt x="79" y="78"/>
                  </a:lnTo>
                  <a:lnTo>
                    <a:pt x="88" y="65"/>
                  </a:lnTo>
                  <a:lnTo>
                    <a:pt x="91" y="49"/>
                  </a:lnTo>
                  <a:lnTo>
                    <a:pt x="88" y="34"/>
                  </a:lnTo>
                  <a:lnTo>
                    <a:pt x="79" y="21"/>
                  </a:lnTo>
                  <a:lnTo>
                    <a:pt x="67" y="12"/>
                  </a:lnTo>
                  <a:lnTo>
                    <a:pt x="51" y="9"/>
                  </a:lnTo>
                  <a:close/>
                  <a:moveTo>
                    <a:pt x="51" y="0"/>
                  </a:moveTo>
                  <a:lnTo>
                    <a:pt x="70" y="4"/>
                  </a:lnTo>
                  <a:lnTo>
                    <a:pt x="86" y="14"/>
                  </a:lnTo>
                  <a:lnTo>
                    <a:pt x="96" y="30"/>
                  </a:lnTo>
                  <a:lnTo>
                    <a:pt x="100" y="49"/>
                  </a:lnTo>
                  <a:lnTo>
                    <a:pt x="96" y="69"/>
                  </a:lnTo>
                  <a:lnTo>
                    <a:pt x="86" y="85"/>
                  </a:lnTo>
                  <a:lnTo>
                    <a:pt x="70" y="95"/>
                  </a:lnTo>
                  <a:lnTo>
                    <a:pt x="51" y="99"/>
                  </a:lnTo>
                  <a:lnTo>
                    <a:pt x="31" y="95"/>
                  </a:lnTo>
                  <a:lnTo>
                    <a:pt x="15" y="85"/>
                  </a:lnTo>
                  <a:lnTo>
                    <a:pt x="4" y="69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483638ED-27F8-4002-A921-B5FB1747F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870" y="4308449"/>
              <a:ext cx="163910" cy="171360"/>
            </a:xfrm>
            <a:custGeom>
              <a:avLst/>
              <a:gdLst>
                <a:gd name="T0" fmla="*/ 0 w 110"/>
                <a:gd name="T1" fmla="*/ 0 h 115"/>
                <a:gd name="T2" fmla="*/ 51 w 110"/>
                <a:gd name="T3" fmla="*/ 53 h 115"/>
                <a:gd name="T4" fmla="*/ 51 w 110"/>
                <a:gd name="T5" fmla="*/ 0 h 115"/>
                <a:gd name="T6" fmla="*/ 110 w 110"/>
                <a:gd name="T7" fmla="*/ 58 h 115"/>
                <a:gd name="T8" fmla="*/ 51 w 110"/>
                <a:gd name="T9" fmla="*/ 115 h 115"/>
                <a:gd name="T10" fmla="*/ 51 w 110"/>
                <a:gd name="T11" fmla="*/ 63 h 115"/>
                <a:gd name="T12" fmla="*/ 0 w 110"/>
                <a:gd name="T13" fmla="*/ 115 h 115"/>
                <a:gd name="T14" fmla="*/ 0 w 110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5">
                  <a:moveTo>
                    <a:pt x="0" y="0"/>
                  </a:moveTo>
                  <a:lnTo>
                    <a:pt x="51" y="53"/>
                  </a:lnTo>
                  <a:lnTo>
                    <a:pt x="51" y="0"/>
                  </a:lnTo>
                  <a:lnTo>
                    <a:pt x="110" y="58"/>
                  </a:lnTo>
                  <a:lnTo>
                    <a:pt x="51" y="115"/>
                  </a:lnTo>
                  <a:lnTo>
                    <a:pt x="51" y="63"/>
                  </a:lnTo>
                  <a:lnTo>
                    <a:pt x="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43">
              <a:extLst>
                <a:ext uri="{FF2B5EF4-FFF2-40B4-BE49-F238E27FC236}">
                  <a16:creationId xmlns:a16="http://schemas.microsoft.com/office/drawing/2014/main" id="{A6E8EE50-A4C4-4794-AC61-254EBB2E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821" y="3703470"/>
              <a:ext cx="175831" cy="174341"/>
            </a:xfrm>
            <a:custGeom>
              <a:avLst/>
              <a:gdLst>
                <a:gd name="T0" fmla="*/ 37 w 118"/>
                <a:gd name="T1" fmla="*/ 73 h 117"/>
                <a:gd name="T2" fmla="*/ 37 w 118"/>
                <a:gd name="T3" fmla="*/ 87 h 117"/>
                <a:gd name="T4" fmla="*/ 52 w 118"/>
                <a:gd name="T5" fmla="*/ 87 h 117"/>
                <a:gd name="T6" fmla="*/ 52 w 118"/>
                <a:gd name="T7" fmla="*/ 73 h 117"/>
                <a:gd name="T8" fmla="*/ 37 w 118"/>
                <a:gd name="T9" fmla="*/ 73 h 117"/>
                <a:gd name="T10" fmla="*/ 8 w 118"/>
                <a:gd name="T11" fmla="*/ 73 h 117"/>
                <a:gd name="T12" fmla="*/ 8 w 118"/>
                <a:gd name="T13" fmla="*/ 87 h 117"/>
                <a:gd name="T14" fmla="*/ 23 w 118"/>
                <a:gd name="T15" fmla="*/ 87 h 117"/>
                <a:gd name="T16" fmla="*/ 23 w 118"/>
                <a:gd name="T17" fmla="*/ 73 h 117"/>
                <a:gd name="T18" fmla="*/ 8 w 118"/>
                <a:gd name="T19" fmla="*/ 73 h 117"/>
                <a:gd name="T20" fmla="*/ 67 w 118"/>
                <a:gd name="T21" fmla="*/ 50 h 117"/>
                <a:gd name="T22" fmla="*/ 118 w 118"/>
                <a:gd name="T23" fmla="*/ 50 h 117"/>
                <a:gd name="T24" fmla="*/ 118 w 118"/>
                <a:gd name="T25" fmla="*/ 117 h 117"/>
                <a:gd name="T26" fmla="*/ 104 w 118"/>
                <a:gd name="T27" fmla="*/ 117 h 117"/>
                <a:gd name="T28" fmla="*/ 104 w 118"/>
                <a:gd name="T29" fmla="*/ 87 h 117"/>
                <a:gd name="T30" fmla="*/ 81 w 118"/>
                <a:gd name="T31" fmla="*/ 87 h 117"/>
                <a:gd name="T32" fmla="*/ 81 w 118"/>
                <a:gd name="T33" fmla="*/ 117 h 117"/>
                <a:gd name="T34" fmla="*/ 67 w 118"/>
                <a:gd name="T35" fmla="*/ 117 h 117"/>
                <a:gd name="T36" fmla="*/ 67 w 118"/>
                <a:gd name="T37" fmla="*/ 50 h 117"/>
                <a:gd name="T38" fmla="*/ 37 w 118"/>
                <a:gd name="T39" fmla="*/ 44 h 117"/>
                <a:gd name="T40" fmla="*/ 37 w 118"/>
                <a:gd name="T41" fmla="*/ 58 h 117"/>
                <a:gd name="T42" fmla="*/ 52 w 118"/>
                <a:gd name="T43" fmla="*/ 58 h 117"/>
                <a:gd name="T44" fmla="*/ 52 w 118"/>
                <a:gd name="T45" fmla="*/ 44 h 117"/>
                <a:gd name="T46" fmla="*/ 37 w 118"/>
                <a:gd name="T47" fmla="*/ 44 h 117"/>
                <a:gd name="T48" fmla="*/ 8 w 118"/>
                <a:gd name="T49" fmla="*/ 44 h 117"/>
                <a:gd name="T50" fmla="*/ 8 w 118"/>
                <a:gd name="T51" fmla="*/ 58 h 117"/>
                <a:gd name="T52" fmla="*/ 23 w 118"/>
                <a:gd name="T53" fmla="*/ 58 h 117"/>
                <a:gd name="T54" fmla="*/ 23 w 118"/>
                <a:gd name="T55" fmla="*/ 44 h 117"/>
                <a:gd name="T56" fmla="*/ 8 w 118"/>
                <a:gd name="T57" fmla="*/ 44 h 117"/>
                <a:gd name="T58" fmla="*/ 67 w 118"/>
                <a:gd name="T59" fmla="*/ 36 h 117"/>
                <a:gd name="T60" fmla="*/ 118 w 118"/>
                <a:gd name="T61" fmla="*/ 36 h 117"/>
                <a:gd name="T62" fmla="*/ 118 w 118"/>
                <a:gd name="T63" fmla="*/ 44 h 117"/>
                <a:gd name="T64" fmla="*/ 67 w 118"/>
                <a:gd name="T65" fmla="*/ 44 h 117"/>
                <a:gd name="T66" fmla="*/ 67 w 118"/>
                <a:gd name="T67" fmla="*/ 36 h 117"/>
                <a:gd name="T68" fmla="*/ 37 w 118"/>
                <a:gd name="T69" fmla="*/ 14 h 117"/>
                <a:gd name="T70" fmla="*/ 37 w 118"/>
                <a:gd name="T71" fmla="*/ 29 h 117"/>
                <a:gd name="T72" fmla="*/ 52 w 118"/>
                <a:gd name="T73" fmla="*/ 29 h 117"/>
                <a:gd name="T74" fmla="*/ 52 w 118"/>
                <a:gd name="T75" fmla="*/ 14 h 117"/>
                <a:gd name="T76" fmla="*/ 37 w 118"/>
                <a:gd name="T77" fmla="*/ 14 h 117"/>
                <a:gd name="T78" fmla="*/ 8 w 118"/>
                <a:gd name="T79" fmla="*/ 14 h 117"/>
                <a:gd name="T80" fmla="*/ 8 w 118"/>
                <a:gd name="T81" fmla="*/ 29 h 117"/>
                <a:gd name="T82" fmla="*/ 23 w 118"/>
                <a:gd name="T83" fmla="*/ 29 h 117"/>
                <a:gd name="T84" fmla="*/ 23 w 118"/>
                <a:gd name="T85" fmla="*/ 14 h 117"/>
                <a:gd name="T86" fmla="*/ 8 w 118"/>
                <a:gd name="T87" fmla="*/ 14 h 117"/>
                <a:gd name="T88" fmla="*/ 0 w 118"/>
                <a:gd name="T89" fmla="*/ 0 h 117"/>
                <a:gd name="T90" fmla="*/ 59 w 118"/>
                <a:gd name="T91" fmla="*/ 0 h 117"/>
                <a:gd name="T92" fmla="*/ 59 w 118"/>
                <a:gd name="T93" fmla="*/ 117 h 117"/>
                <a:gd name="T94" fmla="*/ 0 w 118"/>
                <a:gd name="T95" fmla="*/ 117 h 117"/>
                <a:gd name="T96" fmla="*/ 0 w 118"/>
                <a:gd name="T9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8" h="117">
                  <a:moveTo>
                    <a:pt x="37" y="73"/>
                  </a:moveTo>
                  <a:lnTo>
                    <a:pt x="37" y="87"/>
                  </a:lnTo>
                  <a:lnTo>
                    <a:pt x="52" y="87"/>
                  </a:lnTo>
                  <a:lnTo>
                    <a:pt x="52" y="73"/>
                  </a:lnTo>
                  <a:lnTo>
                    <a:pt x="37" y="73"/>
                  </a:lnTo>
                  <a:close/>
                  <a:moveTo>
                    <a:pt x="8" y="73"/>
                  </a:moveTo>
                  <a:lnTo>
                    <a:pt x="8" y="87"/>
                  </a:lnTo>
                  <a:lnTo>
                    <a:pt x="23" y="87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0"/>
                  </a:moveTo>
                  <a:lnTo>
                    <a:pt x="118" y="50"/>
                  </a:lnTo>
                  <a:lnTo>
                    <a:pt x="118" y="117"/>
                  </a:lnTo>
                  <a:lnTo>
                    <a:pt x="104" y="117"/>
                  </a:lnTo>
                  <a:lnTo>
                    <a:pt x="104" y="87"/>
                  </a:lnTo>
                  <a:lnTo>
                    <a:pt x="81" y="87"/>
                  </a:lnTo>
                  <a:lnTo>
                    <a:pt x="81" y="117"/>
                  </a:lnTo>
                  <a:lnTo>
                    <a:pt x="67" y="117"/>
                  </a:lnTo>
                  <a:lnTo>
                    <a:pt x="67" y="50"/>
                  </a:lnTo>
                  <a:close/>
                  <a:moveTo>
                    <a:pt x="37" y="44"/>
                  </a:moveTo>
                  <a:lnTo>
                    <a:pt x="37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7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6"/>
                  </a:moveTo>
                  <a:lnTo>
                    <a:pt x="118" y="36"/>
                  </a:lnTo>
                  <a:lnTo>
                    <a:pt x="118" y="44"/>
                  </a:lnTo>
                  <a:lnTo>
                    <a:pt x="67" y="44"/>
                  </a:lnTo>
                  <a:lnTo>
                    <a:pt x="67" y="36"/>
                  </a:lnTo>
                  <a:close/>
                  <a:moveTo>
                    <a:pt x="37" y="14"/>
                  </a:moveTo>
                  <a:lnTo>
                    <a:pt x="37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7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44">
              <a:extLst>
                <a:ext uri="{FF2B5EF4-FFF2-40B4-BE49-F238E27FC236}">
                  <a16:creationId xmlns:a16="http://schemas.microsoft.com/office/drawing/2014/main" id="{782D98ED-F960-47B9-AE9E-B6B9168DC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3998509"/>
              <a:ext cx="102816" cy="104306"/>
            </a:xfrm>
            <a:custGeom>
              <a:avLst/>
              <a:gdLst>
                <a:gd name="T0" fmla="*/ 30 w 69"/>
                <a:gd name="T1" fmla="*/ 21 h 70"/>
                <a:gd name="T2" fmla="*/ 22 w 69"/>
                <a:gd name="T3" fmla="*/ 27 h 70"/>
                <a:gd name="T4" fmla="*/ 20 w 69"/>
                <a:gd name="T5" fmla="*/ 34 h 70"/>
                <a:gd name="T6" fmla="*/ 22 w 69"/>
                <a:gd name="T7" fmla="*/ 44 h 70"/>
                <a:gd name="T8" fmla="*/ 30 w 69"/>
                <a:gd name="T9" fmla="*/ 49 h 70"/>
                <a:gd name="T10" fmla="*/ 39 w 69"/>
                <a:gd name="T11" fmla="*/ 49 h 70"/>
                <a:gd name="T12" fmla="*/ 46 w 69"/>
                <a:gd name="T13" fmla="*/ 44 h 70"/>
                <a:gd name="T14" fmla="*/ 49 w 69"/>
                <a:gd name="T15" fmla="*/ 34 h 70"/>
                <a:gd name="T16" fmla="*/ 46 w 69"/>
                <a:gd name="T17" fmla="*/ 27 h 70"/>
                <a:gd name="T18" fmla="*/ 39 w 69"/>
                <a:gd name="T19" fmla="*/ 21 h 70"/>
                <a:gd name="T20" fmla="*/ 28 w 69"/>
                <a:gd name="T21" fmla="*/ 0 h 70"/>
                <a:gd name="T22" fmla="*/ 42 w 69"/>
                <a:gd name="T23" fmla="*/ 4 h 70"/>
                <a:gd name="T24" fmla="*/ 47 w 69"/>
                <a:gd name="T25" fmla="*/ 11 h 70"/>
                <a:gd name="T26" fmla="*/ 54 w 69"/>
                <a:gd name="T27" fmla="*/ 13 h 70"/>
                <a:gd name="T28" fmla="*/ 62 w 69"/>
                <a:gd name="T29" fmla="*/ 12 h 70"/>
                <a:gd name="T30" fmla="*/ 65 w 69"/>
                <a:gd name="T31" fmla="*/ 27 h 70"/>
                <a:gd name="T32" fmla="*/ 62 w 69"/>
                <a:gd name="T33" fmla="*/ 33 h 70"/>
                <a:gd name="T34" fmla="*/ 63 w 69"/>
                <a:gd name="T35" fmla="*/ 42 h 70"/>
                <a:gd name="T36" fmla="*/ 69 w 69"/>
                <a:gd name="T37" fmla="*/ 46 h 70"/>
                <a:gd name="T38" fmla="*/ 58 w 69"/>
                <a:gd name="T39" fmla="*/ 57 h 70"/>
                <a:gd name="T40" fmla="*/ 49 w 69"/>
                <a:gd name="T41" fmla="*/ 58 h 70"/>
                <a:gd name="T42" fmla="*/ 43 w 69"/>
                <a:gd name="T43" fmla="*/ 64 h 70"/>
                <a:gd name="T44" fmla="*/ 41 w 69"/>
                <a:gd name="T45" fmla="*/ 70 h 70"/>
                <a:gd name="T46" fmla="*/ 26 w 69"/>
                <a:gd name="T47" fmla="*/ 66 h 70"/>
                <a:gd name="T48" fmla="*/ 22 w 69"/>
                <a:gd name="T49" fmla="*/ 60 h 70"/>
                <a:gd name="T50" fmla="*/ 14 w 69"/>
                <a:gd name="T51" fmla="*/ 57 h 70"/>
                <a:gd name="T52" fmla="*/ 8 w 69"/>
                <a:gd name="T53" fmla="*/ 58 h 70"/>
                <a:gd name="T54" fmla="*/ 4 w 69"/>
                <a:gd name="T55" fmla="*/ 44 h 70"/>
                <a:gd name="T56" fmla="*/ 6 w 69"/>
                <a:gd name="T57" fmla="*/ 37 h 70"/>
                <a:gd name="T58" fmla="*/ 5 w 69"/>
                <a:gd name="T59" fmla="*/ 28 h 70"/>
                <a:gd name="T60" fmla="*/ 0 w 69"/>
                <a:gd name="T61" fmla="*/ 24 h 70"/>
                <a:gd name="T62" fmla="*/ 12 w 69"/>
                <a:gd name="T63" fmla="*/ 13 h 70"/>
                <a:gd name="T64" fmla="*/ 20 w 69"/>
                <a:gd name="T65" fmla="*/ 12 h 70"/>
                <a:gd name="T66" fmla="*/ 26 w 69"/>
                <a:gd name="T67" fmla="*/ 7 h 70"/>
                <a:gd name="T68" fmla="*/ 28 w 69"/>
                <a:gd name="T6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0">
                  <a:moveTo>
                    <a:pt x="34" y="21"/>
                  </a:moveTo>
                  <a:lnTo>
                    <a:pt x="30" y="21"/>
                  </a:lnTo>
                  <a:lnTo>
                    <a:pt x="26" y="24"/>
                  </a:lnTo>
                  <a:lnTo>
                    <a:pt x="22" y="27"/>
                  </a:lnTo>
                  <a:lnTo>
                    <a:pt x="21" y="30"/>
                  </a:lnTo>
                  <a:lnTo>
                    <a:pt x="20" y="34"/>
                  </a:lnTo>
                  <a:lnTo>
                    <a:pt x="21" y="40"/>
                  </a:lnTo>
                  <a:lnTo>
                    <a:pt x="22" y="44"/>
                  </a:lnTo>
                  <a:lnTo>
                    <a:pt x="26" y="46"/>
                  </a:lnTo>
                  <a:lnTo>
                    <a:pt x="30" y="49"/>
                  </a:lnTo>
                  <a:lnTo>
                    <a:pt x="34" y="49"/>
                  </a:lnTo>
                  <a:lnTo>
                    <a:pt x="39" y="49"/>
                  </a:lnTo>
                  <a:lnTo>
                    <a:pt x="42" y="46"/>
                  </a:lnTo>
                  <a:lnTo>
                    <a:pt x="46" y="44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7" y="30"/>
                  </a:lnTo>
                  <a:lnTo>
                    <a:pt x="46" y="27"/>
                  </a:lnTo>
                  <a:lnTo>
                    <a:pt x="42" y="24"/>
                  </a:lnTo>
                  <a:lnTo>
                    <a:pt x="39" y="21"/>
                  </a:lnTo>
                  <a:lnTo>
                    <a:pt x="34" y="21"/>
                  </a:lnTo>
                  <a:close/>
                  <a:moveTo>
                    <a:pt x="28" y="0"/>
                  </a:moveTo>
                  <a:lnTo>
                    <a:pt x="41" y="0"/>
                  </a:lnTo>
                  <a:lnTo>
                    <a:pt x="42" y="4"/>
                  </a:lnTo>
                  <a:lnTo>
                    <a:pt x="43" y="8"/>
                  </a:lnTo>
                  <a:lnTo>
                    <a:pt x="47" y="11"/>
                  </a:lnTo>
                  <a:lnTo>
                    <a:pt x="50" y="12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2" y="12"/>
                  </a:lnTo>
                  <a:lnTo>
                    <a:pt x="69" y="24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33"/>
                  </a:lnTo>
                  <a:lnTo>
                    <a:pt x="62" y="38"/>
                  </a:lnTo>
                  <a:lnTo>
                    <a:pt x="63" y="42"/>
                  </a:lnTo>
                  <a:lnTo>
                    <a:pt x="66" y="45"/>
                  </a:lnTo>
                  <a:lnTo>
                    <a:pt x="69" y="46"/>
                  </a:lnTo>
                  <a:lnTo>
                    <a:pt x="62" y="58"/>
                  </a:lnTo>
                  <a:lnTo>
                    <a:pt x="58" y="57"/>
                  </a:lnTo>
                  <a:lnTo>
                    <a:pt x="53" y="57"/>
                  </a:lnTo>
                  <a:lnTo>
                    <a:pt x="49" y="58"/>
                  </a:lnTo>
                  <a:lnTo>
                    <a:pt x="46" y="61"/>
                  </a:lnTo>
                  <a:lnTo>
                    <a:pt x="43" y="64"/>
                  </a:lnTo>
                  <a:lnTo>
                    <a:pt x="42" y="68"/>
                  </a:lnTo>
                  <a:lnTo>
                    <a:pt x="41" y="70"/>
                  </a:lnTo>
                  <a:lnTo>
                    <a:pt x="28" y="70"/>
                  </a:lnTo>
                  <a:lnTo>
                    <a:pt x="26" y="66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18" y="57"/>
                  </a:lnTo>
                  <a:lnTo>
                    <a:pt x="14" y="57"/>
                  </a:lnTo>
                  <a:lnTo>
                    <a:pt x="10" y="57"/>
                  </a:lnTo>
                  <a:lnTo>
                    <a:pt x="8" y="58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6" y="41"/>
                  </a:lnTo>
                  <a:lnTo>
                    <a:pt x="6" y="37"/>
                  </a:lnTo>
                  <a:lnTo>
                    <a:pt x="6" y="32"/>
                  </a:lnTo>
                  <a:lnTo>
                    <a:pt x="5" y="28"/>
                  </a:lnTo>
                  <a:lnTo>
                    <a:pt x="2" y="25"/>
                  </a:lnTo>
                  <a:lnTo>
                    <a:pt x="0" y="24"/>
                  </a:lnTo>
                  <a:lnTo>
                    <a:pt x="8" y="12"/>
                  </a:lnTo>
                  <a:lnTo>
                    <a:pt x="12" y="13"/>
                  </a:lnTo>
                  <a:lnTo>
                    <a:pt x="16" y="13"/>
                  </a:lnTo>
                  <a:lnTo>
                    <a:pt x="20" y="12"/>
                  </a:lnTo>
                  <a:lnTo>
                    <a:pt x="22" y="9"/>
                  </a:lnTo>
                  <a:lnTo>
                    <a:pt x="26" y="7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03B0F58-A0EB-422E-90D2-6715C76C9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564" y="3986589"/>
              <a:ext cx="160930" cy="181792"/>
            </a:xfrm>
            <a:custGeom>
              <a:avLst/>
              <a:gdLst>
                <a:gd name="T0" fmla="*/ 62 w 108"/>
                <a:gd name="T1" fmla="*/ 114 h 122"/>
                <a:gd name="T2" fmla="*/ 92 w 108"/>
                <a:gd name="T3" fmla="*/ 65 h 122"/>
                <a:gd name="T4" fmla="*/ 15 w 108"/>
                <a:gd name="T5" fmla="*/ 65 h 122"/>
                <a:gd name="T6" fmla="*/ 46 w 108"/>
                <a:gd name="T7" fmla="*/ 114 h 122"/>
                <a:gd name="T8" fmla="*/ 15 w 108"/>
                <a:gd name="T9" fmla="*/ 65 h 122"/>
                <a:gd name="T10" fmla="*/ 62 w 108"/>
                <a:gd name="T11" fmla="*/ 61 h 122"/>
                <a:gd name="T12" fmla="*/ 100 w 108"/>
                <a:gd name="T13" fmla="*/ 45 h 122"/>
                <a:gd name="T14" fmla="*/ 7 w 108"/>
                <a:gd name="T15" fmla="*/ 45 h 122"/>
                <a:gd name="T16" fmla="*/ 46 w 108"/>
                <a:gd name="T17" fmla="*/ 61 h 122"/>
                <a:gd name="T18" fmla="*/ 7 w 108"/>
                <a:gd name="T19" fmla="*/ 45 h 122"/>
                <a:gd name="T20" fmla="*/ 24 w 108"/>
                <a:gd name="T21" fmla="*/ 12 h 122"/>
                <a:gd name="T22" fmla="*/ 20 w 108"/>
                <a:gd name="T23" fmla="*/ 15 h 122"/>
                <a:gd name="T24" fmla="*/ 20 w 108"/>
                <a:gd name="T25" fmla="*/ 19 h 122"/>
                <a:gd name="T26" fmla="*/ 24 w 108"/>
                <a:gd name="T27" fmla="*/ 25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4 w 108"/>
                <a:gd name="T35" fmla="*/ 16 h 122"/>
                <a:gd name="T36" fmla="*/ 26 w 108"/>
                <a:gd name="T37" fmla="*/ 12 h 122"/>
                <a:gd name="T38" fmla="*/ 82 w 108"/>
                <a:gd name="T39" fmla="*/ 9 h 122"/>
                <a:gd name="T40" fmla="*/ 74 w 108"/>
                <a:gd name="T41" fmla="*/ 15 h 122"/>
                <a:gd name="T42" fmla="*/ 60 w 108"/>
                <a:gd name="T43" fmla="*/ 37 h 122"/>
                <a:gd name="T44" fmla="*/ 74 w 108"/>
                <a:gd name="T45" fmla="*/ 35 h 122"/>
                <a:gd name="T46" fmla="*/ 86 w 108"/>
                <a:gd name="T47" fmla="*/ 27 h 122"/>
                <a:gd name="T48" fmla="*/ 90 w 108"/>
                <a:gd name="T49" fmla="*/ 20 h 122"/>
                <a:gd name="T50" fmla="*/ 91 w 108"/>
                <a:gd name="T51" fmla="*/ 13 h 122"/>
                <a:gd name="T52" fmla="*/ 87 w 108"/>
                <a:gd name="T53" fmla="*/ 9 h 122"/>
                <a:gd name="T54" fmla="*/ 84 w 108"/>
                <a:gd name="T55" fmla="*/ 0 h 122"/>
                <a:gd name="T56" fmla="*/ 92 w 108"/>
                <a:gd name="T57" fmla="*/ 3 h 122"/>
                <a:gd name="T58" fmla="*/ 98 w 108"/>
                <a:gd name="T59" fmla="*/ 8 h 122"/>
                <a:gd name="T60" fmla="*/ 99 w 108"/>
                <a:gd name="T61" fmla="*/ 19 h 122"/>
                <a:gd name="T62" fmla="*/ 95 w 108"/>
                <a:gd name="T63" fmla="*/ 28 h 122"/>
                <a:gd name="T64" fmla="*/ 86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7 w 108"/>
                <a:gd name="T71" fmla="*/ 68 h 122"/>
                <a:gd name="T72" fmla="*/ 0 w 108"/>
                <a:gd name="T73" fmla="*/ 37 h 122"/>
                <a:gd name="T74" fmla="*/ 22 w 108"/>
                <a:gd name="T75" fmla="*/ 35 h 122"/>
                <a:gd name="T76" fmla="*/ 12 w 108"/>
                <a:gd name="T77" fmla="*/ 23 h 122"/>
                <a:gd name="T78" fmla="*/ 16 w 108"/>
                <a:gd name="T79" fmla="*/ 8 h 122"/>
                <a:gd name="T80" fmla="*/ 22 w 108"/>
                <a:gd name="T81" fmla="*/ 4 h 122"/>
                <a:gd name="T82" fmla="*/ 31 w 108"/>
                <a:gd name="T83" fmla="*/ 4 h 122"/>
                <a:gd name="T84" fmla="*/ 39 w 108"/>
                <a:gd name="T85" fmla="*/ 9 h 122"/>
                <a:gd name="T86" fmla="*/ 52 w 108"/>
                <a:gd name="T87" fmla="*/ 35 h 122"/>
                <a:gd name="T88" fmla="*/ 67 w 108"/>
                <a:gd name="T89" fmla="*/ 8 h 122"/>
                <a:gd name="T90" fmla="*/ 79 w 108"/>
                <a:gd name="T91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2" y="65"/>
                  </a:moveTo>
                  <a:lnTo>
                    <a:pt x="62" y="114"/>
                  </a:lnTo>
                  <a:lnTo>
                    <a:pt x="92" y="114"/>
                  </a:lnTo>
                  <a:lnTo>
                    <a:pt x="92" y="65"/>
                  </a:lnTo>
                  <a:lnTo>
                    <a:pt x="62" y="65"/>
                  </a:lnTo>
                  <a:close/>
                  <a:moveTo>
                    <a:pt x="15" y="65"/>
                  </a:moveTo>
                  <a:lnTo>
                    <a:pt x="15" y="114"/>
                  </a:lnTo>
                  <a:lnTo>
                    <a:pt x="46" y="114"/>
                  </a:lnTo>
                  <a:lnTo>
                    <a:pt x="46" y="65"/>
                  </a:lnTo>
                  <a:lnTo>
                    <a:pt x="15" y="65"/>
                  </a:lnTo>
                  <a:close/>
                  <a:moveTo>
                    <a:pt x="62" y="45"/>
                  </a:moveTo>
                  <a:lnTo>
                    <a:pt x="62" y="61"/>
                  </a:lnTo>
                  <a:lnTo>
                    <a:pt x="100" y="61"/>
                  </a:lnTo>
                  <a:lnTo>
                    <a:pt x="100" y="45"/>
                  </a:lnTo>
                  <a:lnTo>
                    <a:pt x="62" y="45"/>
                  </a:lnTo>
                  <a:close/>
                  <a:moveTo>
                    <a:pt x="7" y="45"/>
                  </a:moveTo>
                  <a:lnTo>
                    <a:pt x="7" y="61"/>
                  </a:lnTo>
                  <a:lnTo>
                    <a:pt x="46" y="61"/>
                  </a:lnTo>
                  <a:lnTo>
                    <a:pt x="46" y="45"/>
                  </a:lnTo>
                  <a:lnTo>
                    <a:pt x="7" y="45"/>
                  </a:lnTo>
                  <a:close/>
                  <a:moveTo>
                    <a:pt x="26" y="12"/>
                  </a:moveTo>
                  <a:lnTo>
                    <a:pt x="24" y="12"/>
                  </a:lnTo>
                  <a:lnTo>
                    <a:pt x="22" y="13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9"/>
                  </a:lnTo>
                  <a:lnTo>
                    <a:pt x="22" y="21"/>
                  </a:lnTo>
                  <a:lnTo>
                    <a:pt x="24" y="25"/>
                  </a:lnTo>
                  <a:lnTo>
                    <a:pt x="28" y="29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0" y="27"/>
                  </a:lnTo>
                  <a:lnTo>
                    <a:pt x="38" y="20"/>
                  </a:lnTo>
                  <a:lnTo>
                    <a:pt x="34" y="16"/>
                  </a:lnTo>
                  <a:lnTo>
                    <a:pt x="30" y="13"/>
                  </a:lnTo>
                  <a:lnTo>
                    <a:pt x="26" y="12"/>
                  </a:lnTo>
                  <a:close/>
                  <a:moveTo>
                    <a:pt x="84" y="9"/>
                  </a:moveTo>
                  <a:lnTo>
                    <a:pt x="82" y="9"/>
                  </a:lnTo>
                  <a:lnTo>
                    <a:pt x="78" y="12"/>
                  </a:lnTo>
                  <a:lnTo>
                    <a:pt x="74" y="15"/>
                  </a:lnTo>
                  <a:lnTo>
                    <a:pt x="66" y="25"/>
                  </a:lnTo>
                  <a:lnTo>
                    <a:pt x="60" y="37"/>
                  </a:lnTo>
                  <a:lnTo>
                    <a:pt x="67" y="37"/>
                  </a:lnTo>
                  <a:lnTo>
                    <a:pt x="74" y="35"/>
                  </a:lnTo>
                  <a:lnTo>
                    <a:pt x="80" y="31"/>
                  </a:lnTo>
                  <a:lnTo>
                    <a:pt x="86" y="27"/>
                  </a:lnTo>
                  <a:lnTo>
                    <a:pt x="88" y="23"/>
                  </a:lnTo>
                  <a:lnTo>
                    <a:pt x="90" y="20"/>
                  </a:lnTo>
                  <a:lnTo>
                    <a:pt x="91" y="16"/>
                  </a:lnTo>
                  <a:lnTo>
                    <a:pt x="91" y="13"/>
                  </a:lnTo>
                  <a:lnTo>
                    <a:pt x="90" y="11"/>
                  </a:lnTo>
                  <a:lnTo>
                    <a:pt x="87" y="9"/>
                  </a:lnTo>
                  <a:lnTo>
                    <a:pt x="84" y="9"/>
                  </a:lnTo>
                  <a:close/>
                  <a:moveTo>
                    <a:pt x="84" y="0"/>
                  </a:moveTo>
                  <a:lnTo>
                    <a:pt x="88" y="1"/>
                  </a:lnTo>
                  <a:lnTo>
                    <a:pt x="92" y="3"/>
                  </a:lnTo>
                  <a:lnTo>
                    <a:pt x="95" y="4"/>
                  </a:lnTo>
                  <a:lnTo>
                    <a:pt x="98" y="8"/>
                  </a:lnTo>
                  <a:lnTo>
                    <a:pt x="99" y="13"/>
                  </a:lnTo>
                  <a:lnTo>
                    <a:pt x="99" y="19"/>
                  </a:lnTo>
                  <a:lnTo>
                    <a:pt x="98" y="23"/>
                  </a:lnTo>
                  <a:lnTo>
                    <a:pt x="95" y="28"/>
                  </a:lnTo>
                  <a:lnTo>
                    <a:pt x="92" y="32"/>
                  </a:lnTo>
                  <a:lnTo>
                    <a:pt x="86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7" y="122"/>
                  </a:lnTo>
                  <a:lnTo>
                    <a:pt x="7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6" y="37"/>
                  </a:lnTo>
                  <a:lnTo>
                    <a:pt x="22" y="35"/>
                  </a:lnTo>
                  <a:lnTo>
                    <a:pt x="18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8"/>
                  </a:lnTo>
                  <a:lnTo>
                    <a:pt x="19" y="5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31" y="4"/>
                  </a:lnTo>
                  <a:lnTo>
                    <a:pt x="35" y="7"/>
                  </a:lnTo>
                  <a:lnTo>
                    <a:pt x="39" y="9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8" y="21"/>
                  </a:lnTo>
                  <a:lnTo>
                    <a:pt x="67" y="8"/>
                  </a:lnTo>
                  <a:lnTo>
                    <a:pt x="72" y="4"/>
                  </a:lnTo>
                  <a:lnTo>
                    <a:pt x="79" y="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AB4DD46D-6E16-441E-8CE6-E32CA8223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31" y="4639250"/>
              <a:ext cx="70034" cy="137088"/>
            </a:xfrm>
            <a:custGeom>
              <a:avLst/>
              <a:gdLst>
                <a:gd name="T0" fmla="*/ 32 w 47"/>
                <a:gd name="T1" fmla="*/ 34 h 92"/>
                <a:gd name="T2" fmla="*/ 40 w 47"/>
                <a:gd name="T3" fmla="*/ 42 h 92"/>
                <a:gd name="T4" fmla="*/ 47 w 47"/>
                <a:gd name="T5" fmla="*/ 70 h 92"/>
                <a:gd name="T6" fmla="*/ 40 w 47"/>
                <a:gd name="T7" fmla="*/ 88 h 92"/>
                <a:gd name="T8" fmla="*/ 32 w 47"/>
                <a:gd name="T9" fmla="*/ 92 h 92"/>
                <a:gd name="T10" fmla="*/ 20 w 47"/>
                <a:gd name="T11" fmla="*/ 90 h 92"/>
                <a:gd name="T12" fmla="*/ 12 w 47"/>
                <a:gd name="T13" fmla="*/ 82 h 92"/>
                <a:gd name="T14" fmla="*/ 7 w 47"/>
                <a:gd name="T15" fmla="*/ 61 h 92"/>
                <a:gd name="T16" fmla="*/ 16 w 47"/>
                <a:gd name="T17" fmla="*/ 65 h 92"/>
                <a:gd name="T18" fmla="*/ 20 w 47"/>
                <a:gd name="T19" fmla="*/ 80 h 92"/>
                <a:gd name="T20" fmla="*/ 27 w 47"/>
                <a:gd name="T21" fmla="*/ 84 h 92"/>
                <a:gd name="T22" fmla="*/ 31 w 47"/>
                <a:gd name="T23" fmla="*/ 84 h 92"/>
                <a:gd name="T24" fmla="*/ 37 w 47"/>
                <a:gd name="T25" fmla="*/ 80 h 92"/>
                <a:gd name="T26" fmla="*/ 39 w 47"/>
                <a:gd name="T27" fmla="*/ 72 h 92"/>
                <a:gd name="T28" fmla="*/ 32 w 47"/>
                <a:gd name="T29" fmla="*/ 46 h 92"/>
                <a:gd name="T30" fmla="*/ 27 w 47"/>
                <a:gd name="T31" fmla="*/ 41 h 92"/>
                <a:gd name="T32" fmla="*/ 22 w 47"/>
                <a:gd name="T33" fmla="*/ 41 h 92"/>
                <a:gd name="T34" fmla="*/ 18 w 47"/>
                <a:gd name="T35" fmla="*/ 34 h 92"/>
                <a:gd name="T36" fmla="*/ 22 w 47"/>
                <a:gd name="T37" fmla="*/ 33 h 92"/>
                <a:gd name="T38" fmla="*/ 15 w 47"/>
                <a:gd name="T39" fmla="*/ 0 h 92"/>
                <a:gd name="T40" fmla="*/ 32 w 47"/>
                <a:gd name="T41" fmla="*/ 6 h 92"/>
                <a:gd name="T42" fmla="*/ 39 w 47"/>
                <a:gd name="T43" fmla="*/ 30 h 92"/>
                <a:gd name="T44" fmla="*/ 29 w 47"/>
                <a:gd name="T45" fmla="*/ 26 h 92"/>
                <a:gd name="T46" fmla="*/ 25 w 47"/>
                <a:gd name="T47" fmla="*/ 13 h 92"/>
                <a:gd name="T48" fmla="*/ 20 w 47"/>
                <a:gd name="T49" fmla="*/ 8 h 92"/>
                <a:gd name="T50" fmla="*/ 16 w 47"/>
                <a:gd name="T51" fmla="*/ 9 h 92"/>
                <a:gd name="T52" fmla="*/ 10 w 47"/>
                <a:gd name="T53" fmla="*/ 13 h 92"/>
                <a:gd name="T54" fmla="*/ 8 w 47"/>
                <a:gd name="T55" fmla="*/ 20 h 92"/>
                <a:gd name="T56" fmla="*/ 14 w 47"/>
                <a:gd name="T57" fmla="*/ 46 h 92"/>
                <a:gd name="T58" fmla="*/ 20 w 47"/>
                <a:gd name="T59" fmla="*/ 50 h 92"/>
                <a:gd name="T60" fmla="*/ 24 w 47"/>
                <a:gd name="T61" fmla="*/ 50 h 92"/>
                <a:gd name="T62" fmla="*/ 28 w 47"/>
                <a:gd name="T63" fmla="*/ 58 h 92"/>
                <a:gd name="T64" fmla="*/ 25 w 47"/>
                <a:gd name="T65" fmla="*/ 58 h 92"/>
                <a:gd name="T66" fmla="*/ 8 w 47"/>
                <a:gd name="T67" fmla="*/ 53 h 92"/>
                <a:gd name="T68" fmla="*/ 0 w 47"/>
                <a:gd name="T69" fmla="*/ 21 h 92"/>
                <a:gd name="T70" fmla="*/ 6 w 47"/>
                <a:gd name="T71" fmla="*/ 5 h 92"/>
                <a:gd name="T72" fmla="*/ 15 w 47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92">
                  <a:moveTo>
                    <a:pt x="27" y="33"/>
                  </a:moveTo>
                  <a:lnTo>
                    <a:pt x="32" y="34"/>
                  </a:lnTo>
                  <a:lnTo>
                    <a:pt x="36" y="38"/>
                  </a:lnTo>
                  <a:lnTo>
                    <a:pt x="40" y="42"/>
                  </a:lnTo>
                  <a:lnTo>
                    <a:pt x="43" y="48"/>
                  </a:lnTo>
                  <a:lnTo>
                    <a:pt x="47" y="70"/>
                  </a:lnTo>
                  <a:lnTo>
                    <a:pt x="45" y="80"/>
                  </a:lnTo>
                  <a:lnTo>
                    <a:pt x="40" y="88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25" y="92"/>
                  </a:lnTo>
                  <a:lnTo>
                    <a:pt x="20" y="90"/>
                  </a:lnTo>
                  <a:lnTo>
                    <a:pt x="16" y="88"/>
                  </a:lnTo>
                  <a:lnTo>
                    <a:pt x="12" y="82"/>
                  </a:lnTo>
                  <a:lnTo>
                    <a:pt x="11" y="77"/>
                  </a:lnTo>
                  <a:lnTo>
                    <a:pt x="7" y="61"/>
                  </a:lnTo>
                  <a:lnTo>
                    <a:pt x="12" y="64"/>
                  </a:lnTo>
                  <a:lnTo>
                    <a:pt x="16" y="65"/>
                  </a:lnTo>
                  <a:lnTo>
                    <a:pt x="19" y="76"/>
                  </a:lnTo>
                  <a:lnTo>
                    <a:pt x="20" y="80"/>
                  </a:lnTo>
                  <a:lnTo>
                    <a:pt x="23" y="82"/>
                  </a:lnTo>
                  <a:lnTo>
                    <a:pt x="27" y="84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6"/>
                  </a:lnTo>
                  <a:lnTo>
                    <a:pt x="39" y="72"/>
                  </a:lnTo>
                  <a:lnTo>
                    <a:pt x="33" y="49"/>
                  </a:lnTo>
                  <a:lnTo>
                    <a:pt x="32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3" y="41"/>
                  </a:lnTo>
                  <a:lnTo>
                    <a:pt x="22" y="41"/>
                  </a:lnTo>
                  <a:lnTo>
                    <a:pt x="20" y="42"/>
                  </a:lnTo>
                  <a:lnTo>
                    <a:pt x="18" y="34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7" y="33"/>
                  </a:lnTo>
                  <a:close/>
                  <a:moveTo>
                    <a:pt x="15" y="0"/>
                  </a:moveTo>
                  <a:lnTo>
                    <a:pt x="24" y="1"/>
                  </a:lnTo>
                  <a:lnTo>
                    <a:pt x="32" y="6"/>
                  </a:lnTo>
                  <a:lnTo>
                    <a:pt x="36" y="14"/>
                  </a:lnTo>
                  <a:lnTo>
                    <a:pt x="39" y="30"/>
                  </a:lnTo>
                  <a:lnTo>
                    <a:pt x="35" y="28"/>
                  </a:lnTo>
                  <a:lnTo>
                    <a:pt x="29" y="26"/>
                  </a:lnTo>
                  <a:lnTo>
                    <a:pt x="28" y="16"/>
                  </a:lnTo>
                  <a:lnTo>
                    <a:pt x="25" y="13"/>
                  </a:lnTo>
                  <a:lnTo>
                    <a:pt x="23" y="1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2" y="10"/>
                  </a:lnTo>
                  <a:lnTo>
                    <a:pt x="10" y="13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7" y="49"/>
                  </a:lnTo>
                  <a:lnTo>
                    <a:pt x="28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16" y="58"/>
                  </a:lnTo>
                  <a:lnTo>
                    <a:pt x="8" y="53"/>
                  </a:lnTo>
                  <a:lnTo>
                    <a:pt x="4" y="44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5"/>
                  </a:lnTo>
                  <a:lnTo>
                    <a:pt x="1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9AB9CF08-6535-4C96-B03F-6417DF934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05" y="326985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8 h 136"/>
                <a:gd name="T4" fmla="*/ 132 w 136"/>
                <a:gd name="T5" fmla="*/ 108 h 136"/>
                <a:gd name="T6" fmla="*/ 122 w 136"/>
                <a:gd name="T7" fmla="*/ 116 h 136"/>
                <a:gd name="T8" fmla="*/ 107 w 136"/>
                <a:gd name="T9" fmla="*/ 119 h 136"/>
                <a:gd name="T10" fmla="*/ 92 w 136"/>
                <a:gd name="T11" fmla="*/ 116 h 136"/>
                <a:gd name="T12" fmla="*/ 82 w 136"/>
                <a:gd name="T13" fmla="*/ 108 h 136"/>
                <a:gd name="T14" fmla="*/ 78 w 136"/>
                <a:gd name="T15" fmla="*/ 98 h 136"/>
                <a:gd name="T16" fmla="*/ 82 w 136"/>
                <a:gd name="T17" fmla="*/ 87 h 136"/>
                <a:gd name="T18" fmla="*/ 92 w 136"/>
                <a:gd name="T19" fmla="*/ 80 h 136"/>
                <a:gd name="T20" fmla="*/ 107 w 136"/>
                <a:gd name="T21" fmla="*/ 76 h 136"/>
                <a:gd name="T22" fmla="*/ 114 w 136"/>
                <a:gd name="T23" fmla="*/ 78 h 136"/>
                <a:gd name="T24" fmla="*/ 119 w 136"/>
                <a:gd name="T25" fmla="*/ 79 h 136"/>
                <a:gd name="T26" fmla="*/ 119 w 136"/>
                <a:gd name="T27" fmla="*/ 35 h 136"/>
                <a:gd name="T28" fmla="*/ 60 w 136"/>
                <a:gd name="T29" fmla="*/ 51 h 136"/>
                <a:gd name="T30" fmla="*/ 60 w 136"/>
                <a:gd name="T31" fmla="*/ 115 h 136"/>
                <a:gd name="T32" fmla="*/ 56 w 136"/>
                <a:gd name="T33" fmla="*/ 126 h 136"/>
                <a:gd name="T34" fmla="*/ 46 w 136"/>
                <a:gd name="T35" fmla="*/ 134 h 136"/>
                <a:gd name="T36" fmla="*/ 31 w 136"/>
                <a:gd name="T37" fmla="*/ 136 h 136"/>
                <a:gd name="T38" fmla="*/ 15 w 136"/>
                <a:gd name="T39" fmla="*/ 134 h 136"/>
                <a:gd name="T40" fmla="*/ 4 w 136"/>
                <a:gd name="T41" fmla="*/ 126 h 136"/>
                <a:gd name="T42" fmla="*/ 0 w 136"/>
                <a:gd name="T43" fmla="*/ 115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4 h 136"/>
                <a:gd name="T50" fmla="*/ 38 w 136"/>
                <a:gd name="T51" fmla="*/ 95 h 136"/>
                <a:gd name="T52" fmla="*/ 43 w 136"/>
                <a:gd name="T53" fmla="*/ 96 h 136"/>
                <a:gd name="T54" fmla="*/ 43 w 136"/>
                <a:gd name="T55" fmla="*/ 26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8"/>
                  </a:lnTo>
                  <a:lnTo>
                    <a:pt x="132" y="108"/>
                  </a:lnTo>
                  <a:lnTo>
                    <a:pt x="122" y="116"/>
                  </a:lnTo>
                  <a:lnTo>
                    <a:pt x="107" y="119"/>
                  </a:lnTo>
                  <a:lnTo>
                    <a:pt x="92" y="116"/>
                  </a:lnTo>
                  <a:lnTo>
                    <a:pt x="82" y="108"/>
                  </a:lnTo>
                  <a:lnTo>
                    <a:pt x="78" y="98"/>
                  </a:lnTo>
                  <a:lnTo>
                    <a:pt x="82" y="87"/>
                  </a:lnTo>
                  <a:lnTo>
                    <a:pt x="92" y="80"/>
                  </a:lnTo>
                  <a:lnTo>
                    <a:pt x="107" y="76"/>
                  </a:lnTo>
                  <a:lnTo>
                    <a:pt x="114" y="78"/>
                  </a:lnTo>
                  <a:lnTo>
                    <a:pt x="119" y="79"/>
                  </a:lnTo>
                  <a:lnTo>
                    <a:pt x="119" y="35"/>
                  </a:lnTo>
                  <a:lnTo>
                    <a:pt x="60" y="51"/>
                  </a:lnTo>
                  <a:lnTo>
                    <a:pt x="60" y="115"/>
                  </a:lnTo>
                  <a:lnTo>
                    <a:pt x="56" y="126"/>
                  </a:lnTo>
                  <a:lnTo>
                    <a:pt x="46" y="134"/>
                  </a:lnTo>
                  <a:lnTo>
                    <a:pt x="31" y="136"/>
                  </a:lnTo>
                  <a:lnTo>
                    <a:pt x="15" y="134"/>
                  </a:lnTo>
                  <a:lnTo>
                    <a:pt x="4" y="126"/>
                  </a:lnTo>
                  <a:lnTo>
                    <a:pt x="0" y="115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4"/>
                  </a:lnTo>
                  <a:lnTo>
                    <a:pt x="38" y="95"/>
                  </a:lnTo>
                  <a:lnTo>
                    <a:pt x="43" y="96"/>
                  </a:lnTo>
                  <a:lnTo>
                    <a:pt x="43" y="2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48">
              <a:extLst>
                <a:ext uri="{FF2B5EF4-FFF2-40B4-BE49-F238E27FC236}">
                  <a16:creationId xmlns:a16="http://schemas.microsoft.com/office/drawing/2014/main" id="{931737C5-F893-447A-8A7B-681161DF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505" y="5004324"/>
              <a:ext cx="153480" cy="138579"/>
            </a:xfrm>
            <a:custGeom>
              <a:avLst/>
              <a:gdLst>
                <a:gd name="T0" fmla="*/ 93 w 103"/>
                <a:gd name="T1" fmla="*/ 33 h 93"/>
                <a:gd name="T2" fmla="*/ 98 w 103"/>
                <a:gd name="T3" fmla="*/ 37 h 93"/>
                <a:gd name="T4" fmla="*/ 101 w 103"/>
                <a:gd name="T5" fmla="*/ 42 h 93"/>
                <a:gd name="T6" fmla="*/ 103 w 103"/>
                <a:gd name="T7" fmla="*/ 48 h 93"/>
                <a:gd name="T8" fmla="*/ 103 w 103"/>
                <a:gd name="T9" fmla="*/ 54 h 93"/>
                <a:gd name="T10" fmla="*/ 99 w 103"/>
                <a:gd name="T11" fmla="*/ 66 h 93"/>
                <a:gd name="T12" fmla="*/ 90 w 103"/>
                <a:gd name="T13" fmla="*/ 77 h 93"/>
                <a:gd name="T14" fmla="*/ 90 w 103"/>
                <a:gd name="T15" fmla="*/ 79 h 93"/>
                <a:gd name="T16" fmla="*/ 90 w 103"/>
                <a:gd name="T17" fmla="*/ 83 h 93"/>
                <a:gd name="T18" fmla="*/ 94 w 103"/>
                <a:gd name="T19" fmla="*/ 87 h 93"/>
                <a:gd name="T20" fmla="*/ 98 w 103"/>
                <a:gd name="T21" fmla="*/ 91 h 93"/>
                <a:gd name="T22" fmla="*/ 98 w 103"/>
                <a:gd name="T23" fmla="*/ 93 h 93"/>
                <a:gd name="T24" fmla="*/ 85 w 103"/>
                <a:gd name="T25" fmla="*/ 91 h 93"/>
                <a:gd name="T26" fmla="*/ 71 w 103"/>
                <a:gd name="T27" fmla="*/ 83 h 93"/>
                <a:gd name="T28" fmla="*/ 66 w 103"/>
                <a:gd name="T29" fmla="*/ 83 h 93"/>
                <a:gd name="T30" fmla="*/ 54 w 103"/>
                <a:gd name="T31" fmla="*/ 82 h 93"/>
                <a:gd name="T32" fmla="*/ 43 w 103"/>
                <a:gd name="T33" fmla="*/ 77 h 93"/>
                <a:gd name="T34" fmla="*/ 62 w 103"/>
                <a:gd name="T35" fmla="*/ 74 h 93"/>
                <a:gd name="T36" fmla="*/ 78 w 103"/>
                <a:gd name="T37" fmla="*/ 66 h 93"/>
                <a:gd name="T38" fmla="*/ 85 w 103"/>
                <a:gd name="T39" fmla="*/ 60 h 93"/>
                <a:gd name="T40" fmla="*/ 89 w 103"/>
                <a:gd name="T41" fmla="*/ 53 h 93"/>
                <a:gd name="T42" fmla="*/ 93 w 103"/>
                <a:gd name="T43" fmla="*/ 44 h 93"/>
                <a:gd name="T44" fmla="*/ 93 w 103"/>
                <a:gd name="T45" fmla="*/ 36 h 93"/>
                <a:gd name="T46" fmla="*/ 93 w 103"/>
                <a:gd name="T47" fmla="*/ 33 h 93"/>
                <a:gd name="T48" fmla="*/ 43 w 103"/>
                <a:gd name="T49" fmla="*/ 0 h 93"/>
                <a:gd name="T50" fmla="*/ 59 w 103"/>
                <a:gd name="T51" fmla="*/ 4 h 93"/>
                <a:gd name="T52" fmla="*/ 74 w 103"/>
                <a:gd name="T53" fmla="*/ 10 h 93"/>
                <a:gd name="T54" fmla="*/ 83 w 103"/>
                <a:gd name="T55" fmla="*/ 22 h 93"/>
                <a:gd name="T56" fmla="*/ 86 w 103"/>
                <a:gd name="T57" fmla="*/ 36 h 93"/>
                <a:gd name="T58" fmla="*/ 83 w 103"/>
                <a:gd name="T59" fmla="*/ 49 h 93"/>
                <a:gd name="T60" fmla="*/ 74 w 103"/>
                <a:gd name="T61" fmla="*/ 61 h 93"/>
                <a:gd name="T62" fmla="*/ 59 w 103"/>
                <a:gd name="T63" fmla="*/ 68 h 93"/>
                <a:gd name="T64" fmla="*/ 43 w 103"/>
                <a:gd name="T65" fmla="*/ 70 h 93"/>
                <a:gd name="T66" fmla="*/ 35 w 103"/>
                <a:gd name="T67" fmla="*/ 70 h 93"/>
                <a:gd name="T68" fmla="*/ 26 w 103"/>
                <a:gd name="T69" fmla="*/ 77 h 93"/>
                <a:gd name="T70" fmla="*/ 15 w 103"/>
                <a:gd name="T71" fmla="*/ 81 h 93"/>
                <a:gd name="T72" fmla="*/ 5 w 103"/>
                <a:gd name="T73" fmla="*/ 81 h 93"/>
                <a:gd name="T74" fmla="*/ 5 w 103"/>
                <a:gd name="T75" fmla="*/ 79 h 93"/>
                <a:gd name="T76" fmla="*/ 9 w 103"/>
                <a:gd name="T77" fmla="*/ 77 h 93"/>
                <a:gd name="T78" fmla="*/ 13 w 103"/>
                <a:gd name="T79" fmla="*/ 73 h 93"/>
                <a:gd name="T80" fmla="*/ 15 w 103"/>
                <a:gd name="T81" fmla="*/ 69 h 93"/>
                <a:gd name="T82" fmla="*/ 15 w 103"/>
                <a:gd name="T83" fmla="*/ 65 h 93"/>
                <a:gd name="T84" fmla="*/ 15 w 103"/>
                <a:gd name="T85" fmla="*/ 62 h 93"/>
                <a:gd name="T86" fmla="*/ 8 w 103"/>
                <a:gd name="T87" fmla="*/ 56 h 93"/>
                <a:gd name="T88" fmla="*/ 1 w 103"/>
                <a:gd name="T89" fmla="*/ 46 h 93"/>
                <a:gd name="T90" fmla="*/ 0 w 103"/>
                <a:gd name="T91" fmla="*/ 36 h 93"/>
                <a:gd name="T92" fmla="*/ 2 w 103"/>
                <a:gd name="T93" fmla="*/ 22 h 93"/>
                <a:gd name="T94" fmla="*/ 12 w 103"/>
                <a:gd name="T95" fmla="*/ 10 h 93"/>
                <a:gd name="T96" fmla="*/ 26 w 103"/>
                <a:gd name="T97" fmla="*/ 4 h 93"/>
                <a:gd name="T98" fmla="*/ 43 w 103"/>
                <a:gd name="T9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" h="93">
                  <a:moveTo>
                    <a:pt x="93" y="33"/>
                  </a:moveTo>
                  <a:lnTo>
                    <a:pt x="98" y="37"/>
                  </a:lnTo>
                  <a:lnTo>
                    <a:pt x="101" y="42"/>
                  </a:lnTo>
                  <a:lnTo>
                    <a:pt x="103" y="48"/>
                  </a:lnTo>
                  <a:lnTo>
                    <a:pt x="103" y="54"/>
                  </a:lnTo>
                  <a:lnTo>
                    <a:pt x="99" y="66"/>
                  </a:lnTo>
                  <a:lnTo>
                    <a:pt x="90" y="77"/>
                  </a:lnTo>
                  <a:lnTo>
                    <a:pt x="90" y="79"/>
                  </a:lnTo>
                  <a:lnTo>
                    <a:pt x="90" y="83"/>
                  </a:lnTo>
                  <a:lnTo>
                    <a:pt x="94" y="87"/>
                  </a:lnTo>
                  <a:lnTo>
                    <a:pt x="98" y="91"/>
                  </a:lnTo>
                  <a:lnTo>
                    <a:pt x="98" y="93"/>
                  </a:lnTo>
                  <a:lnTo>
                    <a:pt x="85" y="91"/>
                  </a:lnTo>
                  <a:lnTo>
                    <a:pt x="71" y="83"/>
                  </a:lnTo>
                  <a:lnTo>
                    <a:pt x="66" y="83"/>
                  </a:lnTo>
                  <a:lnTo>
                    <a:pt x="54" y="82"/>
                  </a:lnTo>
                  <a:lnTo>
                    <a:pt x="43" y="77"/>
                  </a:lnTo>
                  <a:lnTo>
                    <a:pt x="62" y="74"/>
                  </a:lnTo>
                  <a:lnTo>
                    <a:pt x="78" y="66"/>
                  </a:lnTo>
                  <a:lnTo>
                    <a:pt x="85" y="60"/>
                  </a:lnTo>
                  <a:lnTo>
                    <a:pt x="89" y="53"/>
                  </a:lnTo>
                  <a:lnTo>
                    <a:pt x="93" y="44"/>
                  </a:lnTo>
                  <a:lnTo>
                    <a:pt x="93" y="36"/>
                  </a:lnTo>
                  <a:lnTo>
                    <a:pt x="93" y="33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4" y="10"/>
                  </a:lnTo>
                  <a:lnTo>
                    <a:pt x="83" y="22"/>
                  </a:lnTo>
                  <a:lnTo>
                    <a:pt x="86" y="36"/>
                  </a:lnTo>
                  <a:lnTo>
                    <a:pt x="83" y="49"/>
                  </a:lnTo>
                  <a:lnTo>
                    <a:pt x="74" y="61"/>
                  </a:lnTo>
                  <a:lnTo>
                    <a:pt x="59" y="68"/>
                  </a:lnTo>
                  <a:lnTo>
                    <a:pt x="43" y="70"/>
                  </a:lnTo>
                  <a:lnTo>
                    <a:pt x="35" y="70"/>
                  </a:lnTo>
                  <a:lnTo>
                    <a:pt x="26" y="77"/>
                  </a:lnTo>
                  <a:lnTo>
                    <a:pt x="15" y="81"/>
                  </a:lnTo>
                  <a:lnTo>
                    <a:pt x="5" y="81"/>
                  </a:lnTo>
                  <a:lnTo>
                    <a:pt x="5" y="79"/>
                  </a:lnTo>
                  <a:lnTo>
                    <a:pt x="9" y="77"/>
                  </a:lnTo>
                  <a:lnTo>
                    <a:pt x="13" y="73"/>
                  </a:lnTo>
                  <a:lnTo>
                    <a:pt x="15" y="69"/>
                  </a:lnTo>
                  <a:lnTo>
                    <a:pt x="15" y="65"/>
                  </a:lnTo>
                  <a:lnTo>
                    <a:pt x="15" y="62"/>
                  </a:lnTo>
                  <a:lnTo>
                    <a:pt x="8" y="56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2" y="22"/>
                  </a:lnTo>
                  <a:lnTo>
                    <a:pt x="12" y="10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49">
              <a:extLst>
                <a:ext uri="{FF2B5EF4-FFF2-40B4-BE49-F238E27FC236}">
                  <a16:creationId xmlns:a16="http://schemas.microsoft.com/office/drawing/2014/main" id="{16B232A8-9BD9-4348-8775-02514155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183" y="4712265"/>
              <a:ext cx="143049" cy="140069"/>
            </a:xfrm>
            <a:custGeom>
              <a:avLst/>
              <a:gdLst>
                <a:gd name="T0" fmla="*/ 48 w 96"/>
                <a:gd name="T1" fmla="*/ 0 h 94"/>
                <a:gd name="T2" fmla="*/ 67 w 96"/>
                <a:gd name="T3" fmla="*/ 4 h 94"/>
                <a:gd name="T4" fmla="*/ 81 w 96"/>
                <a:gd name="T5" fmla="*/ 13 h 94"/>
                <a:gd name="T6" fmla="*/ 96 w 96"/>
                <a:gd name="T7" fmla="*/ 0 h 94"/>
                <a:gd name="T8" fmla="*/ 96 w 96"/>
                <a:gd name="T9" fmla="*/ 36 h 94"/>
                <a:gd name="T10" fmla="*/ 60 w 96"/>
                <a:gd name="T11" fmla="*/ 36 h 94"/>
                <a:gd name="T12" fmla="*/ 74 w 96"/>
                <a:gd name="T13" fmla="*/ 23 h 94"/>
                <a:gd name="T14" fmla="*/ 62 w 96"/>
                <a:gd name="T15" fmla="*/ 15 h 94"/>
                <a:gd name="T16" fmla="*/ 48 w 96"/>
                <a:gd name="T17" fmla="*/ 12 h 94"/>
                <a:gd name="T18" fmla="*/ 35 w 96"/>
                <a:gd name="T19" fmla="*/ 15 h 94"/>
                <a:gd name="T20" fmla="*/ 23 w 96"/>
                <a:gd name="T21" fmla="*/ 23 h 94"/>
                <a:gd name="T22" fmla="*/ 15 w 96"/>
                <a:gd name="T23" fmla="*/ 33 h 94"/>
                <a:gd name="T24" fmla="*/ 12 w 96"/>
                <a:gd name="T25" fmla="*/ 48 h 94"/>
                <a:gd name="T26" fmla="*/ 15 w 96"/>
                <a:gd name="T27" fmla="*/ 61 h 94"/>
                <a:gd name="T28" fmla="*/ 23 w 96"/>
                <a:gd name="T29" fmla="*/ 73 h 94"/>
                <a:gd name="T30" fmla="*/ 35 w 96"/>
                <a:gd name="T31" fmla="*/ 80 h 94"/>
                <a:gd name="T32" fmla="*/ 48 w 96"/>
                <a:gd name="T33" fmla="*/ 83 h 94"/>
                <a:gd name="T34" fmla="*/ 62 w 96"/>
                <a:gd name="T35" fmla="*/ 80 h 94"/>
                <a:gd name="T36" fmla="*/ 74 w 96"/>
                <a:gd name="T37" fmla="*/ 73 h 94"/>
                <a:gd name="T38" fmla="*/ 75 w 96"/>
                <a:gd name="T39" fmla="*/ 71 h 94"/>
                <a:gd name="T40" fmla="*/ 84 w 96"/>
                <a:gd name="T41" fmla="*/ 79 h 94"/>
                <a:gd name="T42" fmla="*/ 74 w 96"/>
                <a:gd name="T43" fmla="*/ 88 h 94"/>
                <a:gd name="T44" fmla="*/ 62 w 96"/>
                <a:gd name="T45" fmla="*/ 93 h 94"/>
                <a:gd name="T46" fmla="*/ 48 w 96"/>
                <a:gd name="T47" fmla="*/ 94 h 94"/>
                <a:gd name="T48" fmla="*/ 30 w 96"/>
                <a:gd name="T49" fmla="*/ 90 h 94"/>
                <a:gd name="T50" fmla="*/ 15 w 96"/>
                <a:gd name="T51" fmla="*/ 81 h 94"/>
                <a:gd name="T52" fmla="*/ 4 w 96"/>
                <a:gd name="T53" fmla="*/ 65 h 94"/>
                <a:gd name="T54" fmla="*/ 0 w 96"/>
                <a:gd name="T55" fmla="*/ 48 h 94"/>
                <a:gd name="T56" fmla="*/ 4 w 96"/>
                <a:gd name="T57" fmla="*/ 29 h 94"/>
                <a:gd name="T58" fmla="*/ 15 w 96"/>
                <a:gd name="T59" fmla="*/ 13 h 94"/>
                <a:gd name="T60" fmla="*/ 30 w 96"/>
                <a:gd name="T61" fmla="*/ 4 h 94"/>
                <a:gd name="T62" fmla="*/ 48 w 96"/>
                <a:gd name="T6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94">
                  <a:moveTo>
                    <a:pt x="48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6" y="0"/>
                  </a:lnTo>
                  <a:lnTo>
                    <a:pt x="96" y="36"/>
                  </a:lnTo>
                  <a:lnTo>
                    <a:pt x="60" y="36"/>
                  </a:lnTo>
                  <a:lnTo>
                    <a:pt x="74" y="23"/>
                  </a:lnTo>
                  <a:lnTo>
                    <a:pt x="62" y="15"/>
                  </a:lnTo>
                  <a:lnTo>
                    <a:pt x="48" y="12"/>
                  </a:lnTo>
                  <a:lnTo>
                    <a:pt x="35" y="15"/>
                  </a:lnTo>
                  <a:lnTo>
                    <a:pt x="23" y="23"/>
                  </a:lnTo>
                  <a:lnTo>
                    <a:pt x="15" y="33"/>
                  </a:lnTo>
                  <a:lnTo>
                    <a:pt x="12" y="48"/>
                  </a:lnTo>
                  <a:lnTo>
                    <a:pt x="15" y="61"/>
                  </a:lnTo>
                  <a:lnTo>
                    <a:pt x="23" y="73"/>
                  </a:lnTo>
                  <a:lnTo>
                    <a:pt x="35" y="80"/>
                  </a:lnTo>
                  <a:lnTo>
                    <a:pt x="48" y="83"/>
                  </a:lnTo>
                  <a:lnTo>
                    <a:pt x="62" y="80"/>
                  </a:lnTo>
                  <a:lnTo>
                    <a:pt x="74" y="73"/>
                  </a:lnTo>
                  <a:lnTo>
                    <a:pt x="75" y="71"/>
                  </a:lnTo>
                  <a:lnTo>
                    <a:pt x="84" y="79"/>
                  </a:lnTo>
                  <a:lnTo>
                    <a:pt x="74" y="88"/>
                  </a:lnTo>
                  <a:lnTo>
                    <a:pt x="62" y="93"/>
                  </a:lnTo>
                  <a:lnTo>
                    <a:pt x="48" y="94"/>
                  </a:lnTo>
                  <a:lnTo>
                    <a:pt x="30" y="90"/>
                  </a:lnTo>
                  <a:lnTo>
                    <a:pt x="15" y="81"/>
                  </a:lnTo>
                  <a:lnTo>
                    <a:pt x="4" y="65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15" y="13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50">
              <a:extLst>
                <a:ext uri="{FF2B5EF4-FFF2-40B4-BE49-F238E27FC236}">
                  <a16:creationId xmlns:a16="http://schemas.microsoft.com/office/drawing/2014/main" id="{CEACD70D-53CF-4F21-B9DD-065906F6F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059" y="3590224"/>
              <a:ext cx="208613" cy="180302"/>
            </a:xfrm>
            <a:custGeom>
              <a:avLst/>
              <a:gdLst>
                <a:gd name="T0" fmla="*/ 50 w 140"/>
                <a:gd name="T1" fmla="*/ 78 h 121"/>
                <a:gd name="T2" fmla="*/ 68 w 140"/>
                <a:gd name="T3" fmla="*/ 112 h 121"/>
                <a:gd name="T4" fmla="*/ 65 w 140"/>
                <a:gd name="T5" fmla="*/ 114 h 121"/>
                <a:gd name="T6" fmla="*/ 46 w 140"/>
                <a:gd name="T7" fmla="*/ 121 h 121"/>
                <a:gd name="T8" fmla="*/ 44 w 140"/>
                <a:gd name="T9" fmla="*/ 118 h 121"/>
                <a:gd name="T10" fmla="*/ 118 w 140"/>
                <a:gd name="T11" fmla="*/ 32 h 121"/>
                <a:gd name="T12" fmla="*/ 120 w 140"/>
                <a:gd name="T13" fmla="*/ 33 h 121"/>
                <a:gd name="T14" fmla="*/ 122 w 140"/>
                <a:gd name="T15" fmla="*/ 42 h 121"/>
                <a:gd name="T16" fmla="*/ 122 w 140"/>
                <a:gd name="T17" fmla="*/ 56 h 121"/>
                <a:gd name="T18" fmla="*/ 120 w 140"/>
                <a:gd name="T19" fmla="*/ 65 h 121"/>
                <a:gd name="T20" fmla="*/ 118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2 h 121"/>
                <a:gd name="T28" fmla="*/ 117 w 140"/>
                <a:gd name="T29" fmla="*/ 33 h 121"/>
                <a:gd name="T30" fmla="*/ 118 w 140"/>
                <a:gd name="T31" fmla="*/ 32 h 121"/>
                <a:gd name="T32" fmla="*/ 34 w 140"/>
                <a:gd name="T33" fmla="*/ 38 h 121"/>
                <a:gd name="T34" fmla="*/ 34 w 140"/>
                <a:gd name="T35" fmla="*/ 60 h 121"/>
                <a:gd name="T36" fmla="*/ 30 w 140"/>
                <a:gd name="T37" fmla="*/ 69 h 121"/>
                <a:gd name="T38" fmla="*/ 17 w 140"/>
                <a:gd name="T39" fmla="*/ 68 h 121"/>
                <a:gd name="T40" fmla="*/ 0 w 140"/>
                <a:gd name="T41" fmla="*/ 56 h 121"/>
                <a:gd name="T42" fmla="*/ 8 w 140"/>
                <a:gd name="T43" fmla="*/ 30 h 121"/>
                <a:gd name="T44" fmla="*/ 24 w 140"/>
                <a:gd name="T45" fmla="*/ 30 h 121"/>
                <a:gd name="T46" fmla="*/ 36 w 140"/>
                <a:gd name="T47" fmla="*/ 29 h 121"/>
                <a:gd name="T48" fmla="*/ 116 w 140"/>
                <a:gd name="T49" fmla="*/ 8 h 121"/>
                <a:gd name="T50" fmla="*/ 112 w 140"/>
                <a:gd name="T51" fmla="*/ 13 h 121"/>
                <a:gd name="T52" fmla="*/ 106 w 140"/>
                <a:gd name="T53" fmla="*/ 32 h 121"/>
                <a:gd name="T54" fmla="*/ 106 w 140"/>
                <a:gd name="T55" fmla="*/ 66 h 121"/>
                <a:gd name="T56" fmla="*/ 112 w 140"/>
                <a:gd name="T57" fmla="*/ 85 h 121"/>
                <a:gd name="T58" fmla="*/ 116 w 140"/>
                <a:gd name="T59" fmla="*/ 90 h 121"/>
                <a:gd name="T60" fmla="*/ 120 w 140"/>
                <a:gd name="T61" fmla="*/ 90 h 121"/>
                <a:gd name="T62" fmla="*/ 124 w 140"/>
                <a:gd name="T63" fmla="*/ 85 h 121"/>
                <a:gd name="T64" fmla="*/ 130 w 140"/>
                <a:gd name="T65" fmla="*/ 66 h 121"/>
                <a:gd name="T66" fmla="*/ 130 w 140"/>
                <a:gd name="T67" fmla="*/ 32 h 121"/>
                <a:gd name="T68" fmla="*/ 124 w 140"/>
                <a:gd name="T69" fmla="*/ 13 h 121"/>
                <a:gd name="T70" fmla="*/ 120 w 140"/>
                <a:gd name="T71" fmla="*/ 8 h 121"/>
                <a:gd name="T72" fmla="*/ 110 w 140"/>
                <a:gd name="T73" fmla="*/ 0 h 121"/>
                <a:gd name="T74" fmla="*/ 129 w 140"/>
                <a:gd name="T75" fmla="*/ 4 h 121"/>
                <a:gd name="T76" fmla="*/ 138 w 140"/>
                <a:gd name="T77" fmla="*/ 30 h 121"/>
                <a:gd name="T78" fmla="*/ 138 w 140"/>
                <a:gd name="T79" fmla="*/ 68 h 121"/>
                <a:gd name="T80" fmla="*/ 129 w 140"/>
                <a:gd name="T81" fmla="*/ 94 h 121"/>
                <a:gd name="T82" fmla="*/ 122 w 140"/>
                <a:gd name="T83" fmla="*/ 98 h 121"/>
                <a:gd name="T84" fmla="*/ 109 w 140"/>
                <a:gd name="T85" fmla="*/ 97 h 121"/>
                <a:gd name="T86" fmla="*/ 93 w 140"/>
                <a:gd name="T87" fmla="*/ 88 h 121"/>
                <a:gd name="T88" fmla="*/ 64 w 140"/>
                <a:gd name="T89" fmla="*/ 76 h 121"/>
                <a:gd name="T90" fmla="*/ 45 w 140"/>
                <a:gd name="T91" fmla="*/ 61 h 121"/>
                <a:gd name="T92" fmla="*/ 45 w 140"/>
                <a:gd name="T93" fmla="*/ 37 h 121"/>
                <a:gd name="T94" fmla="*/ 64 w 140"/>
                <a:gd name="T95" fmla="*/ 22 h 121"/>
                <a:gd name="T96" fmla="*/ 93 w 140"/>
                <a:gd name="T97" fmla="*/ 10 h 121"/>
                <a:gd name="T98" fmla="*/ 109 w 140"/>
                <a:gd name="T99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0" h="121">
                  <a:moveTo>
                    <a:pt x="33" y="74"/>
                  </a:moveTo>
                  <a:lnTo>
                    <a:pt x="50" y="78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6" y="113"/>
                  </a:lnTo>
                  <a:lnTo>
                    <a:pt x="65" y="114"/>
                  </a:lnTo>
                  <a:lnTo>
                    <a:pt x="49" y="121"/>
                  </a:lnTo>
                  <a:lnTo>
                    <a:pt x="46" y="121"/>
                  </a:lnTo>
                  <a:lnTo>
                    <a:pt x="45" y="120"/>
                  </a:lnTo>
                  <a:lnTo>
                    <a:pt x="44" y="118"/>
                  </a:lnTo>
                  <a:lnTo>
                    <a:pt x="33" y="74"/>
                  </a:lnTo>
                  <a:close/>
                  <a:moveTo>
                    <a:pt x="118" y="32"/>
                  </a:moveTo>
                  <a:lnTo>
                    <a:pt x="118" y="33"/>
                  </a:lnTo>
                  <a:lnTo>
                    <a:pt x="120" y="33"/>
                  </a:lnTo>
                  <a:lnTo>
                    <a:pt x="121" y="37"/>
                  </a:lnTo>
                  <a:lnTo>
                    <a:pt x="122" y="42"/>
                  </a:lnTo>
                  <a:lnTo>
                    <a:pt x="124" y="49"/>
                  </a:lnTo>
                  <a:lnTo>
                    <a:pt x="122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8" y="65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4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2"/>
                  </a:lnTo>
                  <a:lnTo>
                    <a:pt x="114" y="37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18" y="32"/>
                  </a:lnTo>
                  <a:close/>
                  <a:moveTo>
                    <a:pt x="36" y="29"/>
                  </a:moveTo>
                  <a:lnTo>
                    <a:pt x="34" y="38"/>
                  </a:lnTo>
                  <a:lnTo>
                    <a:pt x="34" y="49"/>
                  </a:lnTo>
                  <a:lnTo>
                    <a:pt x="34" y="60"/>
                  </a:lnTo>
                  <a:lnTo>
                    <a:pt x="36" y="69"/>
                  </a:lnTo>
                  <a:lnTo>
                    <a:pt x="30" y="69"/>
                  </a:lnTo>
                  <a:lnTo>
                    <a:pt x="24" y="68"/>
                  </a:lnTo>
                  <a:lnTo>
                    <a:pt x="17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0"/>
                  </a:lnTo>
                  <a:lnTo>
                    <a:pt x="17" y="30"/>
                  </a:lnTo>
                  <a:lnTo>
                    <a:pt x="24" y="30"/>
                  </a:lnTo>
                  <a:lnTo>
                    <a:pt x="30" y="29"/>
                  </a:lnTo>
                  <a:lnTo>
                    <a:pt x="36" y="29"/>
                  </a:lnTo>
                  <a:close/>
                  <a:moveTo>
                    <a:pt x="118" y="6"/>
                  </a:moveTo>
                  <a:lnTo>
                    <a:pt x="116" y="8"/>
                  </a:lnTo>
                  <a:lnTo>
                    <a:pt x="114" y="9"/>
                  </a:lnTo>
                  <a:lnTo>
                    <a:pt x="112" y="13"/>
                  </a:lnTo>
                  <a:lnTo>
                    <a:pt x="110" y="17"/>
                  </a:lnTo>
                  <a:lnTo>
                    <a:pt x="106" y="32"/>
                  </a:lnTo>
                  <a:lnTo>
                    <a:pt x="105" y="49"/>
                  </a:lnTo>
                  <a:lnTo>
                    <a:pt x="106" y="66"/>
                  </a:lnTo>
                  <a:lnTo>
                    <a:pt x="110" y="81"/>
                  </a:lnTo>
                  <a:lnTo>
                    <a:pt x="112" y="85"/>
                  </a:lnTo>
                  <a:lnTo>
                    <a:pt x="114" y="89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6" y="81"/>
                  </a:lnTo>
                  <a:lnTo>
                    <a:pt x="130" y="66"/>
                  </a:lnTo>
                  <a:lnTo>
                    <a:pt x="132" y="49"/>
                  </a:lnTo>
                  <a:lnTo>
                    <a:pt x="130" y="32"/>
                  </a:lnTo>
                  <a:lnTo>
                    <a:pt x="126" y="17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8" y="6"/>
                  </a:lnTo>
                  <a:close/>
                  <a:moveTo>
                    <a:pt x="110" y="0"/>
                  </a:moveTo>
                  <a:lnTo>
                    <a:pt x="122" y="0"/>
                  </a:lnTo>
                  <a:lnTo>
                    <a:pt x="129" y="4"/>
                  </a:lnTo>
                  <a:lnTo>
                    <a:pt x="134" y="14"/>
                  </a:lnTo>
                  <a:lnTo>
                    <a:pt x="138" y="30"/>
                  </a:lnTo>
                  <a:lnTo>
                    <a:pt x="140" y="49"/>
                  </a:lnTo>
                  <a:lnTo>
                    <a:pt x="138" y="68"/>
                  </a:lnTo>
                  <a:lnTo>
                    <a:pt x="134" y="84"/>
                  </a:lnTo>
                  <a:lnTo>
                    <a:pt x="129" y="94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10" y="98"/>
                  </a:lnTo>
                  <a:lnTo>
                    <a:pt x="109" y="97"/>
                  </a:lnTo>
                  <a:lnTo>
                    <a:pt x="102" y="93"/>
                  </a:lnTo>
                  <a:lnTo>
                    <a:pt x="93" y="88"/>
                  </a:lnTo>
                  <a:lnTo>
                    <a:pt x="80" y="81"/>
                  </a:lnTo>
                  <a:lnTo>
                    <a:pt x="64" y="76"/>
                  </a:lnTo>
                  <a:lnTo>
                    <a:pt x="46" y="70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6" y="28"/>
                  </a:lnTo>
                  <a:lnTo>
                    <a:pt x="64" y="22"/>
                  </a:lnTo>
                  <a:lnTo>
                    <a:pt x="80" y="17"/>
                  </a:lnTo>
                  <a:lnTo>
                    <a:pt x="93" y="10"/>
                  </a:lnTo>
                  <a:lnTo>
                    <a:pt x="102" y="5"/>
                  </a:lnTo>
                  <a:lnTo>
                    <a:pt x="109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51">
              <a:extLst>
                <a:ext uri="{FF2B5EF4-FFF2-40B4-BE49-F238E27FC236}">
                  <a16:creationId xmlns:a16="http://schemas.microsoft.com/office/drawing/2014/main" id="{A6BBEAAD-A7C5-499F-B8D1-68A7B0984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8736" y="2998656"/>
              <a:ext cx="116227" cy="117717"/>
            </a:xfrm>
            <a:custGeom>
              <a:avLst/>
              <a:gdLst>
                <a:gd name="T0" fmla="*/ 41 w 78"/>
                <a:gd name="T1" fmla="*/ 15 h 79"/>
                <a:gd name="T2" fmla="*/ 43 w 78"/>
                <a:gd name="T3" fmla="*/ 51 h 79"/>
                <a:gd name="T4" fmla="*/ 45 w 78"/>
                <a:gd name="T5" fmla="*/ 56 h 79"/>
                <a:gd name="T6" fmla="*/ 42 w 78"/>
                <a:gd name="T7" fmla="*/ 59 h 79"/>
                <a:gd name="T8" fmla="*/ 35 w 78"/>
                <a:gd name="T9" fmla="*/ 59 h 79"/>
                <a:gd name="T10" fmla="*/ 34 w 78"/>
                <a:gd name="T11" fmla="*/ 52 h 79"/>
                <a:gd name="T12" fmla="*/ 37 w 78"/>
                <a:gd name="T13" fmla="*/ 49 h 79"/>
                <a:gd name="T14" fmla="*/ 39 w 78"/>
                <a:gd name="T15" fmla="*/ 9 h 79"/>
                <a:gd name="T16" fmla="*/ 27 w 78"/>
                <a:gd name="T17" fmla="*/ 12 h 79"/>
                <a:gd name="T18" fmla="*/ 18 w 78"/>
                <a:gd name="T19" fmla="*/ 19 h 79"/>
                <a:gd name="T20" fmla="*/ 12 w 78"/>
                <a:gd name="T21" fmla="*/ 29 h 79"/>
                <a:gd name="T22" fmla="*/ 16 w 78"/>
                <a:gd name="T23" fmla="*/ 39 h 79"/>
                <a:gd name="T24" fmla="*/ 22 w 78"/>
                <a:gd name="T25" fmla="*/ 47 h 79"/>
                <a:gd name="T26" fmla="*/ 25 w 78"/>
                <a:gd name="T27" fmla="*/ 56 h 79"/>
                <a:gd name="T28" fmla="*/ 23 w 78"/>
                <a:gd name="T29" fmla="*/ 64 h 79"/>
                <a:gd name="T30" fmla="*/ 34 w 78"/>
                <a:gd name="T31" fmla="*/ 68 h 79"/>
                <a:gd name="T32" fmla="*/ 45 w 78"/>
                <a:gd name="T33" fmla="*/ 68 h 79"/>
                <a:gd name="T34" fmla="*/ 55 w 78"/>
                <a:gd name="T35" fmla="*/ 64 h 79"/>
                <a:gd name="T36" fmla="*/ 54 w 78"/>
                <a:gd name="T37" fmla="*/ 56 h 79"/>
                <a:gd name="T38" fmla="*/ 57 w 78"/>
                <a:gd name="T39" fmla="*/ 47 h 79"/>
                <a:gd name="T40" fmla="*/ 63 w 78"/>
                <a:gd name="T41" fmla="*/ 39 h 79"/>
                <a:gd name="T42" fmla="*/ 67 w 78"/>
                <a:gd name="T43" fmla="*/ 29 h 79"/>
                <a:gd name="T44" fmla="*/ 61 w 78"/>
                <a:gd name="T45" fmla="*/ 19 h 79"/>
                <a:gd name="T46" fmla="*/ 50 w 78"/>
                <a:gd name="T47" fmla="*/ 12 h 79"/>
                <a:gd name="T48" fmla="*/ 39 w 78"/>
                <a:gd name="T49" fmla="*/ 9 h 79"/>
                <a:gd name="T50" fmla="*/ 54 w 78"/>
                <a:gd name="T51" fmla="*/ 3 h 79"/>
                <a:gd name="T52" fmla="*/ 75 w 78"/>
                <a:gd name="T53" fmla="*/ 24 h 79"/>
                <a:gd name="T54" fmla="*/ 75 w 78"/>
                <a:gd name="T55" fmla="*/ 55 h 79"/>
                <a:gd name="T56" fmla="*/ 54 w 78"/>
                <a:gd name="T57" fmla="*/ 76 h 79"/>
                <a:gd name="T58" fmla="*/ 23 w 78"/>
                <a:gd name="T59" fmla="*/ 76 h 79"/>
                <a:gd name="T60" fmla="*/ 4 w 78"/>
                <a:gd name="T61" fmla="*/ 55 h 79"/>
                <a:gd name="T62" fmla="*/ 4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8" y="15"/>
                  </a:moveTo>
                  <a:lnTo>
                    <a:pt x="41" y="15"/>
                  </a:lnTo>
                  <a:lnTo>
                    <a:pt x="42" y="49"/>
                  </a:lnTo>
                  <a:lnTo>
                    <a:pt x="43" y="51"/>
                  </a:lnTo>
                  <a:lnTo>
                    <a:pt x="45" y="52"/>
                  </a:lnTo>
                  <a:lnTo>
                    <a:pt x="45" y="56"/>
                  </a:lnTo>
                  <a:lnTo>
                    <a:pt x="43" y="59"/>
                  </a:lnTo>
                  <a:lnTo>
                    <a:pt x="42" y="59"/>
                  </a:lnTo>
                  <a:lnTo>
                    <a:pt x="37" y="59"/>
                  </a:lnTo>
                  <a:lnTo>
                    <a:pt x="35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5" y="51"/>
                  </a:lnTo>
                  <a:lnTo>
                    <a:pt x="37" y="49"/>
                  </a:lnTo>
                  <a:lnTo>
                    <a:pt x="38" y="15"/>
                  </a:lnTo>
                  <a:close/>
                  <a:moveTo>
                    <a:pt x="39" y="9"/>
                  </a:moveTo>
                  <a:lnTo>
                    <a:pt x="34" y="11"/>
                  </a:lnTo>
                  <a:lnTo>
                    <a:pt x="27" y="12"/>
                  </a:lnTo>
                  <a:lnTo>
                    <a:pt x="23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12" y="29"/>
                  </a:lnTo>
                  <a:lnTo>
                    <a:pt x="10" y="36"/>
                  </a:lnTo>
                  <a:lnTo>
                    <a:pt x="16" y="39"/>
                  </a:lnTo>
                  <a:lnTo>
                    <a:pt x="20" y="41"/>
                  </a:lnTo>
                  <a:lnTo>
                    <a:pt x="22" y="47"/>
                  </a:lnTo>
                  <a:lnTo>
                    <a:pt x="23" y="51"/>
                  </a:lnTo>
                  <a:lnTo>
                    <a:pt x="25" y="56"/>
                  </a:lnTo>
                  <a:lnTo>
                    <a:pt x="25" y="60"/>
                  </a:lnTo>
                  <a:lnTo>
                    <a:pt x="23" y="64"/>
                  </a:lnTo>
                  <a:lnTo>
                    <a:pt x="29" y="67"/>
                  </a:lnTo>
                  <a:lnTo>
                    <a:pt x="34" y="68"/>
                  </a:lnTo>
                  <a:lnTo>
                    <a:pt x="39" y="69"/>
                  </a:lnTo>
                  <a:lnTo>
                    <a:pt x="45" y="68"/>
                  </a:lnTo>
                  <a:lnTo>
                    <a:pt x="50" y="67"/>
                  </a:lnTo>
                  <a:lnTo>
                    <a:pt x="55" y="64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5" y="51"/>
                  </a:lnTo>
                  <a:lnTo>
                    <a:pt x="57" y="47"/>
                  </a:lnTo>
                  <a:lnTo>
                    <a:pt x="59" y="41"/>
                  </a:lnTo>
                  <a:lnTo>
                    <a:pt x="63" y="39"/>
                  </a:lnTo>
                  <a:lnTo>
                    <a:pt x="69" y="36"/>
                  </a:lnTo>
                  <a:lnTo>
                    <a:pt x="67" y="29"/>
                  </a:lnTo>
                  <a:lnTo>
                    <a:pt x="65" y="24"/>
                  </a:lnTo>
                  <a:lnTo>
                    <a:pt x="61" y="19"/>
                  </a:lnTo>
                  <a:lnTo>
                    <a:pt x="55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9" y="9"/>
                  </a:lnTo>
                  <a:close/>
                  <a:moveTo>
                    <a:pt x="39" y="0"/>
                  </a:moveTo>
                  <a:lnTo>
                    <a:pt x="54" y="3"/>
                  </a:lnTo>
                  <a:lnTo>
                    <a:pt x="67" y="12"/>
                  </a:lnTo>
                  <a:lnTo>
                    <a:pt x="75" y="24"/>
                  </a:lnTo>
                  <a:lnTo>
                    <a:pt x="78" y="40"/>
                  </a:lnTo>
                  <a:lnTo>
                    <a:pt x="75" y="55"/>
                  </a:lnTo>
                  <a:lnTo>
                    <a:pt x="67" y="67"/>
                  </a:lnTo>
                  <a:lnTo>
                    <a:pt x="54" y="76"/>
                  </a:lnTo>
                  <a:lnTo>
                    <a:pt x="39" y="79"/>
                  </a:lnTo>
                  <a:lnTo>
                    <a:pt x="23" y="76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23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721DD338-5120-4D0B-AD88-220A7AB4A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075" y="3865892"/>
              <a:ext cx="162420" cy="162420"/>
            </a:xfrm>
            <a:custGeom>
              <a:avLst/>
              <a:gdLst>
                <a:gd name="T0" fmla="*/ 34 w 109"/>
                <a:gd name="T1" fmla="*/ 0 h 109"/>
                <a:gd name="T2" fmla="*/ 76 w 109"/>
                <a:gd name="T3" fmla="*/ 0 h 109"/>
                <a:gd name="T4" fmla="*/ 76 w 109"/>
                <a:gd name="T5" fmla="*/ 54 h 109"/>
                <a:gd name="T6" fmla="*/ 109 w 109"/>
                <a:gd name="T7" fmla="*/ 54 h 109"/>
                <a:gd name="T8" fmla="*/ 54 w 109"/>
                <a:gd name="T9" fmla="*/ 109 h 109"/>
                <a:gd name="T10" fmla="*/ 0 w 109"/>
                <a:gd name="T11" fmla="*/ 54 h 109"/>
                <a:gd name="T12" fmla="*/ 34 w 109"/>
                <a:gd name="T13" fmla="*/ 54 h 109"/>
                <a:gd name="T14" fmla="*/ 34 w 109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09">
                  <a:moveTo>
                    <a:pt x="34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109" y="54"/>
                  </a:lnTo>
                  <a:lnTo>
                    <a:pt x="54" y="109"/>
                  </a:lnTo>
                  <a:lnTo>
                    <a:pt x="0" y="54"/>
                  </a:lnTo>
                  <a:lnTo>
                    <a:pt x="34" y="5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A44C4A6C-1E9B-43BA-A8F2-6F055FEC9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263" y="4585606"/>
              <a:ext cx="137088" cy="137088"/>
            </a:xfrm>
            <a:custGeom>
              <a:avLst/>
              <a:gdLst>
                <a:gd name="T0" fmla="*/ 52 w 92"/>
                <a:gd name="T1" fmla="*/ 52 h 92"/>
                <a:gd name="T2" fmla="*/ 29 w 92"/>
                <a:gd name="T3" fmla="*/ 66 h 92"/>
                <a:gd name="T4" fmla="*/ 21 w 92"/>
                <a:gd name="T5" fmla="*/ 77 h 92"/>
                <a:gd name="T6" fmla="*/ 45 w 92"/>
                <a:gd name="T7" fmla="*/ 85 h 92"/>
                <a:gd name="T8" fmla="*/ 61 w 92"/>
                <a:gd name="T9" fmla="*/ 82 h 92"/>
                <a:gd name="T10" fmla="*/ 57 w 92"/>
                <a:gd name="T11" fmla="*/ 65 h 92"/>
                <a:gd name="T12" fmla="*/ 72 w 92"/>
                <a:gd name="T13" fmla="*/ 50 h 92"/>
                <a:gd name="T14" fmla="*/ 64 w 92"/>
                <a:gd name="T15" fmla="*/ 64 h 92"/>
                <a:gd name="T16" fmla="*/ 68 w 92"/>
                <a:gd name="T17" fmla="*/ 78 h 92"/>
                <a:gd name="T18" fmla="*/ 84 w 92"/>
                <a:gd name="T19" fmla="*/ 52 h 92"/>
                <a:gd name="T20" fmla="*/ 72 w 92"/>
                <a:gd name="T21" fmla="*/ 50 h 92"/>
                <a:gd name="T22" fmla="*/ 33 w 92"/>
                <a:gd name="T23" fmla="*/ 42 h 92"/>
                <a:gd name="T24" fmla="*/ 11 w 92"/>
                <a:gd name="T25" fmla="*/ 45 h 92"/>
                <a:gd name="T26" fmla="*/ 7 w 92"/>
                <a:gd name="T27" fmla="*/ 46 h 92"/>
                <a:gd name="T28" fmla="*/ 17 w 92"/>
                <a:gd name="T29" fmla="*/ 72 h 92"/>
                <a:gd name="T30" fmla="*/ 25 w 92"/>
                <a:gd name="T31" fmla="*/ 61 h 92"/>
                <a:gd name="T32" fmla="*/ 49 w 92"/>
                <a:gd name="T33" fmla="*/ 46 h 92"/>
                <a:gd name="T34" fmla="*/ 47 w 92"/>
                <a:gd name="T35" fmla="*/ 40 h 92"/>
                <a:gd name="T36" fmla="*/ 73 w 92"/>
                <a:gd name="T37" fmla="*/ 24 h 92"/>
                <a:gd name="T38" fmla="*/ 55 w 92"/>
                <a:gd name="T39" fmla="*/ 37 h 92"/>
                <a:gd name="T40" fmla="*/ 57 w 92"/>
                <a:gd name="T41" fmla="*/ 44 h 92"/>
                <a:gd name="T42" fmla="*/ 80 w 92"/>
                <a:gd name="T43" fmla="*/ 45 h 92"/>
                <a:gd name="T44" fmla="*/ 83 w 92"/>
                <a:gd name="T45" fmla="*/ 32 h 92"/>
                <a:gd name="T46" fmla="*/ 29 w 92"/>
                <a:gd name="T47" fmla="*/ 10 h 92"/>
                <a:gd name="T48" fmla="*/ 12 w 92"/>
                <a:gd name="T49" fmla="*/ 26 h 92"/>
                <a:gd name="T50" fmla="*/ 13 w 92"/>
                <a:gd name="T51" fmla="*/ 38 h 92"/>
                <a:gd name="T52" fmla="*/ 44 w 92"/>
                <a:gd name="T53" fmla="*/ 33 h 92"/>
                <a:gd name="T54" fmla="*/ 32 w 92"/>
                <a:gd name="T55" fmla="*/ 14 h 92"/>
                <a:gd name="T56" fmla="*/ 45 w 92"/>
                <a:gd name="T57" fmla="*/ 6 h 92"/>
                <a:gd name="T58" fmla="*/ 37 w 92"/>
                <a:gd name="T59" fmla="*/ 8 h 92"/>
                <a:gd name="T60" fmla="*/ 45 w 92"/>
                <a:gd name="T61" fmla="*/ 20 h 92"/>
                <a:gd name="T62" fmla="*/ 57 w 92"/>
                <a:gd name="T63" fmla="*/ 28 h 92"/>
                <a:gd name="T64" fmla="*/ 67 w 92"/>
                <a:gd name="T65" fmla="*/ 22 h 92"/>
                <a:gd name="T66" fmla="*/ 71 w 92"/>
                <a:gd name="T67" fmla="*/ 17 h 92"/>
                <a:gd name="T68" fmla="*/ 60 w 92"/>
                <a:gd name="T69" fmla="*/ 9 h 92"/>
                <a:gd name="T70" fmla="*/ 45 w 92"/>
                <a:gd name="T71" fmla="*/ 0 h 92"/>
                <a:gd name="T72" fmla="*/ 79 w 92"/>
                <a:gd name="T73" fmla="*/ 13 h 92"/>
                <a:gd name="T74" fmla="*/ 92 w 92"/>
                <a:gd name="T75" fmla="*/ 46 h 92"/>
                <a:gd name="T76" fmla="*/ 79 w 92"/>
                <a:gd name="T77" fmla="*/ 78 h 92"/>
                <a:gd name="T78" fmla="*/ 45 w 92"/>
                <a:gd name="T79" fmla="*/ 92 h 92"/>
                <a:gd name="T80" fmla="*/ 13 w 92"/>
                <a:gd name="T81" fmla="*/ 78 h 92"/>
                <a:gd name="T82" fmla="*/ 0 w 92"/>
                <a:gd name="T83" fmla="*/ 46 h 92"/>
                <a:gd name="T84" fmla="*/ 13 w 92"/>
                <a:gd name="T85" fmla="*/ 13 h 92"/>
                <a:gd name="T86" fmla="*/ 45 w 92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92">
                  <a:moveTo>
                    <a:pt x="53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29" y="66"/>
                  </a:lnTo>
                  <a:lnTo>
                    <a:pt x="24" y="73"/>
                  </a:lnTo>
                  <a:lnTo>
                    <a:pt x="21" y="77"/>
                  </a:lnTo>
                  <a:lnTo>
                    <a:pt x="33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3" y="52"/>
                  </a:lnTo>
                  <a:close/>
                  <a:moveTo>
                    <a:pt x="72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8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72" y="50"/>
                  </a:lnTo>
                  <a:close/>
                  <a:moveTo>
                    <a:pt x="47" y="40"/>
                  </a:moveTo>
                  <a:lnTo>
                    <a:pt x="33" y="42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9" y="60"/>
                  </a:lnTo>
                  <a:lnTo>
                    <a:pt x="17" y="72"/>
                  </a:lnTo>
                  <a:lnTo>
                    <a:pt x="20" y="68"/>
                  </a:lnTo>
                  <a:lnTo>
                    <a:pt x="25" y="61"/>
                  </a:lnTo>
                  <a:lnTo>
                    <a:pt x="35" y="53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47" y="40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7" y="30"/>
                  </a:lnTo>
                  <a:lnTo>
                    <a:pt x="55" y="37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71" y="44"/>
                  </a:lnTo>
                  <a:lnTo>
                    <a:pt x="80" y="45"/>
                  </a:lnTo>
                  <a:lnTo>
                    <a:pt x="85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29" y="10"/>
                  </a:moveTo>
                  <a:lnTo>
                    <a:pt x="20" y="17"/>
                  </a:lnTo>
                  <a:lnTo>
                    <a:pt x="12" y="26"/>
                  </a:lnTo>
                  <a:lnTo>
                    <a:pt x="8" y="38"/>
                  </a:lnTo>
                  <a:lnTo>
                    <a:pt x="13" y="38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7" y="22"/>
                  </a:lnTo>
                  <a:lnTo>
                    <a:pt x="32" y="14"/>
                  </a:lnTo>
                  <a:lnTo>
                    <a:pt x="29" y="10"/>
                  </a:lnTo>
                  <a:close/>
                  <a:moveTo>
                    <a:pt x="45" y="6"/>
                  </a:moveTo>
                  <a:lnTo>
                    <a:pt x="41" y="6"/>
                  </a:lnTo>
                  <a:lnTo>
                    <a:pt x="37" y="8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52" y="30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2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6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8601F175-E881-4708-8912-E11924D05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2561" y="5311283"/>
              <a:ext cx="144539" cy="126658"/>
            </a:xfrm>
            <a:custGeom>
              <a:avLst/>
              <a:gdLst>
                <a:gd name="T0" fmla="*/ 27 w 97"/>
                <a:gd name="T1" fmla="*/ 12 h 85"/>
                <a:gd name="T2" fmla="*/ 22 w 97"/>
                <a:gd name="T3" fmla="*/ 13 h 85"/>
                <a:gd name="T4" fmla="*/ 18 w 97"/>
                <a:gd name="T5" fmla="*/ 16 h 85"/>
                <a:gd name="T6" fmla="*/ 14 w 97"/>
                <a:gd name="T7" fmla="*/ 19 h 85"/>
                <a:gd name="T8" fmla="*/ 13 w 97"/>
                <a:gd name="T9" fmla="*/ 23 h 85"/>
                <a:gd name="T10" fmla="*/ 12 w 97"/>
                <a:gd name="T11" fmla="*/ 28 h 85"/>
                <a:gd name="T12" fmla="*/ 13 w 97"/>
                <a:gd name="T13" fmla="*/ 32 h 85"/>
                <a:gd name="T14" fmla="*/ 14 w 97"/>
                <a:gd name="T15" fmla="*/ 36 h 85"/>
                <a:gd name="T16" fmla="*/ 17 w 97"/>
                <a:gd name="T17" fmla="*/ 40 h 85"/>
                <a:gd name="T18" fmla="*/ 47 w 97"/>
                <a:gd name="T19" fmla="*/ 70 h 85"/>
                <a:gd name="T20" fmla="*/ 47 w 97"/>
                <a:gd name="T21" fmla="*/ 70 h 85"/>
                <a:gd name="T22" fmla="*/ 49 w 97"/>
                <a:gd name="T23" fmla="*/ 70 h 85"/>
                <a:gd name="T24" fmla="*/ 79 w 97"/>
                <a:gd name="T25" fmla="*/ 40 h 85"/>
                <a:gd name="T26" fmla="*/ 82 w 97"/>
                <a:gd name="T27" fmla="*/ 36 h 85"/>
                <a:gd name="T28" fmla="*/ 83 w 97"/>
                <a:gd name="T29" fmla="*/ 32 h 85"/>
                <a:gd name="T30" fmla="*/ 85 w 97"/>
                <a:gd name="T31" fmla="*/ 28 h 85"/>
                <a:gd name="T32" fmla="*/ 83 w 97"/>
                <a:gd name="T33" fmla="*/ 23 h 85"/>
                <a:gd name="T34" fmla="*/ 81 w 97"/>
                <a:gd name="T35" fmla="*/ 19 h 85"/>
                <a:gd name="T36" fmla="*/ 78 w 97"/>
                <a:gd name="T37" fmla="*/ 16 h 85"/>
                <a:gd name="T38" fmla="*/ 74 w 97"/>
                <a:gd name="T39" fmla="*/ 13 h 85"/>
                <a:gd name="T40" fmla="*/ 69 w 97"/>
                <a:gd name="T41" fmla="*/ 12 h 85"/>
                <a:gd name="T42" fmla="*/ 65 w 97"/>
                <a:gd name="T43" fmla="*/ 13 h 85"/>
                <a:gd name="T44" fmla="*/ 61 w 97"/>
                <a:gd name="T45" fmla="*/ 15 h 85"/>
                <a:gd name="T46" fmla="*/ 57 w 97"/>
                <a:gd name="T47" fmla="*/ 17 h 85"/>
                <a:gd name="T48" fmla="*/ 47 w 97"/>
                <a:gd name="T49" fmla="*/ 28 h 85"/>
                <a:gd name="T50" fmla="*/ 39 w 97"/>
                <a:gd name="T51" fmla="*/ 17 h 85"/>
                <a:gd name="T52" fmla="*/ 35 w 97"/>
                <a:gd name="T53" fmla="*/ 15 h 85"/>
                <a:gd name="T54" fmla="*/ 31 w 97"/>
                <a:gd name="T55" fmla="*/ 13 h 85"/>
                <a:gd name="T56" fmla="*/ 27 w 97"/>
                <a:gd name="T57" fmla="*/ 12 h 85"/>
                <a:gd name="T58" fmla="*/ 27 w 97"/>
                <a:gd name="T59" fmla="*/ 0 h 85"/>
                <a:gd name="T60" fmla="*/ 33 w 97"/>
                <a:gd name="T61" fmla="*/ 1 h 85"/>
                <a:gd name="T62" fmla="*/ 39 w 97"/>
                <a:gd name="T63" fmla="*/ 3 h 85"/>
                <a:gd name="T64" fmla="*/ 43 w 97"/>
                <a:gd name="T65" fmla="*/ 5 h 85"/>
                <a:gd name="T66" fmla="*/ 47 w 97"/>
                <a:gd name="T67" fmla="*/ 9 h 85"/>
                <a:gd name="T68" fmla="*/ 53 w 97"/>
                <a:gd name="T69" fmla="*/ 5 h 85"/>
                <a:gd name="T70" fmla="*/ 57 w 97"/>
                <a:gd name="T71" fmla="*/ 3 h 85"/>
                <a:gd name="T72" fmla="*/ 62 w 97"/>
                <a:gd name="T73" fmla="*/ 1 h 85"/>
                <a:gd name="T74" fmla="*/ 69 w 97"/>
                <a:gd name="T75" fmla="*/ 0 h 85"/>
                <a:gd name="T76" fmla="*/ 82 w 97"/>
                <a:gd name="T77" fmla="*/ 4 h 85"/>
                <a:gd name="T78" fmla="*/ 93 w 97"/>
                <a:gd name="T79" fmla="*/ 15 h 85"/>
                <a:gd name="T80" fmla="*/ 97 w 97"/>
                <a:gd name="T81" fmla="*/ 28 h 85"/>
                <a:gd name="T82" fmla="*/ 95 w 97"/>
                <a:gd name="T83" fmla="*/ 35 h 85"/>
                <a:gd name="T84" fmla="*/ 94 w 97"/>
                <a:gd name="T85" fmla="*/ 40 h 85"/>
                <a:gd name="T86" fmla="*/ 91 w 97"/>
                <a:gd name="T87" fmla="*/ 44 h 85"/>
                <a:gd name="T88" fmla="*/ 87 w 97"/>
                <a:gd name="T89" fmla="*/ 49 h 85"/>
                <a:gd name="T90" fmla="*/ 87 w 97"/>
                <a:gd name="T91" fmla="*/ 49 h 85"/>
                <a:gd name="T92" fmla="*/ 57 w 97"/>
                <a:gd name="T93" fmla="*/ 78 h 85"/>
                <a:gd name="T94" fmla="*/ 54 w 97"/>
                <a:gd name="T95" fmla="*/ 82 h 85"/>
                <a:gd name="T96" fmla="*/ 51 w 97"/>
                <a:gd name="T97" fmla="*/ 84 h 85"/>
                <a:gd name="T98" fmla="*/ 47 w 97"/>
                <a:gd name="T99" fmla="*/ 85 h 85"/>
                <a:gd name="T100" fmla="*/ 45 w 97"/>
                <a:gd name="T101" fmla="*/ 84 h 85"/>
                <a:gd name="T102" fmla="*/ 42 w 97"/>
                <a:gd name="T103" fmla="*/ 82 h 85"/>
                <a:gd name="T104" fmla="*/ 39 w 97"/>
                <a:gd name="T105" fmla="*/ 78 h 85"/>
                <a:gd name="T106" fmla="*/ 9 w 97"/>
                <a:gd name="T107" fmla="*/ 49 h 85"/>
                <a:gd name="T108" fmla="*/ 9 w 97"/>
                <a:gd name="T109" fmla="*/ 49 h 85"/>
                <a:gd name="T110" fmla="*/ 5 w 97"/>
                <a:gd name="T111" fmla="*/ 44 h 85"/>
                <a:gd name="T112" fmla="*/ 2 w 97"/>
                <a:gd name="T113" fmla="*/ 40 h 85"/>
                <a:gd name="T114" fmla="*/ 1 w 97"/>
                <a:gd name="T115" fmla="*/ 35 h 85"/>
                <a:gd name="T116" fmla="*/ 0 w 97"/>
                <a:gd name="T117" fmla="*/ 28 h 85"/>
                <a:gd name="T118" fmla="*/ 4 w 97"/>
                <a:gd name="T119" fmla="*/ 15 h 85"/>
                <a:gd name="T120" fmla="*/ 13 w 97"/>
                <a:gd name="T121" fmla="*/ 4 h 85"/>
                <a:gd name="T122" fmla="*/ 27 w 97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" h="85">
                  <a:moveTo>
                    <a:pt x="27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9"/>
                  </a:lnTo>
                  <a:lnTo>
                    <a:pt x="13" y="23"/>
                  </a:lnTo>
                  <a:lnTo>
                    <a:pt x="12" y="28"/>
                  </a:lnTo>
                  <a:lnTo>
                    <a:pt x="13" y="32"/>
                  </a:lnTo>
                  <a:lnTo>
                    <a:pt x="14" y="36"/>
                  </a:lnTo>
                  <a:lnTo>
                    <a:pt x="17" y="40"/>
                  </a:lnTo>
                  <a:lnTo>
                    <a:pt x="47" y="70"/>
                  </a:lnTo>
                  <a:lnTo>
                    <a:pt x="47" y="70"/>
                  </a:lnTo>
                  <a:lnTo>
                    <a:pt x="49" y="70"/>
                  </a:lnTo>
                  <a:lnTo>
                    <a:pt x="79" y="40"/>
                  </a:lnTo>
                  <a:lnTo>
                    <a:pt x="82" y="36"/>
                  </a:lnTo>
                  <a:lnTo>
                    <a:pt x="83" y="32"/>
                  </a:lnTo>
                  <a:lnTo>
                    <a:pt x="85" y="28"/>
                  </a:lnTo>
                  <a:lnTo>
                    <a:pt x="83" y="23"/>
                  </a:lnTo>
                  <a:lnTo>
                    <a:pt x="81" y="19"/>
                  </a:lnTo>
                  <a:lnTo>
                    <a:pt x="78" y="16"/>
                  </a:lnTo>
                  <a:lnTo>
                    <a:pt x="74" y="13"/>
                  </a:lnTo>
                  <a:lnTo>
                    <a:pt x="69" y="12"/>
                  </a:lnTo>
                  <a:lnTo>
                    <a:pt x="65" y="13"/>
                  </a:lnTo>
                  <a:lnTo>
                    <a:pt x="61" y="15"/>
                  </a:lnTo>
                  <a:lnTo>
                    <a:pt x="57" y="17"/>
                  </a:lnTo>
                  <a:lnTo>
                    <a:pt x="47" y="28"/>
                  </a:lnTo>
                  <a:lnTo>
                    <a:pt x="39" y="17"/>
                  </a:lnTo>
                  <a:lnTo>
                    <a:pt x="35" y="15"/>
                  </a:lnTo>
                  <a:lnTo>
                    <a:pt x="31" y="13"/>
                  </a:lnTo>
                  <a:lnTo>
                    <a:pt x="27" y="12"/>
                  </a:lnTo>
                  <a:close/>
                  <a:moveTo>
                    <a:pt x="27" y="0"/>
                  </a:moveTo>
                  <a:lnTo>
                    <a:pt x="33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3" y="5"/>
                  </a:lnTo>
                  <a:lnTo>
                    <a:pt x="57" y="3"/>
                  </a:lnTo>
                  <a:lnTo>
                    <a:pt x="62" y="1"/>
                  </a:lnTo>
                  <a:lnTo>
                    <a:pt x="69" y="0"/>
                  </a:lnTo>
                  <a:lnTo>
                    <a:pt x="82" y="4"/>
                  </a:lnTo>
                  <a:lnTo>
                    <a:pt x="93" y="15"/>
                  </a:lnTo>
                  <a:lnTo>
                    <a:pt x="97" y="28"/>
                  </a:lnTo>
                  <a:lnTo>
                    <a:pt x="95" y="35"/>
                  </a:lnTo>
                  <a:lnTo>
                    <a:pt x="94" y="40"/>
                  </a:lnTo>
                  <a:lnTo>
                    <a:pt x="91" y="44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1" y="84"/>
                  </a:lnTo>
                  <a:lnTo>
                    <a:pt x="47" y="85"/>
                  </a:lnTo>
                  <a:lnTo>
                    <a:pt x="45" y="84"/>
                  </a:lnTo>
                  <a:lnTo>
                    <a:pt x="42" y="82"/>
                  </a:lnTo>
                  <a:lnTo>
                    <a:pt x="39" y="78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5" y="44"/>
                  </a:lnTo>
                  <a:lnTo>
                    <a:pt x="2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4" y="15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9326CADA-EE6A-42E1-BA58-CCC60CC4F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471" y="4914918"/>
              <a:ext cx="140069" cy="104306"/>
            </a:xfrm>
            <a:custGeom>
              <a:avLst/>
              <a:gdLst>
                <a:gd name="T0" fmla="*/ 46 w 94"/>
                <a:gd name="T1" fmla="*/ 53 h 70"/>
                <a:gd name="T2" fmla="*/ 64 w 94"/>
                <a:gd name="T3" fmla="*/ 53 h 70"/>
                <a:gd name="T4" fmla="*/ 64 w 94"/>
                <a:gd name="T5" fmla="*/ 60 h 70"/>
                <a:gd name="T6" fmla="*/ 46 w 94"/>
                <a:gd name="T7" fmla="*/ 60 h 70"/>
                <a:gd name="T8" fmla="*/ 46 w 94"/>
                <a:gd name="T9" fmla="*/ 53 h 70"/>
                <a:gd name="T10" fmla="*/ 46 w 94"/>
                <a:gd name="T11" fmla="*/ 41 h 70"/>
                <a:gd name="T12" fmla="*/ 70 w 94"/>
                <a:gd name="T13" fmla="*/ 41 h 70"/>
                <a:gd name="T14" fmla="*/ 70 w 94"/>
                <a:gd name="T15" fmla="*/ 48 h 70"/>
                <a:gd name="T16" fmla="*/ 46 w 94"/>
                <a:gd name="T17" fmla="*/ 48 h 70"/>
                <a:gd name="T18" fmla="*/ 46 w 94"/>
                <a:gd name="T19" fmla="*/ 41 h 70"/>
                <a:gd name="T20" fmla="*/ 46 w 94"/>
                <a:gd name="T21" fmla="*/ 29 h 70"/>
                <a:gd name="T22" fmla="*/ 70 w 94"/>
                <a:gd name="T23" fmla="*/ 29 h 70"/>
                <a:gd name="T24" fmla="*/ 70 w 94"/>
                <a:gd name="T25" fmla="*/ 36 h 70"/>
                <a:gd name="T26" fmla="*/ 46 w 94"/>
                <a:gd name="T27" fmla="*/ 36 h 70"/>
                <a:gd name="T28" fmla="*/ 46 w 94"/>
                <a:gd name="T29" fmla="*/ 29 h 70"/>
                <a:gd name="T30" fmla="*/ 12 w 94"/>
                <a:gd name="T31" fmla="*/ 29 h 70"/>
                <a:gd name="T32" fmla="*/ 40 w 94"/>
                <a:gd name="T33" fmla="*/ 29 h 70"/>
                <a:gd name="T34" fmla="*/ 40 w 94"/>
                <a:gd name="T35" fmla="*/ 60 h 70"/>
                <a:gd name="T36" fmla="*/ 12 w 94"/>
                <a:gd name="T37" fmla="*/ 60 h 70"/>
                <a:gd name="T38" fmla="*/ 12 w 94"/>
                <a:gd name="T39" fmla="*/ 29 h 70"/>
                <a:gd name="T40" fmla="*/ 12 w 94"/>
                <a:gd name="T41" fmla="*/ 18 h 70"/>
                <a:gd name="T42" fmla="*/ 70 w 94"/>
                <a:gd name="T43" fmla="*/ 18 h 70"/>
                <a:gd name="T44" fmla="*/ 70 w 94"/>
                <a:gd name="T45" fmla="*/ 24 h 70"/>
                <a:gd name="T46" fmla="*/ 12 w 94"/>
                <a:gd name="T47" fmla="*/ 24 h 70"/>
                <a:gd name="T48" fmla="*/ 12 w 94"/>
                <a:gd name="T49" fmla="*/ 18 h 70"/>
                <a:gd name="T50" fmla="*/ 5 w 94"/>
                <a:gd name="T51" fmla="*/ 6 h 70"/>
                <a:gd name="T52" fmla="*/ 5 w 94"/>
                <a:gd name="T53" fmla="*/ 65 h 70"/>
                <a:gd name="T54" fmla="*/ 76 w 94"/>
                <a:gd name="T55" fmla="*/ 65 h 70"/>
                <a:gd name="T56" fmla="*/ 76 w 94"/>
                <a:gd name="T57" fmla="*/ 6 h 70"/>
                <a:gd name="T58" fmla="*/ 5 w 94"/>
                <a:gd name="T59" fmla="*/ 6 h 70"/>
                <a:gd name="T60" fmla="*/ 0 w 94"/>
                <a:gd name="T61" fmla="*/ 0 h 70"/>
                <a:gd name="T62" fmla="*/ 82 w 94"/>
                <a:gd name="T63" fmla="*/ 0 h 70"/>
                <a:gd name="T64" fmla="*/ 82 w 94"/>
                <a:gd name="T65" fmla="*/ 12 h 70"/>
                <a:gd name="T66" fmla="*/ 94 w 94"/>
                <a:gd name="T67" fmla="*/ 12 h 70"/>
                <a:gd name="T68" fmla="*/ 94 w 94"/>
                <a:gd name="T69" fmla="*/ 62 h 70"/>
                <a:gd name="T70" fmla="*/ 93 w 94"/>
                <a:gd name="T71" fmla="*/ 65 h 70"/>
                <a:gd name="T72" fmla="*/ 92 w 94"/>
                <a:gd name="T73" fmla="*/ 68 h 70"/>
                <a:gd name="T74" fmla="*/ 88 w 94"/>
                <a:gd name="T75" fmla="*/ 70 h 70"/>
                <a:gd name="T76" fmla="*/ 85 w 94"/>
                <a:gd name="T77" fmla="*/ 70 h 70"/>
                <a:gd name="T78" fmla="*/ 5 w 94"/>
                <a:gd name="T79" fmla="*/ 70 h 70"/>
                <a:gd name="T80" fmla="*/ 2 w 94"/>
                <a:gd name="T81" fmla="*/ 70 h 70"/>
                <a:gd name="T82" fmla="*/ 1 w 94"/>
                <a:gd name="T83" fmla="*/ 68 h 70"/>
                <a:gd name="T84" fmla="*/ 0 w 94"/>
                <a:gd name="T85" fmla="*/ 65 h 70"/>
                <a:gd name="T86" fmla="*/ 0 w 94"/>
                <a:gd name="T8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70">
                  <a:moveTo>
                    <a:pt x="46" y="53"/>
                  </a:moveTo>
                  <a:lnTo>
                    <a:pt x="64" y="53"/>
                  </a:lnTo>
                  <a:lnTo>
                    <a:pt x="64" y="60"/>
                  </a:lnTo>
                  <a:lnTo>
                    <a:pt x="46" y="60"/>
                  </a:lnTo>
                  <a:lnTo>
                    <a:pt x="46" y="53"/>
                  </a:lnTo>
                  <a:close/>
                  <a:moveTo>
                    <a:pt x="46" y="41"/>
                  </a:moveTo>
                  <a:lnTo>
                    <a:pt x="70" y="41"/>
                  </a:lnTo>
                  <a:lnTo>
                    <a:pt x="70" y="48"/>
                  </a:lnTo>
                  <a:lnTo>
                    <a:pt x="46" y="48"/>
                  </a:lnTo>
                  <a:lnTo>
                    <a:pt x="46" y="41"/>
                  </a:lnTo>
                  <a:close/>
                  <a:moveTo>
                    <a:pt x="46" y="29"/>
                  </a:moveTo>
                  <a:lnTo>
                    <a:pt x="70" y="29"/>
                  </a:lnTo>
                  <a:lnTo>
                    <a:pt x="70" y="36"/>
                  </a:lnTo>
                  <a:lnTo>
                    <a:pt x="46" y="36"/>
                  </a:lnTo>
                  <a:lnTo>
                    <a:pt x="46" y="29"/>
                  </a:lnTo>
                  <a:close/>
                  <a:moveTo>
                    <a:pt x="12" y="29"/>
                  </a:moveTo>
                  <a:lnTo>
                    <a:pt x="40" y="29"/>
                  </a:lnTo>
                  <a:lnTo>
                    <a:pt x="40" y="60"/>
                  </a:lnTo>
                  <a:lnTo>
                    <a:pt x="12" y="60"/>
                  </a:lnTo>
                  <a:lnTo>
                    <a:pt x="12" y="29"/>
                  </a:lnTo>
                  <a:close/>
                  <a:moveTo>
                    <a:pt x="12" y="18"/>
                  </a:moveTo>
                  <a:lnTo>
                    <a:pt x="70" y="18"/>
                  </a:lnTo>
                  <a:lnTo>
                    <a:pt x="70" y="24"/>
                  </a:lnTo>
                  <a:lnTo>
                    <a:pt x="12" y="24"/>
                  </a:lnTo>
                  <a:lnTo>
                    <a:pt x="12" y="18"/>
                  </a:lnTo>
                  <a:close/>
                  <a:moveTo>
                    <a:pt x="5" y="6"/>
                  </a:moveTo>
                  <a:lnTo>
                    <a:pt x="5" y="65"/>
                  </a:lnTo>
                  <a:lnTo>
                    <a:pt x="76" y="65"/>
                  </a:lnTo>
                  <a:lnTo>
                    <a:pt x="76" y="6"/>
                  </a:lnTo>
                  <a:lnTo>
                    <a:pt x="5" y="6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94" y="12"/>
                  </a:lnTo>
                  <a:lnTo>
                    <a:pt x="94" y="62"/>
                  </a:lnTo>
                  <a:lnTo>
                    <a:pt x="93" y="65"/>
                  </a:lnTo>
                  <a:lnTo>
                    <a:pt x="92" y="68"/>
                  </a:lnTo>
                  <a:lnTo>
                    <a:pt x="88" y="70"/>
                  </a:lnTo>
                  <a:lnTo>
                    <a:pt x="85" y="70"/>
                  </a:lnTo>
                  <a:lnTo>
                    <a:pt x="5" y="70"/>
                  </a:lnTo>
                  <a:lnTo>
                    <a:pt x="2" y="70"/>
                  </a:lnTo>
                  <a:lnTo>
                    <a:pt x="1" y="68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6B9EFD7A-1FC6-4E5A-977A-C000B095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3999" y="4336648"/>
              <a:ext cx="171360" cy="169871"/>
            </a:xfrm>
            <a:custGeom>
              <a:avLst/>
              <a:gdLst>
                <a:gd name="T0" fmla="*/ 68 w 115"/>
                <a:gd name="T1" fmla="*/ 29 h 114"/>
                <a:gd name="T2" fmla="*/ 43 w 115"/>
                <a:gd name="T3" fmla="*/ 53 h 114"/>
                <a:gd name="T4" fmla="*/ 50 w 115"/>
                <a:gd name="T5" fmla="*/ 61 h 114"/>
                <a:gd name="T6" fmla="*/ 75 w 115"/>
                <a:gd name="T7" fmla="*/ 36 h 114"/>
                <a:gd name="T8" fmla="*/ 68 w 115"/>
                <a:gd name="T9" fmla="*/ 29 h 114"/>
                <a:gd name="T10" fmla="*/ 60 w 115"/>
                <a:gd name="T11" fmla="*/ 0 h 114"/>
                <a:gd name="T12" fmla="*/ 115 w 115"/>
                <a:gd name="T13" fmla="*/ 53 h 114"/>
                <a:gd name="T14" fmla="*/ 104 w 115"/>
                <a:gd name="T15" fmla="*/ 63 h 114"/>
                <a:gd name="T16" fmla="*/ 94 w 115"/>
                <a:gd name="T17" fmla="*/ 53 h 114"/>
                <a:gd name="T18" fmla="*/ 64 w 115"/>
                <a:gd name="T19" fmla="*/ 78 h 114"/>
                <a:gd name="T20" fmla="*/ 64 w 115"/>
                <a:gd name="T21" fmla="*/ 103 h 114"/>
                <a:gd name="T22" fmla="*/ 44 w 115"/>
                <a:gd name="T23" fmla="*/ 83 h 114"/>
                <a:gd name="T24" fmla="*/ 4 w 115"/>
                <a:gd name="T25" fmla="*/ 114 h 114"/>
                <a:gd name="T26" fmla="*/ 0 w 115"/>
                <a:gd name="T27" fmla="*/ 114 h 114"/>
                <a:gd name="T28" fmla="*/ 0 w 115"/>
                <a:gd name="T29" fmla="*/ 110 h 114"/>
                <a:gd name="T30" fmla="*/ 31 w 115"/>
                <a:gd name="T31" fmla="*/ 69 h 114"/>
                <a:gd name="T32" fmla="*/ 11 w 115"/>
                <a:gd name="T33" fmla="*/ 50 h 114"/>
                <a:gd name="T34" fmla="*/ 36 w 115"/>
                <a:gd name="T35" fmla="*/ 50 h 114"/>
                <a:gd name="T36" fmla="*/ 60 w 115"/>
                <a:gd name="T37" fmla="*/ 21 h 114"/>
                <a:gd name="T38" fmla="*/ 50 w 115"/>
                <a:gd name="T39" fmla="*/ 10 h 114"/>
                <a:gd name="T40" fmla="*/ 60 w 115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4">
                  <a:moveTo>
                    <a:pt x="68" y="29"/>
                  </a:moveTo>
                  <a:lnTo>
                    <a:pt x="43" y="53"/>
                  </a:lnTo>
                  <a:lnTo>
                    <a:pt x="50" y="61"/>
                  </a:lnTo>
                  <a:lnTo>
                    <a:pt x="75" y="36"/>
                  </a:lnTo>
                  <a:lnTo>
                    <a:pt x="68" y="29"/>
                  </a:lnTo>
                  <a:close/>
                  <a:moveTo>
                    <a:pt x="60" y="0"/>
                  </a:moveTo>
                  <a:lnTo>
                    <a:pt x="115" y="53"/>
                  </a:lnTo>
                  <a:lnTo>
                    <a:pt x="104" y="63"/>
                  </a:lnTo>
                  <a:lnTo>
                    <a:pt x="94" y="53"/>
                  </a:lnTo>
                  <a:lnTo>
                    <a:pt x="64" y="78"/>
                  </a:lnTo>
                  <a:lnTo>
                    <a:pt x="64" y="103"/>
                  </a:lnTo>
                  <a:lnTo>
                    <a:pt x="44" y="83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31" y="69"/>
                  </a:lnTo>
                  <a:lnTo>
                    <a:pt x="11" y="50"/>
                  </a:lnTo>
                  <a:lnTo>
                    <a:pt x="36" y="50"/>
                  </a:lnTo>
                  <a:lnTo>
                    <a:pt x="60" y="21"/>
                  </a:lnTo>
                  <a:lnTo>
                    <a:pt x="50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DE325734-1C88-4FE1-BDA5-0216590AD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1096" y="5174195"/>
              <a:ext cx="125168" cy="126658"/>
            </a:xfrm>
            <a:custGeom>
              <a:avLst/>
              <a:gdLst>
                <a:gd name="T0" fmla="*/ 41 w 84"/>
                <a:gd name="T1" fmla="*/ 16 h 85"/>
                <a:gd name="T2" fmla="*/ 44 w 84"/>
                <a:gd name="T3" fmla="*/ 16 h 85"/>
                <a:gd name="T4" fmla="*/ 47 w 84"/>
                <a:gd name="T5" fmla="*/ 17 h 85"/>
                <a:gd name="T6" fmla="*/ 67 w 84"/>
                <a:gd name="T7" fmla="*/ 39 h 85"/>
                <a:gd name="T8" fmla="*/ 68 w 84"/>
                <a:gd name="T9" fmla="*/ 41 h 85"/>
                <a:gd name="T10" fmla="*/ 68 w 84"/>
                <a:gd name="T11" fmla="*/ 44 h 85"/>
                <a:gd name="T12" fmla="*/ 67 w 84"/>
                <a:gd name="T13" fmla="*/ 47 h 85"/>
                <a:gd name="T14" fmla="*/ 65 w 84"/>
                <a:gd name="T15" fmla="*/ 48 h 85"/>
                <a:gd name="T16" fmla="*/ 63 w 84"/>
                <a:gd name="T17" fmla="*/ 48 h 85"/>
                <a:gd name="T18" fmla="*/ 60 w 84"/>
                <a:gd name="T19" fmla="*/ 47 h 85"/>
                <a:gd name="T20" fmla="*/ 48 w 84"/>
                <a:gd name="T21" fmla="*/ 35 h 85"/>
                <a:gd name="T22" fmla="*/ 48 w 84"/>
                <a:gd name="T23" fmla="*/ 64 h 85"/>
                <a:gd name="T24" fmla="*/ 47 w 84"/>
                <a:gd name="T25" fmla="*/ 67 h 85"/>
                <a:gd name="T26" fmla="*/ 45 w 84"/>
                <a:gd name="T27" fmla="*/ 68 h 85"/>
                <a:gd name="T28" fmla="*/ 43 w 84"/>
                <a:gd name="T29" fmla="*/ 69 h 85"/>
                <a:gd name="T30" fmla="*/ 40 w 84"/>
                <a:gd name="T31" fmla="*/ 68 h 85"/>
                <a:gd name="T32" fmla="*/ 37 w 84"/>
                <a:gd name="T33" fmla="*/ 67 h 85"/>
                <a:gd name="T34" fmla="*/ 37 w 84"/>
                <a:gd name="T35" fmla="*/ 64 h 85"/>
                <a:gd name="T36" fmla="*/ 37 w 84"/>
                <a:gd name="T37" fmla="*/ 35 h 85"/>
                <a:gd name="T38" fmla="*/ 25 w 84"/>
                <a:gd name="T39" fmla="*/ 47 h 85"/>
                <a:gd name="T40" fmla="*/ 23 w 84"/>
                <a:gd name="T41" fmla="*/ 48 h 85"/>
                <a:gd name="T42" fmla="*/ 20 w 84"/>
                <a:gd name="T43" fmla="*/ 48 h 85"/>
                <a:gd name="T44" fmla="*/ 17 w 84"/>
                <a:gd name="T45" fmla="*/ 47 h 85"/>
                <a:gd name="T46" fmla="*/ 16 w 84"/>
                <a:gd name="T47" fmla="*/ 44 h 85"/>
                <a:gd name="T48" fmla="*/ 16 w 84"/>
                <a:gd name="T49" fmla="*/ 43 h 85"/>
                <a:gd name="T50" fmla="*/ 16 w 84"/>
                <a:gd name="T51" fmla="*/ 40 h 85"/>
                <a:gd name="T52" fmla="*/ 17 w 84"/>
                <a:gd name="T53" fmla="*/ 39 h 85"/>
                <a:gd name="T54" fmla="*/ 39 w 84"/>
                <a:gd name="T55" fmla="*/ 17 h 85"/>
                <a:gd name="T56" fmla="*/ 41 w 84"/>
                <a:gd name="T57" fmla="*/ 16 h 85"/>
                <a:gd name="T58" fmla="*/ 43 w 84"/>
                <a:gd name="T59" fmla="*/ 8 h 85"/>
                <a:gd name="T60" fmla="*/ 29 w 84"/>
                <a:gd name="T61" fmla="*/ 11 h 85"/>
                <a:gd name="T62" fmla="*/ 19 w 84"/>
                <a:gd name="T63" fmla="*/ 19 h 85"/>
                <a:gd name="T64" fmla="*/ 11 w 84"/>
                <a:gd name="T65" fmla="*/ 29 h 85"/>
                <a:gd name="T66" fmla="*/ 8 w 84"/>
                <a:gd name="T67" fmla="*/ 43 h 85"/>
                <a:gd name="T68" fmla="*/ 11 w 84"/>
                <a:gd name="T69" fmla="*/ 56 h 85"/>
                <a:gd name="T70" fmla="*/ 19 w 84"/>
                <a:gd name="T71" fmla="*/ 67 h 85"/>
                <a:gd name="T72" fmla="*/ 29 w 84"/>
                <a:gd name="T73" fmla="*/ 75 h 85"/>
                <a:gd name="T74" fmla="*/ 43 w 84"/>
                <a:gd name="T75" fmla="*/ 77 h 85"/>
                <a:gd name="T76" fmla="*/ 56 w 84"/>
                <a:gd name="T77" fmla="*/ 75 h 85"/>
                <a:gd name="T78" fmla="*/ 67 w 84"/>
                <a:gd name="T79" fmla="*/ 67 h 85"/>
                <a:gd name="T80" fmla="*/ 75 w 84"/>
                <a:gd name="T81" fmla="*/ 56 h 85"/>
                <a:gd name="T82" fmla="*/ 77 w 84"/>
                <a:gd name="T83" fmla="*/ 43 h 85"/>
                <a:gd name="T84" fmla="*/ 75 w 84"/>
                <a:gd name="T85" fmla="*/ 29 h 85"/>
                <a:gd name="T86" fmla="*/ 67 w 84"/>
                <a:gd name="T87" fmla="*/ 19 h 85"/>
                <a:gd name="T88" fmla="*/ 56 w 84"/>
                <a:gd name="T89" fmla="*/ 11 h 85"/>
                <a:gd name="T90" fmla="*/ 43 w 84"/>
                <a:gd name="T91" fmla="*/ 8 h 85"/>
                <a:gd name="T92" fmla="*/ 43 w 84"/>
                <a:gd name="T93" fmla="*/ 0 h 85"/>
                <a:gd name="T94" fmla="*/ 59 w 84"/>
                <a:gd name="T95" fmla="*/ 4 h 85"/>
                <a:gd name="T96" fmla="*/ 72 w 84"/>
                <a:gd name="T97" fmla="*/ 13 h 85"/>
                <a:gd name="T98" fmla="*/ 81 w 84"/>
                <a:gd name="T99" fmla="*/ 27 h 85"/>
                <a:gd name="T100" fmla="*/ 84 w 84"/>
                <a:gd name="T101" fmla="*/ 43 h 85"/>
                <a:gd name="T102" fmla="*/ 81 w 84"/>
                <a:gd name="T103" fmla="*/ 59 h 85"/>
                <a:gd name="T104" fmla="*/ 72 w 84"/>
                <a:gd name="T105" fmla="*/ 72 h 85"/>
                <a:gd name="T106" fmla="*/ 59 w 84"/>
                <a:gd name="T107" fmla="*/ 81 h 85"/>
                <a:gd name="T108" fmla="*/ 43 w 84"/>
                <a:gd name="T109" fmla="*/ 85 h 85"/>
                <a:gd name="T110" fmla="*/ 27 w 84"/>
                <a:gd name="T111" fmla="*/ 81 h 85"/>
                <a:gd name="T112" fmla="*/ 12 w 84"/>
                <a:gd name="T113" fmla="*/ 72 h 85"/>
                <a:gd name="T114" fmla="*/ 4 w 84"/>
                <a:gd name="T115" fmla="*/ 59 h 85"/>
                <a:gd name="T116" fmla="*/ 0 w 84"/>
                <a:gd name="T117" fmla="*/ 43 h 85"/>
                <a:gd name="T118" fmla="*/ 4 w 84"/>
                <a:gd name="T119" fmla="*/ 27 h 85"/>
                <a:gd name="T120" fmla="*/ 12 w 84"/>
                <a:gd name="T121" fmla="*/ 13 h 85"/>
                <a:gd name="T122" fmla="*/ 27 w 84"/>
                <a:gd name="T123" fmla="*/ 4 h 85"/>
                <a:gd name="T124" fmla="*/ 43 w 84"/>
                <a:gd name="T1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5">
                  <a:moveTo>
                    <a:pt x="41" y="16"/>
                  </a:moveTo>
                  <a:lnTo>
                    <a:pt x="44" y="16"/>
                  </a:lnTo>
                  <a:lnTo>
                    <a:pt x="47" y="17"/>
                  </a:lnTo>
                  <a:lnTo>
                    <a:pt x="67" y="39"/>
                  </a:lnTo>
                  <a:lnTo>
                    <a:pt x="68" y="41"/>
                  </a:lnTo>
                  <a:lnTo>
                    <a:pt x="68" y="44"/>
                  </a:lnTo>
                  <a:lnTo>
                    <a:pt x="67" y="47"/>
                  </a:lnTo>
                  <a:lnTo>
                    <a:pt x="65" y="48"/>
                  </a:lnTo>
                  <a:lnTo>
                    <a:pt x="63" y="48"/>
                  </a:lnTo>
                  <a:lnTo>
                    <a:pt x="60" y="47"/>
                  </a:lnTo>
                  <a:lnTo>
                    <a:pt x="48" y="35"/>
                  </a:lnTo>
                  <a:lnTo>
                    <a:pt x="48" y="64"/>
                  </a:lnTo>
                  <a:lnTo>
                    <a:pt x="47" y="67"/>
                  </a:lnTo>
                  <a:lnTo>
                    <a:pt x="45" y="68"/>
                  </a:lnTo>
                  <a:lnTo>
                    <a:pt x="43" y="69"/>
                  </a:lnTo>
                  <a:lnTo>
                    <a:pt x="40" y="68"/>
                  </a:lnTo>
                  <a:lnTo>
                    <a:pt x="37" y="67"/>
                  </a:lnTo>
                  <a:lnTo>
                    <a:pt x="37" y="64"/>
                  </a:lnTo>
                  <a:lnTo>
                    <a:pt x="37" y="35"/>
                  </a:lnTo>
                  <a:lnTo>
                    <a:pt x="25" y="47"/>
                  </a:lnTo>
                  <a:lnTo>
                    <a:pt x="23" y="48"/>
                  </a:lnTo>
                  <a:lnTo>
                    <a:pt x="20" y="48"/>
                  </a:lnTo>
                  <a:lnTo>
                    <a:pt x="17" y="47"/>
                  </a:lnTo>
                  <a:lnTo>
                    <a:pt x="16" y="44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9" y="17"/>
                  </a:lnTo>
                  <a:lnTo>
                    <a:pt x="41" y="16"/>
                  </a:lnTo>
                  <a:close/>
                  <a:moveTo>
                    <a:pt x="43" y="8"/>
                  </a:moveTo>
                  <a:lnTo>
                    <a:pt x="29" y="11"/>
                  </a:lnTo>
                  <a:lnTo>
                    <a:pt x="19" y="19"/>
                  </a:lnTo>
                  <a:lnTo>
                    <a:pt x="11" y="29"/>
                  </a:lnTo>
                  <a:lnTo>
                    <a:pt x="8" y="43"/>
                  </a:lnTo>
                  <a:lnTo>
                    <a:pt x="11" y="56"/>
                  </a:lnTo>
                  <a:lnTo>
                    <a:pt x="19" y="67"/>
                  </a:lnTo>
                  <a:lnTo>
                    <a:pt x="29" y="75"/>
                  </a:lnTo>
                  <a:lnTo>
                    <a:pt x="43" y="77"/>
                  </a:lnTo>
                  <a:lnTo>
                    <a:pt x="56" y="75"/>
                  </a:lnTo>
                  <a:lnTo>
                    <a:pt x="67" y="67"/>
                  </a:lnTo>
                  <a:lnTo>
                    <a:pt x="75" y="56"/>
                  </a:lnTo>
                  <a:lnTo>
                    <a:pt x="77" y="43"/>
                  </a:lnTo>
                  <a:lnTo>
                    <a:pt x="75" y="29"/>
                  </a:lnTo>
                  <a:lnTo>
                    <a:pt x="67" y="19"/>
                  </a:lnTo>
                  <a:lnTo>
                    <a:pt x="56" y="11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3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3" y="85"/>
                  </a:lnTo>
                  <a:lnTo>
                    <a:pt x="27" y="81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2" y="13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56EC3C29-2748-4FA7-A9D3-067763A9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688" y="3123823"/>
              <a:ext cx="168381" cy="168381"/>
            </a:xfrm>
            <a:custGeom>
              <a:avLst/>
              <a:gdLst>
                <a:gd name="T0" fmla="*/ 37 w 113"/>
                <a:gd name="T1" fmla="*/ 51 h 113"/>
                <a:gd name="T2" fmla="*/ 35 w 113"/>
                <a:gd name="T3" fmla="*/ 57 h 113"/>
                <a:gd name="T4" fmla="*/ 46 w 113"/>
                <a:gd name="T5" fmla="*/ 76 h 113"/>
                <a:gd name="T6" fmla="*/ 67 w 113"/>
                <a:gd name="T7" fmla="*/ 76 h 113"/>
                <a:gd name="T8" fmla="*/ 78 w 113"/>
                <a:gd name="T9" fmla="*/ 57 h 113"/>
                <a:gd name="T10" fmla="*/ 77 w 113"/>
                <a:gd name="T11" fmla="*/ 49 h 113"/>
                <a:gd name="T12" fmla="*/ 87 w 113"/>
                <a:gd name="T13" fmla="*/ 49 h 113"/>
                <a:gd name="T14" fmla="*/ 86 w 113"/>
                <a:gd name="T15" fmla="*/ 69 h 113"/>
                <a:gd name="T16" fmla="*/ 69 w 113"/>
                <a:gd name="T17" fmla="*/ 86 h 113"/>
                <a:gd name="T18" fmla="*/ 45 w 113"/>
                <a:gd name="T19" fmla="*/ 86 h 113"/>
                <a:gd name="T20" fmla="*/ 27 w 113"/>
                <a:gd name="T21" fmla="*/ 69 h 113"/>
                <a:gd name="T22" fmla="*/ 25 w 113"/>
                <a:gd name="T23" fmla="*/ 51 h 113"/>
                <a:gd name="T24" fmla="*/ 14 w 113"/>
                <a:gd name="T25" fmla="*/ 51 h 113"/>
                <a:gd name="T26" fmla="*/ 14 w 113"/>
                <a:gd name="T27" fmla="*/ 92 h 113"/>
                <a:gd name="T28" fmla="*/ 18 w 113"/>
                <a:gd name="T29" fmla="*/ 98 h 113"/>
                <a:gd name="T30" fmla="*/ 91 w 113"/>
                <a:gd name="T31" fmla="*/ 98 h 113"/>
                <a:gd name="T32" fmla="*/ 98 w 113"/>
                <a:gd name="T33" fmla="*/ 96 h 113"/>
                <a:gd name="T34" fmla="*/ 99 w 113"/>
                <a:gd name="T35" fmla="*/ 77 h 113"/>
                <a:gd name="T36" fmla="*/ 98 w 113"/>
                <a:gd name="T37" fmla="*/ 49 h 113"/>
                <a:gd name="T38" fmla="*/ 87 w 113"/>
                <a:gd name="T39" fmla="*/ 15 h 113"/>
                <a:gd name="T40" fmla="*/ 85 w 113"/>
                <a:gd name="T41" fmla="*/ 16 h 113"/>
                <a:gd name="T42" fmla="*/ 85 w 113"/>
                <a:gd name="T43" fmla="*/ 25 h 113"/>
                <a:gd name="T44" fmla="*/ 86 w 113"/>
                <a:gd name="T45" fmla="*/ 28 h 113"/>
                <a:gd name="T46" fmla="*/ 95 w 113"/>
                <a:gd name="T47" fmla="*/ 28 h 113"/>
                <a:gd name="T48" fmla="*/ 98 w 113"/>
                <a:gd name="T49" fmla="*/ 27 h 113"/>
                <a:gd name="T50" fmla="*/ 98 w 113"/>
                <a:gd name="T51" fmla="*/ 17 h 113"/>
                <a:gd name="T52" fmla="*/ 97 w 113"/>
                <a:gd name="T53" fmla="*/ 15 h 113"/>
                <a:gd name="T54" fmla="*/ 94 w 113"/>
                <a:gd name="T55" fmla="*/ 0 h 113"/>
                <a:gd name="T56" fmla="*/ 105 w 113"/>
                <a:gd name="T57" fmla="*/ 4 h 113"/>
                <a:gd name="T58" fmla="*/ 111 w 113"/>
                <a:gd name="T59" fmla="*/ 13 h 113"/>
                <a:gd name="T60" fmla="*/ 113 w 113"/>
                <a:gd name="T61" fmla="*/ 94 h 113"/>
                <a:gd name="T62" fmla="*/ 110 w 113"/>
                <a:gd name="T63" fmla="*/ 105 h 113"/>
                <a:gd name="T64" fmla="*/ 101 w 113"/>
                <a:gd name="T65" fmla="*/ 112 h 113"/>
                <a:gd name="T66" fmla="*/ 20 w 113"/>
                <a:gd name="T67" fmla="*/ 113 h 113"/>
                <a:gd name="T68" fmla="*/ 9 w 113"/>
                <a:gd name="T69" fmla="*/ 110 h 113"/>
                <a:gd name="T70" fmla="*/ 1 w 113"/>
                <a:gd name="T71" fmla="*/ 101 h 113"/>
                <a:gd name="T72" fmla="*/ 0 w 113"/>
                <a:gd name="T73" fmla="*/ 20 h 113"/>
                <a:gd name="T74" fmla="*/ 4 w 113"/>
                <a:gd name="T75" fmla="*/ 8 h 113"/>
                <a:gd name="T76" fmla="*/ 13 w 113"/>
                <a:gd name="T77" fmla="*/ 1 h 113"/>
                <a:gd name="T78" fmla="*/ 94 w 113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113">
                  <a:moveTo>
                    <a:pt x="77" y="49"/>
                  </a:moveTo>
                  <a:lnTo>
                    <a:pt x="37" y="51"/>
                  </a:lnTo>
                  <a:lnTo>
                    <a:pt x="35" y="53"/>
                  </a:lnTo>
                  <a:lnTo>
                    <a:pt x="35" y="57"/>
                  </a:lnTo>
                  <a:lnTo>
                    <a:pt x="38" y="68"/>
                  </a:lnTo>
                  <a:lnTo>
                    <a:pt x="46" y="76"/>
                  </a:lnTo>
                  <a:lnTo>
                    <a:pt x="57" y="78"/>
                  </a:lnTo>
                  <a:lnTo>
                    <a:pt x="67" y="76"/>
                  </a:lnTo>
                  <a:lnTo>
                    <a:pt x="75" y="68"/>
                  </a:lnTo>
                  <a:lnTo>
                    <a:pt x="78" y="57"/>
                  </a:lnTo>
                  <a:lnTo>
                    <a:pt x="78" y="53"/>
                  </a:lnTo>
                  <a:lnTo>
                    <a:pt x="77" y="49"/>
                  </a:lnTo>
                  <a:close/>
                  <a:moveTo>
                    <a:pt x="98" y="49"/>
                  </a:moveTo>
                  <a:lnTo>
                    <a:pt x="87" y="49"/>
                  </a:lnTo>
                  <a:lnTo>
                    <a:pt x="89" y="57"/>
                  </a:lnTo>
                  <a:lnTo>
                    <a:pt x="86" y="69"/>
                  </a:lnTo>
                  <a:lnTo>
                    <a:pt x="79" y="80"/>
                  </a:lnTo>
                  <a:lnTo>
                    <a:pt x="69" y="86"/>
                  </a:lnTo>
                  <a:lnTo>
                    <a:pt x="57" y="89"/>
                  </a:lnTo>
                  <a:lnTo>
                    <a:pt x="45" y="86"/>
                  </a:lnTo>
                  <a:lnTo>
                    <a:pt x="34" y="80"/>
                  </a:lnTo>
                  <a:lnTo>
                    <a:pt x="27" y="69"/>
                  </a:lnTo>
                  <a:lnTo>
                    <a:pt x="25" y="57"/>
                  </a:lnTo>
                  <a:lnTo>
                    <a:pt x="25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78"/>
                  </a:lnTo>
                  <a:lnTo>
                    <a:pt x="14" y="92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22" y="100"/>
                  </a:lnTo>
                  <a:lnTo>
                    <a:pt x="91" y="98"/>
                  </a:lnTo>
                  <a:lnTo>
                    <a:pt x="95" y="97"/>
                  </a:lnTo>
                  <a:lnTo>
                    <a:pt x="98" y="96"/>
                  </a:lnTo>
                  <a:lnTo>
                    <a:pt x="99" y="92"/>
                  </a:lnTo>
                  <a:lnTo>
                    <a:pt x="99" y="77"/>
                  </a:lnTo>
                  <a:lnTo>
                    <a:pt x="98" y="49"/>
                  </a:lnTo>
                  <a:lnTo>
                    <a:pt x="98" y="49"/>
                  </a:lnTo>
                  <a:close/>
                  <a:moveTo>
                    <a:pt x="95" y="15"/>
                  </a:moveTo>
                  <a:lnTo>
                    <a:pt x="87" y="15"/>
                  </a:lnTo>
                  <a:lnTo>
                    <a:pt x="86" y="15"/>
                  </a:lnTo>
                  <a:lnTo>
                    <a:pt x="85" y="16"/>
                  </a:lnTo>
                  <a:lnTo>
                    <a:pt x="85" y="17"/>
                  </a:lnTo>
                  <a:lnTo>
                    <a:pt x="85" y="25"/>
                  </a:lnTo>
                  <a:lnTo>
                    <a:pt x="85" y="27"/>
                  </a:lnTo>
                  <a:lnTo>
                    <a:pt x="86" y="28"/>
                  </a:lnTo>
                  <a:lnTo>
                    <a:pt x="87" y="28"/>
                  </a:lnTo>
                  <a:lnTo>
                    <a:pt x="95" y="28"/>
                  </a:lnTo>
                  <a:lnTo>
                    <a:pt x="97" y="28"/>
                  </a:lnTo>
                  <a:lnTo>
                    <a:pt x="98" y="27"/>
                  </a:lnTo>
                  <a:lnTo>
                    <a:pt x="98" y="25"/>
                  </a:lnTo>
                  <a:lnTo>
                    <a:pt x="98" y="17"/>
                  </a:lnTo>
                  <a:lnTo>
                    <a:pt x="98" y="16"/>
                  </a:lnTo>
                  <a:lnTo>
                    <a:pt x="97" y="15"/>
                  </a:lnTo>
                  <a:lnTo>
                    <a:pt x="95" y="15"/>
                  </a:lnTo>
                  <a:close/>
                  <a:moveTo>
                    <a:pt x="94" y="0"/>
                  </a:moveTo>
                  <a:lnTo>
                    <a:pt x="99" y="1"/>
                  </a:lnTo>
                  <a:lnTo>
                    <a:pt x="105" y="4"/>
                  </a:lnTo>
                  <a:lnTo>
                    <a:pt x="109" y="8"/>
                  </a:lnTo>
                  <a:lnTo>
                    <a:pt x="111" y="13"/>
                  </a:lnTo>
                  <a:lnTo>
                    <a:pt x="113" y="19"/>
                  </a:lnTo>
                  <a:lnTo>
                    <a:pt x="113" y="94"/>
                  </a:lnTo>
                  <a:lnTo>
                    <a:pt x="113" y="100"/>
                  </a:lnTo>
                  <a:lnTo>
                    <a:pt x="110" y="105"/>
                  </a:lnTo>
                  <a:lnTo>
                    <a:pt x="106" y="109"/>
                  </a:lnTo>
                  <a:lnTo>
                    <a:pt x="101" y="112"/>
                  </a:lnTo>
                  <a:lnTo>
                    <a:pt x="94" y="113"/>
                  </a:lnTo>
                  <a:lnTo>
                    <a:pt x="20" y="113"/>
                  </a:lnTo>
                  <a:lnTo>
                    <a:pt x="13" y="112"/>
                  </a:lnTo>
                  <a:lnTo>
                    <a:pt x="9" y="110"/>
                  </a:lnTo>
                  <a:lnTo>
                    <a:pt x="4" y="105"/>
                  </a:lnTo>
                  <a:lnTo>
                    <a:pt x="1" y="101"/>
                  </a:lnTo>
                  <a:lnTo>
                    <a:pt x="1" y="94"/>
                  </a:lnTo>
                  <a:lnTo>
                    <a:pt x="0" y="20"/>
                  </a:lnTo>
                  <a:lnTo>
                    <a:pt x="1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3" y="1"/>
                  </a:lnTo>
                  <a:lnTo>
                    <a:pt x="18" y="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63C109F9-8093-4804-BE80-56A8A3269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7298" y="3375650"/>
              <a:ext cx="174341" cy="129638"/>
            </a:xfrm>
            <a:custGeom>
              <a:avLst/>
              <a:gdLst>
                <a:gd name="T0" fmla="*/ 44 w 117"/>
                <a:gd name="T1" fmla="*/ 21 h 87"/>
                <a:gd name="T2" fmla="*/ 44 w 117"/>
                <a:gd name="T3" fmla="*/ 65 h 87"/>
                <a:gd name="T4" fmla="*/ 80 w 117"/>
                <a:gd name="T5" fmla="*/ 43 h 87"/>
                <a:gd name="T6" fmla="*/ 44 w 117"/>
                <a:gd name="T7" fmla="*/ 21 h 87"/>
                <a:gd name="T8" fmla="*/ 58 w 117"/>
                <a:gd name="T9" fmla="*/ 0 h 87"/>
                <a:gd name="T10" fmla="*/ 86 w 117"/>
                <a:gd name="T11" fmla="*/ 0 h 87"/>
                <a:gd name="T12" fmla="*/ 111 w 117"/>
                <a:gd name="T13" fmla="*/ 3 h 87"/>
                <a:gd name="T14" fmla="*/ 115 w 117"/>
                <a:gd name="T15" fmla="*/ 23 h 87"/>
                <a:gd name="T16" fmla="*/ 117 w 117"/>
                <a:gd name="T17" fmla="*/ 43 h 87"/>
                <a:gd name="T18" fmla="*/ 115 w 117"/>
                <a:gd name="T19" fmla="*/ 64 h 87"/>
                <a:gd name="T20" fmla="*/ 111 w 117"/>
                <a:gd name="T21" fmla="*/ 83 h 87"/>
                <a:gd name="T22" fmla="*/ 86 w 117"/>
                <a:gd name="T23" fmla="*/ 85 h 87"/>
                <a:gd name="T24" fmla="*/ 58 w 117"/>
                <a:gd name="T25" fmla="*/ 87 h 87"/>
                <a:gd name="T26" fmla="*/ 30 w 117"/>
                <a:gd name="T27" fmla="*/ 85 h 87"/>
                <a:gd name="T28" fmla="*/ 5 w 117"/>
                <a:gd name="T29" fmla="*/ 83 h 87"/>
                <a:gd name="T30" fmla="*/ 1 w 117"/>
                <a:gd name="T31" fmla="*/ 64 h 87"/>
                <a:gd name="T32" fmla="*/ 0 w 117"/>
                <a:gd name="T33" fmla="*/ 43 h 87"/>
                <a:gd name="T34" fmla="*/ 1 w 117"/>
                <a:gd name="T35" fmla="*/ 23 h 87"/>
                <a:gd name="T36" fmla="*/ 5 w 117"/>
                <a:gd name="T37" fmla="*/ 3 h 87"/>
                <a:gd name="T38" fmla="*/ 30 w 117"/>
                <a:gd name="T39" fmla="*/ 0 h 87"/>
                <a:gd name="T40" fmla="*/ 58 w 117"/>
                <a:gd name="T4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87">
                  <a:moveTo>
                    <a:pt x="44" y="21"/>
                  </a:moveTo>
                  <a:lnTo>
                    <a:pt x="44" y="65"/>
                  </a:lnTo>
                  <a:lnTo>
                    <a:pt x="80" y="43"/>
                  </a:lnTo>
                  <a:lnTo>
                    <a:pt x="44" y="21"/>
                  </a:lnTo>
                  <a:close/>
                  <a:moveTo>
                    <a:pt x="58" y="0"/>
                  </a:moveTo>
                  <a:lnTo>
                    <a:pt x="86" y="0"/>
                  </a:lnTo>
                  <a:lnTo>
                    <a:pt x="111" y="3"/>
                  </a:lnTo>
                  <a:lnTo>
                    <a:pt x="115" y="23"/>
                  </a:lnTo>
                  <a:lnTo>
                    <a:pt x="117" y="43"/>
                  </a:lnTo>
                  <a:lnTo>
                    <a:pt x="115" y="64"/>
                  </a:lnTo>
                  <a:lnTo>
                    <a:pt x="111" y="83"/>
                  </a:lnTo>
                  <a:lnTo>
                    <a:pt x="86" y="85"/>
                  </a:lnTo>
                  <a:lnTo>
                    <a:pt x="58" y="87"/>
                  </a:lnTo>
                  <a:lnTo>
                    <a:pt x="30" y="85"/>
                  </a:lnTo>
                  <a:lnTo>
                    <a:pt x="5" y="83"/>
                  </a:lnTo>
                  <a:lnTo>
                    <a:pt x="1" y="64"/>
                  </a:lnTo>
                  <a:lnTo>
                    <a:pt x="0" y="43"/>
                  </a:lnTo>
                  <a:lnTo>
                    <a:pt x="1" y="23"/>
                  </a:lnTo>
                  <a:lnTo>
                    <a:pt x="5" y="3"/>
                  </a:lnTo>
                  <a:lnTo>
                    <a:pt x="3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E061CAC2-9F94-45CF-AFE5-9C094D2E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932" y="3092532"/>
              <a:ext cx="168381" cy="137088"/>
            </a:xfrm>
            <a:custGeom>
              <a:avLst/>
              <a:gdLst>
                <a:gd name="T0" fmla="*/ 78 w 113"/>
                <a:gd name="T1" fmla="*/ 0 h 92"/>
                <a:gd name="T2" fmla="*/ 85 w 113"/>
                <a:gd name="T3" fmla="*/ 1 h 92"/>
                <a:gd name="T4" fmla="*/ 90 w 113"/>
                <a:gd name="T5" fmla="*/ 4 h 92"/>
                <a:gd name="T6" fmla="*/ 95 w 113"/>
                <a:gd name="T7" fmla="*/ 8 h 92"/>
                <a:gd name="T8" fmla="*/ 103 w 113"/>
                <a:gd name="T9" fmla="*/ 5 h 92"/>
                <a:gd name="T10" fmla="*/ 110 w 113"/>
                <a:gd name="T11" fmla="*/ 2 h 92"/>
                <a:gd name="T12" fmla="*/ 107 w 113"/>
                <a:gd name="T13" fmla="*/ 8 h 92"/>
                <a:gd name="T14" fmla="*/ 103 w 113"/>
                <a:gd name="T15" fmla="*/ 12 h 92"/>
                <a:gd name="T16" fmla="*/ 99 w 113"/>
                <a:gd name="T17" fmla="*/ 14 h 92"/>
                <a:gd name="T18" fmla="*/ 106 w 113"/>
                <a:gd name="T19" fmla="*/ 13 h 92"/>
                <a:gd name="T20" fmla="*/ 113 w 113"/>
                <a:gd name="T21" fmla="*/ 12 h 92"/>
                <a:gd name="T22" fmla="*/ 107 w 113"/>
                <a:gd name="T23" fmla="*/ 18 h 92"/>
                <a:gd name="T24" fmla="*/ 101 w 113"/>
                <a:gd name="T25" fmla="*/ 24 h 92"/>
                <a:gd name="T26" fmla="*/ 102 w 113"/>
                <a:gd name="T27" fmla="*/ 26 h 92"/>
                <a:gd name="T28" fmla="*/ 99 w 113"/>
                <a:gd name="T29" fmla="*/ 42 h 92"/>
                <a:gd name="T30" fmla="*/ 94 w 113"/>
                <a:gd name="T31" fmla="*/ 57 h 92"/>
                <a:gd name="T32" fmla="*/ 85 w 113"/>
                <a:gd name="T33" fmla="*/ 70 h 92"/>
                <a:gd name="T34" fmla="*/ 71 w 113"/>
                <a:gd name="T35" fmla="*/ 82 h 92"/>
                <a:gd name="T36" fmla="*/ 56 w 113"/>
                <a:gd name="T37" fmla="*/ 89 h 92"/>
                <a:gd name="T38" fmla="*/ 36 w 113"/>
                <a:gd name="T39" fmla="*/ 92 h 92"/>
                <a:gd name="T40" fmla="*/ 17 w 113"/>
                <a:gd name="T41" fmla="*/ 89 h 92"/>
                <a:gd name="T42" fmla="*/ 0 w 113"/>
                <a:gd name="T43" fmla="*/ 82 h 92"/>
                <a:gd name="T44" fmla="*/ 5 w 113"/>
                <a:gd name="T45" fmla="*/ 82 h 92"/>
                <a:gd name="T46" fmla="*/ 21 w 113"/>
                <a:gd name="T47" fmla="*/ 80 h 92"/>
                <a:gd name="T48" fmla="*/ 34 w 113"/>
                <a:gd name="T49" fmla="*/ 72 h 92"/>
                <a:gd name="T50" fmla="*/ 25 w 113"/>
                <a:gd name="T51" fmla="*/ 70 h 92"/>
                <a:gd name="T52" fmla="*/ 17 w 113"/>
                <a:gd name="T53" fmla="*/ 64 h 92"/>
                <a:gd name="T54" fmla="*/ 13 w 113"/>
                <a:gd name="T55" fmla="*/ 56 h 92"/>
                <a:gd name="T56" fmla="*/ 17 w 113"/>
                <a:gd name="T57" fmla="*/ 57 h 92"/>
                <a:gd name="T58" fmla="*/ 24 w 113"/>
                <a:gd name="T59" fmla="*/ 56 h 92"/>
                <a:gd name="T60" fmla="*/ 14 w 113"/>
                <a:gd name="T61" fmla="*/ 52 h 92"/>
                <a:gd name="T62" fmla="*/ 8 w 113"/>
                <a:gd name="T63" fmla="*/ 44 h 92"/>
                <a:gd name="T64" fmla="*/ 5 w 113"/>
                <a:gd name="T65" fmla="*/ 33 h 92"/>
                <a:gd name="T66" fmla="*/ 5 w 113"/>
                <a:gd name="T67" fmla="*/ 33 h 92"/>
                <a:gd name="T68" fmla="*/ 9 w 113"/>
                <a:gd name="T69" fmla="*/ 34 h 92"/>
                <a:gd name="T70" fmla="*/ 16 w 113"/>
                <a:gd name="T71" fmla="*/ 36 h 92"/>
                <a:gd name="T72" fmla="*/ 10 w 113"/>
                <a:gd name="T73" fmla="*/ 32 h 92"/>
                <a:gd name="T74" fmla="*/ 8 w 113"/>
                <a:gd name="T75" fmla="*/ 28 h 92"/>
                <a:gd name="T76" fmla="*/ 5 w 113"/>
                <a:gd name="T77" fmla="*/ 22 h 92"/>
                <a:gd name="T78" fmla="*/ 5 w 113"/>
                <a:gd name="T79" fmla="*/ 16 h 92"/>
                <a:gd name="T80" fmla="*/ 5 w 113"/>
                <a:gd name="T81" fmla="*/ 10 h 92"/>
                <a:gd name="T82" fmla="*/ 8 w 113"/>
                <a:gd name="T83" fmla="*/ 5 h 92"/>
                <a:gd name="T84" fmla="*/ 21 w 113"/>
                <a:gd name="T85" fmla="*/ 17 h 92"/>
                <a:gd name="T86" fmla="*/ 37 w 113"/>
                <a:gd name="T87" fmla="*/ 25 h 92"/>
                <a:gd name="T88" fmla="*/ 56 w 113"/>
                <a:gd name="T89" fmla="*/ 29 h 92"/>
                <a:gd name="T90" fmla="*/ 56 w 113"/>
                <a:gd name="T91" fmla="*/ 24 h 92"/>
                <a:gd name="T92" fmla="*/ 58 w 113"/>
                <a:gd name="T93" fmla="*/ 12 h 92"/>
                <a:gd name="T94" fmla="*/ 66 w 113"/>
                <a:gd name="T95" fmla="*/ 4 h 92"/>
                <a:gd name="T96" fmla="*/ 78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0"/>
                  </a:moveTo>
                  <a:lnTo>
                    <a:pt x="85" y="1"/>
                  </a:lnTo>
                  <a:lnTo>
                    <a:pt x="90" y="4"/>
                  </a:lnTo>
                  <a:lnTo>
                    <a:pt x="95" y="8"/>
                  </a:lnTo>
                  <a:lnTo>
                    <a:pt x="103" y="5"/>
                  </a:lnTo>
                  <a:lnTo>
                    <a:pt x="110" y="2"/>
                  </a:lnTo>
                  <a:lnTo>
                    <a:pt x="107" y="8"/>
                  </a:lnTo>
                  <a:lnTo>
                    <a:pt x="103" y="12"/>
                  </a:lnTo>
                  <a:lnTo>
                    <a:pt x="99" y="14"/>
                  </a:lnTo>
                  <a:lnTo>
                    <a:pt x="106" y="13"/>
                  </a:lnTo>
                  <a:lnTo>
                    <a:pt x="113" y="12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102" y="26"/>
                  </a:lnTo>
                  <a:lnTo>
                    <a:pt x="99" y="42"/>
                  </a:lnTo>
                  <a:lnTo>
                    <a:pt x="94" y="57"/>
                  </a:lnTo>
                  <a:lnTo>
                    <a:pt x="85" y="70"/>
                  </a:lnTo>
                  <a:lnTo>
                    <a:pt x="71" y="82"/>
                  </a:lnTo>
                  <a:lnTo>
                    <a:pt x="56" y="89"/>
                  </a:lnTo>
                  <a:lnTo>
                    <a:pt x="36" y="92"/>
                  </a:lnTo>
                  <a:lnTo>
                    <a:pt x="17" y="89"/>
                  </a:lnTo>
                  <a:lnTo>
                    <a:pt x="0" y="82"/>
                  </a:lnTo>
                  <a:lnTo>
                    <a:pt x="5" y="82"/>
                  </a:lnTo>
                  <a:lnTo>
                    <a:pt x="21" y="80"/>
                  </a:lnTo>
                  <a:lnTo>
                    <a:pt x="34" y="72"/>
                  </a:lnTo>
                  <a:lnTo>
                    <a:pt x="25" y="70"/>
                  </a:lnTo>
                  <a:lnTo>
                    <a:pt x="17" y="64"/>
                  </a:lnTo>
                  <a:lnTo>
                    <a:pt x="13" y="56"/>
                  </a:lnTo>
                  <a:lnTo>
                    <a:pt x="17" y="57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8" y="44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9" y="34"/>
                  </a:lnTo>
                  <a:lnTo>
                    <a:pt x="16" y="36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5" y="10"/>
                  </a:lnTo>
                  <a:lnTo>
                    <a:pt x="8" y="5"/>
                  </a:lnTo>
                  <a:lnTo>
                    <a:pt x="21" y="17"/>
                  </a:lnTo>
                  <a:lnTo>
                    <a:pt x="37" y="25"/>
                  </a:lnTo>
                  <a:lnTo>
                    <a:pt x="56" y="29"/>
                  </a:lnTo>
                  <a:lnTo>
                    <a:pt x="56" y="24"/>
                  </a:lnTo>
                  <a:lnTo>
                    <a:pt x="58" y="12"/>
                  </a:lnTo>
                  <a:lnTo>
                    <a:pt x="66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2E23D94C-A56E-45B2-AC44-3740C7519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57" y="4043213"/>
              <a:ext cx="147520" cy="149009"/>
            </a:xfrm>
            <a:custGeom>
              <a:avLst/>
              <a:gdLst>
                <a:gd name="T0" fmla="*/ 30 w 99"/>
                <a:gd name="T1" fmla="*/ 31 h 100"/>
                <a:gd name="T2" fmla="*/ 67 w 99"/>
                <a:gd name="T3" fmla="*/ 31 h 100"/>
                <a:gd name="T4" fmla="*/ 67 w 99"/>
                <a:gd name="T5" fmla="*/ 68 h 100"/>
                <a:gd name="T6" fmla="*/ 30 w 99"/>
                <a:gd name="T7" fmla="*/ 68 h 100"/>
                <a:gd name="T8" fmla="*/ 30 w 99"/>
                <a:gd name="T9" fmla="*/ 31 h 100"/>
                <a:gd name="T10" fmla="*/ 49 w 99"/>
                <a:gd name="T11" fmla="*/ 10 h 100"/>
                <a:gd name="T12" fmla="*/ 33 w 99"/>
                <a:gd name="T13" fmla="*/ 12 h 100"/>
                <a:gd name="T14" fmla="*/ 21 w 99"/>
                <a:gd name="T15" fmla="*/ 22 h 100"/>
                <a:gd name="T16" fmla="*/ 12 w 99"/>
                <a:gd name="T17" fmla="*/ 35 h 100"/>
                <a:gd name="T18" fmla="*/ 9 w 99"/>
                <a:gd name="T19" fmla="*/ 50 h 100"/>
                <a:gd name="T20" fmla="*/ 12 w 99"/>
                <a:gd name="T21" fmla="*/ 66 h 100"/>
                <a:gd name="T22" fmla="*/ 21 w 99"/>
                <a:gd name="T23" fmla="*/ 79 h 100"/>
                <a:gd name="T24" fmla="*/ 33 w 99"/>
                <a:gd name="T25" fmla="*/ 87 h 100"/>
                <a:gd name="T26" fmla="*/ 49 w 99"/>
                <a:gd name="T27" fmla="*/ 91 h 100"/>
                <a:gd name="T28" fmla="*/ 65 w 99"/>
                <a:gd name="T29" fmla="*/ 87 h 100"/>
                <a:gd name="T30" fmla="*/ 78 w 99"/>
                <a:gd name="T31" fmla="*/ 79 h 100"/>
                <a:gd name="T32" fmla="*/ 86 w 99"/>
                <a:gd name="T33" fmla="*/ 66 h 100"/>
                <a:gd name="T34" fmla="*/ 90 w 99"/>
                <a:gd name="T35" fmla="*/ 50 h 100"/>
                <a:gd name="T36" fmla="*/ 86 w 99"/>
                <a:gd name="T37" fmla="*/ 35 h 100"/>
                <a:gd name="T38" fmla="*/ 78 w 99"/>
                <a:gd name="T39" fmla="*/ 22 h 100"/>
                <a:gd name="T40" fmla="*/ 65 w 99"/>
                <a:gd name="T41" fmla="*/ 12 h 100"/>
                <a:gd name="T42" fmla="*/ 49 w 99"/>
                <a:gd name="T43" fmla="*/ 10 h 100"/>
                <a:gd name="T44" fmla="*/ 49 w 99"/>
                <a:gd name="T45" fmla="*/ 0 h 100"/>
                <a:gd name="T46" fmla="*/ 69 w 99"/>
                <a:gd name="T47" fmla="*/ 4 h 100"/>
                <a:gd name="T48" fmla="*/ 85 w 99"/>
                <a:gd name="T49" fmla="*/ 15 h 100"/>
                <a:gd name="T50" fmla="*/ 95 w 99"/>
                <a:gd name="T51" fmla="*/ 31 h 100"/>
                <a:gd name="T52" fmla="*/ 99 w 99"/>
                <a:gd name="T53" fmla="*/ 50 h 100"/>
                <a:gd name="T54" fmla="*/ 95 w 99"/>
                <a:gd name="T55" fmla="*/ 70 h 100"/>
                <a:gd name="T56" fmla="*/ 85 w 99"/>
                <a:gd name="T57" fmla="*/ 86 h 100"/>
                <a:gd name="T58" fmla="*/ 69 w 99"/>
                <a:gd name="T59" fmla="*/ 96 h 100"/>
                <a:gd name="T60" fmla="*/ 49 w 99"/>
                <a:gd name="T61" fmla="*/ 100 h 100"/>
                <a:gd name="T62" fmla="*/ 30 w 99"/>
                <a:gd name="T63" fmla="*/ 96 h 100"/>
                <a:gd name="T64" fmla="*/ 14 w 99"/>
                <a:gd name="T65" fmla="*/ 86 h 100"/>
                <a:gd name="T66" fmla="*/ 4 w 99"/>
                <a:gd name="T67" fmla="*/ 70 h 100"/>
                <a:gd name="T68" fmla="*/ 0 w 99"/>
                <a:gd name="T69" fmla="*/ 50 h 100"/>
                <a:gd name="T70" fmla="*/ 4 w 99"/>
                <a:gd name="T71" fmla="*/ 31 h 100"/>
                <a:gd name="T72" fmla="*/ 14 w 99"/>
                <a:gd name="T73" fmla="*/ 15 h 100"/>
                <a:gd name="T74" fmla="*/ 30 w 99"/>
                <a:gd name="T75" fmla="*/ 4 h 100"/>
                <a:gd name="T76" fmla="*/ 49 w 99"/>
                <a:gd name="T7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00">
                  <a:moveTo>
                    <a:pt x="30" y="31"/>
                  </a:moveTo>
                  <a:lnTo>
                    <a:pt x="67" y="31"/>
                  </a:lnTo>
                  <a:lnTo>
                    <a:pt x="67" y="68"/>
                  </a:lnTo>
                  <a:lnTo>
                    <a:pt x="30" y="68"/>
                  </a:lnTo>
                  <a:lnTo>
                    <a:pt x="30" y="31"/>
                  </a:lnTo>
                  <a:close/>
                  <a:moveTo>
                    <a:pt x="49" y="10"/>
                  </a:moveTo>
                  <a:lnTo>
                    <a:pt x="33" y="12"/>
                  </a:lnTo>
                  <a:lnTo>
                    <a:pt x="21" y="22"/>
                  </a:lnTo>
                  <a:lnTo>
                    <a:pt x="12" y="35"/>
                  </a:lnTo>
                  <a:lnTo>
                    <a:pt x="9" y="50"/>
                  </a:lnTo>
                  <a:lnTo>
                    <a:pt x="12" y="66"/>
                  </a:lnTo>
                  <a:lnTo>
                    <a:pt x="21" y="79"/>
                  </a:lnTo>
                  <a:lnTo>
                    <a:pt x="33" y="87"/>
                  </a:lnTo>
                  <a:lnTo>
                    <a:pt x="49" y="91"/>
                  </a:lnTo>
                  <a:lnTo>
                    <a:pt x="65" y="87"/>
                  </a:lnTo>
                  <a:lnTo>
                    <a:pt x="78" y="79"/>
                  </a:lnTo>
                  <a:lnTo>
                    <a:pt x="86" y="66"/>
                  </a:lnTo>
                  <a:lnTo>
                    <a:pt x="90" y="50"/>
                  </a:lnTo>
                  <a:lnTo>
                    <a:pt x="86" y="35"/>
                  </a:lnTo>
                  <a:lnTo>
                    <a:pt x="78" y="22"/>
                  </a:lnTo>
                  <a:lnTo>
                    <a:pt x="65" y="12"/>
                  </a:lnTo>
                  <a:lnTo>
                    <a:pt x="49" y="10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D797FF4D-185E-4731-92F0-2AE9FB600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8882" y="3617046"/>
              <a:ext cx="169871" cy="168381"/>
            </a:xfrm>
            <a:custGeom>
              <a:avLst/>
              <a:gdLst>
                <a:gd name="T0" fmla="*/ 41 w 114"/>
                <a:gd name="T1" fmla="*/ 98 h 113"/>
                <a:gd name="T2" fmla="*/ 48 w 114"/>
                <a:gd name="T3" fmla="*/ 105 h 113"/>
                <a:gd name="T4" fmla="*/ 68 w 114"/>
                <a:gd name="T5" fmla="*/ 105 h 113"/>
                <a:gd name="T6" fmla="*/ 68 w 114"/>
                <a:gd name="T7" fmla="*/ 83 h 113"/>
                <a:gd name="T8" fmla="*/ 57 w 114"/>
                <a:gd name="T9" fmla="*/ 86 h 113"/>
                <a:gd name="T10" fmla="*/ 47 w 114"/>
                <a:gd name="T11" fmla="*/ 83 h 113"/>
                <a:gd name="T12" fmla="*/ 97 w 114"/>
                <a:gd name="T13" fmla="*/ 40 h 113"/>
                <a:gd name="T14" fmla="*/ 85 w 114"/>
                <a:gd name="T15" fmla="*/ 51 h 113"/>
                <a:gd name="T16" fmla="*/ 85 w 114"/>
                <a:gd name="T17" fmla="*/ 63 h 113"/>
                <a:gd name="T18" fmla="*/ 104 w 114"/>
                <a:gd name="T19" fmla="*/ 76 h 113"/>
                <a:gd name="T20" fmla="*/ 108 w 114"/>
                <a:gd name="T21" fmla="*/ 58 h 113"/>
                <a:gd name="T22" fmla="*/ 104 w 114"/>
                <a:gd name="T23" fmla="*/ 38 h 113"/>
                <a:gd name="T24" fmla="*/ 8 w 114"/>
                <a:gd name="T25" fmla="*/ 47 h 113"/>
                <a:gd name="T26" fmla="*/ 8 w 114"/>
                <a:gd name="T27" fmla="*/ 67 h 113"/>
                <a:gd name="T28" fmla="*/ 31 w 114"/>
                <a:gd name="T29" fmla="*/ 68 h 113"/>
                <a:gd name="T30" fmla="*/ 29 w 114"/>
                <a:gd name="T31" fmla="*/ 58 h 113"/>
                <a:gd name="T32" fmla="*/ 31 w 114"/>
                <a:gd name="T33" fmla="*/ 46 h 113"/>
                <a:gd name="T34" fmla="*/ 11 w 114"/>
                <a:gd name="T35" fmla="*/ 38 h 113"/>
                <a:gd name="T36" fmla="*/ 47 w 114"/>
                <a:gd name="T37" fmla="*/ 39 h 113"/>
                <a:gd name="T38" fmla="*/ 36 w 114"/>
                <a:gd name="T39" fmla="*/ 58 h 113"/>
                <a:gd name="T40" fmla="*/ 47 w 114"/>
                <a:gd name="T41" fmla="*/ 75 h 113"/>
                <a:gd name="T42" fmla="*/ 68 w 114"/>
                <a:gd name="T43" fmla="*/ 75 h 113"/>
                <a:gd name="T44" fmla="*/ 79 w 114"/>
                <a:gd name="T45" fmla="*/ 58 h 113"/>
                <a:gd name="T46" fmla="*/ 68 w 114"/>
                <a:gd name="T47" fmla="*/ 39 h 113"/>
                <a:gd name="T48" fmla="*/ 57 w 114"/>
                <a:gd name="T49" fmla="*/ 7 h 113"/>
                <a:gd name="T50" fmla="*/ 39 w 114"/>
                <a:gd name="T51" fmla="*/ 11 h 113"/>
                <a:gd name="T52" fmla="*/ 47 w 114"/>
                <a:gd name="T53" fmla="*/ 31 h 113"/>
                <a:gd name="T54" fmla="*/ 57 w 114"/>
                <a:gd name="T55" fmla="*/ 28 h 113"/>
                <a:gd name="T56" fmla="*/ 68 w 114"/>
                <a:gd name="T57" fmla="*/ 31 h 113"/>
                <a:gd name="T58" fmla="*/ 68 w 114"/>
                <a:gd name="T59" fmla="*/ 8 h 113"/>
                <a:gd name="T60" fmla="*/ 57 w 114"/>
                <a:gd name="T61" fmla="*/ 0 h 113"/>
                <a:gd name="T62" fmla="*/ 91 w 114"/>
                <a:gd name="T63" fmla="*/ 11 h 113"/>
                <a:gd name="T64" fmla="*/ 112 w 114"/>
                <a:gd name="T65" fmla="*/ 39 h 113"/>
                <a:gd name="T66" fmla="*/ 112 w 114"/>
                <a:gd name="T67" fmla="*/ 75 h 113"/>
                <a:gd name="T68" fmla="*/ 91 w 114"/>
                <a:gd name="T69" fmla="*/ 103 h 113"/>
                <a:gd name="T70" fmla="*/ 57 w 114"/>
                <a:gd name="T71" fmla="*/ 113 h 113"/>
                <a:gd name="T72" fmla="*/ 24 w 114"/>
                <a:gd name="T73" fmla="*/ 103 h 113"/>
                <a:gd name="T74" fmla="*/ 3 w 114"/>
                <a:gd name="T75" fmla="*/ 75 h 113"/>
                <a:gd name="T76" fmla="*/ 3 w 114"/>
                <a:gd name="T77" fmla="*/ 39 h 113"/>
                <a:gd name="T78" fmla="*/ 24 w 114"/>
                <a:gd name="T79" fmla="*/ 11 h 113"/>
                <a:gd name="T80" fmla="*/ 57 w 114"/>
                <a:gd name="T8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113">
                  <a:moveTo>
                    <a:pt x="47" y="83"/>
                  </a:moveTo>
                  <a:lnTo>
                    <a:pt x="41" y="98"/>
                  </a:lnTo>
                  <a:lnTo>
                    <a:pt x="39" y="103"/>
                  </a:lnTo>
                  <a:lnTo>
                    <a:pt x="48" y="105"/>
                  </a:lnTo>
                  <a:lnTo>
                    <a:pt x="57" y="107"/>
                  </a:lnTo>
                  <a:lnTo>
                    <a:pt x="68" y="105"/>
                  </a:lnTo>
                  <a:lnTo>
                    <a:pt x="76" y="103"/>
                  </a:lnTo>
                  <a:lnTo>
                    <a:pt x="68" y="83"/>
                  </a:lnTo>
                  <a:lnTo>
                    <a:pt x="63" y="86"/>
                  </a:lnTo>
                  <a:lnTo>
                    <a:pt x="57" y="86"/>
                  </a:lnTo>
                  <a:lnTo>
                    <a:pt x="52" y="86"/>
                  </a:lnTo>
                  <a:lnTo>
                    <a:pt x="47" y="83"/>
                  </a:lnTo>
                  <a:close/>
                  <a:moveTo>
                    <a:pt x="104" y="38"/>
                  </a:moveTo>
                  <a:lnTo>
                    <a:pt x="97" y="40"/>
                  </a:lnTo>
                  <a:lnTo>
                    <a:pt x="84" y="46"/>
                  </a:lnTo>
                  <a:lnTo>
                    <a:pt x="85" y="51"/>
                  </a:lnTo>
                  <a:lnTo>
                    <a:pt x="87" y="58"/>
                  </a:lnTo>
                  <a:lnTo>
                    <a:pt x="85" y="63"/>
                  </a:lnTo>
                  <a:lnTo>
                    <a:pt x="84" y="68"/>
                  </a:lnTo>
                  <a:lnTo>
                    <a:pt x="104" y="76"/>
                  </a:lnTo>
                  <a:lnTo>
                    <a:pt x="106" y="67"/>
                  </a:lnTo>
                  <a:lnTo>
                    <a:pt x="108" y="58"/>
                  </a:lnTo>
                  <a:lnTo>
                    <a:pt x="106" y="47"/>
                  </a:lnTo>
                  <a:lnTo>
                    <a:pt x="104" y="38"/>
                  </a:lnTo>
                  <a:close/>
                  <a:moveTo>
                    <a:pt x="11" y="38"/>
                  </a:moveTo>
                  <a:lnTo>
                    <a:pt x="8" y="47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11" y="76"/>
                  </a:lnTo>
                  <a:lnTo>
                    <a:pt x="31" y="68"/>
                  </a:lnTo>
                  <a:lnTo>
                    <a:pt x="29" y="63"/>
                  </a:lnTo>
                  <a:lnTo>
                    <a:pt x="29" y="58"/>
                  </a:lnTo>
                  <a:lnTo>
                    <a:pt x="29" y="51"/>
                  </a:lnTo>
                  <a:lnTo>
                    <a:pt x="31" y="46"/>
                  </a:lnTo>
                  <a:lnTo>
                    <a:pt x="21" y="42"/>
                  </a:lnTo>
                  <a:lnTo>
                    <a:pt x="11" y="38"/>
                  </a:lnTo>
                  <a:close/>
                  <a:moveTo>
                    <a:pt x="57" y="35"/>
                  </a:moveTo>
                  <a:lnTo>
                    <a:pt x="47" y="39"/>
                  </a:lnTo>
                  <a:lnTo>
                    <a:pt x="39" y="46"/>
                  </a:lnTo>
                  <a:lnTo>
                    <a:pt x="36" y="58"/>
                  </a:lnTo>
                  <a:lnTo>
                    <a:pt x="39" y="68"/>
                  </a:lnTo>
                  <a:lnTo>
                    <a:pt x="47" y="75"/>
                  </a:lnTo>
                  <a:lnTo>
                    <a:pt x="57" y="79"/>
                  </a:lnTo>
                  <a:lnTo>
                    <a:pt x="68" y="75"/>
                  </a:lnTo>
                  <a:lnTo>
                    <a:pt x="76" y="68"/>
                  </a:lnTo>
                  <a:lnTo>
                    <a:pt x="79" y="58"/>
                  </a:lnTo>
                  <a:lnTo>
                    <a:pt x="76" y="46"/>
                  </a:lnTo>
                  <a:lnTo>
                    <a:pt x="68" y="39"/>
                  </a:lnTo>
                  <a:lnTo>
                    <a:pt x="57" y="35"/>
                  </a:lnTo>
                  <a:close/>
                  <a:moveTo>
                    <a:pt x="57" y="7"/>
                  </a:moveTo>
                  <a:lnTo>
                    <a:pt x="48" y="8"/>
                  </a:lnTo>
                  <a:lnTo>
                    <a:pt x="39" y="11"/>
                  </a:lnTo>
                  <a:lnTo>
                    <a:pt x="43" y="22"/>
                  </a:lnTo>
                  <a:lnTo>
                    <a:pt x="47" y="31"/>
                  </a:lnTo>
                  <a:lnTo>
                    <a:pt x="52" y="28"/>
                  </a:lnTo>
                  <a:lnTo>
                    <a:pt x="57" y="28"/>
                  </a:lnTo>
                  <a:lnTo>
                    <a:pt x="63" y="28"/>
                  </a:lnTo>
                  <a:lnTo>
                    <a:pt x="68" y="31"/>
                  </a:lnTo>
                  <a:lnTo>
                    <a:pt x="76" y="11"/>
                  </a:lnTo>
                  <a:lnTo>
                    <a:pt x="68" y="8"/>
                  </a:lnTo>
                  <a:lnTo>
                    <a:pt x="57" y="7"/>
                  </a:lnTo>
                  <a:close/>
                  <a:moveTo>
                    <a:pt x="57" y="0"/>
                  </a:moveTo>
                  <a:lnTo>
                    <a:pt x="76" y="3"/>
                  </a:lnTo>
                  <a:lnTo>
                    <a:pt x="91" y="11"/>
                  </a:lnTo>
                  <a:lnTo>
                    <a:pt x="104" y="23"/>
                  </a:lnTo>
                  <a:lnTo>
                    <a:pt x="112" y="39"/>
                  </a:lnTo>
                  <a:lnTo>
                    <a:pt x="114" y="58"/>
                  </a:lnTo>
                  <a:lnTo>
                    <a:pt x="112" y="75"/>
                  </a:lnTo>
                  <a:lnTo>
                    <a:pt x="104" y="91"/>
                  </a:lnTo>
                  <a:lnTo>
                    <a:pt x="91" y="103"/>
                  </a:lnTo>
                  <a:lnTo>
                    <a:pt x="76" y="111"/>
                  </a:lnTo>
                  <a:lnTo>
                    <a:pt x="57" y="113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3119DE52-CA02-4F5A-8F57-5F628A025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169" y="4426167"/>
              <a:ext cx="193713" cy="110267"/>
            </a:xfrm>
            <a:custGeom>
              <a:avLst/>
              <a:gdLst>
                <a:gd name="T0" fmla="*/ 110 w 130"/>
                <a:gd name="T1" fmla="*/ 18 h 74"/>
                <a:gd name="T2" fmla="*/ 107 w 130"/>
                <a:gd name="T3" fmla="*/ 18 h 74"/>
                <a:gd name="T4" fmla="*/ 106 w 130"/>
                <a:gd name="T5" fmla="*/ 19 h 74"/>
                <a:gd name="T6" fmla="*/ 106 w 130"/>
                <a:gd name="T7" fmla="*/ 20 h 74"/>
                <a:gd name="T8" fmla="*/ 97 w 130"/>
                <a:gd name="T9" fmla="*/ 60 h 74"/>
                <a:gd name="T10" fmla="*/ 97 w 130"/>
                <a:gd name="T11" fmla="*/ 62 h 74"/>
                <a:gd name="T12" fmla="*/ 98 w 130"/>
                <a:gd name="T13" fmla="*/ 63 h 74"/>
                <a:gd name="T14" fmla="*/ 99 w 130"/>
                <a:gd name="T15" fmla="*/ 64 h 74"/>
                <a:gd name="T16" fmla="*/ 106 w 130"/>
                <a:gd name="T17" fmla="*/ 66 h 74"/>
                <a:gd name="T18" fmla="*/ 109 w 130"/>
                <a:gd name="T19" fmla="*/ 66 h 74"/>
                <a:gd name="T20" fmla="*/ 110 w 130"/>
                <a:gd name="T21" fmla="*/ 64 h 74"/>
                <a:gd name="T22" fmla="*/ 110 w 130"/>
                <a:gd name="T23" fmla="*/ 63 h 74"/>
                <a:gd name="T24" fmla="*/ 119 w 130"/>
                <a:gd name="T25" fmla="*/ 23 h 74"/>
                <a:gd name="T26" fmla="*/ 118 w 130"/>
                <a:gd name="T27" fmla="*/ 22 h 74"/>
                <a:gd name="T28" fmla="*/ 118 w 130"/>
                <a:gd name="T29" fmla="*/ 19 h 74"/>
                <a:gd name="T30" fmla="*/ 117 w 130"/>
                <a:gd name="T31" fmla="*/ 19 h 74"/>
                <a:gd name="T32" fmla="*/ 110 w 130"/>
                <a:gd name="T33" fmla="*/ 18 h 74"/>
                <a:gd name="T34" fmla="*/ 25 w 130"/>
                <a:gd name="T35" fmla="*/ 15 h 74"/>
                <a:gd name="T36" fmla="*/ 24 w 130"/>
                <a:gd name="T37" fmla="*/ 22 h 74"/>
                <a:gd name="T38" fmla="*/ 69 w 130"/>
                <a:gd name="T39" fmla="*/ 32 h 74"/>
                <a:gd name="T40" fmla="*/ 70 w 130"/>
                <a:gd name="T41" fmla="*/ 26 h 74"/>
                <a:gd name="T42" fmla="*/ 25 w 130"/>
                <a:gd name="T43" fmla="*/ 15 h 74"/>
                <a:gd name="T44" fmla="*/ 90 w 130"/>
                <a:gd name="T45" fmla="*/ 0 h 74"/>
                <a:gd name="T46" fmla="*/ 93 w 130"/>
                <a:gd name="T47" fmla="*/ 0 h 74"/>
                <a:gd name="T48" fmla="*/ 125 w 130"/>
                <a:gd name="T49" fmla="*/ 15 h 74"/>
                <a:gd name="T50" fmla="*/ 129 w 130"/>
                <a:gd name="T51" fmla="*/ 16 h 74"/>
                <a:gd name="T52" fmla="*/ 130 w 130"/>
                <a:gd name="T53" fmla="*/ 20 h 74"/>
                <a:gd name="T54" fmla="*/ 130 w 130"/>
                <a:gd name="T55" fmla="*/ 24 h 74"/>
                <a:gd name="T56" fmla="*/ 127 w 130"/>
                <a:gd name="T57" fmla="*/ 39 h 74"/>
                <a:gd name="T58" fmla="*/ 126 w 130"/>
                <a:gd name="T59" fmla="*/ 43 h 74"/>
                <a:gd name="T60" fmla="*/ 125 w 130"/>
                <a:gd name="T61" fmla="*/ 48 h 74"/>
                <a:gd name="T62" fmla="*/ 125 w 130"/>
                <a:gd name="T63" fmla="*/ 52 h 74"/>
                <a:gd name="T64" fmla="*/ 121 w 130"/>
                <a:gd name="T65" fmla="*/ 67 h 74"/>
                <a:gd name="T66" fmla="*/ 119 w 130"/>
                <a:gd name="T67" fmla="*/ 70 h 74"/>
                <a:gd name="T68" fmla="*/ 117 w 130"/>
                <a:gd name="T69" fmla="*/ 72 h 74"/>
                <a:gd name="T70" fmla="*/ 113 w 130"/>
                <a:gd name="T71" fmla="*/ 74 h 74"/>
                <a:gd name="T72" fmla="*/ 77 w 130"/>
                <a:gd name="T73" fmla="*/ 74 h 74"/>
                <a:gd name="T74" fmla="*/ 74 w 130"/>
                <a:gd name="T75" fmla="*/ 72 h 74"/>
                <a:gd name="T76" fmla="*/ 72 w 130"/>
                <a:gd name="T77" fmla="*/ 70 h 74"/>
                <a:gd name="T78" fmla="*/ 70 w 130"/>
                <a:gd name="T79" fmla="*/ 66 h 74"/>
                <a:gd name="T80" fmla="*/ 68 w 130"/>
                <a:gd name="T81" fmla="*/ 50 h 74"/>
                <a:gd name="T82" fmla="*/ 68 w 130"/>
                <a:gd name="T83" fmla="*/ 47 h 74"/>
                <a:gd name="T84" fmla="*/ 61 w 130"/>
                <a:gd name="T85" fmla="*/ 51 h 74"/>
                <a:gd name="T86" fmla="*/ 54 w 130"/>
                <a:gd name="T87" fmla="*/ 40 h 74"/>
                <a:gd name="T88" fmla="*/ 42 w 130"/>
                <a:gd name="T89" fmla="*/ 47 h 74"/>
                <a:gd name="T90" fmla="*/ 36 w 130"/>
                <a:gd name="T91" fmla="*/ 36 h 74"/>
                <a:gd name="T92" fmla="*/ 24 w 130"/>
                <a:gd name="T93" fmla="*/ 43 h 74"/>
                <a:gd name="T94" fmla="*/ 17 w 130"/>
                <a:gd name="T95" fmla="*/ 32 h 74"/>
                <a:gd name="T96" fmla="*/ 10 w 130"/>
                <a:gd name="T97" fmla="*/ 36 h 74"/>
                <a:gd name="T98" fmla="*/ 0 w 130"/>
                <a:gd name="T99" fmla="*/ 19 h 74"/>
                <a:gd name="T100" fmla="*/ 21 w 130"/>
                <a:gd name="T101" fmla="*/ 8 h 74"/>
                <a:gd name="T102" fmla="*/ 74 w 130"/>
                <a:gd name="T103" fmla="*/ 19 h 74"/>
                <a:gd name="T104" fmla="*/ 74 w 130"/>
                <a:gd name="T105" fmla="*/ 18 h 74"/>
                <a:gd name="T106" fmla="*/ 84 w 130"/>
                <a:gd name="T107" fmla="*/ 3 h 74"/>
                <a:gd name="T108" fmla="*/ 85 w 130"/>
                <a:gd name="T109" fmla="*/ 2 h 74"/>
                <a:gd name="T110" fmla="*/ 88 w 130"/>
                <a:gd name="T111" fmla="*/ 0 h 74"/>
                <a:gd name="T112" fmla="*/ 90 w 130"/>
                <a:gd name="T1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74">
                  <a:moveTo>
                    <a:pt x="110" y="18"/>
                  </a:moveTo>
                  <a:lnTo>
                    <a:pt x="107" y="18"/>
                  </a:lnTo>
                  <a:lnTo>
                    <a:pt x="106" y="19"/>
                  </a:lnTo>
                  <a:lnTo>
                    <a:pt x="106" y="20"/>
                  </a:lnTo>
                  <a:lnTo>
                    <a:pt x="97" y="60"/>
                  </a:lnTo>
                  <a:lnTo>
                    <a:pt x="97" y="62"/>
                  </a:lnTo>
                  <a:lnTo>
                    <a:pt x="98" y="63"/>
                  </a:lnTo>
                  <a:lnTo>
                    <a:pt x="99" y="64"/>
                  </a:lnTo>
                  <a:lnTo>
                    <a:pt x="106" y="66"/>
                  </a:lnTo>
                  <a:lnTo>
                    <a:pt x="109" y="66"/>
                  </a:lnTo>
                  <a:lnTo>
                    <a:pt x="110" y="64"/>
                  </a:lnTo>
                  <a:lnTo>
                    <a:pt x="110" y="63"/>
                  </a:lnTo>
                  <a:lnTo>
                    <a:pt x="119" y="23"/>
                  </a:lnTo>
                  <a:lnTo>
                    <a:pt x="118" y="22"/>
                  </a:lnTo>
                  <a:lnTo>
                    <a:pt x="118" y="19"/>
                  </a:lnTo>
                  <a:lnTo>
                    <a:pt x="117" y="19"/>
                  </a:lnTo>
                  <a:lnTo>
                    <a:pt x="110" y="18"/>
                  </a:lnTo>
                  <a:close/>
                  <a:moveTo>
                    <a:pt x="25" y="15"/>
                  </a:moveTo>
                  <a:lnTo>
                    <a:pt x="24" y="22"/>
                  </a:lnTo>
                  <a:lnTo>
                    <a:pt x="69" y="32"/>
                  </a:lnTo>
                  <a:lnTo>
                    <a:pt x="70" y="26"/>
                  </a:lnTo>
                  <a:lnTo>
                    <a:pt x="25" y="15"/>
                  </a:lnTo>
                  <a:close/>
                  <a:moveTo>
                    <a:pt x="90" y="0"/>
                  </a:moveTo>
                  <a:lnTo>
                    <a:pt x="93" y="0"/>
                  </a:lnTo>
                  <a:lnTo>
                    <a:pt x="125" y="15"/>
                  </a:lnTo>
                  <a:lnTo>
                    <a:pt x="129" y="16"/>
                  </a:lnTo>
                  <a:lnTo>
                    <a:pt x="130" y="20"/>
                  </a:lnTo>
                  <a:lnTo>
                    <a:pt x="130" y="24"/>
                  </a:lnTo>
                  <a:lnTo>
                    <a:pt x="127" y="39"/>
                  </a:lnTo>
                  <a:lnTo>
                    <a:pt x="126" y="43"/>
                  </a:lnTo>
                  <a:lnTo>
                    <a:pt x="125" y="48"/>
                  </a:lnTo>
                  <a:lnTo>
                    <a:pt x="125" y="52"/>
                  </a:lnTo>
                  <a:lnTo>
                    <a:pt x="121" y="67"/>
                  </a:lnTo>
                  <a:lnTo>
                    <a:pt x="119" y="70"/>
                  </a:lnTo>
                  <a:lnTo>
                    <a:pt x="117" y="72"/>
                  </a:lnTo>
                  <a:lnTo>
                    <a:pt x="113" y="74"/>
                  </a:lnTo>
                  <a:lnTo>
                    <a:pt x="77" y="74"/>
                  </a:lnTo>
                  <a:lnTo>
                    <a:pt x="74" y="72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1" y="51"/>
                  </a:lnTo>
                  <a:lnTo>
                    <a:pt x="54" y="40"/>
                  </a:lnTo>
                  <a:lnTo>
                    <a:pt x="42" y="47"/>
                  </a:lnTo>
                  <a:lnTo>
                    <a:pt x="36" y="36"/>
                  </a:lnTo>
                  <a:lnTo>
                    <a:pt x="24" y="43"/>
                  </a:lnTo>
                  <a:lnTo>
                    <a:pt x="17" y="32"/>
                  </a:lnTo>
                  <a:lnTo>
                    <a:pt x="10" y="36"/>
                  </a:lnTo>
                  <a:lnTo>
                    <a:pt x="0" y="19"/>
                  </a:lnTo>
                  <a:lnTo>
                    <a:pt x="21" y="8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84" y="3"/>
                  </a:lnTo>
                  <a:lnTo>
                    <a:pt x="85" y="2"/>
                  </a:lnTo>
                  <a:lnTo>
                    <a:pt x="88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182245AB-76FE-4BF4-8577-02336A2D2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0312" y="2764711"/>
              <a:ext cx="140069" cy="141559"/>
            </a:xfrm>
            <a:custGeom>
              <a:avLst/>
              <a:gdLst>
                <a:gd name="T0" fmla="*/ 65 w 94"/>
                <a:gd name="T1" fmla="*/ 84 h 95"/>
                <a:gd name="T2" fmla="*/ 78 w 94"/>
                <a:gd name="T3" fmla="*/ 72 h 95"/>
                <a:gd name="T4" fmla="*/ 50 w 94"/>
                <a:gd name="T5" fmla="*/ 69 h 95"/>
                <a:gd name="T6" fmla="*/ 58 w 94"/>
                <a:gd name="T7" fmla="*/ 81 h 95"/>
                <a:gd name="T8" fmla="*/ 65 w 94"/>
                <a:gd name="T9" fmla="*/ 69 h 95"/>
                <a:gd name="T10" fmla="*/ 31 w 94"/>
                <a:gd name="T11" fmla="*/ 73 h 95"/>
                <a:gd name="T12" fmla="*/ 40 w 94"/>
                <a:gd name="T13" fmla="*/ 85 h 95"/>
                <a:gd name="T14" fmla="*/ 29 w 94"/>
                <a:gd name="T15" fmla="*/ 69 h 95"/>
                <a:gd name="T16" fmla="*/ 19 w 94"/>
                <a:gd name="T17" fmla="*/ 76 h 95"/>
                <a:gd name="T18" fmla="*/ 25 w 94"/>
                <a:gd name="T19" fmla="*/ 77 h 95"/>
                <a:gd name="T20" fmla="*/ 76 w 94"/>
                <a:gd name="T21" fmla="*/ 51 h 95"/>
                <a:gd name="T22" fmla="*/ 85 w 94"/>
                <a:gd name="T23" fmla="*/ 63 h 95"/>
                <a:gd name="T24" fmla="*/ 76 w 94"/>
                <a:gd name="T25" fmla="*/ 51 h 95"/>
                <a:gd name="T26" fmla="*/ 68 w 94"/>
                <a:gd name="T27" fmla="*/ 63 h 95"/>
                <a:gd name="T28" fmla="*/ 50 w 94"/>
                <a:gd name="T29" fmla="*/ 51 h 95"/>
                <a:gd name="T30" fmla="*/ 27 w 94"/>
                <a:gd name="T31" fmla="*/ 63 h 95"/>
                <a:gd name="T32" fmla="*/ 25 w 94"/>
                <a:gd name="T33" fmla="*/ 51 h 95"/>
                <a:gd name="T34" fmla="*/ 9 w 94"/>
                <a:gd name="T35" fmla="*/ 63 h 95"/>
                <a:gd name="T36" fmla="*/ 19 w 94"/>
                <a:gd name="T37" fmla="*/ 51 h 95"/>
                <a:gd name="T38" fmla="*/ 74 w 94"/>
                <a:gd name="T39" fmla="*/ 37 h 95"/>
                <a:gd name="T40" fmla="*/ 86 w 94"/>
                <a:gd name="T41" fmla="*/ 37 h 95"/>
                <a:gd name="T42" fmla="*/ 50 w 94"/>
                <a:gd name="T43" fmla="*/ 31 h 95"/>
                <a:gd name="T44" fmla="*/ 68 w 94"/>
                <a:gd name="T45" fmla="*/ 37 h 95"/>
                <a:gd name="T46" fmla="*/ 27 w 94"/>
                <a:gd name="T47" fmla="*/ 31 h 95"/>
                <a:gd name="T48" fmla="*/ 44 w 94"/>
                <a:gd name="T49" fmla="*/ 44 h 95"/>
                <a:gd name="T50" fmla="*/ 9 w 94"/>
                <a:gd name="T51" fmla="*/ 31 h 95"/>
                <a:gd name="T52" fmla="*/ 19 w 94"/>
                <a:gd name="T53" fmla="*/ 44 h 95"/>
                <a:gd name="T54" fmla="*/ 9 w 94"/>
                <a:gd name="T55" fmla="*/ 31 h 95"/>
                <a:gd name="T56" fmla="*/ 72 w 94"/>
                <a:gd name="T57" fmla="*/ 25 h 95"/>
                <a:gd name="T58" fmla="*/ 76 w 94"/>
                <a:gd name="T59" fmla="*/ 19 h 95"/>
                <a:gd name="T60" fmla="*/ 29 w 94"/>
                <a:gd name="T61" fmla="*/ 11 h 95"/>
                <a:gd name="T62" fmla="*/ 15 w 94"/>
                <a:gd name="T63" fmla="*/ 21 h 95"/>
                <a:gd name="T64" fmla="*/ 25 w 94"/>
                <a:gd name="T65" fmla="*/ 17 h 95"/>
                <a:gd name="T66" fmla="*/ 50 w 94"/>
                <a:gd name="T67" fmla="*/ 25 h 95"/>
                <a:gd name="T68" fmla="*/ 61 w 94"/>
                <a:gd name="T69" fmla="*/ 17 h 95"/>
                <a:gd name="T70" fmla="*/ 50 w 94"/>
                <a:gd name="T71" fmla="*/ 7 h 95"/>
                <a:gd name="T72" fmla="*/ 36 w 94"/>
                <a:gd name="T73" fmla="*/ 12 h 95"/>
                <a:gd name="T74" fmla="*/ 29 w 94"/>
                <a:gd name="T75" fmla="*/ 25 h 95"/>
                <a:gd name="T76" fmla="*/ 46 w 94"/>
                <a:gd name="T77" fmla="*/ 0 h 95"/>
                <a:gd name="T78" fmla="*/ 90 w 94"/>
                <a:gd name="T79" fmla="*/ 28 h 95"/>
                <a:gd name="T80" fmla="*/ 80 w 94"/>
                <a:gd name="T81" fmla="*/ 80 h 95"/>
                <a:gd name="T82" fmla="*/ 29 w 94"/>
                <a:gd name="T83" fmla="*/ 91 h 95"/>
                <a:gd name="T84" fmla="*/ 0 w 94"/>
                <a:gd name="T85" fmla="*/ 47 h 95"/>
                <a:gd name="T86" fmla="*/ 29 w 94"/>
                <a:gd name="T87" fmla="*/ 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95">
                  <a:moveTo>
                    <a:pt x="72" y="69"/>
                  </a:moveTo>
                  <a:lnTo>
                    <a:pt x="69" y="77"/>
                  </a:lnTo>
                  <a:lnTo>
                    <a:pt x="65" y="84"/>
                  </a:lnTo>
                  <a:lnTo>
                    <a:pt x="70" y="80"/>
                  </a:lnTo>
                  <a:lnTo>
                    <a:pt x="76" y="76"/>
                  </a:lnTo>
                  <a:lnTo>
                    <a:pt x="78" y="72"/>
                  </a:lnTo>
                  <a:lnTo>
                    <a:pt x="81" y="69"/>
                  </a:lnTo>
                  <a:lnTo>
                    <a:pt x="72" y="69"/>
                  </a:lnTo>
                  <a:close/>
                  <a:moveTo>
                    <a:pt x="50" y="69"/>
                  </a:moveTo>
                  <a:lnTo>
                    <a:pt x="50" y="88"/>
                  </a:lnTo>
                  <a:lnTo>
                    <a:pt x="54" y="85"/>
                  </a:lnTo>
                  <a:lnTo>
                    <a:pt x="58" y="81"/>
                  </a:lnTo>
                  <a:lnTo>
                    <a:pt x="61" y="77"/>
                  </a:lnTo>
                  <a:lnTo>
                    <a:pt x="64" y="73"/>
                  </a:lnTo>
                  <a:lnTo>
                    <a:pt x="65" y="69"/>
                  </a:lnTo>
                  <a:lnTo>
                    <a:pt x="50" y="69"/>
                  </a:lnTo>
                  <a:close/>
                  <a:moveTo>
                    <a:pt x="29" y="69"/>
                  </a:moveTo>
                  <a:lnTo>
                    <a:pt x="31" y="73"/>
                  </a:lnTo>
                  <a:lnTo>
                    <a:pt x="32" y="77"/>
                  </a:lnTo>
                  <a:lnTo>
                    <a:pt x="36" y="81"/>
                  </a:lnTo>
                  <a:lnTo>
                    <a:pt x="40" y="85"/>
                  </a:lnTo>
                  <a:lnTo>
                    <a:pt x="44" y="88"/>
                  </a:lnTo>
                  <a:lnTo>
                    <a:pt x="44" y="69"/>
                  </a:lnTo>
                  <a:lnTo>
                    <a:pt x="29" y="69"/>
                  </a:lnTo>
                  <a:close/>
                  <a:moveTo>
                    <a:pt x="12" y="69"/>
                  </a:moveTo>
                  <a:lnTo>
                    <a:pt x="15" y="72"/>
                  </a:lnTo>
                  <a:lnTo>
                    <a:pt x="19" y="76"/>
                  </a:lnTo>
                  <a:lnTo>
                    <a:pt x="24" y="80"/>
                  </a:lnTo>
                  <a:lnTo>
                    <a:pt x="29" y="84"/>
                  </a:lnTo>
                  <a:lnTo>
                    <a:pt x="25" y="77"/>
                  </a:lnTo>
                  <a:lnTo>
                    <a:pt x="23" y="69"/>
                  </a:lnTo>
                  <a:lnTo>
                    <a:pt x="12" y="69"/>
                  </a:lnTo>
                  <a:close/>
                  <a:moveTo>
                    <a:pt x="76" y="51"/>
                  </a:moveTo>
                  <a:lnTo>
                    <a:pt x="74" y="56"/>
                  </a:lnTo>
                  <a:lnTo>
                    <a:pt x="73" y="63"/>
                  </a:lnTo>
                  <a:lnTo>
                    <a:pt x="85" y="63"/>
                  </a:lnTo>
                  <a:lnTo>
                    <a:pt x="86" y="56"/>
                  </a:lnTo>
                  <a:lnTo>
                    <a:pt x="88" y="51"/>
                  </a:lnTo>
                  <a:lnTo>
                    <a:pt x="76" y="51"/>
                  </a:lnTo>
                  <a:close/>
                  <a:moveTo>
                    <a:pt x="50" y="51"/>
                  </a:moveTo>
                  <a:lnTo>
                    <a:pt x="50" y="63"/>
                  </a:lnTo>
                  <a:lnTo>
                    <a:pt x="68" y="63"/>
                  </a:lnTo>
                  <a:lnTo>
                    <a:pt x="68" y="56"/>
                  </a:lnTo>
                  <a:lnTo>
                    <a:pt x="69" y="51"/>
                  </a:lnTo>
                  <a:lnTo>
                    <a:pt x="50" y="51"/>
                  </a:lnTo>
                  <a:close/>
                  <a:moveTo>
                    <a:pt x="25" y="51"/>
                  </a:moveTo>
                  <a:lnTo>
                    <a:pt x="25" y="56"/>
                  </a:lnTo>
                  <a:lnTo>
                    <a:pt x="27" y="63"/>
                  </a:lnTo>
                  <a:lnTo>
                    <a:pt x="44" y="63"/>
                  </a:lnTo>
                  <a:lnTo>
                    <a:pt x="44" y="51"/>
                  </a:lnTo>
                  <a:lnTo>
                    <a:pt x="25" y="51"/>
                  </a:lnTo>
                  <a:close/>
                  <a:moveTo>
                    <a:pt x="7" y="51"/>
                  </a:moveTo>
                  <a:lnTo>
                    <a:pt x="7" y="56"/>
                  </a:lnTo>
                  <a:lnTo>
                    <a:pt x="9" y="63"/>
                  </a:lnTo>
                  <a:lnTo>
                    <a:pt x="20" y="63"/>
                  </a:lnTo>
                  <a:lnTo>
                    <a:pt x="20" y="56"/>
                  </a:lnTo>
                  <a:lnTo>
                    <a:pt x="19" y="51"/>
                  </a:lnTo>
                  <a:lnTo>
                    <a:pt x="7" y="51"/>
                  </a:lnTo>
                  <a:close/>
                  <a:moveTo>
                    <a:pt x="73" y="31"/>
                  </a:moveTo>
                  <a:lnTo>
                    <a:pt x="74" y="37"/>
                  </a:lnTo>
                  <a:lnTo>
                    <a:pt x="76" y="44"/>
                  </a:lnTo>
                  <a:lnTo>
                    <a:pt x="88" y="44"/>
                  </a:lnTo>
                  <a:lnTo>
                    <a:pt x="86" y="37"/>
                  </a:lnTo>
                  <a:lnTo>
                    <a:pt x="85" y="31"/>
                  </a:lnTo>
                  <a:lnTo>
                    <a:pt x="73" y="31"/>
                  </a:lnTo>
                  <a:close/>
                  <a:moveTo>
                    <a:pt x="50" y="31"/>
                  </a:moveTo>
                  <a:lnTo>
                    <a:pt x="50" y="44"/>
                  </a:lnTo>
                  <a:lnTo>
                    <a:pt x="69" y="44"/>
                  </a:lnTo>
                  <a:lnTo>
                    <a:pt x="68" y="37"/>
                  </a:lnTo>
                  <a:lnTo>
                    <a:pt x="68" y="31"/>
                  </a:lnTo>
                  <a:lnTo>
                    <a:pt x="50" y="31"/>
                  </a:lnTo>
                  <a:close/>
                  <a:moveTo>
                    <a:pt x="27" y="31"/>
                  </a:moveTo>
                  <a:lnTo>
                    <a:pt x="25" y="37"/>
                  </a:lnTo>
                  <a:lnTo>
                    <a:pt x="25" y="44"/>
                  </a:lnTo>
                  <a:lnTo>
                    <a:pt x="44" y="44"/>
                  </a:lnTo>
                  <a:lnTo>
                    <a:pt x="44" y="31"/>
                  </a:lnTo>
                  <a:lnTo>
                    <a:pt x="27" y="31"/>
                  </a:lnTo>
                  <a:close/>
                  <a:moveTo>
                    <a:pt x="9" y="31"/>
                  </a:moveTo>
                  <a:lnTo>
                    <a:pt x="7" y="37"/>
                  </a:lnTo>
                  <a:lnTo>
                    <a:pt x="7" y="44"/>
                  </a:lnTo>
                  <a:lnTo>
                    <a:pt x="19" y="44"/>
                  </a:lnTo>
                  <a:lnTo>
                    <a:pt x="20" y="37"/>
                  </a:lnTo>
                  <a:lnTo>
                    <a:pt x="20" y="31"/>
                  </a:lnTo>
                  <a:lnTo>
                    <a:pt x="9" y="31"/>
                  </a:lnTo>
                  <a:close/>
                  <a:moveTo>
                    <a:pt x="65" y="11"/>
                  </a:moveTo>
                  <a:lnTo>
                    <a:pt x="69" y="17"/>
                  </a:lnTo>
                  <a:lnTo>
                    <a:pt x="72" y="25"/>
                  </a:lnTo>
                  <a:lnTo>
                    <a:pt x="81" y="25"/>
                  </a:lnTo>
                  <a:lnTo>
                    <a:pt x="78" y="21"/>
                  </a:lnTo>
                  <a:lnTo>
                    <a:pt x="76" y="19"/>
                  </a:lnTo>
                  <a:lnTo>
                    <a:pt x="70" y="13"/>
                  </a:lnTo>
                  <a:lnTo>
                    <a:pt x="65" y="11"/>
                  </a:lnTo>
                  <a:close/>
                  <a:moveTo>
                    <a:pt x="29" y="11"/>
                  </a:moveTo>
                  <a:lnTo>
                    <a:pt x="24" y="13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2" y="25"/>
                  </a:lnTo>
                  <a:lnTo>
                    <a:pt x="23" y="25"/>
                  </a:lnTo>
                  <a:lnTo>
                    <a:pt x="25" y="17"/>
                  </a:lnTo>
                  <a:lnTo>
                    <a:pt x="29" y="11"/>
                  </a:lnTo>
                  <a:close/>
                  <a:moveTo>
                    <a:pt x="50" y="7"/>
                  </a:moveTo>
                  <a:lnTo>
                    <a:pt x="50" y="25"/>
                  </a:lnTo>
                  <a:lnTo>
                    <a:pt x="65" y="25"/>
                  </a:lnTo>
                  <a:lnTo>
                    <a:pt x="64" y="21"/>
                  </a:lnTo>
                  <a:lnTo>
                    <a:pt x="61" y="17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0" y="7"/>
                  </a:lnTo>
                  <a:close/>
                  <a:moveTo>
                    <a:pt x="44" y="7"/>
                  </a:moveTo>
                  <a:lnTo>
                    <a:pt x="40" y="8"/>
                  </a:lnTo>
                  <a:lnTo>
                    <a:pt x="36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29" y="25"/>
                  </a:lnTo>
                  <a:lnTo>
                    <a:pt x="44" y="25"/>
                  </a:lnTo>
                  <a:lnTo>
                    <a:pt x="44" y="7"/>
                  </a:lnTo>
                  <a:close/>
                  <a:moveTo>
                    <a:pt x="46" y="0"/>
                  </a:moveTo>
                  <a:lnTo>
                    <a:pt x="65" y="4"/>
                  </a:lnTo>
                  <a:lnTo>
                    <a:pt x="80" y="13"/>
                  </a:lnTo>
                  <a:lnTo>
                    <a:pt x="90" y="28"/>
                  </a:lnTo>
                  <a:lnTo>
                    <a:pt x="94" y="47"/>
                  </a:lnTo>
                  <a:lnTo>
                    <a:pt x="90" y="65"/>
                  </a:lnTo>
                  <a:lnTo>
                    <a:pt x="80" y="80"/>
                  </a:lnTo>
                  <a:lnTo>
                    <a:pt x="65" y="91"/>
                  </a:lnTo>
                  <a:lnTo>
                    <a:pt x="46" y="95"/>
                  </a:lnTo>
                  <a:lnTo>
                    <a:pt x="29" y="91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7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A38EEE4A-7EB6-4AAE-A377-F48124CC8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225" y="3757114"/>
              <a:ext cx="143049" cy="116227"/>
            </a:xfrm>
            <a:custGeom>
              <a:avLst/>
              <a:gdLst>
                <a:gd name="T0" fmla="*/ 66 w 96"/>
                <a:gd name="T1" fmla="*/ 26 h 78"/>
                <a:gd name="T2" fmla="*/ 66 w 96"/>
                <a:gd name="T3" fmla="*/ 42 h 78"/>
                <a:gd name="T4" fmla="*/ 86 w 96"/>
                <a:gd name="T5" fmla="*/ 42 h 78"/>
                <a:gd name="T6" fmla="*/ 78 w 96"/>
                <a:gd name="T7" fmla="*/ 26 h 78"/>
                <a:gd name="T8" fmla="*/ 66 w 96"/>
                <a:gd name="T9" fmla="*/ 26 h 78"/>
                <a:gd name="T10" fmla="*/ 5 w 96"/>
                <a:gd name="T11" fmla="*/ 0 h 78"/>
                <a:gd name="T12" fmla="*/ 60 w 96"/>
                <a:gd name="T13" fmla="*/ 0 h 78"/>
                <a:gd name="T14" fmla="*/ 62 w 96"/>
                <a:gd name="T15" fmla="*/ 0 h 78"/>
                <a:gd name="T16" fmla="*/ 65 w 96"/>
                <a:gd name="T17" fmla="*/ 2 h 78"/>
                <a:gd name="T18" fmla="*/ 66 w 96"/>
                <a:gd name="T19" fmla="*/ 5 h 78"/>
                <a:gd name="T20" fmla="*/ 66 w 96"/>
                <a:gd name="T21" fmla="*/ 17 h 78"/>
                <a:gd name="T22" fmla="*/ 84 w 96"/>
                <a:gd name="T23" fmla="*/ 17 h 78"/>
                <a:gd name="T24" fmla="*/ 96 w 96"/>
                <a:gd name="T25" fmla="*/ 42 h 78"/>
                <a:gd name="T26" fmla="*/ 96 w 96"/>
                <a:gd name="T27" fmla="*/ 59 h 78"/>
                <a:gd name="T28" fmla="*/ 89 w 96"/>
                <a:gd name="T29" fmla="*/ 59 h 78"/>
                <a:gd name="T30" fmla="*/ 90 w 96"/>
                <a:gd name="T31" fmla="*/ 62 h 78"/>
                <a:gd name="T32" fmla="*/ 90 w 96"/>
                <a:gd name="T33" fmla="*/ 66 h 78"/>
                <a:gd name="T34" fmla="*/ 89 w 96"/>
                <a:gd name="T35" fmla="*/ 70 h 78"/>
                <a:gd name="T36" fmla="*/ 86 w 96"/>
                <a:gd name="T37" fmla="*/ 74 h 78"/>
                <a:gd name="T38" fmla="*/ 82 w 96"/>
                <a:gd name="T39" fmla="*/ 77 h 78"/>
                <a:gd name="T40" fmla="*/ 78 w 96"/>
                <a:gd name="T41" fmla="*/ 78 h 78"/>
                <a:gd name="T42" fmla="*/ 73 w 96"/>
                <a:gd name="T43" fmla="*/ 77 h 78"/>
                <a:gd name="T44" fmla="*/ 69 w 96"/>
                <a:gd name="T45" fmla="*/ 74 h 78"/>
                <a:gd name="T46" fmla="*/ 66 w 96"/>
                <a:gd name="T47" fmla="*/ 70 h 78"/>
                <a:gd name="T48" fmla="*/ 66 w 96"/>
                <a:gd name="T49" fmla="*/ 66 h 78"/>
                <a:gd name="T50" fmla="*/ 66 w 96"/>
                <a:gd name="T51" fmla="*/ 62 h 78"/>
                <a:gd name="T52" fmla="*/ 68 w 96"/>
                <a:gd name="T53" fmla="*/ 59 h 78"/>
                <a:gd name="T54" fmla="*/ 34 w 96"/>
                <a:gd name="T55" fmla="*/ 59 h 78"/>
                <a:gd name="T56" fmla="*/ 36 w 96"/>
                <a:gd name="T57" fmla="*/ 62 h 78"/>
                <a:gd name="T58" fmla="*/ 36 w 96"/>
                <a:gd name="T59" fmla="*/ 66 h 78"/>
                <a:gd name="T60" fmla="*/ 34 w 96"/>
                <a:gd name="T61" fmla="*/ 70 h 78"/>
                <a:gd name="T62" fmla="*/ 32 w 96"/>
                <a:gd name="T63" fmla="*/ 74 h 78"/>
                <a:gd name="T64" fmla="*/ 28 w 96"/>
                <a:gd name="T65" fmla="*/ 77 h 78"/>
                <a:gd name="T66" fmla="*/ 24 w 96"/>
                <a:gd name="T67" fmla="*/ 78 h 78"/>
                <a:gd name="T68" fmla="*/ 18 w 96"/>
                <a:gd name="T69" fmla="*/ 77 h 78"/>
                <a:gd name="T70" fmla="*/ 14 w 96"/>
                <a:gd name="T71" fmla="*/ 74 h 78"/>
                <a:gd name="T72" fmla="*/ 12 w 96"/>
                <a:gd name="T73" fmla="*/ 70 h 78"/>
                <a:gd name="T74" fmla="*/ 12 w 96"/>
                <a:gd name="T75" fmla="*/ 66 h 78"/>
                <a:gd name="T76" fmla="*/ 12 w 96"/>
                <a:gd name="T77" fmla="*/ 62 h 78"/>
                <a:gd name="T78" fmla="*/ 13 w 96"/>
                <a:gd name="T79" fmla="*/ 59 h 78"/>
                <a:gd name="T80" fmla="*/ 5 w 96"/>
                <a:gd name="T81" fmla="*/ 59 h 78"/>
                <a:gd name="T82" fmla="*/ 0 w 96"/>
                <a:gd name="T83" fmla="*/ 54 h 78"/>
                <a:gd name="T84" fmla="*/ 0 w 96"/>
                <a:gd name="T85" fmla="*/ 5 h 78"/>
                <a:gd name="T86" fmla="*/ 0 w 96"/>
                <a:gd name="T87" fmla="*/ 2 h 78"/>
                <a:gd name="T88" fmla="*/ 2 w 96"/>
                <a:gd name="T89" fmla="*/ 0 h 78"/>
                <a:gd name="T90" fmla="*/ 5 w 96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78">
                  <a:moveTo>
                    <a:pt x="66" y="26"/>
                  </a:moveTo>
                  <a:lnTo>
                    <a:pt x="66" y="42"/>
                  </a:lnTo>
                  <a:lnTo>
                    <a:pt x="86" y="42"/>
                  </a:lnTo>
                  <a:lnTo>
                    <a:pt x="78" y="26"/>
                  </a:lnTo>
                  <a:lnTo>
                    <a:pt x="66" y="26"/>
                  </a:lnTo>
                  <a:close/>
                  <a:moveTo>
                    <a:pt x="5" y="0"/>
                  </a:moveTo>
                  <a:lnTo>
                    <a:pt x="60" y="0"/>
                  </a:lnTo>
                  <a:lnTo>
                    <a:pt x="62" y="0"/>
                  </a:lnTo>
                  <a:lnTo>
                    <a:pt x="65" y="2"/>
                  </a:lnTo>
                  <a:lnTo>
                    <a:pt x="66" y="5"/>
                  </a:lnTo>
                  <a:lnTo>
                    <a:pt x="66" y="17"/>
                  </a:lnTo>
                  <a:lnTo>
                    <a:pt x="84" y="17"/>
                  </a:lnTo>
                  <a:lnTo>
                    <a:pt x="96" y="42"/>
                  </a:lnTo>
                  <a:lnTo>
                    <a:pt x="96" y="59"/>
                  </a:lnTo>
                  <a:lnTo>
                    <a:pt x="89" y="59"/>
                  </a:lnTo>
                  <a:lnTo>
                    <a:pt x="90" y="62"/>
                  </a:lnTo>
                  <a:lnTo>
                    <a:pt x="90" y="66"/>
                  </a:lnTo>
                  <a:lnTo>
                    <a:pt x="89" y="70"/>
                  </a:lnTo>
                  <a:lnTo>
                    <a:pt x="86" y="74"/>
                  </a:lnTo>
                  <a:lnTo>
                    <a:pt x="82" y="77"/>
                  </a:lnTo>
                  <a:lnTo>
                    <a:pt x="78" y="78"/>
                  </a:lnTo>
                  <a:lnTo>
                    <a:pt x="73" y="77"/>
                  </a:lnTo>
                  <a:lnTo>
                    <a:pt x="69" y="74"/>
                  </a:lnTo>
                  <a:lnTo>
                    <a:pt x="66" y="70"/>
                  </a:lnTo>
                  <a:lnTo>
                    <a:pt x="66" y="66"/>
                  </a:lnTo>
                  <a:lnTo>
                    <a:pt x="66" y="62"/>
                  </a:lnTo>
                  <a:lnTo>
                    <a:pt x="68" y="59"/>
                  </a:lnTo>
                  <a:lnTo>
                    <a:pt x="34" y="59"/>
                  </a:lnTo>
                  <a:lnTo>
                    <a:pt x="36" y="62"/>
                  </a:lnTo>
                  <a:lnTo>
                    <a:pt x="36" y="66"/>
                  </a:lnTo>
                  <a:lnTo>
                    <a:pt x="34" y="70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4" y="78"/>
                  </a:lnTo>
                  <a:lnTo>
                    <a:pt x="18" y="77"/>
                  </a:lnTo>
                  <a:lnTo>
                    <a:pt x="14" y="74"/>
                  </a:lnTo>
                  <a:lnTo>
                    <a:pt x="12" y="70"/>
                  </a:lnTo>
                  <a:lnTo>
                    <a:pt x="12" y="66"/>
                  </a:lnTo>
                  <a:lnTo>
                    <a:pt x="12" y="62"/>
                  </a:lnTo>
                  <a:lnTo>
                    <a:pt x="13" y="59"/>
                  </a:lnTo>
                  <a:lnTo>
                    <a:pt x="5" y="59"/>
                  </a:lnTo>
                  <a:lnTo>
                    <a:pt x="0" y="54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2FBC43A4-D383-4322-A653-DAA7C6776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1423" y="4657131"/>
              <a:ext cx="156460" cy="156460"/>
            </a:xfrm>
            <a:custGeom>
              <a:avLst/>
              <a:gdLst>
                <a:gd name="T0" fmla="*/ 66 w 105"/>
                <a:gd name="T1" fmla="*/ 34 h 105"/>
                <a:gd name="T2" fmla="*/ 57 w 105"/>
                <a:gd name="T3" fmla="*/ 46 h 105"/>
                <a:gd name="T4" fmla="*/ 64 w 105"/>
                <a:gd name="T5" fmla="*/ 45 h 105"/>
                <a:gd name="T6" fmla="*/ 66 w 105"/>
                <a:gd name="T7" fmla="*/ 49 h 105"/>
                <a:gd name="T8" fmla="*/ 65 w 105"/>
                <a:gd name="T9" fmla="*/ 54 h 105"/>
                <a:gd name="T10" fmla="*/ 60 w 105"/>
                <a:gd name="T11" fmla="*/ 64 h 105"/>
                <a:gd name="T12" fmla="*/ 56 w 105"/>
                <a:gd name="T13" fmla="*/ 66 h 105"/>
                <a:gd name="T14" fmla="*/ 53 w 105"/>
                <a:gd name="T15" fmla="*/ 62 h 105"/>
                <a:gd name="T16" fmla="*/ 50 w 105"/>
                <a:gd name="T17" fmla="*/ 53 h 105"/>
                <a:gd name="T18" fmla="*/ 48 w 105"/>
                <a:gd name="T19" fmla="*/ 40 h 105"/>
                <a:gd name="T20" fmla="*/ 40 w 105"/>
                <a:gd name="T21" fmla="*/ 32 h 105"/>
                <a:gd name="T22" fmla="*/ 33 w 105"/>
                <a:gd name="T23" fmla="*/ 36 h 105"/>
                <a:gd name="T24" fmla="*/ 28 w 105"/>
                <a:gd name="T25" fmla="*/ 40 h 105"/>
                <a:gd name="T26" fmla="*/ 22 w 105"/>
                <a:gd name="T27" fmla="*/ 45 h 105"/>
                <a:gd name="T28" fmla="*/ 21 w 105"/>
                <a:gd name="T29" fmla="*/ 46 h 105"/>
                <a:gd name="T30" fmla="*/ 24 w 105"/>
                <a:gd name="T31" fmla="*/ 49 h 105"/>
                <a:gd name="T32" fmla="*/ 28 w 105"/>
                <a:gd name="T33" fmla="*/ 48 h 105"/>
                <a:gd name="T34" fmla="*/ 30 w 105"/>
                <a:gd name="T35" fmla="*/ 48 h 105"/>
                <a:gd name="T36" fmla="*/ 36 w 105"/>
                <a:gd name="T37" fmla="*/ 62 h 105"/>
                <a:gd name="T38" fmla="*/ 41 w 105"/>
                <a:gd name="T39" fmla="*/ 80 h 105"/>
                <a:gd name="T40" fmla="*/ 45 w 105"/>
                <a:gd name="T41" fmla="*/ 85 h 105"/>
                <a:gd name="T42" fmla="*/ 52 w 105"/>
                <a:gd name="T43" fmla="*/ 86 h 105"/>
                <a:gd name="T44" fmla="*/ 61 w 105"/>
                <a:gd name="T45" fmla="*/ 80 h 105"/>
                <a:gd name="T46" fmla="*/ 78 w 105"/>
                <a:gd name="T47" fmla="*/ 58 h 105"/>
                <a:gd name="T48" fmla="*/ 84 w 105"/>
                <a:gd name="T49" fmla="*/ 37 h 105"/>
                <a:gd name="T50" fmla="*/ 73 w 105"/>
                <a:gd name="T51" fmla="*/ 32 h 105"/>
                <a:gd name="T52" fmla="*/ 69 w 105"/>
                <a:gd name="T53" fmla="*/ 2 h 105"/>
                <a:gd name="T54" fmla="*/ 96 w 105"/>
                <a:gd name="T55" fmla="*/ 21 h 105"/>
                <a:gd name="T56" fmla="*/ 105 w 105"/>
                <a:gd name="T57" fmla="*/ 53 h 105"/>
                <a:gd name="T58" fmla="*/ 96 w 105"/>
                <a:gd name="T59" fmla="*/ 84 h 105"/>
                <a:gd name="T60" fmla="*/ 69 w 105"/>
                <a:gd name="T61" fmla="*/ 102 h 105"/>
                <a:gd name="T62" fmla="*/ 36 w 105"/>
                <a:gd name="T63" fmla="*/ 102 h 105"/>
                <a:gd name="T64" fmla="*/ 10 w 105"/>
                <a:gd name="T65" fmla="*/ 84 h 105"/>
                <a:gd name="T66" fmla="*/ 0 w 105"/>
                <a:gd name="T67" fmla="*/ 53 h 105"/>
                <a:gd name="T68" fmla="*/ 10 w 105"/>
                <a:gd name="T69" fmla="*/ 21 h 105"/>
                <a:gd name="T70" fmla="*/ 36 w 105"/>
                <a:gd name="T71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05">
                  <a:moveTo>
                    <a:pt x="73" y="32"/>
                  </a:moveTo>
                  <a:lnTo>
                    <a:pt x="66" y="34"/>
                  </a:lnTo>
                  <a:lnTo>
                    <a:pt x="61" y="38"/>
                  </a:lnTo>
                  <a:lnTo>
                    <a:pt x="57" y="46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5" y="46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5" y="54"/>
                  </a:lnTo>
                  <a:lnTo>
                    <a:pt x="62" y="60"/>
                  </a:lnTo>
                  <a:lnTo>
                    <a:pt x="60" y="64"/>
                  </a:lnTo>
                  <a:lnTo>
                    <a:pt x="57" y="65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2"/>
                  </a:lnTo>
                  <a:lnTo>
                    <a:pt x="52" y="60"/>
                  </a:lnTo>
                  <a:lnTo>
                    <a:pt x="50" y="53"/>
                  </a:lnTo>
                  <a:lnTo>
                    <a:pt x="49" y="46"/>
                  </a:lnTo>
                  <a:lnTo>
                    <a:pt x="48" y="40"/>
                  </a:lnTo>
                  <a:lnTo>
                    <a:pt x="45" y="33"/>
                  </a:lnTo>
                  <a:lnTo>
                    <a:pt x="40" y="32"/>
                  </a:lnTo>
                  <a:lnTo>
                    <a:pt x="37" y="33"/>
                  </a:lnTo>
                  <a:lnTo>
                    <a:pt x="33" y="36"/>
                  </a:lnTo>
                  <a:lnTo>
                    <a:pt x="30" y="37"/>
                  </a:lnTo>
                  <a:lnTo>
                    <a:pt x="28" y="40"/>
                  </a:lnTo>
                  <a:lnTo>
                    <a:pt x="25" y="42"/>
                  </a:lnTo>
                  <a:lnTo>
                    <a:pt x="22" y="45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5" y="49"/>
                  </a:lnTo>
                  <a:lnTo>
                    <a:pt x="28" y="48"/>
                  </a:lnTo>
                  <a:lnTo>
                    <a:pt x="29" y="48"/>
                  </a:lnTo>
                  <a:lnTo>
                    <a:pt x="30" y="48"/>
                  </a:lnTo>
                  <a:lnTo>
                    <a:pt x="33" y="53"/>
                  </a:lnTo>
                  <a:lnTo>
                    <a:pt x="36" y="62"/>
                  </a:lnTo>
                  <a:lnTo>
                    <a:pt x="40" y="73"/>
                  </a:lnTo>
                  <a:lnTo>
                    <a:pt x="41" y="80"/>
                  </a:lnTo>
                  <a:lnTo>
                    <a:pt x="42" y="82"/>
                  </a:lnTo>
                  <a:lnTo>
                    <a:pt x="45" y="85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5"/>
                  </a:lnTo>
                  <a:lnTo>
                    <a:pt x="61" y="80"/>
                  </a:lnTo>
                  <a:lnTo>
                    <a:pt x="70" y="70"/>
                  </a:lnTo>
                  <a:lnTo>
                    <a:pt x="78" y="58"/>
                  </a:lnTo>
                  <a:lnTo>
                    <a:pt x="84" y="45"/>
                  </a:lnTo>
                  <a:lnTo>
                    <a:pt x="84" y="37"/>
                  </a:lnTo>
                  <a:lnTo>
                    <a:pt x="80" y="33"/>
                  </a:lnTo>
                  <a:lnTo>
                    <a:pt x="73" y="32"/>
                  </a:lnTo>
                  <a:close/>
                  <a:moveTo>
                    <a:pt x="53" y="0"/>
                  </a:moveTo>
                  <a:lnTo>
                    <a:pt x="69" y="2"/>
                  </a:lnTo>
                  <a:lnTo>
                    <a:pt x="84" y="9"/>
                  </a:lnTo>
                  <a:lnTo>
                    <a:pt x="96" y="21"/>
                  </a:lnTo>
                  <a:lnTo>
                    <a:pt x="102" y="36"/>
                  </a:lnTo>
                  <a:lnTo>
                    <a:pt x="105" y="53"/>
                  </a:lnTo>
                  <a:lnTo>
                    <a:pt x="102" y="69"/>
                  </a:lnTo>
                  <a:lnTo>
                    <a:pt x="96" y="84"/>
                  </a:lnTo>
                  <a:lnTo>
                    <a:pt x="84" y="96"/>
                  </a:lnTo>
                  <a:lnTo>
                    <a:pt x="69" y="102"/>
                  </a:lnTo>
                  <a:lnTo>
                    <a:pt x="53" y="105"/>
                  </a:lnTo>
                  <a:lnTo>
                    <a:pt x="36" y="102"/>
                  </a:lnTo>
                  <a:lnTo>
                    <a:pt x="21" y="96"/>
                  </a:lnTo>
                  <a:lnTo>
                    <a:pt x="10" y="84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2" y="36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70">
              <a:extLst>
                <a:ext uri="{FF2B5EF4-FFF2-40B4-BE49-F238E27FC236}">
                  <a16:creationId xmlns:a16="http://schemas.microsoft.com/office/drawing/2014/main" id="{86760647-A3D4-4911-BBEC-696A5485A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770" y="5403669"/>
              <a:ext cx="147520" cy="137088"/>
            </a:xfrm>
            <a:custGeom>
              <a:avLst/>
              <a:gdLst>
                <a:gd name="T0" fmla="*/ 41 w 99"/>
                <a:gd name="T1" fmla="*/ 14 h 92"/>
                <a:gd name="T2" fmla="*/ 28 w 99"/>
                <a:gd name="T3" fmla="*/ 18 h 92"/>
                <a:gd name="T4" fmla="*/ 19 w 99"/>
                <a:gd name="T5" fmla="*/ 26 h 92"/>
                <a:gd name="T6" fmla="*/ 13 w 99"/>
                <a:gd name="T7" fmla="*/ 35 h 92"/>
                <a:gd name="T8" fmla="*/ 13 w 99"/>
                <a:gd name="T9" fmla="*/ 46 h 92"/>
                <a:gd name="T10" fmla="*/ 20 w 99"/>
                <a:gd name="T11" fmla="*/ 56 h 92"/>
                <a:gd name="T12" fmla="*/ 28 w 99"/>
                <a:gd name="T13" fmla="*/ 63 h 92"/>
                <a:gd name="T14" fmla="*/ 31 w 99"/>
                <a:gd name="T15" fmla="*/ 70 h 92"/>
                <a:gd name="T16" fmla="*/ 33 w 99"/>
                <a:gd name="T17" fmla="*/ 71 h 92"/>
                <a:gd name="T18" fmla="*/ 39 w 99"/>
                <a:gd name="T19" fmla="*/ 68 h 92"/>
                <a:gd name="T20" fmla="*/ 44 w 99"/>
                <a:gd name="T21" fmla="*/ 67 h 92"/>
                <a:gd name="T22" fmla="*/ 57 w 99"/>
                <a:gd name="T23" fmla="*/ 67 h 92"/>
                <a:gd name="T24" fmla="*/ 71 w 99"/>
                <a:gd name="T25" fmla="*/ 63 h 92"/>
                <a:gd name="T26" fmla="*/ 81 w 99"/>
                <a:gd name="T27" fmla="*/ 55 h 92"/>
                <a:gd name="T28" fmla="*/ 85 w 99"/>
                <a:gd name="T29" fmla="*/ 46 h 92"/>
                <a:gd name="T30" fmla="*/ 85 w 99"/>
                <a:gd name="T31" fmla="*/ 35 h 92"/>
                <a:gd name="T32" fmla="*/ 81 w 99"/>
                <a:gd name="T33" fmla="*/ 26 h 92"/>
                <a:gd name="T34" fmla="*/ 71 w 99"/>
                <a:gd name="T35" fmla="*/ 18 h 92"/>
                <a:gd name="T36" fmla="*/ 57 w 99"/>
                <a:gd name="T37" fmla="*/ 14 h 92"/>
                <a:gd name="T38" fmla="*/ 49 w 99"/>
                <a:gd name="T39" fmla="*/ 0 h 92"/>
                <a:gd name="T40" fmla="*/ 84 w 99"/>
                <a:gd name="T41" fmla="*/ 12 h 92"/>
                <a:gd name="T42" fmla="*/ 99 w 99"/>
                <a:gd name="T43" fmla="*/ 40 h 92"/>
                <a:gd name="T44" fmla="*/ 84 w 99"/>
                <a:gd name="T45" fmla="*/ 68 h 92"/>
                <a:gd name="T46" fmla="*/ 49 w 99"/>
                <a:gd name="T47" fmla="*/ 80 h 92"/>
                <a:gd name="T48" fmla="*/ 31 w 99"/>
                <a:gd name="T49" fmla="*/ 87 h 92"/>
                <a:gd name="T50" fmla="*/ 7 w 99"/>
                <a:gd name="T51" fmla="*/ 92 h 92"/>
                <a:gd name="T52" fmla="*/ 11 w 99"/>
                <a:gd name="T53" fmla="*/ 87 h 92"/>
                <a:gd name="T54" fmla="*/ 17 w 99"/>
                <a:gd name="T55" fmla="*/ 79 h 92"/>
                <a:gd name="T56" fmla="*/ 19 w 99"/>
                <a:gd name="T57" fmla="*/ 71 h 92"/>
                <a:gd name="T58" fmla="*/ 3 w 99"/>
                <a:gd name="T59" fmla="*/ 52 h 92"/>
                <a:gd name="T60" fmla="*/ 4 w 99"/>
                <a:gd name="T61" fmla="*/ 24 h 92"/>
                <a:gd name="T62" fmla="*/ 31 w 99"/>
                <a:gd name="T63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9" h="92">
                  <a:moveTo>
                    <a:pt x="49" y="12"/>
                  </a:moveTo>
                  <a:lnTo>
                    <a:pt x="41" y="14"/>
                  </a:lnTo>
                  <a:lnTo>
                    <a:pt x="35" y="15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9" y="26"/>
                  </a:lnTo>
                  <a:lnTo>
                    <a:pt x="15" y="30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13" y="46"/>
                  </a:lnTo>
                  <a:lnTo>
                    <a:pt x="16" y="51"/>
                  </a:lnTo>
                  <a:lnTo>
                    <a:pt x="20" y="56"/>
                  </a:lnTo>
                  <a:lnTo>
                    <a:pt x="25" y="60"/>
                  </a:lnTo>
                  <a:lnTo>
                    <a:pt x="28" y="63"/>
                  </a:lnTo>
                  <a:lnTo>
                    <a:pt x="29" y="66"/>
                  </a:lnTo>
                  <a:lnTo>
                    <a:pt x="31" y="70"/>
                  </a:lnTo>
                  <a:lnTo>
                    <a:pt x="31" y="72"/>
                  </a:lnTo>
                  <a:lnTo>
                    <a:pt x="33" y="71"/>
                  </a:lnTo>
                  <a:lnTo>
                    <a:pt x="36" y="68"/>
                  </a:lnTo>
                  <a:lnTo>
                    <a:pt x="39" y="68"/>
                  </a:lnTo>
                  <a:lnTo>
                    <a:pt x="41" y="67"/>
                  </a:lnTo>
                  <a:lnTo>
                    <a:pt x="44" y="67"/>
                  </a:lnTo>
                  <a:lnTo>
                    <a:pt x="49" y="68"/>
                  </a:lnTo>
                  <a:lnTo>
                    <a:pt x="57" y="67"/>
                  </a:lnTo>
                  <a:lnTo>
                    <a:pt x="65" y="66"/>
                  </a:lnTo>
                  <a:lnTo>
                    <a:pt x="71" y="63"/>
                  </a:lnTo>
                  <a:lnTo>
                    <a:pt x="76" y="59"/>
                  </a:lnTo>
                  <a:lnTo>
                    <a:pt x="81" y="55"/>
                  </a:lnTo>
                  <a:lnTo>
                    <a:pt x="84" y="50"/>
                  </a:lnTo>
                  <a:lnTo>
                    <a:pt x="85" y="46"/>
                  </a:lnTo>
                  <a:lnTo>
                    <a:pt x="87" y="40"/>
                  </a:lnTo>
                  <a:lnTo>
                    <a:pt x="85" y="35"/>
                  </a:lnTo>
                  <a:lnTo>
                    <a:pt x="84" y="30"/>
                  </a:lnTo>
                  <a:lnTo>
                    <a:pt x="81" y="26"/>
                  </a:lnTo>
                  <a:lnTo>
                    <a:pt x="76" y="22"/>
                  </a:lnTo>
                  <a:lnTo>
                    <a:pt x="71" y="18"/>
                  </a:lnTo>
                  <a:lnTo>
                    <a:pt x="65" y="15"/>
                  </a:lnTo>
                  <a:lnTo>
                    <a:pt x="57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9" y="3"/>
                  </a:lnTo>
                  <a:lnTo>
                    <a:pt x="84" y="12"/>
                  </a:lnTo>
                  <a:lnTo>
                    <a:pt x="95" y="24"/>
                  </a:lnTo>
                  <a:lnTo>
                    <a:pt x="99" y="40"/>
                  </a:lnTo>
                  <a:lnTo>
                    <a:pt x="95" y="55"/>
                  </a:lnTo>
                  <a:lnTo>
                    <a:pt x="84" y="68"/>
                  </a:lnTo>
                  <a:lnTo>
                    <a:pt x="69" y="76"/>
                  </a:lnTo>
                  <a:lnTo>
                    <a:pt x="49" y="80"/>
                  </a:lnTo>
                  <a:lnTo>
                    <a:pt x="41" y="79"/>
                  </a:lnTo>
                  <a:lnTo>
                    <a:pt x="31" y="87"/>
                  </a:lnTo>
                  <a:lnTo>
                    <a:pt x="19" y="91"/>
                  </a:lnTo>
                  <a:lnTo>
                    <a:pt x="7" y="92"/>
                  </a:lnTo>
                  <a:lnTo>
                    <a:pt x="7" y="90"/>
                  </a:lnTo>
                  <a:lnTo>
                    <a:pt x="11" y="87"/>
                  </a:lnTo>
                  <a:lnTo>
                    <a:pt x="15" y="83"/>
                  </a:lnTo>
                  <a:lnTo>
                    <a:pt x="17" y="79"/>
                  </a:lnTo>
                  <a:lnTo>
                    <a:pt x="19" y="74"/>
                  </a:lnTo>
                  <a:lnTo>
                    <a:pt x="19" y="71"/>
                  </a:lnTo>
                  <a:lnTo>
                    <a:pt x="9" y="63"/>
                  </a:lnTo>
                  <a:lnTo>
                    <a:pt x="3" y="52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5" y="12"/>
                  </a:lnTo>
                  <a:lnTo>
                    <a:pt x="31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71">
              <a:extLst>
                <a:ext uri="{FF2B5EF4-FFF2-40B4-BE49-F238E27FC236}">
                  <a16:creationId xmlns:a16="http://schemas.microsoft.com/office/drawing/2014/main" id="{26C8D6CB-67D0-4281-A1CA-F81D7B6C7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1121" y="4168381"/>
              <a:ext cx="141559" cy="141559"/>
            </a:xfrm>
            <a:custGeom>
              <a:avLst/>
              <a:gdLst>
                <a:gd name="T0" fmla="*/ 37 w 95"/>
                <a:gd name="T1" fmla="*/ 16 h 95"/>
                <a:gd name="T2" fmla="*/ 29 w 95"/>
                <a:gd name="T3" fmla="*/ 20 h 95"/>
                <a:gd name="T4" fmla="*/ 24 w 95"/>
                <a:gd name="T5" fmla="*/ 28 h 95"/>
                <a:gd name="T6" fmla="*/ 24 w 95"/>
                <a:gd name="T7" fmla="*/ 42 h 95"/>
                <a:gd name="T8" fmla="*/ 38 w 95"/>
                <a:gd name="T9" fmla="*/ 51 h 95"/>
                <a:gd name="T10" fmla="*/ 50 w 95"/>
                <a:gd name="T11" fmla="*/ 54 h 95"/>
                <a:gd name="T12" fmla="*/ 57 w 95"/>
                <a:gd name="T13" fmla="*/ 56 h 95"/>
                <a:gd name="T14" fmla="*/ 60 w 95"/>
                <a:gd name="T15" fmla="*/ 60 h 95"/>
                <a:gd name="T16" fmla="*/ 58 w 95"/>
                <a:gd name="T17" fmla="*/ 66 h 95"/>
                <a:gd name="T18" fmla="*/ 53 w 95"/>
                <a:gd name="T19" fmla="*/ 70 h 95"/>
                <a:gd name="T20" fmla="*/ 46 w 95"/>
                <a:gd name="T21" fmla="*/ 70 h 95"/>
                <a:gd name="T22" fmla="*/ 40 w 95"/>
                <a:gd name="T23" fmla="*/ 67 h 95"/>
                <a:gd name="T24" fmla="*/ 37 w 95"/>
                <a:gd name="T25" fmla="*/ 64 h 95"/>
                <a:gd name="T26" fmla="*/ 33 w 95"/>
                <a:gd name="T27" fmla="*/ 60 h 95"/>
                <a:gd name="T28" fmla="*/ 26 w 95"/>
                <a:gd name="T29" fmla="*/ 59 h 95"/>
                <a:gd name="T30" fmla="*/ 22 w 95"/>
                <a:gd name="T31" fmla="*/ 62 h 95"/>
                <a:gd name="T32" fmla="*/ 22 w 95"/>
                <a:gd name="T33" fmla="*/ 68 h 95"/>
                <a:gd name="T34" fmla="*/ 32 w 95"/>
                <a:gd name="T35" fmla="*/ 78 h 95"/>
                <a:gd name="T36" fmla="*/ 52 w 95"/>
                <a:gd name="T37" fmla="*/ 80 h 95"/>
                <a:gd name="T38" fmla="*/ 70 w 95"/>
                <a:gd name="T39" fmla="*/ 72 h 95"/>
                <a:gd name="T40" fmla="*/ 73 w 95"/>
                <a:gd name="T41" fmla="*/ 55 h 95"/>
                <a:gd name="T42" fmla="*/ 61 w 95"/>
                <a:gd name="T43" fmla="*/ 44 h 95"/>
                <a:gd name="T44" fmla="*/ 42 w 95"/>
                <a:gd name="T45" fmla="*/ 39 h 95"/>
                <a:gd name="T46" fmla="*/ 36 w 95"/>
                <a:gd name="T47" fmla="*/ 36 h 95"/>
                <a:gd name="T48" fmla="*/ 36 w 95"/>
                <a:gd name="T49" fmla="*/ 31 h 95"/>
                <a:gd name="T50" fmla="*/ 40 w 95"/>
                <a:gd name="T51" fmla="*/ 27 h 95"/>
                <a:gd name="T52" fmla="*/ 46 w 95"/>
                <a:gd name="T53" fmla="*/ 26 h 95"/>
                <a:gd name="T54" fmla="*/ 56 w 95"/>
                <a:gd name="T55" fmla="*/ 28 h 95"/>
                <a:gd name="T56" fmla="*/ 62 w 95"/>
                <a:gd name="T57" fmla="*/ 34 h 95"/>
                <a:gd name="T58" fmla="*/ 66 w 95"/>
                <a:gd name="T59" fmla="*/ 36 h 95"/>
                <a:gd name="T60" fmla="*/ 70 w 95"/>
                <a:gd name="T61" fmla="*/ 34 h 95"/>
                <a:gd name="T62" fmla="*/ 72 w 95"/>
                <a:gd name="T63" fmla="*/ 28 h 95"/>
                <a:gd name="T64" fmla="*/ 68 w 95"/>
                <a:gd name="T65" fmla="*/ 23 h 95"/>
                <a:gd name="T66" fmla="*/ 53 w 95"/>
                <a:gd name="T67" fmla="*/ 15 h 95"/>
                <a:gd name="T68" fmla="*/ 26 w 95"/>
                <a:gd name="T69" fmla="*/ 0 h 95"/>
                <a:gd name="T70" fmla="*/ 37 w 95"/>
                <a:gd name="T71" fmla="*/ 3 h 95"/>
                <a:gd name="T72" fmla="*/ 48 w 95"/>
                <a:gd name="T73" fmla="*/ 4 h 95"/>
                <a:gd name="T74" fmla="*/ 80 w 95"/>
                <a:gd name="T75" fmla="*/ 18 h 95"/>
                <a:gd name="T76" fmla="*/ 92 w 95"/>
                <a:gd name="T77" fmla="*/ 48 h 95"/>
                <a:gd name="T78" fmla="*/ 94 w 95"/>
                <a:gd name="T79" fmla="*/ 59 h 95"/>
                <a:gd name="T80" fmla="*/ 95 w 95"/>
                <a:gd name="T81" fmla="*/ 68 h 95"/>
                <a:gd name="T82" fmla="*/ 84 w 95"/>
                <a:gd name="T83" fmla="*/ 91 h 95"/>
                <a:gd name="T84" fmla="*/ 65 w 95"/>
                <a:gd name="T85" fmla="*/ 95 h 95"/>
                <a:gd name="T86" fmla="*/ 56 w 95"/>
                <a:gd name="T87" fmla="*/ 91 h 95"/>
                <a:gd name="T88" fmla="*/ 30 w 95"/>
                <a:gd name="T89" fmla="*/ 88 h 95"/>
                <a:gd name="T90" fmla="*/ 8 w 95"/>
                <a:gd name="T91" fmla="*/ 66 h 95"/>
                <a:gd name="T92" fmla="*/ 5 w 95"/>
                <a:gd name="T93" fmla="*/ 42 h 95"/>
                <a:gd name="T94" fmla="*/ 1 w 95"/>
                <a:gd name="T95" fmla="*/ 32 h 95"/>
                <a:gd name="T96" fmla="*/ 4 w 95"/>
                <a:gd name="T97" fmla="*/ 14 h 95"/>
                <a:gd name="T98" fmla="*/ 26 w 95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5">
                  <a:moveTo>
                    <a:pt x="42" y="15"/>
                  </a:moveTo>
                  <a:lnTo>
                    <a:pt x="37" y="16"/>
                  </a:lnTo>
                  <a:lnTo>
                    <a:pt x="33" y="18"/>
                  </a:lnTo>
                  <a:lnTo>
                    <a:pt x="29" y="20"/>
                  </a:lnTo>
                  <a:lnTo>
                    <a:pt x="26" y="24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8" y="51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3" y="55"/>
                  </a:lnTo>
                  <a:lnTo>
                    <a:pt x="57" y="56"/>
                  </a:lnTo>
                  <a:lnTo>
                    <a:pt x="58" y="58"/>
                  </a:lnTo>
                  <a:lnTo>
                    <a:pt x="60" y="60"/>
                  </a:lnTo>
                  <a:lnTo>
                    <a:pt x="60" y="63"/>
                  </a:lnTo>
                  <a:lnTo>
                    <a:pt x="58" y="66"/>
                  </a:lnTo>
                  <a:lnTo>
                    <a:pt x="56" y="68"/>
                  </a:lnTo>
                  <a:lnTo>
                    <a:pt x="53" y="70"/>
                  </a:lnTo>
                  <a:lnTo>
                    <a:pt x="49" y="70"/>
                  </a:lnTo>
                  <a:lnTo>
                    <a:pt x="46" y="70"/>
                  </a:lnTo>
                  <a:lnTo>
                    <a:pt x="42" y="68"/>
                  </a:lnTo>
                  <a:lnTo>
                    <a:pt x="40" y="67"/>
                  </a:lnTo>
                  <a:lnTo>
                    <a:pt x="38" y="67"/>
                  </a:lnTo>
                  <a:lnTo>
                    <a:pt x="37" y="64"/>
                  </a:lnTo>
                  <a:lnTo>
                    <a:pt x="34" y="63"/>
                  </a:lnTo>
                  <a:lnTo>
                    <a:pt x="33" y="60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2" y="62"/>
                  </a:lnTo>
                  <a:lnTo>
                    <a:pt x="21" y="64"/>
                  </a:lnTo>
                  <a:lnTo>
                    <a:pt x="22" y="68"/>
                  </a:lnTo>
                  <a:lnTo>
                    <a:pt x="25" y="72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52" y="80"/>
                  </a:lnTo>
                  <a:lnTo>
                    <a:pt x="62" y="78"/>
                  </a:lnTo>
                  <a:lnTo>
                    <a:pt x="70" y="72"/>
                  </a:lnTo>
                  <a:lnTo>
                    <a:pt x="74" y="64"/>
                  </a:lnTo>
                  <a:lnTo>
                    <a:pt x="73" y="55"/>
                  </a:lnTo>
                  <a:lnTo>
                    <a:pt x="69" y="48"/>
                  </a:lnTo>
                  <a:lnTo>
                    <a:pt x="61" y="44"/>
                  </a:lnTo>
                  <a:lnTo>
                    <a:pt x="52" y="42"/>
                  </a:lnTo>
                  <a:lnTo>
                    <a:pt x="42" y="39"/>
                  </a:lnTo>
                  <a:lnTo>
                    <a:pt x="38" y="38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1"/>
                  </a:lnTo>
                  <a:lnTo>
                    <a:pt x="37" y="30"/>
                  </a:lnTo>
                  <a:lnTo>
                    <a:pt x="40" y="27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52" y="27"/>
                  </a:lnTo>
                  <a:lnTo>
                    <a:pt x="56" y="28"/>
                  </a:lnTo>
                  <a:lnTo>
                    <a:pt x="58" y="31"/>
                  </a:lnTo>
                  <a:lnTo>
                    <a:pt x="62" y="34"/>
                  </a:lnTo>
                  <a:lnTo>
                    <a:pt x="64" y="35"/>
                  </a:lnTo>
                  <a:lnTo>
                    <a:pt x="66" y="36"/>
                  </a:lnTo>
                  <a:lnTo>
                    <a:pt x="69" y="35"/>
                  </a:lnTo>
                  <a:lnTo>
                    <a:pt x="70" y="34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0" y="26"/>
                  </a:lnTo>
                  <a:lnTo>
                    <a:pt x="68" y="23"/>
                  </a:lnTo>
                  <a:lnTo>
                    <a:pt x="61" y="18"/>
                  </a:lnTo>
                  <a:lnTo>
                    <a:pt x="53" y="15"/>
                  </a:lnTo>
                  <a:lnTo>
                    <a:pt x="42" y="15"/>
                  </a:lnTo>
                  <a:close/>
                  <a:moveTo>
                    <a:pt x="26" y="0"/>
                  </a:moveTo>
                  <a:lnTo>
                    <a:pt x="32" y="2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8" y="4"/>
                  </a:lnTo>
                  <a:lnTo>
                    <a:pt x="65" y="7"/>
                  </a:lnTo>
                  <a:lnTo>
                    <a:pt x="80" y="18"/>
                  </a:lnTo>
                  <a:lnTo>
                    <a:pt x="89" y="31"/>
                  </a:lnTo>
                  <a:lnTo>
                    <a:pt x="92" y="48"/>
                  </a:lnTo>
                  <a:lnTo>
                    <a:pt x="92" y="54"/>
                  </a:lnTo>
                  <a:lnTo>
                    <a:pt x="94" y="59"/>
                  </a:lnTo>
                  <a:lnTo>
                    <a:pt x="95" y="63"/>
                  </a:lnTo>
                  <a:lnTo>
                    <a:pt x="95" y="68"/>
                  </a:lnTo>
                  <a:lnTo>
                    <a:pt x="93" y="82"/>
                  </a:lnTo>
                  <a:lnTo>
                    <a:pt x="84" y="91"/>
                  </a:lnTo>
                  <a:lnTo>
                    <a:pt x="70" y="95"/>
                  </a:lnTo>
                  <a:lnTo>
                    <a:pt x="65" y="95"/>
                  </a:lnTo>
                  <a:lnTo>
                    <a:pt x="60" y="94"/>
                  </a:lnTo>
                  <a:lnTo>
                    <a:pt x="56" y="91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7" y="79"/>
                  </a:lnTo>
                  <a:lnTo>
                    <a:pt x="8" y="66"/>
                  </a:lnTo>
                  <a:lnTo>
                    <a:pt x="4" y="48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4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72">
              <a:extLst>
                <a:ext uri="{FF2B5EF4-FFF2-40B4-BE49-F238E27FC236}">
                  <a16:creationId xmlns:a16="http://schemas.microsoft.com/office/drawing/2014/main" id="{632B16D6-2E09-40F7-A30F-2B8999D58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4162" y="4886606"/>
              <a:ext cx="144539" cy="143049"/>
            </a:xfrm>
            <a:custGeom>
              <a:avLst/>
              <a:gdLst>
                <a:gd name="T0" fmla="*/ 63 w 97"/>
                <a:gd name="T1" fmla="*/ 12 h 96"/>
                <a:gd name="T2" fmla="*/ 85 w 97"/>
                <a:gd name="T3" fmla="*/ 32 h 96"/>
                <a:gd name="T4" fmla="*/ 82 w 97"/>
                <a:gd name="T5" fmla="*/ 65 h 96"/>
                <a:gd name="T6" fmla="*/ 69 w 97"/>
                <a:gd name="T7" fmla="*/ 68 h 96"/>
                <a:gd name="T8" fmla="*/ 57 w 97"/>
                <a:gd name="T9" fmla="*/ 72 h 96"/>
                <a:gd name="T10" fmla="*/ 43 w 97"/>
                <a:gd name="T11" fmla="*/ 77 h 96"/>
                <a:gd name="T12" fmla="*/ 33 w 97"/>
                <a:gd name="T13" fmla="*/ 84 h 96"/>
                <a:gd name="T14" fmla="*/ 23 w 97"/>
                <a:gd name="T15" fmla="*/ 91 h 96"/>
                <a:gd name="T16" fmla="*/ 17 w 97"/>
                <a:gd name="T17" fmla="*/ 95 h 96"/>
                <a:gd name="T18" fmla="*/ 15 w 97"/>
                <a:gd name="T19" fmla="*/ 96 h 96"/>
                <a:gd name="T20" fmla="*/ 10 w 97"/>
                <a:gd name="T21" fmla="*/ 91 h 96"/>
                <a:gd name="T22" fmla="*/ 35 w 97"/>
                <a:gd name="T23" fmla="*/ 65 h 96"/>
                <a:gd name="T24" fmla="*/ 39 w 97"/>
                <a:gd name="T25" fmla="*/ 65 h 96"/>
                <a:gd name="T26" fmla="*/ 42 w 97"/>
                <a:gd name="T27" fmla="*/ 65 h 96"/>
                <a:gd name="T28" fmla="*/ 46 w 97"/>
                <a:gd name="T29" fmla="*/ 63 h 96"/>
                <a:gd name="T30" fmla="*/ 47 w 97"/>
                <a:gd name="T31" fmla="*/ 60 h 96"/>
                <a:gd name="T32" fmla="*/ 49 w 97"/>
                <a:gd name="T33" fmla="*/ 57 h 96"/>
                <a:gd name="T34" fmla="*/ 47 w 97"/>
                <a:gd name="T35" fmla="*/ 53 h 96"/>
                <a:gd name="T36" fmla="*/ 46 w 97"/>
                <a:gd name="T37" fmla="*/ 51 h 96"/>
                <a:gd name="T38" fmla="*/ 42 w 97"/>
                <a:gd name="T39" fmla="*/ 48 h 96"/>
                <a:gd name="T40" fmla="*/ 39 w 97"/>
                <a:gd name="T41" fmla="*/ 48 h 96"/>
                <a:gd name="T42" fmla="*/ 35 w 97"/>
                <a:gd name="T43" fmla="*/ 48 h 96"/>
                <a:gd name="T44" fmla="*/ 33 w 97"/>
                <a:gd name="T45" fmla="*/ 51 h 96"/>
                <a:gd name="T46" fmla="*/ 31 w 97"/>
                <a:gd name="T47" fmla="*/ 53 h 96"/>
                <a:gd name="T48" fmla="*/ 30 w 97"/>
                <a:gd name="T49" fmla="*/ 57 h 96"/>
                <a:gd name="T50" fmla="*/ 30 w 97"/>
                <a:gd name="T51" fmla="*/ 60 h 96"/>
                <a:gd name="T52" fmla="*/ 5 w 97"/>
                <a:gd name="T53" fmla="*/ 87 h 96"/>
                <a:gd name="T54" fmla="*/ 0 w 97"/>
                <a:gd name="T55" fmla="*/ 81 h 96"/>
                <a:gd name="T56" fmla="*/ 2 w 97"/>
                <a:gd name="T57" fmla="*/ 79 h 96"/>
                <a:gd name="T58" fmla="*/ 6 w 97"/>
                <a:gd name="T59" fmla="*/ 72 h 96"/>
                <a:gd name="T60" fmla="*/ 11 w 97"/>
                <a:gd name="T61" fmla="*/ 64 h 96"/>
                <a:gd name="T62" fmla="*/ 18 w 97"/>
                <a:gd name="T63" fmla="*/ 52 h 96"/>
                <a:gd name="T64" fmla="*/ 23 w 97"/>
                <a:gd name="T65" fmla="*/ 40 h 96"/>
                <a:gd name="T66" fmla="*/ 29 w 97"/>
                <a:gd name="T67" fmla="*/ 27 h 96"/>
                <a:gd name="T68" fmla="*/ 30 w 97"/>
                <a:gd name="T69" fmla="*/ 15 h 96"/>
                <a:gd name="T70" fmla="*/ 63 w 97"/>
                <a:gd name="T71" fmla="*/ 12 h 96"/>
                <a:gd name="T72" fmla="*/ 75 w 97"/>
                <a:gd name="T73" fmla="*/ 0 h 96"/>
                <a:gd name="T74" fmla="*/ 97 w 97"/>
                <a:gd name="T75" fmla="*/ 20 h 96"/>
                <a:gd name="T76" fmla="*/ 90 w 97"/>
                <a:gd name="T77" fmla="*/ 27 h 96"/>
                <a:gd name="T78" fmla="*/ 69 w 97"/>
                <a:gd name="T79" fmla="*/ 5 h 96"/>
                <a:gd name="T80" fmla="*/ 75 w 97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6">
                  <a:moveTo>
                    <a:pt x="63" y="12"/>
                  </a:moveTo>
                  <a:lnTo>
                    <a:pt x="85" y="32"/>
                  </a:lnTo>
                  <a:lnTo>
                    <a:pt x="82" y="65"/>
                  </a:lnTo>
                  <a:lnTo>
                    <a:pt x="69" y="68"/>
                  </a:lnTo>
                  <a:lnTo>
                    <a:pt x="57" y="72"/>
                  </a:lnTo>
                  <a:lnTo>
                    <a:pt x="43" y="77"/>
                  </a:lnTo>
                  <a:lnTo>
                    <a:pt x="33" y="84"/>
                  </a:lnTo>
                  <a:lnTo>
                    <a:pt x="23" y="91"/>
                  </a:lnTo>
                  <a:lnTo>
                    <a:pt x="17" y="95"/>
                  </a:lnTo>
                  <a:lnTo>
                    <a:pt x="15" y="96"/>
                  </a:lnTo>
                  <a:lnTo>
                    <a:pt x="10" y="91"/>
                  </a:lnTo>
                  <a:lnTo>
                    <a:pt x="35" y="65"/>
                  </a:lnTo>
                  <a:lnTo>
                    <a:pt x="39" y="65"/>
                  </a:lnTo>
                  <a:lnTo>
                    <a:pt x="42" y="65"/>
                  </a:lnTo>
                  <a:lnTo>
                    <a:pt x="46" y="63"/>
                  </a:lnTo>
                  <a:lnTo>
                    <a:pt x="47" y="60"/>
                  </a:lnTo>
                  <a:lnTo>
                    <a:pt x="49" y="57"/>
                  </a:lnTo>
                  <a:lnTo>
                    <a:pt x="47" y="53"/>
                  </a:lnTo>
                  <a:lnTo>
                    <a:pt x="46" y="51"/>
                  </a:lnTo>
                  <a:lnTo>
                    <a:pt x="42" y="48"/>
                  </a:lnTo>
                  <a:lnTo>
                    <a:pt x="39" y="48"/>
                  </a:lnTo>
                  <a:lnTo>
                    <a:pt x="35" y="48"/>
                  </a:lnTo>
                  <a:lnTo>
                    <a:pt x="33" y="51"/>
                  </a:lnTo>
                  <a:lnTo>
                    <a:pt x="31" y="53"/>
                  </a:lnTo>
                  <a:lnTo>
                    <a:pt x="30" y="57"/>
                  </a:lnTo>
                  <a:lnTo>
                    <a:pt x="30" y="60"/>
                  </a:lnTo>
                  <a:lnTo>
                    <a:pt x="5" y="87"/>
                  </a:lnTo>
                  <a:lnTo>
                    <a:pt x="0" y="81"/>
                  </a:lnTo>
                  <a:lnTo>
                    <a:pt x="2" y="79"/>
                  </a:lnTo>
                  <a:lnTo>
                    <a:pt x="6" y="72"/>
                  </a:lnTo>
                  <a:lnTo>
                    <a:pt x="11" y="64"/>
                  </a:lnTo>
                  <a:lnTo>
                    <a:pt x="18" y="52"/>
                  </a:lnTo>
                  <a:lnTo>
                    <a:pt x="23" y="40"/>
                  </a:lnTo>
                  <a:lnTo>
                    <a:pt x="29" y="27"/>
                  </a:lnTo>
                  <a:lnTo>
                    <a:pt x="30" y="15"/>
                  </a:lnTo>
                  <a:lnTo>
                    <a:pt x="63" y="12"/>
                  </a:lnTo>
                  <a:close/>
                  <a:moveTo>
                    <a:pt x="75" y="0"/>
                  </a:moveTo>
                  <a:lnTo>
                    <a:pt x="97" y="20"/>
                  </a:lnTo>
                  <a:lnTo>
                    <a:pt x="90" y="27"/>
                  </a:lnTo>
                  <a:lnTo>
                    <a:pt x="6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73">
              <a:extLst>
                <a:ext uri="{FF2B5EF4-FFF2-40B4-BE49-F238E27FC236}">
                  <a16:creationId xmlns:a16="http://schemas.microsoft.com/office/drawing/2014/main" id="{B39338E6-187F-4B49-ABA5-441EC2E2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841" y="4458949"/>
              <a:ext cx="83445" cy="110267"/>
            </a:xfrm>
            <a:custGeom>
              <a:avLst/>
              <a:gdLst>
                <a:gd name="T0" fmla="*/ 43 w 56"/>
                <a:gd name="T1" fmla="*/ 32 h 74"/>
                <a:gd name="T2" fmla="*/ 43 w 56"/>
                <a:gd name="T3" fmla="*/ 36 h 74"/>
                <a:gd name="T4" fmla="*/ 40 w 56"/>
                <a:gd name="T5" fmla="*/ 48 h 74"/>
                <a:gd name="T6" fmla="*/ 35 w 56"/>
                <a:gd name="T7" fmla="*/ 57 h 74"/>
                <a:gd name="T8" fmla="*/ 25 w 56"/>
                <a:gd name="T9" fmla="*/ 65 h 74"/>
                <a:gd name="T10" fmla="*/ 28 w 56"/>
                <a:gd name="T11" fmla="*/ 65 h 74"/>
                <a:gd name="T12" fmla="*/ 33 w 56"/>
                <a:gd name="T13" fmla="*/ 65 h 74"/>
                <a:gd name="T14" fmla="*/ 37 w 56"/>
                <a:gd name="T15" fmla="*/ 62 h 74"/>
                <a:gd name="T16" fmla="*/ 41 w 56"/>
                <a:gd name="T17" fmla="*/ 60 h 74"/>
                <a:gd name="T18" fmla="*/ 44 w 56"/>
                <a:gd name="T19" fmla="*/ 56 h 74"/>
                <a:gd name="T20" fmla="*/ 47 w 56"/>
                <a:gd name="T21" fmla="*/ 52 h 74"/>
                <a:gd name="T22" fmla="*/ 47 w 56"/>
                <a:gd name="T23" fmla="*/ 46 h 74"/>
                <a:gd name="T24" fmla="*/ 47 w 56"/>
                <a:gd name="T25" fmla="*/ 46 h 74"/>
                <a:gd name="T26" fmla="*/ 47 w 56"/>
                <a:gd name="T27" fmla="*/ 46 h 74"/>
                <a:gd name="T28" fmla="*/ 47 w 56"/>
                <a:gd name="T29" fmla="*/ 46 h 74"/>
                <a:gd name="T30" fmla="*/ 47 w 56"/>
                <a:gd name="T31" fmla="*/ 46 h 74"/>
                <a:gd name="T32" fmla="*/ 47 w 56"/>
                <a:gd name="T33" fmla="*/ 41 h 74"/>
                <a:gd name="T34" fmla="*/ 45 w 56"/>
                <a:gd name="T35" fmla="*/ 36 h 74"/>
                <a:gd name="T36" fmla="*/ 43 w 56"/>
                <a:gd name="T37" fmla="*/ 32 h 74"/>
                <a:gd name="T38" fmla="*/ 28 w 56"/>
                <a:gd name="T39" fmla="*/ 0 h 74"/>
                <a:gd name="T40" fmla="*/ 31 w 56"/>
                <a:gd name="T41" fmla="*/ 2 h 74"/>
                <a:gd name="T42" fmla="*/ 36 w 56"/>
                <a:gd name="T43" fmla="*/ 6 h 74"/>
                <a:gd name="T44" fmla="*/ 43 w 56"/>
                <a:gd name="T45" fmla="*/ 14 h 74"/>
                <a:gd name="T46" fmla="*/ 49 w 56"/>
                <a:gd name="T47" fmla="*/ 24 h 74"/>
                <a:gd name="T48" fmla="*/ 55 w 56"/>
                <a:gd name="T49" fmla="*/ 34 h 74"/>
                <a:gd name="T50" fmla="*/ 56 w 56"/>
                <a:gd name="T51" fmla="*/ 45 h 74"/>
                <a:gd name="T52" fmla="*/ 56 w 56"/>
                <a:gd name="T53" fmla="*/ 46 h 74"/>
                <a:gd name="T54" fmla="*/ 56 w 56"/>
                <a:gd name="T55" fmla="*/ 46 h 74"/>
                <a:gd name="T56" fmla="*/ 56 w 56"/>
                <a:gd name="T57" fmla="*/ 46 h 74"/>
                <a:gd name="T58" fmla="*/ 56 w 56"/>
                <a:gd name="T59" fmla="*/ 46 h 74"/>
                <a:gd name="T60" fmla="*/ 56 w 56"/>
                <a:gd name="T61" fmla="*/ 48 h 74"/>
                <a:gd name="T62" fmla="*/ 52 w 56"/>
                <a:gd name="T63" fmla="*/ 61 h 74"/>
                <a:gd name="T64" fmla="*/ 43 w 56"/>
                <a:gd name="T65" fmla="*/ 70 h 74"/>
                <a:gd name="T66" fmla="*/ 28 w 56"/>
                <a:gd name="T67" fmla="*/ 74 h 74"/>
                <a:gd name="T68" fmla="*/ 15 w 56"/>
                <a:gd name="T69" fmla="*/ 70 h 74"/>
                <a:gd name="T70" fmla="*/ 4 w 56"/>
                <a:gd name="T71" fmla="*/ 61 h 74"/>
                <a:gd name="T72" fmla="*/ 0 w 56"/>
                <a:gd name="T73" fmla="*/ 48 h 74"/>
                <a:gd name="T74" fmla="*/ 0 w 56"/>
                <a:gd name="T75" fmla="*/ 46 h 74"/>
                <a:gd name="T76" fmla="*/ 0 w 56"/>
                <a:gd name="T77" fmla="*/ 46 h 74"/>
                <a:gd name="T78" fmla="*/ 0 w 56"/>
                <a:gd name="T79" fmla="*/ 46 h 74"/>
                <a:gd name="T80" fmla="*/ 0 w 56"/>
                <a:gd name="T81" fmla="*/ 46 h 74"/>
                <a:gd name="T82" fmla="*/ 0 w 56"/>
                <a:gd name="T83" fmla="*/ 45 h 74"/>
                <a:gd name="T84" fmla="*/ 3 w 56"/>
                <a:gd name="T85" fmla="*/ 34 h 74"/>
                <a:gd name="T86" fmla="*/ 8 w 56"/>
                <a:gd name="T87" fmla="*/ 24 h 74"/>
                <a:gd name="T88" fmla="*/ 15 w 56"/>
                <a:gd name="T89" fmla="*/ 14 h 74"/>
                <a:gd name="T90" fmla="*/ 21 w 56"/>
                <a:gd name="T91" fmla="*/ 6 h 74"/>
                <a:gd name="T92" fmla="*/ 27 w 56"/>
                <a:gd name="T93" fmla="*/ 2 h 74"/>
                <a:gd name="T94" fmla="*/ 28 w 56"/>
                <a:gd name="T9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74">
                  <a:moveTo>
                    <a:pt x="43" y="32"/>
                  </a:moveTo>
                  <a:lnTo>
                    <a:pt x="43" y="36"/>
                  </a:lnTo>
                  <a:lnTo>
                    <a:pt x="40" y="48"/>
                  </a:lnTo>
                  <a:lnTo>
                    <a:pt x="35" y="57"/>
                  </a:lnTo>
                  <a:lnTo>
                    <a:pt x="25" y="65"/>
                  </a:lnTo>
                  <a:lnTo>
                    <a:pt x="28" y="65"/>
                  </a:lnTo>
                  <a:lnTo>
                    <a:pt x="33" y="65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4" y="56"/>
                  </a:lnTo>
                  <a:lnTo>
                    <a:pt x="47" y="52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1"/>
                  </a:lnTo>
                  <a:lnTo>
                    <a:pt x="45" y="36"/>
                  </a:lnTo>
                  <a:lnTo>
                    <a:pt x="43" y="32"/>
                  </a:lnTo>
                  <a:close/>
                  <a:moveTo>
                    <a:pt x="28" y="0"/>
                  </a:moveTo>
                  <a:lnTo>
                    <a:pt x="31" y="2"/>
                  </a:lnTo>
                  <a:lnTo>
                    <a:pt x="36" y="6"/>
                  </a:lnTo>
                  <a:lnTo>
                    <a:pt x="43" y="14"/>
                  </a:lnTo>
                  <a:lnTo>
                    <a:pt x="49" y="24"/>
                  </a:lnTo>
                  <a:lnTo>
                    <a:pt x="55" y="34"/>
                  </a:lnTo>
                  <a:lnTo>
                    <a:pt x="56" y="45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61"/>
                  </a:lnTo>
                  <a:lnTo>
                    <a:pt x="43" y="70"/>
                  </a:lnTo>
                  <a:lnTo>
                    <a:pt x="28" y="74"/>
                  </a:lnTo>
                  <a:lnTo>
                    <a:pt x="15" y="70"/>
                  </a:lnTo>
                  <a:lnTo>
                    <a:pt x="4" y="61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3" y="34"/>
                  </a:lnTo>
                  <a:lnTo>
                    <a:pt x="8" y="24"/>
                  </a:lnTo>
                  <a:lnTo>
                    <a:pt x="15" y="14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74">
              <a:extLst>
                <a:ext uri="{FF2B5EF4-FFF2-40B4-BE49-F238E27FC236}">
                  <a16:creationId xmlns:a16="http://schemas.microsoft.com/office/drawing/2014/main" id="{1A97C7E0-C7E5-4DA4-AB8A-5076B4E16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4955" y="5651025"/>
              <a:ext cx="132619" cy="132619"/>
            </a:xfrm>
            <a:custGeom>
              <a:avLst/>
              <a:gdLst>
                <a:gd name="T0" fmla="*/ 33 w 89"/>
                <a:gd name="T1" fmla="*/ 38 h 89"/>
                <a:gd name="T2" fmla="*/ 51 w 89"/>
                <a:gd name="T3" fmla="*/ 38 h 89"/>
                <a:gd name="T4" fmla="*/ 51 w 89"/>
                <a:gd name="T5" fmla="*/ 61 h 89"/>
                <a:gd name="T6" fmla="*/ 56 w 89"/>
                <a:gd name="T7" fmla="*/ 61 h 89"/>
                <a:gd name="T8" fmla="*/ 56 w 89"/>
                <a:gd name="T9" fmla="*/ 66 h 89"/>
                <a:gd name="T10" fmla="*/ 33 w 89"/>
                <a:gd name="T11" fmla="*/ 66 h 89"/>
                <a:gd name="T12" fmla="*/ 33 w 89"/>
                <a:gd name="T13" fmla="*/ 61 h 89"/>
                <a:gd name="T14" fmla="*/ 39 w 89"/>
                <a:gd name="T15" fmla="*/ 61 h 89"/>
                <a:gd name="T16" fmla="*/ 39 w 89"/>
                <a:gd name="T17" fmla="*/ 45 h 89"/>
                <a:gd name="T18" fmla="*/ 33 w 89"/>
                <a:gd name="T19" fmla="*/ 45 h 89"/>
                <a:gd name="T20" fmla="*/ 33 w 89"/>
                <a:gd name="T21" fmla="*/ 38 h 89"/>
                <a:gd name="T22" fmla="*/ 39 w 89"/>
                <a:gd name="T23" fmla="*/ 22 h 89"/>
                <a:gd name="T24" fmla="*/ 51 w 89"/>
                <a:gd name="T25" fmla="*/ 22 h 89"/>
                <a:gd name="T26" fmla="*/ 51 w 89"/>
                <a:gd name="T27" fmla="*/ 33 h 89"/>
                <a:gd name="T28" fmla="*/ 39 w 89"/>
                <a:gd name="T29" fmla="*/ 33 h 89"/>
                <a:gd name="T30" fmla="*/ 39 w 89"/>
                <a:gd name="T31" fmla="*/ 22 h 89"/>
                <a:gd name="T32" fmla="*/ 45 w 89"/>
                <a:gd name="T33" fmla="*/ 7 h 89"/>
                <a:gd name="T34" fmla="*/ 31 w 89"/>
                <a:gd name="T35" fmla="*/ 10 h 89"/>
                <a:gd name="T36" fmla="*/ 19 w 89"/>
                <a:gd name="T37" fmla="*/ 18 h 89"/>
                <a:gd name="T38" fmla="*/ 11 w 89"/>
                <a:gd name="T39" fmla="*/ 30 h 89"/>
                <a:gd name="T40" fmla="*/ 8 w 89"/>
                <a:gd name="T41" fmla="*/ 45 h 89"/>
                <a:gd name="T42" fmla="*/ 11 w 89"/>
                <a:gd name="T43" fmla="*/ 58 h 89"/>
                <a:gd name="T44" fmla="*/ 19 w 89"/>
                <a:gd name="T45" fmla="*/ 70 h 89"/>
                <a:gd name="T46" fmla="*/ 31 w 89"/>
                <a:gd name="T47" fmla="*/ 78 h 89"/>
                <a:gd name="T48" fmla="*/ 45 w 89"/>
                <a:gd name="T49" fmla="*/ 81 h 89"/>
                <a:gd name="T50" fmla="*/ 59 w 89"/>
                <a:gd name="T51" fmla="*/ 78 h 89"/>
                <a:gd name="T52" fmla="*/ 71 w 89"/>
                <a:gd name="T53" fmla="*/ 70 h 89"/>
                <a:gd name="T54" fmla="*/ 79 w 89"/>
                <a:gd name="T55" fmla="*/ 58 h 89"/>
                <a:gd name="T56" fmla="*/ 81 w 89"/>
                <a:gd name="T57" fmla="*/ 45 h 89"/>
                <a:gd name="T58" fmla="*/ 79 w 89"/>
                <a:gd name="T59" fmla="*/ 30 h 89"/>
                <a:gd name="T60" fmla="*/ 71 w 89"/>
                <a:gd name="T61" fmla="*/ 18 h 89"/>
                <a:gd name="T62" fmla="*/ 59 w 89"/>
                <a:gd name="T63" fmla="*/ 10 h 89"/>
                <a:gd name="T64" fmla="*/ 45 w 89"/>
                <a:gd name="T65" fmla="*/ 7 h 89"/>
                <a:gd name="T66" fmla="*/ 45 w 89"/>
                <a:gd name="T67" fmla="*/ 0 h 89"/>
                <a:gd name="T68" fmla="*/ 63 w 89"/>
                <a:gd name="T69" fmla="*/ 3 h 89"/>
                <a:gd name="T70" fmla="*/ 76 w 89"/>
                <a:gd name="T71" fmla="*/ 13 h 89"/>
                <a:gd name="T72" fmla="*/ 87 w 89"/>
                <a:gd name="T73" fmla="*/ 26 h 89"/>
                <a:gd name="T74" fmla="*/ 89 w 89"/>
                <a:gd name="T75" fmla="*/ 45 h 89"/>
                <a:gd name="T76" fmla="*/ 87 w 89"/>
                <a:gd name="T77" fmla="*/ 62 h 89"/>
                <a:gd name="T78" fmla="*/ 76 w 89"/>
                <a:gd name="T79" fmla="*/ 75 h 89"/>
                <a:gd name="T80" fmla="*/ 63 w 89"/>
                <a:gd name="T81" fmla="*/ 86 h 89"/>
                <a:gd name="T82" fmla="*/ 45 w 89"/>
                <a:gd name="T83" fmla="*/ 89 h 89"/>
                <a:gd name="T84" fmla="*/ 28 w 89"/>
                <a:gd name="T85" fmla="*/ 86 h 89"/>
                <a:gd name="T86" fmla="*/ 13 w 89"/>
                <a:gd name="T87" fmla="*/ 75 h 89"/>
                <a:gd name="T88" fmla="*/ 4 w 89"/>
                <a:gd name="T89" fmla="*/ 62 h 89"/>
                <a:gd name="T90" fmla="*/ 0 w 89"/>
                <a:gd name="T91" fmla="*/ 45 h 89"/>
                <a:gd name="T92" fmla="*/ 4 w 89"/>
                <a:gd name="T93" fmla="*/ 26 h 89"/>
                <a:gd name="T94" fmla="*/ 13 w 89"/>
                <a:gd name="T95" fmla="*/ 13 h 89"/>
                <a:gd name="T96" fmla="*/ 28 w 89"/>
                <a:gd name="T97" fmla="*/ 3 h 89"/>
                <a:gd name="T98" fmla="*/ 45 w 89"/>
                <a:gd name="T9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89">
                  <a:moveTo>
                    <a:pt x="33" y="38"/>
                  </a:moveTo>
                  <a:lnTo>
                    <a:pt x="51" y="38"/>
                  </a:lnTo>
                  <a:lnTo>
                    <a:pt x="51" y="61"/>
                  </a:lnTo>
                  <a:lnTo>
                    <a:pt x="56" y="61"/>
                  </a:lnTo>
                  <a:lnTo>
                    <a:pt x="56" y="66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9" y="61"/>
                  </a:lnTo>
                  <a:lnTo>
                    <a:pt x="39" y="45"/>
                  </a:lnTo>
                  <a:lnTo>
                    <a:pt x="33" y="45"/>
                  </a:lnTo>
                  <a:lnTo>
                    <a:pt x="33" y="38"/>
                  </a:lnTo>
                  <a:close/>
                  <a:moveTo>
                    <a:pt x="39" y="22"/>
                  </a:moveTo>
                  <a:lnTo>
                    <a:pt x="51" y="22"/>
                  </a:lnTo>
                  <a:lnTo>
                    <a:pt x="51" y="33"/>
                  </a:lnTo>
                  <a:lnTo>
                    <a:pt x="39" y="33"/>
                  </a:lnTo>
                  <a:lnTo>
                    <a:pt x="39" y="22"/>
                  </a:lnTo>
                  <a:close/>
                  <a:moveTo>
                    <a:pt x="45" y="7"/>
                  </a:moveTo>
                  <a:lnTo>
                    <a:pt x="31" y="10"/>
                  </a:lnTo>
                  <a:lnTo>
                    <a:pt x="19" y="18"/>
                  </a:lnTo>
                  <a:lnTo>
                    <a:pt x="11" y="30"/>
                  </a:lnTo>
                  <a:lnTo>
                    <a:pt x="8" y="45"/>
                  </a:lnTo>
                  <a:lnTo>
                    <a:pt x="11" y="58"/>
                  </a:lnTo>
                  <a:lnTo>
                    <a:pt x="19" y="70"/>
                  </a:lnTo>
                  <a:lnTo>
                    <a:pt x="31" y="78"/>
                  </a:lnTo>
                  <a:lnTo>
                    <a:pt x="45" y="81"/>
                  </a:lnTo>
                  <a:lnTo>
                    <a:pt x="59" y="78"/>
                  </a:lnTo>
                  <a:lnTo>
                    <a:pt x="71" y="70"/>
                  </a:lnTo>
                  <a:lnTo>
                    <a:pt x="79" y="58"/>
                  </a:lnTo>
                  <a:lnTo>
                    <a:pt x="81" y="45"/>
                  </a:lnTo>
                  <a:lnTo>
                    <a:pt x="79" y="30"/>
                  </a:lnTo>
                  <a:lnTo>
                    <a:pt x="71" y="18"/>
                  </a:lnTo>
                  <a:lnTo>
                    <a:pt x="59" y="10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3" y="3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5" y="89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75">
              <a:extLst>
                <a:ext uri="{FF2B5EF4-FFF2-40B4-BE49-F238E27FC236}">
                  <a16:creationId xmlns:a16="http://schemas.microsoft.com/office/drawing/2014/main" id="{2C838F12-6757-44CB-9450-43BFE2931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628" y="5431981"/>
              <a:ext cx="172851" cy="189242"/>
            </a:xfrm>
            <a:custGeom>
              <a:avLst/>
              <a:gdLst>
                <a:gd name="T0" fmla="*/ 32 w 116"/>
                <a:gd name="T1" fmla="*/ 91 h 127"/>
                <a:gd name="T2" fmla="*/ 29 w 116"/>
                <a:gd name="T3" fmla="*/ 92 h 127"/>
                <a:gd name="T4" fmla="*/ 26 w 116"/>
                <a:gd name="T5" fmla="*/ 93 h 127"/>
                <a:gd name="T6" fmla="*/ 25 w 116"/>
                <a:gd name="T7" fmla="*/ 96 h 127"/>
                <a:gd name="T8" fmla="*/ 25 w 116"/>
                <a:gd name="T9" fmla="*/ 99 h 127"/>
                <a:gd name="T10" fmla="*/ 26 w 116"/>
                <a:gd name="T11" fmla="*/ 101 h 127"/>
                <a:gd name="T12" fmla="*/ 28 w 116"/>
                <a:gd name="T13" fmla="*/ 104 h 127"/>
                <a:gd name="T14" fmla="*/ 30 w 116"/>
                <a:gd name="T15" fmla="*/ 105 h 127"/>
                <a:gd name="T16" fmla="*/ 33 w 116"/>
                <a:gd name="T17" fmla="*/ 105 h 127"/>
                <a:gd name="T18" fmla="*/ 36 w 116"/>
                <a:gd name="T19" fmla="*/ 104 h 127"/>
                <a:gd name="T20" fmla="*/ 38 w 116"/>
                <a:gd name="T21" fmla="*/ 103 h 127"/>
                <a:gd name="T22" fmla="*/ 40 w 116"/>
                <a:gd name="T23" fmla="*/ 100 h 127"/>
                <a:gd name="T24" fmla="*/ 40 w 116"/>
                <a:gd name="T25" fmla="*/ 97 h 127"/>
                <a:gd name="T26" fmla="*/ 38 w 116"/>
                <a:gd name="T27" fmla="*/ 95 h 127"/>
                <a:gd name="T28" fmla="*/ 37 w 116"/>
                <a:gd name="T29" fmla="*/ 92 h 127"/>
                <a:gd name="T30" fmla="*/ 34 w 116"/>
                <a:gd name="T31" fmla="*/ 91 h 127"/>
                <a:gd name="T32" fmla="*/ 32 w 116"/>
                <a:gd name="T33" fmla="*/ 91 h 127"/>
                <a:gd name="T34" fmla="*/ 77 w 116"/>
                <a:gd name="T35" fmla="*/ 13 h 127"/>
                <a:gd name="T36" fmla="*/ 74 w 116"/>
                <a:gd name="T37" fmla="*/ 16 h 127"/>
                <a:gd name="T38" fmla="*/ 97 w 116"/>
                <a:gd name="T39" fmla="*/ 33 h 127"/>
                <a:gd name="T40" fmla="*/ 100 w 116"/>
                <a:gd name="T41" fmla="*/ 29 h 127"/>
                <a:gd name="T42" fmla="*/ 77 w 116"/>
                <a:gd name="T43" fmla="*/ 13 h 127"/>
                <a:gd name="T44" fmla="*/ 60 w 116"/>
                <a:gd name="T45" fmla="*/ 12 h 127"/>
                <a:gd name="T46" fmla="*/ 17 w 116"/>
                <a:gd name="T47" fmla="*/ 69 h 127"/>
                <a:gd name="T48" fmla="*/ 64 w 116"/>
                <a:gd name="T49" fmla="*/ 104 h 127"/>
                <a:gd name="T50" fmla="*/ 106 w 116"/>
                <a:gd name="T51" fmla="*/ 45 h 127"/>
                <a:gd name="T52" fmla="*/ 60 w 116"/>
                <a:gd name="T53" fmla="*/ 12 h 127"/>
                <a:gd name="T54" fmla="*/ 64 w 116"/>
                <a:gd name="T55" fmla="*/ 0 h 127"/>
                <a:gd name="T56" fmla="*/ 68 w 116"/>
                <a:gd name="T57" fmla="*/ 0 h 127"/>
                <a:gd name="T58" fmla="*/ 72 w 116"/>
                <a:gd name="T59" fmla="*/ 3 h 127"/>
                <a:gd name="T60" fmla="*/ 112 w 116"/>
                <a:gd name="T61" fmla="*/ 32 h 127"/>
                <a:gd name="T62" fmla="*/ 114 w 116"/>
                <a:gd name="T63" fmla="*/ 35 h 127"/>
                <a:gd name="T64" fmla="*/ 116 w 116"/>
                <a:gd name="T65" fmla="*/ 39 h 127"/>
                <a:gd name="T66" fmla="*/ 116 w 116"/>
                <a:gd name="T67" fmla="*/ 43 h 127"/>
                <a:gd name="T68" fmla="*/ 114 w 116"/>
                <a:gd name="T69" fmla="*/ 47 h 127"/>
                <a:gd name="T70" fmla="*/ 58 w 116"/>
                <a:gd name="T71" fmla="*/ 123 h 127"/>
                <a:gd name="T72" fmla="*/ 56 w 116"/>
                <a:gd name="T73" fmla="*/ 125 h 127"/>
                <a:gd name="T74" fmla="*/ 52 w 116"/>
                <a:gd name="T75" fmla="*/ 127 h 127"/>
                <a:gd name="T76" fmla="*/ 48 w 116"/>
                <a:gd name="T77" fmla="*/ 127 h 127"/>
                <a:gd name="T78" fmla="*/ 44 w 116"/>
                <a:gd name="T79" fmla="*/ 124 h 127"/>
                <a:gd name="T80" fmla="*/ 4 w 116"/>
                <a:gd name="T81" fmla="*/ 95 h 127"/>
                <a:gd name="T82" fmla="*/ 1 w 116"/>
                <a:gd name="T83" fmla="*/ 92 h 127"/>
                <a:gd name="T84" fmla="*/ 0 w 116"/>
                <a:gd name="T85" fmla="*/ 88 h 127"/>
                <a:gd name="T86" fmla="*/ 0 w 116"/>
                <a:gd name="T87" fmla="*/ 84 h 127"/>
                <a:gd name="T88" fmla="*/ 1 w 116"/>
                <a:gd name="T89" fmla="*/ 80 h 127"/>
                <a:gd name="T90" fmla="*/ 56 w 116"/>
                <a:gd name="T91" fmla="*/ 4 h 127"/>
                <a:gd name="T92" fmla="*/ 60 w 116"/>
                <a:gd name="T93" fmla="*/ 1 h 127"/>
                <a:gd name="T94" fmla="*/ 64 w 116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127">
                  <a:moveTo>
                    <a:pt x="32" y="91"/>
                  </a:moveTo>
                  <a:lnTo>
                    <a:pt x="29" y="92"/>
                  </a:lnTo>
                  <a:lnTo>
                    <a:pt x="26" y="93"/>
                  </a:lnTo>
                  <a:lnTo>
                    <a:pt x="25" y="96"/>
                  </a:lnTo>
                  <a:lnTo>
                    <a:pt x="25" y="99"/>
                  </a:lnTo>
                  <a:lnTo>
                    <a:pt x="26" y="101"/>
                  </a:lnTo>
                  <a:lnTo>
                    <a:pt x="28" y="104"/>
                  </a:lnTo>
                  <a:lnTo>
                    <a:pt x="30" y="105"/>
                  </a:lnTo>
                  <a:lnTo>
                    <a:pt x="33" y="105"/>
                  </a:lnTo>
                  <a:lnTo>
                    <a:pt x="36" y="104"/>
                  </a:lnTo>
                  <a:lnTo>
                    <a:pt x="38" y="103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38" y="95"/>
                  </a:lnTo>
                  <a:lnTo>
                    <a:pt x="37" y="92"/>
                  </a:lnTo>
                  <a:lnTo>
                    <a:pt x="34" y="91"/>
                  </a:lnTo>
                  <a:lnTo>
                    <a:pt x="32" y="91"/>
                  </a:lnTo>
                  <a:close/>
                  <a:moveTo>
                    <a:pt x="77" y="13"/>
                  </a:moveTo>
                  <a:lnTo>
                    <a:pt x="74" y="16"/>
                  </a:lnTo>
                  <a:lnTo>
                    <a:pt x="97" y="33"/>
                  </a:lnTo>
                  <a:lnTo>
                    <a:pt x="100" y="29"/>
                  </a:lnTo>
                  <a:lnTo>
                    <a:pt x="77" y="13"/>
                  </a:lnTo>
                  <a:close/>
                  <a:moveTo>
                    <a:pt x="60" y="12"/>
                  </a:moveTo>
                  <a:lnTo>
                    <a:pt x="17" y="69"/>
                  </a:lnTo>
                  <a:lnTo>
                    <a:pt x="64" y="104"/>
                  </a:lnTo>
                  <a:lnTo>
                    <a:pt x="106" y="45"/>
                  </a:lnTo>
                  <a:lnTo>
                    <a:pt x="60" y="12"/>
                  </a:lnTo>
                  <a:close/>
                  <a:moveTo>
                    <a:pt x="64" y="0"/>
                  </a:moveTo>
                  <a:lnTo>
                    <a:pt x="68" y="0"/>
                  </a:lnTo>
                  <a:lnTo>
                    <a:pt x="72" y="3"/>
                  </a:lnTo>
                  <a:lnTo>
                    <a:pt x="112" y="32"/>
                  </a:lnTo>
                  <a:lnTo>
                    <a:pt x="114" y="35"/>
                  </a:lnTo>
                  <a:lnTo>
                    <a:pt x="116" y="39"/>
                  </a:lnTo>
                  <a:lnTo>
                    <a:pt x="116" y="43"/>
                  </a:lnTo>
                  <a:lnTo>
                    <a:pt x="114" y="47"/>
                  </a:lnTo>
                  <a:lnTo>
                    <a:pt x="58" y="123"/>
                  </a:lnTo>
                  <a:lnTo>
                    <a:pt x="56" y="125"/>
                  </a:lnTo>
                  <a:lnTo>
                    <a:pt x="52" y="127"/>
                  </a:lnTo>
                  <a:lnTo>
                    <a:pt x="48" y="127"/>
                  </a:lnTo>
                  <a:lnTo>
                    <a:pt x="44" y="124"/>
                  </a:lnTo>
                  <a:lnTo>
                    <a:pt x="4" y="95"/>
                  </a:lnTo>
                  <a:lnTo>
                    <a:pt x="1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1" y="80"/>
                  </a:lnTo>
                  <a:lnTo>
                    <a:pt x="56" y="4"/>
                  </a:lnTo>
                  <a:lnTo>
                    <a:pt x="60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7CF04C2D-ECEC-4277-9314-35460428F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3438" y="3308596"/>
              <a:ext cx="143049" cy="126658"/>
            </a:xfrm>
            <a:custGeom>
              <a:avLst/>
              <a:gdLst>
                <a:gd name="T0" fmla="*/ 26 w 96"/>
                <a:gd name="T1" fmla="*/ 12 h 85"/>
                <a:gd name="T2" fmla="*/ 22 w 96"/>
                <a:gd name="T3" fmla="*/ 13 h 85"/>
                <a:gd name="T4" fmla="*/ 18 w 96"/>
                <a:gd name="T5" fmla="*/ 16 h 85"/>
                <a:gd name="T6" fmla="*/ 14 w 96"/>
                <a:gd name="T7" fmla="*/ 18 h 85"/>
                <a:gd name="T8" fmla="*/ 12 w 96"/>
                <a:gd name="T9" fmla="*/ 22 h 85"/>
                <a:gd name="T10" fmla="*/ 12 w 96"/>
                <a:gd name="T11" fmla="*/ 28 h 85"/>
                <a:gd name="T12" fmla="*/ 12 w 96"/>
                <a:gd name="T13" fmla="*/ 32 h 85"/>
                <a:gd name="T14" fmla="*/ 13 w 96"/>
                <a:gd name="T15" fmla="*/ 36 h 85"/>
                <a:gd name="T16" fmla="*/ 17 w 96"/>
                <a:gd name="T17" fmla="*/ 40 h 85"/>
                <a:gd name="T18" fmla="*/ 48 w 96"/>
                <a:gd name="T19" fmla="*/ 70 h 85"/>
                <a:gd name="T20" fmla="*/ 48 w 96"/>
                <a:gd name="T21" fmla="*/ 70 h 85"/>
                <a:gd name="T22" fmla="*/ 48 w 96"/>
                <a:gd name="T23" fmla="*/ 70 h 85"/>
                <a:gd name="T24" fmla="*/ 78 w 96"/>
                <a:gd name="T25" fmla="*/ 40 h 85"/>
                <a:gd name="T26" fmla="*/ 82 w 96"/>
                <a:gd name="T27" fmla="*/ 36 h 85"/>
                <a:gd name="T28" fmla="*/ 84 w 96"/>
                <a:gd name="T29" fmla="*/ 32 h 85"/>
                <a:gd name="T30" fmla="*/ 84 w 96"/>
                <a:gd name="T31" fmla="*/ 28 h 85"/>
                <a:gd name="T32" fmla="*/ 84 w 96"/>
                <a:gd name="T33" fmla="*/ 22 h 85"/>
                <a:gd name="T34" fmla="*/ 81 w 96"/>
                <a:gd name="T35" fmla="*/ 18 h 85"/>
                <a:gd name="T36" fmla="*/ 77 w 96"/>
                <a:gd name="T37" fmla="*/ 16 h 85"/>
                <a:gd name="T38" fmla="*/ 73 w 96"/>
                <a:gd name="T39" fmla="*/ 13 h 85"/>
                <a:gd name="T40" fmla="*/ 68 w 96"/>
                <a:gd name="T41" fmla="*/ 12 h 85"/>
                <a:gd name="T42" fmla="*/ 64 w 96"/>
                <a:gd name="T43" fmla="*/ 13 h 85"/>
                <a:gd name="T44" fmla="*/ 60 w 96"/>
                <a:gd name="T45" fmla="*/ 14 h 85"/>
                <a:gd name="T46" fmla="*/ 57 w 96"/>
                <a:gd name="T47" fmla="*/ 17 h 85"/>
                <a:gd name="T48" fmla="*/ 48 w 96"/>
                <a:gd name="T49" fmla="*/ 28 h 85"/>
                <a:gd name="T50" fmla="*/ 38 w 96"/>
                <a:gd name="T51" fmla="*/ 17 h 85"/>
                <a:gd name="T52" fmla="*/ 36 w 96"/>
                <a:gd name="T53" fmla="*/ 14 h 85"/>
                <a:gd name="T54" fmla="*/ 32 w 96"/>
                <a:gd name="T55" fmla="*/ 13 h 85"/>
                <a:gd name="T56" fmla="*/ 26 w 96"/>
                <a:gd name="T57" fmla="*/ 12 h 85"/>
                <a:gd name="T58" fmla="*/ 26 w 96"/>
                <a:gd name="T59" fmla="*/ 0 h 85"/>
                <a:gd name="T60" fmla="*/ 33 w 96"/>
                <a:gd name="T61" fmla="*/ 1 h 85"/>
                <a:gd name="T62" fmla="*/ 38 w 96"/>
                <a:gd name="T63" fmla="*/ 2 h 85"/>
                <a:gd name="T64" fmla="*/ 44 w 96"/>
                <a:gd name="T65" fmla="*/ 5 h 85"/>
                <a:gd name="T66" fmla="*/ 48 w 96"/>
                <a:gd name="T67" fmla="*/ 9 h 85"/>
                <a:gd name="T68" fmla="*/ 52 w 96"/>
                <a:gd name="T69" fmla="*/ 5 h 85"/>
                <a:gd name="T70" fmla="*/ 57 w 96"/>
                <a:gd name="T71" fmla="*/ 2 h 85"/>
                <a:gd name="T72" fmla="*/ 62 w 96"/>
                <a:gd name="T73" fmla="*/ 1 h 85"/>
                <a:gd name="T74" fmla="*/ 68 w 96"/>
                <a:gd name="T75" fmla="*/ 0 h 85"/>
                <a:gd name="T76" fmla="*/ 82 w 96"/>
                <a:gd name="T77" fmla="*/ 4 h 85"/>
                <a:gd name="T78" fmla="*/ 93 w 96"/>
                <a:gd name="T79" fmla="*/ 14 h 85"/>
                <a:gd name="T80" fmla="*/ 96 w 96"/>
                <a:gd name="T81" fmla="*/ 28 h 85"/>
                <a:gd name="T82" fmla="*/ 96 w 96"/>
                <a:gd name="T83" fmla="*/ 34 h 85"/>
                <a:gd name="T84" fmla="*/ 94 w 96"/>
                <a:gd name="T85" fmla="*/ 40 h 85"/>
                <a:gd name="T86" fmla="*/ 90 w 96"/>
                <a:gd name="T87" fmla="*/ 44 h 85"/>
                <a:gd name="T88" fmla="*/ 88 w 96"/>
                <a:gd name="T89" fmla="*/ 49 h 85"/>
                <a:gd name="T90" fmla="*/ 88 w 96"/>
                <a:gd name="T91" fmla="*/ 49 h 85"/>
                <a:gd name="T92" fmla="*/ 57 w 96"/>
                <a:gd name="T93" fmla="*/ 78 h 85"/>
                <a:gd name="T94" fmla="*/ 54 w 96"/>
                <a:gd name="T95" fmla="*/ 82 h 85"/>
                <a:gd name="T96" fmla="*/ 50 w 96"/>
                <a:gd name="T97" fmla="*/ 84 h 85"/>
                <a:gd name="T98" fmla="*/ 48 w 96"/>
                <a:gd name="T99" fmla="*/ 85 h 85"/>
                <a:gd name="T100" fmla="*/ 45 w 96"/>
                <a:gd name="T101" fmla="*/ 84 h 85"/>
                <a:gd name="T102" fmla="*/ 41 w 96"/>
                <a:gd name="T103" fmla="*/ 82 h 85"/>
                <a:gd name="T104" fmla="*/ 38 w 96"/>
                <a:gd name="T105" fmla="*/ 78 h 85"/>
                <a:gd name="T106" fmla="*/ 8 w 96"/>
                <a:gd name="T107" fmla="*/ 49 h 85"/>
                <a:gd name="T108" fmla="*/ 8 w 96"/>
                <a:gd name="T109" fmla="*/ 49 h 85"/>
                <a:gd name="T110" fmla="*/ 5 w 96"/>
                <a:gd name="T111" fmla="*/ 44 h 85"/>
                <a:gd name="T112" fmla="*/ 1 w 96"/>
                <a:gd name="T113" fmla="*/ 40 h 85"/>
                <a:gd name="T114" fmla="*/ 0 w 96"/>
                <a:gd name="T115" fmla="*/ 34 h 85"/>
                <a:gd name="T116" fmla="*/ 0 w 96"/>
                <a:gd name="T117" fmla="*/ 28 h 85"/>
                <a:gd name="T118" fmla="*/ 2 w 96"/>
                <a:gd name="T119" fmla="*/ 14 h 85"/>
                <a:gd name="T120" fmla="*/ 13 w 96"/>
                <a:gd name="T121" fmla="*/ 4 h 85"/>
                <a:gd name="T122" fmla="*/ 26 w 96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85">
                  <a:moveTo>
                    <a:pt x="26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8"/>
                  </a:lnTo>
                  <a:lnTo>
                    <a:pt x="12" y="22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3" y="36"/>
                  </a:lnTo>
                  <a:lnTo>
                    <a:pt x="17" y="4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78" y="40"/>
                  </a:lnTo>
                  <a:lnTo>
                    <a:pt x="82" y="36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2"/>
                  </a:lnTo>
                  <a:lnTo>
                    <a:pt x="81" y="18"/>
                  </a:lnTo>
                  <a:lnTo>
                    <a:pt x="77" y="16"/>
                  </a:lnTo>
                  <a:lnTo>
                    <a:pt x="73" y="13"/>
                  </a:lnTo>
                  <a:lnTo>
                    <a:pt x="68" y="12"/>
                  </a:lnTo>
                  <a:lnTo>
                    <a:pt x="64" y="13"/>
                  </a:lnTo>
                  <a:lnTo>
                    <a:pt x="60" y="14"/>
                  </a:lnTo>
                  <a:lnTo>
                    <a:pt x="57" y="17"/>
                  </a:lnTo>
                  <a:lnTo>
                    <a:pt x="48" y="28"/>
                  </a:lnTo>
                  <a:lnTo>
                    <a:pt x="38" y="17"/>
                  </a:lnTo>
                  <a:lnTo>
                    <a:pt x="36" y="14"/>
                  </a:lnTo>
                  <a:lnTo>
                    <a:pt x="32" y="13"/>
                  </a:lnTo>
                  <a:lnTo>
                    <a:pt x="26" y="12"/>
                  </a:lnTo>
                  <a:close/>
                  <a:moveTo>
                    <a:pt x="26" y="0"/>
                  </a:moveTo>
                  <a:lnTo>
                    <a:pt x="33" y="1"/>
                  </a:lnTo>
                  <a:lnTo>
                    <a:pt x="38" y="2"/>
                  </a:lnTo>
                  <a:lnTo>
                    <a:pt x="44" y="5"/>
                  </a:lnTo>
                  <a:lnTo>
                    <a:pt x="48" y="9"/>
                  </a:lnTo>
                  <a:lnTo>
                    <a:pt x="52" y="5"/>
                  </a:lnTo>
                  <a:lnTo>
                    <a:pt x="57" y="2"/>
                  </a:lnTo>
                  <a:lnTo>
                    <a:pt x="62" y="1"/>
                  </a:lnTo>
                  <a:lnTo>
                    <a:pt x="68" y="0"/>
                  </a:lnTo>
                  <a:lnTo>
                    <a:pt x="82" y="4"/>
                  </a:lnTo>
                  <a:lnTo>
                    <a:pt x="93" y="14"/>
                  </a:lnTo>
                  <a:lnTo>
                    <a:pt x="96" y="28"/>
                  </a:lnTo>
                  <a:lnTo>
                    <a:pt x="96" y="34"/>
                  </a:lnTo>
                  <a:lnTo>
                    <a:pt x="94" y="40"/>
                  </a:lnTo>
                  <a:lnTo>
                    <a:pt x="90" y="44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0" y="84"/>
                  </a:lnTo>
                  <a:lnTo>
                    <a:pt x="48" y="85"/>
                  </a:lnTo>
                  <a:lnTo>
                    <a:pt x="45" y="84"/>
                  </a:lnTo>
                  <a:lnTo>
                    <a:pt x="41" y="82"/>
                  </a:lnTo>
                  <a:lnTo>
                    <a:pt x="38" y="78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5" y="44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2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7A1CB30A-5E47-42D0-8379-2300BB85C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271" y="3699001"/>
              <a:ext cx="146030" cy="180302"/>
            </a:xfrm>
            <a:custGeom>
              <a:avLst/>
              <a:gdLst>
                <a:gd name="T0" fmla="*/ 64 w 98"/>
                <a:gd name="T1" fmla="*/ 60 h 121"/>
                <a:gd name="T2" fmla="*/ 52 w 98"/>
                <a:gd name="T3" fmla="*/ 84 h 121"/>
                <a:gd name="T4" fmla="*/ 38 w 98"/>
                <a:gd name="T5" fmla="*/ 101 h 121"/>
                <a:gd name="T6" fmla="*/ 26 w 98"/>
                <a:gd name="T7" fmla="*/ 113 h 121"/>
                <a:gd name="T8" fmla="*/ 16 w 98"/>
                <a:gd name="T9" fmla="*/ 120 h 121"/>
                <a:gd name="T10" fmla="*/ 9 w 98"/>
                <a:gd name="T11" fmla="*/ 121 h 121"/>
                <a:gd name="T12" fmla="*/ 5 w 98"/>
                <a:gd name="T13" fmla="*/ 121 h 121"/>
                <a:gd name="T14" fmla="*/ 2 w 98"/>
                <a:gd name="T15" fmla="*/ 120 h 121"/>
                <a:gd name="T16" fmla="*/ 1 w 98"/>
                <a:gd name="T17" fmla="*/ 118 h 121"/>
                <a:gd name="T18" fmla="*/ 1 w 98"/>
                <a:gd name="T19" fmla="*/ 117 h 121"/>
                <a:gd name="T20" fmla="*/ 0 w 98"/>
                <a:gd name="T21" fmla="*/ 116 h 121"/>
                <a:gd name="T22" fmla="*/ 0 w 98"/>
                <a:gd name="T23" fmla="*/ 114 h 121"/>
                <a:gd name="T24" fmla="*/ 5 w 98"/>
                <a:gd name="T25" fmla="*/ 113 h 121"/>
                <a:gd name="T26" fmla="*/ 16 w 98"/>
                <a:gd name="T27" fmla="*/ 108 h 121"/>
                <a:gd name="T28" fmla="*/ 30 w 98"/>
                <a:gd name="T29" fmla="*/ 97 h 121"/>
                <a:gd name="T30" fmla="*/ 48 w 98"/>
                <a:gd name="T31" fmla="*/ 82 h 121"/>
                <a:gd name="T32" fmla="*/ 64 w 98"/>
                <a:gd name="T33" fmla="*/ 60 h 121"/>
                <a:gd name="T34" fmla="*/ 74 w 98"/>
                <a:gd name="T35" fmla="*/ 0 h 121"/>
                <a:gd name="T36" fmla="*/ 81 w 98"/>
                <a:gd name="T37" fmla="*/ 11 h 121"/>
                <a:gd name="T38" fmla="*/ 88 w 98"/>
                <a:gd name="T39" fmla="*/ 25 h 121"/>
                <a:gd name="T40" fmla="*/ 96 w 98"/>
                <a:gd name="T41" fmla="*/ 43 h 121"/>
                <a:gd name="T42" fmla="*/ 98 w 98"/>
                <a:gd name="T43" fmla="*/ 62 h 121"/>
                <a:gd name="T44" fmla="*/ 97 w 98"/>
                <a:gd name="T45" fmla="*/ 84 h 121"/>
                <a:gd name="T46" fmla="*/ 92 w 98"/>
                <a:gd name="T47" fmla="*/ 97 h 121"/>
                <a:gd name="T48" fmla="*/ 82 w 98"/>
                <a:gd name="T49" fmla="*/ 109 h 121"/>
                <a:gd name="T50" fmla="*/ 73 w 98"/>
                <a:gd name="T51" fmla="*/ 116 h 121"/>
                <a:gd name="T52" fmla="*/ 62 w 98"/>
                <a:gd name="T53" fmla="*/ 118 h 121"/>
                <a:gd name="T54" fmla="*/ 52 w 98"/>
                <a:gd name="T55" fmla="*/ 117 h 121"/>
                <a:gd name="T56" fmla="*/ 42 w 98"/>
                <a:gd name="T57" fmla="*/ 109 h 121"/>
                <a:gd name="T58" fmla="*/ 56 w 98"/>
                <a:gd name="T59" fmla="*/ 92 h 121"/>
                <a:gd name="T60" fmla="*/ 64 w 98"/>
                <a:gd name="T61" fmla="*/ 76 h 121"/>
                <a:gd name="T62" fmla="*/ 68 w 98"/>
                <a:gd name="T63" fmla="*/ 61 h 121"/>
                <a:gd name="T64" fmla="*/ 68 w 98"/>
                <a:gd name="T65" fmla="*/ 50 h 121"/>
                <a:gd name="T66" fmla="*/ 66 w 98"/>
                <a:gd name="T67" fmla="*/ 43 h 121"/>
                <a:gd name="T68" fmla="*/ 66 w 98"/>
                <a:gd name="T69" fmla="*/ 40 h 121"/>
                <a:gd name="T70" fmla="*/ 52 w 98"/>
                <a:gd name="T71" fmla="*/ 65 h 121"/>
                <a:gd name="T72" fmla="*/ 36 w 98"/>
                <a:gd name="T73" fmla="*/ 84 h 121"/>
                <a:gd name="T74" fmla="*/ 18 w 98"/>
                <a:gd name="T75" fmla="*/ 96 h 121"/>
                <a:gd name="T76" fmla="*/ 9 w 98"/>
                <a:gd name="T77" fmla="*/ 89 h 121"/>
                <a:gd name="T78" fmla="*/ 4 w 98"/>
                <a:gd name="T79" fmla="*/ 78 h 121"/>
                <a:gd name="T80" fmla="*/ 2 w 98"/>
                <a:gd name="T81" fmla="*/ 66 h 121"/>
                <a:gd name="T82" fmla="*/ 5 w 98"/>
                <a:gd name="T83" fmla="*/ 53 h 121"/>
                <a:gd name="T84" fmla="*/ 14 w 98"/>
                <a:gd name="T85" fmla="*/ 41 h 121"/>
                <a:gd name="T86" fmla="*/ 25 w 98"/>
                <a:gd name="T87" fmla="*/ 32 h 121"/>
                <a:gd name="T88" fmla="*/ 36 w 98"/>
                <a:gd name="T89" fmla="*/ 27 h 121"/>
                <a:gd name="T90" fmla="*/ 45 w 98"/>
                <a:gd name="T91" fmla="*/ 24 h 121"/>
                <a:gd name="T92" fmla="*/ 54 w 98"/>
                <a:gd name="T93" fmla="*/ 20 h 121"/>
                <a:gd name="T94" fmla="*/ 64 w 98"/>
                <a:gd name="T95" fmla="*/ 13 h 121"/>
                <a:gd name="T96" fmla="*/ 74 w 98"/>
                <a:gd name="T9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1">
                  <a:moveTo>
                    <a:pt x="64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6" y="113"/>
                  </a:lnTo>
                  <a:lnTo>
                    <a:pt x="16" y="120"/>
                  </a:lnTo>
                  <a:lnTo>
                    <a:pt x="9" y="121"/>
                  </a:lnTo>
                  <a:lnTo>
                    <a:pt x="5" y="121"/>
                  </a:lnTo>
                  <a:lnTo>
                    <a:pt x="2" y="120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7"/>
                  </a:lnTo>
                  <a:lnTo>
                    <a:pt x="48" y="82"/>
                  </a:lnTo>
                  <a:lnTo>
                    <a:pt x="64" y="60"/>
                  </a:lnTo>
                  <a:close/>
                  <a:moveTo>
                    <a:pt x="74" y="0"/>
                  </a:moveTo>
                  <a:lnTo>
                    <a:pt x="81" y="11"/>
                  </a:lnTo>
                  <a:lnTo>
                    <a:pt x="88" y="25"/>
                  </a:lnTo>
                  <a:lnTo>
                    <a:pt x="96" y="43"/>
                  </a:lnTo>
                  <a:lnTo>
                    <a:pt x="98" y="62"/>
                  </a:lnTo>
                  <a:lnTo>
                    <a:pt x="97" y="84"/>
                  </a:lnTo>
                  <a:lnTo>
                    <a:pt x="92" y="97"/>
                  </a:lnTo>
                  <a:lnTo>
                    <a:pt x="82" y="109"/>
                  </a:lnTo>
                  <a:lnTo>
                    <a:pt x="73" y="116"/>
                  </a:lnTo>
                  <a:lnTo>
                    <a:pt x="62" y="118"/>
                  </a:lnTo>
                  <a:lnTo>
                    <a:pt x="52" y="117"/>
                  </a:lnTo>
                  <a:lnTo>
                    <a:pt x="42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1"/>
                  </a:lnTo>
                  <a:lnTo>
                    <a:pt x="68" y="50"/>
                  </a:lnTo>
                  <a:lnTo>
                    <a:pt x="66" y="43"/>
                  </a:lnTo>
                  <a:lnTo>
                    <a:pt x="66" y="40"/>
                  </a:lnTo>
                  <a:lnTo>
                    <a:pt x="52" y="65"/>
                  </a:lnTo>
                  <a:lnTo>
                    <a:pt x="36" y="84"/>
                  </a:lnTo>
                  <a:lnTo>
                    <a:pt x="18" y="96"/>
                  </a:lnTo>
                  <a:lnTo>
                    <a:pt x="9" y="89"/>
                  </a:lnTo>
                  <a:lnTo>
                    <a:pt x="4" y="78"/>
                  </a:lnTo>
                  <a:lnTo>
                    <a:pt x="2" y="66"/>
                  </a:lnTo>
                  <a:lnTo>
                    <a:pt x="5" y="53"/>
                  </a:lnTo>
                  <a:lnTo>
                    <a:pt x="14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C7C8919C-4F07-417B-9C43-6B84A034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5" y="5575030"/>
              <a:ext cx="111758" cy="110267"/>
            </a:xfrm>
            <a:custGeom>
              <a:avLst/>
              <a:gdLst>
                <a:gd name="T0" fmla="*/ 47 w 75"/>
                <a:gd name="T1" fmla="*/ 62 h 74"/>
                <a:gd name="T2" fmla="*/ 42 w 75"/>
                <a:gd name="T3" fmla="*/ 64 h 74"/>
                <a:gd name="T4" fmla="*/ 34 w 75"/>
                <a:gd name="T5" fmla="*/ 64 h 74"/>
                <a:gd name="T6" fmla="*/ 38 w 75"/>
                <a:gd name="T7" fmla="*/ 40 h 74"/>
                <a:gd name="T8" fmla="*/ 26 w 75"/>
                <a:gd name="T9" fmla="*/ 61 h 74"/>
                <a:gd name="T10" fmla="*/ 11 w 75"/>
                <a:gd name="T11" fmla="*/ 48 h 74"/>
                <a:gd name="T12" fmla="*/ 10 w 75"/>
                <a:gd name="T13" fmla="*/ 32 h 74"/>
                <a:gd name="T14" fmla="*/ 62 w 75"/>
                <a:gd name="T15" fmla="*/ 24 h 74"/>
                <a:gd name="T16" fmla="*/ 66 w 75"/>
                <a:gd name="T17" fmla="*/ 37 h 74"/>
                <a:gd name="T18" fmla="*/ 51 w 75"/>
                <a:gd name="T19" fmla="*/ 61 h 74"/>
                <a:gd name="T20" fmla="*/ 62 w 75"/>
                <a:gd name="T21" fmla="*/ 33 h 74"/>
                <a:gd name="T22" fmla="*/ 62 w 75"/>
                <a:gd name="T23" fmla="*/ 27 h 74"/>
                <a:gd name="T24" fmla="*/ 38 w 75"/>
                <a:gd name="T25" fmla="*/ 11 h 74"/>
                <a:gd name="T26" fmla="*/ 51 w 75"/>
                <a:gd name="T27" fmla="*/ 13 h 74"/>
                <a:gd name="T28" fmla="*/ 56 w 75"/>
                <a:gd name="T29" fmla="*/ 17 h 74"/>
                <a:gd name="T30" fmla="*/ 52 w 75"/>
                <a:gd name="T31" fmla="*/ 20 h 74"/>
                <a:gd name="T32" fmla="*/ 52 w 75"/>
                <a:gd name="T33" fmla="*/ 25 h 74"/>
                <a:gd name="T34" fmla="*/ 55 w 75"/>
                <a:gd name="T35" fmla="*/ 31 h 74"/>
                <a:gd name="T36" fmla="*/ 56 w 75"/>
                <a:gd name="T37" fmla="*/ 36 h 74"/>
                <a:gd name="T38" fmla="*/ 54 w 75"/>
                <a:gd name="T39" fmla="*/ 45 h 74"/>
                <a:gd name="T40" fmla="*/ 42 w 75"/>
                <a:gd name="T41" fmla="*/ 24 h 74"/>
                <a:gd name="T42" fmla="*/ 44 w 75"/>
                <a:gd name="T43" fmla="*/ 24 h 74"/>
                <a:gd name="T44" fmla="*/ 46 w 75"/>
                <a:gd name="T45" fmla="*/ 23 h 74"/>
                <a:gd name="T46" fmla="*/ 43 w 75"/>
                <a:gd name="T47" fmla="*/ 23 h 74"/>
                <a:gd name="T48" fmla="*/ 39 w 75"/>
                <a:gd name="T49" fmla="*/ 23 h 74"/>
                <a:gd name="T50" fmla="*/ 35 w 75"/>
                <a:gd name="T51" fmla="*/ 23 h 74"/>
                <a:gd name="T52" fmla="*/ 30 w 75"/>
                <a:gd name="T53" fmla="*/ 23 h 74"/>
                <a:gd name="T54" fmla="*/ 28 w 75"/>
                <a:gd name="T55" fmla="*/ 23 h 74"/>
                <a:gd name="T56" fmla="*/ 30 w 75"/>
                <a:gd name="T57" fmla="*/ 24 h 74"/>
                <a:gd name="T58" fmla="*/ 32 w 75"/>
                <a:gd name="T59" fmla="*/ 24 h 74"/>
                <a:gd name="T60" fmla="*/ 31 w 75"/>
                <a:gd name="T61" fmla="*/ 54 h 74"/>
                <a:gd name="T62" fmla="*/ 23 w 75"/>
                <a:gd name="T63" fmla="*/ 24 h 74"/>
                <a:gd name="T64" fmla="*/ 24 w 75"/>
                <a:gd name="T65" fmla="*/ 24 h 74"/>
                <a:gd name="T66" fmla="*/ 23 w 75"/>
                <a:gd name="T67" fmla="*/ 23 h 74"/>
                <a:gd name="T68" fmla="*/ 20 w 75"/>
                <a:gd name="T69" fmla="*/ 23 h 74"/>
                <a:gd name="T70" fmla="*/ 16 w 75"/>
                <a:gd name="T71" fmla="*/ 23 h 74"/>
                <a:gd name="T72" fmla="*/ 24 w 75"/>
                <a:gd name="T73" fmla="*/ 13 h 74"/>
                <a:gd name="T74" fmla="*/ 38 w 75"/>
                <a:gd name="T75" fmla="*/ 5 h 74"/>
                <a:gd name="T76" fmla="*/ 15 w 75"/>
                <a:gd name="T77" fmla="*/ 15 h 74"/>
                <a:gd name="T78" fmla="*/ 4 w 75"/>
                <a:gd name="T79" fmla="*/ 37 h 74"/>
                <a:gd name="T80" fmla="*/ 15 w 75"/>
                <a:gd name="T81" fmla="*/ 60 h 74"/>
                <a:gd name="T82" fmla="*/ 38 w 75"/>
                <a:gd name="T83" fmla="*/ 70 h 74"/>
                <a:gd name="T84" fmla="*/ 60 w 75"/>
                <a:gd name="T85" fmla="*/ 60 h 74"/>
                <a:gd name="T86" fmla="*/ 70 w 75"/>
                <a:gd name="T87" fmla="*/ 37 h 74"/>
                <a:gd name="T88" fmla="*/ 60 w 75"/>
                <a:gd name="T89" fmla="*/ 15 h 74"/>
                <a:gd name="T90" fmla="*/ 38 w 75"/>
                <a:gd name="T91" fmla="*/ 5 h 74"/>
                <a:gd name="T92" fmla="*/ 52 w 75"/>
                <a:gd name="T93" fmla="*/ 3 h 74"/>
                <a:gd name="T94" fmla="*/ 72 w 75"/>
                <a:gd name="T95" fmla="*/ 23 h 74"/>
                <a:gd name="T96" fmla="*/ 72 w 75"/>
                <a:gd name="T97" fmla="*/ 52 h 74"/>
                <a:gd name="T98" fmla="*/ 52 w 75"/>
                <a:gd name="T99" fmla="*/ 72 h 74"/>
                <a:gd name="T100" fmla="*/ 23 w 75"/>
                <a:gd name="T101" fmla="*/ 72 h 74"/>
                <a:gd name="T102" fmla="*/ 3 w 75"/>
                <a:gd name="T103" fmla="*/ 52 h 74"/>
                <a:gd name="T104" fmla="*/ 3 w 75"/>
                <a:gd name="T105" fmla="*/ 23 h 74"/>
                <a:gd name="T106" fmla="*/ 23 w 75"/>
                <a:gd name="T10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" h="74">
                  <a:moveTo>
                    <a:pt x="38" y="40"/>
                  </a:moveTo>
                  <a:lnTo>
                    <a:pt x="47" y="62"/>
                  </a:lnTo>
                  <a:lnTo>
                    <a:pt x="47" y="62"/>
                  </a:lnTo>
                  <a:lnTo>
                    <a:pt x="42" y="64"/>
                  </a:lnTo>
                  <a:lnTo>
                    <a:pt x="38" y="65"/>
                  </a:lnTo>
                  <a:lnTo>
                    <a:pt x="34" y="64"/>
                  </a:lnTo>
                  <a:lnTo>
                    <a:pt x="30" y="64"/>
                  </a:lnTo>
                  <a:lnTo>
                    <a:pt x="38" y="40"/>
                  </a:lnTo>
                  <a:close/>
                  <a:moveTo>
                    <a:pt x="12" y="27"/>
                  </a:moveTo>
                  <a:lnTo>
                    <a:pt x="26" y="61"/>
                  </a:lnTo>
                  <a:lnTo>
                    <a:pt x="16" y="56"/>
                  </a:lnTo>
                  <a:lnTo>
                    <a:pt x="11" y="48"/>
                  </a:lnTo>
                  <a:lnTo>
                    <a:pt x="10" y="37"/>
                  </a:lnTo>
                  <a:lnTo>
                    <a:pt x="10" y="32"/>
                  </a:lnTo>
                  <a:lnTo>
                    <a:pt x="12" y="27"/>
                  </a:lnTo>
                  <a:close/>
                  <a:moveTo>
                    <a:pt x="62" y="24"/>
                  </a:moveTo>
                  <a:lnTo>
                    <a:pt x="64" y="31"/>
                  </a:lnTo>
                  <a:lnTo>
                    <a:pt x="66" y="37"/>
                  </a:lnTo>
                  <a:lnTo>
                    <a:pt x="62" y="51"/>
                  </a:lnTo>
                  <a:lnTo>
                    <a:pt x="51" y="61"/>
                  </a:lnTo>
                  <a:lnTo>
                    <a:pt x="60" y="37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2" y="27"/>
                  </a:lnTo>
                  <a:lnTo>
                    <a:pt x="62" y="24"/>
                  </a:lnTo>
                  <a:close/>
                  <a:moveTo>
                    <a:pt x="38" y="11"/>
                  </a:moveTo>
                  <a:lnTo>
                    <a:pt x="44" y="11"/>
                  </a:lnTo>
                  <a:lnTo>
                    <a:pt x="51" y="13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4" y="17"/>
                  </a:lnTo>
                  <a:lnTo>
                    <a:pt x="52" y="20"/>
                  </a:lnTo>
                  <a:lnTo>
                    <a:pt x="51" y="23"/>
                  </a:lnTo>
                  <a:lnTo>
                    <a:pt x="52" y="25"/>
                  </a:lnTo>
                  <a:lnTo>
                    <a:pt x="54" y="28"/>
                  </a:lnTo>
                  <a:lnTo>
                    <a:pt x="55" y="31"/>
                  </a:lnTo>
                  <a:lnTo>
                    <a:pt x="56" y="33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4" y="45"/>
                  </a:lnTo>
                  <a:lnTo>
                    <a:pt x="51" y="53"/>
                  </a:lnTo>
                  <a:lnTo>
                    <a:pt x="42" y="24"/>
                  </a:lnTo>
                  <a:lnTo>
                    <a:pt x="43" y="24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6" y="23"/>
                  </a:lnTo>
                  <a:lnTo>
                    <a:pt x="35" y="23"/>
                  </a:lnTo>
                  <a:lnTo>
                    <a:pt x="32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6" y="36"/>
                  </a:lnTo>
                  <a:lnTo>
                    <a:pt x="31" y="54"/>
                  </a:lnTo>
                  <a:lnTo>
                    <a:pt x="20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0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24" y="13"/>
                  </a:lnTo>
                  <a:lnTo>
                    <a:pt x="38" y="11"/>
                  </a:lnTo>
                  <a:close/>
                  <a:moveTo>
                    <a:pt x="38" y="5"/>
                  </a:moveTo>
                  <a:lnTo>
                    <a:pt x="24" y="7"/>
                  </a:lnTo>
                  <a:lnTo>
                    <a:pt x="15" y="15"/>
                  </a:lnTo>
                  <a:lnTo>
                    <a:pt x="7" y="25"/>
                  </a:lnTo>
                  <a:lnTo>
                    <a:pt x="4" y="37"/>
                  </a:lnTo>
                  <a:lnTo>
                    <a:pt x="7" y="51"/>
                  </a:lnTo>
                  <a:lnTo>
                    <a:pt x="15" y="60"/>
                  </a:lnTo>
                  <a:lnTo>
                    <a:pt x="24" y="68"/>
                  </a:lnTo>
                  <a:lnTo>
                    <a:pt x="38" y="70"/>
                  </a:lnTo>
                  <a:lnTo>
                    <a:pt x="50" y="68"/>
                  </a:lnTo>
                  <a:lnTo>
                    <a:pt x="60" y="60"/>
                  </a:lnTo>
                  <a:lnTo>
                    <a:pt x="67" y="51"/>
                  </a:lnTo>
                  <a:lnTo>
                    <a:pt x="70" y="37"/>
                  </a:lnTo>
                  <a:lnTo>
                    <a:pt x="67" y="25"/>
                  </a:lnTo>
                  <a:lnTo>
                    <a:pt x="60" y="15"/>
                  </a:lnTo>
                  <a:lnTo>
                    <a:pt x="50" y="7"/>
                  </a:lnTo>
                  <a:lnTo>
                    <a:pt x="38" y="5"/>
                  </a:lnTo>
                  <a:close/>
                  <a:moveTo>
                    <a:pt x="38" y="0"/>
                  </a:moveTo>
                  <a:lnTo>
                    <a:pt x="52" y="3"/>
                  </a:lnTo>
                  <a:lnTo>
                    <a:pt x="64" y="11"/>
                  </a:lnTo>
                  <a:lnTo>
                    <a:pt x="72" y="23"/>
                  </a:lnTo>
                  <a:lnTo>
                    <a:pt x="75" y="37"/>
                  </a:lnTo>
                  <a:lnTo>
                    <a:pt x="72" y="52"/>
                  </a:lnTo>
                  <a:lnTo>
                    <a:pt x="64" y="64"/>
                  </a:lnTo>
                  <a:lnTo>
                    <a:pt x="52" y="72"/>
                  </a:lnTo>
                  <a:lnTo>
                    <a:pt x="38" y="74"/>
                  </a:lnTo>
                  <a:lnTo>
                    <a:pt x="23" y="72"/>
                  </a:lnTo>
                  <a:lnTo>
                    <a:pt x="11" y="64"/>
                  </a:lnTo>
                  <a:lnTo>
                    <a:pt x="3" y="52"/>
                  </a:lnTo>
                  <a:lnTo>
                    <a:pt x="0" y="37"/>
                  </a:lnTo>
                  <a:lnTo>
                    <a:pt x="3" y="23"/>
                  </a:lnTo>
                  <a:lnTo>
                    <a:pt x="11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A881AF48-F1A2-4AFF-AB65-2A67D5BB4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9" y="4250336"/>
              <a:ext cx="178812" cy="178812"/>
            </a:xfrm>
            <a:custGeom>
              <a:avLst/>
              <a:gdLst>
                <a:gd name="T0" fmla="*/ 46 w 120"/>
                <a:gd name="T1" fmla="*/ 15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6 h 120"/>
                <a:gd name="T12" fmla="*/ 24 w 120"/>
                <a:gd name="T13" fmla="*/ 66 h 120"/>
                <a:gd name="T14" fmla="*/ 34 w 120"/>
                <a:gd name="T15" fmla="*/ 72 h 120"/>
                <a:gd name="T16" fmla="*/ 46 w 120"/>
                <a:gd name="T17" fmla="*/ 74 h 120"/>
                <a:gd name="T18" fmla="*/ 56 w 120"/>
                <a:gd name="T19" fmla="*/ 72 h 120"/>
                <a:gd name="T20" fmla="*/ 67 w 120"/>
                <a:gd name="T21" fmla="*/ 66 h 120"/>
                <a:gd name="T22" fmla="*/ 72 w 120"/>
                <a:gd name="T23" fmla="*/ 56 h 120"/>
                <a:gd name="T24" fmla="*/ 75 w 120"/>
                <a:gd name="T25" fmla="*/ 45 h 120"/>
                <a:gd name="T26" fmla="*/ 72 w 120"/>
                <a:gd name="T27" fmla="*/ 33 h 120"/>
                <a:gd name="T28" fmla="*/ 67 w 120"/>
                <a:gd name="T29" fmla="*/ 24 h 120"/>
                <a:gd name="T30" fmla="*/ 56 w 120"/>
                <a:gd name="T31" fmla="*/ 17 h 120"/>
                <a:gd name="T32" fmla="*/ 46 w 120"/>
                <a:gd name="T33" fmla="*/ 15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7 w 120"/>
                <a:gd name="T45" fmla="*/ 61 h 120"/>
                <a:gd name="T46" fmla="*/ 79 w 120"/>
                <a:gd name="T47" fmla="*/ 74 h 120"/>
                <a:gd name="T48" fmla="*/ 82 w 120"/>
                <a:gd name="T49" fmla="*/ 74 h 120"/>
                <a:gd name="T50" fmla="*/ 86 w 120"/>
                <a:gd name="T51" fmla="*/ 76 h 120"/>
                <a:gd name="T52" fmla="*/ 88 w 120"/>
                <a:gd name="T53" fmla="*/ 77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0 h 120"/>
                <a:gd name="T62" fmla="*/ 119 w 120"/>
                <a:gd name="T63" fmla="*/ 114 h 120"/>
                <a:gd name="T64" fmla="*/ 118 w 120"/>
                <a:gd name="T65" fmla="*/ 117 h 120"/>
                <a:gd name="T66" fmla="*/ 115 w 120"/>
                <a:gd name="T67" fmla="*/ 118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6 h 120"/>
                <a:gd name="T76" fmla="*/ 78 w 120"/>
                <a:gd name="T77" fmla="*/ 88 h 120"/>
                <a:gd name="T78" fmla="*/ 76 w 120"/>
                <a:gd name="T79" fmla="*/ 85 h 120"/>
                <a:gd name="T80" fmla="*/ 75 w 120"/>
                <a:gd name="T81" fmla="*/ 81 h 120"/>
                <a:gd name="T82" fmla="*/ 75 w 120"/>
                <a:gd name="T83" fmla="*/ 78 h 120"/>
                <a:gd name="T84" fmla="*/ 62 w 120"/>
                <a:gd name="T85" fmla="*/ 86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2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5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6"/>
                  </a:lnTo>
                  <a:lnTo>
                    <a:pt x="24" y="66"/>
                  </a:lnTo>
                  <a:lnTo>
                    <a:pt x="34" y="72"/>
                  </a:lnTo>
                  <a:lnTo>
                    <a:pt x="46" y="74"/>
                  </a:lnTo>
                  <a:lnTo>
                    <a:pt x="56" y="72"/>
                  </a:lnTo>
                  <a:lnTo>
                    <a:pt x="67" y="66"/>
                  </a:lnTo>
                  <a:lnTo>
                    <a:pt x="72" y="56"/>
                  </a:lnTo>
                  <a:lnTo>
                    <a:pt x="75" y="45"/>
                  </a:lnTo>
                  <a:lnTo>
                    <a:pt x="72" y="33"/>
                  </a:lnTo>
                  <a:lnTo>
                    <a:pt x="67" y="24"/>
                  </a:lnTo>
                  <a:lnTo>
                    <a:pt x="56" y="17"/>
                  </a:lnTo>
                  <a:lnTo>
                    <a:pt x="46" y="15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7" y="61"/>
                  </a:lnTo>
                  <a:lnTo>
                    <a:pt x="79" y="74"/>
                  </a:lnTo>
                  <a:lnTo>
                    <a:pt x="82" y="74"/>
                  </a:lnTo>
                  <a:lnTo>
                    <a:pt x="86" y="76"/>
                  </a:lnTo>
                  <a:lnTo>
                    <a:pt x="88" y="77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9" y="114"/>
                  </a:lnTo>
                  <a:lnTo>
                    <a:pt x="118" y="117"/>
                  </a:lnTo>
                  <a:lnTo>
                    <a:pt x="115" y="118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6"/>
                  </a:lnTo>
                  <a:lnTo>
                    <a:pt x="78" y="88"/>
                  </a:lnTo>
                  <a:lnTo>
                    <a:pt x="76" y="85"/>
                  </a:lnTo>
                  <a:lnTo>
                    <a:pt x="75" y="81"/>
                  </a:lnTo>
                  <a:lnTo>
                    <a:pt x="75" y="78"/>
                  </a:lnTo>
                  <a:lnTo>
                    <a:pt x="62" y="86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81">
              <a:extLst>
                <a:ext uri="{FF2B5EF4-FFF2-40B4-BE49-F238E27FC236}">
                  <a16:creationId xmlns:a16="http://schemas.microsoft.com/office/drawing/2014/main" id="{2169BFE7-EBE8-4B68-8F98-7C7238B7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41" y="2953953"/>
              <a:ext cx="137088" cy="129638"/>
            </a:xfrm>
            <a:custGeom>
              <a:avLst/>
              <a:gdLst>
                <a:gd name="T0" fmla="*/ 47 w 92"/>
                <a:gd name="T1" fmla="*/ 0 h 87"/>
                <a:gd name="T2" fmla="*/ 56 w 92"/>
                <a:gd name="T3" fmla="*/ 2 h 87"/>
                <a:gd name="T4" fmla="*/ 61 w 92"/>
                <a:gd name="T5" fmla="*/ 6 h 87"/>
                <a:gd name="T6" fmla="*/ 65 w 92"/>
                <a:gd name="T7" fmla="*/ 13 h 87"/>
                <a:gd name="T8" fmla="*/ 65 w 92"/>
                <a:gd name="T9" fmla="*/ 18 h 87"/>
                <a:gd name="T10" fmla="*/ 65 w 92"/>
                <a:gd name="T11" fmla="*/ 23 h 87"/>
                <a:gd name="T12" fmla="*/ 65 w 92"/>
                <a:gd name="T13" fmla="*/ 27 h 87"/>
                <a:gd name="T14" fmla="*/ 67 w 92"/>
                <a:gd name="T15" fmla="*/ 29 h 87"/>
                <a:gd name="T16" fmla="*/ 68 w 92"/>
                <a:gd name="T17" fmla="*/ 31 h 87"/>
                <a:gd name="T18" fmla="*/ 67 w 92"/>
                <a:gd name="T19" fmla="*/ 34 h 87"/>
                <a:gd name="T20" fmla="*/ 67 w 92"/>
                <a:gd name="T21" fmla="*/ 37 h 87"/>
                <a:gd name="T22" fmla="*/ 65 w 92"/>
                <a:gd name="T23" fmla="*/ 39 h 87"/>
                <a:gd name="T24" fmla="*/ 63 w 92"/>
                <a:gd name="T25" fmla="*/ 39 h 87"/>
                <a:gd name="T26" fmla="*/ 61 w 92"/>
                <a:gd name="T27" fmla="*/ 43 h 87"/>
                <a:gd name="T28" fmla="*/ 60 w 92"/>
                <a:gd name="T29" fmla="*/ 47 h 87"/>
                <a:gd name="T30" fmla="*/ 59 w 92"/>
                <a:gd name="T31" fmla="*/ 50 h 87"/>
                <a:gd name="T32" fmla="*/ 57 w 92"/>
                <a:gd name="T33" fmla="*/ 53 h 87"/>
                <a:gd name="T34" fmla="*/ 56 w 92"/>
                <a:gd name="T35" fmla="*/ 54 h 87"/>
                <a:gd name="T36" fmla="*/ 55 w 92"/>
                <a:gd name="T37" fmla="*/ 55 h 87"/>
                <a:gd name="T38" fmla="*/ 55 w 92"/>
                <a:gd name="T39" fmla="*/ 55 h 87"/>
                <a:gd name="T40" fmla="*/ 55 w 92"/>
                <a:gd name="T41" fmla="*/ 57 h 87"/>
                <a:gd name="T42" fmla="*/ 56 w 92"/>
                <a:gd name="T43" fmla="*/ 59 h 87"/>
                <a:gd name="T44" fmla="*/ 56 w 92"/>
                <a:gd name="T45" fmla="*/ 61 h 87"/>
                <a:gd name="T46" fmla="*/ 57 w 92"/>
                <a:gd name="T47" fmla="*/ 62 h 87"/>
                <a:gd name="T48" fmla="*/ 64 w 92"/>
                <a:gd name="T49" fmla="*/ 63 h 87"/>
                <a:gd name="T50" fmla="*/ 72 w 92"/>
                <a:gd name="T51" fmla="*/ 67 h 87"/>
                <a:gd name="T52" fmla="*/ 81 w 92"/>
                <a:gd name="T53" fmla="*/ 73 h 87"/>
                <a:gd name="T54" fmla="*/ 89 w 92"/>
                <a:gd name="T55" fmla="*/ 79 h 87"/>
                <a:gd name="T56" fmla="*/ 92 w 92"/>
                <a:gd name="T57" fmla="*/ 87 h 87"/>
                <a:gd name="T58" fmla="*/ 0 w 92"/>
                <a:gd name="T59" fmla="*/ 87 h 87"/>
                <a:gd name="T60" fmla="*/ 4 w 92"/>
                <a:gd name="T61" fmla="*/ 79 h 87"/>
                <a:gd name="T62" fmla="*/ 11 w 92"/>
                <a:gd name="T63" fmla="*/ 73 h 87"/>
                <a:gd name="T64" fmla="*/ 20 w 92"/>
                <a:gd name="T65" fmla="*/ 67 h 87"/>
                <a:gd name="T66" fmla="*/ 28 w 92"/>
                <a:gd name="T67" fmla="*/ 63 h 87"/>
                <a:gd name="T68" fmla="*/ 35 w 92"/>
                <a:gd name="T69" fmla="*/ 62 h 87"/>
                <a:gd name="T70" fmla="*/ 36 w 92"/>
                <a:gd name="T71" fmla="*/ 61 h 87"/>
                <a:gd name="T72" fmla="*/ 36 w 92"/>
                <a:gd name="T73" fmla="*/ 59 h 87"/>
                <a:gd name="T74" fmla="*/ 37 w 92"/>
                <a:gd name="T75" fmla="*/ 57 h 87"/>
                <a:gd name="T76" fmla="*/ 37 w 92"/>
                <a:gd name="T77" fmla="*/ 55 h 87"/>
                <a:gd name="T78" fmla="*/ 37 w 92"/>
                <a:gd name="T79" fmla="*/ 55 h 87"/>
                <a:gd name="T80" fmla="*/ 36 w 92"/>
                <a:gd name="T81" fmla="*/ 54 h 87"/>
                <a:gd name="T82" fmla="*/ 36 w 92"/>
                <a:gd name="T83" fmla="*/ 53 h 87"/>
                <a:gd name="T84" fmla="*/ 33 w 92"/>
                <a:gd name="T85" fmla="*/ 50 h 87"/>
                <a:gd name="T86" fmla="*/ 32 w 92"/>
                <a:gd name="T87" fmla="*/ 47 h 87"/>
                <a:gd name="T88" fmla="*/ 31 w 92"/>
                <a:gd name="T89" fmla="*/ 43 h 87"/>
                <a:gd name="T90" fmla="*/ 29 w 92"/>
                <a:gd name="T91" fmla="*/ 39 h 87"/>
                <a:gd name="T92" fmla="*/ 27 w 92"/>
                <a:gd name="T93" fmla="*/ 39 h 87"/>
                <a:gd name="T94" fmla="*/ 25 w 92"/>
                <a:gd name="T95" fmla="*/ 37 h 87"/>
                <a:gd name="T96" fmla="*/ 25 w 92"/>
                <a:gd name="T97" fmla="*/ 34 h 87"/>
                <a:gd name="T98" fmla="*/ 25 w 92"/>
                <a:gd name="T99" fmla="*/ 31 h 87"/>
                <a:gd name="T100" fmla="*/ 25 w 92"/>
                <a:gd name="T101" fmla="*/ 29 h 87"/>
                <a:gd name="T102" fmla="*/ 27 w 92"/>
                <a:gd name="T103" fmla="*/ 27 h 87"/>
                <a:gd name="T104" fmla="*/ 27 w 92"/>
                <a:gd name="T105" fmla="*/ 23 h 87"/>
                <a:gd name="T106" fmla="*/ 27 w 92"/>
                <a:gd name="T107" fmla="*/ 18 h 87"/>
                <a:gd name="T108" fmla="*/ 27 w 92"/>
                <a:gd name="T109" fmla="*/ 13 h 87"/>
                <a:gd name="T110" fmla="*/ 31 w 92"/>
                <a:gd name="T111" fmla="*/ 6 h 87"/>
                <a:gd name="T112" fmla="*/ 36 w 92"/>
                <a:gd name="T113" fmla="*/ 2 h 87"/>
                <a:gd name="T114" fmla="*/ 47 w 92"/>
                <a:gd name="T1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87">
                  <a:moveTo>
                    <a:pt x="47" y="0"/>
                  </a:moveTo>
                  <a:lnTo>
                    <a:pt x="56" y="2"/>
                  </a:lnTo>
                  <a:lnTo>
                    <a:pt x="61" y="6"/>
                  </a:lnTo>
                  <a:lnTo>
                    <a:pt x="65" y="13"/>
                  </a:lnTo>
                  <a:lnTo>
                    <a:pt x="65" y="18"/>
                  </a:lnTo>
                  <a:lnTo>
                    <a:pt x="65" y="23"/>
                  </a:lnTo>
                  <a:lnTo>
                    <a:pt x="65" y="27"/>
                  </a:lnTo>
                  <a:lnTo>
                    <a:pt x="67" y="29"/>
                  </a:lnTo>
                  <a:lnTo>
                    <a:pt x="68" y="31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61" y="43"/>
                  </a:lnTo>
                  <a:lnTo>
                    <a:pt x="60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6" y="54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7"/>
                  </a:lnTo>
                  <a:lnTo>
                    <a:pt x="56" y="59"/>
                  </a:lnTo>
                  <a:lnTo>
                    <a:pt x="56" y="61"/>
                  </a:lnTo>
                  <a:lnTo>
                    <a:pt x="57" y="62"/>
                  </a:lnTo>
                  <a:lnTo>
                    <a:pt x="64" y="63"/>
                  </a:lnTo>
                  <a:lnTo>
                    <a:pt x="72" y="67"/>
                  </a:lnTo>
                  <a:lnTo>
                    <a:pt x="81" y="73"/>
                  </a:lnTo>
                  <a:lnTo>
                    <a:pt x="89" y="79"/>
                  </a:lnTo>
                  <a:lnTo>
                    <a:pt x="92" y="87"/>
                  </a:lnTo>
                  <a:lnTo>
                    <a:pt x="0" y="87"/>
                  </a:lnTo>
                  <a:lnTo>
                    <a:pt x="4" y="79"/>
                  </a:lnTo>
                  <a:lnTo>
                    <a:pt x="11" y="73"/>
                  </a:lnTo>
                  <a:lnTo>
                    <a:pt x="20" y="67"/>
                  </a:lnTo>
                  <a:lnTo>
                    <a:pt x="28" y="63"/>
                  </a:lnTo>
                  <a:lnTo>
                    <a:pt x="35" y="62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7" y="57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6" y="54"/>
                  </a:lnTo>
                  <a:lnTo>
                    <a:pt x="36" y="53"/>
                  </a:lnTo>
                  <a:lnTo>
                    <a:pt x="33" y="50"/>
                  </a:lnTo>
                  <a:lnTo>
                    <a:pt x="32" y="47"/>
                  </a:lnTo>
                  <a:lnTo>
                    <a:pt x="31" y="43"/>
                  </a:lnTo>
                  <a:lnTo>
                    <a:pt x="29" y="39"/>
                  </a:lnTo>
                  <a:lnTo>
                    <a:pt x="27" y="39"/>
                  </a:lnTo>
                  <a:lnTo>
                    <a:pt x="25" y="37"/>
                  </a:lnTo>
                  <a:lnTo>
                    <a:pt x="25" y="34"/>
                  </a:lnTo>
                  <a:lnTo>
                    <a:pt x="25" y="31"/>
                  </a:lnTo>
                  <a:lnTo>
                    <a:pt x="25" y="29"/>
                  </a:lnTo>
                  <a:lnTo>
                    <a:pt x="27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7" y="13"/>
                  </a:lnTo>
                  <a:lnTo>
                    <a:pt x="31" y="6"/>
                  </a:lnTo>
                  <a:lnTo>
                    <a:pt x="36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82">
              <a:extLst>
                <a:ext uri="{FF2B5EF4-FFF2-40B4-BE49-F238E27FC236}">
                  <a16:creationId xmlns:a16="http://schemas.microsoft.com/office/drawing/2014/main" id="{DC1FED20-9E61-43DD-AE64-2219A67B8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1" y="3263892"/>
              <a:ext cx="163910" cy="165401"/>
            </a:xfrm>
            <a:custGeom>
              <a:avLst/>
              <a:gdLst>
                <a:gd name="T0" fmla="*/ 110 w 110"/>
                <a:gd name="T1" fmla="*/ 0 h 111"/>
                <a:gd name="T2" fmla="*/ 110 w 110"/>
                <a:gd name="T3" fmla="*/ 79 h 111"/>
                <a:gd name="T4" fmla="*/ 106 w 110"/>
                <a:gd name="T5" fmla="*/ 88 h 111"/>
                <a:gd name="T6" fmla="*/ 98 w 110"/>
                <a:gd name="T7" fmla="*/ 95 h 111"/>
                <a:gd name="T8" fmla="*/ 85 w 110"/>
                <a:gd name="T9" fmla="*/ 96 h 111"/>
                <a:gd name="T10" fmla="*/ 73 w 110"/>
                <a:gd name="T11" fmla="*/ 95 h 111"/>
                <a:gd name="T12" fmla="*/ 65 w 110"/>
                <a:gd name="T13" fmla="*/ 88 h 111"/>
                <a:gd name="T14" fmla="*/ 61 w 110"/>
                <a:gd name="T15" fmla="*/ 79 h 111"/>
                <a:gd name="T16" fmla="*/ 65 w 110"/>
                <a:gd name="T17" fmla="*/ 71 h 111"/>
                <a:gd name="T18" fmla="*/ 73 w 110"/>
                <a:gd name="T19" fmla="*/ 64 h 111"/>
                <a:gd name="T20" fmla="*/ 85 w 110"/>
                <a:gd name="T21" fmla="*/ 62 h 111"/>
                <a:gd name="T22" fmla="*/ 91 w 110"/>
                <a:gd name="T23" fmla="*/ 63 h 111"/>
                <a:gd name="T24" fmla="*/ 95 w 110"/>
                <a:gd name="T25" fmla="*/ 64 h 111"/>
                <a:gd name="T26" fmla="*/ 95 w 110"/>
                <a:gd name="T27" fmla="*/ 28 h 111"/>
                <a:gd name="T28" fmla="*/ 47 w 110"/>
                <a:gd name="T29" fmla="*/ 42 h 111"/>
                <a:gd name="T30" fmla="*/ 47 w 110"/>
                <a:gd name="T31" fmla="*/ 94 h 111"/>
                <a:gd name="T32" fmla="*/ 43 w 110"/>
                <a:gd name="T33" fmla="*/ 102 h 111"/>
                <a:gd name="T34" fmla="*/ 35 w 110"/>
                <a:gd name="T35" fmla="*/ 108 h 111"/>
                <a:gd name="T36" fmla="*/ 23 w 110"/>
                <a:gd name="T37" fmla="*/ 111 h 111"/>
                <a:gd name="T38" fmla="*/ 12 w 110"/>
                <a:gd name="T39" fmla="*/ 108 h 111"/>
                <a:gd name="T40" fmla="*/ 2 w 110"/>
                <a:gd name="T41" fmla="*/ 102 h 111"/>
                <a:gd name="T42" fmla="*/ 0 w 110"/>
                <a:gd name="T43" fmla="*/ 94 h 111"/>
                <a:gd name="T44" fmla="*/ 2 w 110"/>
                <a:gd name="T45" fmla="*/ 84 h 111"/>
                <a:gd name="T46" fmla="*/ 12 w 110"/>
                <a:gd name="T47" fmla="*/ 79 h 111"/>
                <a:gd name="T48" fmla="*/ 23 w 110"/>
                <a:gd name="T49" fmla="*/ 76 h 111"/>
                <a:gd name="T50" fmla="*/ 29 w 110"/>
                <a:gd name="T51" fmla="*/ 76 h 111"/>
                <a:gd name="T52" fmla="*/ 34 w 110"/>
                <a:gd name="T53" fmla="*/ 78 h 111"/>
                <a:gd name="T54" fmla="*/ 34 w 110"/>
                <a:gd name="T55" fmla="*/ 20 h 111"/>
                <a:gd name="T56" fmla="*/ 110 w 110"/>
                <a:gd name="T5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11">
                  <a:moveTo>
                    <a:pt x="110" y="0"/>
                  </a:moveTo>
                  <a:lnTo>
                    <a:pt x="110" y="79"/>
                  </a:lnTo>
                  <a:lnTo>
                    <a:pt x="106" y="88"/>
                  </a:lnTo>
                  <a:lnTo>
                    <a:pt x="98" y="95"/>
                  </a:lnTo>
                  <a:lnTo>
                    <a:pt x="85" y="96"/>
                  </a:lnTo>
                  <a:lnTo>
                    <a:pt x="73" y="95"/>
                  </a:lnTo>
                  <a:lnTo>
                    <a:pt x="65" y="88"/>
                  </a:lnTo>
                  <a:lnTo>
                    <a:pt x="61" y="79"/>
                  </a:lnTo>
                  <a:lnTo>
                    <a:pt x="65" y="71"/>
                  </a:lnTo>
                  <a:lnTo>
                    <a:pt x="73" y="64"/>
                  </a:lnTo>
                  <a:lnTo>
                    <a:pt x="85" y="62"/>
                  </a:lnTo>
                  <a:lnTo>
                    <a:pt x="91" y="63"/>
                  </a:lnTo>
                  <a:lnTo>
                    <a:pt x="95" y="64"/>
                  </a:lnTo>
                  <a:lnTo>
                    <a:pt x="95" y="28"/>
                  </a:lnTo>
                  <a:lnTo>
                    <a:pt x="47" y="42"/>
                  </a:lnTo>
                  <a:lnTo>
                    <a:pt x="47" y="94"/>
                  </a:lnTo>
                  <a:lnTo>
                    <a:pt x="43" y="102"/>
                  </a:lnTo>
                  <a:lnTo>
                    <a:pt x="35" y="108"/>
                  </a:lnTo>
                  <a:lnTo>
                    <a:pt x="23" y="111"/>
                  </a:lnTo>
                  <a:lnTo>
                    <a:pt x="12" y="108"/>
                  </a:lnTo>
                  <a:lnTo>
                    <a:pt x="2" y="102"/>
                  </a:lnTo>
                  <a:lnTo>
                    <a:pt x="0" y="94"/>
                  </a:lnTo>
                  <a:lnTo>
                    <a:pt x="2" y="84"/>
                  </a:lnTo>
                  <a:lnTo>
                    <a:pt x="12" y="79"/>
                  </a:lnTo>
                  <a:lnTo>
                    <a:pt x="23" y="76"/>
                  </a:lnTo>
                  <a:lnTo>
                    <a:pt x="29" y="76"/>
                  </a:lnTo>
                  <a:lnTo>
                    <a:pt x="34" y="78"/>
                  </a:lnTo>
                  <a:lnTo>
                    <a:pt x="34" y="2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84">
              <a:extLst>
                <a:ext uri="{FF2B5EF4-FFF2-40B4-BE49-F238E27FC236}">
                  <a16:creationId xmlns:a16="http://schemas.microsoft.com/office/drawing/2014/main" id="{7ADCBF99-0479-4B5C-B4DF-906C08C2A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02" y="4983463"/>
              <a:ext cx="128148" cy="128148"/>
            </a:xfrm>
            <a:custGeom>
              <a:avLst/>
              <a:gdLst>
                <a:gd name="T0" fmla="*/ 53 w 86"/>
                <a:gd name="T1" fmla="*/ 28 h 86"/>
                <a:gd name="T2" fmla="*/ 46 w 86"/>
                <a:gd name="T3" fmla="*/ 38 h 86"/>
                <a:gd name="T4" fmla="*/ 52 w 86"/>
                <a:gd name="T5" fmla="*/ 38 h 86"/>
                <a:gd name="T6" fmla="*/ 53 w 86"/>
                <a:gd name="T7" fmla="*/ 40 h 86"/>
                <a:gd name="T8" fmla="*/ 52 w 86"/>
                <a:gd name="T9" fmla="*/ 46 h 86"/>
                <a:gd name="T10" fmla="*/ 48 w 86"/>
                <a:gd name="T11" fmla="*/ 52 h 86"/>
                <a:gd name="T12" fmla="*/ 45 w 86"/>
                <a:gd name="T13" fmla="*/ 55 h 86"/>
                <a:gd name="T14" fmla="*/ 44 w 86"/>
                <a:gd name="T15" fmla="*/ 52 h 86"/>
                <a:gd name="T16" fmla="*/ 41 w 86"/>
                <a:gd name="T17" fmla="*/ 44 h 86"/>
                <a:gd name="T18" fmla="*/ 40 w 86"/>
                <a:gd name="T19" fmla="*/ 38 h 86"/>
                <a:gd name="T20" fmla="*/ 38 w 86"/>
                <a:gd name="T21" fmla="*/ 31 h 86"/>
                <a:gd name="T22" fmla="*/ 34 w 86"/>
                <a:gd name="T23" fmla="*/ 27 h 86"/>
                <a:gd name="T24" fmla="*/ 29 w 86"/>
                <a:gd name="T25" fmla="*/ 27 h 86"/>
                <a:gd name="T26" fmla="*/ 24 w 86"/>
                <a:gd name="T27" fmla="*/ 32 h 86"/>
                <a:gd name="T28" fmla="*/ 18 w 86"/>
                <a:gd name="T29" fmla="*/ 36 h 86"/>
                <a:gd name="T30" fmla="*/ 17 w 86"/>
                <a:gd name="T31" fmla="*/ 38 h 86"/>
                <a:gd name="T32" fmla="*/ 20 w 86"/>
                <a:gd name="T33" fmla="*/ 40 h 86"/>
                <a:gd name="T34" fmla="*/ 22 w 86"/>
                <a:gd name="T35" fmla="*/ 39 h 86"/>
                <a:gd name="T36" fmla="*/ 25 w 86"/>
                <a:gd name="T37" fmla="*/ 39 h 86"/>
                <a:gd name="T38" fmla="*/ 29 w 86"/>
                <a:gd name="T39" fmla="*/ 51 h 86"/>
                <a:gd name="T40" fmla="*/ 33 w 86"/>
                <a:gd name="T41" fmla="*/ 66 h 86"/>
                <a:gd name="T42" fmla="*/ 37 w 86"/>
                <a:gd name="T43" fmla="*/ 70 h 86"/>
                <a:gd name="T44" fmla="*/ 41 w 86"/>
                <a:gd name="T45" fmla="*/ 71 h 86"/>
                <a:gd name="T46" fmla="*/ 49 w 86"/>
                <a:gd name="T47" fmla="*/ 66 h 86"/>
                <a:gd name="T48" fmla="*/ 64 w 86"/>
                <a:gd name="T49" fmla="*/ 48 h 86"/>
                <a:gd name="T50" fmla="*/ 68 w 86"/>
                <a:gd name="T51" fmla="*/ 31 h 86"/>
                <a:gd name="T52" fmla="*/ 60 w 86"/>
                <a:gd name="T53" fmla="*/ 26 h 86"/>
                <a:gd name="T54" fmla="*/ 60 w 86"/>
                <a:gd name="T55" fmla="*/ 3 h 86"/>
                <a:gd name="T56" fmla="*/ 82 w 86"/>
                <a:gd name="T57" fmla="*/ 26 h 86"/>
                <a:gd name="T58" fmla="*/ 82 w 86"/>
                <a:gd name="T59" fmla="*/ 60 h 86"/>
                <a:gd name="T60" fmla="*/ 60 w 86"/>
                <a:gd name="T61" fmla="*/ 83 h 86"/>
                <a:gd name="T62" fmla="*/ 26 w 86"/>
                <a:gd name="T63" fmla="*/ 83 h 86"/>
                <a:gd name="T64" fmla="*/ 2 w 86"/>
                <a:gd name="T65" fmla="*/ 60 h 86"/>
                <a:gd name="T66" fmla="*/ 2 w 86"/>
                <a:gd name="T67" fmla="*/ 26 h 86"/>
                <a:gd name="T68" fmla="*/ 26 w 86"/>
                <a:gd name="T6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86">
                  <a:moveTo>
                    <a:pt x="60" y="26"/>
                  </a:moveTo>
                  <a:lnTo>
                    <a:pt x="53" y="28"/>
                  </a:lnTo>
                  <a:lnTo>
                    <a:pt x="49" y="32"/>
                  </a:lnTo>
                  <a:lnTo>
                    <a:pt x="46" y="38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3" y="38"/>
                  </a:lnTo>
                  <a:lnTo>
                    <a:pt x="53" y="40"/>
                  </a:lnTo>
                  <a:lnTo>
                    <a:pt x="53" y="43"/>
                  </a:lnTo>
                  <a:lnTo>
                    <a:pt x="52" y="46"/>
                  </a:lnTo>
                  <a:lnTo>
                    <a:pt x="50" y="48"/>
                  </a:lnTo>
                  <a:lnTo>
                    <a:pt x="48" y="52"/>
                  </a:lnTo>
                  <a:lnTo>
                    <a:pt x="46" y="54"/>
                  </a:lnTo>
                  <a:lnTo>
                    <a:pt x="45" y="55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2" y="48"/>
                  </a:lnTo>
                  <a:lnTo>
                    <a:pt x="41" y="44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38" y="31"/>
                  </a:lnTo>
                  <a:lnTo>
                    <a:pt x="37" y="28"/>
                  </a:lnTo>
                  <a:lnTo>
                    <a:pt x="34" y="27"/>
                  </a:lnTo>
                  <a:lnTo>
                    <a:pt x="32" y="27"/>
                  </a:lnTo>
                  <a:lnTo>
                    <a:pt x="29" y="27"/>
                  </a:lnTo>
                  <a:lnTo>
                    <a:pt x="26" y="30"/>
                  </a:lnTo>
                  <a:lnTo>
                    <a:pt x="24" y="32"/>
                  </a:lnTo>
                  <a:lnTo>
                    <a:pt x="21" y="34"/>
                  </a:lnTo>
                  <a:lnTo>
                    <a:pt x="18" y="36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6" y="43"/>
                  </a:lnTo>
                  <a:lnTo>
                    <a:pt x="29" y="51"/>
                  </a:lnTo>
                  <a:lnTo>
                    <a:pt x="32" y="60"/>
                  </a:lnTo>
                  <a:lnTo>
                    <a:pt x="33" y="66"/>
                  </a:lnTo>
                  <a:lnTo>
                    <a:pt x="34" y="67"/>
                  </a:lnTo>
                  <a:lnTo>
                    <a:pt x="37" y="70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4" y="70"/>
                  </a:lnTo>
                  <a:lnTo>
                    <a:pt x="49" y="66"/>
                  </a:lnTo>
                  <a:lnTo>
                    <a:pt x="57" y="58"/>
                  </a:lnTo>
                  <a:lnTo>
                    <a:pt x="64" y="48"/>
                  </a:lnTo>
                  <a:lnTo>
                    <a:pt x="68" y="36"/>
                  </a:lnTo>
                  <a:lnTo>
                    <a:pt x="68" y="31"/>
                  </a:lnTo>
                  <a:lnTo>
                    <a:pt x="64" y="27"/>
                  </a:lnTo>
                  <a:lnTo>
                    <a:pt x="60" y="26"/>
                  </a:lnTo>
                  <a:close/>
                  <a:moveTo>
                    <a:pt x="42" y="0"/>
                  </a:moveTo>
                  <a:lnTo>
                    <a:pt x="60" y="3"/>
                  </a:lnTo>
                  <a:lnTo>
                    <a:pt x="73" y="12"/>
                  </a:lnTo>
                  <a:lnTo>
                    <a:pt x="82" y="26"/>
                  </a:lnTo>
                  <a:lnTo>
                    <a:pt x="86" y="43"/>
                  </a:lnTo>
                  <a:lnTo>
                    <a:pt x="82" y="60"/>
                  </a:lnTo>
                  <a:lnTo>
                    <a:pt x="73" y="74"/>
                  </a:lnTo>
                  <a:lnTo>
                    <a:pt x="60" y="83"/>
                  </a:lnTo>
                  <a:lnTo>
                    <a:pt x="42" y="86"/>
                  </a:lnTo>
                  <a:lnTo>
                    <a:pt x="26" y="83"/>
                  </a:lnTo>
                  <a:lnTo>
                    <a:pt x="12" y="74"/>
                  </a:lnTo>
                  <a:lnTo>
                    <a:pt x="2" y="60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2" y="12"/>
                  </a:lnTo>
                  <a:lnTo>
                    <a:pt x="26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86">
              <a:extLst>
                <a:ext uri="{FF2B5EF4-FFF2-40B4-BE49-F238E27FC236}">
                  <a16:creationId xmlns:a16="http://schemas.microsoft.com/office/drawing/2014/main" id="{AB7191F5-AF0D-4F93-A638-899165670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2432" y="6290276"/>
              <a:ext cx="262257" cy="233945"/>
            </a:xfrm>
            <a:custGeom>
              <a:avLst/>
              <a:gdLst>
                <a:gd name="T0" fmla="*/ 159 w 176"/>
                <a:gd name="T1" fmla="*/ 55 h 157"/>
                <a:gd name="T2" fmla="*/ 168 w 176"/>
                <a:gd name="T3" fmla="*/ 66 h 157"/>
                <a:gd name="T4" fmla="*/ 173 w 176"/>
                <a:gd name="T5" fmla="*/ 78 h 157"/>
                <a:gd name="T6" fmla="*/ 176 w 176"/>
                <a:gd name="T7" fmla="*/ 91 h 157"/>
                <a:gd name="T8" fmla="*/ 173 w 176"/>
                <a:gd name="T9" fmla="*/ 106 h 157"/>
                <a:gd name="T10" fmla="*/ 165 w 176"/>
                <a:gd name="T11" fmla="*/ 119 h 157"/>
                <a:gd name="T12" fmla="*/ 152 w 176"/>
                <a:gd name="T13" fmla="*/ 129 h 157"/>
                <a:gd name="T14" fmla="*/ 152 w 176"/>
                <a:gd name="T15" fmla="*/ 133 h 157"/>
                <a:gd name="T16" fmla="*/ 153 w 176"/>
                <a:gd name="T17" fmla="*/ 140 h 157"/>
                <a:gd name="T18" fmla="*/ 156 w 176"/>
                <a:gd name="T19" fmla="*/ 145 h 157"/>
                <a:gd name="T20" fmla="*/ 160 w 176"/>
                <a:gd name="T21" fmla="*/ 149 h 157"/>
                <a:gd name="T22" fmla="*/ 167 w 176"/>
                <a:gd name="T23" fmla="*/ 153 h 157"/>
                <a:gd name="T24" fmla="*/ 167 w 176"/>
                <a:gd name="T25" fmla="*/ 157 h 157"/>
                <a:gd name="T26" fmla="*/ 151 w 176"/>
                <a:gd name="T27" fmla="*/ 156 h 157"/>
                <a:gd name="T28" fmla="*/ 136 w 176"/>
                <a:gd name="T29" fmla="*/ 151 h 157"/>
                <a:gd name="T30" fmla="*/ 123 w 176"/>
                <a:gd name="T31" fmla="*/ 140 h 157"/>
                <a:gd name="T32" fmla="*/ 112 w 176"/>
                <a:gd name="T33" fmla="*/ 141 h 157"/>
                <a:gd name="T34" fmla="*/ 92 w 176"/>
                <a:gd name="T35" fmla="*/ 139 h 157"/>
                <a:gd name="T36" fmla="*/ 73 w 176"/>
                <a:gd name="T37" fmla="*/ 131 h 157"/>
                <a:gd name="T38" fmla="*/ 96 w 176"/>
                <a:gd name="T39" fmla="*/ 128 h 157"/>
                <a:gd name="T40" fmla="*/ 115 w 176"/>
                <a:gd name="T41" fmla="*/ 121 h 157"/>
                <a:gd name="T42" fmla="*/ 132 w 176"/>
                <a:gd name="T43" fmla="*/ 111 h 157"/>
                <a:gd name="T44" fmla="*/ 143 w 176"/>
                <a:gd name="T45" fmla="*/ 100 h 157"/>
                <a:gd name="T46" fmla="*/ 151 w 176"/>
                <a:gd name="T47" fmla="*/ 88 h 157"/>
                <a:gd name="T48" fmla="*/ 156 w 176"/>
                <a:gd name="T49" fmla="*/ 75 h 157"/>
                <a:gd name="T50" fmla="*/ 159 w 176"/>
                <a:gd name="T51" fmla="*/ 60 h 157"/>
                <a:gd name="T52" fmla="*/ 159 w 176"/>
                <a:gd name="T53" fmla="*/ 55 h 157"/>
                <a:gd name="T54" fmla="*/ 73 w 176"/>
                <a:gd name="T55" fmla="*/ 0 h 157"/>
                <a:gd name="T56" fmla="*/ 96 w 176"/>
                <a:gd name="T57" fmla="*/ 4 h 157"/>
                <a:gd name="T58" fmla="*/ 117 w 176"/>
                <a:gd name="T59" fmla="*/ 12 h 157"/>
                <a:gd name="T60" fmla="*/ 132 w 176"/>
                <a:gd name="T61" fmla="*/ 26 h 157"/>
                <a:gd name="T62" fmla="*/ 143 w 176"/>
                <a:gd name="T63" fmla="*/ 42 h 157"/>
                <a:gd name="T64" fmla="*/ 147 w 176"/>
                <a:gd name="T65" fmla="*/ 60 h 157"/>
                <a:gd name="T66" fmla="*/ 143 w 176"/>
                <a:gd name="T67" fmla="*/ 79 h 157"/>
                <a:gd name="T68" fmla="*/ 132 w 176"/>
                <a:gd name="T69" fmla="*/ 95 h 157"/>
                <a:gd name="T70" fmla="*/ 117 w 176"/>
                <a:gd name="T71" fmla="*/ 108 h 157"/>
                <a:gd name="T72" fmla="*/ 96 w 176"/>
                <a:gd name="T73" fmla="*/ 116 h 157"/>
                <a:gd name="T74" fmla="*/ 73 w 176"/>
                <a:gd name="T75" fmla="*/ 119 h 157"/>
                <a:gd name="T76" fmla="*/ 63 w 176"/>
                <a:gd name="T77" fmla="*/ 119 h 157"/>
                <a:gd name="T78" fmla="*/ 46 w 176"/>
                <a:gd name="T79" fmla="*/ 131 h 157"/>
                <a:gd name="T80" fmla="*/ 28 w 176"/>
                <a:gd name="T81" fmla="*/ 136 h 157"/>
                <a:gd name="T82" fmla="*/ 10 w 176"/>
                <a:gd name="T83" fmla="*/ 137 h 157"/>
                <a:gd name="T84" fmla="*/ 10 w 176"/>
                <a:gd name="T85" fmla="*/ 133 h 157"/>
                <a:gd name="T86" fmla="*/ 19 w 176"/>
                <a:gd name="T87" fmla="*/ 128 h 157"/>
                <a:gd name="T88" fmla="*/ 26 w 176"/>
                <a:gd name="T89" fmla="*/ 120 h 157"/>
                <a:gd name="T90" fmla="*/ 28 w 176"/>
                <a:gd name="T91" fmla="*/ 110 h 157"/>
                <a:gd name="T92" fmla="*/ 27 w 176"/>
                <a:gd name="T93" fmla="*/ 106 h 157"/>
                <a:gd name="T94" fmla="*/ 14 w 176"/>
                <a:gd name="T95" fmla="*/ 94 h 157"/>
                <a:gd name="T96" fmla="*/ 4 w 176"/>
                <a:gd name="T97" fmla="*/ 78 h 157"/>
                <a:gd name="T98" fmla="*/ 0 w 176"/>
                <a:gd name="T99" fmla="*/ 60 h 157"/>
                <a:gd name="T100" fmla="*/ 4 w 176"/>
                <a:gd name="T101" fmla="*/ 42 h 157"/>
                <a:gd name="T102" fmla="*/ 15 w 176"/>
                <a:gd name="T103" fmla="*/ 26 h 157"/>
                <a:gd name="T104" fmla="*/ 31 w 176"/>
                <a:gd name="T105" fmla="*/ 12 h 157"/>
                <a:gd name="T106" fmla="*/ 51 w 176"/>
                <a:gd name="T107" fmla="*/ 4 h 157"/>
                <a:gd name="T108" fmla="*/ 73 w 176"/>
                <a:gd name="T10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7">
                  <a:moveTo>
                    <a:pt x="159" y="55"/>
                  </a:moveTo>
                  <a:lnTo>
                    <a:pt x="168" y="66"/>
                  </a:lnTo>
                  <a:lnTo>
                    <a:pt x="173" y="78"/>
                  </a:lnTo>
                  <a:lnTo>
                    <a:pt x="176" y="91"/>
                  </a:lnTo>
                  <a:lnTo>
                    <a:pt x="173" y="106"/>
                  </a:lnTo>
                  <a:lnTo>
                    <a:pt x="165" y="119"/>
                  </a:lnTo>
                  <a:lnTo>
                    <a:pt x="152" y="129"/>
                  </a:lnTo>
                  <a:lnTo>
                    <a:pt x="152" y="133"/>
                  </a:lnTo>
                  <a:lnTo>
                    <a:pt x="153" y="140"/>
                  </a:lnTo>
                  <a:lnTo>
                    <a:pt x="156" y="145"/>
                  </a:lnTo>
                  <a:lnTo>
                    <a:pt x="160" y="149"/>
                  </a:lnTo>
                  <a:lnTo>
                    <a:pt x="167" y="153"/>
                  </a:lnTo>
                  <a:lnTo>
                    <a:pt x="167" y="157"/>
                  </a:lnTo>
                  <a:lnTo>
                    <a:pt x="151" y="156"/>
                  </a:lnTo>
                  <a:lnTo>
                    <a:pt x="136" y="151"/>
                  </a:lnTo>
                  <a:lnTo>
                    <a:pt x="123" y="140"/>
                  </a:lnTo>
                  <a:lnTo>
                    <a:pt x="112" y="141"/>
                  </a:lnTo>
                  <a:lnTo>
                    <a:pt x="92" y="139"/>
                  </a:lnTo>
                  <a:lnTo>
                    <a:pt x="73" y="131"/>
                  </a:lnTo>
                  <a:lnTo>
                    <a:pt x="96" y="128"/>
                  </a:lnTo>
                  <a:lnTo>
                    <a:pt x="115" y="121"/>
                  </a:lnTo>
                  <a:lnTo>
                    <a:pt x="132" y="111"/>
                  </a:lnTo>
                  <a:lnTo>
                    <a:pt x="143" y="100"/>
                  </a:lnTo>
                  <a:lnTo>
                    <a:pt x="151" y="88"/>
                  </a:lnTo>
                  <a:lnTo>
                    <a:pt x="156" y="75"/>
                  </a:lnTo>
                  <a:lnTo>
                    <a:pt x="159" y="60"/>
                  </a:lnTo>
                  <a:lnTo>
                    <a:pt x="159" y="55"/>
                  </a:lnTo>
                  <a:close/>
                  <a:moveTo>
                    <a:pt x="73" y="0"/>
                  </a:moveTo>
                  <a:lnTo>
                    <a:pt x="96" y="4"/>
                  </a:lnTo>
                  <a:lnTo>
                    <a:pt x="117" y="12"/>
                  </a:lnTo>
                  <a:lnTo>
                    <a:pt x="132" y="26"/>
                  </a:lnTo>
                  <a:lnTo>
                    <a:pt x="143" y="42"/>
                  </a:lnTo>
                  <a:lnTo>
                    <a:pt x="147" y="60"/>
                  </a:lnTo>
                  <a:lnTo>
                    <a:pt x="143" y="79"/>
                  </a:lnTo>
                  <a:lnTo>
                    <a:pt x="132" y="95"/>
                  </a:lnTo>
                  <a:lnTo>
                    <a:pt x="117" y="108"/>
                  </a:lnTo>
                  <a:lnTo>
                    <a:pt x="96" y="116"/>
                  </a:lnTo>
                  <a:lnTo>
                    <a:pt x="73" y="119"/>
                  </a:lnTo>
                  <a:lnTo>
                    <a:pt x="63" y="119"/>
                  </a:lnTo>
                  <a:lnTo>
                    <a:pt x="46" y="131"/>
                  </a:lnTo>
                  <a:lnTo>
                    <a:pt x="28" y="136"/>
                  </a:lnTo>
                  <a:lnTo>
                    <a:pt x="10" y="137"/>
                  </a:lnTo>
                  <a:lnTo>
                    <a:pt x="10" y="133"/>
                  </a:lnTo>
                  <a:lnTo>
                    <a:pt x="19" y="128"/>
                  </a:lnTo>
                  <a:lnTo>
                    <a:pt x="26" y="120"/>
                  </a:lnTo>
                  <a:lnTo>
                    <a:pt x="28" y="110"/>
                  </a:lnTo>
                  <a:lnTo>
                    <a:pt x="27" y="106"/>
                  </a:lnTo>
                  <a:lnTo>
                    <a:pt x="14" y="94"/>
                  </a:lnTo>
                  <a:lnTo>
                    <a:pt x="4" y="78"/>
                  </a:lnTo>
                  <a:lnTo>
                    <a:pt x="0" y="60"/>
                  </a:lnTo>
                  <a:lnTo>
                    <a:pt x="4" y="42"/>
                  </a:lnTo>
                  <a:lnTo>
                    <a:pt x="15" y="26"/>
                  </a:lnTo>
                  <a:lnTo>
                    <a:pt x="31" y="12"/>
                  </a:lnTo>
                  <a:lnTo>
                    <a:pt x="51" y="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87">
              <a:extLst>
                <a:ext uri="{FF2B5EF4-FFF2-40B4-BE49-F238E27FC236}">
                  <a16:creationId xmlns:a16="http://schemas.microsoft.com/office/drawing/2014/main" id="{917FCF3E-B069-4EE4-B51E-B31E1D7BA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0441" y="5953515"/>
              <a:ext cx="151990" cy="153480"/>
            </a:xfrm>
            <a:custGeom>
              <a:avLst/>
              <a:gdLst>
                <a:gd name="T0" fmla="*/ 78 w 102"/>
                <a:gd name="T1" fmla="*/ 31 h 103"/>
                <a:gd name="T2" fmla="*/ 41 w 102"/>
                <a:gd name="T3" fmla="*/ 61 h 103"/>
                <a:gd name="T4" fmla="*/ 30 w 102"/>
                <a:gd name="T5" fmla="*/ 47 h 103"/>
                <a:gd name="T6" fmla="*/ 21 w 102"/>
                <a:gd name="T7" fmla="*/ 56 h 103"/>
                <a:gd name="T8" fmla="*/ 41 w 102"/>
                <a:gd name="T9" fmla="*/ 84 h 103"/>
                <a:gd name="T10" fmla="*/ 84 w 102"/>
                <a:gd name="T11" fmla="*/ 36 h 103"/>
                <a:gd name="T12" fmla="*/ 78 w 102"/>
                <a:gd name="T13" fmla="*/ 31 h 103"/>
                <a:gd name="T14" fmla="*/ 52 w 102"/>
                <a:gd name="T15" fmla="*/ 0 h 103"/>
                <a:gd name="T16" fmla="*/ 72 w 102"/>
                <a:gd name="T17" fmla="*/ 4 h 103"/>
                <a:gd name="T18" fmla="*/ 88 w 102"/>
                <a:gd name="T19" fmla="*/ 16 h 103"/>
                <a:gd name="T20" fmla="*/ 98 w 102"/>
                <a:gd name="T21" fmla="*/ 32 h 103"/>
                <a:gd name="T22" fmla="*/ 102 w 102"/>
                <a:gd name="T23" fmla="*/ 52 h 103"/>
                <a:gd name="T24" fmla="*/ 98 w 102"/>
                <a:gd name="T25" fmla="*/ 72 h 103"/>
                <a:gd name="T26" fmla="*/ 88 w 102"/>
                <a:gd name="T27" fmla="*/ 88 h 103"/>
                <a:gd name="T28" fmla="*/ 72 w 102"/>
                <a:gd name="T29" fmla="*/ 99 h 103"/>
                <a:gd name="T30" fmla="*/ 52 w 102"/>
                <a:gd name="T31" fmla="*/ 103 h 103"/>
                <a:gd name="T32" fmla="*/ 32 w 102"/>
                <a:gd name="T33" fmla="*/ 99 h 103"/>
                <a:gd name="T34" fmla="*/ 16 w 102"/>
                <a:gd name="T35" fmla="*/ 88 h 103"/>
                <a:gd name="T36" fmla="*/ 4 w 102"/>
                <a:gd name="T37" fmla="*/ 72 h 103"/>
                <a:gd name="T38" fmla="*/ 0 w 102"/>
                <a:gd name="T39" fmla="*/ 52 h 103"/>
                <a:gd name="T40" fmla="*/ 4 w 102"/>
                <a:gd name="T41" fmla="*/ 32 h 103"/>
                <a:gd name="T42" fmla="*/ 16 w 102"/>
                <a:gd name="T43" fmla="*/ 16 h 103"/>
                <a:gd name="T44" fmla="*/ 32 w 102"/>
                <a:gd name="T45" fmla="*/ 4 h 103"/>
                <a:gd name="T46" fmla="*/ 52 w 102"/>
                <a:gd name="T4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3">
                  <a:moveTo>
                    <a:pt x="78" y="31"/>
                  </a:moveTo>
                  <a:lnTo>
                    <a:pt x="41" y="61"/>
                  </a:lnTo>
                  <a:lnTo>
                    <a:pt x="30" y="47"/>
                  </a:lnTo>
                  <a:lnTo>
                    <a:pt x="21" y="56"/>
                  </a:lnTo>
                  <a:lnTo>
                    <a:pt x="41" y="84"/>
                  </a:lnTo>
                  <a:lnTo>
                    <a:pt x="84" y="36"/>
                  </a:lnTo>
                  <a:lnTo>
                    <a:pt x="78" y="31"/>
                  </a:lnTo>
                  <a:close/>
                  <a:moveTo>
                    <a:pt x="52" y="0"/>
                  </a:moveTo>
                  <a:lnTo>
                    <a:pt x="72" y="4"/>
                  </a:lnTo>
                  <a:lnTo>
                    <a:pt x="88" y="16"/>
                  </a:lnTo>
                  <a:lnTo>
                    <a:pt x="98" y="32"/>
                  </a:lnTo>
                  <a:lnTo>
                    <a:pt x="102" y="52"/>
                  </a:lnTo>
                  <a:lnTo>
                    <a:pt x="98" y="72"/>
                  </a:lnTo>
                  <a:lnTo>
                    <a:pt x="88" y="88"/>
                  </a:lnTo>
                  <a:lnTo>
                    <a:pt x="72" y="99"/>
                  </a:lnTo>
                  <a:lnTo>
                    <a:pt x="52" y="103"/>
                  </a:lnTo>
                  <a:lnTo>
                    <a:pt x="32" y="99"/>
                  </a:lnTo>
                  <a:lnTo>
                    <a:pt x="16" y="88"/>
                  </a:lnTo>
                  <a:lnTo>
                    <a:pt x="4" y="72"/>
                  </a:lnTo>
                  <a:lnTo>
                    <a:pt x="0" y="52"/>
                  </a:lnTo>
                  <a:lnTo>
                    <a:pt x="4" y="32"/>
                  </a:lnTo>
                  <a:lnTo>
                    <a:pt x="16" y="16"/>
                  </a:lnTo>
                  <a:lnTo>
                    <a:pt x="32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88">
              <a:extLst>
                <a:ext uri="{FF2B5EF4-FFF2-40B4-BE49-F238E27FC236}">
                  <a16:creationId xmlns:a16="http://schemas.microsoft.com/office/drawing/2014/main" id="{8EA6895F-E930-4AA0-B064-EE439042F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8374" y="6206830"/>
              <a:ext cx="186262" cy="214574"/>
            </a:xfrm>
            <a:custGeom>
              <a:avLst/>
              <a:gdLst>
                <a:gd name="T0" fmla="*/ 46 w 125"/>
                <a:gd name="T1" fmla="*/ 22 h 144"/>
                <a:gd name="T2" fmla="*/ 46 w 125"/>
                <a:gd name="T3" fmla="*/ 40 h 144"/>
                <a:gd name="T4" fmla="*/ 38 w 125"/>
                <a:gd name="T5" fmla="*/ 44 h 144"/>
                <a:gd name="T6" fmla="*/ 31 w 125"/>
                <a:gd name="T7" fmla="*/ 50 h 144"/>
                <a:gd name="T8" fmla="*/ 22 w 125"/>
                <a:gd name="T9" fmla="*/ 64 h 144"/>
                <a:gd name="T10" fmla="*/ 18 w 125"/>
                <a:gd name="T11" fmla="*/ 82 h 144"/>
                <a:gd name="T12" fmla="*/ 22 w 125"/>
                <a:gd name="T13" fmla="*/ 99 h 144"/>
                <a:gd name="T14" fmla="*/ 31 w 125"/>
                <a:gd name="T15" fmla="*/ 114 h 144"/>
                <a:gd name="T16" fmla="*/ 46 w 125"/>
                <a:gd name="T17" fmla="*/ 123 h 144"/>
                <a:gd name="T18" fmla="*/ 63 w 125"/>
                <a:gd name="T19" fmla="*/ 127 h 144"/>
                <a:gd name="T20" fmla="*/ 80 w 125"/>
                <a:gd name="T21" fmla="*/ 123 h 144"/>
                <a:gd name="T22" fmla="*/ 95 w 125"/>
                <a:gd name="T23" fmla="*/ 114 h 144"/>
                <a:gd name="T24" fmla="*/ 104 w 125"/>
                <a:gd name="T25" fmla="*/ 99 h 144"/>
                <a:gd name="T26" fmla="*/ 108 w 125"/>
                <a:gd name="T27" fmla="*/ 82 h 144"/>
                <a:gd name="T28" fmla="*/ 104 w 125"/>
                <a:gd name="T29" fmla="*/ 64 h 144"/>
                <a:gd name="T30" fmla="*/ 95 w 125"/>
                <a:gd name="T31" fmla="*/ 50 h 144"/>
                <a:gd name="T32" fmla="*/ 88 w 125"/>
                <a:gd name="T33" fmla="*/ 44 h 144"/>
                <a:gd name="T34" fmla="*/ 81 w 125"/>
                <a:gd name="T35" fmla="*/ 40 h 144"/>
                <a:gd name="T36" fmla="*/ 81 w 125"/>
                <a:gd name="T37" fmla="*/ 22 h 144"/>
                <a:gd name="T38" fmla="*/ 99 w 125"/>
                <a:gd name="T39" fmla="*/ 30 h 144"/>
                <a:gd name="T40" fmla="*/ 113 w 125"/>
                <a:gd name="T41" fmla="*/ 44 h 144"/>
                <a:gd name="T42" fmla="*/ 123 w 125"/>
                <a:gd name="T43" fmla="*/ 62 h 144"/>
                <a:gd name="T44" fmla="*/ 125 w 125"/>
                <a:gd name="T45" fmla="*/ 82 h 144"/>
                <a:gd name="T46" fmla="*/ 123 w 125"/>
                <a:gd name="T47" fmla="*/ 102 h 144"/>
                <a:gd name="T48" fmla="*/ 113 w 125"/>
                <a:gd name="T49" fmla="*/ 119 h 144"/>
                <a:gd name="T50" fmla="*/ 100 w 125"/>
                <a:gd name="T51" fmla="*/ 132 h 144"/>
                <a:gd name="T52" fmla="*/ 83 w 125"/>
                <a:gd name="T53" fmla="*/ 142 h 144"/>
                <a:gd name="T54" fmla="*/ 63 w 125"/>
                <a:gd name="T55" fmla="*/ 144 h 144"/>
                <a:gd name="T56" fmla="*/ 43 w 125"/>
                <a:gd name="T57" fmla="*/ 142 h 144"/>
                <a:gd name="T58" fmla="*/ 26 w 125"/>
                <a:gd name="T59" fmla="*/ 132 h 144"/>
                <a:gd name="T60" fmla="*/ 12 w 125"/>
                <a:gd name="T61" fmla="*/ 119 h 144"/>
                <a:gd name="T62" fmla="*/ 3 w 125"/>
                <a:gd name="T63" fmla="*/ 102 h 144"/>
                <a:gd name="T64" fmla="*/ 0 w 125"/>
                <a:gd name="T65" fmla="*/ 82 h 144"/>
                <a:gd name="T66" fmla="*/ 3 w 125"/>
                <a:gd name="T67" fmla="*/ 62 h 144"/>
                <a:gd name="T68" fmla="*/ 14 w 125"/>
                <a:gd name="T69" fmla="*/ 44 h 144"/>
                <a:gd name="T70" fmla="*/ 27 w 125"/>
                <a:gd name="T71" fmla="*/ 30 h 144"/>
                <a:gd name="T72" fmla="*/ 46 w 125"/>
                <a:gd name="T73" fmla="*/ 22 h 144"/>
                <a:gd name="T74" fmla="*/ 54 w 125"/>
                <a:gd name="T75" fmla="*/ 0 h 144"/>
                <a:gd name="T76" fmla="*/ 72 w 125"/>
                <a:gd name="T77" fmla="*/ 0 h 144"/>
                <a:gd name="T78" fmla="*/ 72 w 125"/>
                <a:gd name="T79" fmla="*/ 72 h 144"/>
                <a:gd name="T80" fmla="*/ 54 w 125"/>
                <a:gd name="T81" fmla="*/ 72 h 144"/>
                <a:gd name="T82" fmla="*/ 54 w 125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4">
                  <a:moveTo>
                    <a:pt x="46" y="22"/>
                  </a:moveTo>
                  <a:lnTo>
                    <a:pt x="46" y="40"/>
                  </a:lnTo>
                  <a:lnTo>
                    <a:pt x="38" y="44"/>
                  </a:lnTo>
                  <a:lnTo>
                    <a:pt x="31" y="50"/>
                  </a:lnTo>
                  <a:lnTo>
                    <a:pt x="22" y="64"/>
                  </a:lnTo>
                  <a:lnTo>
                    <a:pt x="18" y="82"/>
                  </a:lnTo>
                  <a:lnTo>
                    <a:pt x="22" y="99"/>
                  </a:lnTo>
                  <a:lnTo>
                    <a:pt x="31" y="114"/>
                  </a:lnTo>
                  <a:lnTo>
                    <a:pt x="46" y="123"/>
                  </a:lnTo>
                  <a:lnTo>
                    <a:pt x="63" y="127"/>
                  </a:lnTo>
                  <a:lnTo>
                    <a:pt x="80" y="123"/>
                  </a:lnTo>
                  <a:lnTo>
                    <a:pt x="95" y="114"/>
                  </a:lnTo>
                  <a:lnTo>
                    <a:pt x="104" y="99"/>
                  </a:lnTo>
                  <a:lnTo>
                    <a:pt x="108" y="82"/>
                  </a:lnTo>
                  <a:lnTo>
                    <a:pt x="104" y="64"/>
                  </a:lnTo>
                  <a:lnTo>
                    <a:pt x="95" y="50"/>
                  </a:lnTo>
                  <a:lnTo>
                    <a:pt x="88" y="44"/>
                  </a:lnTo>
                  <a:lnTo>
                    <a:pt x="81" y="40"/>
                  </a:lnTo>
                  <a:lnTo>
                    <a:pt x="81" y="22"/>
                  </a:lnTo>
                  <a:lnTo>
                    <a:pt x="99" y="30"/>
                  </a:lnTo>
                  <a:lnTo>
                    <a:pt x="113" y="44"/>
                  </a:lnTo>
                  <a:lnTo>
                    <a:pt x="123" y="62"/>
                  </a:lnTo>
                  <a:lnTo>
                    <a:pt x="125" y="82"/>
                  </a:lnTo>
                  <a:lnTo>
                    <a:pt x="123" y="102"/>
                  </a:lnTo>
                  <a:lnTo>
                    <a:pt x="113" y="119"/>
                  </a:lnTo>
                  <a:lnTo>
                    <a:pt x="100" y="132"/>
                  </a:lnTo>
                  <a:lnTo>
                    <a:pt x="83" y="142"/>
                  </a:lnTo>
                  <a:lnTo>
                    <a:pt x="63" y="144"/>
                  </a:lnTo>
                  <a:lnTo>
                    <a:pt x="43" y="142"/>
                  </a:lnTo>
                  <a:lnTo>
                    <a:pt x="26" y="132"/>
                  </a:lnTo>
                  <a:lnTo>
                    <a:pt x="12" y="119"/>
                  </a:lnTo>
                  <a:lnTo>
                    <a:pt x="3" y="102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14" y="44"/>
                  </a:lnTo>
                  <a:lnTo>
                    <a:pt x="27" y="30"/>
                  </a:lnTo>
                  <a:lnTo>
                    <a:pt x="46" y="22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89">
              <a:extLst>
                <a:ext uri="{FF2B5EF4-FFF2-40B4-BE49-F238E27FC236}">
                  <a16:creationId xmlns:a16="http://schemas.microsoft.com/office/drawing/2014/main" id="{4E17370B-13D3-46F5-BE35-69679C557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410" y="6431835"/>
              <a:ext cx="251826" cy="208613"/>
            </a:xfrm>
            <a:custGeom>
              <a:avLst/>
              <a:gdLst>
                <a:gd name="T0" fmla="*/ 82 w 169"/>
                <a:gd name="T1" fmla="*/ 0 h 140"/>
                <a:gd name="T2" fmla="*/ 169 w 169"/>
                <a:gd name="T3" fmla="*/ 13 h 140"/>
                <a:gd name="T4" fmla="*/ 154 w 169"/>
                <a:gd name="T5" fmla="*/ 100 h 140"/>
                <a:gd name="T6" fmla="*/ 154 w 169"/>
                <a:gd name="T7" fmla="*/ 104 h 140"/>
                <a:gd name="T8" fmla="*/ 151 w 169"/>
                <a:gd name="T9" fmla="*/ 106 h 140"/>
                <a:gd name="T10" fmla="*/ 149 w 169"/>
                <a:gd name="T11" fmla="*/ 109 h 140"/>
                <a:gd name="T12" fmla="*/ 145 w 169"/>
                <a:gd name="T13" fmla="*/ 110 h 140"/>
                <a:gd name="T14" fmla="*/ 141 w 169"/>
                <a:gd name="T15" fmla="*/ 110 h 140"/>
                <a:gd name="T16" fmla="*/ 137 w 169"/>
                <a:gd name="T17" fmla="*/ 109 h 140"/>
                <a:gd name="T18" fmla="*/ 134 w 169"/>
                <a:gd name="T19" fmla="*/ 106 h 140"/>
                <a:gd name="T20" fmla="*/ 131 w 169"/>
                <a:gd name="T21" fmla="*/ 104 h 140"/>
                <a:gd name="T22" fmla="*/ 130 w 169"/>
                <a:gd name="T23" fmla="*/ 100 h 140"/>
                <a:gd name="T24" fmla="*/ 130 w 169"/>
                <a:gd name="T25" fmla="*/ 96 h 140"/>
                <a:gd name="T26" fmla="*/ 137 w 169"/>
                <a:gd name="T27" fmla="*/ 52 h 140"/>
                <a:gd name="T28" fmla="*/ 18 w 169"/>
                <a:gd name="T29" fmla="*/ 137 h 140"/>
                <a:gd name="T30" fmla="*/ 16 w 169"/>
                <a:gd name="T31" fmla="*/ 140 h 140"/>
                <a:gd name="T32" fmla="*/ 13 w 169"/>
                <a:gd name="T33" fmla="*/ 140 h 140"/>
                <a:gd name="T34" fmla="*/ 9 w 169"/>
                <a:gd name="T35" fmla="*/ 140 h 140"/>
                <a:gd name="T36" fmla="*/ 6 w 169"/>
                <a:gd name="T37" fmla="*/ 138 h 140"/>
                <a:gd name="T38" fmla="*/ 4 w 169"/>
                <a:gd name="T39" fmla="*/ 137 h 140"/>
                <a:gd name="T40" fmla="*/ 1 w 169"/>
                <a:gd name="T41" fmla="*/ 134 h 140"/>
                <a:gd name="T42" fmla="*/ 0 w 169"/>
                <a:gd name="T43" fmla="*/ 132 h 140"/>
                <a:gd name="T44" fmla="*/ 0 w 169"/>
                <a:gd name="T45" fmla="*/ 128 h 140"/>
                <a:gd name="T46" fmla="*/ 0 w 169"/>
                <a:gd name="T47" fmla="*/ 124 h 140"/>
                <a:gd name="T48" fmla="*/ 1 w 169"/>
                <a:gd name="T49" fmla="*/ 120 h 140"/>
                <a:gd name="T50" fmla="*/ 4 w 169"/>
                <a:gd name="T51" fmla="*/ 117 h 140"/>
                <a:gd name="T52" fmla="*/ 122 w 169"/>
                <a:gd name="T53" fmla="*/ 32 h 140"/>
                <a:gd name="T54" fmla="*/ 78 w 169"/>
                <a:gd name="T55" fmla="*/ 24 h 140"/>
                <a:gd name="T56" fmla="*/ 74 w 169"/>
                <a:gd name="T57" fmla="*/ 22 h 140"/>
                <a:gd name="T58" fmla="*/ 72 w 169"/>
                <a:gd name="T59" fmla="*/ 21 h 140"/>
                <a:gd name="T60" fmla="*/ 69 w 169"/>
                <a:gd name="T61" fmla="*/ 17 h 140"/>
                <a:gd name="T62" fmla="*/ 68 w 169"/>
                <a:gd name="T63" fmla="*/ 15 h 140"/>
                <a:gd name="T64" fmla="*/ 68 w 169"/>
                <a:gd name="T65" fmla="*/ 11 h 140"/>
                <a:gd name="T66" fmla="*/ 69 w 169"/>
                <a:gd name="T67" fmla="*/ 7 h 140"/>
                <a:gd name="T68" fmla="*/ 72 w 169"/>
                <a:gd name="T69" fmla="*/ 3 h 140"/>
                <a:gd name="T70" fmla="*/ 74 w 169"/>
                <a:gd name="T71" fmla="*/ 1 h 140"/>
                <a:gd name="T72" fmla="*/ 78 w 169"/>
                <a:gd name="T73" fmla="*/ 0 h 140"/>
                <a:gd name="T74" fmla="*/ 82 w 169"/>
                <a:gd name="T7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40">
                  <a:moveTo>
                    <a:pt x="82" y="0"/>
                  </a:moveTo>
                  <a:lnTo>
                    <a:pt x="169" y="13"/>
                  </a:lnTo>
                  <a:lnTo>
                    <a:pt x="154" y="100"/>
                  </a:lnTo>
                  <a:lnTo>
                    <a:pt x="154" y="104"/>
                  </a:lnTo>
                  <a:lnTo>
                    <a:pt x="151" y="106"/>
                  </a:lnTo>
                  <a:lnTo>
                    <a:pt x="149" y="109"/>
                  </a:lnTo>
                  <a:lnTo>
                    <a:pt x="145" y="110"/>
                  </a:lnTo>
                  <a:lnTo>
                    <a:pt x="141" y="110"/>
                  </a:lnTo>
                  <a:lnTo>
                    <a:pt x="137" y="109"/>
                  </a:lnTo>
                  <a:lnTo>
                    <a:pt x="134" y="106"/>
                  </a:lnTo>
                  <a:lnTo>
                    <a:pt x="131" y="104"/>
                  </a:lnTo>
                  <a:lnTo>
                    <a:pt x="130" y="100"/>
                  </a:lnTo>
                  <a:lnTo>
                    <a:pt x="130" y="96"/>
                  </a:lnTo>
                  <a:lnTo>
                    <a:pt x="137" y="52"/>
                  </a:lnTo>
                  <a:lnTo>
                    <a:pt x="18" y="137"/>
                  </a:lnTo>
                  <a:lnTo>
                    <a:pt x="16" y="140"/>
                  </a:lnTo>
                  <a:lnTo>
                    <a:pt x="13" y="140"/>
                  </a:lnTo>
                  <a:lnTo>
                    <a:pt x="9" y="140"/>
                  </a:lnTo>
                  <a:lnTo>
                    <a:pt x="6" y="138"/>
                  </a:lnTo>
                  <a:lnTo>
                    <a:pt x="4" y="137"/>
                  </a:lnTo>
                  <a:lnTo>
                    <a:pt x="1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1" y="120"/>
                  </a:lnTo>
                  <a:lnTo>
                    <a:pt x="4" y="117"/>
                  </a:lnTo>
                  <a:lnTo>
                    <a:pt x="122" y="32"/>
                  </a:lnTo>
                  <a:lnTo>
                    <a:pt x="78" y="24"/>
                  </a:lnTo>
                  <a:lnTo>
                    <a:pt x="74" y="22"/>
                  </a:lnTo>
                  <a:lnTo>
                    <a:pt x="72" y="21"/>
                  </a:lnTo>
                  <a:lnTo>
                    <a:pt x="69" y="17"/>
                  </a:lnTo>
                  <a:lnTo>
                    <a:pt x="68" y="15"/>
                  </a:lnTo>
                  <a:lnTo>
                    <a:pt x="68" y="11"/>
                  </a:lnTo>
                  <a:lnTo>
                    <a:pt x="69" y="7"/>
                  </a:lnTo>
                  <a:lnTo>
                    <a:pt x="72" y="3"/>
                  </a:lnTo>
                  <a:lnTo>
                    <a:pt x="74" y="1"/>
                  </a:lnTo>
                  <a:lnTo>
                    <a:pt x="78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90">
              <a:extLst>
                <a:ext uri="{FF2B5EF4-FFF2-40B4-BE49-F238E27FC236}">
                  <a16:creationId xmlns:a16="http://schemas.microsoft.com/office/drawing/2014/main" id="{151FF4F2-CC4C-4ACC-97A6-70774872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0665" y="6115935"/>
              <a:ext cx="217554" cy="233945"/>
            </a:xfrm>
            <a:custGeom>
              <a:avLst/>
              <a:gdLst>
                <a:gd name="T0" fmla="*/ 39 w 146"/>
                <a:gd name="T1" fmla="*/ 108 h 157"/>
                <a:gd name="T2" fmla="*/ 107 w 146"/>
                <a:gd name="T3" fmla="*/ 108 h 157"/>
                <a:gd name="T4" fmla="*/ 107 w 146"/>
                <a:gd name="T5" fmla="*/ 117 h 157"/>
                <a:gd name="T6" fmla="*/ 39 w 146"/>
                <a:gd name="T7" fmla="*/ 117 h 157"/>
                <a:gd name="T8" fmla="*/ 39 w 146"/>
                <a:gd name="T9" fmla="*/ 108 h 157"/>
                <a:gd name="T10" fmla="*/ 39 w 146"/>
                <a:gd name="T11" fmla="*/ 88 h 157"/>
                <a:gd name="T12" fmla="*/ 107 w 146"/>
                <a:gd name="T13" fmla="*/ 88 h 157"/>
                <a:gd name="T14" fmla="*/ 107 w 146"/>
                <a:gd name="T15" fmla="*/ 99 h 157"/>
                <a:gd name="T16" fmla="*/ 39 w 146"/>
                <a:gd name="T17" fmla="*/ 99 h 157"/>
                <a:gd name="T18" fmla="*/ 39 w 146"/>
                <a:gd name="T19" fmla="*/ 88 h 157"/>
                <a:gd name="T20" fmla="*/ 39 w 146"/>
                <a:gd name="T21" fmla="*/ 68 h 157"/>
                <a:gd name="T22" fmla="*/ 107 w 146"/>
                <a:gd name="T23" fmla="*/ 68 h 157"/>
                <a:gd name="T24" fmla="*/ 107 w 146"/>
                <a:gd name="T25" fmla="*/ 79 h 157"/>
                <a:gd name="T26" fmla="*/ 39 w 146"/>
                <a:gd name="T27" fmla="*/ 79 h 157"/>
                <a:gd name="T28" fmla="*/ 39 w 146"/>
                <a:gd name="T29" fmla="*/ 68 h 157"/>
                <a:gd name="T30" fmla="*/ 39 w 146"/>
                <a:gd name="T31" fmla="*/ 49 h 157"/>
                <a:gd name="T32" fmla="*/ 107 w 146"/>
                <a:gd name="T33" fmla="*/ 49 h 157"/>
                <a:gd name="T34" fmla="*/ 107 w 146"/>
                <a:gd name="T35" fmla="*/ 59 h 157"/>
                <a:gd name="T36" fmla="*/ 39 w 146"/>
                <a:gd name="T37" fmla="*/ 59 h 157"/>
                <a:gd name="T38" fmla="*/ 39 w 146"/>
                <a:gd name="T39" fmla="*/ 49 h 157"/>
                <a:gd name="T40" fmla="*/ 19 w 146"/>
                <a:gd name="T41" fmla="*/ 20 h 157"/>
                <a:gd name="T42" fmla="*/ 19 w 146"/>
                <a:gd name="T43" fmla="*/ 137 h 157"/>
                <a:gd name="T44" fmla="*/ 127 w 146"/>
                <a:gd name="T45" fmla="*/ 137 h 157"/>
                <a:gd name="T46" fmla="*/ 127 w 146"/>
                <a:gd name="T47" fmla="*/ 20 h 157"/>
                <a:gd name="T48" fmla="*/ 19 w 146"/>
                <a:gd name="T49" fmla="*/ 20 h 157"/>
                <a:gd name="T50" fmla="*/ 14 w 146"/>
                <a:gd name="T51" fmla="*/ 0 h 157"/>
                <a:gd name="T52" fmla="*/ 131 w 146"/>
                <a:gd name="T53" fmla="*/ 0 h 157"/>
                <a:gd name="T54" fmla="*/ 137 w 146"/>
                <a:gd name="T55" fmla="*/ 2 h 157"/>
                <a:gd name="T56" fmla="*/ 141 w 146"/>
                <a:gd name="T57" fmla="*/ 3 h 157"/>
                <a:gd name="T58" fmla="*/ 143 w 146"/>
                <a:gd name="T59" fmla="*/ 7 h 157"/>
                <a:gd name="T60" fmla="*/ 146 w 146"/>
                <a:gd name="T61" fmla="*/ 11 h 157"/>
                <a:gd name="T62" fmla="*/ 146 w 146"/>
                <a:gd name="T63" fmla="*/ 15 h 157"/>
                <a:gd name="T64" fmla="*/ 146 w 146"/>
                <a:gd name="T65" fmla="*/ 143 h 157"/>
                <a:gd name="T66" fmla="*/ 146 w 146"/>
                <a:gd name="T67" fmla="*/ 147 h 157"/>
                <a:gd name="T68" fmla="*/ 143 w 146"/>
                <a:gd name="T69" fmla="*/ 151 h 157"/>
                <a:gd name="T70" fmla="*/ 141 w 146"/>
                <a:gd name="T71" fmla="*/ 153 h 157"/>
                <a:gd name="T72" fmla="*/ 137 w 146"/>
                <a:gd name="T73" fmla="*/ 156 h 157"/>
                <a:gd name="T74" fmla="*/ 131 w 146"/>
                <a:gd name="T75" fmla="*/ 157 h 157"/>
                <a:gd name="T76" fmla="*/ 14 w 146"/>
                <a:gd name="T77" fmla="*/ 157 h 157"/>
                <a:gd name="T78" fmla="*/ 10 w 146"/>
                <a:gd name="T79" fmla="*/ 156 h 157"/>
                <a:gd name="T80" fmla="*/ 6 w 146"/>
                <a:gd name="T81" fmla="*/ 153 h 157"/>
                <a:gd name="T82" fmla="*/ 2 w 146"/>
                <a:gd name="T83" fmla="*/ 151 h 157"/>
                <a:gd name="T84" fmla="*/ 1 w 146"/>
                <a:gd name="T85" fmla="*/ 147 h 157"/>
                <a:gd name="T86" fmla="*/ 0 w 146"/>
                <a:gd name="T87" fmla="*/ 143 h 157"/>
                <a:gd name="T88" fmla="*/ 0 w 146"/>
                <a:gd name="T89" fmla="*/ 15 h 157"/>
                <a:gd name="T90" fmla="*/ 1 w 146"/>
                <a:gd name="T91" fmla="*/ 11 h 157"/>
                <a:gd name="T92" fmla="*/ 2 w 146"/>
                <a:gd name="T93" fmla="*/ 7 h 157"/>
                <a:gd name="T94" fmla="*/ 6 w 146"/>
                <a:gd name="T95" fmla="*/ 3 h 157"/>
                <a:gd name="T96" fmla="*/ 10 w 146"/>
                <a:gd name="T97" fmla="*/ 2 h 157"/>
                <a:gd name="T98" fmla="*/ 14 w 146"/>
                <a:gd name="T9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57">
                  <a:moveTo>
                    <a:pt x="39" y="108"/>
                  </a:moveTo>
                  <a:lnTo>
                    <a:pt x="107" y="108"/>
                  </a:lnTo>
                  <a:lnTo>
                    <a:pt x="107" y="117"/>
                  </a:lnTo>
                  <a:lnTo>
                    <a:pt x="39" y="117"/>
                  </a:lnTo>
                  <a:lnTo>
                    <a:pt x="39" y="108"/>
                  </a:lnTo>
                  <a:close/>
                  <a:moveTo>
                    <a:pt x="39" y="88"/>
                  </a:moveTo>
                  <a:lnTo>
                    <a:pt x="107" y="88"/>
                  </a:lnTo>
                  <a:lnTo>
                    <a:pt x="107" y="99"/>
                  </a:lnTo>
                  <a:lnTo>
                    <a:pt x="39" y="99"/>
                  </a:lnTo>
                  <a:lnTo>
                    <a:pt x="39" y="88"/>
                  </a:lnTo>
                  <a:close/>
                  <a:moveTo>
                    <a:pt x="39" y="68"/>
                  </a:moveTo>
                  <a:lnTo>
                    <a:pt x="107" y="68"/>
                  </a:lnTo>
                  <a:lnTo>
                    <a:pt x="107" y="79"/>
                  </a:lnTo>
                  <a:lnTo>
                    <a:pt x="39" y="79"/>
                  </a:lnTo>
                  <a:lnTo>
                    <a:pt x="39" y="68"/>
                  </a:lnTo>
                  <a:close/>
                  <a:moveTo>
                    <a:pt x="39" y="49"/>
                  </a:moveTo>
                  <a:lnTo>
                    <a:pt x="107" y="49"/>
                  </a:lnTo>
                  <a:lnTo>
                    <a:pt x="107" y="59"/>
                  </a:lnTo>
                  <a:lnTo>
                    <a:pt x="39" y="59"/>
                  </a:lnTo>
                  <a:lnTo>
                    <a:pt x="39" y="49"/>
                  </a:lnTo>
                  <a:close/>
                  <a:moveTo>
                    <a:pt x="19" y="20"/>
                  </a:moveTo>
                  <a:lnTo>
                    <a:pt x="19" y="137"/>
                  </a:lnTo>
                  <a:lnTo>
                    <a:pt x="127" y="137"/>
                  </a:lnTo>
                  <a:lnTo>
                    <a:pt x="127" y="20"/>
                  </a:lnTo>
                  <a:lnTo>
                    <a:pt x="19" y="20"/>
                  </a:lnTo>
                  <a:close/>
                  <a:moveTo>
                    <a:pt x="14" y="0"/>
                  </a:moveTo>
                  <a:lnTo>
                    <a:pt x="131" y="0"/>
                  </a:lnTo>
                  <a:lnTo>
                    <a:pt x="137" y="2"/>
                  </a:lnTo>
                  <a:lnTo>
                    <a:pt x="141" y="3"/>
                  </a:lnTo>
                  <a:lnTo>
                    <a:pt x="143" y="7"/>
                  </a:lnTo>
                  <a:lnTo>
                    <a:pt x="146" y="11"/>
                  </a:lnTo>
                  <a:lnTo>
                    <a:pt x="146" y="15"/>
                  </a:lnTo>
                  <a:lnTo>
                    <a:pt x="146" y="143"/>
                  </a:lnTo>
                  <a:lnTo>
                    <a:pt x="146" y="147"/>
                  </a:lnTo>
                  <a:lnTo>
                    <a:pt x="143" y="151"/>
                  </a:lnTo>
                  <a:lnTo>
                    <a:pt x="141" y="153"/>
                  </a:lnTo>
                  <a:lnTo>
                    <a:pt x="137" y="156"/>
                  </a:lnTo>
                  <a:lnTo>
                    <a:pt x="131" y="157"/>
                  </a:lnTo>
                  <a:lnTo>
                    <a:pt x="14" y="157"/>
                  </a:lnTo>
                  <a:lnTo>
                    <a:pt x="10" y="156"/>
                  </a:lnTo>
                  <a:lnTo>
                    <a:pt x="6" y="153"/>
                  </a:lnTo>
                  <a:lnTo>
                    <a:pt x="2" y="151"/>
                  </a:lnTo>
                  <a:lnTo>
                    <a:pt x="1" y="147"/>
                  </a:lnTo>
                  <a:lnTo>
                    <a:pt x="0" y="143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2" y="7"/>
                  </a:lnTo>
                  <a:lnTo>
                    <a:pt x="6" y="3"/>
                  </a:lnTo>
                  <a:lnTo>
                    <a:pt x="10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91">
              <a:extLst>
                <a:ext uri="{FF2B5EF4-FFF2-40B4-BE49-F238E27FC236}">
                  <a16:creationId xmlns:a16="http://schemas.microsoft.com/office/drawing/2014/main" id="{6B30D007-5AF6-41CE-923A-BCFBE495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804" y="6150207"/>
              <a:ext cx="244375" cy="244375"/>
            </a:xfrm>
            <a:custGeom>
              <a:avLst/>
              <a:gdLst>
                <a:gd name="T0" fmla="*/ 144 w 164"/>
                <a:gd name="T1" fmla="*/ 0 h 164"/>
                <a:gd name="T2" fmla="*/ 164 w 164"/>
                <a:gd name="T3" fmla="*/ 20 h 164"/>
                <a:gd name="T4" fmla="*/ 94 w 164"/>
                <a:gd name="T5" fmla="*/ 73 h 164"/>
                <a:gd name="T6" fmla="*/ 123 w 164"/>
                <a:gd name="T7" fmla="*/ 102 h 164"/>
                <a:gd name="T8" fmla="*/ 164 w 164"/>
                <a:gd name="T9" fmla="*/ 102 h 164"/>
                <a:gd name="T10" fmla="*/ 164 w 164"/>
                <a:gd name="T11" fmla="*/ 122 h 164"/>
                <a:gd name="T12" fmla="*/ 133 w 164"/>
                <a:gd name="T13" fmla="*/ 133 h 164"/>
                <a:gd name="T14" fmla="*/ 123 w 164"/>
                <a:gd name="T15" fmla="*/ 164 h 164"/>
                <a:gd name="T16" fmla="*/ 103 w 164"/>
                <a:gd name="T17" fmla="*/ 164 h 164"/>
                <a:gd name="T18" fmla="*/ 103 w 164"/>
                <a:gd name="T19" fmla="*/ 122 h 164"/>
                <a:gd name="T20" fmla="*/ 74 w 164"/>
                <a:gd name="T21" fmla="*/ 93 h 164"/>
                <a:gd name="T22" fmla="*/ 20 w 164"/>
                <a:gd name="T23" fmla="*/ 164 h 164"/>
                <a:gd name="T24" fmla="*/ 0 w 164"/>
                <a:gd name="T25" fmla="*/ 144 h 164"/>
                <a:gd name="T26" fmla="*/ 35 w 164"/>
                <a:gd name="T27" fmla="*/ 54 h 164"/>
                <a:gd name="T28" fmla="*/ 7 w 164"/>
                <a:gd name="T29" fmla="*/ 28 h 164"/>
                <a:gd name="T30" fmla="*/ 2 w 164"/>
                <a:gd name="T31" fmla="*/ 19 h 164"/>
                <a:gd name="T32" fmla="*/ 0 w 164"/>
                <a:gd name="T33" fmla="*/ 9 h 164"/>
                <a:gd name="T34" fmla="*/ 3 w 164"/>
                <a:gd name="T35" fmla="*/ 3 h 164"/>
                <a:gd name="T36" fmla="*/ 11 w 164"/>
                <a:gd name="T37" fmla="*/ 0 h 164"/>
                <a:gd name="T38" fmla="*/ 19 w 164"/>
                <a:gd name="T39" fmla="*/ 1 h 164"/>
                <a:gd name="T40" fmla="*/ 28 w 164"/>
                <a:gd name="T41" fmla="*/ 7 h 164"/>
                <a:gd name="T42" fmla="*/ 56 w 164"/>
                <a:gd name="T43" fmla="*/ 34 h 164"/>
                <a:gd name="T44" fmla="*/ 144 w 164"/>
                <a:gd name="T4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64">
                  <a:moveTo>
                    <a:pt x="144" y="0"/>
                  </a:moveTo>
                  <a:lnTo>
                    <a:pt x="164" y="20"/>
                  </a:lnTo>
                  <a:lnTo>
                    <a:pt x="94" y="73"/>
                  </a:lnTo>
                  <a:lnTo>
                    <a:pt x="123" y="102"/>
                  </a:lnTo>
                  <a:lnTo>
                    <a:pt x="164" y="102"/>
                  </a:lnTo>
                  <a:lnTo>
                    <a:pt x="164" y="122"/>
                  </a:lnTo>
                  <a:lnTo>
                    <a:pt x="133" y="133"/>
                  </a:lnTo>
                  <a:lnTo>
                    <a:pt x="123" y="164"/>
                  </a:lnTo>
                  <a:lnTo>
                    <a:pt x="103" y="164"/>
                  </a:lnTo>
                  <a:lnTo>
                    <a:pt x="103" y="122"/>
                  </a:lnTo>
                  <a:lnTo>
                    <a:pt x="74" y="93"/>
                  </a:lnTo>
                  <a:lnTo>
                    <a:pt x="20" y="164"/>
                  </a:lnTo>
                  <a:lnTo>
                    <a:pt x="0" y="144"/>
                  </a:lnTo>
                  <a:lnTo>
                    <a:pt x="35" y="54"/>
                  </a:lnTo>
                  <a:lnTo>
                    <a:pt x="7" y="28"/>
                  </a:lnTo>
                  <a:lnTo>
                    <a:pt x="2" y="19"/>
                  </a:lnTo>
                  <a:lnTo>
                    <a:pt x="0" y="9"/>
                  </a:lnTo>
                  <a:lnTo>
                    <a:pt x="3" y="3"/>
                  </a:lnTo>
                  <a:lnTo>
                    <a:pt x="11" y="0"/>
                  </a:lnTo>
                  <a:lnTo>
                    <a:pt x="19" y="1"/>
                  </a:lnTo>
                  <a:lnTo>
                    <a:pt x="28" y="7"/>
                  </a:lnTo>
                  <a:lnTo>
                    <a:pt x="56" y="3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92">
              <a:extLst>
                <a:ext uri="{FF2B5EF4-FFF2-40B4-BE49-F238E27FC236}">
                  <a16:creationId xmlns:a16="http://schemas.microsoft.com/office/drawing/2014/main" id="{776AD6D5-8AEB-4C81-8E51-05DA1C43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725" y="6454186"/>
              <a:ext cx="236925" cy="192223"/>
            </a:xfrm>
            <a:custGeom>
              <a:avLst/>
              <a:gdLst>
                <a:gd name="T0" fmla="*/ 109 w 159"/>
                <a:gd name="T1" fmla="*/ 0 h 129"/>
                <a:gd name="T2" fmla="*/ 123 w 159"/>
                <a:gd name="T3" fmla="*/ 2 h 129"/>
                <a:gd name="T4" fmla="*/ 133 w 159"/>
                <a:gd name="T5" fmla="*/ 10 h 129"/>
                <a:gd name="T6" fmla="*/ 144 w 159"/>
                <a:gd name="T7" fmla="*/ 7 h 129"/>
                <a:gd name="T8" fmla="*/ 155 w 159"/>
                <a:gd name="T9" fmla="*/ 2 h 129"/>
                <a:gd name="T10" fmla="*/ 151 w 159"/>
                <a:gd name="T11" fmla="*/ 9 h 129"/>
                <a:gd name="T12" fmla="*/ 145 w 159"/>
                <a:gd name="T13" fmla="*/ 15 h 129"/>
                <a:gd name="T14" fmla="*/ 140 w 159"/>
                <a:gd name="T15" fmla="*/ 21 h 129"/>
                <a:gd name="T16" fmla="*/ 149 w 159"/>
                <a:gd name="T17" fmla="*/ 18 h 129"/>
                <a:gd name="T18" fmla="*/ 159 w 159"/>
                <a:gd name="T19" fmla="*/ 15 h 129"/>
                <a:gd name="T20" fmla="*/ 153 w 159"/>
                <a:gd name="T21" fmla="*/ 21 h 129"/>
                <a:gd name="T22" fmla="*/ 148 w 159"/>
                <a:gd name="T23" fmla="*/ 27 h 129"/>
                <a:gd name="T24" fmla="*/ 143 w 159"/>
                <a:gd name="T25" fmla="*/ 31 h 129"/>
                <a:gd name="T26" fmla="*/ 143 w 159"/>
                <a:gd name="T27" fmla="*/ 35 h 129"/>
                <a:gd name="T28" fmla="*/ 140 w 159"/>
                <a:gd name="T29" fmla="*/ 54 h 129"/>
                <a:gd name="T30" fmla="*/ 135 w 159"/>
                <a:gd name="T31" fmla="*/ 73 h 129"/>
                <a:gd name="T32" fmla="*/ 124 w 159"/>
                <a:gd name="T33" fmla="*/ 90 h 129"/>
                <a:gd name="T34" fmla="*/ 111 w 159"/>
                <a:gd name="T35" fmla="*/ 106 h 129"/>
                <a:gd name="T36" fmla="*/ 95 w 159"/>
                <a:gd name="T37" fmla="*/ 118 h 129"/>
                <a:gd name="T38" fmla="*/ 74 w 159"/>
                <a:gd name="T39" fmla="*/ 126 h 129"/>
                <a:gd name="T40" fmla="*/ 50 w 159"/>
                <a:gd name="T41" fmla="*/ 129 h 129"/>
                <a:gd name="T42" fmla="*/ 23 w 159"/>
                <a:gd name="T43" fmla="*/ 125 h 129"/>
                <a:gd name="T44" fmla="*/ 0 w 159"/>
                <a:gd name="T45" fmla="*/ 114 h 129"/>
                <a:gd name="T46" fmla="*/ 8 w 159"/>
                <a:gd name="T47" fmla="*/ 114 h 129"/>
                <a:gd name="T48" fmla="*/ 30 w 159"/>
                <a:gd name="T49" fmla="*/ 111 h 129"/>
                <a:gd name="T50" fmla="*/ 48 w 159"/>
                <a:gd name="T51" fmla="*/ 101 h 129"/>
                <a:gd name="T52" fmla="*/ 35 w 159"/>
                <a:gd name="T53" fmla="*/ 98 h 129"/>
                <a:gd name="T54" fmla="*/ 24 w 159"/>
                <a:gd name="T55" fmla="*/ 90 h 129"/>
                <a:gd name="T56" fmla="*/ 18 w 159"/>
                <a:gd name="T57" fmla="*/ 78 h 129"/>
                <a:gd name="T58" fmla="*/ 24 w 159"/>
                <a:gd name="T59" fmla="*/ 78 h 129"/>
                <a:gd name="T60" fmla="*/ 28 w 159"/>
                <a:gd name="T61" fmla="*/ 78 h 129"/>
                <a:gd name="T62" fmla="*/ 32 w 159"/>
                <a:gd name="T63" fmla="*/ 78 h 129"/>
                <a:gd name="T64" fmla="*/ 19 w 159"/>
                <a:gd name="T65" fmla="*/ 71 h 129"/>
                <a:gd name="T66" fmla="*/ 10 w 159"/>
                <a:gd name="T67" fmla="*/ 61 h 129"/>
                <a:gd name="T68" fmla="*/ 7 w 159"/>
                <a:gd name="T69" fmla="*/ 46 h 129"/>
                <a:gd name="T70" fmla="*/ 7 w 159"/>
                <a:gd name="T71" fmla="*/ 45 h 129"/>
                <a:gd name="T72" fmla="*/ 14 w 159"/>
                <a:gd name="T73" fmla="*/ 47 h 129"/>
                <a:gd name="T74" fmla="*/ 22 w 159"/>
                <a:gd name="T75" fmla="*/ 49 h 129"/>
                <a:gd name="T76" fmla="*/ 14 w 159"/>
                <a:gd name="T77" fmla="*/ 42 h 129"/>
                <a:gd name="T78" fmla="*/ 8 w 159"/>
                <a:gd name="T79" fmla="*/ 33 h 129"/>
                <a:gd name="T80" fmla="*/ 7 w 159"/>
                <a:gd name="T81" fmla="*/ 22 h 129"/>
                <a:gd name="T82" fmla="*/ 7 w 159"/>
                <a:gd name="T83" fmla="*/ 17 h 129"/>
                <a:gd name="T84" fmla="*/ 8 w 159"/>
                <a:gd name="T85" fmla="*/ 10 h 129"/>
                <a:gd name="T86" fmla="*/ 11 w 159"/>
                <a:gd name="T87" fmla="*/ 6 h 129"/>
                <a:gd name="T88" fmla="*/ 30 w 159"/>
                <a:gd name="T89" fmla="*/ 23 h 129"/>
                <a:gd name="T90" fmla="*/ 52 w 159"/>
                <a:gd name="T91" fmla="*/ 34 h 129"/>
                <a:gd name="T92" fmla="*/ 78 w 159"/>
                <a:gd name="T93" fmla="*/ 39 h 129"/>
                <a:gd name="T94" fmla="*/ 78 w 159"/>
                <a:gd name="T95" fmla="*/ 33 h 129"/>
                <a:gd name="T96" fmla="*/ 80 w 159"/>
                <a:gd name="T97" fmla="*/ 19 h 129"/>
                <a:gd name="T98" fmla="*/ 87 w 159"/>
                <a:gd name="T99" fmla="*/ 9 h 129"/>
                <a:gd name="T100" fmla="*/ 98 w 159"/>
                <a:gd name="T101" fmla="*/ 2 h 129"/>
                <a:gd name="T102" fmla="*/ 109 w 159"/>
                <a:gd name="T10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9" h="129">
                  <a:moveTo>
                    <a:pt x="109" y="0"/>
                  </a:moveTo>
                  <a:lnTo>
                    <a:pt x="123" y="2"/>
                  </a:lnTo>
                  <a:lnTo>
                    <a:pt x="133" y="10"/>
                  </a:lnTo>
                  <a:lnTo>
                    <a:pt x="144" y="7"/>
                  </a:lnTo>
                  <a:lnTo>
                    <a:pt x="155" y="2"/>
                  </a:lnTo>
                  <a:lnTo>
                    <a:pt x="151" y="9"/>
                  </a:lnTo>
                  <a:lnTo>
                    <a:pt x="145" y="15"/>
                  </a:lnTo>
                  <a:lnTo>
                    <a:pt x="140" y="21"/>
                  </a:lnTo>
                  <a:lnTo>
                    <a:pt x="149" y="18"/>
                  </a:lnTo>
                  <a:lnTo>
                    <a:pt x="159" y="15"/>
                  </a:lnTo>
                  <a:lnTo>
                    <a:pt x="153" y="21"/>
                  </a:lnTo>
                  <a:lnTo>
                    <a:pt x="148" y="27"/>
                  </a:lnTo>
                  <a:lnTo>
                    <a:pt x="143" y="31"/>
                  </a:lnTo>
                  <a:lnTo>
                    <a:pt x="143" y="35"/>
                  </a:lnTo>
                  <a:lnTo>
                    <a:pt x="140" y="54"/>
                  </a:lnTo>
                  <a:lnTo>
                    <a:pt x="135" y="73"/>
                  </a:lnTo>
                  <a:lnTo>
                    <a:pt x="124" y="90"/>
                  </a:lnTo>
                  <a:lnTo>
                    <a:pt x="111" y="106"/>
                  </a:lnTo>
                  <a:lnTo>
                    <a:pt x="95" y="118"/>
                  </a:lnTo>
                  <a:lnTo>
                    <a:pt x="74" y="126"/>
                  </a:lnTo>
                  <a:lnTo>
                    <a:pt x="50" y="129"/>
                  </a:lnTo>
                  <a:lnTo>
                    <a:pt x="23" y="125"/>
                  </a:lnTo>
                  <a:lnTo>
                    <a:pt x="0" y="114"/>
                  </a:lnTo>
                  <a:lnTo>
                    <a:pt x="8" y="114"/>
                  </a:lnTo>
                  <a:lnTo>
                    <a:pt x="30" y="111"/>
                  </a:lnTo>
                  <a:lnTo>
                    <a:pt x="48" y="101"/>
                  </a:lnTo>
                  <a:lnTo>
                    <a:pt x="35" y="98"/>
                  </a:lnTo>
                  <a:lnTo>
                    <a:pt x="24" y="90"/>
                  </a:lnTo>
                  <a:lnTo>
                    <a:pt x="18" y="78"/>
                  </a:lnTo>
                  <a:lnTo>
                    <a:pt x="24" y="78"/>
                  </a:lnTo>
                  <a:lnTo>
                    <a:pt x="28" y="78"/>
                  </a:lnTo>
                  <a:lnTo>
                    <a:pt x="32" y="78"/>
                  </a:lnTo>
                  <a:lnTo>
                    <a:pt x="19" y="71"/>
                  </a:lnTo>
                  <a:lnTo>
                    <a:pt x="10" y="61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14" y="47"/>
                  </a:lnTo>
                  <a:lnTo>
                    <a:pt x="22" y="49"/>
                  </a:lnTo>
                  <a:lnTo>
                    <a:pt x="14" y="42"/>
                  </a:lnTo>
                  <a:lnTo>
                    <a:pt x="8" y="33"/>
                  </a:lnTo>
                  <a:lnTo>
                    <a:pt x="7" y="22"/>
                  </a:lnTo>
                  <a:lnTo>
                    <a:pt x="7" y="17"/>
                  </a:lnTo>
                  <a:lnTo>
                    <a:pt x="8" y="10"/>
                  </a:lnTo>
                  <a:lnTo>
                    <a:pt x="11" y="6"/>
                  </a:lnTo>
                  <a:lnTo>
                    <a:pt x="30" y="23"/>
                  </a:lnTo>
                  <a:lnTo>
                    <a:pt x="52" y="34"/>
                  </a:lnTo>
                  <a:lnTo>
                    <a:pt x="78" y="39"/>
                  </a:lnTo>
                  <a:lnTo>
                    <a:pt x="78" y="33"/>
                  </a:lnTo>
                  <a:lnTo>
                    <a:pt x="80" y="19"/>
                  </a:lnTo>
                  <a:lnTo>
                    <a:pt x="87" y="9"/>
                  </a:lnTo>
                  <a:lnTo>
                    <a:pt x="98" y="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93">
              <a:extLst>
                <a:ext uri="{FF2B5EF4-FFF2-40B4-BE49-F238E27FC236}">
                  <a16:creationId xmlns:a16="http://schemas.microsoft.com/office/drawing/2014/main" id="{89EBF861-E94F-42C5-8D72-9CC65776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897" y="6574884"/>
              <a:ext cx="165401" cy="171360"/>
            </a:xfrm>
            <a:custGeom>
              <a:avLst/>
              <a:gdLst>
                <a:gd name="T0" fmla="*/ 58 w 111"/>
                <a:gd name="T1" fmla="*/ 0 h 115"/>
                <a:gd name="T2" fmla="*/ 58 w 111"/>
                <a:gd name="T3" fmla="*/ 52 h 115"/>
                <a:gd name="T4" fmla="*/ 111 w 111"/>
                <a:gd name="T5" fmla="*/ 0 h 115"/>
                <a:gd name="T6" fmla="*/ 111 w 111"/>
                <a:gd name="T7" fmla="*/ 115 h 115"/>
                <a:gd name="T8" fmla="*/ 58 w 111"/>
                <a:gd name="T9" fmla="*/ 62 h 115"/>
                <a:gd name="T10" fmla="*/ 58 w 111"/>
                <a:gd name="T11" fmla="*/ 115 h 115"/>
                <a:gd name="T12" fmla="*/ 0 w 111"/>
                <a:gd name="T13" fmla="*/ 57 h 115"/>
                <a:gd name="T14" fmla="*/ 58 w 111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5">
                  <a:moveTo>
                    <a:pt x="58" y="0"/>
                  </a:moveTo>
                  <a:lnTo>
                    <a:pt x="58" y="52"/>
                  </a:lnTo>
                  <a:lnTo>
                    <a:pt x="111" y="0"/>
                  </a:lnTo>
                  <a:lnTo>
                    <a:pt x="111" y="115"/>
                  </a:lnTo>
                  <a:lnTo>
                    <a:pt x="58" y="62"/>
                  </a:lnTo>
                  <a:lnTo>
                    <a:pt x="58" y="115"/>
                  </a:lnTo>
                  <a:lnTo>
                    <a:pt x="0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94">
              <a:extLst>
                <a:ext uri="{FF2B5EF4-FFF2-40B4-BE49-F238E27FC236}">
                  <a16:creationId xmlns:a16="http://schemas.microsoft.com/office/drawing/2014/main" id="{F673B654-2F4B-42C0-88F4-A57633278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3387" y="6607666"/>
              <a:ext cx="248846" cy="250336"/>
            </a:xfrm>
            <a:custGeom>
              <a:avLst/>
              <a:gdLst>
                <a:gd name="T0" fmla="*/ 24 w 167"/>
                <a:gd name="T1" fmla="*/ 60 h 168"/>
                <a:gd name="T2" fmla="*/ 107 w 167"/>
                <a:gd name="T3" fmla="*/ 144 h 168"/>
                <a:gd name="T4" fmla="*/ 94 w 167"/>
                <a:gd name="T5" fmla="*/ 159 h 168"/>
                <a:gd name="T6" fmla="*/ 75 w 167"/>
                <a:gd name="T7" fmla="*/ 139 h 168"/>
                <a:gd name="T8" fmla="*/ 45 w 167"/>
                <a:gd name="T9" fmla="*/ 168 h 168"/>
                <a:gd name="T10" fmla="*/ 30 w 167"/>
                <a:gd name="T11" fmla="*/ 153 h 168"/>
                <a:gd name="T12" fmla="*/ 60 w 167"/>
                <a:gd name="T13" fmla="*/ 124 h 168"/>
                <a:gd name="T14" fmla="*/ 44 w 167"/>
                <a:gd name="T15" fmla="*/ 108 h 168"/>
                <a:gd name="T16" fmla="*/ 14 w 167"/>
                <a:gd name="T17" fmla="*/ 137 h 168"/>
                <a:gd name="T18" fmla="*/ 0 w 167"/>
                <a:gd name="T19" fmla="*/ 123 h 168"/>
                <a:gd name="T20" fmla="*/ 29 w 167"/>
                <a:gd name="T21" fmla="*/ 92 h 168"/>
                <a:gd name="T22" fmla="*/ 9 w 167"/>
                <a:gd name="T23" fmla="*/ 74 h 168"/>
                <a:gd name="T24" fmla="*/ 24 w 167"/>
                <a:gd name="T25" fmla="*/ 60 h 168"/>
                <a:gd name="T26" fmla="*/ 93 w 167"/>
                <a:gd name="T27" fmla="*/ 32 h 168"/>
                <a:gd name="T28" fmla="*/ 107 w 167"/>
                <a:gd name="T29" fmla="*/ 36 h 168"/>
                <a:gd name="T30" fmla="*/ 122 w 167"/>
                <a:gd name="T31" fmla="*/ 46 h 168"/>
                <a:gd name="T32" fmla="*/ 131 w 167"/>
                <a:gd name="T33" fmla="*/ 60 h 168"/>
                <a:gd name="T34" fmla="*/ 135 w 167"/>
                <a:gd name="T35" fmla="*/ 75 h 168"/>
                <a:gd name="T36" fmla="*/ 133 w 167"/>
                <a:gd name="T37" fmla="*/ 89 h 168"/>
                <a:gd name="T38" fmla="*/ 127 w 167"/>
                <a:gd name="T39" fmla="*/ 105 h 168"/>
                <a:gd name="T40" fmla="*/ 119 w 167"/>
                <a:gd name="T41" fmla="*/ 119 h 168"/>
                <a:gd name="T42" fmla="*/ 110 w 167"/>
                <a:gd name="T43" fmla="*/ 131 h 168"/>
                <a:gd name="T44" fmla="*/ 37 w 167"/>
                <a:gd name="T45" fmla="*/ 58 h 168"/>
                <a:gd name="T46" fmla="*/ 49 w 167"/>
                <a:gd name="T47" fmla="*/ 48 h 168"/>
                <a:gd name="T48" fmla="*/ 62 w 167"/>
                <a:gd name="T49" fmla="*/ 40 h 168"/>
                <a:gd name="T50" fmla="*/ 78 w 167"/>
                <a:gd name="T51" fmla="*/ 35 h 168"/>
                <a:gd name="T52" fmla="*/ 93 w 167"/>
                <a:gd name="T53" fmla="*/ 32 h 168"/>
                <a:gd name="T54" fmla="*/ 146 w 167"/>
                <a:gd name="T55" fmla="*/ 0 h 168"/>
                <a:gd name="T56" fmla="*/ 167 w 167"/>
                <a:gd name="T57" fmla="*/ 22 h 168"/>
                <a:gd name="T58" fmla="*/ 135 w 167"/>
                <a:gd name="T59" fmla="*/ 52 h 168"/>
                <a:gd name="T60" fmla="*/ 115 w 167"/>
                <a:gd name="T61" fmla="*/ 32 h 168"/>
                <a:gd name="T62" fmla="*/ 146 w 167"/>
                <a:gd name="T6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24" y="60"/>
                  </a:moveTo>
                  <a:lnTo>
                    <a:pt x="107" y="144"/>
                  </a:lnTo>
                  <a:lnTo>
                    <a:pt x="94" y="159"/>
                  </a:lnTo>
                  <a:lnTo>
                    <a:pt x="75" y="139"/>
                  </a:lnTo>
                  <a:lnTo>
                    <a:pt x="45" y="168"/>
                  </a:lnTo>
                  <a:lnTo>
                    <a:pt x="30" y="153"/>
                  </a:lnTo>
                  <a:lnTo>
                    <a:pt x="60" y="124"/>
                  </a:lnTo>
                  <a:lnTo>
                    <a:pt x="44" y="108"/>
                  </a:lnTo>
                  <a:lnTo>
                    <a:pt x="14" y="137"/>
                  </a:lnTo>
                  <a:lnTo>
                    <a:pt x="0" y="123"/>
                  </a:lnTo>
                  <a:lnTo>
                    <a:pt x="29" y="92"/>
                  </a:lnTo>
                  <a:lnTo>
                    <a:pt x="9" y="74"/>
                  </a:lnTo>
                  <a:lnTo>
                    <a:pt x="24" y="60"/>
                  </a:lnTo>
                  <a:close/>
                  <a:moveTo>
                    <a:pt x="93" y="32"/>
                  </a:moveTo>
                  <a:lnTo>
                    <a:pt x="107" y="36"/>
                  </a:lnTo>
                  <a:lnTo>
                    <a:pt x="122" y="46"/>
                  </a:lnTo>
                  <a:lnTo>
                    <a:pt x="131" y="60"/>
                  </a:lnTo>
                  <a:lnTo>
                    <a:pt x="135" y="75"/>
                  </a:lnTo>
                  <a:lnTo>
                    <a:pt x="133" y="89"/>
                  </a:lnTo>
                  <a:lnTo>
                    <a:pt x="127" y="105"/>
                  </a:lnTo>
                  <a:lnTo>
                    <a:pt x="119" y="119"/>
                  </a:lnTo>
                  <a:lnTo>
                    <a:pt x="110" y="131"/>
                  </a:lnTo>
                  <a:lnTo>
                    <a:pt x="37" y="58"/>
                  </a:lnTo>
                  <a:lnTo>
                    <a:pt x="49" y="48"/>
                  </a:lnTo>
                  <a:lnTo>
                    <a:pt x="62" y="40"/>
                  </a:lnTo>
                  <a:lnTo>
                    <a:pt x="78" y="35"/>
                  </a:lnTo>
                  <a:lnTo>
                    <a:pt x="93" y="32"/>
                  </a:lnTo>
                  <a:close/>
                  <a:moveTo>
                    <a:pt x="146" y="0"/>
                  </a:moveTo>
                  <a:lnTo>
                    <a:pt x="167" y="22"/>
                  </a:lnTo>
                  <a:lnTo>
                    <a:pt x="135" y="52"/>
                  </a:lnTo>
                  <a:lnTo>
                    <a:pt x="115" y="3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471A28D8-E8F8-441D-9A97-3236D9906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448" y="6406503"/>
              <a:ext cx="245866" cy="241396"/>
            </a:xfrm>
            <a:custGeom>
              <a:avLst/>
              <a:gdLst>
                <a:gd name="T0" fmla="*/ 96 w 165"/>
                <a:gd name="T1" fmla="*/ 142 h 162"/>
                <a:gd name="T2" fmla="*/ 97 w 165"/>
                <a:gd name="T3" fmla="*/ 146 h 162"/>
                <a:gd name="T4" fmla="*/ 80 w 165"/>
                <a:gd name="T5" fmla="*/ 161 h 162"/>
                <a:gd name="T6" fmla="*/ 74 w 165"/>
                <a:gd name="T7" fmla="*/ 161 h 162"/>
                <a:gd name="T8" fmla="*/ 46 w 165"/>
                <a:gd name="T9" fmla="*/ 113 h 162"/>
                <a:gd name="T10" fmla="*/ 36 w 165"/>
                <a:gd name="T11" fmla="*/ 59 h 162"/>
                <a:gd name="T12" fmla="*/ 49 w 165"/>
                <a:gd name="T13" fmla="*/ 106 h 162"/>
                <a:gd name="T14" fmla="*/ 27 w 165"/>
                <a:gd name="T15" fmla="*/ 110 h 162"/>
                <a:gd name="T16" fmla="*/ 19 w 165"/>
                <a:gd name="T17" fmla="*/ 111 h 162"/>
                <a:gd name="T18" fmla="*/ 16 w 165"/>
                <a:gd name="T19" fmla="*/ 113 h 162"/>
                <a:gd name="T20" fmla="*/ 16 w 165"/>
                <a:gd name="T21" fmla="*/ 113 h 162"/>
                <a:gd name="T22" fmla="*/ 0 w 165"/>
                <a:gd name="T23" fmla="*/ 86 h 162"/>
                <a:gd name="T24" fmla="*/ 5 w 165"/>
                <a:gd name="T25" fmla="*/ 70 h 162"/>
                <a:gd name="T26" fmla="*/ 7 w 165"/>
                <a:gd name="T27" fmla="*/ 69 h 162"/>
                <a:gd name="T28" fmla="*/ 11 w 165"/>
                <a:gd name="T29" fmla="*/ 69 h 162"/>
                <a:gd name="T30" fmla="*/ 27 w 165"/>
                <a:gd name="T31" fmla="*/ 63 h 162"/>
                <a:gd name="T32" fmla="*/ 130 w 165"/>
                <a:gd name="T33" fmla="*/ 39 h 162"/>
                <a:gd name="T34" fmla="*/ 133 w 165"/>
                <a:gd name="T35" fmla="*/ 39 h 162"/>
                <a:gd name="T36" fmla="*/ 136 w 165"/>
                <a:gd name="T37" fmla="*/ 43 h 162"/>
                <a:gd name="T38" fmla="*/ 141 w 165"/>
                <a:gd name="T39" fmla="*/ 55 h 162"/>
                <a:gd name="T40" fmla="*/ 144 w 165"/>
                <a:gd name="T41" fmla="*/ 66 h 162"/>
                <a:gd name="T42" fmla="*/ 142 w 165"/>
                <a:gd name="T43" fmla="*/ 73 h 162"/>
                <a:gd name="T44" fmla="*/ 141 w 165"/>
                <a:gd name="T45" fmla="*/ 75 h 162"/>
                <a:gd name="T46" fmla="*/ 140 w 165"/>
                <a:gd name="T47" fmla="*/ 75 h 162"/>
                <a:gd name="T48" fmla="*/ 137 w 165"/>
                <a:gd name="T49" fmla="*/ 74 h 162"/>
                <a:gd name="T50" fmla="*/ 133 w 165"/>
                <a:gd name="T51" fmla="*/ 66 h 162"/>
                <a:gd name="T52" fmla="*/ 129 w 165"/>
                <a:gd name="T53" fmla="*/ 54 h 162"/>
                <a:gd name="T54" fmla="*/ 129 w 165"/>
                <a:gd name="T55" fmla="*/ 45 h 162"/>
                <a:gd name="T56" fmla="*/ 130 w 165"/>
                <a:gd name="T57" fmla="*/ 41 h 162"/>
                <a:gd name="T58" fmla="*/ 130 w 165"/>
                <a:gd name="T59" fmla="*/ 39 h 162"/>
                <a:gd name="T60" fmla="*/ 121 w 165"/>
                <a:gd name="T61" fmla="*/ 10 h 162"/>
                <a:gd name="T62" fmla="*/ 120 w 165"/>
                <a:gd name="T63" fmla="*/ 13 h 162"/>
                <a:gd name="T64" fmla="*/ 117 w 165"/>
                <a:gd name="T65" fmla="*/ 25 h 162"/>
                <a:gd name="T66" fmla="*/ 121 w 165"/>
                <a:gd name="T67" fmla="*/ 62 h 162"/>
                <a:gd name="T68" fmla="*/ 136 w 165"/>
                <a:gd name="T69" fmla="*/ 95 h 162"/>
                <a:gd name="T70" fmla="*/ 144 w 165"/>
                <a:gd name="T71" fmla="*/ 105 h 162"/>
                <a:gd name="T72" fmla="*/ 148 w 165"/>
                <a:gd name="T73" fmla="*/ 106 h 162"/>
                <a:gd name="T74" fmla="*/ 150 w 165"/>
                <a:gd name="T75" fmla="*/ 105 h 162"/>
                <a:gd name="T76" fmla="*/ 152 w 165"/>
                <a:gd name="T77" fmla="*/ 102 h 162"/>
                <a:gd name="T78" fmla="*/ 154 w 165"/>
                <a:gd name="T79" fmla="*/ 91 h 162"/>
                <a:gd name="T80" fmla="*/ 150 w 165"/>
                <a:gd name="T81" fmla="*/ 54 h 162"/>
                <a:gd name="T82" fmla="*/ 136 w 165"/>
                <a:gd name="T83" fmla="*/ 20 h 162"/>
                <a:gd name="T84" fmla="*/ 128 w 165"/>
                <a:gd name="T85" fmla="*/ 12 h 162"/>
                <a:gd name="T86" fmla="*/ 125 w 165"/>
                <a:gd name="T87" fmla="*/ 10 h 162"/>
                <a:gd name="T88" fmla="*/ 125 w 165"/>
                <a:gd name="T89" fmla="*/ 0 h 162"/>
                <a:gd name="T90" fmla="*/ 132 w 165"/>
                <a:gd name="T91" fmla="*/ 1 h 162"/>
                <a:gd name="T92" fmla="*/ 148 w 165"/>
                <a:gd name="T93" fmla="*/ 18 h 162"/>
                <a:gd name="T94" fmla="*/ 161 w 165"/>
                <a:gd name="T95" fmla="*/ 51 h 162"/>
                <a:gd name="T96" fmla="*/ 165 w 165"/>
                <a:gd name="T97" fmla="*/ 86 h 162"/>
                <a:gd name="T98" fmla="*/ 161 w 165"/>
                <a:gd name="T99" fmla="*/ 109 h 162"/>
                <a:gd name="T100" fmla="*/ 156 w 165"/>
                <a:gd name="T101" fmla="*/ 113 h 162"/>
                <a:gd name="T102" fmla="*/ 140 w 165"/>
                <a:gd name="T103" fmla="*/ 115 h 162"/>
                <a:gd name="T104" fmla="*/ 118 w 165"/>
                <a:gd name="T105" fmla="*/ 110 h 162"/>
                <a:gd name="T106" fmla="*/ 82 w 165"/>
                <a:gd name="T107" fmla="*/ 105 h 162"/>
                <a:gd name="T108" fmla="*/ 56 w 165"/>
                <a:gd name="T109" fmla="*/ 94 h 162"/>
                <a:gd name="T110" fmla="*/ 49 w 165"/>
                <a:gd name="T111" fmla="*/ 66 h 162"/>
                <a:gd name="T112" fmla="*/ 66 w 165"/>
                <a:gd name="T113" fmla="*/ 43 h 162"/>
                <a:gd name="T114" fmla="*/ 96 w 165"/>
                <a:gd name="T115" fmla="*/ 21 h 162"/>
                <a:gd name="T116" fmla="*/ 110 w 165"/>
                <a:gd name="T117" fmla="*/ 6 h 162"/>
                <a:gd name="T118" fmla="*/ 125 w 165"/>
                <a:gd name="T11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2">
                  <a:moveTo>
                    <a:pt x="68" y="111"/>
                  </a:moveTo>
                  <a:lnTo>
                    <a:pt x="96" y="142"/>
                  </a:lnTo>
                  <a:lnTo>
                    <a:pt x="97" y="143"/>
                  </a:lnTo>
                  <a:lnTo>
                    <a:pt x="97" y="146"/>
                  </a:lnTo>
                  <a:lnTo>
                    <a:pt x="96" y="149"/>
                  </a:lnTo>
                  <a:lnTo>
                    <a:pt x="80" y="161"/>
                  </a:lnTo>
                  <a:lnTo>
                    <a:pt x="77" y="162"/>
                  </a:lnTo>
                  <a:lnTo>
                    <a:pt x="74" y="161"/>
                  </a:lnTo>
                  <a:lnTo>
                    <a:pt x="73" y="159"/>
                  </a:lnTo>
                  <a:lnTo>
                    <a:pt x="46" y="113"/>
                  </a:lnTo>
                  <a:lnTo>
                    <a:pt x="68" y="111"/>
                  </a:lnTo>
                  <a:close/>
                  <a:moveTo>
                    <a:pt x="36" y="59"/>
                  </a:moveTo>
                  <a:lnTo>
                    <a:pt x="41" y="83"/>
                  </a:lnTo>
                  <a:lnTo>
                    <a:pt x="49" y="106"/>
                  </a:lnTo>
                  <a:lnTo>
                    <a:pt x="37" y="107"/>
                  </a:lnTo>
                  <a:lnTo>
                    <a:pt x="27" y="110"/>
                  </a:lnTo>
                  <a:lnTo>
                    <a:pt x="23" y="111"/>
                  </a:lnTo>
                  <a:lnTo>
                    <a:pt x="19" y="111"/>
                  </a:lnTo>
                  <a:lnTo>
                    <a:pt x="17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4" y="101"/>
                  </a:lnTo>
                  <a:lnTo>
                    <a:pt x="0" y="86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1" y="69"/>
                  </a:lnTo>
                  <a:lnTo>
                    <a:pt x="15" y="67"/>
                  </a:lnTo>
                  <a:lnTo>
                    <a:pt x="27" y="63"/>
                  </a:lnTo>
                  <a:lnTo>
                    <a:pt x="36" y="59"/>
                  </a:lnTo>
                  <a:close/>
                  <a:moveTo>
                    <a:pt x="130" y="39"/>
                  </a:moveTo>
                  <a:lnTo>
                    <a:pt x="132" y="39"/>
                  </a:lnTo>
                  <a:lnTo>
                    <a:pt x="133" y="39"/>
                  </a:lnTo>
                  <a:lnTo>
                    <a:pt x="134" y="41"/>
                  </a:lnTo>
                  <a:lnTo>
                    <a:pt x="136" y="43"/>
                  </a:lnTo>
                  <a:lnTo>
                    <a:pt x="140" y="49"/>
                  </a:lnTo>
                  <a:lnTo>
                    <a:pt x="141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4" y="70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41" y="75"/>
                  </a:lnTo>
                  <a:lnTo>
                    <a:pt x="141" y="77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37" y="74"/>
                  </a:lnTo>
                  <a:lnTo>
                    <a:pt x="136" y="73"/>
                  </a:lnTo>
                  <a:lnTo>
                    <a:pt x="133" y="66"/>
                  </a:lnTo>
                  <a:lnTo>
                    <a:pt x="130" y="59"/>
                  </a:lnTo>
                  <a:lnTo>
                    <a:pt x="129" y="54"/>
                  </a:lnTo>
                  <a:lnTo>
                    <a:pt x="129" y="49"/>
                  </a:lnTo>
                  <a:lnTo>
                    <a:pt x="129" y="45"/>
                  </a:lnTo>
                  <a:lnTo>
                    <a:pt x="129" y="42"/>
                  </a:lnTo>
                  <a:lnTo>
                    <a:pt x="130" y="41"/>
                  </a:lnTo>
                  <a:lnTo>
                    <a:pt x="130" y="39"/>
                  </a:lnTo>
                  <a:lnTo>
                    <a:pt x="130" y="39"/>
                  </a:lnTo>
                  <a:close/>
                  <a:moveTo>
                    <a:pt x="122" y="10"/>
                  </a:moveTo>
                  <a:lnTo>
                    <a:pt x="121" y="10"/>
                  </a:lnTo>
                  <a:lnTo>
                    <a:pt x="121" y="12"/>
                  </a:lnTo>
                  <a:lnTo>
                    <a:pt x="120" y="13"/>
                  </a:lnTo>
                  <a:lnTo>
                    <a:pt x="118" y="18"/>
                  </a:lnTo>
                  <a:lnTo>
                    <a:pt x="117" y="25"/>
                  </a:lnTo>
                  <a:lnTo>
                    <a:pt x="117" y="42"/>
                  </a:lnTo>
                  <a:lnTo>
                    <a:pt x="121" y="62"/>
                  </a:lnTo>
                  <a:lnTo>
                    <a:pt x="128" y="81"/>
                  </a:lnTo>
                  <a:lnTo>
                    <a:pt x="136" y="95"/>
                  </a:lnTo>
                  <a:lnTo>
                    <a:pt x="140" y="101"/>
                  </a:lnTo>
                  <a:lnTo>
                    <a:pt x="144" y="105"/>
                  </a:lnTo>
                  <a:lnTo>
                    <a:pt x="145" y="105"/>
                  </a:lnTo>
                  <a:lnTo>
                    <a:pt x="148" y="106"/>
                  </a:lnTo>
                  <a:lnTo>
                    <a:pt x="149" y="106"/>
                  </a:lnTo>
                  <a:lnTo>
                    <a:pt x="150" y="105"/>
                  </a:lnTo>
                  <a:lnTo>
                    <a:pt x="152" y="103"/>
                  </a:lnTo>
                  <a:lnTo>
                    <a:pt x="152" y="102"/>
                  </a:lnTo>
                  <a:lnTo>
                    <a:pt x="154" y="97"/>
                  </a:lnTo>
                  <a:lnTo>
                    <a:pt x="154" y="91"/>
                  </a:lnTo>
                  <a:lnTo>
                    <a:pt x="154" y="74"/>
                  </a:lnTo>
                  <a:lnTo>
                    <a:pt x="150" y="54"/>
                  </a:lnTo>
                  <a:lnTo>
                    <a:pt x="144" y="34"/>
                  </a:lnTo>
                  <a:lnTo>
                    <a:pt x="136" y="20"/>
                  </a:lnTo>
                  <a:lnTo>
                    <a:pt x="132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5" y="10"/>
                  </a:lnTo>
                  <a:lnTo>
                    <a:pt x="122" y="10"/>
                  </a:lnTo>
                  <a:close/>
                  <a:moveTo>
                    <a:pt x="125" y="0"/>
                  </a:moveTo>
                  <a:lnTo>
                    <a:pt x="125" y="0"/>
                  </a:lnTo>
                  <a:lnTo>
                    <a:pt x="132" y="1"/>
                  </a:lnTo>
                  <a:lnTo>
                    <a:pt x="140" y="8"/>
                  </a:lnTo>
                  <a:lnTo>
                    <a:pt x="148" y="18"/>
                  </a:lnTo>
                  <a:lnTo>
                    <a:pt x="154" y="33"/>
                  </a:lnTo>
                  <a:lnTo>
                    <a:pt x="161" y="51"/>
                  </a:lnTo>
                  <a:lnTo>
                    <a:pt x="165" y="69"/>
                  </a:lnTo>
                  <a:lnTo>
                    <a:pt x="165" y="86"/>
                  </a:lnTo>
                  <a:lnTo>
                    <a:pt x="165" y="99"/>
                  </a:lnTo>
                  <a:lnTo>
                    <a:pt x="161" y="109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42" y="117"/>
                  </a:lnTo>
                  <a:lnTo>
                    <a:pt x="140" y="115"/>
                  </a:lnTo>
                  <a:lnTo>
                    <a:pt x="132" y="113"/>
                  </a:lnTo>
                  <a:lnTo>
                    <a:pt x="118" y="110"/>
                  </a:lnTo>
                  <a:lnTo>
                    <a:pt x="102" y="106"/>
                  </a:lnTo>
                  <a:lnTo>
                    <a:pt x="82" y="105"/>
                  </a:lnTo>
                  <a:lnTo>
                    <a:pt x="60" y="105"/>
                  </a:lnTo>
                  <a:lnTo>
                    <a:pt x="56" y="94"/>
                  </a:lnTo>
                  <a:lnTo>
                    <a:pt x="52" y="81"/>
                  </a:lnTo>
                  <a:lnTo>
                    <a:pt x="49" y="66"/>
                  </a:lnTo>
                  <a:lnTo>
                    <a:pt x="46" y="54"/>
                  </a:lnTo>
                  <a:lnTo>
                    <a:pt x="66" y="43"/>
                  </a:lnTo>
                  <a:lnTo>
                    <a:pt x="82" y="32"/>
                  </a:lnTo>
                  <a:lnTo>
                    <a:pt x="96" y="21"/>
                  </a:lnTo>
                  <a:lnTo>
                    <a:pt x="105" y="12"/>
                  </a:lnTo>
                  <a:lnTo>
                    <a:pt x="110" y="6"/>
                  </a:lnTo>
                  <a:lnTo>
                    <a:pt x="112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96">
              <a:extLst>
                <a:ext uri="{FF2B5EF4-FFF2-40B4-BE49-F238E27FC236}">
                  <a16:creationId xmlns:a16="http://schemas.microsoft.com/office/drawing/2014/main" id="{7E6A52DE-6480-46A5-BBA4-A0798BE12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487" y="6407993"/>
              <a:ext cx="229475" cy="232455"/>
            </a:xfrm>
            <a:custGeom>
              <a:avLst/>
              <a:gdLst>
                <a:gd name="T0" fmla="*/ 77 w 154"/>
                <a:gd name="T1" fmla="*/ 58 h 156"/>
                <a:gd name="T2" fmla="*/ 51 w 154"/>
                <a:gd name="T3" fmla="*/ 60 h 156"/>
                <a:gd name="T4" fmla="*/ 24 w 154"/>
                <a:gd name="T5" fmla="*/ 61 h 156"/>
                <a:gd name="T6" fmla="*/ 21 w 154"/>
                <a:gd name="T7" fmla="*/ 78 h 156"/>
                <a:gd name="T8" fmla="*/ 20 w 154"/>
                <a:gd name="T9" fmla="*/ 97 h 156"/>
                <a:gd name="T10" fmla="*/ 21 w 154"/>
                <a:gd name="T11" fmla="*/ 116 h 156"/>
                <a:gd name="T12" fmla="*/ 24 w 154"/>
                <a:gd name="T13" fmla="*/ 133 h 156"/>
                <a:gd name="T14" fmla="*/ 51 w 154"/>
                <a:gd name="T15" fmla="*/ 136 h 156"/>
                <a:gd name="T16" fmla="*/ 77 w 154"/>
                <a:gd name="T17" fmla="*/ 136 h 156"/>
                <a:gd name="T18" fmla="*/ 105 w 154"/>
                <a:gd name="T19" fmla="*/ 136 h 156"/>
                <a:gd name="T20" fmla="*/ 131 w 154"/>
                <a:gd name="T21" fmla="*/ 133 h 156"/>
                <a:gd name="T22" fmla="*/ 134 w 154"/>
                <a:gd name="T23" fmla="*/ 116 h 156"/>
                <a:gd name="T24" fmla="*/ 136 w 154"/>
                <a:gd name="T25" fmla="*/ 97 h 156"/>
                <a:gd name="T26" fmla="*/ 134 w 154"/>
                <a:gd name="T27" fmla="*/ 78 h 156"/>
                <a:gd name="T28" fmla="*/ 131 w 154"/>
                <a:gd name="T29" fmla="*/ 61 h 156"/>
                <a:gd name="T30" fmla="*/ 105 w 154"/>
                <a:gd name="T31" fmla="*/ 60 h 156"/>
                <a:gd name="T32" fmla="*/ 77 w 154"/>
                <a:gd name="T33" fmla="*/ 58 h 156"/>
                <a:gd name="T34" fmla="*/ 39 w 154"/>
                <a:gd name="T35" fmla="*/ 0 h 156"/>
                <a:gd name="T36" fmla="*/ 77 w 154"/>
                <a:gd name="T37" fmla="*/ 40 h 156"/>
                <a:gd name="T38" fmla="*/ 88 w 154"/>
                <a:gd name="T39" fmla="*/ 40 h 156"/>
                <a:gd name="T40" fmla="*/ 121 w 154"/>
                <a:gd name="T41" fmla="*/ 5 h 156"/>
                <a:gd name="T42" fmla="*/ 131 w 154"/>
                <a:gd name="T43" fmla="*/ 15 h 156"/>
                <a:gd name="T44" fmla="*/ 107 w 154"/>
                <a:gd name="T45" fmla="*/ 40 h 156"/>
                <a:gd name="T46" fmla="*/ 149 w 154"/>
                <a:gd name="T47" fmla="*/ 44 h 156"/>
                <a:gd name="T48" fmla="*/ 153 w 154"/>
                <a:gd name="T49" fmla="*/ 69 h 156"/>
                <a:gd name="T50" fmla="*/ 154 w 154"/>
                <a:gd name="T51" fmla="*/ 97 h 156"/>
                <a:gd name="T52" fmla="*/ 153 w 154"/>
                <a:gd name="T53" fmla="*/ 125 h 156"/>
                <a:gd name="T54" fmla="*/ 149 w 154"/>
                <a:gd name="T55" fmla="*/ 150 h 156"/>
                <a:gd name="T56" fmla="*/ 115 w 154"/>
                <a:gd name="T57" fmla="*/ 154 h 156"/>
                <a:gd name="T58" fmla="*/ 77 w 154"/>
                <a:gd name="T59" fmla="*/ 156 h 156"/>
                <a:gd name="T60" fmla="*/ 41 w 154"/>
                <a:gd name="T61" fmla="*/ 154 h 156"/>
                <a:gd name="T62" fmla="*/ 7 w 154"/>
                <a:gd name="T63" fmla="*/ 150 h 156"/>
                <a:gd name="T64" fmla="*/ 3 w 154"/>
                <a:gd name="T65" fmla="*/ 125 h 156"/>
                <a:gd name="T66" fmla="*/ 0 w 154"/>
                <a:gd name="T67" fmla="*/ 97 h 156"/>
                <a:gd name="T68" fmla="*/ 3 w 154"/>
                <a:gd name="T69" fmla="*/ 69 h 156"/>
                <a:gd name="T70" fmla="*/ 7 w 154"/>
                <a:gd name="T71" fmla="*/ 44 h 156"/>
                <a:gd name="T72" fmla="*/ 32 w 154"/>
                <a:gd name="T73" fmla="*/ 41 h 156"/>
                <a:gd name="T74" fmla="*/ 59 w 154"/>
                <a:gd name="T75" fmla="*/ 40 h 156"/>
                <a:gd name="T76" fmla="*/ 29 w 154"/>
                <a:gd name="T77" fmla="*/ 11 h 156"/>
                <a:gd name="T78" fmla="*/ 39 w 154"/>
                <a:gd name="T7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6">
                  <a:moveTo>
                    <a:pt x="77" y="58"/>
                  </a:moveTo>
                  <a:lnTo>
                    <a:pt x="51" y="60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7"/>
                  </a:lnTo>
                  <a:lnTo>
                    <a:pt x="21" y="116"/>
                  </a:lnTo>
                  <a:lnTo>
                    <a:pt x="24" y="133"/>
                  </a:lnTo>
                  <a:lnTo>
                    <a:pt x="51" y="136"/>
                  </a:lnTo>
                  <a:lnTo>
                    <a:pt x="77" y="136"/>
                  </a:lnTo>
                  <a:lnTo>
                    <a:pt x="105" y="136"/>
                  </a:lnTo>
                  <a:lnTo>
                    <a:pt x="131" y="133"/>
                  </a:lnTo>
                  <a:lnTo>
                    <a:pt x="134" y="116"/>
                  </a:lnTo>
                  <a:lnTo>
                    <a:pt x="136" y="97"/>
                  </a:lnTo>
                  <a:lnTo>
                    <a:pt x="134" y="78"/>
                  </a:lnTo>
                  <a:lnTo>
                    <a:pt x="131" y="61"/>
                  </a:lnTo>
                  <a:lnTo>
                    <a:pt x="105" y="60"/>
                  </a:lnTo>
                  <a:lnTo>
                    <a:pt x="77" y="58"/>
                  </a:lnTo>
                  <a:close/>
                  <a:moveTo>
                    <a:pt x="39" y="0"/>
                  </a:moveTo>
                  <a:lnTo>
                    <a:pt x="77" y="40"/>
                  </a:lnTo>
                  <a:lnTo>
                    <a:pt x="88" y="40"/>
                  </a:lnTo>
                  <a:lnTo>
                    <a:pt x="121" y="5"/>
                  </a:lnTo>
                  <a:lnTo>
                    <a:pt x="131" y="15"/>
                  </a:lnTo>
                  <a:lnTo>
                    <a:pt x="107" y="40"/>
                  </a:lnTo>
                  <a:lnTo>
                    <a:pt x="149" y="44"/>
                  </a:lnTo>
                  <a:lnTo>
                    <a:pt x="153" y="69"/>
                  </a:lnTo>
                  <a:lnTo>
                    <a:pt x="154" y="97"/>
                  </a:lnTo>
                  <a:lnTo>
                    <a:pt x="153" y="125"/>
                  </a:lnTo>
                  <a:lnTo>
                    <a:pt x="149" y="150"/>
                  </a:lnTo>
                  <a:lnTo>
                    <a:pt x="115" y="154"/>
                  </a:lnTo>
                  <a:lnTo>
                    <a:pt x="77" y="156"/>
                  </a:lnTo>
                  <a:lnTo>
                    <a:pt x="41" y="154"/>
                  </a:lnTo>
                  <a:lnTo>
                    <a:pt x="7" y="150"/>
                  </a:lnTo>
                  <a:lnTo>
                    <a:pt x="3" y="125"/>
                  </a:lnTo>
                  <a:lnTo>
                    <a:pt x="0" y="97"/>
                  </a:lnTo>
                  <a:lnTo>
                    <a:pt x="3" y="69"/>
                  </a:lnTo>
                  <a:lnTo>
                    <a:pt x="7" y="44"/>
                  </a:lnTo>
                  <a:lnTo>
                    <a:pt x="32" y="41"/>
                  </a:lnTo>
                  <a:lnTo>
                    <a:pt x="59" y="40"/>
                  </a:lnTo>
                  <a:lnTo>
                    <a:pt x="29" y="1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97">
              <a:extLst>
                <a:ext uri="{FF2B5EF4-FFF2-40B4-BE49-F238E27FC236}">
                  <a16:creationId xmlns:a16="http://schemas.microsoft.com/office/drawing/2014/main" id="{0F890EFC-1FAF-4997-AEB2-3FFACC64F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196" y="6685151"/>
              <a:ext cx="281628" cy="156460"/>
            </a:xfrm>
            <a:custGeom>
              <a:avLst/>
              <a:gdLst>
                <a:gd name="T0" fmla="*/ 121 w 189"/>
                <a:gd name="T1" fmla="*/ 0 h 105"/>
                <a:gd name="T2" fmla="*/ 137 w 189"/>
                <a:gd name="T3" fmla="*/ 3 h 105"/>
                <a:gd name="T4" fmla="*/ 150 w 189"/>
                <a:gd name="T5" fmla="*/ 12 h 105"/>
                <a:gd name="T6" fmla="*/ 161 w 189"/>
                <a:gd name="T7" fmla="*/ 26 h 105"/>
                <a:gd name="T8" fmla="*/ 163 w 189"/>
                <a:gd name="T9" fmla="*/ 43 h 105"/>
                <a:gd name="T10" fmla="*/ 177 w 189"/>
                <a:gd name="T11" fmla="*/ 48 h 105"/>
                <a:gd name="T12" fmla="*/ 185 w 189"/>
                <a:gd name="T13" fmla="*/ 59 h 105"/>
                <a:gd name="T14" fmla="*/ 189 w 189"/>
                <a:gd name="T15" fmla="*/ 73 h 105"/>
                <a:gd name="T16" fmla="*/ 186 w 189"/>
                <a:gd name="T17" fmla="*/ 85 h 105"/>
                <a:gd name="T18" fmla="*/ 179 w 189"/>
                <a:gd name="T19" fmla="*/ 96 h 105"/>
                <a:gd name="T20" fmla="*/ 169 w 189"/>
                <a:gd name="T21" fmla="*/ 103 h 105"/>
                <a:gd name="T22" fmla="*/ 157 w 189"/>
                <a:gd name="T23" fmla="*/ 105 h 105"/>
                <a:gd name="T24" fmla="*/ 36 w 189"/>
                <a:gd name="T25" fmla="*/ 105 h 105"/>
                <a:gd name="T26" fmla="*/ 22 w 189"/>
                <a:gd name="T27" fmla="*/ 103 h 105"/>
                <a:gd name="T28" fmla="*/ 10 w 189"/>
                <a:gd name="T29" fmla="*/ 95 h 105"/>
                <a:gd name="T30" fmla="*/ 4 w 189"/>
                <a:gd name="T31" fmla="*/ 84 h 105"/>
                <a:gd name="T32" fmla="*/ 0 w 189"/>
                <a:gd name="T33" fmla="*/ 69 h 105"/>
                <a:gd name="T34" fmla="*/ 4 w 189"/>
                <a:gd name="T35" fmla="*/ 56 h 105"/>
                <a:gd name="T36" fmla="*/ 10 w 189"/>
                <a:gd name="T37" fmla="*/ 44 h 105"/>
                <a:gd name="T38" fmla="*/ 22 w 189"/>
                <a:gd name="T39" fmla="*/ 37 h 105"/>
                <a:gd name="T40" fmla="*/ 36 w 189"/>
                <a:gd name="T41" fmla="*/ 35 h 105"/>
                <a:gd name="T42" fmla="*/ 42 w 189"/>
                <a:gd name="T43" fmla="*/ 35 h 105"/>
                <a:gd name="T44" fmla="*/ 42 w 189"/>
                <a:gd name="T45" fmla="*/ 31 h 105"/>
                <a:gd name="T46" fmla="*/ 45 w 189"/>
                <a:gd name="T47" fmla="*/ 19 h 105"/>
                <a:gd name="T48" fmla="*/ 54 w 189"/>
                <a:gd name="T49" fmla="*/ 10 h 105"/>
                <a:gd name="T50" fmla="*/ 66 w 189"/>
                <a:gd name="T51" fmla="*/ 7 h 105"/>
                <a:gd name="T52" fmla="*/ 72 w 189"/>
                <a:gd name="T53" fmla="*/ 7 h 105"/>
                <a:gd name="T54" fmla="*/ 77 w 189"/>
                <a:gd name="T55" fmla="*/ 10 h 105"/>
                <a:gd name="T56" fmla="*/ 82 w 189"/>
                <a:gd name="T57" fmla="*/ 12 h 105"/>
                <a:gd name="T58" fmla="*/ 86 w 189"/>
                <a:gd name="T59" fmla="*/ 16 h 105"/>
                <a:gd name="T60" fmla="*/ 96 w 189"/>
                <a:gd name="T61" fmla="*/ 8 h 105"/>
                <a:gd name="T62" fmla="*/ 108 w 189"/>
                <a:gd name="T63" fmla="*/ 2 h 105"/>
                <a:gd name="T64" fmla="*/ 121 w 18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9" h="105">
                  <a:moveTo>
                    <a:pt x="121" y="0"/>
                  </a:moveTo>
                  <a:lnTo>
                    <a:pt x="137" y="3"/>
                  </a:lnTo>
                  <a:lnTo>
                    <a:pt x="150" y="12"/>
                  </a:lnTo>
                  <a:lnTo>
                    <a:pt x="161" y="26"/>
                  </a:lnTo>
                  <a:lnTo>
                    <a:pt x="163" y="43"/>
                  </a:lnTo>
                  <a:lnTo>
                    <a:pt x="177" y="48"/>
                  </a:lnTo>
                  <a:lnTo>
                    <a:pt x="185" y="59"/>
                  </a:lnTo>
                  <a:lnTo>
                    <a:pt x="189" y="73"/>
                  </a:lnTo>
                  <a:lnTo>
                    <a:pt x="186" y="85"/>
                  </a:lnTo>
                  <a:lnTo>
                    <a:pt x="179" y="96"/>
                  </a:lnTo>
                  <a:lnTo>
                    <a:pt x="169" y="103"/>
                  </a:lnTo>
                  <a:lnTo>
                    <a:pt x="157" y="105"/>
                  </a:lnTo>
                  <a:lnTo>
                    <a:pt x="36" y="105"/>
                  </a:lnTo>
                  <a:lnTo>
                    <a:pt x="22" y="103"/>
                  </a:lnTo>
                  <a:lnTo>
                    <a:pt x="10" y="95"/>
                  </a:lnTo>
                  <a:lnTo>
                    <a:pt x="4" y="84"/>
                  </a:lnTo>
                  <a:lnTo>
                    <a:pt x="0" y="69"/>
                  </a:lnTo>
                  <a:lnTo>
                    <a:pt x="4" y="56"/>
                  </a:lnTo>
                  <a:lnTo>
                    <a:pt x="10" y="44"/>
                  </a:lnTo>
                  <a:lnTo>
                    <a:pt x="22" y="37"/>
                  </a:lnTo>
                  <a:lnTo>
                    <a:pt x="36" y="35"/>
                  </a:lnTo>
                  <a:lnTo>
                    <a:pt x="42" y="35"/>
                  </a:lnTo>
                  <a:lnTo>
                    <a:pt x="42" y="31"/>
                  </a:lnTo>
                  <a:lnTo>
                    <a:pt x="45" y="19"/>
                  </a:lnTo>
                  <a:lnTo>
                    <a:pt x="54" y="10"/>
                  </a:lnTo>
                  <a:lnTo>
                    <a:pt x="66" y="7"/>
                  </a:lnTo>
                  <a:lnTo>
                    <a:pt x="72" y="7"/>
                  </a:lnTo>
                  <a:lnTo>
                    <a:pt x="77" y="10"/>
                  </a:lnTo>
                  <a:lnTo>
                    <a:pt x="82" y="12"/>
                  </a:lnTo>
                  <a:lnTo>
                    <a:pt x="86" y="16"/>
                  </a:lnTo>
                  <a:lnTo>
                    <a:pt x="96" y="8"/>
                  </a:lnTo>
                  <a:lnTo>
                    <a:pt x="108" y="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98">
              <a:extLst>
                <a:ext uri="{FF2B5EF4-FFF2-40B4-BE49-F238E27FC236}">
                  <a16:creationId xmlns:a16="http://schemas.microsoft.com/office/drawing/2014/main" id="{B07AC8F7-F11A-4B44-8192-FC9F24E7B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6919" y="6685151"/>
              <a:ext cx="192223" cy="156460"/>
            </a:xfrm>
            <a:custGeom>
              <a:avLst/>
              <a:gdLst>
                <a:gd name="T0" fmla="*/ 39 w 129"/>
                <a:gd name="T1" fmla="*/ 24 h 105"/>
                <a:gd name="T2" fmla="*/ 73 w 129"/>
                <a:gd name="T3" fmla="*/ 65 h 105"/>
                <a:gd name="T4" fmla="*/ 89 w 129"/>
                <a:gd name="T5" fmla="*/ 52 h 105"/>
                <a:gd name="T6" fmla="*/ 113 w 129"/>
                <a:gd name="T7" fmla="*/ 89 h 105"/>
                <a:gd name="T8" fmla="*/ 16 w 129"/>
                <a:gd name="T9" fmla="*/ 89 h 105"/>
                <a:gd name="T10" fmla="*/ 39 w 129"/>
                <a:gd name="T11" fmla="*/ 24 h 105"/>
                <a:gd name="T12" fmla="*/ 101 w 129"/>
                <a:gd name="T13" fmla="*/ 16 h 105"/>
                <a:gd name="T14" fmla="*/ 105 w 129"/>
                <a:gd name="T15" fmla="*/ 18 h 105"/>
                <a:gd name="T16" fmla="*/ 109 w 129"/>
                <a:gd name="T17" fmla="*/ 20 h 105"/>
                <a:gd name="T18" fmla="*/ 111 w 129"/>
                <a:gd name="T19" fmla="*/ 23 h 105"/>
                <a:gd name="T20" fmla="*/ 113 w 129"/>
                <a:gd name="T21" fmla="*/ 28 h 105"/>
                <a:gd name="T22" fmla="*/ 111 w 129"/>
                <a:gd name="T23" fmla="*/ 33 h 105"/>
                <a:gd name="T24" fmla="*/ 109 w 129"/>
                <a:gd name="T25" fmla="*/ 36 h 105"/>
                <a:gd name="T26" fmla="*/ 105 w 129"/>
                <a:gd name="T27" fmla="*/ 39 h 105"/>
                <a:gd name="T28" fmla="*/ 101 w 129"/>
                <a:gd name="T29" fmla="*/ 40 h 105"/>
                <a:gd name="T30" fmla="*/ 95 w 129"/>
                <a:gd name="T31" fmla="*/ 39 h 105"/>
                <a:gd name="T32" fmla="*/ 91 w 129"/>
                <a:gd name="T33" fmla="*/ 36 h 105"/>
                <a:gd name="T34" fmla="*/ 89 w 129"/>
                <a:gd name="T35" fmla="*/ 33 h 105"/>
                <a:gd name="T36" fmla="*/ 89 w 129"/>
                <a:gd name="T37" fmla="*/ 28 h 105"/>
                <a:gd name="T38" fmla="*/ 89 w 129"/>
                <a:gd name="T39" fmla="*/ 23 h 105"/>
                <a:gd name="T40" fmla="*/ 91 w 129"/>
                <a:gd name="T41" fmla="*/ 20 h 105"/>
                <a:gd name="T42" fmla="*/ 95 w 129"/>
                <a:gd name="T43" fmla="*/ 18 h 105"/>
                <a:gd name="T44" fmla="*/ 101 w 129"/>
                <a:gd name="T45" fmla="*/ 16 h 105"/>
                <a:gd name="T46" fmla="*/ 8 w 129"/>
                <a:gd name="T47" fmla="*/ 8 h 105"/>
                <a:gd name="T48" fmla="*/ 8 w 129"/>
                <a:gd name="T49" fmla="*/ 97 h 105"/>
                <a:gd name="T50" fmla="*/ 121 w 129"/>
                <a:gd name="T51" fmla="*/ 97 h 105"/>
                <a:gd name="T52" fmla="*/ 121 w 129"/>
                <a:gd name="T53" fmla="*/ 8 h 105"/>
                <a:gd name="T54" fmla="*/ 8 w 129"/>
                <a:gd name="T55" fmla="*/ 8 h 105"/>
                <a:gd name="T56" fmla="*/ 0 w 129"/>
                <a:gd name="T57" fmla="*/ 0 h 105"/>
                <a:gd name="T58" fmla="*/ 129 w 129"/>
                <a:gd name="T59" fmla="*/ 0 h 105"/>
                <a:gd name="T60" fmla="*/ 129 w 129"/>
                <a:gd name="T61" fmla="*/ 105 h 105"/>
                <a:gd name="T62" fmla="*/ 0 w 129"/>
                <a:gd name="T63" fmla="*/ 105 h 105"/>
                <a:gd name="T64" fmla="*/ 0 w 12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105">
                  <a:moveTo>
                    <a:pt x="39" y="24"/>
                  </a:moveTo>
                  <a:lnTo>
                    <a:pt x="73" y="65"/>
                  </a:lnTo>
                  <a:lnTo>
                    <a:pt x="89" y="52"/>
                  </a:lnTo>
                  <a:lnTo>
                    <a:pt x="113" y="89"/>
                  </a:lnTo>
                  <a:lnTo>
                    <a:pt x="16" y="89"/>
                  </a:lnTo>
                  <a:lnTo>
                    <a:pt x="39" y="24"/>
                  </a:lnTo>
                  <a:close/>
                  <a:moveTo>
                    <a:pt x="101" y="16"/>
                  </a:moveTo>
                  <a:lnTo>
                    <a:pt x="105" y="18"/>
                  </a:lnTo>
                  <a:lnTo>
                    <a:pt x="109" y="20"/>
                  </a:lnTo>
                  <a:lnTo>
                    <a:pt x="111" y="23"/>
                  </a:lnTo>
                  <a:lnTo>
                    <a:pt x="113" y="28"/>
                  </a:lnTo>
                  <a:lnTo>
                    <a:pt x="111" y="33"/>
                  </a:lnTo>
                  <a:lnTo>
                    <a:pt x="109" y="36"/>
                  </a:lnTo>
                  <a:lnTo>
                    <a:pt x="105" y="39"/>
                  </a:lnTo>
                  <a:lnTo>
                    <a:pt x="101" y="40"/>
                  </a:lnTo>
                  <a:lnTo>
                    <a:pt x="95" y="39"/>
                  </a:lnTo>
                  <a:lnTo>
                    <a:pt x="91" y="36"/>
                  </a:lnTo>
                  <a:lnTo>
                    <a:pt x="89" y="33"/>
                  </a:lnTo>
                  <a:lnTo>
                    <a:pt x="89" y="28"/>
                  </a:lnTo>
                  <a:lnTo>
                    <a:pt x="89" y="23"/>
                  </a:lnTo>
                  <a:lnTo>
                    <a:pt x="91" y="20"/>
                  </a:lnTo>
                  <a:lnTo>
                    <a:pt x="95" y="18"/>
                  </a:lnTo>
                  <a:lnTo>
                    <a:pt x="101" y="16"/>
                  </a:lnTo>
                  <a:close/>
                  <a:moveTo>
                    <a:pt x="8" y="8"/>
                  </a:moveTo>
                  <a:lnTo>
                    <a:pt x="8" y="97"/>
                  </a:lnTo>
                  <a:lnTo>
                    <a:pt x="121" y="97"/>
                  </a:lnTo>
                  <a:lnTo>
                    <a:pt x="121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99">
              <a:extLst>
                <a:ext uri="{FF2B5EF4-FFF2-40B4-BE49-F238E27FC236}">
                  <a16:creationId xmlns:a16="http://schemas.microsoft.com/office/drawing/2014/main" id="{86D2AB43-2D80-4F86-AEE6-8AAD665D8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290" y="6647899"/>
              <a:ext cx="186262" cy="187752"/>
            </a:xfrm>
            <a:custGeom>
              <a:avLst/>
              <a:gdLst>
                <a:gd name="T0" fmla="*/ 115 w 125"/>
                <a:gd name="T1" fmla="*/ 108 h 126"/>
                <a:gd name="T2" fmla="*/ 119 w 125"/>
                <a:gd name="T3" fmla="*/ 108 h 126"/>
                <a:gd name="T4" fmla="*/ 122 w 125"/>
                <a:gd name="T5" fmla="*/ 109 h 126"/>
                <a:gd name="T6" fmla="*/ 123 w 125"/>
                <a:gd name="T7" fmla="*/ 113 h 126"/>
                <a:gd name="T8" fmla="*/ 125 w 125"/>
                <a:gd name="T9" fmla="*/ 116 h 126"/>
                <a:gd name="T10" fmla="*/ 123 w 125"/>
                <a:gd name="T11" fmla="*/ 120 h 126"/>
                <a:gd name="T12" fmla="*/ 122 w 125"/>
                <a:gd name="T13" fmla="*/ 122 h 126"/>
                <a:gd name="T14" fmla="*/ 119 w 125"/>
                <a:gd name="T15" fmla="*/ 124 h 126"/>
                <a:gd name="T16" fmla="*/ 117 w 125"/>
                <a:gd name="T17" fmla="*/ 125 h 126"/>
                <a:gd name="T18" fmla="*/ 113 w 125"/>
                <a:gd name="T19" fmla="*/ 124 h 126"/>
                <a:gd name="T20" fmla="*/ 110 w 125"/>
                <a:gd name="T21" fmla="*/ 122 h 126"/>
                <a:gd name="T22" fmla="*/ 107 w 125"/>
                <a:gd name="T23" fmla="*/ 120 h 126"/>
                <a:gd name="T24" fmla="*/ 107 w 125"/>
                <a:gd name="T25" fmla="*/ 117 h 126"/>
                <a:gd name="T26" fmla="*/ 107 w 125"/>
                <a:gd name="T27" fmla="*/ 113 h 126"/>
                <a:gd name="T28" fmla="*/ 109 w 125"/>
                <a:gd name="T29" fmla="*/ 110 h 126"/>
                <a:gd name="T30" fmla="*/ 113 w 125"/>
                <a:gd name="T31" fmla="*/ 108 h 126"/>
                <a:gd name="T32" fmla="*/ 115 w 125"/>
                <a:gd name="T33" fmla="*/ 108 h 126"/>
                <a:gd name="T34" fmla="*/ 121 w 125"/>
                <a:gd name="T35" fmla="*/ 69 h 126"/>
                <a:gd name="T36" fmla="*/ 121 w 125"/>
                <a:gd name="T37" fmla="*/ 88 h 126"/>
                <a:gd name="T38" fmla="*/ 107 w 125"/>
                <a:gd name="T39" fmla="*/ 90 h 126"/>
                <a:gd name="T40" fmla="*/ 97 w 125"/>
                <a:gd name="T41" fmla="*/ 98 h 126"/>
                <a:gd name="T42" fmla="*/ 89 w 125"/>
                <a:gd name="T43" fmla="*/ 110 h 126"/>
                <a:gd name="T44" fmla="*/ 87 w 125"/>
                <a:gd name="T45" fmla="*/ 124 h 126"/>
                <a:gd name="T46" fmla="*/ 70 w 125"/>
                <a:gd name="T47" fmla="*/ 124 h 126"/>
                <a:gd name="T48" fmla="*/ 72 w 125"/>
                <a:gd name="T49" fmla="*/ 110 h 126"/>
                <a:gd name="T50" fmla="*/ 76 w 125"/>
                <a:gd name="T51" fmla="*/ 98 h 126"/>
                <a:gd name="T52" fmla="*/ 83 w 125"/>
                <a:gd name="T53" fmla="*/ 86 h 126"/>
                <a:gd name="T54" fmla="*/ 94 w 125"/>
                <a:gd name="T55" fmla="*/ 77 h 126"/>
                <a:gd name="T56" fmla="*/ 107 w 125"/>
                <a:gd name="T57" fmla="*/ 72 h 126"/>
                <a:gd name="T58" fmla="*/ 121 w 125"/>
                <a:gd name="T59" fmla="*/ 69 h 126"/>
                <a:gd name="T60" fmla="*/ 119 w 125"/>
                <a:gd name="T61" fmla="*/ 35 h 126"/>
                <a:gd name="T62" fmla="*/ 119 w 125"/>
                <a:gd name="T63" fmla="*/ 52 h 126"/>
                <a:gd name="T64" fmla="*/ 101 w 125"/>
                <a:gd name="T65" fmla="*/ 56 h 126"/>
                <a:gd name="T66" fmla="*/ 85 w 125"/>
                <a:gd name="T67" fmla="*/ 62 h 126"/>
                <a:gd name="T68" fmla="*/ 72 w 125"/>
                <a:gd name="T69" fmla="*/ 74 h 126"/>
                <a:gd name="T70" fmla="*/ 61 w 125"/>
                <a:gd name="T71" fmla="*/ 89 h 126"/>
                <a:gd name="T72" fmla="*/ 54 w 125"/>
                <a:gd name="T73" fmla="*/ 106 h 126"/>
                <a:gd name="T74" fmla="*/ 53 w 125"/>
                <a:gd name="T75" fmla="*/ 125 h 126"/>
                <a:gd name="T76" fmla="*/ 36 w 125"/>
                <a:gd name="T77" fmla="*/ 125 h 126"/>
                <a:gd name="T78" fmla="*/ 37 w 125"/>
                <a:gd name="T79" fmla="*/ 102 h 126"/>
                <a:gd name="T80" fmla="*/ 45 w 125"/>
                <a:gd name="T81" fmla="*/ 81 h 126"/>
                <a:gd name="T82" fmla="*/ 58 w 125"/>
                <a:gd name="T83" fmla="*/ 62 h 126"/>
                <a:gd name="T84" fmla="*/ 76 w 125"/>
                <a:gd name="T85" fmla="*/ 48 h 126"/>
                <a:gd name="T86" fmla="*/ 97 w 125"/>
                <a:gd name="T87" fmla="*/ 39 h 126"/>
                <a:gd name="T88" fmla="*/ 119 w 125"/>
                <a:gd name="T89" fmla="*/ 35 h 126"/>
                <a:gd name="T90" fmla="*/ 118 w 125"/>
                <a:gd name="T91" fmla="*/ 0 h 126"/>
                <a:gd name="T92" fmla="*/ 118 w 125"/>
                <a:gd name="T93" fmla="*/ 17 h 126"/>
                <a:gd name="T94" fmla="*/ 91 w 125"/>
                <a:gd name="T95" fmla="*/ 23 h 126"/>
                <a:gd name="T96" fmla="*/ 66 w 125"/>
                <a:gd name="T97" fmla="*/ 33 h 126"/>
                <a:gd name="T98" fmla="*/ 45 w 125"/>
                <a:gd name="T99" fmla="*/ 51 h 126"/>
                <a:gd name="T100" fmla="*/ 29 w 125"/>
                <a:gd name="T101" fmla="*/ 73 h 126"/>
                <a:gd name="T102" fmla="*/ 20 w 125"/>
                <a:gd name="T103" fmla="*/ 98 h 126"/>
                <a:gd name="T104" fmla="*/ 17 w 125"/>
                <a:gd name="T105" fmla="*/ 126 h 126"/>
                <a:gd name="T106" fmla="*/ 0 w 125"/>
                <a:gd name="T107" fmla="*/ 126 h 126"/>
                <a:gd name="T108" fmla="*/ 1 w 125"/>
                <a:gd name="T109" fmla="*/ 104 h 126"/>
                <a:gd name="T110" fmla="*/ 8 w 125"/>
                <a:gd name="T111" fmla="*/ 81 h 126"/>
                <a:gd name="T112" fmla="*/ 18 w 125"/>
                <a:gd name="T113" fmla="*/ 58 h 126"/>
                <a:gd name="T114" fmla="*/ 33 w 125"/>
                <a:gd name="T115" fmla="*/ 39 h 126"/>
                <a:gd name="T116" fmla="*/ 50 w 125"/>
                <a:gd name="T117" fmla="*/ 23 h 126"/>
                <a:gd name="T118" fmla="*/ 72 w 125"/>
                <a:gd name="T119" fmla="*/ 11 h 126"/>
                <a:gd name="T120" fmla="*/ 94 w 125"/>
                <a:gd name="T121" fmla="*/ 3 h 126"/>
                <a:gd name="T122" fmla="*/ 118 w 125"/>
                <a:gd name="T12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" h="126">
                  <a:moveTo>
                    <a:pt x="115" y="108"/>
                  </a:moveTo>
                  <a:lnTo>
                    <a:pt x="119" y="108"/>
                  </a:lnTo>
                  <a:lnTo>
                    <a:pt x="122" y="109"/>
                  </a:lnTo>
                  <a:lnTo>
                    <a:pt x="123" y="113"/>
                  </a:lnTo>
                  <a:lnTo>
                    <a:pt x="125" y="116"/>
                  </a:lnTo>
                  <a:lnTo>
                    <a:pt x="123" y="120"/>
                  </a:lnTo>
                  <a:lnTo>
                    <a:pt x="122" y="122"/>
                  </a:lnTo>
                  <a:lnTo>
                    <a:pt x="119" y="124"/>
                  </a:lnTo>
                  <a:lnTo>
                    <a:pt x="117" y="125"/>
                  </a:lnTo>
                  <a:lnTo>
                    <a:pt x="113" y="124"/>
                  </a:lnTo>
                  <a:lnTo>
                    <a:pt x="110" y="122"/>
                  </a:lnTo>
                  <a:lnTo>
                    <a:pt x="107" y="120"/>
                  </a:lnTo>
                  <a:lnTo>
                    <a:pt x="107" y="117"/>
                  </a:lnTo>
                  <a:lnTo>
                    <a:pt x="107" y="113"/>
                  </a:lnTo>
                  <a:lnTo>
                    <a:pt x="109" y="110"/>
                  </a:lnTo>
                  <a:lnTo>
                    <a:pt x="113" y="108"/>
                  </a:lnTo>
                  <a:lnTo>
                    <a:pt x="115" y="108"/>
                  </a:lnTo>
                  <a:close/>
                  <a:moveTo>
                    <a:pt x="121" y="69"/>
                  </a:moveTo>
                  <a:lnTo>
                    <a:pt x="121" y="88"/>
                  </a:lnTo>
                  <a:lnTo>
                    <a:pt x="107" y="90"/>
                  </a:lnTo>
                  <a:lnTo>
                    <a:pt x="97" y="98"/>
                  </a:lnTo>
                  <a:lnTo>
                    <a:pt x="89" y="110"/>
                  </a:lnTo>
                  <a:lnTo>
                    <a:pt x="87" y="124"/>
                  </a:lnTo>
                  <a:lnTo>
                    <a:pt x="70" y="124"/>
                  </a:lnTo>
                  <a:lnTo>
                    <a:pt x="72" y="110"/>
                  </a:lnTo>
                  <a:lnTo>
                    <a:pt x="76" y="98"/>
                  </a:lnTo>
                  <a:lnTo>
                    <a:pt x="83" y="86"/>
                  </a:lnTo>
                  <a:lnTo>
                    <a:pt x="94" y="77"/>
                  </a:lnTo>
                  <a:lnTo>
                    <a:pt x="107" y="72"/>
                  </a:lnTo>
                  <a:lnTo>
                    <a:pt x="121" y="69"/>
                  </a:lnTo>
                  <a:close/>
                  <a:moveTo>
                    <a:pt x="119" y="35"/>
                  </a:moveTo>
                  <a:lnTo>
                    <a:pt x="119" y="52"/>
                  </a:lnTo>
                  <a:lnTo>
                    <a:pt x="101" y="56"/>
                  </a:lnTo>
                  <a:lnTo>
                    <a:pt x="85" y="62"/>
                  </a:lnTo>
                  <a:lnTo>
                    <a:pt x="72" y="74"/>
                  </a:lnTo>
                  <a:lnTo>
                    <a:pt x="61" y="89"/>
                  </a:lnTo>
                  <a:lnTo>
                    <a:pt x="54" y="106"/>
                  </a:lnTo>
                  <a:lnTo>
                    <a:pt x="53" y="125"/>
                  </a:lnTo>
                  <a:lnTo>
                    <a:pt x="36" y="125"/>
                  </a:lnTo>
                  <a:lnTo>
                    <a:pt x="37" y="102"/>
                  </a:lnTo>
                  <a:lnTo>
                    <a:pt x="45" y="81"/>
                  </a:lnTo>
                  <a:lnTo>
                    <a:pt x="58" y="62"/>
                  </a:lnTo>
                  <a:lnTo>
                    <a:pt x="76" y="48"/>
                  </a:lnTo>
                  <a:lnTo>
                    <a:pt x="97" y="39"/>
                  </a:lnTo>
                  <a:lnTo>
                    <a:pt x="119" y="35"/>
                  </a:lnTo>
                  <a:close/>
                  <a:moveTo>
                    <a:pt x="118" y="0"/>
                  </a:moveTo>
                  <a:lnTo>
                    <a:pt x="118" y="17"/>
                  </a:lnTo>
                  <a:lnTo>
                    <a:pt x="91" y="23"/>
                  </a:lnTo>
                  <a:lnTo>
                    <a:pt x="66" y="33"/>
                  </a:lnTo>
                  <a:lnTo>
                    <a:pt x="45" y="51"/>
                  </a:lnTo>
                  <a:lnTo>
                    <a:pt x="29" y="73"/>
                  </a:lnTo>
                  <a:lnTo>
                    <a:pt x="20" y="98"/>
                  </a:lnTo>
                  <a:lnTo>
                    <a:pt x="17" y="126"/>
                  </a:lnTo>
                  <a:lnTo>
                    <a:pt x="0" y="126"/>
                  </a:lnTo>
                  <a:lnTo>
                    <a:pt x="1" y="104"/>
                  </a:lnTo>
                  <a:lnTo>
                    <a:pt x="8" y="81"/>
                  </a:lnTo>
                  <a:lnTo>
                    <a:pt x="18" y="58"/>
                  </a:lnTo>
                  <a:lnTo>
                    <a:pt x="33" y="39"/>
                  </a:lnTo>
                  <a:lnTo>
                    <a:pt x="50" y="23"/>
                  </a:lnTo>
                  <a:lnTo>
                    <a:pt x="72" y="11"/>
                  </a:lnTo>
                  <a:lnTo>
                    <a:pt x="94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200">
              <a:extLst>
                <a:ext uri="{FF2B5EF4-FFF2-40B4-BE49-F238E27FC236}">
                  <a16:creationId xmlns:a16="http://schemas.microsoft.com/office/drawing/2014/main" id="{FD504E2E-A79F-4891-ABC1-79AC9DAE5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85" y="3730292"/>
              <a:ext cx="107287" cy="143049"/>
            </a:xfrm>
            <a:custGeom>
              <a:avLst/>
              <a:gdLst>
                <a:gd name="T0" fmla="*/ 48 w 72"/>
                <a:gd name="T1" fmla="*/ 72 h 96"/>
                <a:gd name="T2" fmla="*/ 48 w 72"/>
                <a:gd name="T3" fmla="*/ 89 h 96"/>
                <a:gd name="T4" fmla="*/ 66 w 72"/>
                <a:gd name="T5" fmla="*/ 72 h 96"/>
                <a:gd name="T6" fmla="*/ 48 w 72"/>
                <a:gd name="T7" fmla="*/ 72 h 96"/>
                <a:gd name="T8" fmla="*/ 3 w 72"/>
                <a:gd name="T9" fmla="*/ 12 h 96"/>
                <a:gd name="T10" fmla="*/ 10 w 72"/>
                <a:gd name="T11" fmla="*/ 12 h 96"/>
                <a:gd name="T12" fmla="*/ 10 w 72"/>
                <a:gd name="T13" fmla="*/ 19 h 96"/>
                <a:gd name="T14" fmla="*/ 6 w 72"/>
                <a:gd name="T15" fmla="*/ 19 h 96"/>
                <a:gd name="T16" fmla="*/ 6 w 72"/>
                <a:gd name="T17" fmla="*/ 89 h 96"/>
                <a:gd name="T18" fmla="*/ 42 w 72"/>
                <a:gd name="T19" fmla="*/ 89 h 96"/>
                <a:gd name="T20" fmla="*/ 42 w 72"/>
                <a:gd name="T21" fmla="*/ 67 h 96"/>
                <a:gd name="T22" fmla="*/ 66 w 72"/>
                <a:gd name="T23" fmla="*/ 67 h 96"/>
                <a:gd name="T24" fmla="*/ 66 w 72"/>
                <a:gd name="T25" fmla="*/ 19 h 96"/>
                <a:gd name="T26" fmla="*/ 63 w 72"/>
                <a:gd name="T27" fmla="*/ 19 h 96"/>
                <a:gd name="T28" fmla="*/ 63 w 72"/>
                <a:gd name="T29" fmla="*/ 12 h 96"/>
                <a:gd name="T30" fmla="*/ 69 w 72"/>
                <a:gd name="T31" fmla="*/ 12 h 96"/>
                <a:gd name="T32" fmla="*/ 71 w 72"/>
                <a:gd name="T33" fmla="*/ 14 h 96"/>
                <a:gd name="T34" fmla="*/ 72 w 72"/>
                <a:gd name="T35" fmla="*/ 15 h 96"/>
                <a:gd name="T36" fmla="*/ 72 w 72"/>
                <a:gd name="T37" fmla="*/ 75 h 96"/>
                <a:gd name="T38" fmla="*/ 51 w 72"/>
                <a:gd name="T39" fmla="*/ 96 h 96"/>
                <a:gd name="T40" fmla="*/ 3 w 72"/>
                <a:gd name="T41" fmla="*/ 96 h 96"/>
                <a:gd name="T42" fmla="*/ 2 w 72"/>
                <a:gd name="T43" fmla="*/ 95 h 96"/>
                <a:gd name="T44" fmla="*/ 0 w 72"/>
                <a:gd name="T45" fmla="*/ 93 h 96"/>
                <a:gd name="T46" fmla="*/ 0 w 72"/>
                <a:gd name="T47" fmla="*/ 15 h 96"/>
                <a:gd name="T48" fmla="*/ 2 w 72"/>
                <a:gd name="T49" fmla="*/ 14 h 96"/>
                <a:gd name="T50" fmla="*/ 3 w 72"/>
                <a:gd name="T51" fmla="*/ 12 h 96"/>
                <a:gd name="T52" fmla="*/ 30 w 72"/>
                <a:gd name="T53" fmla="*/ 7 h 96"/>
                <a:gd name="T54" fmla="*/ 30 w 72"/>
                <a:gd name="T55" fmla="*/ 7 h 96"/>
                <a:gd name="T56" fmla="*/ 30 w 72"/>
                <a:gd name="T57" fmla="*/ 12 h 96"/>
                <a:gd name="T58" fmla="*/ 42 w 72"/>
                <a:gd name="T59" fmla="*/ 12 h 96"/>
                <a:gd name="T60" fmla="*/ 42 w 72"/>
                <a:gd name="T61" fmla="*/ 7 h 96"/>
                <a:gd name="T62" fmla="*/ 42 w 72"/>
                <a:gd name="T63" fmla="*/ 7 h 96"/>
                <a:gd name="T64" fmla="*/ 30 w 72"/>
                <a:gd name="T65" fmla="*/ 7 h 96"/>
                <a:gd name="T66" fmla="*/ 30 w 72"/>
                <a:gd name="T67" fmla="*/ 0 h 96"/>
                <a:gd name="T68" fmla="*/ 42 w 72"/>
                <a:gd name="T69" fmla="*/ 0 h 96"/>
                <a:gd name="T70" fmla="*/ 46 w 72"/>
                <a:gd name="T71" fmla="*/ 2 h 96"/>
                <a:gd name="T72" fmla="*/ 47 w 72"/>
                <a:gd name="T73" fmla="*/ 3 h 96"/>
                <a:gd name="T74" fmla="*/ 48 w 72"/>
                <a:gd name="T75" fmla="*/ 7 h 96"/>
                <a:gd name="T76" fmla="*/ 48 w 72"/>
                <a:gd name="T77" fmla="*/ 12 h 96"/>
                <a:gd name="T78" fmla="*/ 60 w 72"/>
                <a:gd name="T79" fmla="*/ 12 h 96"/>
                <a:gd name="T80" fmla="*/ 60 w 72"/>
                <a:gd name="T81" fmla="*/ 24 h 96"/>
                <a:gd name="T82" fmla="*/ 12 w 72"/>
                <a:gd name="T83" fmla="*/ 24 h 96"/>
                <a:gd name="T84" fmla="*/ 12 w 72"/>
                <a:gd name="T85" fmla="*/ 12 h 96"/>
                <a:gd name="T86" fmla="*/ 24 w 72"/>
                <a:gd name="T87" fmla="*/ 12 h 96"/>
                <a:gd name="T88" fmla="*/ 24 w 72"/>
                <a:gd name="T89" fmla="*/ 7 h 96"/>
                <a:gd name="T90" fmla="*/ 26 w 72"/>
                <a:gd name="T91" fmla="*/ 3 h 96"/>
                <a:gd name="T92" fmla="*/ 27 w 72"/>
                <a:gd name="T93" fmla="*/ 2 h 96"/>
                <a:gd name="T94" fmla="*/ 30 w 72"/>
                <a:gd name="T9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96">
                  <a:moveTo>
                    <a:pt x="48" y="72"/>
                  </a:moveTo>
                  <a:lnTo>
                    <a:pt x="48" y="89"/>
                  </a:lnTo>
                  <a:lnTo>
                    <a:pt x="66" y="72"/>
                  </a:lnTo>
                  <a:lnTo>
                    <a:pt x="48" y="72"/>
                  </a:lnTo>
                  <a:close/>
                  <a:moveTo>
                    <a:pt x="3" y="12"/>
                  </a:moveTo>
                  <a:lnTo>
                    <a:pt x="10" y="12"/>
                  </a:lnTo>
                  <a:lnTo>
                    <a:pt x="10" y="19"/>
                  </a:lnTo>
                  <a:lnTo>
                    <a:pt x="6" y="19"/>
                  </a:lnTo>
                  <a:lnTo>
                    <a:pt x="6" y="89"/>
                  </a:lnTo>
                  <a:lnTo>
                    <a:pt x="42" y="89"/>
                  </a:lnTo>
                  <a:lnTo>
                    <a:pt x="42" y="67"/>
                  </a:lnTo>
                  <a:lnTo>
                    <a:pt x="66" y="67"/>
                  </a:lnTo>
                  <a:lnTo>
                    <a:pt x="66" y="19"/>
                  </a:lnTo>
                  <a:lnTo>
                    <a:pt x="63" y="19"/>
                  </a:lnTo>
                  <a:lnTo>
                    <a:pt x="63" y="12"/>
                  </a:lnTo>
                  <a:lnTo>
                    <a:pt x="69" y="12"/>
                  </a:lnTo>
                  <a:lnTo>
                    <a:pt x="71" y="14"/>
                  </a:lnTo>
                  <a:lnTo>
                    <a:pt x="72" y="15"/>
                  </a:lnTo>
                  <a:lnTo>
                    <a:pt x="72" y="75"/>
                  </a:lnTo>
                  <a:lnTo>
                    <a:pt x="51" y="96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0" y="93"/>
                  </a:lnTo>
                  <a:lnTo>
                    <a:pt x="0" y="15"/>
                  </a:lnTo>
                  <a:lnTo>
                    <a:pt x="2" y="14"/>
                  </a:lnTo>
                  <a:lnTo>
                    <a:pt x="3" y="12"/>
                  </a:lnTo>
                  <a:close/>
                  <a:moveTo>
                    <a:pt x="30" y="7"/>
                  </a:moveTo>
                  <a:lnTo>
                    <a:pt x="30" y="7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0" y="7"/>
                  </a:lnTo>
                  <a:close/>
                  <a:moveTo>
                    <a:pt x="30" y="0"/>
                  </a:moveTo>
                  <a:lnTo>
                    <a:pt x="42" y="0"/>
                  </a:lnTo>
                  <a:lnTo>
                    <a:pt x="46" y="2"/>
                  </a:lnTo>
                  <a:lnTo>
                    <a:pt x="47" y="3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60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204">
              <a:extLst>
                <a:ext uri="{FF2B5EF4-FFF2-40B4-BE49-F238E27FC236}">
                  <a16:creationId xmlns:a16="http://schemas.microsoft.com/office/drawing/2014/main" id="{83D47A51-921F-4FEE-982B-35BA1ED20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2646" y="2568019"/>
              <a:ext cx="99837" cy="101326"/>
            </a:xfrm>
            <a:custGeom>
              <a:avLst/>
              <a:gdLst>
                <a:gd name="T0" fmla="*/ 44 w 67"/>
                <a:gd name="T1" fmla="*/ 62 h 68"/>
                <a:gd name="T2" fmla="*/ 44 w 67"/>
                <a:gd name="T3" fmla="*/ 64 h 68"/>
                <a:gd name="T4" fmla="*/ 61 w 67"/>
                <a:gd name="T5" fmla="*/ 64 h 68"/>
                <a:gd name="T6" fmla="*/ 63 w 67"/>
                <a:gd name="T7" fmla="*/ 63 h 68"/>
                <a:gd name="T8" fmla="*/ 61 w 67"/>
                <a:gd name="T9" fmla="*/ 60 h 68"/>
                <a:gd name="T10" fmla="*/ 6 w 67"/>
                <a:gd name="T11" fmla="*/ 60 h 68"/>
                <a:gd name="T12" fmla="*/ 4 w 67"/>
                <a:gd name="T13" fmla="*/ 63 h 68"/>
                <a:gd name="T14" fmla="*/ 6 w 67"/>
                <a:gd name="T15" fmla="*/ 64 h 68"/>
                <a:gd name="T16" fmla="*/ 25 w 67"/>
                <a:gd name="T17" fmla="*/ 64 h 68"/>
                <a:gd name="T18" fmla="*/ 25 w 67"/>
                <a:gd name="T19" fmla="*/ 62 h 68"/>
                <a:gd name="T20" fmla="*/ 6 w 67"/>
                <a:gd name="T21" fmla="*/ 60 h 68"/>
                <a:gd name="T22" fmla="*/ 30 w 67"/>
                <a:gd name="T23" fmla="*/ 31 h 68"/>
                <a:gd name="T24" fmla="*/ 30 w 67"/>
                <a:gd name="T25" fmla="*/ 34 h 68"/>
                <a:gd name="T26" fmla="*/ 36 w 67"/>
                <a:gd name="T27" fmla="*/ 35 h 68"/>
                <a:gd name="T28" fmla="*/ 38 w 67"/>
                <a:gd name="T29" fmla="*/ 32 h 68"/>
                <a:gd name="T30" fmla="*/ 36 w 67"/>
                <a:gd name="T31" fmla="*/ 31 h 68"/>
                <a:gd name="T32" fmla="*/ 4 w 67"/>
                <a:gd name="T33" fmla="*/ 0 h 68"/>
                <a:gd name="T34" fmla="*/ 29 w 67"/>
                <a:gd name="T35" fmla="*/ 6 h 68"/>
                <a:gd name="T36" fmla="*/ 25 w 67"/>
                <a:gd name="T37" fmla="*/ 22 h 68"/>
                <a:gd name="T38" fmla="*/ 42 w 67"/>
                <a:gd name="T39" fmla="*/ 6 h 68"/>
                <a:gd name="T40" fmla="*/ 38 w 67"/>
                <a:gd name="T41" fmla="*/ 0 h 68"/>
                <a:gd name="T42" fmla="*/ 63 w 67"/>
                <a:gd name="T43" fmla="*/ 6 h 68"/>
                <a:gd name="T44" fmla="*/ 59 w 67"/>
                <a:gd name="T45" fmla="*/ 22 h 68"/>
                <a:gd name="T46" fmla="*/ 65 w 67"/>
                <a:gd name="T47" fmla="*/ 23 h 68"/>
                <a:gd name="T48" fmla="*/ 67 w 67"/>
                <a:gd name="T49" fmla="*/ 27 h 68"/>
                <a:gd name="T50" fmla="*/ 67 w 67"/>
                <a:gd name="T51" fmla="*/ 67 h 68"/>
                <a:gd name="T52" fmla="*/ 63 w 67"/>
                <a:gd name="T53" fmla="*/ 68 h 68"/>
                <a:gd name="T54" fmla="*/ 41 w 67"/>
                <a:gd name="T55" fmla="*/ 68 h 68"/>
                <a:gd name="T56" fmla="*/ 38 w 67"/>
                <a:gd name="T57" fmla="*/ 64 h 68"/>
                <a:gd name="T58" fmla="*/ 29 w 67"/>
                <a:gd name="T59" fmla="*/ 39 h 68"/>
                <a:gd name="T60" fmla="*/ 29 w 67"/>
                <a:gd name="T61" fmla="*/ 67 h 68"/>
                <a:gd name="T62" fmla="*/ 25 w 67"/>
                <a:gd name="T63" fmla="*/ 68 h 68"/>
                <a:gd name="T64" fmla="*/ 2 w 67"/>
                <a:gd name="T65" fmla="*/ 68 h 68"/>
                <a:gd name="T66" fmla="*/ 0 w 67"/>
                <a:gd name="T67" fmla="*/ 64 h 68"/>
                <a:gd name="T68" fmla="*/ 1 w 67"/>
                <a:gd name="T69" fmla="*/ 24 h 68"/>
                <a:gd name="T70" fmla="*/ 5 w 67"/>
                <a:gd name="T71" fmla="*/ 22 h 68"/>
                <a:gd name="T72" fmla="*/ 8 w 67"/>
                <a:gd name="T73" fmla="*/ 6 h 68"/>
                <a:gd name="T74" fmla="*/ 4 w 67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8">
                  <a:moveTo>
                    <a:pt x="45" y="60"/>
                  </a:moveTo>
                  <a:lnTo>
                    <a:pt x="44" y="62"/>
                  </a:lnTo>
                  <a:lnTo>
                    <a:pt x="42" y="63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2" y="64"/>
                  </a:lnTo>
                  <a:lnTo>
                    <a:pt x="63" y="63"/>
                  </a:lnTo>
                  <a:lnTo>
                    <a:pt x="62" y="62"/>
                  </a:lnTo>
                  <a:lnTo>
                    <a:pt x="61" y="60"/>
                  </a:lnTo>
                  <a:lnTo>
                    <a:pt x="45" y="60"/>
                  </a:lnTo>
                  <a:close/>
                  <a:moveTo>
                    <a:pt x="6" y="60"/>
                  </a:moveTo>
                  <a:lnTo>
                    <a:pt x="5" y="62"/>
                  </a:lnTo>
                  <a:lnTo>
                    <a:pt x="4" y="63"/>
                  </a:lnTo>
                  <a:lnTo>
                    <a:pt x="5" y="64"/>
                  </a:lnTo>
                  <a:lnTo>
                    <a:pt x="6" y="64"/>
                  </a:lnTo>
                  <a:lnTo>
                    <a:pt x="22" y="64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6" y="60"/>
                  </a:lnTo>
                  <a:close/>
                  <a:moveTo>
                    <a:pt x="32" y="31"/>
                  </a:moveTo>
                  <a:lnTo>
                    <a:pt x="30" y="31"/>
                  </a:lnTo>
                  <a:lnTo>
                    <a:pt x="29" y="32"/>
                  </a:lnTo>
                  <a:lnTo>
                    <a:pt x="30" y="34"/>
                  </a:lnTo>
                  <a:lnTo>
                    <a:pt x="32" y="35"/>
                  </a:lnTo>
                  <a:lnTo>
                    <a:pt x="36" y="35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2" y="31"/>
                  </a:lnTo>
                  <a:close/>
                  <a:moveTo>
                    <a:pt x="4" y="0"/>
                  </a:moveTo>
                  <a:lnTo>
                    <a:pt x="29" y="0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5" y="22"/>
                  </a:lnTo>
                  <a:lnTo>
                    <a:pt x="42" y="22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8" y="0"/>
                  </a:lnTo>
                  <a:lnTo>
                    <a:pt x="63" y="0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9" y="22"/>
                  </a:lnTo>
                  <a:lnTo>
                    <a:pt x="63" y="22"/>
                  </a:lnTo>
                  <a:lnTo>
                    <a:pt x="65" y="23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64"/>
                  </a:lnTo>
                  <a:lnTo>
                    <a:pt x="67" y="67"/>
                  </a:lnTo>
                  <a:lnTo>
                    <a:pt x="65" y="68"/>
                  </a:lnTo>
                  <a:lnTo>
                    <a:pt x="63" y="68"/>
                  </a:lnTo>
                  <a:lnTo>
                    <a:pt x="42" y="68"/>
                  </a:lnTo>
                  <a:lnTo>
                    <a:pt x="41" y="68"/>
                  </a:lnTo>
                  <a:lnTo>
                    <a:pt x="38" y="67"/>
                  </a:lnTo>
                  <a:lnTo>
                    <a:pt x="38" y="64"/>
                  </a:lnTo>
                  <a:lnTo>
                    <a:pt x="38" y="39"/>
                  </a:lnTo>
                  <a:lnTo>
                    <a:pt x="29" y="39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5" y="68"/>
                  </a:lnTo>
                  <a:lnTo>
                    <a:pt x="2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8" y="22"/>
                  </a:lnTo>
                  <a:lnTo>
                    <a:pt x="8" y="6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206">
              <a:extLst>
                <a:ext uri="{FF2B5EF4-FFF2-40B4-BE49-F238E27FC236}">
                  <a16:creationId xmlns:a16="http://schemas.microsoft.com/office/drawing/2014/main" id="{98B8F94E-A413-40C1-BA29-1F9F28B64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29" y="2547157"/>
              <a:ext cx="126658" cy="126658"/>
            </a:xfrm>
            <a:custGeom>
              <a:avLst/>
              <a:gdLst>
                <a:gd name="T0" fmla="*/ 27 w 85"/>
                <a:gd name="T1" fmla="*/ 26 h 85"/>
                <a:gd name="T2" fmla="*/ 59 w 85"/>
                <a:gd name="T3" fmla="*/ 26 h 85"/>
                <a:gd name="T4" fmla="*/ 59 w 85"/>
                <a:gd name="T5" fmla="*/ 58 h 85"/>
                <a:gd name="T6" fmla="*/ 27 w 85"/>
                <a:gd name="T7" fmla="*/ 58 h 85"/>
                <a:gd name="T8" fmla="*/ 27 w 85"/>
                <a:gd name="T9" fmla="*/ 26 h 85"/>
                <a:gd name="T10" fmla="*/ 43 w 85"/>
                <a:gd name="T11" fmla="*/ 8 h 85"/>
                <a:gd name="T12" fmla="*/ 29 w 85"/>
                <a:gd name="T13" fmla="*/ 10 h 85"/>
                <a:gd name="T14" fmla="*/ 17 w 85"/>
                <a:gd name="T15" fmla="*/ 18 h 85"/>
                <a:gd name="T16" fmla="*/ 11 w 85"/>
                <a:gd name="T17" fmla="*/ 29 h 85"/>
                <a:gd name="T18" fmla="*/ 8 w 85"/>
                <a:gd name="T19" fmla="*/ 42 h 85"/>
                <a:gd name="T20" fmla="*/ 11 w 85"/>
                <a:gd name="T21" fmla="*/ 56 h 85"/>
                <a:gd name="T22" fmla="*/ 17 w 85"/>
                <a:gd name="T23" fmla="*/ 68 h 85"/>
                <a:gd name="T24" fmla="*/ 29 w 85"/>
                <a:gd name="T25" fmla="*/ 74 h 85"/>
                <a:gd name="T26" fmla="*/ 43 w 85"/>
                <a:gd name="T27" fmla="*/ 77 h 85"/>
                <a:gd name="T28" fmla="*/ 56 w 85"/>
                <a:gd name="T29" fmla="*/ 74 h 85"/>
                <a:gd name="T30" fmla="*/ 67 w 85"/>
                <a:gd name="T31" fmla="*/ 68 h 85"/>
                <a:gd name="T32" fmla="*/ 75 w 85"/>
                <a:gd name="T33" fmla="*/ 56 h 85"/>
                <a:gd name="T34" fmla="*/ 77 w 85"/>
                <a:gd name="T35" fmla="*/ 42 h 85"/>
                <a:gd name="T36" fmla="*/ 75 w 85"/>
                <a:gd name="T37" fmla="*/ 29 h 85"/>
                <a:gd name="T38" fmla="*/ 67 w 85"/>
                <a:gd name="T39" fmla="*/ 18 h 85"/>
                <a:gd name="T40" fmla="*/ 56 w 85"/>
                <a:gd name="T41" fmla="*/ 10 h 85"/>
                <a:gd name="T42" fmla="*/ 43 w 85"/>
                <a:gd name="T43" fmla="*/ 8 h 85"/>
                <a:gd name="T44" fmla="*/ 43 w 85"/>
                <a:gd name="T45" fmla="*/ 0 h 85"/>
                <a:gd name="T46" fmla="*/ 59 w 85"/>
                <a:gd name="T47" fmla="*/ 4 h 85"/>
                <a:gd name="T48" fmla="*/ 72 w 85"/>
                <a:gd name="T49" fmla="*/ 13 h 85"/>
                <a:gd name="T50" fmla="*/ 81 w 85"/>
                <a:gd name="T51" fmla="*/ 26 h 85"/>
                <a:gd name="T52" fmla="*/ 85 w 85"/>
                <a:gd name="T53" fmla="*/ 42 h 85"/>
                <a:gd name="T54" fmla="*/ 81 w 85"/>
                <a:gd name="T55" fmla="*/ 60 h 85"/>
                <a:gd name="T56" fmla="*/ 72 w 85"/>
                <a:gd name="T57" fmla="*/ 73 h 85"/>
                <a:gd name="T58" fmla="*/ 59 w 85"/>
                <a:gd name="T59" fmla="*/ 82 h 85"/>
                <a:gd name="T60" fmla="*/ 43 w 85"/>
                <a:gd name="T61" fmla="*/ 85 h 85"/>
                <a:gd name="T62" fmla="*/ 25 w 85"/>
                <a:gd name="T63" fmla="*/ 82 h 85"/>
                <a:gd name="T64" fmla="*/ 12 w 85"/>
                <a:gd name="T65" fmla="*/ 73 h 85"/>
                <a:gd name="T66" fmla="*/ 3 w 85"/>
                <a:gd name="T67" fmla="*/ 60 h 85"/>
                <a:gd name="T68" fmla="*/ 0 w 85"/>
                <a:gd name="T69" fmla="*/ 42 h 85"/>
                <a:gd name="T70" fmla="*/ 3 w 85"/>
                <a:gd name="T71" fmla="*/ 26 h 85"/>
                <a:gd name="T72" fmla="*/ 12 w 85"/>
                <a:gd name="T73" fmla="*/ 13 h 85"/>
                <a:gd name="T74" fmla="*/ 25 w 85"/>
                <a:gd name="T75" fmla="*/ 4 h 85"/>
                <a:gd name="T76" fmla="*/ 43 w 85"/>
                <a:gd name="T7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27" y="26"/>
                  </a:moveTo>
                  <a:lnTo>
                    <a:pt x="59" y="26"/>
                  </a:lnTo>
                  <a:lnTo>
                    <a:pt x="59" y="58"/>
                  </a:lnTo>
                  <a:lnTo>
                    <a:pt x="27" y="58"/>
                  </a:lnTo>
                  <a:lnTo>
                    <a:pt x="27" y="26"/>
                  </a:lnTo>
                  <a:close/>
                  <a:moveTo>
                    <a:pt x="43" y="8"/>
                  </a:moveTo>
                  <a:lnTo>
                    <a:pt x="29" y="10"/>
                  </a:lnTo>
                  <a:lnTo>
                    <a:pt x="17" y="18"/>
                  </a:lnTo>
                  <a:lnTo>
                    <a:pt x="11" y="29"/>
                  </a:lnTo>
                  <a:lnTo>
                    <a:pt x="8" y="42"/>
                  </a:lnTo>
                  <a:lnTo>
                    <a:pt x="11" y="56"/>
                  </a:lnTo>
                  <a:lnTo>
                    <a:pt x="17" y="68"/>
                  </a:lnTo>
                  <a:lnTo>
                    <a:pt x="29" y="74"/>
                  </a:lnTo>
                  <a:lnTo>
                    <a:pt x="43" y="77"/>
                  </a:lnTo>
                  <a:lnTo>
                    <a:pt x="56" y="74"/>
                  </a:lnTo>
                  <a:lnTo>
                    <a:pt x="67" y="68"/>
                  </a:lnTo>
                  <a:lnTo>
                    <a:pt x="75" y="56"/>
                  </a:lnTo>
                  <a:lnTo>
                    <a:pt x="77" y="42"/>
                  </a:lnTo>
                  <a:lnTo>
                    <a:pt x="75" y="29"/>
                  </a:lnTo>
                  <a:lnTo>
                    <a:pt x="67" y="18"/>
                  </a:lnTo>
                  <a:lnTo>
                    <a:pt x="56" y="10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6"/>
                  </a:lnTo>
                  <a:lnTo>
                    <a:pt x="85" y="42"/>
                  </a:lnTo>
                  <a:lnTo>
                    <a:pt x="81" y="60"/>
                  </a:lnTo>
                  <a:lnTo>
                    <a:pt x="72" y="73"/>
                  </a:lnTo>
                  <a:lnTo>
                    <a:pt x="59" y="82"/>
                  </a:lnTo>
                  <a:lnTo>
                    <a:pt x="43" y="85"/>
                  </a:lnTo>
                  <a:lnTo>
                    <a:pt x="25" y="82"/>
                  </a:lnTo>
                  <a:lnTo>
                    <a:pt x="12" y="73"/>
                  </a:lnTo>
                  <a:lnTo>
                    <a:pt x="3" y="60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208">
              <a:extLst>
                <a:ext uri="{FF2B5EF4-FFF2-40B4-BE49-F238E27FC236}">
                  <a16:creationId xmlns:a16="http://schemas.microsoft.com/office/drawing/2014/main" id="{5345FD4E-FC5E-4AC1-8B95-AEDB1A3DF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2208" y="2284901"/>
              <a:ext cx="159441" cy="156460"/>
            </a:xfrm>
            <a:custGeom>
              <a:avLst/>
              <a:gdLst>
                <a:gd name="T0" fmla="*/ 67 w 107"/>
                <a:gd name="T1" fmla="*/ 83 h 105"/>
                <a:gd name="T2" fmla="*/ 79 w 107"/>
                <a:gd name="T3" fmla="*/ 99 h 105"/>
                <a:gd name="T4" fmla="*/ 67 w 107"/>
                <a:gd name="T5" fmla="*/ 104 h 105"/>
                <a:gd name="T6" fmla="*/ 54 w 107"/>
                <a:gd name="T7" fmla="*/ 105 h 105"/>
                <a:gd name="T8" fmla="*/ 40 w 107"/>
                <a:gd name="T9" fmla="*/ 104 h 105"/>
                <a:gd name="T10" fmla="*/ 28 w 107"/>
                <a:gd name="T11" fmla="*/ 99 h 105"/>
                <a:gd name="T12" fmla="*/ 40 w 107"/>
                <a:gd name="T13" fmla="*/ 83 h 105"/>
                <a:gd name="T14" fmla="*/ 47 w 107"/>
                <a:gd name="T15" fmla="*/ 85 h 105"/>
                <a:gd name="T16" fmla="*/ 54 w 107"/>
                <a:gd name="T17" fmla="*/ 85 h 105"/>
                <a:gd name="T18" fmla="*/ 60 w 107"/>
                <a:gd name="T19" fmla="*/ 85 h 105"/>
                <a:gd name="T20" fmla="*/ 67 w 107"/>
                <a:gd name="T21" fmla="*/ 83 h 105"/>
                <a:gd name="T22" fmla="*/ 105 w 107"/>
                <a:gd name="T23" fmla="*/ 43 h 105"/>
                <a:gd name="T24" fmla="*/ 107 w 107"/>
                <a:gd name="T25" fmla="*/ 52 h 105"/>
                <a:gd name="T26" fmla="*/ 104 w 107"/>
                <a:gd name="T27" fmla="*/ 67 h 105"/>
                <a:gd name="T28" fmla="*/ 99 w 107"/>
                <a:gd name="T29" fmla="*/ 80 h 105"/>
                <a:gd name="T30" fmla="*/ 89 w 107"/>
                <a:gd name="T31" fmla="*/ 91 h 105"/>
                <a:gd name="T32" fmla="*/ 77 w 107"/>
                <a:gd name="T33" fmla="*/ 75 h 105"/>
                <a:gd name="T34" fmla="*/ 84 w 107"/>
                <a:gd name="T35" fmla="*/ 65 h 105"/>
                <a:gd name="T36" fmla="*/ 87 w 107"/>
                <a:gd name="T37" fmla="*/ 52 h 105"/>
                <a:gd name="T38" fmla="*/ 87 w 107"/>
                <a:gd name="T39" fmla="*/ 49 h 105"/>
                <a:gd name="T40" fmla="*/ 105 w 107"/>
                <a:gd name="T41" fmla="*/ 43 h 105"/>
                <a:gd name="T42" fmla="*/ 2 w 107"/>
                <a:gd name="T43" fmla="*/ 43 h 105"/>
                <a:gd name="T44" fmla="*/ 20 w 107"/>
                <a:gd name="T45" fmla="*/ 49 h 105"/>
                <a:gd name="T46" fmla="*/ 20 w 107"/>
                <a:gd name="T47" fmla="*/ 52 h 105"/>
                <a:gd name="T48" fmla="*/ 23 w 107"/>
                <a:gd name="T49" fmla="*/ 65 h 105"/>
                <a:gd name="T50" fmla="*/ 30 w 107"/>
                <a:gd name="T51" fmla="*/ 75 h 105"/>
                <a:gd name="T52" fmla="*/ 18 w 107"/>
                <a:gd name="T53" fmla="*/ 91 h 105"/>
                <a:gd name="T54" fmla="*/ 8 w 107"/>
                <a:gd name="T55" fmla="*/ 80 h 105"/>
                <a:gd name="T56" fmla="*/ 3 w 107"/>
                <a:gd name="T57" fmla="*/ 67 h 105"/>
                <a:gd name="T58" fmla="*/ 0 w 107"/>
                <a:gd name="T59" fmla="*/ 52 h 105"/>
                <a:gd name="T60" fmla="*/ 2 w 107"/>
                <a:gd name="T61" fmla="*/ 43 h 105"/>
                <a:gd name="T62" fmla="*/ 60 w 107"/>
                <a:gd name="T63" fmla="*/ 0 h 105"/>
                <a:gd name="T64" fmla="*/ 77 w 107"/>
                <a:gd name="T65" fmla="*/ 5 h 105"/>
                <a:gd name="T66" fmla="*/ 91 w 107"/>
                <a:gd name="T67" fmla="*/ 16 h 105"/>
                <a:gd name="T68" fmla="*/ 101 w 107"/>
                <a:gd name="T69" fmla="*/ 31 h 105"/>
                <a:gd name="T70" fmla="*/ 83 w 107"/>
                <a:gd name="T71" fmla="*/ 36 h 105"/>
                <a:gd name="T72" fmla="*/ 73 w 107"/>
                <a:gd name="T73" fmla="*/ 25 h 105"/>
                <a:gd name="T74" fmla="*/ 60 w 107"/>
                <a:gd name="T75" fmla="*/ 20 h 105"/>
                <a:gd name="T76" fmla="*/ 60 w 107"/>
                <a:gd name="T77" fmla="*/ 0 h 105"/>
                <a:gd name="T78" fmla="*/ 47 w 107"/>
                <a:gd name="T79" fmla="*/ 0 h 105"/>
                <a:gd name="T80" fmla="*/ 47 w 107"/>
                <a:gd name="T81" fmla="*/ 20 h 105"/>
                <a:gd name="T82" fmla="*/ 34 w 107"/>
                <a:gd name="T83" fmla="*/ 25 h 105"/>
                <a:gd name="T84" fmla="*/ 24 w 107"/>
                <a:gd name="T85" fmla="*/ 36 h 105"/>
                <a:gd name="T86" fmla="*/ 6 w 107"/>
                <a:gd name="T87" fmla="*/ 31 h 105"/>
                <a:gd name="T88" fmla="*/ 16 w 107"/>
                <a:gd name="T89" fmla="*/ 16 h 105"/>
                <a:gd name="T90" fmla="*/ 30 w 107"/>
                <a:gd name="T91" fmla="*/ 5 h 105"/>
                <a:gd name="T92" fmla="*/ 47 w 107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105">
                  <a:moveTo>
                    <a:pt x="67" y="83"/>
                  </a:moveTo>
                  <a:lnTo>
                    <a:pt x="79" y="99"/>
                  </a:lnTo>
                  <a:lnTo>
                    <a:pt x="67" y="104"/>
                  </a:lnTo>
                  <a:lnTo>
                    <a:pt x="54" y="105"/>
                  </a:lnTo>
                  <a:lnTo>
                    <a:pt x="40" y="104"/>
                  </a:lnTo>
                  <a:lnTo>
                    <a:pt x="28" y="99"/>
                  </a:lnTo>
                  <a:lnTo>
                    <a:pt x="40" y="83"/>
                  </a:lnTo>
                  <a:lnTo>
                    <a:pt x="47" y="85"/>
                  </a:lnTo>
                  <a:lnTo>
                    <a:pt x="54" y="85"/>
                  </a:lnTo>
                  <a:lnTo>
                    <a:pt x="60" y="85"/>
                  </a:lnTo>
                  <a:lnTo>
                    <a:pt x="67" y="83"/>
                  </a:lnTo>
                  <a:close/>
                  <a:moveTo>
                    <a:pt x="105" y="43"/>
                  </a:moveTo>
                  <a:lnTo>
                    <a:pt x="107" y="52"/>
                  </a:lnTo>
                  <a:lnTo>
                    <a:pt x="104" y="67"/>
                  </a:lnTo>
                  <a:lnTo>
                    <a:pt x="99" y="80"/>
                  </a:lnTo>
                  <a:lnTo>
                    <a:pt x="89" y="91"/>
                  </a:lnTo>
                  <a:lnTo>
                    <a:pt x="77" y="75"/>
                  </a:lnTo>
                  <a:lnTo>
                    <a:pt x="84" y="6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105" y="43"/>
                  </a:lnTo>
                  <a:close/>
                  <a:moveTo>
                    <a:pt x="2" y="43"/>
                  </a:moveTo>
                  <a:lnTo>
                    <a:pt x="20" y="49"/>
                  </a:lnTo>
                  <a:lnTo>
                    <a:pt x="20" y="52"/>
                  </a:lnTo>
                  <a:lnTo>
                    <a:pt x="23" y="65"/>
                  </a:lnTo>
                  <a:lnTo>
                    <a:pt x="30" y="75"/>
                  </a:lnTo>
                  <a:lnTo>
                    <a:pt x="18" y="91"/>
                  </a:lnTo>
                  <a:lnTo>
                    <a:pt x="8" y="80"/>
                  </a:lnTo>
                  <a:lnTo>
                    <a:pt x="3" y="67"/>
                  </a:lnTo>
                  <a:lnTo>
                    <a:pt x="0" y="52"/>
                  </a:lnTo>
                  <a:lnTo>
                    <a:pt x="2" y="43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1" y="16"/>
                  </a:lnTo>
                  <a:lnTo>
                    <a:pt x="101" y="31"/>
                  </a:lnTo>
                  <a:lnTo>
                    <a:pt x="83" y="36"/>
                  </a:lnTo>
                  <a:lnTo>
                    <a:pt x="73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4" y="25"/>
                  </a:lnTo>
                  <a:lnTo>
                    <a:pt x="24" y="36"/>
                  </a:lnTo>
                  <a:lnTo>
                    <a:pt x="6" y="31"/>
                  </a:lnTo>
                  <a:lnTo>
                    <a:pt x="16" y="16"/>
                  </a:lnTo>
                  <a:lnTo>
                    <a:pt x="30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209">
              <a:extLst>
                <a:ext uri="{FF2B5EF4-FFF2-40B4-BE49-F238E27FC236}">
                  <a16:creationId xmlns:a16="http://schemas.microsoft.com/office/drawing/2014/main" id="{3B66FAD7-8222-46D5-A415-F1A083382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953" y="1912376"/>
              <a:ext cx="172851" cy="131128"/>
            </a:xfrm>
            <a:custGeom>
              <a:avLst/>
              <a:gdLst>
                <a:gd name="T0" fmla="*/ 44 w 116"/>
                <a:gd name="T1" fmla="*/ 21 h 88"/>
                <a:gd name="T2" fmla="*/ 44 w 116"/>
                <a:gd name="T3" fmla="*/ 65 h 88"/>
                <a:gd name="T4" fmla="*/ 80 w 116"/>
                <a:gd name="T5" fmla="*/ 44 h 88"/>
                <a:gd name="T6" fmla="*/ 44 w 116"/>
                <a:gd name="T7" fmla="*/ 21 h 88"/>
                <a:gd name="T8" fmla="*/ 59 w 116"/>
                <a:gd name="T9" fmla="*/ 0 h 88"/>
                <a:gd name="T10" fmla="*/ 85 w 116"/>
                <a:gd name="T11" fmla="*/ 1 h 88"/>
                <a:gd name="T12" fmla="*/ 112 w 116"/>
                <a:gd name="T13" fmla="*/ 4 h 88"/>
                <a:gd name="T14" fmla="*/ 115 w 116"/>
                <a:gd name="T15" fmla="*/ 22 h 88"/>
                <a:gd name="T16" fmla="*/ 116 w 116"/>
                <a:gd name="T17" fmla="*/ 44 h 88"/>
                <a:gd name="T18" fmla="*/ 115 w 116"/>
                <a:gd name="T19" fmla="*/ 64 h 88"/>
                <a:gd name="T20" fmla="*/ 112 w 116"/>
                <a:gd name="T21" fmla="*/ 84 h 88"/>
                <a:gd name="T22" fmla="*/ 85 w 116"/>
                <a:gd name="T23" fmla="*/ 86 h 88"/>
                <a:gd name="T24" fmla="*/ 59 w 116"/>
                <a:gd name="T25" fmla="*/ 88 h 88"/>
                <a:gd name="T26" fmla="*/ 31 w 116"/>
                <a:gd name="T27" fmla="*/ 86 h 88"/>
                <a:gd name="T28" fmla="*/ 6 w 116"/>
                <a:gd name="T29" fmla="*/ 84 h 88"/>
                <a:gd name="T30" fmla="*/ 2 w 116"/>
                <a:gd name="T31" fmla="*/ 64 h 88"/>
                <a:gd name="T32" fmla="*/ 0 w 116"/>
                <a:gd name="T33" fmla="*/ 44 h 88"/>
                <a:gd name="T34" fmla="*/ 2 w 116"/>
                <a:gd name="T35" fmla="*/ 22 h 88"/>
                <a:gd name="T36" fmla="*/ 6 w 116"/>
                <a:gd name="T37" fmla="*/ 4 h 88"/>
                <a:gd name="T38" fmla="*/ 31 w 116"/>
                <a:gd name="T39" fmla="*/ 1 h 88"/>
                <a:gd name="T40" fmla="*/ 59 w 116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88">
                  <a:moveTo>
                    <a:pt x="44" y="21"/>
                  </a:moveTo>
                  <a:lnTo>
                    <a:pt x="44" y="65"/>
                  </a:lnTo>
                  <a:lnTo>
                    <a:pt x="80" y="44"/>
                  </a:lnTo>
                  <a:lnTo>
                    <a:pt x="44" y="21"/>
                  </a:lnTo>
                  <a:close/>
                  <a:moveTo>
                    <a:pt x="59" y="0"/>
                  </a:moveTo>
                  <a:lnTo>
                    <a:pt x="85" y="1"/>
                  </a:lnTo>
                  <a:lnTo>
                    <a:pt x="112" y="4"/>
                  </a:lnTo>
                  <a:lnTo>
                    <a:pt x="115" y="22"/>
                  </a:lnTo>
                  <a:lnTo>
                    <a:pt x="116" y="44"/>
                  </a:lnTo>
                  <a:lnTo>
                    <a:pt x="115" y="64"/>
                  </a:lnTo>
                  <a:lnTo>
                    <a:pt x="112" y="84"/>
                  </a:lnTo>
                  <a:lnTo>
                    <a:pt x="85" y="86"/>
                  </a:lnTo>
                  <a:lnTo>
                    <a:pt x="59" y="88"/>
                  </a:lnTo>
                  <a:lnTo>
                    <a:pt x="31" y="86"/>
                  </a:lnTo>
                  <a:lnTo>
                    <a:pt x="6" y="84"/>
                  </a:lnTo>
                  <a:lnTo>
                    <a:pt x="2" y="64"/>
                  </a:lnTo>
                  <a:lnTo>
                    <a:pt x="0" y="44"/>
                  </a:lnTo>
                  <a:lnTo>
                    <a:pt x="2" y="22"/>
                  </a:lnTo>
                  <a:lnTo>
                    <a:pt x="6" y="4"/>
                  </a:lnTo>
                  <a:lnTo>
                    <a:pt x="31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210">
              <a:extLst>
                <a:ext uri="{FF2B5EF4-FFF2-40B4-BE49-F238E27FC236}">
                  <a16:creationId xmlns:a16="http://schemas.microsoft.com/office/drawing/2014/main" id="{FC991CF9-4C06-43A4-90B0-9F803815D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73" y="2715538"/>
              <a:ext cx="129638" cy="126658"/>
            </a:xfrm>
            <a:custGeom>
              <a:avLst/>
              <a:gdLst>
                <a:gd name="T0" fmla="*/ 55 w 87"/>
                <a:gd name="T1" fmla="*/ 28 h 85"/>
                <a:gd name="T2" fmla="*/ 48 w 87"/>
                <a:gd name="T3" fmla="*/ 37 h 85"/>
                <a:gd name="T4" fmla="*/ 52 w 87"/>
                <a:gd name="T5" fmla="*/ 37 h 85"/>
                <a:gd name="T6" fmla="*/ 55 w 87"/>
                <a:gd name="T7" fmla="*/ 40 h 85"/>
                <a:gd name="T8" fmla="*/ 53 w 87"/>
                <a:gd name="T9" fmla="*/ 45 h 85"/>
                <a:gd name="T10" fmla="*/ 49 w 87"/>
                <a:gd name="T11" fmla="*/ 52 h 85"/>
                <a:gd name="T12" fmla="*/ 47 w 87"/>
                <a:gd name="T13" fmla="*/ 54 h 85"/>
                <a:gd name="T14" fmla="*/ 44 w 87"/>
                <a:gd name="T15" fmla="*/ 50 h 85"/>
                <a:gd name="T16" fmla="*/ 43 w 87"/>
                <a:gd name="T17" fmla="*/ 44 h 85"/>
                <a:gd name="T18" fmla="*/ 41 w 87"/>
                <a:gd name="T19" fmla="*/ 37 h 85"/>
                <a:gd name="T20" fmla="*/ 39 w 87"/>
                <a:gd name="T21" fmla="*/ 30 h 85"/>
                <a:gd name="T22" fmla="*/ 36 w 87"/>
                <a:gd name="T23" fmla="*/ 26 h 85"/>
                <a:gd name="T24" fmla="*/ 31 w 87"/>
                <a:gd name="T25" fmla="*/ 26 h 85"/>
                <a:gd name="T26" fmla="*/ 24 w 87"/>
                <a:gd name="T27" fmla="*/ 30 h 85"/>
                <a:gd name="T28" fmla="*/ 20 w 87"/>
                <a:gd name="T29" fmla="*/ 36 h 85"/>
                <a:gd name="T30" fmla="*/ 17 w 87"/>
                <a:gd name="T31" fmla="*/ 37 h 85"/>
                <a:gd name="T32" fmla="*/ 20 w 87"/>
                <a:gd name="T33" fmla="*/ 40 h 85"/>
                <a:gd name="T34" fmla="*/ 23 w 87"/>
                <a:gd name="T35" fmla="*/ 38 h 85"/>
                <a:gd name="T36" fmla="*/ 25 w 87"/>
                <a:gd name="T37" fmla="*/ 38 h 85"/>
                <a:gd name="T38" fmla="*/ 29 w 87"/>
                <a:gd name="T39" fmla="*/ 50 h 85"/>
                <a:gd name="T40" fmla="*/ 35 w 87"/>
                <a:gd name="T41" fmla="*/ 65 h 85"/>
                <a:gd name="T42" fmla="*/ 37 w 87"/>
                <a:gd name="T43" fmla="*/ 69 h 85"/>
                <a:gd name="T44" fmla="*/ 43 w 87"/>
                <a:gd name="T45" fmla="*/ 70 h 85"/>
                <a:gd name="T46" fmla="*/ 51 w 87"/>
                <a:gd name="T47" fmla="*/ 65 h 85"/>
                <a:gd name="T48" fmla="*/ 65 w 87"/>
                <a:gd name="T49" fmla="*/ 48 h 85"/>
                <a:gd name="T50" fmla="*/ 68 w 87"/>
                <a:gd name="T51" fmla="*/ 29 h 85"/>
                <a:gd name="T52" fmla="*/ 60 w 87"/>
                <a:gd name="T53" fmla="*/ 25 h 85"/>
                <a:gd name="T54" fmla="*/ 60 w 87"/>
                <a:gd name="T55" fmla="*/ 2 h 85"/>
                <a:gd name="T56" fmla="*/ 84 w 87"/>
                <a:gd name="T57" fmla="*/ 25 h 85"/>
                <a:gd name="T58" fmla="*/ 84 w 87"/>
                <a:gd name="T59" fmla="*/ 60 h 85"/>
                <a:gd name="T60" fmla="*/ 60 w 87"/>
                <a:gd name="T61" fmla="*/ 82 h 85"/>
                <a:gd name="T62" fmla="*/ 27 w 87"/>
                <a:gd name="T63" fmla="*/ 82 h 85"/>
                <a:gd name="T64" fmla="*/ 4 w 87"/>
                <a:gd name="T65" fmla="*/ 60 h 85"/>
                <a:gd name="T66" fmla="*/ 4 w 87"/>
                <a:gd name="T67" fmla="*/ 25 h 85"/>
                <a:gd name="T68" fmla="*/ 27 w 87"/>
                <a:gd name="T6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85">
                  <a:moveTo>
                    <a:pt x="60" y="25"/>
                  </a:moveTo>
                  <a:lnTo>
                    <a:pt x="55" y="28"/>
                  </a:lnTo>
                  <a:lnTo>
                    <a:pt x="49" y="32"/>
                  </a:lnTo>
                  <a:lnTo>
                    <a:pt x="48" y="37"/>
                  </a:lnTo>
                  <a:lnTo>
                    <a:pt x="51" y="36"/>
                  </a:lnTo>
                  <a:lnTo>
                    <a:pt x="52" y="37"/>
                  </a:lnTo>
                  <a:lnTo>
                    <a:pt x="53" y="37"/>
                  </a:lnTo>
                  <a:lnTo>
                    <a:pt x="55" y="40"/>
                  </a:lnTo>
                  <a:lnTo>
                    <a:pt x="55" y="42"/>
                  </a:lnTo>
                  <a:lnTo>
                    <a:pt x="53" y="45"/>
                  </a:lnTo>
                  <a:lnTo>
                    <a:pt x="51" y="48"/>
                  </a:lnTo>
                  <a:lnTo>
                    <a:pt x="49" y="52"/>
                  </a:lnTo>
                  <a:lnTo>
                    <a:pt x="48" y="53"/>
                  </a:lnTo>
                  <a:lnTo>
                    <a:pt x="47" y="54"/>
                  </a:lnTo>
                  <a:lnTo>
                    <a:pt x="45" y="53"/>
                  </a:lnTo>
                  <a:lnTo>
                    <a:pt x="44" y="50"/>
                  </a:lnTo>
                  <a:lnTo>
                    <a:pt x="43" y="48"/>
                  </a:lnTo>
                  <a:lnTo>
                    <a:pt x="43" y="44"/>
                  </a:lnTo>
                  <a:lnTo>
                    <a:pt x="41" y="40"/>
                  </a:lnTo>
                  <a:lnTo>
                    <a:pt x="41" y="37"/>
                  </a:lnTo>
                  <a:lnTo>
                    <a:pt x="40" y="33"/>
                  </a:lnTo>
                  <a:lnTo>
                    <a:pt x="39" y="30"/>
                  </a:lnTo>
                  <a:lnTo>
                    <a:pt x="37" y="28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24" y="30"/>
                  </a:lnTo>
                  <a:lnTo>
                    <a:pt x="21" y="33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3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8" y="42"/>
                  </a:lnTo>
                  <a:lnTo>
                    <a:pt x="29" y="50"/>
                  </a:lnTo>
                  <a:lnTo>
                    <a:pt x="32" y="60"/>
                  </a:lnTo>
                  <a:lnTo>
                    <a:pt x="35" y="65"/>
                  </a:lnTo>
                  <a:lnTo>
                    <a:pt x="36" y="66"/>
                  </a:lnTo>
                  <a:lnTo>
                    <a:pt x="37" y="69"/>
                  </a:lnTo>
                  <a:lnTo>
                    <a:pt x="40" y="70"/>
                  </a:lnTo>
                  <a:lnTo>
                    <a:pt x="43" y="70"/>
                  </a:lnTo>
                  <a:lnTo>
                    <a:pt x="45" y="69"/>
                  </a:lnTo>
                  <a:lnTo>
                    <a:pt x="51" y="65"/>
                  </a:lnTo>
                  <a:lnTo>
                    <a:pt x="57" y="57"/>
                  </a:lnTo>
                  <a:lnTo>
                    <a:pt x="65" y="48"/>
                  </a:lnTo>
                  <a:lnTo>
                    <a:pt x="69" y="36"/>
                  </a:lnTo>
                  <a:lnTo>
                    <a:pt x="68" y="29"/>
                  </a:lnTo>
                  <a:lnTo>
                    <a:pt x="65" y="26"/>
                  </a:lnTo>
                  <a:lnTo>
                    <a:pt x="60" y="25"/>
                  </a:lnTo>
                  <a:close/>
                  <a:moveTo>
                    <a:pt x="44" y="0"/>
                  </a:moveTo>
                  <a:lnTo>
                    <a:pt x="60" y="2"/>
                  </a:lnTo>
                  <a:lnTo>
                    <a:pt x="75" y="12"/>
                  </a:lnTo>
                  <a:lnTo>
                    <a:pt x="84" y="25"/>
                  </a:lnTo>
                  <a:lnTo>
                    <a:pt x="87" y="42"/>
                  </a:lnTo>
                  <a:lnTo>
                    <a:pt x="84" y="60"/>
                  </a:lnTo>
                  <a:lnTo>
                    <a:pt x="75" y="73"/>
                  </a:lnTo>
                  <a:lnTo>
                    <a:pt x="60" y="82"/>
                  </a:lnTo>
                  <a:lnTo>
                    <a:pt x="44" y="85"/>
                  </a:lnTo>
                  <a:lnTo>
                    <a:pt x="27" y="82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05EBF442-0DDA-4A04-A7FB-D60065CE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316" y="1851282"/>
              <a:ext cx="165401" cy="163910"/>
            </a:xfrm>
            <a:custGeom>
              <a:avLst/>
              <a:gdLst>
                <a:gd name="T0" fmla="*/ 111 w 111"/>
                <a:gd name="T1" fmla="*/ 0 h 110"/>
                <a:gd name="T2" fmla="*/ 111 w 111"/>
                <a:gd name="T3" fmla="*/ 79 h 110"/>
                <a:gd name="T4" fmla="*/ 107 w 111"/>
                <a:gd name="T5" fmla="*/ 87 h 110"/>
                <a:gd name="T6" fmla="*/ 99 w 111"/>
                <a:gd name="T7" fmla="*/ 94 h 110"/>
                <a:gd name="T8" fmla="*/ 87 w 111"/>
                <a:gd name="T9" fmla="*/ 97 h 110"/>
                <a:gd name="T10" fmla="*/ 73 w 111"/>
                <a:gd name="T11" fmla="*/ 94 h 110"/>
                <a:gd name="T12" fmla="*/ 65 w 111"/>
                <a:gd name="T13" fmla="*/ 87 h 110"/>
                <a:gd name="T14" fmla="*/ 61 w 111"/>
                <a:gd name="T15" fmla="*/ 79 h 110"/>
                <a:gd name="T16" fmla="*/ 65 w 111"/>
                <a:gd name="T17" fmla="*/ 70 h 110"/>
                <a:gd name="T18" fmla="*/ 73 w 111"/>
                <a:gd name="T19" fmla="*/ 63 h 110"/>
                <a:gd name="T20" fmla="*/ 87 w 111"/>
                <a:gd name="T21" fmla="*/ 62 h 110"/>
                <a:gd name="T22" fmla="*/ 92 w 111"/>
                <a:gd name="T23" fmla="*/ 62 h 110"/>
                <a:gd name="T24" fmla="*/ 96 w 111"/>
                <a:gd name="T25" fmla="*/ 63 h 110"/>
                <a:gd name="T26" fmla="*/ 96 w 111"/>
                <a:gd name="T27" fmla="*/ 28 h 110"/>
                <a:gd name="T28" fmla="*/ 48 w 111"/>
                <a:gd name="T29" fmla="*/ 41 h 110"/>
                <a:gd name="T30" fmla="*/ 48 w 111"/>
                <a:gd name="T31" fmla="*/ 93 h 110"/>
                <a:gd name="T32" fmla="*/ 45 w 111"/>
                <a:gd name="T33" fmla="*/ 102 h 110"/>
                <a:gd name="T34" fmla="*/ 36 w 111"/>
                <a:gd name="T35" fmla="*/ 107 h 110"/>
                <a:gd name="T36" fmla="*/ 24 w 111"/>
                <a:gd name="T37" fmla="*/ 110 h 110"/>
                <a:gd name="T38" fmla="*/ 12 w 111"/>
                <a:gd name="T39" fmla="*/ 107 h 110"/>
                <a:gd name="T40" fmla="*/ 3 w 111"/>
                <a:gd name="T41" fmla="*/ 102 h 110"/>
                <a:gd name="T42" fmla="*/ 0 w 111"/>
                <a:gd name="T43" fmla="*/ 93 h 110"/>
                <a:gd name="T44" fmla="*/ 3 w 111"/>
                <a:gd name="T45" fmla="*/ 83 h 110"/>
                <a:gd name="T46" fmla="*/ 12 w 111"/>
                <a:gd name="T47" fmla="*/ 78 h 110"/>
                <a:gd name="T48" fmla="*/ 24 w 111"/>
                <a:gd name="T49" fmla="*/ 75 h 110"/>
                <a:gd name="T50" fmla="*/ 29 w 111"/>
                <a:gd name="T51" fmla="*/ 75 h 110"/>
                <a:gd name="T52" fmla="*/ 35 w 111"/>
                <a:gd name="T53" fmla="*/ 77 h 110"/>
                <a:gd name="T54" fmla="*/ 35 w 111"/>
                <a:gd name="T55" fmla="*/ 21 h 110"/>
                <a:gd name="T56" fmla="*/ 111 w 111"/>
                <a:gd name="T5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10">
                  <a:moveTo>
                    <a:pt x="111" y="0"/>
                  </a:moveTo>
                  <a:lnTo>
                    <a:pt x="111" y="79"/>
                  </a:lnTo>
                  <a:lnTo>
                    <a:pt x="107" y="87"/>
                  </a:lnTo>
                  <a:lnTo>
                    <a:pt x="99" y="94"/>
                  </a:lnTo>
                  <a:lnTo>
                    <a:pt x="87" y="97"/>
                  </a:lnTo>
                  <a:lnTo>
                    <a:pt x="73" y="94"/>
                  </a:lnTo>
                  <a:lnTo>
                    <a:pt x="65" y="87"/>
                  </a:lnTo>
                  <a:lnTo>
                    <a:pt x="61" y="79"/>
                  </a:lnTo>
                  <a:lnTo>
                    <a:pt x="65" y="70"/>
                  </a:lnTo>
                  <a:lnTo>
                    <a:pt x="73" y="63"/>
                  </a:lnTo>
                  <a:lnTo>
                    <a:pt x="87" y="62"/>
                  </a:lnTo>
                  <a:lnTo>
                    <a:pt x="92" y="62"/>
                  </a:lnTo>
                  <a:lnTo>
                    <a:pt x="96" y="63"/>
                  </a:lnTo>
                  <a:lnTo>
                    <a:pt x="96" y="28"/>
                  </a:lnTo>
                  <a:lnTo>
                    <a:pt x="48" y="41"/>
                  </a:lnTo>
                  <a:lnTo>
                    <a:pt x="48" y="93"/>
                  </a:lnTo>
                  <a:lnTo>
                    <a:pt x="45" y="102"/>
                  </a:lnTo>
                  <a:lnTo>
                    <a:pt x="36" y="107"/>
                  </a:lnTo>
                  <a:lnTo>
                    <a:pt x="24" y="110"/>
                  </a:lnTo>
                  <a:lnTo>
                    <a:pt x="12" y="107"/>
                  </a:lnTo>
                  <a:lnTo>
                    <a:pt x="3" y="102"/>
                  </a:lnTo>
                  <a:lnTo>
                    <a:pt x="0" y="93"/>
                  </a:lnTo>
                  <a:lnTo>
                    <a:pt x="3" y="83"/>
                  </a:lnTo>
                  <a:lnTo>
                    <a:pt x="12" y="78"/>
                  </a:lnTo>
                  <a:lnTo>
                    <a:pt x="24" y="75"/>
                  </a:lnTo>
                  <a:lnTo>
                    <a:pt x="29" y="75"/>
                  </a:lnTo>
                  <a:lnTo>
                    <a:pt x="35" y="77"/>
                  </a:lnTo>
                  <a:lnTo>
                    <a:pt x="35" y="2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214">
              <a:extLst>
                <a:ext uri="{FF2B5EF4-FFF2-40B4-BE49-F238E27FC236}">
                  <a16:creationId xmlns:a16="http://schemas.microsoft.com/office/drawing/2014/main" id="{D28DDBB0-2653-488C-88E2-EC442F332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948" y="1769327"/>
              <a:ext cx="178812" cy="178812"/>
            </a:xfrm>
            <a:custGeom>
              <a:avLst/>
              <a:gdLst>
                <a:gd name="T0" fmla="*/ 46 w 120"/>
                <a:gd name="T1" fmla="*/ 16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7 h 120"/>
                <a:gd name="T12" fmla="*/ 24 w 120"/>
                <a:gd name="T13" fmla="*/ 67 h 120"/>
                <a:gd name="T14" fmla="*/ 34 w 120"/>
                <a:gd name="T15" fmla="*/ 73 h 120"/>
                <a:gd name="T16" fmla="*/ 46 w 120"/>
                <a:gd name="T17" fmla="*/ 76 h 120"/>
                <a:gd name="T18" fmla="*/ 58 w 120"/>
                <a:gd name="T19" fmla="*/ 73 h 120"/>
                <a:gd name="T20" fmla="*/ 67 w 120"/>
                <a:gd name="T21" fmla="*/ 67 h 120"/>
                <a:gd name="T22" fmla="*/ 74 w 120"/>
                <a:gd name="T23" fmla="*/ 57 h 120"/>
                <a:gd name="T24" fmla="*/ 75 w 120"/>
                <a:gd name="T25" fmla="*/ 45 h 120"/>
                <a:gd name="T26" fmla="*/ 74 w 120"/>
                <a:gd name="T27" fmla="*/ 33 h 120"/>
                <a:gd name="T28" fmla="*/ 67 w 120"/>
                <a:gd name="T29" fmla="*/ 24 h 120"/>
                <a:gd name="T30" fmla="*/ 58 w 120"/>
                <a:gd name="T31" fmla="*/ 17 h 120"/>
                <a:gd name="T32" fmla="*/ 46 w 120"/>
                <a:gd name="T33" fmla="*/ 16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8 w 120"/>
                <a:gd name="T45" fmla="*/ 61 h 120"/>
                <a:gd name="T46" fmla="*/ 80 w 120"/>
                <a:gd name="T47" fmla="*/ 75 h 120"/>
                <a:gd name="T48" fmla="*/ 83 w 120"/>
                <a:gd name="T49" fmla="*/ 75 h 120"/>
                <a:gd name="T50" fmla="*/ 86 w 120"/>
                <a:gd name="T51" fmla="*/ 76 h 120"/>
                <a:gd name="T52" fmla="*/ 88 w 120"/>
                <a:gd name="T53" fmla="*/ 79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2 h 120"/>
                <a:gd name="T62" fmla="*/ 120 w 120"/>
                <a:gd name="T63" fmla="*/ 114 h 120"/>
                <a:gd name="T64" fmla="*/ 118 w 120"/>
                <a:gd name="T65" fmla="*/ 117 h 120"/>
                <a:gd name="T66" fmla="*/ 115 w 120"/>
                <a:gd name="T67" fmla="*/ 120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7 h 120"/>
                <a:gd name="T76" fmla="*/ 79 w 120"/>
                <a:gd name="T77" fmla="*/ 88 h 120"/>
                <a:gd name="T78" fmla="*/ 76 w 120"/>
                <a:gd name="T79" fmla="*/ 85 h 120"/>
                <a:gd name="T80" fmla="*/ 75 w 120"/>
                <a:gd name="T81" fmla="*/ 83 h 120"/>
                <a:gd name="T82" fmla="*/ 75 w 120"/>
                <a:gd name="T83" fmla="*/ 80 h 120"/>
                <a:gd name="T84" fmla="*/ 62 w 120"/>
                <a:gd name="T85" fmla="*/ 88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3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6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7"/>
                  </a:lnTo>
                  <a:lnTo>
                    <a:pt x="24" y="67"/>
                  </a:lnTo>
                  <a:lnTo>
                    <a:pt x="34" y="73"/>
                  </a:lnTo>
                  <a:lnTo>
                    <a:pt x="46" y="76"/>
                  </a:lnTo>
                  <a:lnTo>
                    <a:pt x="58" y="73"/>
                  </a:lnTo>
                  <a:lnTo>
                    <a:pt x="67" y="67"/>
                  </a:lnTo>
                  <a:lnTo>
                    <a:pt x="74" y="57"/>
                  </a:lnTo>
                  <a:lnTo>
                    <a:pt x="75" y="45"/>
                  </a:lnTo>
                  <a:lnTo>
                    <a:pt x="74" y="33"/>
                  </a:lnTo>
                  <a:lnTo>
                    <a:pt x="67" y="24"/>
                  </a:lnTo>
                  <a:lnTo>
                    <a:pt x="58" y="17"/>
                  </a:lnTo>
                  <a:lnTo>
                    <a:pt x="46" y="16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8" y="61"/>
                  </a:lnTo>
                  <a:lnTo>
                    <a:pt x="80" y="75"/>
                  </a:lnTo>
                  <a:lnTo>
                    <a:pt x="83" y="75"/>
                  </a:lnTo>
                  <a:lnTo>
                    <a:pt x="86" y="76"/>
                  </a:lnTo>
                  <a:lnTo>
                    <a:pt x="88" y="79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2"/>
                  </a:lnTo>
                  <a:lnTo>
                    <a:pt x="120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7"/>
                  </a:lnTo>
                  <a:lnTo>
                    <a:pt x="79" y="88"/>
                  </a:lnTo>
                  <a:lnTo>
                    <a:pt x="76" y="85"/>
                  </a:lnTo>
                  <a:lnTo>
                    <a:pt x="75" y="83"/>
                  </a:lnTo>
                  <a:lnTo>
                    <a:pt x="75" y="80"/>
                  </a:lnTo>
                  <a:lnTo>
                    <a:pt x="62" y="88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216">
              <a:extLst>
                <a:ext uri="{FF2B5EF4-FFF2-40B4-BE49-F238E27FC236}">
                  <a16:creationId xmlns:a16="http://schemas.microsoft.com/office/drawing/2014/main" id="{4CE1F0F1-FDF4-4A3D-887F-6AE253408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79" y="1228423"/>
              <a:ext cx="119208" cy="119208"/>
            </a:xfrm>
            <a:custGeom>
              <a:avLst/>
              <a:gdLst>
                <a:gd name="T0" fmla="*/ 52 w 80"/>
                <a:gd name="T1" fmla="*/ 25 h 80"/>
                <a:gd name="T2" fmla="*/ 46 w 80"/>
                <a:gd name="T3" fmla="*/ 29 h 80"/>
                <a:gd name="T4" fmla="*/ 44 w 80"/>
                <a:gd name="T5" fmla="*/ 36 h 80"/>
                <a:gd name="T6" fmla="*/ 48 w 80"/>
                <a:gd name="T7" fmla="*/ 34 h 80"/>
                <a:gd name="T8" fmla="*/ 49 w 80"/>
                <a:gd name="T9" fmla="*/ 40 h 80"/>
                <a:gd name="T10" fmla="*/ 46 w 80"/>
                <a:gd name="T11" fmla="*/ 45 h 80"/>
                <a:gd name="T12" fmla="*/ 44 w 80"/>
                <a:gd name="T13" fmla="*/ 50 h 80"/>
                <a:gd name="T14" fmla="*/ 41 w 80"/>
                <a:gd name="T15" fmla="*/ 49 h 80"/>
                <a:gd name="T16" fmla="*/ 38 w 80"/>
                <a:gd name="T17" fmla="*/ 41 h 80"/>
                <a:gd name="T18" fmla="*/ 37 w 80"/>
                <a:gd name="T19" fmla="*/ 34 h 80"/>
                <a:gd name="T20" fmla="*/ 36 w 80"/>
                <a:gd name="T21" fmla="*/ 29 h 80"/>
                <a:gd name="T22" fmla="*/ 33 w 80"/>
                <a:gd name="T23" fmla="*/ 25 h 80"/>
                <a:gd name="T24" fmla="*/ 28 w 80"/>
                <a:gd name="T25" fmla="*/ 26 h 80"/>
                <a:gd name="T26" fmla="*/ 22 w 80"/>
                <a:gd name="T27" fmla="*/ 29 h 80"/>
                <a:gd name="T28" fmla="*/ 18 w 80"/>
                <a:gd name="T29" fmla="*/ 34 h 80"/>
                <a:gd name="T30" fmla="*/ 16 w 80"/>
                <a:gd name="T31" fmla="*/ 36 h 80"/>
                <a:gd name="T32" fmla="*/ 18 w 80"/>
                <a:gd name="T33" fmla="*/ 38 h 80"/>
                <a:gd name="T34" fmla="*/ 21 w 80"/>
                <a:gd name="T35" fmla="*/ 37 h 80"/>
                <a:gd name="T36" fmla="*/ 24 w 80"/>
                <a:gd name="T37" fmla="*/ 37 h 80"/>
                <a:gd name="T38" fmla="*/ 28 w 80"/>
                <a:gd name="T39" fmla="*/ 48 h 80"/>
                <a:gd name="T40" fmla="*/ 32 w 80"/>
                <a:gd name="T41" fmla="*/ 61 h 80"/>
                <a:gd name="T42" fmla="*/ 34 w 80"/>
                <a:gd name="T43" fmla="*/ 64 h 80"/>
                <a:gd name="T44" fmla="*/ 38 w 80"/>
                <a:gd name="T45" fmla="*/ 65 h 80"/>
                <a:gd name="T46" fmla="*/ 46 w 80"/>
                <a:gd name="T47" fmla="*/ 61 h 80"/>
                <a:gd name="T48" fmla="*/ 60 w 80"/>
                <a:gd name="T49" fmla="*/ 45 h 80"/>
                <a:gd name="T50" fmla="*/ 64 w 80"/>
                <a:gd name="T51" fmla="*/ 30 h 80"/>
                <a:gd name="T52" fmla="*/ 60 w 80"/>
                <a:gd name="T53" fmla="*/ 25 h 80"/>
                <a:gd name="T54" fmla="*/ 54 w 80"/>
                <a:gd name="T55" fmla="*/ 25 h 80"/>
                <a:gd name="T56" fmla="*/ 56 w 80"/>
                <a:gd name="T57" fmla="*/ 4 h 80"/>
                <a:gd name="T58" fmla="*/ 76 w 80"/>
                <a:gd name="T59" fmla="*/ 25 h 80"/>
                <a:gd name="T60" fmla="*/ 76 w 80"/>
                <a:gd name="T61" fmla="*/ 56 h 80"/>
                <a:gd name="T62" fmla="*/ 56 w 80"/>
                <a:gd name="T63" fmla="*/ 77 h 80"/>
                <a:gd name="T64" fmla="*/ 24 w 80"/>
                <a:gd name="T65" fmla="*/ 77 h 80"/>
                <a:gd name="T66" fmla="*/ 2 w 80"/>
                <a:gd name="T67" fmla="*/ 56 h 80"/>
                <a:gd name="T68" fmla="*/ 2 w 80"/>
                <a:gd name="T69" fmla="*/ 25 h 80"/>
                <a:gd name="T70" fmla="*/ 24 w 80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80">
                  <a:moveTo>
                    <a:pt x="54" y="25"/>
                  </a:moveTo>
                  <a:lnTo>
                    <a:pt x="52" y="25"/>
                  </a:lnTo>
                  <a:lnTo>
                    <a:pt x="49" y="26"/>
                  </a:lnTo>
                  <a:lnTo>
                    <a:pt x="46" y="29"/>
                  </a:lnTo>
                  <a:lnTo>
                    <a:pt x="44" y="32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4"/>
                  </a:lnTo>
                  <a:lnTo>
                    <a:pt x="49" y="37"/>
                  </a:lnTo>
                  <a:lnTo>
                    <a:pt x="49" y="40"/>
                  </a:lnTo>
                  <a:lnTo>
                    <a:pt x="49" y="42"/>
                  </a:lnTo>
                  <a:lnTo>
                    <a:pt x="46" y="45"/>
                  </a:lnTo>
                  <a:lnTo>
                    <a:pt x="45" y="48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41" y="49"/>
                  </a:lnTo>
                  <a:lnTo>
                    <a:pt x="40" y="46"/>
                  </a:lnTo>
                  <a:lnTo>
                    <a:pt x="38" y="41"/>
                  </a:lnTo>
                  <a:lnTo>
                    <a:pt x="37" y="38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29"/>
                  </a:lnTo>
                  <a:lnTo>
                    <a:pt x="34" y="26"/>
                  </a:lnTo>
                  <a:lnTo>
                    <a:pt x="33" y="25"/>
                  </a:lnTo>
                  <a:lnTo>
                    <a:pt x="30" y="25"/>
                  </a:lnTo>
                  <a:lnTo>
                    <a:pt x="28" y="26"/>
                  </a:lnTo>
                  <a:lnTo>
                    <a:pt x="25" y="2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7" y="36"/>
                  </a:lnTo>
                  <a:lnTo>
                    <a:pt x="1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37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4" y="37"/>
                  </a:lnTo>
                  <a:lnTo>
                    <a:pt x="25" y="41"/>
                  </a:lnTo>
                  <a:lnTo>
                    <a:pt x="28" y="48"/>
                  </a:lnTo>
                  <a:lnTo>
                    <a:pt x="29" y="56"/>
                  </a:lnTo>
                  <a:lnTo>
                    <a:pt x="32" y="61"/>
                  </a:lnTo>
                  <a:lnTo>
                    <a:pt x="33" y="62"/>
                  </a:lnTo>
                  <a:lnTo>
                    <a:pt x="34" y="64"/>
                  </a:lnTo>
                  <a:lnTo>
                    <a:pt x="36" y="65"/>
                  </a:lnTo>
                  <a:lnTo>
                    <a:pt x="38" y="65"/>
                  </a:lnTo>
                  <a:lnTo>
                    <a:pt x="41" y="65"/>
                  </a:lnTo>
                  <a:lnTo>
                    <a:pt x="46" y="61"/>
                  </a:lnTo>
                  <a:lnTo>
                    <a:pt x="53" y="54"/>
                  </a:lnTo>
                  <a:lnTo>
                    <a:pt x="60" y="45"/>
                  </a:lnTo>
                  <a:lnTo>
                    <a:pt x="62" y="34"/>
                  </a:lnTo>
                  <a:lnTo>
                    <a:pt x="64" y="30"/>
                  </a:lnTo>
                  <a:lnTo>
                    <a:pt x="62" y="28"/>
                  </a:lnTo>
                  <a:lnTo>
                    <a:pt x="60" y="25"/>
                  </a:lnTo>
                  <a:lnTo>
                    <a:pt x="58" y="25"/>
                  </a:lnTo>
                  <a:lnTo>
                    <a:pt x="54" y="25"/>
                  </a:lnTo>
                  <a:close/>
                  <a:moveTo>
                    <a:pt x="40" y="0"/>
                  </a:moveTo>
                  <a:lnTo>
                    <a:pt x="56" y="4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80" y="40"/>
                  </a:lnTo>
                  <a:lnTo>
                    <a:pt x="76" y="56"/>
                  </a:lnTo>
                  <a:lnTo>
                    <a:pt x="68" y="68"/>
                  </a:lnTo>
                  <a:lnTo>
                    <a:pt x="56" y="77"/>
                  </a:lnTo>
                  <a:lnTo>
                    <a:pt x="40" y="80"/>
                  </a:lnTo>
                  <a:lnTo>
                    <a:pt x="24" y="77"/>
                  </a:lnTo>
                  <a:lnTo>
                    <a:pt x="12" y="68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433DC5-0C6E-4428-89B0-ACFC21A2AAF5}"/>
              </a:ext>
            </a:extLst>
          </p:cNvPr>
          <p:cNvGrpSpPr/>
          <p:nvPr/>
        </p:nvGrpSpPr>
        <p:grpSpPr>
          <a:xfrm>
            <a:off x="3404713" y="819511"/>
            <a:ext cx="1205212" cy="1212940"/>
            <a:chOff x="4539617" y="1092681"/>
            <a:chExt cx="1606949" cy="1617253"/>
          </a:xfrm>
        </p:grpSpPr>
        <p:sp>
          <p:nvSpPr>
            <p:cNvPr id="183" name="Freeform 42">
              <a:extLst>
                <a:ext uri="{FF2B5EF4-FFF2-40B4-BE49-F238E27FC236}">
                  <a16:creationId xmlns:a16="http://schemas.microsoft.com/office/drawing/2014/main" id="{AB2F6B41-B137-4F56-88D6-E9D773C9E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9617" y="1092681"/>
              <a:ext cx="1606949" cy="1617253"/>
            </a:xfrm>
            <a:custGeom>
              <a:avLst/>
              <a:gdLst>
                <a:gd name="T0" fmla="*/ 1376 w 3742"/>
                <a:gd name="T1" fmla="*/ 960 h 3765"/>
                <a:gd name="T2" fmla="*/ 837 w 3742"/>
                <a:gd name="T3" fmla="*/ 1001 h 3765"/>
                <a:gd name="T4" fmla="*/ 683 w 3742"/>
                <a:gd name="T5" fmla="*/ 1092 h 3765"/>
                <a:gd name="T6" fmla="*/ 596 w 3742"/>
                <a:gd name="T7" fmla="*/ 1253 h 3765"/>
                <a:gd name="T8" fmla="*/ 553 w 3742"/>
                <a:gd name="T9" fmla="*/ 1612 h 3765"/>
                <a:gd name="T10" fmla="*/ 550 w 3742"/>
                <a:gd name="T11" fmla="*/ 1972 h 3765"/>
                <a:gd name="T12" fmla="*/ 566 w 3742"/>
                <a:gd name="T13" fmla="*/ 2334 h 3765"/>
                <a:gd name="T14" fmla="*/ 629 w 3742"/>
                <a:gd name="T15" fmla="*/ 2599 h 3765"/>
                <a:gd name="T16" fmla="*/ 753 w 3742"/>
                <a:gd name="T17" fmla="*/ 2729 h 3765"/>
                <a:gd name="T18" fmla="*/ 1045 w 3742"/>
                <a:gd name="T19" fmla="*/ 2787 h 3765"/>
                <a:gd name="T20" fmla="*/ 1706 w 3742"/>
                <a:gd name="T21" fmla="*/ 2808 h 3765"/>
                <a:gd name="T22" fmla="*/ 2367 w 3742"/>
                <a:gd name="T23" fmla="*/ 2804 h 3765"/>
                <a:gd name="T24" fmla="*/ 2905 w 3742"/>
                <a:gd name="T25" fmla="*/ 2764 h 3765"/>
                <a:gd name="T26" fmla="*/ 3060 w 3742"/>
                <a:gd name="T27" fmla="*/ 2673 h 3765"/>
                <a:gd name="T28" fmla="*/ 3145 w 3742"/>
                <a:gd name="T29" fmla="*/ 2510 h 3765"/>
                <a:gd name="T30" fmla="*/ 3188 w 3742"/>
                <a:gd name="T31" fmla="*/ 2153 h 3765"/>
                <a:gd name="T32" fmla="*/ 3192 w 3742"/>
                <a:gd name="T33" fmla="*/ 1792 h 3765"/>
                <a:gd name="T34" fmla="*/ 3176 w 3742"/>
                <a:gd name="T35" fmla="*/ 1431 h 3765"/>
                <a:gd name="T36" fmla="*/ 3113 w 3742"/>
                <a:gd name="T37" fmla="*/ 1166 h 3765"/>
                <a:gd name="T38" fmla="*/ 2989 w 3742"/>
                <a:gd name="T39" fmla="*/ 1036 h 3765"/>
                <a:gd name="T40" fmla="*/ 2696 w 3742"/>
                <a:gd name="T41" fmla="*/ 977 h 3765"/>
                <a:gd name="T42" fmla="*/ 2036 w 3742"/>
                <a:gd name="T43" fmla="*/ 956 h 3765"/>
                <a:gd name="T44" fmla="*/ 1990 w 3742"/>
                <a:gd name="T45" fmla="*/ 3 h 3765"/>
                <a:gd name="T46" fmla="*/ 2441 w 3742"/>
                <a:gd name="T47" fmla="*/ 88 h 3765"/>
                <a:gd name="T48" fmla="*/ 2847 w 3742"/>
                <a:gd name="T49" fmla="*/ 276 h 3765"/>
                <a:gd name="T50" fmla="*/ 3194 w 3742"/>
                <a:gd name="T51" fmla="*/ 550 h 3765"/>
                <a:gd name="T52" fmla="*/ 3468 w 3742"/>
                <a:gd name="T53" fmla="*/ 899 h 3765"/>
                <a:gd name="T54" fmla="*/ 3654 w 3742"/>
                <a:gd name="T55" fmla="*/ 1309 h 3765"/>
                <a:gd name="T56" fmla="*/ 3738 w 3742"/>
                <a:gd name="T57" fmla="*/ 1763 h 3765"/>
                <a:gd name="T58" fmla="*/ 3709 w 3742"/>
                <a:gd name="T59" fmla="*/ 2234 h 3765"/>
                <a:gd name="T60" fmla="*/ 3572 w 3742"/>
                <a:gd name="T61" fmla="*/ 2667 h 3765"/>
                <a:gd name="T62" fmla="*/ 3341 w 3742"/>
                <a:gd name="T63" fmla="*/ 3047 h 3765"/>
                <a:gd name="T64" fmla="*/ 3029 w 3742"/>
                <a:gd name="T65" fmla="*/ 3361 h 3765"/>
                <a:gd name="T66" fmla="*/ 2651 w 3742"/>
                <a:gd name="T67" fmla="*/ 3594 h 3765"/>
                <a:gd name="T68" fmla="*/ 2220 w 3742"/>
                <a:gd name="T69" fmla="*/ 3732 h 3765"/>
                <a:gd name="T70" fmla="*/ 1753 w 3742"/>
                <a:gd name="T71" fmla="*/ 3762 h 3765"/>
                <a:gd name="T72" fmla="*/ 1301 w 3742"/>
                <a:gd name="T73" fmla="*/ 3676 h 3765"/>
                <a:gd name="T74" fmla="*/ 895 w 3742"/>
                <a:gd name="T75" fmla="*/ 3488 h 3765"/>
                <a:gd name="T76" fmla="*/ 548 w 3742"/>
                <a:gd name="T77" fmla="*/ 3213 h 3765"/>
                <a:gd name="T78" fmla="*/ 274 w 3742"/>
                <a:gd name="T79" fmla="*/ 2864 h 3765"/>
                <a:gd name="T80" fmla="*/ 88 w 3742"/>
                <a:gd name="T81" fmla="*/ 2455 h 3765"/>
                <a:gd name="T82" fmla="*/ 3 w 3742"/>
                <a:gd name="T83" fmla="*/ 2001 h 3765"/>
                <a:gd name="T84" fmla="*/ 32 w 3742"/>
                <a:gd name="T85" fmla="*/ 1531 h 3765"/>
                <a:gd name="T86" fmla="*/ 169 w 3742"/>
                <a:gd name="T87" fmla="*/ 1098 h 3765"/>
                <a:gd name="T88" fmla="*/ 401 w 3742"/>
                <a:gd name="T89" fmla="*/ 717 h 3765"/>
                <a:gd name="T90" fmla="*/ 712 w 3742"/>
                <a:gd name="T91" fmla="*/ 403 h 3765"/>
                <a:gd name="T92" fmla="*/ 1092 w 3742"/>
                <a:gd name="T93" fmla="*/ 170 h 3765"/>
                <a:gd name="T94" fmla="*/ 1522 w 3742"/>
                <a:gd name="T95" fmla="*/ 32 h 3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42" h="3765">
                  <a:moveTo>
                    <a:pt x="1871" y="956"/>
                  </a:moveTo>
                  <a:lnTo>
                    <a:pt x="1707" y="956"/>
                  </a:lnTo>
                  <a:lnTo>
                    <a:pt x="1541" y="957"/>
                  </a:lnTo>
                  <a:lnTo>
                    <a:pt x="1376" y="960"/>
                  </a:lnTo>
                  <a:lnTo>
                    <a:pt x="1210" y="967"/>
                  </a:lnTo>
                  <a:lnTo>
                    <a:pt x="1047" y="977"/>
                  </a:lnTo>
                  <a:lnTo>
                    <a:pt x="882" y="993"/>
                  </a:lnTo>
                  <a:lnTo>
                    <a:pt x="837" y="1001"/>
                  </a:lnTo>
                  <a:lnTo>
                    <a:pt x="794" y="1015"/>
                  </a:lnTo>
                  <a:lnTo>
                    <a:pt x="753" y="1036"/>
                  </a:lnTo>
                  <a:lnTo>
                    <a:pt x="716" y="1062"/>
                  </a:lnTo>
                  <a:lnTo>
                    <a:pt x="683" y="1092"/>
                  </a:lnTo>
                  <a:lnTo>
                    <a:pt x="654" y="1127"/>
                  </a:lnTo>
                  <a:lnTo>
                    <a:pt x="629" y="1166"/>
                  </a:lnTo>
                  <a:lnTo>
                    <a:pt x="610" y="1208"/>
                  </a:lnTo>
                  <a:lnTo>
                    <a:pt x="596" y="1253"/>
                  </a:lnTo>
                  <a:lnTo>
                    <a:pt x="579" y="1341"/>
                  </a:lnTo>
                  <a:lnTo>
                    <a:pt x="567" y="1431"/>
                  </a:lnTo>
                  <a:lnTo>
                    <a:pt x="558" y="1520"/>
                  </a:lnTo>
                  <a:lnTo>
                    <a:pt x="553" y="1612"/>
                  </a:lnTo>
                  <a:lnTo>
                    <a:pt x="551" y="1703"/>
                  </a:lnTo>
                  <a:lnTo>
                    <a:pt x="550" y="1792"/>
                  </a:lnTo>
                  <a:lnTo>
                    <a:pt x="550" y="1882"/>
                  </a:lnTo>
                  <a:lnTo>
                    <a:pt x="550" y="1972"/>
                  </a:lnTo>
                  <a:lnTo>
                    <a:pt x="551" y="2062"/>
                  </a:lnTo>
                  <a:lnTo>
                    <a:pt x="553" y="2153"/>
                  </a:lnTo>
                  <a:lnTo>
                    <a:pt x="558" y="2244"/>
                  </a:lnTo>
                  <a:lnTo>
                    <a:pt x="566" y="2334"/>
                  </a:lnTo>
                  <a:lnTo>
                    <a:pt x="579" y="2423"/>
                  </a:lnTo>
                  <a:lnTo>
                    <a:pt x="595" y="2510"/>
                  </a:lnTo>
                  <a:lnTo>
                    <a:pt x="609" y="2556"/>
                  </a:lnTo>
                  <a:lnTo>
                    <a:pt x="629" y="2599"/>
                  </a:lnTo>
                  <a:lnTo>
                    <a:pt x="653" y="2638"/>
                  </a:lnTo>
                  <a:lnTo>
                    <a:pt x="682" y="2673"/>
                  </a:lnTo>
                  <a:lnTo>
                    <a:pt x="716" y="2703"/>
                  </a:lnTo>
                  <a:lnTo>
                    <a:pt x="753" y="2729"/>
                  </a:lnTo>
                  <a:lnTo>
                    <a:pt x="794" y="2748"/>
                  </a:lnTo>
                  <a:lnTo>
                    <a:pt x="837" y="2764"/>
                  </a:lnTo>
                  <a:lnTo>
                    <a:pt x="882" y="2772"/>
                  </a:lnTo>
                  <a:lnTo>
                    <a:pt x="1045" y="2787"/>
                  </a:lnTo>
                  <a:lnTo>
                    <a:pt x="1210" y="2797"/>
                  </a:lnTo>
                  <a:lnTo>
                    <a:pt x="1375" y="2804"/>
                  </a:lnTo>
                  <a:lnTo>
                    <a:pt x="1541" y="2807"/>
                  </a:lnTo>
                  <a:lnTo>
                    <a:pt x="1706" y="2808"/>
                  </a:lnTo>
                  <a:lnTo>
                    <a:pt x="1870" y="2809"/>
                  </a:lnTo>
                  <a:lnTo>
                    <a:pt x="2036" y="2808"/>
                  </a:lnTo>
                  <a:lnTo>
                    <a:pt x="2201" y="2807"/>
                  </a:lnTo>
                  <a:lnTo>
                    <a:pt x="2367" y="2804"/>
                  </a:lnTo>
                  <a:lnTo>
                    <a:pt x="2532" y="2797"/>
                  </a:lnTo>
                  <a:lnTo>
                    <a:pt x="2696" y="2787"/>
                  </a:lnTo>
                  <a:lnTo>
                    <a:pt x="2860" y="2772"/>
                  </a:lnTo>
                  <a:lnTo>
                    <a:pt x="2905" y="2764"/>
                  </a:lnTo>
                  <a:lnTo>
                    <a:pt x="2948" y="2748"/>
                  </a:lnTo>
                  <a:lnTo>
                    <a:pt x="2989" y="2729"/>
                  </a:lnTo>
                  <a:lnTo>
                    <a:pt x="3026" y="2703"/>
                  </a:lnTo>
                  <a:lnTo>
                    <a:pt x="3060" y="2673"/>
                  </a:lnTo>
                  <a:lnTo>
                    <a:pt x="3089" y="2638"/>
                  </a:lnTo>
                  <a:lnTo>
                    <a:pt x="3113" y="2599"/>
                  </a:lnTo>
                  <a:lnTo>
                    <a:pt x="3133" y="2556"/>
                  </a:lnTo>
                  <a:lnTo>
                    <a:pt x="3145" y="2510"/>
                  </a:lnTo>
                  <a:lnTo>
                    <a:pt x="3163" y="2423"/>
                  </a:lnTo>
                  <a:lnTo>
                    <a:pt x="3176" y="2334"/>
                  </a:lnTo>
                  <a:lnTo>
                    <a:pt x="3184" y="2244"/>
                  </a:lnTo>
                  <a:lnTo>
                    <a:pt x="3188" y="2153"/>
                  </a:lnTo>
                  <a:lnTo>
                    <a:pt x="3191" y="2062"/>
                  </a:lnTo>
                  <a:lnTo>
                    <a:pt x="3192" y="1972"/>
                  </a:lnTo>
                  <a:lnTo>
                    <a:pt x="3192" y="1882"/>
                  </a:lnTo>
                  <a:lnTo>
                    <a:pt x="3192" y="1792"/>
                  </a:lnTo>
                  <a:lnTo>
                    <a:pt x="3191" y="1703"/>
                  </a:lnTo>
                  <a:lnTo>
                    <a:pt x="3188" y="1612"/>
                  </a:lnTo>
                  <a:lnTo>
                    <a:pt x="3184" y="1520"/>
                  </a:lnTo>
                  <a:lnTo>
                    <a:pt x="3176" y="1431"/>
                  </a:lnTo>
                  <a:lnTo>
                    <a:pt x="3164" y="1341"/>
                  </a:lnTo>
                  <a:lnTo>
                    <a:pt x="3147" y="1253"/>
                  </a:lnTo>
                  <a:lnTo>
                    <a:pt x="3133" y="1208"/>
                  </a:lnTo>
                  <a:lnTo>
                    <a:pt x="3113" y="1166"/>
                  </a:lnTo>
                  <a:lnTo>
                    <a:pt x="3089" y="1127"/>
                  </a:lnTo>
                  <a:lnTo>
                    <a:pt x="3060" y="1092"/>
                  </a:lnTo>
                  <a:lnTo>
                    <a:pt x="3026" y="1062"/>
                  </a:lnTo>
                  <a:lnTo>
                    <a:pt x="2989" y="1036"/>
                  </a:lnTo>
                  <a:lnTo>
                    <a:pt x="2949" y="1015"/>
                  </a:lnTo>
                  <a:lnTo>
                    <a:pt x="2906" y="1001"/>
                  </a:lnTo>
                  <a:lnTo>
                    <a:pt x="2861" y="993"/>
                  </a:lnTo>
                  <a:lnTo>
                    <a:pt x="2696" y="977"/>
                  </a:lnTo>
                  <a:lnTo>
                    <a:pt x="2532" y="967"/>
                  </a:lnTo>
                  <a:lnTo>
                    <a:pt x="2367" y="960"/>
                  </a:lnTo>
                  <a:lnTo>
                    <a:pt x="2202" y="957"/>
                  </a:lnTo>
                  <a:lnTo>
                    <a:pt x="2036" y="956"/>
                  </a:lnTo>
                  <a:lnTo>
                    <a:pt x="1871" y="956"/>
                  </a:lnTo>
                  <a:close/>
                  <a:moveTo>
                    <a:pt x="1871" y="0"/>
                  </a:moveTo>
                  <a:lnTo>
                    <a:pt x="1871" y="0"/>
                  </a:lnTo>
                  <a:lnTo>
                    <a:pt x="1990" y="3"/>
                  </a:lnTo>
                  <a:lnTo>
                    <a:pt x="2106" y="15"/>
                  </a:lnTo>
                  <a:lnTo>
                    <a:pt x="2220" y="32"/>
                  </a:lnTo>
                  <a:lnTo>
                    <a:pt x="2332" y="57"/>
                  </a:lnTo>
                  <a:lnTo>
                    <a:pt x="2441" y="88"/>
                  </a:lnTo>
                  <a:lnTo>
                    <a:pt x="2547" y="127"/>
                  </a:lnTo>
                  <a:lnTo>
                    <a:pt x="2651" y="170"/>
                  </a:lnTo>
                  <a:lnTo>
                    <a:pt x="2751" y="220"/>
                  </a:lnTo>
                  <a:lnTo>
                    <a:pt x="2847" y="276"/>
                  </a:lnTo>
                  <a:lnTo>
                    <a:pt x="2940" y="337"/>
                  </a:lnTo>
                  <a:lnTo>
                    <a:pt x="3029" y="403"/>
                  </a:lnTo>
                  <a:lnTo>
                    <a:pt x="3114" y="475"/>
                  </a:lnTo>
                  <a:lnTo>
                    <a:pt x="3194" y="550"/>
                  </a:lnTo>
                  <a:lnTo>
                    <a:pt x="3270" y="632"/>
                  </a:lnTo>
                  <a:lnTo>
                    <a:pt x="3341" y="717"/>
                  </a:lnTo>
                  <a:lnTo>
                    <a:pt x="3406" y="806"/>
                  </a:lnTo>
                  <a:lnTo>
                    <a:pt x="3468" y="899"/>
                  </a:lnTo>
                  <a:lnTo>
                    <a:pt x="3522" y="998"/>
                  </a:lnTo>
                  <a:lnTo>
                    <a:pt x="3572" y="1098"/>
                  </a:lnTo>
                  <a:lnTo>
                    <a:pt x="3616" y="1202"/>
                  </a:lnTo>
                  <a:lnTo>
                    <a:pt x="3654" y="1309"/>
                  </a:lnTo>
                  <a:lnTo>
                    <a:pt x="3685" y="1419"/>
                  </a:lnTo>
                  <a:lnTo>
                    <a:pt x="3709" y="1531"/>
                  </a:lnTo>
                  <a:lnTo>
                    <a:pt x="3728" y="1647"/>
                  </a:lnTo>
                  <a:lnTo>
                    <a:pt x="3738" y="1763"/>
                  </a:lnTo>
                  <a:lnTo>
                    <a:pt x="3742" y="1882"/>
                  </a:lnTo>
                  <a:lnTo>
                    <a:pt x="3738" y="2001"/>
                  </a:lnTo>
                  <a:lnTo>
                    <a:pt x="3728" y="2118"/>
                  </a:lnTo>
                  <a:lnTo>
                    <a:pt x="3709" y="2234"/>
                  </a:lnTo>
                  <a:lnTo>
                    <a:pt x="3685" y="2346"/>
                  </a:lnTo>
                  <a:lnTo>
                    <a:pt x="3654" y="2455"/>
                  </a:lnTo>
                  <a:lnTo>
                    <a:pt x="3616" y="2563"/>
                  </a:lnTo>
                  <a:lnTo>
                    <a:pt x="3572" y="2667"/>
                  </a:lnTo>
                  <a:lnTo>
                    <a:pt x="3522" y="2767"/>
                  </a:lnTo>
                  <a:lnTo>
                    <a:pt x="3468" y="2864"/>
                  </a:lnTo>
                  <a:lnTo>
                    <a:pt x="3406" y="2957"/>
                  </a:lnTo>
                  <a:lnTo>
                    <a:pt x="3341" y="3047"/>
                  </a:lnTo>
                  <a:lnTo>
                    <a:pt x="3270" y="3132"/>
                  </a:lnTo>
                  <a:lnTo>
                    <a:pt x="3194" y="3213"/>
                  </a:lnTo>
                  <a:lnTo>
                    <a:pt x="3114" y="3290"/>
                  </a:lnTo>
                  <a:lnTo>
                    <a:pt x="3029" y="3361"/>
                  </a:lnTo>
                  <a:lnTo>
                    <a:pt x="2940" y="3428"/>
                  </a:lnTo>
                  <a:lnTo>
                    <a:pt x="2847" y="3488"/>
                  </a:lnTo>
                  <a:lnTo>
                    <a:pt x="2751" y="3545"/>
                  </a:lnTo>
                  <a:lnTo>
                    <a:pt x="2651" y="3594"/>
                  </a:lnTo>
                  <a:lnTo>
                    <a:pt x="2547" y="3638"/>
                  </a:lnTo>
                  <a:lnTo>
                    <a:pt x="2441" y="3676"/>
                  </a:lnTo>
                  <a:lnTo>
                    <a:pt x="2332" y="3707"/>
                  </a:lnTo>
                  <a:lnTo>
                    <a:pt x="2220" y="3732"/>
                  </a:lnTo>
                  <a:lnTo>
                    <a:pt x="2106" y="3750"/>
                  </a:lnTo>
                  <a:lnTo>
                    <a:pt x="1990" y="3762"/>
                  </a:lnTo>
                  <a:lnTo>
                    <a:pt x="1871" y="3765"/>
                  </a:lnTo>
                  <a:lnTo>
                    <a:pt x="1753" y="3762"/>
                  </a:lnTo>
                  <a:lnTo>
                    <a:pt x="1636" y="3750"/>
                  </a:lnTo>
                  <a:lnTo>
                    <a:pt x="1522" y="3732"/>
                  </a:lnTo>
                  <a:lnTo>
                    <a:pt x="1410" y="3707"/>
                  </a:lnTo>
                  <a:lnTo>
                    <a:pt x="1301" y="3676"/>
                  </a:lnTo>
                  <a:lnTo>
                    <a:pt x="1195" y="3638"/>
                  </a:lnTo>
                  <a:lnTo>
                    <a:pt x="1092" y="3594"/>
                  </a:lnTo>
                  <a:lnTo>
                    <a:pt x="991" y="3545"/>
                  </a:lnTo>
                  <a:lnTo>
                    <a:pt x="895" y="3488"/>
                  </a:lnTo>
                  <a:lnTo>
                    <a:pt x="802" y="3428"/>
                  </a:lnTo>
                  <a:lnTo>
                    <a:pt x="712" y="3361"/>
                  </a:lnTo>
                  <a:lnTo>
                    <a:pt x="628" y="3290"/>
                  </a:lnTo>
                  <a:lnTo>
                    <a:pt x="548" y="3213"/>
                  </a:lnTo>
                  <a:lnTo>
                    <a:pt x="472" y="3132"/>
                  </a:lnTo>
                  <a:lnTo>
                    <a:pt x="401" y="3047"/>
                  </a:lnTo>
                  <a:lnTo>
                    <a:pt x="335" y="2957"/>
                  </a:lnTo>
                  <a:lnTo>
                    <a:pt x="274" y="2864"/>
                  </a:lnTo>
                  <a:lnTo>
                    <a:pt x="219" y="2767"/>
                  </a:lnTo>
                  <a:lnTo>
                    <a:pt x="169" y="2667"/>
                  </a:lnTo>
                  <a:lnTo>
                    <a:pt x="125" y="2563"/>
                  </a:lnTo>
                  <a:lnTo>
                    <a:pt x="88" y="2455"/>
                  </a:lnTo>
                  <a:lnTo>
                    <a:pt x="57" y="2346"/>
                  </a:lnTo>
                  <a:lnTo>
                    <a:pt x="32" y="2234"/>
                  </a:lnTo>
                  <a:lnTo>
                    <a:pt x="14" y="2118"/>
                  </a:lnTo>
                  <a:lnTo>
                    <a:pt x="3" y="2001"/>
                  </a:lnTo>
                  <a:lnTo>
                    <a:pt x="0" y="1882"/>
                  </a:lnTo>
                  <a:lnTo>
                    <a:pt x="3" y="1763"/>
                  </a:lnTo>
                  <a:lnTo>
                    <a:pt x="14" y="1647"/>
                  </a:lnTo>
                  <a:lnTo>
                    <a:pt x="32" y="1531"/>
                  </a:lnTo>
                  <a:lnTo>
                    <a:pt x="57" y="1419"/>
                  </a:lnTo>
                  <a:lnTo>
                    <a:pt x="88" y="1309"/>
                  </a:lnTo>
                  <a:lnTo>
                    <a:pt x="125" y="1202"/>
                  </a:lnTo>
                  <a:lnTo>
                    <a:pt x="169" y="1098"/>
                  </a:lnTo>
                  <a:lnTo>
                    <a:pt x="219" y="998"/>
                  </a:lnTo>
                  <a:lnTo>
                    <a:pt x="274" y="899"/>
                  </a:lnTo>
                  <a:lnTo>
                    <a:pt x="335" y="806"/>
                  </a:lnTo>
                  <a:lnTo>
                    <a:pt x="401" y="717"/>
                  </a:lnTo>
                  <a:lnTo>
                    <a:pt x="472" y="632"/>
                  </a:lnTo>
                  <a:lnTo>
                    <a:pt x="548" y="550"/>
                  </a:lnTo>
                  <a:lnTo>
                    <a:pt x="628" y="475"/>
                  </a:lnTo>
                  <a:lnTo>
                    <a:pt x="712" y="403"/>
                  </a:lnTo>
                  <a:lnTo>
                    <a:pt x="802" y="337"/>
                  </a:lnTo>
                  <a:lnTo>
                    <a:pt x="895" y="276"/>
                  </a:lnTo>
                  <a:lnTo>
                    <a:pt x="991" y="220"/>
                  </a:lnTo>
                  <a:lnTo>
                    <a:pt x="1092" y="170"/>
                  </a:lnTo>
                  <a:lnTo>
                    <a:pt x="1195" y="127"/>
                  </a:lnTo>
                  <a:lnTo>
                    <a:pt x="1301" y="88"/>
                  </a:lnTo>
                  <a:lnTo>
                    <a:pt x="1410" y="57"/>
                  </a:lnTo>
                  <a:lnTo>
                    <a:pt x="1522" y="32"/>
                  </a:lnTo>
                  <a:lnTo>
                    <a:pt x="1636" y="15"/>
                  </a:lnTo>
                  <a:lnTo>
                    <a:pt x="1753" y="3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297AD38-A695-408C-A2F7-4748A42770C7}"/>
                </a:ext>
              </a:extLst>
            </p:cNvPr>
            <p:cNvSpPr/>
            <p:nvPr/>
          </p:nvSpPr>
          <p:spPr>
            <a:xfrm>
              <a:off x="4652014" y="1236949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A8D0A2B-4733-4FDD-B37C-44C3132C588F}"/>
              </a:ext>
            </a:extLst>
          </p:cNvPr>
          <p:cNvGrpSpPr/>
          <p:nvPr/>
        </p:nvGrpSpPr>
        <p:grpSpPr>
          <a:xfrm>
            <a:off x="4437376" y="1151303"/>
            <a:ext cx="1204160" cy="1219403"/>
            <a:chOff x="5916502" y="1535070"/>
            <a:chExt cx="1605546" cy="1625871"/>
          </a:xfrm>
        </p:grpSpPr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467C73D8-EE13-48A2-9F57-71CECC48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502" y="1535070"/>
              <a:ext cx="1605546" cy="1625871"/>
            </a:xfrm>
            <a:custGeom>
              <a:avLst/>
              <a:gdLst>
                <a:gd name="T0" fmla="*/ 1795 w 3474"/>
                <a:gd name="T1" fmla="*/ 807 h 3518"/>
                <a:gd name="T2" fmla="*/ 1679 w 3474"/>
                <a:gd name="T3" fmla="*/ 843 h 3518"/>
                <a:gd name="T4" fmla="*/ 1593 w 3474"/>
                <a:gd name="T5" fmla="*/ 902 h 3518"/>
                <a:gd name="T6" fmla="*/ 1532 w 3474"/>
                <a:gd name="T7" fmla="*/ 977 h 3518"/>
                <a:gd name="T8" fmla="*/ 1494 w 3474"/>
                <a:gd name="T9" fmla="*/ 1062 h 3518"/>
                <a:gd name="T10" fmla="*/ 1473 w 3474"/>
                <a:gd name="T11" fmla="*/ 1148 h 3518"/>
                <a:gd name="T12" fmla="*/ 1468 w 3474"/>
                <a:gd name="T13" fmla="*/ 1228 h 3518"/>
                <a:gd name="T14" fmla="*/ 1269 w 3474"/>
                <a:gd name="T15" fmla="*/ 1821 h 3518"/>
                <a:gd name="T16" fmla="*/ 1886 w 3474"/>
                <a:gd name="T17" fmla="*/ 2840 h 3518"/>
                <a:gd name="T18" fmla="*/ 2206 w 3474"/>
                <a:gd name="T19" fmla="*/ 1461 h 3518"/>
                <a:gd name="T20" fmla="*/ 1889 w 3474"/>
                <a:gd name="T21" fmla="*/ 1225 h 3518"/>
                <a:gd name="T22" fmla="*/ 1911 w 3474"/>
                <a:gd name="T23" fmla="*/ 1175 h 3518"/>
                <a:gd name="T24" fmla="*/ 1949 w 3474"/>
                <a:gd name="T25" fmla="*/ 1154 h 3518"/>
                <a:gd name="T26" fmla="*/ 2200 w 3474"/>
                <a:gd name="T27" fmla="*/ 1151 h 3518"/>
                <a:gd name="T28" fmla="*/ 1738 w 3474"/>
                <a:gd name="T29" fmla="*/ 0 h 3518"/>
                <a:gd name="T30" fmla="*/ 2060 w 3474"/>
                <a:gd name="T31" fmla="*/ 31 h 3518"/>
                <a:gd name="T32" fmla="*/ 2365 w 3474"/>
                <a:gd name="T33" fmla="*/ 119 h 3518"/>
                <a:gd name="T34" fmla="*/ 2643 w 3474"/>
                <a:gd name="T35" fmla="*/ 259 h 3518"/>
                <a:gd name="T36" fmla="*/ 2890 w 3474"/>
                <a:gd name="T37" fmla="*/ 445 h 3518"/>
                <a:gd name="T38" fmla="*/ 3101 w 3474"/>
                <a:gd name="T39" fmla="*/ 671 h 3518"/>
                <a:gd name="T40" fmla="*/ 3271 w 3474"/>
                <a:gd name="T41" fmla="*/ 933 h 3518"/>
                <a:gd name="T42" fmla="*/ 3393 w 3474"/>
                <a:gd name="T43" fmla="*/ 1225 h 3518"/>
                <a:gd name="T44" fmla="*/ 3461 w 3474"/>
                <a:gd name="T45" fmla="*/ 1539 h 3518"/>
                <a:gd name="T46" fmla="*/ 3471 w 3474"/>
                <a:gd name="T47" fmla="*/ 1870 h 3518"/>
                <a:gd name="T48" fmla="*/ 3422 w 3474"/>
                <a:gd name="T49" fmla="*/ 2191 h 3518"/>
                <a:gd name="T50" fmla="*/ 3316 w 3474"/>
                <a:gd name="T51" fmla="*/ 2491 h 3518"/>
                <a:gd name="T52" fmla="*/ 3163 w 3474"/>
                <a:gd name="T53" fmla="*/ 2763 h 3518"/>
                <a:gd name="T54" fmla="*/ 2965 w 3474"/>
                <a:gd name="T55" fmla="*/ 3002 h 3518"/>
                <a:gd name="T56" fmla="*/ 2729 w 3474"/>
                <a:gd name="T57" fmla="*/ 3202 h 3518"/>
                <a:gd name="T58" fmla="*/ 2460 w 3474"/>
                <a:gd name="T59" fmla="*/ 3357 h 3518"/>
                <a:gd name="T60" fmla="*/ 2165 w 3474"/>
                <a:gd name="T61" fmla="*/ 3464 h 3518"/>
                <a:gd name="T62" fmla="*/ 1847 w 3474"/>
                <a:gd name="T63" fmla="*/ 3514 h 3518"/>
                <a:gd name="T64" fmla="*/ 1519 w 3474"/>
                <a:gd name="T65" fmla="*/ 3504 h 3518"/>
                <a:gd name="T66" fmla="*/ 1208 w 3474"/>
                <a:gd name="T67" fmla="*/ 3434 h 3518"/>
                <a:gd name="T68" fmla="*/ 921 w 3474"/>
                <a:gd name="T69" fmla="*/ 3311 h 3518"/>
                <a:gd name="T70" fmla="*/ 663 w 3474"/>
                <a:gd name="T71" fmla="*/ 3140 h 3518"/>
                <a:gd name="T72" fmla="*/ 439 w 3474"/>
                <a:gd name="T73" fmla="*/ 2926 h 3518"/>
                <a:gd name="T74" fmla="*/ 255 w 3474"/>
                <a:gd name="T75" fmla="*/ 2675 h 3518"/>
                <a:gd name="T76" fmla="*/ 117 w 3474"/>
                <a:gd name="T77" fmla="*/ 2394 h 3518"/>
                <a:gd name="T78" fmla="*/ 30 w 3474"/>
                <a:gd name="T79" fmla="*/ 2087 h 3518"/>
                <a:gd name="T80" fmla="*/ 0 w 3474"/>
                <a:gd name="T81" fmla="*/ 1759 h 3518"/>
                <a:gd name="T82" fmla="*/ 30 w 3474"/>
                <a:gd name="T83" fmla="*/ 1431 h 3518"/>
                <a:gd name="T84" fmla="*/ 117 w 3474"/>
                <a:gd name="T85" fmla="*/ 1124 h 3518"/>
                <a:gd name="T86" fmla="*/ 255 w 3474"/>
                <a:gd name="T87" fmla="*/ 843 h 3518"/>
                <a:gd name="T88" fmla="*/ 439 w 3474"/>
                <a:gd name="T89" fmla="*/ 592 h 3518"/>
                <a:gd name="T90" fmla="*/ 663 w 3474"/>
                <a:gd name="T91" fmla="*/ 379 h 3518"/>
                <a:gd name="T92" fmla="*/ 921 w 3474"/>
                <a:gd name="T93" fmla="*/ 207 h 3518"/>
                <a:gd name="T94" fmla="*/ 1208 w 3474"/>
                <a:gd name="T95" fmla="*/ 84 h 3518"/>
                <a:gd name="T96" fmla="*/ 1519 w 3474"/>
                <a:gd name="T97" fmla="*/ 1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74" h="3518">
                  <a:moveTo>
                    <a:pt x="1891" y="800"/>
                  </a:moveTo>
                  <a:lnTo>
                    <a:pt x="1841" y="801"/>
                  </a:lnTo>
                  <a:lnTo>
                    <a:pt x="1795" y="807"/>
                  </a:lnTo>
                  <a:lnTo>
                    <a:pt x="1753" y="816"/>
                  </a:lnTo>
                  <a:lnTo>
                    <a:pt x="1715" y="829"/>
                  </a:lnTo>
                  <a:lnTo>
                    <a:pt x="1679" y="843"/>
                  </a:lnTo>
                  <a:lnTo>
                    <a:pt x="1647" y="860"/>
                  </a:lnTo>
                  <a:lnTo>
                    <a:pt x="1619" y="880"/>
                  </a:lnTo>
                  <a:lnTo>
                    <a:pt x="1593" y="902"/>
                  </a:lnTo>
                  <a:lnTo>
                    <a:pt x="1570" y="925"/>
                  </a:lnTo>
                  <a:lnTo>
                    <a:pt x="1551" y="951"/>
                  </a:lnTo>
                  <a:lnTo>
                    <a:pt x="1532" y="977"/>
                  </a:lnTo>
                  <a:lnTo>
                    <a:pt x="1518" y="1005"/>
                  </a:lnTo>
                  <a:lnTo>
                    <a:pt x="1505" y="1033"/>
                  </a:lnTo>
                  <a:lnTo>
                    <a:pt x="1494" y="1062"/>
                  </a:lnTo>
                  <a:lnTo>
                    <a:pt x="1485" y="1090"/>
                  </a:lnTo>
                  <a:lnTo>
                    <a:pt x="1479" y="1119"/>
                  </a:lnTo>
                  <a:lnTo>
                    <a:pt x="1473" y="1148"/>
                  </a:lnTo>
                  <a:lnTo>
                    <a:pt x="1470" y="1175"/>
                  </a:lnTo>
                  <a:lnTo>
                    <a:pt x="1468" y="1201"/>
                  </a:lnTo>
                  <a:lnTo>
                    <a:pt x="1468" y="1228"/>
                  </a:lnTo>
                  <a:lnTo>
                    <a:pt x="1468" y="1461"/>
                  </a:lnTo>
                  <a:lnTo>
                    <a:pt x="1269" y="1461"/>
                  </a:lnTo>
                  <a:lnTo>
                    <a:pt x="1269" y="1821"/>
                  </a:lnTo>
                  <a:lnTo>
                    <a:pt x="1468" y="1821"/>
                  </a:lnTo>
                  <a:lnTo>
                    <a:pt x="1468" y="2840"/>
                  </a:lnTo>
                  <a:lnTo>
                    <a:pt x="1886" y="2840"/>
                  </a:lnTo>
                  <a:lnTo>
                    <a:pt x="1886" y="1821"/>
                  </a:lnTo>
                  <a:lnTo>
                    <a:pt x="2169" y="1821"/>
                  </a:lnTo>
                  <a:lnTo>
                    <a:pt x="2206" y="1461"/>
                  </a:lnTo>
                  <a:lnTo>
                    <a:pt x="1886" y="1461"/>
                  </a:lnTo>
                  <a:lnTo>
                    <a:pt x="1886" y="1249"/>
                  </a:lnTo>
                  <a:lnTo>
                    <a:pt x="1889" y="1225"/>
                  </a:lnTo>
                  <a:lnTo>
                    <a:pt x="1894" y="1205"/>
                  </a:lnTo>
                  <a:lnTo>
                    <a:pt x="1902" y="1188"/>
                  </a:lnTo>
                  <a:lnTo>
                    <a:pt x="1911" y="1175"/>
                  </a:lnTo>
                  <a:lnTo>
                    <a:pt x="1923" y="1165"/>
                  </a:lnTo>
                  <a:lnTo>
                    <a:pt x="1936" y="1159"/>
                  </a:lnTo>
                  <a:lnTo>
                    <a:pt x="1949" y="1154"/>
                  </a:lnTo>
                  <a:lnTo>
                    <a:pt x="1962" y="1152"/>
                  </a:lnTo>
                  <a:lnTo>
                    <a:pt x="1975" y="1151"/>
                  </a:lnTo>
                  <a:lnTo>
                    <a:pt x="2200" y="1151"/>
                  </a:lnTo>
                  <a:lnTo>
                    <a:pt x="2200" y="801"/>
                  </a:lnTo>
                  <a:lnTo>
                    <a:pt x="1891" y="800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67D65C7-7E08-4308-AED8-6208908888B5}"/>
                </a:ext>
              </a:extLst>
            </p:cNvPr>
            <p:cNvSpPr/>
            <p:nvPr/>
          </p:nvSpPr>
          <p:spPr>
            <a:xfrm>
              <a:off x="6140704" y="1678370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1CB5954-20E6-4C5C-86DD-6A152CEF7D90}"/>
              </a:ext>
            </a:extLst>
          </p:cNvPr>
          <p:cNvGrpSpPr/>
          <p:nvPr/>
        </p:nvGrpSpPr>
        <p:grpSpPr>
          <a:xfrm>
            <a:off x="5479649" y="815148"/>
            <a:ext cx="1204160" cy="1219403"/>
            <a:chOff x="7292476" y="1086863"/>
            <a:chExt cx="1605546" cy="1625871"/>
          </a:xfrm>
        </p:grpSpPr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DDB6D4B1-0E40-45EA-B0E0-1A53B3DC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476" y="1086863"/>
              <a:ext cx="1605546" cy="1625871"/>
            </a:xfrm>
            <a:custGeom>
              <a:avLst/>
              <a:gdLst>
                <a:gd name="T0" fmla="*/ 1968 w 3474"/>
                <a:gd name="T1" fmla="*/ 985 h 3518"/>
                <a:gd name="T2" fmla="*/ 1814 w 3474"/>
                <a:gd name="T3" fmla="*/ 1094 h 3518"/>
                <a:gd name="T4" fmla="*/ 1724 w 3474"/>
                <a:gd name="T5" fmla="*/ 1263 h 3518"/>
                <a:gd name="T6" fmla="*/ 1722 w 3474"/>
                <a:gd name="T7" fmla="*/ 1454 h 3518"/>
                <a:gd name="T8" fmla="*/ 1405 w 3474"/>
                <a:gd name="T9" fmla="*/ 1392 h 3518"/>
                <a:gd name="T10" fmla="*/ 1126 w 3474"/>
                <a:gd name="T11" fmla="*/ 1247 h 3518"/>
                <a:gd name="T12" fmla="*/ 899 w 3474"/>
                <a:gd name="T13" fmla="*/ 1032 h 3518"/>
                <a:gd name="T14" fmla="*/ 846 w 3474"/>
                <a:gd name="T15" fmla="*/ 1192 h 3518"/>
                <a:gd name="T16" fmla="*/ 873 w 3474"/>
                <a:gd name="T17" fmla="*/ 1384 h 3518"/>
                <a:gd name="T18" fmla="*/ 984 w 3474"/>
                <a:gd name="T19" fmla="*/ 1542 h 3518"/>
                <a:gd name="T20" fmla="*/ 883 w 3474"/>
                <a:gd name="T21" fmla="*/ 1541 h 3518"/>
                <a:gd name="T22" fmla="*/ 844 w 3474"/>
                <a:gd name="T23" fmla="*/ 1579 h 3518"/>
                <a:gd name="T24" fmla="*/ 918 w 3474"/>
                <a:gd name="T25" fmla="*/ 1765 h 3518"/>
                <a:gd name="T26" fmla="*/ 1067 w 3474"/>
                <a:gd name="T27" fmla="*/ 1891 h 3518"/>
                <a:gd name="T28" fmla="*/ 1092 w 3474"/>
                <a:gd name="T29" fmla="*/ 1936 h 3518"/>
                <a:gd name="T30" fmla="*/ 1000 w 3474"/>
                <a:gd name="T31" fmla="*/ 1977 h 3518"/>
                <a:gd name="T32" fmla="*/ 1121 w 3474"/>
                <a:gd name="T33" fmla="*/ 2130 h 3518"/>
                <a:gd name="T34" fmla="*/ 1303 w 3474"/>
                <a:gd name="T35" fmla="*/ 2207 h 3518"/>
                <a:gd name="T36" fmla="*/ 1187 w 3474"/>
                <a:gd name="T37" fmla="*/ 2314 h 3518"/>
                <a:gd name="T38" fmla="*/ 928 w 3474"/>
                <a:gd name="T39" fmla="*/ 2382 h 3518"/>
                <a:gd name="T40" fmla="*/ 830 w 3474"/>
                <a:gd name="T41" fmla="*/ 2419 h 3518"/>
                <a:gd name="T42" fmla="*/ 1129 w 3474"/>
                <a:gd name="T43" fmla="*/ 2534 h 3518"/>
                <a:gd name="T44" fmla="*/ 1459 w 3474"/>
                <a:gd name="T45" fmla="*/ 2558 h 3518"/>
                <a:gd name="T46" fmla="*/ 1762 w 3474"/>
                <a:gd name="T47" fmla="*/ 2497 h 3518"/>
                <a:gd name="T48" fmla="*/ 2017 w 3474"/>
                <a:gd name="T49" fmla="*/ 2367 h 3518"/>
                <a:gd name="T50" fmla="*/ 2220 w 3474"/>
                <a:gd name="T51" fmla="*/ 2186 h 3518"/>
                <a:gd name="T52" fmla="*/ 2372 w 3474"/>
                <a:gd name="T53" fmla="*/ 1965 h 3518"/>
                <a:gd name="T54" fmla="*/ 2469 w 3474"/>
                <a:gd name="T55" fmla="*/ 1722 h 3518"/>
                <a:gd name="T56" fmla="*/ 2511 w 3474"/>
                <a:gd name="T57" fmla="*/ 1471 h 3518"/>
                <a:gd name="T58" fmla="*/ 2600 w 3474"/>
                <a:gd name="T59" fmla="*/ 1282 h 3518"/>
                <a:gd name="T60" fmla="*/ 2657 w 3474"/>
                <a:gd name="T61" fmla="*/ 1170 h 3518"/>
                <a:gd name="T62" fmla="*/ 2522 w 3474"/>
                <a:gd name="T63" fmla="*/ 1184 h 3518"/>
                <a:gd name="T64" fmla="*/ 2641 w 3474"/>
                <a:gd name="T65" fmla="*/ 1033 h 3518"/>
                <a:gd name="T66" fmla="*/ 2471 w 3474"/>
                <a:gd name="T67" fmla="*/ 1068 h 3518"/>
                <a:gd name="T68" fmla="*/ 2295 w 3474"/>
                <a:gd name="T69" fmla="*/ 1002 h 3518"/>
                <a:gd name="T70" fmla="*/ 2112 w 3474"/>
                <a:gd name="T71" fmla="*/ 957 h 3518"/>
                <a:gd name="T72" fmla="*/ 2060 w 3474"/>
                <a:gd name="T73" fmla="*/ 31 h 3518"/>
                <a:gd name="T74" fmla="*/ 2460 w 3474"/>
                <a:gd name="T75" fmla="*/ 161 h 3518"/>
                <a:gd name="T76" fmla="*/ 2811 w 3474"/>
                <a:gd name="T77" fmla="*/ 379 h 3518"/>
                <a:gd name="T78" fmla="*/ 3101 w 3474"/>
                <a:gd name="T79" fmla="*/ 671 h 3518"/>
                <a:gd name="T80" fmla="*/ 3316 w 3474"/>
                <a:gd name="T81" fmla="*/ 1028 h 3518"/>
                <a:gd name="T82" fmla="*/ 3445 w 3474"/>
                <a:gd name="T83" fmla="*/ 1431 h 3518"/>
                <a:gd name="T84" fmla="*/ 3471 w 3474"/>
                <a:gd name="T85" fmla="*/ 1870 h 3518"/>
                <a:gd name="T86" fmla="*/ 3393 w 3474"/>
                <a:gd name="T87" fmla="*/ 2294 h 3518"/>
                <a:gd name="T88" fmla="*/ 3220 w 3474"/>
                <a:gd name="T89" fmla="*/ 2675 h 3518"/>
                <a:gd name="T90" fmla="*/ 2965 w 3474"/>
                <a:gd name="T91" fmla="*/ 3002 h 3518"/>
                <a:gd name="T92" fmla="*/ 2643 w 3474"/>
                <a:gd name="T93" fmla="*/ 3260 h 3518"/>
                <a:gd name="T94" fmla="*/ 2266 w 3474"/>
                <a:gd name="T95" fmla="*/ 3434 h 3518"/>
                <a:gd name="T96" fmla="*/ 1847 w 3474"/>
                <a:gd name="T97" fmla="*/ 3514 h 3518"/>
                <a:gd name="T98" fmla="*/ 1414 w 3474"/>
                <a:gd name="T99" fmla="*/ 3487 h 3518"/>
                <a:gd name="T100" fmla="*/ 1014 w 3474"/>
                <a:gd name="T101" fmla="*/ 3357 h 3518"/>
                <a:gd name="T102" fmla="*/ 663 w 3474"/>
                <a:gd name="T103" fmla="*/ 3140 h 3518"/>
                <a:gd name="T104" fmla="*/ 373 w 3474"/>
                <a:gd name="T105" fmla="*/ 2847 h 3518"/>
                <a:gd name="T106" fmla="*/ 157 w 3474"/>
                <a:gd name="T107" fmla="*/ 2491 h 3518"/>
                <a:gd name="T108" fmla="*/ 30 w 3474"/>
                <a:gd name="T109" fmla="*/ 2087 h 3518"/>
                <a:gd name="T110" fmla="*/ 3 w 3474"/>
                <a:gd name="T111" fmla="*/ 1648 h 3518"/>
                <a:gd name="T112" fmla="*/ 83 w 3474"/>
                <a:gd name="T113" fmla="*/ 1225 h 3518"/>
                <a:gd name="T114" fmla="*/ 255 w 3474"/>
                <a:gd name="T115" fmla="*/ 843 h 3518"/>
                <a:gd name="T116" fmla="*/ 510 w 3474"/>
                <a:gd name="T117" fmla="*/ 516 h 3518"/>
                <a:gd name="T118" fmla="*/ 831 w 3474"/>
                <a:gd name="T119" fmla="*/ 259 h 3518"/>
                <a:gd name="T120" fmla="*/ 1208 w 3474"/>
                <a:gd name="T121" fmla="*/ 84 h 3518"/>
                <a:gd name="T122" fmla="*/ 1628 w 3474"/>
                <a:gd name="T123" fmla="*/ 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74" h="3518">
                  <a:moveTo>
                    <a:pt x="2112" y="957"/>
                  </a:moveTo>
                  <a:lnTo>
                    <a:pt x="2061" y="961"/>
                  </a:lnTo>
                  <a:lnTo>
                    <a:pt x="2014" y="970"/>
                  </a:lnTo>
                  <a:lnTo>
                    <a:pt x="1968" y="985"/>
                  </a:lnTo>
                  <a:lnTo>
                    <a:pt x="1924" y="1005"/>
                  </a:lnTo>
                  <a:lnTo>
                    <a:pt x="1883" y="1030"/>
                  </a:lnTo>
                  <a:lnTo>
                    <a:pt x="1846" y="1060"/>
                  </a:lnTo>
                  <a:lnTo>
                    <a:pt x="1814" y="1094"/>
                  </a:lnTo>
                  <a:lnTo>
                    <a:pt x="1784" y="1131"/>
                  </a:lnTo>
                  <a:lnTo>
                    <a:pt x="1759" y="1172"/>
                  </a:lnTo>
                  <a:lnTo>
                    <a:pt x="1739" y="1216"/>
                  </a:lnTo>
                  <a:lnTo>
                    <a:pt x="1724" y="1263"/>
                  </a:lnTo>
                  <a:lnTo>
                    <a:pt x="1716" y="1311"/>
                  </a:lnTo>
                  <a:lnTo>
                    <a:pt x="1713" y="1362"/>
                  </a:lnTo>
                  <a:lnTo>
                    <a:pt x="1715" y="1409"/>
                  </a:lnTo>
                  <a:lnTo>
                    <a:pt x="1722" y="1454"/>
                  </a:lnTo>
                  <a:lnTo>
                    <a:pt x="1640" y="1448"/>
                  </a:lnTo>
                  <a:lnTo>
                    <a:pt x="1559" y="1435"/>
                  </a:lnTo>
                  <a:lnTo>
                    <a:pt x="1481" y="1416"/>
                  </a:lnTo>
                  <a:lnTo>
                    <a:pt x="1405" y="1392"/>
                  </a:lnTo>
                  <a:lnTo>
                    <a:pt x="1331" y="1363"/>
                  </a:lnTo>
                  <a:lnTo>
                    <a:pt x="1259" y="1329"/>
                  </a:lnTo>
                  <a:lnTo>
                    <a:pt x="1191" y="1289"/>
                  </a:lnTo>
                  <a:lnTo>
                    <a:pt x="1126" y="1247"/>
                  </a:lnTo>
                  <a:lnTo>
                    <a:pt x="1064" y="1198"/>
                  </a:lnTo>
                  <a:lnTo>
                    <a:pt x="1005" y="1146"/>
                  </a:lnTo>
                  <a:lnTo>
                    <a:pt x="950" y="1091"/>
                  </a:lnTo>
                  <a:lnTo>
                    <a:pt x="899" y="1032"/>
                  </a:lnTo>
                  <a:lnTo>
                    <a:pt x="880" y="1068"/>
                  </a:lnTo>
                  <a:lnTo>
                    <a:pt x="865" y="1108"/>
                  </a:lnTo>
                  <a:lnTo>
                    <a:pt x="854" y="1149"/>
                  </a:lnTo>
                  <a:lnTo>
                    <a:pt x="846" y="1192"/>
                  </a:lnTo>
                  <a:lnTo>
                    <a:pt x="844" y="1236"/>
                  </a:lnTo>
                  <a:lnTo>
                    <a:pt x="848" y="1287"/>
                  </a:lnTo>
                  <a:lnTo>
                    <a:pt x="857" y="1337"/>
                  </a:lnTo>
                  <a:lnTo>
                    <a:pt x="873" y="1384"/>
                  </a:lnTo>
                  <a:lnTo>
                    <a:pt x="893" y="1429"/>
                  </a:lnTo>
                  <a:lnTo>
                    <a:pt x="919" y="1471"/>
                  </a:lnTo>
                  <a:lnTo>
                    <a:pt x="950" y="1508"/>
                  </a:lnTo>
                  <a:lnTo>
                    <a:pt x="984" y="1542"/>
                  </a:lnTo>
                  <a:lnTo>
                    <a:pt x="1022" y="1572"/>
                  </a:lnTo>
                  <a:lnTo>
                    <a:pt x="974" y="1568"/>
                  </a:lnTo>
                  <a:lnTo>
                    <a:pt x="928" y="1557"/>
                  </a:lnTo>
                  <a:lnTo>
                    <a:pt x="883" y="1541"/>
                  </a:lnTo>
                  <a:lnTo>
                    <a:pt x="841" y="1522"/>
                  </a:lnTo>
                  <a:lnTo>
                    <a:pt x="841" y="1524"/>
                  </a:lnTo>
                  <a:lnTo>
                    <a:pt x="841" y="1527"/>
                  </a:lnTo>
                  <a:lnTo>
                    <a:pt x="844" y="1579"/>
                  </a:lnTo>
                  <a:lnTo>
                    <a:pt x="854" y="1629"/>
                  </a:lnTo>
                  <a:lnTo>
                    <a:pt x="870" y="1678"/>
                  </a:lnTo>
                  <a:lnTo>
                    <a:pt x="891" y="1723"/>
                  </a:lnTo>
                  <a:lnTo>
                    <a:pt x="918" y="1765"/>
                  </a:lnTo>
                  <a:lnTo>
                    <a:pt x="949" y="1803"/>
                  </a:lnTo>
                  <a:lnTo>
                    <a:pt x="984" y="1837"/>
                  </a:lnTo>
                  <a:lnTo>
                    <a:pt x="1025" y="1867"/>
                  </a:lnTo>
                  <a:lnTo>
                    <a:pt x="1067" y="1891"/>
                  </a:lnTo>
                  <a:lnTo>
                    <a:pt x="1113" y="1910"/>
                  </a:lnTo>
                  <a:lnTo>
                    <a:pt x="1162" y="1923"/>
                  </a:lnTo>
                  <a:lnTo>
                    <a:pt x="1128" y="1931"/>
                  </a:lnTo>
                  <a:lnTo>
                    <a:pt x="1092" y="1936"/>
                  </a:lnTo>
                  <a:lnTo>
                    <a:pt x="1056" y="1937"/>
                  </a:lnTo>
                  <a:lnTo>
                    <a:pt x="1018" y="1935"/>
                  </a:lnTo>
                  <a:lnTo>
                    <a:pt x="981" y="1930"/>
                  </a:lnTo>
                  <a:lnTo>
                    <a:pt x="1000" y="1977"/>
                  </a:lnTo>
                  <a:lnTo>
                    <a:pt x="1024" y="2021"/>
                  </a:lnTo>
                  <a:lnTo>
                    <a:pt x="1052" y="2062"/>
                  </a:lnTo>
                  <a:lnTo>
                    <a:pt x="1084" y="2098"/>
                  </a:lnTo>
                  <a:lnTo>
                    <a:pt x="1121" y="2130"/>
                  </a:lnTo>
                  <a:lnTo>
                    <a:pt x="1163" y="2157"/>
                  </a:lnTo>
                  <a:lnTo>
                    <a:pt x="1206" y="2179"/>
                  </a:lnTo>
                  <a:lnTo>
                    <a:pt x="1254" y="2196"/>
                  </a:lnTo>
                  <a:lnTo>
                    <a:pt x="1303" y="2207"/>
                  </a:lnTo>
                  <a:lnTo>
                    <a:pt x="1355" y="2211"/>
                  </a:lnTo>
                  <a:lnTo>
                    <a:pt x="1302" y="2250"/>
                  </a:lnTo>
                  <a:lnTo>
                    <a:pt x="1246" y="2284"/>
                  </a:lnTo>
                  <a:lnTo>
                    <a:pt x="1187" y="2314"/>
                  </a:lnTo>
                  <a:lnTo>
                    <a:pt x="1126" y="2339"/>
                  </a:lnTo>
                  <a:lnTo>
                    <a:pt x="1062" y="2359"/>
                  </a:lnTo>
                  <a:lnTo>
                    <a:pt x="995" y="2373"/>
                  </a:lnTo>
                  <a:lnTo>
                    <a:pt x="928" y="2382"/>
                  </a:lnTo>
                  <a:lnTo>
                    <a:pt x="858" y="2385"/>
                  </a:lnTo>
                  <a:lnTo>
                    <a:pt x="811" y="2383"/>
                  </a:lnTo>
                  <a:lnTo>
                    <a:pt x="763" y="2378"/>
                  </a:lnTo>
                  <a:lnTo>
                    <a:pt x="830" y="2419"/>
                  </a:lnTo>
                  <a:lnTo>
                    <a:pt x="902" y="2455"/>
                  </a:lnTo>
                  <a:lnTo>
                    <a:pt x="975" y="2487"/>
                  </a:lnTo>
                  <a:lnTo>
                    <a:pt x="1051" y="2513"/>
                  </a:lnTo>
                  <a:lnTo>
                    <a:pt x="1129" y="2534"/>
                  </a:lnTo>
                  <a:lnTo>
                    <a:pt x="1209" y="2548"/>
                  </a:lnTo>
                  <a:lnTo>
                    <a:pt x="1292" y="2558"/>
                  </a:lnTo>
                  <a:lnTo>
                    <a:pt x="1376" y="2561"/>
                  </a:lnTo>
                  <a:lnTo>
                    <a:pt x="1459" y="2558"/>
                  </a:lnTo>
                  <a:lnTo>
                    <a:pt x="1540" y="2550"/>
                  </a:lnTo>
                  <a:lnTo>
                    <a:pt x="1617" y="2537"/>
                  </a:lnTo>
                  <a:lnTo>
                    <a:pt x="1691" y="2519"/>
                  </a:lnTo>
                  <a:lnTo>
                    <a:pt x="1762" y="2497"/>
                  </a:lnTo>
                  <a:lnTo>
                    <a:pt x="1831" y="2471"/>
                  </a:lnTo>
                  <a:lnTo>
                    <a:pt x="1896" y="2440"/>
                  </a:lnTo>
                  <a:lnTo>
                    <a:pt x="1958" y="2406"/>
                  </a:lnTo>
                  <a:lnTo>
                    <a:pt x="2017" y="2367"/>
                  </a:lnTo>
                  <a:lnTo>
                    <a:pt x="2072" y="2327"/>
                  </a:lnTo>
                  <a:lnTo>
                    <a:pt x="2125" y="2283"/>
                  </a:lnTo>
                  <a:lnTo>
                    <a:pt x="2174" y="2235"/>
                  </a:lnTo>
                  <a:lnTo>
                    <a:pt x="2220" y="2186"/>
                  </a:lnTo>
                  <a:lnTo>
                    <a:pt x="2263" y="2133"/>
                  </a:lnTo>
                  <a:lnTo>
                    <a:pt x="2303" y="2079"/>
                  </a:lnTo>
                  <a:lnTo>
                    <a:pt x="2338" y="2023"/>
                  </a:lnTo>
                  <a:lnTo>
                    <a:pt x="2372" y="1965"/>
                  </a:lnTo>
                  <a:lnTo>
                    <a:pt x="2401" y="1905"/>
                  </a:lnTo>
                  <a:lnTo>
                    <a:pt x="2428" y="1845"/>
                  </a:lnTo>
                  <a:lnTo>
                    <a:pt x="2450" y="1784"/>
                  </a:lnTo>
                  <a:lnTo>
                    <a:pt x="2469" y="1722"/>
                  </a:lnTo>
                  <a:lnTo>
                    <a:pt x="2485" y="1659"/>
                  </a:lnTo>
                  <a:lnTo>
                    <a:pt x="2497" y="1596"/>
                  </a:lnTo>
                  <a:lnTo>
                    <a:pt x="2506" y="1534"/>
                  </a:lnTo>
                  <a:lnTo>
                    <a:pt x="2511" y="1471"/>
                  </a:lnTo>
                  <a:lnTo>
                    <a:pt x="2513" y="1409"/>
                  </a:lnTo>
                  <a:lnTo>
                    <a:pt x="2512" y="1357"/>
                  </a:lnTo>
                  <a:lnTo>
                    <a:pt x="2558" y="1321"/>
                  </a:lnTo>
                  <a:lnTo>
                    <a:pt x="2600" y="1282"/>
                  </a:lnTo>
                  <a:lnTo>
                    <a:pt x="2641" y="1240"/>
                  </a:lnTo>
                  <a:lnTo>
                    <a:pt x="2677" y="1195"/>
                  </a:lnTo>
                  <a:lnTo>
                    <a:pt x="2711" y="1148"/>
                  </a:lnTo>
                  <a:lnTo>
                    <a:pt x="2657" y="1170"/>
                  </a:lnTo>
                  <a:lnTo>
                    <a:pt x="2600" y="1188"/>
                  </a:lnTo>
                  <a:lnTo>
                    <a:pt x="2542" y="1201"/>
                  </a:lnTo>
                  <a:lnTo>
                    <a:pt x="2482" y="1211"/>
                  </a:lnTo>
                  <a:lnTo>
                    <a:pt x="2522" y="1184"/>
                  </a:lnTo>
                  <a:lnTo>
                    <a:pt x="2558" y="1152"/>
                  </a:lnTo>
                  <a:lnTo>
                    <a:pt x="2589" y="1116"/>
                  </a:lnTo>
                  <a:lnTo>
                    <a:pt x="2618" y="1076"/>
                  </a:lnTo>
                  <a:lnTo>
                    <a:pt x="2641" y="1033"/>
                  </a:lnTo>
                  <a:lnTo>
                    <a:pt x="2658" y="987"/>
                  </a:lnTo>
                  <a:lnTo>
                    <a:pt x="2598" y="1020"/>
                  </a:lnTo>
                  <a:lnTo>
                    <a:pt x="2536" y="1046"/>
                  </a:lnTo>
                  <a:lnTo>
                    <a:pt x="2471" y="1068"/>
                  </a:lnTo>
                  <a:lnTo>
                    <a:pt x="2404" y="1085"/>
                  </a:lnTo>
                  <a:lnTo>
                    <a:pt x="2371" y="1053"/>
                  </a:lnTo>
                  <a:lnTo>
                    <a:pt x="2334" y="1025"/>
                  </a:lnTo>
                  <a:lnTo>
                    <a:pt x="2295" y="1002"/>
                  </a:lnTo>
                  <a:lnTo>
                    <a:pt x="2253" y="984"/>
                  </a:lnTo>
                  <a:lnTo>
                    <a:pt x="2207" y="969"/>
                  </a:lnTo>
                  <a:lnTo>
                    <a:pt x="2160" y="961"/>
                  </a:lnTo>
                  <a:lnTo>
                    <a:pt x="2112" y="957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35FDAA-804D-44B9-B5F3-2E0E236BB77A}"/>
                </a:ext>
              </a:extLst>
            </p:cNvPr>
            <p:cNvSpPr/>
            <p:nvPr/>
          </p:nvSpPr>
          <p:spPr>
            <a:xfrm>
              <a:off x="7411054" y="1240683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1AECDDB-317B-48C9-9497-E1B3D83B48AB}"/>
              </a:ext>
            </a:extLst>
          </p:cNvPr>
          <p:cNvGrpSpPr/>
          <p:nvPr/>
        </p:nvGrpSpPr>
        <p:grpSpPr>
          <a:xfrm>
            <a:off x="6501338" y="1119414"/>
            <a:ext cx="1250789" cy="1266623"/>
            <a:chOff x="8668451" y="1492552"/>
            <a:chExt cx="1667718" cy="1688830"/>
          </a:xfrm>
        </p:grpSpPr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B4415EDF-0353-4363-9D22-AA27AF4AD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8451" y="1492552"/>
              <a:ext cx="1667718" cy="1688830"/>
            </a:xfrm>
            <a:custGeom>
              <a:avLst/>
              <a:gdLst>
                <a:gd name="T0" fmla="*/ 1038 w 3474"/>
                <a:gd name="T1" fmla="*/ 771 h 3518"/>
                <a:gd name="T2" fmla="*/ 913 w 3474"/>
                <a:gd name="T3" fmla="*/ 829 h 3518"/>
                <a:gd name="T4" fmla="*/ 818 w 3474"/>
                <a:gd name="T5" fmla="*/ 925 h 3518"/>
                <a:gd name="T6" fmla="*/ 761 w 3474"/>
                <a:gd name="T7" fmla="*/ 1051 h 3518"/>
                <a:gd name="T8" fmla="*/ 750 w 3474"/>
                <a:gd name="T9" fmla="*/ 2373 h 3518"/>
                <a:gd name="T10" fmla="*/ 775 w 3474"/>
                <a:gd name="T11" fmla="*/ 2513 h 3518"/>
                <a:gd name="T12" fmla="*/ 845 w 3474"/>
                <a:gd name="T13" fmla="*/ 2629 h 3518"/>
                <a:gd name="T14" fmla="*/ 952 w 3474"/>
                <a:gd name="T15" fmla="*/ 2714 h 3518"/>
                <a:gd name="T16" fmla="*/ 1083 w 3474"/>
                <a:gd name="T17" fmla="*/ 2756 h 3518"/>
                <a:gd name="T18" fmla="*/ 2391 w 3474"/>
                <a:gd name="T19" fmla="*/ 2756 h 3518"/>
                <a:gd name="T20" fmla="*/ 2523 w 3474"/>
                <a:gd name="T21" fmla="*/ 2714 h 3518"/>
                <a:gd name="T22" fmla="*/ 2629 w 3474"/>
                <a:gd name="T23" fmla="*/ 2629 h 3518"/>
                <a:gd name="T24" fmla="*/ 2699 w 3474"/>
                <a:gd name="T25" fmla="*/ 2513 h 3518"/>
                <a:gd name="T26" fmla="*/ 2725 w 3474"/>
                <a:gd name="T27" fmla="*/ 2373 h 3518"/>
                <a:gd name="T28" fmla="*/ 2713 w 3474"/>
                <a:gd name="T29" fmla="*/ 1051 h 3518"/>
                <a:gd name="T30" fmla="*/ 2657 w 3474"/>
                <a:gd name="T31" fmla="*/ 925 h 3518"/>
                <a:gd name="T32" fmla="*/ 2561 w 3474"/>
                <a:gd name="T33" fmla="*/ 829 h 3518"/>
                <a:gd name="T34" fmla="*/ 2437 w 3474"/>
                <a:gd name="T35" fmla="*/ 771 h 3518"/>
                <a:gd name="T36" fmla="*/ 1131 w 3474"/>
                <a:gd name="T37" fmla="*/ 759 h 3518"/>
                <a:gd name="T38" fmla="*/ 1955 w 3474"/>
                <a:gd name="T39" fmla="*/ 15 h 3518"/>
                <a:gd name="T40" fmla="*/ 2266 w 3474"/>
                <a:gd name="T41" fmla="*/ 84 h 3518"/>
                <a:gd name="T42" fmla="*/ 2554 w 3474"/>
                <a:gd name="T43" fmla="*/ 207 h 3518"/>
                <a:gd name="T44" fmla="*/ 2811 w 3474"/>
                <a:gd name="T45" fmla="*/ 379 h 3518"/>
                <a:gd name="T46" fmla="*/ 3035 w 3474"/>
                <a:gd name="T47" fmla="*/ 592 h 3518"/>
                <a:gd name="T48" fmla="*/ 3220 w 3474"/>
                <a:gd name="T49" fmla="*/ 843 h 3518"/>
                <a:gd name="T50" fmla="*/ 3358 w 3474"/>
                <a:gd name="T51" fmla="*/ 1124 h 3518"/>
                <a:gd name="T52" fmla="*/ 3445 w 3474"/>
                <a:gd name="T53" fmla="*/ 1431 h 3518"/>
                <a:gd name="T54" fmla="*/ 3474 w 3474"/>
                <a:gd name="T55" fmla="*/ 1759 h 3518"/>
                <a:gd name="T56" fmla="*/ 3445 w 3474"/>
                <a:gd name="T57" fmla="*/ 2087 h 3518"/>
                <a:gd name="T58" fmla="*/ 3358 w 3474"/>
                <a:gd name="T59" fmla="*/ 2394 h 3518"/>
                <a:gd name="T60" fmla="*/ 3220 w 3474"/>
                <a:gd name="T61" fmla="*/ 2675 h 3518"/>
                <a:gd name="T62" fmla="*/ 3035 w 3474"/>
                <a:gd name="T63" fmla="*/ 2926 h 3518"/>
                <a:gd name="T64" fmla="*/ 2811 w 3474"/>
                <a:gd name="T65" fmla="*/ 3140 h 3518"/>
                <a:gd name="T66" fmla="*/ 2554 w 3474"/>
                <a:gd name="T67" fmla="*/ 3311 h 3518"/>
                <a:gd name="T68" fmla="*/ 2266 w 3474"/>
                <a:gd name="T69" fmla="*/ 3434 h 3518"/>
                <a:gd name="T70" fmla="*/ 1955 w 3474"/>
                <a:gd name="T71" fmla="*/ 3504 h 3518"/>
                <a:gd name="T72" fmla="*/ 1628 w 3474"/>
                <a:gd name="T73" fmla="*/ 3514 h 3518"/>
                <a:gd name="T74" fmla="*/ 1310 w 3474"/>
                <a:gd name="T75" fmla="*/ 3464 h 3518"/>
                <a:gd name="T76" fmla="*/ 1014 w 3474"/>
                <a:gd name="T77" fmla="*/ 3357 h 3518"/>
                <a:gd name="T78" fmla="*/ 745 w 3474"/>
                <a:gd name="T79" fmla="*/ 3202 h 3518"/>
                <a:gd name="T80" fmla="*/ 510 w 3474"/>
                <a:gd name="T81" fmla="*/ 3002 h 3518"/>
                <a:gd name="T82" fmla="*/ 312 w 3474"/>
                <a:gd name="T83" fmla="*/ 2763 h 3518"/>
                <a:gd name="T84" fmla="*/ 157 w 3474"/>
                <a:gd name="T85" fmla="*/ 2491 h 3518"/>
                <a:gd name="T86" fmla="*/ 53 w 3474"/>
                <a:gd name="T87" fmla="*/ 2191 h 3518"/>
                <a:gd name="T88" fmla="*/ 3 w 3474"/>
                <a:gd name="T89" fmla="*/ 1870 h 3518"/>
                <a:gd name="T90" fmla="*/ 14 w 3474"/>
                <a:gd name="T91" fmla="*/ 1539 h 3518"/>
                <a:gd name="T92" fmla="*/ 83 w 3474"/>
                <a:gd name="T93" fmla="*/ 1225 h 3518"/>
                <a:gd name="T94" fmla="*/ 204 w 3474"/>
                <a:gd name="T95" fmla="*/ 933 h 3518"/>
                <a:gd name="T96" fmla="*/ 373 w 3474"/>
                <a:gd name="T97" fmla="*/ 671 h 3518"/>
                <a:gd name="T98" fmla="*/ 585 w 3474"/>
                <a:gd name="T99" fmla="*/ 445 h 3518"/>
                <a:gd name="T100" fmla="*/ 831 w 3474"/>
                <a:gd name="T101" fmla="*/ 259 h 3518"/>
                <a:gd name="T102" fmla="*/ 1110 w 3474"/>
                <a:gd name="T103" fmla="*/ 119 h 3518"/>
                <a:gd name="T104" fmla="*/ 1414 w 3474"/>
                <a:gd name="T105" fmla="*/ 31 h 3518"/>
                <a:gd name="T106" fmla="*/ 1738 w 3474"/>
                <a:gd name="T107" fmla="*/ 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4" h="3518">
                  <a:moveTo>
                    <a:pt x="1131" y="759"/>
                  </a:moveTo>
                  <a:lnTo>
                    <a:pt x="1083" y="763"/>
                  </a:lnTo>
                  <a:lnTo>
                    <a:pt x="1038" y="771"/>
                  </a:lnTo>
                  <a:lnTo>
                    <a:pt x="993" y="786"/>
                  </a:lnTo>
                  <a:lnTo>
                    <a:pt x="952" y="804"/>
                  </a:lnTo>
                  <a:lnTo>
                    <a:pt x="913" y="829"/>
                  </a:lnTo>
                  <a:lnTo>
                    <a:pt x="878" y="857"/>
                  </a:lnTo>
                  <a:lnTo>
                    <a:pt x="845" y="889"/>
                  </a:lnTo>
                  <a:lnTo>
                    <a:pt x="818" y="925"/>
                  </a:lnTo>
                  <a:lnTo>
                    <a:pt x="794" y="964"/>
                  </a:lnTo>
                  <a:lnTo>
                    <a:pt x="775" y="1006"/>
                  </a:lnTo>
                  <a:lnTo>
                    <a:pt x="761" y="1051"/>
                  </a:lnTo>
                  <a:lnTo>
                    <a:pt x="752" y="1097"/>
                  </a:lnTo>
                  <a:lnTo>
                    <a:pt x="750" y="1145"/>
                  </a:lnTo>
                  <a:lnTo>
                    <a:pt x="750" y="2373"/>
                  </a:lnTo>
                  <a:lnTo>
                    <a:pt x="752" y="2421"/>
                  </a:lnTo>
                  <a:lnTo>
                    <a:pt x="761" y="2468"/>
                  </a:lnTo>
                  <a:lnTo>
                    <a:pt x="775" y="2513"/>
                  </a:lnTo>
                  <a:lnTo>
                    <a:pt x="794" y="2554"/>
                  </a:lnTo>
                  <a:lnTo>
                    <a:pt x="818" y="2593"/>
                  </a:lnTo>
                  <a:lnTo>
                    <a:pt x="845" y="2629"/>
                  </a:lnTo>
                  <a:lnTo>
                    <a:pt x="878" y="2661"/>
                  </a:lnTo>
                  <a:lnTo>
                    <a:pt x="913" y="2690"/>
                  </a:lnTo>
                  <a:lnTo>
                    <a:pt x="952" y="2714"/>
                  </a:lnTo>
                  <a:lnTo>
                    <a:pt x="993" y="2733"/>
                  </a:lnTo>
                  <a:lnTo>
                    <a:pt x="1038" y="2747"/>
                  </a:lnTo>
                  <a:lnTo>
                    <a:pt x="1083" y="2756"/>
                  </a:lnTo>
                  <a:lnTo>
                    <a:pt x="1131" y="2759"/>
                  </a:lnTo>
                  <a:lnTo>
                    <a:pt x="2343" y="2759"/>
                  </a:lnTo>
                  <a:lnTo>
                    <a:pt x="2391" y="2756"/>
                  </a:lnTo>
                  <a:lnTo>
                    <a:pt x="2437" y="2747"/>
                  </a:lnTo>
                  <a:lnTo>
                    <a:pt x="2481" y="2733"/>
                  </a:lnTo>
                  <a:lnTo>
                    <a:pt x="2523" y="2714"/>
                  </a:lnTo>
                  <a:lnTo>
                    <a:pt x="2561" y="2690"/>
                  </a:lnTo>
                  <a:lnTo>
                    <a:pt x="2597" y="2661"/>
                  </a:lnTo>
                  <a:lnTo>
                    <a:pt x="2629" y="2629"/>
                  </a:lnTo>
                  <a:lnTo>
                    <a:pt x="2657" y="2593"/>
                  </a:lnTo>
                  <a:lnTo>
                    <a:pt x="2681" y="2554"/>
                  </a:lnTo>
                  <a:lnTo>
                    <a:pt x="2699" y="2513"/>
                  </a:lnTo>
                  <a:lnTo>
                    <a:pt x="2713" y="2468"/>
                  </a:lnTo>
                  <a:lnTo>
                    <a:pt x="2722" y="2421"/>
                  </a:lnTo>
                  <a:lnTo>
                    <a:pt x="2725" y="2373"/>
                  </a:lnTo>
                  <a:lnTo>
                    <a:pt x="2725" y="1145"/>
                  </a:lnTo>
                  <a:lnTo>
                    <a:pt x="2722" y="1097"/>
                  </a:lnTo>
                  <a:lnTo>
                    <a:pt x="2713" y="1051"/>
                  </a:lnTo>
                  <a:lnTo>
                    <a:pt x="2699" y="1006"/>
                  </a:lnTo>
                  <a:lnTo>
                    <a:pt x="2681" y="964"/>
                  </a:lnTo>
                  <a:lnTo>
                    <a:pt x="2657" y="925"/>
                  </a:lnTo>
                  <a:lnTo>
                    <a:pt x="2629" y="889"/>
                  </a:lnTo>
                  <a:lnTo>
                    <a:pt x="2597" y="857"/>
                  </a:lnTo>
                  <a:lnTo>
                    <a:pt x="2561" y="829"/>
                  </a:lnTo>
                  <a:lnTo>
                    <a:pt x="2523" y="804"/>
                  </a:lnTo>
                  <a:lnTo>
                    <a:pt x="2481" y="786"/>
                  </a:lnTo>
                  <a:lnTo>
                    <a:pt x="2437" y="771"/>
                  </a:lnTo>
                  <a:lnTo>
                    <a:pt x="2391" y="763"/>
                  </a:lnTo>
                  <a:lnTo>
                    <a:pt x="2343" y="759"/>
                  </a:lnTo>
                  <a:lnTo>
                    <a:pt x="1131" y="759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BB942C1-889A-4DC5-8934-24C2523F38CC}"/>
                </a:ext>
              </a:extLst>
            </p:cNvPr>
            <p:cNvSpPr/>
            <p:nvPr/>
          </p:nvSpPr>
          <p:spPr>
            <a:xfrm>
              <a:off x="8898022" y="1689087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Yutube Media Library icon">
            <a:extLst>
              <a:ext uri="{FF2B5EF4-FFF2-40B4-BE49-F238E27FC236}">
                <a16:creationId xmlns:a16="http://schemas.microsoft.com/office/drawing/2014/main" id="{755A2630-8B67-4C5C-AD70-C602382B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36" y="1020598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Logo icon">
            <a:extLst>
              <a:ext uri="{FF2B5EF4-FFF2-40B4-BE49-F238E27FC236}">
                <a16:creationId xmlns:a16="http://schemas.microsoft.com/office/drawing/2014/main" id="{7A960C0E-D802-4182-800F-A1D1916F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46" y="1019466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Twitter Logo icon">
            <a:extLst>
              <a:ext uri="{FF2B5EF4-FFF2-40B4-BE49-F238E27FC236}">
                <a16:creationId xmlns:a16="http://schemas.microsoft.com/office/drawing/2014/main" id="{E5E8887F-6FE2-48A3-AE94-32AB00AA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74" y="1355621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gram Camera icon">
            <a:extLst>
              <a:ext uri="{FF2B5EF4-FFF2-40B4-BE49-F238E27FC236}">
                <a16:creationId xmlns:a16="http://schemas.microsoft.com/office/drawing/2014/main" id="{90C28CDA-F2C2-450E-9387-CAE80C4E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0" y="1347343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9C635E0B-5BF4-0C48-8EBC-F71455A2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" name="文字版面配置區 4">
            <a:extLst>
              <a:ext uri="{FF2B5EF4-FFF2-40B4-BE49-F238E27FC236}">
                <a16:creationId xmlns:a16="http://schemas.microsoft.com/office/drawing/2014/main" id="{278FA419-C530-F147-9277-B97C8150B72C}"/>
              </a:ext>
            </a:extLst>
          </p:cNvPr>
          <p:cNvSpPr txBox="1">
            <a:spLocks/>
          </p:cNvSpPr>
          <p:nvPr/>
        </p:nvSpPr>
        <p:spPr>
          <a:xfrm>
            <a:off x="5246117" y="3467692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-When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96" name="文字版面配置區 4">
            <a:extLst>
              <a:ext uri="{FF2B5EF4-FFF2-40B4-BE49-F238E27FC236}">
                <a16:creationId xmlns:a16="http://schemas.microsoft.com/office/drawing/2014/main" id="{543E2F19-4F01-F345-A277-57AB26EF821E}"/>
              </a:ext>
            </a:extLst>
          </p:cNvPr>
          <p:cNvSpPr txBox="1">
            <a:spLocks/>
          </p:cNvSpPr>
          <p:nvPr/>
        </p:nvSpPr>
        <p:spPr>
          <a:xfrm>
            <a:off x="4854869" y="2698723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解構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5W2H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11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ople Sitting on Beige Rolling Chairs on Brown Wooden Table Inside Room">
            <a:extLst>
              <a:ext uri="{FF2B5EF4-FFF2-40B4-BE49-F238E27FC236}">
                <a16:creationId xmlns:a16="http://schemas.microsoft.com/office/drawing/2014/main" id="{F634C919-1B51-4BE3-8E16-A41BD14F8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" t="8922" r="1270" b="892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6FBFBF-7B9F-4D3A-BB8E-C2AEB12DFF6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D48941-15E2-410B-9B5F-D483EFA76CEA}"/>
              </a:ext>
            </a:extLst>
          </p:cNvPr>
          <p:cNvGrpSpPr/>
          <p:nvPr/>
        </p:nvGrpSpPr>
        <p:grpSpPr>
          <a:xfrm>
            <a:off x="586453" y="1226188"/>
            <a:ext cx="7373649" cy="2618628"/>
            <a:chOff x="1727235" y="1599294"/>
            <a:chExt cx="8211789" cy="285177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4EC14419-71F9-4CCF-929E-D6AC551DD2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235" y="1599705"/>
              <a:ext cx="612648" cy="612648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id-ID" sz="675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6883B3-567C-442F-8218-CA8AB88E78CE}"/>
                </a:ext>
              </a:extLst>
            </p:cNvPr>
            <p:cNvSpPr txBox="1"/>
            <p:nvPr/>
          </p:nvSpPr>
          <p:spPr>
            <a:xfrm>
              <a:off x="1769180" y="1696709"/>
              <a:ext cx="519906" cy="377060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 algn="ctr" defTabSz="685800" latinLnBrk="0"/>
              <a:r>
                <a:rPr lang="id-ID" b="1" dirty="0">
                  <a:solidFill>
                    <a:srgbClr val="F5B45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b="1" dirty="0">
                <a:solidFill>
                  <a:srgbClr val="F5B45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B88B2922-ADA3-494E-A7D2-7114DBFE9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31768" y="1599294"/>
              <a:ext cx="612648" cy="612648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id-ID" sz="675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1EE853D-5EB2-432A-96E6-E0632F2CE9EB}"/>
                </a:ext>
              </a:extLst>
            </p:cNvPr>
            <p:cNvSpPr txBox="1"/>
            <p:nvPr/>
          </p:nvSpPr>
          <p:spPr>
            <a:xfrm>
              <a:off x="5568861" y="1696709"/>
              <a:ext cx="519906" cy="377060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 algn="ctr" defTabSz="685800" latinLnBrk="0"/>
              <a:r>
                <a:rPr lang="id-ID" b="1" dirty="0">
                  <a:solidFill>
                    <a:srgbClr val="F5B45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b="1" dirty="0">
                <a:solidFill>
                  <a:srgbClr val="F5B45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73981E2E-DDF8-4030-987E-429F5E0F8F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42472" y="1608806"/>
              <a:ext cx="612648" cy="612648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id-ID" sz="675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F345CB-635B-4D93-BB76-C992B4847595}"/>
                </a:ext>
              </a:extLst>
            </p:cNvPr>
            <p:cNvSpPr txBox="1"/>
            <p:nvPr/>
          </p:nvSpPr>
          <p:spPr>
            <a:xfrm>
              <a:off x="7485055" y="1696709"/>
              <a:ext cx="519906" cy="377060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 algn="ctr" defTabSz="685800" latinLnBrk="0"/>
              <a:r>
                <a:rPr lang="id-ID" b="1" dirty="0">
                  <a:solidFill>
                    <a:srgbClr val="48BBB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b="1" dirty="0">
                <a:solidFill>
                  <a:srgbClr val="48BBB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51892C12-D58D-4863-B1C7-86BC580E20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6376" y="1608806"/>
              <a:ext cx="612648" cy="612648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id-ID" sz="675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603B004-4020-48B0-B95C-7E686B96E2ED}"/>
                </a:ext>
              </a:extLst>
            </p:cNvPr>
            <p:cNvSpPr txBox="1"/>
            <p:nvPr/>
          </p:nvSpPr>
          <p:spPr>
            <a:xfrm>
              <a:off x="9375418" y="1696709"/>
              <a:ext cx="519906" cy="377060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 algn="ctr" defTabSz="685800" latinLnBrk="0"/>
              <a:r>
                <a:rPr lang="id-ID" b="1" dirty="0">
                  <a:solidFill>
                    <a:srgbClr val="F5B45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b="1" dirty="0">
                <a:solidFill>
                  <a:srgbClr val="F5B45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41F5C59D-6502-4776-90B6-3E78E8DF2A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235" y="3827687"/>
              <a:ext cx="612648" cy="612648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id-ID" sz="675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7B6F4CC-5FBD-498C-BA20-9205B3AE3167}"/>
                </a:ext>
              </a:extLst>
            </p:cNvPr>
            <p:cNvSpPr txBox="1"/>
            <p:nvPr/>
          </p:nvSpPr>
          <p:spPr>
            <a:xfrm>
              <a:off x="1769180" y="3924690"/>
              <a:ext cx="519906" cy="377060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 algn="ctr" defTabSz="685800" latinLnBrk="0"/>
              <a:r>
                <a:rPr lang="id-ID" b="1" dirty="0">
                  <a:solidFill>
                    <a:srgbClr val="48BBB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US" b="1" dirty="0">
                <a:solidFill>
                  <a:srgbClr val="48BBB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9DC9CF25-E317-4E37-BA30-9F4812A27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1138" y="3827687"/>
              <a:ext cx="612648" cy="612648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id-ID" sz="675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234E0D1-973D-41C3-9028-FBD1C2773C68}"/>
                </a:ext>
              </a:extLst>
            </p:cNvPr>
            <p:cNvSpPr txBox="1"/>
            <p:nvPr/>
          </p:nvSpPr>
          <p:spPr>
            <a:xfrm>
              <a:off x="3662268" y="3913550"/>
              <a:ext cx="519906" cy="377060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 algn="ctr" defTabSz="685800" latinLnBrk="0"/>
              <a:r>
                <a:rPr lang="id-ID" b="1" dirty="0">
                  <a:solidFill>
                    <a:srgbClr val="F5B45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US" b="1" dirty="0">
                <a:solidFill>
                  <a:srgbClr val="F5B45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38B0A7AE-5259-4F55-A516-6173218E52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0628" y="3838416"/>
              <a:ext cx="612648" cy="612648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id-ID" sz="675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F9105B9-0733-4B41-84EE-505AFABDA2E7}"/>
                </a:ext>
              </a:extLst>
            </p:cNvPr>
            <p:cNvSpPr txBox="1"/>
            <p:nvPr/>
          </p:nvSpPr>
          <p:spPr>
            <a:xfrm>
              <a:off x="5568861" y="3924690"/>
              <a:ext cx="519906" cy="377060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 algn="ctr" defTabSz="685800" latinLnBrk="0"/>
              <a:r>
                <a:rPr lang="id-ID" b="1" dirty="0">
                  <a:solidFill>
                    <a:srgbClr val="48BBB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en-US" b="1" dirty="0">
                <a:solidFill>
                  <a:srgbClr val="48BBB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CA5843A1-BF53-4F41-A374-7107ACFFFA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42472" y="3836788"/>
              <a:ext cx="612648" cy="612648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id-ID" sz="675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E1C76D2-6B66-46A6-8340-73F2B3CB950C}"/>
                </a:ext>
              </a:extLst>
            </p:cNvPr>
            <p:cNvSpPr txBox="1"/>
            <p:nvPr/>
          </p:nvSpPr>
          <p:spPr>
            <a:xfrm>
              <a:off x="7485054" y="3924690"/>
              <a:ext cx="519906" cy="377060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 algn="ctr" defTabSz="685800" latinLnBrk="0"/>
              <a:r>
                <a:rPr lang="id-ID" b="1" dirty="0">
                  <a:solidFill>
                    <a:srgbClr val="F5B45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endParaRPr lang="en-US" b="1" dirty="0">
                <a:solidFill>
                  <a:srgbClr val="F5B45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CB34C671-3533-4D13-A3ED-A4832578D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6376" y="3836788"/>
              <a:ext cx="612648" cy="612648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id-ID" sz="675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F57B1F-7461-41F7-AB8C-60081500A5C9}"/>
                </a:ext>
              </a:extLst>
            </p:cNvPr>
            <p:cNvSpPr txBox="1"/>
            <p:nvPr/>
          </p:nvSpPr>
          <p:spPr>
            <a:xfrm>
              <a:off x="9375418" y="3924690"/>
              <a:ext cx="519906" cy="377060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 algn="ctr" defTabSz="685800" latinLnBrk="0"/>
              <a:r>
                <a:rPr lang="id-ID" b="1" dirty="0">
                  <a:solidFill>
                    <a:srgbClr val="48BBB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US" b="1" dirty="0">
                <a:solidFill>
                  <a:srgbClr val="48BBB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2D208D5-AEF1-42C1-9CB6-51BC93F7FB6C}"/>
                </a:ext>
              </a:extLst>
            </p:cNvPr>
            <p:cNvCxnSpPr/>
            <p:nvPr/>
          </p:nvCxnSpPr>
          <p:spPr>
            <a:xfrm>
              <a:off x="2553307" y="1917972"/>
              <a:ext cx="818507" cy="0"/>
            </a:xfrm>
            <a:prstGeom prst="straightConnector1">
              <a:avLst/>
            </a:prstGeom>
            <a:ln w="38100" cmpd="sng">
              <a:solidFill>
                <a:schemeClr val="bg1">
                  <a:lumMod val="85000"/>
                </a:schemeClr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6F94D5E-FD56-4DA8-A835-D3E4F9C7BB60}"/>
                </a:ext>
              </a:extLst>
            </p:cNvPr>
            <p:cNvCxnSpPr/>
            <p:nvPr/>
          </p:nvCxnSpPr>
          <p:spPr>
            <a:xfrm>
              <a:off x="4461652" y="1931301"/>
              <a:ext cx="818507" cy="0"/>
            </a:xfrm>
            <a:prstGeom prst="straightConnector1">
              <a:avLst/>
            </a:prstGeom>
            <a:ln w="38100" cmpd="sng">
              <a:solidFill>
                <a:schemeClr val="bg1">
                  <a:lumMod val="85000"/>
                </a:schemeClr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63A6E61-ED90-438D-8E9F-A31616B04003}"/>
                </a:ext>
              </a:extLst>
            </p:cNvPr>
            <p:cNvCxnSpPr/>
            <p:nvPr/>
          </p:nvCxnSpPr>
          <p:spPr>
            <a:xfrm>
              <a:off x="6368182" y="1917972"/>
              <a:ext cx="818507" cy="0"/>
            </a:xfrm>
            <a:prstGeom prst="straightConnector1">
              <a:avLst/>
            </a:prstGeom>
            <a:ln w="38100" cmpd="sng">
              <a:solidFill>
                <a:schemeClr val="bg1">
                  <a:lumMod val="85000"/>
                </a:schemeClr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6719390-1D03-415C-9B79-1B1EE5664EA9}"/>
                </a:ext>
              </a:extLst>
            </p:cNvPr>
            <p:cNvCxnSpPr/>
            <p:nvPr/>
          </p:nvCxnSpPr>
          <p:spPr>
            <a:xfrm>
              <a:off x="8286212" y="1917972"/>
              <a:ext cx="818507" cy="0"/>
            </a:xfrm>
            <a:prstGeom prst="straightConnector1">
              <a:avLst/>
            </a:prstGeom>
            <a:ln w="38100" cmpd="sng">
              <a:solidFill>
                <a:schemeClr val="bg1">
                  <a:lumMod val="85000"/>
                </a:schemeClr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B74DE4D-07B3-4F47-B65F-B0F23A2C02C7}"/>
                </a:ext>
              </a:extLst>
            </p:cNvPr>
            <p:cNvCxnSpPr/>
            <p:nvPr/>
          </p:nvCxnSpPr>
          <p:spPr>
            <a:xfrm>
              <a:off x="2553307" y="4123672"/>
              <a:ext cx="818507" cy="0"/>
            </a:xfrm>
            <a:prstGeom prst="straightConnector1">
              <a:avLst/>
            </a:prstGeom>
            <a:ln w="38100" cmpd="sng">
              <a:solidFill>
                <a:schemeClr val="bg1">
                  <a:lumMod val="85000"/>
                </a:schemeClr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2428509-9E4B-43FA-B035-AB82C46130B9}"/>
                </a:ext>
              </a:extLst>
            </p:cNvPr>
            <p:cNvCxnSpPr/>
            <p:nvPr/>
          </p:nvCxnSpPr>
          <p:spPr>
            <a:xfrm>
              <a:off x="4461652" y="4137001"/>
              <a:ext cx="818507" cy="0"/>
            </a:xfrm>
            <a:prstGeom prst="straightConnector1">
              <a:avLst/>
            </a:prstGeom>
            <a:ln w="38100" cmpd="sng">
              <a:solidFill>
                <a:schemeClr val="bg1">
                  <a:lumMod val="85000"/>
                </a:schemeClr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452DAAE-2F4D-442D-8FD1-FA16E5CBD473}"/>
                </a:ext>
              </a:extLst>
            </p:cNvPr>
            <p:cNvCxnSpPr/>
            <p:nvPr/>
          </p:nvCxnSpPr>
          <p:spPr>
            <a:xfrm>
              <a:off x="6368182" y="4123672"/>
              <a:ext cx="818507" cy="0"/>
            </a:xfrm>
            <a:prstGeom prst="straightConnector1">
              <a:avLst/>
            </a:prstGeom>
            <a:ln w="38100" cmpd="sng">
              <a:solidFill>
                <a:schemeClr val="bg1">
                  <a:lumMod val="85000"/>
                </a:schemeClr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667A6A1B-B57B-4C54-B936-724C63424C1A}"/>
                </a:ext>
              </a:extLst>
            </p:cNvPr>
            <p:cNvCxnSpPr/>
            <p:nvPr/>
          </p:nvCxnSpPr>
          <p:spPr>
            <a:xfrm>
              <a:off x="8286212" y="4123672"/>
              <a:ext cx="818507" cy="0"/>
            </a:xfrm>
            <a:prstGeom prst="straightConnector1">
              <a:avLst/>
            </a:prstGeom>
            <a:ln w="38100" cmpd="sng">
              <a:solidFill>
                <a:schemeClr val="bg1">
                  <a:lumMod val="85000"/>
                </a:schemeClr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6DDD547-89A5-4AA8-9747-942892060A01}"/>
                </a:ext>
              </a:extLst>
            </p:cNvPr>
            <p:cNvSpPr txBox="1"/>
            <p:nvPr/>
          </p:nvSpPr>
          <p:spPr>
            <a:xfrm>
              <a:off x="3662268" y="1685569"/>
              <a:ext cx="519906" cy="377060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 algn="ctr" defTabSz="685800" latinLnBrk="0"/>
              <a:r>
                <a:rPr lang="id-ID" b="1" dirty="0">
                  <a:solidFill>
                    <a:srgbClr val="48BBB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b="1" dirty="0">
                <a:solidFill>
                  <a:srgbClr val="48BBB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EF73AE0-C921-4AA8-B26A-A19C2A610F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456" y="1602648"/>
              <a:ext cx="612584" cy="612743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id-ID" sz="675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DD1A062-7E93-4BE2-89F2-A5FE264C72DB}"/>
              </a:ext>
            </a:extLst>
          </p:cNvPr>
          <p:cNvSpPr/>
          <p:nvPr/>
        </p:nvSpPr>
        <p:spPr>
          <a:xfrm>
            <a:off x="213852" y="161621"/>
            <a:ext cx="8716297" cy="4820259"/>
          </a:xfrm>
          <a:prstGeom prst="rect">
            <a:avLst/>
          </a:prstGeom>
          <a:noFill/>
          <a:ln w="9525">
            <a:solidFill>
              <a:schemeClr val="bg1">
                <a:lumMod val="85000"/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6ECF5A65-54FF-6841-8234-52DF77339BF8}"/>
              </a:ext>
            </a:extLst>
          </p:cNvPr>
          <p:cNvSpPr/>
          <p:nvPr/>
        </p:nvSpPr>
        <p:spPr>
          <a:xfrm>
            <a:off x="3484202" y="86211"/>
            <a:ext cx="21755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latinLnBrk="0"/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Agenda </a:t>
            </a:r>
            <a:endParaRPr lang="en-IN" sz="4400" b="1" dirty="0">
              <a:solidFill>
                <a:schemeClr val="bg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4745ACD0-80E5-C042-9FA3-AFA488248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706" y="-42741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Rectangle 5">
            <a:extLst>
              <a:ext uri="{FF2B5EF4-FFF2-40B4-BE49-F238E27FC236}">
                <a16:creationId xmlns:a16="http://schemas.microsoft.com/office/drawing/2014/main" id="{8E6EE0F2-BBEA-614F-9F59-5D89526FD798}"/>
              </a:ext>
            </a:extLst>
          </p:cNvPr>
          <p:cNvSpPr/>
          <p:nvPr/>
        </p:nvSpPr>
        <p:spPr>
          <a:xfrm>
            <a:off x="152947" y="1867799"/>
            <a:ext cx="14882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2021</a:t>
            </a:r>
          </a:p>
          <a:p>
            <a:pPr algn="ctr" defTabSz="685800" latinLnBrk="0"/>
            <a:r>
              <a:rPr lang="en-IN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全球金融科技</a:t>
            </a:r>
            <a:endParaRPr lang="en-IN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ctr" defTabSz="685800" latinLnBrk="0"/>
            <a:r>
              <a:rPr lang="en-IN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趨勢-數位銀行</a:t>
            </a:r>
            <a:endParaRPr lang="en-IN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71" name="Rectangle 7">
            <a:extLst>
              <a:ext uri="{FF2B5EF4-FFF2-40B4-BE49-F238E27FC236}">
                <a16:creationId xmlns:a16="http://schemas.microsoft.com/office/drawing/2014/main" id="{F6542220-A7EF-554B-B720-78AA76898494}"/>
              </a:ext>
            </a:extLst>
          </p:cNvPr>
          <p:cNvSpPr/>
          <p:nvPr/>
        </p:nvSpPr>
        <p:spPr>
          <a:xfrm>
            <a:off x="1887988" y="1887659"/>
            <a:ext cx="134876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IN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本行</a:t>
            </a:r>
            <a:endParaRPr lang="en-IN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ctr" defTabSz="685800" latinLnBrk="0"/>
            <a:r>
              <a:rPr lang="en-IN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數位轉型</a:t>
            </a:r>
            <a:endParaRPr lang="en-IN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ctr" defTabSz="685800" latinLnBrk="0"/>
            <a:r>
              <a:rPr lang="en-IN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-解構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5W2H</a:t>
            </a:r>
          </a:p>
        </p:txBody>
      </p:sp>
      <p:sp>
        <p:nvSpPr>
          <p:cNvPr id="72" name="Rectangle 9">
            <a:extLst>
              <a:ext uri="{FF2B5EF4-FFF2-40B4-BE49-F238E27FC236}">
                <a16:creationId xmlns:a16="http://schemas.microsoft.com/office/drawing/2014/main" id="{30A8FE35-9D47-3A42-9CFD-2B67C6BD4A04}"/>
              </a:ext>
            </a:extLst>
          </p:cNvPr>
          <p:cNvSpPr/>
          <p:nvPr/>
        </p:nvSpPr>
        <p:spPr>
          <a:xfrm>
            <a:off x="3593350" y="1878814"/>
            <a:ext cx="1348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解構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5W2H</a:t>
            </a:r>
          </a:p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-Where</a:t>
            </a:r>
          </a:p>
        </p:txBody>
      </p:sp>
      <p:sp>
        <p:nvSpPr>
          <p:cNvPr id="73" name="Rectangle 9">
            <a:extLst>
              <a:ext uri="{FF2B5EF4-FFF2-40B4-BE49-F238E27FC236}">
                <a16:creationId xmlns:a16="http://schemas.microsoft.com/office/drawing/2014/main" id="{5E4374F8-DE0E-5046-9A20-D47C2B799E73}"/>
              </a:ext>
            </a:extLst>
          </p:cNvPr>
          <p:cNvSpPr/>
          <p:nvPr/>
        </p:nvSpPr>
        <p:spPr>
          <a:xfrm>
            <a:off x="5315639" y="1900248"/>
            <a:ext cx="1348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解構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5W2H</a:t>
            </a:r>
          </a:p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-Why</a:t>
            </a:r>
          </a:p>
        </p:txBody>
      </p:sp>
      <p:sp>
        <p:nvSpPr>
          <p:cNvPr id="83" name="Rectangle 9">
            <a:extLst>
              <a:ext uri="{FF2B5EF4-FFF2-40B4-BE49-F238E27FC236}">
                <a16:creationId xmlns:a16="http://schemas.microsoft.com/office/drawing/2014/main" id="{0B71685B-5C91-0D4A-8ADF-7B5A3B35AE1C}"/>
              </a:ext>
            </a:extLst>
          </p:cNvPr>
          <p:cNvSpPr/>
          <p:nvPr/>
        </p:nvSpPr>
        <p:spPr>
          <a:xfrm>
            <a:off x="6940536" y="1911845"/>
            <a:ext cx="1348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解構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5W2H</a:t>
            </a:r>
          </a:p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-When</a:t>
            </a:r>
          </a:p>
        </p:txBody>
      </p:sp>
      <p:sp>
        <p:nvSpPr>
          <p:cNvPr id="85" name="Rectangle 9">
            <a:extLst>
              <a:ext uri="{FF2B5EF4-FFF2-40B4-BE49-F238E27FC236}">
                <a16:creationId xmlns:a16="http://schemas.microsoft.com/office/drawing/2014/main" id="{4E8A9804-6C0A-2A4B-880B-51C5C89A933B}"/>
              </a:ext>
            </a:extLst>
          </p:cNvPr>
          <p:cNvSpPr/>
          <p:nvPr/>
        </p:nvSpPr>
        <p:spPr>
          <a:xfrm>
            <a:off x="194787" y="3994580"/>
            <a:ext cx="1348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解構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5W2H</a:t>
            </a:r>
          </a:p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-What</a:t>
            </a:r>
          </a:p>
        </p:txBody>
      </p:sp>
      <p:sp>
        <p:nvSpPr>
          <p:cNvPr id="86" name="Rectangle 9">
            <a:extLst>
              <a:ext uri="{FF2B5EF4-FFF2-40B4-BE49-F238E27FC236}">
                <a16:creationId xmlns:a16="http://schemas.microsoft.com/office/drawing/2014/main" id="{B771B48B-A96E-F041-8F44-B086BCDF3122}"/>
              </a:ext>
            </a:extLst>
          </p:cNvPr>
          <p:cNvSpPr/>
          <p:nvPr/>
        </p:nvSpPr>
        <p:spPr>
          <a:xfrm>
            <a:off x="1887988" y="3994580"/>
            <a:ext cx="1348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解構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5W2H</a:t>
            </a:r>
          </a:p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-Who</a:t>
            </a:r>
          </a:p>
        </p:txBody>
      </p:sp>
      <p:sp>
        <p:nvSpPr>
          <p:cNvPr id="88" name="Rectangle 9">
            <a:extLst>
              <a:ext uri="{FF2B5EF4-FFF2-40B4-BE49-F238E27FC236}">
                <a16:creationId xmlns:a16="http://schemas.microsoft.com/office/drawing/2014/main" id="{F155699F-71D1-2D43-B00F-6353208BB5A8}"/>
              </a:ext>
            </a:extLst>
          </p:cNvPr>
          <p:cNvSpPr/>
          <p:nvPr/>
        </p:nvSpPr>
        <p:spPr>
          <a:xfrm>
            <a:off x="3603353" y="3972765"/>
            <a:ext cx="1348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解構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5W2H</a:t>
            </a:r>
          </a:p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-How</a:t>
            </a:r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2577D160-8506-6746-9CA7-4BF1B473CCF1}"/>
              </a:ext>
            </a:extLst>
          </p:cNvPr>
          <p:cNvSpPr/>
          <p:nvPr/>
        </p:nvSpPr>
        <p:spPr>
          <a:xfrm>
            <a:off x="5409068" y="3972764"/>
            <a:ext cx="1348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解構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5W2H</a:t>
            </a:r>
          </a:p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-How much</a:t>
            </a:r>
          </a:p>
        </p:txBody>
      </p:sp>
      <p:sp>
        <p:nvSpPr>
          <p:cNvPr id="91" name="Rectangle 9">
            <a:extLst>
              <a:ext uri="{FF2B5EF4-FFF2-40B4-BE49-F238E27FC236}">
                <a16:creationId xmlns:a16="http://schemas.microsoft.com/office/drawing/2014/main" id="{0AED0C3F-C253-6F42-98E3-B90E0232046B}"/>
              </a:ext>
            </a:extLst>
          </p:cNvPr>
          <p:cNvSpPr/>
          <p:nvPr/>
        </p:nvSpPr>
        <p:spPr>
          <a:xfrm>
            <a:off x="7024016" y="3972763"/>
            <a:ext cx="1348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未來展望</a:t>
            </a:r>
            <a:endParaRPr 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algn="ctr" defTabSz="685800" latinLnBrk="0"/>
            <a:r>
              <a:rPr 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及期許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397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B46BF5F3-E9E2-4260-827F-2C52A66B738A}"/>
              </a:ext>
            </a:extLst>
          </p:cNvPr>
          <p:cNvGrpSpPr/>
          <p:nvPr/>
        </p:nvGrpSpPr>
        <p:grpSpPr>
          <a:xfrm>
            <a:off x="251520" y="712760"/>
            <a:ext cx="8887898" cy="4434864"/>
            <a:chOff x="-3366015" y="-863040"/>
            <a:chExt cx="14188477" cy="7369761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6AF8562E-3993-4CA5-BA1E-63820C45A307}"/>
                </a:ext>
              </a:extLst>
            </p:cNvPr>
            <p:cNvGrpSpPr/>
            <p:nvPr/>
          </p:nvGrpSpPr>
          <p:grpSpPr>
            <a:xfrm>
              <a:off x="5049750" y="1855924"/>
              <a:ext cx="5772712" cy="4650797"/>
              <a:chOff x="5633950" y="1618897"/>
              <a:chExt cx="5772712" cy="4650797"/>
            </a:xfrm>
          </p:grpSpPr>
          <p:sp>
            <p:nvSpPr>
              <p:cNvPr id="15" name="Graphic 13" descr="Monitor">
                <a:extLst>
                  <a:ext uri="{FF2B5EF4-FFF2-40B4-BE49-F238E27FC236}">
                    <a16:creationId xmlns:a16="http://schemas.microsoft.com/office/drawing/2014/main" id="{627ADABC-4154-463D-8816-B828A12D2279}"/>
                  </a:ext>
                </a:extLst>
              </p:cNvPr>
              <p:cNvSpPr/>
              <p:nvPr/>
            </p:nvSpPr>
            <p:spPr>
              <a:xfrm>
                <a:off x="7046130" y="2566225"/>
                <a:ext cx="4360532" cy="3703469"/>
              </a:xfrm>
              <a:custGeom>
                <a:avLst/>
                <a:gdLst>
                  <a:gd name="connsiteX0" fmla="*/ 3021794 w 3266804"/>
                  <a:gd name="connsiteY0" fmla="*/ 2041753 h 2776783"/>
                  <a:gd name="connsiteX1" fmla="*/ 245010 w 3266804"/>
                  <a:gd name="connsiteY1" fmla="*/ 2041753 h 2776783"/>
                  <a:gd name="connsiteX2" fmla="*/ 245010 w 3266804"/>
                  <a:gd name="connsiteY2" fmla="*/ 245010 h 2776783"/>
                  <a:gd name="connsiteX3" fmla="*/ 3021794 w 3266804"/>
                  <a:gd name="connsiteY3" fmla="*/ 245010 h 2776783"/>
                  <a:gd name="connsiteX4" fmla="*/ 3021794 w 3266804"/>
                  <a:gd name="connsiteY4" fmla="*/ 2041753 h 2776783"/>
                  <a:gd name="connsiteX5" fmla="*/ 3103464 w 3266804"/>
                  <a:gd name="connsiteY5" fmla="*/ 0 h 2776783"/>
                  <a:gd name="connsiteX6" fmla="*/ 163340 w 3266804"/>
                  <a:gd name="connsiteY6" fmla="*/ 0 h 2776783"/>
                  <a:gd name="connsiteX7" fmla="*/ 0 w 3266804"/>
                  <a:gd name="connsiteY7" fmla="*/ 163340 h 2776783"/>
                  <a:gd name="connsiteX8" fmla="*/ 0 w 3266804"/>
                  <a:gd name="connsiteY8" fmla="*/ 2123423 h 2776783"/>
                  <a:gd name="connsiteX9" fmla="*/ 163340 w 3266804"/>
                  <a:gd name="connsiteY9" fmla="*/ 2286763 h 2776783"/>
                  <a:gd name="connsiteX10" fmla="*/ 1306722 w 3266804"/>
                  <a:gd name="connsiteY10" fmla="*/ 2286763 h 2776783"/>
                  <a:gd name="connsiteX11" fmla="*/ 1306722 w 3266804"/>
                  <a:gd name="connsiteY11" fmla="*/ 2531773 h 2776783"/>
                  <a:gd name="connsiteX12" fmla="*/ 898371 w 3266804"/>
                  <a:gd name="connsiteY12" fmla="*/ 2531773 h 2776783"/>
                  <a:gd name="connsiteX13" fmla="*/ 898371 w 3266804"/>
                  <a:gd name="connsiteY13" fmla="*/ 2776784 h 2776783"/>
                  <a:gd name="connsiteX14" fmla="*/ 2368433 w 3266804"/>
                  <a:gd name="connsiteY14" fmla="*/ 2776784 h 2776783"/>
                  <a:gd name="connsiteX15" fmla="*/ 2368433 w 3266804"/>
                  <a:gd name="connsiteY15" fmla="*/ 2531773 h 2776783"/>
                  <a:gd name="connsiteX16" fmla="*/ 1960083 w 3266804"/>
                  <a:gd name="connsiteY16" fmla="*/ 2531773 h 2776783"/>
                  <a:gd name="connsiteX17" fmla="*/ 1960083 w 3266804"/>
                  <a:gd name="connsiteY17" fmla="*/ 2286763 h 2776783"/>
                  <a:gd name="connsiteX18" fmla="*/ 3103464 w 3266804"/>
                  <a:gd name="connsiteY18" fmla="*/ 2286763 h 2776783"/>
                  <a:gd name="connsiteX19" fmla="*/ 3266804 w 3266804"/>
                  <a:gd name="connsiteY19" fmla="*/ 2123423 h 2776783"/>
                  <a:gd name="connsiteX20" fmla="*/ 3266804 w 3266804"/>
                  <a:gd name="connsiteY20" fmla="*/ 163340 h 2776783"/>
                  <a:gd name="connsiteX21" fmla="*/ 3103464 w 3266804"/>
                  <a:gd name="connsiteY21" fmla="*/ 0 h 2776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66804" h="2776783">
                    <a:moveTo>
                      <a:pt x="3021794" y="2041753"/>
                    </a:moveTo>
                    <a:lnTo>
                      <a:pt x="245010" y="2041753"/>
                    </a:lnTo>
                    <a:lnTo>
                      <a:pt x="245010" y="245010"/>
                    </a:lnTo>
                    <a:lnTo>
                      <a:pt x="3021794" y="245010"/>
                    </a:lnTo>
                    <a:lnTo>
                      <a:pt x="3021794" y="2041753"/>
                    </a:lnTo>
                    <a:close/>
                    <a:moveTo>
                      <a:pt x="3103464" y="0"/>
                    </a:moveTo>
                    <a:lnTo>
                      <a:pt x="163340" y="0"/>
                    </a:lnTo>
                    <a:cubicBezTo>
                      <a:pt x="73503" y="0"/>
                      <a:pt x="0" y="73503"/>
                      <a:pt x="0" y="163340"/>
                    </a:cubicBezTo>
                    <a:lnTo>
                      <a:pt x="0" y="2123423"/>
                    </a:lnTo>
                    <a:cubicBezTo>
                      <a:pt x="0" y="2213260"/>
                      <a:pt x="73503" y="2286763"/>
                      <a:pt x="163340" y="2286763"/>
                    </a:cubicBezTo>
                    <a:lnTo>
                      <a:pt x="1306722" y="2286763"/>
                    </a:lnTo>
                    <a:lnTo>
                      <a:pt x="1306722" y="2531773"/>
                    </a:lnTo>
                    <a:lnTo>
                      <a:pt x="898371" y="2531773"/>
                    </a:lnTo>
                    <a:lnTo>
                      <a:pt x="898371" y="2776784"/>
                    </a:lnTo>
                    <a:lnTo>
                      <a:pt x="2368433" y="2776784"/>
                    </a:lnTo>
                    <a:lnTo>
                      <a:pt x="2368433" y="2531773"/>
                    </a:lnTo>
                    <a:lnTo>
                      <a:pt x="1960083" y="2531773"/>
                    </a:lnTo>
                    <a:lnTo>
                      <a:pt x="1960083" y="2286763"/>
                    </a:lnTo>
                    <a:lnTo>
                      <a:pt x="3103464" y="2286763"/>
                    </a:lnTo>
                    <a:cubicBezTo>
                      <a:pt x="3193301" y="2286763"/>
                      <a:pt x="3266804" y="2213260"/>
                      <a:pt x="3266804" y="2123423"/>
                    </a:cubicBezTo>
                    <a:lnTo>
                      <a:pt x="3266804" y="163340"/>
                    </a:lnTo>
                    <a:cubicBezTo>
                      <a:pt x="3266804" y="73503"/>
                      <a:pt x="3193301" y="0"/>
                      <a:pt x="31034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07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74A245-4D15-43F1-BA96-0A129258DF6D}"/>
                  </a:ext>
                </a:extLst>
              </p:cNvPr>
              <p:cNvSpPr/>
              <p:nvPr/>
            </p:nvSpPr>
            <p:spPr>
              <a:xfrm>
                <a:off x="7200900" y="4876800"/>
                <a:ext cx="3876675" cy="27482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84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IN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511A857-B751-470F-88A6-442037A4D752}"/>
                  </a:ext>
                </a:extLst>
              </p:cNvPr>
              <p:cNvSpPr/>
              <p:nvPr/>
            </p:nvSpPr>
            <p:spPr>
              <a:xfrm>
                <a:off x="7219950" y="2311400"/>
                <a:ext cx="1822450" cy="1358900"/>
              </a:xfrm>
              <a:custGeom>
                <a:avLst/>
                <a:gdLst>
                  <a:gd name="connsiteX0" fmla="*/ 0 w 1822450"/>
                  <a:gd name="connsiteY0" fmla="*/ 1358900 h 1358900"/>
                  <a:gd name="connsiteX1" fmla="*/ 1625600 w 1822450"/>
                  <a:gd name="connsiteY1" fmla="*/ 1155700 h 1358900"/>
                  <a:gd name="connsiteX2" fmla="*/ 1822450 w 1822450"/>
                  <a:gd name="connsiteY2" fmla="*/ 692150 h 1358900"/>
                  <a:gd name="connsiteX3" fmla="*/ 1219200 w 1822450"/>
                  <a:gd name="connsiteY3" fmla="*/ 0 h 1358900"/>
                  <a:gd name="connsiteX4" fmla="*/ 0 w 1822450"/>
                  <a:gd name="connsiteY4" fmla="*/ 1358900 h 135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450" h="1358900">
                    <a:moveTo>
                      <a:pt x="0" y="1358900"/>
                    </a:moveTo>
                    <a:lnTo>
                      <a:pt x="1625600" y="1155700"/>
                    </a:lnTo>
                    <a:lnTo>
                      <a:pt x="1822450" y="692150"/>
                    </a:lnTo>
                    <a:lnTo>
                      <a:pt x="1219200" y="0"/>
                    </a:lnTo>
                    <a:lnTo>
                      <a:pt x="0" y="135890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IN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C1A7AF5-E566-43E2-9CED-71CD77A1C7DD}"/>
                  </a:ext>
                </a:extLst>
              </p:cNvPr>
              <p:cNvGrpSpPr/>
              <p:nvPr/>
            </p:nvGrpSpPr>
            <p:grpSpPr>
              <a:xfrm>
                <a:off x="8860802" y="2694011"/>
                <a:ext cx="1534315" cy="2353281"/>
                <a:chOff x="8931275" y="2689225"/>
                <a:chExt cx="1254863" cy="1924666"/>
              </a:xfrm>
            </p:grpSpPr>
            <p:sp>
              <p:nvSpPr>
                <p:cNvPr id="5" name="Trapezoid 4">
                  <a:extLst>
                    <a:ext uri="{FF2B5EF4-FFF2-40B4-BE49-F238E27FC236}">
                      <a16:creationId xmlns:a16="http://schemas.microsoft.com/office/drawing/2014/main" id="{8A022C9E-8E99-4B47-B65D-E2C66C9DE96E}"/>
                    </a:ext>
                  </a:extLst>
                </p:cNvPr>
                <p:cNvSpPr/>
                <p:nvPr/>
              </p:nvSpPr>
              <p:spPr>
                <a:xfrm rot="6746711">
                  <a:off x="8741989" y="3124069"/>
                  <a:ext cx="1042894" cy="584529"/>
                </a:xfrm>
                <a:prstGeom prst="trapezoid">
                  <a:avLst>
                    <a:gd name="adj" fmla="val 50502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CCDA5560-D80F-4765-822D-9EC35B87BD22}"/>
                    </a:ext>
                  </a:extLst>
                </p:cNvPr>
                <p:cNvSpPr/>
                <p:nvPr/>
              </p:nvSpPr>
              <p:spPr>
                <a:xfrm rot="1386094">
                  <a:off x="8931275" y="2689225"/>
                  <a:ext cx="88900" cy="1187450"/>
                </a:xfrm>
                <a:prstGeom prst="roundRect">
                  <a:avLst>
                    <a:gd name="adj" fmla="val 3809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0AF9DB23-E43E-4519-BB8B-127CE2CDAA64}"/>
                    </a:ext>
                  </a:extLst>
                </p:cNvPr>
                <p:cNvSpPr/>
                <p:nvPr/>
              </p:nvSpPr>
              <p:spPr>
                <a:xfrm rot="6741483">
                  <a:off x="9861918" y="3647354"/>
                  <a:ext cx="429121" cy="219318"/>
                </a:xfrm>
                <a:custGeom>
                  <a:avLst/>
                  <a:gdLst>
                    <a:gd name="connsiteX0" fmla="*/ 160567 w 772886"/>
                    <a:gd name="connsiteY0" fmla="*/ 0 h 298223"/>
                    <a:gd name="connsiteX1" fmla="*/ 612319 w 772886"/>
                    <a:gd name="connsiteY1" fmla="*/ 0 h 298223"/>
                    <a:gd name="connsiteX2" fmla="*/ 772886 w 772886"/>
                    <a:gd name="connsiteY2" fmla="*/ 160567 h 298223"/>
                    <a:gd name="connsiteX3" fmla="*/ 772886 w 772886"/>
                    <a:gd name="connsiteY3" fmla="*/ 298223 h 298223"/>
                    <a:gd name="connsiteX4" fmla="*/ 0 w 772886"/>
                    <a:gd name="connsiteY4" fmla="*/ 298223 h 298223"/>
                    <a:gd name="connsiteX5" fmla="*/ 0 w 772886"/>
                    <a:gd name="connsiteY5" fmla="*/ 160567 h 298223"/>
                    <a:gd name="connsiteX6" fmla="*/ 160567 w 772886"/>
                    <a:gd name="connsiteY6" fmla="*/ 0 h 298223"/>
                    <a:gd name="connsiteX0" fmla="*/ 193482 w 772886"/>
                    <a:gd name="connsiteY0" fmla="*/ 0 h 353499"/>
                    <a:gd name="connsiteX1" fmla="*/ 612319 w 772886"/>
                    <a:gd name="connsiteY1" fmla="*/ 55276 h 353499"/>
                    <a:gd name="connsiteX2" fmla="*/ 772886 w 772886"/>
                    <a:gd name="connsiteY2" fmla="*/ 215843 h 353499"/>
                    <a:gd name="connsiteX3" fmla="*/ 772886 w 772886"/>
                    <a:gd name="connsiteY3" fmla="*/ 353499 h 353499"/>
                    <a:gd name="connsiteX4" fmla="*/ 0 w 772886"/>
                    <a:gd name="connsiteY4" fmla="*/ 353499 h 353499"/>
                    <a:gd name="connsiteX5" fmla="*/ 0 w 772886"/>
                    <a:gd name="connsiteY5" fmla="*/ 215843 h 353499"/>
                    <a:gd name="connsiteX6" fmla="*/ 193482 w 772886"/>
                    <a:gd name="connsiteY6" fmla="*/ 0 h 353499"/>
                    <a:gd name="connsiteX0" fmla="*/ 193482 w 772886"/>
                    <a:gd name="connsiteY0" fmla="*/ 0 h 353499"/>
                    <a:gd name="connsiteX1" fmla="*/ 591110 w 772886"/>
                    <a:gd name="connsiteY1" fmla="*/ 3710 h 353499"/>
                    <a:gd name="connsiteX2" fmla="*/ 772886 w 772886"/>
                    <a:gd name="connsiteY2" fmla="*/ 215843 h 353499"/>
                    <a:gd name="connsiteX3" fmla="*/ 772886 w 772886"/>
                    <a:gd name="connsiteY3" fmla="*/ 353499 h 353499"/>
                    <a:gd name="connsiteX4" fmla="*/ 0 w 772886"/>
                    <a:gd name="connsiteY4" fmla="*/ 353499 h 353499"/>
                    <a:gd name="connsiteX5" fmla="*/ 0 w 772886"/>
                    <a:gd name="connsiteY5" fmla="*/ 215843 h 353499"/>
                    <a:gd name="connsiteX6" fmla="*/ 193482 w 772886"/>
                    <a:gd name="connsiteY6" fmla="*/ 0 h 353499"/>
                    <a:gd name="connsiteX0" fmla="*/ 193482 w 772886"/>
                    <a:gd name="connsiteY0" fmla="*/ 13000 h 366499"/>
                    <a:gd name="connsiteX1" fmla="*/ 591110 w 772886"/>
                    <a:gd name="connsiteY1" fmla="*/ 16710 h 366499"/>
                    <a:gd name="connsiteX2" fmla="*/ 772886 w 772886"/>
                    <a:gd name="connsiteY2" fmla="*/ 228843 h 366499"/>
                    <a:gd name="connsiteX3" fmla="*/ 772886 w 772886"/>
                    <a:gd name="connsiteY3" fmla="*/ 366499 h 366499"/>
                    <a:gd name="connsiteX4" fmla="*/ 0 w 772886"/>
                    <a:gd name="connsiteY4" fmla="*/ 366499 h 366499"/>
                    <a:gd name="connsiteX5" fmla="*/ 0 w 772886"/>
                    <a:gd name="connsiteY5" fmla="*/ 228843 h 366499"/>
                    <a:gd name="connsiteX6" fmla="*/ 193482 w 772886"/>
                    <a:gd name="connsiteY6" fmla="*/ 13000 h 366499"/>
                    <a:gd name="connsiteX0" fmla="*/ 193482 w 772886"/>
                    <a:gd name="connsiteY0" fmla="*/ 30453 h 383952"/>
                    <a:gd name="connsiteX1" fmla="*/ 591110 w 772886"/>
                    <a:gd name="connsiteY1" fmla="*/ 34163 h 383952"/>
                    <a:gd name="connsiteX2" fmla="*/ 772886 w 772886"/>
                    <a:gd name="connsiteY2" fmla="*/ 246296 h 383952"/>
                    <a:gd name="connsiteX3" fmla="*/ 772886 w 772886"/>
                    <a:gd name="connsiteY3" fmla="*/ 383952 h 383952"/>
                    <a:gd name="connsiteX4" fmla="*/ 0 w 772886"/>
                    <a:gd name="connsiteY4" fmla="*/ 383952 h 383952"/>
                    <a:gd name="connsiteX5" fmla="*/ 0 w 772886"/>
                    <a:gd name="connsiteY5" fmla="*/ 246296 h 383952"/>
                    <a:gd name="connsiteX6" fmla="*/ 193482 w 772886"/>
                    <a:gd name="connsiteY6" fmla="*/ 30453 h 383952"/>
                    <a:gd name="connsiteX0" fmla="*/ 193482 w 772886"/>
                    <a:gd name="connsiteY0" fmla="*/ 27872 h 381371"/>
                    <a:gd name="connsiteX1" fmla="*/ 591110 w 772886"/>
                    <a:gd name="connsiteY1" fmla="*/ 31582 h 381371"/>
                    <a:gd name="connsiteX2" fmla="*/ 772886 w 772886"/>
                    <a:gd name="connsiteY2" fmla="*/ 243715 h 381371"/>
                    <a:gd name="connsiteX3" fmla="*/ 772886 w 772886"/>
                    <a:gd name="connsiteY3" fmla="*/ 381371 h 381371"/>
                    <a:gd name="connsiteX4" fmla="*/ 0 w 772886"/>
                    <a:gd name="connsiteY4" fmla="*/ 381371 h 381371"/>
                    <a:gd name="connsiteX5" fmla="*/ 0 w 772886"/>
                    <a:gd name="connsiteY5" fmla="*/ 243715 h 381371"/>
                    <a:gd name="connsiteX6" fmla="*/ 193482 w 772886"/>
                    <a:gd name="connsiteY6" fmla="*/ 27872 h 381371"/>
                    <a:gd name="connsiteX0" fmla="*/ 193482 w 772886"/>
                    <a:gd name="connsiteY0" fmla="*/ 16714 h 370213"/>
                    <a:gd name="connsiteX1" fmla="*/ 591110 w 772886"/>
                    <a:gd name="connsiteY1" fmla="*/ 20424 h 370213"/>
                    <a:gd name="connsiteX2" fmla="*/ 772886 w 772886"/>
                    <a:gd name="connsiteY2" fmla="*/ 232557 h 370213"/>
                    <a:gd name="connsiteX3" fmla="*/ 772886 w 772886"/>
                    <a:gd name="connsiteY3" fmla="*/ 370213 h 370213"/>
                    <a:gd name="connsiteX4" fmla="*/ 0 w 772886"/>
                    <a:gd name="connsiteY4" fmla="*/ 370213 h 370213"/>
                    <a:gd name="connsiteX5" fmla="*/ 0 w 772886"/>
                    <a:gd name="connsiteY5" fmla="*/ 232557 h 370213"/>
                    <a:gd name="connsiteX6" fmla="*/ 193482 w 772886"/>
                    <a:gd name="connsiteY6" fmla="*/ 16714 h 370213"/>
                    <a:gd name="connsiteX0" fmla="*/ 193482 w 772886"/>
                    <a:gd name="connsiteY0" fmla="*/ 18710 h 372209"/>
                    <a:gd name="connsiteX1" fmla="*/ 589479 w 772886"/>
                    <a:gd name="connsiteY1" fmla="*/ 18455 h 372209"/>
                    <a:gd name="connsiteX2" fmla="*/ 772886 w 772886"/>
                    <a:gd name="connsiteY2" fmla="*/ 234553 h 372209"/>
                    <a:gd name="connsiteX3" fmla="*/ 772886 w 772886"/>
                    <a:gd name="connsiteY3" fmla="*/ 372209 h 372209"/>
                    <a:gd name="connsiteX4" fmla="*/ 0 w 772886"/>
                    <a:gd name="connsiteY4" fmla="*/ 372209 h 372209"/>
                    <a:gd name="connsiteX5" fmla="*/ 0 w 772886"/>
                    <a:gd name="connsiteY5" fmla="*/ 234553 h 372209"/>
                    <a:gd name="connsiteX6" fmla="*/ 193482 w 772886"/>
                    <a:gd name="connsiteY6" fmla="*/ 18710 h 372209"/>
                    <a:gd name="connsiteX0" fmla="*/ 193482 w 772886"/>
                    <a:gd name="connsiteY0" fmla="*/ 31831 h 385330"/>
                    <a:gd name="connsiteX1" fmla="*/ 581323 w 772886"/>
                    <a:gd name="connsiteY1" fmla="*/ 11747 h 385330"/>
                    <a:gd name="connsiteX2" fmla="*/ 772886 w 772886"/>
                    <a:gd name="connsiteY2" fmla="*/ 247674 h 385330"/>
                    <a:gd name="connsiteX3" fmla="*/ 772886 w 772886"/>
                    <a:gd name="connsiteY3" fmla="*/ 385330 h 385330"/>
                    <a:gd name="connsiteX4" fmla="*/ 0 w 772886"/>
                    <a:gd name="connsiteY4" fmla="*/ 385330 h 385330"/>
                    <a:gd name="connsiteX5" fmla="*/ 0 w 772886"/>
                    <a:gd name="connsiteY5" fmla="*/ 247674 h 385330"/>
                    <a:gd name="connsiteX6" fmla="*/ 193482 w 772886"/>
                    <a:gd name="connsiteY6" fmla="*/ 31831 h 385330"/>
                    <a:gd name="connsiteX0" fmla="*/ 210756 w 772886"/>
                    <a:gd name="connsiteY0" fmla="*/ 15859 h 395013"/>
                    <a:gd name="connsiteX1" fmla="*/ 581323 w 772886"/>
                    <a:gd name="connsiteY1" fmla="*/ 21430 h 395013"/>
                    <a:gd name="connsiteX2" fmla="*/ 772886 w 772886"/>
                    <a:gd name="connsiteY2" fmla="*/ 257357 h 395013"/>
                    <a:gd name="connsiteX3" fmla="*/ 772886 w 772886"/>
                    <a:gd name="connsiteY3" fmla="*/ 395013 h 395013"/>
                    <a:gd name="connsiteX4" fmla="*/ 0 w 772886"/>
                    <a:gd name="connsiteY4" fmla="*/ 395013 h 395013"/>
                    <a:gd name="connsiteX5" fmla="*/ 0 w 772886"/>
                    <a:gd name="connsiteY5" fmla="*/ 257357 h 395013"/>
                    <a:gd name="connsiteX6" fmla="*/ 210756 w 772886"/>
                    <a:gd name="connsiteY6" fmla="*/ 15859 h 395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2886" h="395013">
                      <a:moveTo>
                        <a:pt x="210756" y="15859"/>
                      </a:moveTo>
                      <a:cubicBezTo>
                        <a:pt x="356603" y="-6929"/>
                        <a:pt x="442959" y="-5236"/>
                        <a:pt x="581323" y="21430"/>
                      </a:cubicBezTo>
                      <a:cubicBezTo>
                        <a:pt x="670002" y="21430"/>
                        <a:pt x="772886" y="168678"/>
                        <a:pt x="772886" y="257357"/>
                      </a:cubicBezTo>
                      <a:lnTo>
                        <a:pt x="772886" y="395013"/>
                      </a:lnTo>
                      <a:lnTo>
                        <a:pt x="0" y="395013"/>
                      </a:lnTo>
                      <a:lnTo>
                        <a:pt x="0" y="257357"/>
                      </a:lnTo>
                      <a:cubicBezTo>
                        <a:pt x="0" y="168678"/>
                        <a:pt x="122077" y="15859"/>
                        <a:pt x="210756" y="1585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E2ECFC9-5C16-4088-BA64-9F050F2FC93F}"/>
                    </a:ext>
                  </a:extLst>
                </p:cNvPr>
                <p:cNvSpPr/>
                <p:nvPr/>
              </p:nvSpPr>
              <p:spPr>
                <a:xfrm rot="1377191">
                  <a:off x="9523323" y="3320339"/>
                  <a:ext cx="113902" cy="457164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A392CDC6-7703-4C71-ACCF-D87BD9982F7A}"/>
                    </a:ext>
                  </a:extLst>
                </p:cNvPr>
                <p:cNvSpPr/>
                <p:nvPr/>
              </p:nvSpPr>
              <p:spPr>
                <a:xfrm rot="1363249">
                  <a:off x="9616149" y="3324214"/>
                  <a:ext cx="380257" cy="621506"/>
                </a:xfrm>
                <a:prstGeom prst="roundRect">
                  <a:avLst>
                    <a:gd name="adj" fmla="val 7088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77328244-9555-46E0-998C-D048CC6169B5}"/>
                    </a:ext>
                  </a:extLst>
                </p:cNvPr>
                <p:cNvSpPr/>
                <p:nvPr/>
              </p:nvSpPr>
              <p:spPr>
                <a:xfrm rot="1335253">
                  <a:off x="9449242" y="3943147"/>
                  <a:ext cx="206155" cy="670744"/>
                </a:xfrm>
                <a:custGeom>
                  <a:avLst/>
                  <a:gdLst>
                    <a:gd name="connsiteX0" fmla="*/ 0 w 246024"/>
                    <a:gd name="connsiteY0" fmla="*/ 0 h 883206"/>
                    <a:gd name="connsiteX1" fmla="*/ 246024 w 246024"/>
                    <a:gd name="connsiteY1" fmla="*/ 0 h 883206"/>
                    <a:gd name="connsiteX2" fmla="*/ 246024 w 246024"/>
                    <a:gd name="connsiteY2" fmla="*/ 787431 h 883206"/>
                    <a:gd name="connsiteX3" fmla="*/ 150249 w 246024"/>
                    <a:gd name="connsiteY3" fmla="*/ 883206 h 883206"/>
                    <a:gd name="connsiteX4" fmla="*/ 95775 w 246024"/>
                    <a:gd name="connsiteY4" fmla="*/ 883206 h 883206"/>
                    <a:gd name="connsiteX5" fmla="*/ 0 w 246024"/>
                    <a:gd name="connsiteY5" fmla="*/ 787431 h 883206"/>
                    <a:gd name="connsiteX6" fmla="*/ 0 w 246024"/>
                    <a:gd name="connsiteY6" fmla="*/ 0 h 883206"/>
                    <a:gd name="connsiteX0" fmla="*/ 0 w 246024"/>
                    <a:gd name="connsiteY0" fmla="*/ 0 h 883206"/>
                    <a:gd name="connsiteX1" fmla="*/ 246024 w 246024"/>
                    <a:gd name="connsiteY1" fmla="*/ 0 h 883206"/>
                    <a:gd name="connsiteX2" fmla="*/ 246024 w 246024"/>
                    <a:gd name="connsiteY2" fmla="*/ 787431 h 883206"/>
                    <a:gd name="connsiteX3" fmla="*/ 150249 w 246024"/>
                    <a:gd name="connsiteY3" fmla="*/ 883206 h 883206"/>
                    <a:gd name="connsiteX4" fmla="*/ 95775 w 246024"/>
                    <a:gd name="connsiteY4" fmla="*/ 883206 h 883206"/>
                    <a:gd name="connsiteX5" fmla="*/ 0 w 246024"/>
                    <a:gd name="connsiteY5" fmla="*/ 787431 h 883206"/>
                    <a:gd name="connsiteX6" fmla="*/ 0 w 246024"/>
                    <a:gd name="connsiteY6" fmla="*/ 0 h 883206"/>
                    <a:gd name="connsiteX0" fmla="*/ 0 w 246024"/>
                    <a:gd name="connsiteY0" fmla="*/ 0 h 883206"/>
                    <a:gd name="connsiteX1" fmla="*/ 246024 w 246024"/>
                    <a:gd name="connsiteY1" fmla="*/ 0 h 883206"/>
                    <a:gd name="connsiteX2" fmla="*/ 246024 w 246024"/>
                    <a:gd name="connsiteY2" fmla="*/ 787431 h 883206"/>
                    <a:gd name="connsiteX3" fmla="*/ 150249 w 246024"/>
                    <a:gd name="connsiteY3" fmla="*/ 883206 h 883206"/>
                    <a:gd name="connsiteX4" fmla="*/ 95775 w 246024"/>
                    <a:gd name="connsiteY4" fmla="*/ 883206 h 883206"/>
                    <a:gd name="connsiteX5" fmla="*/ 0 w 246024"/>
                    <a:gd name="connsiteY5" fmla="*/ 787431 h 883206"/>
                    <a:gd name="connsiteX6" fmla="*/ 0 w 246024"/>
                    <a:gd name="connsiteY6" fmla="*/ 0 h 88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6024" h="883206">
                      <a:moveTo>
                        <a:pt x="0" y="0"/>
                      </a:moveTo>
                      <a:lnTo>
                        <a:pt x="246024" y="0"/>
                      </a:lnTo>
                      <a:lnTo>
                        <a:pt x="246024" y="787431"/>
                      </a:lnTo>
                      <a:cubicBezTo>
                        <a:pt x="246024" y="840326"/>
                        <a:pt x="203144" y="883206"/>
                        <a:pt x="150249" y="883206"/>
                      </a:cubicBezTo>
                      <a:lnTo>
                        <a:pt x="95775" y="883206"/>
                      </a:lnTo>
                      <a:cubicBezTo>
                        <a:pt x="42880" y="883206"/>
                        <a:pt x="0" y="840326"/>
                        <a:pt x="0" y="787431"/>
                      </a:cubicBezTo>
                      <a:cubicBezTo>
                        <a:pt x="0" y="524954"/>
                        <a:pt x="66593" y="276453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EC6D996-B53E-4D15-8130-250ED7E240D0}"/>
                    </a:ext>
                  </a:extLst>
                </p:cNvPr>
                <p:cNvSpPr/>
                <p:nvPr/>
              </p:nvSpPr>
              <p:spPr>
                <a:xfrm rot="1434888">
                  <a:off x="9570204" y="3917509"/>
                  <a:ext cx="242887" cy="71437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025" name="Group 1024">
                <a:extLst>
                  <a:ext uri="{FF2B5EF4-FFF2-40B4-BE49-F238E27FC236}">
                    <a16:creationId xmlns:a16="http://schemas.microsoft.com/office/drawing/2014/main" id="{DE02B071-0719-4149-ABB4-B5A0E7767A75}"/>
                  </a:ext>
                </a:extLst>
              </p:cNvPr>
              <p:cNvGrpSpPr/>
              <p:nvPr/>
            </p:nvGrpSpPr>
            <p:grpSpPr>
              <a:xfrm>
                <a:off x="6993447" y="3381196"/>
                <a:ext cx="638409" cy="638409"/>
                <a:chOff x="6993447" y="3381196"/>
                <a:chExt cx="638409" cy="638409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871D8D5-1AF7-46FC-A76C-08B03EEC5053}"/>
                    </a:ext>
                  </a:extLst>
                </p:cNvPr>
                <p:cNvSpPr/>
                <p:nvPr/>
              </p:nvSpPr>
              <p:spPr>
                <a:xfrm>
                  <a:off x="6993447" y="3381196"/>
                  <a:ext cx="638409" cy="6384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38" name="Graphic 37" descr="Bar graph with upward trend">
                  <a:extLst>
                    <a:ext uri="{FF2B5EF4-FFF2-40B4-BE49-F238E27FC236}">
                      <a16:creationId xmlns:a16="http://schemas.microsoft.com/office/drawing/2014/main" id="{BEE5F3C3-E6A3-4596-BE0F-C48770F34B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02783" y="3490532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Group 1027">
                <a:extLst>
                  <a:ext uri="{FF2B5EF4-FFF2-40B4-BE49-F238E27FC236}">
                    <a16:creationId xmlns:a16="http://schemas.microsoft.com/office/drawing/2014/main" id="{0BCC210E-9AAA-4D87-9113-2AE1B38E40D7}"/>
                  </a:ext>
                </a:extLst>
              </p:cNvPr>
              <p:cNvGrpSpPr/>
              <p:nvPr/>
            </p:nvGrpSpPr>
            <p:grpSpPr>
              <a:xfrm>
                <a:off x="7274899" y="2643782"/>
                <a:ext cx="638409" cy="638409"/>
                <a:chOff x="7274899" y="2643782"/>
                <a:chExt cx="638409" cy="638409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7B2CB2BA-EABA-4DE3-BC7F-BCE6C6E6EFD3}"/>
                    </a:ext>
                  </a:extLst>
                </p:cNvPr>
                <p:cNvSpPr/>
                <p:nvPr/>
              </p:nvSpPr>
              <p:spPr>
                <a:xfrm>
                  <a:off x="7274899" y="2643782"/>
                  <a:ext cx="638409" cy="638409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40" name="Graphic 39" descr="Single gear">
                  <a:extLst>
                    <a:ext uri="{FF2B5EF4-FFF2-40B4-BE49-F238E27FC236}">
                      <a16:creationId xmlns:a16="http://schemas.microsoft.com/office/drawing/2014/main" id="{1EB2DA76-D7FF-438A-A0A8-1BE5A6C87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4235" y="2753118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C4DFDD42-8377-4F3C-910B-CB7BD9F7379B}"/>
                  </a:ext>
                </a:extLst>
              </p:cNvPr>
              <p:cNvGrpSpPr/>
              <p:nvPr/>
            </p:nvGrpSpPr>
            <p:grpSpPr>
              <a:xfrm>
                <a:off x="6895534" y="1642717"/>
                <a:ext cx="638409" cy="638409"/>
                <a:chOff x="6895534" y="1642717"/>
                <a:chExt cx="638409" cy="638409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29A96B4-7151-4941-85BF-1A340746ED19}"/>
                    </a:ext>
                  </a:extLst>
                </p:cNvPr>
                <p:cNvSpPr/>
                <p:nvPr/>
              </p:nvSpPr>
              <p:spPr>
                <a:xfrm>
                  <a:off x="6895534" y="1642717"/>
                  <a:ext cx="638409" cy="6384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42" name="Graphic 41" descr="Playbook">
                  <a:extLst>
                    <a:ext uri="{FF2B5EF4-FFF2-40B4-BE49-F238E27FC236}">
                      <a16:creationId xmlns:a16="http://schemas.microsoft.com/office/drawing/2014/main" id="{1C743B01-78CD-4719-83ED-A5497A3B12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4870" y="1752053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FE8453CE-6BD4-4135-A576-23DE5BD9C985}"/>
                  </a:ext>
                </a:extLst>
              </p:cNvPr>
              <p:cNvGrpSpPr/>
              <p:nvPr/>
            </p:nvGrpSpPr>
            <p:grpSpPr>
              <a:xfrm>
                <a:off x="6544151" y="2380131"/>
                <a:ext cx="638409" cy="638409"/>
                <a:chOff x="6544151" y="2380131"/>
                <a:chExt cx="638409" cy="638409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F05149BC-D7DA-40DC-96F0-7FFBF1E85AFF}"/>
                    </a:ext>
                  </a:extLst>
                </p:cNvPr>
                <p:cNvSpPr/>
                <p:nvPr/>
              </p:nvSpPr>
              <p:spPr>
                <a:xfrm>
                  <a:off x="6544151" y="2380131"/>
                  <a:ext cx="638409" cy="63840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44" name="Graphic 43" descr="User network">
                  <a:extLst>
                    <a:ext uri="{FF2B5EF4-FFF2-40B4-BE49-F238E27FC236}">
                      <a16:creationId xmlns:a16="http://schemas.microsoft.com/office/drawing/2014/main" id="{28574991-B564-4A43-ACCC-263D588483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53487" y="2489467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28095968-5189-45BF-A9A1-C33414117D32}"/>
                  </a:ext>
                </a:extLst>
              </p:cNvPr>
              <p:cNvGrpSpPr/>
              <p:nvPr/>
            </p:nvGrpSpPr>
            <p:grpSpPr>
              <a:xfrm>
                <a:off x="6177544" y="3078017"/>
                <a:ext cx="638409" cy="638409"/>
                <a:chOff x="6177544" y="3078017"/>
                <a:chExt cx="638409" cy="638409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7AFFDCD-9C5B-49ED-8D00-1867DA21CFD3}"/>
                    </a:ext>
                  </a:extLst>
                </p:cNvPr>
                <p:cNvSpPr/>
                <p:nvPr/>
              </p:nvSpPr>
              <p:spPr>
                <a:xfrm>
                  <a:off x="6177544" y="3078017"/>
                  <a:ext cx="638409" cy="638409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46" name="Graphic 45" descr="Call center">
                  <a:extLst>
                    <a:ext uri="{FF2B5EF4-FFF2-40B4-BE49-F238E27FC236}">
                      <a16:creationId xmlns:a16="http://schemas.microsoft.com/office/drawing/2014/main" id="{A0F991B8-0F51-4C4A-98D1-A93C328D1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6880" y="3187353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5DF11FF-B674-456F-8277-DEE720372310}"/>
                  </a:ext>
                </a:extLst>
              </p:cNvPr>
              <p:cNvGrpSpPr/>
              <p:nvPr/>
            </p:nvGrpSpPr>
            <p:grpSpPr>
              <a:xfrm>
                <a:off x="5633950" y="2484486"/>
                <a:ext cx="638409" cy="638409"/>
                <a:chOff x="5633950" y="2484486"/>
                <a:chExt cx="638409" cy="638409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32F398-489D-4B8D-B04E-EFCB70BE89D7}"/>
                    </a:ext>
                  </a:extLst>
                </p:cNvPr>
                <p:cNvSpPr/>
                <p:nvPr/>
              </p:nvSpPr>
              <p:spPr>
                <a:xfrm>
                  <a:off x="5633950" y="2484486"/>
                  <a:ext cx="638409" cy="638409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48" name="Graphic 47" descr="Podcast">
                  <a:extLst>
                    <a:ext uri="{FF2B5EF4-FFF2-40B4-BE49-F238E27FC236}">
                      <a16:creationId xmlns:a16="http://schemas.microsoft.com/office/drawing/2014/main" id="{E53C37CA-B8E5-401C-BA67-6CB7DF4E00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43286" y="2593822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DFE4E6A-AF5B-4A19-A17B-676075E4AA22}"/>
                  </a:ext>
                </a:extLst>
              </p:cNvPr>
              <p:cNvGrpSpPr/>
              <p:nvPr/>
            </p:nvGrpSpPr>
            <p:grpSpPr>
              <a:xfrm>
                <a:off x="6066798" y="1618897"/>
                <a:ext cx="638409" cy="638409"/>
                <a:chOff x="6066798" y="1618897"/>
                <a:chExt cx="638409" cy="638409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A8197D83-7E3C-472B-B2B3-07A812F58B6D}"/>
                    </a:ext>
                  </a:extLst>
                </p:cNvPr>
                <p:cNvSpPr/>
                <p:nvPr/>
              </p:nvSpPr>
              <p:spPr>
                <a:xfrm>
                  <a:off x="6066798" y="1618897"/>
                  <a:ext cx="638409" cy="63840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50" name="Graphic 49" descr="Envelope">
                  <a:extLst>
                    <a:ext uri="{FF2B5EF4-FFF2-40B4-BE49-F238E27FC236}">
                      <a16:creationId xmlns:a16="http://schemas.microsoft.com/office/drawing/2014/main" id="{330EC136-39BF-42FA-8631-8428334EB4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6134" y="1728233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5358650C-E9BC-416A-B6AD-6439E77F9801}"/>
                  </a:ext>
                </a:extLst>
              </p:cNvPr>
              <p:cNvGrpSpPr/>
              <p:nvPr/>
            </p:nvGrpSpPr>
            <p:grpSpPr>
              <a:xfrm>
                <a:off x="7761810" y="3263838"/>
                <a:ext cx="638409" cy="638409"/>
                <a:chOff x="7761810" y="3263838"/>
                <a:chExt cx="638409" cy="638409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8E98673-41B3-4F72-9F2B-985A7770119F}"/>
                    </a:ext>
                  </a:extLst>
                </p:cNvPr>
                <p:cNvSpPr/>
                <p:nvPr/>
              </p:nvSpPr>
              <p:spPr>
                <a:xfrm>
                  <a:off x="7761810" y="3263838"/>
                  <a:ext cx="638409" cy="63840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52" name="Graphic 51" descr="Bullseye">
                  <a:extLst>
                    <a:ext uri="{FF2B5EF4-FFF2-40B4-BE49-F238E27FC236}">
                      <a16:creationId xmlns:a16="http://schemas.microsoft.com/office/drawing/2014/main" id="{0D3E4F74-35BC-493B-9876-FA01EA99C6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70414" y="3372442"/>
                  <a:ext cx="421200" cy="421200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738D7FAE-3255-43CB-9996-78D2F404AA58}"/>
                  </a:ext>
                </a:extLst>
              </p:cNvPr>
              <p:cNvGrpSpPr/>
              <p:nvPr/>
            </p:nvGrpSpPr>
            <p:grpSpPr>
              <a:xfrm>
                <a:off x="8075194" y="2534899"/>
                <a:ext cx="638409" cy="638409"/>
                <a:chOff x="8075194" y="2534899"/>
                <a:chExt cx="638409" cy="638409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131BFE0D-CF27-4F63-81E5-8C09AB7807BD}"/>
                    </a:ext>
                  </a:extLst>
                </p:cNvPr>
                <p:cNvSpPr/>
                <p:nvPr/>
              </p:nvSpPr>
              <p:spPr>
                <a:xfrm>
                  <a:off x="8075194" y="2534899"/>
                  <a:ext cx="638409" cy="63840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54" name="Graphic 53" descr="Presentation with bar chart RTL">
                  <a:extLst>
                    <a:ext uri="{FF2B5EF4-FFF2-40B4-BE49-F238E27FC236}">
                      <a16:creationId xmlns:a16="http://schemas.microsoft.com/office/drawing/2014/main" id="{7D946B31-5336-4799-AD2A-4C6318C17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3798" y="2643503"/>
                  <a:ext cx="421200" cy="421200"/>
                </a:xfrm>
                <a:prstGeom prst="rect">
                  <a:avLst/>
                </a:prstGeom>
              </p:spPr>
            </p:pic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5DC0396-896A-44FF-86AF-78B8692884BF}"/>
                  </a:ext>
                </a:extLst>
              </p:cNvPr>
              <p:cNvGrpSpPr/>
              <p:nvPr/>
            </p:nvGrpSpPr>
            <p:grpSpPr>
              <a:xfrm>
                <a:off x="7643632" y="1888472"/>
                <a:ext cx="638409" cy="638409"/>
                <a:chOff x="7643632" y="1888472"/>
                <a:chExt cx="638409" cy="638409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B3044D8-4B78-485B-A793-EF9E25C536BE}"/>
                    </a:ext>
                  </a:extLst>
                </p:cNvPr>
                <p:cNvSpPr/>
                <p:nvPr/>
              </p:nvSpPr>
              <p:spPr>
                <a:xfrm>
                  <a:off x="7643632" y="1888472"/>
                  <a:ext cx="638409" cy="638409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56" name="Graphic 55" descr="Target Audience">
                  <a:extLst>
                    <a:ext uri="{FF2B5EF4-FFF2-40B4-BE49-F238E27FC236}">
                      <a16:creationId xmlns:a16="http://schemas.microsoft.com/office/drawing/2014/main" id="{A41DAFD0-CDA2-43DA-B687-C54A985BE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52236" y="1997076"/>
                  <a:ext cx="421200" cy="421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DDE6D1B1-E732-4A0E-85E8-542994B0F1E0}"/>
                </a:ext>
              </a:extLst>
            </p:cNvPr>
            <p:cNvGrpSpPr/>
            <p:nvPr/>
          </p:nvGrpSpPr>
          <p:grpSpPr>
            <a:xfrm>
              <a:off x="-3366015" y="-863040"/>
              <a:ext cx="12667792" cy="1574562"/>
              <a:chOff x="-3009726" y="-707723"/>
              <a:chExt cx="12667789" cy="1574562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FA4D765B-2E42-4601-8FE8-216C4858CB43}"/>
                  </a:ext>
                </a:extLst>
              </p:cNvPr>
              <p:cNvSpPr/>
              <p:nvPr/>
            </p:nvSpPr>
            <p:spPr>
              <a:xfrm>
                <a:off x="-3009726" y="150800"/>
                <a:ext cx="12667789" cy="716039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defTabSz="685800" latinLnBrk="0"/>
                <a:r>
                  <a:rPr lang="en-IN" sz="2200" b="1" dirty="0">
                    <a:solidFill>
                      <a:schemeClr val="bg1"/>
                    </a:solidFill>
                    <a:latin typeface="Kaiti TC" panose="02010600040101010101" pitchFamily="2" charset="-120"/>
                    <a:ea typeface="Kaiti TC" panose="02010600040101010101" pitchFamily="2" charset="-120"/>
                    <a:cs typeface="Calibri Light" panose="020F0302020204030204" pitchFamily="34" charset="0"/>
                  </a:rPr>
                  <a:t>金融保險業佔個產業轉型分數最高，轉型進度分數有</a:t>
                </a:r>
                <a:r>
                  <a:rPr lang="en-IN" sz="22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Kaiti TC" panose="02010600040101010101" pitchFamily="2" charset="-120"/>
                    <a:cs typeface="Times New Roman" panose="02020603050405020304" pitchFamily="18" charset="0"/>
                  </a:rPr>
                  <a:t>4.20。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26CCF14-F1DE-4E22-8E13-7D2CEE1FDC46}"/>
                  </a:ext>
                </a:extLst>
              </p:cNvPr>
              <p:cNvSpPr/>
              <p:nvPr/>
            </p:nvSpPr>
            <p:spPr>
              <a:xfrm>
                <a:off x="-3009726" y="-707723"/>
                <a:ext cx="7124359" cy="818331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defTabSz="685800" latinLnBrk="0"/>
                <a:r>
                  <a:rPr lang="en-IN" sz="2600" b="1" dirty="0" err="1">
                    <a:solidFill>
                      <a:schemeClr val="bg1"/>
                    </a:solidFill>
                    <a:latin typeface="Kaiti TC" panose="02010600040101010101" pitchFamily="2" charset="-120"/>
                    <a:ea typeface="Kaiti TC" panose="02010600040101010101" pitchFamily="2" charset="-120"/>
                    <a:cs typeface="Calibri Light" panose="020F0302020204030204" pitchFamily="34" charset="0"/>
                  </a:rPr>
                  <a:t>台灣近年各產業數位轉型進度</a:t>
                </a:r>
                <a:endParaRPr lang="en-IN" sz="26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Calibri Light" panose="020F0302020204030204" pitchFamily="34" charset="0"/>
                </a:endParaRPr>
              </a:p>
            </p:txBody>
          </p:sp>
        </p:grp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40A839E4-EF3B-9147-9A17-3FF4113501B7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7" y="1812127"/>
            <a:ext cx="5388466" cy="3184063"/>
          </a:xfrm>
          <a:prstGeom prst="rect">
            <a:avLst/>
          </a:prstGeom>
        </p:spPr>
      </p:pic>
      <p:sp>
        <p:nvSpPr>
          <p:cNvPr id="64" name="標題 1">
            <a:extLst>
              <a:ext uri="{FF2B5EF4-FFF2-40B4-BE49-F238E27FC236}">
                <a16:creationId xmlns:a16="http://schemas.microsoft.com/office/drawing/2014/main" id="{B7D88928-1054-DF44-88E9-01DA5A2AEC1A}"/>
              </a:ext>
            </a:extLst>
          </p:cNvPr>
          <p:cNvSpPr txBox="1">
            <a:spLocks/>
          </p:cNvSpPr>
          <p:nvPr/>
        </p:nvSpPr>
        <p:spPr bwMode="auto">
          <a:xfrm>
            <a:off x="1457099" y="54545"/>
            <a:ext cx="6385322" cy="62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9pPr>
          </a:lstStyle>
          <a:p>
            <a:r>
              <a:rPr lang="zh-TW" altLang="en-US" b="1" kern="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數位轉型契機</a:t>
            </a:r>
            <a:endParaRPr lang="zh-TW" altLang="en-US" b="1" kern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D047093D-B9C0-B743-89DF-38FB3F8A4A5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24024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B46BF5F3-E9E2-4260-827F-2C52A66B738A}"/>
              </a:ext>
            </a:extLst>
          </p:cNvPr>
          <p:cNvGrpSpPr/>
          <p:nvPr/>
        </p:nvGrpSpPr>
        <p:grpSpPr>
          <a:xfrm>
            <a:off x="170590" y="681801"/>
            <a:ext cx="8904471" cy="4407154"/>
            <a:chOff x="-6662114" y="-3646385"/>
            <a:chExt cx="17541585" cy="1005561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6AF8562E-3993-4CA5-BA1E-63820C45A307}"/>
                </a:ext>
              </a:extLst>
            </p:cNvPr>
            <p:cNvGrpSpPr/>
            <p:nvPr/>
          </p:nvGrpSpPr>
          <p:grpSpPr>
            <a:xfrm>
              <a:off x="5049750" y="1855924"/>
              <a:ext cx="5829721" cy="4553303"/>
              <a:chOff x="5633950" y="1618897"/>
              <a:chExt cx="5829721" cy="4553303"/>
            </a:xfrm>
          </p:grpSpPr>
          <p:sp>
            <p:nvSpPr>
              <p:cNvPr id="15" name="Graphic 13" descr="Monitor">
                <a:extLst>
                  <a:ext uri="{FF2B5EF4-FFF2-40B4-BE49-F238E27FC236}">
                    <a16:creationId xmlns:a16="http://schemas.microsoft.com/office/drawing/2014/main" id="{627ADABC-4154-463D-8816-B828A12D2279}"/>
                  </a:ext>
                </a:extLst>
              </p:cNvPr>
              <p:cNvSpPr/>
              <p:nvPr/>
            </p:nvSpPr>
            <p:spPr>
              <a:xfrm>
                <a:off x="6925290" y="2314574"/>
                <a:ext cx="4538381" cy="3857626"/>
              </a:xfrm>
              <a:custGeom>
                <a:avLst/>
                <a:gdLst>
                  <a:gd name="connsiteX0" fmla="*/ 3021794 w 3266804"/>
                  <a:gd name="connsiteY0" fmla="*/ 2041753 h 2776783"/>
                  <a:gd name="connsiteX1" fmla="*/ 245010 w 3266804"/>
                  <a:gd name="connsiteY1" fmla="*/ 2041753 h 2776783"/>
                  <a:gd name="connsiteX2" fmla="*/ 245010 w 3266804"/>
                  <a:gd name="connsiteY2" fmla="*/ 245010 h 2776783"/>
                  <a:gd name="connsiteX3" fmla="*/ 3021794 w 3266804"/>
                  <a:gd name="connsiteY3" fmla="*/ 245010 h 2776783"/>
                  <a:gd name="connsiteX4" fmla="*/ 3021794 w 3266804"/>
                  <a:gd name="connsiteY4" fmla="*/ 2041753 h 2776783"/>
                  <a:gd name="connsiteX5" fmla="*/ 3103464 w 3266804"/>
                  <a:gd name="connsiteY5" fmla="*/ 0 h 2776783"/>
                  <a:gd name="connsiteX6" fmla="*/ 163340 w 3266804"/>
                  <a:gd name="connsiteY6" fmla="*/ 0 h 2776783"/>
                  <a:gd name="connsiteX7" fmla="*/ 0 w 3266804"/>
                  <a:gd name="connsiteY7" fmla="*/ 163340 h 2776783"/>
                  <a:gd name="connsiteX8" fmla="*/ 0 w 3266804"/>
                  <a:gd name="connsiteY8" fmla="*/ 2123423 h 2776783"/>
                  <a:gd name="connsiteX9" fmla="*/ 163340 w 3266804"/>
                  <a:gd name="connsiteY9" fmla="*/ 2286763 h 2776783"/>
                  <a:gd name="connsiteX10" fmla="*/ 1306722 w 3266804"/>
                  <a:gd name="connsiteY10" fmla="*/ 2286763 h 2776783"/>
                  <a:gd name="connsiteX11" fmla="*/ 1306722 w 3266804"/>
                  <a:gd name="connsiteY11" fmla="*/ 2531773 h 2776783"/>
                  <a:gd name="connsiteX12" fmla="*/ 898371 w 3266804"/>
                  <a:gd name="connsiteY12" fmla="*/ 2531773 h 2776783"/>
                  <a:gd name="connsiteX13" fmla="*/ 898371 w 3266804"/>
                  <a:gd name="connsiteY13" fmla="*/ 2776784 h 2776783"/>
                  <a:gd name="connsiteX14" fmla="*/ 2368433 w 3266804"/>
                  <a:gd name="connsiteY14" fmla="*/ 2776784 h 2776783"/>
                  <a:gd name="connsiteX15" fmla="*/ 2368433 w 3266804"/>
                  <a:gd name="connsiteY15" fmla="*/ 2531773 h 2776783"/>
                  <a:gd name="connsiteX16" fmla="*/ 1960083 w 3266804"/>
                  <a:gd name="connsiteY16" fmla="*/ 2531773 h 2776783"/>
                  <a:gd name="connsiteX17" fmla="*/ 1960083 w 3266804"/>
                  <a:gd name="connsiteY17" fmla="*/ 2286763 h 2776783"/>
                  <a:gd name="connsiteX18" fmla="*/ 3103464 w 3266804"/>
                  <a:gd name="connsiteY18" fmla="*/ 2286763 h 2776783"/>
                  <a:gd name="connsiteX19" fmla="*/ 3266804 w 3266804"/>
                  <a:gd name="connsiteY19" fmla="*/ 2123423 h 2776783"/>
                  <a:gd name="connsiteX20" fmla="*/ 3266804 w 3266804"/>
                  <a:gd name="connsiteY20" fmla="*/ 163340 h 2776783"/>
                  <a:gd name="connsiteX21" fmla="*/ 3103464 w 3266804"/>
                  <a:gd name="connsiteY21" fmla="*/ 0 h 2776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66804" h="2776783">
                    <a:moveTo>
                      <a:pt x="3021794" y="2041753"/>
                    </a:moveTo>
                    <a:lnTo>
                      <a:pt x="245010" y="2041753"/>
                    </a:lnTo>
                    <a:lnTo>
                      <a:pt x="245010" y="245010"/>
                    </a:lnTo>
                    <a:lnTo>
                      <a:pt x="3021794" y="245010"/>
                    </a:lnTo>
                    <a:lnTo>
                      <a:pt x="3021794" y="2041753"/>
                    </a:lnTo>
                    <a:close/>
                    <a:moveTo>
                      <a:pt x="3103464" y="0"/>
                    </a:moveTo>
                    <a:lnTo>
                      <a:pt x="163340" y="0"/>
                    </a:lnTo>
                    <a:cubicBezTo>
                      <a:pt x="73503" y="0"/>
                      <a:pt x="0" y="73503"/>
                      <a:pt x="0" y="163340"/>
                    </a:cubicBezTo>
                    <a:lnTo>
                      <a:pt x="0" y="2123423"/>
                    </a:lnTo>
                    <a:cubicBezTo>
                      <a:pt x="0" y="2213260"/>
                      <a:pt x="73503" y="2286763"/>
                      <a:pt x="163340" y="2286763"/>
                    </a:cubicBezTo>
                    <a:lnTo>
                      <a:pt x="1306722" y="2286763"/>
                    </a:lnTo>
                    <a:lnTo>
                      <a:pt x="1306722" y="2531773"/>
                    </a:lnTo>
                    <a:lnTo>
                      <a:pt x="898371" y="2531773"/>
                    </a:lnTo>
                    <a:lnTo>
                      <a:pt x="898371" y="2776784"/>
                    </a:lnTo>
                    <a:lnTo>
                      <a:pt x="2368433" y="2776784"/>
                    </a:lnTo>
                    <a:lnTo>
                      <a:pt x="2368433" y="2531773"/>
                    </a:lnTo>
                    <a:lnTo>
                      <a:pt x="1960083" y="2531773"/>
                    </a:lnTo>
                    <a:lnTo>
                      <a:pt x="1960083" y="2286763"/>
                    </a:lnTo>
                    <a:lnTo>
                      <a:pt x="3103464" y="2286763"/>
                    </a:lnTo>
                    <a:cubicBezTo>
                      <a:pt x="3193301" y="2286763"/>
                      <a:pt x="3266804" y="2213260"/>
                      <a:pt x="3266804" y="2123423"/>
                    </a:cubicBezTo>
                    <a:lnTo>
                      <a:pt x="3266804" y="163340"/>
                    </a:lnTo>
                    <a:cubicBezTo>
                      <a:pt x="3266804" y="73503"/>
                      <a:pt x="3193301" y="0"/>
                      <a:pt x="31034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07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74A245-4D15-43F1-BA96-0A129258DF6D}"/>
                  </a:ext>
                </a:extLst>
              </p:cNvPr>
              <p:cNvSpPr/>
              <p:nvPr/>
            </p:nvSpPr>
            <p:spPr>
              <a:xfrm>
                <a:off x="7200900" y="4876800"/>
                <a:ext cx="3876675" cy="27482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84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511A857-B751-470F-88A6-442037A4D752}"/>
                  </a:ext>
                </a:extLst>
              </p:cNvPr>
              <p:cNvSpPr/>
              <p:nvPr/>
            </p:nvSpPr>
            <p:spPr>
              <a:xfrm>
                <a:off x="7219950" y="2311400"/>
                <a:ext cx="1822450" cy="1358900"/>
              </a:xfrm>
              <a:custGeom>
                <a:avLst/>
                <a:gdLst>
                  <a:gd name="connsiteX0" fmla="*/ 0 w 1822450"/>
                  <a:gd name="connsiteY0" fmla="*/ 1358900 h 1358900"/>
                  <a:gd name="connsiteX1" fmla="*/ 1625600 w 1822450"/>
                  <a:gd name="connsiteY1" fmla="*/ 1155700 h 1358900"/>
                  <a:gd name="connsiteX2" fmla="*/ 1822450 w 1822450"/>
                  <a:gd name="connsiteY2" fmla="*/ 692150 h 1358900"/>
                  <a:gd name="connsiteX3" fmla="*/ 1219200 w 1822450"/>
                  <a:gd name="connsiteY3" fmla="*/ 0 h 1358900"/>
                  <a:gd name="connsiteX4" fmla="*/ 0 w 1822450"/>
                  <a:gd name="connsiteY4" fmla="*/ 1358900 h 135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450" h="1358900">
                    <a:moveTo>
                      <a:pt x="0" y="1358900"/>
                    </a:moveTo>
                    <a:lnTo>
                      <a:pt x="1625600" y="1155700"/>
                    </a:lnTo>
                    <a:lnTo>
                      <a:pt x="1822450" y="692150"/>
                    </a:lnTo>
                    <a:lnTo>
                      <a:pt x="1219200" y="0"/>
                    </a:lnTo>
                    <a:lnTo>
                      <a:pt x="0" y="135890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C1A7AF5-E566-43E2-9CED-71CD77A1C7DD}"/>
                  </a:ext>
                </a:extLst>
              </p:cNvPr>
              <p:cNvGrpSpPr/>
              <p:nvPr/>
            </p:nvGrpSpPr>
            <p:grpSpPr>
              <a:xfrm>
                <a:off x="8860802" y="2694011"/>
                <a:ext cx="1534315" cy="2353281"/>
                <a:chOff x="8931275" y="2689225"/>
                <a:chExt cx="1254863" cy="1924666"/>
              </a:xfrm>
            </p:grpSpPr>
            <p:sp>
              <p:nvSpPr>
                <p:cNvPr id="5" name="Trapezoid 4">
                  <a:extLst>
                    <a:ext uri="{FF2B5EF4-FFF2-40B4-BE49-F238E27FC236}">
                      <a16:creationId xmlns:a16="http://schemas.microsoft.com/office/drawing/2014/main" id="{8A022C9E-8E99-4B47-B65D-E2C66C9DE96E}"/>
                    </a:ext>
                  </a:extLst>
                </p:cNvPr>
                <p:cNvSpPr/>
                <p:nvPr/>
              </p:nvSpPr>
              <p:spPr>
                <a:xfrm rot="6746711">
                  <a:off x="8741989" y="3124069"/>
                  <a:ext cx="1042894" cy="584529"/>
                </a:xfrm>
                <a:prstGeom prst="trapezoid">
                  <a:avLst>
                    <a:gd name="adj" fmla="val 50502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CCDA5560-D80F-4765-822D-9EC35B87BD22}"/>
                    </a:ext>
                  </a:extLst>
                </p:cNvPr>
                <p:cNvSpPr/>
                <p:nvPr/>
              </p:nvSpPr>
              <p:spPr>
                <a:xfrm rot="1386094">
                  <a:off x="8931275" y="2689225"/>
                  <a:ext cx="88900" cy="1187450"/>
                </a:xfrm>
                <a:prstGeom prst="roundRect">
                  <a:avLst>
                    <a:gd name="adj" fmla="val 3809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0AF9DB23-E43E-4519-BB8B-127CE2CDAA64}"/>
                    </a:ext>
                  </a:extLst>
                </p:cNvPr>
                <p:cNvSpPr/>
                <p:nvPr/>
              </p:nvSpPr>
              <p:spPr>
                <a:xfrm rot="6741483">
                  <a:off x="9861918" y="3647354"/>
                  <a:ext cx="429121" cy="219318"/>
                </a:xfrm>
                <a:custGeom>
                  <a:avLst/>
                  <a:gdLst>
                    <a:gd name="connsiteX0" fmla="*/ 160567 w 772886"/>
                    <a:gd name="connsiteY0" fmla="*/ 0 h 298223"/>
                    <a:gd name="connsiteX1" fmla="*/ 612319 w 772886"/>
                    <a:gd name="connsiteY1" fmla="*/ 0 h 298223"/>
                    <a:gd name="connsiteX2" fmla="*/ 772886 w 772886"/>
                    <a:gd name="connsiteY2" fmla="*/ 160567 h 298223"/>
                    <a:gd name="connsiteX3" fmla="*/ 772886 w 772886"/>
                    <a:gd name="connsiteY3" fmla="*/ 298223 h 298223"/>
                    <a:gd name="connsiteX4" fmla="*/ 0 w 772886"/>
                    <a:gd name="connsiteY4" fmla="*/ 298223 h 298223"/>
                    <a:gd name="connsiteX5" fmla="*/ 0 w 772886"/>
                    <a:gd name="connsiteY5" fmla="*/ 160567 h 298223"/>
                    <a:gd name="connsiteX6" fmla="*/ 160567 w 772886"/>
                    <a:gd name="connsiteY6" fmla="*/ 0 h 298223"/>
                    <a:gd name="connsiteX0" fmla="*/ 193482 w 772886"/>
                    <a:gd name="connsiteY0" fmla="*/ 0 h 353499"/>
                    <a:gd name="connsiteX1" fmla="*/ 612319 w 772886"/>
                    <a:gd name="connsiteY1" fmla="*/ 55276 h 353499"/>
                    <a:gd name="connsiteX2" fmla="*/ 772886 w 772886"/>
                    <a:gd name="connsiteY2" fmla="*/ 215843 h 353499"/>
                    <a:gd name="connsiteX3" fmla="*/ 772886 w 772886"/>
                    <a:gd name="connsiteY3" fmla="*/ 353499 h 353499"/>
                    <a:gd name="connsiteX4" fmla="*/ 0 w 772886"/>
                    <a:gd name="connsiteY4" fmla="*/ 353499 h 353499"/>
                    <a:gd name="connsiteX5" fmla="*/ 0 w 772886"/>
                    <a:gd name="connsiteY5" fmla="*/ 215843 h 353499"/>
                    <a:gd name="connsiteX6" fmla="*/ 193482 w 772886"/>
                    <a:gd name="connsiteY6" fmla="*/ 0 h 353499"/>
                    <a:gd name="connsiteX0" fmla="*/ 193482 w 772886"/>
                    <a:gd name="connsiteY0" fmla="*/ 0 h 353499"/>
                    <a:gd name="connsiteX1" fmla="*/ 591110 w 772886"/>
                    <a:gd name="connsiteY1" fmla="*/ 3710 h 353499"/>
                    <a:gd name="connsiteX2" fmla="*/ 772886 w 772886"/>
                    <a:gd name="connsiteY2" fmla="*/ 215843 h 353499"/>
                    <a:gd name="connsiteX3" fmla="*/ 772886 w 772886"/>
                    <a:gd name="connsiteY3" fmla="*/ 353499 h 353499"/>
                    <a:gd name="connsiteX4" fmla="*/ 0 w 772886"/>
                    <a:gd name="connsiteY4" fmla="*/ 353499 h 353499"/>
                    <a:gd name="connsiteX5" fmla="*/ 0 w 772886"/>
                    <a:gd name="connsiteY5" fmla="*/ 215843 h 353499"/>
                    <a:gd name="connsiteX6" fmla="*/ 193482 w 772886"/>
                    <a:gd name="connsiteY6" fmla="*/ 0 h 353499"/>
                    <a:gd name="connsiteX0" fmla="*/ 193482 w 772886"/>
                    <a:gd name="connsiteY0" fmla="*/ 13000 h 366499"/>
                    <a:gd name="connsiteX1" fmla="*/ 591110 w 772886"/>
                    <a:gd name="connsiteY1" fmla="*/ 16710 h 366499"/>
                    <a:gd name="connsiteX2" fmla="*/ 772886 w 772886"/>
                    <a:gd name="connsiteY2" fmla="*/ 228843 h 366499"/>
                    <a:gd name="connsiteX3" fmla="*/ 772886 w 772886"/>
                    <a:gd name="connsiteY3" fmla="*/ 366499 h 366499"/>
                    <a:gd name="connsiteX4" fmla="*/ 0 w 772886"/>
                    <a:gd name="connsiteY4" fmla="*/ 366499 h 366499"/>
                    <a:gd name="connsiteX5" fmla="*/ 0 w 772886"/>
                    <a:gd name="connsiteY5" fmla="*/ 228843 h 366499"/>
                    <a:gd name="connsiteX6" fmla="*/ 193482 w 772886"/>
                    <a:gd name="connsiteY6" fmla="*/ 13000 h 366499"/>
                    <a:gd name="connsiteX0" fmla="*/ 193482 w 772886"/>
                    <a:gd name="connsiteY0" fmla="*/ 30453 h 383952"/>
                    <a:gd name="connsiteX1" fmla="*/ 591110 w 772886"/>
                    <a:gd name="connsiteY1" fmla="*/ 34163 h 383952"/>
                    <a:gd name="connsiteX2" fmla="*/ 772886 w 772886"/>
                    <a:gd name="connsiteY2" fmla="*/ 246296 h 383952"/>
                    <a:gd name="connsiteX3" fmla="*/ 772886 w 772886"/>
                    <a:gd name="connsiteY3" fmla="*/ 383952 h 383952"/>
                    <a:gd name="connsiteX4" fmla="*/ 0 w 772886"/>
                    <a:gd name="connsiteY4" fmla="*/ 383952 h 383952"/>
                    <a:gd name="connsiteX5" fmla="*/ 0 w 772886"/>
                    <a:gd name="connsiteY5" fmla="*/ 246296 h 383952"/>
                    <a:gd name="connsiteX6" fmla="*/ 193482 w 772886"/>
                    <a:gd name="connsiteY6" fmla="*/ 30453 h 383952"/>
                    <a:gd name="connsiteX0" fmla="*/ 193482 w 772886"/>
                    <a:gd name="connsiteY0" fmla="*/ 27872 h 381371"/>
                    <a:gd name="connsiteX1" fmla="*/ 591110 w 772886"/>
                    <a:gd name="connsiteY1" fmla="*/ 31582 h 381371"/>
                    <a:gd name="connsiteX2" fmla="*/ 772886 w 772886"/>
                    <a:gd name="connsiteY2" fmla="*/ 243715 h 381371"/>
                    <a:gd name="connsiteX3" fmla="*/ 772886 w 772886"/>
                    <a:gd name="connsiteY3" fmla="*/ 381371 h 381371"/>
                    <a:gd name="connsiteX4" fmla="*/ 0 w 772886"/>
                    <a:gd name="connsiteY4" fmla="*/ 381371 h 381371"/>
                    <a:gd name="connsiteX5" fmla="*/ 0 w 772886"/>
                    <a:gd name="connsiteY5" fmla="*/ 243715 h 381371"/>
                    <a:gd name="connsiteX6" fmla="*/ 193482 w 772886"/>
                    <a:gd name="connsiteY6" fmla="*/ 27872 h 381371"/>
                    <a:gd name="connsiteX0" fmla="*/ 193482 w 772886"/>
                    <a:gd name="connsiteY0" fmla="*/ 16714 h 370213"/>
                    <a:gd name="connsiteX1" fmla="*/ 591110 w 772886"/>
                    <a:gd name="connsiteY1" fmla="*/ 20424 h 370213"/>
                    <a:gd name="connsiteX2" fmla="*/ 772886 w 772886"/>
                    <a:gd name="connsiteY2" fmla="*/ 232557 h 370213"/>
                    <a:gd name="connsiteX3" fmla="*/ 772886 w 772886"/>
                    <a:gd name="connsiteY3" fmla="*/ 370213 h 370213"/>
                    <a:gd name="connsiteX4" fmla="*/ 0 w 772886"/>
                    <a:gd name="connsiteY4" fmla="*/ 370213 h 370213"/>
                    <a:gd name="connsiteX5" fmla="*/ 0 w 772886"/>
                    <a:gd name="connsiteY5" fmla="*/ 232557 h 370213"/>
                    <a:gd name="connsiteX6" fmla="*/ 193482 w 772886"/>
                    <a:gd name="connsiteY6" fmla="*/ 16714 h 370213"/>
                    <a:gd name="connsiteX0" fmla="*/ 193482 w 772886"/>
                    <a:gd name="connsiteY0" fmla="*/ 18710 h 372209"/>
                    <a:gd name="connsiteX1" fmla="*/ 589479 w 772886"/>
                    <a:gd name="connsiteY1" fmla="*/ 18455 h 372209"/>
                    <a:gd name="connsiteX2" fmla="*/ 772886 w 772886"/>
                    <a:gd name="connsiteY2" fmla="*/ 234553 h 372209"/>
                    <a:gd name="connsiteX3" fmla="*/ 772886 w 772886"/>
                    <a:gd name="connsiteY3" fmla="*/ 372209 h 372209"/>
                    <a:gd name="connsiteX4" fmla="*/ 0 w 772886"/>
                    <a:gd name="connsiteY4" fmla="*/ 372209 h 372209"/>
                    <a:gd name="connsiteX5" fmla="*/ 0 w 772886"/>
                    <a:gd name="connsiteY5" fmla="*/ 234553 h 372209"/>
                    <a:gd name="connsiteX6" fmla="*/ 193482 w 772886"/>
                    <a:gd name="connsiteY6" fmla="*/ 18710 h 372209"/>
                    <a:gd name="connsiteX0" fmla="*/ 193482 w 772886"/>
                    <a:gd name="connsiteY0" fmla="*/ 31831 h 385330"/>
                    <a:gd name="connsiteX1" fmla="*/ 581323 w 772886"/>
                    <a:gd name="connsiteY1" fmla="*/ 11747 h 385330"/>
                    <a:gd name="connsiteX2" fmla="*/ 772886 w 772886"/>
                    <a:gd name="connsiteY2" fmla="*/ 247674 h 385330"/>
                    <a:gd name="connsiteX3" fmla="*/ 772886 w 772886"/>
                    <a:gd name="connsiteY3" fmla="*/ 385330 h 385330"/>
                    <a:gd name="connsiteX4" fmla="*/ 0 w 772886"/>
                    <a:gd name="connsiteY4" fmla="*/ 385330 h 385330"/>
                    <a:gd name="connsiteX5" fmla="*/ 0 w 772886"/>
                    <a:gd name="connsiteY5" fmla="*/ 247674 h 385330"/>
                    <a:gd name="connsiteX6" fmla="*/ 193482 w 772886"/>
                    <a:gd name="connsiteY6" fmla="*/ 31831 h 385330"/>
                    <a:gd name="connsiteX0" fmla="*/ 210756 w 772886"/>
                    <a:gd name="connsiteY0" fmla="*/ 15859 h 395013"/>
                    <a:gd name="connsiteX1" fmla="*/ 581323 w 772886"/>
                    <a:gd name="connsiteY1" fmla="*/ 21430 h 395013"/>
                    <a:gd name="connsiteX2" fmla="*/ 772886 w 772886"/>
                    <a:gd name="connsiteY2" fmla="*/ 257357 h 395013"/>
                    <a:gd name="connsiteX3" fmla="*/ 772886 w 772886"/>
                    <a:gd name="connsiteY3" fmla="*/ 395013 h 395013"/>
                    <a:gd name="connsiteX4" fmla="*/ 0 w 772886"/>
                    <a:gd name="connsiteY4" fmla="*/ 395013 h 395013"/>
                    <a:gd name="connsiteX5" fmla="*/ 0 w 772886"/>
                    <a:gd name="connsiteY5" fmla="*/ 257357 h 395013"/>
                    <a:gd name="connsiteX6" fmla="*/ 210756 w 772886"/>
                    <a:gd name="connsiteY6" fmla="*/ 15859 h 395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2886" h="395013">
                      <a:moveTo>
                        <a:pt x="210756" y="15859"/>
                      </a:moveTo>
                      <a:cubicBezTo>
                        <a:pt x="356603" y="-6929"/>
                        <a:pt x="442959" y="-5236"/>
                        <a:pt x="581323" y="21430"/>
                      </a:cubicBezTo>
                      <a:cubicBezTo>
                        <a:pt x="670002" y="21430"/>
                        <a:pt x="772886" y="168678"/>
                        <a:pt x="772886" y="257357"/>
                      </a:cubicBezTo>
                      <a:lnTo>
                        <a:pt x="772886" y="395013"/>
                      </a:lnTo>
                      <a:lnTo>
                        <a:pt x="0" y="395013"/>
                      </a:lnTo>
                      <a:lnTo>
                        <a:pt x="0" y="257357"/>
                      </a:lnTo>
                      <a:cubicBezTo>
                        <a:pt x="0" y="168678"/>
                        <a:pt x="122077" y="15859"/>
                        <a:pt x="210756" y="1585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E2ECFC9-5C16-4088-BA64-9F050F2FC93F}"/>
                    </a:ext>
                  </a:extLst>
                </p:cNvPr>
                <p:cNvSpPr/>
                <p:nvPr/>
              </p:nvSpPr>
              <p:spPr>
                <a:xfrm rot="1377191">
                  <a:off x="9523323" y="3320339"/>
                  <a:ext cx="113902" cy="457164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A392CDC6-7703-4C71-ACCF-D87BD9982F7A}"/>
                    </a:ext>
                  </a:extLst>
                </p:cNvPr>
                <p:cNvSpPr/>
                <p:nvPr/>
              </p:nvSpPr>
              <p:spPr>
                <a:xfrm rot="1363249">
                  <a:off x="9616149" y="3324214"/>
                  <a:ext cx="380257" cy="621506"/>
                </a:xfrm>
                <a:prstGeom prst="roundRect">
                  <a:avLst>
                    <a:gd name="adj" fmla="val 7088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77328244-9555-46E0-998C-D048CC6169B5}"/>
                    </a:ext>
                  </a:extLst>
                </p:cNvPr>
                <p:cNvSpPr/>
                <p:nvPr/>
              </p:nvSpPr>
              <p:spPr>
                <a:xfrm rot="1335253">
                  <a:off x="9449242" y="3943147"/>
                  <a:ext cx="206155" cy="670744"/>
                </a:xfrm>
                <a:custGeom>
                  <a:avLst/>
                  <a:gdLst>
                    <a:gd name="connsiteX0" fmla="*/ 0 w 246024"/>
                    <a:gd name="connsiteY0" fmla="*/ 0 h 883206"/>
                    <a:gd name="connsiteX1" fmla="*/ 246024 w 246024"/>
                    <a:gd name="connsiteY1" fmla="*/ 0 h 883206"/>
                    <a:gd name="connsiteX2" fmla="*/ 246024 w 246024"/>
                    <a:gd name="connsiteY2" fmla="*/ 787431 h 883206"/>
                    <a:gd name="connsiteX3" fmla="*/ 150249 w 246024"/>
                    <a:gd name="connsiteY3" fmla="*/ 883206 h 883206"/>
                    <a:gd name="connsiteX4" fmla="*/ 95775 w 246024"/>
                    <a:gd name="connsiteY4" fmla="*/ 883206 h 883206"/>
                    <a:gd name="connsiteX5" fmla="*/ 0 w 246024"/>
                    <a:gd name="connsiteY5" fmla="*/ 787431 h 883206"/>
                    <a:gd name="connsiteX6" fmla="*/ 0 w 246024"/>
                    <a:gd name="connsiteY6" fmla="*/ 0 h 883206"/>
                    <a:gd name="connsiteX0" fmla="*/ 0 w 246024"/>
                    <a:gd name="connsiteY0" fmla="*/ 0 h 883206"/>
                    <a:gd name="connsiteX1" fmla="*/ 246024 w 246024"/>
                    <a:gd name="connsiteY1" fmla="*/ 0 h 883206"/>
                    <a:gd name="connsiteX2" fmla="*/ 246024 w 246024"/>
                    <a:gd name="connsiteY2" fmla="*/ 787431 h 883206"/>
                    <a:gd name="connsiteX3" fmla="*/ 150249 w 246024"/>
                    <a:gd name="connsiteY3" fmla="*/ 883206 h 883206"/>
                    <a:gd name="connsiteX4" fmla="*/ 95775 w 246024"/>
                    <a:gd name="connsiteY4" fmla="*/ 883206 h 883206"/>
                    <a:gd name="connsiteX5" fmla="*/ 0 w 246024"/>
                    <a:gd name="connsiteY5" fmla="*/ 787431 h 883206"/>
                    <a:gd name="connsiteX6" fmla="*/ 0 w 246024"/>
                    <a:gd name="connsiteY6" fmla="*/ 0 h 883206"/>
                    <a:gd name="connsiteX0" fmla="*/ 0 w 246024"/>
                    <a:gd name="connsiteY0" fmla="*/ 0 h 883206"/>
                    <a:gd name="connsiteX1" fmla="*/ 246024 w 246024"/>
                    <a:gd name="connsiteY1" fmla="*/ 0 h 883206"/>
                    <a:gd name="connsiteX2" fmla="*/ 246024 w 246024"/>
                    <a:gd name="connsiteY2" fmla="*/ 787431 h 883206"/>
                    <a:gd name="connsiteX3" fmla="*/ 150249 w 246024"/>
                    <a:gd name="connsiteY3" fmla="*/ 883206 h 883206"/>
                    <a:gd name="connsiteX4" fmla="*/ 95775 w 246024"/>
                    <a:gd name="connsiteY4" fmla="*/ 883206 h 883206"/>
                    <a:gd name="connsiteX5" fmla="*/ 0 w 246024"/>
                    <a:gd name="connsiteY5" fmla="*/ 787431 h 883206"/>
                    <a:gd name="connsiteX6" fmla="*/ 0 w 246024"/>
                    <a:gd name="connsiteY6" fmla="*/ 0 h 88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6024" h="883206">
                      <a:moveTo>
                        <a:pt x="0" y="0"/>
                      </a:moveTo>
                      <a:lnTo>
                        <a:pt x="246024" y="0"/>
                      </a:lnTo>
                      <a:lnTo>
                        <a:pt x="246024" y="787431"/>
                      </a:lnTo>
                      <a:cubicBezTo>
                        <a:pt x="246024" y="840326"/>
                        <a:pt x="203144" y="883206"/>
                        <a:pt x="150249" y="883206"/>
                      </a:cubicBezTo>
                      <a:lnTo>
                        <a:pt x="95775" y="883206"/>
                      </a:lnTo>
                      <a:cubicBezTo>
                        <a:pt x="42880" y="883206"/>
                        <a:pt x="0" y="840326"/>
                        <a:pt x="0" y="787431"/>
                      </a:cubicBezTo>
                      <a:cubicBezTo>
                        <a:pt x="0" y="524954"/>
                        <a:pt x="66593" y="276453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EC6D996-B53E-4D15-8130-250ED7E240D0}"/>
                    </a:ext>
                  </a:extLst>
                </p:cNvPr>
                <p:cNvSpPr/>
                <p:nvPr/>
              </p:nvSpPr>
              <p:spPr>
                <a:xfrm rot="1434888">
                  <a:off x="9570204" y="3917509"/>
                  <a:ext cx="242887" cy="71437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25" name="Group 1024">
                <a:extLst>
                  <a:ext uri="{FF2B5EF4-FFF2-40B4-BE49-F238E27FC236}">
                    <a16:creationId xmlns:a16="http://schemas.microsoft.com/office/drawing/2014/main" id="{DE02B071-0719-4149-ABB4-B5A0E7767A75}"/>
                  </a:ext>
                </a:extLst>
              </p:cNvPr>
              <p:cNvGrpSpPr/>
              <p:nvPr/>
            </p:nvGrpSpPr>
            <p:grpSpPr>
              <a:xfrm>
                <a:off x="6993447" y="3381196"/>
                <a:ext cx="638409" cy="638409"/>
                <a:chOff x="6993447" y="3381196"/>
                <a:chExt cx="638409" cy="638409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871D8D5-1AF7-46FC-A76C-08B03EEC5053}"/>
                    </a:ext>
                  </a:extLst>
                </p:cNvPr>
                <p:cNvSpPr/>
                <p:nvPr/>
              </p:nvSpPr>
              <p:spPr>
                <a:xfrm>
                  <a:off x="6993447" y="3381196"/>
                  <a:ext cx="638409" cy="6384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38" name="Graphic 37" descr="Bar graph with upward trend">
                  <a:extLst>
                    <a:ext uri="{FF2B5EF4-FFF2-40B4-BE49-F238E27FC236}">
                      <a16:creationId xmlns:a16="http://schemas.microsoft.com/office/drawing/2014/main" id="{BEE5F3C3-E6A3-4596-BE0F-C48770F34B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02783" y="3490532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Group 1027">
                <a:extLst>
                  <a:ext uri="{FF2B5EF4-FFF2-40B4-BE49-F238E27FC236}">
                    <a16:creationId xmlns:a16="http://schemas.microsoft.com/office/drawing/2014/main" id="{0BCC210E-9AAA-4D87-9113-2AE1B38E40D7}"/>
                  </a:ext>
                </a:extLst>
              </p:cNvPr>
              <p:cNvGrpSpPr/>
              <p:nvPr/>
            </p:nvGrpSpPr>
            <p:grpSpPr>
              <a:xfrm>
                <a:off x="7274899" y="2643782"/>
                <a:ext cx="638409" cy="638409"/>
                <a:chOff x="7274899" y="2643782"/>
                <a:chExt cx="638409" cy="638409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7B2CB2BA-EABA-4DE3-BC7F-BCE6C6E6EFD3}"/>
                    </a:ext>
                  </a:extLst>
                </p:cNvPr>
                <p:cNvSpPr/>
                <p:nvPr/>
              </p:nvSpPr>
              <p:spPr>
                <a:xfrm>
                  <a:off x="7274899" y="2643782"/>
                  <a:ext cx="638409" cy="638409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0" name="Graphic 39" descr="Single gear">
                  <a:extLst>
                    <a:ext uri="{FF2B5EF4-FFF2-40B4-BE49-F238E27FC236}">
                      <a16:creationId xmlns:a16="http://schemas.microsoft.com/office/drawing/2014/main" id="{1EB2DA76-D7FF-438A-A0A8-1BE5A6C87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4235" y="2753118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C4DFDD42-8377-4F3C-910B-CB7BD9F7379B}"/>
                  </a:ext>
                </a:extLst>
              </p:cNvPr>
              <p:cNvGrpSpPr/>
              <p:nvPr/>
            </p:nvGrpSpPr>
            <p:grpSpPr>
              <a:xfrm>
                <a:off x="6895534" y="1642717"/>
                <a:ext cx="638409" cy="638409"/>
                <a:chOff x="6895534" y="1642717"/>
                <a:chExt cx="638409" cy="638409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29A96B4-7151-4941-85BF-1A340746ED19}"/>
                    </a:ext>
                  </a:extLst>
                </p:cNvPr>
                <p:cNvSpPr/>
                <p:nvPr/>
              </p:nvSpPr>
              <p:spPr>
                <a:xfrm>
                  <a:off x="6895534" y="1642717"/>
                  <a:ext cx="638409" cy="6384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2" name="Graphic 41" descr="Playbook">
                  <a:extLst>
                    <a:ext uri="{FF2B5EF4-FFF2-40B4-BE49-F238E27FC236}">
                      <a16:creationId xmlns:a16="http://schemas.microsoft.com/office/drawing/2014/main" id="{1C743B01-78CD-4719-83ED-A5497A3B12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4870" y="1752053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FE8453CE-6BD4-4135-A576-23DE5BD9C985}"/>
                  </a:ext>
                </a:extLst>
              </p:cNvPr>
              <p:cNvGrpSpPr/>
              <p:nvPr/>
            </p:nvGrpSpPr>
            <p:grpSpPr>
              <a:xfrm>
                <a:off x="6544151" y="2380131"/>
                <a:ext cx="638409" cy="638409"/>
                <a:chOff x="6544151" y="2380131"/>
                <a:chExt cx="638409" cy="638409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F05149BC-D7DA-40DC-96F0-7FFBF1E85AFF}"/>
                    </a:ext>
                  </a:extLst>
                </p:cNvPr>
                <p:cNvSpPr/>
                <p:nvPr/>
              </p:nvSpPr>
              <p:spPr>
                <a:xfrm>
                  <a:off x="6544151" y="2380131"/>
                  <a:ext cx="638409" cy="63840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4" name="Graphic 43" descr="User network">
                  <a:extLst>
                    <a:ext uri="{FF2B5EF4-FFF2-40B4-BE49-F238E27FC236}">
                      <a16:creationId xmlns:a16="http://schemas.microsoft.com/office/drawing/2014/main" id="{28574991-B564-4A43-ACCC-263D588483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53487" y="2489467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28095968-5189-45BF-A9A1-C33414117D32}"/>
                  </a:ext>
                </a:extLst>
              </p:cNvPr>
              <p:cNvGrpSpPr/>
              <p:nvPr/>
            </p:nvGrpSpPr>
            <p:grpSpPr>
              <a:xfrm>
                <a:off x="6177544" y="3078017"/>
                <a:ext cx="638409" cy="638409"/>
                <a:chOff x="6177544" y="3078017"/>
                <a:chExt cx="638409" cy="638409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7AFFDCD-9C5B-49ED-8D00-1867DA21CFD3}"/>
                    </a:ext>
                  </a:extLst>
                </p:cNvPr>
                <p:cNvSpPr/>
                <p:nvPr/>
              </p:nvSpPr>
              <p:spPr>
                <a:xfrm>
                  <a:off x="6177544" y="3078017"/>
                  <a:ext cx="638409" cy="638409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6" name="Graphic 45" descr="Call center">
                  <a:extLst>
                    <a:ext uri="{FF2B5EF4-FFF2-40B4-BE49-F238E27FC236}">
                      <a16:creationId xmlns:a16="http://schemas.microsoft.com/office/drawing/2014/main" id="{A0F991B8-0F51-4C4A-98D1-A93C328D1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6880" y="3187353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5DF11FF-B674-456F-8277-DEE720372310}"/>
                  </a:ext>
                </a:extLst>
              </p:cNvPr>
              <p:cNvGrpSpPr/>
              <p:nvPr/>
            </p:nvGrpSpPr>
            <p:grpSpPr>
              <a:xfrm>
                <a:off x="5633950" y="2484486"/>
                <a:ext cx="638409" cy="638409"/>
                <a:chOff x="5633950" y="2484486"/>
                <a:chExt cx="638409" cy="638409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32F398-489D-4B8D-B04E-EFCB70BE89D7}"/>
                    </a:ext>
                  </a:extLst>
                </p:cNvPr>
                <p:cNvSpPr/>
                <p:nvPr/>
              </p:nvSpPr>
              <p:spPr>
                <a:xfrm>
                  <a:off x="5633950" y="2484486"/>
                  <a:ext cx="638409" cy="638409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8" name="Graphic 47" descr="Podcast">
                  <a:extLst>
                    <a:ext uri="{FF2B5EF4-FFF2-40B4-BE49-F238E27FC236}">
                      <a16:creationId xmlns:a16="http://schemas.microsoft.com/office/drawing/2014/main" id="{E53C37CA-B8E5-401C-BA67-6CB7DF4E00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43286" y="2593822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DFE4E6A-AF5B-4A19-A17B-676075E4AA22}"/>
                  </a:ext>
                </a:extLst>
              </p:cNvPr>
              <p:cNvGrpSpPr/>
              <p:nvPr/>
            </p:nvGrpSpPr>
            <p:grpSpPr>
              <a:xfrm>
                <a:off x="6066798" y="1618897"/>
                <a:ext cx="638409" cy="638409"/>
                <a:chOff x="6066798" y="1618897"/>
                <a:chExt cx="638409" cy="638409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A8197D83-7E3C-472B-B2B3-07A812F58B6D}"/>
                    </a:ext>
                  </a:extLst>
                </p:cNvPr>
                <p:cNvSpPr/>
                <p:nvPr/>
              </p:nvSpPr>
              <p:spPr>
                <a:xfrm>
                  <a:off x="6066798" y="1618897"/>
                  <a:ext cx="638409" cy="63840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0" name="Graphic 49" descr="Envelope">
                  <a:extLst>
                    <a:ext uri="{FF2B5EF4-FFF2-40B4-BE49-F238E27FC236}">
                      <a16:creationId xmlns:a16="http://schemas.microsoft.com/office/drawing/2014/main" id="{330EC136-39BF-42FA-8631-8428334EB4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6134" y="1728233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5358650C-E9BC-416A-B6AD-6439E77F9801}"/>
                  </a:ext>
                </a:extLst>
              </p:cNvPr>
              <p:cNvGrpSpPr/>
              <p:nvPr/>
            </p:nvGrpSpPr>
            <p:grpSpPr>
              <a:xfrm>
                <a:off x="7761810" y="3263838"/>
                <a:ext cx="638409" cy="638409"/>
                <a:chOff x="7761810" y="3263838"/>
                <a:chExt cx="638409" cy="638409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8E98673-41B3-4F72-9F2B-985A7770119F}"/>
                    </a:ext>
                  </a:extLst>
                </p:cNvPr>
                <p:cNvSpPr/>
                <p:nvPr/>
              </p:nvSpPr>
              <p:spPr>
                <a:xfrm>
                  <a:off x="7761810" y="3263838"/>
                  <a:ext cx="638409" cy="63840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2" name="Graphic 51" descr="Bullseye">
                  <a:extLst>
                    <a:ext uri="{FF2B5EF4-FFF2-40B4-BE49-F238E27FC236}">
                      <a16:creationId xmlns:a16="http://schemas.microsoft.com/office/drawing/2014/main" id="{0D3E4F74-35BC-493B-9876-FA01EA99C6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70414" y="3372442"/>
                  <a:ext cx="421200" cy="421200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738D7FAE-3255-43CB-9996-78D2F404AA58}"/>
                  </a:ext>
                </a:extLst>
              </p:cNvPr>
              <p:cNvGrpSpPr/>
              <p:nvPr/>
            </p:nvGrpSpPr>
            <p:grpSpPr>
              <a:xfrm>
                <a:off x="8075194" y="2534899"/>
                <a:ext cx="638409" cy="638409"/>
                <a:chOff x="8075194" y="2534899"/>
                <a:chExt cx="638409" cy="638409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131BFE0D-CF27-4F63-81E5-8C09AB7807BD}"/>
                    </a:ext>
                  </a:extLst>
                </p:cNvPr>
                <p:cNvSpPr/>
                <p:nvPr/>
              </p:nvSpPr>
              <p:spPr>
                <a:xfrm>
                  <a:off x="8075194" y="2534899"/>
                  <a:ext cx="638409" cy="63840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4" name="Graphic 53" descr="Presentation with bar chart RTL">
                  <a:extLst>
                    <a:ext uri="{FF2B5EF4-FFF2-40B4-BE49-F238E27FC236}">
                      <a16:creationId xmlns:a16="http://schemas.microsoft.com/office/drawing/2014/main" id="{7D946B31-5336-4799-AD2A-4C6318C17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3798" y="2643503"/>
                  <a:ext cx="421200" cy="421200"/>
                </a:xfrm>
                <a:prstGeom prst="rect">
                  <a:avLst/>
                </a:prstGeom>
              </p:spPr>
            </p:pic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5DC0396-896A-44FF-86AF-78B8692884BF}"/>
                  </a:ext>
                </a:extLst>
              </p:cNvPr>
              <p:cNvGrpSpPr/>
              <p:nvPr/>
            </p:nvGrpSpPr>
            <p:grpSpPr>
              <a:xfrm>
                <a:off x="7643632" y="1888472"/>
                <a:ext cx="638409" cy="638409"/>
                <a:chOff x="7643632" y="1888472"/>
                <a:chExt cx="638409" cy="638409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B3044D8-4B78-485B-A793-EF9E25C536BE}"/>
                    </a:ext>
                  </a:extLst>
                </p:cNvPr>
                <p:cNvSpPr/>
                <p:nvPr/>
              </p:nvSpPr>
              <p:spPr>
                <a:xfrm>
                  <a:off x="7643632" y="1888472"/>
                  <a:ext cx="638409" cy="638409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6" name="Graphic 55" descr="Target Audience">
                  <a:extLst>
                    <a:ext uri="{FF2B5EF4-FFF2-40B4-BE49-F238E27FC236}">
                      <a16:creationId xmlns:a16="http://schemas.microsoft.com/office/drawing/2014/main" id="{A41DAFD0-CDA2-43DA-B687-C54A985BE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52236" y="1997076"/>
                  <a:ext cx="421200" cy="421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DDE6D1B1-E732-4A0E-85E8-542994B0F1E0}"/>
                </a:ext>
              </a:extLst>
            </p:cNvPr>
            <p:cNvGrpSpPr/>
            <p:nvPr/>
          </p:nvGrpSpPr>
          <p:grpSpPr>
            <a:xfrm>
              <a:off x="-6662114" y="-3646385"/>
              <a:ext cx="16898196" cy="2036498"/>
              <a:chOff x="-6305825" y="-3491068"/>
              <a:chExt cx="16898192" cy="2036498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FA4D765B-2E42-4601-8FE8-216C4858CB43}"/>
                  </a:ext>
                </a:extLst>
              </p:cNvPr>
              <p:cNvSpPr/>
              <p:nvPr/>
            </p:nvSpPr>
            <p:spPr>
              <a:xfrm>
                <a:off x="-6305825" y="-2504464"/>
                <a:ext cx="16898192" cy="983136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22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  <a:cs typeface="Calibri Light" panose="020F0302020204030204" pitchFamily="34" charset="0"/>
                  </a:rPr>
                  <a:t>目前金融科技展望平均獲投金額最多是區塊鏈、匯款、保險科技等</a:t>
                </a:r>
                <a:r>
                  <a:rPr lang="en-IN" sz="2200" b="1" dirty="0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  <a:cs typeface="Calibri Light" panose="020F0302020204030204" pitchFamily="34" charset="0"/>
                  </a:rPr>
                  <a:t>。</a:t>
                </a:r>
                <a:endParaRPr kumimoji="0" lang="en-IN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 TC" panose="02010600040101010101" pitchFamily="2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26CCF14-F1DE-4E22-8E13-7D2CEE1FDC46}"/>
                  </a:ext>
                </a:extLst>
              </p:cNvPr>
              <p:cNvSpPr/>
              <p:nvPr/>
            </p:nvSpPr>
            <p:spPr>
              <a:xfrm>
                <a:off x="-6305825" y="-3491068"/>
                <a:ext cx="9096227" cy="2036498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aiti TC" panose="02010600040101010101" pitchFamily="2" charset="-120"/>
                    <a:ea typeface="Kaiti TC" panose="02010600040101010101" pitchFamily="2" charset="-120"/>
                    <a:cs typeface="Calibri Light" panose="020F0302020204030204" pitchFamily="34" charset="0"/>
                  </a:rPr>
                  <a:t>各類金融科技獲投情況</a:t>
                </a:r>
                <a:endParaRPr kumimoji="0" lang="en-IN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Calibri Light" panose="020F0302020204030204" pitchFamily="34" charset="0"/>
                </a:endParaRPr>
              </a:p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Calibri Light" panose="020F0302020204030204" pitchFamily="34" charset="0"/>
                </a:endParaRPr>
              </a:p>
            </p:txBody>
          </p:sp>
        </p:grpSp>
      </p:grpSp>
      <p:sp>
        <p:nvSpPr>
          <p:cNvPr id="64" name="標題 1">
            <a:extLst>
              <a:ext uri="{FF2B5EF4-FFF2-40B4-BE49-F238E27FC236}">
                <a16:creationId xmlns:a16="http://schemas.microsoft.com/office/drawing/2014/main" id="{B7D88928-1054-DF44-88E9-01DA5A2AEC1A}"/>
              </a:ext>
            </a:extLst>
          </p:cNvPr>
          <p:cNvSpPr txBox="1">
            <a:spLocks/>
          </p:cNvSpPr>
          <p:nvPr/>
        </p:nvSpPr>
        <p:spPr bwMode="auto">
          <a:xfrm>
            <a:off x="1457099" y="54545"/>
            <a:ext cx="6385322" cy="62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9pPr>
          </a:lstStyle>
          <a:p>
            <a:pPr marL="0" marR="0" lvl="0" indent="0" algn="ct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+mj-cs"/>
              </a:rPr>
              <a:t>數位轉型契機</a:t>
            </a:r>
            <a:endParaRPr kumimoji="1" lang="zh-TW" altLang="en-US" sz="4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A2FD4C-356E-F646-810A-154077A7F58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1" y="1670714"/>
            <a:ext cx="5980082" cy="336135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DA5CDE48-6CC2-4845-B765-35781E16DAD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618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B46BF5F3-E9E2-4260-827F-2C52A66B738A}"/>
              </a:ext>
            </a:extLst>
          </p:cNvPr>
          <p:cNvGrpSpPr/>
          <p:nvPr/>
        </p:nvGrpSpPr>
        <p:grpSpPr>
          <a:xfrm>
            <a:off x="170590" y="681801"/>
            <a:ext cx="8973409" cy="4407154"/>
            <a:chOff x="-6662114" y="-3646385"/>
            <a:chExt cx="17677392" cy="1005561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6AF8562E-3993-4CA5-BA1E-63820C45A307}"/>
                </a:ext>
              </a:extLst>
            </p:cNvPr>
            <p:cNvGrpSpPr/>
            <p:nvPr/>
          </p:nvGrpSpPr>
          <p:grpSpPr>
            <a:xfrm>
              <a:off x="5049750" y="1855924"/>
              <a:ext cx="5829721" cy="4553303"/>
              <a:chOff x="5633950" y="1618897"/>
              <a:chExt cx="5829721" cy="4553303"/>
            </a:xfrm>
          </p:grpSpPr>
          <p:sp>
            <p:nvSpPr>
              <p:cNvPr id="15" name="Graphic 13" descr="Monitor">
                <a:extLst>
                  <a:ext uri="{FF2B5EF4-FFF2-40B4-BE49-F238E27FC236}">
                    <a16:creationId xmlns:a16="http://schemas.microsoft.com/office/drawing/2014/main" id="{627ADABC-4154-463D-8816-B828A12D2279}"/>
                  </a:ext>
                </a:extLst>
              </p:cNvPr>
              <p:cNvSpPr/>
              <p:nvPr/>
            </p:nvSpPr>
            <p:spPr>
              <a:xfrm>
                <a:off x="6925290" y="2314574"/>
                <a:ext cx="4538381" cy="3857626"/>
              </a:xfrm>
              <a:custGeom>
                <a:avLst/>
                <a:gdLst>
                  <a:gd name="connsiteX0" fmla="*/ 3021794 w 3266804"/>
                  <a:gd name="connsiteY0" fmla="*/ 2041753 h 2776783"/>
                  <a:gd name="connsiteX1" fmla="*/ 245010 w 3266804"/>
                  <a:gd name="connsiteY1" fmla="*/ 2041753 h 2776783"/>
                  <a:gd name="connsiteX2" fmla="*/ 245010 w 3266804"/>
                  <a:gd name="connsiteY2" fmla="*/ 245010 h 2776783"/>
                  <a:gd name="connsiteX3" fmla="*/ 3021794 w 3266804"/>
                  <a:gd name="connsiteY3" fmla="*/ 245010 h 2776783"/>
                  <a:gd name="connsiteX4" fmla="*/ 3021794 w 3266804"/>
                  <a:gd name="connsiteY4" fmla="*/ 2041753 h 2776783"/>
                  <a:gd name="connsiteX5" fmla="*/ 3103464 w 3266804"/>
                  <a:gd name="connsiteY5" fmla="*/ 0 h 2776783"/>
                  <a:gd name="connsiteX6" fmla="*/ 163340 w 3266804"/>
                  <a:gd name="connsiteY6" fmla="*/ 0 h 2776783"/>
                  <a:gd name="connsiteX7" fmla="*/ 0 w 3266804"/>
                  <a:gd name="connsiteY7" fmla="*/ 163340 h 2776783"/>
                  <a:gd name="connsiteX8" fmla="*/ 0 w 3266804"/>
                  <a:gd name="connsiteY8" fmla="*/ 2123423 h 2776783"/>
                  <a:gd name="connsiteX9" fmla="*/ 163340 w 3266804"/>
                  <a:gd name="connsiteY9" fmla="*/ 2286763 h 2776783"/>
                  <a:gd name="connsiteX10" fmla="*/ 1306722 w 3266804"/>
                  <a:gd name="connsiteY10" fmla="*/ 2286763 h 2776783"/>
                  <a:gd name="connsiteX11" fmla="*/ 1306722 w 3266804"/>
                  <a:gd name="connsiteY11" fmla="*/ 2531773 h 2776783"/>
                  <a:gd name="connsiteX12" fmla="*/ 898371 w 3266804"/>
                  <a:gd name="connsiteY12" fmla="*/ 2531773 h 2776783"/>
                  <a:gd name="connsiteX13" fmla="*/ 898371 w 3266804"/>
                  <a:gd name="connsiteY13" fmla="*/ 2776784 h 2776783"/>
                  <a:gd name="connsiteX14" fmla="*/ 2368433 w 3266804"/>
                  <a:gd name="connsiteY14" fmla="*/ 2776784 h 2776783"/>
                  <a:gd name="connsiteX15" fmla="*/ 2368433 w 3266804"/>
                  <a:gd name="connsiteY15" fmla="*/ 2531773 h 2776783"/>
                  <a:gd name="connsiteX16" fmla="*/ 1960083 w 3266804"/>
                  <a:gd name="connsiteY16" fmla="*/ 2531773 h 2776783"/>
                  <a:gd name="connsiteX17" fmla="*/ 1960083 w 3266804"/>
                  <a:gd name="connsiteY17" fmla="*/ 2286763 h 2776783"/>
                  <a:gd name="connsiteX18" fmla="*/ 3103464 w 3266804"/>
                  <a:gd name="connsiteY18" fmla="*/ 2286763 h 2776783"/>
                  <a:gd name="connsiteX19" fmla="*/ 3266804 w 3266804"/>
                  <a:gd name="connsiteY19" fmla="*/ 2123423 h 2776783"/>
                  <a:gd name="connsiteX20" fmla="*/ 3266804 w 3266804"/>
                  <a:gd name="connsiteY20" fmla="*/ 163340 h 2776783"/>
                  <a:gd name="connsiteX21" fmla="*/ 3103464 w 3266804"/>
                  <a:gd name="connsiteY21" fmla="*/ 0 h 2776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66804" h="2776783">
                    <a:moveTo>
                      <a:pt x="3021794" y="2041753"/>
                    </a:moveTo>
                    <a:lnTo>
                      <a:pt x="245010" y="2041753"/>
                    </a:lnTo>
                    <a:lnTo>
                      <a:pt x="245010" y="245010"/>
                    </a:lnTo>
                    <a:lnTo>
                      <a:pt x="3021794" y="245010"/>
                    </a:lnTo>
                    <a:lnTo>
                      <a:pt x="3021794" y="2041753"/>
                    </a:lnTo>
                    <a:close/>
                    <a:moveTo>
                      <a:pt x="3103464" y="0"/>
                    </a:moveTo>
                    <a:lnTo>
                      <a:pt x="163340" y="0"/>
                    </a:lnTo>
                    <a:cubicBezTo>
                      <a:pt x="73503" y="0"/>
                      <a:pt x="0" y="73503"/>
                      <a:pt x="0" y="163340"/>
                    </a:cubicBezTo>
                    <a:lnTo>
                      <a:pt x="0" y="2123423"/>
                    </a:lnTo>
                    <a:cubicBezTo>
                      <a:pt x="0" y="2213260"/>
                      <a:pt x="73503" y="2286763"/>
                      <a:pt x="163340" y="2286763"/>
                    </a:cubicBezTo>
                    <a:lnTo>
                      <a:pt x="1306722" y="2286763"/>
                    </a:lnTo>
                    <a:lnTo>
                      <a:pt x="1306722" y="2531773"/>
                    </a:lnTo>
                    <a:lnTo>
                      <a:pt x="898371" y="2531773"/>
                    </a:lnTo>
                    <a:lnTo>
                      <a:pt x="898371" y="2776784"/>
                    </a:lnTo>
                    <a:lnTo>
                      <a:pt x="2368433" y="2776784"/>
                    </a:lnTo>
                    <a:lnTo>
                      <a:pt x="2368433" y="2531773"/>
                    </a:lnTo>
                    <a:lnTo>
                      <a:pt x="1960083" y="2531773"/>
                    </a:lnTo>
                    <a:lnTo>
                      <a:pt x="1960083" y="2286763"/>
                    </a:lnTo>
                    <a:lnTo>
                      <a:pt x="3103464" y="2286763"/>
                    </a:lnTo>
                    <a:cubicBezTo>
                      <a:pt x="3193301" y="2286763"/>
                      <a:pt x="3266804" y="2213260"/>
                      <a:pt x="3266804" y="2123423"/>
                    </a:cubicBezTo>
                    <a:lnTo>
                      <a:pt x="3266804" y="163340"/>
                    </a:lnTo>
                    <a:cubicBezTo>
                      <a:pt x="3266804" y="73503"/>
                      <a:pt x="3193301" y="0"/>
                      <a:pt x="31034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07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74A245-4D15-43F1-BA96-0A129258DF6D}"/>
                  </a:ext>
                </a:extLst>
              </p:cNvPr>
              <p:cNvSpPr/>
              <p:nvPr/>
            </p:nvSpPr>
            <p:spPr>
              <a:xfrm>
                <a:off x="7200900" y="4876800"/>
                <a:ext cx="3876675" cy="27482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84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511A857-B751-470F-88A6-442037A4D752}"/>
                  </a:ext>
                </a:extLst>
              </p:cNvPr>
              <p:cNvSpPr/>
              <p:nvPr/>
            </p:nvSpPr>
            <p:spPr>
              <a:xfrm>
                <a:off x="7219950" y="2311400"/>
                <a:ext cx="1822450" cy="1358900"/>
              </a:xfrm>
              <a:custGeom>
                <a:avLst/>
                <a:gdLst>
                  <a:gd name="connsiteX0" fmla="*/ 0 w 1822450"/>
                  <a:gd name="connsiteY0" fmla="*/ 1358900 h 1358900"/>
                  <a:gd name="connsiteX1" fmla="*/ 1625600 w 1822450"/>
                  <a:gd name="connsiteY1" fmla="*/ 1155700 h 1358900"/>
                  <a:gd name="connsiteX2" fmla="*/ 1822450 w 1822450"/>
                  <a:gd name="connsiteY2" fmla="*/ 692150 h 1358900"/>
                  <a:gd name="connsiteX3" fmla="*/ 1219200 w 1822450"/>
                  <a:gd name="connsiteY3" fmla="*/ 0 h 1358900"/>
                  <a:gd name="connsiteX4" fmla="*/ 0 w 1822450"/>
                  <a:gd name="connsiteY4" fmla="*/ 1358900 h 135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450" h="1358900">
                    <a:moveTo>
                      <a:pt x="0" y="1358900"/>
                    </a:moveTo>
                    <a:lnTo>
                      <a:pt x="1625600" y="1155700"/>
                    </a:lnTo>
                    <a:lnTo>
                      <a:pt x="1822450" y="692150"/>
                    </a:lnTo>
                    <a:lnTo>
                      <a:pt x="1219200" y="0"/>
                    </a:lnTo>
                    <a:lnTo>
                      <a:pt x="0" y="135890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C1A7AF5-E566-43E2-9CED-71CD77A1C7DD}"/>
                  </a:ext>
                </a:extLst>
              </p:cNvPr>
              <p:cNvGrpSpPr/>
              <p:nvPr/>
            </p:nvGrpSpPr>
            <p:grpSpPr>
              <a:xfrm>
                <a:off x="8860802" y="2694011"/>
                <a:ext cx="1534315" cy="2353281"/>
                <a:chOff x="8931275" y="2689225"/>
                <a:chExt cx="1254863" cy="1924666"/>
              </a:xfrm>
            </p:grpSpPr>
            <p:sp>
              <p:nvSpPr>
                <p:cNvPr id="5" name="Trapezoid 4">
                  <a:extLst>
                    <a:ext uri="{FF2B5EF4-FFF2-40B4-BE49-F238E27FC236}">
                      <a16:creationId xmlns:a16="http://schemas.microsoft.com/office/drawing/2014/main" id="{8A022C9E-8E99-4B47-B65D-E2C66C9DE96E}"/>
                    </a:ext>
                  </a:extLst>
                </p:cNvPr>
                <p:cNvSpPr/>
                <p:nvPr/>
              </p:nvSpPr>
              <p:spPr>
                <a:xfrm rot="6746711">
                  <a:off x="8741989" y="3124069"/>
                  <a:ext cx="1042894" cy="584529"/>
                </a:xfrm>
                <a:prstGeom prst="trapezoid">
                  <a:avLst>
                    <a:gd name="adj" fmla="val 50502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CCDA5560-D80F-4765-822D-9EC35B87BD22}"/>
                    </a:ext>
                  </a:extLst>
                </p:cNvPr>
                <p:cNvSpPr/>
                <p:nvPr/>
              </p:nvSpPr>
              <p:spPr>
                <a:xfrm rot="1386094">
                  <a:off x="8931275" y="2689225"/>
                  <a:ext cx="88900" cy="1187450"/>
                </a:xfrm>
                <a:prstGeom prst="roundRect">
                  <a:avLst>
                    <a:gd name="adj" fmla="val 3809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0AF9DB23-E43E-4519-BB8B-127CE2CDAA64}"/>
                    </a:ext>
                  </a:extLst>
                </p:cNvPr>
                <p:cNvSpPr/>
                <p:nvPr/>
              </p:nvSpPr>
              <p:spPr>
                <a:xfrm rot="6741483">
                  <a:off x="9861918" y="3647354"/>
                  <a:ext cx="429121" cy="219318"/>
                </a:xfrm>
                <a:custGeom>
                  <a:avLst/>
                  <a:gdLst>
                    <a:gd name="connsiteX0" fmla="*/ 160567 w 772886"/>
                    <a:gd name="connsiteY0" fmla="*/ 0 h 298223"/>
                    <a:gd name="connsiteX1" fmla="*/ 612319 w 772886"/>
                    <a:gd name="connsiteY1" fmla="*/ 0 h 298223"/>
                    <a:gd name="connsiteX2" fmla="*/ 772886 w 772886"/>
                    <a:gd name="connsiteY2" fmla="*/ 160567 h 298223"/>
                    <a:gd name="connsiteX3" fmla="*/ 772886 w 772886"/>
                    <a:gd name="connsiteY3" fmla="*/ 298223 h 298223"/>
                    <a:gd name="connsiteX4" fmla="*/ 0 w 772886"/>
                    <a:gd name="connsiteY4" fmla="*/ 298223 h 298223"/>
                    <a:gd name="connsiteX5" fmla="*/ 0 w 772886"/>
                    <a:gd name="connsiteY5" fmla="*/ 160567 h 298223"/>
                    <a:gd name="connsiteX6" fmla="*/ 160567 w 772886"/>
                    <a:gd name="connsiteY6" fmla="*/ 0 h 298223"/>
                    <a:gd name="connsiteX0" fmla="*/ 193482 w 772886"/>
                    <a:gd name="connsiteY0" fmla="*/ 0 h 353499"/>
                    <a:gd name="connsiteX1" fmla="*/ 612319 w 772886"/>
                    <a:gd name="connsiteY1" fmla="*/ 55276 h 353499"/>
                    <a:gd name="connsiteX2" fmla="*/ 772886 w 772886"/>
                    <a:gd name="connsiteY2" fmla="*/ 215843 h 353499"/>
                    <a:gd name="connsiteX3" fmla="*/ 772886 w 772886"/>
                    <a:gd name="connsiteY3" fmla="*/ 353499 h 353499"/>
                    <a:gd name="connsiteX4" fmla="*/ 0 w 772886"/>
                    <a:gd name="connsiteY4" fmla="*/ 353499 h 353499"/>
                    <a:gd name="connsiteX5" fmla="*/ 0 w 772886"/>
                    <a:gd name="connsiteY5" fmla="*/ 215843 h 353499"/>
                    <a:gd name="connsiteX6" fmla="*/ 193482 w 772886"/>
                    <a:gd name="connsiteY6" fmla="*/ 0 h 353499"/>
                    <a:gd name="connsiteX0" fmla="*/ 193482 w 772886"/>
                    <a:gd name="connsiteY0" fmla="*/ 0 h 353499"/>
                    <a:gd name="connsiteX1" fmla="*/ 591110 w 772886"/>
                    <a:gd name="connsiteY1" fmla="*/ 3710 h 353499"/>
                    <a:gd name="connsiteX2" fmla="*/ 772886 w 772886"/>
                    <a:gd name="connsiteY2" fmla="*/ 215843 h 353499"/>
                    <a:gd name="connsiteX3" fmla="*/ 772886 w 772886"/>
                    <a:gd name="connsiteY3" fmla="*/ 353499 h 353499"/>
                    <a:gd name="connsiteX4" fmla="*/ 0 w 772886"/>
                    <a:gd name="connsiteY4" fmla="*/ 353499 h 353499"/>
                    <a:gd name="connsiteX5" fmla="*/ 0 w 772886"/>
                    <a:gd name="connsiteY5" fmla="*/ 215843 h 353499"/>
                    <a:gd name="connsiteX6" fmla="*/ 193482 w 772886"/>
                    <a:gd name="connsiteY6" fmla="*/ 0 h 353499"/>
                    <a:gd name="connsiteX0" fmla="*/ 193482 w 772886"/>
                    <a:gd name="connsiteY0" fmla="*/ 13000 h 366499"/>
                    <a:gd name="connsiteX1" fmla="*/ 591110 w 772886"/>
                    <a:gd name="connsiteY1" fmla="*/ 16710 h 366499"/>
                    <a:gd name="connsiteX2" fmla="*/ 772886 w 772886"/>
                    <a:gd name="connsiteY2" fmla="*/ 228843 h 366499"/>
                    <a:gd name="connsiteX3" fmla="*/ 772886 w 772886"/>
                    <a:gd name="connsiteY3" fmla="*/ 366499 h 366499"/>
                    <a:gd name="connsiteX4" fmla="*/ 0 w 772886"/>
                    <a:gd name="connsiteY4" fmla="*/ 366499 h 366499"/>
                    <a:gd name="connsiteX5" fmla="*/ 0 w 772886"/>
                    <a:gd name="connsiteY5" fmla="*/ 228843 h 366499"/>
                    <a:gd name="connsiteX6" fmla="*/ 193482 w 772886"/>
                    <a:gd name="connsiteY6" fmla="*/ 13000 h 366499"/>
                    <a:gd name="connsiteX0" fmla="*/ 193482 w 772886"/>
                    <a:gd name="connsiteY0" fmla="*/ 30453 h 383952"/>
                    <a:gd name="connsiteX1" fmla="*/ 591110 w 772886"/>
                    <a:gd name="connsiteY1" fmla="*/ 34163 h 383952"/>
                    <a:gd name="connsiteX2" fmla="*/ 772886 w 772886"/>
                    <a:gd name="connsiteY2" fmla="*/ 246296 h 383952"/>
                    <a:gd name="connsiteX3" fmla="*/ 772886 w 772886"/>
                    <a:gd name="connsiteY3" fmla="*/ 383952 h 383952"/>
                    <a:gd name="connsiteX4" fmla="*/ 0 w 772886"/>
                    <a:gd name="connsiteY4" fmla="*/ 383952 h 383952"/>
                    <a:gd name="connsiteX5" fmla="*/ 0 w 772886"/>
                    <a:gd name="connsiteY5" fmla="*/ 246296 h 383952"/>
                    <a:gd name="connsiteX6" fmla="*/ 193482 w 772886"/>
                    <a:gd name="connsiteY6" fmla="*/ 30453 h 383952"/>
                    <a:gd name="connsiteX0" fmla="*/ 193482 w 772886"/>
                    <a:gd name="connsiteY0" fmla="*/ 27872 h 381371"/>
                    <a:gd name="connsiteX1" fmla="*/ 591110 w 772886"/>
                    <a:gd name="connsiteY1" fmla="*/ 31582 h 381371"/>
                    <a:gd name="connsiteX2" fmla="*/ 772886 w 772886"/>
                    <a:gd name="connsiteY2" fmla="*/ 243715 h 381371"/>
                    <a:gd name="connsiteX3" fmla="*/ 772886 w 772886"/>
                    <a:gd name="connsiteY3" fmla="*/ 381371 h 381371"/>
                    <a:gd name="connsiteX4" fmla="*/ 0 w 772886"/>
                    <a:gd name="connsiteY4" fmla="*/ 381371 h 381371"/>
                    <a:gd name="connsiteX5" fmla="*/ 0 w 772886"/>
                    <a:gd name="connsiteY5" fmla="*/ 243715 h 381371"/>
                    <a:gd name="connsiteX6" fmla="*/ 193482 w 772886"/>
                    <a:gd name="connsiteY6" fmla="*/ 27872 h 381371"/>
                    <a:gd name="connsiteX0" fmla="*/ 193482 w 772886"/>
                    <a:gd name="connsiteY0" fmla="*/ 16714 h 370213"/>
                    <a:gd name="connsiteX1" fmla="*/ 591110 w 772886"/>
                    <a:gd name="connsiteY1" fmla="*/ 20424 h 370213"/>
                    <a:gd name="connsiteX2" fmla="*/ 772886 w 772886"/>
                    <a:gd name="connsiteY2" fmla="*/ 232557 h 370213"/>
                    <a:gd name="connsiteX3" fmla="*/ 772886 w 772886"/>
                    <a:gd name="connsiteY3" fmla="*/ 370213 h 370213"/>
                    <a:gd name="connsiteX4" fmla="*/ 0 w 772886"/>
                    <a:gd name="connsiteY4" fmla="*/ 370213 h 370213"/>
                    <a:gd name="connsiteX5" fmla="*/ 0 w 772886"/>
                    <a:gd name="connsiteY5" fmla="*/ 232557 h 370213"/>
                    <a:gd name="connsiteX6" fmla="*/ 193482 w 772886"/>
                    <a:gd name="connsiteY6" fmla="*/ 16714 h 370213"/>
                    <a:gd name="connsiteX0" fmla="*/ 193482 w 772886"/>
                    <a:gd name="connsiteY0" fmla="*/ 18710 h 372209"/>
                    <a:gd name="connsiteX1" fmla="*/ 589479 w 772886"/>
                    <a:gd name="connsiteY1" fmla="*/ 18455 h 372209"/>
                    <a:gd name="connsiteX2" fmla="*/ 772886 w 772886"/>
                    <a:gd name="connsiteY2" fmla="*/ 234553 h 372209"/>
                    <a:gd name="connsiteX3" fmla="*/ 772886 w 772886"/>
                    <a:gd name="connsiteY3" fmla="*/ 372209 h 372209"/>
                    <a:gd name="connsiteX4" fmla="*/ 0 w 772886"/>
                    <a:gd name="connsiteY4" fmla="*/ 372209 h 372209"/>
                    <a:gd name="connsiteX5" fmla="*/ 0 w 772886"/>
                    <a:gd name="connsiteY5" fmla="*/ 234553 h 372209"/>
                    <a:gd name="connsiteX6" fmla="*/ 193482 w 772886"/>
                    <a:gd name="connsiteY6" fmla="*/ 18710 h 372209"/>
                    <a:gd name="connsiteX0" fmla="*/ 193482 w 772886"/>
                    <a:gd name="connsiteY0" fmla="*/ 31831 h 385330"/>
                    <a:gd name="connsiteX1" fmla="*/ 581323 w 772886"/>
                    <a:gd name="connsiteY1" fmla="*/ 11747 h 385330"/>
                    <a:gd name="connsiteX2" fmla="*/ 772886 w 772886"/>
                    <a:gd name="connsiteY2" fmla="*/ 247674 h 385330"/>
                    <a:gd name="connsiteX3" fmla="*/ 772886 w 772886"/>
                    <a:gd name="connsiteY3" fmla="*/ 385330 h 385330"/>
                    <a:gd name="connsiteX4" fmla="*/ 0 w 772886"/>
                    <a:gd name="connsiteY4" fmla="*/ 385330 h 385330"/>
                    <a:gd name="connsiteX5" fmla="*/ 0 w 772886"/>
                    <a:gd name="connsiteY5" fmla="*/ 247674 h 385330"/>
                    <a:gd name="connsiteX6" fmla="*/ 193482 w 772886"/>
                    <a:gd name="connsiteY6" fmla="*/ 31831 h 385330"/>
                    <a:gd name="connsiteX0" fmla="*/ 210756 w 772886"/>
                    <a:gd name="connsiteY0" fmla="*/ 15859 h 395013"/>
                    <a:gd name="connsiteX1" fmla="*/ 581323 w 772886"/>
                    <a:gd name="connsiteY1" fmla="*/ 21430 h 395013"/>
                    <a:gd name="connsiteX2" fmla="*/ 772886 w 772886"/>
                    <a:gd name="connsiteY2" fmla="*/ 257357 h 395013"/>
                    <a:gd name="connsiteX3" fmla="*/ 772886 w 772886"/>
                    <a:gd name="connsiteY3" fmla="*/ 395013 h 395013"/>
                    <a:gd name="connsiteX4" fmla="*/ 0 w 772886"/>
                    <a:gd name="connsiteY4" fmla="*/ 395013 h 395013"/>
                    <a:gd name="connsiteX5" fmla="*/ 0 w 772886"/>
                    <a:gd name="connsiteY5" fmla="*/ 257357 h 395013"/>
                    <a:gd name="connsiteX6" fmla="*/ 210756 w 772886"/>
                    <a:gd name="connsiteY6" fmla="*/ 15859 h 395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2886" h="395013">
                      <a:moveTo>
                        <a:pt x="210756" y="15859"/>
                      </a:moveTo>
                      <a:cubicBezTo>
                        <a:pt x="356603" y="-6929"/>
                        <a:pt x="442959" y="-5236"/>
                        <a:pt x="581323" y="21430"/>
                      </a:cubicBezTo>
                      <a:cubicBezTo>
                        <a:pt x="670002" y="21430"/>
                        <a:pt x="772886" y="168678"/>
                        <a:pt x="772886" y="257357"/>
                      </a:cubicBezTo>
                      <a:lnTo>
                        <a:pt x="772886" y="395013"/>
                      </a:lnTo>
                      <a:lnTo>
                        <a:pt x="0" y="395013"/>
                      </a:lnTo>
                      <a:lnTo>
                        <a:pt x="0" y="257357"/>
                      </a:lnTo>
                      <a:cubicBezTo>
                        <a:pt x="0" y="168678"/>
                        <a:pt x="122077" y="15859"/>
                        <a:pt x="210756" y="1585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E2ECFC9-5C16-4088-BA64-9F050F2FC93F}"/>
                    </a:ext>
                  </a:extLst>
                </p:cNvPr>
                <p:cNvSpPr/>
                <p:nvPr/>
              </p:nvSpPr>
              <p:spPr>
                <a:xfrm rot="1377191">
                  <a:off x="9523323" y="3320339"/>
                  <a:ext cx="113902" cy="457164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A392CDC6-7703-4C71-ACCF-D87BD9982F7A}"/>
                    </a:ext>
                  </a:extLst>
                </p:cNvPr>
                <p:cNvSpPr/>
                <p:nvPr/>
              </p:nvSpPr>
              <p:spPr>
                <a:xfrm rot="1363249">
                  <a:off x="9616149" y="3324214"/>
                  <a:ext cx="380257" cy="621506"/>
                </a:xfrm>
                <a:prstGeom prst="roundRect">
                  <a:avLst>
                    <a:gd name="adj" fmla="val 7088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77328244-9555-46E0-998C-D048CC6169B5}"/>
                    </a:ext>
                  </a:extLst>
                </p:cNvPr>
                <p:cNvSpPr/>
                <p:nvPr/>
              </p:nvSpPr>
              <p:spPr>
                <a:xfrm rot="1335253">
                  <a:off x="9449242" y="3943147"/>
                  <a:ext cx="206155" cy="670744"/>
                </a:xfrm>
                <a:custGeom>
                  <a:avLst/>
                  <a:gdLst>
                    <a:gd name="connsiteX0" fmla="*/ 0 w 246024"/>
                    <a:gd name="connsiteY0" fmla="*/ 0 h 883206"/>
                    <a:gd name="connsiteX1" fmla="*/ 246024 w 246024"/>
                    <a:gd name="connsiteY1" fmla="*/ 0 h 883206"/>
                    <a:gd name="connsiteX2" fmla="*/ 246024 w 246024"/>
                    <a:gd name="connsiteY2" fmla="*/ 787431 h 883206"/>
                    <a:gd name="connsiteX3" fmla="*/ 150249 w 246024"/>
                    <a:gd name="connsiteY3" fmla="*/ 883206 h 883206"/>
                    <a:gd name="connsiteX4" fmla="*/ 95775 w 246024"/>
                    <a:gd name="connsiteY4" fmla="*/ 883206 h 883206"/>
                    <a:gd name="connsiteX5" fmla="*/ 0 w 246024"/>
                    <a:gd name="connsiteY5" fmla="*/ 787431 h 883206"/>
                    <a:gd name="connsiteX6" fmla="*/ 0 w 246024"/>
                    <a:gd name="connsiteY6" fmla="*/ 0 h 883206"/>
                    <a:gd name="connsiteX0" fmla="*/ 0 w 246024"/>
                    <a:gd name="connsiteY0" fmla="*/ 0 h 883206"/>
                    <a:gd name="connsiteX1" fmla="*/ 246024 w 246024"/>
                    <a:gd name="connsiteY1" fmla="*/ 0 h 883206"/>
                    <a:gd name="connsiteX2" fmla="*/ 246024 w 246024"/>
                    <a:gd name="connsiteY2" fmla="*/ 787431 h 883206"/>
                    <a:gd name="connsiteX3" fmla="*/ 150249 w 246024"/>
                    <a:gd name="connsiteY3" fmla="*/ 883206 h 883206"/>
                    <a:gd name="connsiteX4" fmla="*/ 95775 w 246024"/>
                    <a:gd name="connsiteY4" fmla="*/ 883206 h 883206"/>
                    <a:gd name="connsiteX5" fmla="*/ 0 w 246024"/>
                    <a:gd name="connsiteY5" fmla="*/ 787431 h 883206"/>
                    <a:gd name="connsiteX6" fmla="*/ 0 w 246024"/>
                    <a:gd name="connsiteY6" fmla="*/ 0 h 883206"/>
                    <a:gd name="connsiteX0" fmla="*/ 0 w 246024"/>
                    <a:gd name="connsiteY0" fmla="*/ 0 h 883206"/>
                    <a:gd name="connsiteX1" fmla="*/ 246024 w 246024"/>
                    <a:gd name="connsiteY1" fmla="*/ 0 h 883206"/>
                    <a:gd name="connsiteX2" fmla="*/ 246024 w 246024"/>
                    <a:gd name="connsiteY2" fmla="*/ 787431 h 883206"/>
                    <a:gd name="connsiteX3" fmla="*/ 150249 w 246024"/>
                    <a:gd name="connsiteY3" fmla="*/ 883206 h 883206"/>
                    <a:gd name="connsiteX4" fmla="*/ 95775 w 246024"/>
                    <a:gd name="connsiteY4" fmla="*/ 883206 h 883206"/>
                    <a:gd name="connsiteX5" fmla="*/ 0 w 246024"/>
                    <a:gd name="connsiteY5" fmla="*/ 787431 h 883206"/>
                    <a:gd name="connsiteX6" fmla="*/ 0 w 246024"/>
                    <a:gd name="connsiteY6" fmla="*/ 0 h 88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6024" h="883206">
                      <a:moveTo>
                        <a:pt x="0" y="0"/>
                      </a:moveTo>
                      <a:lnTo>
                        <a:pt x="246024" y="0"/>
                      </a:lnTo>
                      <a:lnTo>
                        <a:pt x="246024" y="787431"/>
                      </a:lnTo>
                      <a:cubicBezTo>
                        <a:pt x="246024" y="840326"/>
                        <a:pt x="203144" y="883206"/>
                        <a:pt x="150249" y="883206"/>
                      </a:cubicBezTo>
                      <a:lnTo>
                        <a:pt x="95775" y="883206"/>
                      </a:lnTo>
                      <a:cubicBezTo>
                        <a:pt x="42880" y="883206"/>
                        <a:pt x="0" y="840326"/>
                        <a:pt x="0" y="787431"/>
                      </a:cubicBezTo>
                      <a:cubicBezTo>
                        <a:pt x="0" y="524954"/>
                        <a:pt x="66593" y="276453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EC6D996-B53E-4D15-8130-250ED7E240D0}"/>
                    </a:ext>
                  </a:extLst>
                </p:cNvPr>
                <p:cNvSpPr/>
                <p:nvPr/>
              </p:nvSpPr>
              <p:spPr>
                <a:xfrm rot="1434888">
                  <a:off x="9570204" y="3917509"/>
                  <a:ext cx="242887" cy="71437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25" name="Group 1024">
                <a:extLst>
                  <a:ext uri="{FF2B5EF4-FFF2-40B4-BE49-F238E27FC236}">
                    <a16:creationId xmlns:a16="http://schemas.microsoft.com/office/drawing/2014/main" id="{DE02B071-0719-4149-ABB4-B5A0E7767A75}"/>
                  </a:ext>
                </a:extLst>
              </p:cNvPr>
              <p:cNvGrpSpPr/>
              <p:nvPr/>
            </p:nvGrpSpPr>
            <p:grpSpPr>
              <a:xfrm>
                <a:off x="6993447" y="3381196"/>
                <a:ext cx="638409" cy="638409"/>
                <a:chOff x="6993447" y="3381196"/>
                <a:chExt cx="638409" cy="638409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871D8D5-1AF7-46FC-A76C-08B03EEC5053}"/>
                    </a:ext>
                  </a:extLst>
                </p:cNvPr>
                <p:cNvSpPr/>
                <p:nvPr/>
              </p:nvSpPr>
              <p:spPr>
                <a:xfrm>
                  <a:off x="6993447" y="3381196"/>
                  <a:ext cx="638409" cy="6384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38" name="Graphic 37" descr="Bar graph with upward trend">
                  <a:extLst>
                    <a:ext uri="{FF2B5EF4-FFF2-40B4-BE49-F238E27FC236}">
                      <a16:creationId xmlns:a16="http://schemas.microsoft.com/office/drawing/2014/main" id="{BEE5F3C3-E6A3-4596-BE0F-C48770F34B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02783" y="3490532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Group 1027">
                <a:extLst>
                  <a:ext uri="{FF2B5EF4-FFF2-40B4-BE49-F238E27FC236}">
                    <a16:creationId xmlns:a16="http://schemas.microsoft.com/office/drawing/2014/main" id="{0BCC210E-9AAA-4D87-9113-2AE1B38E40D7}"/>
                  </a:ext>
                </a:extLst>
              </p:cNvPr>
              <p:cNvGrpSpPr/>
              <p:nvPr/>
            </p:nvGrpSpPr>
            <p:grpSpPr>
              <a:xfrm>
                <a:off x="7274899" y="2643782"/>
                <a:ext cx="638409" cy="638409"/>
                <a:chOff x="7274899" y="2643782"/>
                <a:chExt cx="638409" cy="638409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7B2CB2BA-EABA-4DE3-BC7F-BCE6C6E6EFD3}"/>
                    </a:ext>
                  </a:extLst>
                </p:cNvPr>
                <p:cNvSpPr/>
                <p:nvPr/>
              </p:nvSpPr>
              <p:spPr>
                <a:xfrm>
                  <a:off x="7274899" y="2643782"/>
                  <a:ext cx="638409" cy="638409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0" name="Graphic 39" descr="Single gear">
                  <a:extLst>
                    <a:ext uri="{FF2B5EF4-FFF2-40B4-BE49-F238E27FC236}">
                      <a16:creationId xmlns:a16="http://schemas.microsoft.com/office/drawing/2014/main" id="{1EB2DA76-D7FF-438A-A0A8-1BE5A6C87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4235" y="2753118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C4DFDD42-8377-4F3C-910B-CB7BD9F7379B}"/>
                  </a:ext>
                </a:extLst>
              </p:cNvPr>
              <p:cNvGrpSpPr/>
              <p:nvPr/>
            </p:nvGrpSpPr>
            <p:grpSpPr>
              <a:xfrm>
                <a:off x="6895534" y="1642717"/>
                <a:ext cx="638409" cy="638409"/>
                <a:chOff x="6895534" y="1642717"/>
                <a:chExt cx="638409" cy="638409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29A96B4-7151-4941-85BF-1A340746ED19}"/>
                    </a:ext>
                  </a:extLst>
                </p:cNvPr>
                <p:cNvSpPr/>
                <p:nvPr/>
              </p:nvSpPr>
              <p:spPr>
                <a:xfrm>
                  <a:off x="6895534" y="1642717"/>
                  <a:ext cx="638409" cy="6384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2" name="Graphic 41" descr="Playbook">
                  <a:extLst>
                    <a:ext uri="{FF2B5EF4-FFF2-40B4-BE49-F238E27FC236}">
                      <a16:creationId xmlns:a16="http://schemas.microsoft.com/office/drawing/2014/main" id="{1C743B01-78CD-4719-83ED-A5497A3B12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4870" y="1752053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FE8453CE-6BD4-4135-A576-23DE5BD9C985}"/>
                  </a:ext>
                </a:extLst>
              </p:cNvPr>
              <p:cNvGrpSpPr/>
              <p:nvPr/>
            </p:nvGrpSpPr>
            <p:grpSpPr>
              <a:xfrm>
                <a:off x="6544151" y="2380131"/>
                <a:ext cx="638409" cy="638409"/>
                <a:chOff x="6544151" y="2380131"/>
                <a:chExt cx="638409" cy="638409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F05149BC-D7DA-40DC-96F0-7FFBF1E85AFF}"/>
                    </a:ext>
                  </a:extLst>
                </p:cNvPr>
                <p:cNvSpPr/>
                <p:nvPr/>
              </p:nvSpPr>
              <p:spPr>
                <a:xfrm>
                  <a:off x="6544151" y="2380131"/>
                  <a:ext cx="638409" cy="63840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4" name="Graphic 43" descr="User network">
                  <a:extLst>
                    <a:ext uri="{FF2B5EF4-FFF2-40B4-BE49-F238E27FC236}">
                      <a16:creationId xmlns:a16="http://schemas.microsoft.com/office/drawing/2014/main" id="{28574991-B564-4A43-ACCC-263D588483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53487" y="2489467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28095968-5189-45BF-A9A1-C33414117D32}"/>
                  </a:ext>
                </a:extLst>
              </p:cNvPr>
              <p:cNvGrpSpPr/>
              <p:nvPr/>
            </p:nvGrpSpPr>
            <p:grpSpPr>
              <a:xfrm>
                <a:off x="6177544" y="3078017"/>
                <a:ext cx="638409" cy="638409"/>
                <a:chOff x="6177544" y="3078017"/>
                <a:chExt cx="638409" cy="638409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7AFFDCD-9C5B-49ED-8D00-1867DA21CFD3}"/>
                    </a:ext>
                  </a:extLst>
                </p:cNvPr>
                <p:cNvSpPr/>
                <p:nvPr/>
              </p:nvSpPr>
              <p:spPr>
                <a:xfrm>
                  <a:off x="6177544" y="3078017"/>
                  <a:ext cx="638409" cy="638409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6" name="Graphic 45" descr="Call center">
                  <a:extLst>
                    <a:ext uri="{FF2B5EF4-FFF2-40B4-BE49-F238E27FC236}">
                      <a16:creationId xmlns:a16="http://schemas.microsoft.com/office/drawing/2014/main" id="{A0F991B8-0F51-4C4A-98D1-A93C328D1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6880" y="3187353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5DF11FF-B674-456F-8277-DEE720372310}"/>
                  </a:ext>
                </a:extLst>
              </p:cNvPr>
              <p:cNvGrpSpPr/>
              <p:nvPr/>
            </p:nvGrpSpPr>
            <p:grpSpPr>
              <a:xfrm>
                <a:off x="5633950" y="2484486"/>
                <a:ext cx="638409" cy="638409"/>
                <a:chOff x="5633950" y="2484486"/>
                <a:chExt cx="638409" cy="638409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32F398-489D-4B8D-B04E-EFCB70BE89D7}"/>
                    </a:ext>
                  </a:extLst>
                </p:cNvPr>
                <p:cNvSpPr/>
                <p:nvPr/>
              </p:nvSpPr>
              <p:spPr>
                <a:xfrm>
                  <a:off x="5633950" y="2484486"/>
                  <a:ext cx="638409" cy="638409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8" name="Graphic 47" descr="Podcast">
                  <a:extLst>
                    <a:ext uri="{FF2B5EF4-FFF2-40B4-BE49-F238E27FC236}">
                      <a16:creationId xmlns:a16="http://schemas.microsoft.com/office/drawing/2014/main" id="{E53C37CA-B8E5-401C-BA67-6CB7DF4E00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43286" y="2593822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DFE4E6A-AF5B-4A19-A17B-676075E4AA22}"/>
                  </a:ext>
                </a:extLst>
              </p:cNvPr>
              <p:cNvGrpSpPr/>
              <p:nvPr/>
            </p:nvGrpSpPr>
            <p:grpSpPr>
              <a:xfrm>
                <a:off x="6066798" y="1618897"/>
                <a:ext cx="638409" cy="638409"/>
                <a:chOff x="6066798" y="1618897"/>
                <a:chExt cx="638409" cy="638409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A8197D83-7E3C-472B-B2B3-07A812F58B6D}"/>
                    </a:ext>
                  </a:extLst>
                </p:cNvPr>
                <p:cNvSpPr/>
                <p:nvPr/>
              </p:nvSpPr>
              <p:spPr>
                <a:xfrm>
                  <a:off x="6066798" y="1618897"/>
                  <a:ext cx="638409" cy="63840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0" name="Graphic 49" descr="Envelope">
                  <a:extLst>
                    <a:ext uri="{FF2B5EF4-FFF2-40B4-BE49-F238E27FC236}">
                      <a16:creationId xmlns:a16="http://schemas.microsoft.com/office/drawing/2014/main" id="{330EC136-39BF-42FA-8631-8428334EB4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6134" y="1728233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5358650C-E9BC-416A-B6AD-6439E77F9801}"/>
                  </a:ext>
                </a:extLst>
              </p:cNvPr>
              <p:cNvGrpSpPr/>
              <p:nvPr/>
            </p:nvGrpSpPr>
            <p:grpSpPr>
              <a:xfrm>
                <a:off x="7761810" y="3263838"/>
                <a:ext cx="638409" cy="638409"/>
                <a:chOff x="7761810" y="3263838"/>
                <a:chExt cx="638409" cy="638409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8E98673-41B3-4F72-9F2B-985A7770119F}"/>
                    </a:ext>
                  </a:extLst>
                </p:cNvPr>
                <p:cNvSpPr/>
                <p:nvPr/>
              </p:nvSpPr>
              <p:spPr>
                <a:xfrm>
                  <a:off x="7761810" y="3263838"/>
                  <a:ext cx="638409" cy="63840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2" name="Graphic 51" descr="Bullseye">
                  <a:extLst>
                    <a:ext uri="{FF2B5EF4-FFF2-40B4-BE49-F238E27FC236}">
                      <a16:creationId xmlns:a16="http://schemas.microsoft.com/office/drawing/2014/main" id="{0D3E4F74-35BC-493B-9876-FA01EA99C6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70414" y="3372442"/>
                  <a:ext cx="421200" cy="421200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738D7FAE-3255-43CB-9996-78D2F404AA58}"/>
                  </a:ext>
                </a:extLst>
              </p:cNvPr>
              <p:cNvGrpSpPr/>
              <p:nvPr/>
            </p:nvGrpSpPr>
            <p:grpSpPr>
              <a:xfrm>
                <a:off x="8075194" y="2534899"/>
                <a:ext cx="638409" cy="638409"/>
                <a:chOff x="8075194" y="2534899"/>
                <a:chExt cx="638409" cy="638409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131BFE0D-CF27-4F63-81E5-8C09AB7807BD}"/>
                    </a:ext>
                  </a:extLst>
                </p:cNvPr>
                <p:cNvSpPr/>
                <p:nvPr/>
              </p:nvSpPr>
              <p:spPr>
                <a:xfrm>
                  <a:off x="8075194" y="2534899"/>
                  <a:ext cx="638409" cy="63840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4" name="Graphic 53" descr="Presentation with bar chart RTL">
                  <a:extLst>
                    <a:ext uri="{FF2B5EF4-FFF2-40B4-BE49-F238E27FC236}">
                      <a16:creationId xmlns:a16="http://schemas.microsoft.com/office/drawing/2014/main" id="{7D946B31-5336-4799-AD2A-4C6318C17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3798" y="2643503"/>
                  <a:ext cx="421200" cy="421200"/>
                </a:xfrm>
                <a:prstGeom prst="rect">
                  <a:avLst/>
                </a:prstGeom>
              </p:spPr>
            </p:pic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5DC0396-896A-44FF-86AF-78B8692884BF}"/>
                  </a:ext>
                </a:extLst>
              </p:cNvPr>
              <p:cNvGrpSpPr/>
              <p:nvPr/>
            </p:nvGrpSpPr>
            <p:grpSpPr>
              <a:xfrm>
                <a:off x="7643632" y="1888472"/>
                <a:ext cx="638409" cy="638409"/>
                <a:chOff x="7643632" y="1888472"/>
                <a:chExt cx="638409" cy="638409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B3044D8-4B78-485B-A793-EF9E25C536BE}"/>
                    </a:ext>
                  </a:extLst>
                </p:cNvPr>
                <p:cNvSpPr/>
                <p:nvPr/>
              </p:nvSpPr>
              <p:spPr>
                <a:xfrm>
                  <a:off x="7643632" y="1888472"/>
                  <a:ext cx="638409" cy="638409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6" name="Graphic 55" descr="Target Audience">
                  <a:extLst>
                    <a:ext uri="{FF2B5EF4-FFF2-40B4-BE49-F238E27FC236}">
                      <a16:creationId xmlns:a16="http://schemas.microsoft.com/office/drawing/2014/main" id="{A41DAFD0-CDA2-43DA-B687-C54A985BE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52236" y="1997076"/>
                  <a:ext cx="421200" cy="421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DDE6D1B1-E732-4A0E-85E8-542994B0F1E0}"/>
                </a:ext>
              </a:extLst>
            </p:cNvPr>
            <p:cNvGrpSpPr/>
            <p:nvPr/>
          </p:nvGrpSpPr>
          <p:grpSpPr>
            <a:xfrm>
              <a:off x="-6662114" y="-3646385"/>
              <a:ext cx="17677392" cy="2036498"/>
              <a:chOff x="-6305825" y="-3491068"/>
              <a:chExt cx="17677388" cy="2036498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FA4D765B-2E42-4601-8FE8-216C4858CB43}"/>
                  </a:ext>
                </a:extLst>
              </p:cNvPr>
              <p:cNvSpPr/>
              <p:nvPr/>
            </p:nvSpPr>
            <p:spPr>
              <a:xfrm>
                <a:off x="-6305825" y="-2504461"/>
                <a:ext cx="17677388" cy="983136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2200" b="1" dirty="0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  <a:cs typeface="Calibri Light" panose="020F0302020204030204" pitchFamily="34" charset="0"/>
                  </a:rPr>
                  <a:t>在獲投情況中，</a:t>
                </a:r>
                <a:r>
                  <a:rPr lang="en-IN" sz="2200" b="1" dirty="0">
                    <a:solidFill>
                      <a:prstClr val="white"/>
                    </a:solidFill>
                    <a:latin typeface="Times New Roman" panose="02020603050405020304" pitchFamily="18" charset="0"/>
                    <a:ea typeface="Kaiti TC" panose="02010600040101010101" pitchFamily="2" charset="-120"/>
                    <a:cs typeface="Times New Roman" panose="02020603050405020304" pitchFamily="18" charset="0"/>
                  </a:rPr>
                  <a:t>2021</a:t>
                </a:r>
                <a:r>
                  <a:rPr lang="en-IN" sz="2200" b="1" dirty="0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  <a:cs typeface="Calibri Light" panose="020F0302020204030204" pitchFamily="34" charset="0"/>
                  </a:rPr>
                  <a:t>年在企業服務、區塊鏈 (</a:t>
                </a:r>
                <a:r>
                  <a:rPr lang="en-IN" sz="22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  <a:cs typeface="Calibri Light" panose="020F0302020204030204" pitchFamily="34" charset="0"/>
                  </a:rPr>
                  <a:t>金融服務</a:t>
                </a:r>
                <a:r>
                  <a:rPr lang="en-IN" sz="2200" b="1" dirty="0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  <a:cs typeface="Calibri Light" panose="020F0302020204030204" pitchFamily="34" charset="0"/>
                  </a:rPr>
                  <a:t>) </a:t>
                </a:r>
                <a:r>
                  <a:rPr lang="en-IN" sz="22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  <a:cs typeface="Calibri Light" panose="020F0302020204030204" pitchFamily="34" charset="0"/>
                  </a:rPr>
                  <a:t>上特別顯著</a:t>
                </a:r>
                <a:r>
                  <a:rPr lang="en-IN" sz="2200" b="1" dirty="0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  <a:cs typeface="Calibri Light" panose="020F0302020204030204" pitchFamily="34" charset="0"/>
                  </a:rPr>
                  <a:t>。</a:t>
                </a:r>
                <a:endParaRPr kumimoji="0" lang="en-IN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Kaiti TC" panose="02010600040101010101" pitchFamily="2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26CCF14-F1DE-4E22-8E13-7D2CEE1FDC46}"/>
                  </a:ext>
                </a:extLst>
              </p:cNvPr>
              <p:cNvSpPr/>
              <p:nvPr/>
            </p:nvSpPr>
            <p:spPr>
              <a:xfrm>
                <a:off x="-6305825" y="-3491068"/>
                <a:ext cx="9096228" cy="2036498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aiti TC" panose="02010600040101010101" pitchFamily="2" charset="-120"/>
                    <a:ea typeface="Kaiti TC" panose="02010600040101010101" pitchFamily="2" charset="-120"/>
                    <a:cs typeface="Calibri Light" panose="020F0302020204030204" pitchFamily="34" charset="0"/>
                  </a:rPr>
                  <a:t>上市櫃企業轉投資資料</a:t>
                </a:r>
                <a:endParaRPr kumimoji="0" lang="en-IN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Calibri Light" panose="020F0302020204030204" pitchFamily="34" charset="0"/>
                </a:endParaRPr>
              </a:p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Calibri Light" panose="020F0302020204030204" pitchFamily="34" charset="0"/>
                </a:endParaRPr>
              </a:p>
            </p:txBody>
          </p:sp>
        </p:grpSp>
      </p:grpSp>
      <p:sp>
        <p:nvSpPr>
          <p:cNvPr id="64" name="標題 1">
            <a:extLst>
              <a:ext uri="{FF2B5EF4-FFF2-40B4-BE49-F238E27FC236}">
                <a16:creationId xmlns:a16="http://schemas.microsoft.com/office/drawing/2014/main" id="{B7D88928-1054-DF44-88E9-01DA5A2AEC1A}"/>
              </a:ext>
            </a:extLst>
          </p:cNvPr>
          <p:cNvSpPr txBox="1">
            <a:spLocks/>
          </p:cNvSpPr>
          <p:nvPr/>
        </p:nvSpPr>
        <p:spPr bwMode="auto">
          <a:xfrm>
            <a:off x="1457099" y="54545"/>
            <a:ext cx="6385322" cy="62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9pPr>
          </a:lstStyle>
          <a:p>
            <a:pPr marL="0" marR="0" lvl="0" indent="0" algn="ct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+mj-cs"/>
              </a:rPr>
              <a:t>數位轉型契機</a:t>
            </a:r>
            <a:endParaRPr kumimoji="1" lang="zh-TW" altLang="en-US" sz="4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7D6D30-9E62-C741-8FCC-1950543653E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4" y="1939060"/>
            <a:ext cx="6044002" cy="2975828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F1B4012-FE3F-EB40-A396-663E872A8E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89479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58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8AB52-EE3F-497D-A0E4-2A395AA41659}"/>
              </a:ext>
            </a:extLst>
          </p:cNvPr>
          <p:cNvSpPr/>
          <p:nvPr/>
        </p:nvSpPr>
        <p:spPr>
          <a:xfrm>
            <a:off x="4854869" y="3310085"/>
            <a:ext cx="303705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5E003-3981-4AB2-983D-9139E1F1DB0D}"/>
              </a:ext>
            </a:extLst>
          </p:cNvPr>
          <p:cNvGrpSpPr/>
          <p:nvPr/>
        </p:nvGrpSpPr>
        <p:grpSpPr>
          <a:xfrm>
            <a:off x="5187" y="921318"/>
            <a:ext cx="4143954" cy="4222184"/>
            <a:chOff x="-47948" y="1228423"/>
            <a:chExt cx="5525272" cy="5629579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749EC09F-DC08-4B53-A37B-B8A53D57D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5928" y="4983463"/>
              <a:ext cx="233945" cy="220534"/>
            </a:xfrm>
            <a:custGeom>
              <a:avLst/>
              <a:gdLst>
                <a:gd name="T0" fmla="*/ 66 w 157"/>
                <a:gd name="T1" fmla="*/ 20 h 148"/>
                <a:gd name="T2" fmla="*/ 48 w 157"/>
                <a:gd name="T3" fmla="*/ 27 h 148"/>
                <a:gd name="T4" fmla="*/ 36 w 157"/>
                <a:gd name="T5" fmla="*/ 34 h 148"/>
                <a:gd name="T6" fmla="*/ 20 w 157"/>
                <a:gd name="T7" fmla="*/ 64 h 148"/>
                <a:gd name="T8" fmla="*/ 22 w 157"/>
                <a:gd name="T9" fmla="*/ 76 h 148"/>
                <a:gd name="T10" fmla="*/ 29 w 157"/>
                <a:gd name="T11" fmla="*/ 87 h 148"/>
                <a:gd name="T12" fmla="*/ 40 w 157"/>
                <a:gd name="T13" fmla="*/ 97 h 148"/>
                <a:gd name="T14" fmla="*/ 48 w 157"/>
                <a:gd name="T15" fmla="*/ 105 h 148"/>
                <a:gd name="T16" fmla="*/ 49 w 157"/>
                <a:gd name="T17" fmla="*/ 116 h 148"/>
                <a:gd name="T18" fmla="*/ 57 w 157"/>
                <a:gd name="T19" fmla="*/ 109 h 148"/>
                <a:gd name="T20" fmla="*/ 66 w 157"/>
                <a:gd name="T21" fmla="*/ 107 h 148"/>
                <a:gd name="T22" fmla="*/ 78 w 157"/>
                <a:gd name="T23" fmla="*/ 108 h 148"/>
                <a:gd name="T24" fmla="*/ 103 w 157"/>
                <a:gd name="T25" fmla="*/ 104 h 148"/>
                <a:gd name="T26" fmla="*/ 117 w 157"/>
                <a:gd name="T27" fmla="*/ 97 h 148"/>
                <a:gd name="T28" fmla="*/ 134 w 157"/>
                <a:gd name="T29" fmla="*/ 80 h 148"/>
                <a:gd name="T30" fmla="*/ 134 w 157"/>
                <a:gd name="T31" fmla="*/ 48 h 148"/>
                <a:gd name="T32" fmla="*/ 117 w 157"/>
                <a:gd name="T33" fmla="*/ 30 h 148"/>
                <a:gd name="T34" fmla="*/ 103 w 157"/>
                <a:gd name="T35" fmla="*/ 24 h 148"/>
                <a:gd name="T36" fmla="*/ 78 w 157"/>
                <a:gd name="T37" fmla="*/ 20 h 148"/>
                <a:gd name="T38" fmla="*/ 103 w 157"/>
                <a:gd name="T39" fmla="*/ 3 h 148"/>
                <a:gd name="T40" fmla="*/ 142 w 157"/>
                <a:gd name="T41" fmla="*/ 27 h 148"/>
                <a:gd name="T42" fmla="*/ 157 w 157"/>
                <a:gd name="T43" fmla="*/ 64 h 148"/>
                <a:gd name="T44" fmla="*/ 142 w 157"/>
                <a:gd name="T45" fmla="*/ 101 h 148"/>
                <a:gd name="T46" fmla="*/ 103 w 157"/>
                <a:gd name="T47" fmla="*/ 124 h 148"/>
                <a:gd name="T48" fmla="*/ 66 w 157"/>
                <a:gd name="T49" fmla="*/ 127 h 148"/>
                <a:gd name="T50" fmla="*/ 40 w 157"/>
                <a:gd name="T51" fmla="*/ 144 h 148"/>
                <a:gd name="T52" fmla="*/ 10 w 157"/>
                <a:gd name="T53" fmla="*/ 148 h 148"/>
                <a:gd name="T54" fmla="*/ 20 w 157"/>
                <a:gd name="T55" fmla="*/ 137 h 148"/>
                <a:gd name="T56" fmla="*/ 30 w 157"/>
                <a:gd name="T57" fmla="*/ 117 h 148"/>
                <a:gd name="T58" fmla="*/ 14 w 157"/>
                <a:gd name="T59" fmla="*/ 100 h 148"/>
                <a:gd name="T60" fmla="*/ 0 w 157"/>
                <a:gd name="T61" fmla="*/ 64 h 148"/>
                <a:gd name="T62" fmla="*/ 16 w 157"/>
                <a:gd name="T63" fmla="*/ 27 h 148"/>
                <a:gd name="T64" fmla="*/ 54 w 157"/>
                <a:gd name="T65" fmla="*/ 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48">
                  <a:moveTo>
                    <a:pt x="78" y="20"/>
                  </a:moveTo>
                  <a:lnTo>
                    <a:pt x="66" y="20"/>
                  </a:lnTo>
                  <a:lnTo>
                    <a:pt x="54" y="24"/>
                  </a:lnTo>
                  <a:lnTo>
                    <a:pt x="48" y="27"/>
                  </a:lnTo>
                  <a:lnTo>
                    <a:pt x="41" y="30"/>
                  </a:lnTo>
                  <a:lnTo>
                    <a:pt x="36" y="34"/>
                  </a:lnTo>
                  <a:lnTo>
                    <a:pt x="24" y="48"/>
                  </a:lnTo>
                  <a:lnTo>
                    <a:pt x="20" y="64"/>
                  </a:lnTo>
                  <a:lnTo>
                    <a:pt x="21" y="70"/>
                  </a:lnTo>
                  <a:lnTo>
                    <a:pt x="22" y="76"/>
                  </a:lnTo>
                  <a:lnTo>
                    <a:pt x="25" y="82"/>
                  </a:lnTo>
                  <a:lnTo>
                    <a:pt x="29" y="87"/>
                  </a:lnTo>
                  <a:lnTo>
                    <a:pt x="34" y="92"/>
                  </a:lnTo>
                  <a:lnTo>
                    <a:pt x="40" y="97"/>
                  </a:lnTo>
                  <a:lnTo>
                    <a:pt x="44" y="101"/>
                  </a:lnTo>
                  <a:lnTo>
                    <a:pt x="48" y="105"/>
                  </a:lnTo>
                  <a:lnTo>
                    <a:pt x="49" y="111"/>
                  </a:lnTo>
                  <a:lnTo>
                    <a:pt x="49" y="116"/>
                  </a:lnTo>
                  <a:lnTo>
                    <a:pt x="53" y="113"/>
                  </a:lnTo>
                  <a:lnTo>
                    <a:pt x="57" y="109"/>
                  </a:lnTo>
                  <a:lnTo>
                    <a:pt x="61" y="108"/>
                  </a:lnTo>
                  <a:lnTo>
                    <a:pt x="66" y="107"/>
                  </a:lnTo>
                  <a:lnTo>
                    <a:pt x="69" y="108"/>
                  </a:lnTo>
                  <a:lnTo>
                    <a:pt x="78" y="108"/>
                  </a:lnTo>
                  <a:lnTo>
                    <a:pt x="91" y="107"/>
                  </a:lnTo>
                  <a:lnTo>
                    <a:pt x="103" y="104"/>
                  </a:lnTo>
                  <a:lnTo>
                    <a:pt x="110" y="101"/>
                  </a:lnTo>
                  <a:lnTo>
                    <a:pt x="117" y="97"/>
                  </a:lnTo>
                  <a:lnTo>
                    <a:pt x="122" y="93"/>
                  </a:lnTo>
                  <a:lnTo>
                    <a:pt x="134" y="80"/>
                  </a:lnTo>
                  <a:lnTo>
                    <a:pt x="138" y="64"/>
                  </a:lnTo>
                  <a:lnTo>
                    <a:pt x="134" y="48"/>
                  </a:lnTo>
                  <a:lnTo>
                    <a:pt x="122" y="34"/>
                  </a:lnTo>
                  <a:lnTo>
                    <a:pt x="117" y="30"/>
                  </a:lnTo>
                  <a:lnTo>
                    <a:pt x="110" y="27"/>
                  </a:lnTo>
                  <a:lnTo>
                    <a:pt x="103" y="24"/>
                  </a:lnTo>
                  <a:lnTo>
                    <a:pt x="91" y="20"/>
                  </a:lnTo>
                  <a:lnTo>
                    <a:pt x="78" y="20"/>
                  </a:lnTo>
                  <a:close/>
                  <a:moveTo>
                    <a:pt x="78" y="0"/>
                  </a:moveTo>
                  <a:lnTo>
                    <a:pt x="103" y="3"/>
                  </a:lnTo>
                  <a:lnTo>
                    <a:pt x="125" y="12"/>
                  </a:lnTo>
                  <a:lnTo>
                    <a:pt x="142" y="27"/>
                  </a:lnTo>
                  <a:lnTo>
                    <a:pt x="153" y="44"/>
                  </a:lnTo>
                  <a:lnTo>
                    <a:pt x="157" y="64"/>
                  </a:lnTo>
                  <a:lnTo>
                    <a:pt x="153" y="84"/>
                  </a:lnTo>
                  <a:lnTo>
                    <a:pt x="142" y="101"/>
                  </a:lnTo>
                  <a:lnTo>
                    <a:pt x="125" y="116"/>
                  </a:lnTo>
                  <a:lnTo>
                    <a:pt x="103" y="124"/>
                  </a:lnTo>
                  <a:lnTo>
                    <a:pt x="78" y="128"/>
                  </a:lnTo>
                  <a:lnTo>
                    <a:pt x="66" y="127"/>
                  </a:lnTo>
                  <a:lnTo>
                    <a:pt x="53" y="137"/>
                  </a:lnTo>
                  <a:lnTo>
                    <a:pt x="40" y="144"/>
                  </a:lnTo>
                  <a:lnTo>
                    <a:pt x="25" y="147"/>
                  </a:lnTo>
                  <a:lnTo>
                    <a:pt x="10" y="148"/>
                  </a:lnTo>
                  <a:lnTo>
                    <a:pt x="10" y="143"/>
                  </a:lnTo>
                  <a:lnTo>
                    <a:pt x="20" y="137"/>
                  </a:lnTo>
                  <a:lnTo>
                    <a:pt x="26" y="128"/>
                  </a:lnTo>
                  <a:lnTo>
                    <a:pt x="30" y="117"/>
                  </a:lnTo>
                  <a:lnTo>
                    <a:pt x="29" y="113"/>
                  </a:lnTo>
                  <a:lnTo>
                    <a:pt x="14" y="100"/>
                  </a:lnTo>
                  <a:lnTo>
                    <a:pt x="4" y="83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6" y="27"/>
                  </a:lnTo>
                  <a:lnTo>
                    <a:pt x="33" y="12"/>
                  </a:lnTo>
                  <a:lnTo>
                    <a:pt x="54" y="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994E7D44-4935-4093-8529-024CB30BC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508" y="5105651"/>
              <a:ext cx="146030" cy="146030"/>
            </a:xfrm>
            <a:custGeom>
              <a:avLst/>
              <a:gdLst>
                <a:gd name="T0" fmla="*/ 45 w 98"/>
                <a:gd name="T1" fmla="*/ 55 h 98"/>
                <a:gd name="T2" fmla="*/ 38 w 98"/>
                <a:gd name="T3" fmla="*/ 62 h 98"/>
                <a:gd name="T4" fmla="*/ 37 w 98"/>
                <a:gd name="T5" fmla="*/ 73 h 98"/>
                <a:gd name="T6" fmla="*/ 74 w 98"/>
                <a:gd name="T7" fmla="*/ 67 h 98"/>
                <a:gd name="T8" fmla="*/ 70 w 98"/>
                <a:gd name="T9" fmla="*/ 58 h 98"/>
                <a:gd name="T10" fmla="*/ 61 w 98"/>
                <a:gd name="T11" fmla="*/ 55 h 98"/>
                <a:gd name="T12" fmla="*/ 55 w 98"/>
                <a:gd name="T13" fmla="*/ 25 h 98"/>
                <a:gd name="T14" fmla="*/ 46 w 98"/>
                <a:gd name="T15" fmla="*/ 27 h 98"/>
                <a:gd name="T16" fmla="*/ 44 w 98"/>
                <a:gd name="T17" fmla="*/ 37 h 98"/>
                <a:gd name="T18" fmla="*/ 46 w 98"/>
                <a:gd name="T19" fmla="*/ 45 h 98"/>
                <a:gd name="T20" fmla="*/ 55 w 98"/>
                <a:gd name="T21" fmla="*/ 49 h 98"/>
                <a:gd name="T22" fmla="*/ 63 w 98"/>
                <a:gd name="T23" fmla="*/ 45 h 98"/>
                <a:gd name="T24" fmla="*/ 67 w 98"/>
                <a:gd name="T25" fmla="*/ 37 h 98"/>
                <a:gd name="T26" fmla="*/ 63 w 98"/>
                <a:gd name="T27" fmla="*/ 27 h 98"/>
                <a:gd name="T28" fmla="*/ 55 w 98"/>
                <a:gd name="T29" fmla="*/ 25 h 98"/>
                <a:gd name="T30" fmla="*/ 18 w 98"/>
                <a:gd name="T31" fmla="*/ 91 h 98"/>
                <a:gd name="T32" fmla="*/ 25 w 98"/>
                <a:gd name="T33" fmla="*/ 6 h 98"/>
                <a:gd name="T34" fmla="*/ 6 w 98"/>
                <a:gd name="T35" fmla="*/ 0 h 98"/>
                <a:gd name="T36" fmla="*/ 86 w 98"/>
                <a:gd name="T37" fmla="*/ 6 h 98"/>
                <a:gd name="T38" fmla="*/ 98 w 98"/>
                <a:gd name="T39" fmla="*/ 18 h 98"/>
                <a:gd name="T40" fmla="*/ 95 w 98"/>
                <a:gd name="T41" fmla="*/ 23 h 98"/>
                <a:gd name="T42" fmla="*/ 86 w 98"/>
                <a:gd name="T43" fmla="*/ 25 h 98"/>
                <a:gd name="T44" fmla="*/ 98 w 98"/>
                <a:gd name="T45" fmla="*/ 30 h 98"/>
                <a:gd name="T46" fmla="*/ 98 w 98"/>
                <a:gd name="T47" fmla="*/ 46 h 98"/>
                <a:gd name="T48" fmla="*/ 93 w 98"/>
                <a:gd name="T49" fmla="*/ 49 h 98"/>
                <a:gd name="T50" fmla="*/ 86 w 98"/>
                <a:gd name="T51" fmla="*/ 55 h 98"/>
                <a:gd name="T52" fmla="*/ 98 w 98"/>
                <a:gd name="T53" fmla="*/ 67 h 98"/>
                <a:gd name="T54" fmla="*/ 95 w 98"/>
                <a:gd name="T55" fmla="*/ 73 h 98"/>
                <a:gd name="T56" fmla="*/ 86 w 98"/>
                <a:gd name="T57" fmla="*/ 73 h 98"/>
                <a:gd name="T58" fmla="*/ 6 w 98"/>
                <a:gd name="T59" fmla="*/ 98 h 98"/>
                <a:gd name="T60" fmla="*/ 1 w 98"/>
                <a:gd name="T61" fmla="*/ 95 h 98"/>
                <a:gd name="T62" fmla="*/ 0 w 98"/>
                <a:gd name="T63" fmla="*/ 6 h 98"/>
                <a:gd name="T64" fmla="*/ 4 w 98"/>
                <a:gd name="T65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8">
                  <a:moveTo>
                    <a:pt x="49" y="55"/>
                  </a:moveTo>
                  <a:lnTo>
                    <a:pt x="45" y="55"/>
                  </a:lnTo>
                  <a:lnTo>
                    <a:pt x="41" y="58"/>
                  </a:lnTo>
                  <a:lnTo>
                    <a:pt x="38" y="62"/>
                  </a:lnTo>
                  <a:lnTo>
                    <a:pt x="37" y="67"/>
                  </a:lnTo>
                  <a:lnTo>
                    <a:pt x="37" y="73"/>
                  </a:lnTo>
                  <a:lnTo>
                    <a:pt x="74" y="73"/>
                  </a:lnTo>
                  <a:lnTo>
                    <a:pt x="74" y="67"/>
                  </a:lnTo>
                  <a:lnTo>
                    <a:pt x="73" y="62"/>
                  </a:lnTo>
                  <a:lnTo>
                    <a:pt x="70" y="58"/>
                  </a:lnTo>
                  <a:lnTo>
                    <a:pt x="66" y="55"/>
                  </a:lnTo>
                  <a:lnTo>
                    <a:pt x="61" y="55"/>
                  </a:lnTo>
                  <a:lnTo>
                    <a:pt x="49" y="55"/>
                  </a:lnTo>
                  <a:close/>
                  <a:moveTo>
                    <a:pt x="55" y="25"/>
                  </a:moveTo>
                  <a:lnTo>
                    <a:pt x="50" y="25"/>
                  </a:lnTo>
                  <a:lnTo>
                    <a:pt x="46" y="27"/>
                  </a:lnTo>
                  <a:lnTo>
                    <a:pt x="44" y="31"/>
                  </a:lnTo>
                  <a:lnTo>
                    <a:pt x="44" y="37"/>
                  </a:lnTo>
                  <a:lnTo>
                    <a:pt x="44" y="41"/>
                  </a:lnTo>
                  <a:lnTo>
                    <a:pt x="46" y="45"/>
                  </a:lnTo>
                  <a:lnTo>
                    <a:pt x="50" y="47"/>
                  </a:lnTo>
                  <a:lnTo>
                    <a:pt x="55" y="49"/>
                  </a:lnTo>
                  <a:lnTo>
                    <a:pt x="59" y="47"/>
                  </a:lnTo>
                  <a:lnTo>
                    <a:pt x="63" y="45"/>
                  </a:lnTo>
                  <a:lnTo>
                    <a:pt x="66" y="41"/>
                  </a:lnTo>
                  <a:lnTo>
                    <a:pt x="67" y="37"/>
                  </a:lnTo>
                  <a:lnTo>
                    <a:pt x="66" y="31"/>
                  </a:lnTo>
                  <a:lnTo>
                    <a:pt x="63" y="27"/>
                  </a:lnTo>
                  <a:lnTo>
                    <a:pt x="59" y="25"/>
                  </a:lnTo>
                  <a:lnTo>
                    <a:pt x="55" y="25"/>
                  </a:lnTo>
                  <a:close/>
                  <a:moveTo>
                    <a:pt x="18" y="6"/>
                  </a:moveTo>
                  <a:lnTo>
                    <a:pt x="18" y="91"/>
                  </a:lnTo>
                  <a:lnTo>
                    <a:pt x="25" y="91"/>
                  </a:lnTo>
                  <a:lnTo>
                    <a:pt x="25" y="6"/>
                  </a:lnTo>
                  <a:lnTo>
                    <a:pt x="18" y="6"/>
                  </a:lnTo>
                  <a:close/>
                  <a:moveTo>
                    <a:pt x="6" y="0"/>
                  </a:moveTo>
                  <a:lnTo>
                    <a:pt x="86" y="0"/>
                  </a:lnTo>
                  <a:lnTo>
                    <a:pt x="86" y="6"/>
                  </a:lnTo>
                  <a:lnTo>
                    <a:pt x="98" y="6"/>
                  </a:lnTo>
                  <a:lnTo>
                    <a:pt x="98" y="18"/>
                  </a:lnTo>
                  <a:lnTo>
                    <a:pt x="98" y="21"/>
                  </a:lnTo>
                  <a:lnTo>
                    <a:pt x="95" y="23"/>
                  </a:lnTo>
                  <a:lnTo>
                    <a:pt x="93" y="25"/>
                  </a:lnTo>
                  <a:lnTo>
                    <a:pt x="86" y="25"/>
                  </a:lnTo>
                  <a:lnTo>
                    <a:pt x="86" y="30"/>
                  </a:lnTo>
                  <a:lnTo>
                    <a:pt x="98" y="3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5" y="47"/>
                  </a:lnTo>
                  <a:lnTo>
                    <a:pt x="93" y="49"/>
                  </a:lnTo>
                  <a:lnTo>
                    <a:pt x="86" y="49"/>
                  </a:lnTo>
                  <a:lnTo>
                    <a:pt x="86" y="55"/>
                  </a:lnTo>
                  <a:lnTo>
                    <a:pt x="98" y="55"/>
                  </a:lnTo>
                  <a:lnTo>
                    <a:pt x="98" y="67"/>
                  </a:lnTo>
                  <a:lnTo>
                    <a:pt x="98" y="70"/>
                  </a:lnTo>
                  <a:lnTo>
                    <a:pt x="95" y="73"/>
                  </a:lnTo>
                  <a:lnTo>
                    <a:pt x="93" y="73"/>
                  </a:lnTo>
                  <a:lnTo>
                    <a:pt x="86" y="73"/>
                  </a:lnTo>
                  <a:lnTo>
                    <a:pt x="86" y="98"/>
                  </a:lnTo>
                  <a:lnTo>
                    <a:pt x="6" y="98"/>
                  </a:lnTo>
                  <a:lnTo>
                    <a:pt x="4" y="97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76FD87A2-96C2-463A-89F4-C168BE4DE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6825" y="4701835"/>
              <a:ext cx="125168" cy="125168"/>
            </a:xfrm>
            <a:custGeom>
              <a:avLst/>
              <a:gdLst>
                <a:gd name="T0" fmla="*/ 41 w 84"/>
                <a:gd name="T1" fmla="*/ 16 h 84"/>
                <a:gd name="T2" fmla="*/ 44 w 84"/>
                <a:gd name="T3" fmla="*/ 16 h 84"/>
                <a:gd name="T4" fmla="*/ 46 w 84"/>
                <a:gd name="T5" fmla="*/ 18 h 84"/>
                <a:gd name="T6" fmla="*/ 66 w 84"/>
                <a:gd name="T7" fmla="*/ 39 h 84"/>
                <a:gd name="T8" fmla="*/ 68 w 84"/>
                <a:gd name="T9" fmla="*/ 40 h 84"/>
                <a:gd name="T10" fmla="*/ 68 w 84"/>
                <a:gd name="T11" fmla="*/ 43 h 84"/>
                <a:gd name="T12" fmla="*/ 66 w 84"/>
                <a:gd name="T13" fmla="*/ 46 h 84"/>
                <a:gd name="T14" fmla="*/ 65 w 84"/>
                <a:gd name="T15" fmla="*/ 47 h 84"/>
                <a:gd name="T16" fmla="*/ 62 w 84"/>
                <a:gd name="T17" fmla="*/ 47 h 84"/>
                <a:gd name="T18" fmla="*/ 60 w 84"/>
                <a:gd name="T19" fmla="*/ 46 h 84"/>
                <a:gd name="T20" fmla="*/ 48 w 84"/>
                <a:gd name="T21" fmla="*/ 34 h 84"/>
                <a:gd name="T22" fmla="*/ 48 w 84"/>
                <a:gd name="T23" fmla="*/ 63 h 84"/>
                <a:gd name="T24" fmla="*/ 46 w 84"/>
                <a:gd name="T25" fmla="*/ 66 h 84"/>
                <a:gd name="T26" fmla="*/ 45 w 84"/>
                <a:gd name="T27" fmla="*/ 68 h 84"/>
                <a:gd name="T28" fmla="*/ 42 w 84"/>
                <a:gd name="T29" fmla="*/ 68 h 84"/>
                <a:gd name="T30" fmla="*/ 40 w 84"/>
                <a:gd name="T31" fmla="*/ 68 h 84"/>
                <a:gd name="T32" fmla="*/ 37 w 84"/>
                <a:gd name="T33" fmla="*/ 66 h 84"/>
                <a:gd name="T34" fmla="*/ 37 w 84"/>
                <a:gd name="T35" fmla="*/ 63 h 84"/>
                <a:gd name="T36" fmla="*/ 37 w 84"/>
                <a:gd name="T37" fmla="*/ 34 h 84"/>
                <a:gd name="T38" fmla="*/ 25 w 84"/>
                <a:gd name="T39" fmla="*/ 46 h 84"/>
                <a:gd name="T40" fmla="*/ 23 w 84"/>
                <a:gd name="T41" fmla="*/ 47 h 84"/>
                <a:gd name="T42" fmla="*/ 20 w 84"/>
                <a:gd name="T43" fmla="*/ 47 h 84"/>
                <a:gd name="T44" fmla="*/ 17 w 84"/>
                <a:gd name="T45" fmla="*/ 46 h 84"/>
                <a:gd name="T46" fmla="*/ 16 w 84"/>
                <a:gd name="T47" fmla="*/ 44 h 84"/>
                <a:gd name="T48" fmla="*/ 16 w 84"/>
                <a:gd name="T49" fmla="*/ 42 h 84"/>
                <a:gd name="T50" fmla="*/ 16 w 84"/>
                <a:gd name="T51" fmla="*/ 40 h 84"/>
                <a:gd name="T52" fmla="*/ 17 w 84"/>
                <a:gd name="T53" fmla="*/ 39 h 84"/>
                <a:gd name="T54" fmla="*/ 38 w 84"/>
                <a:gd name="T55" fmla="*/ 18 h 84"/>
                <a:gd name="T56" fmla="*/ 41 w 84"/>
                <a:gd name="T57" fmla="*/ 16 h 84"/>
                <a:gd name="T58" fmla="*/ 42 w 84"/>
                <a:gd name="T59" fmla="*/ 8 h 84"/>
                <a:gd name="T60" fmla="*/ 29 w 84"/>
                <a:gd name="T61" fmla="*/ 11 h 84"/>
                <a:gd name="T62" fmla="*/ 19 w 84"/>
                <a:gd name="T63" fmla="*/ 18 h 84"/>
                <a:gd name="T64" fmla="*/ 11 w 84"/>
                <a:gd name="T65" fmla="*/ 28 h 84"/>
                <a:gd name="T66" fmla="*/ 8 w 84"/>
                <a:gd name="T67" fmla="*/ 42 h 84"/>
                <a:gd name="T68" fmla="*/ 11 w 84"/>
                <a:gd name="T69" fmla="*/ 55 h 84"/>
                <a:gd name="T70" fmla="*/ 19 w 84"/>
                <a:gd name="T71" fmla="*/ 66 h 84"/>
                <a:gd name="T72" fmla="*/ 29 w 84"/>
                <a:gd name="T73" fmla="*/ 74 h 84"/>
                <a:gd name="T74" fmla="*/ 42 w 84"/>
                <a:gd name="T75" fmla="*/ 76 h 84"/>
                <a:gd name="T76" fmla="*/ 56 w 84"/>
                <a:gd name="T77" fmla="*/ 74 h 84"/>
                <a:gd name="T78" fmla="*/ 66 w 84"/>
                <a:gd name="T79" fmla="*/ 66 h 84"/>
                <a:gd name="T80" fmla="*/ 74 w 84"/>
                <a:gd name="T81" fmla="*/ 55 h 84"/>
                <a:gd name="T82" fmla="*/ 77 w 84"/>
                <a:gd name="T83" fmla="*/ 42 h 84"/>
                <a:gd name="T84" fmla="*/ 74 w 84"/>
                <a:gd name="T85" fmla="*/ 28 h 84"/>
                <a:gd name="T86" fmla="*/ 66 w 84"/>
                <a:gd name="T87" fmla="*/ 18 h 84"/>
                <a:gd name="T88" fmla="*/ 56 w 84"/>
                <a:gd name="T89" fmla="*/ 11 h 84"/>
                <a:gd name="T90" fmla="*/ 42 w 84"/>
                <a:gd name="T91" fmla="*/ 8 h 84"/>
                <a:gd name="T92" fmla="*/ 42 w 84"/>
                <a:gd name="T93" fmla="*/ 0 h 84"/>
                <a:gd name="T94" fmla="*/ 58 w 84"/>
                <a:gd name="T95" fmla="*/ 3 h 84"/>
                <a:gd name="T96" fmla="*/ 72 w 84"/>
                <a:gd name="T97" fmla="*/ 12 h 84"/>
                <a:gd name="T98" fmla="*/ 81 w 84"/>
                <a:gd name="T99" fmla="*/ 26 h 84"/>
                <a:gd name="T100" fmla="*/ 84 w 84"/>
                <a:gd name="T101" fmla="*/ 42 h 84"/>
                <a:gd name="T102" fmla="*/ 81 w 84"/>
                <a:gd name="T103" fmla="*/ 59 h 84"/>
                <a:gd name="T104" fmla="*/ 72 w 84"/>
                <a:gd name="T105" fmla="*/ 72 h 84"/>
                <a:gd name="T106" fmla="*/ 58 w 84"/>
                <a:gd name="T107" fmla="*/ 80 h 84"/>
                <a:gd name="T108" fmla="*/ 42 w 84"/>
                <a:gd name="T109" fmla="*/ 84 h 84"/>
                <a:gd name="T110" fmla="*/ 25 w 84"/>
                <a:gd name="T111" fmla="*/ 80 h 84"/>
                <a:gd name="T112" fmla="*/ 12 w 84"/>
                <a:gd name="T113" fmla="*/ 72 h 84"/>
                <a:gd name="T114" fmla="*/ 4 w 84"/>
                <a:gd name="T115" fmla="*/ 59 h 84"/>
                <a:gd name="T116" fmla="*/ 0 w 84"/>
                <a:gd name="T117" fmla="*/ 42 h 84"/>
                <a:gd name="T118" fmla="*/ 4 w 84"/>
                <a:gd name="T119" fmla="*/ 26 h 84"/>
                <a:gd name="T120" fmla="*/ 12 w 84"/>
                <a:gd name="T121" fmla="*/ 12 h 84"/>
                <a:gd name="T122" fmla="*/ 25 w 84"/>
                <a:gd name="T123" fmla="*/ 3 h 84"/>
                <a:gd name="T124" fmla="*/ 42 w 84"/>
                <a:gd name="T1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4">
                  <a:moveTo>
                    <a:pt x="41" y="16"/>
                  </a:moveTo>
                  <a:lnTo>
                    <a:pt x="44" y="16"/>
                  </a:lnTo>
                  <a:lnTo>
                    <a:pt x="46" y="18"/>
                  </a:lnTo>
                  <a:lnTo>
                    <a:pt x="66" y="39"/>
                  </a:lnTo>
                  <a:lnTo>
                    <a:pt x="68" y="40"/>
                  </a:lnTo>
                  <a:lnTo>
                    <a:pt x="68" y="43"/>
                  </a:lnTo>
                  <a:lnTo>
                    <a:pt x="66" y="46"/>
                  </a:lnTo>
                  <a:lnTo>
                    <a:pt x="65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48" y="34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5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34"/>
                  </a:lnTo>
                  <a:lnTo>
                    <a:pt x="25" y="46"/>
                  </a:lnTo>
                  <a:lnTo>
                    <a:pt x="23" y="47"/>
                  </a:lnTo>
                  <a:lnTo>
                    <a:pt x="20" y="47"/>
                  </a:lnTo>
                  <a:lnTo>
                    <a:pt x="17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8" y="18"/>
                  </a:lnTo>
                  <a:lnTo>
                    <a:pt x="41" y="16"/>
                  </a:lnTo>
                  <a:close/>
                  <a:moveTo>
                    <a:pt x="42" y="8"/>
                  </a:moveTo>
                  <a:lnTo>
                    <a:pt x="29" y="11"/>
                  </a:lnTo>
                  <a:lnTo>
                    <a:pt x="19" y="18"/>
                  </a:lnTo>
                  <a:lnTo>
                    <a:pt x="11" y="28"/>
                  </a:lnTo>
                  <a:lnTo>
                    <a:pt x="8" y="42"/>
                  </a:lnTo>
                  <a:lnTo>
                    <a:pt x="11" y="55"/>
                  </a:lnTo>
                  <a:lnTo>
                    <a:pt x="19" y="66"/>
                  </a:lnTo>
                  <a:lnTo>
                    <a:pt x="29" y="74"/>
                  </a:lnTo>
                  <a:lnTo>
                    <a:pt x="42" y="76"/>
                  </a:lnTo>
                  <a:lnTo>
                    <a:pt x="56" y="74"/>
                  </a:lnTo>
                  <a:lnTo>
                    <a:pt x="66" y="66"/>
                  </a:lnTo>
                  <a:lnTo>
                    <a:pt x="74" y="55"/>
                  </a:lnTo>
                  <a:lnTo>
                    <a:pt x="77" y="42"/>
                  </a:lnTo>
                  <a:lnTo>
                    <a:pt x="74" y="28"/>
                  </a:lnTo>
                  <a:lnTo>
                    <a:pt x="66" y="18"/>
                  </a:lnTo>
                  <a:lnTo>
                    <a:pt x="56" y="11"/>
                  </a:lnTo>
                  <a:lnTo>
                    <a:pt x="42" y="8"/>
                  </a:lnTo>
                  <a:close/>
                  <a:moveTo>
                    <a:pt x="42" y="0"/>
                  </a:moveTo>
                  <a:lnTo>
                    <a:pt x="58" y="3"/>
                  </a:lnTo>
                  <a:lnTo>
                    <a:pt x="72" y="12"/>
                  </a:lnTo>
                  <a:lnTo>
                    <a:pt x="81" y="26"/>
                  </a:lnTo>
                  <a:lnTo>
                    <a:pt x="84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DAF9E296-9DAB-4913-9C4F-572377F32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473" y="4856805"/>
              <a:ext cx="101326" cy="101326"/>
            </a:xfrm>
            <a:custGeom>
              <a:avLst/>
              <a:gdLst>
                <a:gd name="T0" fmla="*/ 43 w 68"/>
                <a:gd name="T1" fmla="*/ 60 h 68"/>
                <a:gd name="T2" fmla="*/ 43 w 68"/>
                <a:gd name="T3" fmla="*/ 63 h 68"/>
                <a:gd name="T4" fmla="*/ 61 w 68"/>
                <a:gd name="T5" fmla="*/ 64 h 68"/>
                <a:gd name="T6" fmla="*/ 64 w 68"/>
                <a:gd name="T7" fmla="*/ 61 h 68"/>
                <a:gd name="T8" fmla="*/ 61 w 68"/>
                <a:gd name="T9" fmla="*/ 59 h 68"/>
                <a:gd name="T10" fmla="*/ 7 w 68"/>
                <a:gd name="T11" fmla="*/ 59 h 68"/>
                <a:gd name="T12" fmla="*/ 4 w 68"/>
                <a:gd name="T13" fmla="*/ 61 h 68"/>
                <a:gd name="T14" fmla="*/ 7 w 68"/>
                <a:gd name="T15" fmla="*/ 64 h 68"/>
                <a:gd name="T16" fmla="*/ 24 w 68"/>
                <a:gd name="T17" fmla="*/ 63 h 68"/>
                <a:gd name="T18" fmla="*/ 24 w 68"/>
                <a:gd name="T19" fmla="*/ 60 h 68"/>
                <a:gd name="T20" fmla="*/ 7 w 68"/>
                <a:gd name="T21" fmla="*/ 59 h 68"/>
                <a:gd name="T22" fmla="*/ 31 w 68"/>
                <a:gd name="T23" fmla="*/ 31 h 68"/>
                <a:gd name="T24" fmla="*/ 31 w 68"/>
                <a:gd name="T25" fmla="*/ 33 h 68"/>
                <a:gd name="T26" fmla="*/ 36 w 68"/>
                <a:gd name="T27" fmla="*/ 33 h 68"/>
                <a:gd name="T28" fmla="*/ 39 w 68"/>
                <a:gd name="T29" fmla="*/ 32 h 68"/>
                <a:gd name="T30" fmla="*/ 36 w 68"/>
                <a:gd name="T31" fmla="*/ 29 h 68"/>
                <a:gd name="T32" fmla="*/ 4 w 68"/>
                <a:gd name="T33" fmla="*/ 0 h 68"/>
                <a:gd name="T34" fmla="*/ 30 w 68"/>
                <a:gd name="T35" fmla="*/ 4 h 68"/>
                <a:gd name="T36" fmla="*/ 26 w 68"/>
                <a:gd name="T37" fmla="*/ 21 h 68"/>
                <a:gd name="T38" fmla="*/ 43 w 68"/>
                <a:gd name="T39" fmla="*/ 4 h 68"/>
                <a:gd name="T40" fmla="*/ 39 w 68"/>
                <a:gd name="T41" fmla="*/ 0 h 68"/>
                <a:gd name="T42" fmla="*/ 64 w 68"/>
                <a:gd name="T43" fmla="*/ 4 h 68"/>
                <a:gd name="T44" fmla="*/ 60 w 68"/>
                <a:gd name="T45" fmla="*/ 21 h 68"/>
                <a:gd name="T46" fmla="*/ 65 w 68"/>
                <a:gd name="T47" fmla="*/ 21 h 68"/>
                <a:gd name="T48" fmla="*/ 68 w 68"/>
                <a:gd name="T49" fmla="*/ 25 h 68"/>
                <a:gd name="T50" fmla="*/ 67 w 68"/>
                <a:gd name="T51" fmla="*/ 65 h 68"/>
                <a:gd name="T52" fmla="*/ 63 w 68"/>
                <a:gd name="T53" fmla="*/ 68 h 68"/>
                <a:gd name="T54" fmla="*/ 40 w 68"/>
                <a:gd name="T55" fmla="*/ 67 h 68"/>
                <a:gd name="T56" fmla="*/ 39 w 68"/>
                <a:gd name="T57" fmla="*/ 63 h 68"/>
                <a:gd name="T58" fmla="*/ 30 w 68"/>
                <a:gd name="T59" fmla="*/ 37 h 68"/>
                <a:gd name="T60" fmla="*/ 30 w 68"/>
                <a:gd name="T61" fmla="*/ 65 h 68"/>
                <a:gd name="T62" fmla="*/ 26 w 68"/>
                <a:gd name="T63" fmla="*/ 68 h 68"/>
                <a:gd name="T64" fmla="*/ 3 w 68"/>
                <a:gd name="T65" fmla="*/ 67 h 68"/>
                <a:gd name="T66" fmla="*/ 0 w 68"/>
                <a:gd name="T67" fmla="*/ 63 h 68"/>
                <a:gd name="T68" fmla="*/ 0 w 68"/>
                <a:gd name="T69" fmla="*/ 23 h 68"/>
                <a:gd name="T70" fmla="*/ 4 w 68"/>
                <a:gd name="T71" fmla="*/ 21 h 68"/>
                <a:gd name="T72" fmla="*/ 8 w 68"/>
                <a:gd name="T73" fmla="*/ 4 h 68"/>
                <a:gd name="T74" fmla="*/ 4 w 68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8">
                  <a:moveTo>
                    <a:pt x="45" y="59"/>
                  </a:moveTo>
                  <a:lnTo>
                    <a:pt x="43" y="60"/>
                  </a:lnTo>
                  <a:lnTo>
                    <a:pt x="43" y="61"/>
                  </a:lnTo>
                  <a:lnTo>
                    <a:pt x="43" y="63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3" y="63"/>
                  </a:lnTo>
                  <a:lnTo>
                    <a:pt x="64" y="61"/>
                  </a:lnTo>
                  <a:lnTo>
                    <a:pt x="63" y="60"/>
                  </a:lnTo>
                  <a:lnTo>
                    <a:pt x="61" y="59"/>
                  </a:lnTo>
                  <a:lnTo>
                    <a:pt x="45" y="59"/>
                  </a:lnTo>
                  <a:close/>
                  <a:moveTo>
                    <a:pt x="7" y="59"/>
                  </a:moveTo>
                  <a:lnTo>
                    <a:pt x="6" y="60"/>
                  </a:lnTo>
                  <a:lnTo>
                    <a:pt x="4" y="61"/>
                  </a:lnTo>
                  <a:lnTo>
                    <a:pt x="6" y="63"/>
                  </a:lnTo>
                  <a:lnTo>
                    <a:pt x="7" y="64"/>
                  </a:lnTo>
                  <a:lnTo>
                    <a:pt x="23" y="64"/>
                  </a:lnTo>
                  <a:lnTo>
                    <a:pt x="24" y="63"/>
                  </a:lnTo>
                  <a:lnTo>
                    <a:pt x="26" y="61"/>
                  </a:lnTo>
                  <a:lnTo>
                    <a:pt x="24" y="60"/>
                  </a:lnTo>
                  <a:lnTo>
                    <a:pt x="23" y="59"/>
                  </a:lnTo>
                  <a:lnTo>
                    <a:pt x="7" y="59"/>
                  </a:lnTo>
                  <a:close/>
                  <a:moveTo>
                    <a:pt x="32" y="29"/>
                  </a:moveTo>
                  <a:lnTo>
                    <a:pt x="31" y="31"/>
                  </a:lnTo>
                  <a:lnTo>
                    <a:pt x="30" y="32"/>
                  </a:lnTo>
                  <a:lnTo>
                    <a:pt x="31" y="33"/>
                  </a:lnTo>
                  <a:lnTo>
                    <a:pt x="32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9" y="32"/>
                  </a:lnTo>
                  <a:lnTo>
                    <a:pt x="38" y="31"/>
                  </a:lnTo>
                  <a:lnTo>
                    <a:pt x="36" y="29"/>
                  </a:lnTo>
                  <a:lnTo>
                    <a:pt x="32" y="29"/>
                  </a:lnTo>
                  <a:close/>
                  <a:moveTo>
                    <a:pt x="4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21"/>
                  </a:lnTo>
                  <a:lnTo>
                    <a:pt x="43" y="21"/>
                  </a:lnTo>
                  <a:lnTo>
                    <a:pt x="43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4"/>
                  </a:lnTo>
                  <a:lnTo>
                    <a:pt x="60" y="4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7" y="23"/>
                  </a:lnTo>
                  <a:lnTo>
                    <a:pt x="68" y="25"/>
                  </a:lnTo>
                  <a:lnTo>
                    <a:pt x="68" y="63"/>
                  </a:lnTo>
                  <a:lnTo>
                    <a:pt x="67" y="65"/>
                  </a:lnTo>
                  <a:lnTo>
                    <a:pt x="65" y="67"/>
                  </a:lnTo>
                  <a:lnTo>
                    <a:pt x="63" y="68"/>
                  </a:lnTo>
                  <a:lnTo>
                    <a:pt x="43" y="68"/>
                  </a:lnTo>
                  <a:lnTo>
                    <a:pt x="40" y="67"/>
                  </a:lnTo>
                  <a:lnTo>
                    <a:pt x="39" y="65"/>
                  </a:lnTo>
                  <a:lnTo>
                    <a:pt x="39" y="63"/>
                  </a:lnTo>
                  <a:lnTo>
                    <a:pt x="39" y="37"/>
                  </a:lnTo>
                  <a:lnTo>
                    <a:pt x="30" y="37"/>
                  </a:lnTo>
                  <a:lnTo>
                    <a:pt x="30" y="63"/>
                  </a:lnTo>
                  <a:lnTo>
                    <a:pt x="30" y="65"/>
                  </a:lnTo>
                  <a:lnTo>
                    <a:pt x="27" y="67"/>
                  </a:lnTo>
                  <a:lnTo>
                    <a:pt x="26" y="68"/>
                  </a:lnTo>
                  <a:lnTo>
                    <a:pt x="4" y="68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72A26E2B-6092-4BAB-BEDB-735E5C6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681" y="4876176"/>
              <a:ext cx="162420" cy="163910"/>
            </a:xfrm>
            <a:custGeom>
              <a:avLst/>
              <a:gdLst>
                <a:gd name="T0" fmla="*/ 34 w 109"/>
                <a:gd name="T1" fmla="*/ 0 h 110"/>
                <a:gd name="T2" fmla="*/ 76 w 109"/>
                <a:gd name="T3" fmla="*/ 0 h 110"/>
                <a:gd name="T4" fmla="*/ 76 w 109"/>
                <a:gd name="T5" fmla="*/ 55 h 110"/>
                <a:gd name="T6" fmla="*/ 109 w 109"/>
                <a:gd name="T7" fmla="*/ 55 h 110"/>
                <a:gd name="T8" fmla="*/ 54 w 109"/>
                <a:gd name="T9" fmla="*/ 110 h 110"/>
                <a:gd name="T10" fmla="*/ 0 w 109"/>
                <a:gd name="T11" fmla="*/ 55 h 110"/>
                <a:gd name="T12" fmla="*/ 34 w 109"/>
                <a:gd name="T13" fmla="*/ 55 h 110"/>
                <a:gd name="T14" fmla="*/ 34 w 109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0">
                  <a:moveTo>
                    <a:pt x="34" y="0"/>
                  </a:moveTo>
                  <a:lnTo>
                    <a:pt x="76" y="0"/>
                  </a:lnTo>
                  <a:lnTo>
                    <a:pt x="76" y="55"/>
                  </a:lnTo>
                  <a:lnTo>
                    <a:pt x="109" y="55"/>
                  </a:lnTo>
                  <a:lnTo>
                    <a:pt x="54" y="110"/>
                  </a:lnTo>
                  <a:lnTo>
                    <a:pt x="0" y="55"/>
                  </a:lnTo>
                  <a:lnTo>
                    <a:pt x="34" y="5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22E1D2F-39CC-4416-9B27-C5C3322B1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0433" y="4514083"/>
              <a:ext cx="135598" cy="137088"/>
            </a:xfrm>
            <a:custGeom>
              <a:avLst/>
              <a:gdLst>
                <a:gd name="T0" fmla="*/ 52 w 91"/>
                <a:gd name="T1" fmla="*/ 52 h 92"/>
                <a:gd name="T2" fmla="*/ 30 w 91"/>
                <a:gd name="T3" fmla="*/ 66 h 92"/>
                <a:gd name="T4" fmla="*/ 22 w 91"/>
                <a:gd name="T5" fmla="*/ 77 h 92"/>
                <a:gd name="T6" fmla="*/ 45 w 91"/>
                <a:gd name="T7" fmla="*/ 85 h 92"/>
                <a:gd name="T8" fmla="*/ 61 w 91"/>
                <a:gd name="T9" fmla="*/ 82 h 92"/>
                <a:gd name="T10" fmla="*/ 57 w 91"/>
                <a:gd name="T11" fmla="*/ 65 h 92"/>
                <a:gd name="T12" fmla="*/ 71 w 91"/>
                <a:gd name="T13" fmla="*/ 50 h 92"/>
                <a:gd name="T14" fmla="*/ 64 w 91"/>
                <a:gd name="T15" fmla="*/ 64 h 92"/>
                <a:gd name="T16" fmla="*/ 68 w 91"/>
                <a:gd name="T17" fmla="*/ 78 h 92"/>
                <a:gd name="T18" fmla="*/ 84 w 91"/>
                <a:gd name="T19" fmla="*/ 52 h 92"/>
                <a:gd name="T20" fmla="*/ 71 w 91"/>
                <a:gd name="T21" fmla="*/ 50 h 92"/>
                <a:gd name="T22" fmla="*/ 32 w 91"/>
                <a:gd name="T23" fmla="*/ 43 h 92"/>
                <a:gd name="T24" fmla="*/ 11 w 91"/>
                <a:gd name="T25" fmla="*/ 45 h 92"/>
                <a:gd name="T26" fmla="*/ 7 w 91"/>
                <a:gd name="T27" fmla="*/ 46 h 92"/>
                <a:gd name="T28" fmla="*/ 16 w 91"/>
                <a:gd name="T29" fmla="*/ 72 h 92"/>
                <a:gd name="T30" fmla="*/ 26 w 91"/>
                <a:gd name="T31" fmla="*/ 61 h 92"/>
                <a:gd name="T32" fmla="*/ 48 w 91"/>
                <a:gd name="T33" fmla="*/ 46 h 92"/>
                <a:gd name="T34" fmla="*/ 47 w 91"/>
                <a:gd name="T35" fmla="*/ 39 h 92"/>
                <a:gd name="T36" fmla="*/ 73 w 91"/>
                <a:gd name="T37" fmla="*/ 24 h 92"/>
                <a:gd name="T38" fmla="*/ 53 w 91"/>
                <a:gd name="T39" fmla="*/ 37 h 92"/>
                <a:gd name="T40" fmla="*/ 57 w 91"/>
                <a:gd name="T41" fmla="*/ 44 h 92"/>
                <a:gd name="T42" fmla="*/ 80 w 91"/>
                <a:gd name="T43" fmla="*/ 45 h 92"/>
                <a:gd name="T44" fmla="*/ 83 w 91"/>
                <a:gd name="T45" fmla="*/ 32 h 92"/>
                <a:gd name="T46" fmla="*/ 30 w 91"/>
                <a:gd name="T47" fmla="*/ 11 h 92"/>
                <a:gd name="T48" fmla="*/ 12 w 91"/>
                <a:gd name="T49" fmla="*/ 27 h 92"/>
                <a:gd name="T50" fmla="*/ 14 w 91"/>
                <a:gd name="T51" fmla="*/ 37 h 92"/>
                <a:gd name="T52" fmla="*/ 44 w 91"/>
                <a:gd name="T53" fmla="*/ 33 h 92"/>
                <a:gd name="T54" fmla="*/ 32 w 91"/>
                <a:gd name="T55" fmla="*/ 15 h 92"/>
                <a:gd name="T56" fmla="*/ 45 w 91"/>
                <a:gd name="T57" fmla="*/ 7 h 92"/>
                <a:gd name="T58" fmla="*/ 36 w 91"/>
                <a:gd name="T59" fmla="*/ 8 h 92"/>
                <a:gd name="T60" fmla="*/ 44 w 91"/>
                <a:gd name="T61" fmla="*/ 20 h 92"/>
                <a:gd name="T62" fmla="*/ 57 w 91"/>
                <a:gd name="T63" fmla="*/ 28 h 92"/>
                <a:gd name="T64" fmla="*/ 67 w 91"/>
                <a:gd name="T65" fmla="*/ 23 h 92"/>
                <a:gd name="T66" fmla="*/ 71 w 91"/>
                <a:gd name="T67" fmla="*/ 17 h 92"/>
                <a:gd name="T68" fmla="*/ 60 w 91"/>
                <a:gd name="T69" fmla="*/ 9 h 92"/>
                <a:gd name="T70" fmla="*/ 45 w 91"/>
                <a:gd name="T71" fmla="*/ 0 h 92"/>
                <a:gd name="T72" fmla="*/ 77 w 91"/>
                <a:gd name="T73" fmla="*/ 13 h 92"/>
                <a:gd name="T74" fmla="*/ 91 w 91"/>
                <a:gd name="T75" fmla="*/ 45 h 92"/>
                <a:gd name="T76" fmla="*/ 77 w 91"/>
                <a:gd name="T77" fmla="*/ 78 h 92"/>
                <a:gd name="T78" fmla="*/ 45 w 91"/>
                <a:gd name="T79" fmla="*/ 92 h 92"/>
                <a:gd name="T80" fmla="*/ 14 w 91"/>
                <a:gd name="T81" fmla="*/ 78 h 92"/>
                <a:gd name="T82" fmla="*/ 0 w 91"/>
                <a:gd name="T83" fmla="*/ 45 h 92"/>
                <a:gd name="T84" fmla="*/ 14 w 91"/>
                <a:gd name="T85" fmla="*/ 13 h 92"/>
                <a:gd name="T86" fmla="*/ 45 w 91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92">
                  <a:moveTo>
                    <a:pt x="52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30" y="66"/>
                  </a:lnTo>
                  <a:lnTo>
                    <a:pt x="24" y="73"/>
                  </a:lnTo>
                  <a:lnTo>
                    <a:pt x="22" y="77"/>
                  </a:lnTo>
                  <a:lnTo>
                    <a:pt x="32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2" y="52"/>
                  </a:lnTo>
                  <a:close/>
                  <a:moveTo>
                    <a:pt x="71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6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71" y="50"/>
                  </a:lnTo>
                  <a:close/>
                  <a:moveTo>
                    <a:pt x="47" y="39"/>
                  </a:moveTo>
                  <a:lnTo>
                    <a:pt x="32" y="43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10" y="60"/>
                  </a:lnTo>
                  <a:lnTo>
                    <a:pt x="16" y="72"/>
                  </a:lnTo>
                  <a:lnTo>
                    <a:pt x="19" y="68"/>
                  </a:lnTo>
                  <a:lnTo>
                    <a:pt x="26" y="61"/>
                  </a:lnTo>
                  <a:lnTo>
                    <a:pt x="35" y="53"/>
                  </a:lnTo>
                  <a:lnTo>
                    <a:pt x="48" y="46"/>
                  </a:lnTo>
                  <a:lnTo>
                    <a:pt x="49" y="45"/>
                  </a:lnTo>
                  <a:lnTo>
                    <a:pt x="47" y="39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5" y="31"/>
                  </a:lnTo>
                  <a:lnTo>
                    <a:pt x="53" y="37"/>
                  </a:lnTo>
                  <a:lnTo>
                    <a:pt x="56" y="43"/>
                  </a:lnTo>
                  <a:lnTo>
                    <a:pt x="57" y="44"/>
                  </a:lnTo>
                  <a:lnTo>
                    <a:pt x="69" y="44"/>
                  </a:lnTo>
                  <a:lnTo>
                    <a:pt x="80" y="45"/>
                  </a:lnTo>
                  <a:lnTo>
                    <a:pt x="84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30" y="11"/>
                  </a:moveTo>
                  <a:lnTo>
                    <a:pt x="19" y="17"/>
                  </a:lnTo>
                  <a:lnTo>
                    <a:pt x="12" y="27"/>
                  </a:lnTo>
                  <a:lnTo>
                    <a:pt x="7" y="39"/>
                  </a:lnTo>
                  <a:lnTo>
                    <a:pt x="14" y="37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8" y="23"/>
                  </a:lnTo>
                  <a:lnTo>
                    <a:pt x="32" y="15"/>
                  </a:lnTo>
                  <a:lnTo>
                    <a:pt x="30" y="11"/>
                  </a:lnTo>
                  <a:close/>
                  <a:moveTo>
                    <a:pt x="45" y="7"/>
                  </a:moveTo>
                  <a:lnTo>
                    <a:pt x="41" y="7"/>
                  </a:lnTo>
                  <a:lnTo>
                    <a:pt x="36" y="8"/>
                  </a:lnTo>
                  <a:lnTo>
                    <a:pt x="39" y="12"/>
                  </a:lnTo>
                  <a:lnTo>
                    <a:pt x="44" y="20"/>
                  </a:lnTo>
                  <a:lnTo>
                    <a:pt x="51" y="31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3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7" y="13"/>
                  </a:lnTo>
                  <a:lnTo>
                    <a:pt x="88" y="28"/>
                  </a:lnTo>
                  <a:lnTo>
                    <a:pt x="91" y="45"/>
                  </a:lnTo>
                  <a:lnTo>
                    <a:pt x="88" y="64"/>
                  </a:lnTo>
                  <a:lnTo>
                    <a:pt x="77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4" y="78"/>
                  </a:lnTo>
                  <a:lnTo>
                    <a:pt x="3" y="64"/>
                  </a:lnTo>
                  <a:lnTo>
                    <a:pt x="0" y="45"/>
                  </a:lnTo>
                  <a:lnTo>
                    <a:pt x="3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D726EEF6-8763-4924-A487-6E30A0047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345" y="4719715"/>
              <a:ext cx="131128" cy="113247"/>
            </a:xfrm>
            <a:custGeom>
              <a:avLst/>
              <a:gdLst>
                <a:gd name="T0" fmla="*/ 44 w 88"/>
                <a:gd name="T1" fmla="*/ 27 h 76"/>
                <a:gd name="T2" fmla="*/ 18 w 88"/>
                <a:gd name="T3" fmla="*/ 50 h 76"/>
                <a:gd name="T4" fmla="*/ 34 w 88"/>
                <a:gd name="T5" fmla="*/ 50 h 76"/>
                <a:gd name="T6" fmla="*/ 34 w 88"/>
                <a:gd name="T7" fmla="*/ 66 h 76"/>
                <a:gd name="T8" fmla="*/ 55 w 88"/>
                <a:gd name="T9" fmla="*/ 66 h 76"/>
                <a:gd name="T10" fmla="*/ 55 w 88"/>
                <a:gd name="T11" fmla="*/ 50 h 76"/>
                <a:gd name="T12" fmla="*/ 72 w 88"/>
                <a:gd name="T13" fmla="*/ 50 h 76"/>
                <a:gd name="T14" fmla="*/ 44 w 88"/>
                <a:gd name="T15" fmla="*/ 27 h 76"/>
                <a:gd name="T16" fmla="*/ 19 w 88"/>
                <a:gd name="T17" fmla="*/ 6 h 76"/>
                <a:gd name="T18" fmla="*/ 14 w 88"/>
                <a:gd name="T19" fmla="*/ 11 h 76"/>
                <a:gd name="T20" fmla="*/ 75 w 88"/>
                <a:gd name="T21" fmla="*/ 11 h 76"/>
                <a:gd name="T22" fmla="*/ 70 w 88"/>
                <a:gd name="T23" fmla="*/ 6 h 76"/>
                <a:gd name="T24" fmla="*/ 19 w 88"/>
                <a:gd name="T25" fmla="*/ 6 h 76"/>
                <a:gd name="T26" fmla="*/ 18 w 88"/>
                <a:gd name="T27" fmla="*/ 0 h 76"/>
                <a:gd name="T28" fmla="*/ 72 w 88"/>
                <a:gd name="T29" fmla="*/ 0 h 76"/>
                <a:gd name="T30" fmla="*/ 88 w 88"/>
                <a:gd name="T31" fmla="*/ 16 h 76"/>
                <a:gd name="T32" fmla="*/ 88 w 88"/>
                <a:gd name="T33" fmla="*/ 74 h 76"/>
                <a:gd name="T34" fmla="*/ 87 w 88"/>
                <a:gd name="T35" fmla="*/ 76 h 76"/>
                <a:gd name="T36" fmla="*/ 86 w 88"/>
                <a:gd name="T37" fmla="*/ 76 h 76"/>
                <a:gd name="T38" fmla="*/ 3 w 88"/>
                <a:gd name="T39" fmla="*/ 76 h 76"/>
                <a:gd name="T40" fmla="*/ 2 w 88"/>
                <a:gd name="T41" fmla="*/ 76 h 76"/>
                <a:gd name="T42" fmla="*/ 0 w 88"/>
                <a:gd name="T43" fmla="*/ 74 h 76"/>
                <a:gd name="T44" fmla="*/ 0 w 88"/>
                <a:gd name="T45" fmla="*/ 16 h 76"/>
                <a:gd name="T46" fmla="*/ 18 w 88"/>
                <a:gd name="T4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" h="76">
                  <a:moveTo>
                    <a:pt x="44" y="27"/>
                  </a:moveTo>
                  <a:lnTo>
                    <a:pt x="18" y="50"/>
                  </a:lnTo>
                  <a:lnTo>
                    <a:pt x="34" y="50"/>
                  </a:lnTo>
                  <a:lnTo>
                    <a:pt x="34" y="66"/>
                  </a:lnTo>
                  <a:lnTo>
                    <a:pt x="55" y="66"/>
                  </a:lnTo>
                  <a:lnTo>
                    <a:pt x="55" y="50"/>
                  </a:lnTo>
                  <a:lnTo>
                    <a:pt x="72" y="50"/>
                  </a:lnTo>
                  <a:lnTo>
                    <a:pt x="44" y="27"/>
                  </a:lnTo>
                  <a:close/>
                  <a:moveTo>
                    <a:pt x="19" y="6"/>
                  </a:moveTo>
                  <a:lnTo>
                    <a:pt x="14" y="11"/>
                  </a:lnTo>
                  <a:lnTo>
                    <a:pt x="75" y="11"/>
                  </a:lnTo>
                  <a:lnTo>
                    <a:pt x="70" y="6"/>
                  </a:lnTo>
                  <a:lnTo>
                    <a:pt x="19" y="6"/>
                  </a:lnTo>
                  <a:close/>
                  <a:moveTo>
                    <a:pt x="18" y="0"/>
                  </a:moveTo>
                  <a:lnTo>
                    <a:pt x="72" y="0"/>
                  </a:lnTo>
                  <a:lnTo>
                    <a:pt x="88" y="16"/>
                  </a:lnTo>
                  <a:lnTo>
                    <a:pt x="88" y="74"/>
                  </a:lnTo>
                  <a:lnTo>
                    <a:pt x="87" y="76"/>
                  </a:lnTo>
                  <a:lnTo>
                    <a:pt x="86" y="76"/>
                  </a:lnTo>
                  <a:lnTo>
                    <a:pt x="3" y="76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9FE45290-1001-4FA1-99C8-900C1F995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6187" y="4940249"/>
              <a:ext cx="208613" cy="180302"/>
            </a:xfrm>
            <a:custGeom>
              <a:avLst/>
              <a:gdLst>
                <a:gd name="T0" fmla="*/ 51 w 140"/>
                <a:gd name="T1" fmla="*/ 79 h 121"/>
                <a:gd name="T2" fmla="*/ 68 w 140"/>
                <a:gd name="T3" fmla="*/ 112 h 121"/>
                <a:gd name="T4" fmla="*/ 65 w 140"/>
                <a:gd name="T5" fmla="*/ 115 h 121"/>
                <a:gd name="T6" fmla="*/ 47 w 140"/>
                <a:gd name="T7" fmla="*/ 121 h 121"/>
                <a:gd name="T8" fmla="*/ 44 w 140"/>
                <a:gd name="T9" fmla="*/ 118 h 121"/>
                <a:gd name="T10" fmla="*/ 119 w 140"/>
                <a:gd name="T11" fmla="*/ 33 h 121"/>
                <a:gd name="T12" fmla="*/ 120 w 140"/>
                <a:gd name="T13" fmla="*/ 35 h 121"/>
                <a:gd name="T14" fmla="*/ 123 w 140"/>
                <a:gd name="T15" fmla="*/ 43 h 121"/>
                <a:gd name="T16" fmla="*/ 123 w 140"/>
                <a:gd name="T17" fmla="*/ 56 h 121"/>
                <a:gd name="T18" fmla="*/ 120 w 140"/>
                <a:gd name="T19" fmla="*/ 65 h 121"/>
                <a:gd name="T20" fmla="*/ 119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3 h 121"/>
                <a:gd name="T28" fmla="*/ 117 w 140"/>
                <a:gd name="T29" fmla="*/ 35 h 121"/>
                <a:gd name="T30" fmla="*/ 119 w 140"/>
                <a:gd name="T31" fmla="*/ 33 h 121"/>
                <a:gd name="T32" fmla="*/ 35 w 140"/>
                <a:gd name="T33" fmla="*/ 39 h 121"/>
                <a:gd name="T34" fmla="*/ 35 w 140"/>
                <a:gd name="T35" fmla="*/ 60 h 121"/>
                <a:gd name="T36" fmla="*/ 31 w 140"/>
                <a:gd name="T37" fmla="*/ 69 h 121"/>
                <a:gd name="T38" fmla="*/ 18 w 140"/>
                <a:gd name="T39" fmla="*/ 68 h 121"/>
                <a:gd name="T40" fmla="*/ 11 w 140"/>
                <a:gd name="T41" fmla="*/ 68 h 121"/>
                <a:gd name="T42" fmla="*/ 8 w 140"/>
                <a:gd name="T43" fmla="*/ 68 h 121"/>
                <a:gd name="T44" fmla="*/ 0 w 140"/>
                <a:gd name="T45" fmla="*/ 56 h 121"/>
                <a:gd name="T46" fmla="*/ 8 w 140"/>
                <a:gd name="T47" fmla="*/ 31 h 121"/>
                <a:gd name="T48" fmla="*/ 10 w 140"/>
                <a:gd name="T49" fmla="*/ 31 h 121"/>
                <a:gd name="T50" fmla="*/ 14 w 140"/>
                <a:gd name="T51" fmla="*/ 31 h 121"/>
                <a:gd name="T52" fmla="*/ 24 w 140"/>
                <a:gd name="T53" fmla="*/ 31 h 121"/>
                <a:gd name="T54" fmla="*/ 36 w 140"/>
                <a:gd name="T55" fmla="*/ 29 h 121"/>
                <a:gd name="T56" fmla="*/ 116 w 140"/>
                <a:gd name="T57" fmla="*/ 8 h 121"/>
                <a:gd name="T58" fmla="*/ 112 w 140"/>
                <a:gd name="T59" fmla="*/ 13 h 121"/>
                <a:gd name="T60" fmla="*/ 107 w 140"/>
                <a:gd name="T61" fmla="*/ 32 h 121"/>
                <a:gd name="T62" fmla="*/ 107 w 140"/>
                <a:gd name="T63" fmla="*/ 67 h 121"/>
                <a:gd name="T64" fmla="*/ 112 w 140"/>
                <a:gd name="T65" fmla="*/ 85 h 121"/>
                <a:gd name="T66" fmla="*/ 116 w 140"/>
                <a:gd name="T67" fmla="*/ 91 h 121"/>
                <a:gd name="T68" fmla="*/ 120 w 140"/>
                <a:gd name="T69" fmla="*/ 91 h 121"/>
                <a:gd name="T70" fmla="*/ 124 w 140"/>
                <a:gd name="T71" fmla="*/ 85 h 121"/>
                <a:gd name="T72" fmla="*/ 131 w 140"/>
                <a:gd name="T73" fmla="*/ 67 h 121"/>
                <a:gd name="T74" fmla="*/ 131 w 140"/>
                <a:gd name="T75" fmla="*/ 32 h 121"/>
                <a:gd name="T76" fmla="*/ 124 w 140"/>
                <a:gd name="T77" fmla="*/ 13 h 121"/>
                <a:gd name="T78" fmla="*/ 120 w 140"/>
                <a:gd name="T79" fmla="*/ 8 h 121"/>
                <a:gd name="T80" fmla="*/ 111 w 140"/>
                <a:gd name="T81" fmla="*/ 0 h 121"/>
                <a:gd name="T82" fmla="*/ 123 w 140"/>
                <a:gd name="T83" fmla="*/ 0 h 121"/>
                <a:gd name="T84" fmla="*/ 135 w 140"/>
                <a:gd name="T85" fmla="*/ 15 h 121"/>
                <a:gd name="T86" fmla="*/ 140 w 140"/>
                <a:gd name="T87" fmla="*/ 49 h 121"/>
                <a:gd name="T88" fmla="*/ 135 w 140"/>
                <a:gd name="T89" fmla="*/ 84 h 121"/>
                <a:gd name="T90" fmla="*/ 123 w 140"/>
                <a:gd name="T91" fmla="*/ 99 h 121"/>
                <a:gd name="T92" fmla="*/ 109 w 140"/>
                <a:gd name="T93" fmla="*/ 97 h 121"/>
                <a:gd name="T94" fmla="*/ 93 w 140"/>
                <a:gd name="T95" fmla="*/ 88 h 121"/>
                <a:gd name="T96" fmla="*/ 64 w 140"/>
                <a:gd name="T97" fmla="*/ 76 h 121"/>
                <a:gd name="T98" fmla="*/ 45 w 140"/>
                <a:gd name="T99" fmla="*/ 61 h 121"/>
                <a:gd name="T100" fmla="*/ 45 w 140"/>
                <a:gd name="T101" fmla="*/ 37 h 121"/>
                <a:gd name="T102" fmla="*/ 64 w 140"/>
                <a:gd name="T103" fmla="*/ 23 h 121"/>
                <a:gd name="T104" fmla="*/ 93 w 140"/>
                <a:gd name="T105" fmla="*/ 11 h 121"/>
                <a:gd name="T106" fmla="*/ 109 w 140"/>
                <a:gd name="T107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21">
                  <a:moveTo>
                    <a:pt x="33" y="75"/>
                  </a:moveTo>
                  <a:lnTo>
                    <a:pt x="51" y="7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7" y="113"/>
                  </a:lnTo>
                  <a:lnTo>
                    <a:pt x="65" y="115"/>
                  </a:lnTo>
                  <a:lnTo>
                    <a:pt x="49" y="121"/>
                  </a:lnTo>
                  <a:lnTo>
                    <a:pt x="47" y="121"/>
                  </a:lnTo>
                  <a:lnTo>
                    <a:pt x="45" y="121"/>
                  </a:lnTo>
                  <a:lnTo>
                    <a:pt x="44" y="118"/>
                  </a:lnTo>
                  <a:lnTo>
                    <a:pt x="33" y="75"/>
                  </a:lnTo>
                  <a:close/>
                  <a:moveTo>
                    <a:pt x="119" y="33"/>
                  </a:moveTo>
                  <a:lnTo>
                    <a:pt x="119" y="33"/>
                  </a:lnTo>
                  <a:lnTo>
                    <a:pt x="120" y="35"/>
                  </a:lnTo>
                  <a:lnTo>
                    <a:pt x="121" y="37"/>
                  </a:lnTo>
                  <a:lnTo>
                    <a:pt x="123" y="43"/>
                  </a:lnTo>
                  <a:lnTo>
                    <a:pt x="123" y="49"/>
                  </a:lnTo>
                  <a:lnTo>
                    <a:pt x="123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5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3"/>
                  </a:lnTo>
                  <a:lnTo>
                    <a:pt x="115" y="37"/>
                  </a:lnTo>
                  <a:lnTo>
                    <a:pt x="117" y="35"/>
                  </a:lnTo>
                  <a:lnTo>
                    <a:pt x="117" y="33"/>
                  </a:lnTo>
                  <a:lnTo>
                    <a:pt x="119" y="33"/>
                  </a:lnTo>
                  <a:close/>
                  <a:moveTo>
                    <a:pt x="36" y="29"/>
                  </a:moveTo>
                  <a:lnTo>
                    <a:pt x="35" y="39"/>
                  </a:lnTo>
                  <a:lnTo>
                    <a:pt x="35" y="49"/>
                  </a:lnTo>
                  <a:lnTo>
                    <a:pt x="35" y="60"/>
                  </a:lnTo>
                  <a:lnTo>
                    <a:pt x="36" y="69"/>
                  </a:lnTo>
                  <a:lnTo>
                    <a:pt x="31" y="69"/>
                  </a:lnTo>
                  <a:lnTo>
                    <a:pt x="24" y="68"/>
                  </a:lnTo>
                  <a:lnTo>
                    <a:pt x="18" y="68"/>
                  </a:lnTo>
                  <a:lnTo>
                    <a:pt x="14" y="68"/>
                  </a:lnTo>
                  <a:lnTo>
                    <a:pt x="11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1" y="31"/>
                  </a:lnTo>
                  <a:lnTo>
                    <a:pt x="14" y="31"/>
                  </a:lnTo>
                  <a:lnTo>
                    <a:pt x="18" y="31"/>
                  </a:lnTo>
                  <a:lnTo>
                    <a:pt x="24" y="31"/>
                  </a:lnTo>
                  <a:lnTo>
                    <a:pt x="31" y="29"/>
                  </a:lnTo>
                  <a:lnTo>
                    <a:pt x="36" y="29"/>
                  </a:lnTo>
                  <a:close/>
                  <a:moveTo>
                    <a:pt x="119" y="7"/>
                  </a:moveTo>
                  <a:lnTo>
                    <a:pt x="116" y="8"/>
                  </a:lnTo>
                  <a:lnTo>
                    <a:pt x="115" y="9"/>
                  </a:lnTo>
                  <a:lnTo>
                    <a:pt x="112" y="13"/>
                  </a:lnTo>
                  <a:lnTo>
                    <a:pt x="111" y="19"/>
                  </a:lnTo>
                  <a:lnTo>
                    <a:pt x="107" y="32"/>
                  </a:lnTo>
                  <a:lnTo>
                    <a:pt x="105" y="49"/>
                  </a:lnTo>
                  <a:lnTo>
                    <a:pt x="107" y="67"/>
                  </a:lnTo>
                  <a:lnTo>
                    <a:pt x="111" y="81"/>
                  </a:lnTo>
                  <a:lnTo>
                    <a:pt x="112" y="85"/>
                  </a:lnTo>
                  <a:lnTo>
                    <a:pt x="115" y="89"/>
                  </a:lnTo>
                  <a:lnTo>
                    <a:pt x="116" y="91"/>
                  </a:lnTo>
                  <a:lnTo>
                    <a:pt x="119" y="92"/>
                  </a:lnTo>
                  <a:lnTo>
                    <a:pt x="120" y="91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7" y="81"/>
                  </a:lnTo>
                  <a:lnTo>
                    <a:pt x="131" y="67"/>
                  </a:lnTo>
                  <a:lnTo>
                    <a:pt x="132" y="49"/>
                  </a:lnTo>
                  <a:lnTo>
                    <a:pt x="131" y="32"/>
                  </a:lnTo>
                  <a:lnTo>
                    <a:pt x="127" y="19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9" y="7"/>
                  </a:lnTo>
                  <a:close/>
                  <a:moveTo>
                    <a:pt x="111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9" y="4"/>
                  </a:lnTo>
                  <a:lnTo>
                    <a:pt x="135" y="15"/>
                  </a:lnTo>
                  <a:lnTo>
                    <a:pt x="139" y="31"/>
                  </a:lnTo>
                  <a:lnTo>
                    <a:pt x="140" y="49"/>
                  </a:lnTo>
                  <a:lnTo>
                    <a:pt x="139" y="69"/>
                  </a:lnTo>
                  <a:lnTo>
                    <a:pt x="135" y="84"/>
                  </a:lnTo>
                  <a:lnTo>
                    <a:pt x="129" y="95"/>
                  </a:lnTo>
                  <a:lnTo>
                    <a:pt x="123" y="99"/>
                  </a:lnTo>
                  <a:lnTo>
                    <a:pt x="111" y="99"/>
                  </a:lnTo>
                  <a:lnTo>
                    <a:pt x="109" y="97"/>
                  </a:lnTo>
                  <a:lnTo>
                    <a:pt x="103" y="93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64" y="76"/>
                  </a:lnTo>
                  <a:lnTo>
                    <a:pt x="47" y="72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7" y="28"/>
                  </a:lnTo>
                  <a:lnTo>
                    <a:pt x="64" y="23"/>
                  </a:lnTo>
                  <a:lnTo>
                    <a:pt x="80" y="17"/>
                  </a:lnTo>
                  <a:lnTo>
                    <a:pt x="93" y="11"/>
                  </a:lnTo>
                  <a:lnTo>
                    <a:pt x="103" y="5"/>
                  </a:lnTo>
                  <a:lnTo>
                    <a:pt x="109" y="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D554618F-1B4B-4DD6-815E-8BE3EF3DC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6790" y="4658621"/>
              <a:ext cx="107287" cy="41722"/>
            </a:xfrm>
            <a:custGeom>
              <a:avLst/>
              <a:gdLst>
                <a:gd name="T0" fmla="*/ 59 w 72"/>
                <a:gd name="T1" fmla="*/ 0 h 28"/>
                <a:gd name="T2" fmla="*/ 67 w 72"/>
                <a:gd name="T3" fmla="*/ 3 h 28"/>
                <a:gd name="T4" fmla="*/ 72 w 72"/>
                <a:gd name="T5" fmla="*/ 9 h 28"/>
                <a:gd name="T6" fmla="*/ 72 w 72"/>
                <a:gd name="T7" fmla="*/ 13 h 28"/>
                <a:gd name="T8" fmla="*/ 70 w 72"/>
                <a:gd name="T9" fmla="*/ 23 h 28"/>
                <a:gd name="T10" fmla="*/ 63 w 72"/>
                <a:gd name="T11" fmla="*/ 28 h 28"/>
                <a:gd name="T12" fmla="*/ 46 w 72"/>
                <a:gd name="T13" fmla="*/ 28 h 28"/>
                <a:gd name="T14" fmla="*/ 51 w 72"/>
                <a:gd name="T15" fmla="*/ 21 h 28"/>
                <a:gd name="T16" fmla="*/ 62 w 72"/>
                <a:gd name="T17" fmla="*/ 21 h 28"/>
                <a:gd name="T18" fmla="*/ 66 w 72"/>
                <a:gd name="T19" fmla="*/ 17 h 28"/>
                <a:gd name="T20" fmla="*/ 67 w 72"/>
                <a:gd name="T21" fmla="*/ 13 h 28"/>
                <a:gd name="T22" fmla="*/ 64 w 72"/>
                <a:gd name="T23" fmla="*/ 8 h 28"/>
                <a:gd name="T24" fmla="*/ 59 w 72"/>
                <a:gd name="T25" fmla="*/ 5 h 28"/>
                <a:gd name="T26" fmla="*/ 38 w 72"/>
                <a:gd name="T27" fmla="*/ 7 h 28"/>
                <a:gd name="T28" fmla="*/ 34 w 72"/>
                <a:gd name="T29" fmla="*/ 11 h 28"/>
                <a:gd name="T30" fmla="*/ 34 w 72"/>
                <a:gd name="T31" fmla="*/ 13 h 28"/>
                <a:gd name="T32" fmla="*/ 27 w 72"/>
                <a:gd name="T33" fmla="*/ 16 h 28"/>
                <a:gd name="T34" fmla="*/ 27 w 72"/>
                <a:gd name="T35" fmla="*/ 13 h 28"/>
                <a:gd name="T36" fmla="*/ 30 w 72"/>
                <a:gd name="T37" fmla="*/ 5 h 28"/>
                <a:gd name="T38" fmla="*/ 36 w 72"/>
                <a:gd name="T39" fmla="*/ 0 h 28"/>
                <a:gd name="T40" fmla="*/ 15 w 72"/>
                <a:gd name="T41" fmla="*/ 0 h 28"/>
                <a:gd name="T42" fmla="*/ 24 w 72"/>
                <a:gd name="T43" fmla="*/ 3 h 28"/>
                <a:gd name="T44" fmla="*/ 15 w 72"/>
                <a:gd name="T45" fmla="*/ 5 h 28"/>
                <a:gd name="T46" fmla="*/ 8 w 72"/>
                <a:gd name="T47" fmla="*/ 8 h 28"/>
                <a:gd name="T48" fmla="*/ 7 w 72"/>
                <a:gd name="T49" fmla="*/ 13 h 28"/>
                <a:gd name="T50" fmla="*/ 7 w 72"/>
                <a:gd name="T51" fmla="*/ 17 h 28"/>
                <a:gd name="T52" fmla="*/ 11 w 72"/>
                <a:gd name="T53" fmla="*/ 21 h 28"/>
                <a:gd name="T54" fmla="*/ 32 w 72"/>
                <a:gd name="T55" fmla="*/ 21 h 28"/>
                <a:gd name="T56" fmla="*/ 38 w 72"/>
                <a:gd name="T57" fmla="*/ 20 h 28"/>
                <a:gd name="T58" fmla="*/ 40 w 72"/>
                <a:gd name="T59" fmla="*/ 13 h 28"/>
                <a:gd name="T60" fmla="*/ 40 w 72"/>
                <a:gd name="T61" fmla="*/ 12 h 28"/>
                <a:gd name="T62" fmla="*/ 47 w 72"/>
                <a:gd name="T63" fmla="*/ 13 h 28"/>
                <a:gd name="T64" fmla="*/ 46 w 72"/>
                <a:gd name="T65" fmla="*/ 19 h 28"/>
                <a:gd name="T66" fmla="*/ 40 w 72"/>
                <a:gd name="T67" fmla="*/ 25 h 28"/>
                <a:gd name="T68" fmla="*/ 32 w 72"/>
                <a:gd name="T69" fmla="*/ 28 h 28"/>
                <a:gd name="T70" fmla="*/ 10 w 72"/>
                <a:gd name="T71" fmla="*/ 28 h 28"/>
                <a:gd name="T72" fmla="*/ 3 w 72"/>
                <a:gd name="T73" fmla="*/ 23 h 28"/>
                <a:gd name="T74" fmla="*/ 0 w 72"/>
                <a:gd name="T75" fmla="*/ 13 h 28"/>
                <a:gd name="T76" fmla="*/ 0 w 72"/>
                <a:gd name="T77" fmla="*/ 9 h 28"/>
                <a:gd name="T78" fmla="*/ 6 w 72"/>
                <a:gd name="T79" fmla="*/ 3 h 28"/>
                <a:gd name="T80" fmla="*/ 15 w 72"/>
                <a:gd name="T8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28">
                  <a:moveTo>
                    <a:pt x="40" y="0"/>
                  </a:moveTo>
                  <a:lnTo>
                    <a:pt x="59" y="0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0" y="5"/>
                  </a:lnTo>
                  <a:lnTo>
                    <a:pt x="72" y="9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2" y="19"/>
                  </a:lnTo>
                  <a:lnTo>
                    <a:pt x="70" y="23"/>
                  </a:lnTo>
                  <a:lnTo>
                    <a:pt x="67" y="25"/>
                  </a:lnTo>
                  <a:lnTo>
                    <a:pt x="63" y="28"/>
                  </a:lnTo>
                  <a:lnTo>
                    <a:pt x="59" y="28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1" y="21"/>
                  </a:lnTo>
                  <a:lnTo>
                    <a:pt x="59" y="21"/>
                  </a:lnTo>
                  <a:lnTo>
                    <a:pt x="62" y="21"/>
                  </a:lnTo>
                  <a:lnTo>
                    <a:pt x="64" y="20"/>
                  </a:lnTo>
                  <a:lnTo>
                    <a:pt x="66" y="17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6" y="11"/>
                  </a:lnTo>
                  <a:lnTo>
                    <a:pt x="64" y="8"/>
                  </a:lnTo>
                  <a:lnTo>
                    <a:pt x="62" y="7"/>
                  </a:lnTo>
                  <a:lnTo>
                    <a:pt x="59" y="5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8"/>
                  </a:lnTo>
                  <a:lnTo>
                    <a:pt x="34" y="11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9"/>
                  </a:lnTo>
                  <a:lnTo>
                    <a:pt x="30" y="5"/>
                  </a:lnTo>
                  <a:lnTo>
                    <a:pt x="32" y="3"/>
                  </a:lnTo>
                  <a:lnTo>
                    <a:pt x="36" y="0"/>
                  </a:lnTo>
                  <a:lnTo>
                    <a:pt x="40" y="0"/>
                  </a:lnTo>
                  <a:close/>
                  <a:moveTo>
                    <a:pt x="15" y="0"/>
                  </a:moveTo>
                  <a:lnTo>
                    <a:pt x="27" y="0"/>
                  </a:lnTo>
                  <a:lnTo>
                    <a:pt x="24" y="3"/>
                  </a:lnTo>
                  <a:lnTo>
                    <a:pt x="23" y="5"/>
                  </a:lnTo>
                  <a:lnTo>
                    <a:pt x="15" y="5"/>
                  </a:lnTo>
                  <a:lnTo>
                    <a:pt x="11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8" y="20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32" y="21"/>
                  </a:lnTo>
                  <a:lnTo>
                    <a:pt x="35" y="21"/>
                  </a:lnTo>
                  <a:lnTo>
                    <a:pt x="38" y="20"/>
                  </a:lnTo>
                  <a:lnTo>
                    <a:pt x="39" y="17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47" y="12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9"/>
                  </a:lnTo>
                  <a:lnTo>
                    <a:pt x="44" y="23"/>
                  </a:lnTo>
                  <a:lnTo>
                    <a:pt x="40" y="25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15" y="28"/>
                  </a:lnTo>
                  <a:lnTo>
                    <a:pt x="10" y="28"/>
                  </a:lnTo>
                  <a:lnTo>
                    <a:pt x="6" y="25"/>
                  </a:lnTo>
                  <a:lnTo>
                    <a:pt x="3" y="23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7FEFBBD8-5357-41EE-8EB5-447061B4C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1097" y="4186261"/>
              <a:ext cx="116227" cy="117717"/>
            </a:xfrm>
            <a:custGeom>
              <a:avLst/>
              <a:gdLst>
                <a:gd name="T0" fmla="*/ 39 w 78"/>
                <a:gd name="T1" fmla="*/ 15 h 79"/>
                <a:gd name="T2" fmla="*/ 42 w 78"/>
                <a:gd name="T3" fmla="*/ 50 h 79"/>
                <a:gd name="T4" fmla="*/ 43 w 78"/>
                <a:gd name="T5" fmla="*/ 56 h 79"/>
                <a:gd name="T6" fmla="*/ 41 w 78"/>
                <a:gd name="T7" fmla="*/ 59 h 79"/>
                <a:gd name="T8" fmla="*/ 34 w 78"/>
                <a:gd name="T9" fmla="*/ 59 h 79"/>
                <a:gd name="T10" fmla="*/ 34 w 78"/>
                <a:gd name="T11" fmla="*/ 52 h 79"/>
                <a:gd name="T12" fmla="*/ 35 w 78"/>
                <a:gd name="T13" fmla="*/ 50 h 79"/>
                <a:gd name="T14" fmla="*/ 38 w 78"/>
                <a:gd name="T15" fmla="*/ 10 h 79"/>
                <a:gd name="T16" fmla="*/ 27 w 78"/>
                <a:gd name="T17" fmla="*/ 12 h 79"/>
                <a:gd name="T18" fmla="*/ 18 w 78"/>
                <a:gd name="T19" fmla="*/ 19 h 79"/>
                <a:gd name="T20" fmla="*/ 10 w 78"/>
                <a:gd name="T21" fmla="*/ 30 h 79"/>
                <a:gd name="T22" fmla="*/ 14 w 78"/>
                <a:gd name="T23" fmla="*/ 38 h 79"/>
                <a:gd name="T24" fmla="*/ 21 w 78"/>
                <a:gd name="T25" fmla="*/ 46 h 79"/>
                <a:gd name="T26" fmla="*/ 23 w 78"/>
                <a:gd name="T27" fmla="*/ 56 h 79"/>
                <a:gd name="T28" fmla="*/ 22 w 78"/>
                <a:gd name="T29" fmla="*/ 64 h 79"/>
                <a:gd name="T30" fmla="*/ 33 w 78"/>
                <a:gd name="T31" fmla="*/ 68 h 79"/>
                <a:gd name="T32" fmla="*/ 43 w 78"/>
                <a:gd name="T33" fmla="*/ 68 h 79"/>
                <a:gd name="T34" fmla="*/ 54 w 78"/>
                <a:gd name="T35" fmla="*/ 64 h 79"/>
                <a:gd name="T36" fmla="*/ 53 w 78"/>
                <a:gd name="T37" fmla="*/ 56 h 79"/>
                <a:gd name="T38" fmla="*/ 55 w 78"/>
                <a:gd name="T39" fmla="*/ 46 h 79"/>
                <a:gd name="T40" fmla="*/ 63 w 78"/>
                <a:gd name="T41" fmla="*/ 38 h 79"/>
                <a:gd name="T42" fmla="*/ 66 w 78"/>
                <a:gd name="T43" fmla="*/ 30 h 79"/>
                <a:gd name="T44" fmla="*/ 59 w 78"/>
                <a:gd name="T45" fmla="*/ 19 h 79"/>
                <a:gd name="T46" fmla="*/ 50 w 78"/>
                <a:gd name="T47" fmla="*/ 12 h 79"/>
                <a:gd name="T48" fmla="*/ 38 w 78"/>
                <a:gd name="T49" fmla="*/ 10 h 79"/>
                <a:gd name="T50" fmla="*/ 54 w 78"/>
                <a:gd name="T51" fmla="*/ 3 h 79"/>
                <a:gd name="T52" fmla="*/ 74 w 78"/>
                <a:gd name="T53" fmla="*/ 24 h 79"/>
                <a:gd name="T54" fmla="*/ 74 w 78"/>
                <a:gd name="T55" fmla="*/ 55 h 79"/>
                <a:gd name="T56" fmla="*/ 54 w 78"/>
                <a:gd name="T57" fmla="*/ 75 h 79"/>
                <a:gd name="T58" fmla="*/ 23 w 78"/>
                <a:gd name="T59" fmla="*/ 75 h 79"/>
                <a:gd name="T60" fmla="*/ 2 w 78"/>
                <a:gd name="T61" fmla="*/ 55 h 79"/>
                <a:gd name="T62" fmla="*/ 2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7" y="15"/>
                  </a:moveTo>
                  <a:lnTo>
                    <a:pt x="39" y="15"/>
                  </a:lnTo>
                  <a:lnTo>
                    <a:pt x="41" y="50"/>
                  </a:lnTo>
                  <a:lnTo>
                    <a:pt x="42" y="50"/>
                  </a:lnTo>
                  <a:lnTo>
                    <a:pt x="43" y="52"/>
                  </a:lnTo>
                  <a:lnTo>
                    <a:pt x="43" y="56"/>
                  </a:lnTo>
                  <a:lnTo>
                    <a:pt x="42" y="59"/>
                  </a:lnTo>
                  <a:lnTo>
                    <a:pt x="41" y="59"/>
                  </a:lnTo>
                  <a:lnTo>
                    <a:pt x="35" y="59"/>
                  </a:lnTo>
                  <a:lnTo>
                    <a:pt x="34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5" y="50"/>
                  </a:lnTo>
                  <a:lnTo>
                    <a:pt x="37" y="15"/>
                  </a:lnTo>
                  <a:close/>
                  <a:moveTo>
                    <a:pt x="38" y="10"/>
                  </a:moveTo>
                  <a:lnTo>
                    <a:pt x="33" y="11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9" y="36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21" y="46"/>
                  </a:lnTo>
                  <a:lnTo>
                    <a:pt x="23" y="51"/>
                  </a:lnTo>
                  <a:lnTo>
                    <a:pt x="23" y="56"/>
                  </a:lnTo>
                  <a:lnTo>
                    <a:pt x="23" y="60"/>
                  </a:lnTo>
                  <a:lnTo>
                    <a:pt x="22" y="64"/>
                  </a:lnTo>
                  <a:lnTo>
                    <a:pt x="27" y="67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43" y="68"/>
                  </a:lnTo>
                  <a:lnTo>
                    <a:pt x="50" y="67"/>
                  </a:lnTo>
                  <a:lnTo>
                    <a:pt x="54" y="64"/>
                  </a:lnTo>
                  <a:lnTo>
                    <a:pt x="54" y="60"/>
                  </a:lnTo>
                  <a:lnTo>
                    <a:pt x="53" y="56"/>
                  </a:lnTo>
                  <a:lnTo>
                    <a:pt x="54" y="51"/>
                  </a:lnTo>
                  <a:lnTo>
                    <a:pt x="55" y="46"/>
                  </a:lnTo>
                  <a:lnTo>
                    <a:pt x="59" y="42"/>
                  </a:lnTo>
                  <a:lnTo>
                    <a:pt x="63" y="38"/>
                  </a:lnTo>
                  <a:lnTo>
                    <a:pt x="67" y="36"/>
                  </a:lnTo>
                  <a:lnTo>
                    <a:pt x="66" y="30"/>
                  </a:lnTo>
                  <a:lnTo>
                    <a:pt x="63" y="23"/>
                  </a:lnTo>
                  <a:lnTo>
                    <a:pt x="59" y="19"/>
                  </a:lnTo>
                  <a:lnTo>
                    <a:pt x="54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8" y="10"/>
                  </a:lnTo>
                  <a:close/>
                  <a:moveTo>
                    <a:pt x="38" y="0"/>
                  </a:moveTo>
                  <a:lnTo>
                    <a:pt x="54" y="3"/>
                  </a:lnTo>
                  <a:lnTo>
                    <a:pt x="66" y="11"/>
                  </a:lnTo>
                  <a:lnTo>
                    <a:pt x="74" y="24"/>
                  </a:lnTo>
                  <a:lnTo>
                    <a:pt x="78" y="39"/>
                  </a:lnTo>
                  <a:lnTo>
                    <a:pt x="74" y="55"/>
                  </a:lnTo>
                  <a:lnTo>
                    <a:pt x="66" y="67"/>
                  </a:lnTo>
                  <a:lnTo>
                    <a:pt x="54" y="75"/>
                  </a:lnTo>
                  <a:lnTo>
                    <a:pt x="38" y="79"/>
                  </a:lnTo>
                  <a:lnTo>
                    <a:pt x="23" y="75"/>
                  </a:lnTo>
                  <a:lnTo>
                    <a:pt x="10" y="67"/>
                  </a:lnTo>
                  <a:lnTo>
                    <a:pt x="2" y="55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10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7F0605B6-ED8E-4724-98E4-9ADBDA46C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215" y="4315899"/>
              <a:ext cx="102816" cy="83445"/>
            </a:xfrm>
            <a:custGeom>
              <a:avLst/>
              <a:gdLst>
                <a:gd name="T0" fmla="*/ 55 w 69"/>
                <a:gd name="T1" fmla="*/ 8 h 56"/>
                <a:gd name="T2" fmla="*/ 26 w 69"/>
                <a:gd name="T3" fmla="*/ 36 h 56"/>
                <a:gd name="T4" fmla="*/ 13 w 69"/>
                <a:gd name="T5" fmla="*/ 22 h 56"/>
                <a:gd name="T6" fmla="*/ 8 w 69"/>
                <a:gd name="T7" fmla="*/ 29 h 56"/>
                <a:gd name="T8" fmla="*/ 26 w 69"/>
                <a:gd name="T9" fmla="*/ 48 h 56"/>
                <a:gd name="T10" fmla="*/ 62 w 69"/>
                <a:gd name="T11" fmla="*/ 13 h 56"/>
                <a:gd name="T12" fmla="*/ 55 w 69"/>
                <a:gd name="T13" fmla="*/ 8 h 56"/>
                <a:gd name="T14" fmla="*/ 55 w 69"/>
                <a:gd name="T15" fmla="*/ 0 h 56"/>
                <a:gd name="T16" fmla="*/ 69 w 69"/>
                <a:gd name="T17" fmla="*/ 13 h 56"/>
                <a:gd name="T18" fmla="*/ 26 w 69"/>
                <a:gd name="T19" fmla="*/ 56 h 56"/>
                <a:gd name="T20" fmla="*/ 0 w 69"/>
                <a:gd name="T21" fmla="*/ 29 h 56"/>
                <a:gd name="T22" fmla="*/ 13 w 69"/>
                <a:gd name="T23" fmla="*/ 16 h 56"/>
                <a:gd name="T24" fmla="*/ 26 w 69"/>
                <a:gd name="T25" fmla="*/ 29 h 56"/>
                <a:gd name="T26" fmla="*/ 55 w 69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56">
                  <a:moveTo>
                    <a:pt x="55" y="8"/>
                  </a:moveTo>
                  <a:lnTo>
                    <a:pt x="26" y="36"/>
                  </a:lnTo>
                  <a:lnTo>
                    <a:pt x="13" y="22"/>
                  </a:lnTo>
                  <a:lnTo>
                    <a:pt x="8" y="29"/>
                  </a:lnTo>
                  <a:lnTo>
                    <a:pt x="26" y="48"/>
                  </a:lnTo>
                  <a:lnTo>
                    <a:pt x="62" y="13"/>
                  </a:lnTo>
                  <a:lnTo>
                    <a:pt x="55" y="8"/>
                  </a:lnTo>
                  <a:close/>
                  <a:moveTo>
                    <a:pt x="55" y="0"/>
                  </a:moveTo>
                  <a:lnTo>
                    <a:pt x="69" y="13"/>
                  </a:lnTo>
                  <a:lnTo>
                    <a:pt x="26" y="56"/>
                  </a:lnTo>
                  <a:lnTo>
                    <a:pt x="0" y="29"/>
                  </a:lnTo>
                  <a:lnTo>
                    <a:pt x="13" y="16"/>
                  </a:lnTo>
                  <a:lnTo>
                    <a:pt x="26" y="2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C94E3868-0CB7-4C84-BF12-4F302456C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7384" y="4478321"/>
              <a:ext cx="123677" cy="162420"/>
            </a:xfrm>
            <a:custGeom>
              <a:avLst/>
              <a:gdLst>
                <a:gd name="T0" fmla="*/ 55 w 83"/>
                <a:gd name="T1" fmla="*/ 81 h 109"/>
                <a:gd name="T2" fmla="*/ 55 w 83"/>
                <a:gd name="T3" fmla="*/ 102 h 109"/>
                <a:gd name="T4" fmla="*/ 76 w 83"/>
                <a:gd name="T5" fmla="*/ 81 h 109"/>
                <a:gd name="T6" fmla="*/ 55 w 83"/>
                <a:gd name="T7" fmla="*/ 81 h 109"/>
                <a:gd name="T8" fmla="*/ 4 w 83"/>
                <a:gd name="T9" fmla="*/ 13 h 109"/>
                <a:gd name="T10" fmla="*/ 11 w 83"/>
                <a:gd name="T11" fmla="*/ 13 h 109"/>
                <a:gd name="T12" fmla="*/ 11 w 83"/>
                <a:gd name="T13" fmla="*/ 20 h 109"/>
                <a:gd name="T14" fmla="*/ 7 w 83"/>
                <a:gd name="T15" fmla="*/ 20 h 109"/>
                <a:gd name="T16" fmla="*/ 7 w 83"/>
                <a:gd name="T17" fmla="*/ 102 h 109"/>
                <a:gd name="T18" fmla="*/ 48 w 83"/>
                <a:gd name="T19" fmla="*/ 102 h 109"/>
                <a:gd name="T20" fmla="*/ 48 w 83"/>
                <a:gd name="T21" fmla="*/ 74 h 109"/>
                <a:gd name="T22" fmla="*/ 76 w 83"/>
                <a:gd name="T23" fmla="*/ 74 h 109"/>
                <a:gd name="T24" fmla="*/ 76 w 83"/>
                <a:gd name="T25" fmla="*/ 20 h 109"/>
                <a:gd name="T26" fmla="*/ 72 w 83"/>
                <a:gd name="T27" fmla="*/ 20 h 109"/>
                <a:gd name="T28" fmla="*/ 72 w 83"/>
                <a:gd name="T29" fmla="*/ 13 h 109"/>
                <a:gd name="T30" fmla="*/ 79 w 83"/>
                <a:gd name="T31" fmla="*/ 13 h 109"/>
                <a:gd name="T32" fmla="*/ 80 w 83"/>
                <a:gd name="T33" fmla="*/ 15 h 109"/>
                <a:gd name="T34" fmla="*/ 82 w 83"/>
                <a:gd name="T35" fmla="*/ 15 h 109"/>
                <a:gd name="T36" fmla="*/ 83 w 83"/>
                <a:gd name="T37" fmla="*/ 17 h 109"/>
                <a:gd name="T38" fmla="*/ 83 w 83"/>
                <a:gd name="T39" fmla="*/ 84 h 109"/>
                <a:gd name="T40" fmla="*/ 58 w 83"/>
                <a:gd name="T41" fmla="*/ 109 h 109"/>
                <a:gd name="T42" fmla="*/ 4 w 83"/>
                <a:gd name="T43" fmla="*/ 109 h 109"/>
                <a:gd name="T44" fmla="*/ 2 w 83"/>
                <a:gd name="T45" fmla="*/ 109 h 109"/>
                <a:gd name="T46" fmla="*/ 0 w 83"/>
                <a:gd name="T47" fmla="*/ 108 h 109"/>
                <a:gd name="T48" fmla="*/ 0 w 83"/>
                <a:gd name="T49" fmla="*/ 105 h 109"/>
                <a:gd name="T50" fmla="*/ 0 w 83"/>
                <a:gd name="T51" fmla="*/ 17 h 109"/>
                <a:gd name="T52" fmla="*/ 0 w 83"/>
                <a:gd name="T53" fmla="*/ 15 h 109"/>
                <a:gd name="T54" fmla="*/ 2 w 83"/>
                <a:gd name="T55" fmla="*/ 15 h 109"/>
                <a:gd name="T56" fmla="*/ 4 w 83"/>
                <a:gd name="T57" fmla="*/ 13 h 109"/>
                <a:gd name="T58" fmla="*/ 35 w 83"/>
                <a:gd name="T59" fmla="*/ 7 h 109"/>
                <a:gd name="T60" fmla="*/ 35 w 83"/>
                <a:gd name="T61" fmla="*/ 7 h 109"/>
                <a:gd name="T62" fmla="*/ 35 w 83"/>
                <a:gd name="T63" fmla="*/ 13 h 109"/>
                <a:gd name="T64" fmla="*/ 48 w 83"/>
                <a:gd name="T65" fmla="*/ 13 h 109"/>
                <a:gd name="T66" fmla="*/ 48 w 83"/>
                <a:gd name="T67" fmla="*/ 7 h 109"/>
                <a:gd name="T68" fmla="*/ 48 w 83"/>
                <a:gd name="T69" fmla="*/ 7 h 109"/>
                <a:gd name="T70" fmla="*/ 35 w 83"/>
                <a:gd name="T71" fmla="*/ 7 h 109"/>
                <a:gd name="T72" fmla="*/ 35 w 83"/>
                <a:gd name="T73" fmla="*/ 0 h 109"/>
                <a:gd name="T74" fmla="*/ 48 w 83"/>
                <a:gd name="T75" fmla="*/ 0 h 109"/>
                <a:gd name="T76" fmla="*/ 52 w 83"/>
                <a:gd name="T77" fmla="*/ 1 h 109"/>
                <a:gd name="T78" fmla="*/ 54 w 83"/>
                <a:gd name="T79" fmla="*/ 3 h 109"/>
                <a:gd name="T80" fmla="*/ 55 w 83"/>
                <a:gd name="T81" fmla="*/ 7 h 109"/>
                <a:gd name="T82" fmla="*/ 55 w 83"/>
                <a:gd name="T83" fmla="*/ 13 h 109"/>
                <a:gd name="T84" fmla="*/ 68 w 83"/>
                <a:gd name="T85" fmla="*/ 13 h 109"/>
                <a:gd name="T86" fmla="*/ 68 w 83"/>
                <a:gd name="T87" fmla="*/ 27 h 109"/>
                <a:gd name="T88" fmla="*/ 14 w 83"/>
                <a:gd name="T89" fmla="*/ 27 h 109"/>
                <a:gd name="T90" fmla="*/ 14 w 83"/>
                <a:gd name="T91" fmla="*/ 13 h 109"/>
                <a:gd name="T92" fmla="*/ 28 w 83"/>
                <a:gd name="T93" fmla="*/ 13 h 109"/>
                <a:gd name="T94" fmla="*/ 28 w 83"/>
                <a:gd name="T95" fmla="*/ 7 h 109"/>
                <a:gd name="T96" fmla="*/ 28 w 83"/>
                <a:gd name="T97" fmla="*/ 3 h 109"/>
                <a:gd name="T98" fmla="*/ 31 w 83"/>
                <a:gd name="T99" fmla="*/ 1 h 109"/>
                <a:gd name="T100" fmla="*/ 35 w 83"/>
                <a:gd name="T10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109">
                  <a:moveTo>
                    <a:pt x="55" y="81"/>
                  </a:moveTo>
                  <a:lnTo>
                    <a:pt x="55" y="102"/>
                  </a:lnTo>
                  <a:lnTo>
                    <a:pt x="76" y="81"/>
                  </a:lnTo>
                  <a:lnTo>
                    <a:pt x="55" y="81"/>
                  </a:lnTo>
                  <a:close/>
                  <a:moveTo>
                    <a:pt x="4" y="13"/>
                  </a:moveTo>
                  <a:lnTo>
                    <a:pt x="11" y="13"/>
                  </a:lnTo>
                  <a:lnTo>
                    <a:pt x="11" y="20"/>
                  </a:lnTo>
                  <a:lnTo>
                    <a:pt x="7" y="20"/>
                  </a:lnTo>
                  <a:lnTo>
                    <a:pt x="7" y="102"/>
                  </a:lnTo>
                  <a:lnTo>
                    <a:pt x="48" y="102"/>
                  </a:lnTo>
                  <a:lnTo>
                    <a:pt x="48" y="74"/>
                  </a:lnTo>
                  <a:lnTo>
                    <a:pt x="76" y="74"/>
                  </a:lnTo>
                  <a:lnTo>
                    <a:pt x="76" y="20"/>
                  </a:lnTo>
                  <a:lnTo>
                    <a:pt x="72" y="20"/>
                  </a:lnTo>
                  <a:lnTo>
                    <a:pt x="72" y="13"/>
                  </a:lnTo>
                  <a:lnTo>
                    <a:pt x="79" y="13"/>
                  </a:lnTo>
                  <a:lnTo>
                    <a:pt x="80" y="15"/>
                  </a:lnTo>
                  <a:lnTo>
                    <a:pt x="82" y="15"/>
                  </a:lnTo>
                  <a:lnTo>
                    <a:pt x="83" y="17"/>
                  </a:lnTo>
                  <a:lnTo>
                    <a:pt x="83" y="84"/>
                  </a:lnTo>
                  <a:lnTo>
                    <a:pt x="58" y="109"/>
                  </a:lnTo>
                  <a:lnTo>
                    <a:pt x="4" y="109"/>
                  </a:lnTo>
                  <a:lnTo>
                    <a:pt x="2" y="109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4" y="13"/>
                  </a:lnTo>
                  <a:close/>
                  <a:moveTo>
                    <a:pt x="35" y="7"/>
                  </a:moveTo>
                  <a:lnTo>
                    <a:pt x="35" y="7"/>
                  </a:lnTo>
                  <a:lnTo>
                    <a:pt x="35" y="13"/>
                  </a:lnTo>
                  <a:lnTo>
                    <a:pt x="48" y="1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5" y="7"/>
                  </a:lnTo>
                  <a:close/>
                  <a:moveTo>
                    <a:pt x="35" y="0"/>
                  </a:moveTo>
                  <a:lnTo>
                    <a:pt x="48" y="0"/>
                  </a:lnTo>
                  <a:lnTo>
                    <a:pt x="52" y="1"/>
                  </a:lnTo>
                  <a:lnTo>
                    <a:pt x="54" y="3"/>
                  </a:lnTo>
                  <a:lnTo>
                    <a:pt x="55" y="7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27"/>
                  </a:lnTo>
                  <a:lnTo>
                    <a:pt x="14" y="27"/>
                  </a:lnTo>
                  <a:lnTo>
                    <a:pt x="14" y="13"/>
                  </a:lnTo>
                  <a:lnTo>
                    <a:pt x="28" y="13"/>
                  </a:lnTo>
                  <a:lnTo>
                    <a:pt x="28" y="7"/>
                  </a:lnTo>
                  <a:lnTo>
                    <a:pt x="28" y="3"/>
                  </a:lnTo>
                  <a:lnTo>
                    <a:pt x="31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EB75C71-F39B-47C1-8EB0-FA786D72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846" y="4670542"/>
              <a:ext cx="417227" cy="233945"/>
            </a:xfrm>
            <a:custGeom>
              <a:avLst/>
              <a:gdLst>
                <a:gd name="T0" fmla="*/ 178 w 280"/>
                <a:gd name="T1" fmla="*/ 0 h 157"/>
                <a:gd name="T2" fmla="*/ 198 w 280"/>
                <a:gd name="T3" fmla="*/ 3 h 157"/>
                <a:gd name="T4" fmla="*/ 217 w 280"/>
                <a:gd name="T5" fmla="*/ 12 h 157"/>
                <a:gd name="T6" fmla="*/ 230 w 280"/>
                <a:gd name="T7" fmla="*/ 25 h 157"/>
                <a:gd name="T8" fmla="*/ 240 w 280"/>
                <a:gd name="T9" fmla="*/ 43 h 157"/>
                <a:gd name="T10" fmla="*/ 244 w 280"/>
                <a:gd name="T11" fmla="*/ 63 h 157"/>
                <a:gd name="T12" fmla="*/ 258 w 280"/>
                <a:gd name="T13" fmla="*/ 69 h 157"/>
                <a:gd name="T14" fmla="*/ 269 w 280"/>
                <a:gd name="T15" fmla="*/ 80 h 157"/>
                <a:gd name="T16" fmla="*/ 277 w 280"/>
                <a:gd name="T17" fmla="*/ 93 h 157"/>
                <a:gd name="T18" fmla="*/ 280 w 280"/>
                <a:gd name="T19" fmla="*/ 109 h 157"/>
                <a:gd name="T20" fmla="*/ 276 w 280"/>
                <a:gd name="T21" fmla="*/ 128 h 157"/>
                <a:gd name="T22" fmla="*/ 266 w 280"/>
                <a:gd name="T23" fmla="*/ 142 h 157"/>
                <a:gd name="T24" fmla="*/ 250 w 280"/>
                <a:gd name="T25" fmla="*/ 153 h 157"/>
                <a:gd name="T26" fmla="*/ 232 w 280"/>
                <a:gd name="T27" fmla="*/ 157 h 157"/>
                <a:gd name="T28" fmla="*/ 232 w 280"/>
                <a:gd name="T29" fmla="*/ 157 h 157"/>
                <a:gd name="T30" fmla="*/ 53 w 280"/>
                <a:gd name="T31" fmla="*/ 157 h 157"/>
                <a:gd name="T32" fmla="*/ 36 w 280"/>
                <a:gd name="T33" fmla="*/ 154 h 157"/>
                <a:gd name="T34" fmla="*/ 23 w 280"/>
                <a:gd name="T35" fmla="*/ 146 h 157"/>
                <a:gd name="T36" fmla="*/ 11 w 280"/>
                <a:gd name="T37" fmla="*/ 136 h 157"/>
                <a:gd name="T38" fmla="*/ 3 w 280"/>
                <a:gd name="T39" fmla="*/ 121 h 157"/>
                <a:gd name="T40" fmla="*/ 0 w 280"/>
                <a:gd name="T41" fmla="*/ 104 h 157"/>
                <a:gd name="T42" fmla="*/ 3 w 280"/>
                <a:gd name="T43" fmla="*/ 87 h 157"/>
                <a:gd name="T44" fmla="*/ 11 w 280"/>
                <a:gd name="T45" fmla="*/ 73 h 157"/>
                <a:gd name="T46" fmla="*/ 23 w 280"/>
                <a:gd name="T47" fmla="*/ 61 h 157"/>
                <a:gd name="T48" fmla="*/ 36 w 280"/>
                <a:gd name="T49" fmla="*/ 53 h 157"/>
                <a:gd name="T50" fmla="*/ 53 w 280"/>
                <a:gd name="T51" fmla="*/ 51 h 157"/>
                <a:gd name="T52" fmla="*/ 63 w 280"/>
                <a:gd name="T53" fmla="*/ 52 h 157"/>
                <a:gd name="T54" fmla="*/ 63 w 280"/>
                <a:gd name="T55" fmla="*/ 47 h 157"/>
                <a:gd name="T56" fmla="*/ 65 w 280"/>
                <a:gd name="T57" fmla="*/ 32 h 157"/>
                <a:gd name="T58" fmla="*/ 73 w 280"/>
                <a:gd name="T59" fmla="*/ 21 h 157"/>
                <a:gd name="T60" fmla="*/ 85 w 280"/>
                <a:gd name="T61" fmla="*/ 13 h 157"/>
                <a:gd name="T62" fmla="*/ 99 w 280"/>
                <a:gd name="T63" fmla="*/ 11 h 157"/>
                <a:gd name="T64" fmla="*/ 115 w 280"/>
                <a:gd name="T65" fmla="*/ 15 h 157"/>
                <a:gd name="T66" fmla="*/ 128 w 280"/>
                <a:gd name="T67" fmla="*/ 24 h 157"/>
                <a:gd name="T68" fmla="*/ 141 w 280"/>
                <a:gd name="T69" fmla="*/ 11 h 157"/>
                <a:gd name="T70" fmla="*/ 158 w 280"/>
                <a:gd name="T71" fmla="*/ 3 h 157"/>
                <a:gd name="T72" fmla="*/ 178 w 280"/>
                <a:gd name="T7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0" h="157">
                  <a:moveTo>
                    <a:pt x="178" y="0"/>
                  </a:moveTo>
                  <a:lnTo>
                    <a:pt x="198" y="3"/>
                  </a:lnTo>
                  <a:lnTo>
                    <a:pt x="217" y="12"/>
                  </a:lnTo>
                  <a:lnTo>
                    <a:pt x="230" y="25"/>
                  </a:lnTo>
                  <a:lnTo>
                    <a:pt x="240" y="43"/>
                  </a:lnTo>
                  <a:lnTo>
                    <a:pt x="244" y="63"/>
                  </a:lnTo>
                  <a:lnTo>
                    <a:pt x="258" y="69"/>
                  </a:lnTo>
                  <a:lnTo>
                    <a:pt x="269" y="80"/>
                  </a:lnTo>
                  <a:lnTo>
                    <a:pt x="277" y="93"/>
                  </a:lnTo>
                  <a:lnTo>
                    <a:pt x="280" y="109"/>
                  </a:lnTo>
                  <a:lnTo>
                    <a:pt x="276" y="128"/>
                  </a:lnTo>
                  <a:lnTo>
                    <a:pt x="266" y="142"/>
                  </a:lnTo>
                  <a:lnTo>
                    <a:pt x="250" y="153"/>
                  </a:lnTo>
                  <a:lnTo>
                    <a:pt x="232" y="157"/>
                  </a:lnTo>
                  <a:lnTo>
                    <a:pt x="232" y="157"/>
                  </a:lnTo>
                  <a:lnTo>
                    <a:pt x="53" y="157"/>
                  </a:lnTo>
                  <a:lnTo>
                    <a:pt x="36" y="154"/>
                  </a:lnTo>
                  <a:lnTo>
                    <a:pt x="23" y="146"/>
                  </a:lnTo>
                  <a:lnTo>
                    <a:pt x="11" y="136"/>
                  </a:lnTo>
                  <a:lnTo>
                    <a:pt x="3" y="121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1" y="73"/>
                  </a:lnTo>
                  <a:lnTo>
                    <a:pt x="23" y="61"/>
                  </a:lnTo>
                  <a:lnTo>
                    <a:pt x="36" y="53"/>
                  </a:lnTo>
                  <a:lnTo>
                    <a:pt x="53" y="51"/>
                  </a:lnTo>
                  <a:lnTo>
                    <a:pt x="63" y="52"/>
                  </a:lnTo>
                  <a:lnTo>
                    <a:pt x="63" y="47"/>
                  </a:lnTo>
                  <a:lnTo>
                    <a:pt x="65" y="32"/>
                  </a:lnTo>
                  <a:lnTo>
                    <a:pt x="73" y="21"/>
                  </a:lnTo>
                  <a:lnTo>
                    <a:pt x="85" y="13"/>
                  </a:lnTo>
                  <a:lnTo>
                    <a:pt x="99" y="11"/>
                  </a:lnTo>
                  <a:lnTo>
                    <a:pt x="115" y="15"/>
                  </a:lnTo>
                  <a:lnTo>
                    <a:pt x="128" y="24"/>
                  </a:lnTo>
                  <a:lnTo>
                    <a:pt x="141" y="11"/>
                  </a:lnTo>
                  <a:lnTo>
                    <a:pt x="158" y="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EBE4F02A-F246-4E35-88A5-CE077883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84" y="4061094"/>
              <a:ext cx="190732" cy="213084"/>
            </a:xfrm>
            <a:custGeom>
              <a:avLst/>
              <a:gdLst>
                <a:gd name="T0" fmla="*/ 52 w 128"/>
                <a:gd name="T1" fmla="*/ 3 h 143"/>
                <a:gd name="T2" fmla="*/ 68 w 128"/>
                <a:gd name="T3" fmla="*/ 18 h 143"/>
                <a:gd name="T4" fmla="*/ 68 w 128"/>
                <a:gd name="T5" fmla="*/ 40 h 143"/>
                <a:gd name="T6" fmla="*/ 66 w 128"/>
                <a:gd name="T7" fmla="*/ 64 h 143"/>
                <a:gd name="T8" fmla="*/ 71 w 128"/>
                <a:gd name="T9" fmla="*/ 58 h 143"/>
                <a:gd name="T10" fmla="*/ 75 w 128"/>
                <a:gd name="T11" fmla="*/ 48 h 143"/>
                <a:gd name="T12" fmla="*/ 83 w 128"/>
                <a:gd name="T13" fmla="*/ 40 h 143"/>
                <a:gd name="T14" fmla="*/ 99 w 128"/>
                <a:gd name="T15" fmla="*/ 35 h 143"/>
                <a:gd name="T16" fmla="*/ 119 w 128"/>
                <a:gd name="T17" fmla="*/ 43 h 143"/>
                <a:gd name="T18" fmla="*/ 128 w 128"/>
                <a:gd name="T19" fmla="*/ 63 h 143"/>
                <a:gd name="T20" fmla="*/ 120 w 128"/>
                <a:gd name="T21" fmla="*/ 84 h 143"/>
                <a:gd name="T22" fmla="*/ 99 w 128"/>
                <a:gd name="T23" fmla="*/ 92 h 143"/>
                <a:gd name="T24" fmla="*/ 84 w 128"/>
                <a:gd name="T25" fmla="*/ 90 h 143"/>
                <a:gd name="T26" fmla="*/ 75 w 128"/>
                <a:gd name="T27" fmla="*/ 87 h 143"/>
                <a:gd name="T28" fmla="*/ 98 w 128"/>
                <a:gd name="T29" fmla="*/ 112 h 143"/>
                <a:gd name="T30" fmla="*/ 112 w 128"/>
                <a:gd name="T31" fmla="*/ 122 h 143"/>
                <a:gd name="T32" fmla="*/ 63 w 128"/>
                <a:gd name="T33" fmla="*/ 143 h 143"/>
                <a:gd name="T34" fmla="*/ 67 w 128"/>
                <a:gd name="T35" fmla="*/ 127 h 143"/>
                <a:gd name="T36" fmla="*/ 63 w 128"/>
                <a:gd name="T37" fmla="*/ 92 h 143"/>
                <a:gd name="T38" fmla="*/ 58 w 128"/>
                <a:gd name="T39" fmla="*/ 100 h 143"/>
                <a:gd name="T40" fmla="*/ 54 w 128"/>
                <a:gd name="T41" fmla="*/ 110 h 143"/>
                <a:gd name="T42" fmla="*/ 47 w 128"/>
                <a:gd name="T43" fmla="*/ 118 h 143"/>
                <a:gd name="T44" fmla="*/ 30 w 128"/>
                <a:gd name="T45" fmla="*/ 123 h 143"/>
                <a:gd name="T46" fmla="*/ 10 w 128"/>
                <a:gd name="T47" fmla="*/ 115 h 143"/>
                <a:gd name="T48" fmla="*/ 0 w 128"/>
                <a:gd name="T49" fmla="*/ 95 h 143"/>
                <a:gd name="T50" fmla="*/ 8 w 128"/>
                <a:gd name="T51" fmla="*/ 74 h 143"/>
                <a:gd name="T52" fmla="*/ 30 w 128"/>
                <a:gd name="T53" fmla="*/ 66 h 143"/>
                <a:gd name="T54" fmla="*/ 44 w 128"/>
                <a:gd name="T55" fmla="*/ 68 h 143"/>
                <a:gd name="T56" fmla="*/ 52 w 128"/>
                <a:gd name="T57" fmla="*/ 71 h 143"/>
                <a:gd name="T58" fmla="*/ 46 w 128"/>
                <a:gd name="T59" fmla="*/ 63 h 143"/>
                <a:gd name="T60" fmla="*/ 36 w 128"/>
                <a:gd name="T61" fmla="*/ 58 h 143"/>
                <a:gd name="T62" fmla="*/ 28 w 128"/>
                <a:gd name="T63" fmla="*/ 54 h 143"/>
                <a:gd name="T64" fmla="*/ 20 w 128"/>
                <a:gd name="T65" fmla="*/ 46 h 143"/>
                <a:gd name="T66" fmla="*/ 14 w 128"/>
                <a:gd name="T67" fmla="*/ 30 h 143"/>
                <a:gd name="T68" fmla="*/ 22 w 128"/>
                <a:gd name="T69" fmla="*/ 10 h 143"/>
                <a:gd name="T70" fmla="*/ 42 w 128"/>
                <a:gd name="T7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43">
                  <a:moveTo>
                    <a:pt x="42" y="0"/>
                  </a:moveTo>
                  <a:lnTo>
                    <a:pt x="52" y="3"/>
                  </a:lnTo>
                  <a:lnTo>
                    <a:pt x="62" y="8"/>
                  </a:lnTo>
                  <a:lnTo>
                    <a:pt x="68" y="18"/>
                  </a:lnTo>
                  <a:lnTo>
                    <a:pt x="71" y="30"/>
                  </a:lnTo>
                  <a:lnTo>
                    <a:pt x="68" y="40"/>
                  </a:lnTo>
                  <a:lnTo>
                    <a:pt x="66" y="52"/>
                  </a:lnTo>
                  <a:lnTo>
                    <a:pt x="66" y="64"/>
                  </a:lnTo>
                  <a:lnTo>
                    <a:pt x="68" y="60"/>
                  </a:lnTo>
                  <a:lnTo>
                    <a:pt x="71" y="58"/>
                  </a:lnTo>
                  <a:lnTo>
                    <a:pt x="72" y="54"/>
                  </a:lnTo>
                  <a:lnTo>
                    <a:pt x="75" y="48"/>
                  </a:lnTo>
                  <a:lnTo>
                    <a:pt x="78" y="44"/>
                  </a:lnTo>
                  <a:lnTo>
                    <a:pt x="83" y="40"/>
                  </a:lnTo>
                  <a:lnTo>
                    <a:pt x="87" y="38"/>
                  </a:lnTo>
                  <a:lnTo>
                    <a:pt x="99" y="35"/>
                  </a:lnTo>
                  <a:lnTo>
                    <a:pt x="110" y="36"/>
                  </a:lnTo>
                  <a:lnTo>
                    <a:pt x="119" y="43"/>
                  </a:lnTo>
                  <a:lnTo>
                    <a:pt x="126" y="52"/>
                  </a:lnTo>
                  <a:lnTo>
                    <a:pt x="128" y="63"/>
                  </a:lnTo>
                  <a:lnTo>
                    <a:pt x="126" y="75"/>
                  </a:lnTo>
                  <a:lnTo>
                    <a:pt x="120" y="84"/>
                  </a:lnTo>
                  <a:lnTo>
                    <a:pt x="111" y="90"/>
                  </a:lnTo>
                  <a:lnTo>
                    <a:pt x="99" y="92"/>
                  </a:lnTo>
                  <a:lnTo>
                    <a:pt x="88" y="90"/>
                  </a:lnTo>
                  <a:lnTo>
                    <a:pt x="84" y="90"/>
                  </a:lnTo>
                  <a:lnTo>
                    <a:pt x="80" y="88"/>
                  </a:lnTo>
                  <a:lnTo>
                    <a:pt x="75" y="87"/>
                  </a:lnTo>
                  <a:lnTo>
                    <a:pt x="86" y="103"/>
                  </a:lnTo>
                  <a:lnTo>
                    <a:pt x="98" y="112"/>
                  </a:lnTo>
                  <a:lnTo>
                    <a:pt x="110" y="116"/>
                  </a:lnTo>
                  <a:lnTo>
                    <a:pt x="112" y="122"/>
                  </a:lnTo>
                  <a:lnTo>
                    <a:pt x="88" y="132"/>
                  </a:lnTo>
                  <a:lnTo>
                    <a:pt x="63" y="143"/>
                  </a:lnTo>
                  <a:lnTo>
                    <a:pt x="62" y="138"/>
                  </a:lnTo>
                  <a:lnTo>
                    <a:pt x="67" y="127"/>
                  </a:lnTo>
                  <a:lnTo>
                    <a:pt x="68" y="111"/>
                  </a:lnTo>
                  <a:lnTo>
                    <a:pt x="63" y="92"/>
                  </a:lnTo>
                  <a:lnTo>
                    <a:pt x="60" y="96"/>
                  </a:lnTo>
                  <a:lnTo>
                    <a:pt x="58" y="100"/>
                  </a:lnTo>
                  <a:lnTo>
                    <a:pt x="56" y="104"/>
                  </a:lnTo>
                  <a:lnTo>
                    <a:pt x="54" y="110"/>
                  </a:lnTo>
                  <a:lnTo>
                    <a:pt x="51" y="114"/>
                  </a:lnTo>
                  <a:lnTo>
                    <a:pt x="47" y="118"/>
                  </a:lnTo>
                  <a:lnTo>
                    <a:pt x="42" y="120"/>
                  </a:lnTo>
                  <a:lnTo>
                    <a:pt x="30" y="123"/>
                  </a:lnTo>
                  <a:lnTo>
                    <a:pt x="19" y="122"/>
                  </a:lnTo>
                  <a:lnTo>
                    <a:pt x="10" y="115"/>
                  </a:lnTo>
                  <a:lnTo>
                    <a:pt x="3" y="106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8" y="74"/>
                  </a:lnTo>
                  <a:lnTo>
                    <a:pt x="18" y="68"/>
                  </a:lnTo>
                  <a:lnTo>
                    <a:pt x="30" y="66"/>
                  </a:lnTo>
                  <a:lnTo>
                    <a:pt x="40" y="67"/>
                  </a:lnTo>
                  <a:lnTo>
                    <a:pt x="44" y="68"/>
                  </a:lnTo>
                  <a:lnTo>
                    <a:pt x="48" y="70"/>
                  </a:lnTo>
                  <a:lnTo>
                    <a:pt x="52" y="71"/>
                  </a:lnTo>
                  <a:lnTo>
                    <a:pt x="50" y="67"/>
                  </a:lnTo>
                  <a:lnTo>
                    <a:pt x="46" y="63"/>
                  </a:lnTo>
                  <a:lnTo>
                    <a:pt x="42" y="60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3" y="51"/>
                  </a:lnTo>
                  <a:lnTo>
                    <a:pt x="20" y="46"/>
                  </a:lnTo>
                  <a:lnTo>
                    <a:pt x="16" y="40"/>
                  </a:lnTo>
                  <a:lnTo>
                    <a:pt x="14" y="30"/>
                  </a:lnTo>
                  <a:lnTo>
                    <a:pt x="16" y="19"/>
                  </a:lnTo>
                  <a:lnTo>
                    <a:pt x="22" y="10"/>
                  </a:lnTo>
                  <a:lnTo>
                    <a:pt x="31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139BE705-4D7C-4DB6-A6E1-1CBED7A40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197" y="4578156"/>
              <a:ext cx="101326" cy="105797"/>
            </a:xfrm>
            <a:custGeom>
              <a:avLst/>
              <a:gdLst>
                <a:gd name="T0" fmla="*/ 29 w 68"/>
                <a:gd name="T1" fmla="*/ 22 h 71"/>
                <a:gd name="T2" fmla="*/ 23 w 68"/>
                <a:gd name="T3" fmla="*/ 27 h 71"/>
                <a:gd name="T4" fmla="*/ 20 w 68"/>
                <a:gd name="T5" fmla="*/ 35 h 71"/>
                <a:gd name="T6" fmla="*/ 23 w 68"/>
                <a:gd name="T7" fmla="*/ 45 h 71"/>
                <a:gd name="T8" fmla="*/ 29 w 68"/>
                <a:gd name="T9" fmla="*/ 49 h 71"/>
                <a:gd name="T10" fmla="*/ 39 w 68"/>
                <a:gd name="T11" fmla="*/ 49 h 71"/>
                <a:gd name="T12" fmla="*/ 45 w 68"/>
                <a:gd name="T13" fmla="*/ 45 h 71"/>
                <a:gd name="T14" fmla="*/ 48 w 68"/>
                <a:gd name="T15" fmla="*/ 35 h 71"/>
                <a:gd name="T16" fmla="*/ 45 w 68"/>
                <a:gd name="T17" fmla="*/ 27 h 71"/>
                <a:gd name="T18" fmla="*/ 39 w 68"/>
                <a:gd name="T19" fmla="*/ 22 h 71"/>
                <a:gd name="T20" fmla="*/ 27 w 68"/>
                <a:gd name="T21" fmla="*/ 0 h 71"/>
                <a:gd name="T22" fmla="*/ 41 w 68"/>
                <a:gd name="T23" fmla="*/ 5 h 71"/>
                <a:gd name="T24" fmla="*/ 47 w 68"/>
                <a:gd name="T25" fmla="*/ 11 h 71"/>
                <a:gd name="T26" fmla="*/ 55 w 68"/>
                <a:gd name="T27" fmla="*/ 14 h 71"/>
                <a:gd name="T28" fmla="*/ 61 w 68"/>
                <a:gd name="T29" fmla="*/ 11 h 71"/>
                <a:gd name="T30" fmla="*/ 65 w 68"/>
                <a:gd name="T31" fmla="*/ 26 h 71"/>
                <a:gd name="T32" fmla="*/ 61 w 68"/>
                <a:gd name="T33" fmla="*/ 34 h 71"/>
                <a:gd name="T34" fmla="*/ 64 w 68"/>
                <a:gd name="T35" fmla="*/ 42 h 71"/>
                <a:gd name="T36" fmla="*/ 68 w 68"/>
                <a:gd name="T37" fmla="*/ 47 h 71"/>
                <a:gd name="T38" fmla="*/ 57 w 68"/>
                <a:gd name="T39" fmla="*/ 58 h 71"/>
                <a:gd name="T40" fmla="*/ 49 w 68"/>
                <a:gd name="T41" fmla="*/ 59 h 71"/>
                <a:gd name="T42" fmla="*/ 43 w 68"/>
                <a:gd name="T43" fmla="*/ 65 h 71"/>
                <a:gd name="T44" fmla="*/ 41 w 68"/>
                <a:gd name="T45" fmla="*/ 71 h 71"/>
                <a:gd name="T46" fmla="*/ 27 w 68"/>
                <a:gd name="T47" fmla="*/ 67 h 71"/>
                <a:gd name="T48" fmla="*/ 21 w 68"/>
                <a:gd name="T49" fmla="*/ 61 h 71"/>
                <a:gd name="T50" fmla="*/ 13 w 68"/>
                <a:gd name="T51" fmla="*/ 58 h 71"/>
                <a:gd name="T52" fmla="*/ 7 w 68"/>
                <a:gd name="T53" fmla="*/ 59 h 71"/>
                <a:gd name="T54" fmla="*/ 3 w 68"/>
                <a:gd name="T55" fmla="*/ 45 h 71"/>
                <a:gd name="T56" fmla="*/ 7 w 68"/>
                <a:gd name="T57" fmla="*/ 37 h 71"/>
                <a:gd name="T58" fmla="*/ 5 w 68"/>
                <a:gd name="T59" fmla="*/ 29 h 71"/>
                <a:gd name="T60" fmla="*/ 0 w 68"/>
                <a:gd name="T61" fmla="*/ 23 h 71"/>
                <a:gd name="T62" fmla="*/ 11 w 68"/>
                <a:gd name="T63" fmla="*/ 13 h 71"/>
                <a:gd name="T64" fmla="*/ 19 w 68"/>
                <a:gd name="T65" fmla="*/ 13 h 71"/>
                <a:gd name="T66" fmla="*/ 25 w 68"/>
                <a:gd name="T67" fmla="*/ 7 h 71"/>
                <a:gd name="T68" fmla="*/ 27 w 68"/>
                <a:gd name="T6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71">
                  <a:moveTo>
                    <a:pt x="35" y="21"/>
                  </a:moveTo>
                  <a:lnTo>
                    <a:pt x="29" y="22"/>
                  </a:lnTo>
                  <a:lnTo>
                    <a:pt x="25" y="23"/>
                  </a:lnTo>
                  <a:lnTo>
                    <a:pt x="23" y="27"/>
                  </a:lnTo>
                  <a:lnTo>
                    <a:pt x="20" y="31"/>
                  </a:lnTo>
                  <a:lnTo>
                    <a:pt x="20" y="35"/>
                  </a:lnTo>
                  <a:lnTo>
                    <a:pt x="20" y="41"/>
                  </a:lnTo>
                  <a:lnTo>
                    <a:pt x="23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5" y="50"/>
                  </a:lnTo>
                  <a:lnTo>
                    <a:pt x="39" y="49"/>
                  </a:lnTo>
                  <a:lnTo>
                    <a:pt x="43" y="47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48" y="35"/>
                  </a:lnTo>
                  <a:lnTo>
                    <a:pt x="48" y="31"/>
                  </a:lnTo>
                  <a:lnTo>
                    <a:pt x="45" y="27"/>
                  </a:lnTo>
                  <a:lnTo>
                    <a:pt x="43" y="23"/>
                  </a:lnTo>
                  <a:lnTo>
                    <a:pt x="39" y="22"/>
                  </a:lnTo>
                  <a:lnTo>
                    <a:pt x="35" y="21"/>
                  </a:lnTo>
                  <a:close/>
                  <a:moveTo>
                    <a:pt x="27" y="0"/>
                  </a:moveTo>
                  <a:lnTo>
                    <a:pt x="41" y="0"/>
                  </a:lnTo>
                  <a:lnTo>
                    <a:pt x="41" y="5"/>
                  </a:lnTo>
                  <a:lnTo>
                    <a:pt x="44" y="9"/>
                  </a:lnTo>
                  <a:lnTo>
                    <a:pt x="47" y="11"/>
                  </a:lnTo>
                  <a:lnTo>
                    <a:pt x="51" y="13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1" y="11"/>
                  </a:lnTo>
                  <a:lnTo>
                    <a:pt x="68" y="23"/>
                  </a:lnTo>
                  <a:lnTo>
                    <a:pt x="65" y="26"/>
                  </a:lnTo>
                  <a:lnTo>
                    <a:pt x="63" y="30"/>
                  </a:lnTo>
                  <a:lnTo>
                    <a:pt x="61" y="34"/>
                  </a:lnTo>
                  <a:lnTo>
                    <a:pt x="61" y="38"/>
                  </a:lnTo>
                  <a:lnTo>
                    <a:pt x="64" y="42"/>
                  </a:lnTo>
                  <a:lnTo>
                    <a:pt x="65" y="45"/>
                  </a:lnTo>
                  <a:lnTo>
                    <a:pt x="68" y="47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3" y="58"/>
                  </a:lnTo>
                  <a:lnTo>
                    <a:pt x="49" y="59"/>
                  </a:lnTo>
                  <a:lnTo>
                    <a:pt x="45" y="61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41" y="71"/>
                  </a:lnTo>
                  <a:lnTo>
                    <a:pt x="27" y="71"/>
                  </a:lnTo>
                  <a:lnTo>
                    <a:pt x="27" y="67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7" y="58"/>
                  </a:lnTo>
                  <a:lnTo>
                    <a:pt x="13" y="58"/>
                  </a:lnTo>
                  <a:lnTo>
                    <a:pt x="9" y="58"/>
                  </a:lnTo>
                  <a:lnTo>
                    <a:pt x="7" y="59"/>
                  </a:lnTo>
                  <a:lnTo>
                    <a:pt x="0" y="47"/>
                  </a:lnTo>
                  <a:lnTo>
                    <a:pt x="3" y="45"/>
                  </a:lnTo>
                  <a:lnTo>
                    <a:pt x="5" y="41"/>
                  </a:lnTo>
                  <a:lnTo>
                    <a:pt x="7" y="37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6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1" y="13"/>
                  </a:lnTo>
                  <a:lnTo>
                    <a:pt x="15" y="14"/>
                  </a:lnTo>
                  <a:lnTo>
                    <a:pt x="19" y="13"/>
                  </a:lnTo>
                  <a:lnTo>
                    <a:pt x="23" y="10"/>
                  </a:lnTo>
                  <a:lnTo>
                    <a:pt x="25" y="7"/>
                  </a:lnTo>
                  <a:lnTo>
                    <a:pt x="27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42656F7E-3CDF-4F90-AE7B-17D5C212C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602" y="4303979"/>
              <a:ext cx="150499" cy="150499"/>
            </a:xfrm>
            <a:custGeom>
              <a:avLst/>
              <a:gdLst>
                <a:gd name="T0" fmla="*/ 89 w 101"/>
                <a:gd name="T1" fmla="*/ 0 h 101"/>
                <a:gd name="T2" fmla="*/ 101 w 101"/>
                <a:gd name="T3" fmla="*/ 12 h 101"/>
                <a:gd name="T4" fmla="*/ 57 w 101"/>
                <a:gd name="T5" fmla="*/ 45 h 101"/>
                <a:gd name="T6" fmla="*/ 76 w 101"/>
                <a:gd name="T7" fmla="*/ 64 h 101"/>
                <a:gd name="T8" fmla="*/ 101 w 101"/>
                <a:gd name="T9" fmla="*/ 64 h 101"/>
                <a:gd name="T10" fmla="*/ 101 w 101"/>
                <a:gd name="T11" fmla="*/ 76 h 101"/>
                <a:gd name="T12" fmla="*/ 82 w 101"/>
                <a:gd name="T13" fmla="*/ 82 h 101"/>
                <a:gd name="T14" fmla="*/ 76 w 101"/>
                <a:gd name="T15" fmla="*/ 101 h 101"/>
                <a:gd name="T16" fmla="*/ 62 w 101"/>
                <a:gd name="T17" fmla="*/ 101 h 101"/>
                <a:gd name="T18" fmla="*/ 62 w 101"/>
                <a:gd name="T19" fmla="*/ 76 h 101"/>
                <a:gd name="T20" fmla="*/ 45 w 101"/>
                <a:gd name="T21" fmla="*/ 58 h 101"/>
                <a:gd name="T22" fmla="*/ 12 w 101"/>
                <a:gd name="T23" fmla="*/ 101 h 101"/>
                <a:gd name="T24" fmla="*/ 0 w 101"/>
                <a:gd name="T25" fmla="*/ 89 h 101"/>
                <a:gd name="T26" fmla="*/ 21 w 101"/>
                <a:gd name="T27" fmla="*/ 34 h 101"/>
                <a:gd name="T28" fmla="*/ 4 w 101"/>
                <a:gd name="T29" fmla="*/ 17 h 101"/>
                <a:gd name="T30" fmla="*/ 1 w 101"/>
                <a:gd name="T31" fmla="*/ 14 h 101"/>
                <a:gd name="T32" fmla="*/ 0 w 101"/>
                <a:gd name="T33" fmla="*/ 10 h 101"/>
                <a:gd name="T34" fmla="*/ 0 w 101"/>
                <a:gd name="T35" fmla="*/ 8 h 101"/>
                <a:gd name="T36" fmla="*/ 0 w 101"/>
                <a:gd name="T37" fmla="*/ 4 h 101"/>
                <a:gd name="T38" fmla="*/ 1 w 101"/>
                <a:gd name="T39" fmla="*/ 1 h 101"/>
                <a:gd name="T40" fmla="*/ 4 w 101"/>
                <a:gd name="T41" fmla="*/ 0 h 101"/>
                <a:gd name="T42" fmla="*/ 7 w 101"/>
                <a:gd name="T43" fmla="*/ 0 h 101"/>
                <a:gd name="T44" fmla="*/ 11 w 101"/>
                <a:gd name="T45" fmla="*/ 0 h 101"/>
                <a:gd name="T46" fmla="*/ 13 w 101"/>
                <a:gd name="T47" fmla="*/ 3 h 101"/>
                <a:gd name="T48" fmla="*/ 17 w 101"/>
                <a:gd name="T49" fmla="*/ 4 h 101"/>
                <a:gd name="T50" fmla="*/ 34 w 101"/>
                <a:gd name="T51" fmla="*/ 21 h 101"/>
                <a:gd name="T52" fmla="*/ 89 w 101"/>
                <a:gd name="T5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1" h="101">
                  <a:moveTo>
                    <a:pt x="89" y="0"/>
                  </a:moveTo>
                  <a:lnTo>
                    <a:pt x="101" y="12"/>
                  </a:lnTo>
                  <a:lnTo>
                    <a:pt x="57" y="45"/>
                  </a:lnTo>
                  <a:lnTo>
                    <a:pt x="76" y="64"/>
                  </a:lnTo>
                  <a:lnTo>
                    <a:pt x="101" y="64"/>
                  </a:lnTo>
                  <a:lnTo>
                    <a:pt x="101" y="76"/>
                  </a:lnTo>
                  <a:lnTo>
                    <a:pt x="82" y="82"/>
                  </a:lnTo>
                  <a:lnTo>
                    <a:pt x="76" y="101"/>
                  </a:lnTo>
                  <a:lnTo>
                    <a:pt x="62" y="101"/>
                  </a:lnTo>
                  <a:lnTo>
                    <a:pt x="62" y="76"/>
                  </a:lnTo>
                  <a:lnTo>
                    <a:pt x="45" y="58"/>
                  </a:lnTo>
                  <a:lnTo>
                    <a:pt x="12" y="101"/>
                  </a:lnTo>
                  <a:lnTo>
                    <a:pt x="0" y="89"/>
                  </a:lnTo>
                  <a:lnTo>
                    <a:pt x="21" y="34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34" y="2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16645B51-D92B-43E8-A364-4499EBAED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0864" y="4402325"/>
              <a:ext cx="49173" cy="95366"/>
            </a:xfrm>
            <a:custGeom>
              <a:avLst/>
              <a:gdLst>
                <a:gd name="T0" fmla="*/ 24 w 33"/>
                <a:gd name="T1" fmla="*/ 24 h 64"/>
                <a:gd name="T2" fmla="*/ 29 w 33"/>
                <a:gd name="T3" fmla="*/ 30 h 64"/>
                <a:gd name="T4" fmla="*/ 33 w 33"/>
                <a:gd name="T5" fmla="*/ 48 h 64"/>
                <a:gd name="T6" fmla="*/ 32 w 33"/>
                <a:gd name="T7" fmla="*/ 56 h 64"/>
                <a:gd name="T8" fmla="*/ 27 w 33"/>
                <a:gd name="T9" fmla="*/ 63 h 64"/>
                <a:gd name="T10" fmla="*/ 23 w 33"/>
                <a:gd name="T11" fmla="*/ 64 h 64"/>
                <a:gd name="T12" fmla="*/ 16 w 33"/>
                <a:gd name="T13" fmla="*/ 63 h 64"/>
                <a:gd name="T14" fmla="*/ 9 w 33"/>
                <a:gd name="T15" fmla="*/ 58 h 64"/>
                <a:gd name="T16" fmla="*/ 7 w 33"/>
                <a:gd name="T17" fmla="*/ 43 h 64"/>
                <a:gd name="T18" fmla="*/ 12 w 33"/>
                <a:gd name="T19" fmla="*/ 46 h 64"/>
                <a:gd name="T20" fmla="*/ 15 w 33"/>
                <a:gd name="T21" fmla="*/ 55 h 64"/>
                <a:gd name="T22" fmla="*/ 20 w 33"/>
                <a:gd name="T23" fmla="*/ 58 h 64"/>
                <a:gd name="T24" fmla="*/ 23 w 33"/>
                <a:gd name="T25" fmla="*/ 58 h 64"/>
                <a:gd name="T26" fmla="*/ 27 w 33"/>
                <a:gd name="T27" fmla="*/ 55 h 64"/>
                <a:gd name="T28" fmla="*/ 28 w 33"/>
                <a:gd name="T29" fmla="*/ 50 h 64"/>
                <a:gd name="T30" fmla="*/ 24 w 33"/>
                <a:gd name="T31" fmla="*/ 32 h 64"/>
                <a:gd name="T32" fmla="*/ 20 w 33"/>
                <a:gd name="T33" fmla="*/ 28 h 64"/>
                <a:gd name="T34" fmla="*/ 16 w 33"/>
                <a:gd name="T35" fmla="*/ 28 h 64"/>
                <a:gd name="T36" fmla="*/ 13 w 33"/>
                <a:gd name="T37" fmla="*/ 23 h 64"/>
                <a:gd name="T38" fmla="*/ 16 w 33"/>
                <a:gd name="T39" fmla="*/ 23 h 64"/>
                <a:gd name="T40" fmla="*/ 15 w 33"/>
                <a:gd name="T41" fmla="*/ 0 h 64"/>
                <a:gd name="T42" fmla="*/ 23 w 33"/>
                <a:gd name="T43" fmla="*/ 3 h 64"/>
                <a:gd name="T44" fmla="*/ 25 w 33"/>
                <a:gd name="T45" fmla="*/ 10 h 64"/>
                <a:gd name="T46" fmla="*/ 25 w 33"/>
                <a:gd name="T47" fmla="*/ 19 h 64"/>
                <a:gd name="T48" fmla="*/ 20 w 33"/>
                <a:gd name="T49" fmla="*/ 11 h 64"/>
                <a:gd name="T50" fmla="*/ 17 w 33"/>
                <a:gd name="T51" fmla="*/ 7 h 64"/>
                <a:gd name="T52" fmla="*/ 12 w 33"/>
                <a:gd name="T53" fmla="*/ 6 h 64"/>
                <a:gd name="T54" fmla="*/ 9 w 33"/>
                <a:gd name="T55" fmla="*/ 7 h 64"/>
                <a:gd name="T56" fmla="*/ 7 w 33"/>
                <a:gd name="T57" fmla="*/ 11 h 64"/>
                <a:gd name="T58" fmla="*/ 9 w 33"/>
                <a:gd name="T59" fmla="*/ 30 h 64"/>
                <a:gd name="T60" fmla="*/ 12 w 33"/>
                <a:gd name="T61" fmla="*/ 34 h 64"/>
                <a:gd name="T62" fmla="*/ 17 w 33"/>
                <a:gd name="T63" fmla="*/ 35 h 64"/>
                <a:gd name="T64" fmla="*/ 20 w 33"/>
                <a:gd name="T65" fmla="*/ 35 h 64"/>
                <a:gd name="T66" fmla="*/ 19 w 33"/>
                <a:gd name="T67" fmla="*/ 40 h 64"/>
                <a:gd name="T68" fmla="*/ 15 w 33"/>
                <a:gd name="T69" fmla="*/ 40 h 64"/>
                <a:gd name="T70" fmla="*/ 8 w 33"/>
                <a:gd name="T71" fmla="*/ 38 h 64"/>
                <a:gd name="T72" fmla="*/ 4 w 33"/>
                <a:gd name="T73" fmla="*/ 31 h 64"/>
                <a:gd name="T74" fmla="*/ 0 w 33"/>
                <a:gd name="T75" fmla="*/ 11 h 64"/>
                <a:gd name="T76" fmla="*/ 4 w 33"/>
                <a:gd name="T77" fmla="*/ 4 h 64"/>
                <a:gd name="T78" fmla="*/ 11 w 33"/>
                <a:gd name="T79" fmla="*/ 0 h 64"/>
                <a:gd name="T80" fmla="*/ 15 w 33"/>
                <a:gd name="T8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64">
                  <a:moveTo>
                    <a:pt x="20" y="23"/>
                  </a:moveTo>
                  <a:lnTo>
                    <a:pt x="24" y="24"/>
                  </a:lnTo>
                  <a:lnTo>
                    <a:pt x="27" y="26"/>
                  </a:lnTo>
                  <a:lnTo>
                    <a:pt x="29" y="30"/>
                  </a:lnTo>
                  <a:lnTo>
                    <a:pt x="31" y="34"/>
                  </a:lnTo>
                  <a:lnTo>
                    <a:pt x="33" y="48"/>
                  </a:lnTo>
                  <a:lnTo>
                    <a:pt x="33" y="54"/>
                  </a:lnTo>
                  <a:lnTo>
                    <a:pt x="32" y="56"/>
                  </a:lnTo>
                  <a:lnTo>
                    <a:pt x="31" y="60"/>
                  </a:lnTo>
                  <a:lnTo>
                    <a:pt x="27" y="63"/>
                  </a:lnTo>
                  <a:lnTo>
                    <a:pt x="24" y="64"/>
                  </a:lnTo>
                  <a:lnTo>
                    <a:pt x="23" y="64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2" y="60"/>
                  </a:lnTo>
                  <a:lnTo>
                    <a:pt x="9" y="58"/>
                  </a:lnTo>
                  <a:lnTo>
                    <a:pt x="8" y="54"/>
                  </a:lnTo>
                  <a:lnTo>
                    <a:pt x="7" y="43"/>
                  </a:lnTo>
                  <a:lnTo>
                    <a:pt x="9" y="44"/>
                  </a:lnTo>
                  <a:lnTo>
                    <a:pt x="12" y="46"/>
                  </a:lnTo>
                  <a:lnTo>
                    <a:pt x="15" y="52"/>
                  </a:lnTo>
                  <a:lnTo>
                    <a:pt x="15" y="55"/>
                  </a:lnTo>
                  <a:lnTo>
                    <a:pt x="17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58"/>
                  </a:lnTo>
                  <a:lnTo>
                    <a:pt x="27" y="55"/>
                  </a:lnTo>
                  <a:lnTo>
                    <a:pt x="28" y="52"/>
                  </a:lnTo>
                  <a:lnTo>
                    <a:pt x="28" y="50"/>
                  </a:lnTo>
                  <a:lnTo>
                    <a:pt x="25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6" y="28"/>
                  </a:lnTo>
                  <a:lnTo>
                    <a:pt x="15" y="30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20" y="23"/>
                  </a:lnTo>
                  <a:close/>
                  <a:moveTo>
                    <a:pt x="15" y="0"/>
                  </a:moveTo>
                  <a:lnTo>
                    <a:pt x="19" y="0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25" y="10"/>
                  </a:lnTo>
                  <a:lnTo>
                    <a:pt x="28" y="22"/>
                  </a:lnTo>
                  <a:lnTo>
                    <a:pt x="25" y="19"/>
                  </a:lnTo>
                  <a:lnTo>
                    <a:pt x="21" y="18"/>
                  </a:lnTo>
                  <a:lnTo>
                    <a:pt x="20" y="11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5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30"/>
                  </a:lnTo>
                  <a:lnTo>
                    <a:pt x="11" y="32"/>
                  </a:lnTo>
                  <a:lnTo>
                    <a:pt x="12" y="34"/>
                  </a:lnTo>
                  <a:lnTo>
                    <a:pt x="15" y="35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20" y="35"/>
                  </a:lnTo>
                  <a:lnTo>
                    <a:pt x="20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1" y="40"/>
                  </a:lnTo>
                  <a:lnTo>
                    <a:pt x="8" y="38"/>
                  </a:lnTo>
                  <a:lnTo>
                    <a:pt x="5" y="35"/>
                  </a:lnTo>
                  <a:lnTo>
                    <a:pt x="4" y="31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A3685990-C405-4EFA-876D-01EF0079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148" y="437550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7 h 136"/>
                <a:gd name="T4" fmla="*/ 132 w 136"/>
                <a:gd name="T5" fmla="*/ 108 h 136"/>
                <a:gd name="T6" fmla="*/ 121 w 136"/>
                <a:gd name="T7" fmla="*/ 116 h 136"/>
                <a:gd name="T8" fmla="*/ 107 w 136"/>
                <a:gd name="T9" fmla="*/ 118 h 136"/>
                <a:gd name="T10" fmla="*/ 91 w 136"/>
                <a:gd name="T11" fmla="*/ 116 h 136"/>
                <a:gd name="T12" fmla="*/ 81 w 136"/>
                <a:gd name="T13" fmla="*/ 108 h 136"/>
                <a:gd name="T14" fmla="*/ 76 w 136"/>
                <a:gd name="T15" fmla="*/ 97 h 136"/>
                <a:gd name="T16" fmla="*/ 81 w 136"/>
                <a:gd name="T17" fmla="*/ 86 h 136"/>
                <a:gd name="T18" fmla="*/ 91 w 136"/>
                <a:gd name="T19" fmla="*/ 80 h 136"/>
                <a:gd name="T20" fmla="*/ 107 w 136"/>
                <a:gd name="T21" fmla="*/ 76 h 136"/>
                <a:gd name="T22" fmla="*/ 113 w 136"/>
                <a:gd name="T23" fmla="*/ 77 h 136"/>
                <a:gd name="T24" fmla="*/ 119 w 136"/>
                <a:gd name="T25" fmla="*/ 78 h 136"/>
                <a:gd name="T26" fmla="*/ 119 w 136"/>
                <a:gd name="T27" fmla="*/ 34 h 136"/>
                <a:gd name="T28" fmla="*/ 60 w 136"/>
                <a:gd name="T29" fmla="*/ 50 h 136"/>
                <a:gd name="T30" fmla="*/ 60 w 136"/>
                <a:gd name="T31" fmla="*/ 114 h 136"/>
                <a:gd name="T32" fmla="*/ 56 w 136"/>
                <a:gd name="T33" fmla="*/ 125 h 136"/>
                <a:gd name="T34" fmla="*/ 45 w 136"/>
                <a:gd name="T35" fmla="*/ 133 h 136"/>
                <a:gd name="T36" fmla="*/ 31 w 136"/>
                <a:gd name="T37" fmla="*/ 136 h 136"/>
                <a:gd name="T38" fmla="*/ 15 w 136"/>
                <a:gd name="T39" fmla="*/ 133 h 136"/>
                <a:gd name="T40" fmla="*/ 4 w 136"/>
                <a:gd name="T41" fmla="*/ 125 h 136"/>
                <a:gd name="T42" fmla="*/ 0 w 136"/>
                <a:gd name="T43" fmla="*/ 114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3 h 136"/>
                <a:gd name="T50" fmla="*/ 36 w 136"/>
                <a:gd name="T51" fmla="*/ 94 h 136"/>
                <a:gd name="T52" fmla="*/ 43 w 136"/>
                <a:gd name="T53" fmla="*/ 96 h 136"/>
                <a:gd name="T54" fmla="*/ 43 w 136"/>
                <a:gd name="T55" fmla="*/ 25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7"/>
                  </a:lnTo>
                  <a:lnTo>
                    <a:pt x="132" y="108"/>
                  </a:lnTo>
                  <a:lnTo>
                    <a:pt x="121" y="116"/>
                  </a:lnTo>
                  <a:lnTo>
                    <a:pt x="107" y="118"/>
                  </a:lnTo>
                  <a:lnTo>
                    <a:pt x="91" y="116"/>
                  </a:lnTo>
                  <a:lnTo>
                    <a:pt x="81" y="108"/>
                  </a:lnTo>
                  <a:lnTo>
                    <a:pt x="76" y="97"/>
                  </a:lnTo>
                  <a:lnTo>
                    <a:pt x="81" y="86"/>
                  </a:lnTo>
                  <a:lnTo>
                    <a:pt x="91" y="80"/>
                  </a:lnTo>
                  <a:lnTo>
                    <a:pt x="107" y="76"/>
                  </a:lnTo>
                  <a:lnTo>
                    <a:pt x="113" y="77"/>
                  </a:lnTo>
                  <a:lnTo>
                    <a:pt x="119" y="78"/>
                  </a:lnTo>
                  <a:lnTo>
                    <a:pt x="119" y="34"/>
                  </a:lnTo>
                  <a:lnTo>
                    <a:pt x="60" y="50"/>
                  </a:lnTo>
                  <a:lnTo>
                    <a:pt x="60" y="114"/>
                  </a:lnTo>
                  <a:lnTo>
                    <a:pt x="56" y="125"/>
                  </a:lnTo>
                  <a:lnTo>
                    <a:pt x="45" y="133"/>
                  </a:lnTo>
                  <a:lnTo>
                    <a:pt x="31" y="136"/>
                  </a:lnTo>
                  <a:lnTo>
                    <a:pt x="15" y="133"/>
                  </a:lnTo>
                  <a:lnTo>
                    <a:pt x="4" y="125"/>
                  </a:lnTo>
                  <a:lnTo>
                    <a:pt x="0" y="114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3"/>
                  </a:lnTo>
                  <a:lnTo>
                    <a:pt x="36" y="94"/>
                  </a:lnTo>
                  <a:lnTo>
                    <a:pt x="43" y="96"/>
                  </a:lnTo>
                  <a:lnTo>
                    <a:pt x="43" y="2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1269AF21-5B4F-4B84-B662-5156A1314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48" y="3932946"/>
              <a:ext cx="140069" cy="199673"/>
            </a:xfrm>
            <a:custGeom>
              <a:avLst/>
              <a:gdLst>
                <a:gd name="T0" fmla="*/ 87 w 94"/>
                <a:gd name="T1" fmla="*/ 61 h 134"/>
                <a:gd name="T2" fmla="*/ 91 w 94"/>
                <a:gd name="T3" fmla="*/ 61 h 134"/>
                <a:gd name="T4" fmla="*/ 94 w 94"/>
                <a:gd name="T5" fmla="*/ 64 h 134"/>
                <a:gd name="T6" fmla="*/ 94 w 94"/>
                <a:gd name="T7" fmla="*/ 68 h 134"/>
                <a:gd name="T8" fmla="*/ 94 w 94"/>
                <a:gd name="T9" fmla="*/ 71 h 134"/>
                <a:gd name="T10" fmla="*/ 91 w 94"/>
                <a:gd name="T11" fmla="*/ 73 h 134"/>
                <a:gd name="T12" fmla="*/ 87 w 94"/>
                <a:gd name="T13" fmla="*/ 74 h 134"/>
                <a:gd name="T14" fmla="*/ 85 w 94"/>
                <a:gd name="T15" fmla="*/ 73 h 134"/>
                <a:gd name="T16" fmla="*/ 82 w 94"/>
                <a:gd name="T17" fmla="*/ 71 h 134"/>
                <a:gd name="T18" fmla="*/ 81 w 94"/>
                <a:gd name="T19" fmla="*/ 68 h 134"/>
                <a:gd name="T20" fmla="*/ 82 w 94"/>
                <a:gd name="T21" fmla="*/ 64 h 134"/>
                <a:gd name="T22" fmla="*/ 85 w 94"/>
                <a:gd name="T23" fmla="*/ 61 h 134"/>
                <a:gd name="T24" fmla="*/ 87 w 94"/>
                <a:gd name="T25" fmla="*/ 61 h 134"/>
                <a:gd name="T26" fmla="*/ 66 w 94"/>
                <a:gd name="T27" fmla="*/ 39 h 134"/>
                <a:gd name="T28" fmla="*/ 75 w 94"/>
                <a:gd name="T29" fmla="*/ 48 h 134"/>
                <a:gd name="T30" fmla="*/ 71 w 94"/>
                <a:gd name="T31" fmla="*/ 53 h 134"/>
                <a:gd name="T32" fmla="*/ 69 w 94"/>
                <a:gd name="T33" fmla="*/ 60 h 134"/>
                <a:gd name="T34" fmla="*/ 67 w 94"/>
                <a:gd name="T35" fmla="*/ 67 h 134"/>
                <a:gd name="T36" fmla="*/ 69 w 94"/>
                <a:gd name="T37" fmla="*/ 74 h 134"/>
                <a:gd name="T38" fmla="*/ 71 w 94"/>
                <a:gd name="T39" fmla="*/ 81 h 134"/>
                <a:gd name="T40" fmla="*/ 75 w 94"/>
                <a:gd name="T41" fmla="*/ 86 h 134"/>
                <a:gd name="T42" fmla="*/ 65 w 94"/>
                <a:gd name="T43" fmla="*/ 96 h 134"/>
                <a:gd name="T44" fmla="*/ 57 w 94"/>
                <a:gd name="T45" fmla="*/ 82 h 134"/>
                <a:gd name="T46" fmla="*/ 54 w 94"/>
                <a:gd name="T47" fmla="*/ 67 h 134"/>
                <a:gd name="T48" fmla="*/ 57 w 94"/>
                <a:gd name="T49" fmla="*/ 51 h 134"/>
                <a:gd name="T50" fmla="*/ 66 w 94"/>
                <a:gd name="T51" fmla="*/ 39 h 134"/>
                <a:gd name="T52" fmla="*/ 48 w 94"/>
                <a:gd name="T53" fmla="*/ 19 h 134"/>
                <a:gd name="T54" fmla="*/ 57 w 94"/>
                <a:gd name="T55" fmla="*/ 29 h 134"/>
                <a:gd name="T56" fmla="*/ 48 w 94"/>
                <a:gd name="T57" fmla="*/ 40 h 134"/>
                <a:gd name="T58" fmla="*/ 42 w 94"/>
                <a:gd name="T59" fmla="*/ 53 h 134"/>
                <a:gd name="T60" fmla="*/ 41 w 94"/>
                <a:gd name="T61" fmla="*/ 67 h 134"/>
                <a:gd name="T62" fmla="*/ 42 w 94"/>
                <a:gd name="T63" fmla="*/ 81 h 134"/>
                <a:gd name="T64" fmla="*/ 48 w 94"/>
                <a:gd name="T65" fmla="*/ 94 h 134"/>
                <a:gd name="T66" fmla="*/ 56 w 94"/>
                <a:gd name="T67" fmla="*/ 105 h 134"/>
                <a:gd name="T68" fmla="*/ 46 w 94"/>
                <a:gd name="T69" fmla="*/ 114 h 134"/>
                <a:gd name="T70" fmla="*/ 36 w 94"/>
                <a:gd name="T71" fmla="*/ 101 h 134"/>
                <a:gd name="T72" fmla="*/ 29 w 94"/>
                <a:gd name="T73" fmla="*/ 84 h 134"/>
                <a:gd name="T74" fmla="*/ 26 w 94"/>
                <a:gd name="T75" fmla="*/ 67 h 134"/>
                <a:gd name="T76" fmla="*/ 29 w 94"/>
                <a:gd name="T77" fmla="*/ 49 h 134"/>
                <a:gd name="T78" fmla="*/ 36 w 94"/>
                <a:gd name="T79" fmla="*/ 33 h 134"/>
                <a:gd name="T80" fmla="*/ 48 w 94"/>
                <a:gd name="T81" fmla="*/ 19 h 134"/>
                <a:gd name="T82" fmla="*/ 28 w 94"/>
                <a:gd name="T83" fmla="*/ 0 h 134"/>
                <a:gd name="T84" fmla="*/ 38 w 94"/>
                <a:gd name="T85" fmla="*/ 9 h 134"/>
                <a:gd name="T86" fmla="*/ 25 w 94"/>
                <a:gd name="T87" fmla="*/ 27 h 134"/>
                <a:gd name="T88" fmla="*/ 16 w 94"/>
                <a:gd name="T89" fmla="*/ 45 h 134"/>
                <a:gd name="T90" fmla="*/ 13 w 94"/>
                <a:gd name="T91" fmla="*/ 67 h 134"/>
                <a:gd name="T92" fmla="*/ 16 w 94"/>
                <a:gd name="T93" fmla="*/ 88 h 134"/>
                <a:gd name="T94" fmla="*/ 24 w 94"/>
                <a:gd name="T95" fmla="*/ 108 h 134"/>
                <a:gd name="T96" fmla="*/ 37 w 94"/>
                <a:gd name="T97" fmla="*/ 124 h 134"/>
                <a:gd name="T98" fmla="*/ 26 w 94"/>
                <a:gd name="T99" fmla="*/ 134 h 134"/>
                <a:gd name="T100" fmla="*/ 16 w 94"/>
                <a:gd name="T101" fmla="*/ 120 h 134"/>
                <a:gd name="T102" fmla="*/ 6 w 94"/>
                <a:gd name="T103" fmla="*/ 104 h 134"/>
                <a:gd name="T104" fmla="*/ 1 w 94"/>
                <a:gd name="T105" fmla="*/ 85 h 134"/>
                <a:gd name="T106" fmla="*/ 0 w 94"/>
                <a:gd name="T107" fmla="*/ 67 h 134"/>
                <a:gd name="T108" fmla="*/ 2 w 94"/>
                <a:gd name="T109" fmla="*/ 48 h 134"/>
                <a:gd name="T110" fmla="*/ 8 w 94"/>
                <a:gd name="T111" fmla="*/ 29 h 134"/>
                <a:gd name="T112" fmla="*/ 17 w 94"/>
                <a:gd name="T113" fmla="*/ 13 h 134"/>
                <a:gd name="T114" fmla="*/ 28 w 94"/>
                <a:gd name="T1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134">
                  <a:moveTo>
                    <a:pt x="87" y="61"/>
                  </a:moveTo>
                  <a:lnTo>
                    <a:pt x="91" y="61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4" y="71"/>
                  </a:lnTo>
                  <a:lnTo>
                    <a:pt x="91" y="73"/>
                  </a:lnTo>
                  <a:lnTo>
                    <a:pt x="87" y="74"/>
                  </a:lnTo>
                  <a:lnTo>
                    <a:pt x="85" y="73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82" y="64"/>
                  </a:lnTo>
                  <a:lnTo>
                    <a:pt x="85" y="61"/>
                  </a:lnTo>
                  <a:lnTo>
                    <a:pt x="87" y="61"/>
                  </a:lnTo>
                  <a:close/>
                  <a:moveTo>
                    <a:pt x="66" y="39"/>
                  </a:moveTo>
                  <a:lnTo>
                    <a:pt x="75" y="48"/>
                  </a:lnTo>
                  <a:lnTo>
                    <a:pt x="71" y="53"/>
                  </a:lnTo>
                  <a:lnTo>
                    <a:pt x="69" y="60"/>
                  </a:lnTo>
                  <a:lnTo>
                    <a:pt x="67" y="67"/>
                  </a:lnTo>
                  <a:lnTo>
                    <a:pt x="69" y="74"/>
                  </a:lnTo>
                  <a:lnTo>
                    <a:pt x="71" y="81"/>
                  </a:lnTo>
                  <a:lnTo>
                    <a:pt x="75" y="86"/>
                  </a:lnTo>
                  <a:lnTo>
                    <a:pt x="65" y="96"/>
                  </a:lnTo>
                  <a:lnTo>
                    <a:pt x="57" y="82"/>
                  </a:lnTo>
                  <a:lnTo>
                    <a:pt x="54" y="67"/>
                  </a:lnTo>
                  <a:lnTo>
                    <a:pt x="57" y="51"/>
                  </a:lnTo>
                  <a:lnTo>
                    <a:pt x="66" y="39"/>
                  </a:lnTo>
                  <a:close/>
                  <a:moveTo>
                    <a:pt x="48" y="19"/>
                  </a:moveTo>
                  <a:lnTo>
                    <a:pt x="57" y="29"/>
                  </a:lnTo>
                  <a:lnTo>
                    <a:pt x="48" y="40"/>
                  </a:lnTo>
                  <a:lnTo>
                    <a:pt x="42" y="53"/>
                  </a:lnTo>
                  <a:lnTo>
                    <a:pt x="41" y="67"/>
                  </a:lnTo>
                  <a:lnTo>
                    <a:pt x="42" y="81"/>
                  </a:lnTo>
                  <a:lnTo>
                    <a:pt x="48" y="94"/>
                  </a:lnTo>
                  <a:lnTo>
                    <a:pt x="56" y="105"/>
                  </a:lnTo>
                  <a:lnTo>
                    <a:pt x="46" y="114"/>
                  </a:lnTo>
                  <a:lnTo>
                    <a:pt x="36" y="101"/>
                  </a:lnTo>
                  <a:lnTo>
                    <a:pt x="29" y="84"/>
                  </a:lnTo>
                  <a:lnTo>
                    <a:pt x="26" y="67"/>
                  </a:lnTo>
                  <a:lnTo>
                    <a:pt x="29" y="49"/>
                  </a:lnTo>
                  <a:lnTo>
                    <a:pt x="36" y="33"/>
                  </a:lnTo>
                  <a:lnTo>
                    <a:pt x="48" y="19"/>
                  </a:lnTo>
                  <a:close/>
                  <a:moveTo>
                    <a:pt x="28" y="0"/>
                  </a:moveTo>
                  <a:lnTo>
                    <a:pt x="38" y="9"/>
                  </a:lnTo>
                  <a:lnTo>
                    <a:pt x="25" y="27"/>
                  </a:lnTo>
                  <a:lnTo>
                    <a:pt x="16" y="45"/>
                  </a:lnTo>
                  <a:lnTo>
                    <a:pt x="13" y="67"/>
                  </a:lnTo>
                  <a:lnTo>
                    <a:pt x="16" y="88"/>
                  </a:lnTo>
                  <a:lnTo>
                    <a:pt x="24" y="108"/>
                  </a:lnTo>
                  <a:lnTo>
                    <a:pt x="37" y="124"/>
                  </a:lnTo>
                  <a:lnTo>
                    <a:pt x="26" y="134"/>
                  </a:lnTo>
                  <a:lnTo>
                    <a:pt x="16" y="120"/>
                  </a:lnTo>
                  <a:lnTo>
                    <a:pt x="6" y="104"/>
                  </a:lnTo>
                  <a:lnTo>
                    <a:pt x="1" y="85"/>
                  </a:lnTo>
                  <a:lnTo>
                    <a:pt x="0" y="67"/>
                  </a:lnTo>
                  <a:lnTo>
                    <a:pt x="2" y="48"/>
                  </a:lnTo>
                  <a:lnTo>
                    <a:pt x="8" y="29"/>
                  </a:lnTo>
                  <a:lnTo>
                    <a:pt x="17" y="1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888BACCE-133C-45AC-9B3F-76F9B6F66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904" y="4147519"/>
              <a:ext cx="137088" cy="137088"/>
            </a:xfrm>
            <a:custGeom>
              <a:avLst/>
              <a:gdLst>
                <a:gd name="T0" fmla="*/ 52 w 92"/>
                <a:gd name="T1" fmla="*/ 32 h 92"/>
                <a:gd name="T2" fmla="*/ 42 w 92"/>
                <a:gd name="T3" fmla="*/ 41 h 92"/>
                <a:gd name="T4" fmla="*/ 52 w 92"/>
                <a:gd name="T5" fmla="*/ 41 h 92"/>
                <a:gd name="T6" fmla="*/ 52 w 92"/>
                <a:gd name="T7" fmla="*/ 32 h 92"/>
                <a:gd name="T8" fmla="*/ 57 w 92"/>
                <a:gd name="T9" fmla="*/ 29 h 92"/>
                <a:gd name="T10" fmla="*/ 57 w 92"/>
                <a:gd name="T11" fmla="*/ 46 h 92"/>
                <a:gd name="T12" fmla="*/ 40 w 92"/>
                <a:gd name="T13" fmla="*/ 46 h 92"/>
                <a:gd name="T14" fmla="*/ 40 w 92"/>
                <a:gd name="T15" fmla="*/ 86 h 92"/>
                <a:gd name="T16" fmla="*/ 85 w 92"/>
                <a:gd name="T17" fmla="*/ 86 h 92"/>
                <a:gd name="T18" fmla="*/ 86 w 92"/>
                <a:gd name="T19" fmla="*/ 29 h 92"/>
                <a:gd name="T20" fmla="*/ 57 w 92"/>
                <a:gd name="T21" fmla="*/ 29 h 92"/>
                <a:gd name="T22" fmla="*/ 17 w 92"/>
                <a:gd name="T23" fmla="*/ 8 h 92"/>
                <a:gd name="T24" fmla="*/ 9 w 92"/>
                <a:gd name="T25" fmla="*/ 17 h 92"/>
                <a:gd name="T26" fmla="*/ 17 w 92"/>
                <a:gd name="T27" fmla="*/ 17 h 92"/>
                <a:gd name="T28" fmla="*/ 17 w 92"/>
                <a:gd name="T29" fmla="*/ 8 h 92"/>
                <a:gd name="T30" fmla="*/ 24 w 92"/>
                <a:gd name="T31" fmla="*/ 6 h 92"/>
                <a:gd name="T32" fmla="*/ 24 w 92"/>
                <a:gd name="T33" fmla="*/ 24 h 92"/>
                <a:gd name="T34" fmla="*/ 6 w 92"/>
                <a:gd name="T35" fmla="*/ 22 h 92"/>
                <a:gd name="T36" fmla="*/ 5 w 92"/>
                <a:gd name="T37" fmla="*/ 62 h 92"/>
                <a:gd name="T38" fmla="*/ 34 w 92"/>
                <a:gd name="T39" fmla="*/ 64 h 92"/>
                <a:gd name="T40" fmla="*/ 34 w 92"/>
                <a:gd name="T41" fmla="*/ 40 h 92"/>
                <a:gd name="T42" fmla="*/ 52 w 92"/>
                <a:gd name="T43" fmla="*/ 24 h 92"/>
                <a:gd name="T44" fmla="*/ 52 w 92"/>
                <a:gd name="T45" fmla="*/ 6 h 92"/>
                <a:gd name="T46" fmla="*/ 24 w 92"/>
                <a:gd name="T47" fmla="*/ 6 h 92"/>
                <a:gd name="T48" fmla="*/ 17 w 92"/>
                <a:gd name="T49" fmla="*/ 0 h 92"/>
                <a:gd name="T50" fmla="*/ 57 w 92"/>
                <a:gd name="T51" fmla="*/ 1 h 92"/>
                <a:gd name="T52" fmla="*/ 57 w 92"/>
                <a:gd name="T53" fmla="*/ 24 h 92"/>
                <a:gd name="T54" fmla="*/ 92 w 92"/>
                <a:gd name="T55" fmla="*/ 24 h 92"/>
                <a:gd name="T56" fmla="*/ 92 w 92"/>
                <a:gd name="T57" fmla="*/ 92 h 92"/>
                <a:gd name="T58" fmla="*/ 34 w 92"/>
                <a:gd name="T59" fmla="*/ 92 h 92"/>
                <a:gd name="T60" fmla="*/ 34 w 92"/>
                <a:gd name="T61" fmla="*/ 69 h 92"/>
                <a:gd name="T62" fmla="*/ 0 w 92"/>
                <a:gd name="T63" fmla="*/ 69 h 92"/>
                <a:gd name="T64" fmla="*/ 0 w 92"/>
                <a:gd name="T65" fmla="*/ 17 h 92"/>
                <a:gd name="T66" fmla="*/ 17 w 92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92">
                  <a:moveTo>
                    <a:pt x="52" y="32"/>
                  </a:moveTo>
                  <a:lnTo>
                    <a:pt x="42" y="41"/>
                  </a:lnTo>
                  <a:lnTo>
                    <a:pt x="52" y="41"/>
                  </a:lnTo>
                  <a:lnTo>
                    <a:pt x="52" y="32"/>
                  </a:lnTo>
                  <a:close/>
                  <a:moveTo>
                    <a:pt x="57" y="29"/>
                  </a:moveTo>
                  <a:lnTo>
                    <a:pt x="57" y="46"/>
                  </a:lnTo>
                  <a:lnTo>
                    <a:pt x="40" y="46"/>
                  </a:lnTo>
                  <a:lnTo>
                    <a:pt x="40" y="86"/>
                  </a:lnTo>
                  <a:lnTo>
                    <a:pt x="85" y="86"/>
                  </a:lnTo>
                  <a:lnTo>
                    <a:pt x="86" y="29"/>
                  </a:lnTo>
                  <a:lnTo>
                    <a:pt x="57" y="29"/>
                  </a:lnTo>
                  <a:close/>
                  <a:moveTo>
                    <a:pt x="17" y="8"/>
                  </a:moveTo>
                  <a:lnTo>
                    <a:pt x="9" y="17"/>
                  </a:lnTo>
                  <a:lnTo>
                    <a:pt x="17" y="17"/>
                  </a:lnTo>
                  <a:lnTo>
                    <a:pt x="17" y="8"/>
                  </a:lnTo>
                  <a:close/>
                  <a:moveTo>
                    <a:pt x="24" y="6"/>
                  </a:moveTo>
                  <a:lnTo>
                    <a:pt x="24" y="24"/>
                  </a:lnTo>
                  <a:lnTo>
                    <a:pt x="6" y="22"/>
                  </a:lnTo>
                  <a:lnTo>
                    <a:pt x="5" y="62"/>
                  </a:lnTo>
                  <a:lnTo>
                    <a:pt x="34" y="64"/>
                  </a:lnTo>
                  <a:lnTo>
                    <a:pt x="34" y="40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24" y="6"/>
                  </a:lnTo>
                  <a:close/>
                  <a:moveTo>
                    <a:pt x="17" y="0"/>
                  </a:moveTo>
                  <a:lnTo>
                    <a:pt x="57" y="1"/>
                  </a:lnTo>
                  <a:lnTo>
                    <a:pt x="57" y="24"/>
                  </a:lnTo>
                  <a:lnTo>
                    <a:pt x="92" y="24"/>
                  </a:lnTo>
                  <a:lnTo>
                    <a:pt x="92" y="92"/>
                  </a:lnTo>
                  <a:lnTo>
                    <a:pt x="34" y="92"/>
                  </a:lnTo>
                  <a:lnTo>
                    <a:pt x="34" y="69"/>
                  </a:lnTo>
                  <a:lnTo>
                    <a:pt x="0" y="69"/>
                  </a:ln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3BC0A75F-8EF6-4CCC-AE3A-0C2AFE619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6583" y="5138433"/>
              <a:ext cx="220534" cy="186262"/>
            </a:xfrm>
            <a:custGeom>
              <a:avLst/>
              <a:gdLst>
                <a:gd name="T0" fmla="*/ 40 w 148"/>
                <a:gd name="T1" fmla="*/ 91 h 125"/>
                <a:gd name="T2" fmla="*/ 44 w 148"/>
                <a:gd name="T3" fmla="*/ 107 h 125"/>
                <a:gd name="T4" fmla="*/ 36 w 148"/>
                <a:gd name="T5" fmla="*/ 108 h 125"/>
                <a:gd name="T6" fmla="*/ 32 w 148"/>
                <a:gd name="T7" fmla="*/ 92 h 125"/>
                <a:gd name="T8" fmla="*/ 40 w 148"/>
                <a:gd name="T9" fmla="*/ 91 h 125"/>
                <a:gd name="T10" fmla="*/ 55 w 148"/>
                <a:gd name="T11" fmla="*/ 85 h 125"/>
                <a:gd name="T12" fmla="*/ 60 w 148"/>
                <a:gd name="T13" fmla="*/ 101 h 125"/>
                <a:gd name="T14" fmla="*/ 52 w 148"/>
                <a:gd name="T15" fmla="*/ 104 h 125"/>
                <a:gd name="T16" fmla="*/ 47 w 148"/>
                <a:gd name="T17" fmla="*/ 88 h 125"/>
                <a:gd name="T18" fmla="*/ 55 w 148"/>
                <a:gd name="T19" fmla="*/ 85 h 125"/>
                <a:gd name="T20" fmla="*/ 71 w 148"/>
                <a:gd name="T21" fmla="*/ 81 h 125"/>
                <a:gd name="T22" fmla="*/ 76 w 148"/>
                <a:gd name="T23" fmla="*/ 97 h 125"/>
                <a:gd name="T24" fmla="*/ 68 w 148"/>
                <a:gd name="T25" fmla="*/ 99 h 125"/>
                <a:gd name="T26" fmla="*/ 63 w 148"/>
                <a:gd name="T27" fmla="*/ 84 h 125"/>
                <a:gd name="T28" fmla="*/ 71 w 148"/>
                <a:gd name="T29" fmla="*/ 81 h 125"/>
                <a:gd name="T30" fmla="*/ 129 w 148"/>
                <a:gd name="T31" fmla="*/ 47 h 125"/>
                <a:gd name="T32" fmla="*/ 19 w 148"/>
                <a:gd name="T33" fmla="*/ 79 h 125"/>
                <a:gd name="T34" fmla="*/ 30 w 148"/>
                <a:gd name="T35" fmla="*/ 115 h 125"/>
                <a:gd name="T36" fmla="*/ 31 w 148"/>
                <a:gd name="T37" fmla="*/ 116 h 125"/>
                <a:gd name="T38" fmla="*/ 32 w 148"/>
                <a:gd name="T39" fmla="*/ 117 h 125"/>
                <a:gd name="T40" fmla="*/ 35 w 148"/>
                <a:gd name="T41" fmla="*/ 117 h 125"/>
                <a:gd name="T42" fmla="*/ 137 w 148"/>
                <a:gd name="T43" fmla="*/ 88 h 125"/>
                <a:gd name="T44" fmla="*/ 139 w 148"/>
                <a:gd name="T45" fmla="*/ 87 h 125"/>
                <a:gd name="T46" fmla="*/ 140 w 148"/>
                <a:gd name="T47" fmla="*/ 84 h 125"/>
                <a:gd name="T48" fmla="*/ 140 w 148"/>
                <a:gd name="T49" fmla="*/ 83 h 125"/>
                <a:gd name="T50" fmla="*/ 129 w 148"/>
                <a:gd name="T51" fmla="*/ 47 h 125"/>
                <a:gd name="T52" fmla="*/ 116 w 148"/>
                <a:gd name="T53" fmla="*/ 9 h 125"/>
                <a:gd name="T54" fmla="*/ 113 w 148"/>
                <a:gd name="T55" fmla="*/ 9 h 125"/>
                <a:gd name="T56" fmla="*/ 12 w 148"/>
                <a:gd name="T57" fmla="*/ 39 h 125"/>
                <a:gd name="T58" fmla="*/ 10 w 148"/>
                <a:gd name="T59" fmla="*/ 40 h 125"/>
                <a:gd name="T60" fmla="*/ 10 w 148"/>
                <a:gd name="T61" fmla="*/ 41 h 125"/>
                <a:gd name="T62" fmla="*/ 10 w 148"/>
                <a:gd name="T63" fmla="*/ 44 h 125"/>
                <a:gd name="T64" fmla="*/ 12 w 148"/>
                <a:gd name="T65" fmla="*/ 56 h 125"/>
                <a:gd name="T66" fmla="*/ 123 w 148"/>
                <a:gd name="T67" fmla="*/ 23 h 125"/>
                <a:gd name="T68" fmla="*/ 119 w 148"/>
                <a:gd name="T69" fmla="*/ 12 h 125"/>
                <a:gd name="T70" fmla="*/ 117 w 148"/>
                <a:gd name="T71" fmla="*/ 9 h 125"/>
                <a:gd name="T72" fmla="*/ 116 w 148"/>
                <a:gd name="T73" fmla="*/ 9 h 125"/>
                <a:gd name="T74" fmla="*/ 116 w 148"/>
                <a:gd name="T75" fmla="*/ 0 h 125"/>
                <a:gd name="T76" fmla="*/ 119 w 148"/>
                <a:gd name="T77" fmla="*/ 1 h 125"/>
                <a:gd name="T78" fmla="*/ 123 w 148"/>
                <a:gd name="T79" fmla="*/ 3 h 125"/>
                <a:gd name="T80" fmla="*/ 125 w 148"/>
                <a:gd name="T81" fmla="*/ 5 h 125"/>
                <a:gd name="T82" fmla="*/ 127 w 148"/>
                <a:gd name="T83" fmla="*/ 9 h 125"/>
                <a:gd name="T84" fmla="*/ 148 w 148"/>
                <a:gd name="T85" fmla="*/ 80 h 125"/>
                <a:gd name="T86" fmla="*/ 148 w 148"/>
                <a:gd name="T87" fmla="*/ 84 h 125"/>
                <a:gd name="T88" fmla="*/ 147 w 148"/>
                <a:gd name="T89" fmla="*/ 88 h 125"/>
                <a:gd name="T90" fmla="*/ 145 w 148"/>
                <a:gd name="T91" fmla="*/ 91 h 125"/>
                <a:gd name="T92" fmla="*/ 143 w 148"/>
                <a:gd name="T93" fmla="*/ 93 h 125"/>
                <a:gd name="T94" fmla="*/ 139 w 148"/>
                <a:gd name="T95" fmla="*/ 95 h 125"/>
                <a:gd name="T96" fmla="*/ 38 w 148"/>
                <a:gd name="T97" fmla="*/ 125 h 125"/>
                <a:gd name="T98" fmla="*/ 34 w 148"/>
                <a:gd name="T99" fmla="*/ 125 h 125"/>
                <a:gd name="T100" fmla="*/ 30 w 148"/>
                <a:gd name="T101" fmla="*/ 125 h 125"/>
                <a:gd name="T102" fmla="*/ 26 w 148"/>
                <a:gd name="T103" fmla="*/ 123 h 125"/>
                <a:gd name="T104" fmla="*/ 23 w 148"/>
                <a:gd name="T105" fmla="*/ 120 h 125"/>
                <a:gd name="T106" fmla="*/ 22 w 148"/>
                <a:gd name="T107" fmla="*/ 117 h 125"/>
                <a:gd name="T108" fmla="*/ 2 w 148"/>
                <a:gd name="T109" fmla="*/ 47 h 125"/>
                <a:gd name="T110" fmla="*/ 0 w 148"/>
                <a:gd name="T111" fmla="*/ 43 h 125"/>
                <a:gd name="T112" fmla="*/ 2 w 148"/>
                <a:gd name="T113" fmla="*/ 39 h 125"/>
                <a:gd name="T114" fmla="*/ 3 w 148"/>
                <a:gd name="T115" fmla="*/ 35 h 125"/>
                <a:gd name="T116" fmla="*/ 6 w 148"/>
                <a:gd name="T117" fmla="*/ 32 h 125"/>
                <a:gd name="T118" fmla="*/ 10 w 148"/>
                <a:gd name="T119" fmla="*/ 31 h 125"/>
                <a:gd name="T120" fmla="*/ 112 w 148"/>
                <a:gd name="T121" fmla="*/ 1 h 125"/>
                <a:gd name="T122" fmla="*/ 116 w 148"/>
                <a:gd name="T1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" h="125">
                  <a:moveTo>
                    <a:pt x="40" y="91"/>
                  </a:moveTo>
                  <a:lnTo>
                    <a:pt x="44" y="107"/>
                  </a:lnTo>
                  <a:lnTo>
                    <a:pt x="36" y="108"/>
                  </a:lnTo>
                  <a:lnTo>
                    <a:pt x="32" y="92"/>
                  </a:lnTo>
                  <a:lnTo>
                    <a:pt x="40" y="91"/>
                  </a:lnTo>
                  <a:close/>
                  <a:moveTo>
                    <a:pt x="55" y="85"/>
                  </a:moveTo>
                  <a:lnTo>
                    <a:pt x="60" y="101"/>
                  </a:lnTo>
                  <a:lnTo>
                    <a:pt x="52" y="104"/>
                  </a:lnTo>
                  <a:lnTo>
                    <a:pt x="47" y="88"/>
                  </a:lnTo>
                  <a:lnTo>
                    <a:pt x="55" y="85"/>
                  </a:lnTo>
                  <a:close/>
                  <a:moveTo>
                    <a:pt x="71" y="81"/>
                  </a:moveTo>
                  <a:lnTo>
                    <a:pt x="76" y="97"/>
                  </a:lnTo>
                  <a:lnTo>
                    <a:pt x="68" y="99"/>
                  </a:lnTo>
                  <a:lnTo>
                    <a:pt x="63" y="84"/>
                  </a:lnTo>
                  <a:lnTo>
                    <a:pt x="71" y="81"/>
                  </a:lnTo>
                  <a:close/>
                  <a:moveTo>
                    <a:pt x="129" y="47"/>
                  </a:moveTo>
                  <a:lnTo>
                    <a:pt x="19" y="79"/>
                  </a:lnTo>
                  <a:lnTo>
                    <a:pt x="30" y="115"/>
                  </a:lnTo>
                  <a:lnTo>
                    <a:pt x="31" y="116"/>
                  </a:lnTo>
                  <a:lnTo>
                    <a:pt x="32" y="117"/>
                  </a:lnTo>
                  <a:lnTo>
                    <a:pt x="35" y="117"/>
                  </a:lnTo>
                  <a:lnTo>
                    <a:pt x="137" y="88"/>
                  </a:lnTo>
                  <a:lnTo>
                    <a:pt x="139" y="87"/>
                  </a:lnTo>
                  <a:lnTo>
                    <a:pt x="140" y="84"/>
                  </a:lnTo>
                  <a:lnTo>
                    <a:pt x="140" y="83"/>
                  </a:lnTo>
                  <a:lnTo>
                    <a:pt x="129" y="47"/>
                  </a:lnTo>
                  <a:close/>
                  <a:moveTo>
                    <a:pt x="116" y="9"/>
                  </a:moveTo>
                  <a:lnTo>
                    <a:pt x="113" y="9"/>
                  </a:lnTo>
                  <a:lnTo>
                    <a:pt x="12" y="39"/>
                  </a:lnTo>
                  <a:lnTo>
                    <a:pt x="10" y="40"/>
                  </a:lnTo>
                  <a:lnTo>
                    <a:pt x="10" y="41"/>
                  </a:lnTo>
                  <a:lnTo>
                    <a:pt x="10" y="44"/>
                  </a:lnTo>
                  <a:lnTo>
                    <a:pt x="12" y="56"/>
                  </a:lnTo>
                  <a:lnTo>
                    <a:pt x="123" y="23"/>
                  </a:lnTo>
                  <a:lnTo>
                    <a:pt x="119" y="12"/>
                  </a:lnTo>
                  <a:lnTo>
                    <a:pt x="117" y="9"/>
                  </a:lnTo>
                  <a:lnTo>
                    <a:pt x="116" y="9"/>
                  </a:lnTo>
                  <a:close/>
                  <a:moveTo>
                    <a:pt x="116" y="0"/>
                  </a:moveTo>
                  <a:lnTo>
                    <a:pt x="119" y="1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7" y="9"/>
                  </a:lnTo>
                  <a:lnTo>
                    <a:pt x="148" y="80"/>
                  </a:lnTo>
                  <a:lnTo>
                    <a:pt x="148" y="84"/>
                  </a:lnTo>
                  <a:lnTo>
                    <a:pt x="147" y="88"/>
                  </a:lnTo>
                  <a:lnTo>
                    <a:pt x="145" y="91"/>
                  </a:lnTo>
                  <a:lnTo>
                    <a:pt x="143" y="93"/>
                  </a:lnTo>
                  <a:lnTo>
                    <a:pt x="139" y="95"/>
                  </a:lnTo>
                  <a:lnTo>
                    <a:pt x="38" y="125"/>
                  </a:lnTo>
                  <a:lnTo>
                    <a:pt x="34" y="125"/>
                  </a:lnTo>
                  <a:lnTo>
                    <a:pt x="30" y="125"/>
                  </a:lnTo>
                  <a:lnTo>
                    <a:pt x="26" y="123"/>
                  </a:lnTo>
                  <a:lnTo>
                    <a:pt x="23" y="120"/>
                  </a:lnTo>
                  <a:lnTo>
                    <a:pt x="22" y="117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3" y="35"/>
                  </a:lnTo>
                  <a:lnTo>
                    <a:pt x="6" y="32"/>
                  </a:lnTo>
                  <a:lnTo>
                    <a:pt x="10" y="31"/>
                  </a:lnTo>
                  <a:lnTo>
                    <a:pt x="112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2F2BDD26-85FB-401E-8E32-0635C3D9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538" y="3752644"/>
              <a:ext cx="175831" cy="210103"/>
            </a:xfrm>
            <a:custGeom>
              <a:avLst/>
              <a:gdLst>
                <a:gd name="T0" fmla="*/ 53 w 118"/>
                <a:gd name="T1" fmla="*/ 0 h 141"/>
                <a:gd name="T2" fmla="*/ 53 w 118"/>
                <a:gd name="T3" fmla="*/ 33 h 141"/>
                <a:gd name="T4" fmla="*/ 76 w 118"/>
                <a:gd name="T5" fmla="*/ 36 h 141"/>
                <a:gd name="T6" fmla="*/ 93 w 118"/>
                <a:gd name="T7" fmla="*/ 41 h 141"/>
                <a:gd name="T8" fmla="*/ 105 w 118"/>
                <a:gd name="T9" fmla="*/ 52 h 141"/>
                <a:gd name="T10" fmla="*/ 114 w 118"/>
                <a:gd name="T11" fmla="*/ 64 h 141"/>
                <a:gd name="T12" fmla="*/ 118 w 118"/>
                <a:gd name="T13" fmla="*/ 78 h 141"/>
                <a:gd name="T14" fmla="*/ 118 w 118"/>
                <a:gd name="T15" fmla="*/ 94 h 141"/>
                <a:gd name="T16" fmla="*/ 114 w 118"/>
                <a:gd name="T17" fmla="*/ 110 h 141"/>
                <a:gd name="T18" fmla="*/ 108 w 118"/>
                <a:gd name="T19" fmla="*/ 126 h 141"/>
                <a:gd name="T20" fmla="*/ 96 w 118"/>
                <a:gd name="T21" fmla="*/ 141 h 141"/>
                <a:gd name="T22" fmla="*/ 101 w 118"/>
                <a:gd name="T23" fmla="*/ 129 h 141"/>
                <a:gd name="T24" fmla="*/ 105 w 118"/>
                <a:gd name="T25" fmla="*/ 117 h 141"/>
                <a:gd name="T26" fmla="*/ 106 w 118"/>
                <a:gd name="T27" fmla="*/ 105 h 141"/>
                <a:gd name="T28" fmla="*/ 104 w 118"/>
                <a:gd name="T29" fmla="*/ 94 h 141"/>
                <a:gd name="T30" fmla="*/ 98 w 118"/>
                <a:gd name="T31" fmla="*/ 84 h 141"/>
                <a:gd name="T32" fmla="*/ 88 w 118"/>
                <a:gd name="T33" fmla="*/ 77 h 141"/>
                <a:gd name="T34" fmla="*/ 73 w 118"/>
                <a:gd name="T35" fmla="*/ 72 h 141"/>
                <a:gd name="T36" fmla="*/ 53 w 118"/>
                <a:gd name="T37" fmla="*/ 70 h 141"/>
                <a:gd name="T38" fmla="*/ 53 w 118"/>
                <a:gd name="T39" fmla="*/ 105 h 141"/>
                <a:gd name="T40" fmla="*/ 0 w 118"/>
                <a:gd name="T41" fmla="*/ 52 h 141"/>
                <a:gd name="T42" fmla="*/ 53 w 118"/>
                <a:gd name="T4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41">
                  <a:moveTo>
                    <a:pt x="53" y="0"/>
                  </a:moveTo>
                  <a:lnTo>
                    <a:pt x="53" y="33"/>
                  </a:lnTo>
                  <a:lnTo>
                    <a:pt x="76" y="36"/>
                  </a:lnTo>
                  <a:lnTo>
                    <a:pt x="93" y="41"/>
                  </a:lnTo>
                  <a:lnTo>
                    <a:pt x="105" y="52"/>
                  </a:lnTo>
                  <a:lnTo>
                    <a:pt x="114" y="64"/>
                  </a:lnTo>
                  <a:lnTo>
                    <a:pt x="118" y="78"/>
                  </a:lnTo>
                  <a:lnTo>
                    <a:pt x="118" y="94"/>
                  </a:lnTo>
                  <a:lnTo>
                    <a:pt x="114" y="110"/>
                  </a:lnTo>
                  <a:lnTo>
                    <a:pt x="108" y="126"/>
                  </a:lnTo>
                  <a:lnTo>
                    <a:pt x="96" y="141"/>
                  </a:lnTo>
                  <a:lnTo>
                    <a:pt x="101" y="129"/>
                  </a:lnTo>
                  <a:lnTo>
                    <a:pt x="105" y="117"/>
                  </a:lnTo>
                  <a:lnTo>
                    <a:pt x="106" y="105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88" y="77"/>
                  </a:lnTo>
                  <a:lnTo>
                    <a:pt x="73" y="72"/>
                  </a:lnTo>
                  <a:lnTo>
                    <a:pt x="53" y="70"/>
                  </a:lnTo>
                  <a:lnTo>
                    <a:pt x="53" y="105"/>
                  </a:lnTo>
                  <a:lnTo>
                    <a:pt x="0" y="5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5933B3F4-69EE-4EB5-971E-099C60038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0424" y="3910594"/>
              <a:ext cx="186262" cy="132619"/>
            </a:xfrm>
            <a:custGeom>
              <a:avLst/>
              <a:gdLst>
                <a:gd name="T0" fmla="*/ 104 w 125"/>
                <a:gd name="T1" fmla="*/ 34 h 89"/>
                <a:gd name="T2" fmla="*/ 103 w 125"/>
                <a:gd name="T3" fmla="*/ 35 h 89"/>
                <a:gd name="T4" fmla="*/ 101 w 125"/>
                <a:gd name="T5" fmla="*/ 36 h 89"/>
                <a:gd name="T6" fmla="*/ 81 w 125"/>
                <a:gd name="T7" fmla="*/ 72 h 89"/>
                <a:gd name="T8" fmla="*/ 81 w 125"/>
                <a:gd name="T9" fmla="*/ 74 h 89"/>
                <a:gd name="T10" fmla="*/ 81 w 125"/>
                <a:gd name="T11" fmla="*/ 75 h 89"/>
                <a:gd name="T12" fmla="*/ 83 w 125"/>
                <a:gd name="T13" fmla="*/ 76 h 89"/>
                <a:gd name="T14" fmla="*/ 89 w 125"/>
                <a:gd name="T15" fmla="*/ 80 h 89"/>
                <a:gd name="T16" fmla="*/ 91 w 125"/>
                <a:gd name="T17" fmla="*/ 80 h 89"/>
                <a:gd name="T18" fmla="*/ 92 w 125"/>
                <a:gd name="T19" fmla="*/ 80 h 89"/>
                <a:gd name="T20" fmla="*/ 93 w 125"/>
                <a:gd name="T21" fmla="*/ 79 h 89"/>
                <a:gd name="T22" fmla="*/ 113 w 125"/>
                <a:gd name="T23" fmla="*/ 43 h 89"/>
                <a:gd name="T24" fmla="*/ 113 w 125"/>
                <a:gd name="T25" fmla="*/ 40 h 89"/>
                <a:gd name="T26" fmla="*/ 113 w 125"/>
                <a:gd name="T27" fmla="*/ 39 h 89"/>
                <a:gd name="T28" fmla="*/ 112 w 125"/>
                <a:gd name="T29" fmla="*/ 38 h 89"/>
                <a:gd name="T30" fmla="*/ 105 w 125"/>
                <a:gd name="T31" fmla="*/ 35 h 89"/>
                <a:gd name="T32" fmla="*/ 104 w 125"/>
                <a:gd name="T33" fmla="*/ 34 h 89"/>
                <a:gd name="T34" fmla="*/ 26 w 125"/>
                <a:gd name="T35" fmla="*/ 8 h 89"/>
                <a:gd name="T36" fmla="*/ 22 w 125"/>
                <a:gd name="T37" fmla="*/ 15 h 89"/>
                <a:gd name="T38" fmla="*/ 63 w 125"/>
                <a:gd name="T39" fmla="*/ 36 h 89"/>
                <a:gd name="T40" fmla="*/ 67 w 125"/>
                <a:gd name="T41" fmla="*/ 31 h 89"/>
                <a:gd name="T42" fmla="*/ 26 w 125"/>
                <a:gd name="T43" fmla="*/ 8 h 89"/>
                <a:gd name="T44" fmla="*/ 24 w 125"/>
                <a:gd name="T45" fmla="*/ 0 h 89"/>
                <a:gd name="T46" fmla="*/ 71 w 125"/>
                <a:gd name="T47" fmla="*/ 27 h 89"/>
                <a:gd name="T48" fmla="*/ 72 w 125"/>
                <a:gd name="T49" fmla="*/ 26 h 89"/>
                <a:gd name="T50" fmla="*/ 84 w 125"/>
                <a:gd name="T51" fmla="*/ 14 h 89"/>
                <a:gd name="T52" fmla="*/ 87 w 125"/>
                <a:gd name="T53" fmla="*/ 12 h 89"/>
                <a:gd name="T54" fmla="*/ 89 w 125"/>
                <a:gd name="T55" fmla="*/ 12 h 89"/>
                <a:gd name="T56" fmla="*/ 92 w 125"/>
                <a:gd name="T57" fmla="*/ 12 h 89"/>
                <a:gd name="T58" fmla="*/ 95 w 125"/>
                <a:gd name="T59" fmla="*/ 14 h 89"/>
                <a:gd name="T60" fmla="*/ 123 w 125"/>
                <a:gd name="T61" fmla="*/ 36 h 89"/>
                <a:gd name="T62" fmla="*/ 124 w 125"/>
                <a:gd name="T63" fmla="*/ 38 h 89"/>
                <a:gd name="T64" fmla="*/ 125 w 125"/>
                <a:gd name="T65" fmla="*/ 40 h 89"/>
                <a:gd name="T66" fmla="*/ 125 w 125"/>
                <a:gd name="T67" fmla="*/ 44 h 89"/>
                <a:gd name="T68" fmla="*/ 124 w 125"/>
                <a:gd name="T69" fmla="*/ 47 h 89"/>
                <a:gd name="T70" fmla="*/ 117 w 125"/>
                <a:gd name="T71" fmla="*/ 60 h 89"/>
                <a:gd name="T72" fmla="*/ 115 w 125"/>
                <a:gd name="T73" fmla="*/ 64 h 89"/>
                <a:gd name="T74" fmla="*/ 112 w 125"/>
                <a:gd name="T75" fmla="*/ 68 h 89"/>
                <a:gd name="T76" fmla="*/ 111 w 125"/>
                <a:gd name="T77" fmla="*/ 72 h 89"/>
                <a:gd name="T78" fmla="*/ 103 w 125"/>
                <a:gd name="T79" fmla="*/ 86 h 89"/>
                <a:gd name="T80" fmla="*/ 101 w 125"/>
                <a:gd name="T81" fmla="*/ 87 h 89"/>
                <a:gd name="T82" fmla="*/ 99 w 125"/>
                <a:gd name="T83" fmla="*/ 88 h 89"/>
                <a:gd name="T84" fmla="*/ 96 w 125"/>
                <a:gd name="T85" fmla="*/ 89 h 89"/>
                <a:gd name="T86" fmla="*/ 93 w 125"/>
                <a:gd name="T87" fmla="*/ 89 h 89"/>
                <a:gd name="T88" fmla="*/ 59 w 125"/>
                <a:gd name="T89" fmla="*/ 79 h 89"/>
                <a:gd name="T90" fmla="*/ 56 w 125"/>
                <a:gd name="T91" fmla="*/ 76 h 89"/>
                <a:gd name="T92" fmla="*/ 55 w 125"/>
                <a:gd name="T93" fmla="*/ 74 h 89"/>
                <a:gd name="T94" fmla="*/ 53 w 125"/>
                <a:gd name="T95" fmla="*/ 70 h 89"/>
                <a:gd name="T96" fmla="*/ 57 w 125"/>
                <a:gd name="T97" fmla="*/ 54 h 89"/>
                <a:gd name="T98" fmla="*/ 57 w 125"/>
                <a:gd name="T99" fmla="*/ 51 h 89"/>
                <a:gd name="T100" fmla="*/ 51 w 125"/>
                <a:gd name="T101" fmla="*/ 54 h 89"/>
                <a:gd name="T102" fmla="*/ 47 w 125"/>
                <a:gd name="T103" fmla="*/ 40 h 89"/>
                <a:gd name="T104" fmla="*/ 34 w 125"/>
                <a:gd name="T105" fmla="*/ 44 h 89"/>
                <a:gd name="T106" fmla="*/ 30 w 125"/>
                <a:gd name="T107" fmla="*/ 31 h 89"/>
                <a:gd name="T108" fmla="*/ 16 w 125"/>
                <a:gd name="T109" fmla="*/ 35 h 89"/>
                <a:gd name="T110" fmla="*/ 12 w 125"/>
                <a:gd name="T111" fmla="*/ 22 h 89"/>
                <a:gd name="T112" fmla="*/ 6 w 125"/>
                <a:gd name="T113" fmla="*/ 24 h 89"/>
                <a:gd name="T114" fmla="*/ 0 w 125"/>
                <a:gd name="T115" fmla="*/ 4 h 89"/>
                <a:gd name="T116" fmla="*/ 24 w 125"/>
                <a:gd name="T1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" h="89">
                  <a:moveTo>
                    <a:pt x="104" y="34"/>
                  </a:moveTo>
                  <a:lnTo>
                    <a:pt x="103" y="35"/>
                  </a:lnTo>
                  <a:lnTo>
                    <a:pt x="101" y="36"/>
                  </a:lnTo>
                  <a:lnTo>
                    <a:pt x="81" y="72"/>
                  </a:lnTo>
                  <a:lnTo>
                    <a:pt x="81" y="74"/>
                  </a:lnTo>
                  <a:lnTo>
                    <a:pt x="81" y="75"/>
                  </a:lnTo>
                  <a:lnTo>
                    <a:pt x="83" y="76"/>
                  </a:lnTo>
                  <a:lnTo>
                    <a:pt x="89" y="80"/>
                  </a:lnTo>
                  <a:lnTo>
                    <a:pt x="91" y="80"/>
                  </a:lnTo>
                  <a:lnTo>
                    <a:pt x="92" y="80"/>
                  </a:lnTo>
                  <a:lnTo>
                    <a:pt x="93" y="79"/>
                  </a:lnTo>
                  <a:lnTo>
                    <a:pt x="113" y="43"/>
                  </a:lnTo>
                  <a:lnTo>
                    <a:pt x="113" y="40"/>
                  </a:lnTo>
                  <a:lnTo>
                    <a:pt x="113" y="39"/>
                  </a:lnTo>
                  <a:lnTo>
                    <a:pt x="112" y="38"/>
                  </a:lnTo>
                  <a:lnTo>
                    <a:pt x="105" y="35"/>
                  </a:lnTo>
                  <a:lnTo>
                    <a:pt x="104" y="34"/>
                  </a:lnTo>
                  <a:close/>
                  <a:moveTo>
                    <a:pt x="26" y="8"/>
                  </a:moveTo>
                  <a:lnTo>
                    <a:pt x="22" y="15"/>
                  </a:lnTo>
                  <a:lnTo>
                    <a:pt x="63" y="36"/>
                  </a:lnTo>
                  <a:lnTo>
                    <a:pt x="67" y="31"/>
                  </a:lnTo>
                  <a:lnTo>
                    <a:pt x="26" y="8"/>
                  </a:lnTo>
                  <a:close/>
                  <a:moveTo>
                    <a:pt x="24" y="0"/>
                  </a:moveTo>
                  <a:lnTo>
                    <a:pt x="71" y="27"/>
                  </a:lnTo>
                  <a:lnTo>
                    <a:pt x="72" y="26"/>
                  </a:lnTo>
                  <a:lnTo>
                    <a:pt x="84" y="14"/>
                  </a:lnTo>
                  <a:lnTo>
                    <a:pt x="87" y="12"/>
                  </a:lnTo>
                  <a:lnTo>
                    <a:pt x="89" y="12"/>
                  </a:lnTo>
                  <a:lnTo>
                    <a:pt x="92" y="12"/>
                  </a:lnTo>
                  <a:lnTo>
                    <a:pt x="95" y="14"/>
                  </a:lnTo>
                  <a:lnTo>
                    <a:pt x="123" y="36"/>
                  </a:lnTo>
                  <a:lnTo>
                    <a:pt x="124" y="38"/>
                  </a:lnTo>
                  <a:lnTo>
                    <a:pt x="125" y="40"/>
                  </a:lnTo>
                  <a:lnTo>
                    <a:pt x="125" y="44"/>
                  </a:lnTo>
                  <a:lnTo>
                    <a:pt x="124" y="47"/>
                  </a:lnTo>
                  <a:lnTo>
                    <a:pt x="117" y="60"/>
                  </a:lnTo>
                  <a:lnTo>
                    <a:pt x="115" y="64"/>
                  </a:lnTo>
                  <a:lnTo>
                    <a:pt x="112" y="68"/>
                  </a:lnTo>
                  <a:lnTo>
                    <a:pt x="111" y="72"/>
                  </a:lnTo>
                  <a:lnTo>
                    <a:pt x="103" y="86"/>
                  </a:lnTo>
                  <a:lnTo>
                    <a:pt x="101" y="87"/>
                  </a:lnTo>
                  <a:lnTo>
                    <a:pt x="99" y="88"/>
                  </a:lnTo>
                  <a:lnTo>
                    <a:pt x="96" y="89"/>
                  </a:lnTo>
                  <a:lnTo>
                    <a:pt x="93" y="89"/>
                  </a:lnTo>
                  <a:lnTo>
                    <a:pt x="59" y="79"/>
                  </a:lnTo>
                  <a:lnTo>
                    <a:pt x="56" y="76"/>
                  </a:lnTo>
                  <a:lnTo>
                    <a:pt x="55" y="74"/>
                  </a:lnTo>
                  <a:lnTo>
                    <a:pt x="53" y="70"/>
                  </a:lnTo>
                  <a:lnTo>
                    <a:pt x="57" y="54"/>
                  </a:lnTo>
                  <a:lnTo>
                    <a:pt x="57" y="51"/>
                  </a:lnTo>
                  <a:lnTo>
                    <a:pt x="51" y="54"/>
                  </a:lnTo>
                  <a:lnTo>
                    <a:pt x="47" y="40"/>
                  </a:lnTo>
                  <a:lnTo>
                    <a:pt x="34" y="44"/>
                  </a:lnTo>
                  <a:lnTo>
                    <a:pt x="30" y="31"/>
                  </a:lnTo>
                  <a:lnTo>
                    <a:pt x="16" y="35"/>
                  </a:lnTo>
                  <a:lnTo>
                    <a:pt x="12" y="22"/>
                  </a:lnTo>
                  <a:lnTo>
                    <a:pt x="6" y="24"/>
                  </a:lnTo>
                  <a:lnTo>
                    <a:pt x="0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9C09A306-BC93-4FEA-80EA-247957062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5022204"/>
              <a:ext cx="150499" cy="129638"/>
            </a:xfrm>
            <a:custGeom>
              <a:avLst/>
              <a:gdLst>
                <a:gd name="T0" fmla="*/ 39 w 101"/>
                <a:gd name="T1" fmla="*/ 30 h 87"/>
                <a:gd name="T2" fmla="*/ 39 w 101"/>
                <a:gd name="T3" fmla="*/ 50 h 87"/>
                <a:gd name="T4" fmla="*/ 19 w 101"/>
                <a:gd name="T5" fmla="*/ 50 h 87"/>
                <a:gd name="T6" fmla="*/ 51 w 101"/>
                <a:gd name="T7" fmla="*/ 74 h 87"/>
                <a:gd name="T8" fmla="*/ 83 w 101"/>
                <a:gd name="T9" fmla="*/ 50 h 87"/>
                <a:gd name="T10" fmla="*/ 64 w 101"/>
                <a:gd name="T11" fmla="*/ 50 h 87"/>
                <a:gd name="T12" fmla="*/ 64 w 101"/>
                <a:gd name="T13" fmla="*/ 30 h 87"/>
                <a:gd name="T14" fmla="*/ 39 w 101"/>
                <a:gd name="T15" fmla="*/ 30 h 87"/>
                <a:gd name="T16" fmla="*/ 21 w 101"/>
                <a:gd name="T17" fmla="*/ 5 h 87"/>
                <a:gd name="T18" fmla="*/ 16 w 101"/>
                <a:gd name="T19" fmla="*/ 12 h 87"/>
                <a:gd name="T20" fmla="*/ 87 w 101"/>
                <a:gd name="T21" fmla="*/ 12 h 87"/>
                <a:gd name="T22" fmla="*/ 80 w 101"/>
                <a:gd name="T23" fmla="*/ 5 h 87"/>
                <a:gd name="T24" fmla="*/ 21 w 101"/>
                <a:gd name="T25" fmla="*/ 5 h 87"/>
                <a:gd name="T26" fmla="*/ 19 w 101"/>
                <a:gd name="T27" fmla="*/ 0 h 87"/>
                <a:gd name="T28" fmla="*/ 83 w 101"/>
                <a:gd name="T29" fmla="*/ 0 h 87"/>
                <a:gd name="T30" fmla="*/ 101 w 101"/>
                <a:gd name="T31" fmla="*/ 18 h 87"/>
                <a:gd name="T32" fmla="*/ 101 w 101"/>
                <a:gd name="T33" fmla="*/ 85 h 87"/>
                <a:gd name="T34" fmla="*/ 100 w 101"/>
                <a:gd name="T35" fmla="*/ 86 h 87"/>
                <a:gd name="T36" fmla="*/ 99 w 101"/>
                <a:gd name="T37" fmla="*/ 87 h 87"/>
                <a:gd name="T38" fmla="*/ 4 w 101"/>
                <a:gd name="T39" fmla="*/ 87 h 87"/>
                <a:gd name="T40" fmla="*/ 1 w 101"/>
                <a:gd name="T41" fmla="*/ 86 h 87"/>
                <a:gd name="T42" fmla="*/ 0 w 101"/>
                <a:gd name="T43" fmla="*/ 85 h 87"/>
                <a:gd name="T44" fmla="*/ 0 w 101"/>
                <a:gd name="T45" fmla="*/ 18 h 87"/>
                <a:gd name="T46" fmla="*/ 19 w 101"/>
                <a:gd name="T4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87">
                  <a:moveTo>
                    <a:pt x="39" y="30"/>
                  </a:moveTo>
                  <a:lnTo>
                    <a:pt x="39" y="50"/>
                  </a:lnTo>
                  <a:lnTo>
                    <a:pt x="19" y="50"/>
                  </a:lnTo>
                  <a:lnTo>
                    <a:pt x="51" y="74"/>
                  </a:lnTo>
                  <a:lnTo>
                    <a:pt x="83" y="50"/>
                  </a:lnTo>
                  <a:lnTo>
                    <a:pt x="64" y="50"/>
                  </a:lnTo>
                  <a:lnTo>
                    <a:pt x="64" y="30"/>
                  </a:lnTo>
                  <a:lnTo>
                    <a:pt x="39" y="30"/>
                  </a:lnTo>
                  <a:close/>
                  <a:moveTo>
                    <a:pt x="21" y="5"/>
                  </a:moveTo>
                  <a:lnTo>
                    <a:pt x="16" y="12"/>
                  </a:lnTo>
                  <a:lnTo>
                    <a:pt x="87" y="12"/>
                  </a:lnTo>
                  <a:lnTo>
                    <a:pt x="80" y="5"/>
                  </a:lnTo>
                  <a:lnTo>
                    <a:pt x="21" y="5"/>
                  </a:lnTo>
                  <a:close/>
                  <a:moveTo>
                    <a:pt x="19" y="0"/>
                  </a:moveTo>
                  <a:lnTo>
                    <a:pt x="83" y="0"/>
                  </a:lnTo>
                  <a:lnTo>
                    <a:pt x="101" y="18"/>
                  </a:lnTo>
                  <a:lnTo>
                    <a:pt x="101" y="85"/>
                  </a:lnTo>
                  <a:lnTo>
                    <a:pt x="100" y="86"/>
                  </a:lnTo>
                  <a:lnTo>
                    <a:pt x="99" y="87"/>
                  </a:lnTo>
                  <a:lnTo>
                    <a:pt x="4" y="87"/>
                  </a:lnTo>
                  <a:lnTo>
                    <a:pt x="1" y="86"/>
                  </a:lnTo>
                  <a:lnTo>
                    <a:pt x="0" y="85"/>
                  </a:lnTo>
                  <a:lnTo>
                    <a:pt x="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6491C98-BAFB-4CAD-A30C-51F214DA9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910" y="3566382"/>
              <a:ext cx="126658" cy="168381"/>
            </a:xfrm>
            <a:custGeom>
              <a:avLst/>
              <a:gdLst>
                <a:gd name="T0" fmla="*/ 64 w 85"/>
                <a:gd name="T1" fmla="*/ 46 h 113"/>
                <a:gd name="T2" fmla="*/ 64 w 85"/>
                <a:gd name="T3" fmla="*/ 53 h 113"/>
                <a:gd name="T4" fmla="*/ 61 w 85"/>
                <a:gd name="T5" fmla="*/ 72 h 113"/>
                <a:gd name="T6" fmla="*/ 52 w 85"/>
                <a:gd name="T7" fmla="*/ 86 h 113"/>
                <a:gd name="T8" fmla="*/ 39 w 85"/>
                <a:gd name="T9" fmla="*/ 98 h 113"/>
                <a:gd name="T10" fmla="*/ 43 w 85"/>
                <a:gd name="T11" fmla="*/ 98 h 113"/>
                <a:gd name="T12" fmla="*/ 48 w 85"/>
                <a:gd name="T13" fmla="*/ 98 h 113"/>
                <a:gd name="T14" fmla="*/ 53 w 85"/>
                <a:gd name="T15" fmla="*/ 97 h 113"/>
                <a:gd name="T16" fmla="*/ 57 w 85"/>
                <a:gd name="T17" fmla="*/ 94 h 113"/>
                <a:gd name="T18" fmla="*/ 63 w 85"/>
                <a:gd name="T19" fmla="*/ 90 h 113"/>
                <a:gd name="T20" fmla="*/ 65 w 85"/>
                <a:gd name="T21" fmla="*/ 86 h 113"/>
                <a:gd name="T22" fmla="*/ 68 w 85"/>
                <a:gd name="T23" fmla="*/ 81 h 113"/>
                <a:gd name="T24" fmla="*/ 71 w 85"/>
                <a:gd name="T25" fmla="*/ 77 h 113"/>
                <a:gd name="T26" fmla="*/ 71 w 85"/>
                <a:gd name="T27" fmla="*/ 70 h 113"/>
                <a:gd name="T28" fmla="*/ 71 w 85"/>
                <a:gd name="T29" fmla="*/ 70 h 113"/>
                <a:gd name="T30" fmla="*/ 71 w 85"/>
                <a:gd name="T31" fmla="*/ 70 h 113"/>
                <a:gd name="T32" fmla="*/ 71 w 85"/>
                <a:gd name="T33" fmla="*/ 70 h 113"/>
                <a:gd name="T34" fmla="*/ 71 w 85"/>
                <a:gd name="T35" fmla="*/ 69 h 113"/>
                <a:gd name="T36" fmla="*/ 71 w 85"/>
                <a:gd name="T37" fmla="*/ 69 h 113"/>
                <a:gd name="T38" fmla="*/ 71 w 85"/>
                <a:gd name="T39" fmla="*/ 69 h 113"/>
                <a:gd name="T40" fmla="*/ 69 w 85"/>
                <a:gd name="T41" fmla="*/ 58 h 113"/>
                <a:gd name="T42" fmla="*/ 64 w 85"/>
                <a:gd name="T43" fmla="*/ 46 h 113"/>
                <a:gd name="T44" fmla="*/ 43 w 85"/>
                <a:gd name="T45" fmla="*/ 0 h 113"/>
                <a:gd name="T46" fmla="*/ 44 w 85"/>
                <a:gd name="T47" fmla="*/ 1 h 113"/>
                <a:gd name="T48" fmla="*/ 51 w 85"/>
                <a:gd name="T49" fmla="*/ 6 h 113"/>
                <a:gd name="T50" fmla="*/ 59 w 85"/>
                <a:gd name="T51" fmla="*/ 16 h 113"/>
                <a:gd name="T52" fmla="*/ 68 w 85"/>
                <a:gd name="T53" fmla="*/ 26 h 113"/>
                <a:gd name="T54" fmla="*/ 76 w 85"/>
                <a:gd name="T55" fmla="*/ 40 h 113"/>
                <a:gd name="T56" fmla="*/ 83 w 85"/>
                <a:gd name="T57" fmla="*/ 54 h 113"/>
                <a:gd name="T58" fmla="*/ 85 w 85"/>
                <a:gd name="T59" fmla="*/ 69 h 113"/>
                <a:gd name="T60" fmla="*/ 85 w 85"/>
                <a:gd name="T61" fmla="*/ 69 h 113"/>
                <a:gd name="T62" fmla="*/ 85 w 85"/>
                <a:gd name="T63" fmla="*/ 69 h 113"/>
                <a:gd name="T64" fmla="*/ 85 w 85"/>
                <a:gd name="T65" fmla="*/ 70 h 113"/>
                <a:gd name="T66" fmla="*/ 85 w 85"/>
                <a:gd name="T67" fmla="*/ 72 h 113"/>
                <a:gd name="T68" fmla="*/ 85 w 85"/>
                <a:gd name="T69" fmla="*/ 72 h 113"/>
                <a:gd name="T70" fmla="*/ 81 w 85"/>
                <a:gd name="T71" fmla="*/ 88 h 113"/>
                <a:gd name="T72" fmla="*/ 72 w 85"/>
                <a:gd name="T73" fmla="*/ 101 h 113"/>
                <a:gd name="T74" fmla="*/ 59 w 85"/>
                <a:gd name="T75" fmla="*/ 109 h 113"/>
                <a:gd name="T76" fmla="*/ 43 w 85"/>
                <a:gd name="T77" fmla="*/ 113 h 113"/>
                <a:gd name="T78" fmla="*/ 25 w 85"/>
                <a:gd name="T79" fmla="*/ 109 h 113"/>
                <a:gd name="T80" fmla="*/ 12 w 85"/>
                <a:gd name="T81" fmla="*/ 101 h 113"/>
                <a:gd name="T82" fmla="*/ 3 w 85"/>
                <a:gd name="T83" fmla="*/ 88 h 113"/>
                <a:gd name="T84" fmla="*/ 0 w 85"/>
                <a:gd name="T85" fmla="*/ 72 h 113"/>
                <a:gd name="T86" fmla="*/ 0 w 85"/>
                <a:gd name="T87" fmla="*/ 72 h 113"/>
                <a:gd name="T88" fmla="*/ 0 w 85"/>
                <a:gd name="T89" fmla="*/ 70 h 113"/>
                <a:gd name="T90" fmla="*/ 0 w 85"/>
                <a:gd name="T91" fmla="*/ 69 h 113"/>
                <a:gd name="T92" fmla="*/ 0 w 85"/>
                <a:gd name="T93" fmla="*/ 69 h 113"/>
                <a:gd name="T94" fmla="*/ 0 w 85"/>
                <a:gd name="T95" fmla="*/ 69 h 113"/>
                <a:gd name="T96" fmla="*/ 3 w 85"/>
                <a:gd name="T97" fmla="*/ 54 h 113"/>
                <a:gd name="T98" fmla="*/ 8 w 85"/>
                <a:gd name="T99" fmla="*/ 40 h 113"/>
                <a:gd name="T100" fmla="*/ 17 w 85"/>
                <a:gd name="T101" fmla="*/ 26 h 113"/>
                <a:gd name="T102" fmla="*/ 25 w 85"/>
                <a:gd name="T103" fmla="*/ 16 h 113"/>
                <a:gd name="T104" fmla="*/ 35 w 85"/>
                <a:gd name="T105" fmla="*/ 6 h 113"/>
                <a:gd name="T106" fmla="*/ 40 w 85"/>
                <a:gd name="T107" fmla="*/ 1 h 113"/>
                <a:gd name="T108" fmla="*/ 43 w 85"/>
                <a:gd name="T10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13">
                  <a:moveTo>
                    <a:pt x="64" y="46"/>
                  </a:moveTo>
                  <a:lnTo>
                    <a:pt x="64" y="53"/>
                  </a:lnTo>
                  <a:lnTo>
                    <a:pt x="61" y="72"/>
                  </a:lnTo>
                  <a:lnTo>
                    <a:pt x="52" y="86"/>
                  </a:lnTo>
                  <a:lnTo>
                    <a:pt x="39" y="98"/>
                  </a:lnTo>
                  <a:lnTo>
                    <a:pt x="43" y="98"/>
                  </a:lnTo>
                  <a:lnTo>
                    <a:pt x="48" y="98"/>
                  </a:lnTo>
                  <a:lnTo>
                    <a:pt x="53" y="97"/>
                  </a:lnTo>
                  <a:lnTo>
                    <a:pt x="57" y="94"/>
                  </a:lnTo>
                  <a:lnTo>
                    <a:pt x="63" y="90"/>
                  </a:lnTo>
                  <a:lnTo>
                    <a:pt x="65" y="86"/>
                  </a:lnTo>
                  <a:lnTo>
                    <a:pt x="68" y="81"/>
                  </a:lnTo>
                  <a:lnTo>
                    <a:pt x="71" y="77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69" y="58"/>
                  </a:lnTo>
                  <a:lnTo>
                    <a:pt x="64" y="46"/>
                  </a:lnTo>
                  <a:close/>
                  <a:moveTo>
                    <a:pt x="43" y="0"/>
                  </a:moveTo>
                  <a:lnTo>
                    <a:pt x="44" y="1"/>
                  </a:lnTo>
                  <a:lnTo>
                    <a:pt x="51" y="6"/>
                  </a:lnTo>
                  <a:lnTo>
                    <a:pt x="59" y="16"/>
                  </a:lnTo>
                  <a:lnTo>
                    <a:pt x="68" y="26"/>
                  </a:lnTo>
                  <a:lnTo>
                    <a:pt x="76" y="40"/>
                  </a:lnTo>
                  <a:lnTo>
                    <a:pt x="83" y="54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0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1" y="88"/>
                  </a:lnTo>
                  <a:lnTo>
                    <a:pt x="72" y="101"/>
                  </a:lnTo>
                  <a:lnTo>
                    <a:pt x="59" y="109"/>
                  </a:lnTo>
                  <a:lnTo>
                    <a:pt x="43" y="113"/>
                  </a:lnTo>
                  <a:lnTo>
                    <a:pt x="25" y="109"/>
                  </a:lnTo>
                  <a:lnTo>
                    <a:pt x="12" y="101"/>
                  </a:lnTo>
                  <a:lnTo>
                    <a:pt x="3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3" y="54"/>
                  </a:lnTo>
                  <a:lnTo>
                    <a:pt x="8" y="40"/>
                  </a:lnTo>
                  <a:lnTo>
                    <a:pt x="17" y="26"/>
                  </a:lnTo>
                  <a:lnTo>
                    <a:pt x="25" y="16"/>
                  </a:lnTo>
                  <a:lnTo>
                    <a:pt x="35" y="6"/>
                  </a:lnTo>
                  <a:lnTo>
                    <a:pt x="40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88BBD2AD-8B6D-416B-B288-94D0F21F5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762" y="3445684"/>
              <a:ext cx="187752" cy="180302"/>
            </a:xfrm>
            <a:custGeom>
              <a:avLst/>
              <a:gdLst>
                <a:gd name="T0" fmla="*/ 13 w 126"/>
                <a:gd name="T1" fmla="*/ 59 h 121"/>
                <a:gd name="T2" fmla="*/ 42 w 126"/>
                <a:gd name="T3" fmla="*/ 101 h 121"/>
                <a:gd name="T4" fmla="*/ 53 w 126"/>
                <a:gd name="T5" fmla="*/ 67 h 121"/>
                <a:gd name="T6" fmla="*/ 13 w 126"/>
                <a:gd name="T7" fmla="*/ 59 h 121"/>
                <a:gd name="T8" fmla="*/ 72 w 126"/>
                <a:gd name="T9" fmla="*/ 55 h 121"/>
                <a:gd name="T10" fmla="*/ 70 w 126"/>
                <a:gd name="T11" fmla="*/ 71 h 121"/>
                <a:gd name="T12" fmla="*/ 54 w 126"/>
                <a:gd name="T13" fmla="*/ 67 h 121"/>
                <a:gd name="T14" fmla="*/ 53 w 126"/>
                <a:gd name="T15" fmla="*/ 103 h 121"/>
                <a:gd name="T16" fmla="*/ 105 w 126"/>
                <a:gd name="T17" fmla="*/ 66 h 121"/>
                <a:gd name="T18" fmla="*/ 72 w 126"/>
                <a:gd name="T19" fmla="*/ 55 h 121"/>
                <a:gd name="T20" fmla="*/ 74 w 126"/>
                <a:gd name="T21" fmla="*/ 17 h 121"/>
                <a:gd name="T22" fmla="*/ 17 w 126"/>
                <a:gd name="T23" fmla="*/ 55 h 121"/>
                <a:gd name="T24" fmla="*/ 60 w 126"/>
                <a:gd name="T25" fmla="*/ 58 h 121"/>
                <a:gd name="T26" fmla="*/ 74 w 126"/>
                <a:gd name="T27" fmla="*/ 17 h 121"/>
                <a:gd name="T28" fmla="*/ 78 w 126"/>
                <a:gd name="T29" fmla="*/ 14 h 121"/>
                <a:gd name="T30" fmla="*/ 72 w 126"/>
                <a:gd name="T31" fmla="*/ 54 h 121"/>
                <a:gd name="T32" fmla="*/ 107 w 126"/>
                <a:gd name="T33" fmla="*/ 57 h 121"/>
                <a:gd name="T34" fmla="*/ 78 w 126"/>
                <a:gd name="T35" fmla="*/ 14 h 121"/>
                <a:gd name="T36" fmla="*/ 81 w 126"/>
                <a:gd name="T37" fmla="*/ 0 h 121"/>
                <a:gd name="T38" fmla="*/ 83 w 126"/>
                <a:gd name="T39" fmla="*/ 1 h 121"/>
                <a:gd name="T40" fmla="*/ 86 w 126"/>
                <a:gd name="T41" fmla="*/ 4 h 121"/>
                <a:gd name="T42" fmla="*/ 123 w 126"/>
                <a:gd name="T43" fmla="*/ 57 h 121"/>
                <a:gd name="T44" fmla="*/ 126 w 126"/>
                <a:gd name="T45" fmla="*/ 61 h 121"/>
                <a:gd name="T46" fmla="*/ 126 w 126"/>
                <a:gd name="T47" fmla="*/ 65 h 121"/>
                <a:gd name="T48" fmla="*/ 125 w 126"/>
                <a:gd name="T49" fmla="*/ 69 h 121"/>
                <a:gd name="T50" fmla="*/ 122 w 126"/>
                <a:gd name="T51" fmla="*/ 71 h 121"/>
                <a:gd name="T52" fmla="*/ 52 w 126"/>
                <a:gd name="T53" fmla="*/ 119 h 121"/>
                <a:gd name="T54" fmla="*/ 48 w 126"/>
                <a:gd name="T55" fmla="*/ 121 h 121"/>
                <a:gd name="T56" fmla="*/ 45 w 126"/>
                <a:gd name="T57" fmla="*/ 121 h 121"/>
                <a:gd name="T58" fmla="*/ 41 w 126"/>
                <a:gd name="T59" fmla="*/ 119 h 121"/>
                <a:gd name="T60" fmla="*/ 38 w 126"/>
                <a:gd name="T61" fmla="*/ 117 h 121"/>
                <a:gd name="T62" fmla="*/ 1 w 126"/>
                <a:gd name="T63" fmla="*/ 63 h 121"/>
                <a:gd name="T64" fmla="*/ 0 w 126"/>
                <a:gd name="T65" fmla="*/ 59 h 121"/>
                <a:gd name="T66" fmla="*/ 0 w 126"/>
                <a:gd name="T67" fmla="*/ 57 h 121"/>
                <a:gd name="T68" fmla="*/ 1 w 126"/>
                <a:gd name="T69" fmla="*/ 53 h 121"/>
                <a:gd name="T70" fmla="*/ 4 w 126"/>
                <a:gd name="T71" fmla="*/ 50 h 121"/>
                <a:gd name="T72" fmla="*/ 73 w 126"/>
                <a:gd name="T73" fmla="*/ 1 h 121"/>
                <a:gd name="T74" fmla="*/ 77 w 126"/>
                <a:gd name="T75" fmla="*/ 0 h 121"/>
                <a:gd name="T76" fmla="*/ 81 w 126"/>
                <a:gd name="T7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" h="121">
                  <a:moveTo>
                    <a:pt x="13" y="59"/>
                  </a:moveTo>
                  <a:lnTo>
                    <a:pt x="42" y="101"/>
                  </a:lnTo>
                  <a:lnTo>
                    <a:pt x="53" y="67"/>
                  </a:lnTo>
                  <a:lnTo>
                    <a:pt x="13" y="59"/>
                  </a:lnTo>
                  <a:close/>
                  <a:moveTo>
                    <a:pt x="72" y="55"/>
                  </a:moveTo>
                  <a:lnTo>
                    <a:pt x="70" y="71"/>
                  </a:lnTo>
                  <a:lnTo>
                    <a:pt x="54" y="67"/>
                  </a:lnTo>
                  <a:lnTo>
                    <a:pt x="53" y="103"/>
                  </a:lnTo>
                  <a:lnTo>
                    <a:pt x="105" y="66"/>
                  </a:lnTo>
                  <a:lnTo>
                    <a:pt x="72" y="55"/>
                  </a:lnTo>
                  <a:close/>
                  <a:moveTo>
                    <a:pt x="74" y="17"/>
                  </a:moveTo>
                  <a:lnTo>
                    <a:pt x="17" y="55"/>
                  </a:lnTo>
                  <a:lnTo>
                    <a:pt x="60" y="58"/>
                  </a:lnTo>
                  <a:lnTo>
                    <a:pt x="74" y="17"/>
                  </a:lnTo>
                  <a:close/>
                  <a:moveTo>
                    <a:pt x="78" y="14"/>
                  </a:moveTo>
                  <a:lnTo>
                    <a:pt x="72" y="54"/>
                  </a:lnTo>
                  <a:lnTo>
                    <a:pt x="107" y="57"/>
                  </a:lnTo>
                  <a:lnTo>
                    <a:pt x="78" y="14"/>
                  </a:lnTo>
                  <a:close/>
                  <a:moveTo>
                    <a:pt x="81" y="0"/>
                  </a:moveTo>
                  <a:lnTo>
                    <a:pt x="83" y="1"/>
                  </a:lnTo>
                  <a:lnTo>
                    <a:pt x="86" y="4"/>
                  </a:lnTo>
                  <a:lnTo>
                    <a:pt x="123" y="57"/>
                  </a:lnTo>
                  <a:lnTo>
                    <a:pt x="126" y="61"/>
                  </a:lnTo>
                  <a:lnTo>
                    <a:pt x="126" y="65"/>
                  </a:lnTo>
                  <a:lnTo>
                    <a:pt x="125" y="69"/>
                  </a:lnTo>
                  <a:lnTo>
                    <a:pt x="122" y="71"/>
                  </a:lnTo>
                  <a:lnTo>
                    <a:pt x="52" y="119"/>
                  </a:lnTo>
                  <a:lnTo>
                    <a:pt x="48" y="121"/>
                  </a:lnTo>
                  <a:lnTo>
                    <a:pt x="45" y="121"/>
                  </a:lnTo>
                  <a:lnTo>
                    <a:pt x="41" y="119"/>
                  </a:lnTo>
                  <a:lnTo>
                    <a:pt x="38" y="117"/>
                  </a:lnTo>
                  <a:lnTo>
                    <a:pt x="1" y="63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3"/>
                  </a:lnTo>
                  <a:lnTo>
                    <a:pt x="4" y="50"/>
                  </a:lnTo>
                  <a:lnTo>
                    <a:pt x="73" y="1"/>
                  </a:lnTo>
                  <a:lnTo>
                    <a:pt x="77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13FCE29F-B7DD-4990-AC4C-C938DC9D35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3335417"/>
              <a:ext cx="150499" cy="149009"/>
            </a:xfrm>
            <a:custGeom>
              <a:avLst/>
              <a:gdLst>
                <a:gd name="T0" fmla="*/ 57 w 101"/>
                <a:gd name="T1" fmla="*/ 35 h 100"/>
                <a:gd name="T2" fmla="*/ 79 w 101"/>
                <a:gd name="T3" fmla="*/ 51 h 100"/>
                <a:gd name="T4" fmla="*/ 57 w 101"/>
                <a:gd name="T5" fmla="*/ 66 h 100"/>
                <a:gd name="T6" fmla="*/ 57 w 101"/>
                <a:gd name="T7" fmla="*/ 35 h 100"/>
                <a:gd name="T8" fmla="*/ 32 w 101"/>
                <a:gd name="T9" fmla="*/ 35 h 100"/>
                <a:gd name="T10" fmla="*/ 53 w 101"/>
                <a:gd name="T11" fmla="*/ 51 h 100"/>
                <a:gd name="T12" fmla="*/ 32 w 101"/>
                <a:gd name="T13" fmla="*/ 66 h 100"/>
                <a:gd name="T14" fmla="*/ 32 w 101"/>
                <a:gd name="T15" fmla="*/ 35 h 100"/>
                <a:gd name="T16" fmla="*/ 51 w 101"/>
                <a:gd name="T17" fmla="*/ 10 h 100"/>
                <a:gd name="T18" fmla="*/ 35 w 101"/>
                <a:gd name="T19" fmla="*/ 12 h 100"/>
                <a:gd name="T20" fmla="*/ 21 w 101"/>
                <a:gd name="T21" fmla="*/ 22 h 100"/>
                <a:gd name="T22" fmla="*/ 13 w 101"/>
                <a:gd name="T23" fmla="*/ 35 h 100"/>
                <a:gd name="T24" fmla="*/ 9 w 101"/>
                <a:gd name="T25" fmla="*/ 51 h 100"/>
                <a:gd name="T26" fmla="*/ 13 w 101"/>
                <a:gd name="T27" fmla="*/ 66 h 100"/>
                <a:gd name="T28" fmla="*/ 21 w 101"/>
                <a:gd name="T29" fmla="*/ 79 h 100"/>
                <a:gd name="T30" fmla="*/ 35 w 101"/>
                <a:gd name="T31" fmla="*/ 88 h 100"/>
                <a:gd name="T32" fmla="*/ 51 w 101"/>
                <a:gd name="T33" fmla="*/ 91 h 100"/>
                <a:gd name="T34" fmla="*/ 67 w 101"/>
                <a:gd name="T35" fmla="*/ 88 h 100"/>
                <a:gd name="T36" fmla="*/ 80 w 101"/>
                <a:gd name="T37" fmla="*/ 79 h 100"/>
                <a:gd name="T38" fmla="*/ 88 w 101"/>
                <a:gd name="T39" fmla="*/ 66 h 100"/>
                <a:gd name="T40" fmla="*/ 92 w 101"/>
                <a:gd name="T41" fmla="*/ 51 h 100"/>
                <a:gd name="T42" fmla="*/ 88 w 101"/>
                <a:gd name="T43" fmla="*/ 35 h 100"/>
                <a:gd name="T44" fmla="*/ 80 w 101"/>
                <a:gd name="T45" fmla="*/ 22 h 100"/>
                <a:gd name="T46" fmla="*/ 67 w 101"/>
                <a:gd name="T47" fmla="*/ 12 h 100"/>
                <a:gd name="T48" fmla="*/ 51 w 101"/>
                <a:gd name="T49" fmla="*/ 10 h 100"/>
                <a:gd name="T50" fmla="*/ 51 w 101"/>
                <a:gd name="T51" fmla="*/ 0 h 100"/>
                <a:gd name="T52" fmla="*/ 71 w 101"/>
                <a:gd name="T53" fmla="*/ 4 h 100"/>
                <a:gd name="T54" fmla="*/ 87 w 101"/>
                <a:gd name="T55" fmla="*/ 15 h 100"/>
                <a:gd name="T56" fmla="*/ 97 w 101"/>
                <a:gd name="T57" fmla="*/ 31 h 100"/>
                <a:gd name="T58" fmla="*/ 101 w 101"/>
                <a:gd name="T59" fmla="*/ 51 h 100"/>
                <a:gd name="T60" fmla="*/ 97 w 101"/>
                <a:gd name="T61" fmla="*/ 70 h 100"/>
                <a:gd name="T62" fmla="*/ 87 w 101"/>
                <a:gd name="T63" fmla="*/ 86 h 100"/>
                <a:gd name="T64" fmla="*/ 71 w 101"/>
                <a:gd name="T65" fmla="*/ 96 h 100"/>
                <a:gd name="T66" fmla="*/ 51 w 101"/>
                <a:gd name="T67" fmla="*/ 100 h 100"/>
                <a:gd name="T68" fmla="*/ 31 w 101"/>
                <a:gd name="T69" fmla="*/ 96 h 100"/>
                <a:gd name="T70" fmla="*/ 15 w 101"/>
                <a:gd name="T71" fmla="*/ 86 h 100"/>
                <a:gd name="T72" fmla="*/ 4 w 101"/>
                <a:gd name="T73" fmla="*/ 70 h 100"/>
                <a:gd name="T74" fmla="*/ 0 w 101"/>
                <a:gd name="T75" fmla="*/ 51 h 100"/>
                <a:gd name="T76" fmla="*/ 4 w 101"/>
                <a:gd name="T77" fmla="*/ 31 h 100"/>
                <a:gd name="T78" fmla="*/ 15 w 101"/>
                <a:gd name="T79" fmla="*/ 15 h 100"/>
                <a:gd name="T80" fmla="*/ 31 w 101"/>
                <a:gd name="T81" fmla="*/ 4 h 100"/>
                <a:gd name="T82" fmla="*/ 51 w 101"/>
                <a:gd name="T8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0">
                  <a:moveTo>
                    <a:pt x="57" y="35"/>
                  </a:moveTo>
                  <a:lnTo>
                    <a:pt x="79" y="51"/>
                  </a:lnTo>
                  <a:lnTo>
                    <a:pt x="57" y="66"/>
                  </a:lnTo>
                  <a:lnTo>
                    <a:pt x="57" y="35"/>
                  </a:lnTo>
                  <a:close/>
                  <a:moveTo>
                    <a:pt x="32" y="35"/>
                  </a:moveTo>
                  <a:lnTo>
                    <a:pt x="53" y="51"/>
                  </a:lnTo>
                  <a:lnTo>
                    <a:pt x="32" y="66"/>
                  </a:lnTo>
                  <a:lnTo>
                    <a:pt x="32" y="35"/>
                  </a:lnTo>
                  <a:close/>
                  <a:moveTo>
                    <a:pt x="51" y="10"/>
                  </a:moveTo>
                  <a:lnTo>
                    <a:pt x="35" y="12"/>
                  </a:lnTo>
                  <a:lnTo>
                    <a:pt x="21" y="22"/>
                  </a:lnTo>
                  <a:lnTo>
                    <a:pt x="13" y="35"/>
                  </a:lnTo>
                  <a:lnTo>
                    <a:pt x="9" y="51"/>
                  </a:lnTo>
                  <a:lnTo>
                    <a:pt x="13" y="66"/>
                  </a:lnTo>
                  <a:lnTo>
                    <a:pt x="21" y="79"/>
                  </a:lnTo>
                  <a:lnTo>
                    <a:pt x="35" y="88"/>
                  </a:lnTo>
                  <a:lnTo>
                    <a:pt x="51" y="91"/>
                  </a:lnTo>
                  <a:lnTo>
                    <a:pt x="67" y="88"/>
                  </a:lnTo>
                  <a:lnTo>
                    <a:pt x="80" y="79"/>
                  </a:lnTo>
                  <a:lnTo>
                    <a:pt x="88" y="66"/>
                  </a:lnTo>
                  <a:lnTo>
                    <a:pt x="92" y="51"/>
                  </a:lnTo>
                  <a:lnTo>
                    <a:pt x="88" y="35"/>
                  </a:lnTo>
                  <a:lnTo>
                    <a:pt x="80" y="22"/>
                  </a:lnTo>
                  <a:lnTo>
                    <a:pt x="67" y="12"/>
                  </a:lnTo>
                  <a:lnTo>
                    <a:pt x="51" y="10"/>
                  </a:lnTo>
                  <a:close/>
                  <a:moveTo>
                    <a:pt x="51" y="0"/>
                  </a:moveTo>
                  <a:lnTo>
                    <a:pt x="71" y="4"/>
                  </a:lnTo>
                  <a:lnTo>
                    <a:pt x="87" y="15"/>
                  </a:lnTo>
                  <a:lnTo>
                    <a:pt x="97" y="31"/>
                  </a:lnTo>
                  <a:lnTo>
                    <a:pt x="101" y="51"/>
                  </a:lnTo>
                  <a:lnTo>
                    <a:pt x="97" y="70"/>
                  </a:lnTo>
                  <a:lnTo>
                    <a:pt x="87" y="86"/>
                  </a:lnTo>
                  <a:lnTo>
                    <a:pt x="71" y="96"/>
                  </a:lnTo>
                  <a:lnTo>
                    <a:pt x="51" y="100"/>
                  </a:lnTo>
                  <a:lnTo>
                    <a:pt x="31" y="96"/>
                  </a:lnTo>
                  <a:lnTo>
                    <a:pt x="15" y="86"/>
                  </a:lnTo>
                  <a:lnTo>
                    <a:pt x="4" y="70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5" y="15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4A8C8654-2969-41A1-AFBF-DF1F31F34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841" y="3655787"/>
              <a:ext cx="116227" cy="134109"/>
            </a:xfrm>
            <a:custGeom>
              <a:avLst/>
              <a:gdLst>
                <a:gd name="T0" fmla="*/ 50 w 78"/>
                <a:gd name="T1" fmla="*/ 12 h 90"/>
                <a:gd name="T2" fmla="*/ 50 w 78"/>
                <a:gd name="T3" fmla="*/ 28 h 90"/>
                <a:gd name="T4" fmla="*/ 66 w 78"/>
                <a:gd name="T5" fmla="*/ 28 h 90"/>
                <a:gd name="T6" fmla="*/ 66 w 78"/>
                <a:gd name="T7" fmla="*/ 28 h 90"/>
                <a:gd name="T8" fmla="*/ 65 w 78"/>
                <a:gd name="T9" fmla="*/ 25 h 90"/>
                <a:gd name="T10" fmla="*/ 64 w 78"/>
                <a:gd name="T11" fmla="*/ 24 h 90"/>
                <a:gd name="T12" fmla="*/ 53 w 78"/>
                <a:gd name="T13" fmla="*/ 14 h 90"/>
                <a:gd name="T14" fmla="*/ 53 w 78"/>
                <a:gd name="T15" fmla="*/ 13 h 90"/>
                <a:gd name="T16" fmla="*/ 50 w 78"/>
                <a:gd name="T17" fmla="*/ 12 h 90"/>
                <a:gd name="T18" fmla="*/ 50 w 78"/>
                <a:gd name="T19" fmla="*/ 12 h 90"/>
                <a:gd name="T20" fmla="*/ 10 w 78"/>
                <a:gd name="T21" fmla="*/ 12 h 90"/>
                <a:gd name="T22" fmla="*/ 10 w 78"/>
                <a:gd name="T23" fmla="*/ 78 h 90"/>
                <a:gd name="T24" fmla="*/ 66 w 78"/>
                <a:gd name="T25" fmla="*/ 78 h 90"/>
                <a:gd name="T26" fmla="*/ 66 w 78"/>
                <a:gd name="T27" fmla="*/ 33 h 90"/>
                <a:gd name="T28" fmla="*/ 44 w 78"/>
                <a:gd name="T29" fmla="*/ 33 h 90"/>
                <a:gd name="T30" fmla="*/ 44 w 78"/>
                <a:gd name="T31" fmla="*/ 12 h 90"/>
                <a:gd name="T32" fmla="*/ 10 w 78"/>
                <a:gd name="T33" fmla="*/ 12 h 90"/>
                <a:gd name="T34" fmla="*/ 8 w 78"/>
                <a:gd name="T35" fmla="*/ 0 h 90"/>
                <a:gd name="T36" fmla="*/ 48 w 78"/>
                <a:gd name="T37" fmla="*/ 0 h 90"/>
                <a:gd name="T38" fmla="*/ 50 w 78"/>
                <a:gd name="T39" fmla="*/ 0 h 90"/>
                <a:gd name="T40" fmla="*/ 54 w 78"/>
                <a:gd name="T41" fmla="*/ 1 h 90"/>
                <a:gd name="T42" fmla="*/ 58 w 78"/>
                <a:gd name="T43" fmla="*/ 4 h 90"/>
                <a:gd name="T44" fmla="*/ 61 w 78"/>
                <a:gd name="T45" fmla="*/ 6 h 90"/>
                <a:gd name="T46" fmla="*/ 72 w 78"/>
                <a:gd name="T47" fmla="*/ 16 h 90"/>
                <a:gd name="T48" fmla="*/ 74 w 78"/>
                <a:gd name="T49" fmla="*/ 20 h 90"/>
                <a:gd name="T50" fmla="*/ 76 w 78"/>
                <a:gd name="T51" fmla="*/ 24 h 90"/>
                <a:gd name="T52" fmla="*/ 77 w 78"/>
                <a:gd name="T53" fmla="*/ 28 h 90"/>
                <a:gd name="T54" fmla="*/ 78 w 78"/>
                <a:gd name="T55" fmla="*/ 30 h 90"/>
                <a:gd name="T56" fmla="*/ 78 w 78"/>
                <a:gd name="T57" fmla="*/ 81 h 90"/>
                <a:gd name="T58" fmla="*/ 77 w 78"/>
                <a:gd name="T59" fmla="*/ 85 h 90"/>
                <a:gd name="T60" fmla="*/ 76 w 78"/>
                <a:gd name="T61" fmla="*/ 87 h 90"/>
                <a:gd name="T62" fmla="*/ 73 w 78"/>
                <a:gd name="T63" fmla="*/ 89 h 90"/>
                <a:gd name="T64" fmla="*/ 69 w 78"/>
                <a:gd name="T65" fmla="*/ 90 h 90"/>
                <a:gd name="T66" fmla="*/ 8 w 78"/>
                <a:gd name="T67" fmla="*/ 90 h 90"/>
                <a:gd name="T68" fmla="*/ 5 w 78"/>
                <a:gd name="T69" fmla="*/ 89 h 90"/>
                <a:gd name="T70" fmla="*/ 1 w 78"/>
                <a:gd name="T71" fmla="*/ 87 h 90"/>
                <a:gd name="T72" fmla="*/ 0 w 78"/>
                <a:gd name="T73" fmla="*/ 85 h 90"/>
                <a:gd name="T74" fmla="*/ 0 w 78"/>
                <a:gd name="T75" fmla="*/ 81 h 90"/>
                <a:gd name="T76" fmla="*/ 0 w 78"/>
                <a:gd name="T77" fmla="*/ 8 h 90"/>
                <a:gd name="T78" fmla="*/ 0 w 78"/>
                <a:gd name="T79" fmla="*/ 5 h 90"/>
                <a:gd name="T80" fmla="*/ 1 w 78"/>
                <a:gd name="T81" fmla="*/ 2 h 90"/>
                <a:gd name="T82" fmla="*/ 5 w 78"/>
                <a:gd name="T83" fmla="*/ 1 h 90"/>
                <a:gd name="T84" fmla="*/ 8 w 78"/>
                <a:gd name="T8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90">
                  <a:moveTo>
                    <a:pt x="50" y="12"/>
                  </a:moveTo>
                  <a:lnTo>
                    <a:pt x="50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53" y="14"/>
                  </a:lnTo>
                  <a:lnTo>
                    <a:pt x="53" y="13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10" y="12"/>
                  </a:moveTo>
                  <a:lnTo>
                    <a:pt x="10" y="78"/>
                  </a:lnTo>
                  <a:lnTo>
                    <a:pt x="66" y="78"/>
                  </a:lnTo>
                  <a:lnTo>
                    <a:pt x="66" y="33"/>
                  </a:lnTo>
                  <a:lnTo>
                    <a:pt x="44" y="33"/>
                  </a:lnTo>
                  <a:lnTo>
                    <a:pt x="44" y="12"/>
                  </a:lnTo>
                  <a:lnTo>
                    <a:pt x="10" y="12"/>
                  </a:lnTo>
                  <a:close/>
                  <a:moveTo>
                    <a:pt x="8" y="0"/>
                  </a:moveTo>
                  <a:lnTo>
                    <a:pt x="48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4"/>
                  </a:lnTo>
                  <a:lnTo>
                    <a:pt x="61" y="6"/>
                  </a:lnTo>
                  <a:lnTo>
                    <a:pt x="72" y="16"/>
                  </a:lnTo>
                  <a:lnTo>
                    <a:pt x="74" y="20"/>
                  </a:lnTo>
                  <a:lnTo>
                    <a:pt x="76" y="24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78" y="81"/>
                  </a:lnTo>
                  <a:lnTo>
                    <a:pt x="77" y="85"/>
                  </a:lnTo>
                  <a:lnTo>
                    <a:pt x="76" y="87"/>
                  </a:lnTo>
                  <a:lnTo>
                    <a:pt x="73" y="89"/>
                  </a:lnTo>
                  <a:lnTo>
                    <a:pt x="69" y="90"/>
                  </a:lnTo>
                  <a:lnTo>
                    <a:pt x="8" y="90"/>
                  </a:lnTo>
                  <a:lnTo>
                    <a:pt x="5" y="89"/>
                  </a:lnTo>
                  <a:lnTo>
                    <a:pt x="1" y="87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2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DEC9A8A8-3740-4295-B86F-3EAE59910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411" y="4061094"/>
              <a:ext cx="190732" cy="202653"/>
            </a:xfrm>
            <a:custGeom>
              <a:avLst/>
              <a:gdLst>
                <a:gd name="T0" fmla="*/ 35 w 128"/>
                <a:gd name="T1" fmla="*/ 94 h 136"/>
                <a:gd name="T2" fmla="*/ 93 w 128"/>
                <a:gd name="T3" fmla="*/ 94 h 136"/>
                <a:gd name="T4" fmla="*/ 93 w 128"/>
                <a:gd name="T5" fmla="*/ 103 h 136"/>
                <a:gd name="T6" fmla="*/ 35 w 128"/>
                <a:gd name="T7" fmla="*/ 103 h 136"/>
                <a:gd name="T8" fmla="*/ 35 w 128"/>
                <a:gd name="T9" fmla="*/ 94 h 136"/>
                <a:gd name="T10" fmla="*/ 35 w 128"/>
                <a:gd name="T11" fmla="*/ 78 h 136"/>
                <a:gd name="T12" fmla="*/ 93 w 128"/>
                <a:gd name="T13" fmla="*/ 78 h 136"/>
                <a:gd name="T14" fmla="*/ 93 w 128"/>
                <a:gd name="T15" fmla="*/ 86 h 136"/>
                <a:gd name="T16" fmla="*/ 35 w 128"/>
                <a:gd name="T17" fmla="*/ 86 h 136"/>
                <a:gd name="T18" fmla="*/ 35 w 128"/>
                <a:gd name="T19" fmla="*/ 78 h 136"/>
                <a:gd name="T20" fmla="*/ 35 w 128"/>
                <a:gd name="T21" fmla="*/ 60 h 136"/>
                <a:gd name="T22" fmla="*/ 93 w 128"/>
                <a:gd name="T23" fmla="*/ 60 h 136"/>
                <a:gd name="T24" fmla="*/ 93 w 128"/>
                <a:gd name="T25" fmla="*/ 68 h 136"/>
                <a:gd name="T26" fmla="*/ 35 w 128"/>
                <a:gd name="T27" fmla="*/ 68 h 136"/>
                <a:gd name="T28" fmla="*/ 35 w 128"/>
                <a:gd name="T29" fmla="*/ 60 h 136"/>
                <a:gd name="T30" fmla="*/ 35 w 128"/>
                <a:gd name="T31" fmla="*/ 43 h 136"/>
                <a:gd name="T32" fmla="*/ 93 w 128"/>
                <a:gd name="T33" fmla="*/ 43 h 136"/>
                <a:gd name="T34" fmla="*/ 93 w 128"/>
                <a:gd name="T35" fmla="*/ 51 h 136"/>
                <a:gd name="T36" fmla="*/ 35 w 128"/>
                <a:gd name="T37" fmla="*/ 51 h 136"/>
                <a:gd name="T38" fmla="*/ 35 w 128"/>
                <a:gd name="T39" fmla="*/ 43 h 136"/>
                <a:gd name="T40" fmla="*/ 17 w 128"/>
                <a:gd name="T41" fmla="*/ 18 h 136"/>
                <a:gd name="T42" fmla="*/ 17 w 128"/>
                <a:gd name="T43" fmla="*/ 120 h 136"/>
                <a:gd name="T44" fmla="*/ 110 w 128"/>
                <a:gd name="T45" fmla="*/ 120 h 136"/>
                <a:gd name="T46" fmla="*/ 110 w 128"/>
                <a:gd name="T47" fmla="*/ 18 h 136"/>
                <a:gd name="T48" fmla="*/ 17 w 128"/>
                <a:gd name="T49" fmla="*/ 18 h 136"/>
                <a:gd name="T50" fmla="*/ 13 w 128"/>
                <a:gd name="T51" fmla="*/ 0 h 136"/>
                <a:gd name="T52" fmla="*/ 114 w 128"/>
                <a:gd name="T53" fmla="*/ 0 h 136"/>
                <a:gd name="T54" fmla="*/ 120 w 128"/>
                <a:gd name="T55" fmla="*/ 2 h 136"/>
                <a:gd name="T56" fmla="*/ 124 w 128"/>
                <a:gd name="T57" fmla="*/ 4 h 136"/>
                <a:gd name="T58" fmla="*/ 126 w 128"/>
                <a:gd name="T59" fmla="*/ 8 h 136"/>
                <a:gd name="T60" fmla="*/ 128 w 128"/>
                <a:gd name="T61" fmla="*/ 14 h 136"/>
                <a:gd name="T62" fmla="*/ 128 w 128"/>
                <a:gd name="T63" fmla="*/ 124 h 136"/>
                <a:gd name="T64" fmla="*/ 126 w 128"/>
                <a:gd name="T65" fmla="*/ 128 h 136"/>
                <a:gd name="T66" fmla="*/ 124 w 128"/>
                <a:gd name="T67" fmla="*/ 134 h 136"/>
                <a:gd name="T68" fmla="*/ 120 w 128"/>
                <a:gd name="T69" fmla="*/ 136 h 136"/>
                <a:gd name="T70" fmla="*/ 114 w 128"/>
                <a:gd name="T71" fmla="*/ 136 h 136"/>
                <a:gd name="T72" fmla="*/ 13 w 128"/>
                <a:gd name="T73" fmla="*/ 136 h 136"/>
                <a:gd name="T74" fmla="*/ 8 w 128"/>
                <a:gd name="T75" fmla="*/ 136 h 136"/>
                <a:gd name="T76" fmla="*/ 4 w 128"/>
                <a:gd name="T77" fmla="*/ 134 h 136"/>
                <a:gd name="T78" fmla="*/ 1 w 128"/>
                <a:gd name="T79" fmla="*/ 128 h 136"/>
                <a:gd name="T80" fmla="*/ 0 w 128"/>
                <a:gd name="T81" fmla="*/ 124 h 136"/>
                <a:gd name="T82" fmla="*/ 0 w 128"/>
                <a:gd name="T83" fmla="*/ 14 h 136"/>
                <a:gd name="T84" fmla="*/ 1 w 128"/>
                <a:gd name="T85" fmla="*/ 8 h 136"/>
                <a:gd name="T86" fmla="*/ 4 w 128"/>
                <a:gd name="T87" fmla="*/ 4 h 136"/>
                <a:gd name="T88" fmla="*/ 8 w 128"/>
                <a:gd name="T89" fmla="*/ 2 h 136"/>
                <a:gd name="T90" fmla="*/ 13 w 128"/>
                <a:gd name="T9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36">
                  <a:moveTo>
                    <a:pt x="35" y="94"/>
                  </a:moveTo>
                  <a:lnTo>
                    <a:pt x="93" y="94"/>
                  </a:lnTo>
                  <a:lnTo>
                    <a:pt x="93" y="103"/>
                  </a:lnTo>
                  <a:lnTo>
                    <a:pt x="35" y="103"/>
                  </a:lnTo>
                  <a:lnTo>
                    <a:pt x="35" y="94"/>
                  </a:lnTo>
                  <a:close/>
                  <a:moveTo>
                    <a:pt x="35" y="78"/>
                  </a:moveTo>
                  <a:lnTo>
                    <a:pt x="93" y="78"/>
                  </a:lnTo>
                  <a:lnTo>
                    <a:pt x="93" y="86"/>
                  </a:lnTo>
                  <a:lnTo>
                    <a:pt x="35" y="86"/>
                  </a:lnTo>
                  <a:lnTo>
                    <a:pt x="35" y="78"/>
                  </a:lnTo>
                  <a:close/>
                  <a:moveTo>
                    <a:pt x="35" y="60"/>
                  </a:moveTo>
                  <a:lnTo>
                    <a:pt x="93" y="60"/>
                  </a:lnTo>
                  <a:lnTo>
                    <a:pt x="93" y="68"/>
                  </a:lnTo>
                  <a:lnTo>
                    <a:pt x="35" y="68"/>
                  </a:lnTo>
                  <a:lnTo>
                    <a:pt x="35" y="60"/>
                  </a:lnTo>
                  <a:close/>
                  <a:moveTo>
                    <a:pt x="35" y="43"/>
                  </a:moveTo>
                  <a:lnTo>
                    <a:pt x="93" y="43"/>
                  </a:lnTo>
                  <a:lnTo>
                    <a:pt x="93" y="51"/>
                  </a:lnTo>
                  <a:lnTo>
                    <a:pt x="35" y="51"/>
                  </a:lnTo>
                  <a:lnTo>
                    <a:pt x="35" y="43"/>
                  </a:lnTo>
                  <a:close/>
                  <a:moveTo>
                    <a:pt x="17" y="18"/>
                  </a:moveTo>
                  <a:lnTo>
                    <a:pt x="17" y="120"/>
                  </a:lnTo>
                  <a:lnTo>
                    <a:pt x="110" y="120"/>
                  </a:lnTo>
                  <a:lnTo>
                    <a:pt x="110" y="18"/>
                  </a:lnTo>
                  <a:lnTo>
                    <a:pt x="17" y="18"/>
                  </a:lnTo>
                  <a:close/>
                  <a:moveTo>
                    <a:pt x="13" y="0"/>
                  </a:moveTo>
                  <a:lnTo>
                    <a:pt x="114" y="0"/>
                  </a:lnTo>
                  <a:lnTo>
                    <a:pt x="120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4"/>
                  </a:lnTo>
                  <a:lnTo>
                    <a:pt x="128" y="124"/>
                  </a:lnTo>
                  <a:lnTo>
                    <a:pt x="126" y="128"/>
                  </a:lnTo>
                  <a:lnTo>
                    <a:pt x="124" y="134"/>
                  </a:lnTo>
                  <a:lnTo>
                    <a:pt x="120" y="136"/>
                  </a:lnTo>
                  <a:lnTo>
                    <a:pt x="114" y="136"/>
                  </a:lnTo>
                  <a:lnTo>
                    <a:pt x="13" y="136"/>
                  </a:lnTo>
                  <a:lnTo>
                    <a:pt x="8" y="136"/>
                  </a:lnTo>
                  <a:lnTo>
                    <a:pt x="4" y="134"/>
                  </a:lnTo>
                  <a:lnTo>
                    <a:pt x="1" y="128"/>
                  </a:lnTo>
                  <a:lnTo>
                    <a:pt x="0" y="12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0F28B26B-B583-4695-BF4C-FD0DC68AC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647" y="4305469"/>
              <a:ext cx="180302" cy="135598"/>
            </a:xfrm>
            <a:custGeom>
              <a:avLst/>
              <a:gdLst>
                <a:gd name="T0" fmla="*/ 99 w 121"/>
                <a:gd name="T1" fmla="*/ 68 h 91"/>
                <a:gd name="T2" fmla="*/ 99 w 121"/>
                <a:gd name="T3" fmla="*/ 83 h 91"/>
                <a:gd name="T4" fmla="*/ 115 w 121"/>
                <a:gd name="T5" fmla="*/ 83 h 91"/>
                <a:gd name="T6" fmla="*/ 115 w 121"/>
                <a:gd name="T7" fmla="*/ 68 h 91"/>
                <a:gd name="T8" fmla="*/ 99 w 121"/>
                <a:gd name="T9" fmla="*/ 68 h 91"/>
                <a:gd name="T10" fmla="*/ 8 w 121"/>
                <a:gd name="T11" fmla="*/ 68 h 91"/>
                <a:gd name="T12" fmla="*/ 8 w 121"/>
                <a:gd name="T13" fmla="*/ 83 h 91"/>
                <a:gd name="T14" fmla="*/ 23 w 121"/>
                <a:gd name="T15" fmla="*/ 83 h 91"/>
                <a:gd name="T16" fmla="*/ 23 w 121"/>
                <a:gd name="T17" fmla="*/ 68 h 91"/>
                <a:gd name="T18" fmla="*/ 8 w 121"/>
                <a:gd name="T19" fmla="*/ 68 h 91"/>
                <a:gd name="T20" fmla="*/ 99 w 121"/>
                <a:gd name="T21" fmla="*/ 37 h 91"/>
                <a:gd name="T22" fmla="*/ 99 w 121"/>
                <a:gd name="T23" fmla="*/ 53 h 91"/>
                <a:gd name="T24" fmla="*/ 115 w 121"/>
                <a:gd name="T25" fmla="*/ 53 h 91"/>
                <a:gd name="T26" fmla="*/ 115 w 121"/>
                <a:gd name="T27" fmla="*/ 37 h 91"/>
                <a:gd name="T28" fmla="*/ 99 w 121"/>
                <a:gd name="T29" fmla="*/ 37 h 91"/>
                <a:gd name="T30" fmla="*/ 8 w 121"/>
                <a:gd name="T31" fmla="*/ 37 h 91"/>
                <a:gd name="T32" fmla="*/ 8 w 121"/>
                <a:gd name="T33" fmla="*/ 53 h 91"/>
                <a:gd name="T34" fmla="*/ 23 w 121"/>
                <a:gd name="T35" fmla="*/ 53 h 91"/>
                <a:gd name="T36" fmla="*/ 23 w 121"/>
                <a:gd name="T37" fmla="*/ 37 h 91"/>
                <a:gd name="T38" fmla="*/ 8 w 121"/>
                <a:gd name="T39" fmla="*/ 37 h 91"/>
                <a:gd name="T40" fmla="*/ 45 w 121"/>
                <a:gd name="T41" fmla="*/ 23 h 91"/>
                <a:gd name="T42" fmla="*/ 76 w 121"/>
                <a:gd name="T43" fmla="*/ 45 h 91"/>
                <a:gd name="T44" fmla="*/ 45 w 121"/>
                <a:gd name="T45" fmla="*/ 68 h 91"/>
                <a:gd name="T46" fmla="*/ 45 w 121"/>
                <a:gd name="T47" fmla="*/ 23 h 91"/>
                <a:gd name="T48" fmla="*/ 99 w 121"/>
                <a:gd name="T49" fmla="*/ 8 h 91"/>
                <a:gd name="T50" fmla="*/ 99 w 121"/>
                <a:gd name="T51" fmla="*/ 23 h 91"/>
                <a:gd name="T52" fmla="*/ 115 w 121"/>
                <a:gd name="T53" fmla="*/ 23 h 91"/>
                <a:gd name="T54" fmla="*/ 115 w 121"/>
                <a:gd name="T55" fmla="*/ 8 h 91"/>
                <a:gd name="T56" fmla="*/ 99 w 121"/>
                <a:gd name="T57" fmla="*/ 8 h 91"/>
                <a:gd name="T58" fmla="*/ 31 w 121"/>
                <a:gd name="T59" fmla="*/ 8 h 91"/>
                <a:gd name="T60" fmla="*/ 31 w 121"/>
                <a:gd name="T61" fmla="*/ 83 h 91"/>
                <a:gd name="T62" fmla="*/ 92 w 121"/>
                <a:gd name="T63" fmla="*/ 83 h 91"/>
                <a:gd name="T64" fmla="*/ 92 w 121"/>
                <a:gd name="T65" fmla="*/ 8 h 91"/>
                <a:gd name="T66" fmla="*/ 31 w 121"/>
                <a:gd name="T67" fmla="*/ 8 h 91"/>
                <a:gd name="T68" fmla="*/ 8 w 121"/>
                <a:gd name="T69" fmla="*/ 8 h 91"/>
                <a:gd name="T70" fmla="*/ 8 w 121"/>
                <a:gd name="T71" fmla="*/ 23 h 91"/>
                <a:gd name="T72" fmla="*/ 23 w 121"/>
                <a:gd name="T73" fmla="*/ 23 h 91"/>
                <a:gd name="T74" fmla="*/ 23 w 121"/>
                <a:gd name="T75" fmla="*/ 8 h 91"/>
                <a:gd name="T76" fmla="*/ 8 w 121"/>
                <a:gd name="T77" fmla="*/ 8 h 91"/>
                <a:gd name="T78" fmla="*/ 0 w 121"/>
                <a:gd name="T79" fmla="*/ 0 h 91"/>
                <a:gd name="T80" fmla="*/ 121 w 121"/>
                <a:gd name="T81" fmla="*/ 0 h 91"/>
                <a:gd name="T82" fmla="*/ 121 w 121"/>
                <a:gd name="T83" fmla="*/ 91 h 91"/>
                <a:gd name="T84" fmla="*/ 0 w 121"/>
                <a:gd name="T85" fmla="*/ 91 h 91"/>
                <a:gd name="T86" fmla="*/ 0 w 121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91">
                  <a:moveTo>
                    <a:pt x="99" y="68"/>
                  </a:moveTo>
                  <a:lnTo>
                    <a:pt x="99" y="83"/>
                  </a:lnTo>
                  <a:lnTo>
                    <a:pt x="115" y="83"/>
                  </a:lnTo>
                  <a:lnTo>
                    <a:pt x="115" y="68"/>
                  </a:lnTo>
                  <a:lnTo>
                    <a:pt x="99" y="68"/>
                  </a:lnTo>
                  <a:close/>
                  <a:moveTo>
                    <a:pt x="8" y="68"/>
                  </a:moveTo>
                  <a:lnTo>
                    <a:pt x="8" y="83"/>
                  </a:lnTo>
                  <a:lnTo>
                    <a:pt x="23" y="83"/>
                  </a:lnTo>
                  <a:lnTo>
                    <a:pt x="23" y="68"/>
                  </a:lnTo>
                  <a:lnTo>
                    <a:pt x="8" y="68"/>
                  </a:lnTo>
                  <a:close/>
                  <a:moveTo>
                    <a:pt x="99" y="37"/>
                  </a:moveTo>
                  <a:lnTo>
                    <a:pt x="99" y="53"/>
                  </a:lnTo>
                  <a:lnTo>
                    <a:pt x="115" y="53"/>
                  </a:lnTo>
                  <a:lnTo>
                    <a:pt x="115" y="37"/>
                  </a:lnTo>
                  <a:lnTo>
                    <a:pt x="99" y="37"/>
                  </a:lnTo>
                  <a:close/>
                  <a:moveTo>
                    <a:pt x="8" y="37"/>
                  </a:moveTo>
                  <a:lnTo>
                    <a:pt x="8" y="53"/>
                  </a:lnTo>
                  <a:lnTo>
                    <a:pt x="23" y="53"/>
                  </a:lnTo>
                  <a:lnTo>
                    <a:pt x="23" y="37"/>
                  </a:lnTo>
                  <a:lnTo>
                    <a:pt x="8" y="37"/>
                  </a:lnTo>
                  <a:close/>
                  <a:moveTo>
                    <a:pt x="45" y="23"/>
                  </a:moveTo>
                  <a:lnTo>
                    <a:pt x="76" y="45"/>
                  </a:lnTo>
                  <a:lnTo>
                    <a:pt x="45" y="68"/>
                  </a:lnTo>
                  <a:lnTo>
                    <a:pt x="45" y="23"/>
                  </a:lnTo>
                  <a:close/>
                  <a:moveTo>
                    <a:pt x="99" y="8"/>
                  </a:moveTo>
                  <a:lnTo>
                    <a:pt x="99" y="23"/>
                  </a:lnTo>
                  <a:lnTo>
                    <a:pt x="115" y="23"/>
                  </a:lnTo>
                  <a:lnTo>
                    <a:pt x="115" y="8"/>
                  </a:lnTo>
                  <a:lnTo>
                    <a:pt x="99" y="8"/>
                  </a:lnTo>
                  <a:close/>
                  <a:moveTo>
                    <a:pt x="31" y="8"/>
                  </a:moveTo>
                  <a:lnTo>
                    <a:pt x="31" y="83"/>
                  </a:lnTo>
                  <a:lnTo>
                    <a:pt x="92" y="83"/>
                  </a:lnTo>
                  <a:lnTo>
                    <a:pt x="92" y="8"/>
                  </a:lnTo>
                  <a:lnTo>
                    <a:pt x="31" y="8"/>
                  </a:lnTo>
                  <a:close/>
                  <a:moveTo>
                    <a:pt x="8" y="8"/>
                  </a:moveTo>
                  <a:lnTo>
                    <a:pt x="8" y="23"/>
                  </a:lnTo>
                  <a:lnTo>
                    <a:pt x="23" y="23"/>
                  </a:lnTo>
                  <a:lnTo>
                    <a:pt x="2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DED6949D-1ACC-45E4-9C32-B8F5F9365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281" y="4263747"/>
              <a:ext cx="107287" cy="102816"/>
            </a:xfrm>
            <a:custGeom>
              <a:avLst/>
              <a:gdLst>
                <a:gd name="T0" fmla="*/ 36 w 72"/>
                <a:gd name="T1" fmla="*/ 12 h 69"/>
                <a:gd name="T2" fmla="*/ 28 w 72"/>
                <a:gd name="T3" fmla="*/ 28 h 69"/>
                <a:gd name="T4" fmla="*/ 11 w 72"/>
                <a:gd name="T5" fmla="*/ 31 h 69"/>
                <a:gd name="T6" fmla="*/ 24 w 72"/>
                <a:gd name="T7" fmla="*/ 43 h 69"/>
                <a:gd name="T8" fmla="*/ 22 w 72"/>
                <a:gd name="T9" fmla="*/ 60 h 69"/>
                <a:gd name="T10" fmla="*/ 36 w 72"/>
                <a:gd name="T11" fmla="*/ 52 h 69"/>
                <a:gd name="T12" fmla="*/ 52 w 72"/>
                <a:gd name="T13" fmla="*/ 60 h 69"/>
                <a:gd name="T14" fmla="*/ 50 w 72"/>
                <a:gd name="T15" fmla="*/ 43 h 69"/>
                <a:gd name="T16" fmla="*/ 62 w 72"/>
                <a:gd name="T17" fmla="*/ 31 h 69"/>
                <a:gd name="T18" fmla="*/ 44 w 72"/>
                <a:gd name="T19" fmla="*/ 28 h 69"/>
                <a:gd name="T20" fmla="*/ 36 w 72"/>
                <a:gd name="T21" fmla="*/ 12 h 69"/>
                <a:gd name="T22" fmla="*/ 36 w 72"/>
                <a:gd name="T23" fmla="*/ 0 h 69"/>
                <a:gd name="T24" fmla="*/ 48 w 72"/>
                <a:gd name="T25" fmla="*/ 23 h 69"/>
                <a:gd name="T26" fmla="*/ 72 w 72"/>
                <a:gd name="T27" fmla="*/ 27 h 69"/>
                <a:gd name="T28" fmla="*/ 55 w 72"/>
                <a:gd name="T29" fmla="*/ 44 h 69"/>
                <a:gd name="T30" fmla="*/ 59 w 72"/>
                <a:gd name="T31" fmla="*/ 69 h 69"/>
                <a:gd name="T32" fmla="*/ 36 w 72"/>
                <a:gd name="T33" fmla="*/ 57 h 69"/>
                <a:gd name="T34" fmla="*/ 15 w 72"/>
                <a:gd name="T35" fmla="*/ 69 h 69"/>
                <a:gd name="T36" fmla="*/ 19 w 72"/>
                <a:gd name="T37" fmla="*/ 44 h 69"/>
                <a:gd name="T38" fmla="*/ 0 w 72"/>
                <a:gd name="T39" fmla="*/ 27 h 69"/>
                <a:gd name="T40" fmla="*/ 26 w 72"/>
                <a:gd name="T41" fmla="*/ 23 h 69"/>
                <a:gd name="T42" fmla="*/ 36 w 72"/>
                <a:gd name="T4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69">
                  <a:moveTo>
                    <a:pt x="36" y="12"/>
                  </a:moveTo>
                  <a:lnTo>
                    <a:pt x="28" y="28"/>
                  </a:lnTo>
                  <a:lnTo>
                    <a:pt x="11" y="31"/>
                  </a:lnTo>
                  <a:lnTo>
                    <a:pt x="24" y="43"/>
                  </a:lnTo>
                  <a:lnTo>
                    <a:pt x="22" y="60"/>
                  </a:lnTo>
                  <a:lnTo>
                    <a:pt x="36" y="52"/>
                  </a:lnTo>
                  <a:lnTo>
                    <a:pt x="52" y="60"/>
                  </a:lnTo>
                  <a:lnTo>
                    <a:pt x="50" y="43"/>
                  </a:lnTo>
                  <a:lnTo>
                    <a:pt x="62" y="31"/>
                  </a:lnTo>
                  <a:lnTo>
                    <a:pt x="44" y="28"/>
                  </a:lnTo>
                  <a:lnTo>
                    <a:pt x="36" y="12"/>
                  </a:lnTo>
                  <a:close/>
                  <a:moveTo>
                    <a:pt x="36" y="0"/>
                  </a:moveTo>
                  <a:lnTo>
                    <a:pt x="48" y="23"/>
                  </a:lnTo>
                  <a:lnTo>
                    <a:pt x="72" y="27"/>
                  </a:lnTo>
                  <a:lnTo>
                    <a:pt x="55" y="44"/>
                  </a:lnTo>
                  <a:lnTo>
                    <a:pt x="59" y="69"/>
                  </a:lnTo>
                  <a:lnTo>
                    <a:pt x="36" y="57"/>
                  </a:lnTo>
                  <a:lnTo>
                    <a:pt x="15" y="69"/>
                  </a:lnTo>
                  <a:lnTo>
                    <a:pt x="19" y="44"/>
                  </a:lnTo>
                  <a:lnTo>
                    <a:pt x="0" y="27"/>
                  </a:lnTo>
                  <a:lnTo>
                    <a:pt x="26" y="2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2DA704C4-74C7-44CD-A13E-F2D41B602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19" y="3237071"/>
              <a:ext cx="132619" cy="143049"/>
            </a:xfrm>
            <a:custGeom>
              <a:avLst/>
              <a:gdLst>
                <a:gd name="T0" fmla="*/ 36 w 89"/>
                <a:gd name="T1" fmla="*/ 6 h 96"/>
                <a:gd name="T2" fmla="*/ 42 w 89"/>
                <a:gd name="T3" fmla="*/ 6 h 96"/>
                <a:gd name="T4" fmla="*/ 49 w 89"/>
                <a:gd name="T5" fmla="*/ 9 h 96"/>
                <a:gd name="T6" fmla="*/ 53 w 89"/>
                <a:gd name="T7" fmla="*/ 12 h 96"/>
                <a:gd name="T8" fmla="*/ 58 w 89"/>
                <a:gd name="T9" fmla="*/ 14 h 96"/>
                <a:gd name="T10" fmla="*/ 65 w 89"/>
                <a:gd name="T11" fmla="*/ 16 h 96"/>
                <a:gd name="T12" fmla="*/ 72 w 89"/>
                <a:gd name="T13" fmla="*/ 16 h 96"/>
                <a:gd name="T14" fmla="*/ 77 w 89"/>
                <a:gd name="T15" fmla="*/ 16 h 96"/>
                <a:gd name="T16" fmla="*/ 81 w 89"/>
                <a:gd name="T17" fmla="*/ 14 h 96"/>
                <a:gd name="T18" fmla="*/ 85 w 89"/>
                <a:gd name="T19" fmla="*/ 12 h 96"/>
                <a:gd name="T20" fmla="*/ 89 w 89"/>
                <a:gd name="T21" fmla="*/ 9 h 96"/>
                <a:gd name="T22" fmla="*/ 89 w 89"/>
                <a:gd name="T23" fmla="*/ 65 h 96"/>
                <a:gd name="T24" fmla="*/ 85 w 89"/>
                <a:gd name="T25" fmla="*/ 68 h 96"/>
                <a:gd name="T26" fmla="*/ 81 w 89"/>
                <a:gd name="T27" fmla="*/ 69 h 96"/>
                <a:gd name="T28" fmla="*/ 77 w 89"/>
                <a:gd name="T29" fmla="*/ 72 h 96"/>
                <a:gd name="T30" fmla="*/ 72 w 89"/>
                <a:gd name="T31" fmla="*/ 72 h 96"/>
                <a:gd name="T32" fmla="*/ 65 w 89"/>
                <a:gd name="T33" fmla="*/ 72 h 96"/>
                <a:gd name="T34" fmla="*/ 58 w 89"/>
                <a:gd name="T35" fmla="*/ 69 h 96"/>
                <a:gd name="T36" fmla="*/ 53 w 89"/>
                <a:gd name="T37" fmla="*/ 66 h 96"/>
                <a:gd name="T38" fmla="*/ 49 w 89"/>
                <a:gd name="T39" fmla="*/ 64 h 96"/>
                <a:gd name="T40" fmla="*/ 42 w 89"/>
                <a:gd name="T41" fmla="*/ 62 h 96"/>
                <a:gd name="T42" fmla="*/ 36 w 89"/>
                <a:gd name="T43" fmla="*/ 62 h 96"/>
                <a:gd name="T44" fmla="*/ 30 w 89"/>
                <a:gd name="T45" fmla="*/ 62 h 96"/>
                <a:gd name="T46" fmla="*/ 25 w 89"/>
                <a:gd name="T47" fmla="*/ 64 h 96"/>
                <a:gd name="T48" fmla="*/ 21 w 89"/>
                <a:gd name="T49" fmla="*/ 66 h 96"/>
                <a:gd name="T50" fmla="*/ 17 w 89"/>
                <a:gd name="T51" fmla="*/ 68 h 96"/>
                <a:gd name="T52" fmla="*/ 17 w 89"/>
                <a:gd name="T53" fmla="*/ 13 h 96"/>
                <a:gd name="T54" fmla="*/ 21 w 89"/>
                <a:gd name="T55" fmla="*/ 10 h 96"/>
                <a:gd name="T56" fmla="*/ 25 w 89"/>
                <a:gd name="T57" fmla="*/ 8 h 96"/>
                <a:gd name="T58" fmla="*/ 30 w 89"/>
                <a:gd name="T59" fmla="*/ 6 h 96"/>
                <a:gd name="T60" fmla="*/ 36 w 89"/>
                <a:gd name="T61" fmla="*/ 6 h 96"/>
                <a:gd name="T62" fmla="*/ 5 w 89"/>
                <a:gd name="T63" fmla="*/ 0 h 96"/>
                <a:gd name="T64" fmla="*/ 9 w 89"/>
                <a:gd name="T65" fmla="*/ 1 h 96"/>
                <a:gd name="T66" fmla="*/ 10 w 89"/>
                <a:gd name="T67" fmla="*/ 4 h 96"/>
                <a:gd name="T68" fmla="*/ 12 w 89"/>
                <a:gd name="T69" fmla="*/ 6 h 96"/>
                <a:gd name="T70" fmla="*/ 12 w 89"/>
                <a:gd name="T71" fmla="*/ 96 h 96"/>
                <a:gd name="T72" fmla="*/ 0 w 89"/>
                <a:gd name="T73" fmla="*/ 96 h 96"/>
                <a:gd name="T74" fmla="*/ 0 w 89"/>
                <a:gd name="T75" fmla="*/ 6 h 96"/>
                <a:gd name="T76" fmla="*/ 1 w 89"/>
                <a:gd name="T77" fmla="*/ 4 h 96"/>
                <a:gd name="T78" fmla="*/ 2 w 89"/>
                <a:gd name="T79" fmla="*/ 1 h 96"/>
                <a:gd name="T80" fmla="*/ 5 w 89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" h="96">
                  <a:moveTo>
                    <a:pt x="36" y="6"/>
                  </a:moveTo>
                  <a:lnTo>
                    <a:pt x="42" y="6"/>
                  </a:lnTo>
                  <a:lnTo>
                    <a:pt x="49" y="9"/>
                  </a:lnTo>
                  <a:lnTo>
                    <a:pt x="53" y="12"/>
                  </a:lnTo>
                  <a:lnTo>
                    <a:pt x="58" y="14"/>
                  </a:lnTo>
                  <a:lnTo>
                    <a:pt x="65" y="16"/>
                  </a:lnTo>
                  <a:lnTo>
                    <a:pt x="72" y="16"/>
                  </a:lnTo>
                  <a:lnTo>
                    <a:pt x="77" y="16"/>
                  </a:lnTo>
                  <a:lnTo>
                    <a:pt x="81" y="14"/>
                  </a:lnTo>
                  <a:lnTo>
                    <a:pt x="85" y="12"/>
                  </a:lnTo>
                  <a:lnTo>
                    <a:pt x="89" y="9"/>
                  </a:lnTo>
                  <a:lnTo>
                    <a:pt x="89" y="65"/>
                  </a:lnTo>
                  <a:lnTo>
                    <a:pt x="85" y="68"/>
                  </a:lnTo>
                  <a:lnTo>
                    <a:pt x="81" y="69"/>
                  </a:lnTo>
                  <a:lnTo>
                    <a:pt x="77" y="72"/>
                  </a:lnTo>
                  <a:lnTo>
                    <a:pt x="72" y="72"/>
                  </a:lnTo>
                  <a:lnTo>
                    <a:pt x="65" y="72"/>
                  </a:lnTo>
                  <a:lnTo>
                    <a:pt x="58" y="69"/>
                  </a:lnTo>
                  <a:lnTo>
                    <a:pt x="53" y="66"/>
                  </a:lnTo>
                  <a:lnTo>
                    <a:pt x="49" y="64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30" y="62"/>
                  </a:lnTo>
                  <a:lnTo>
                    <a:pt x="25" y="64"/>
                  </a:lnTo>
                  <a:lnTo>
                    <a:pt x="21" y="66"/>
                  </a:lnTo>
                  <a:lnTo>
                    <a:pt x="17" y="68"/>
                  </a:lnTo>
                  <a:lnTo>
                    <a:pt x="17" y="13"/>
                  </a:lnTo>
                  <a:lnTo>
                    <a:pt x="21" y="10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6"/>
                  </a:lnTo>
                  <a:close/>
                  <a:moveTo>
                    <a:pt x="5" y="0"/>
                  </a:moveTo>
                  <a:lnTo>
                    <a:pt x="9" y="1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96"/>
                  </a:lnTo>
                  <a:lnTo>
                    <a:pt x="0" y="9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0F1250CF-075C-4074-9124-3DB58EC87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8728" y="3170016"/>
              <a:ext cx="143049" cy="140069"/>
            </a:xfrm>
            <a:custGeom>
              <a:avLst/>
              <a:gdLst>
                <a:gd name="T0" fmla="*/ 85 w 96"/>
                <a:gd name="T1" fmla="*/ 0 h 94"/>
                <a:gd name="T2" fmla="*/ 92 w 96"/>
                <a:gd name="T3" fmla="*/ 5 h 94"/>
                <a:gd name="T4" fmla="*/ 96 w 96"/>
                <a:gd name="T5" fmla="*/ 14 h 94"/>
                <a:gd name="T6" fmla="*/ 77 w 96"/>
                <a:gd name="T7" fmla="*/ 94 h 94"/>
                <a:gd name="T8" fmla="*/ 65 w 96"/>
                <a:gd name="T9" fmla="*/ 59 h 94"/>
                <a:gd name="T10" fmla="*/ 66 w 96"/>
                <a:gd name="T11" fmla="*/ 10 h 94"/>
                <a:gd name="T12" fmla="*/ 72 w 96"/>
                <a:gd name="T13" fmla="*/ 2 h 94"/>
                <a:gd name="T14" fmla="*/ 80 w 96"/>
                <a:gd name="T15" fmla="*/ 0 h 94"/>
                <a:gd name="T16" fmla="*/ 5 w 96"/>
                <a:gd name="T17" fmla="*/ 1 h 94"/>
                <a:gd name="T18" fmla="*/ 5 w 96"/>
                <a:gd name="T19" fmla="*/ 24 h 94"/>
                <a:gd name="T20" fmla="*/ 9 w 96"/>
                <a:gd name="T21" fmla="*/ 25 h 94"/>
                <a:gd name="T22" fmla="*/ 12 w 96"/>
                <a:gd name="T23" fmla="*/ 24 h 94"/>
                <a:gd name="T24" fmla="*/ 13 w 96"/>
                <a:gd name="T25" fmla="*/ 1 h 94"/>
                <a:gd name="T26" fmla="*/ 17 w 96"/>
                <a:gd name="T27" fmla="*/ 1 h 94"/>
                <a:gd name="T28" fmla="*/ 17 w 96"/>
                <a:gd name="T29" fmla="*/ 24 h 94"/>
                <a:gd name="T30" fmla="*/ 21 w 96"/>
                <a:gd name="T31" fmla="*/ 25 h 94"/>
                <a:gd name="T32" fmla="*/ 24 w 96"/>
                <a:gd name="T33" fmla="*/ 24 h 94"/>
                <a:gd name="T34" fmla="*/ 24 w 96"/>
                <a:gd name="T35" fmla="*/ 1 h 94"/>
                <a:gd name="T36" fmla="*/ 29 w 96"/>
                <a:gd name="T37" fmla="*/ 1 h 94"/>
                <a:gd name="T38" fmla="*/ 29 w 96"/>
                <a:gd name="T39" fmla="*/ 24 h 94"/>
                <a:gd name="T40" fmla="*/ 33 w 96"/>
                <a:gd name="T41" fmla="*/ 25 h 94"/>
                <a:gd name="T42" fmla="*/ 36 w 96"/>
                <a:gd name="T43" fmla="*/ 24 h 94"/>
                <a:gd name="T44" fmla="*/ 36 w 96"/>
                <a:gd name="T45" fmla="*/ 1 h 94"/>
                <a:gd name="T46" fmla="*/ 41 w 96"/>
                <a:gd name="T47" fmla="*/ 1 h 94"/>
                <a:gd name="T48" fmla="*/ 41 w 96"/>
                <a:gd name="T49" fmla="*/ 29 h 94"/>
                <a:gd name="T50" fmla="*/ 39 w 96"/>
                <a:gd name="T51" fmla="*/ 33 h 94"/>
                <a:gd name="T52" fmla="*/ 35 w 96"/>
                <a:gd name="T53" fmla="*/ 37 h 94"/>
                <a:gd name="T54" fmla="*/ 31 w 96"/>
                <a:gd name="T55" fmla="*/ 41 h 94"/>
                <a:gd name="T56" fmla="*/ 29 w 96"/>
                <a:gd name="T57" fmla="*/ 47 h 94"/>
                <a:gd name="T58" fmla="*/ 12 w 96"/>
                <a:gd name="T59" fmla="*/ 94 h 94"/>
                <a:gd name="T60" fmla="*/ 12 w 96"/>
                <a:gd name="T61" fmla="*/ 44 h 94"/>
                <a:gd name="T62" fmla="*/ 9 w 96"/>
                <a:gd name="T63" fmla="*/ 38 h 94"/>
                <a:gd name="T64" fmla="*/ 5 w 96"/>
                <a:gd name="T65" fmla="*/ 36 h 94"/>
                <a:gd name="T66" fmla="*/ 0 w 96"/>
                <a:gd name="T67" fmla="*/ 32 h 94"/>
                <a:gd name="T68" fmla="*/ 0 w 96"/>
                <a:gd name="T69" fmla="*/ 2 h 94"/>
                <a:gd name="T70" fmla="*/ 3 w 96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94">
                  <a:moveTo>
                    <a:pt x="80" y="0"/>
                  </a:moveTo>
                  <a:lnTo>
                    <a:pt x="85" y="0"/>
                  </a:lnTo>
                  <a:lnTo>
                    <a:pt x="89" y="2"/>
                  </a:lnTo>
                  <a:lnTo>
                    <a:pt x="92" y="5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94"/>
                  </a:lnTo>
                  <a:lnTo>
                    <a:pt x="77" y="94"/>
                  </a:lnTo>
                  <a:lnTo>
                    <a:pt x="77" y="59"/>
                  </a:lnTo>
                  <a:lnTo>
                    <a:pt x="65" y="59"/>
                  </a:lnTo>
                  <a:lnTo>
                    <a:pt x="65" y="14"/>
                  </a:lnTo>
                  <a:lnTo>
                    <a:pt x="66" y="10"/>
                  </a:lnTo>
                  <a:lnTo>
                    <a:pt x="68" y="5"/>
                  </a:lnTo>
                  <a:lnTo>
                    <a:pt x="72" y="2"/>
                  </a:lnTo>
                  <a:lnTo>
                    <a:pt x="76" y="0"/>
                  </a:lnTo>
                  <a:lnTo>
                    <a:pt x="80" y="0"/>
                  </a:lnTo>
                  <a:close/>
                  <a:moveTo>
                    <a:pt x="3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2" y="24"/>
                  </a:lnTo>
                  <a:lnTo>
                    <a:pt x="12" y="2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4"/>
                  </a:lnTo>
                  <a:lnTo>
                    <a:pt x="19" y="25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24" y="24"/>
                  </a:lnTo>
                  <a:lnTo>
                    <a:pt x="24" y="2"/>
                  </a:lnTo>
                  <a:lnTo>
                    <a:pt x="24" y="1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4"/>
                  </a:lnTo>
                  <a:lnTo>
                    <a:pt x="31" y="25"/>
                  </a:lnTo>
                  <a:lnTo>
                    <a:pt x="33" y="25"/>
                  </a:lnTo>
                  <a:lnTo>
                    <a:pt x="35" y="25"/>
                  </a:lnTo>
                  <a:lnTo>
                    <a:pt x="36" y="24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2"/>
                  </a:lnTo>
                  <a:lnTo>
                    <a:pt x="41" y="29"/>
                  </a:lnTo>
                  <a:lnTo>
                    <a:pt x="41" y="32"/>
                  </a:lnTo>
                  <a:lnTo>
                    <a:pt x="39" y="33"/>
                  </a:lnTo>
                  <a:lnTo>
                    <a:pt x="37" y="36"/>
                  </a:lnTo>
                  <a:lnTo>
                    <a:pt x="35" y="37"/>
                  </a:lnTo>
                  <a:lnTo>
                    <a:pt x="33" y="38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29" y="47"/>
                  </a:lnTo>
                  <a:lnTo>
                    <a:pt x="29" y="94"/>
                  </a:lnTo>
                  <a:lnTo>
                    <a:pt x="12" y="94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1" y="41"/>
                  </a:lnTo>
                  <a:lnTo>
                    <a:pt x="9" y="38"/>
                  </a:lnTo>
                  <a:lnTo>
                    <a:pt x="7" y="37"/>
                  </a:lnTo>
                  <a:lnTo>
                    <a:pt x="5" y="36"/>
                  </a:lnTo>
                  <a:lnTo>
                    <a:pt x="3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68">
              <a:extLst>
                <a:ext uri="{FF2B5EF4-FFF2-40B4-BE49-F238E27FC236}">
                  <a16:creationId xmlns:a16="http://schemas.microsoft.com/office/drawing/2014/main" id="{EFC68488-9EE1-4961-9B44-86BF927C2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5885" y="4472360"/>
              <a:ext cx="160930" cy="181792"/>
            </a:xfrm>
            <a:custGeom>
              <a:avLst/>
              <a:gdLst>
                <a:gd name="T0" fmla="*/ 61 w 108"/>
                <a:gd name="T1" fmla="*/ 114 h 122"/>
                <a:gd name="T2" fmla="*/ 93 w 108"/>
                <a:gd name="T3" fmla="*/ 64 h 122"/>
                <a:gd name="T4" fmla="*/ 16 w 108"/>
                <a:gd name="T5" fmla="*/ 64 h 122"/>
                <a:gd name="T6" fmla="*/ 47 w 108"/>
                <a:gd name="T7" fmla="*/ 114 h 122"/>
                <a:gd name="T8" fmla="*/ 16 w 108"/>
                <a:gd name="T9" fmla="*/ 64 h 122"/>
                <a:gd name="T10" fmla="*/ 61 w 108"/>
                <a:gd name="T11" fmla="*/ 60 h 122"/>
                <a:gd name="T12" fmla="*/ 100 w 108"/>
                <a:gd name="T13" fmla="*/ 44 h 122"/>
                <a:gd name="T14" fmla="*/ 8 w 108"/>
                <a:gd name="T15" fmla="*/ 44 h 122"/>
                <a:gd name="T16" fmla="*/ 47 w 108"/>
                <a:gd name="T17" fmla="*/ 60 h 122"/>
                <a:gd name="T18" fmla="*/ 8 w 108"/>
                <a:gd name="T19" fmla="*/ 44 h 122"/>
                <a:gd name="T20" fmla="*/ 24 w 108"/>
                <a:gd name="T21" fmla="*/ 12 h 122"/>
                <a:gd name="T22" fmla="*/ 21 w 108"/>
                <a:gd name="T23" fmla="*/ 15 h 122"/>
                <a:gd name="T24" fmla="*/ 20 w 108"/>
                <a:gd name="T25" fmla="*/ 17 h 122"/>
                <a:gd name="T26" fmla="*/ 24 w 108"/>
                <a:gd name="T27" fmla="*/ 24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3 w 108"/>
                <a:gd name="T35" fmla="*/ 15 h 122"/>
                <a:gd name="T36" fmla="*/ 25 w 108"/>
                <a:gd name="T37" fmla="*/ 12 h 122"/>
                <a:gd name="T38" fmla="*/ 81 w 108"/>
                <a:gd name="T39" fmla="*/ 9 h 122"/>
                <a:gd name="T40" fmla="*/ 73 w 108"/>
                <a:gd name="T41" fmla="*/ 13 h 122"/>
                <a:gd name="T42" fmla="*/ 61 w 108"/>
                <a:gd name="T43" fmla="*/ 37 h 122"/>
                <a:gd name="T44" fmla="*/ 73 w 108"/>
                <a:gd name="T45" fmla="*/ 35 h 122"/>
                <a:gd name="T46" fmla="*/ 85 w 108"/>
                <a:gd name="T47" fmla="*/ 25 h 122"/>
                <a:gd name="T48" fmla="*/ 91 w 108"/>
                <a:gd name="T49" fmla="*/ 19 h 122"/>
                <a:gd name="T50" fmla="*/ 91 w 108"/>
                <a:gd name="T51" fmla="*/ 12 h 122"/>
                <a:gd name="T52" fmla="*/ 87 w 108"/>
                <a:gd name="T53" fmla="*/ 8 h 122"/>
                <a:gd name="T54" fmla="*/ 85 w 108"/>
                <a:gd name="T55" fmla="*/ 0 h 122"/>
                <a:gd name="T56" fmla="*/ 92 w 108"/>
                <a:gd name="T57" fmla="*/ 1 h 122"/>
                <a:gd name="T58" fmla="*/ 99 w 108"/>
                <a:gd name="T59" fmla="*/ 8 h 122"/>
                <a:gd name="T60" fmla="*/ 100 w 108"/>
                <a:gd name="T61" fmla="*/ 17 h 122"/>
                <a:gd name="T62" fmla="*/ 96 w 108"/>
                <a:gd name="T63" fmla="*/ 27 h 122"/>
                <a:gd name="T64" fmla="*/ 85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8 w 108"/>
                <a:gd name="T71" fmla="*/ 68 h 122"/>
                <a:gd name="T72" fmla="*/ 0 w 108"/>
                <a:gd name="T73" fmla="*/ 37 h 122"/>
                <a:gd name="T74" fmla="*/ 21 w 108"/>
                <a:gd name="T75" fmla="*/ 33 h 122"/>
                <a:gd name="T76" fmla="*/ 12 w 108"/>
                <a:gd name="T77" fmla="*/ 23 h 122"/>
                <a:gd name="T78" fmla="*/ 16 w 108"/>
                <a:gd name="T79" fmla="*/ 7 h 122"/>
                <a:gd name="T80" fmla="*/ 23 w 108"/>
                <a:gd name="T81" fmla="*/ 3 h 122"/>
                <a:gd name="T82" fmla="*/ 31 w 108"/>
                <a:gd name="T83" fmla="*/ 4 h 122"/>
                <a:gd name="T84" fmla="*/ 40 w 108"/>
                <a:gd name="T85" fmla="*/ 8 h 122"/>
                <a:gd name="T86" fmla="*/ 52 w 108"/>
                <a:gd name="T87" fmla="*/ 35 h 122"/>
                <a:gd name="T88" fmla="*/ 68 w 108"/>
                <a:gd name="T89" fmla="*/ 8 h 122"/>
                <a:gd name="T90" fmla="*/ 79 w 108"/>
                <a:gd name="T9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1" y="64"/>
                  </a:moveTo>
                  <a:lnTo>
                    <a:pt x="61" y="114"/>
                  </a:lnTo>
                  <a:lnTo>
                    <a:pt x="93" y="114"/>
                  </a:lnTo>
                  <a:lnTo>
                    <a:pt x="93" y="64"/>
                  </a:lnTo>
                  <a:lnTo>
                    <a:pt x="61" y="64"/>
                  </a:lnTo>
                  <a:close/>
                  <a:moveTo>
                    <a:pt x="16" y="64"/>
                  </a:moveTo>
                  <a:lnTo>
                    <a:pt x="16" y="114"/>
                  </a:lnTo>
                  <a:lnTo>
                    <a:pt x="47" y="114"/>
                  </a:lnTo>
                  <a:lnTo>
                    <a:pt x="47" y="64"/>
                  </a:lnTo>
                  <a:lnTo>
                    <a:pt x="16" y="64"/>
                  </a:lnTo>
                  <a:close/>
                  <a:moveTo>
                    <a:pt x="61" y="44"/>
                  </a:moveTo>
                  <a:lnTo>
                    <a:pt x="61" y="60"/>
                  </a:lnTo>
                  <a:lnTo>
                    <a:pt x="100" y="60"/>
                  </a:lnTo>
                  <a:lnTo>
                    <a:pt x="100" y="44"/>
                  </a:lnTo>
                  <a:lnTo>
                    <a:pt x="61" y="44"/>
                  </a:lnTo>
                  <a:close/>
                  <a:moveTo>
                    <a:pt x="8" y="44"/>
                  </a:moveTo>
                  <a:lnTo>
                    <a:pt x="8" y="60"/>
                  </a:lnTo>
                  <a:lnTo>
                    <a:pt x="47" y="60"/>
                  </a:lnTo>
                  <a:lnTo>
                    <a:pt x="47" y="44"/>
                  </a:lnTo>
                  <a:lnTo>
                    <a:pt x="8" y="44"/>
                  </a:lnTo>
                  <a:close/>
                  <a:moveTo>
                    <a:pt x="25" y="12"/>
                  </a:moveTo>
                  <a:lnTo>
                    <a:pt x="24" y="12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1" y="21"/>
                  </a:lnTo>
                  <a:lnTo>
                    <a:pt x="24" y="24"/>
                  </a:lnTo>
                  <a:lnTo>
                    <a:pt x="28" y="28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3"/>
                  </a:lnTo>
                  <a:lnTo>
                    <a:pt x="40" y="27"/>
                  </a:lnTo>
                  <a:lnTo>
                    <a:pt x="37" y="20"/>
                  </a:lnTo>
                  <a:lnTo>
                    <a:pt x="33" y="15"/>
                  </a:lnTo>
                  <a:lnTo>
                    <a:pt x="29" y="12"/>
                  </a:lnTo>
                  <a:lnTo>
                    <a:pt x="25" y="12"/>
                  </a:lnTo>
                  <a:close/>
                  <a:moveTo>
                    <a:pt x="85" y="8"/>
                  </a:moveTo>
                  <a:lnTo>
                    <a:pt x="81" y="9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5" y="25"/>
                  </a:lnTo>
                  <a:lnTo>
                    <a:pt x="61" y="37"/>
                  </a:lnTo>
                  <a:lnTo>
                    <a:pt x="67" y="37"/>
                  </a:lnTo>
                  <a:lnTo>
                    <a:pt x="73" y="35"/>
                  </a:lnTo>
                  <a:lnTo>
                    <a:pt x="80" y="31"/>
                  </a:lnTo>
                  <a:lnTo>
                    <a:pt x="85" y="25"/>
                  </a:lnTo>
                  <a:lnTo>
                    <a:pt x="88" y="23"/>
                  </a:lnTo>
                  <a:lnTo>
                    <a:pt x="91" y="19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7" y="8"/>
                  </a:lnTo>
                  <a:lnTo>
                    <a:pt x="85" y="8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2" y="1"/>
                  </a:lnTo>
                  <a:lnTo>
                    <a:pt x="96" y="4"/>
                  </a:lnTo>
                  <a:lnTo>
                    <a:pt x="99" y="8"/>
                  </a:lnTo>
                  <a:lnTo>
                    <a:pt x="100" y="12"/>
                  </a:lnTo>
                  <a:lnTo>
                    <a:pt x="100" y="17"/>
                  </a:lnTo>
                  <a:lnTo>
                    <a:pt x="97" y="23"/>
                  </a:lnTo>
                  <a:lnTo>
                    <a:pt x="96" y="27"/>
                  </a:lnTo>
                  <a:lnTo>
                    <a:pt x="92" y="32"/>
                  </a:lnTo>
                  <a:lnTo>
                    <a:pt x="85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8" y="122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7" y="37"/>
                  </a:lnTo>
                  <a:lnTo>
                    <a:pt x="21" y="33"/>
                  </a:lnTo>
                  <a:lnTo>
                    <a:pt x="17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3" y="3"/>
                  </a:lnTo>
                  <a:lnTo>
                    <a:pt x="25" y="3"/>
                  </a:lnTo>
                  <a:lnTo>
                    <a:pt x="31" y="4"/>
                  </a:lnTo>
                  <a:lnTo>
                    <a:pt x="35" y="5"/>
                  </a:lnTo>
                  <a:lnTo>
                    <a:pt x="40" y="8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7" y="21"/>
                  </a:lnTo>
                  <a:lnTo>
                    <a:pt x="68" y="8"/>
                  </a:lnTo>
                  <a:lnTo>
                    <a:pt x="73" y="3"/>
                  </a:lnTo>
                  <a:lnTo>
                    <a:pt x="79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25CF8F4F-3786-4741-B983-F10894E11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6713" y="5293403"/>
              <a:ext cx="168381" cy="137088"/>
            </a:xfrm>
            <a:custGeom>
              <a:avLst/>
              <a:gdLst>
                <a:gd name="T0" fmla="*/ 82 w 113"/>
                <a:gd name="T1" fmla="*/ 53 h 92"/>
                <a:gd name="T2" fmla="*/ 85 w 113"/>
                <a:gd name="T3" fmla="*/ 64 h 92"/>
                <a:gd name="T4" fmla="*/ 78 w 113"/>
                <a:gd name="T5" fmla="*/ 70 h 92"/>
                <a:gd name="T6" fmla="*/ 72 w 113"/>
                <a:gd name="T7" fmla="*/ 64 h 92"/>
                <a:gd name="T8" fmla="*/ 73 w 113"/>
                <a:gd name="T9" fmla="*/ 53 h 92"/>
                <a:gd name="T10" fmla="*/ 36 w 113"/>
                <a:gd name="T11" fmla="*/ 49 h 92"/>
                <a:gd name="T12" fmla="*/ 42 w 113"/>
                <a:gd name="T13" fmla="*/ 56 h 92"/>
                <a:gd name="T14" fmla="*/ 40 w 113"/>
                <a:gd name="T15" fmla="*/ 68 h 92"/>
                <a:gd name="T16" fmla="*/ 33 w 113"/>
                <a:gd name="T17" fmla="*/ 70 h 92"/>
                <a:gd name="T18" fmla="*/ 28 w 113"/>
                <a:gd name="T19" fmla="*/ 60 h 92"/>
                <a:gd name="T20" fmla="*/ 33 w 113"/>
                <a:gd name="T21" fmla="*/ 51 h 92"/>
                <a:gd name="T22" fmla="*/ 29 w 113"/>
                <a:gd name="T23" fmla="*/ 43 h 92"/>
                <a:gd name="T24" fmla="*/ 21 w 113"/>
                <a:gd name="T25" fmla="*/ 47 h 92"/>
                <a:gd name="T26" fmla="*/ 13 w 113"/>
                <a:gd name="T27" fmla="*/ 61 h 92"/>
                <a:gd name="T28" fmla="*/ 16 w 113"/>
                <a:gd name="T29" fmla="*/ 73 h 92"/>
                <a:gd name="T30" fmla="*/ 24 w 113"/>
                <a:gd name="T31" fmla="*/ 80 h 92"/>
                <a:gd name="T32" fmla="*/ 37 w 113"/>
                <a:gd name="T33" fmla="*/ 84 h 92"/>
                <a:gd name="T34" fmla="*/ 50 w 113"/>
                <a:gd name="T35" fmla="*/ 85 h 92"/>
                <a:gd name="T36" fmla="*/ 66 w 113"/>
                <a:gd name="T37" fmla="*/ 85 h 92"/>
                <a:gd name="T38" fmla="*/ 80 w 113"/>
                <a:gd name="T39" fmla="*/ 84 h 92"/>
                <a:gd name="T40" fmla="*/ 92 w 113"/>
                <a:gd name="T41" fmla="*/ 78 h 92"/>
                <a:gd name="T42" fmla="*/ 97 w 113"/>
                <a:gd name="T43" fmla="*/ 69 h 92"/>
                <a:gd name="T44" fmla="*/ 98 w 113"/>
                <a:gd name="T45" fmla="*/ 56 h 92"/>
                <a:gd name="T46" fmla="*/ 89 w 113"/>
                <a:gd name="T47" fmla="*/ 45 h 92"/>
                <a:gd name="T48" fmla="*/ 80 w 113"/>
                <a:gd name="T49" fmla="*/ 43 h 92"/>
                <a:gd name="T50" fmla="*/ 65 w 113"/>
                <a:gd name="T51" fmla="*/ 43 h 92"/>
                <a:gd name="T52" fmla="*/ 52 w 113"/>
                <a:gd name="T53" fmla="*/ 44 h 92"/>
                <a:gd name="T54" fmla="*/ 40 w 113"/>
                <a:gd name="T55" fmla="*/ 43 h 92"/>
                <a:gd name="T56" fmla="*/ 102 w 113"/>
                <a:gd name="T57" fmla="*/ 0 h 92"/>
                <a:gd name="T58" fmla="*/ 106 w 113"/>
                <a:gd name="T59" fmla="*/ 12 h 92"/>
                <a:gd name="T60" fmla="*/ 105 w 113"/>
                <a:gd name="T61" fmla="*/ 20 h 92"/>
                <a:gd name="T62" fmla="*/ 113 w 113"/>
                <a:gd name="T63" fmla="*/ 48 h 92"/>
                <a:gd name="T64" fmla="*/ 110 w 113"/>
                <a:gd name="T65" fmla="*/ 66 h 92"/>
                <a:gd name="T66" fmla="*/ 101 w 113"/>
                <a:gd name="T67" fmla="*/ 80 h 92"/>
                <a:gd name="T68" fmla="*/ 88 w 113"/>
                <a:gd name="T69" fmla="*/ 88 h 92"/>
                <a:gd name="T70" fmla="*/ 64 w 113"/>
                <a:gd name="T71" fmla="*/ 92 h 92"/>
                <a:gd name="T72" fmla="*/ 42 w 113"/>
                <a:gd name="T73" fmla="*/ 92 h 92"/>
                <a:gd name="T74" fmla="*/ 20 w 113"/>
                <a:gd name="T75" fmla="*/ 86 h 92"/>
                <a:gd name="T76" fmla="*/ 8 w 113"/>
                <a:gd name="T77" fmla="*/ 76 h 92"/>
                <a:gd name="T78" fmla="*/ 1 w 113"/>
                <a:gd name="T79" fmla="*/ 61 h 92"/>
                <a:gd name="T80" fmla="*/ 3 w 113"/>
                <a:gd name="T81" fmla="*/ 35 h 92"/>
                <a:gd name="T82" fmla="*/ 8 w 113"/>
                <a:gd name="T83" fmla="*/ 19 h 92"/>
                <a:gd name="T84" fmla="*/ 8 w 113"/>
                <a:gd name="T85" fmla="*/ 8 h 92"/>
                <a:gd name="T86" fmla="*/ 12 w 113"/>
                <a:gd name="T87" fmla="*/ 0 h 92"/>
                <a:gd name="T88" fmla="*/ 21 w 113"/>
                <a:gd name="T89" fmla="*/ 3 h 92"/>
                <a:gd name="T90" fmla="*/ 34 w 113"/>
                <a:gd name="T91" fmla="*/ 9 h 92"/>
                <a:gd name="T92" fmla="*/ 69 w 113"/>
                <a:gd name="T93" fmla="*/ 8 h 92"/>
                <a:gd name="T94" fmla="*/ 88 w 113"/>
                <a:gd name="T95" fmla="*/ 4 h 92"/>
                <a:gd name="T96" fmla="*/ 100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49"/>
                  </a:moveTo>
                  <a:lnTo>
                    <a:pt x="81" y="51"/>
                  </a:lnTo>
                  <a:lnTo>
                    <a:pt x="82" y="53"/>
                  </a:lnTo>
                  <a:lnTo>
                    <a:pt x="85" y="56"/>
                  </a:lnTo>
                  <a:lnTo>
                    <a:pt x="85" y="60"/>
                  </a:lnTo>
                  <a:lnTo>
                    <a:pt x="85" y="64"/>
                  </a:lnTo>
                  <a:lnTo>
                    <a:pt x="82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3" y="68"/>
                  </a:lnTo>
                  <a:lnTo>
                    <a:pt x="72" y="64"/>
                  </a:lnTo>
                  <a:lnTo>
                    <a:pt x="70" y="60"/>
                  </a:lnTo>
                  <a:lnTo>
                    <a:pt x="72" y="56"/>
                  </a:lnTo>
                  <a:lnTo>
                    <a:pt x="73" y="53"/>
                  </a:lnTo>
                  <a:lnTo>
                    <a:pt x="76" y="51"/>
                  </a:lnTo>
                  <a:lnTo>
                    <a:pt x="78" y="49"/>
                  </a:lnTo>
                  <a:close/>
                  <a:moveTo>
                    <a:pt x="36" y="49"/>
                  </a:moveTo>
                  <a:lnTo>
                    <a:pt x="38" y="51"/>
                  </a:lnTo>
                  <a:lnTo>
                    <a:pt x="40" y="53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2" y="64"/>
                  </a:lnTo>
                  <a:lnTo>
                    <a:pt x="40" y="68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3" y="70"/>
                  </a:lnTo>
                  <a:lnTo>
                    <a:pt x="31" y="68"/>
                  </a:lnTo>
                  <a:lnTo>
                    <a:pt x="29" y="64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6" y="49"/>
                  </a:lnTo>
                  <a:close/>
                  <a:moveTo>
                    <a:pt x="33" y="43"/>
                  </a:moveTo>
                  <a:lnTo>
                    <a:pt x="29" y="43"/>
                  </a:lnTo>
                  <a:lnTo>
                    <a:pt x="27" y="44"/>
                  </a:lnTo>
                  <a:lnTo>
                    <a:pt x="24" y="45"/>
                  </a:lnTo>
                  <a:lnTo>
                    <a:pt x="21" y="47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3" y="61"/>
                  </a:lnTo>
                  <a:lnTo>
                    <a:pt x="15" y="65"/>
                  </a:lnTo>
                  <a:lnTo>
                    <a:pt x="15" y="69"/>
                  </a:lnTo>
                  <a:lnTo>
                    <a:pt x="16" y="73"/>
                  </a:lnTo>
                  <a:lnTo>
                    <a:pt x="19" y="76"/>
                  </a:lnTo>
                  <a:lnTo>
                    <a:pt x="20" y="78"/>
                  </a:lnTo>
                  <a:lnTo>
                    <a:pt x="24" y="80"/>
                  </a:lnTo>
                  <a:lnTo>
                    <a:pt x="29" y="82"/>
                  </a:lnTo>
                  <a:lnTo>
                    <a:pt x="33" y="84"/>
                  </a:lnTo>
                  <a:lnTo>
                    <a:pt x="37" y="84"/>
                  </a:lnTo>
                  <a:lnTo>
                    <a:pt x="42" y="85"/>
                  </a:lnTo>
                  <a:lnTo>
                    <a:pt x="46" y="85"/>
                  </a:lnTo>
                  <a:lnTo>
                    <a:pt x="50" y="85"/>
                  </a:lnTo>
                  <a:lnTo>
                    <a:pt x="56" y="85"/>
                  </a:lnTo>
                  <a:lnTo>
                    <a:pt x="61" y="85"/>
                  </a:lnTo>
                  <a:lnTo>
                    <a:pt x="66" y="85"/>
                  </a:lnTo>
                  <a:lnTo>
                    <a:pt x="70" y="85"/>
                  </a:lnTo>
                  <a:lnTo>
                    <a:pt x="74" y="84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9" y="80"/>
                  </a:lnTo>
                  <a:lnTo>
                    <a:pt x="92" y="78"/>
                  </a:lnTo>
                  <a:lnTo>
                    <a:pt x="94" y="76"/>
                  </a:lnTo>
                  <a:lnTo>
                    <a:pt x="96" y="73"/>
                  </a:lnTo>
                  <a:lnTo>
                    <a:pt x="97" y="69"/>
                  </a:lnTo>
                  <a:lnTo>
                    <a:pt x="98" y="65"/>
                  </a:lnTo>
                  <a:lnTo>
                    <a:pt x="98" y="61"/>
                  </a:lnTo>
                  <a:lnTo>
                    <a:pt x="98" y="56"/>
                  </a:lnTo>
                  <a:lnTo>
                    <a:pt x="96" y="51"/>
                  </a:lnTo>
                  <a:lnTo>
                    <a:pt x="92" y="47"/>
                  </a:lnTo>
                  <a:lnTo>
                    <a:pt x="89" y="45"/>
                  </a:lnTo>
                  <a:lnTo>
                    <a:pt x="86" y="44"/>
                  </a:lnTo>
                  <a:lnTo>
                    <a:pt x="84" y="43"/>
                  </a:lnTo>
                  <a:lnTo>
                    <a:pt x="80" y="43"/>
                  </a:lnTo>
                  <a:lnTo>
                    <a:pt x="73" y="43"/>
                  </a:lnTo>
                  <a:lnTo>
                    <a:pt x="69" y="43"/>
                  </a:lnTo>
                  <a:lnTo>
                    <a:pt x="65" y="43"/>
                  </a:lnTo>
                  <a:lnTo>
                    <a:pt x="60" y="44"/>
                  </a:lnTo>
                  <a:lnTo>
                    <a:pt x="56" y="44"/>
                  </a:lnTo>
                  <a:lnTo>
                    <a:pt x="52" y="44"/>
                  </a:lnTo>
                  <a:lnTo>
                    <a:pt x="48" y="43"/>
                  </a:lnTo>
                  <a:lnTo>
                    <a:pt x="44" y="43"/>
                  </a:lnTo>
                  <a:lnTo>
                    <a:pt x="40" y="43"/>
                  </a:lnTo>
                  <a:lnTo>
                    <a:pt x="33" y="43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4" y="0"/>
                  </a:lnTo>
                  <a:lnTo>
                    <a:pt x="105" y="8"/>
                  </a:lnTo>
                  <a:lnTo>
                    <a:pt x="106" y="12"/>
                  </a:lnTo>
                  <a:lnTo>
                    <a:pt x="106" y="16"/>
                  </a:lnTo>
                  <a:lnTo>
                    <a:pt x="105" y="19"/>
                  </a:lnTo>
                  <a:lnTo>
                    <a:pt x="105" y="20"/>
                  </a:lnTo>
                  <a:lnTo>
                    <a:pt x="104" y="24"/>
                  </a:lnTo>
                  <a:lnTo>
                    <a:pt x="112" y="35"/>
                  </a:lnTo>
                  <a:lnTo>
                    <a:pt x="113" y="48"/>
                  </a:lnTo>
                  <a:lnTo>
                    <a:pt x="113" y="55"/>
                  </a:lnTo>
                  <a:lnTo>
                    <a:pt x="112" y="61"/>
                  </a:lnTo>
                  <a:lnTo>
                    <a:pt x="110" y="66"/>
                  </a:lnTo>
                  <a:lnTo>
                    <a:pt x="108" y="72"/>
                  </a:lnTo>
                  <a:lnTo>
                    <a:pt x="105" y="76"/>
                  </a:lnTo>
                  <a:lnTo>
                    <a:pt x="101" y="80"/>
                  </a:lnTo>
                  <a:lnTo>
                    <a:pt x="97" y="84"/>
                  </a:lnTo>
                  <a:lnTo>
                    <a:pt x="93" y="86"/>
                  </a:lnTo>
                  <a:lnTo>
                    <a:pt x="88" y="88"/>
                  </a:lnTo>
                  <a:lnTo>
                    <a:pt x="82" y="89"/>
                  </a:lnTo>
                  <a:lnTo>
                    <a:pt x="70" y="92"/>
                  </a:lnTo>
                  <a:lnTo>
                    <a:pt x="64" y="92"/>
                  </a:lnTo>
                  <a:lnTo>
                    <a:pt x="57" y="92"/>
                  </a:lnTo>
                  <a:lnTo>
                    <a:pt x="49" y="92"/>
                  </a:lnTo>
                  <a:lnTo>
                    <a:pt x="42" y="92"/>
                  </a:lnTo>
                  <a:lnTo>
                    <a:pt x="31" y="89"/>
                  </a:lnTo>
                  <a:lnTo>
                    <a:pt x="25" y="88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2" y="80"/>
                  </a:lnTo>
                  <a:lnTo>
                    <a:pt x="8" y="76"/>
                  </a:lnTo>
                  <a:lnTo>
                    <a:pt x="5" y="72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9" y="24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9" y="1"/>
                  </a:lnTo>
                  <a:lnTo>
                    <a:pt x="21" y="3"/>
                  </a:lnTo>
                  <a:lnTo>
                    <a:pt x="25" y="4"/>
                  </a:lnTo>
                  <a:lnTo>
                    <a:pt x="29" y="7"/>
                  </a:lnTo>
                  <a:lnTo>
                    <a:pt x="34" y="9"/>
                  </a:lnTo>
                  <a:lnTo>
                    <a:pt x="44" y="8"/>
                  </a:lnTo>
                  <a:lnTo>
                    <a:pt x="57" y="7"/>
                  </a:lnTo>
                  <a:lnTo>
                    <a:pt x="69" y="8"/>
                  </a:lnTo>
                  <a:lnTo>
                    <a:pt x="78" y="9"/>
                  </a:lnTo>
                  <a:lnTo>
                    <a:pt x="84" y="7"/>
                  </a:lnTo>
                  <a:lnTo>
                    <a:pt x="88" y="4"/>
                  </a:lnTo>
                  <a:lnTo>
                    <a:pt x="92" y="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8B3FDE02-1603-4B0B-86E2-3F44DA5E2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3861" y="3494857"/>
              <a:ext cx="274178" cy="274178"/>
            </a:xfrm>
            <a:custGeom>
              <a:avLst/>
              <a:gdLst>
                <a:gd name="T0" fmla="*/ 127 w 184"/>
                <a:gd name="T1" fmla="*/ 164 h 184"/>
                <a:gd name="T2" fmla="*/ 154 w 184"/>
                <a:gd name="T3" fmla="*/ 142 h 184"/>
                <a:gd name="T4" fmla="*/ 99 w 184"/>
                <a:gd name="T5" fmla="*/ 134 h 184"/>
                <a:gd name="T6" fmla="*/ 107 w 184"/>
                <a:gd name="T7" fmla="*/ 166 h 184"/>
                <a:gd name="T8" fmla="*/ 121 w 184"/>
                <a:gd name="T9" fmla="*/ 150 h 184"/>
                <a:gd name="T10" fmla="*/ 99 w 184"/>
                <a:gd name="T11" fmla="*/ 134 h 184"/>
                <a:gd name="T12" fmla="*/ 64 w 184"/>
                <a:gd name="T13" fmla="*/ 150 h 184"/>
                <a:gd name="T14" fmla="*/ 79 w 184"/>
                <a:gd name="T15" fmla="*/ 166 h 184"/>
                <a:gd name="T16" fmla="*/ 87 w 184"/>
                <a:gd name="T17" fmla="*/ 134 h 184"/>
                <a:gd name="T18" fmla="*/ 31 w 184"/>
                <a:gd name="T19" fmla="*/ 142 h 184"/>
                <a:gd name="T20" fmla="*/ 59 w 184"/>
                <a:gd name="T21" fmla="*/ 164 h 184"/>
                <a:gd name="T22" fmla="*/ 25 w 184"/>
                <a:gd name="T23" fmla="*/ 134 h 184"/>
                <a:gd name="T24" fmla="*/ 165 w 184"/>
                <a:gd name="T25" fmla="*/ 122 h 184"/>
                <a:gd name="T26" fmla="*/ 99 w 184"/>
                <a:gd name="T27" fmla="*/ 98 h 184"/>
                <a:gd name="T28" fmla="*/ 135 w 184"/>
                <a:gd name="T29" fmla="*/ 98 h 184"/>
                <a:gd name="T30" fmla="*/ 53 w 184"/>
                <a:gd name="T31" fmla="*/ 122 h 184"/>
                <a:gd name="T32" fmla="*/ 49 w 184"/>
                <a:gd name="T33" fmla="*/ 98 h 184"/>
                <a:gd name="T34" fmla="*/ 40 w 184"/>
                <a:gd name="T35" fmla="*/ 122 h 184"/>
                <a:gd name="T36" fmla="*/ 144 w 184"/>
                <a:gd name="T37" fmla="*/ 61 h 184"/>
                <a:gd name="T38" fmla="*/ 165 w 184"/>
                <a:gd name="T39" fmla="*/ 61 h 184"/>
                <a:gd name="T40" fmla="*/ 99 w 184"/>
                <a:gd name="T41" fmla="*/ 86 h 184"/>
                <a:gd name="T42" fmla="*/ 99 w 184"/>
                <a:gd name="T43" fmla="*/ 61 h 184"/>
                <a:gd name="T44" fmla="*/ 87 w 184"/>
                <a:gd name="T45" fmla="*/ 86 h 184"/>
                <a:gd name="T46" fmla="*/ 19 w 184"/>
                <a:gd name="T47" fmla="*/ 61 h 184"/>
                <a:gd name="T48" fmla="*/ 40 w 184"/>
                <a:gd name="T49" fmla="*/ 61 h 184"/>
                <a:gd name="T50" fmla="*/ 135 w 184"/>
                <a:gd name="T51" fmla="*/ 33 h 184"/>
                <a:gd name="T52" fmla="*/ 154 w 184"/>
                <a:gd name="T53" fmla="*/ 42 h 184"/>
                <a:gd name="T54" fmla="*/ 127 w 184"/>
                <a:gd name="T55" fmla="*/ 20 h 184"/>
                <a:gd name="T56" fmla="*/ 36 w 184"/>
                <a:gd name="T57" fmla="*/ 36 h 184"/>
                <a:gd name="T58" fmla="*/ 44 w 184"/>
                <a:gd name="T59" fmla="*/ 49 h 184"/>
                <a:gd name="T60" fmla="*/ 99 w 184"/>
                <a:gd name="T61" fmla="*/ 13 h 184"/>
                <a:gd name="T62" fmla="*/ 125 w 184"/>
                <a:gd name="T63" fmla="*/ 41 h 184"/>
                <a:gd name="T64" fmla="*/ 112 w 184"/>
                <a:gd name="T65" fmla="*/ 21 h 184"/>
                <a:gd name="T66" fmla="*/ 99 w 184"/>
                <a:gd name="T67" fmla="*/ 13 h 184"/>
                <a:gd name="T68" fmla="*/ 79 w 184"/>
                <a:gd name="T69" fmla="*/ 17 h 184"/>
                <a:gd name="T70" fmla="*/ 64 w 184"/>
                <a:gd name="T71" fmla="*/ 33 h 184"/>
                <a:gd name="T72" fmla="*/ 87 w 184"/>
                <a:gd name="T73" fmla="*/ 49 h 184"/>
                <a:gd name="T74" fmla="*/ 117 w 184"/>
                <a:gd name="T75" fmla="*/ 4 h 184"/>
                <a:gd name="T76" fmla="*/ 172 w 184"/>
                <a:gd name="T77" fmla="*/ 45 h 184"/>
                <a:gd name="T78" fmla="*/ 181 w 184"/>
                <a:gd name="T79" fmla="*/ 116 h 184"/>
                <a:gd name="T80" fmla="*/ 139 w 184"/>
                <a:gd name="T81" fmla="*/ 172 h 184"/>
                <a:gd name="T82" fmla="*/ 68 w 184"/>
                <a:gd name="T83" fmla="*/ 181 h 184"/>
                <a:gd name="T84" fmla="*/ 13 w 184"/>
                <a:gd name="T85" fmla="*/ 138 h 184"/>
                <a:gd name="T86" fmla="*/ 4 w 184"/>
                <a:gd name="T87" fmla="*/ 68 h 184"/>
                <a:gd name="T88" fmla="*/ 47 w 184"/>
                <a:gd name="T89" fmla="*/ 1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84">
                  <a:moveTo>
                    <a:pt x="141" y="134"/>
                  </a:moveTo>
                  <a:lnTo>
                    <a:pt x="135" y="150"/>
                  </a:lnTo>
                  <a:lnTo>
                    <a:pt x="127" y="164"/>
                  </a:lnTo>
                  <a:lnTo>
                    <a:pt x="139" y="157"/>
                  </a:lnTo>
                  <a:lnTo>
                    <a:pt x="149" y="148"/>
                  </a:lnTo>
                  <a:lnTo>
                    <a:pt x="154" y="142"/>
                  </a:lnTo>
                  <a:lnTo>
                    <a:pt x="160" y="134"/>
                  </a:lnTo>
                  <a:lnTo>
                    <a:pt x="141" y="134"/>
                  </a:lnTo>
                  <a:close/>
                  <a:moveTo>
                    <a:pt x="99" y="134"/>
                  </a:moveTo>
                  <a:lnTo>
                    <a:pt x="99" y="170"/>
                  </a:lnTo>
                  <a:lnTo>
                    <a:pt x="103" y="169"/>
                  </a:lnTo>
                  <a:lnTo>
                    <a:pt x="107" y="166"/>
                  </a:lnTo>
                  <a:lnTo>
                    <a:pt x="112" y="162"/>
                  </a:lnTo>
                  <a:lnTo>
                    <a:pt x="116" y="157"/>
                  </a:lnTo>
                  <a:lnTo>
                    <a:pt x="121" y="150"/>
                  </a:lnTo>
                  <a:lnTo>
                    <a:pt x="125" y="144"/>
                  </a:lnTo>
                  <a:lnTo>
                    <a:pt x="128" y="134"/>
                  </a:lnTo>
                  <a:lnTo>
                    <a:pt x="99" y="134"/>
                  </a:lnTo>
                  <a:close/>
                  <a:moveTo>
                    <a:pt x="56" y="134"/>
                  </a:moveTo>
                  <a:lnTo>
                    <a:pt x="60" y="144"/>
                  </a:lnTo>
                  <a:lnTo>
                    <a:pt x="64" y="150"/>
                  </a:lnTo>
                  <a:lnTo>
                    <a:pt x="68" y="157"/>
                  </a:lnTo>
                  <a:lnTo>
                    <a:pt x="73" y="162"/>
                  </a:lnTo>
                  <a:lnTo>
                    <a:pt x="79" y="166"/>
                  </a:lnTo>
                  <a:lnTo>
                    <a:pt x="83" y="169"/>
                  </a:lnTo>
                  <a:lnTo>
                    <a:pt x="87" y="170"/>
                  </a:lnTo>
                  <a:lnTo>
                    <a:pt x="87" y="134"/>
                  </a:lnTo>
                  <a:lnTo>
                    <a:pt x="56" y="134"/>
                  </a:lnTo>
                  <a:close/>
                  <a:moveTo>
                    <a:pt x="25" y="134"/>
                  </a:moveTo>
                  <a:lnTo>
                    <a:pt x="31" y="142"/>
                  </a:lnTo>
                  <a:lnTo>
                    <a:pt x="36" y="148"/>
                  </a:lnTo>
                  <a:lnTo>
                    <a:pt x="47" y="157"/>
                  </a:lnTo>
                  <a:lnTo>
                    <a:pt x="59" y="164"/>
                  </a:lnTo>
                  <a:lnTo>
                    <a:pt x="51" y="150"/>
                  </a:lnTo>
                  <a:lnTo>
                    <a:pt x="44" y="134"/>
                  </a:lnTo>
                  <a:lnTo>
                    <a:pt x="25" y="134"/>
                  </a:lnTo>
                  <a:close/>
                  <a:moveTo>
                    <a:pt x="148" y="98"/>
                  </a:moveTo>
                  <a:lnTo>
                    <a:pt x="144" y="122"/>
                  </a:lnTo>
                  <a:lnTo>
                    <a:pt x="165" y="122"/>
                  </a:lnTo>
                  <a:lnTo>
                    <a:pt x="172" y="98"/>
                  </a:lnTo>
                  <a:lnTo>
                    <a:pt x="148" y="98"/>
                  </a:lnTo>
                  <a:close/>
                  <a:moveTo>
                    <a:pt x="99" y="98"/>
                  </a:moveTo>
                  <a:lnTo>
                    <a:pt x="99" y="122"/>
                  </a:lnTo>
                  <a:lnTo>
                    <a:pt x="132" y="122"/>
                  </a:lnTo>
                  <a:lnTo>
                    <a:pt x="135" y="98"/>
                  </a:lnTo>
                  <a:lnTo>
                    <a:pt x="99" y="98"/>
                  </a:lnTo>
                  <a:close/>
                  <a:moveTo>
                    <a:pt x="49" y="98"/>
                  </a:moveTo>
                  <a:lnTo>
                    <a:pt x="53" y="122"/>
                  </a:lnTo>
                  <a:lnTo>
                    <a:pt x="87" y="122"/>
                  </a:lnTo>
                  <a:lnTo>
                    <a:pt x="87" y="98"/>
                  </a:lnTo>
                  <a:lnTo>
                    <a:pt x="49" y="98"/>
                  </a:lnTo>
                  <a:close/>
                  <a:moveTo>
                    <a:pt x="13" y="98"/>
                  </a:moveTo>
                  <a:lnTo>
                    <a:pt x="19" y="122"/>
                  </a:lnTo>
                  <a:lnTo>
                    <a:pt x="40" y="122"/>
                  </a:lnTo>
                  <a:lnTo>
                    <a:pt x="37" y="98"/>
                  </a:lnTo>
                  <a:lnTo>
                    <a:pt x="13" y="98"/>
                  </a:lnTo>
                  <a:close/>
                  <a:moveTo>
                    <a:pt x="144" y="61"/>
                  </a:moveTo>
                  <a:lnTo>
                    <a:pt x="148" y="86"/>
                  </a:lnTo>
                  <a:lnTo>
                    <a:pt x="172" y="86"/>
                  </a:lnTo>
                  <a:lnTo>
                    <a:pt x="165" y="61"/>
                  </a:lnTo>
                  <a:lnTo>
                    <a:pt x="144" y="61"/>
                  </a:lnTo>
                  <a:close/>
                  <a:moveTo>
                    <a:pt x="99" y="61"/>
                  </a:moveTo>
                  <a:lnTo>
                    <a:pt x="99" y="86"/>
                  </a:lnTo>
                  <a:lnTo>
                    <a:pt x="135" y="86"/>
                  </a:lnTo>
                  <a:lnTo>
                    <a:pt x="132" y="61"/>
                  </a:lnTo>
                  <a:lnTo>
                    <a:pt x="99" y="61"/>
                  </a:lnTo>
                  <a:close/>
                  <a:moveTo>
                    <a:pt x="53" y="61"/>
                  </a:moveTo>
                  <a:lnTo>
                    <a:pt x="49" y="86"/>
                  </a:lnTo>
                  <a:lnTo>
                    <a:pt x="87" y="86"/>
                  </a:lnTo>
                  <a:lnTo>
                    <a:pt x="87" y="61"/>
                  </a:lnTo>
                  <a:lnTo>
                    <a:pt x="53" y="61"/>
                  </a:lnTo>
                  <a:close/>
                  <a:moveTo>
                    <a:pt x="19" y="61"/>
                  </a:moveTo>
                  <a:lnTo>
                    <a:pt x="13" y="86"/>
                  </a:lnTo>
                  <a:lnTo>
                    <a:pt x="37" y="86"/>
                  </a:lnTo>
                  <a:lnTo>
                    <a:pt x="40" y="61"/>
                  </a:lnTo>
                  <a:lnTo>
                    <a:pt x="19" y="61"/>
                  </a:lnTo>
                  <a:close/>
                  <a:moveTo>
                    <a:pt x="127" y="20"/>
                  </a:moveTo>
                  <a:lnTo>
                    <a:pt x="135" y="33"/>
                  </a:lnTo>
                  <a:lnTo>
                    <a:pt x="141" y="49"/>
                  </a:lnTo>
                  <a:lnTo>
                    <a:pt x="160" y="49"/>
                  </a:lnTo>
                  <a:lnTo>
                    <a:pt x="154" y="42"/>
                  </a:lnTo>
                  <a:lnTo>
                    <a:pt x="149" y="36"/>
                  </a:lnTo>
                  <a:lnTo>
                    <a:pt x="139" y="26"/>
                  </a:lnTo>
                  <a:lnTo>
                    <a:pt x="127" y="20"/>
                  </a:lnTo>
                  <a:close/>
                  <a:moveTo>
                    <a:pt x="59" y="20"/>
                  </a:moveTo>
                  <a:lnTo>
                    <a:pt x="47" y="26"/>
                  </a:lnTo>
                  <a:lnTo>
                    <a:pt x="36" y="36"/>
                  </a:lnTo>
                  <a:lnTo>
                    <a:pt x="31" y="42"/>
                  </a:lnTo>
                  <a:lnTo>
                    <a:pt x="25" y="49"/>
                  </a:lnTo>
                  <a:lnTo>
                    <a:pt x="44" y="49"/>
                  </a:lnTo>
                  <a:lnTo>
                    <a:pt x="51" y="33"/>
                  </a:lnTo>
                  <a:lnTo>
                    <a:pt x="59" y="20"/>
                  </a:lnTo>
                  <a:close/>
                  <a:moveTo>
                    <a:pt x="99" y="13"/>
                  </a:moveTo>
                  <a:lnTo>
                    <a:pt x="99" y="49"/>
                  </a:lnTo>
                  <a:lnTo>
                    <a:pt x="128" y="49"/>
                  </a:lnTo>
                  <a:lnTo>
                    <a:pt x="125" y="41"/>
                  </a:lnTo>
                  <a:lnTo>
                    <a:pt x="121" y="33"/>
                  </a:lnTo>
                  <a:lnTo>
                    <a:pt x="116" y="26"/>
                  </a:lnTo>
                  <a:lnTo>
                    <a:pt x="112" y="21"/>
                  </a:lnTo>
                  <a:lnTo>
                    <a:pt x="107" y="17"/>
                  </a:lnTo>
                  <a:lnTo>
                    <a:pt x="103" y="14"/>
                  </a:lnTo>
                  <a:lnTo>
                    <a:pt x="99" y="13"/>
                  </a:lnTo>
                  <a:close/>
                  <a:moveTo>
                    <a:pt x="87" y="13"/>
                  </a:moveTo>
                  <a:lnTo>
                    <a:pt x="83" y="14"/>
                  </a:lnTo>
                  <a:lnTo>
                    <a:pt x="79" y="17"/>
                  </a:lnTo>
                  <a:lnTo>
                    <a:pt x="73" y="21"/>
                  </a:lnTo>
                  <a:lnTo>
                    <a:pt x="68" y="26"/>
                  </a:lnTo>
                  <a:lnTo>
                    <a:pt x="64" y="33"/>
                  </a:lnTo>
                  <a:lnTo>
                    <a:pt x="60" y="41"/>
                  </a:lnTo>
                  <a:lnTo>
                    <a:pt x="56" y="49"/>
                  </a:lnTo>
                  <a:lnTo>
                    <a:pt x="87" y="49"/>
                  </a:lnTo>
                  <a:lnTo>
                    <a:pt x="87" y="13"/>
                  </a:lnTo>
                  <a:close/>
                  <a:moveTo>
                    <a:pt x="92" y="0"/>
                  </a:moveTo>
                  <a:lnTo>
                    <a:pt x="117" y="4"/>
                  </a:lnTo>
                  <a:lnTo>
                    <a:pt x="139" y="13"/>
                  </a:lnTo>
                  <a:lnTo>
                    <a:pt x="157" y="26"/>
                  </a:lnTo>
                  <a:lnTo>
                    <a:pt x="172" y="45"/>
                  </a:lnTo>
                  <a:lnTo>
                    <a:pt x="181" y="68"/>
                  </a:lnTo>
                  <a:lnTo>
                    <a:pt x="184" y="92"/>
                  </a:lnTo>
                  <a:lnTo>
                    <a:pt x="181" y="116"/>
                  </a:lnTo>
                  <a:lnTo>
                    <a:pt x="172" y="138"/>
                  </a:lnTo>
                  <a:lnTo>
                    <a:pt x="157" y="157"/>
                  </a:lnTo>
                  <a:lnTo>
                    <a:pt x="139" y="172"/>
                  </a:lnTo>
                  <a:lnTo>
                    <a:pt x="117" y="181"/>
                  </a:lnTo>
                  <a:lnTo>
                    <a:pt x="92" y="184"/>
                  </a:lnTo>
                  <a:lnTo>
                    <a:pt x="68" y="181"/>
                  </a:lnTo>
                  <a:lnTo>
                    <a:pt x="47" y="172"/>
                  </a:lnTo>
                  <a:lnTo>
                    <a:pt x="28" y="157"/>
                  </a:lnTo>
                  <a:lnTo>
                    <a:pt x="13" y="138"/>
                  </a:lnTo>
                  <a:lnTo>
                    <a:pt x="4" y="116"/>
                  </a:lnTo>
                  <a:lnTo>
                    <a:pt x="0" y="92"/>
                  </a:lnTo>
                  <a:lnTo>
                    <a:pt x="4" y="68"/>
                  </a:lnTo>
                  <a:lnTo>
                    <a:pt x="13" y="45"/>
                  </a:lnTo>
                  <a:lnTo>
                    <a:pt x="28" y="26"/>
                  </a:lnTo>
                  <a:lnTo>
                    <a:pt x="47" y="13"/>
                  </a:lnTo>
                  <a:lnTo>
                    <a:pt x="68" y="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E7642A57-AAE8-4FDE-A33F-7D2209C04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18" y="3350318"/>
              <a:ext cx="131128" cy="131128"/>
            </a:xfrm>
            <a:custGeom>
              <a:avLst/>
              <a:gdLst>
                <a:gd name="T0" fmla="*/ 39 w 88"/>
                <a:gd name="T1" fmla="*/ 44 h 88"/>
                <a:gd name="T2" fmla="*/ 22 w 88"/>
                <a:gd name="T3" fmla="*/ 54 h 88"/>
                <a:gd name="T4" fmla="*/ 39 w 88"/>
                <a:gd name="T5" fmla="*/ 70 h 88"/>
                <a:gd name="T6" fmla="*/ 49 w 88"/>
                <a:gd name="T7" fmla="*/ 54 h 88"/>
                <a:gd name="T8" fmla="*/ 65 w 88"/>
                <a:gd name="T9" fmla="*/ 44 h 88"/>
                <a:gd name="T10" fmla="*/ 49 w 88"/>
                <a:gd name="T11" fmla="*/ 26 h 88"/>
                <a:gd name="T12" fmla="*/ 65 w 88"/>
                <a:gd name="T13" fmla="*/ 2 h 88"/>
                <a:gd name="T14" fmla="*/ 85 w 88"/>
                <a:gd name="T15" fmla="*/ 16 h 88"/>
                <a:gd name="T16" fmla="*/ 84 w 88"/>
                <a:gd name="T17" fmla="*/ 9 h 88"/>
                <a:gd name="T18" fmla="*/ 77 w 88"/>
                <a:gd name="T19" fmla="*/ 4 h 88"/>
                <a:gd name="T20" fmla="*/ 65 w 88"/>
                <a:gd name="T21" fmla="*/ 2 h 88"/>
                <a:gd name="T22" fmla="*/ 47 w 88"/>
                <a:gd name="T23" fmla="*/ 16 h 88"/>
                <a:gd name="T24" fmla="*/ 60 w 88"/>
                <a:gd name="T25" fmla="*/ 2 h 88"/>
                <a:gd name="T26" fmla="*/ 27 w 88"/>
                <a:gd name="T27" fmla="*/ 2 h 88"/>
                <a:gd name="T28" fmla="*/ 41 w 88"/>
                <a:gd name="T29" fmla="*/ 16 h 88"/>
                <a:gd name="T30" fmla="*/ 27 w 88"/>
                <a:gd name="T31" fmla="*/ 2 h 88"/>
                <a:gd name="T32" fmla="*/ 10 w 88"/>
                <a:gd name="T33" fmla="*/ 4 h 88"/>
                <a:gd name="T34" fmla="*/ 4 w 88"/>
                <a:gd name="T35" fmla="*/ 9 h 88"/>
                <a:gd name="T36" fmla="*/ 3 w 88"/>
                <a:gd name="T37" fmla="*/ 16 h 88"/>
                <a:gd name="T38" fmla="*/ 22 w 88"/>
                <a:gd name="T39" fmla="*/ 2 h 88"/>
                <a:gd name="T40" fmla="*/ 15 w 88"/>
                <a:gd name="T41" fmla="*/ 0 h 88"/>
                <a:gd name="T42" fmla="*/ 77 w 88"/>
                <a:gd name="T43" fmla="*/ 0 h 88"/>
                <a:gd name="T44" fmla="*/ 84 w 88"/>
                <a:gd name="T45" fmla="*/ 5 h 88"/>
                <a:gd name="T46" fmla="*/ 88 w 88"/>
                <a:gd name="T47" fmla="*/ 14 h 88"/>
                <a:gd name="T48" fmla="*/ 87 w 88"/>
                <a:gd name="T49" fmla="*/ 77 h 88"/>
                <a:gd name="T50" fmla="*/ 81 w 88"/>
                <a:gd name="T51" fmla="*/ 84 h 88"/>
                <a:gd name="T52" fmla="*/ 73 w 88"/>
                <a:gd name="T53" fmla="*/ 88 h 88"/>
                <a:gd name="T54" fmla="*/ 10 w 88"/>
                <a:gd name="T55" fmla="*/ 86 h 88"/>
                <a:gd name="T56" fmla="*/ 3 w 88"/>
                <a:gd name="T57" fmla="*/ 81 h 88"/>
                <a:gd name="T58" fmla="*/ 0 w 88"/>
                <a:gd name="T59" fmla="*/ 73 h 88"/>
                <a:gd name="T60" fmla="*/ 2 w 88"/>
                <a:gd name="T61" fmla="*/ 9 h 88"/>
                <a:gd name="T62" fmla="*/ 6 w 88"/>
                <a:gd name="T63" fmla="*/ 2 h 88"/>
                <a:gd name="T64" fmla="*/ 15 w 88"/>
                <a:gd name="T6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88">
                  <a:moveTo>
                    <a:pt x="39" y="26"/>
                  </a:moveTo>
                  <a:lnTo>
                    <a:pt x="39" y="44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39" y="54"/>
                  </a:lnTo>
                  <a:lnTo>
                    <a:pt x="39" y="70"/>
                  </a:lnTo>
                  <a:lnTo>
                    <a:pt x="49" y="70"/>
                  </a:lnTo>
                  <a:lnTo>
                    <a:pt x="49" y="54"/>
                  </a:lnTo>
                  <a:lnTo>
                    <a:pt x="65" y="54"/>
                  </a:lnTo>
                  <a:lnTo>
                    <a:pt x="65" y="44"/>
                  </a:lnTo>
                  <a:lnTo>
                    <a:pt x="49" y="44"/>
                  </a:lnTo>
                  <a:lnTo>
                    <a:pt x="49" y="26"/>
                  </a:lnTo>
                  <a:lnTo>
                    <a:pt x="39" y="26"/>
                  </a:lnTo>
                  <a:close/>
                  <a:moveTo>
                    <a:pt x="65" y="2"/>
                  </a:moveTo>
                  <a:lnTo>
                    <a:pt x="65" y="16"/>
                  </a:lnTo>
                  <a:lnTo>
                    <a:pt x="85" y="16"/>
                  </a:lnTo>
                  <a:lnTo>
                    <a:pt x="85" y="14"/>
                  </a:lnTo>
                  <a:lnTo>
                    <a:pt x="84" y="9"/>
                  </a:lnTo>
                  <a:lnTo>
                    <a:pt x="81" y="6"/>
                  </a:lnTo>
                  <a:lnTo>
                    <a:pt x="77" y="4"/>
                  </a:lnTo>
                  <a:lnTo>
                    <a:pt x="73" y="2"/>
                  </a:lnTo>
                  <a:lnTo>
                    <a:pt x="65" y="2"/>
                  </a:lnTo>
                  <a:close/>
                  <a:moveTo>
                    <a:pt x="47" y="2"/>
                  </a:moveTo>
                  <a:lnTo>
                    <a:pt x="47" y="16"/>
                  </a:lnTo>
                  <a:lnTo>
                    <a:pt x="60" y="16"/>
                  </a:lnTo>
                  <a:lnTo>
                    <a:pt x="60" y="2"/>
                  </a:lnTo>
                  <a:lnTo>
                    <a:pt x="47" y="2"/>
                  </a:lnTo>
                  <a:close/>
                  <a:moveTo>
                    <a:pt x="27" y="2"/>
                  </a:moveTo>
                  <a:lnTo>
                    <a:pt x="27" y="16"/>
                  </a:lnTo>
                  <a:lnTo>
                    <a:pt x="41" y="16"/>
                  </a:lnTo>
                  <a:lnTo>
                    <a:pt x="41" y="2"/>
                  </a:lnTo>
                  <a:lnTo>
                    <a:pt x="27" y="2"/>
                  </a:lnTo>
                  <a:close/>
                  <a:moveTo>
                    <a:pt x="15" y="2"/>
                  </a:moveTo>
                  <a:lnTo>
                    <a:pt x="10" y="4"/>
                  </a:lnTo>
                  <a:lnTo>
                    <a:pt x="7" y="6"/>
                  </a:lnTo>
                  <a:lnTo>
                    <a:pt x="4" y="9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22" y="16"/>
                  </a:lnTo>
                  <a:lnTo>
                    <a:pt x="22" y="2"/>
                  </a:lnTo>
                  <a:lnTo>
                    <a:pt x="15" y="2"/>
                  </a:lnTo>
                  <a:close/>
                  <a:moveTo>
                    <a:pt x="15" y="0"/>
                  </a:moveTo>
                  <a:lnTo>
                    <a:pt x="73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4" y="5"/>
                  </a:lnTo>
                  <a:lnTo>
                    <a:pt x="87" y="9"/>
                  </a:lnTo>
                  <a:lnTo>
                    <a:pt x="88" y="14"/>
                  </a:lnTo>
                  <a:lnTo>
                    <a:pt x="88" y="73"/>
                  </a:lnTo>
                  <a:lnTo>
                    <a:pt x="87" y="77"/>
                  </a:lnTo>
                  <a:lnTo>
                    <a:pt x="84" y="81"/>
                  </a:lnTo>
                  <a:lnTo>
                    <a:pt x="81" y="84"/>
                  </a:lnTo>
                  <a:lnTo>
                    <a:pt x="77" y="86"/>
                  </a:lnTo>
                  <a:lnTo>
                    <a:pt x="73" y="88"/>
                  </a:lnTo>
                  <a:lnTo>
                    <a:pt x="15" y="88"/>
                  </a:lnTo>
                  <a:lnTo>
                    <a:pt x="10" y="86"/>
                  </a:lnTo>
                  <a:lnTo>
                    <a:pt x="6" y="84"/>
                  </a:lnTo>
                  <a:lnTo>
                    <a:pt x="3" y="81"/>
                  </a:lnTo>
                  <a:lnTo>
                    <a:pt x="2" y="77"/>
                  </a:lnTo>
                  <a:lnTo>
                    <a:pt x="0" y="73"/>
                  </a:lnTo>
                  <a:lnTo>
                    <a:pt x="0" y="14"/>
                  </a:lnTo>
                  <a:lnTo>
                    <a:pt x="2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BC856C67-7E4B-4A73-94C9-1181508BE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3377140"/>
              <a:ext cx="119208" cy="95366"/>
            </a:xfrm>
            <a:custGeom>
              <a:avLst/>
              <a:gdLst>
                <a:gd name="T0" fmla="*/ 64 w 80"/>
                <a:gd name="T1" fmla="*/ 8 h 64"/>
                <a:gd name="T2" fmla="*/ 31 w 80"/>
                <a:gd name="T3" fmla="*/ 42 h 64"/>
                <a:gd name="T4" fmla="*/ 15 w 80"/>
                <a:gd name="T5" fmla="*/ 27 h 64"/>
                <a:gd name="T6" fmla="*/ 8 w 80"/>
                <a:gd name="T7" fmla="*/ 34 h 64"/>
                <a:gd name="T8" fmla="*/ 31 w 80"/>
                <a:gd name="T9" fmla="*/ 56 h 64"/>
                <a:gd name="T10" fmla="*/ 72 w 80"/>
                <a:gd name="T11" fmla="*/ 15 h 64"/>
                <a:gd name="T12" fmla="*/ 64 w 80"/>
                <a:gd name="T13" fmla="*/ 8 h 64"/>
                <a:gd name="T14" fmla="*/ 64 w 80"/>
                <a:gd name="T15" fmla="*/ 0 h 64"/>
                <a:gd name="T16" fmla="*/ 80 w 80"/>
                <a:gd name="T17" fmla="*/ 15 h 64"/>
                <a:gd name="T18" fmla="*/ 31 w 80"/>
                <a:gd name="T19" fmla="*/ 64 h 64"/>
                <a:gd name="T20" fmla="*/ 0 w 80"/>
                <a:gd name="T21" fmla="*/ 34 h 64"/>
                <a:gd name="T22" fmla="*/ 15 w 80"/>
                <a:gd name="T23" fmla="*/ 18 h 64"/>
                <a:gd name="T24" fmla="*/ 31 w 80"/>
                <a:gd name="T25" fmla="*/ 34 h 64"/>
                <a:gd name="T26" fmla="*/ 64 w 80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64">
                  <a:moveTo>
                    <a:pt x="64" y="8"/>
                  </a:moveTo>
                  <a:lnTo>
                    <a:pt x="31" y="42"/>
                  </a:lnTo>
                  <a:lnTo>
                    <a:pt x="15" y="27"/>
                  </a:lnTo>
                  <a:lnTo>
                    <a:pt x="8" y="34"/>
                  </a:lnTo>
                  <a:lnTo>
                    <a:pt x="31" y="56"/>
                  </a:lnTo>
                  <a:lnTo>
                    <a:pt x="72" y="15"/>
                  </a:lnTo>
                  <a:lnTo>
                    <a:pt x="64" y="8"/>
                  </a:lnTo>
                  <a:close/>
                  <a:moveTo>
                    <a:pt x="64" y="0"/>
                  </a:moveTo>
                  <a:lnTo>
                    <a:pt x="80" y="15"/>
                  </a:lnTo>
                  <a:lnTo>
                    <a:pt x="31" y="64"/>
                  </a:lnTo>
                  <a:lnTo>
                    <a:pt x="0" y="34"/>
                  </a:lnTo>
                  <a:lnTo>
                    <a:pt x="15" y="18"/>
                  </a:lnTo>
                  <a:lnTo>
                    <a:pt x="31" y="3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6D165CC1-9A21-4298-AD25-391550254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737" y="5439431"/>
              <a:ext cx="169871" cy="175831"/>
            </a:xfrm>
            <a:custGeom>
              <a:avLst/>
              <a:gdLst>
                <a:gd name="T0" fmla="*/ 73 w 114"/>
                <a:gd name="T1" fmla="*/ 96 h 118"/>
                <a:gd name="T2" fmla="*/ 78 w 114"/>
                <a:gd name="T3" fmla="*/ 104 h 118"/>
                <a:gd name="T4" fmla="*/ 76 w 114"/>
                <a:gd name="T5" fmla="*/ 112 h 118"/>
                <a:gd name="T6" fmla="*/ 69 w 114"/>
                <a:gd name="T7" fmla="*/ 118 h 118"/>
                <a:gd name="T8" fmla="*/ 61 w 114"/>
                <a:gd name="T9" fmla="*/ 115 h 118"/>
                <a:gd name="T10" fmla="*/ 56 w 114"/>
                <a:gd name="T11" fmla="*/ 108 h 118"/>
                <a:gd name="T12" fmla="*/ 57 w 114"/>
                <a:gd name="T13" fmla="*/ 100 h 118"/>
                <a:gd name="T14" fmla="*/ 65 w 114"/>
                <a:gd name="T15" fmla="*/ 95 h 118"/>
                <a:gd name="T16" fmla="*/ 25 w 114"/>
                <a:gd name="T17" fmla="*/ 87 h 118"/>
                <a:gd name="T18" fmla="*/ 32 w 114"/>
                <a:gd name="T19" fmla="*/ 91 h 118"/>
                <a:gd name="T20" fmla="*/ 34 w 114"/>
                <a:gd name="T21" fmla="*/ 99 h 118"/>
                <a:gd name="T22" fmla="*/ 29 w 114"/>
                <a:gd name="T23" fmla="*/ 107 h 118"/>
                <a:gd name="T24" fmla="*/ 21 w 114"/>
                <a:gd name="T25" fmla="*/ 108 h 118"/>
                <a:gd name="T26" fmla="*/ 13 w 114"/>
                <a:gd name="T27" fmla="*/ 104 h 118"/>
                <a:gd name="T28" fmla="*/ 12 w 114"/>
                <a:gd name="T29" fmla="*/ 95 h 118"/>
                <a:gd name="T30" fmla="*/ 17 w 114"/>
                <a:gd name="T31" fmla="*/ 88 h 118"/>
                <a:gd name="T32" fmla="*/ 25 w 114"/>
                <a:gd name="T33" fmla="*/ 87 h 118"/>
                <a:gd name="T34" fmla="*/ 69 w 114"/>
                <a:gd name="T35" fmla="*/ 72 h 118"/>
                <a:gd name="T36" fmla="*/ 82 w 114"/>
                <a:gd name="T37" fmla="*/ 67 h 118"/>
                <a:gd name="T38" fmla="*/ 49 w 114"/>
                <a:gd name="T39" fmla="*/ 60 h 118"/>
                <a:gd name="T40" fmla="*/ 62 w 114"/>
                <a:gd name="T41" fmla="*/ 71 h 118"/>
                <a:gd name="T42" fmla="*/ 49 w 114"/>
                <a:gd name="T43" fmla="*/ 60 h 118"/>
                <a:gd name="T44" fmla="*/ 29 w 114"/>
                <a:gd name="T45" fmla="*/ 64 h 118"/>
                <a:gd name="T46" fmla="*/ 42 w 114"/>
                <a:gd name="T47" fmla="*/ 59 h 118"/>
                <a:gd name="T48" fmla="*/ 74 w 114"/>
                <a:gd name="T49" fmla="*/ 51 h 118"/>
                <a:gd name="T50" fmla="*/ 86 w 114"/>
                <a:gd name="T51" fmla="*/ 60 h 118"/>
                <a:gd name="T52" fmla="*/ 74 w 114"/>
                <a:gd name="T53" fmla="*/ 51 h 118"/>
                <a:gd name="T54" fmla="*/ 50 w 114"/>
                <a:gd name="T55" fmla="*/ 54 h 118"/>
                <a:gd name="T56" fmla="*/ 66 w 114"/>
                <a:gd name="T57" fmla="*/ 50 h 118"/>
                <a:gd name="T58" fmla="*/ 30 w 114"/>
                <a:gd name="T59" fmla="*/ 42 h 118"/>
                <a:gd name="T60" fmla="*/ 44 w 114"/>
                <a:gd name="T61" fmla="*/ 52 h 118"/>
                <a:gd name="T62" fmla="*/ 30 w 114"/>
                <a:gd name="T63" fmla="*/ 42 h 118"/>
                <a:gd name="T64" fmla="*/ 76 w 114"/>
                <a:gd name="T65" fmla="*/ 43 h 118"/>
                <a:gd name="T66" fmla="*/ 95 w 114"/>
                <a:gd name="T67" fmla="*/ 40 h 118"/>
                <a:gd name="T68" fmla="*/ 54 w 114"/>
                <a:gd name="T69" fmla="*/ 32 h 118"/>
                <a:gd name="T70" fmla="*/ 68 w 114"/>
                <a:gd name="T71" fmla="*/ 42 h 118"/>
                <a:gd name="T72" fmla="*/ 54 w 114"/>
                <a:gd name="T73" fmla="*/ 32 h 118"/>
                <a:gd name="T74" fmla="*/ 30 w 114"/>
                <a:gd name="T75" fmla="*/ 35 h 118"/>
                <a:gd name="T76" fmla="*/ 48 w 114"/>
                <a:gd name="T77" fmla="*/ 30 h 118"/>
                <a:gd name="T78" fmla="*/ 8 w 114"/>
                <a:gd name="T79" fmla="*/ 0 h 118"/>
                <a:gd name="T80" fmla="*/ 29 w 114"/>
                <a:gd name="T81" fmla="*/ 4 h 118"/>
                <a:gd name="T82" fmla="*/ 32 w 114"/>
                <a:gd name="T83" fmla="*/ 11 h 118"/>
                <a:gd name="T84" fmla="*/ 99 w 114"/>
                <a:gd name="T85" fmla="*/ 32 h 118"/>
                <a:gd name="T86" fmla="*/ 102 w 114"/>
                <a:gd name="T87" fmla="*/ 28 h 118"/>
                <a:gd name="T88" fmla="*/ 107 w 114"/>
                <a:gd name="T89" fmla="*/ 27 h 118"/>
                <a:gd name="T90" fmla="*/ 113 w 114"/>
                <a:gd name="T91" fmla="*/ 30 h 118"/>
                <a:gd name="T92" fmla="*/ 114 w 114"/>
                <a:gd name="T93" fmla="*/ 35 h 118"/>
                <a:gd name="T94" fmla="*/ 89 w 114"/>
                <a:gd name="T95" fmla="*/ 86 h 118"/>
                <a:gd name="T96" fmla="*/ 85 w 114"/>
                <a:gd name="T97" fmla="*/ 90 h 118"/>
                <a:gd name="T98" fmla="*/ 20 w 114"/>
                <a:gd name="T99" fmla="*/ 78 h 118"/>
                <a:gd name="T100" fmla="*/ 14 w 114"/>
                <a:gd name="T101" fmla="*/ 74 h 118"/>
                <a:gd name="T102" fmla="*/ 17 w 114"/>
                <a:gd name="T103" fmla="*/ 16 h 118"/>
                <a:gd name="T104" fmla="*/ 2 w 114"/>
                <a:gd name="T105" fmla="*/ 14 h 118"/>
                <a:gd name="T106" fmla="*/ 0 w 114"/>
                <a:gd name="T107" fmla="*/ 8 h 118"/>
                <a:gd name="T108" fmla="*/ 0 w 114"/>
                <a:gd name="T109" fmla="*/ 3 h 118"/>
                <a:gd name="T110" fmla="*/ 5 w 114"/>
                <a:gd name="T1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118">
                  <a:moveTo>
                    <a:pt x="69" y="95"/>
                  </a:moveTo>
                  <a:lnTo>
                    <a:pt x="73" y="96"/>
                  </a:lnTo>
                  <a:lnTo>
                    <a:pt x="76" y="100"/>
                  </a:lnTo>
                  <a:lnTo>
                    <a:pt x="78" y="104"/>
                  </a:lnTo>
                  <a:lnTo>
                    <a:pt x="78" y="108"/>
                  </a:lnTo>
                  <a:lnTo>
                    <a:pt x="76" y="112"/>
                  </a:lnTo>
                  <a:lnTo>
                    <a:pt x="73" y="115"/>
                  </a:lnTo>
                  <a:lnTo>
                    <a:pt x="69" y="118"/>
                  </a:lnTo>
                  <a:lnTo>
                    <a:pt x="65" y="118"/>
                  </a:lnTo>
                  <a:lnTo>
                    <a:pt x="61" y="115"/>
                  </a:lnTo>
                  <a:lnTo>
                    <a:pt x="57" y="112"/>
                  </a:lnTo>
                  <a:lnTo>
                    <a:pt x="56" y="108"/>
                  </a:lnTo>
                  <a:lnTo>
                    <a:pt x="56" y="104"/>
                  </a:lnTo>
                  <a:lnTo>
                    <a:pt x="57" y="100"/>
                  </a:lnTo>
                  <a:lnTo>
                    <a:pt x="61" y="96"/>
                  </a:lnTo>
                  <a:lnTo>
                    <a:pt x="65" y="95"/>
                  </a:lnTo>
                  <a:lnTo>
                    <a:pt x="69" y="95"/>
                  </a:lnTo>
                  <a:close/>
                  <a:moveTo>
                    <a:pt x="25" y="87"/>
                  </a:moveTo>
                  <a:lnTo>
                    <a:pt x="29" y="88"/>
                  </a:lnTo>
                  <a:lnTo>
                    <a:pt x="32" y="91"/>
                  </a:lnTo>
                  <a:lnTo>
                    <a:pt x="34" y="95"/>
                  </a:lnTo>
                  <a:lnTo>
                    <a:pt x="34" y="99"/>
                  </a:lnTo>
                  <a:lnTo>
                    <a:pt x="32" y="104"/>
                  </a:lnTo>
                  <a:lnTo>
                    <a:pt x="29" y="107"/>
                  </a:lnTo>
                  <a:lnTo>
                    <a:pt x="25" y="108"/>
                  </a:lnTo>
                  <a:lnTo>
                    <a:pt x="21" y="108"/>
                  </a:lnTo>
                  <a:lnTo>
                    <a:pt x="17" y="107"/>
                  </a:lnTo>
                  <a:lnTo>
                    <a:pt x="13" y="104"/>
                  </a:lnTo>
                  <a:lnTo>
                    <a:pt x="12" y="100"/>
                  </a:lnTo>
                  <a:lnTo>
                    <a:pt x="12" y="95"/>
                  </a:lnTo>
                  <a:lnTo>
                    <a:pt x="13" y="91"/>
                  </a:lnTo>
                  <a:lnTo>
                    <a:pt x="17" y="88"/>
                  </a:lnTo>
                  <a:lnTo>
                    <a:pt x="21" y="87"/>
                  </a:lnTo>
                  <a:lnTo>
                    <a:pt x="25" y="87"/>
                  </a:lnTo>
                  <a:close/>
                  <a:moveTo>
                    <a:pt x="70" y="66"/>
                  </a:moveTo>
                  <a:lnTo>
                    <a:pt x="69" y="72"/>
                  </a:lnTo>
                  <a:lnTo>
                    <a:pt x="78" y="74"/>
                  </a:lnTo>
                  <a:lnTo>
                    <a:pt x="82" y="67"/>
                  </a:lnTo>
                  <a:lnTo>
                    <a:pt x="70" y="66"/>
                  </a:lnTo>
                  <a:close/>
                  <a:moveTo>
                    <a:pt x="49" y="60"/>
                  </a:moveTo>
                  <a:lnTo>
                    <a:pt x="48" y="68"/>
                  </a:lnTo>
                  <a:lnTo>
                    <a:pt x="62" y="71"/>
                  </a:lnTo>
                  <a:lnTo>
                    <a:pt x="64" y="64"/>
                  </a:lnTo>
                  <a:lnTo>
                    <a:pt x="49" y="60"/>
                  </a:lnTo>
                  <a:close/>
                  <a:moveTo>
                    <a:pt x="29" y="56"/>
                  </a:moveTo>
                  <a:lnTo>
                    <a:pt x="29" y="64"/>
                  </a:lnTo>
                  <a:lnTo>
                    <a:pt x="40" y="67"/>
                  </a:lnTo>
                  <a:lnTo>
                    <a:pt x="42" y="59"/>
                  </a:lnTo>
                  <a:lnTo>
                    <a:pt x="29" y="56"/>
                  </a:lnTo>
                  <a:close/>
                  <a:moveTo>
                    <a:pt x="74" y="51"/>
                  </a:moveTo>
                  <a:lnTo>
                    <a:pt x="73" y="58"/>
                  </a:lnTo>
                  <a:lnTo>
                    <a:pt x="86" y="60"/>
                  </a:lnTo>
                  <a:lnTo>
                    <a:pt x="89" y="54"/>
                  </a:lnTo>
                  <a:lnTo>
                    <a:pt x="74" y="51"/>
                  </a:lnTo>
                  <a:close/>
                  <a:moveTo>
                    <a:pt x="52" y="46"/>
                  </a:moveTo>
                  <a:lnTo>
                    <a:pt x="50" y="54"/>
                  </a:lnTo>
                  <a:lnTo>
                    <a:pt x="65" y="56"/>
                  </a:lnTo>
                  <a:lnTo>
                    <a:pt x="66" y="50"/>
                  </a:lnTo>
                  <a:lnTo>
                    <a:pt x="52" y="46"/>
                  </a:lnTo>
                  <a:close/>
                  <a:moveTo>
                    <a:pt x="30" y="42"/>
                  </a:moveTo>
                  <a:lnTo>
                    <a:pt x="29" y="50"/>
                  </a:lnTo>
                  <a:lnTo>
                    <a:pt x="44" y="52"/>
                  </a:lnTo>
                  <a:lnTo>
                    <a:pt x="45" y="44"/>
                  </a:lnTo>
                  <a:lnTo>
                    <a:pt x="30" y="42"/>
                  </a:lnTo>
                  <a:close/>
                  <a:moveTo>
                    <a:pt x="77" y="36"/>
                  </a:moveTo>
                  <a:lnTo>
                    <a:pt x="76" y="43"/>
                  </a:lnTo>
                  <a:lnTo>
                    <a:pt x="93" y="47"/>
                  </a:lnTo>
                  <a:lnTo>
                    <a:pt x="95" y="40"/>
                  </a:lnTo>
                  <a:lnTo>
                    <a:pt x="77" y="36"/>
                  </a:lnTo>
                  <a:close/>
                  <a:moveTo>
                    <a:pt x="54" y="32"/>
                  </a:moveTo>
                  <a:lnTo>
                    <a:pt x="53" y="39"/>
                  </a:lnTo>
                  <a:lnTo>
                    <a:pt x="68" y="42"/>
                  </a:lnTo>
                  <a:lnTo>
                    <a:pt x="69" y="35"/>
                  </a:lnTo>
                  <a:lnTo>
                    <a:pt x="54" y="32"/>
                  </a:lnTo>
                  <a:close/>
                  <a:moveTo>
                    <a:pt x="32" y="27"/>
                  </a:moveTo>
                  <a:lnTo>
                    <a:pt x="30" y="35"/>
                  </a:lnTo>
                  <a:lnTo>
                    <a:pt x="46" y="38"/>
                  </a:lnTo>
                  <a:lnTo>
                    <a:pt x="48" y="30"/>
                  </a:lnTo>
                  <a:lnTo>
                    <a:pt x="32" y="27"/>
                  </a:lnTo>
                  <a:close/>
                  <a:moveTo>
                    <a:pt x="8" y="0"/>
                  </a:moveTo>
                  <a:lnTo>
                    <a:pt x="26" y="3"/>
                  </a:lnTo>
                  <a:lnTo>
                    <a:pt x="29" y="4"/>
                  </a:lnTo>
                  <a:lnTo>
                    <a:pt x="32" y="7"/>
                  </a:lnTo>
                  <a:lnTo>
                    <a:pt x="32" y="11"/>
                  </a:lnTo>
                  <a:lnTo>
                    <a:pt x="32" y="19"/>
                  </a:lnTo>
                  <a:lnTo>
                    <a:pt x="99" y="32"/>
                  </a:lnTo>
                  <a:lnTo>
                    <a:pt x="101" y="31"/>
                  </a:lnTo>
                  <a:lnTo>
                    <a:pt x="102" y="28"/>
                  </a:lnTo>
                  <a:lnTo>
                    <a:pt x="105" y="27"/>
                  </a:lnTo>
                  <a:lnTo>
                    <a:pt x="107" y="27"/>
                  </a:lnTo>
                  <a:lnTo>
                    <a:pt x="110" y="28"/>
                  </a:lnTo>
                  <a:lnTo>
                    <a:pt x="113" y="30"/>
                  </a:lnTo>
                  <a:lnTo>
                    <a:pt x="114" y="32"/>
                  </a:lnTo>
                  <a:lnTo>
                    <a:pt x="114" y="35"/>
                  </a:lnTo>
                  <a:lnTo>
                    <a:pt x="114" y="38"/>
                  </a:lnTo>
                  <a:lnTo>
                    <a:pt x="89" y="86"/>
                  </a:lnTo>
                  <a:lnTo>
                    <a:pt x="87" y="88"/>
                  </a:lnTo>
                  <a:lnTo>
                    <a:pt x="85" y="90"/>
                  </a:lnTo>
                  <a:lnTo>
                    <a:pt x="81" y="9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4" y="74"/>
                  </a:lnTo>
                  <a:lnTo>
                    <a:pt x="13" y="70"/>
                  </a:lnTo>
                  <a:lnTo>
                    <a:pt x="17" y="16"/>
                  </a:lnTo>
                  <a:lnTo>
                    <a:pt x="5" y="15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DA492A45-B52F-4B58-89D3-F6A7E30DF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905" y="5175685"/>
              <a:ext cx="104306" cy="104306"/>
            </a:xfrm>
            <a:custGeom>
              <a:avLst/>
              <a:gdLst>
                <a:gd name="T0" fmla="*/ 35 w 70"/>
                <a:gd name="T1" fmla="*/ 8 h 70"/>
                <a:gd name="T2" fmla="*/ 22 w 70"/>
                <a:gd name="T3" fmla="*/ 12 h 70"/>
                <a:gd name="T4" fmla="*/ 13 w 70"/>
                <a:gd name="T5" fmla="*/ 22 h 70"/>
                <a:gd name="T6" fmla="*/ 9 w 70"/>
                <a:gd name="T7" fmla="*/ 35 h 70"/>
                <a:gd name="T8" fmla="*/ 13 w 70"/>
                <a:gd name="T9" fmla="*/ 48 h 70"/>
                <a:gd name="T10" fmla="*/ 22 w 70"/>
                <a:gd name="T11" fmla="*/ 58 h 70"/>
                <a:gd name="T12" fmla="*/ 35 w 70"/>
                <a:gd name="T13" fmla="*/ 60 h 70"/>
                <a:gd name="T14" fmla="*/ 35 w 70"/>
                <a:gd name="T15" fmla="*/ 8 h 70"/>
                <a:gd name="T16" fmla="*/ 35 w 70"/>
                <a:gd name="T17" fmla="*/ 0 h 70"/>
                <a:gd name="T18" fmla="*/ 49 w 70"/>
                <a:gd name="T19" fmla="*/ 3 h 70"/>
                <a:gd name="T20" fmla="*/ 59 w 70"/>
                <a:gd name="T21" fmla="*/ 10 h 70"/>
                <a:gd name="T22" fmla="*/ 67 w 70"/>
                <a:gd name="T23" fmla="*/ 20 h 70"/>
                <a:gd name="T24" fmla="*/ 70 w 70"/>
                <a:gd name="T25" fmla="*/ 35 h 70"/>
                <a:gd name="T26" fmla="*/ 67 w 70"/>
                <a:gd name="T27" fmla="*/ 48 h 70"/>
                <a:gd name="T28" fmla="*/ 59 w 70"/>
                <a:gd name="T29" fmla="*/ 59 h 70"/>
                <a:gd name="T30" fmla="*/ 49 w 70"/>
                <a:gd name="T31" fmla="*/ 67 h 70"/>
                <a:gd name="T32" fmla="*/ 35 w 70"/>
                <a:gd name="T33" fmla="*/ 70 h 70"/>
                <a:gd name="T34" fmla="*/ 21 w 70"/>
                <a:gd name="T35" fmla="*/ 67 h 70"/>
                <a:gd name="T36" fmla="*/ 10 w 70"/>
                <a:gd name="T37" fmla="*/ 59 h 70"/>
                <a:gd name="T38" fmla="*/ 2 w 70"/>
                <a:gd name="T39" fmla="*/ 48 h 70"/>
                <a:gd name="T40" fmla="*/ 0 w 70"/>
                <a:gd name="T41" fmla="*/ 35 h 70"/>
                <a:gd name="T42" fmla="*/ 2 w 70"/>
                <a:gd name="T43" fmla="*/ 20 h 70"/>
                <a:gd name="T44" fmla="*/ 10 w 70"/>
                <a:gd name="T45" fmla="*/ 10 h 70"/>
                <a:gd name="T46" fmla="*/ 21 w 70"/>
                <a:gd name="T47" fmla="*/ 3 h 70"/>
                <a:gd name="T48" fmla="*/ 35 w 70"/>
                <a:gd name="T4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70">
                  <a:moveTo>
                    <a:pt x="35" y="8"/>
                  </a:moveTo>
                  <a:lnTo>
                    <a:pt x="22" y="12"/>
                  </a:lnTo>
                  <a:lnTo>
                    <a:pt x="13" y="22"/>
                  </a:lnTo>
                  <a:lnTo>
                    <a:pt x="9" y="35"/>
                  </a:lnTo>
                  <a:lnTo>
                    <a:pt x="13" y="48"/>
                  </a:lnTo>
                  <a:lnTo>
                    <a:pt x="22" y="58"/>
                  </a:lnTo>
                  <a:lnTo>
                    <a:pt x="35" y="60"/>
                  </a:lnTo>
                  <a:lnTo>
                    <a:pt x="35" y="8"/>
                  </a:lnTo>
                  <a:close/>
                  <a:moveTo>
                    <a:pt x="35" y="0"/>
                  </a:moveTo>
                  <a:lnTo>
                    <a:pt x="49" y="3"/>
                  </a:lnTo>
                  <a:lnTo>
                    <a:pt x="59" y="10"/>
                  </a:lnTo>
                  <a:lnTo>
                    <a:pt x="67" y="20"/>
                  </a:lnTo>
                  <a:lnTo>
                    <a:pt x="70" y="35"/>
                  </a:lnTo>
                  <a:lnTo>
                    <a:pt x="67" y="48"/>
                  </a:lnTo>
                  <a:lnTo>
                    <a:pt x="59" y="59"/>
                  </a:lnTo>
                  <a:lnTo>
                    <a:pt x="49" y="67"/>
                  </a:lnTo>
                  <a:lnTo>
                    <a:pt x="35" y="70"/>
                  </a:lnTo>
                  <a:lnTo>
                    <a:pt x="21" y="67"/>
                  </a:lnTo>
                  <a:lnTo>
                    <a:pt x="10" y="59"/>
                  </a:lnTo>
                  <a:lnTo>
                    <a:pt x="2" y="48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10"/>
                  </a:lnTo>
                  <a:lnTo>
                    <a:pt x="2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A0B7C2D9-680E-4B6D-BD94-E373B4088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0882" y="4827002"/>
              <a:ext cx="254806" cy="250336"/>
            </a:xfrm>
            <a:custGeom>
              <a:avLst/>
              <a:gdLst>
                <a:gd name="T0" fmla="*/ 119 w 171"/>
                <a:gd name="T1" fmla="*/ 145 h 168"/>
                <a:gd name="T2" fmla="*/ 122 w 171"/>
                <a:gd name="T3" fmla="*/ 152 h 168"/>
                <a:gd name="T4" fmla="*/ 129 w 171"/>
                <a:gd name="T5" fmla="*/ 149 h 168"/>
                <a:gd name="T6" fmla="*/ 126 w 171"/>
                <a:gd name="T7" fmla="*/ 143 h 168"/>
                <a:gd name="T8" fmla="*/ 105 w 171"/>
                <a:gd name="T9" fmla="*/ 13 h 168"/>
                <a:gd name="T10" fmla="*/ 97 w 171"/>
                <a:gd name="T11" fmla="*/ 29 h 168"/>
                <a:gd name="T12" fmla="*/ 94 w 171"/>
                <a:gd name="T13" fmla="*/ 56 h 168"/>
                <a:gd name="T14" fmla="*/ 21 w 171"/>
                <a:gd name="T15" fmla="*/ 35 h 168"/>
                <a:gd name="T16" fmla="*/ 11 w 171"/>
                <a:gd name="T17" fmla="*/ 41 h 168"/>
                <a:gd name="T18" fmla="*/ 14 w 171"/>
                <a:gd name="T19" fmla="*/ 53 h 168"/>
                <a:gd name="T20" fmla="*/ 58 w 171"/>
                <a:gd name="T21" fmla="*/ 71 h 168"/>
                <a:gd name="T22" fmla="*/ 50 w 171"/>
                <a:gd name="T23" fmla="*/ 79 h 168"/>
                <a:gd name="T24" fmla="*/ 42 w 171"/>
                <a:gd name="T25" fmla="*/ 85 h 168"/>
                <a:gd name="T26" fmla="*/ 43 w 171"/>
                <a:gd name="T27" fmla="*/ 93 h 168"/>
                <a:gd name="T28" fmla="*/ 41 w 171"/>
                <a:gd name="T29" fmla="*/ 101 h 168"/>
                <a:gd name="T30" fmla="*/ 39 w 171"/>
                <a:gd name="T31" fmla="*/ 109 h 168"/>
                <a:gd name="T32" fmla="*/ 39 w 171"/>
                <a:gd name="T33" fmla="*/ 119 h 168"/>
                <a:gd name="T34" fmla="*/ 37 w 171"/>
                <a:gd name="T35" fmla="*/ 125 h 168"/>
                <a:gd name="T36" fmla="*/ 42 w 171"/>
                <a:gd name="T37" fmla="*/ 133 h 168"/>
                <a:gd name="T38" fmla="*/ 65 w 171"/>
                <a:gd name="T39" fmla="*/ 140 h 168"/>
                <a:gd name="T40" fmla="*/ 83 w 171"/>
                <a:gd name="T41" fmla="*/ 137 h 168"/>
                <a:gd name="T42" fmla="*/ 111 w 171"/>
                <a:gd name="T43" fmla="*/ 136 h 168"/>
                <a:gd name="T44" fmla="*/ 119 w 171"/>
                <a:gd name="T45" fmla="*/ 65 h 168"/>
                <a:gd name="T46" fmla="*/ 119 w 171"/>
                <a:gd name="T47" fmla="*/ 27 h 168"/>
                <a:gd name="T48" fmla="*/ 117 w 171"/>
                <a:gd name="T49" fmla="*/ 16 h 168"/>
                <a:gd name="T50" fmla="*/ 105 w 171"/>
                <a:gd name="T51" fmla="*/ 0 h 168"/>
                <a:gd name="T52" fmla="*/ 131 w 171"/>
                <a:gd name="T53" fmla="*/ 19 h 168"/>
                <a:gd name="T54" fmla="*/ 129 w 171"/>
                <a:gd name="T55" fmla="*/ 57 h 168"/>
                <a:gd name="T56" fmla="*/ 142 w 171"/>
                <a:gd name="T57" fmla="*/ 56 h 168"/>
                <a:gd name="T58" fmla="*/ 103 w 171"/>
                <a:gd name="T59" fmla="*/ 156 h 168"/>
                <a:gd name="T60" fmla="*/ 99 w 171"/>
                <a:gd name="T61" fmla="*/ 145 h 168"/>
                <a:gd name="T62" fmla="*/ 91 w 171"/>
                <a:gd name="T63" fmla="*/ 147 h 168"/>
                <a:gd name="T64" fmla="*/ 82 w 171"/>
                <a:gd name="T65" fmla="*/ 151 h 168"/>
                <a:gd name="T66" fmla="*/ 62 w 171"/>
                <a:gd name="T67" fmla="*/ 151 h 168"/>
                <a:gd name="T68" fmla="*/ 37 w 171"/>
                <a:gd name="T69" fmla="*/ 143 h 168"/>
                <a:gd name="T70" fmla="*/ 26 w 171"/>
                <a:gd name="T71" fmla="*/ 119 h 168"/>
                <a:gd name="T72" fmla="*/ 27 w 171"/>
                <a:gd name="T73" fmla="*/ 104 h 168"/>
                <a:gd name="T74" fmla="*/ 30 w 171"/>
                <a:gd name="T75" fmla="*/ 91 h 168"/>
                <a:gd name="T76" fmla="*/ 33 w 171"/>
                <a:gd name="T77" fmla="*/ 77 h 168"/>
                <a:gd name="T78" fmla="*/ 4 w 171"/>
                <a:gd name="T79" fmla="*/ 59 h 168"/>
                <a:gd name="T80" fmla="*/ 7 w 171"/>
                <a:gd name="T81" fmla="*/ 28 h 168"/>
                <a:gd name="T82" fmla="*/ 82 w 171"/>
                <a:gd name="T83" fmla="*/ 45 h 168"/>
                <a:gd name="T84" fmla="*/ 89 w 171"/>
                <a:gd name="T85" fmla="*/ 1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8">
                  <a:moveTo>
                    <a:pt x="123" y="141"/>
                  </a:moveTo>
                  <a:lnTo>
                    <a:pt x="121" y="143"/>
                  </a:lnTo>
                  <a:lnTo>
                    <a:pt x="119" y="145"/>
                  </a:lnTo>
                  <a:lnTo>
                    <a:pt x="119" y="148"/>
                  </a:lnTo>
                  <a:lnTo>
                    <a:pt x="121" y="151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7" y="151"/>
                  </a:lnTo>
                  <a:lnTo>
                    <a:pt x="129" y="149"/>
                  </a:lnTo>
                  <a:lnTo>
                    <a:pt x="130" y="147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3" y="141"/>
                  </a:lnTo>
                  <a:close/>
                  <a:moveTo>
                    <a:pt x="109" y="13"/>
                  </a:moveTo>
                  <a:lnTo>
                    <a:pt x="105" y="13"/>
                  </a:lnTo>
                  <a:lnTo>
                    <a:pt x="102" y="16"/>
                  </a:lnTo>
                  <a:lnTo>
                    <a:pt x="99" y="19"/>
                  </a:lnTo>
                  <a:lnTo>
                    <a:pt x="97" y="29"/>
                  </a:lnTo>
                  <a:lnTo>
                    <a:pt x="95" y="39"/>
                  </a:lnTo>
                  <a:lnTo>
                    <a:pt x="94" y="51"/>
                  </a:lnTo>
                  <a:lnTo>
                    <a:pt x="94" y="56"/>
                  </a:lnTo>
                  <a:lnTo>
                    <a:pt x="93" y="61"/>
                  </a:lnTo>
                  <a:lnTo>
                    <a:pt x="25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4" y="37"/>
                  </a:lnTo>
                  <a:lnTo>
                    <a:pt x="11" y="41"/>
                  </a:lnTo>
                  <a:lnTo>
                    <a:pt x="11" y="45"/>
                  </a:lnTo>
                  <a:lnTo>
                    <a:pt x="11" y="49"/>
                  </a:lnTo>
                  <a:lnTo>
                    <a:pt x="14" y="53"/>
                  </a:lnTo>
                  <a:lnTo>
                    <a:pt x="18" y="55"/>
                  </a:lnTo>
                  <a:lnTo>
                    <a:pt x="57" y="69"/>
                  </a:lnTo>
                  <a:lnTo>
                    <a:pt x="58" y="71"/>
                  </a:lnTo>
                  <a:lnTo>
                    <a:pt x="54" y="80"/>
                  </a:lnTo>
                  <a:lnTo>
                    <a:pt x="53" y="80"/>
                  </a:lnTo>
                  <a:lnTo>
                    <a:pt x="50" y="79"/>
                  </a:lnTo>
                  <a:lnTo>
                    <a:pt x="46" y="80"/>
                  </a:lnTo>
                  <a:lnTo>
                    <a:pt x="43" y="81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2" y="91"/>
                  </a:lnTo>
                  <a:lnTo>
                    <a:pt x="43" y="93"/>
                  </a:lnTo>
                  <a:lnTo>
                    <a:pt x="46" y="97"/>
                  </a:lnTo>
                  <a:lnTo>
                    <a:pt x="42" y="100"/>
                  </a:lnTo>
                  <a:lnTo>
                    <a:pt x="41" y="101"/>
                  </a:lnTo>
                  <a:lnTo>
                    <a:pt x="39" y="104"/>
                  </a:lnTo>
                  <a:lnTo>
                    <a:pt x="39" y="107"/>
                  </a:lnTo>
                  <a:lnTo>
                    <a:pt x="39" y="109"/>
                  </a:lnTo>
                  <a:lnTo>
                    <a:pt x="41" y="112"/>
                  </a:lnTo>
                  <a:lnTo>
                    <a:pt x="43" y="116"/>
                  </a:lnTo>
                  <a:lnTo>
                    <a:pt x="39" y="119"/>
                  </a:lnTo>
                  <a:lnTo>
                    <a:pt x="38" y="120"/>
                  </a:lnTo>
                  <a:lnTo>
                    <a:pt x="38" y="123"/>
                  </a:lnTo>
                  <a:lnTo>
                    <a:pt x="37" y="125"/>
                  </a:lnTo>
                  <a:lnTo>
                    <a:pt x="38" y="128"/>
                  </a:lnTo>
                  <a:lnTo>
                    <a:pt x="39" y="131"/>
                  </a:lnTo>
                  <a:lnTo>
                    <a:pt x="42" y="133"/>
                  </a:lnTo>
                  <a:lnTo>
                    <a:pt x="45" y="133"/>
                  </a:lnTo>
                  <a:lnTo>
                    <a:pt x="53" y="137"/>
                  </a:lnTo>
                  <a:lnTo>
                    <a:pt x="65" y="140"/>
                  </a:lnTo>
                  <a:lnTo>
                    <a:pt x="73" y="141"/>
                  </a:lnTo>
                  <a:lnTo>
                    <a:pt x="79" y="139"/>
                  </a:lnTo>
                  <a:lnTo>
                    <a:pt x="83" y="137"/>
                  </a:lnTo>
                  <a:lnTo>
                    <a:pt x="90" y="135"/>
                  </a:lnTo>
                  <a:lnTo>
                    <a:pt x="99" y="133"/>
                  </a:lnTo>
                  <a:lnTo>
                    <a:pt x="111" y="136"/>
                  </a:lnTo>
                  <a:lnTo>
                    <a:pt x="131" y="84"/>
                  </a:lnTo>
                  <a:lnTo>
                    <a:pt x="126" y="76"/>
                  </a:lnTo>
                  <a:lnTo>
                    <a:pt x="119" y="65"/>
                  </a:lnTo>
                  <a:lnTo>
                    <a:pt x="115" y="53"/>
                  </a:lnTo>
                  <a:lnTo>
                    <a:pt x="115" y="40"/>
                  </a:lnTo>
                  <a:lnTo>
                    <a:pt x="119" y="27"/>
                  </a:lnTo>
                  <a:lnTo>
                    <a:pt x="119" y="23"/>
                  </a:lnTo>
                  <a:lnTo>
                    <a:pt x="118" y="19"/>
                  </a:lnTo>
                  <a:lnTo>
                    <a:pt x="117" y="16"/>
                  </a:lnTo>
                  <a:lnTo>
                    <a:pt x="113" y="13"/>
                  </a:lnTo>
                  <a:lnTo>
                    <a:pt x="109" y="13"/>
                  </a:lnTo>
                  <a:close/>
                  <a:moveTo>
                    <a:pt x="105" y="0"/>
                  </a:moveTo>
                  <a:lnTo>
                    <a:pt x="117" y="2"/>
                  </a:lnTo>
                  <a:lnTo>
                    <a:pt x="126" y="8"/>
                  </a:lnTo>
                  <a:lnTo>
                    <a:pt x="131" y="19"/>
                  </a:lnTo>
                  <a:lnTo>
                    <a:pt x="130" y="31"/>
                  </a:lnTo>
                  <a:lnTo>
                    <a:pt x="126" y="45"/>
                  </a:lnTo>
                  <a:lnTo>
                    <a:pt x="129" y="57"/>
                  </a:lnTo>
                  <a:lnTo>
                    <a:pt x="135" y="69"/>
                  </a:lnTo>
                  <a:lnTo>
                    <a:pt x="137" y="71"/>
                  </a:lnTo>
                  <a:lnTo>
                    <a:pt x="142" y="56"/>
                  </a:lnTo>
                  <a:lnTo>
                    <a:pt x="171" y="68"/>
                  </a:lnTo>
                  <a:lnTo>
                    <a:pt x="134" y="168"/>
                  </a:lnTo>
                  <a:lnTo>
                    <a:pt x="103" y="156"/>
                  </a:lnTo>
                  <a:lnTo>
                    <a:pt x="107" y="148"/>
                  </a:lnTo>
                  <a:lnTo>
                    <a:pt x="102" y="147"/>
                  </a:lnTo>
                  <a:lnTo>
                    <a:pt x="99" y="145"/>
                  </a:lnTo>
                  <a:lnTo>
                    <a:pt x="95" y="145"/>
                  </a:lnTo>
                  <a:lnTo>
                    <a:pt x="93" y="147"/>
                  </a:lnTo>
                  <a:lnTo>
                    <a:pt x="91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2" y="151"/>
                  </a:lnTo>
                  <a:lnTo>
                    <a:pt x="78" y="152"/>
                  </a:lnTo>
                  <a:lnTo>
                    <a:pt x="74" y="152"/>
                  </a:lnTo>
                  <a:lnTo>
                    <a:pt x="62" y="151"/>
                  </a:lnTo>
                  <a:lnTo>
                    <a:pt x="47" y="147"/>
                  </a:lnTo>
                  <a:lnTo>
                    <a:pt x="39" y="144"/>
                  </a:lnTo>
                  <a:lnTo>
                    <a:pt x="37" y="143"/>
                  </a:lnTo>
                  <a:lnTo>
                    <a:pt x="30" y="137"/>
                  </a:lnTo>
                  <a:lnTo>
                    <a:pt x="26" y="128"/>
                  </a:lnTo>
                  <a:lnTo>
                    <a:pt x="26" y="119"/>
                  </a:lnTo>
                  <a:lnTo>
                    <a:pt x="29" y="113"/>
                  </a:lnTo>
                  <a:lnTo>
                    <a:pt x="27" y="109"/>
                  </a:lnTo>
                  <a:lnTo>
                    <a:pt x="27" y="104"/>
                  </a:lnTo>
                  <a:lnTo>
                    <a:pt x="29" y="100"/>
                  </a:lnTo>
                  <a:lnTo>
                    <a:pt x="31" y="95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80"/>
                  </a:lnTo>
                  <a:lnTo>
                    <a:pt x="33" y="77"/>
                  </a:lnTo>
                  <a:lnTo>
                    <a:pt x="35" y="73"/>
                  </a:lnTo>
                  <a:lnTo>
                    <a:pt x="13" y="64"/>
                  </a:lnTo>
                  <a:lnTo>
                    <a:pt x="4" y="59"/>
                  </a:lnTo>
                  <a:lnTo>
                    <a:pt x="0" y="48"/>
                  </a:lnTo>
                  <a:lnTo>
                    <a:pt x="1" y="37"/>
                  </a:lnTo>
                  <a:lnTo>
                    <a:pt x="7" y="28"/>
                  </a:lnTo>
                  <a:lnTo>
                    <a:pt x="17" y="24"/>
                  </a:lnTo>
                  <a:lnTo>
                    <a:pt x="29" y="25"/>
                  </a:lnTo>
                  <a:lnTo>
                    <a:pt x="82" y="45"/>
                  </a:lnTo>
                  <a:lnTo>
                    <a:pt x="83" y="35"/>
                  </a:lnTo>
                  <a:lnTo>
                    <a:pt x="85" y="25"/>
                  </a:lnTo>
                  <a:lnTo>
                    <a:pt x="89" y="15"/>
                  </a:lnTo>
                  <a:lnTo>
                    <a:pt x="95" y="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35AA59DF-E2D2-4678-9EE3-EF0BC022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595" y="5089259"/>
              <a:ext cx="317390" cy="275668"/>
            </a:xfrm>
            <a:custGeom>
              <a:avLst/>
              <a:gdLst>
                <a:gd name="T0" fmla="*/ 61 w 213"/>
                <a:gd name="T1" fmla="*/ 26 h 185"/>
                <a:gd name="T2" fmla="*/ 48 w 213"/>
                <a:gd name="T3" fmla="*/ 29 h 185"/>
                <a:gd name="T4" fmla="*/ 37 w 213"/>
                <a:gd name="T5" fmla="*/ 36 h 185"/>
                <a:gd name="T6" fmla="*/ 29 w 213"/>
                <a:gd name="T7" fmla="*/ 48 h 185"/>
                <a:gd name="T8" fmla="*/ 26 w 213"/>
                <a:gd name="T9" fmla="*/ 61 h 185"/>
                <a:gd name="T10" fmla="*/ 30 w 213"/>
                <a:gd name="T11" fmla="*/ 74 h 185"/>
                <a:gd name="T12" fmla="*/ 38 w 213"/>
                <a:gd name="T13" fmla="*/ 86 h 185"/>
                <a:gd name="T14" fmla="*/ 105 w 213"/>
                <a:gd name="T15" fmla="*/ 153 h 185"/>
                <a:gd name="T16" fmla="*/ 106 w 213"/>
                <a:gd name="T17" fmla="*/ 154 h 185"/>
                <a:gd name="T18" fmla="*/ 107 w 213"/>
                <a:gd name="T19" fmla="*/ 153 h 185"/>
                <a:gd name="T20" fmla="*/ 174 w 213"/>
                <a:gd name="T21" fmla="*/ 86 h 185"/>
                <a:gd name="T22" fmla="*/ 183 w 213"/>
                <a:gd name="T23" fmla="*/ 74 h 185"/>
                <a:gd name="T24" fmla="*/ 186 w 213"/>
                <a:gd name="T25" fmla="*/ 61 h 185"/>
                <a:gd name="T26" fmla="*/ 183 w 213"/>
                <a:gd name="T27" fmla="*/ 48 h 185"/>
                <a:gd name="T28" fmla="*/ 175 w 213"/>
                <a:gd name="T29" fmla="*/ 36 h 185"/>
                <a:gd name="T30" fmla="*/ 165 w 213"/>
                <a:gd name="T31" fmla="*/ 29 h 185"/>
                <a:gd name="T32" fmla="*/ 151 w 213"/>
                <a:gd name="T33" fmla="*/ 26 h 185"/>
                <a:gd name="T34" fmla="*/ 138 w 213"/>
                <a:gd name="T35" fmla="*/ 29 h 185"/>
                <a:gd name="T36" fmla="*/ 126 w 213"/>
                <a:gd name="T37" fmla="*/ 37 h 185"/>
                <a:gd name="T38" fmla="*/ 106 w 213"/>
                <a:gd name="T39" fmla="*/ 60 h 185"/>
                <a:gd name="T40" fmla="*/ 86 w 213"/>
                <a:gd name="T41" fmla="*/ 37 h 185"/>
                <a:gd name="T42" fmla="*/ 76 w 213"/>
                <a:gd name="T43" fmla="*/ 29 h 185"/>
                <a:gd name="T44" fmla="*/ 61 w 213"/>
                <a:gd name="T45" fmla="*/ 26 h 185"/>
                <a:gd name="T46" fmla="*/ 61 w 213"/>
                <a:gd name="T47" fmla="*/ 0 h 185"/>
                <a:gd name="T48" fmla="*/ 78 w 213"/>
                <a:gd name="T49" fmla="*/ 3 h 185"/>
                <a:gd name="T50" fmla="*/ 94 w 213"/>
                <a:gd name="T51" fmla="*/ 9 h 185"/>
                <a:gd name="T52" fmla="*/ 106 w 213"/>
                <a:gd name="T53" fmla="*/ 20 h 185"/>
                <a:gd name="T54" fmla="*/ 119 w 213"/>
                <a:gd name="T55" fmla="*/ 9 h 185"/>
                <a:gd name="T56" fmla="*/ 134 w 213"/>
                <a:gd name="T57" fmla="*/ 3 h 185"/>
                <a:gd name="T58" fmla="*/ 151 w 213"/>
                <a:gd name="T59" fmla="*/ 0 h 185"/>
                <a:gd name="T60" fmla="*/ 170 w 213"/>
                <a:gd name="T61" fmla="*/ 3 h 185"/>
                <a:gd name="T62" fmla="*/ 187 w 213"/>
                <a:gd name="T63" fmla="*/ 12 h 185"/>
                <a:gd name="T64" fmla="*/ 201 w 213"/>
                <a:gd name="T65" fmla="*/ 25 h 185"/>
                <a:gd name="T66" fmla="*/ 209 w 213"/>
                <a:gd name="T67" fmla="*/ 41 h 185"/>
                <a:gd name="T68" fmla="*/ 213 w 213"/>
                <a:gd name="T69" fmla="*/ 61 h 185"/>
                <a:gd name="T70" fmla="*/ 210 w 213"/>
                <a:gd name="T71" fmla="*/ 78 h 185"/>
                <a:gd name="T72" fmla="*/ 203 w 213"/>
                <a:gd name="T73" fmla="*/ 93 h 185"/>
                <a:gd name="T74" fmla="*/ 193 w 213"/>
                <a:gd name="T75" fmla="*/ 106 h 185"/>
                <a:gd name="T76" fmla="*/ 193 w 213"/>
                <a:gd name="T77" fmla="*/ 106 h 185"/>
                <a:gd name="T78" fmla="*/ 126 w 213"/>
                <a:gd name="T79" fmla="*/ 172 h 185"/>
                <a:gd name="T80" fmla="*/ 121 w 213"/>
                <a:gd name="T81" fmla="*/ 177 h 185"/>
                <a:gd name="T82" fmla="*/ 117 w 213"/>
                <a:gd name="T83" fmla="*/ 181 h 185"/>
                <a:gd name="T84" fmla="*/ 111 w 213"/>
                <a:gd name="T85" fmla="*/ 184 h 185"/>
                <a:gd name="T86" fmla="*/ 106 w 213"/>
                <a:gd name="T87" fmla="*/ 185 h 185"/>
                <a:gd name="T88" fmla="*/ 101 w 213"/>
                <a:gd name="T89" fmla="*/ 184 h 185"/>
                <a:gd name="T90" fmla="*/ 97 w 213"/>
                <a:gd name="T91" fmla="*/ 181 h 185"/>
                <a:gd name="T92" fmla="*/ 91 w 213"/>
                <a:gd name="T93" fmla="*/ 177 h 185"/>
                <a:gd name="T94" fmla="*/ 86 w 213"/>
                <a:gd name="T95" fmla="*/ 172 h 185"/>
                <a:gd name="T96" fmla="*/ 20 w 213"/>
                <a:gd name="T97" fmla="*/ 106 h 185"/>
                <a:gd name="T98" fmla="*/ 20 w 213"/>
                <a:gd name="T99" fmla="*/ 106 h 185"/>
                <a:gd name="T100" fmla="*/ 9 w 213"/>
                <a:gd name="T101" fmla="*/ 93 h 185"/>
                <a:gd name="T102" fmla="*/ 2 w 213"/>
                <a:gd name="T103" fmla="*/ 78 h 185"/>
                <a:gd name="T104" fmla="*/ 0 w 213"/>
                <a:gd name="T105" fmla="*/ 61 h 185"/>
                <a:gd name="T106" fmla="*/ 4 w 213"/>
                <a:gd name="T107" fmla="*/ 41 h 185"/>
                <a:gd name="T108" fmla="*/ 12 w 213"/>
                <a:gd name="T109" fmla="*/ 25 h 185"/>
                <a:gd name="T110" fmla="*/ 25 w 213"/>
                <a:gd name="T111" fmla="*/ 12 h 185"/>
                <a:gd name="T112" fmla="*/ 42 w 213"/>
                <a:gd name="T113" fmla="*/ 3 h 185"/>
                <a:gd name="T114" fmla="*/ 61 w 213"/>
                <a:gd name="T1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" h="185">
                  <a:moveTo>
                    <a:pt x="61" y="26"/>
                  </a:moveTo>
                  <a:lnTo>
                    <a:pt x="48" y="29"/>
                  </a:lnTo>
                  <a:lnTo>
                    <a:pt x="37" y="36"/>
                  </a:lnTo>
                  <a:lnTo>
                    <a:pt x="29" y="48"/>
                  </a:lnTo>
                  <a:lnTo>
                    <a:pt x="26" y="61"/>
                  </a:lnTo>
                  <a:lnTo>
                    <a:pt x="30" y="74"/>
                  </a:lnTo>
                  <a:lnTo>
                    <a:pt x="38" y="86"/>
                  </a:lnTo>
                  <a:lnTo>
                    <a:pt x="105" y="153"/>
                  </a:lnTo>
                  <a:lnTo>
                    <a:pt x="106" y="154"/>
                  </a:lnTo>
                  <a:lnTo>
                    <a:pt x="107" y="153"/>
                  </a:lnTo>
                  <a:lnTo>
                    <a:pt x="174" y="86"/>
                  </a:lnTo>
                  <a:lnTo>
                    <a:pt x="183" y="74"/>
                  </a:lnTo>
                  <a:lnTo>
                    <a:pt x="186" y="61"/>
                  </a:lnTo>
                  <a:lnTo>
                    <a:pt x="183" y="48"/>
                  </a:lnTo>
                  <a:lnTo>
                    <a:pt x="175" y="36"/>
                  </a:lnTo>
                  <a:lnTo>
                    <a:pt x="165" y="29"/>
                  </a:lnTo>
                  <a:lnTo>
                    <a:pt x="151" y="26"/>
                  </a:lnTo>
                  <a:lnTo>
                    <a:pt x="138" y="29"/>
                  </a:lnTo>
                  <a:lnTo>
                    <a:pt x="126" y="37"/>
                  </a:lnTo>
                  <a:lnTo>
                    <a:pt x="106" y="60"/>
                  </a:lnTo>
                  <a:lnTo>
                    <a:pt x="86" y="37"/>
                  </a:lnTo>
                  <a:lnTo>
                    <a:pt x="76" y="29"/>
                  </a:lnTo>
                  <a:lnTo>
                    <a:pt x="61" y="26"/>
                  </a:lnTo>
                  <a:close/>
                  <a:moveTo>
                    <a:pt x="61" y="0"/>
                  </a:moveTo>
                  <a:lnTo>
                    <a:pt x="78" y="3"/>
                  </a:lnTo>
                  <a:lnTo>
                    <a:pt x="94" y="9"/>
                  </a:lnTo>
                  <a:lnTo>
                    <a:pt x="106" y="20"/>
                  </a:lnTo>
                  <a:lnTo>
                    <a:pt x="119" y="9"/>
                  </a:lnTo>
                  <a:lnTo>
                    <a:pt x="134" y="3"/>
                  </a:lnTo>
                  <a:lnTo>
                    <a:pt x="151" y="0"/>
                  </a:lnTo>
                  <a:lnTo>
                    <a:pt x="170" y="3"/>
                  </a:lnTo>
                  <a:lnTo>
                    <a:pt x="187" y="12"/>
                  </a:lnTo>
                  <a:lnTo>
                    <a:pt x="201" y="25"/>
                  </a:lnTo>
                  <a:lnTo>
                    <a:pt x="209" y="41"/>
                  </a:lnTo>
                  <a:lnTo>
                    <a:pt x="213" y="61"/>
                  </a:lnTo>
                  <a:lnTo>
                    <a:pt x="210" y="78"/>
                  </a:lnTo>
                  <a:lnTo>
                    <a:pt x="203" y="93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26" y="172"/>
                  </a:lnTo>
                  <a:lnTo>
                    <a:pt x="121" y="177"/>
                  </a:lnTo>
                  <a:lnTo>
                    <a:pt x="117" y="181"/>
                  </a:lnTo>
                  <a:lnTo>
                    <a:pt x="111" y="184"/>
                  </a:lnTo>
                  <a:lnTo>
                    <a:pt x="106" y="185"/>
                  </a:lnTo>
                  <a:lnTo>
                    <a:pt x="101" y="184"/>
                  </a:lnTo>
                  <a:lnTo>
                    <a:pt x="97" y="181"/>
                  </a:lnTo>
                  <a:lnTo>
                    <a:pt x="91" y="177"/>
                  </a:lnTo>
                  <a:lnTo>
                    <a:pt x="86" y="172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9" y="93"/>
                  </a:lnTo>
                  <a:lnTo>
                    <a:pt x="2" y="78"/>
                  </a:lnTo>
                  <a:lnTo>
                    <a:pt x="0" y="61"/>
                  </a:lnTo>
                  <a:lnTo>
                    <a:pt x="4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741ED1CA-57B5-4C58-BF6A-F0F2441AC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8297" y="5385788"/>
              <a:ext cx="132619" cy="134109"/>
            </a:xfrm>
            <a:custGeom>
              <a:avLst/>
              <a:gdLst>
                <a:gd name="T0" fmla="*/ 34 w 89"/>
                <a:gd name="T1" fmla="*/ 39 h 90"/>
                <a:gd name="T2" fmla="*/ 51 w 89"/>
                <a:gd name="T3" fmla="*/ 39 h 90"/>
                <a:gd name="T4" fmla="*/ 51 w 89"/>
                <a:gd name="T5" fmla="*/ 62 h 90"/>
                <a:gd name="T6" fmla="*/ 56 w 89"/>
                <a:gd name="T7" fmla="*/ 62 h 90"/>
                <a:gd name="T8" fmla="*/ 56 w 89"/>
                <a:gd name="T9" fmla="*/ 67 h 90"/>
                <a:gd name="T10" fmla="*/ 34 w 89"/>
                <a:gd name="T11" fmla="*/ 67 h 90"/>
                <a:gd name="T12" fmla="*/ 34 w 89"/>
                <a:gd name="T13" fmla="*/ 62 h 90"/>
                <a:gd name="T14" fmla="*/ 39 w 89"/>
                <a:gd name="T15" fmla="*/ 62 h 90"/>
                <a:gd name="T16" fmla="*/ 39 w 89"/>
                <a:gd name="T17" fmla="*/ 46 h 90"/>
                <a:gd name="T18" fmla="*/ 34 w 89"/>
                <a:gd name="T19" fmla="*/ 46 h 90"/>
                <a:gd name="T20" fmla="*/ 34 w 89"/>
                <a:gd name="T21" fmla="*/ 39 h 90"/>
                <a:gd name="T22" fmla="*/ 39 w 89"/>
                <a:gd name="T23" fmla="*/ 23 h 90"/>
                <a:gd name="T24" fmla="*/ 51 w 89"/>
                <a:gd name="T25" fmla="*/ 23 h 90"/>
                <a:gd name="T26" fmla="*/ 51 w 89"/>
                <a:gd name="T27" fmla="*/ 34 h 90"/>
                <a:gd name="T28" fmla="*/ 39 w 89"/>
                <a:gd name="T29" fmla="*/ 34 h 90"/>
                <a:gd name="T30" fmla="*/ 39 w 89"/>
                <a:gd name="T31" fmla="*/ 23 h 90"/>
                <a:gd name="T32" fmla="*/ 46 w 89"/>
                <a:gd name="T33" fmla="*/ 8 h 90"/>
                <a:gd name="T34" fmla="*/ 31 w 89"/>
                <a:gd name="T35" fmla="*/ 12 h 90"/>
                <a:gd name="T36" fmla="*/ 19 w 89"/>
                <a:gd name="T37" fmla="*/ 19 h 90"/>
                <a:gd name="T38" fmla="*/ 11 w 89"/>
                <a:gd name="T39" fmla="*/ 31 h 90"/>
                <a:gd name="T40" fmla="*/ 8 w 89"/>
                <a:gd name="T41" fmla="*/ 46 h 90"/>
                <a:gd name="T42" fmla="*/ 11 w 89"/>
                <a:gd name="T43" fmla="*/ 59 h 90"/>
                <a:gd name="T44" fmla="*/ 19 w 89"/>
                <a:gd name="T45" fmla="*/ 71 h 90"/>
                <a:gd name="T46" fmla="*/ 31 w 89"/>
                <a:gd name="T47" fmla="*/ 79 h 90"/>
                <a:gd name="T48" fmla="*/ 46 w 89"/>
                <a:gd name="T49" fmla="*/ 82 h 90"/>
                <a:gd name="T50" fmla="*/ 59 w 89"/>
                <a:gd name="T51" fmla="*/ 79 h 90"/>
                <a:gd name="T52" fmla="*/ 71 w 89"/>
                <a:gd name="T53" fmla="*/ 71 h 90"/>
                <a:gd name="T54" fmla="*/ 79 w 89"/>
                <a:gd name="T55" fmla="*/ 59 h 90"/>
                <a:gd name="T56" fmla="*/ 81 w 89"/>
                <a:gd name="T57" fmla="*/ 46 h 90"/>
                <a:gd name="T58" fmla="*/ 79 w 89"/>
                <a:gd name="T59" fmla="*/ 31 h 90"/>
                <a:gd name="T60" fmla="*/ 71 w 89"/>
                <a:gd name="T61" fmla="*/ 19 h 90"/>
                <a:gd name="T62" fmla="*/ 59 w 89"/>
                <a:gd name="T63" fmla="*/ 12 h 90"/>
                <a:gd name="T64" fmla="*/ 46 w 89"/>
                <a:gd name="T65" fmla="*/ 8 h 90"/>
                <a:gd name="T66" fmla="*/ 46 w 89"/>
                <a:gd name="T67" fmla="*/ 0 h 90"/>
                <a:gd name="T68" fmla="*/ 63 w 89"/>
                <a:gd name="T69" fmla="*/ 4 h 90"/>
                <a:gd name="T70" fmla="*/ 76 w 89"/>
                <a:gd name="T71" fmla="*/ 14 h 90"/>
                <a:gd name="T72" fmla="*/ 87 w 89"/>
                <a:gd name="T73" fmla="*/ 28 h 90"/>
                <a:gd name="T74" fmla="*/ 89 w 89"/>
                <a:gd name="T75" fmla="*/ 46 h 90"/>
                <a:gd name="T76" fmla="*/ 87 w 89"/>
                <a:gd name="T77" fmla="*/ 63 h 90"/>
                <a:gd name="T78" fmla="*/ 76 w 89"/>
                <a:gd name="T79" fmla="*/ 76 h 90"/>
                <a:gd name="T80" fmla="*/ 63 w 89"/>
                <a:gd name="T81" fmla="*/ 87 h 90"/>
                <a:gd name="T82" fmla="*/ 46 w 89"/>
                <a:gd name="T83" fmla="*/ 90 h 90"/>
                <a:gd name="T84" fmla="*/ 28 w 89"/>
                <a:gd name="T85" fmla="*/ 87 h 90"/>
                <a:gd name="T86" fmla="*/ 14 w 89"/>
                <a:gd name="T87" fmla="*/ 76 h 90"/>
                <a:gd name="T88" fmla="*/ 4 w 89"/>
                <a:gd name="T89" fmla="*/ 63 h 90"/>
                <a:gd name="T90" fmla="*/ 0 w 89"/>
                <a:gd name="T91" fmla="*/ 46 h 90"/>
                <a:gd name="T92" fmla="*/ 4 w 89"/>
                <a:gd name="T93" fmla="*/ 28 h 90"/>
                <a:gd name="T94" fmla="*/ 14 w 89"/>
                <a:gd name="T95" fmla="*/ 14 h 90"/>
                <a:gd name="T96" fmla="*/ 28 w 89"/>
                <a:gd name="T97" fmla="*/ 4 h 90"/>
                <a:gd name="T98" fmla="*/ 46 w 89"/>
                <a:gd name="T9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90">
                  <a:moveTo>
                    <a:pt x="34" y="39"/>
                  </a:moveTo>
                  <a:lnTo>
                    <a:pt x="51" y="39"/>
                  </a:lnTo>
                  <a:lnTo>
                    <a:pt x="51" y="62"/>
                  </a:lnTo>
                  <a:lnTo>
                    <a:pt x="56" y="62"/>
                  </a:lnTo>
                  <a:lnTo>
                    <a:pt x="56" y="67"/>
                  </a:lnTo>
                  <a:lnTo>
                    <a:pt x="34" y="67"/>
                  </a:lnTo>
                  <a:lnTo>
                    <a:pt x="34" y="62"/>
                  </a:lnTo>
                  <a:lnTo>
                    <a:pt x="39" y="62"/>
                  </a:lnTo>
                  <a:lnTo>
                    <a:pt x="39" y="46"/>
                  </a:lnTo>
                  <a:lnTo>
                    <a:pt x="34" y="46"/>
                  </a:lnTo>
                  <a:lnTo>
                    <a:pt x="34" y="39"/>
                  </a:lnTo>
                  <a:close/>
                  <a:moveTo>
                    <a:pt x="39" y="23"/>
                  </a:moveTo>
                  <a:lnTo>
                    <a:pt x="51" y="23"/>
                  </a:lnTo>
                  <a:lnTo>
                    <a:pt x="51" y="34"/>
                  </a:lnTo>
                  <a:lnTo>
                    <a:pt x="39" y="34"/>
                  </a:lnTo>
                  <a:lnTo>
                    <a:pt x="39" y="23"/>
                  </a:lnTo>
                  <a:close/>
                  <a:moveTo>
                    <a:pt x="46" y="8"/>
                  </a:moveTo>
                  <a:lnTo>
                    <a:pt x="31" y="12"/>
                  </a:lnTo>
                  <a:lnTo>
                    <a:pt x="19" y="19"/>
                  </a:lnTo>
                  <a:lnTo>
                    <a:pt x="11" y="31"/>
                  </a:lnTo>
                  <a:lnTo>
                    <a:pt x="8" y="46"/>
                  </a:lnTo>
                  <a:lnTo>
                    <a:pt x="11" y="59"/>
                  </a:lnTo>
                  <a:lnTo>
                    <a:pt x="19" y="71"/>
                  </a:lnTo>
                  <a:lnTo>
                    <a:pt x="31" y="79"/>
                  </a:lnTo>
                  <a:lnTo>
                    <a:pt x="46" y="82"/>
                  </a:lnTo>
                  <a:lnTo>
                    <a:pt x="59" y="79"/>
                  </a:lnTo>
                  <a:lnTo>
                    <a:pt x="71" y="71"/>
                  </a:lnTo>
                  <a:lnTo>
                    <a:pt x="79" y="59"/>
                  </a:lnTo>
                  <a:lnTo>
                    <a:pt x="81" y="46"/>
                  </a:lnTo>
                  <a:lnTo>
                    <a:pt x="79" y="31"/>
                  </a:lnTo>
                  <a:lnTo>
                    <a:pt x="71" y="19"/>
                  </a:lnTo>
                  <a:lnTo>
                    <a:pt x="59" y="12"/>
                  </a:lnTo>
                  <a:lnTo>
                    <a:pt x="46" y="8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6" y="14"/>
                  </a:lnTo>
                  <a:lnTo>
                    <a:pt x="87" y="28"/>
                  </a:lnTo>
                  <a:lnTo>
                    <a:pt x="89" y="46"/>
                  </a:lnTo>
                  <a:lnTo>
                    <a:pt x="87" y="63"/>
                  </a:lnTo>
                  <a:lnTo>
                    <a:pt x="76" y="76"/>
                  </a:lnTo>
                  <a:lnTo>
                    <a:pt x="63" y="87"/>
                  </a:lnTo>
                  <a:lnTo>
                    <a:pt x="46" y="90"/>
                  </a:lnTo>
                  <a:lnTo>
                    <a:pt x="28" y="87"/>
                  </a:lnTo>
                  <a:lnTo>
                    <a:pt x="14" y="76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477A0BC5-4479-4A2D-B46E-289E164CC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4060" y="5615262"/>
              <a:ext cx="201163" cy="198182"/>
            </a:xfrm>
            <a:custGeom>
              <a:avLst/>
              <a:gdLst>
                <a:gd name="T0" fmla="*/ 49 w 135"/>
                <a:gd name="T1" fmla="*/ 55 h 133"/>
                <a:gd name="T2" fmla="*/ 47 w 135"/>
                <a:gd name="T3" fmla="*/ 69 h 133"/>
                <a:gd name="T4" fmla="*/ 60 w 135"/>
                <a:gd name="T5" fmla="*/ 86 h 133"/>
                <a:gd name="T6" fmla="*/ 81 w 135"/>
                <a:gd name="T7" fmla="*/ 82 h 133"/>
                <a:gd name="T8" fmla="*/ 88 w 135"/>
                <a:gd name="T9" fmla="*/ 70 h 133"/>
                <a:gd name="T10" fmla="*/ 51 w 135"/>
                <a:gd name="T11" fmla="*/ 51 h 133"/>
                <a:gd name="T12" fmla="*/ 31 w 135"/>
                <a:gd name="T13" fmla="*/ 45 h 133"/>
                <a:gd name="T14" fmla="*/ 16 w 135"/>
                <a:gd name="T15" fmla="*/ 83 h 133"/>
                <a:gd name="T16" fmla="*/ 16 w 135"/>
                <a:gd name="T17" fmla="*/ 89 h 133"/>
                <a:gd name="T18" fmla="*/ 20 w 135"/>
                <a:gd name="T19" fmla="*/ 93 h 133"/>
                <a:gd name="T20" fmla="*/ 88 w 135"/>
                <a:gd name="T21" fmla="*/ 118 h 133"/>
                <a:gd name="T22" fmla="*/ 93 w 135"/>
                <a:gd name="T23" fmla="*/ 115 h 133"/>
                <a:gd name="T24" fmla="*/ 100 w 135"/>
                <a:gd name="T25" fmla="*/ 101 h 133"/>
                <a:gd name="T26" fmla="*/ 109 w 135"/>
                <a:gd name="T27" fmla="*/ 74 h 133"/>
                <a:gd name="T28" fmla="*/ 97 w 135"/>
                <a:gd name="T29" fmla="*/ 77 h 133"/>
                <a:gd name="T30" fmla="*/ 80 w 135"/>
                <a:gd name="T31" fmla="*/ 95 h 133"/>
                <a:gd name="T32" fmla="*/ 56 w 135"/>
                <a:gd name="T33" fmla="*/ 95 h 133"/>
                <a:gd name="T34" fmla="*/ 39 w 135"/>
                <a:gd name="T35" fmla="*/ 79 h 133"/>
                <a:gd name="T36" fmla="*/ 37 w 135"/>
                <a:gd name="T37" fmla="*/ 54 h 133"/>
                <a:gd name="T38" fmla="*/ 31 w 135"/>
                <a:gd name="T39" fmla="*/ 45 h 133"/>
                <a:gd name="T40" fmla="*/ 108 w 135"/>
                <a:gd name="T41" fmla="*/ 38 h 133"/>
                <a:gd name="T42" fmla="*/ 105 w 135"/>
                <a:gd name="T43" fmla="*/ 46 h 133"/>
                <a:gd name="T44" fmla="*/ 105 w 135"/>
                <a:gd name="T45" fmla="*/ 50 h 133"/>
                <a:gd name="T46" fmla="*/ 113 w 135"/>
                <a:gd name="T47" fmla="*/ 53 h 133"/>
                <a:gd name="T48" fmla="*/ 117 w 135"/>
                <a:gd name="T49" fmla="*/ 53 h 133"/>
                <a:gd name="T50" fmla="*/ 120 w 135"/>
                <a:gd name="T51" fmla="*/ 45 h 133"/>
                <a:gd name="T52" fmla="*/ 120 w 135"/>
                <a:gd name="T53" fmla="*/ 41 h 133"/>
                <a:gd name="T54" fmla="*/ 112 w 135"/>
                <a:gd name="T55" fmla="*/ 38 h 133"/>
                <a:gd name="T56" fmla="*/ 43 w 135"/>
                <a:gd name="T57" fmla="*/ 0 h 133"/>
                <a:gd name="T58" fmla="*/ 123 w 135"/>
                <a:gd name="T59" fmla="*/ 26 h 133"/>
                <a:gd name="T60" fmla="*/ 135 w 135"/>
                <a:gd name="T61" fmla="*/ 41 h 133"/>
                <a:gd name="T62" fmla="*/ 107 w 135"/>
                <a:gd name="T63" fmla="*/ 121 h 133"/>
                <a:gd name="T64" fmla="*/ 92 w 135"/>
                <a:gd name="T65" fmla="*/ 133 h 133"/>
                <a:gd name="T66" fmla="*/ 12 w 135"/>
                <a:gd name="T67" fmla="*/ 105 h 133"/>
                <a:gd name="T68" fmla="*/ 0 w 135"/>
                <a:gd name="T69" fmla="*/ 91 h 133"/>
                <a:gd name="T70" fmla="*/ 28 w 135"/>
                <a:gd name="T71" fmla="*/ 10 h 133"/>
                <a:gd name="T72" fmla="*/ 43 w 135"/>
                <a:gd name="T7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33">
                  <a:moveTo>
                    <a:pt x="51" y="51"/>
                  </a:moveTo>
                  <a:lnTo>
                    <a:pt x="49" y="55"/>
                  </a:lnTo>
                  <a:lnTo>
                    <a:pt x="47" y="58"/>
                  </a:lnTo>
                  <a:lnTo>
                    <a:pt x="47" y="69"/>
                  </a:lnTo>
                  <a:lnTo>
                    <a:pt x="51" y="79"/>
                  </a:lnTo>
                  <a:lnTo>
                    <a:pt x="60" y="86"/>
                  </a:lnTo>
                  <a:lnTo>
                    <a:pt x="71" y="87"/>
                  </a:lnTo>
                  <a:lnTo>
                    <a:pt x="81" y="82"/>
                  </a:lnTo>
                  <a:lnTo>
                    <a:pt x="88" y="73"/>
                  </a:lnTo>
                  <a:lnTo>
                    <a:pt x="88" y="70"/>
                  </a:lnTo>
                  <a:lnTo>
                    <a:pt x="89" y="66"/>
                  </a:lnTo>
                  <a:lnTo>
                    <a:pt x="51" y="51"/>
                  </a:lnTo>
                  <a:close/>
                  <a:moveTo>
                    <a:pt x="31" y="45"/>
                  </a:moveTo>
                  <a:lnTo>
                    <a:pt x="31" y="45"/>
                  </a:lnTo>
                  <a:lnTo>
                    <a:pt x="20" y="70"/>
                  </a:lnTo>
                  <a:lnTo>
                    <a:pt x="16" y="83"/>
                  </a:lnTo>
                  <a:lnTo>
                    <a:pt x="15" y="86"/>
                  </a:lnTo>
                  <a:lnTo>
                    <a:pt x="16" y="89"/>
                  </a:lnTo>
                  <a:lnTo>
                    <a:pt x="18" y="91"/>
                  </a:lnTo>
                  <a:lnTo>
                    <a:pt x="20" y="93"/>
                  </a:lnTo>
                  <a:lnTo>
                    <a:pt x="85" y="118"/>
                  </a:lnTo>
                  <a:lnTo>
                    <a:pt x="88" y="118"/>
                  </a:lnTo>
                  <a:lnTo>
                    <a:pt x="91" y="118"/>
                  </a:lnTo>
                  <a:lnTo>
                    <a:pt x="93" y="115"/>
                  </a:lnTo>
                  <a:lnTo>
                    <a:pt x="95" y="114"/>
                  </a:lnTo>
                  <a:lnTo>
                    <a:pt x="100" y="10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99" y="70"/>
                  </a:lnTo>
                  <a:lnTo>
                    <a:pt x="97" y="77"/>
                  </a:lnTo>
                  <a:lnTo>
                    <a:pt x="91" y="87"/>
                  </a:lnTo>
                  <a:lnTo>
                    <a:pt x="80" y="95"/>
                  </a:lnTo>
                  <a:lnTo>
                    <a:pt x="68" y="98"/>
                  </a:lnTo>
                  <a:lnTo>
                    <a:pt x="56" y="95"/>
                  </a:lnTo>
                  <a:lnTo>
                    <a:pt x="45" y="89"/>
                  </a:lnTo>
                  <a:lnTo>
                    <a:pt x="39" y="79"/>
                  </a:lnTo>
                  <a:lnTo>
                    <a:pt x="35" y="67"/>
                  </a:lnTo>
                  <a:lnTo>
                    <a:pt x="37" y="54"/>
                  </a:lnTo>
                  <a:lnTo>
                    <a:pt x="40" y="49"/>
                  </a:lnTo>
                  <a:lnTo>
                    <a:pt x="31" y="45"/>
                  </a:lnTo>
                  <a:close/>
                  <a:moveTo>
                    <a:pt x="111" y="37"/>
                  </a:moveTo>
                  <a:lnTo>
                    <a:pt x="108" y="38"/>
                  </a:lnTo>
                  <a:lnTo>
                    <a:pt x="108" y="39"/>
                  </a:lnTo>
                  <a:lnTo>
                    <a:pt x="105" y="46"/>
                  </a:lnTo>
                  <a:lnTo>
                    <a:pt x="105" y="47"/>
                  </a:lnTo>
                  <a:lnTo>
                    <a:pt x="105" y="50"/>
                  </a:lnTo>
                  <a:lnTo>
                    <a:pt x="107" y="50"/>
                  </a:lnTo>
                  <a:lnTo>
                    <a:pt x="113" y="53"/>
                  </a:lnTo>
                  <a:lnTo>
                    <a:pt x="116" y="53"/>
                  </a:lnTo>
                  <a:lnTo>
                    <a:pt x="117" y="53"/>
                  </a:lnTo>
                  <a:lnTo>
                    <a:pt x="119" y="51"/>
                  </a:lnTo>
                  <a:lnTo>
                    <a:pt x="120" y="45"/>
                  </a:lnTo>
                  <a:lnTo>
                    <a:pt x="121" y="42"/>
                  </a:lnTo>
                  <a:lnTo>
                    <a:pt x="120" y="41"/>
                  </a:lnTo>
                  <a:lnTo>
                    <a:pt x="119" y="39"/>
                  </a:lnTo>
                  <a:lnTo>
                    <a:pt x="112" y="38"/>
                  </a:lnTo>
                  <a:lnTo>
                    <a:pt x="111" y="37"/>
                  </a:lnTo>
                  <a:close/>
                  <a:moveTo>
                    <a:pt x="43" y="0"/>
                  </a:moveTo>
                  <a:lnTo>
                    <a:pt x="52" y="0"/>
                  </a:lnTo>
                  <a:lnTo>
                    <a:pt x="123" y="26"/>
                  </a:lnTo>
                  <a:lnTo>
                    <a:pt x="131" y="33"/>
                  </a:lnTo>
                  <a:lnTo>
                    <a:pt x="135" y="41"/>
                  </a:lnTo>
                  <a:lnTo>
                    <a:pt x="133" y="50"/>
                  </a:lnTo>
                  <a:lnTo>
                    <a:pt x="107" y="121"/>
                  </a:lnTo>
                  <a:lnTo>
                    <a:pt x="101" y="129"/>
                  </a:lnTo>
                  <a:lnTo>
                    <a:pt x="92" y="133"/>
                  </a:lnTo>
                  <a:lnTo>
                    <a:pt x="83" y="131"/>
                  </a:lnTo>
                  <a:lnTo>
                    <a:pt x="12" y="105"/>
                  </a:lnTo>
                  <a:lnTo>
                    <a:pt x="4" y="99"/>
                  </a:lnTo>
                  <a:lnTo>
                    <a:pt x="0" y="91"/>
                  </a:lnTo>
                  <a:lnTo>
                    <a:pt x="2" y="81"/>
                  </a:lnTo>
                  <a:lnTo>
                    <a:pt x="28" y="10"/>
                  </a:lnTo>
                  <a:lnTo>
                    <a:pt x="33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F1BD0A5D-E39D-40C2-A588-89AE1EF1C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4676503"/>
              <a:ext cx="114737" cy="117717"/>
            </a:xfrm>
            <a:custGeom>
              <a:avLst/>
              <a:gdLst>
                <a:gd name="T0" fmla="*/ 33 w 77"/>
                <a:gd name="T1" fmla="*/ 64 h 79"/>
                <a:gd name="T2" fmla="*/ 44 w 77"/>
                <a:gd name="T3" fmla="*/ 44 h 79"/>
                <a:gd name="T4" fmla="*/ 45 w 77"/>
                <a:gd name="T5" fmla="*/ 40 h 79"/>
                <a:gd name="T6" fmla="*/ 51 w 77"/>
                <a:gd name="T7" fmla="*/ 40 h 79"/>
                <a:gd name="T8" fmla="*/ 53 w 77"/>
                <a:gd name="T9" fmla="*/ 44 h 79"/>
                <a:gd name="T10" fmla="*/ 63 w 77"/>
                <a:gd name="T11" fmla="*/ 64 h 79"/>
                <a:gd name="T12" fmla="*/ 63 w 77"/>
                <a:gd name="T13" fmla="*/ 37 h 79"/>
                <a:gd name="T14" fmla="*/ 56 w 77"/>
                <a:gd name="T15" fmla="*/ 31 h 79"/>
                <a:gd name="T16" fmla="*/ 49 w 77"/>
                <a:gd name="T17" fmla="*/ 31 h 79"/>
                <a:gd name="T18" fmla="*/ 44 w 77"/>
                <a:gd name="T19" fmla="*/ 36 h 79"/>
                <a:gd name="T20" fmla="*/ 33 w 77"/>
                <a:gd name="T21" fmla="*/ 29 h 79"/>
                <a:gd name="T22" fmla="*/ 19 w 77"/>
                <a:gd name="T23" fmla="*/ 64 h 79"/>
                <a:gd name="T24" fmla="*/ 29 w 77"/>
                <a:gd name="T25" fmla="*/ 29 h 79"/>
                <a:gd name="T26" fmla="*/ 24 w 77"/>
                <a:gd name="T27" fmla="*/ 15 h 79"/>
                <a:gd name="T28" fmla="*/ 20 w 77"/>
                <a:gd name="T29" fmla="*/ 17 h 79"/>
                <a:gd name="T30" fmla="*/ 20 w 77"/>
                <a:gd name="T31" fmla="*/ 23 h 79"/>
                <a:gd name="T32" fmla="*/ 24 w 77"/>
                <a:gd name="T33" fmla="*/ 25 h 79"/>
                <a:gd name="T34" fmla="*/ 28 w 77"/>
                <a:gd name="T35" fmla="*/ 23 h 79"/>
                <a:gd name="T36" fmla="*/ 28 w 77"/>
                <a:gd name="T37" fmla="*/ 17 h 79"/>
                <a:gd name="T38" fmla="*/ 24 w 77"/>
                <a:gd name="T39" fmla="*/ 15 h 79"/>
                <a:gd name="T40" fmla="*/ 64 w 77"/>
                <a:gd name="T41" fmla="*/ 0 h 79"/>
                <a:gd name="T42" fmla="*/ 72 w 77"/>
                <a:gd name="T43" fmla="*/ 3 h 79"/>
                <a:gd name="T44" fmla="*/ 77 w 77"/>
                <a:gd name="T45" fmla="*/ 9 h 79"/>
                <a:gd name="T46" fmla="*/ 77 w 77"/>
                <a:gd name="T47" fmla="*/ 65 h 79"/>
                <a:gd name="T48" fmla="*/ 75 w 77"/>
                <a:gd name="T49" fmla="*/ 73 h 79"/>
                <a:gd name="T50" fmla="*/ 68 w 77"/>
                <a:gd name="T51" fmla="*/ 77 h 79"/>
                <a:gd name="T52" fmla="*/ 12 w 77"/>
                <a:gd name="T53" fmla="*/ 79 h 79"/>
                <a:gd name="T54" fmla="*/ 5 w 77"/>
                <a:gd name="T55" fmla="*/ 76 h 79"/>
                <a:gd name="T56" fmla="*/ 0 w 77"/>
                <a:gd name="T57" fmla="*/ 69 h 79"/>
                <a:gd name="T58" fmla="*/ 0 w 77"/>
                <a:gd name="T59" fmla="*/ 13 h 79"/>
                <a:gd name="T60" fmla="*/ 3 w 77"/>
                <a:gd name="T61" fmla="*/ 5 h 79"/>
                <a:gd name="T62" fmla="*/ 8 w 77"/>
                <a:gd name="T6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79">
                  <a:moveTo>
                    <a:pt x="33" y="29"/>
                  </a:moveTo>
                  <a:lnTo>
                    <a:pt x="33" y="64"/>
                  </a:lnTo>
                  <a:lnTo>
                    <a:pt x="44" y="64"/>
                  </a:lnTo>
                  <a:lnTo>
                    <a:pt x="44" y="44"/>
                  </a:lnTo>
                  <a:lnTo>
                    <a:pt x="44" y="41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1" y="40"/>
                  </a:lnTo>
                  <a:lnTo>
                    <a:pt x="52" y="41"/>
                  </a:lnTo>
                  <a:lnTo>
                    <a:pt x="53" y="44"/>
                  </a:lnTo>
                  <a:lnTo>
                    <a:pt x="53" y="64"/>
                  </a:lnTo>
                  <a:lnTo>
                    <a:pt x="63" y="64"/>
                  </a:lnTo>
                  <a:lnTo>
                    <a:pt x="63" y="41"/>
                  </a:lnTo>
                  <a:lnTo>
                    <a:pt x="63" y="37"/>
                  </a:lnTo>
                  <a:lnTo>
                    <a:pt x="60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9" y="31"/>
                  </a:lnTo>
                  <a:lnTo>
                    <a:pt x="45" y="33"/>
                  </a:lnTo>
                  <a:lnTo>
                    <a:pt x="44" y="36"/>
                  </a:lnTo>
                  <a:lnTo>
                    <a:pt x="44" y="29"/>
                  </a:lnTo>
                  <a:lnTo>
                    <a:pt x="33" y="29"/>
                  </a:lnTo>
                  <a:close/>
                  <a:moveTo>
                    <a:pt x="19" y="29"/>
                  </a:moveTo>
                  <a:lnTo>
                    <a:pt x="19" y="64"/>
                  </a:lnTo>
                  <a:lnTo>
                    <a:pt x="29" y="64"/>
                  </a:lnTo>
                  <a:lnTo>
                    <a:pt x="29" y="29"/>
                  </a:lnTo>
                  <a:lnTo>
                    <a:pt x="19" y="29"/>
                  </a:lnTo>
                  <a:close/>
                  <a:moveTo>
                    <a:pt x="24" y="15"/>
                  </a:moveTo>
                  <a:lnTo>
                    <a:pt x="21" y="16"/>
                  </a:lnTo>
                  <a:lnTo>
                    <a:pt x="20" y="17"/>
                  </a:lnTo>
                  <a:lnTo>
                    <a:pt x="19" y="20"/>
                  </a:lnTo>
                  <a:lnTo>
                    <a:pt x="20" y="23"/>
                  </a:lnTo>
                  <a:lnTo>
                    <a:pt x="21" y="24"/>
                  </a:lnTo>
                  <a:lnTo>
                    <a:pt x="24" y="25"/>
                  </a:lnTo>
                  <a:lnTo>
                    <a:pt x="27" y="24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28" y="17"/>
                  </a:lnTo>
                  <a:lnTo>
                    <a:pt x="27" y="16"/>
                  </a:lnTo>
                  <a:lnTo>
                    <a:pt x="24" y="15"/>
                  </a:lnTo>
                  <a:close/>
                  <a:moveTo>
                    <a:pt x="12" y="0"/>
                  </a:moveTo>
                  <a:lnTo>
                    <a:pt x="64" y="0"/>
                  </a:lnTo>
                  <a:lnTo>
                    <a:pt x="68" y="1"/>
                  </a:lnTo>
                  <a:lnTo>
                    <a:pt x="72" y="3"/>
                  </a:lnTo>
                  <a:lnTo>
                    <a:pt x="75" y="5"/>
                  </a:lnTo>
                  <a:lnTo>
                    <a:pt x="77" y="9"/>
                  </a:lnTo>
                  <a:lnTo>
                    <a:pt x="77" y="13"/>
                  </a:lnTo>
                  <a:lnTo>
                    <a:pt x="77" y="65"/>
                  </a:lnTo>
                  <a:lnTo>
                    <a:pt x="77" y="69"/>
                  </a:lnTo>
                  <a:lnTo>
                    <a:pt x="75" y="73"/>
                  </a:lnTo>
                  <a:lnTo>
                    <a:pt x="72" y="76"/>
                  </a:lnTo>
                  <a:lnTo>
                    <a:pt x="68" y="77"/>
                  </a:lnTo>
                  <a:lnTo>
                    <a:pt x="64" y="79"/>
                  </a:lnTo>
                  <a:lnTo>
                    <a:pt x="12" y="79"/>
                  </a:lnTo>
                  <a:lnTo>
                    <a:pt x="8" y="77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B4C6ED13-C849-4675-A08A-3D37142FA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411" y="4518553"/>
              <a:ext cx="214574" cy="132619"/>
            </a:xfrm>
            <a:custGeom>
              <a:avLst/>
              <a:gdLst>
                <a:gd name="T0" fmla="*/ 62 w 144"/>
                <a:gd name="T1" fmla="*/ 8 h 89"/>
                <a:gd name="T2" fmla="*/ 117 w 144"/>
                <a:gd name="T3" fmla="*/ 8 h 89"/>
                <a:gd name="T4" fmla="*/ 117 w 144"/>
                <a:gd name="T5" fmla="*/ 53 h 89"/>
                <a:gd name="T6" fmla="*/ 144 w 144"/>
                <a:gd name="T7" fmla="*/ 53 h 89"/>
                <a:gd name="T8" fmla="*/ 108 w 144"/>
                <a:gd name="T9" fmla="*/ 89 h 89"/>
                <a:gd name="T10" fmla="*/ 72 w 144"/>
                <a:gd name="T11" fmla="*/ 53 h 89"/>
                <a:gd name="T12" fmla="*/ 98 w 144"/>
                <a:gd name="T13" fmla="*/ 53 h 89"/>
                <a:gd name="T14" fmla="*/ 98 w 144"/>
                <a:gd name="T15" fmla="*/ 26 h 89"/>
                <a:gd name="T16" fmla="*/ 81 w 144"/>
                <a:gd name="T17" fmla="*/ 26 h 89"/>
                <a:gd name="T18" fmla="*/ 62 w 144"/>
                <a:gd name="T19" fmla="*/ 8 h 89"/>
                <a:gd name="T20" fmla="*/ 36 w 144"/>
                <a:gd name="T21" fmla="*/ 0 h 89"/>
                <a:gd name="T22" fmla="*/ 72 w 144"/>
                <a:gd name="T23" fmla="*/ 36 h 89"/>
                <a:gd name="T24" fmla="*/ 45 w 144"/>
                <a:gd name="T25" fmla="*/ 36 h 89"/>
                <a:gd name="T26" fmla="*/ 45 w 144"/>
                <a:gd name="T27" fmla="*/ 62 h 89"/>
                <a:gd name="T28" fmla="*/ 62 w 144"/>
                <a:gd name="T29" fmla="*/ 62 h 89"/>
                <a:gd name="T30" fmla="*/ 81 w 144"/>
                <a:gd name="T31" fmla="*/ 79 h 89"/>
                <a:gd name="T32" fmla="*/ 26 w 144"/>
                <a:gd name="T33" fmla="*/ 79 h 89"/>
                <a:gd name="T34" fmla="*/ 26 w 144"/>
                <a:gd name="T35" fmla="*/ 36 h 89"/>
                <a:gd name="T36" fmla="*/ 0 w 144"/>
                <a:gd name="T37" fmla="*/ 36 h 89"/>
                <a:gd name="T38" fmla="*/ 36 w 144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89">
                  <a:moveTo>
                    <a:pt x="62" y="8"/>
                  </a:moveTo>
                  <a:lnTo>
                    <a:pt x="117" y="8"/>
                  </a:lnTo>
                  <a:lnTo>
                    <a:pt x="117" y="53"/>
                  </a:lnTo>
                  <a:lnTo>
                    <a:pt x="144" y="53"/>
                  </a:lnTo>
                  <a:lnTo>
                    <a:pt x="108" y="89"/>
                  </a:lnTo>
                  <a:lnTo>
                    <a:pt x="72" y="53"/>
                  </a:lnTo>
                  <a:lnTo>
                    <a:pt x="98" y="53"/>
                  </a:lnTo>
                  <a:lnTo>
                    <a:pt x="98" y="26"/>
                  </a:lnTo>
                  <a:lnTo>
                    <a:pt x="81" y="26"/>
                  </a:lnTo>
                  <a:lnTo>
                    <a:pt x="62" y="8"/>
                  </a:lnTo>
                  <a:close/>
                  <a:moveTo>
                    <a:pt x="36" y="0"/>
                  </a:moveTo>
                  <a:lnTo>
                    <a:pt x="72" y="36"/>
                  </a:lnTo>
                  <a:lnTo>
                    <a:pt x="45" y="36"/>
                  </a:lnTo>
                  <a:lnTo>
                    <a:pt x="45" y="62"/>
                  </a:lnTo>
                  <a:lnTo>
                    <a:pt x="62" y="62"/>
                  </a:lnTo>
                  <a:lnTo>
                    <a:pt x="81" y="79"/>
                  </a:lnTo>
                  <a:lnTo>
                    <a:pt x="26" y="79"/>
                  </a:lnTo>
                  <a:lnTo>
                    <a:pt x="26" y="36"/>
                  </a:ln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07ED5E36-C584-4693-946E-93878F257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8203" y="3813738"/>
              <a:ext cx="219045" cy="219045"/>
            </a:xfrm>
            <a:custGeom>
              <a:avLst/>
              <a:gdLst>
                <a:gd name="T0" fmla="*/ 55 w 147"/>
                <a:gd name="T1" fmla="*/ 19 h 147"/>
                <a:gd name="T2" fmla="*/ 41 w 147"/>
                <a:gd name="T3" fmla="*/ 21 h 147"/>
                <a:gd name="T4" fmla="*/ 30 w 147"/>
                <a:gd name="T5" fmla="*/ 29 h 147"/>
                <a:gd name="T6" fmla="*/ 22 w 147"/>
                <a:gd name="T7" fmla="*/ 41 h 147"/>
                <a:gd name="T8" fmla="*/ 19 w 147"/>
                <a:gd name="T9" fmla="*/ 55 h 147"/>
                <a:gd name="T10" fmla="*/ 22 w 147"/>
                <a:gd name="T11" fmla="*/ 69 h 147"/>
                <a:gd name="T12" fmla="*/ 30 w 147"/>
                <a:gd name="T13" fmla="*/ 81 h 147"/>
                <a:gd name="T14" fmla="*/ 41 w 147"/>
                <a:gd name="T15" fmla="*/ 89 h 147"/>
                <a:gd name="T16" fmla="*/ 55 w 147"/>
                <a:gd name="T17" fmla="*/ 92 h 147"/>
                <a:gd name="T18" fmla="*/ 69 w 147"/>
                <a:gd name="T19" fmla="*/ 89 h 147"/>
                <a:gd name="T20" fmla="*/ 81 w 147"/>
                <a:gd name="T21" fmla="*/ 81 h 147"/>
                <a:gd name="T22" fmla="*/ 89 w 147"/>
                <a:gd name="T23" fmla="*/ 69 h 147"/>
                <a:gd name="T24" fmla="*/ 92 w 147"/>
                <a:gd name="T25" fmla="*/ 55 h 147"/>
                <a:gd name="T26" fmla="*/ 89 w 147"/>
                <a:gd name="T27" fmla="*/ 41 h 147"/>
                <a:gd name="T28" fmla="*/ 81 w 147"/>
                <a:gd name="T29" fmla="*/ 29 h 147"/>
                <a:gd name="T30" fmla="*/ 69 w 147"/>
                <a:gd name="T31" fmla="*/ 21 h 147"/>
                <a:gd name="T32" fmla="*/ 55 w 147"/>
                <a:gd name="T33" fmla="*/ 19 h 147"/>
                <a:gd name="T34" fmla="*/ 55 w 147"/>
                <a:gd name="T35" fmla="*/ 0 h 147"/>
                <a:gd name="T36" fmla="*/ 72 w 147"/>
                <a:gd name="T37" fmla="*/ 3 h 147"/>
                <a:gd name="T38" fmla="*/ 88 w 147"/>
                <a:gd name="T39" fmla="*/ 11 h 147"/>
                <a:gd name="T40" fmla="*/ 100 w 147"/>
                <a:gd name="T41" fmla="*/ 23 h 147"/>
                <a:gd name="T42" fmla="*/ 108 w 147"/>
                <a:gd name="T43" fmla="*/ 37 h 147"/>
                <a:gd name="T44" fmla="*/ 111 w 147"/>
                <a:gd name="T45" fmla="*/ 55 h 147"/>
                <a:gd name="T46" fmla="*/ 107 w 147"/>
                <a:gd name="T47" fmla="*/ 75 h 147"/>
                <a:gd name="T48" fmla="*/ 97 w 147"/>
                <a:gd name="T49" fmla="*/ 91 h 147"/>
                <a:gd name="T50" fmla="*/ 100 w 147"/>
                <a:gd name="T51" fmla="*/ 91 h 147"/>
                <a:gd name="T52" fmla="*/ 104 w 147"/>
                <a:gd name="T53" fmla="*/ 93 h 147"/>
                <a:gd name="T54" fmla="*/ 108 w 147"/>
                <a:gd name="T55" fmla="*/ 96 h 147"/>
                <a:gd name="T56" fmla="*/ 143 w 147"/>
                <a:gd name="T57" fmla="*/ 125 h 147"/>
                <a:gd name="T58" fmla="*/ 145 w 147"/>
                <a:gd name="T59" fmla="*/ 128 h 147"/>
                <a:gd name="T60" fmla="*/ 147 w 147"/>
                <a:gd name="T61" fmla="*/ 132 h 147"/>
                <a:gd name="T62" fmla="*/ 147 w 147"/>
                <a:gd name="T63" fmla="*/ 136 h 147"/>
                <a:gd name="T64" fmla="*/ 145 w 147"/>
                <a:gd name="T65" fmla="*/ 140 h 147"/>
                <a:gd name="T66" fmla="*/ 143 w 147"/>
                <a:gd name="T67" fmla="*/ 143 h 147"/>
                <a:gd name="T68" fmla="*/ 140 w 147"/>
                <a:gd name="T69" fmla="*/ 145 h 147"/>
                <a:gd name="T70" fmla="*/ 136 w 147"/>
                <a:gd name="T71" fmla="*/ 147 h 147"/>
                <a:gd name="T72" fmla="*/ 132 w 147"/>
                <a:gd name="T73" fmla="*/ 147 h 147"/>
                <a:gd name="T74" fmla="*/ 128 w 147"/>
                <a:gd name="T75" fmla="*/ 145 h 147"/>
                <a:gd name="T76" fmla="*/ 125 w 147"/>
                <a:gd name="T77" fmla="*/ 143 h 147"/>
                <a:gd name="T78" fmla="*/ 96 w 147"/>
                <a:gd name="T79" fmla="*/ 108 h 147"/>
                <a:gd name="T80" fmla="*/ 93 w 147"/>
                <a:gd name="T81" fmla="*/ 104 h 147"/>
                <a:gd name="T82" fmla="*/ 91 w 147"/>
                <a:gd name="T83" fmla="*/ 100 h 147"/>
                <a:gd name="T84" fmla="*/ 91 w 147"/>
                <a:gd name="T85" fmla="*/ 97 h 147"/>
                <a:gd name="T86" fmla="*/ 75 w 147"/>
                <a:gd name="T87" fmla="*/ 107 h 147"/>
                <a:gd name="T88" fmla="*/ 55 w 147"/>
                <a:gd name="T89" fmla="*/ 111 h 147"/>
                <a:gd name="T90" fmla="*/ 37 w 147"/>
                <a:gd name="T91" fmla="*/ 108 h 147"/>
                <a:gd name="T92" fmla="*/ 23 w 147"/>
                <a:gd name="T93" fmla="*/ 100 h 147"/>
                <a:gd name="T94" fmla="*/ 11 w 147"/>
                <a:gd name="T95" fmla="*/ 88 h 147"/>
                <a:gd name="T96" fmla="*/ 3 w 147"/>
                <a:gd name="T97" fmla="*/ 72 h 147"/>
                <a:gd name="T98" fmla="*/ 0 w 147"/>
                <a:gd name="T99" fmla="*/ 55 h 147"/>
                <a:gd name="T100" fmla="*/ 3 w 147"/>
                <a:gd name="T101" fmla="*/ 37 h 147"/>
                <a:gd name="T102" fmla="*/ 11 w 147"/>
                <a:gd name="T103" fmla="*/ 23 h 147"/>
                <a:gd name="T104" fmla="*/ 23 w 147"/>
                <a:gd name="T105" fmla="*/ 11 h 147"/>
                <a:gd name="T106" fmla="*/ 37 w 147"/>
                <a:gd name="T107" fmla="*/ 3 h 147"/>
                <a:gd name="T108" fmla="*/ 55 w 147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147">
                  <a:moveTo>
                    <a:pt x="55" y="19"/>
                  </a:moveTo>
                  <a:lnTo>
                    <a:pt x="41" y="21"/>
                  </a:lnTo>
                  <a:lnTo>
                    <a:pt x="30" y="29"/>
                  </a:lnTo>
                  <a:lnTo>
                    <a:pt x="22" y="41"/>
                  </a:lnTo>
                  <a:lnTo>
                    <a:pt x="19" y="55"/>
                  </a:lnTo>
                  <a:lnTo>
                    <a:pt x="22" y="69"/>
                  </a:lnTo>
                  <a:lnTo>
                    <a:pt x="30" y="81"/>
                  </a:lnTo>
                  <a:lnTo>
                    <a:pt x="41" y="89"/>
                  </a:lnTo>
                  <a:lnTo>
                    <a:pt x="55" y="92"/>
                  </a:lnTo>
                  <a:lnTo>
                    <a:pt x="69" y="89"/>
                  </a:lnTo>
                  <a:lnTo>
                    <a:pt x="81" y="81"/>
                  </a:lnTo>
                  <a:lnTo>
                    <a:pt x="89" y="69"/>
                  </a:lnTo>
                  <a:lnTo>
                    <a:pt x="92" y="55"/>
                  </a:lnTo>
                  <a:lnTo>
                    <a:pt x="89" y="41"/>
                  </a:lnTo>
                  <a:lnTo>
                    <a:pt x="81" y="29"/>
                  </a:lnTo>
                  <a:lnTo>
                    <a:pt x="69" y="21"/>
                  </a:lnTo>
                  <a:lnTo>
                    <a:pt x="55" y="19"/>
                  </a:lnTo>
                  <a:close/>
                  <a:moveTo>
                    <a:pt x="55" y="0"/>
                  </a:moveTo>
                  <a:lnTo>
                    <a:pt x="72" y="3"/>
                  </a:lnTo>
                  <a:lnTo>
                    <a:pt x="88" y="11"/>
                  </a:lnTo>
                  <a:lnTo>
                    <a:pt x="100" y="23"/>
                  </a:lnTo>
                  <a:lnTo>
                    <a:pt x="108" y="37"/>
                  </a:lnTo>
                  <a:lnTo>
                    <a:pt x="111" y="55"/>
                  </a:lnTo>
                  <a:lnTo>
                    <a:pt x="107" y="75"/>
                  </a:lnTo>
                  <a:lnTo>
                    <a:pt x="97" y="91"/>
                  </a:lnTo>
                  <a:lnTo>
                    <a:pt x="100" y="91"/>
                  </a:lnTo>
                  <a:lnTo>
                    <a:pt x="104" y="93"/>
                  </a:lnTo>
                  <a:lnTo>
                    <a:pt x="108" y="96"/>
                  </a:lnTo>
                  <a:lnTo>
                    <a:pt x="143" y="125"/>
                  </a:lnTo>
                  <a:lnTo>
                    <a:pt x="145" y="128"/>
                  </a:lnTo>
                  <a:lnTo>
                    <a:pt x="147" y="132"/>
                  </a:lnTo>
                  <a:lnTo>
                    <a:pt x="147" y="136"/>
                  </a:lnTo>
                  <a:lnTo>
                    <a:pt x="145" y="140"/>
                  </a:lnTo>
                  <a:lnTo>
                    <a:pt x="143" y="143"/>
                  </a:lnTo>
                  <a:lnTo>
                    <a:pt x="140" y="145"/>
                  </a:lnTo>
                  <a:lnTo>
                    <a:pt x="136" y="147"/>
                  </a:lnTo>
                  <a:lnTo>
                    <a:pt x="132" y="147"/>
                  </a:lnTo>
                  <a:lnTo>
                    <a:pt x="128" y="145"/>
                  </a:lnTo>
                  <a:lnTo>
                    <a:pt x="125" y="143"/>
                  </a:lnTo>
                  <a:lnTo>
                    <a:pt x="96" y="108"/>
                  </a:lnTo>
                  <a:lnTo>
                    <a:pt x="93" y="104"/>
                  </a:lnTo>
                  <a:lnTo>
                    <a:pt x="91" y="100"/>
                  </a:lnTo>
                  <a:lnTo>
                    <a:pt x="91" y="97"/>
                  </a:lnTo>
                  <a:lnTo>
                    <a:pt x="75" y="107"/>
                  </a:lnTo>
                  <a:lnTo>
                    <a:pt x="55" y="111"/>
                  </a:lnTo>
                  <a:lnTo>
                    <a:pt x="37" y="108"/>
                  </a:lnTo>
                  <a:lnTo>
                    <a:pt x="23" y="100"/>
                  </a:lnTo>
                  <a:lnTo>
                    <a:pt x="11" y="88"/>
                  </a:lnTo>
                  <a:lnTo>
                    <a:pt x="3" y="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7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68C7CC6A-574B-4C05-95DA-9D984AA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689" y="3788406"/>
              <a:ext cx="271197" cy="260767"/>
            </a:xfrm>
            <a:custGeom>
              <a:avLst/>
              <a:gdLst>
                <a:gd name="T0" fmla="*/ 92 w 182"/>
                <a:gd name="T1" fmla="*/ 0 h 175"/>
                <a:gd name="T2" fmla="*/ 106 w 182"/>
                <a:gd name="T3" fmla="*/ 2 h 175"/>
                <a:gd name="T4" fmla="*/ 118 w 182"/>
                <a:gd name="T5" fmla="*/ 8 h 175"/>
                <a:gd name="T6" fmla="*/ 125 w 182"/>
                <a:gd name="T7" fmla="*/ 16 h 175"/>
                <a:gd name="T8" fmla="*/ 129 w 182"/>
                <a:gd name="T9" fmla="*/ 24 h 175"/>
                <a:gd name="T10" fmla="*/ 130 w 182"/>
                <a:gd name="T11" fmla="*/ 34 h 175"/>
                <a:gd name="T12" fmla="*/ 130 w 182"/>
                <a:gd name="T13" fmla="*/ 42 h 175"/>
                <a:gd name="T14" fmla="*/ 130 w 182"/>
                <a:gd name="T15" fmla="*/ 50 h 175"/>
                <a:gd name="T16" fmla="*/ 130 w 182"/>
                <a:gd name="T17" fmla="*/ 54 h 175"/>
                <a:gd name="T18" fmla="*/ 133 w 182"/>
                <a:gd name="T19" fmla="*/ 61 h 175"/>
                <a:gd name="T20" fmla="*/ 133 w 182"/>
                <a:gd name="T21" fmla="*/ 69 h 175"/>
                <a:gd name="T22" fmla="*/ 130 w 182"/>
                <a:gd name="T23" fmla="*/ 77 h 175"/>
                <a:gd name="T24" fmla="*/ 125 w 182"/>
                <a:gd name="T25" fmla="*/ 80 h 175"/>
                <a:gd name="T26" fmla="*/ 121 w 182"/>
                <a:gd name="T27" fmla="*/ 92 h 175"/>
                <a:gd name="T28" fmla="*/ 116 w 182"/>
                <a:gd name="T29" fmla="*/ 101 h 175"/>
                <a:gd name="T30" fmla="*/ 112 w 182"/>
                <a:gd name="T31" fmla="*/ 108 h 175"/>
                <a:gd name="T32" fmla="*/ 109 w 182"/>
                <a:gd name="T33" fmla="*/ 110 h 175"/>
                <a:gd name="T34" fmla="*/ 109 w 182"/>
                <a:gd name="T35" fmla="*/ 112 h 175"/>
                <a:gd name="T36" fmla="*/ 109 w 182"/>
                <a:gd name="T37" fmla="*/ 113 h 175"/>
                <a:gd name="T38" fmla="*/ 109 w 182"/>
                <a:gd name="T39" fmla="*/ 116 h 175"/>
                <a:gd name="T40" fmla="*/ 110 w 182"/>
                <a:gd name="T41" fmla="*/ 118 h 175"/>
                <a:gd name="T42" fmla="*/ 110 w 182"/>
                <a:gd name="T43" fmla="*/ 121 h 175"/>
                <a:gd name="T44" fmla="*/ 112 w 182"/>
                <a:gd name="T45" fmla="*/ 122 h 175"/>
                <a:gd name="T46" fmla="*/ 113 w 182"/>
                <a:gd name="T47" fmla="*/ 124 h 175"/>
                <a:gd name="T48" fmla="*/ 124 w 182"/>
                <a:gd name="T49" fmla="*/ 126 h 175"/>
                <a:gd name="T50" fmla="*/ 138 w 182"/>
                <a:gd name="T51" fmla="*/ 132 h 175"/>
                <a:gd name="T52" fmla="*/ 153 w 182"/>
                <a:gd name="T53" fmla="*/ 141 h 175"/>
                <a:gd name="T54" fmla="*/ 168 w 182"/>
                <a:gd name="T55" fmla="*/ 152 h 175"/>
                <a:gd name="T56" fmla="*/ 178 w 182"/>
                <a:gd name="T57" fmla="*/ 164 h 175"/>
                <a:gd name="T58" fmla="*/ 182 w 182"/>
                <a:gd name="T59" fmla="*/ 175 h 175"/>
                <a:gd name="T60" fmla="*/ 0 w 182"/>
                <a:gd name="T61" fmla="*/ 175 h 175"/>
                <a:gd name="T62" fmla="*/ 4 w 182"/>
                <a:gd name="T63" fmla="*/ 164 h 175"/>
                <a:gd name="T64" fmla="*/ 15 w 182"/>
                <a:gd name="T65" fmla="*/ 152 h 175"/>
                <a:gd name="T66" fmla="*/ 29 w 182"/>
                <a:gd name="T67" fmla="*/ 141 h 175"/>
                <a:gd name="T68" fmla="*/ 44 w 182"/>
                <a:gd name="T69" fmla="*/ 132 h 175"/>
                <a:gd name="T70" fmla="*/ 58 w 182"/>
                <a:gd name="T71" fmla="*/ 126 h 175"/>
                <a:gd name="T72" fmla="*/ 69 w 182"/>
                <a:gd name="T73" fmla="*/ 124 h 175"/>
                <a:gd name="T74" fmla="*/ 70 w 182"/>
                <a:gd name="T75" fmla="*/ 122 h 175"/>
                <a:gd name="T76" fmla="*/ 72 w 182"/>
                <a:gd name="T77" fmla="*/ 121 h 175"/>
                <a:gd name="T78" fmla="*/ 72 w 182"/>
                <a:gd name="T79" fmla="*/ 118 h 175"/>
                <a:gd name="T80" fmla="*/ 73 w 182"/>
                <a:gd name="T81" fmla="*/ 116 h 175"/>
                <a:gd name="T82" fmla="*/ 73 w 182"/>
                <a:gd name="T83" fmla="*/ 113 h 175"/>
                <a:gd name="T84" fmla="*/ 73 w 182"/>
                <a:gd name="T85" fmla="*/ 112 h 175"/>
                <a:gd name="T86" fmla="*/ 73 w 182"/>
                <a:gd name="T87" fmla="*/ 110 h 175"/>
                <a:gd name="T88" fmla="*/ 70 w 182"/>
                <a:gd name="T89" fmla="*/ 108 h 175"/>
                <a:gd name="T90" fmla="*/ 66 w 182"/>
                <a:gd name="T91" fmla="*/ 101 h 175"/>
                <a:gd name="T92" fmla="*/ 61 w 182"/>
                <a:gd name="T93" fmla="*/ 92 h 175"/>
                <a:gd name="T94" fmla="*/ 57 w 182"/>
                <a:gd name="T95" fmla="*/ 80 h 175"/>
                <a:gd name="T96" fmla="*/ 52 w 182"/>
                <a:gd name="T97" fmla="*/ 77 h 175"/>
                <a:gd name="T98" fmla="*/ 49 w 182"/>
                <a:gd name="T99" fmla="*/ 69 h 175"/>
                <a:gd name="T100" fmla="*/ 49 w 182"/>
                <a:gd name="T101" fmla="*/ 61 h 175"/>
                <a:gd name="T102" fmla="*/ 52 w 182"/>
                <a:gd name="T103" fmla="*/ 54 h 175"/>
                <a:gd name="T104" fmla="*/ 52 w 182"/>
                <a:gd name="T105" fmla="*/ 50 h 175"/>
                <a:gd name="T106" fmla="*/ 52 w 182"/>
                <a:gd name="T107" fmla="*/ 42 h 175"/>
                <a:gd name="T108" fmla="*/ 52 w 182"/>
                <a:gd name="T109" fmla="*/ 34 h 175"/>
                <a:gd name="T110" fmla="*/ 53 w 182"/>
                <a:gd name="T111" fmla="*/ 24 h 175"/>
                <a:gd name="T112" fmla="*/ 57 w 182"/>
                <a:gd name="T113" fmla="*/ 16 h 175"/>
                <a:gd name="T114" fmla="*/ 64 w 182"/>
                <a:gd name="T115" fmla="*/ 8 h 175"/>
                <a:gd name="T116" fmla="*/ 76 w 182"/>
                <a:gd name="T117" fmla="*/ 2 h 175"/>
                <a:gd name="T118" fmla="*/ 92 w 182"/>
                <a:gd name="T11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2" h="175">
                  <a:moveTo>
                    <a:pt x="92" y="0"/>
                  </a:moveTo>
                  <a:lnTo>
                    <a:pt x="106" y="2"/>
                  </a:lnTo>
                  <a:lnTo>
                    <a:pt x="118" y="8"/>
                  </a:lnTo>
                  <a:lnTo>
                    <a:pt x="125" y="16"/>
                  </a:lnTo>
                  <a:lnTo>
                    <a:pt x="129" y="24"/>
                  </a:lnTo>
                  <a:lnTo>
                    <a:pt x="130" y="34"/>
                  </a:lnTo>
                  <a:lnTo>
                    <a:pt x="130" y="42"/>
                  </a:lnTo>
                  <a:lnTo>
                    <a:pt x="130" y="50"/>
                  </a:lnTo>
                  <a:lnTo>
                    <a:pt x="130" y="54"/>
                  </a:lnTo>
                  <a:lnTo>
                    <a:pt x="133" y="61"/>
                  </a:lnTo>
                  <a:lnTo>
                    <a:pt x="133" y="69"/>
                  </a:lnTo>
                  <a:lnTo>
                    <a:pt x="130" y="77"/>
                  </a:lnTo>
                  <a:lnTo>
                    <a:pt x="125" y="80"/>
                  </a:lnTo>
                  <a:lnTo>
                    <a:pt x="121" y="92"/>
                  </a:lnTo>
                  <a:lnTo>
                    <a:pt x="116" y="101"/>
                  </a:lnTo>
                  <a:lnTo>
                    <a:pt x="112" y="108"/>
                  </a:lnTo>
                  <a:lnTo>
                    <a:pt x="109" y="110"/>
                  </a:lnTo>
                  <a:lnTo>
                    <a:pt x="109" y="112"/>
                  </a:lnTo>
                  <a:lnTo>
                    <a:pt x="109" y="113"/>
                  </a:lnTo>
                  <a:lnTo>
                    <a:pt x="109" y="116"/>
                  </a:lnTo>
                  <a:lnTo>
                    <a:pt x="110" y="118"/>
                  </a:lnTo>
                  <a:lnTo>
                    <a:pt x="110" y="121"/>
                  </a:lnTo>
                  <a:lnTo>
                    <a:pt x="112" y="122"/>
                  </a:lnTo>
                  <a:lnTo>
                    <a:pt x="113" y="124"/>
                  </a:lnTo>
                  <a:lnTo>
                    <a:pt x="124" y="126"/>
                  </a:lnTo>
                  <a:lnTo>
                    <a:pt x="138" y="132"/>
                  </a:lnTo>
                  <a:lnTo>
                    <a:pt x="153" y="141"/>
                  </a:lnTo>
                  <a:lnTo>
                    <a:pt x="168" y="152"/>
                  </a:lnTo>
                  <a:lnTo>
                    <a:pt x="178" y="164"/>
                  </a:lnTo>
                  <a:lnTo>
                    <a:pt x="182" y="175"/>
                  </a:lnTo>
                  <a:lnTo>
                    <a:pt x="0" y="175"/>
                  </a:lnTo>
                  <a:lnTo>
                    <a:pt x="4" y="164"/>
                  </a:lnTo>
                  <a:lnTo>
                    <a:pt x="15" y="152"/>
                  </a:lnTo>
                  <a:lnTo>
                    <a:pt x="29" y="141"/>
                  </a:lnTo>
                  <a:lnTo>
                    <a:pt x="44" y="132"/>
                  </a:lnTo>
                  <a:lnTo>
                    <a:pt x="58" y="126"/>
                  </a:lnTo>
                  <a:lnTo>
                    <a:pt x="69" y="124"/>
                  </a:lnTo>
                  <a:lnTo>
                    <a:pt x="70" y="122"/>
                  </a:lnTo>
                  <a:lnTo>
                    <a:pt x="72" y="121"/>
                  </a:lnTo>
                  <a:lnTo>
                    <a:pt x="72" y="118"/>
                  </a:lnTo>
                  <a:lnTo>
                    <a:pt x="73" y="116"/>
                  </a:lnTo>
                  <a:lnTo>
                    <a:pt x="73" y="113"/>
                  </a:lnTo>
                  <a:lnTo>
                    <a:pt x="73" y="112"/>
                  </a:lnTo>
                  <a:lnTo>
                    <a:pt x="73" y="110"/>
                  </a:lnTo>
                  <a:lnTo>
                    <a:pt x="70" y="108"/>
                  </a:lnTo>
                  <a:lnTo>
                    <a:pt x="66" y="101"/>
                  </a:lnTo>
                  <a:lnTo>
                    <a:pt x="61" y="92"/>
                  </a:lnTo>
                  <a:lnTo>
                    <a:pt x="57" y="80"/>
                  </a:lnTo>
                  <a:lnTo>
                    <a:pt x="52" y="77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52" y="54"/>
                  </a:lnTo>
                  <a:lnTo>
                    <a:pt x="52" y="50"/>
                  </a:lnTo>
                  <a:lnTo>
                    <a:pt x="52" y="42"/>
                  </a:lnTo>
                  <a:lnTo>
                    <a:pt x="52" y="34"/>
                  </a:lnTo>
                  <a:lnTo>
                    <a:pt x="53" y="24"/>
                  </a:lnTo>
                  <a:lnTo>
                    <a:pt x="57" y="16"/>
                  </a:lnTo>
                  <a:lnTo>
                    <a:pt x="64" y="8"/>
                  </a:lnTo>
                  <a:lnTo>
                    <a:pt x="7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4E172303-66A8-4C6F-B27E-4EEB38BF5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6841" y="5825367"/>
              <a:ext cx="90895" cy="141559"/>
            </a:xfrm>
            <a:custGeom>
              <a:avLst/>
              <a:gdLst>
                <a:gd name="T0" fmla="*/ 30 w 61"/>
                <a:gd name="T1" fmla="*/ 18 h 95"/>
                <a:gd name="T2" fmla="*/ 35 w 61"/>
                <a:gd name="T3" fmla="*/ 18 h 95"/>
                <a:gd name="T4" fmla="*/ 38 w 61"/>
                <a:gd name="T5" fmla="*/ 21 h 95"/>
                <a:gd name="T6" fmla="*/ 41 w 61"/>
                <a:gd name="T7" fmla="*/ 25 h 95"/>
                <a:gd name="T8" fmla="*/ 42 w 61"/>
                <a:gd name="T9" fmla="*/ 29 h 95"/>
                <a:gd name="T10" fmla="*/ 41 w 61"/>
                <a:gd name="T11" fmla="*/ 34 h 95"/>
                <a:gd name="T12" fmla="*/ 38 w 61"/>
                <a:gd name="T13" fmla="*/ 38 h 95"/>
                <a:gd name="T14" fmla="*/ 35 w 61"/>
                <a:gd name="T15" fmla="*/ 40 h 95"/>
                <a:gd name="T16" fmla="*/ 30 w 61"/>
                <a:gd name="T17" fmla="*/ 41 h 95"/>
                <a:gd name="T18" fmla="*/ 26 w 61"/>
                <a:gd name="T19" fmla="*/ 40 h 95"/>
                <a:gd name="T20" fmla="*/ 22 w 61"/>
                <a:gd name="T21" fmla="*/ 38 h 95"/>
                <a:gd name="T22" fmla="*/ 19 w 61"/>
                <a:gd name="T23" fmla="*/ 34 h 95"/>
                <a:gd name="T24" fmla="*/ 18 w 61"/>
                <a:gd name="T25" fmla="*/ 29 h 95"/>
                <a:gd name="T26" fmla="*/ 19 w 61"/>
                <a:gd name="T27" fmla="*/ 25 h 95"/>
                <a:gd name="T28" fmla="*/ 22 w 61"/>
                <a:gd name="T29" fmla="*/ 21 h 95"/>
                <a:gd name="T30" fmla="*/ 26 w 61"/>
                <a:gd name="T31" fmla="*/ 18 h 95"/>
                <a:gd name="T32" fmla="*/ 30 w 61"/>
                <a:gd name="T33" fmla="*/ 18 h 95"/>
                <a:gd name="T34" fmla="*/ 30 w 61"/>
                <a:gd name="T35" fmla="*/ 10 h 95"/>
                <a:gd name="T36" fmla="*/ 25 w 61"/>
                <a:gd name="T37" fmla="*/ 12 h 95"/>
                <a:gd name="T38" fmla="*/ 19 w 61"/>
                <a:gd name="T39" fmla="*/ 14 h 95"/>
                <a:gd name="T40" fmla="*/ 15 w 61"/>
                <a:gd name="T41" fmla="*/ 18 h 95"/>
                <a:gd name="T42" fmla="*/ 13 w 61"/>
                <a:gd name="T43" fmla="*/ 24 h 95"/>
                <a:gd name="T44" fmla="*/ 11 w 61"/>
                <a:gd name="T45" fmla="*/ 29 h 95"/>
                <a:gd name="T46" fmla="*/ 13 w 61"/>
                <a:gd name="T47" fmla="*/ 36 h 95"/>
                <a:gd name="T48" fmla="*/ 15 w 61"/>
                <a:gd name="T49" fmla="*/ 41 h 95"/>
                <a:gd name="T50" fmla="*/ 19 w 61"/>
                <a:gd name="T51" fmla="*/ 45 h 95"/>
                <a:gd name="T52" fmla="*/ 25 w 61"/>
                <a:gd name="T53" fmla="*/ 48 h 95"/>
                <a:gd name="T54" fmla="*/ 30 w 61"/>
                <a:gd name="T55" fmla="*/ 48 h 95"/>
                <a:gd name="T56" fmla="*/ 37 w 61"/>
                <a:gd name="T57" fmla="*/ 48 h 95"/>
                <a:gd name="T58" fmla="*/ 41 w 61"/>
                <a:gd name="T59" fmla="*/ 45 h 95"/>
                <a:gd name="T60" fmla="*/ 45 w 61"/>
                <a:gd name="T61" fmla="*/ 41 h 95"/>
                <a:gd name="T62" fmla="*/ 47 w 61"/>
                <a:gd name="T63" fmla="*/ 36 h 95"/>
                <a:gd name="T64" fmla="*/ 49 w 61"/>
                <a:gd name="T65" fmla="*/ 29 h 95"/>
                <a:gd name="T66" fmla="*/ 47 w 61"/>
                <a:gd name="T67" fmla="*/ 24 h 95"/>
                <a:gd name="T68" fmla="*/ 45 w 61"/>
                <a:gd name="T69" fmla="*/ 18 h 95"/>
                <a:gd name="T70" fmla="*/ 41 w 61"/>
                <a:gd name="T71" fmla="*/ 14 h 95"/>
                <a:gd name="T72" fmla="*/ 37 w 61"/>
                <a:gd name="T73" fmla="*/ 12 h 95"/>
                <a:gd name="T74" fmla="*/ 30 w 61"/>
                <a:gd name="T75" fmla="*/ 10 h 95"/>
                <a:gd name="T76" fmla="*/ 30 w 61"/>
                <a:gd name="T77" fmla="*/ 0 h 95"/>
                <a:gd name="T78" fmla="*/ 42 w 61"/>
                <a:gd name="T79" fmla="*/ 1 h 95"/>
                <a:gd name="T80" fmla="*/ 51 w 61"/>
                <a:gd name="T81" fmla="*/ 8 h 95"/>
                <a:gd name="T82" fmla="*/ 58 w 61"/>
                <a:gd name="T83" fmla="*/ 17 h 95"/>
                <a:gd name="T84" fmla="*/ 61 w 61"/>
                <a:gd name="T85" fmla="*/ 29 h 95"/>
                <a:gd name="T86" fmla="*/ 59 w 61"/>
                <a:gd name="T87" fmla="*/ 42 h 95"/>
                <a:gd name="T88" fmla="*/ 54 w 61"/>
                <a:gd name="T89" fmla="*/ 56 h 95"/>
                <a:gd name="T90" fmla="*/ 49 w 61"/>
                <a:gd name="T91" fmla="*/ 69 h 95"/>
                <a:gd name="T92" fmla="*/ 42 w 61"/>
                <a:gd name="T93" fmla="*/ 79 h 95"/>
                <a:gd name="T94" fmla="*/ 37 w 61"/>
                <a:gd name="T95" fmla="*/ 87 h 95"/>
                <a:gd name="T96" fmla="*/ 31 w 61"/>
                <a:gd name="T97" fmla="*/ 94 h 95"/>
                <a:gd name="T98" fmla="*/ 30 w 61"/>
                <a:gd name="T99" fmla="*/ 95 h 95"/>
                <a:gd name="T100" fmla="*/ 29 w 61"/>
                <a:gd name="T101" fmla="*/ 94 h 95"/>
                <a:gd name="T102" fmla="*/ 25 w 61"/>
                <a:gd name="T103" fmla="*/ 87 h 95"/>
                <a:gd name="T104" fmla="*/ 18 w 61"/>
                <a:gd name="T105" fmla="*/ 79 h 95"/>
                <a:gd name="T106" fmla="*/ 11 w 61"/>
                <a:gd name="T107" fmla="*/ 69 h 95"/>
                <a:gd name="T108" fmla="*/ 6 w 61"/>
                <a:gd name="T109" fmla="*/ 56 h 95"/>
                <a:gd name="T110" fmla="*/ 2 w 61"/>
                <a:gd name="T111" fmla="*/ 42 h 95"/>
                <a:gd name="T112" fmla="*/ 0 w 61"/>
                <a:gd name="T113" fmla="*/ 29 h 95"/>
                <a:gd name="T114" fmla="*/ 2 w 61"/>
                <a:gd name="T115" fmla="*/ 17 h 95"/>
                <a:gd name="T116" fmla="*/ 9 w 61"/>
                <a:gd name="T117" fmla="*/ 8 h 95"/>
                <a:gd name="T118" fmla="*/ 18 w 61"/>
                <a:gd name="T119" fmla="*/ 1 h 95"/>
                <a:gd name="T120" fmla="*/ 30 w 6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" h="95">
                  <a:moveTo>
                    <a:pt x="30" y="18"/>
                  </a:moveTo>
                  <a:lnTo>
                    <a:pt x="35" y="18"/>
                  </a:lnTo>
                  <a:lnTo>
                    <a:pt x="38" y="21"/>
                  </a:lnTo>
                  <a:lnTo>
                    <a:pt x="41" y="25"/>
                  </a:lnTo>
                  <a:lnTo>
                    <a:pt x="42" y="29"/>
                  </a:lnTo>
                  <a:lnTo>
                    <a:pt x="41" y="34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0" y="41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4"/>
                  </a:lnTo>
                  <a:lnTo>
                    <a:pt x="18" y="29"/>
                  </a:lnTo>
                  <a:lnTo>
                    <a:pt x="19" y="25"/>
                  </a:lnTo>
                  <a:lnTo>
                    <a:pt x="22" y="21"/>
                  </a:lnTo>
                  <a:lnTo>
                    <a:pt x="26" y="18"/>
                  </a:lnTo>
                  <a:lnTo>
                    <a:pt x="30" y="18"/>
                  </a:lnTo>
                  <a:close/>
                  <a:moveTo>
                    <a:pt x="30" y="10"/>
                  </a:moveTo>
                  <a:lnTo>
                    <a:pt x="25" y="12"/>
                  </a:lnTo>
                  <a:lnTo>
                    <a:pt x="19" y="14"/>
                  </a:lnTo>
                  <a:lnTo>
                    <a:pt x="15" y="18"/>
                  </a:lnTo>
                  <a:lnTo>
                    <a:pt x="13" y="24"/>
                  </a:lnTo>
                  <a:lnTo>
                    <a:pt x="11" y="29"/>
                  </a:lnTo>
                  <a:lnTo>
                    <a:pt x="13" y="36"/>
                  </a:lnTo>
                  <a:lnTo>
                    <a:pt x="15" y="41"/>
                  </a:lnTo>
                  <a:lnTo>
                    <a:pt x="19" y="45"/>
                  </a:lnTo>
                  <a:lnTo>
                    <a:pt x="25" y="48"/>
                  </a:lnTo>
                  <a:lnTo>
                    <a:pt x="30" y="48"/>
                  </a:lnTo>
                  <a:lnTo>
                    <a:pt x="37" y="48"/>
                  </a:lnTo>
                  <a:lnTo>
                    <a:pt x="41" y="45"/>
                  </a:lnTo>
                  <a:lnTo>
                    <a:pt x="45" y="41"/>
                  </a:lnTo>
                  <a:lnTo>
                    <a:pt x="47" y="36"/>
                  </a:lnTo>
                  <a:lnTo>
                    <a:pt x="49" y="29"/>
                  </a:lnTo>
                  <a:lnTo>
                    <a:pt x="47" y="24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37" y="12"/>
                  </a:lnTo>
                  <a:lnTo>
                    <a:pt x="30" y="10"/>
                  </a:lnTo>
                  <a:close/>
                  <a:moveTo>
                    <a:pt x="30" y="0"/>
                  </a:moveTo>
                  <a:lnTo>
                    <a:pt x="42" y="1"/>
                  </a:lnTo>
                  <a:lnTo>
                    <a:pt x="51" y="8"/>
                  </a:lnTo>
                  <a:lnTo>
                    <a:pt x="58" y="17"/>
                  </a:lnTo>
                  <a:lnTo>
                    <a:pt x="61" y="29"/>
                  </a:lnTo>
                  <a:lnTo>
                    <a:pt x="59" y="42"/>
                  </a:lnTo>
                  <a:lnTo>
                    <a:pt x="54" y="56"/>
                  </a:lnTo>
                  <a:lnTo>
                    <a:pt x="49" y="69"/>
                  </a:lnTo>
                  <a:lnTo>
                    <a:pt x="42" y="79"/>
                  </a:lnTo>
                  <a:lnTo>
                    <a:pt x="37" y="87"/>
                  </a:lnTo>
                  <a:lnTo>
                    <a:pt x="31" y="94"/>
                  </a:lnTo>
                  <a:lnTo>
                    <a:pt x="30" y="95"/>
                  </a:lnTo>
                  <a:lnTo>
                    <a:pt x="29" y="94"/>
                  </a:lnTo>
                  <a:lnTo>
                    <a:pt x="25" y="87"/>
                  </a:lnTo>
                  <a:lnTo>
                    <a:pt x="18" y="79"/>
                  </a:lnTo>
                  <a:lnTo>
                    <a:pt x="11" y="69"/>
                  </a:lnTo>
                  <a:lnTo>
                    <a:pt x="6" y="56"/>
                  </a:lnTo>
                  <a:lnTo>
                    <a:pt x="2" y="42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9" y="8"/>
                  </a:lnTo>
                  <a:lnTo>
                    <a:pt x="1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839DA148-8613-4A12-86F1-2452FBE7E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495" y="5981826"/>
              <a:ext cx="137088" cy="184771"/>
            </a:xfrm>
            <a:custGeom>
              <a:avLst/>
              <a:gdLst>
                <a:gd name="T0" fmla="*/ 35 w 92"/>
                <a:gd name="T1" fmla="*/ 96 h 124"/>
                <a:gd name="T2" fmla="*/ 32 w 92"/>
                <a:gd name="T3" fmla="*/ 97 h 124"/>
                <a:gd name="T4" fmla="*/ 31 w 92"/>
                <a:gd name="T5" fmla="*/ 98 h 124"/>
                <a:gd name="T6" fmla="*/ 30 w 92"/>
                <a:gd name="T7" fmla="*/ 101 h 124"/>
                <a:gd name="T8" fmla="*/ 30 w 92"/>
                <a:gd name="T9" fmla="*/ 104 h 124"/>
                <a:gd name="T10" fmla="*/ 30 w 92"/>
                <a:gd name="T11" fmla="*/ 106 h 124"/>
                <a:gd name="T12" fmla="*/ 32 w 92"/>
                <a:gd name="T13" fmla="*/ 109 h 124"/>
                <a:gd name="T14" fmla="*/ 35 w 92"/>
                <a:gd name="T15" fmla="*/ 110 h 124"/>
                <a:gd name="T16" fmla="*/ 38 w 92"/>
                <a:gd name="T17" fmla="*/ 110 h 124"/>
                <a:gd name="T18" fmla="*/ 40 w 92"/>
                <a:gd name="T19" fmla="*/ 109 h 124"/>
                <a:gd name="T20" fmla="*/ 42 w 92"/>
                <a:gd name="T21" fmla="*/ 108 h 124"/>
                <a:gd name="T22" fmla="*/ 43 w 92"/>
                <a:gd name="T23" fmla="*/ 105 h 124"/>
                <a:gd name="T24" fmla="*/ 43 w 92"/>
                <a:gd name="T25" fmla="*/ 102 h 124"/>
                <a:gd name="T26" fmla="*/ 42 w 92"/>
                <a:gd name="T27" fmla="*/ 100 h 124"/>
                <a:gd name="T28" fmla="*/ 40 w 92"/>
                <a:gd name="T29" fmla="*/ 97 h 124"/>
                <a:gd name="T30" fmla="*/ 38 w 92"/>
                <a:gd name="T31" fmla="*/ 96 h 124"/>
                <a:gd name="T32" fmla="*/ 35 w 92"/>
                <a:gd name="T33" fmla="*/ 96 h 124"/>
                <a:gd name="T34" fmla="*/ 28 w 92"/>
                <a:gd name="T35" fmla="*/ 13 h 124"/>
                <a:gd name="T36" fmla="*/ 12 w 92"/>
                <a:gd name="T37" fmla="*/ 82 h 124"/>
                <a:gd name="T38" fmla="*/ 67 w 92"/>
                <a:gd name="T39" fmla="*/ 96 h 124"/>
                <a:gd name="T40" fmla="*/ 84 w 92"/>
                <a:gd name="T41" fmla="*/ 26 h 124"/>
                <a:gd name="T42" fmla="*/ 28 w 92"/>
                <a:gd name="T43" fmla="*/ 13 h 124"/>
                <a:gd name="T44" fmla="*/ 44 w 92"/>
                <a:gd name="T45" fmla="*/ 8 h 124"/>
                <a:gd name="T46" fmla="*/ 44 w 92"/>
                <a:gd name="T47" fmla="*/ 10 h 124"/>
                <a:gd name="T48" fmla="*/ 72 w 92"/>
                <a:gd name="T49" fmla="*/ 17 h 124"/>
                <a:gd name="T50" fmla="*/ 72 w 92"/>
                <a:gd name="T51" fmla="*/ 14 h 124"/>
                <a:gd name="T52" fmla="*/ 44 w 92"/>
                <a:gd name="T53" fmla="*/ 8 h 124"/>
                <a:gd name="T54" fmla="*/ 31 w 92"/>
                <a:gd name="T55" fmla="*/ 0 h 124"/>
                <a:gd name="T56" fmla="*/ 35 w 92"/>
                <a:gd name="T57" fmla="*/ 0 h 124"/>
                <a:gd name="T58" fmla="*/ 84 w 92"/>
                <a:gd name="T59" fmla="*/ 12 h 124"/>
                <a:gd name="T60" fmla="*/ 88 w 92"/>
                <a:gd name="T61" fmla="*/ 13 h 124"/>
                <a:gd name="T62" fmla="*/ 91 w 92"/>
                <a:gd name="T63" fmla="*/ 16 h 124"/>
                <a:gd name="T64" fmla="*/ 92 w 92"/>
                <a:gd name="T65" fmla="*/ 20 h 124"/>
                <a:gd name="T66" fmla="*/ 92 w 92"/>
                <a:gd name="T67" fmla="*/ 25 h 124"/>
                <a:gd name="T68" fmla="*/ 69 w 92"/>
                <a:gd name="T69" fmla="*/ 114 h 124"/>
                <a:gd name="T70" fmla="*/ 68 w 92"/>
                <a:gd name="T71" fmla="*/ 118 h 124"/>
                <a:gd name="T72" fmla="*/ 66 w 92"/>
                <a:gd name="T73" fmla="*/ 121 h 124"/>
                <a:gd name="T74" fmla="*/ 62 w 92"/>
                <a:gd name="T75" fmla="*/ 124 h 124"/>
                <a:gd name="T76" fmla="*/ 58 w 92"/>
                <a:gd name="T77" fmla="*/ 122 h 124"/>
                <a:gd name="T78" fmla="*/ 8 w 92"/>
                <a:gd name="T79" fmla="*/ 110 h 124"/>
                <a:gd name="T80" fmla="*/ 4 w 92"/>
                <a:gd name="T81" fmla="*/ 109 h 124"/>
                <a:gd name="T82" fmla="*/ 2 w 92"/>
                <a:gd name="T83" fmla="*/ 106 h 124"/>
                <a:gd name="T84" fmla="*/ 0 w 92"/>
                <a:gd name="T85" fmla="*/ 102 h 124"/>
                <a:gd name="T86" fmla="*/ 0 w 92"/>
                <a:gd name="T87" fmla="*/ 98 h 124"/>
                <a:gd name="T88" fmla="*/ 23 w 92"/>
                <a:gd name="T89" fmla="*/ 8 h 124"/>
                <a:gd name="T90" fmla="*/ 24 w 92"/>
                <a:gd name="T91" fmla="*/ 4 h 124"/>
                <a:gd name="T92" fmla="*/ 27 w 92"/>
                <a:gd name="T93" fmla="*/ 1 h 124"/>
                <a:gd name="T94" fmla="*/ 31 w 92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" h="124">
                  <a:moveTo>
                    <a:pt x="35" y="96"/>
                  </a:moveTo>
                  <a:lnTo>
                    <a:pt x="32" y="97"/>
                  </a:lnTo>
                  <a:lnTo>
                    <a:pt x="31" y="98"/>
                  </a:lnTo>
                  <a:lnTo>
                    <a:pt x="30" y="101"/>
                  </a:lnTo>
                  <a:lnTo>
                    <a:pt x="30" y="104"/>
                  </a:lnTo>
                  <a:lnTo>
                    <a:pt x="30" y="106"/>
                  </a:lnTo>
                  <a:lnTo>
                    <a:pt x="32" y="109"/>
                  </a:lnTo>
                  <a:lnTo>
                    <a:pt x="35" y="110"/>
                  </a:lnTo>
                  <a:lnTo>
                    <a:pt x="38" y="110"/>
                  </a:lnTo>
                  <a:lnTo>
                    <a:pt x="40" y="109"/>
                  </a:lnTo>
                  <a:lnTo>
                    <a:pt x="42" y="108"/>
                  </a:lnTo>
                  <a:lnTo>
                    <a:pt x="43" y="105"/>
                  </a:lnTo>
                  <a:lnTo>
                    <a:pt x="43" y="102"/>
                  </a:lnTo>
                  <a:lnTo>
                    <a:pt x="42" y="100"/>
                  </a:lnTo>
                  <a:lnTo>
                    <a:pt x="40" y="97"/>
                  </a:lnTo>
                  <a:lnTo>
                    <a:pt x="38" y="96"/>
                  </a:lnTo>
                  <a:lnTo>
                    <a:pt x="35" y="96"/>
                  </a:lnTo>
                  <a:close/>
                  <a:moveTo>
                    <a:pt x="28" y="13"/>
                  </a:moveTo>
                  <a:lnTo>
                    <a:pt x="12" y="82"/>
                  </a:lnTo>
                  <a:lnTo>
                    <a:pt x="67" y="96"/>
                  </a:lnTo>
                  <a:lnTo>
                    <a:pt x="84" y="26"/>
                  </a:lnTo>
                  <a:lnTo>
                    <a:pt x="28" y="13"/>
                  </a:lnTo>
                  <a:close/>
                  <a:moveTo>
                    <a:pt x="44" y="8"/>
                  </a:moveTo>
                  <a:lnTo>
                    <a:pt x="44" y="10"/>
                  </a:lnTo>
                  <a:lnTo>
                    <a:pt x="72" y="17"/>
                  </a:lnTo>
                  <a:lnTo>
                    <a:pt x="72" y="14"/>
                  </a:lnTo>
                  <a:lnTo>
                    <a:pt x="44" y="8"/>
                  </a:lnTo>
                  <a:close/>
                  <a:moveTo>
                    <a:pt x="31" y="0"/>
                  </a:moveTo>
                  <a:lnTo>
                    <a:pt x="35" y="0"/>
                  </a:lnTo>
                  <a:lnTo>
                    <a:pt x="84" y="12"/>
                  </a:lnTo>
                  <a:lnTo>
                    <a:pt x="88" y="13"/>
                  </a:lnTo>
                  <a:lnTo>
                    <a:pt x="91" y="16"/>
                  </a:lnTo>
                  <a:lnTo>
                    <a:pt x="92" y="20"/>
                  </a:lnTo>
                  <a:lnTo>
                    <a:pt x="92" y="25"/>
                  </a:lnTo>
                  <a:lnTo>
                    <a:pt x="69" y="114"/>
                  </a:lnTo>
                  <a:lnTo>
                    <a:pt x="68" y="118"/>
                  </a:lnTo>
                  <a:lnTo>
                    <a:pt x="66" y="121"/>
                  </a:lnTo>
                  <a:lnTo>
                    <a:pt x="62" y="124"/>
                  </a:lnTo>
                  <a:lnTo>
                    <a:pt x="58" y="122"/>
                  </a:lnTo>
                  <a:lnTo>
                    <a:pt x="8" y="110"/>
                  </a:lnTo>
                  <a:lnTo>
                    <a:pt x="4" y="109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3" y="8"/>
                  </a:lnTo>
                  <a:lnTo>
                    <a:pt x="24" y="4"/>
                  </a:lnTo>
                  <a:lnTo>
                    <a:pt x="27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B5DD5883-0518-4705-AD41-2BACB6A28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683953"/>
              <a:ext cx="189242" cy="141559"/>
            </a:xfrm>
            <a:custGeom>
              <a:avLst/>
              <a:gdLst>
                <a:gd name="T0" fmla="*/ 64 w 127"/>
                <a:gd name="T1" fmla="*/ 71 h 95"/>
                <a:gd name="T2" fmla="*/ 88 w 127"/>
                <a:gd name="T3" fmla="*/ 71 h 95"/>
                <a:gd name="T4" fmla="*/ 88 w 127"/>
                <a:gd name="T5" fmla="*/ 79 h 95"/>
                <a:gd name="T6" fmla="*/ 64 w 127"/>
                <a:gd name="T7" fmla="*/ 79 h 95"/>
                <a:gd name="T8" fmla="*/ 64 w 127"/>
                <a:gd name="T9" fmla="*/ 71 h 95"/>
                <a:gd name="T10" fmla="*/ 64 w 127"/>
                <a:gd name="T11" fmla="*/ 55 h 95"/>
                <a:gd name="T12" fmla="*/ 95 w 127"/>
                <a:gd name="T13" fmla="*/ 55 h 95"/>
                <a:gd name="T14" fmla="*/ 95 w 127"/>
                <a:gd name="T15" fmla="*/ 63 h 95"/>
                <a:gd name="T16" fmla="*/ 64 w 127"/>
                <a:gd name="T17" fmla="*/ 63 h 95"/>
                <a:gd name="T18" fmla="*/ 64 w 127"/>
                <a:gd name="T19" fmla="*/ 55 h 95"/>
                <a:gd name="T20" fmla="*/ 64 w 127"/>
                <a:gd name="T21" fmla="*/ 40 h 95"/>
                <a:gd name="T22" fmla="*/ 95 w 127"/>
                <a:gd name="T23" fmla="*/ 40 h 95"/>
                <a:gd name="T24" fmla="*/ 95 w 127"/>
                <a:gd name="T25" fmla="*/ 48 h 95"/>
                <a:gd name="T26" fmla="*/ 64 w 127"/>
                <a:gd name="T27" fmla="*/ 48 h 95"/>
                <a:gd name="T28" fmla="*/ 64 w 127"/>
                <a:gd name="T29" fmla="*/ 40 h 95"/>
                <a:gd name="T30" fmla="*/ 16 w 127"/>
                <a:gd name="T31" fmla="*/ 40 h 95"/>
                <a:gd name="T32" fmla="*/ 56 w 127"/>
                <a:gd name="T33" fmla="*/ 40 h 95"/>
                <a:gd name="T34" fmla="*/ 56 w 127"/>
                <a:gd name="T35" fmla="*/ 79 h 95"/>
                <a:gd name="T36" fmla="*/ 16 w 127"/>
                <a:gd name="T37" fmla="*/ 79 h 95"/>
                <a:gd name="T38" fmla="*/ 16 w 127"/>
                <a:gd name="T39" fmla="*/ 40 h 95"/>
                <a:gd name="T40" fmla="*/ 16 w 127"/>
                <a:gd name="T41" fmla="*/ 24 h 95"/>
                <a:gd name="T42" fmla="*/ 95 w 127"/>
                <a:gd name="T43" fmla="*/ 24 h 95"/>
                <a:gd name="T44" fmla="*/ 95 w 127"/>
                <a:gd name="T45" fmla="*/ 32 h 95"/>
                <a:gd name="T46" fmla="*/ 16 w 127"/>
                <a:gd name="T47" fmla="*/ 32 h 95"/>
                <a:gd name="T48" fmla="*/ 16 w 127"/>
                <a:gd name="T49" fmla="*/ 24 h 95"/>
                <a:gd name="T50" fmla="*/ 8 w 127"/>
                <a:gd name="T51" fmla="*/ 8 h 95"/>
                <a:gd name="T52" fmla="*/ 8 w 127"/>
                <a:gd name="T53" fmla="*/ 87 h 95"/>
                <a:gd name="T54" fmla="*/ 103 w 127"/>
                <a:gd name="T55" fmla="*/ 87 h 95"/>
                <a:gd name="T56" fmla="*/ 103 w 127"/>
                <a:gd name="T57" fmla="*/ 8 h 95"/>
                <a:gd name="T58" fmla="*/ 8 w 127"/>
                <a:gd name="T59" fmla="*/ 8 h 95"/>
                <a:gd name="T60" fmla="*/ 0 w 127"/>
                <a:gd name="T61" fmla="*/ 0 h 95"/>
                <a:gd name="T62" fmla="*/ 111 w 127"/>
                <a:gd name="T63" fmla="*/ 0 h 95"/>
                <a:gd name="T64" fmla="*/ 111 w 127"/>
                <a:gd name="T65" fmla="*/ 16 h 95"/>
                <a:gd name="T66" fmla="*/ 127 w 127"/>
                <a:gd name="T67" fmla="*/ 16 h 95"/>
                <a:gd name="T68" fmla="*/ 127 w 127"/>
                <a:gd name="T69" fmla="*/ 83 h 95"/>
                <a:gd name="T70" fmla="*/ 126 w 127"/>
                <a:gd name="T71" fmla="*/ 88 h 95"/>
                <a:gd name="T72" fmla="*/ 123 w 127"/>
                <a:gd name="T73" fmla="*/ 92 h 95"/>
                <a:gd name="T74" fmla="*/ 121 w 127"/>
                <a:gd name="T75" fmla="*/ 95 h 95"/>
                <a:gd name="T76" fmla="*/ 115 w 127"/>
                <a:gd name="T77" fmla="*/ 95 h 95"/>
                <a:gd name="T78" fmla="*/ 8 w 127"/>
                <a:gd name="T79" fmla="*/ 95 h 95"/>
                <a:gd name="T80" fmla="*/ 5 w 127"/>
                <a:gd name="T81" fmla="*/ 95 h 95"/>
                <a:gd name="T82" fmla="*/ 2 w 127"/>
                <a:gd name="T83" fmla="*/ 94 h 95"/>
                <a:gd name="T84" fmla="*/ 1 w 127"/>
                <a:gd name="T85" fmla="*/ 91 h 95"/>
                <a:gd name="T86" fmla="*/ 0 w 127"/>
                <a:gd name="T87" fmla="*/ 87 h 95"/>
                <a:gd name="T88" fmla="*/ 0 w 127"/>
                <a:gd name="T8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" h="95">
                  <a:moveTo>
                    <a:pt x="64" y="71"/>
                  </a:moveTo>
                  <a:lnTo>
                    <a:pt x="88" y="71"/>
                  </a:lnTo>
                  <a:lnTo>
                    <a:pt x="88" y="79"/>
                  </a:lnTo>
                  <a:lnTo>
                    <a:pt x="64" y="79"/>
                  </a:lnTo>
                  <a:lnTo>
                    <a:pt x="64" y="71"/>
                  </a:lnTo>
                  <a:close/>
                  <a:moveTo>
                    <a:pt x="64" y="55"/>
                  </a:moveTo>
                  <a:lnTo>
                    <a:pt x="95" y="55"/>
                  </a:lnTo>
                  <a:lnTo>
                    <a:pt x="95" y="63"/>
                  </a:lnTo>
                  <a:lnTo>
                    <a:pt x="64" y="63"/>
                  </a:lnTo>
                  <a:lnTo>
                    <a:pt x="64" y="55"/>
                  </a:lnTo>
                  <a:close/>
                  <a:moveTo>
                    <a:pt x="64" y="40"/>
                  </a:moveTo>
                  <a:lnTo>
                    <a:pt x="95" y="40"/>
                  </a:lnTo>
                  <a:lnTo>
                    <a:pt x="95" y="48"/>
                  </a:lnTo>
                  <a:lnTo>
                    <a:pt x="64" y="48"/>
                  </a:lnTo>
                  <a:lnTo>
                    <a:pt x="64" y="40"/>
                  </a:lnTo>
                  <a:close/>
                  <a:moveTo>
                    <a:pt x="16" y="40"/>
                  </a:moveTo>
                  <a:lnTo>
                    <a:pt x="56" y="40"/>
                  </a:lnTo>
                  <a:lnTo>
                    <a:pt x="56" y="79"/>
                  </a:lnTo>
                  <a:lnTo>
                    <a:pt x="16" y="79"/>
                  </a:lnTo>
                  <a:lnTo>
                    <a:pt x="16" y="40"/>
                  </a:lnTo>
                  <a:close/>
                  <a:moveTo>
                    <a:pt x="16" y="24"/>
                  </a:moveTo>
                  <a:lnTo>
                    <a:pt x="95" y="24"/>
                  </a:lnTo>
                  <a:lnTo>
                    <a:pt x="95" y="32"/>
                  </a:lnTo>
                  <a:lnTo>
                    <a:pt x="16" y="32"/>
                  </a:lnTo>
                  <a:lnTo>
                    <a:pt x="16" y="24"/>
                  </a:lnTo>
                  <a:close/>
                  <a:moveTo>
                    <a:pt x="8" y="8"/>
                  </a:moveTo>
                  <a:lnTo>
                    <a:pt x="8" y="87"/>
                  </a:lnTo>
                  <a:lnTo>
                    <a:pt x="103" y="87"/>
                  </a:lnTo>
                  <a:lnTo>
                    <a:pt x="10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1" y="0"/>
                  </a:lnTo>
                  <a:lnTo>
                    <a:pt x="111" y="16"/>
                  </a:lnTo>
                  <a:lnTo>
                    <a:pt x="127" y="16"/>
                  </a:lnTo>
                  <a:lnTo>
                    <a:pt x="127" y="83"/>
                  </a:lnTo>
                  <a:lnTo>
                    <a:pt x="126" y="88"/>
                  </a:lnTo>
                  <a:lnTo>
                    <a:pt x="123" y="92"/>
                  </a:lnTo>
                  <a:lnTo>
                    <a:pt x="121" y="95"/>
                  </a:lnTo>
                  <a:lnTo>
                    <a:pt x="115" y="95"/>
                  </a:lnTo>
                  <a:lnTo>
                    <a:pt x="8" y="95"/>
                  </a:lnTo>
                  <a:lnTo>
                    <a:pt x="5" y="95"/>
                  </a:lnTo>
                  <a:lnTo>
                    <a:pt x="2" y="94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81BE4AC3-E5D0-4112-B920-6F95F9F28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6876" y="4087916"/>
              <a:ext cx="177321" cy="175831"/>
            </a:xfrm>
            <a:custGeom>
              <a:avLst/>
              <a:gdLst>
                <a:gd name="T0" fmla="*/ 38 w 119"/>
                <a:gd name="T1" fmla="*/ 73 h 118"/>
                <a:gd name="T2" fmla="*/ 38 w 119"/>
                <a:gd name="T3" fmla="*/ 88 h 118"/>
                <a:gd name="T4" fmla="*/ 52 w 119"/>
                <a:gd name="T5" fmla="*/ 88 h 118"/>
                <a:gd name="T6" fmla="*/ 52 w 119"/>
                <a:gd name="T7" fmla="*/ 73 h 118"/>
                <a:gd name="T8" fmla="*/ 38 w 119"/>
                <a:gd name="T9" fmla="*/ 73 h 118"/>
                <a:gd name="T10" fmla="*/ 8 w 119"/>
                <a:gd name="T11" fmla="*/ 73 h 118"/>
                <a:gd name="T12" fmla="*/ 8 w 119"/>
                <a:gd name="T13" fmla="*/ 88 h 118"/>
                <a:gd name="T14" fmla="*/ 23 w 119"/>
                <a:gd name="T15" fmla="*/ 88 h 118"/>
                <a:gd name="T16" fmla="*/ 23 w 119"/>
                <a:gd name="T17" fmla="*/ 73 h 118"/>
                <a:gd name="T18" fmla="*/ 8 w 119"/>
                <a:gd name="T19" fmla="*/ 73 h 118"/>
                <a:gd name="T20" fmla="*/ 67 w 119"/>
                <a:gd name="T21" fmla="*/ 52 h 118"/>
                <a:gd name="T22" fmla="*/ 119 w 119"/>
                <a:gd name="T23" fmla="*/ 52 h 118"/>
                <a:gd name="T24" fmla="*/ 119 w 119"/>
                <a:gd name="T25" fmla="*/ 118 h 118"/>
                <a:gd name="T26" fmla="*/ 104 w 119"/>
                <a:gd name="T27" fmla="*/ 118 h 118"/>
                <a:gd name="T28" fmla="*/ 104 w 119"/>
                <a:gd name="T29" fmla="*/ 88 h 118"/>
                <a:gd name="T30" fmla="*/ 82 w 119"/>
                <a:gd name="T31" fmla="*/ 88 h 118"/>
                <a:gd name="T32" fmla="*/ 82 w 119"/>
                <a:gd name="T33" fmla="*/ 118 h 118"/>
                <a:gd name="T34" fmla="*/ 67 w 119"/>
                <a:gd name="T35" fmla="*/ 118 h 118"/>
                <a:gd name="T36" fmla="*/ 67 w 119"/>
                <a:gd name="T37" fmla="*/ 52 h 118"/>
                <a:gd name="T38" fmla="*/ 38 w 119"/>
                <a:gd name="T39" fmla="*/ 44 h 118"/>
                <a:gd name="T40" fmla="*/ 38 w 119"/>
                <a:gd name="T41" fmla="*/ 58 h 118"/>
                <a:gd name="T42" fmla="*/ 52 w 119"/>
                <a:gd name="T43" fmla="*/ 58 h 118"/>
                <a:gd name="T44" fmla="*/ 52 w 119"/>
                <a:gd name="T45" fmla="*/ 44 h 118"/>
                <a:gd name="T46" fmla="*/ 38 w 119"/>
                <a:gd name="T47" fmla="*/ 44 h 118"/>
                <a:gd name="T48" fmla="*/ 8 w 119"/>
                <a:gd name="T49" fmla="*/ 44 h 118"/>
                <a:gd name="T50" fmla="*/ 8 w 119"/>
                <a:gd name="T51" fmla="*/ 58 h 118"/>
                <a:gd name="T52" fmla="*/ 23 w 119"/>
                <a:gd name="T53" fmla="*/ 58 h 118"/>
                <a:gd name="T54" fmla="*/ 23 w 119"/>
                <a:gd name="T55" fmla="*/ 44 h 118"/>
                <a:gd name="T56" fmla="*/ 8 w 119"/>
                <a:gd name="T57" fmla="*/ 44 h 118"/>
                <a:gd name="T58" fmla="*/ 67 w 119"/>
                <a:gd name="T59" fmla="*/ 37 h 118"/>
                <a:gd name="T60" fmla="*/ 119 w 119"/>
                <a:gd name="T61" fmla="*/ 37 h 118"/>
                <a:gd name="T62" fmla="*/ 119 w 119"/>
                <a:gd name="T63" fmla="*/ 44 h 118"/>
                <a:gd name="T64" fmla="*/ 67 w 119"/>
                <a:gd name="T65" fmla="*/ 44 h 118"/>
                <a:gd name="T66" fmla="*/ 67 w 119"/>
                <a:gd name="T67" fmla="*/ 37 h 118"/>
                <a:gd name="T68" fmla="*/ 38 w 119"/>
                <a:gd name="T69" fmla="*/ 14 h 118"/>
                <a:gd name="T70" fmla="*/ 38 w 119"/>
                <a:gd name="T71" fmla="*/ 29 h 118"/>
                <a:gd name="T72" fmla="*/ 52 w 119"/>
                <a:gd name="T73" fmla="*/ 29 h 118"/>
                <a:gd name="T74" fmla="*/ 52 w 119"/>
                <a:gd name="T75" fmla="*/ 14 h 118"/>
                <a:gd name="T76" fmla="*/ 38 w 119"/>
                <a:gd name="T77" fmla="*/ 14 h 118"/>
                <a:gd name="T78" fmla="*/ 8 w 119"/>
                <a:gd name="T79" fmla="*/ 14 h 118"/>
                <a:gd name="T80" fmla="*/ 8 w 119"/>
                <a:gd name="T81" fmla="*/ 29 h 118"/>
                <a:gd name="T82" fmla="*/ 23 w 119"/>
                <a:gd name="T83" fmla="*/ 29 h 118"/>
                <a:gd name="T84" fmla="*/ 23 w 119"/>
                <a:gd name="T85" fmla="*/ 14 h 118"/>
                <a:gd name="T86" fmla="*/ 8 w 119"/>
                <a:gd name="T87" fmla="*/ 14 h 118"/>
                <a:gd name="T88" fmla="*/ 0 w 119"/>
                <a:gd name="T89" fmla="*/ 0 h 118"/>
                <a:gd name="T90" fmla="*/ 60 w 119"/>
                <a:gd name="T91" fmla="*/ 0 h 118"/>
                <a:gd name="T92" fmla="*/ 60 w 119"/>
                <a:gd name="T93" fmla="*/ 118 h 118"/>
                <a:gd name="T94" fmla="*/ 0 w 119"/>
                <a:gd name="T95" fmla="*/ 118 h 118"/>
                <a:gd name="T96" fmla="*/ 0 w 119"/>
                <a:gd name="T9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38" y="73"/>
                  </a:moveTo>
                  <a:lnTo>
                    <a:pt x="38" y="88"/>
                  </a:lnTo>
                  <a:lnTo>
                    <a:pt x="52" y="88"/>
                  </a:lnTo>
                  <a:lnTo>
                    <a:pt x="52" y="73"/>
                  </a:lnTo>
                  <a:lnTo>
                    <a:pt x="38" y="73"/>
                  </a:lnTo>
                  <a:close/>
                  <a:moveTo>
                    <a:pt x="8" y="73"/>
                  </a:moveTo>
                  <a:lnTo>
                    <a:pt x="8" y="88"/>
                  </a:lnTo>
                  <a:lnTo>
                    <a:pt x="23" y="88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2"/>
                  </a:moveTo>
                  <a:lnTo>
                    <a:pt x="119" y="52"/>
                  </a:lnTo>
                  <a:lnTo>
                    <a:pt x="119" y="118"/>
                  </a:lnTo>
                  <a:lnTo>
                    <a:pt x="104" y="118"/>
                  </a:lnTo>
                  <a:lnTo>
                    <a:pt x="104" y="88"/>
                  </a:lnTo>
                  <a:lnTo>
                    <a:pt x="82" y="88"/>
                  </a:lnTo>
                  <a:lnTo>
                    <a:pt x="82" y="118"/>
                  </a:lnTo>
                  <a:lnTo>
                    <a:pt x="67" y="118"/>
                  </a:lnTo>
                  <a:lnTo>
                    <a:pt x="67" y="52"/>
                  </a:lnTo>
                  <a:close/>
                  <a:moveTo>
                    <a:pt x="38" y="44"/>
                  </a:moveTo>
                  <a:lnTo>
                    <a:pt x="38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8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7"/>
                  </a:moveTo>
                  <a:lnTo>
                    <a:pt x="119" y="37"/>
                  </a:lnTo>
                  <a:lnTo>
                    <a:pt x="119" y="44"/>
                  </a:lnTo>
                  <a:lnTo>
                    <a:pt x="67" y="44"/>
                  </a:lnTo>
                  <a:lnTo>
                    <a:pt x="67" y="37"/>
                  </a:lnTo>
                  <a:close/>
                  <a:moveTo>
                    <a:pt x="38" y="14"/>
                  </a:moveTo>
                  <a:lnTo>
                    <a:pt x="38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8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C208D2B5-EC3D-4A3E-B9AB-EEC2D4719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1113" y="4303979"/>
              <a:ext cx="186262" cy="186262"/>
            </a:xfrm>
            <a:custGeom>
              <a:avLst/>
              <a:gdLst>
                <a:gd name="T0" fmla="*/ 83 w 125"/>
                <a:gd name="T1" fmla="*/ 16 h 125"/>
                <a:gd name="T2" fmla="*/ 111 w 125"/>
                <a:gd name="T3" fmla="*/ 42 h 125"/>
                <a:gd name="T4" fmla="*/ 107 w 125"/>
                <a:gd name="T5" fmla="*/ 85 h 125"/>
                <a:gd name="T6" fmla="*/ 92 w 125"/>
                <a:gd name="T7" fmla="*/ 88 h 125"/>
                <a:gd name="T8" fmla="*/ 78 w 125"/>
                <a:gd name="T9" fmla="*/ 92 h 125"/>
                <a:gd name="T10" fmla="*/ 64 w 125"/>
                <a:gd name="T11" fmla="*/ 98 h 125"/>
                <a:gd name="T12" fmla="*/ 50 w 125"/>
                <a:gd name="T13" fmla="*/ 105 h 125"/>
                <a:gd name="T14" fmla="*/ 39 w 125"/>
                <a:gd name="T15" fmla="*/ 112 h 125"/>
                <a:gd name="T16" fmla="*/ 28 w 125"/>
                <a:gd name="T17" fmla="*/ 118 h 125"/>
                <a:gd name="T18" fmla="*/ 23 w 125"/>
                <a:gd name="T19" fmla="*/ 122 h 125"/>
                <a:gd name="T20" fmla="*/ 20 w 125"/>
                <a:gd name="T21" fmla="*/ 125 h 125"/>
                <a:gd name="T22" fmla="*/ 14 w 125"/>
                <a:gd name="T23" fmla="*/ 118 h 125"/>
                <a:gd name="T24" fmla="*/ 47 w 125"/>
                <a:gd name="T25" fmla="*/ 85 h 125"/>
                <a:gd name="T26" fmla="*/ 52 w 125"/>
                <a:gd name="T27" fmla="*/ 85 h 125"/>
                <a:gd name="T28" fmla="*/ 56 w 125"/>
                <a:gd name="T29" fmla="*/ 85 h 125"/>
                <a:gd name="T30" fmla="*/ 60 w 125"/>
                <a:gd name="T31" fmla="*/ 82 h 125"/>
                <a:gd name="T32" fmla="*/ 63 w 125"/>
                <a:gd name="T33" fmla="*/ 78 h 125"/>
                <a:gd name="T34" fmla="*/ 63 w 125"/>
                <a:gd name="T35" fmla="*/ 74 h 125"/>
                <a:gd name="T36" fmla="*/ 63 w 125"/>
                <a:gd name="T37" fmla="*/ 69 h 125"/>
                <a:gd name="T38" fmla="*/ 60 w 125"/>
                <a:gd name="T39" fmla="*/ 65 h 125"/>
                <a:gd name="T40" fmla="*/ 56 w 125"/>
                <a:gd name="T41" fmla="*/ 62 h 125"/>
                <a:gd name="T42" fmla="*/ 52 w 125"/>
                <a:gd name="T43" fmla="*/ 62 h 125"/>
                <a:gd name="T44" fmla="*/ 47 w 125"/>
                <a:gd name="T45" fmla="*/ 62 h 125"/>
                <a:gd name="T46" fmla="*/ 43 w 125"/>
                <a:gd name="T47" fmla="*/ 65 h 125"/>
                <a:gd name="T48" fmla="*/ 40 w 125"/>
                <a:gd name="T49" fmla="*/ 69 h 125"/>
                <a:gd name="T50" fmla="*/ 40 w 125"/>
                <a:gd name="T51" fmla="*/ 74 h 125"/>
                <a:gd name="T52" fmla="*/ 40 w 125"/>
                <a:gd name="T53" fmla="*/ 78 h 125"/>
                <a:gd name="T54" fmla="*/ 7 w 125"/>
                <a:gd name="T55" fmla="*/ 112 h 125"/>
                <a:gd name="T56" fmla="*/ 0 w 125"/>
                <a:gd name="T57" fmla="*/ 105 h 125"/>
                <a:gd name="T58" fmla="*/ 3 w 125"/>
                <a:gd name="T59" fmla="*/ 102 h 125"/>
                <a:gd name="T60" fmla="*/ 7 w 125"/>
                <a:gd name="T61" fmla="*/ 97 h 125"/>
                <a:gd name="T62" fmla="*/ 14 w 125"/>
                <a:gd name="T63" fmla="*/ 88 h 125"/>
                <a:gd name="T64" fmla="*/ 20 w 125"/>
                <a:gd name="T65" fmla="*/ 76 h 125"/>
                <a:gd name="T66" fmla="*/ 27 w 125"/>
                <a:gd name="T67" fmla="*/ 62 h 125"/>
                <a:gd name="T68" fmla="*/ 34 w 125"/>
                <a:gd name="T69" fmla="*/ 48 h 125"/>
                <a:gd name="T70" fmla="*/ 38 w 125"/>
                <a:gd name="T71" fmla="*/ 33 h 125"/>
                <a:gd name="T72" fmla="*/ 40 w 125"/>
                <a:gd name="T73" fmla="*/ 18 h 125"/>
                <a:gd name="T74" fmla="*/ 83 w 125"/>
                <a:gd name="T75" fmla="*/ 16 h 125"/>
                <a:gd name="T76" fmla="*/ 99 w 125"/>
                <a:gd name="T77" fmla="*/ 0 h 125"/>
                <a:gd name="T78" fmla="*/ 125 w 125"/>
                <a:gd name="T79" fmla="*/ 26 h 125"/>
                <a:gd name="T80" fmla="*/ 118 w 125"/>
                <a:gd name="T81" fmla="*/ 34 h 125"/>
                <a:gd name="T82" fmla="*/ 91 w 125"/>
                <a:gd name="T83" fmla="*/ 8 h 125"/>
                <a:gd name="T84" fmla="*/ 99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83" y="16"/>
                  </a:moveTo>
                  <a:lnTo>
                    <a:pt x="111" y="42"/>
                  </a:lnTo>
                  <a:lnTo>
                    <a:pt x="107" y="85"/>
                  </a:lnTo>
                  <a:lnTo>
                    <a:pt x="92" y="88"/>
                  </a:lnTo>
                  <a:lnTo>
                    <a:pt x="78" y="92"/>
                  </a:lnTo>
                  <a:lnTo>
                    <a:pt x="64" y="98"/>
                  </a:lnTo>
                  <a:lnTo>
                    <a:pt x="50" y="105"/>
                  </a:lnTo>
                  <a:lnTo>
                    <a:pt x="39" y="112"/>
                  </a:lnTo>
                  <a:lnTo>
                    <a:pt x="28" y="118"/>
                  </a:lnTo>
                  <a:lnTo>
                    <a:pt x="23" y="122"/>
                  </a:lnTo>
                  <a:lnTo>
                    <a:pt x="20" y="125"/>
                  </a:lnTo>
                  <a:lnTo>
                    <a:pt x="14" y="118"/>
                  </a:lnTo>
                  <a:lnTo>
                    <a:pt x="47" y="85"/>
                  </a:lnTo>
                  <a:lnTo>
                    <a:pt x="52" y="85"/>
                  </a:lnTo>
                  <a:lnTo>
                    <a:pt x="56" y="85"/>
                  </a:lnTo>
                  <a:lnTo>
                    <a:pt x="60" y="82"/>
                  </a:lnTo>
                  <a:lnTo>
                    <a:pt x="63" y="78"/>
                  </a:lnTo>
                  <a:lnTo>
                    <a:pt x="63" y="74"/>
                  </a:lnTo>
                  <a:lnTo>
                    <a:pt x="63" y="69"/>
                  </a:lnTo>
                  <a:lnTo>
                    <a:pt x="60" y="65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47" y="62"/>
                  </a:lnTo>
                  <a:lnTo>
                    <a:pt x="43" y="65"/>
                  </a:lnTo>
                  <a:lnTo>
                    <a:pt x="40" y="69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7" y="112"/>
                  </a:lnTo>
                  <a:lnTo>
                    <a:pt x="0" y="105"/>
                  </a:lnTo>
                  <a:lnTo>
                    <a:pt x="3" y="102"/>
                  </a:lnTo>
                  <a:lnTo>
                    <a:pt x="7" y="97"/>
                  </a:lnTo>
                  <a:lnTo>
                    <a:pt x="14" y="88"/>
                  </a:lnTo>
                  <a:lnTo>
                    <a:pt x="20" y="76"/>
                  </a:lnTo>
                  <a:lnTo>
                    <a:pt x="27" y="62"/>
                  </a:lnTo>
                  <a:lnTo>
                    <a:pt x="34" y="48"/>
                  </a:lnTo>
                  <a:lnTo>
                    <a:pt x="38" y="33"/>
                  </a:lnTo>
                  <a:lnTo>
                    <a:pt x="40" y="18"/>
                  </a:lnTo>
                  <a:lnTo>
                    <a:pt x="83" y="16"/>
                  </a:lnTo>
                  <a:close/>
                  <a:moveTo>
                    <a:pt x="99" y="0"/>
                  </a:moveTo>
                  <a:lnTo>
                    <a:pt x="125" y="26"/>
                  </a:lnTo>
                  <a:lnTo>
                    <a:pt x="118" y="34"/>
                  </a:lnTo>
                  <a:lnTo>
                    <a:pt x="91" y="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780EBF5A-8925-420D-832E-C5081503F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081955"/>
              <a:ext cx="168381" cy="168381"/>
            </a:xfrm>
            <a:custGeom>
              <a:avLst/>
              <a:gdLst>
                <a:gd name="T0" fmla="*/ 36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7 w 113"/>
                <a:gd name="T7" fmla="*/ 109 h 113"/>
                <a:gd name="T8" fmla="*/ 57 w 113"/>
                <a:gd name="T9" fmla="*/ 113 h 113"/>
                <a:gd name="T10" fmla="*/ 49 w 113"/>
                <a:gd name="T11" fmla="*/ 112 h 113"/>
                <a:gd name="T12" fmla="*/ 42 w 113"/>
                <a:gd name="T13" fmla="*/ 110 h 113"/>
                <a:gd name="T14" fmla="*/ 36 w 113"/>
                <a:gd name="T15" fmla="*/ 109 h 113"/>
                <a:gd name="T16" fmla="*/ 36 w 113"/>
                <a:gd name="T17" fmla="*/ 85 h 113"/>
                <a:gd name="T18" fmla="*/ 28 w 113"/>
                <a:gd name="T19" fmla="*/ 54 h 113"/>
                <a:gd name="T20" fmla="*/ 28 w 113"/>
                <a:gd name="T21" fmla="*/ 105 h 113"/>
                <a:gd name="T22" fmla="*/ 14 w 113"/>
                <a:gd name="T23" fmla="*/ 94 h 113"/>
                <a:gd name="T24" fmla="*/ 5 w 113"/>
                <a:gd name="T25" fmla="*/ 78 h 113"/>
                <a:gd name="T26" fmla="*/ 28 w 113"/>
                <a:gd name="T27" fmla="*/ 54 h 113"/>
                <a:gd name="T28" fmla="*/ 85 w 113"/>
                <a:gd name="T29" fmla="*/ 8 h 113"/>
                <a:gd name="T30" fmla="*/ 99 w 113"/>
                <a:gd name="T31" fmla="*/ 20 h 113"/>
                <a:gd name="T32" fmla="*/ 109 w 113"/>
                <a:gd name="T33" fmla="*/ 36 h 113"/>
                <a:gd name="T34" fmla="*/ 113 w 113"/>
                <a:gd name="T35" fmla="*/ 56 h 113"/>
                <a:gd name="T36" fmla="*/ 113 w 113"/>
                <a:gd name="T37" fmla="*/ 64 h 113"/>
                <a:gd name="T38" fmla="*/ 111 w 113"/>
                <a:gd name="T39" fmla="*/ 70 h 113"/>
                <a:gd name="T40" fmla="*/ 109 w 113"/>
                <a:gd name="T41" fmla="*/ 77 h 113"/>
                <a:gd name="T42" fmla="*/ 85 w 113"/>
                <a:gd name="T43" fmla="*/ 77 h 113"/>
                <a:gd name="T44" fmla="*/ 85 w 113"/>
                <a:gd name="T45" fmla="*/ 8 h 113"/>
                <a:gd name="T46" fmla="*/ 29 w 113"/>
                <a:gd name="T47" fmla="*/ 6 h 113"/>
                <a:gd name="T48" fmla="*/ 48 w 113"/>
                <a:gd name="T49" fmla="*/ 24 h 113"/>
                <a:gd name="T50" fmla="*/ 2 w 113"/>
                <a:gd name="T51" fmla="*/ 70 h 113"/>
                <a:gd name="T52" fmla="*/ 1 w 113"/>
                <a:gd name="T53" fmla="*/ 64 h 113"/>
                <a:gd name="T54" fmla="*/ 0 w 113"/>
                <a:gd name="T55" fmla="*/ 56 h 113"/>
                <a:gd name="T56" fmla="*/ 4 w 113"/>
                <a:gd name="T57" fmla="*/ 36 h 113"/>
                <a:gd name="T58" fmla="*/ 14 w 113"/>
                <a:gd name="T59" fmla="*/ 18 h 113"/>
                <a:gd name="T60" fmla="*/ 29 w 113"/>
                <a:gd name="T61" fmla="*/ 6 h 113"/>
                <a:gd name="T62" fmla="*/ 57 w 113"/>
                <a:gd name="T63" fmla="*/ 0 h 113"/>
                <a:gd name="T64" fmla="*/ 64 w 113"/>
                <a:gd name="T65" fmla="*/ 0 h 113"/>
                <a:gd name="T66" fmla="*/ 72 w 113"/>
                <a:gd name="T67" fmla="*/ 1 h 113"/>
                <a:gd name="T68" fmla="*/ 78 w 113"/>
                <a:gd name="T69" fmla="*/ 4 h 113"/>
                <a:gd name="T70" fmla="*/ 78 w 113"/>
                <a:gd name="T71" fmla="*/ 44 h 113"/>
                <a:gd name="T72" fmla="*/ 37 w 113"/>
                <a:gd name="T73" fmla="*/ 2 h 113"/>
                <a:gd name="T74" fmla="*/ 46 w 113"/>
                <a:gd name="T75" fmla="*/ 1 h 113"/>
                <a:gd name="T76" fmla="*/ 57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6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7" y="109"/>
                  </a:lnTo>
                  <a:lnTo>
                    <a:pt x="57" y="113"/>
                  </a:lnTo>
                  <a:lnTo>
                    <a:pt x="49" y="112"/>
                  </a:lnTo>
                  <a:lnTo>
                    <a:pt x="42" y="110"/>
                  </a:lnTo>
                  <a:lnTo>
                    <a:pt x="36" y="109"/>
                  </a:lnTo>
                  <a:lnTo>
                    <a:pt x="36" y="85"/>
                  </a:lnTo>
                  <a:close/>
                  <a:moveTo>
                    <a:pt x="28" y="54"/>
                  </a:moveTo>
                  <a:lnTo>
                    <a:pt x="28" y="105"/>
                  </a:lnTo>
                  <a:lnTo>
                    <a:pt x="14" y="94"/>
                  </a:lnTo>
                  <a:lnTo>
                    <a:pt x="5" y="78"/>
                  </a:lnTo>
                  <a:lnTo>
                    <a:pt x="28" y="54"/>
                  </a:lnTo>
                  <a:close/>
                  <a:moveTo>
                    <a:pt x="85" y="8"/>
                  </a:moveTo>
                  <a:lnTo>
                    <a:pt x="99" y="20"/>
                  </a:lnTo>
                  <a:lnTo>
                    <a:pt x="109" y="36"/>
                  </a:lnTo>
                  <a:lnTo>
                    <a:pt x="113" y="56"/>
                  </a:lnTo>
                  <a:lnTo>
                    <a:pt x="113" y="64"/>
                  </a:lnTo>
                  <a:lnTo>
                    <a:pt x="111" y="70"/>
                  </a:lnTo>
                  <a:lnTo>
                    <a:pt x="109" y="77"/>
                  </a:lnTo>
                  <a:lnTo>
                    <a:pt x="85" y="77"/>
                  </a:lnTo>
                  <a:lnTo>
                    <a:pt x="85" y="8"/>
                  </a:lnTo>
                  <a:close/>
                  <a:moveTo>
                    <a:pt x="29" y="6"/>
                  </a:moveTo>
                  <a:lnTo>
                    <a:pt x="48" y="24"/>
                  </a:lnTo>
                  <a:lnTo>
                    <a:pt x="2" y="70"/>
                  </a:lnTo>
                  <a:lnTo>
                    <a:pt x="1" y="64"/>
                  </a:lnTo>
                  <a:lnTo>
                    <a:pt x="0" y="56"/>
                  </a:lnTo>
                  <a:lnTo>
                    <a:pt x="4" y="36"/>
                  </a:lnTo>
                  <a:lnTo>
                    <a:pt x="14" y="18"/>
                  </a:lnTo>
                  <a:lnTo>
                    <a:pt x="29" y="6"/>
                  </a:lnTo>
                  <a:close/>
                  <a:moveTo>
                    <a:pt x="57" y="0"/>
                  </a:moveTo>
                  <a:lnTo>
                    <a:pt x="64" y="0"/>
                  </a:lnTo>
                  <a:lnTo>
                    <a:pt x="72" y="1"/>
                  </a:lnTo>
                  <a:lnTo>
                    <a:pt x="78" y="4"/>
                  </a:lnTo>
                  <a:lnTo>
                    <a:pt x="78" y="44"/>
                  </a:lnTo>
                  <a:lnTo>
                    <a:pt x="37" y="2"/>
                  </a:lnTo>
                  <a:lnTo>
                    <a:pt x="46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E9288E6F-F914-4AE7-92C6-3B15A417E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2732" y="4280137"/>
              <a:ext cx="156460" cy="126658"/>
            </a:xfrm>
            <a:custGeom>
              <a:avLst/>
              <a:gdLst>
                <a:gd name="T0" fmla="*/ 32 w 105"/>
                <a:gd name="T1" fmla="*/ 20 h 85"/>
                <a:gd name="T2" fmla="*/ 59 w 105"/>
                <a:gd name="T3" fmla="*/ 53 h 85"/>
                <a:gd name="T4" fmla="*/ 72 w 105"/>
                <a:gd name="T5" fmla="*/ 42 h 85"/>
                <a:gd name="T6" fmla="*/ 92 w 105"/>
                <a:gd name="T7" fmla="*/ 72 h 85"/>
                <a:gd name="T8" fmla="*/ 14 w 105"/>
                <a:gd name="T9" fmla="*/ 72 h 85"/>
                <a:gd name="T10" fmla="*/ 32 w 105"/>
                <a:gd name="T11" fmla="*/ 20 h 85"/>
                <a:gd name="T12" fmla="*/ 82 w 105"/>
                <a:gd name="T13" fmla="*/ 13 h 85"/>
                <a:gd name="T14" fmla="*/ 86 w 105"/>
                <a:gd name="T15" fmla="*/ 13 h 85"/>
                <a:gd name="T16" fmla="*/ 90 w 105"/>
                <a:gd name="T17" fmla="*/ 16 h 85"/>
                <a:gd name="T18" fmla="*/ 91 w 105"/>
                <a:gd name="T19" fmla="*/ 19 h 85"/>
                <a:gd name="T20" fmla="*/ 92 w 105"/>
                <a:gd name="T21" fmla="*/ 22 h 85"/>
                <a:gd name="T22" fmla="*/ 91 w 105"/>
                <a:gd name="T23" fmla="*/ 26 h 85"/>
                <a:gd name="T24" fmla="*/ 90 w 105"/>
                <a:gd name="T25" fmla="*/ 30 h 85"/>
                <a:gd name="T26" fmla="*/ 86 w 105"/>
                <a:gd name="T27" fmla="*/ 32 h 85"/>
                <a:gd name="T28" fmla="*/ 82 w 105"/>
                <a:gd name="T29" fmla="*/ 33 h 85"/>
                <a:gd name="T30" fmla="*/ 79 w 105"/>
                <a:gd name="T31" fmla="*/ 32 h 85"/>
                <a:gd name="T32" fmla="*/ 75 w 105"/>
                <a:gd name="T33" fmla="*/ 30 h 85"/>
                <a:gd name="T34" fmla="*/ 74 w 105"/>
                <a:gd name="T35" fmla="*/ 26 h 85"/>
                <a:gd name="T36" fmla="*/ 72 w 105"/>
                <a:gd name="T37" fmla="*/ 22 h 85"/>
                <a:gd name="T38" fmla="*/ 74 w 105"/>
                <a:gd name="T39" fmla="*/ 19 h 85"/>
                <a:gd name="T40" fmla="*/ 75 w 105"/>
                <a:gd name="T41" fmla="*/ 16 h 85"/>
                <a:gd name="T42" fmla="*/ 79 w 105"/>
                <a:gd name="T43" fmla="*/ 13 h 85"/>
                <a:gd name="T44" fmla="*/ 82 w 105"/>
                <a:gd name="T45" fmla="*/ 13 h 85"/>
                <a:gd name="T46" fmla="*/ 7 w 105"/>
                <a:gd name="T47" fmla="*/ 7 h 85"/>
                <a:gd name="T48" fmla="*/ 7 w 105"/>
                <a:gd name="T49" fmla="*/ 78 h 85"/>
                <a:gd name="T50" fmla="*/ 99 w 105"/>
                <a:gd name="T51" fmla="*/ 78 h 85"/>
                <a:gd name="T52" fmla="*/ 99 w 105"/>
                <a:gd name="T53" fmla="*/ 7 h 85"/>
                <a:gd name="T54" fmla="*/ 7 w 105"/>
                <a:gd name="T55" fmla="*/ 7 h 85"/>
                <a:gd name="T56" fmla="*/ 0 w 105"/>
                <a:gd name="T57" fmla="*/ 0 h 85"/>
                <a:gd name="T58" fmla="*/ 105 w 105"/>
                <a:gd name="T59" fmla="*/ 0 h 85"/>
                <a:gd name="T60" fmla="*/ 105 w 105"/>
                <a:gd name="T61" fmla="*/ 85 h 85"/>
                <a:gd name="T62" fmla="*/ 0 w 105"/>
                <a:gd name="T63" fmla="*/ 85 h 85"/>
                <a:gd name="T64" fmla="*/ 0 w 105"/>
                <a:gd name="T6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85">
                  <a:moveTo>
                    <a:pt x="32" y="20"/>
                  </a:moveTo>
                  <a:lnTo>
                    <a:pt x="59" y="53"/>
                  </a:lnTo>
                  <a:lnTo>
                    <a:pt x="72" y="42"/>
                  </a:lnTo>
                  <a:lnTo>
                    <a:pt x="92" y="72"/>
                  </a:lnTo>
                  <a:lnTo>
                    <a:pt x="14" y="72"/>
                  </a:lnTo>
                  <a:lnTo>
                    <a:pt x="32" y="20"/>
                  </a:lnTo>
                  <a:close/>
                  <a:moveTo>
                    <a:pt x="82" y="13"/>
                  </a:moveTo>
                  <a:lnTo>
                    <a:pt x="86" y="13"/>
                  </a:lnTo>
                  <a:lnTo>
                    <a:pt x="90" y="16"/>
                  </a:lnTo>
                  <a:lnTo>
                    <a:pt x="91" y="19"/>
                  </a:lnTo>
                  <a:lnTo>
                    <a:pt x="92" y="22"/>
                  </a:lnTo>
                  <a:lnTo>
                    <a:pt x="91" y="26"/>
                  </a:lnTo>
                  <a:lnTo>
                    <a:pt x="90" y="30"/>
                  </a:lnTo>
                  <a:lnTo>
                    <a:pt x="86" y="32"/>
                  </a:lnTo>
                  <a:lnTo>
                    <a:pt x="82" y="33"/>
                  </a:lnTo>
                  <a:lnTo>
                    <a:pt x="79" y="32"/>
                  </a:lnTo>
                  <a:lnTo>
                    <a:pt x="75" y="30"/>
                  </a:lnTo>
                  <a:lnTo>
                    <a:pt x="74" y="26"/>
                  </a:lnTo>
                  <a:lnTo>
                    <a:pt x="72" y="22"/>
                  </a:lnTo>
                  <a:lnTo>
                    <a:pt x="74" y="19"/>
                  </a:lnTo>
                  <a:lnTo>
                    <a:pt x="75" y="16"/>
                  </a:lnTo>
                  <a:lnTo>
                    <a:pt x="79" y="13"/>
                  </a:lnTo>
                  <a:lnTo>
                    <a:pt x="82" y="13"/>
                  </a:lnTo>
                  <a:close/>
                  <a:moveTo>
                    <a:pt x="7" y="7"/>
                  </a:moveTo>
                  <a:lnTo>
                    <a:pt x="7" y="78"/>
                  </a:lnTo>
                  <a:lnTo>
                    <a:pt x="99" y="78"/>
                  </a:lnTo>
                  <a:lnTo>
                    <a:pt x="99" y="7"/>
                  </a:lnTo>
                  <a:lnTo>
                    <a:pt x="7" y="7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0C2076ED-4212-4798-95CF-7582A5331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4455968"/>
              <a:ext cx="147520" cy="183281"/>
            </a:xfrm>
            <a:custGeom>
              <a:avLst/>
              <a:gdLst>
                <a:gd name="T0" fmla="*/ 63 w 99"/>
                <a:gd name="T1" fmla="*/ 60 h 123"/>
                <a:gd name="T2" fmla="*/ 52 w 99"/>
                <a:gd name="T3" fmla="*/ 84 h 123"/>
                <a:gd name="T4" fmla="*/ 39 w 99"/>
                <a:gd name="T5" fmla="*/ 101 h 123"/>
                <a:gd name="T6" fmla="*/ 27 w 99"/>
                <a:gd name="T7" fmla="*/ 113 h 123"/>
                <a:gd name="T8" fmla="*/ 16 w 99"/>
                <a:gd name="T9" fmla="*/ 120 h 123"/>
                <a:gd name="T10" fmla="*/ 9 w 99"/>
                <a:gd name="T11" fmla="*/ 123 h 123"/>
                <a:gd name="T12" fmla="*/ 5 w 99"/>
                <a:gd name="T13" fmla="*/ 121 h 123"/>
                <a:gd name="T14" fmla="*/ 3 w 99"/>
                <a:gd name="T15" fmla="*/ 120 h 123"/>
                <a:gd name="T16" fmla="*/ 1 w 99"/>
                <a:gd name="T17" fmla="*/ 119 h 123"/>
                <a:gd name="T18" fmla="*/ 0 w 99"/>
                <a:gd name="T19" fmla="*/ 117 h 123"/>
                <a:gd name="T20" fmla="*/ 0 w 99"/>
                <a:gd name="T21" fmla="*/ 116 h 123"/>
                <a:gd name="T22" fmla="*/ 0 w 99"/>
                <a:gd name="T23" fmla="*/ 115 h 123"/>
                <a:gd name="T24" fmla="*/ 5 w 99"/>
                <a:gd name="T25" fmla="*/ 113 h 123"/>
                <a:gd name="T26" fmla="*/ 16 w 99"/>
                <a:gd name="T27" fmla="*/ 108 h 123"/>
                <a:gd name="T28" fmla="*/ 31 w 99"/>
                <a:gd name="T29" fmla="*/ 99 h 123"/>
                <a:gd name="T30" fmla="*/ 48 w 99"/>
                <a:gd name="T31" fmla="*/ 83 h 123"/>
                <a:gd name="T32" fmla="*/ 63 w 99"/>
                <a:gd name="T33" fmla="*/ 60 h 123"/>
                <a:gd name="T34" fmla="*/ 73 w 99"/>
                <a:gd name="T35" fmla="*/ 0 h 123"/>
                <a:gd name="T36" fmla="*/ 80 w 99"/>
                <a:gd name="T37" fmla="*/ 11 h 123"/>
                <a:gd name="T38" fmla="*/ 88 w 99"/>
                <a:gd name="T39" fmla="*/ 26 h 123"/>
                <a:gd name="T40" fmla="*/ 95 w 99"/>
                <a:gd name="T41" fmla="*/ 43 h 123"/>
                <a:gd name="T42" fmla="*/ 99 w 99"/>
                <a:gd name="T43" fmla="*/ 63 h 123"/>
                <a:gd name="T44" fmla="*/ 97 w 99"/>
                <a:gd name="T45" fmla="*/ 84 h 123"/>
                <a:gd name="T46" fmla="*/ 91 w 99"/>
                <a:gd name="T47" fmla="*/ 99 h 123"/>
                <a:gd name="T48" fmla="*/ 83 w 99"/>
                <a:gd name="T49" fmla="*/ 109 h 123"/>
                <a:gd name="T50" fmla="*/ 73 w 99"/>
                <a:gd name="T51" fmla="*/ 116 h 123"/>
                <a:gd name="T52" fmla="*/ 63 w 99"/>
                <a:gd name="T53" fmla="*/ 119 h 123"/>
                <a:gd name="T54" fmla="*/ 52 w 99"/>
                <a:gd name="T55" fmla="*/ 117 h 123"/>
                <a:gd name="T56" fmla="*/ 41 w 99"/>
                <a:gd name="T57" fmla="*/ 109 h 123"/>
                <a:gd name="T58" fmla="*/ 56 w 99"/>
                <a:gd name="T59" fmla="*/ 92 h 123"/>
                <a:gd name="T60" fmla="*/ 64 w 99"/>
                <a:gd name="T61" fmla="*/ 76 h 123"/>
                <a:gd name="T62" fmla="*/ 68 w 99"/>
                <a:gd name="T63" fmla="*/ 62 h 123"/>
                <a:gd name="T64" fmla="*/ 68 w 99"/>
                <a:gd name="T65" fmla="*/ 51 h 123"/>
                <a:gd name="T66" fmla="*/ 67 w 99"/>
                <a:gd name="T67" fmla="*/ 43 h 123"/>
                <a:gd name="T68" fmla="*/ 65 w 99"/>
                <a:gd name="T69" fmla="*/ 40 h 123"/>
                <a:gd name="T70" fmla="*/ 52 w 99"/>
                <a:gd name="T71" fmla="*/ 66 h 123"/>
                <a:gd name="T72" fmla="*/ 36 w 99"/>
                <a:gd name="T73" fmla="*/ 84 h 123"/>
                <a:gd name="T74" fmla="*/ 19 w 99"/>
                <a:gd name="T75" fmla="*/ 96 h 123"/>
                <a:gd name="T76" fmla="*/ 9 w 99"/>
                <a:gd name="T77" fmla="*/ 89 h 123"/>
                <a:gd name="T78" fmla="*/ 4 w 99"/>
                <a:gd name="T79" fmla="*/ 79 h 123"/>
                <a:gd name="T80" fmla="*/ 3 w 99"/>
                <a:gd name="T81" fmla="*/ 67 h 123"/>
                <a:gd name="T82" fmla="*/ 5 w 99"/>
                <a:gd name="T83" fmla="*/ 54 h 123"/>
                <a:gd name="T84" fmla="*/ 15 w 99"/>
                <a:gd name="T85" fmla="*/ 42 h 123"/>
                <a:gd name="T86" fmla="*/ 25 w 99"/>
                <a:gd name="T87" fmla="*/ 32 h 123"/>
                <a:gd name="T88" fmla="*/ 36 w 99"/>
                <a:gd name="T89" fmla="*/ 27 h 123"/>
                <a:gd name="T90" fmla="*/ 45 w 99"/>
                <a:gd name="T91" fmla="*/ 24 h 123"/>
                <a:gd name="T92" fmla="*/ 55 w 99"/>
                <a:gd name="T93" fmla="*/ 20 h 123"/>
                <a:gd name="T94" fmla="*/ 64 w 99"/>
                <a:gd name="T95" fmla="*/ 14 h 123"/>
                <a:gd name="T96" fmla="*/ 73 w 99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23">
                  <a:moveTo>
                    <a:pt x="63" y="60"/>
                  </a:moveTo>
                  <a:lnTo>
                    <a:pt x="52" y="84"/>
                  </a:lnTo>
                  <a:lnTo>
                    <a:pt x="39" y="101"/>
                  </a:lnTo>
                  <a:lnTo>
                    <a:pt x="27" y="113"/>
                  </a:lnTo>
                  <a:lnTo>
                    <a:pt x="16" y="120"/>
                  </a:lnTo>
                  <a:lnTo>
                    <a:pt x="9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1" y="99"/>
                  </a:lnTo>
                  <a:lnTo>
                    <a:pt x="48" y="83"/>
                  </a:lnTo>
                  <a:lnTo>
                    <a:pt x="63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6"/>
                  </a:lnTo>
                  <a:lnTo>
                    <a:pt x="95" y="43"/>
                  </a:lnTo>
                  <a:lnTo>
                    <a:pt x="99" y="63"/>
                  </a:lnTo>
                  <a:lnTo>
                    <a:pt x="97" y="84"/>
                  </a:lnTo>
                  <a:lnTo>
                    <a:pt x="91" y="99"/>
                  </a:lnTo>
                  <a:lnTo>
                    <a:pt x="83" y="109"/>
                  </a:lnTo>
                  <a:lnTo>
                    <a:pt x="73" y="116"/>
                  </a:lnTo>
                  <a:lnTo>
                    <a:pt x="63" y="119"/>
                  </a:lnTo>
                  <a:lnTo>
                    <a:pt x="52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2"/>
                  </a:lnTo>
                  <a:lnTo>
                    <a:pt x="68" y="51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52" y="66"/>
                  </a:lnTo>
                  <a:lnTo>
                    <a:pt x="36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3" y="67"/>
                  </a:lnTo>
                  <a:lnTo>
                    <a:pt x="5" y="54"/>
                  </a:lnTo>
                  <a:lnTo>
                    <a:pt x="15" y="42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5" y="20"/>
                  </a:lnTo>
                  <a:lnTo>
                    <a:pt x="64" y="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91">
              <a:extLst>
                <a:ext uri="{FF2B5EF4-FFF2-40B4-BE49-F238E27FC236}">
                  <a16:creationId xmlns:a16="http://schemas.microsoft.com/office/drawing/2014/main" id="{14A7C6C9-CC17-439C-A59F-4077C0EEE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956" y="3797346"/>
              <a:ext cx="225004" cy="169871"/>
            </a:xfrm>
            <a:custGeom>
              <a:avLst/>
              <a:gdLst>
                <a:gd name="T0" fmla="*/ 56 w 151"/>
                <a:gd name="T1" fmla="*/ 28 h 114"/>
                <a:gd name="T2" fmla="*/ 56 w 151"/>
                <a:gd name="T3" fmla="*/ 86 h 114"/>
                <a:gd name="T4" fmla="*/ 104 w 151"/>
                <a:gd name="T5" fmla="*/ 58 h 114"/>
                <a:gd name="T6" fmla="*/ 56 w 151"/>
                <a:gd name="T7" fmla="*/ 28 h 114"/>
                <a:gd name="T8" fmla="*/ 75 w 151"/>
                <a:gd name="T9" fmla="*/ 0 h 114"/>
                <a:gd name="T10" fmla="*/ 111 w 151"/>
                <a:gd name="T11" fmla="*/ 2 h 114"/>
                <a:gd name="T12" fmla="*/ 144 w 151"/>
                <a:gd name="T13" fmla="*/ 6 h 114"/>
                <a:gd name="T14" fmla="*/ 149 w 151"/>
                <a:gd name="T15" fmla="*/ 30 h 114"/>
                <a:gd name="T16" fmla="*/ 151 w 151"/>
                <a:gd name="T17" fmla="*/ 58 h 114"/>
                <a:gd name="T18" fmla="*/ 149 w 151"/>
                <a:gd name="T19" fmla="*/ 84 h 114"/>
                <a:gd name="T20" fmla="*/ 144 w 151"/>
                <a:gd name="T21" fmla="*/ 110 h 114"/>
                <a:gd name="T22" fmla="*/ 111 w 151"/>
                <a:gd name="T23" fmla="*/ 112 h 114"/>
                <a:gd name="T24" fmla="*/ 75 w 151"/>
                <a:gd name="T25" fmla="*/ 114 h 114"/>
                <a:gd name="T26" fmla="*/ 40 w 151"/>
                <a:gd name="T27" fmla="*/ 112 h 114"/>
                <a:gd name="T28" fmla="*/ 6 w 151"/>
                <a:gd name="T29" fmla="*/ 110 h 114"/>
                <a:gd name="T30" fmla="*/ 2 w 151"/>
                <a:gd name="T31" fmla="*/ 84 h 114"/>
                <a:gd name="T32" fmla="*/ 0 w 151"/>
                <a:gd name="T33" fmla="*/ 58 h 114"/>
                <a:gd name="T34" fmla="*/ 2 w 151"/>
                <a:gd name="T35" fmla="*/ 30 h 114"/>
                <a:gd name="T36" fmla="*/ 6 w 151"/>
                <a:gd name="T37" fmla="*/ 6 h 114"/>
                <a:gd name="T38" fmla="*/ 40 w 151"/>
                <a:gd name="T39" fmla="*/ 2 h 114"/>
                <a:gd name="T40" fmla="*/ 75 w 151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4">
                  <a:moveTo>
                    <a:pt x="56" y="28"/>
                  </a:moveTo>
                  <a:lnTo>
                    <a:pt x="56" y="86"/>
                  </a:lnTo>
                  <a:lnTo>
                    <a:pt x="104" y="58"/>
                  </a:lnTo>
                  <a:lnTo>
                    <a:pt x="56" y="28"/>
                  </a:lnTo>
                  <a:close/>
                  <a:moveTo>
                    <a:pt x="75" y="0"/>
                  </a:moveTo>
                  <a:lnTo>
                    <a:pt x="111" y="2"/>
                  </a:lnTo>
                  <a:lnTo>
                    <a:pt x="144" y="6"/>
                  </a:lnTo>
                  <a:lnTo>
                    <a:pt x="149" y="30"/>
                  </a:lnTo>
                  <a:lnTo>
                    <a:pt x="151" y="58"/>
                  </a:lnTo>
                  <a:lnTo>
                    <a:pt x="149" y="84"/>
                  </a:lnTo>
                  <a:lnTo>
                    <a:pt x="144" y="110"/>
                  </a:lnTo>
                  <a:lnTo>
                    <a:pt x="111" y="112"/>
                  </a:lnTo>
                  <a:lnTo>
                    <a:pt x="75" y="114"/>
                  </a:lnTo>
                  <a:lnTo>
                    <a:pt x="40" y="112"/>
                  </a:lnTo>
                  <a:lnTo>
                    <a:pt x="6" y="110"/>
                  </a:lnTo>
                  <a:lnTo>
                    <a:pt x="2" y="84"/>
                  </a:lnTo>
                  <a:lnTo>
                    <a:pt x="0" y="58"/>
                  </a:lnTo>
                  <a:lnTo>
                    <a:pt x="2" y="30"/>
                  </a:lnTo>
                  <a:lnTo>
                    <a:pt x="6" y="6"/>
                  </a:lnTo>
                  <a:lnTo>
                    <a:pt x="40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33F2A036-1847-4AD8-9891-E225D3863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075" y="4882137"/>
              <a:ext cx="250336" cy="251826"/>
            </a:xfrm>
            <a:custGeom>
              <a:avLst/>
              <a:gdLst>
                <a:gd name="T0" fmla="*/ 31 w 168"/>
                <a:gd name="T1" fmla="*/ 116 h 169"/>
                <a:gd name="T2" fmla="*/ 52 w 168"/>
                <a:gd name="T3" fmla="*/ 138 h 169"/>
                <a:gd name="T4" fmla="*/ 22 w 168"/>
                <a:gd name="T5" fmla="*/ 169 h 169"/>
                <a:gd name="T6" fmla="*/ 0 w 168"/>
                <a:gd name="T7" fmla="*/ 148 h 169"/>
                <a:gd name="T8" fmla="*/ 31 w 168"/>
                <a:gd name="T9" fmla="*/ 116 h 169"/>
                <a:gd name="T10" fmla="*/ 57 w 168"/>
                <a:gd name="T11" fmla="*/ 39 h 169"/>
                <a:gd name="T12" fmla="*/ 131 w 168"/>
                <a:gd name="T13" fmla="*/ 112 h 169"/>
                <a:gd name="T14" fmla="*/ 119 w 168"/>
                <a:gd name="T15" fmla="*/ 122 h 169"/>
                <a:gd name="T16" fmla="*/ 104 w 168"/>
                <a:gd name="T17" fmla="*/ 130 h 169"/>
                <a:gd name="T18" fmla="*/ 89 w 168"/>
                <a:gd name="T19" fmla="*/ 135 h 169"/>
                <a:gd name="T20" fmla="*/ 75 w 168"/>
                <a:gd name="T21" fmla="*/ 138 h 169"/>
                <a:gd name="T22" fmla="*/ 59 w 168"/>
                <a:gd name="T23" fmla="*/ 134 h 169"/>
                <a:gd name="T24" fmla="*/ 45 w 168"/>
                <a:gd name="T25" fmla="*/ 124 h 169"/>
                <a:gd name="T26" fmla="*/ 35 w 168"/>
                <a:gd name="T27" fmla="*/ 110 h 169"/>
                <a:gd name="T28" fmla="*/ 32 w 168"/>
                <a:gd name="T29" fmla="*/ 95 h 169"/>
                <a:gd name="T30" fmla="*/ 33 w 168"/>
                <a:gd name="T31" fmla="*/ 79 h 169"/>
                <a:gd name="T32" fmla="*/ 40 w 168"/>
                <a:gd name="T33" fmla="*/ 64 h 169"/>
                <a:gd name="T34" fmla="*/ 48 w 168"/>
                <a:gd name="T35" fmla="*/ 51 h 169"/>
                <a:gd name="T36" fmla="*/ 57 w 168"/>
                <a:gd name="T37" fmla="*/ 39 h 169"/>
                <a:gd name="T38" fmla="*/ 121 w 168"/>
                <a:gd name="T39" fmla="*/ 0 h 169"/>
                <a:gd name="T40" fmla="*/ 137 w 168"/>
                <a:gd name="T41" fmla="*/ 16 h 169"/>
                <a:gd name="T42" fmla="*/ 107 w 168"/>
                <a:gd name="T43" fmla="*/ 46 h 169"/>
                <a:gd name="T44" fmla="*/ 124 w 168"/>
                <a:gd name="T45" fmla="*/ 62 h 169"/>
                <a:gd name="T46" fmla="*/ 153 w 168"/>
                <a:gd name="T47" fmla="*/ 32 h 169"/>
                <a:gd name="T48" fmla="*/ 168 w 168"/>
                <a:gd name="T49" fmla="*/ 47 h 169"/>
                <a:gd name="T50" fmla="*/ 139 w 168"/>
                <a:gd name="T51" fmla="*/ 76 h 169"/>
                <a:gd name="T52" fmla="*/ 157 w 168"/>
                <a:gd name="T53" fmla="*/ 96 h 169"/>
                <a:gd name="T54" fmla="*/ 144 w 168"/>
                <a:gd name="T55" fmla="*/ 110 h 169"/>
                <a:gd name="T56" fmla="*/ 59 w 168"/>
                <a:gd name="T57" fmla="*/ 26 h 169"/>
                <a:gd name="T58" fmla="*/ 73 w 168"/>
                <a:gd name="T59" fmla="*/ 11 h 169"/>
                <a:gd name="T60" fmla="*/ 92 w 168"/>
                <a:gd name="T61" fmla="*/ 30 h 169"/>
                <a:gd name="T62" fmla="*/ 121 w 168"/>
                <a:gd name="T6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9">
                  <a:moveTo>
                    <a:pt x="31" y="116"/>
                  </a:moveTo>
                  <a:lnTo>
                    <a:pt x="52" y="138"/>
                  </a:lnTo>
                  <a:lnTo>
                    <a:pt x="22" y="169"/>
                  </a:lnTo>
                  <a:lnTo>
                    <a:pt x="0" y="148"/>
                  </a:lnTo>
                  <a:lnTo>
                    <a:pt x="31" y="116"/>
                  </a:lnTo>
                  <a:close/>
                  <a:moveTo>
                    <a:pt x="57" y="39"/>
                  </a:moveTo>
                  <a:lnTo>
                    <a:pt x="131" y="112"/>
                  </a:lnTo>
                  <a:lnTo>
                    <a:pt x="119" y="122"/>
                  </a:lnTo>
                  <a:lnTo>
                    <a:pt x="104" y="130"/>
                  </a:lnTo>
                  <a:lnTo>
                    <a:pt x="89" y="135"/>
                  </a:lnTo>
                  <a:lnTo>
                    <a:pt x="75" y="138"/>
                  </a:lnTo>
                  <a:lnTo>
                    <a:pt x="59" y="134"/>
                  </a:lnTo>
                  <a:lnTo>
                    <a:pt x="45" y="124"/>
                  </a:lnTo>
                  <a:lnTo>
                    <a:pt x="35" y="110"/>
                  </a:lnTo>
                  <a:lnTo>
                    <a:pt x="32" y="95"/>
                  </a:lnTo>
                  <a:lnTo>
                    <a:pt x="33" y="79"/>
                  </a:lnTo>
                  <a:lnTo>
                    <a:pt x="40" y="64"/>
                  </a:lnTo>
                  <a:lnTo>
                    <a:pt x="48" y="51"/>
                  </a:lnTo>
                  <a:lnTo>
                    <a:pt x="57" y="39"/>
                  </a:lnTo>
                  <a:close/>
                  <a:moveTo>
                    <a:pt x="121" y="0"/>
                  </a:moveTo>
                  <a:lnTo>
                    <a:pt x="137" y="16"/>
                  </a:lnTo>
                  <a:lnTo>
                    <a:pt x="107" y="46"/>
                  </a:lnTo>
                  <a:lnTo>
                    <a:pt x="124" y="62"/>
                  </a:lnTo>
                  <a:lnTo>
                    <a:pt x="153" y="32"/>
                  </a:lnTo>
                  <a:lnTo>
                    <a:pt x="168" y="47"/>
                  </a:lnTo>
                  <a:lnTo>
                    <a:pt x="139" y="76"/>
                  </a:lnTo>
                  <a:lnTo>
                    <a:pt x="157" y="96"/>
                  </a:lnTo>
                  <a:lnTo>
                    <a:pt x="144" y="110"/>
                  </a:lnTo>
                  <a:lnTo>
                    <a:pt x="59" y="26"/>
                  </a:lnTo>
                  <a:lnTo>
                    <a:pt x="73" y="11"/>
                  </a:lnTo>
                  <a:lnTo>
                    <a:pt x="92" y="3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93">
              <a:extLst>
                <a:ext uri="{FF2B5EF4-FFF2-40B4-BE49-F238E27FC236}">
                  <a16:creationId xmlns:a16="http://schemas.microsoft.com/office/drawing/2014/main" id="{F8F32B59-0955-4F66-8CFE-7BBFDAE21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352" y="5190585"/>
              <a:ext cx="186262" cy="213084"/>
            </a:xfrm>
            <a:custGeom>
              <a:avLst/>
              <a:gdLst>
                <a:gd name="T0" fmla="*/ 44 w 125"/>
                <a:gd name="T1" fmla="*/ 20 h 143"/>
                <a:gd name="T2" fmla="*/ 44 w 125"/>
                <a:gd name="T3" fmla="*/ 40 h 143"/>
                <a:gd name="T4" fmla="*/ 38 w 125"/>
                <a:gd name="T5" fmla="*/ 44 h 143"/>
                <a:gd name="T6" fmla="*/ 31 w 125"/>
                <a:gd name="T7" fmla="*/ 49 h 143"/>
                <a:gd name="T8" fmla="*/ 22 w 125"/>
                <a:gd name="T9" fmla="*/ 64 h 143"/>
                <a:gd name="T10" fmla="*/ 18 w 125"/>
                <a:gd name="T11" fmla="*/ 81 h 143"/>
                <a:gd name="T12" fmla="*/ 22 w 125"/>
                <a:gd name="T13" fmla="*/ 98 h 143"/>
                <a:gd name="T14" fmla="*/ 31 w 125"/>
                <a:gd name="T15" fmla="*/ 112 h 143"/>
                <a:gd name="T16" fmla="*/ 46 w 125"/>
                <a:gd name="T17" fmla="*/ 122 h 143"/>
                <a:gd name="T18" fmla="*/ 63 w 125"/>
                <a:gd name="T19" fmla="*/ 125 h 143"/>
                <a:gd name="T20" fmla="*/ 80 w 125"/>
                <a:gd name="T21" fmla="*/ 122 h 143"/>
                <a:gd name="T22" fmla="*/ 95 w 125"/>
                <a:gd name="T23" fmla="*/ 112 h 143"/>
                <a:gd name="T24" fmla="*/ 104 w 125"/>
                <a:gd name="T25" fmla="*/ 98 h 143"/>
                <a:gd name="T26" fmla="*/ 108 w 125"/>
                <a:gd name="T27" fmla="*/ 81 h 143"/>
                <a:gd name="T28" fmla="*/ 104 w 125"/>
                <a:gd name="T29" fmla="*/ 64 h 143"/>
                <a:gd name="T30" fmla="*/ 95 w 125"/>
                <a:gd name="T31" fmla="*/ 49 h 143"/>
                <a:gd name="T32" fmla="*/ 88 w 125"/>
                <a:gd name="T33" fmla="*/ 44 h 143"/>
                <a:gd name="T34" fmla="*/ 80 w 125"/>
                <a:gd name="T35" fmla="*/ 40 h 143"/>
                <a:gd name="T36" fmla="*/ 80 w 125"/>
                <a:gd name="T37" fmla="*/ 20 h 143"/>
                <a:gd name="T38" fmla="*/ 99 w 125"/>
                <a:gd name="T39" fmla="*/ 29 h 143"/>
                <a:gd name="T40" fmla="*/ 113 w 125"/>
                <a:gd name="T41" fmla="*/ 42 h 143"/>
                <a:gd name="T42" fmla="*/ 123 w 125"/>
                <a:gd name="T43" fmla="*/ 60 h 143"/>
                <a:gd name="T44" fmla="*/ 125 w 125"/>
                <a:gd name="T45" fmla="*/ 81 h 143"/>
                <a:gd name="T46" fmla="*/ 123 w 125"/>
                <a:gd name="T47" fmla="*/ 101 h 143"/>
                <a:gd name="T48" fmla="*/ 113 w 125"/>
                <a:gd name="T49" fmla="*/ 118 h 143"/>
                <a:gd name="T50" fmla="*/ 100 w 125"/>
                <a:gd name="T51" fmla="*/ 131 h 143"/>
                <a:gd name="T52" fmla="*/ 83 w 125"/>
                <a:gd name="T53" fmla="*/ 139 h 143"/>
                <a:gd name="T54" fmla="*/ 63 w 125"/>
                <a:gd name="T55" fmla="*/ 143 h 143"/>
                <a:gd name="T56" fmla="*/ 43 w 125"/>
                <a:gd name="T57" fmla="*/ 139 h 143"/>
                <a:gd name="T58" fmla="*/ 26 w 125"/>
                <a:gd name="T59" fmla="*/ 131 h 143"/>
                <a:gd name="T60" fmla="*/ 12 w 125"/>
                <a:gd name="T61" fmla="*/ 118 h 143"/>
                <a:gd name="T62" fmla="*/ 3 w 125"/>
                <a:gd name="T63" fmla="*/ 101 h 143"/>
                <a:gd name="T64" fmla="*/ 0 w 125"/>
                <a:gd name="T65" fmla="*/ 81 h 143"/>
                <a:gd name="T66" fmla="*/ 3 w 125"/>
                <a:gd name="T67" fmla="*/ 60 h 143"/>
                <a:gd name="T68" fmla="*/ 12 w 125"/>
                <a:gd name="T69" fmla="*/ 42 h 143"/>
                <a:gd name="T70" fmla="*/ 27 w 125"/>
                <a:gd name="T71" fmla="*/ 29 h 143"/>
                <a:gd name="T72" fmla="*/ 44 w 125"/>
                <a:gd name="T73" fmla="*/ 20 h 143"/>
                <a:gd name="T74" fmla="*/ 54 w 125"/>
                <a:gd name="T75" fmla="*/ 0 h 143"/>
                <a:gd name="T76" fmla="*/ 72 w 125"/>
                <a:gd name="T77" fmla="*/ 0 h 143"/>
                <a:gd name="T78" fmla="*/ 72 w 125"/>
                <a:gd name="T79" fmla="*/ 72 h 143"/>
                <a:gd name="T80" fmla="*/ 54 w 125"/>
                <a:gd name="T81" fmla="*/ 72 h 143"/>
                <a:gd name="T82" fmla="*/ 54 w 125"/>
                <a:gd name="T8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3">
                  <a:moveTo>
                    <a:pt x="44" y="20"/>
                  </a:moveTo>
                  <a:lnTo>
                    <a:pt x="44" y="40"/>
                  </a:lnTo>
                  <a:lnTo>
                    <a:pt x="38" y="44"/>
                  </a:lnTo>
                  <a:lnTo>
                    <a:pt x="31" y="49"/>
                  </a:lnTo>
                  <a:lnTo>
                    <a:pt x="22" y="64"/>
                  </a:lnTo>
                  <a:lnTo>
                    <a:pt x="18" y="81"/>
                  </a:lnTo>
                  <a:lnTo>
                    <a:pt x="22" y="98"/>
                  </a:lnTo>
                  <a:lnTo>
                    <a:pt x="31" y="112"/>
                  </a:lnTo>
                  <a:lnTo>
                    <a:pt x="46" y="122"/>
                  </a:lnTo>
                  <a:lnTo>
                    <a:pt x="63" y="125"/>
                  </a:lnTo>
                  <a:lnTo>
                    <a:pt x="80" y="122"/>
                  </a:lnTo>
                  <a:lnTo>
                    <a:pt x="95" y="112"/>
                  </a:lnTo>
                  <a:lnTo>
                    <a:pt x="104" y="98"/>
                  </a:lnTo>
                  <a:lnTo>
                    <a:pt x="108" y="81"/>
                  </a:lnTo>
                  <a:lnTo>
                    <a:pt x="104" y="64"/>
                  </a:lnTo>
                  <a:lnTo>
                    <a:pt x="95" y="49"/>
                  </a:lnTo>
                  <a:lnTo>
                    <a:pt x="88" y="44"/>
                  </a:lnTo>
                  <a:lnTo>
                    <a:pt x="80" y="40"/>
                  </a:lnTo>
                  <a:lnTo>
                    <a:pt x="80" y="20"/>
                  </a:lnTo>
                  <a:lnTo>
                    <a:pt x="99" y="29"/>
                  </a:lnTo>
                  <a:lnTo>
                    <a:pt x="113" y="42"/>
                  </a:lnTo>
                  <a:lnTo>
                    <a:pt x="123" y="60"/>
                  </a:lnTo>
                  <a:lnTo>
                    <a:pt x="125" y="81"/>
                  </a:lnTo>
                  <a:lnTo>
                    <a:pt x="123" y="101"/>
                  </a:lnTo>
                  <a:lnTo>
                    <a:pt x="113" y="118"/>
                  </a:lnTo>
                  <a:lnTo>
                    <a:pt x="100" y="131"/>
                  </a:lnTo>
                  <a:lnTo>
                    <a:pt x="83" y="139"/>
                  </a:lnTo>
                  <a:lnTo>
                    <a:pt x="63" y="143"/>
                  </a:lnTo>
                  <a:lnTo>
                    <a:pt x="43" y="139"/>
                  </a:lnTo>
                  <a:lnTo>
                    <a:pt x="26" y="131"/>
                  </a:lnTo>
                  <a:lnTo>
                    <a:pt x="12" y="118"/>
                  </a:lnTo>
                  <a:lnTo>
                    <a:pt x="3" y="101"/>
                  </a:lnTo>
                  <a:lnTo>
                    <a:pt x="0" y="81"/>
                  </a:lnTo>
                  <a:lnTo>
                    <a:pt x="3" y="60"/>
                  </a:lnTo>
                  <a:lnTo>
                    <a:pt x="12" y="42"/>
                  </a:lnTo>
                  <a:lnTo>
                    <a:pt x="27" y="29"/>
                  </a:lnTo>
                  <a:lnTo>
                    <a:pt x="44" y="20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8A7F8E6C-342F-4744-B150-BA69F6B97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5214" y="4686934"/>
              <a:ext cx="102816" cy="174341"/>
            </a:xfrm>
            <a:custGeom>
              <a:avLst/>
              <a:gdLst>
                <a:gd name="T0" fmla="*/ 0 w 69"/>
                <a:gd name="T1" fmla="*/ 0 h 117"/>
                <a:gd name="T2" fmla="*/ 20 w 69"/>
                <a:gd name="T3" fmla="*/ 0 h 117"/>
                <a:gd name="T4" fmla="*/ 20 w 69"/>
                <a:gd name="T5" fmla="*/ 53 h 117"/>
                <a:gd name="T6" fmla="*/ 69 w 69"/>
                <a:gd name="T7" fmla="*/ 4 h 117"/>
                <a:gd name="T8" fmla="*/ 69 w 69"/>
                <a:gd name="T9" fmla="*/ 111 h 117"/>
                <a:gd name="T10" fmla="*/ 20 w 69"/>
                <a:gd name="T11" fmla="*/ 62 h 117"/>
                <a:gd name="T12" fmla="*/ 20 w 69"/>
                <a:gd name="T13" fmla="*/ 117 h 117"/>
                <a:gd name="T14" fmla="*/ 0 w 69"/>
                <a:gd name="T15" fmla="*/ 117 h 117"/>
                <a:gd name="T16" fmla="*/ 0 w 69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17">
                  <a:moveTo>
                    <a:pt x="0" y="0"/>
                  </a:moveTo>
                  <a:lnTo>
                    <a:pt x="20" y="0"/>
                  </a:lnTo>
                  <a:lnTo>
                    <a:pt x="20" y="53"/>
                  </a:lnTo>
                  <a:lnTo>
                    <a:pt x="69" y="4"/>
                  </a:lnTo>
                  <a:lnTo>
                    <a:pt x="69" y="111"/>
                  </a:lnTo>
                  <a:lnTo>
                    <a:pt x="20" y="62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0FCCCD1A-B182-424D-98AA-901BEAAD2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1139" y="4010430"/>
              <a:ext cx="193713" cy="168381"/>
            </a:xfrm>
            <a:custGeom>
              <a:avLst/>
              <a:gdLst>
                <a:gd name="T0" fmla="*/ 41 w 130"/>
                <a:gd name="T1" fmla="*/ 65 h 113"/>
                <a:gd name="T2" fmla="*/ 41 w 130"/>
                <a:gd name="T3" fmla="*/ 105 h 113"/>
                <a:gd name="T4" fmla="*/ 90 w 130"/>
                <a:gd name="T5" fmla="*/ 105 h 113"/>
                <a:gd name="T6" fmla="*/ 90 w 130"/>
                <a:gd name="T7" fmla="*/ 65 h 113"/>
                <a:gd name="T8" fmla="*/ 41 w 130"/>
                <a:gd name="T9" fmla="*/ 65 h 113"/>
                <a:gd name="T10" fmla="*/ 118 w 130"/>
                <a:gd name="T11" fmla="*/ 30 h 113"/>
                <a:gd name="T12" fmla="*/ 116 w 130"/>
                <a:gd name="T13" fmla="*/ 32 h 113"/>
                <a:gd name="T14" fmla="*/ 113 w 130"/>
                <a:gd name="T15" fmla="*/ 33 h 113"/>
                <a:gd name="T16" fmla="*/ 112 w 130"/>
                <a:gd name="T17" fmla="*/ 36 h 113"/>
                <a:gd name="T18" fmla="*/ 113 w 130"/>
                <a:gd name="T19" fmla="*/ 40 h 113"/>
                <a:gd name="T20" fmla="*/ 116 w 130"/>
                <a:gd name="T21" fmla="*/ 41 h 113"/>
                <a:gd name="T22" fmla="*/ 118 w 130"/>
                <a:gd name="T23" fmla="*/ 42 h 113"/>
                <a:gd name="T24" fmla="*/ 121 w 130"/>
                <a:gd name="T25" fmla="*/ 41 h 113"/>
                <a:gd name="T26" fmla="*/ 124 w 130"/>
                <a:gd name="T27" fmla="*/ 40 h 113"/>
                <a:gd name="T28" fmla="*/ 124 w 130"/>
                <a:gd name="T29" fmla="*/ 36 h 113"/>
                <a:gd name="T30" fmla="*/ 124 w 130"/>
                <a:gd name="T31" fmla="*/ 33 h 113"/>
                <a:gd name="T32" fmla="*/ 121 w 130"/>
                <a:gd name="T33" fmla="*/ 32 h 113"/>
                <a:gd name="T34" fmla="*/ 118 w 130"/>
                <a:gd name="T35" fmla="*/ 30 h 113"/>
                <a:gd name="T36" fmla="*/ 9 w 130"/>
                <a:gd name="T37" fmla="*/ 24 h 113"/>
                <a:gd name="T38" fmla="*/ 122 w 130"/>
                <a:gd name="T39" fmla="*/ 24 h 113"/>
                <a:gd name="T40" fmla="*/ 125 w 130"/>
                <a:gd name="T41" fmla="*/ 25 h 113"/>
                <a:gd name="T42" fmla="*/ 128 w 130"/>
                <a:gd name="T43" fmla="*/ 26 h 113"/>
                <a:gd name="T44" fmla="*/ 130 w 130"/>
                <a:gd name="T45" fmla="*/ 29 h 113"/>
                <a:gd name="T46" fmla="*/ 130 w 130"/>
                <a:gd name="T47" fmla="*/ 32 h 113"/>
                <a:gd name="T48" fmla="*/ 130 w 130"/>
                <a:gd name="T49" fmla="*/ 73 h 113"/>
                <a:gd name="T50" fmla="*/ 130 w 130"/>
                <a:gd name="T51" fmla="*/ 76 h 113"/>
                <a:gd name="T52" fmla="*/ 128 w 130"/>
                <a:gd name="T53" fmla="*/ 78 h 113"/>
                <a:gd name="T54" fmla="*/ 125 w 130"/>
                <a:gd name="T55" fmla="*/ 80 h 113"/>
                <a:gd name="T56" fmla="*/ 122 w 130"/>
                <a:gd name="T57" fmla="*/ 81 h 113"/>
                <a:gd name="T58" fmla="*/ 98 w 130"/>
                <a:gd name="T59" fmla="*/ 81 h 113"/>
                <a:gd name="T60" fmla="*/ 98 w 130"/>
                <a:gd name="T61" fmla="*/ 113 h 113"/>
                <a:gd name="T62" fmla="*/ 33 w 130"/>
                <a:gd name="T63" fmla="*/ 113 h 113"/>
                <a:gd name="T64" fmla="*/ 33 w 130"/>
                <a:gd name="T65" fmla="*/ 81 h 113"/>
                <a:gd name="T66" fmla="*/ 9 w 130"/>
                <a:gd name="T67" fmla="*/ 81 h 113"/>
                <a:gd name="T68" fmla="*/ 5 w 130"/>
                <a:gd name="T69" fmla="*/ 80 h 113"/>
                <a:gd name="T70" fmla="*/ 3 w 130"/>
                <a:gd name="T71" fmla="*/ 78 h 113"/>
                <a:gd name="T72" fmla="*/ 1 w 130"/>
                <a:gd name="T73" fmla="*/ 76 h 113"/>
                <a:gd name="T74" fmla="*/ 0 w 130"/>
                <a:gd name="T75" fmla="*/ 73 h 113"/>
                <a:gd name="T76" fmla="*/ 0 w 130"/>
                <a:gd name="T77" fmla="*/ 32 h 113"/>
                <a:gd name="T78" fmla="*/ 1 w 130"/>
                <a:gd name="T79" fmla="*/ 29 h 113"/>
                <a:gd name="T80" fmla="*/ 3 w 130"/>
                <a:gd name="T81" fmla="*/ 26 h 113"/>
                <a:gd name="T82" fmla="*/ 5 w 130"/>
                <a:gd name="T83" fmla="*/ 25 h 113"/>
                <a:gd name="T84" fmla="*/ 9 w 130"/>
                <a:gd name="T85" fmla="*/ 24 h 113"/>
                <a:gd name="T86" fmla="*/ 33 w 130"/>
                <a:gd name="T87" fmla="*/ 0 h 113"/>
                <a:gd name="T88" fmla="*/ 98 w 130"/>
                <a:gd name="T89" fmla="*/ 0 h 113"/>
                <a:gd name="T90" fmla="*/ 98 w 130"/>
                <a:gd name="T91" fmla="*/ 16 h 113"/>
                <a:gd name="T92" fmla="*/ 33 w 130"/>
                <a:gd name="T93" fmla="*/ 16 h 113"/>
                <a:gd name="T94" fmla="*/ 33 w 130"/>
                <a:gd name="T9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" h="113">
                  <a:moveTo>
                    <a:pt x="41" y="65"/>
                  </a:moveTo>
                  <a:lnTo>
                    <a:pt x="41" y="105"/>
                  </a:lnTo>
                  <a:lnTo>
                    <a:pt x="90" y="105"/>
                  </a:lnTo>
                  <a:lnTo>
                    <a:pt x="90" y="65"/>
                  </a:lnTo>
                  <a:lnTo>
                    <a:pt x="41" y="65"/>
                  </a:lnTo>
                  <a:close/>
                  <a:moveTo>
                    <a:pt x="118" y="30"/>
                  </a:moveTo>
                  <a:lnTo>
                    <a:pt x="116" y="32"/>
                  </a:lnTo>
                  <a:lnTo>
                    <a:pt x="113" y="33"/>
                  </a:lnTo>
                  <a:lnTo>
                    <a:pt x="112" y="36"/>
                  </a:lnTo>
                  <a:lnTo>
                    <a:pt x="113" y="40"/>
                  </a:lnTo>
                  <a:lnTo>
                    <a:pt x="116" y="41"/>
                  </a:lnTo>
                  <a:lnTo>
                    <a:pt x="118" y="42"/>
                  </a:lnTo>
                  <a:lnTo>
                    <a:pt x="121" y="41"/>
                  </a:lnTo>
                  <a:lnTo>
                    <a:pt x="124" y="40"/>
                  </a:lnTo>
                  <a:lnTo>
                    <a:pt x="124" y="36"/>
                  </a:lnTo>
                  <a:lnTo>
                    <a:pt x="124" y="33"/>
                  </a:lnTo>
                  <a:lnTo>
                    <a:pt x="121" y="32"/>
                  </a:lnTo>
                  <a:lnTo>
                    <a:pt x="118" y="30"/>
                  </a:lnTo>
                  <a:close/>
                  <a:moveTo>
                    <a:pt x="9" y="24"/>
                  </a:moveTo>
                  <a:lnTo>
                    <a:pt x="122" y="24"/>
                  </a:lnTo>
                  <a:lnTo>
                    <a:pt x="125" y="25"/>
                  </a:lnTo>
                  <a:lnTo>
                    <a:pt x="128" y="26"/>
                  </a:lnTo>
                  <a:lnTo>
                    <a:pt x="130" y="29"/>
                  </a:lnTo>
                  <a:lnTo>
                    <a:pt x="130" y="32"/>
                  </a:lnTo>
                  <a:lnTo>
                    <a:pt x="130" y="73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5" y="80"/>
                  </a:lnTo>
                  <a:lnTo>
                    <a:pt x="122" y="81"/>
                  </a:lnTo>
                  <a:lnTo>
                    <a:pt x="98" y="81"/>
                  </a:lnTo>
                  <a:lnTo>
                    <a:pt x="98" y="113"/>
                  </a:lnTo>
                  <a:lnTo>
                    <a:pt x="33" y="113"/>
                  </a:lnTo>
                  <a:lnTo>
                    <a:pt x="33" y="81"/>
                  </a:lnTo>
                  <a:lnTo>
                    <a:pt x="9" y="81"/>
                  </a:lnTo>
                  <a:lnTo>
                    <a:pt x="5" y="80"/>
                  </a:lnTo>
                  <a:lnTo>
                    <a:pt x="3" y="78"/>
                  </a:lnTo>
                  <a:lnTo>
                    <a:pt x="1" y="76"/>
                  </a:lnTo>
                  <a:lnTo>
                    <a:pt x="0" y="73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6"/>
                  </a:lnTo>
                  <a:lnTo>
                    <a:pt x="5" y="25"/>
                  </a:lnTo>
                  <a:lnTo>
                    <a:pt x="9" y="24"/>
                  </a:lnTo>
                  <a:close/>
                  <a:moveTo>
                    <a:pt x="33" y="0"/>
                  </a:moveTo>
                  <a:lnTo>
                    <a:pt x="98" y="0"/>
                  </a:lnTo>
                  <a:lnTo>
                    <a:pt x="98" y="16"/>
                  </a:lnTo>
                  <a:lnTo>
                    <a:pt x="33" y="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96">
              <a:extLst>
                <a:ext uri="{FF2B5EF4-FFF2-40B4-BE49-F238E27FC236}">
                  <a16:creationId xmlns:a16="http://schemas.microsoft.com/office/drawing/2014/main" id="{C91E1658-1FF2-4130-84C0-D52EB5559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570" y="4214573"/>
              <a:ext cx="163910" cy="175831"/>
            </a:xfrm>
            <a:custGeom>
              <a:avLst/>
              <a:gdLst>
                <a:gd name="T0" fmla="*/ 81 w 110"/>
                <a:gd name="T1" fmla="*/ 82 h 118"/>
                <a:gd name="T2" fmla="*/ 29 w 110"/>
                <a:gd name="T3" fmla="*/ 89 h 118"/>
                <a:gd name="T4" fmla="*/ 29 w 110"/>
                <a:gd name="T5" fmla="*/ 66 h 118"/>
                <a:gd name="T6" fmla="*/ 81 w 110"/>
                <a:gd name="T7" fmla="*/ 74 h 118"/>
                <a:gd name="T8" fmla="*/ 29 w 110"/>
                <a:gd name="T9" fmla="*/ 66 h 118"/>
                <a:gd name="T10" fmla="*/ 54 w 110"/>
                <a:gd name="T11" fmla="*/ 45 h 118"/>
                <a:gd name="T12" fmla="*/ 62 w 110"/>
                <a:gd name="T13" fmla="*/ 47 h 118"/>
                <a:gd name="T14" fmla="*/ 66 w 110"/>
                <a:gd name="T15" fmla="*/ 52 h 118"/>
                <a:gd name="T16" fmla="*/ 29 w 110"/>
                <a:gd name="T17" fmla="*/ 60 h 118"/>
                <a:gd name="T18" fmla="*/ 30 w 110"/>
                <a:gd name="T19" fmla="*/ 49 h 118"/>
                <a:gd name="T20" fmla="*/ 36 w 110"/>
                <a:gd name="T21" fmla="*/ 45 h 118"/>
                <a:gd name="T22" fmla="*/ 48 w 110"/>
                <a:gd name="T23" fmla="*/ 23 h 118"/>
                <a:gd name="T24" fmla="*/ 56 w 110"/>
                <a:gd name="T25" fmla="*/ 25 h 118"/>
                <a:gd name="T26" fmla="*/ 58 w 110"/>
                <a:gd name="T27" fmla="*/ 33 h 118"/>
                <a:gd name="T28" fmla="*/ 56 w 110"/>
                <a:gd name="T29" fmla="*/ 41 h 118"/>
                <a:gd name="T30" fmla="*/ 48 w 110"/>
                <a:gd name="T31" fmla="*/ 45 h 118"/>
                <a:gd name="T32" fmla="*/ 40 w 110"/>
                <a:gd name="T33" fmla="*/ 41 h 118"/>
                <a:gd name="T34" fmla="*/ 36 w 110"/>
                <a:gd name="T35" fmla="*/ 33 h 118"/>
                <a:gd name="T36" fmla="*/ 40 w 110"/>
                <a:gd name="T37" fmla="*/ 25 h 118"/>
                <a:gd name="T38" fmla="*/ 48 w 110"/>
                <a:gd name="T39" fmla="*/ 23 h 118"/>
                <a:gd name="T40" fmla="*/ 14 w 110"/>
                <a:gd name="T41" fmla="*/ 104 h 118"/>
                <a:gd name="T42" fmla="*/ 95 w 110"/>
                <a:gd name="T43" fmla="*/ 15 h 118"/>
                <a:gd name="T44" fmla="*/ 10 w 110"/>
                <a:gd name="T45" fmla="*/ 0 h 118"/>
                <a:gd name="T46" fmla="*/ 103 w 110"/>
                <a:gd name="T47" fmla="*/ 1 h 118"/>
                <a:gd name="T48" fmla="*/ 110 w 110"/>
                <a:gd name="T49" fmla="*/ 7 h 118"/>
                <a:gd name="T50" fmla="*/ 110 w 110"/>
                <a:gd name="T51" fmla="*/ 108 h 118"/>
                <a:gd name="T52" fmla="*/ 107 w 110"/>
                <a:gd name="T53" fmla="*/ 116 h 118"/>
                <a:gd name="T54" fmla="*/ 99 w 110"/>
                <a:gd name="T55" fmla="*/ 118 h 118"/>
                <a:gd name="T56" fmla="*/ 6 w 110"/>
                <a:gd name="T57" fmla="*/ 118 h 118"/>
                <a:gd name="T58" fmla="*/ 0 w 110"/>
                <a:gd name="T59" fmla="*/ 112 h 118"/>
                <a:gd name="T60" fmla="*/ 0 w 110"/>
                <a:gd name="T61" fmla="*/ 12 h 118"/>
                <a:gd name="T62" fmla="*/ 2 w 110"/>
                <a:gd name="T63" fmla="*/ 4 h 118"/>
                <a:gd name="T64" fmla="*/ 10 w 110"/>
                <a:gd name="T6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18">
                  <a:moveTo>
                    <a:pt x="29" y="82"/>
                  </a:moveTo>
                  <a:lnTo>
                    <a:pt x="81" y="82"/>
                  </a:lnTo>
                  <a:lnTo>
                    <a:pt x="81" y="89"/>
                  </a:lnTo>
                  <a:lnTo>
                    <a:pt x="29" y="89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81" y="66"/>
                  </a:lnTo>
                  <a:lnTo>
                    <a:pt x="81" y="74"/>
                  </a:lnTo>
                  <a:lnTo>
                    <a:pt x="29" y="74"/>
                  </a:lnTo>
                  <a:lnTo>
                    <a:pt x="29" y="66"/>
                  </a:lnTo>
                  <a:close/>
                  <a:moveTo>
                    <a:pt x="40" y="45"/>
                  </a:moveTo>
                  <a:lnTo>
                    <a:pt x="54" y="45"/>
                  </a:lnTo>
                  <a:lnTo>
                    <a:pt x="60" y="45"/>
                  </a:lnTo>
                  <a:lnTo>
                    <a:pt x="62" y="47"/>
                  </a:lnTo>
                  <a:lnTo>
                    <a:pt x="65" y="49"/>
                  </a:lnTo>
                  <a:lnTo>
                    <a:pt x="66" y="52"/>
                  </a:lnTo>
                  <a:lnTo>
                    <a:pt x="66" y="60"/>
                  </a:lnTo>
                  <a:lnTo>
                    <a:pt x="29" y="60"/>
                  </a:lnTo>
                  <a:lnTo>
                    <a:pt x="29" y="52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6" y="45"/>
                  </a:lnTo>
                  <a:lnTo>
                    <a:pt x="40" y="45"/>
                  </a:lnTo>
                  <a:close/>
                  <a:moveTo>
                    <a:pt x="48" y="23"/>
                  </a:moveTo>
                  <a:lnTo>
                    <a:pt x="52" y="24"/>
                  </a:lnTo>
                  <a:lnTo>
                    <a:pt x="56" y="25"/>
                  </a:lnTo>
                  <a:lnTo>
                    <a:pt x="57" y="29"/>
                  </a:lnTo>
                  <a:lnTo>
                    <a:pt x="58" y="33"/>
                  </a:lnTo>
                  <a:lnTo>
                    <a:pt x="57" y="39"/>
                  </a:lnTo>
                  <a:lnTo>
                    <a:pt x="56" y="41"/>
                  </a:lnTo>
                  <a:lnTo>
                    <a:pt x="52" y="44"/>
                  </a:lnTo>
                  <a:lnTo>
                    <a:pt x="48" y="45"/>
                  </a:lnTo>
                  <a:lnTo>
                    <a:pt x="44" y="44"/>
                  </a:lnTo>
                  <a:lnTo>
                    <a:pt x="40" y="41"/>
                  </a:lnTo>
                  <a:lnTo>
                    <a:pt x="37" y="39"/>
                  </a:lnTo>
                  <a:lnTo>
                    <a:pt x="36" y="33"/>
                  </a:lnTo>
                  <a:lnTo>
                    <a:pt x="37" y="29"/>
                  </a:lnTo>
                  <a:lnTo>
                    <a:pt x="40" y="25"/>
                  </a:lnTo>
                  <a:lnTo>
                    <a:pt x="44" y="24"/>
                  </a:lnTo>
                  <a:lnTo>
                    <a:pt x="48" y="23"/>
                  </a:lnTo>
                  <a:close/>
                  <a:moveTo>
                    <a:pt x="14" y="15"/>
                  </a:moveTo>
                  <a:lnTo>
                    <a:pt x="14" y="104"/>
                  </a:lnTo>
                  <a:lnTo>
                    <a:pt x="95" y="104"/>
                  </a:lnTo>
                  <a:lnTo>
                    <a:pt x="95" y="15"/>
                  </a:lnTo>
                  <a:lnTo>
                    <a:pt x="14" y="15"/>
                  </a:lnTo>
                  <a:close/>
                  <a:moveTo>
                    <a:pt x="10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7" y="4"/>
                  </a:lnTo>
                  <a:lnTo>
                    <a:pt x="110" y="7"/>
                  </a:lnTo>
                  <a:lnTo>
                    <a:pt x="110" y="12"/>
                  </a:lnTo>
                  <a:lnTo>
                    <a:pt x="110" y="108"/>
                  </a:lnTo>
                  <a:lnTo>
                    <a:pt x="110" y="112"/>
                  </a:lnTo>
                  <a:lnTo>
                    <a:pt x="107" y="116"/>
                  </a:lnTo>
                  <a:lnTo>
                    <a:pt x="103" y="118"/>
                  </a:lnTo>
                  <a:lnTo>
                    <a:pt x="99" y="118"/>
                  </a:lnTo>
                  <a:lnTo>
                    <a:pt x="10" y="118"/>
                  </a:lnTo>
                  <a:lnTo>
                    <a:pt x="6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8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" y="4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97">
              <a:extLst>
                <a:ext uri="{FF2B5EF4-FFF2-40B4-BE49-F238E27FC236}">
                  <a16:creationId xmlns:a16="http://schemas.microsoft.com/office/drawing/2014/main" id="{196F4F75-798D-4793-AEC8-72D14B1DF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3599164"/>
              <a:ext cx="171360" cy="171360"/>
            </a:xfrm>
            <a:custGeom>
              <a:avLst/>
              <a:gdLst>
                <a:gd name="T0" fmla="*/ 68 w 115"/>
                <a:gd name="T1" fmla="*/ 28 h 115"/>
                <a:gd name="T2" fmla="*/ 43 w 115"/>
                <a:gd name="T3" fmla="*/ 54 h 115"/>
                <a:gd name="T4" fmla="*/ 51 w 115"/>
                <a:gd name="T5" fmla="*/ 62 h 115"/>
                <a:gd name="T6" fmla="*/ 75 w 115"/>
                <a:gd name="T7" fmla="*/ 36 h 115"/>
                <a:gd name="T8" fmla="*/ 68 w 115"/>
                <a:gd name="T9" fmla="*/ 28 h 115"/>
                <a:gd name="T10" fmla="*/ 61 w 115"/>
                <a:gd name="T11" fmla="*/ 0 h 115"/>
                <a:gd name="T12" fmla="*/ 115 w 115"/>
                <a:gd name="T13" fmla="*/ 54 h 115"/>
                <a:gd name="T14" fmla="*/ 104 w 115"/>
                <a:gd name="T15" fmla="*/ 64 h 115"/>
                <a:gd name="T16" fmla="*/ 93 w 115"/>
                <a:gd name="T17" fmla="*/ 54 h 115"/>
                <a:gd name="T18" fmla="*/ 64 w 115"/>
                <a:gd name="T19" fmla="*/ 79 h 115"/>
                <a:gd name="T20" fmla="*/ 64 w 115"/>
                <a:gd name="T21" fmla="*/ 104 h 115"/>
                <a:gd name="T22" fmla="*/ 45 w 115"/>
                <a:gd name="T23" fmla="*/ 84 h 115"/>
                <a:gd name="T24" fmla="*/ 4 w 115"/>
                <a:gd name="T25" fmla="*/ 115 h 115"/>
                <a:gd name="T26" fmla="*/ 0 w 115"/>
                <a:gd name="T27" fmla="*/ 115 h 115"/>
                <a:gd name="T28" fmla="*/ 0 w 115"/>
                <a:gd name="T29" fmla="*/ 111 h 115"/>
                <a:gd name="T30" fmla="*/ 31 w 115"/>
                <a:gd name="T31" fmla="*/ 70 h 115"/>
                <a:gd name="T32" fmla="*/ 11 w 115"/>
                <a:gd name="T33" fmla="*/ 51 h 115"/>
                <a:gd name="T34" fmla="*/ 36 w 115"/>
                <a:gd name="T35" fmla="*/ 51 h 115"/>
                <a:gd name="T36" fmla="*/ 61 w 115"/>
                <a:gd name="T37" fmla="*/ 22 h 115"/>
                <a:gd name="T38" fmla="*/ 51 w 115"/>
                <a:gd name="T39" fmla="*/ 11 h 115"/>
                <a:gd name="T40" fmla="*/ 61 w 115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5">
                  <a:moveTo>
                    <a:pt x="68" y="28"/>
                  </a:moveTo>
                  <a:lnTo>
                    <a:pt x="43" y="54"/>
                  </a:lnTo>
                  <a:lnTo>
                    <a:pt x="51" y="62"/>
                  </a:lnTo>
                  <a:lnTo>
                    <a:pt x="75" y="36"/>
                  </a:lnTo>
                  <a:lnTo>
                    <a:pt x="68" y="28"/>
                  </a:lnTo>
                  <a:close/>
                  <a:moveTo>
                    <a:pt x="61" y="0"/>
                  </a:moveTo>
                  <a:lnTo>
                    <a:pt x="115" y="54"/>
                  </a:lnTo>
                  <a:lnTo>
                    <a:pt x="104" y="64"/>
                  </a:lnTo>
                  <a:lnTo>
                    <a:pt x="93" y="54"/>
                  </a:lnTo>
                  <a:lnTo>
                    <a:pt x="64" y="79"/>
                  </a:lnTo>
                  <a:lnTo>
                    <a:pt x="64" y="104"/>
                  </a:lnTo>
                  <a:lnTo>
                    <a:pt x="45" y="84"/>
                  </a:lnTo>
                  <a:lnTo>
                    <a:pt x="4" y="115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31" y="70"/>
                  </a:lnTo>
                  <a:lnTo>
                    <a:pt x="11" y="51"/>
                  </a:lnTo>
                  <a:lnTo>
                    <a:pt x="36" y="51"/>
                  </a:lnTo>
                  <a:lnTo>
                    <a:pt x="61" y="22"/>
                  </a:lnTo>
                  <a:lnTo>
                    <a:pt x="51" y="1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98">
              <a:extLst>
                <a:ext uri="{FF2B5EF4-FFF2-40B4-BE49-F238E27FC236}">
                  <a16:creationId xmlns:a16="http://schemas.microsoft.com/office/drawing/2014/main" id="{1B505CD4-6E5A-4659-9578-58FDFC136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4584" y="3128294"/>
              <a:ext cx="168381" cy="114737"/>
            </a:xfrm>
            <a:custGeom>
              <a:avLst/>
              <a:gdLst>
                <a:gd name="T0" fmla="*/ 113 w 113"/>
                <a:gd name="T1" fmla="*/ 0 h 77"/>
                <a:gd name="T2" fmla="*/ 113 w 113"/>
                <a:gd name="T3" fmla="*/ 14 h 77"/>
                <a:gd name="T4" fmla="*/ 98 w 113"/>
                <a:gd name="T5" fmla="*/ 17 h 77"/>
                <a:gd name="T6" fmla="*/ 88 w 113"/>
                <a:gd name="T7" fmla="*/ 24 h 77"/>
                <a:gd name="T8" fmla="*/ 84 w 113"/>
                <a:gd name="T9" fmla="*/ 29 h 77"/>
                <a:gd name="T10" fmla="*/ 88 w 113"/>
                <a:gd name="T11" fmla="*/ 28 h 77"/>
                <a:gd name="T12" fmla="*/ 101 w 113"/>
                <a:gd name="T13" fmla="*/ 32 h 77"/>
                <a:gd name="T14" fmla="*/ 109 w 113"/>
                <a:gd name="T15" fmla="*/ 40 h 77"/>
                <a:gd name="T16" fmla="*/ 113 w 113"/>
                <a:gd name="T17" fmla="*/ 53 h 77"/>
                <a:gd name="T18" fmla="*/ 109 w 113"/>
                <a:gd name="T19" fmla="*/ 65 h 77"/>
                <a:gd name="T20" fmla="*/ 101 w 113"/>
                <a:gd name="T21" fmla="*/ 74 h 77"/>
                <a:gd name="T22" fmla="*/ 88 w 113"/>
                <a:gd name="T23" fmla="*/ 77 h 77"/>
                <a:gd name="T24" fmla="*/ 76 w 113"/>
                <a:gd name="T25" fmla="*/ 74 h 77"/>
                <a:gd name="T26" fmla="*/ 66 w 113"/>
                <a:gd name="T27" fmla="*/ 65 h 77"/>
                <a:gd name="T28" fmla="*/ 64 w 113"/>
                <a:gd name="T29" fmla="*/ 53 h 77"/>
                <a:gd name="T30" fmla="*/ 64 w 113"/>
                <a:gd name="T31" fmla="*/ 49 h 77"/>
                <a:gd name="T32" fmla="*/ 66 w 113"/>
                <a:gd name="T33" fmla="*/ 30 h 77"/>
                <a:gd name="T34" fmla="*/ 77 w 113"/>
                <a:gd name="T35" fmla="*/ 14 h 77"/>
                <a:gd name="T36" fmla="*/ 93 w 113"/>
                <a:gd name="T37" fmla="*/ 4 h 77"/>
                <a:gd name="T38" fmla="*/ 113 w 113"/>
                <a:gd name="T39" fmla="*/ 0 h 77"/>
                <a:gd name="T40" fmla="*/ 49 w 113"/>
                <a:gd name="T41" fmla="*/ 0 h 77"/>
                <a:gd name="T42" fmla="*/ 49 w 113"/>
                <a:gd name="T43" fmla="*/ 14 h 77"/>
                <a:gd name="T44" fmla="*/ 36 w 113"/>
                <a:gd name="T45" fmla="*/ 17 h 77"/>
                <a:gd name="T46" fmla="*/ 24 w 113"/>
                <a:gd name="T47" fmla="*/ 24 h 77"/>
                <a:gd name="T48" fmla="*/ 21 w 113"/>
                <a:gd name="T49" fmla="*/ 29 h 77"/>
                <a:gd name="T50" fmla="*/ 24 w 113"/>
                <a:gd name="T51" fmla="*/ 28 h 77"/>
                <a:gd name="T52" fmla="*/ 37 w 113"/>
                <a:gd name="T53" fmla="*/ 32 h 77"/>
                <a:gd name="T54" fmla="*/ 45 w 113"/>
                <a:gd name="T55" fmla="*/ 40 h 77"/>
                <a:gd name="T56" fmla="*/ 49 w 113"/>
                <a:gd name="T57" fmla="*/ 53 h 77"/>
                <a:gd name="T58" fmla="*/ 45 w 113"/>
                <a:gd name="T59" fmla="*/ 65 h 77"/>
                <a:gd name="T60" fmla="*/ 37 w 113"/>
                <a:gd name="T61" fmla="*/ 74 h 77"/>
                <a:gd name="T62" fmla="*/ 24 w 113"/>
                <a:gd name="T63" fmla="*/ 77 h 77"/>
                <a:gd name="T64" fmla="*/ 12 w 113"/>
                <a:gd name="T65" fmla="*/ 74 h 77"/>
                <a:gd name="T66" fmla="*/ 3 w 113"/>
                <a:gd name="T67" fmla="*/ 65 h 77"/>
                <a:gd name="T68" fmla="*/ 0 w 113"/>
                <a:gd name="T69" fmla="*/ 53 h 77"/>
                <a:gd name="T70" fmla="*/ 0 w 113"/>
                <a:gd name="T71" fmla="*/ 49 h 77"/>
                <a:gd name="T72" fmla="*/ 4 w 113"/>
                <a:gd name="T73" fmla="*/ 30 h 77"/>
                <a:gd name="T74" fmla="*/ 15 w 113"/>
                <a:gd name="T75" fmla="*/ 14 h 77"/>
                <a:gd name="T76" fmla="*/ 30 w 113"/>
                <a:gd name="T77" fmla="*/ 4 h 77"/>
                <a:gd name="T78" fmla="*/ 49 w 113"/>
                <a:gd name="T7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77">
                  <a:moveTo>
                    <a:pt x="113" y="0"/>
                  </a:moveTo>
                  <a:lnTo>
                    <a:pt x="113" y="14"/>
                  </a:lnTo>
                  <a:lnTo>
                    <a:pt x="98" y="17"/>
                  </a:lnTo>
                  <a:lnTo>
                    <a:pt x="88" y="24"/>
                  </a:lnTo>
                  <a:lnTo>
                    <a:pt x="84" y="29"/>
                  </a:lnTo>
                  <a:lnTo>
                    <a:pt x="88" y="28"/>
                  </a:lnTo>
                  <a:lnTo>
                    <a:pt x="101" y="32"/>
                  </a:lnTo>
                  <a:lnTo>
                    <a:pt x="109" y="40"/>
                  </a:lnTo>
                  <a:lnTo>
                    <a:pt x="113" y="53"/>
                  </a:lnTo>
                  <a:lnTo>
                    <a:pt x="109" y="65"/>
                  </a:lnTo>
                  <a:lnTo>
                    <a:pt x="101" y="74"/>
                  </a:lnTo>
                  <a:lnTo>
                    <a:pt x="88" y="77"/>
                  </a:lnTo>
                  <a:lnTo>
                    <a:pt x="76" y="74"/>
                  </a:lnTo>
                  <a:lnTo>
                    <a:pt x="66" y="65"/>
                  </a:lnTo>
                  <a:lnTo>
                    <a:pt x="64" y="53"/>
                  </a:lnTo>
                  <a:lnTo>
                    <a:pt x="64" y="49"/>
                  </a:lnTo>
                  <a:lnTo>
                    <a:pt x="66" y="30"/>
                  </a:lnTo>
                  <a:lnTo>
                    <a:pt x="77" y="14"/>
                  </a:lnTo>
                  <a:lnTo>
                    <a:pt x="93" y="4"/>
                  </a:lnTo>
                  <a:lnTo>
                    <a:pt x="113" y="0"/>
                  </a:lnTo>
                  <a:close/>
                  <a:moveTo>
                    <a:pt x="49" y="0"/>
                  </a:moveTo>
                  <a:lnTo>
                    <a:pt x="49" y="14"/>
                  </a:lnTo>
                  <a:lnTo>
                    <a:pt x="36" y="17"/>
                  </a:lnTo>
                  <a:lnTo>
                    <a:pt x="24" y="24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37" y="32"/>
                  </a:lnTo>
                  <a:lnTo>
                    <a:pt x="45" y="40"/>
                  </a:lnTo>
                  <a:lnTo>
                    <a:pt x="49" y="53"/>
                  </a:lnTo>
                  <a:lnTo>
                    <a:pt x="45" y="65"/>
                  </a:lnTo>
                  <a:lnTo>
                    <a:pt x="37" y="74"/>
                  </a:lnTo>
                  <a:lnTo>
                    <a:pt x="24" y="77"/>
                  </a:lnTo>
                  <a:lnTo>
                    <a:pt x="12" y="74"/>
                  </a:lnTo>
                  <a:lnTo>
                    <a:pt x="3" y="65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99">
              <a:extLst>
                <a:ext uri="{FF2B5EF4-FFF2-40B4-BE49-F238E27FC236}">
                  <a16:creationId xmlns:a16="http://schemas.microsoft.com/office/drawing/2014/main" id="{2B221443-01BB-4034-9727-0AC509D0F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3415883"/>
              <a:ext cx="232455" cy="247356"/>
            </a:xfrm>
            <a:custGeom>
              <a:avLst/>
              <a:gdLst>
                <a:gd name="T0" fmla="*/ 101 w 156"/>
                <a:gd name="T1" fmla="*/ 0 h 166"/>
                <a:gd name="T2" fmla="*/ 156 w 156"/>
                <a:gd name="T3" fmla="*/ 75 h 166"/>
                <a:gd name="T4" fmla="*/ 80 w 156"/>
                <a:gd name="T5" fmla="*/ 130 h 166"/>
                <a:gd name="T6" fmla="*/ 86 w 156"/>
                <a:gd name="T7" fmla="*/ 87 h 166"/>
                <a:gd name="T8" fmla="*/ 64 w 156"/>
                <a:gd name="T9" fmla="*/ 85 h 166"/>
                <a:gd name="T10" fmla="*/ 46 w 156"/>
                <a:gd name="T11" fmla="*/ 87 h 166"/>
                <a:gd name="T12" fmla="*/ 32 w 156"/>
                <a:gd name="T13" fmla="*/ 93 h 166"/>
                <a:gd name="T14" fmla="*/ 23 w 156"/>
                <a:gd name="T15" fmla="*/ 101 h 166"/>
                <a:gd name="T16" fmla="*/ 16 w 156"/>
                <a:gd name="T17" fmla="*/ 113 h 166"/>
                <a:gd name="T18" fmla="*/ 13 w 156"/>
                <a:gd name="T19" fmla="*/ 125 h 166"/>
                <a:gd name="T20" fmla="*/ 13 w 156"/>
                <a:gd name="T21" fmla="*/ 138 h 166"/>
                <a:gd name="T22" fmla="*/ 16 w 156"/>
                <a:gd name="T23" fmla="*/ 153 h 166"/>
                <a:gd name="T24" fmla="*/ 19 w 156"/>
                <a:gd name="T25" fmla="*/ 166 h 166"/>
                <a:gd name="T26" fmla="*/ 9 w 156"/>
                <a:gd name="T27" fmla="*/ 147 h 166"/>
                <a:gd name="T28" fmla="*/ 3 w 156"/>
                <a:gd name="T29" fmla="*/ 129 h 166"/>
                <a:gd name="T30" fmla="*/ 0 w 156"/>
                <a:gd name="T31" fmla="*/ 109 h 166"/>
                <a:gd name="T32" fmla="*/ 3 w 156"/>
                <a:gd name="T33" fmla="*/ 91 h 166"/>
                <a:gd name="T34" fmla="*/ 8 w 156"/>
                <a:gd name="T35" fmla="*/ 75 h 166"/>
                <a:gd name="T36" fmla="*/ 17 w 156"/>
                <a:gd name="T37" fmla="*/ 61 h 166"/>
                <a:gd name="T38" fmla="*/ 31 w 156"/>
                <a:gd name="T39" fmla="*/ 50 h 166"/>
                <a:gd name="T40" fmla="*/ 48 w 156"/>
                <a:gd name="T41" fmla="*/ 42 h 166"/>
                <a:gd name="T42" fmla="*/ 69 w 156"/>
                <a:gd name="T43" fmla="*/ 40 h 166"/>
                <a:gd name="T44" fmla="*/ 94 w 156"/>
                <a:gd name="T45" fmla="*/ 41 h 166"/>
                <a:gd name="T46" fmla="*/ 101 w 156"/>
                <a:gd name="T4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66">
                  <a:moveTo>
                    <a:pt x="101" y="0"/>
                  </a:moveTo>
                  <a:lnTo>
                    <a:pt x="156" y="75"/>
                  </a:lnTo>
                  <a:lnTo>
                    <a:pt x="80" y="130"/>
                  </a:lnTo>
                  <a:lnTo>
                    <a:pt x="86" y="87"/>
                  </a:lnTo>
                  <a:lnTo>
                    <a:pt x="64" y="85"/>
                  </a:lnTo>
                  <a:lnTo>
                    <a:pt x="46" y="87"/>
                  </a:lnTo>
                  <a:lnTo>
                    <a:pt x="32" y="93"/>
                  </a:lnTo>
                  <a:lnTo>
                    <a:pt x="23" y="101"/>
                  </a:lnTo>
                  <a:lnTo>
                    <a:pt x="16" y="113"/>
                  </a:lnTo>
                  <a:lnTo>
                    <a:pt x="13" y="125"/>
                  </a:lnTo>
                  <a:lnTo>
                    <a:pt x="13" y="138"/>
                  </a:lnTo>
                  <a:lnTo>
                    <a:pt x="16" y="153"/>
                  </a:lnTo>
                  <a:lnTo>
                    <a:pt x="19" y="166"/>
                  </a:lnTo>
                  <a:lnTo>
                    <a:pt x="9" y="147"/>
                  </a:lnTo>
                  <a:lnTo>
                    <a:pt x="3" y="129"/>
                  </a:lnTo>
                  <a:lnTo>
                    <a:pt x="0" y="109"/>
                  </a:lnTo>
                  <a:lnTo>
                    <a:pt x="3" y="91"/>
                  </a:lnTo>
                  <a:lnTo>
                    <a:pt x="8" y="75"/>
                  </a:lnTo>
                  <a:lnTo>
                    <a:pt x="17" y="61"/>
                  </a:lnTo>
                  <a:lnTo>
                    <a:pt x="31" y="50"/>
                  </a:lnTo>
                  <a:lnTo>
                    <a:pt x="48" y="42"/>
                  </a:lnTo>
                  <a:lnTo>
                    <a:pt x="69" y="40"/>
                  </a:lnTo>
                  <a:lnTo>
                    <a:pt x="94" y="4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100">
              <a:extLst>
                <a:ext uri="{FF2B5EF4-FFF2-40B4-BE49-F238E27FC236}">
                  <a16:creationId xmlns:a16="http://schemas.microsoft.com/office/drawing/2014/main" id="{DDF0AD69-09BC-416E-A945-5FD0321B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995" y="3257932"/>
              <a:ext cx="166891" cy="172851"/>
            </a:xfrm>
            <a:custGeom>
              <a:avLst/>
              <a:gdLst>
                <a:gd name="T0" fmla="*/ 0 w 112"/>
                <a:gd name="T1" fmla="*/ 0 h 116"/>
                <a:gd name="T2" fmla="*/ 53 w 112"/>
                <a:gd name="T3" fmla="*/ 54 h 116"/>
                <a:gd name="T4" fmla="*/ 53 w 112"/>
                <a:gd name="T5" fmla="*/ 0 h 116"/>
                <a:gd name="T6" fmla="*/ 112 w 112"/>
                <a:gd name="T7" fmla="*/ 59 h 116"/>
                <a:gd name="T8" fmla="*/ 53 w 112"/>
                <a:gd name="T9" fmla="*/ 116 h 116"/>
                <a:gd name="T10" fmla="*/ 53 w 112"/>
                <a:gd name="T11" fmla="*/ 64 h 116"/>
                <a:gd name="T12" fmla="*/ 0 w 112"/>
                <a:gd name="T13" fmla="*/ 116 h 116"/>
                <a:gd name="T14" fmla="*/ 0 w 112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6">
                  <a:moveTo>
                    <a:pt x="0" y="0"/>
                  </a:moveTo>
                  <a:lnTo>
                    <a:pt x="53" y="54"/>
                  </a:lnTo>
                  <a:lnTo>
                    <a:pt x="53" y="0"/>
                  </a:lnTo>
                  <a:lnTo>
                    <a:pt x="112" y="59"/>
                  </a:lnTo>
                  <a:lnTo>
                    <a:pt x="53" y="116"/>
                  </a:lnTo>
                  <a:lnTo>
                    <a:pt x="53" y="64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FEB8AB8C-2E1B-4B5E-96D7-B28606BA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105" y="4438088"/>
              <a:ext cx="207124" cy="207124"/>
            </a:xfrm>
            <a:custGeom>
              <a:avLst/>
              <a:gdLst>
                <a:gd name="T0" fmla="*/ 70 w 139"/>
                <a:gd name="T1" fmla="*/ 0 h 139"/>
                <a:gd name="T2" fmla="*/ 88 w 139"/>
                <a:gd name="T3" fmla="*/ 3 h 139"/>
                <a:gd name="T4" fmla="*/ 104 w 139"/>
                <a:gd name="T5" fmla="*/ 10 h 139"/>
                <a:gd name="T6" fmla="*/ 119 w 139"/>
                <a:gd name="T7" fmla="*/ 20 h 139"/>
                <a:gd name="T8" fmla="*/ 139 w 139"/>
                <a:gd name="T9" fmla="*/ 0 h 139"/>
                <a:gd name="T10" fmla="*/ 139 w 139"/>
                <a:gd name="T11" fmla="*/ 52 h 139"/>
                <a:gd name="T12" fmla="*/ 87 w 139"/>
                <a:gd name="T13" fmla="*/ 52 h 139"/>
                <a:gd name="T14" fmla="*/ 107 w 139"/>
                <a:gd name="T15" fmla="*/ 32 h 139"/>
                <a:gd name="T16" fmla="*/ 96 w 139"/>
                <a:gd name="T17" fmla="*/ 24 h 139"/>
                <a:gd name="T18" fmla="*/ 83 w 139"/>
                <a:gd name="T19" fmla="*/ 19 h 139"/>
                <a:gd name="T20" fmla="*/ 70 w 139"/>
                <a:gd name="T21" fmla="*/ 18 h 139"/>
                <a:gd name="T22" fmla="*/ 56 w 139"/>
                <a:gd name="T23" fmla="*/ 19 h 139"/>
                <a:gd name="T24" fmla="*/ 43 w 139"/>
                <a:gd name="T25" fmla="*/ 24 h 139"/>
                <a:gd name="T26" fmla="*/ 32 w 139"/>
                <a:gd name="T27" fmla="*/ 32 h 139"/>
                <a:gd name="T28" fmla="*/ 24 w 139"/>
                <a:gd name="T29" fmla="*/ 43 h 139"/>
                <a:gd name="T30" fmla="*/ 19 w 139"/>
                <a:gd name="T31" fmla="*/ 56 h 139"/>
                <a:gd name="T32" fmla="*/ 18 w 139"/>
                <a:gd name="T33" fmla="*/ 70 h 139"/>
                <a:gd name="T34" fmla="*/ 19 w 139"/>
                <a:gd name="T35" fmla="*/ 83 h 139"/>
                <a:gd name="T36" fmla="*/ 24 w 139"/>
                <a:gd name="T37" fmla="*/ 96 h 139"/>
                <a:gd name="T38" fmla="*/ 32 w 139"/>
                <a:gd name="T39" fmla="*/ 107 h 139"/>
                <a:gd name="T40" fmla="*/ 43 w 139"/>
                <a:gd name="T41" fmla="*/ 115 h 139"/>
                <a:gd name="T42" fmla="*/ 56 w 139"/>
                <a:gd name="T43" fmla="*/ 120 h 139"/>
                <a:gd name="T44" fmla="*/ 70 w 139"/>
                <a:gd name="T45" fmla="*/ 121 h 139"/>
                <a:gd name="T46" fmla="*/ 83 w 139"/>
                <a:gd name="T47" fmla="*/ 120 h 139"/>
                <a:gd name="T48" fmla="*/ 96 w 139"/>
                <a:gd name="T49" fmla="*/ 115 h 139"/>
                <a:gd name="T50" fmla="*/ 107 w 139"/>
                <a:gd name="T51" fmla="*/ 107 h 139"/>
                <a:gd name="T52" fmla="*/ 110 w 139"/>
                <a:gd name="T53" fmla="*/ 104 h 139"/>
                <a:gd name="T54" fmla="*/ 122 w 139"/>
                <a:gd name="T55" fmla="*/ 116 h 139"/>
                <a:gd name="T56" fmla="*/ 107 w 139"/>
                <a:gd name="T57" fmla="*/ 128 h 139"/>
                <a:gd name="T58" fmla="*/ 90 w 139"/>
                <a:gd name="T59" fmla="*/ 136 h 139"/>
                <a:gd name="T60" fmla="*/ 70 w 139"/>
                <a:gd name="T61" fmla="*/ 139 h 139"/>
                <a:gd name="T62" fmla="*/ 47 w 139"/>
                <a:gd name="T63" fmla="*/ 136 h 139"/>
                <a:gd name="T64" fmla="*/ 28 w 139"/>
                <a:gd name="T65" fmla="*/ 125 h 139"/>
                <a:gd name="T66" fmla="*/ 14 w 139"/>
                <a:gd name="T67" fmla="*/ 111 h 139"/>
                <a:gd name="T68" fmla="*/ 3 w 139"/>
                <a:gd name="T69" fmla="*/ 92 h 139"/>
                <a:gd name="T70" fmla="*/ 0 w 139"/>
                <a:gd name="T71" fmla="*/ 70 h 139"/>
                <a:gd name="T72" fmla="*/ 3 w 139"/>
                <a:gd name="T73" fmla="*/ 48 h 139"/>
                <a:gd name="T74" fmla="*/ 14 w 139"/>
                <a:gd name="T75" fmla="*/ 28 h 139"/>
                <a:gd name="T76" fmla="*/ 28 w 139"/>
                <a:gd name="T77" fmla="*/ 14 h 139"/>
                <a:gd name="T78" fmla="*/ 47 w 139"/>
                <a:gd name="T79" fmla="*/ 3 h 139"/>
                <a:gd name="T80" fmla="*/ 70 w 139"/>
                <a:gd name="T8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lnTo>
                    <a:pt x="88" y="3"/>
                  </a:lnTo>
                  <a:lnTo>
                    <a:pt x="104" y="10"/>
                  </a:lnTo>
                  <a:lnTo>
                    <a:pt x="119" y="20"/>
                  </a:lnTo>
                  <a:lnTo>
                    <a:pt x="139" y="0"/>
                  </a:lnTo>
                  <a:lnTo>
                    <a:pt x="139" y="52"/>
                  </a:lnTo>
                  <a:lnTo>
                    <a:pt x="87" y="52"/>
                  </a:lnTo>
                  <a:lnTo>
                    <a:pt x="107" y="32"/>
                  </a:lnTo>
                  <a:lnTo>
                    <a:pt x="96" y="24"/>
                  </a:lnTo>
                  <a:lnTo>
                    <a:pt x="83" y="19"/>
                  </a:lnTo>
                  <a:lnTo>
                    <a:pt x="70" y="18"/>
                  </a:lnTo>
                  <a:lnTo>
                    <a:pt x="56" y="19"/>
                  </a:lnTo>
                  <a:lnTo>
                    <a:pt x="43" y="24"/>
                  </a:lnTo>
                  <a:lnTo>
                    <a:pt x="32" y="32"/>
                  </a:lnTo>
                  <a:lnTo>
                    <a:pt x="24" y="43"/>
                  </a:lnTo>
                  <a:lnTo>
                    <a:pt x="19" y="56"/>
                  </a:lnTo>
                  <a:lnTo>
                    <a:pt x="18" y="70"/>
                  </a:lnTo>
                  <a:lnTo>
                    <a:pt x="19" y="83"/>
                  </a:lnTo>
                  <a:lnTo>
                    <a:pt x="24" y="96"/>
                  </a:lnTo>
                  <a:lnTo>
                    <a:pt x="32" y="107"/>
                  </a:lnTo>
                  <a:lnTo>
                    <a:pt x="43" y="115"/>
                  </a:lnTo>
                  <a:lnTo>
                    <a:pt x="56" y="120"/>
                  </a:lnTo>
                  <a:lnTo>
                    <a:pt x="70" y="121"/>
                  </a:lnTo>
                  <a:lnTo>
                    <a:pt x="83" y="120"/>
                  </a:lnTo>
                  <a:lnTo>
                    <a:pt x="96" y="115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22" y="116"/>
                  </a:lnTo>
                  <a:lnTo>
                    <a:pt x="107" y="128"/>
                  </a:lnTo>
                  <a:lnTo>
                    <a:pt x="90" y="136"/>
                  </a:lnTo>
                  <a:lnTo>
                    <a:pt x="70" y="139"/>
                  </a:lnTo>
                  <a:lnTo>
                    <a:pt x="47" y="136"/>
                  </a:lnTo>
                  <a:lnTo>
                    <a:pt x="28" y="125"/>
                  </a:lnTo>
                  <a:lnTo>
                    <a:pt x="14" y="111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4" y="28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102">
              <a:extLst>
                <a:ext uri="{FF2B5EF4-FFF2-40B4-BE49-F238E27FC236}">
                  <a16:creationId xmlns:a16="http://schemas.microsoft.com/office/drawing/2014/main" id="{7EE42AFC-EABB-4E36-BC1B-4A5C28CD3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248" y="3754134"/>
              <a:ext cx="230964" cy="227985"/>
            </a:xfrm>
            <a:custGeom>
              <a:avLst/>
              <a:gdLst>
                <a:gd name="T0" fmla="*/ 39 w 155"/>
                <a:gd name="T1" fmla="*/ 99 h 153"/>
                <a:gd name="T2" fmla="*/ 32 w 155"/>
                <a:gd name="T3" fmla="*/ 104 h 153"/>
                <a:gd name="T4" fmla="*/ 30 w 155"/>
                <a:gd name="T5" fmla="*/ 111 h 153"/>
                <a:gd name="T6" fmla="*/ 32 w 155"/>
                <a:gd name="T7" fmla="*/ 119 h 153"/>
                <a:gd name="T8" fmla="*/ 39 w 155"/>
                <a:gd name="T9" fmla="*/ 124 h 153"/>
                <a:gd name="T10" fmla="*/ 47 w 155"/>
                <a:gd name="T11" fmla="*/ 124 h 153"/>
                <a:gd name="T12" fmla="*/ 53 w 155"/>
                <a:gd name="T13" fmla="*/ 119 h 153"/>
                <a:gd name="T14" fmla="*/ 56 w 155"/>
                <a:gd name="T15" fmla="*/ 111 h 153"/>
                <a:gd name="T16" fmla="*/ 53 w 155"/>
                <a:gd name="T17" fmla="*/ 104 h 153"/>
                <a:gd name="T18" fmla="*/ 47 w 155"/>
                <a:gd name="T19" fmla="*/ 99 h 153"/>
                <a:gd name="T20" fmla="*/ 30 w 155"/>
                <a:gd name="T21" fmla="*/ 60 h 153"/>
                <a:gd name="T22" fmla="*/ 47 w 155"/>
                <a:gd name="T23" fmla="*/ 81 h 153"/>
                <a:gd name="T24" fmla="*/ 72 w 155"/>
                <a:gd name="T25" fmla="*/ 107 h 153"/>
                <a:gd name="T26" fmla="*/ 93 w 155"/>
                <a:gd name="T27" fmla="*/ 124 h 153"/>
                <a:gd name="T28" fmla="*/ 81 w 155"/>
                <a:gd name="T29" fmla="*/ 87 h 153"/>
                <a:gd name="T30" fmla="*/ 50 w 155"/>
                <a:gd name="T31" fmla="*/ 63 h 153"/>
                <a:gd name="T32" fmla="*/ 30 w 155"/>
                <a:gd name="T33" fmla="*/ 27 h 153"/>
                <a:gd name="T34" fmla="*/ 55 w 155"/>
                <a:gd name="T35" fmla="*/ 49 h 153"/>
                <a:gd name="T36" fmla="*/ 93 w 155"/>
                <a:gd name="T37" fmla="*/ 77 h 153"/>
                <a:gd name="T38" fmla="*/ 108 w 155"/>
                <a:gd name="T39" fmla="*/ 124 h 153"/>
                <a:gd name="T40" fmla="*/ 124 w 155"/>
                <a:gd name="T41" fmla="*/ 99 h 153"/>
                <a:gd name="T42" fmla="*/ 99 w 155"/>
                <a:gd name="T43" fmla="*/ 55 h 153"/>
                <a:gd name="T44" fmla="*/ 55 w 155"/>
                <a:gd name="T45" fmla="*/ 29 h 153"/>
                <a:gd name="T46" fmla="*/ 27 w 155"/>
                <a:gd name="T47" fmla="*/ 0 h 153"/>
                <a:gd name="T48" fmla="*/ 141 w 155"/>
                <a:gd name="T49" fmla="*/ 3 h 153"/>
                <a:gd name="T50" fmla="*/ 155 w 155"/>
                <a:gd name="T51" fmla="*/ 25 h 153"/>
                <a:gd name="T52" fmla="*/ 151 w 155"/>
                <a:gd name="T53" fmla="*/ 140 h 153"/>
                <a:gd name="T54" fmla="*/ 128 w 155"/>
                <a:gd name="T55" fmla="*/ 153 h 153"/>
                <a:gd name="T56" fmla="*/ 14 w 155"/>
                <a:gd name="T57" fmla="*/ 149 h 153"/>
                <a:gd name="T58" fmla="*/ 0 w 155"/>
                <a:gd name="T59" fmla="*/ 128 h 153"/>
                <a:gd name="T60" fmla="*/ 4 w 155"/>
                <a:gd name="T61" fmla="*/ 12 h 153"/>
                <a:gd name="T62" fmla="*/ 27 w 155"/>
                <a:gd name="T6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53">
                  <a:moveTo>
                    <a:pt x="43" y="99"/>
                  </a:moveTo>
                  <a:lnTo>
                    <a:pt x="39" y="99"/>
                  </a:lnTo>
                  <a:lnTo>
                    <a:pt x="35" y="100"/>
                  </a:lnTo>
                  <a:lnTo>
                    <a:pt x="32" y="104"/>
                  </a:lnTo>
                  <a:lnTo>
                    <a:pt x="30" y="107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2" y="119"/>
                  </a:lnTo>
                  <a:lnTo>
                    <a:pt x="35" y="121"/>
                  </a:lnTo>
                  <a:lnTo>
                    <a:pt x="39" y="124"/>
                  </a:lnTo>
                  <a:lnTo>
                    <a:pt x="43" y="124"/>
                  </a:lnTo>
                  <a:lnTo>
                    <a:pt x="47" y="124"/>
                  </a:lnTo>
                  <a:lnTo>
                    <a:pt x="51" y="121"/>
                  </a:lnTo>
                  <a:lnTo>
                    <a:pt x="53" y="119"/>
                  </a:lnTo>
                  <a:lnTo>
                    <a:pt x="55" y="115"/>
                  </a:lnTo>
                  <a:lnTo>
                    <a:pt x="56" y="111"/>
                  </a:lnTo>
                  <a:lnTo>
                    <a:pt x="55" y="107"/>
                  </a:lnTo>
                  <a:lnTo>
                    <a:pt x="53" y="104"/>
                  </a:lnTo>
                  <a:lnTo>
                    <a:pt x="51" y="100"/>
                  </a:lnTo>
                  <a:lnTo>
                    <a:pt x="47" y="99"/>
                  </a:lnTo>
                  <a:lnTo>
                    <a:pt x="43" y="99"/>
                  </a:lnTo>
                  <a:close/>
                  <a:moveTo>
                    <a:pt x="30" y="60"/>
                  </a:moveTo>
                  <a:lnTo>
                    <a:pt x="30" y="79"/>
                  </a:lnTo>
                  <a:lnTo>
                    <a:pt x="47" y="81"/>
                  </a:lnTo>
                  <a:lnTo>
                    <a:pt x="61" y="92"/>
                  </a:lnTo>
                  <a:lnTo>
                    <a:pt x="72" y="107"/>
                  </a:lnTo>
                  <a:lnTo>
                    <a:pt x="75" y="124"/>
                  </a:lnTo>
                  <a:lnTo>
                    <a:pt x="93" y="124"/>
                  </a:lnTo>
                  <a:lnTo>
                    <a:pt x="91" y="104"/>
                  </a:lnTo>
                  <a:lnTo>
                    <a:pt x="81" y="87"/>
                  </a:lnTo>
                  <a:lnTo>
                    <a:pt x="68" y="72"/>
                  </a:lnTo>
                  <a:lnTo>
                    <a:pt x="50" y="63"/>
                  </a:lnTo>
                  <a:lnTo>
                    <a:pt x="30" y="60"/>
                  </a:lnTo>
                  <a:close/>
                  <a:moveTo>
                    <a:pt x="30" y="27"/>
                  </a:moveTo>
                  <a:lnTo>
                    <a:pt x="30" y="45"/>
                  </a:lnTo>
                  <a:lnTo>
                    <a:pt x="55" y="49"/>
                  </a:lnTo>
                  <a:lnTo>
                    <a:pt x="76" y="60"/>
                  </a:lnTo>
                  <a:lnTo>
                    <a:pt x="93" y="77"/>
                  </a:lnTo>
                  <a:lnTo>
                    <a:pt x="104" y="99"/>
                  </a:lnTo>
                  <a:lnTo>
                    <a:pt x="108" y="124"/>
                  </a:lnTo>
                  <a:lnTo>
                    <a:pt x="127" y="124"/>
                  </a:lnTo>
                  <a:lnTo>
                    <a:pt x="124" y="99"/>
                  </a:lnTo>
                  <a:lnTo>
                    <a:pt x="113" y="75"/>
                  </a:lnTo>
                  <a:lnTo>
                    <a:pt x="99" y="55"/>
                  </a:lnTo>
                  <a:lnTo>
                    <a:pt x="79" y="40"/>
                  </a:lnTo>
                  <a:lnTo>
                    <a:pt x="55" y="29"/>
                  </a:lnTo>
                  <a:lnTo>
                    <a:pt x="30" y="27"/>
                  </a:lnTo>
                  <a:close/>
                  <a:moveTo>
                    <a:pt x="27" y="0"/>
                  </a:moveTo>
                  <a:lnTo>
                    <a:pt x="128" y="0"/>
                  </a:lnTo>
                  <a:lnTo>
                    <a:pt x="141" y="3"/>
                  </a:lnTo>
                  <a:lnTo>
                    <a:pt x="151" y="12"/>
                  </a:lnTo>
                  <a:lnTo>
                    <a:pt x="155" y="25"/>
                  </a:lnTo>
                  <a:lnTo>
                    <a:pt x="155" y="128"/>
                  </a:lnTo>
                  <a:lnTo>
                    <a:pt x="151" y="140"/>
                  </a:lnTo>
                  <a:lnTo>
                    <a:pt x="141" y="149"/>
                  </a:lnTo>
                  <a:lnTo>
                    <a:pt x="128" y="153"/>
                  </a:lnTo>
                  <a:lnTo>
                    <a:pt x="27" y="153"/>
                  </a:lnTo>
                  <a:lnTo>
                    <a:pt x="14" y="149"/>
                  </a:lnTo>
                  <a:lnTo>
                    <a:pt x="4" y="140"/>
                  </a:lnTo>
                  <a:lnTo>
                    <a:pt x="0" y="128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3">
              <a:extLst>
                <a:ext uri="{FF2B5EF4-FFF2-40B4-BE49-F238E27FC236}">
                  <a16:creationId xmlns:a16="http://schemas.microsoft.com/office/drawing/2014/main" id="{EC71ADE8-B7BA-476A-88E7-572162448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6368" y="4642231"/>
              <a:ext cx="208613" cy="225004"/>
            </a:xfrm>
            <a:custGeom>
              <a:avLst/>
              <a:gdLst>
                <a:gd name="T0" fmla="*/ 65 w 140"/>
                <a:gd name="T1" fmla="*/ 94 h 151"/>
                <a:gd name="T2" fmla="*/ 68 w 140"/>
                <a:gd name="T3" fmla="*/ 94 h 151"/>
                <a:gd name="T4" fmla="*/ 77 w 140"/>
                <a:gd name="T5" fmla="*/ 92 h 151"/>
                <a:gd name="T6" fmla="*/ 84 w 140"/>
                <a:gd name="T7" fmla="*/ 82 h 151"/>
                <a:gd name="T8" fmla="*/ 71 w 140"/>
                <a:gd name="T9" fmla="*/ 66 h 151"/>
                <a:gd name="T10" fmla="*/ 60 w 140"/>
                <a:gd name="T11" fmla="*/ 71 h 151"/>
                <a:gd name="T12" fmla="*/ 56 w 140"/>
                <a:gd name="T13" fmla="*/ 83 h 151"/>
                <a:gd name="T14" fmla="*/ 76 w 140"/>
                <a:gd name="T15" fmla="*/ 67 h 151"/>
                <a:gd name="T16" fmla="*/ 71 w 140"/>
                <a:gd name="T17" fmla="*/ 66 h 151"/>
                <a:gd name="T18" fmla="*/ 85 w 140"/>
                <a:gd name="T19" fmla="*/ 74 h 151"/>
                <a:gd name="T20" fmla="*/ 87 w 140"/>
                <a:gd name="T21" fmla="*/ 84 h 151"/>
                <a:gd name="T22" fmla="*/ 83 w 140"/>
                <a:gd name="T23" fmla="*/ 91 h 151"/>
                <a:gd name="T24" fmla="*/ 77 w 140"/>
                <a:gd name="T25" fmla="*/ 112 h 151"/>
                <a:gd name="T26" fmla="*/ 63 w 140"/>
                <a:gd name="T27" fmla="*/ 95 h 151"/>
                <a:gd name="T28" fmla="*/ 56 w 140"/>
                <a:gd name="T29" fmla="*/ 87 h 151"/>
                <a:gd name="T30" fmla="*/ 55 w 140"/>
                <a:gd name="T31" fmla="*/ 76 h 151"/>
                <a:gd name="T32" fmla="*/ 59 w 140"/>
                <a:gd name="T33" fmla="*/ 70 h 151"/>
                <a:gd name="T34" fmla="*/ 64 w 140"/>
                <a:gd name="T35" fmla="*/ 48 h 151"/>
                <a:gd name="T36" fmla="*/ 77 w 140"/>
                <a:gd name="T37" fmla="*/ 66 h 151"/>
                <a:gd name="T38" fmla="*/ 63 w 140"/>
                <a:gd name="T39" fmla="*/ 27 h 151"/>
                <a:gd name="T40" fmla="*/ 43 w 140"/>
                <a:gd name="T41" fmla="*/ 35 h 151"/>
                <a:gd name="T42" fmla="*/ 19 w 140"/>
                <a:gd name="T43" fmla="*/ 67 h 151"/>
                <a:gd name="T44" fmla="*/ 30 w 140"/>
                <a:gd name="T45" fmla="*/ 90 h 151"/>
                <a:gd name="T46" fmla="*/ 34 w 140"/>
                <a:gd name="T47" fmla="*/ 118 h 151"/>
                <a:gd name="T48" fmla="*/ 71 w 140"/>
                <a:gd name="T49" fmla="*/ 134 h 151"/>
                <a:gd name="T50" fmla="*/ 85 w 140"/>
                <a:gd name="T51" fmla="*/ 131 h 151"/>
                <a:gd name="T52" fmla="*/ 116 w 140"/>
                <a:gd name="T53" fmla="*/ 107 h 151"/>
                <a:gd name="T54" fmla="*/ 123 w 140"/>
                <a:gd name="T55" fmla="*/ 74 h 151"/>
                <a:gd name="T56" fmla="*/ 116 w 140"/>
                <a:gd name="T57" fmla="*/ 54 h 151"/>
                <a:gd name="T58" fmla="*/ 84 w 140"/>
                <a:gd name="T59" fmla="*/ 28 h 151"/>
                <a:gd name="T60" fmla="*/ 54 w 140"/>
                <a:gd name="T61" fmla="*/ 3 h 151"/>
                <a:gd name="T62" fmla="*/ 50 w 140"/>
                <a:gd name="T63" fmla="*/ 8 h 151"/>
                <a:gd name="T64" fmla="*/ 54 w 140"/>
                <a:gd name="T65" fmla="*/ 8 h 151"/>
                <a:gd name="T66" fmla="*/ 59 w 140"/>
                <a:gd name="T67" fmla="*/ 8 h 151"/>
                <a:gd name="T68" fmla="*/ 59 w 140"/>
                <a:gd name="T69" fmla="*/ 4 h 151"/>
                <a:gd name="T70" fmla="*/ 56 w 140"/>
                <a:gd name="T71" fmla="*/ 0 h 151"/>
                <a:gd name="T72" fmla="*/ 63 w 140"/>
                <a:gd name="T73" fmla="*/ 4 h 151"/>
                <a:gd name="T74" fmla="*/ 60 w 140"/>
                <a:gd name="T75" fmla="*/ 11 h 151"/>
                <a:gd name="T76" fmla="*/ 112 w 140"/>
                <a:gd name="T77" fmla="*/ 23 h 151"/>
                <a:gd name="T78" fmla="*/ 140 w 140"/>
                <a:gd name="T79" fmla="*/ 80 h 151"/>
                <a:gd name="T80" fmla="*/ 112 w 140"/>
                <a:gd name="T81" fmla="*/ 136 h 151"/>
                <a:gd name="T82" fmla="*/ 48 w 140"/>
                <a:gd name="T83" fmla="*/ 147 h 151"/>
                <a:gd name="T84" fmla="*/ 4 w 140"/>
                <a:gd name="T85" fmla="*/ 103 h 151"/>
                <a:gd name="T86" fmla="*/ 15 w 140"/>
                <a:gd name="T87" fmla="*/ 38 h 151"/>
                <a:gd name="T88" fmla="*/ 51 w 140"/>
                <a:gd name="T89" fmla="*/ 12 h 151"/>
                <a:gd name="T90" fmla="*/ 47 w 140"/>
                <a:gd name="T91" fmla="*/ 6 h 151"/>
                <a:gd name="T92" fmla="*/ 56 w 140"/>
                <a:gd name="T9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0" h="151">
                  <a:moveTo>
                    <a:pt x="83" y="75"/>
                  </a:moveTo>
                  <a:lnTo>
                    <a:pt x="76" y="86"/>
                  </a:lnTo>
                  <a:lnTo>
                    <a:pt x="65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71" y="94"/>
                  </a:lnTo>
                  <a:lnTo>
                    <a:pt x="73" y="94"/>
                  </a:lnTo>
                  <a:lnTo>
                    <a:pt x="77" y="92"/>
                  </a:lnTo>
                  <a:lnTo>
                    <a:pt x="81" y="90"/>
                  </a:lnTo>
                  <a:lnTo>
                    <a:pt x="83" y="86"/>
                  </a:lnTo>
                  <a:lnTo>
                    <a:pt x="84" y="82"/>
                  </a:lnTo>
                  <a:lnTo>
                    <a:pt x="84" y="78"/>
                  </a:lnTo>
                  <a:lnTo>
                    <a:pt x="83" y="75"/>
                  </a:lnTo>
                  <a:close/>
                  <a:moveTo>
                    <a:pt x="71" y="66"/>
                  </a:moveTo>
                  <a:lnTo>
                    <a:pt x="68" y="67"/>
                  </a:lnTo>
                  <a:lnTo>
                    <a:pt x="63" y="68"/>
                  </a:lnTo>
                  <a:lnTo>
                    <a:pt x="60" y="71"/>
                  </a:lnTo>
                  <a:lnTo>
                    <a:pt x="58" y="75"/>
                  </a:lnTo>
                  <a:lnTo>
                    <a:pt x="56" y="79"/>
                  </a:lnTo>
                  <a:lnTo>
                    <a:pt x="56" y="83"/>
                  </a:lnTo>
                  <a:lnTo>
                    <a:pt x="58" y="86"/>
                  </a:lnTo>
                  <a:lnTo>
                    <a:pt x="65" y="75"/>
                  </a:lnTo>
                  <a:lnTo>
                    <a:pt x="76" y="67"/>
                  </a:lnTo>
                  <a:lnTo>
                    <a:pt x="72" y="67"/>
                  </a:lnTo>
                  <a:lnTo>
                    <a:pt x="72" y="67"/>
                  </a:lnTo>
                  <a:lnTo>
                    <a:pt x="71" y="66"/>
                  </a:lnTo>
                  <a:close/>
                  <a:moveTo>
                    <a:pt x="107" y="44"/>
                  </a:moveTo>
                  <a:lnTo>
                    <a:pt x="85" y="72"/>
                  </a:lnTo>
                  <a:lnTo>
                    <a:pt x="85" y="74"/>
                  </a:lnTo>
                  <a:lnTo>
                    <a:pt x="103" y="74"/>
                  </a:lnTo>
                  <a:lnTo>
                    <a:pt x="87" y="80"/>
                  </a:lnTo>
                  <a:lnTo>
                    <a:pt x="87" y="84"/>
                  </a:lnTo>
                  <a:lnTo>
                    <a:pt x="85" y="87"/>
                  </a:lnTo>
                  <a:lnTo>
                    <a:pt x="92" y="94"/>
                  </a:lnTo>
                  <a:lnTo>
                    <a:pt x="83" y="91"/>
                  </a:lnTo>
                  <a:lnTo>
                    <a:pt x="80" y="94"/>
                  </a:lnTo>
                  <a:lnTo>
                    <a:pt x="77" y="95"/>
                  </a:lnTo>
                  <a:lnTo>
                    <a:pt x="77" y="112"/>
                  </a:lnTo>
                  <a:lnTo>
                    <a:pt x="69" y="96"/>
                  </a:lnTo>
                  <a:lnTo>
                    <a:pt x="67" y="96"/>
                  </a:lnTo>
                  <a:lnTo>
                    <a:pt x="63" y="95"/>
                  </a:lnTo>
                  <a:lnTo>
                    <a:pt x="34" y="116"/>
                  </a:lnTo>
                  <a:lnTo>
                    <a:pt x="56" y="88"/>
                  </a:lnTo>
                  <a:lnTo>
                    <a:pt x="56" y="87"/>
                  </a:lnTo>
                  <a:lnTo>
                    <a:pt x="39" y="87"/>
                  </a:lnTo>
                  <a:lnTo>
                    <a:pt x="54" y="79"/>
                  </a:lnTo>
                  <a:lnTo>
                    <a:pt x="55" y="76"/>
                  </a:lnTo>
                  <a:lnTo>
                    <a:pt x="56" y="74"/>
                  </a:lnTo>
                  <a:lnTo>
                    <a:pt x="50" y="66"/>
                  </a:lnTo>
                  <a:lnTo>
                    <a:pt x="59" y="70"/>
                  </a:lnTo>
                  <a:lnTo>
                    <a:pt x="60" y="67"/>
                  </a:lnTo>
                  <a:lnTo>
                    <a:pt x="63" y="66"/>
                  </a:lnTo>
                  <a:lnTo>
                    <a:pt x="64" y="48"/>
                  </a:lnTo>
                  <a:lnTo>
                    <a:pt x="71" y="64"/>
                  </a:lnTo>
                  <a:lnTo>
                    <a:pt x="75" y="64"/>
                  </a:lnTo>
                  <a:lnTo>
                    <a:pt x="77" y="66"/>
                  </a:lnTo>
                  <a:lnTo>
                    <a:pt x="107" y="44"/>
                  </a:lnTo>
                  <a:close/>
                  <a:moveTo>
                    <a:pt x="71" y="27"/>
                  </a:moveTo>
                  <a:lnTo>
                    <a:pt x="63" y="27"/>
                  </a:lnTo>
                  <a:lnTo>
                    <a:pt x="62" y="39"/>
                  </a:lnTo>
                  <a:lnTo>
                    <a:pt x="56" y="30"/>
                  </a:lnTo>
                  <a:lnTo>
                    <a:pt x="43" y="35"/>
                  </a:lnTo>
                  <a:lnTo>
                    <a:pt x="34" y="43"/>
                  </a:lnTo>
                  <a:lnTo>
                    <a:pt x="24" y="54"/>
                  </a:lnTo>
                  <a:lnTo>
                    <a:pt x="19" y="67"/>
                  </a:lnTo>
                  <a:lnTo>
                    <a:pt x="18" y="80"/>
                  </a:lnTo>
                  <a:lnTo>
                    <a:pt x="18" y="87"/>
                  </a:lnTo>
                  <a:lnTo>
                    <a:pt x="30" y="90"/>
                  </a:lnTo>
                  <a:lnTo>
                    <a:pt x="19" y="95"/>
                  </a:lnTo>
                  <a:lnTo>
                    <a:pt x="24" y="107"/>
                  </a:lnTo>
                  <a:lnTo>
                    <a:pt x="34" y="118"/>
                  </a:lnTo>
                  <a:lnTo>
                    <a:pt x="44" y="127"/>
                  </a:lnTo>
                  <a:lnTo>
                    <a:pt x="56" y="132"/>
                  </a:lnTo>
                  <a:lnTo>
                    <a:pt x="71" y="134"/>
                  </a:lnTo>
                  <a:lnTo>
                    <a:pt x="77" y="134"/>
                  </a:lnTo>
                  <a:lnTo>
                    <a:pt x="79" y="122"/>
                  </a:lnTo>
                  <a:lnTo>
                    <a:pt x="85" y="131"/>
                  </a:lnTo>
                  <a:lnTo>
                    <a:pt x="97" y="126"/>
                  </a:lnTo>
                  <a:lnTo>
                    <a:pt x="108" y="118"/>
                  </a:lnTo>
                  <a:lnTo>
                    <a:pt x="116" y="107"/>
                  </a:lnTo>
                  <a:lnTo>
                    <a:pt x="121" y="94"/>
                  </a:lnTo>
                  <a:lnTo>
                    <a:pt x="124" y="80"/>
                  </a:lnTo>
                  <a:lnTo>
                    <a:pt x="123" y="74"/>
                  </a:lnTo>
                  <a:lnTo>
                    <a:pt x="112" y="71"/>
                  </a:lnTo>
                  <a:lnTo>
                    <a:pt x="121" y="66"/>
                  </a:lnTo>
                  <a:lnTo>
                    <a:pt x="116" y="54"/>
                  </a:lnTo>
                  <a:lnTo>
                    <a:pt x="108" y="43"/>
                  </a:lnTo>
                  <a:lnTo>
                    <a:pt x="97" y="34"/>
                  </a:lnTo>
                  <a:lnTo>
                    <a:pt x="84" y="28"/>
                  </a:lnTo>
                  <a:lnTo>
                    <a:pt x="71" y="27"/>
                  </a:lnTo>
                  <a:close/>
                  <a:moveTo>
                    <a:pt x="56" y="3"/>
                  </a:moveTo>
                  <a:lnTo>
                    <a:pt x="54" y="3"/>
                  </a:lnTo>
                  <a:lnTo>
                    <a:pt x="51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5" y="8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0" y="7"/>
                  </a:lnTo>
                  <a:lnTo>
                    <a:pt x="60" y="6"/>
                  </a:lnTo>
                  <a:lnTo>
                    <a:pt x="59" y="4"/>
                  </a:lnTo>
                  <a:lnTo>
                    <a:pt x="58" y="3"/>
                  </a:lnTo>
                  <a:lnTo>
                    <a:pt x="56" y="3"/>
                  </a:lnTo>
                  <a:close/>
                  <a:moveTo>
                    <a:pt x="56" y="0"/>
                  </a:moveTo>
                  <a:lnTo>
                    <a:pt x="59" y="2"/>
                  </a:lnTo>
                  <a:lnTo>
                    <a:pt x="62" y="3"/>
                  </a:lnTo>
                  <a:lnTo>
                    <a:pt x="63" y="4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71" y="10"/>
                  </a:lnTo>
                  <a:lnTo>
                    <a:pt x="92" y="14"/>
                  </a:lnTo>
                  <a:lnTo>
                    <a:pt x="112" y="23"/>
                  </a:lnTo>
                  <a:lnTo>
                    <a:pt x="127" y="39"/>
                  </a:lnTo>
                  <a:lnTo>
                    <a:pt x="137" y="58"/>
                  </a:lnTo>
                  <a:lnTo>
                    <a:pt x="140" y="80"/>
                  </a:lnTo>
                  <a:lnTo>
                    <a:pt x="137" y="103"/>
                  </a:lnTo>
                  <a:lnTo>
                    <a:pt x="127" y="122"/>
                  </a:lnTo>
                  <a:lnTo>
                    <a:pt x="112" y="136"/>
                  </a:lnTo>
                  <a:lnTo>
                    <a:pt x="92" y="147"/>
                  </a:lnTo>
                  <a:lnTo>
                    <a:pt x="71" y="151"/>
                  </a:lnTo>
                  <a:lnTo>
                    <a:pt x="48" y="147"/>
                  </a:lnTo>
                  <a:lnTo>
                    <a:pt x="30" y="136"/>
                  </a:lnTo>
                  <a:lnTo>
                    <a:pt x="14" y="122"/>
                  </a:lnTo>
                  <a:lnTo>
                    <a:pt x="4" y="103"/>
                  </a:lnTo>
                  <a:lnTo>
                    <a:pt x="0" y="80"/>
                  </a:lnTo>
                  <a:lnTo>
                    <a:pt x="4" y="58"/>
                  </a:lnTo>
                  <a:lnTo>
                    <a:pt x="15" y="38"/>
                  </a:lnTo>
                  <a:lnTo>
                    <a:pt x="31" y="22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48" y="11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50" y="3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4">
              <a:extLst>
                <a:ext uri="{FF2B5EF4-FFF2-40B4-BE49-F238E27FC236}">
                  <a16:creationId xmlns:a16="http://schemas.microsoft.com/office/drawing/2014/main" id="{49BF4ACC-DCF1-4F00-A1C0-DA5A7FCC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22" y="4028312"/>
              <a:ext cx="233945" cy="233945"/>
            </a:xfrm>
            <a:custGeom>
              <a:avLst/>
              <a:gdLst>
                <a:gd name="T0" fmla="*/ 133 w 157"/>
                <a:gd name="T1" fmla="*/ 0 h 157"/>
                <a:gd name="T2" fmla="*/ 145 w 157"/>
                <a:gd name="T3" fmla="*/ 3 h 157"/>
                <a:gd name="T4" fmla="*/ 155 w 157"/>
                <a:gd name="T5" fmla="*/ 12 h 157"/>
                <a:gd name="T6" fmla="*/ 157 w 157"/>
                <a:gd name="T7" fmla="*/ 24 h 157"/>
                <a:gd name="T8" fmla="*/ 155 w 157"/>
                <a:gd name="T9" fmla="*/ 36 h 157"/>
                <a:gd name="T10" fmla="*/ 145 w 157"/>
                <a:gd name="T11" fmla="*/ 45 h 157"/>
                <a:gd name="T12" fmla="*/ 133 w 157"/>
                <a:gd name="T13" fmla="*/ 49 h 157"/>
                <a:gd name="T14" fmla="*/ 127 w 157"/>
                <a:gd name="T15" fmla="*/ 48 h 157"/>
                <a:gd name="T16" fmla="*/ 120 w 157"/>
                <a:gd name="T17" fmla="*/ 45 h 157"/>
                <a:gd name="T18" fmla="*/ 116 w 157"/>
                <a:gd name="T19" fmla="*/ 41 h 157"/>
                <a:gd name="T20" fmla="*/ 50 w 157"/>
                <a:gd name="T21" fmla="*/ 74 h 157"/>
                <a:gd name="T22" fmla="*/ 50 w 157"/>
                <a:gd name="T23" fmla="*/ 78 h 157"/>
                <a:gd name="T24" fmla="*/ 50 w 157"/>
                <a:gd name="T25" fmla="*/ 82 h 157"/>
                <a:gd name="T26" fmla="*/ 116 w 157"/>
                <a:gd name="T27" fmla="*/ 114 h 157"/>
                <a:gd name="T28" fmla="*/ 120 w 157"/>
                <a:gd name="T29" fmla="*/ 110 h 157"/>
                <a:gd name="T30" fmla="*/ 127 w 157"/>
                <a:gd name="T31" fmla="*/ 109 h 157"/>
                <a:gd name="T32" fmla="*/ 133 w 157"/>
                <a:gd name="T33" fmla="*/ 108 h 157"/>
                <a:gd name="T34" fmla="*/ 145 w 157"/>
                <a:gd name="T35" fmla="*/ 110 h 157"/>
                <a:gd name="T36" fmla="*/ 155 w 157"/>
                <a:gd name="T37" fmla="*/ 120 h 157"/>
                <a:gd name="T38" fmla="*/ 157 w 157"/>
                <a:gd name="T39" fmla="*/ 132 h 157"/>
                <a:gd name="T40" fmla="*/ 155 w 157"/>
                <a:gd name="T41" fmla="*/ 145 h 157"/>
                <a:gd name="T42" fmla="*/ 145 w 157"/>
                <a:gd name="T43" fmla="*/ 153 h 157"/>
                <a:gd name="T44" fmla="*/ 133 w 157"/>
                <a:gd name="T45" fmla="*/ 157 h 157"/>
                <a:gd name="T46" fmla="*/ 120 w 157"/>
                <a:gd name="T47" fmla="*/ 153 h 157"/>
                <a:gd name="T48" fmla="*/ 112 w 157"/>
                <a:gd name="T49" fmla="*/ 145 h 157"/>
                <a:gd name="T50" fmla="*/ 108 w 157"/>
                <a:gd name="T51" fmla="*/ 132 h 157"/>
                <a:gd name="T52" fmla="*/ 110 w 157"/>
                <a:gd name="T53" fmla="*/ 128 h 157"/>
                <a:gd name="T54" fmla="*/ 43 w 157"/>
                <a:gd name="T55" fmla="*/ 96 h 157"/>
                <a:gd name="T56" fmla="*/ 38 w 157"/>
                <a:gd name="T57" fmla="*/ 100 h 157"/>
                <a:gd name="T58" fmla="*/ 32 w 157"/>
                <a:gd name="T59" fmla="*/ 101 h 157"/>
                <a:gd name="T60" fmla="*/ 26 w 157"/>
                <a:gd name="T61" fmla="*/ 102 h 157"/>
                <a:gd name="T62" fmla="*/ 12 w 157"/>
                <a:gd name="T63" fmla="*/ 100 h 157"/>
                <a:gd name="T64" fmla="*/ 4 w 157"/>
                <a:gd name="T65" fmla="*/ 90 h 157"/>
                <a:gd name="T66" fmla="*/ 0 w 157"/>
                <a:gd name="T67" fmla="*/ 78 h 157"/>
                <a:gd name="T68" fmla="*/ 4 w 157"/>
                <a:gd name="T69" fmla="*/ 65 h 157"/>
                <a:gd name="T70" fmla="*/ 12 w 157"/>
                <a:gd name="T71" fmla="*/ 57 h 157"/>
                <a:gd name="T72" fmla="*/ 26 w 157"/>
                <a:gd name="T73" fmla="*/ 53 h 157"/>
                <a:gd name="T74" fmla="*/ 32 w 157"/>
                <a:gd name="T75" fmla="*/ 54 h 157"/>
                <a:gd name="T76" fmla="*/ 38 w 157"/>
                <a:gd name="T77" fmla="*/ 57 h 157"/>
                <a:gd name="T78" fmla="*/ 43 w 157"/>
                <a:gd name="T79" fmla="*/ 61 h 157"/>
                <a:gd name="T80" fmla="*/ 110 w 157"/>
                <a:gd name="T81" fmla="*/ 28 h 157"/>
                <a:gd name="T82" fmla="*/ 108 w 157"/>
                <a:gd name="T83" fmla="*/ 24 h 157"/>
                <a:gd name="T84" fmla="*/ 112 w 157"/>
                <a:gd name="T85" fmla="*/ 12 h 157"/>
                <a:gd name="T86" fmla="*/ 120 w 157"/>
                <a:gd name="T87" fmla="*/ 3 h 157"/>
                <a:gd name="T88" fmla="*/ 133 w 157"/>
                <a:gd name="T8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7">
                  <a:moveTo>
                    <a:pt x="133" y="0"/>
                  </a:moveTo>
                  <a:lnTo>
                    <a:pt x="145" y="3"/>
                  </a:lnTo>
                  <a:lnTo>
                    <a:pt x="155" y="12"/>
                  </a:lnTo>
                  <a:lnTo>
                    <a:pt x="157" y="24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3" y="49"/>
                  </a:lnTo>
                  <a:lnTo>
                    <a:pt x="127" y="48"/>
                  </a:lnTo>
                  <a:lnTo>
                    <a:pt x="120" y="45"/>
                  </a:lnTo>
                  <a:lnTo>
                    <a:pt x="116" y="41"/>
                  </a:lnTo>
                  <a:lnTo>
                    <a:pt x="50" y="74"/>
                  </a:lnTo>
                  <a:lnTo>
                    <a:pt x="50" y="78"/>
                  </a:lnTo>
                  <a:lnTo>
                    <a:pt x="50" y="82"/>
                  </a:lnTo>
                  <a:lnTo>
                    <a:pt x="116" y="114"/>
                  </a:lnTo>
                  <a:lnTo>
                    <a:pt x="120" y="110"/>
                  </a:lnTo>
                  <a:lnTo>
                    <a:pt x="127" y="109"/>
                  </a:lnTo>
                  <a:lnTo>
                    <a:pt x="133" y="108"/>
                  </a:lnTo>
                  <a:lnTo>
                    <a:pt x="145" y="110"/>
                  </a:lnTo>
                  <a:lnTo>
                    <a:pt x="155" y="120"/>
                  </a:lnTo>
                  <a:lnTo>
                    <a:pt x="157" y="132"/>
                  </a:lnTo>
                  <a:lnTo>
                    <a:pt x="155" y="145"/>
                  </a:lnTo>
                  <a:lnTo>
                    <a:pt x="145" y="153"/>
                  </a:lnTo>
                  <a:lnTo>
                    <a:pt x="133" y="157"/>
                  </a:lnTo>
                  <a:lnTo>
                    <a:pt x="120" y="153"/>
                  </a:lnTo>
                  <a:lnTo>
                    <a:pt x="112" y="145"/>
                  </a:lnTo>
                  <a:lnTo>
                    <a:pt x="108" y="132"/>
                  </a:lnTo>
                  <a:lnTo>
                    <a:pt x="110" y="128"/>
                  </a:lnTo>
                  <a:lnTo>
                    <a:pt x="43" y="96"/>
                  </a:lnTo>
                  <a:lnTo>
                    <a:pt x="38" y="100"/>
                  </a:lnTo>
                  <a:lnTo>
                    <a:pt x="32" y="101"/>
                  </a:lnTo>
                  <a:lnTo>
                    <a:pt x="26" y="102"/>
                  </a:lnTo>
                  <a:lnTo>
                    <a:pt x="12" y="100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4" y="65"/>
                  </a:lnTo>
                  <a:lnTo>
                    <a:pt x="12" y="57"/>
                  </a:lnTo>
                  <a:lnTo>
                    <a:pt x="26" y="53"/>
                  </a:lnTo>
                  <a:lnTo>
                    <a:pt x="32" y="54"/>
                  </a:lnTo>
                  <a:lnTo>
                    <a:pt x="38" y="57"/>
                  </a:lnTo>
                  <a:lnTo>
                    <a:pt x="43" y="61"/>
                  </a:lnTo>
                  <a:lnTo>
                    <a:pt x="110" y="28"/>
                  </a:lnTo>
                  <a:lnTo>
                    <a:pt x="108" y="24"/>
                  </a:lnTo>
                  <a:lnTo>
                    <a:pt x="112" y="12"/>
                  </a:lnTo>
                  <a:lnTo>
                    <a:pt x="120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CC82927A-CDFA-42E4-9CD3-E5DEF5C2B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8918" y="3476976"/>
              <a:ext cx="226495" cy="239906"/>
            </a:xfrm>
            <a:custGeom>
              <a:avLst/>
              <a:gdLst>
                <a:gd name="T0" fmla="*/ 141 w 152"/>
                <a:gd name="T1" fmla="*/ 132 h 161"/>
                <a:gd name="T2" fmla="*/ 149 w 152"/>
                <a:gd name="T3" fmla="*/ 137 h 161"/>
                <a:gd name="T4" fmla="*/ 152 w 152"/>
                <a:gd name="T5" fmla="*/ 146 h 161"/>
                <a:gd name="T6" fmla="*/ 149 w 152"/>
                <a:gd name="T7" fmla="*/ 156 h 161"/>
                <a:gd name="T8" fmla="*/ 141 w 152"/>
                <a:gd name="T9" fmla="*/ 161 h 161"/>
                <a:gd name="T10" fmla="*/ 132 w 152"/>
                <a:gd name="T11" fmla="*/ 161 h 161"/>
                <a:gd name="T12" fmla="*/ 124 w 152"/>
                <a:gd name="T13" fmla="*/ 156 h 161"/>
                <a:gd name="T14" fmla="*/ 121 w 152"/>
                <a:gd name="T15" fmla="*/ 146 h 161"/>
                <a:gd name="T16" fmla="*/ 124 w 152"/>
                <a:gd name="T17" fmla="*/ 137 h 161"/>
                <a:gd name="T18" fmla="*/ 132 w 152"/>
                <a:gd name="T19" fmla="*/ 132 h 161"/>
                <a:gd name="T20" fmla="*/ 36 w 152"/>
                <a:gd name="T21" fmla="*/ 132 h 161"/>
                <a:gd name="T22" fmla="*/ 44 w 152"/>
                <a:gd name="T23" fmla="*/ 134 h 161"/>
                <a:gd name="T24" fmla="*/ 49 w 152"/>
                <a:gd name="T25" fmla="*/ 141 h 161"/>
                <a:gd name="T26" fmla="*/ 49 w 152"/>
                <a:gd name="T27" fmla="*/ 152 h 161"/>
                <a:gd name="T28" fmla="*/ 44 w 152"/>
                <a:gd name="T29" fmla="*/ 158 h 161"/>
                <a:gd name="T30" fmla="*/ 36 w 152"/>
                <a:gd name="T31" fmla="*/ 161 h 161"/>
                <a:gd name="T32" fmla="*/ 27 w 152"/>
                <a:gd name="T33" fmla="*/ 158 h 161"/>
                <a:gd name="T34" fmla="*/ 21 w 152"/>
                <a:gd name="T35" fmla="*/ 152 h 161"/>
                <a:gd name="T36" fmla="*/ 21 w 152"/>
                <a:gd name="T37" fmla="*/ 141 h 161"/>
                <a:gd name="T38" fmla="*/ 27 w 152"/>
                <a:gd name="T39" fmla="*/ 134 h 161"/>
                <a:gd name="T40" fmla="*/ 36 w 152"/>
                <a:gd name="T41" fmla="*/ 132 h 161"/>
                <a:gd name="T42" fmla="*/ 5 w 152"/>
                <a:gd name="T43" fmla="*/ 1 h 161"/>
                <a:gd name="T44" fmla="*/ 15 w 152"/>
                <a:gd name="T45" fmla="*/ 7 h 161"/>
                <a:gd name="T46" fmla="*/ 20 w 152"/>
                <a:gd name="T47" fmla="*/ 15 h 161"/>
                <a:gd name="T48" fmla="*/ 152 w 152"/>
                <a:gd name="T49" fmla="*/ 20 h 161"/>
                <a:gd name="T50" fmla="*/ 20 w 152"/>
                <a:gd name="T51" fmla="*/ 101 h 161"/>
                <a:gd name="T52" fmla="*/ 21 w 152"/>
                <a:gd name="T53" fmla="*/ 105 h 161"/>
                <a:gd name="T54" fmla="*/ 27 w 152"/>
                <a:gd name="T55" fmla="*/ 110 h 161"/>
                <a:gd name="T56" fmla="*/ 152 w 152"/>
                <a:gd name="T57" fmla="*/ 112 h 161"/>
                <a:gd name="T58" fmla="*/ 31 w 152"/>
                <a:gd name="T59" fmla="*/ 121 h 161"/>
                <a:gd name="T60" fmla="*/ 20 w 152"/>
                <a:gd name="T61" fmla="*/ 118 h 161"/>
                <a:gd name="T62" fmla="*/ 13 w 152"/>
                <a:gd name="T63" fmla="*/ 112 h 161"/>
                <a:gd name="T64" fmla="*/ 11 w 152"/>
                <a:gd name="T65" fmla="*/ 101 h 161"/>
                <a:gd name="T66" fmla="*/ 13 w 152"/>
                <a:gd name="T67" fmla="*/ 89 h 161"/>
                <a:gd name="T68" fmla="*/ 11 w 152"/>
                <a:gd name="T69" fmla="*/ 20 h 161"/>
                <a:gd name="T70" fmla="*/ 8 w 152"/>
                <a:gd name="T71" fmla="*/ 13 h 161"/>
                <a:gd name="T72" fmla="*/ 0 w 152"/>
                <a:gd name="T7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61">
                  <a:moveTo>
                    <a:pt x="136" y="132"/>
                  </a:moveTo>
                  <a:lnTo>
                    <a:pt x="141" y="132"/>
                  </a:lnTo>
                  <a:lnTo>
                    <a:pt x="145" y="134"/>
                  </a:lnTo>
                  <a:lnTo>
                    <a:pt x="149" y="137"/>
                  </a:lnTo>
                  <a:lnTo>
                    <a:pt x="150" y="141"/>
                  </a:lnTo>
                  <a:lnTo>
                    <a:pt x="152" y="146"/>
                  </a:lnTo>
                  <a:lnTo>
                    <a:pt x="150" y="152"/>
                  </a:lnTo>
                  <a:lnTo>
                    <a:pt x="149" y="156"/>
                  </a:lnTo>
                  <a:lnTo>
                    <a:pt x="145" y="158"/>
                  </a:lnTo>
                  <a:lnTo>
                    <a:pt x="141" y="161"/>
                  </a:lnTo>
                  <a:lnTo>
                    <a:pt x="136" y="161"/>
                  </a:lnTo>
                  <a:lnTo>
                    <a:pt x="132" y="161"/>
                  </a:lnTo>
                  <a:lnTo>
                    <a:pt x="128" y="158"/>
                  </a:lnTo>
                  <a:lnTo>
                    <a:pt x="124" y="156"/>
                  </a:lnTo>
                  <a:lnTo>
                    <a:pt x="122" y="152"/>
                  </a:lnTo>
                  <a:lnTo>
                    <a:pt x="121" y="146"/>
                  </a:lnTo>
                  <a:lnTo>
                    <a:pt x="122" y="141"/>
                  </a:lnTo>
                  <a:lnTo>
                    <a:pt x="124" y="137"/>
                  </a:lnTo>
                  <a:lnTo>
                    <a:pt x="128" y="134"/>
                  </a:lnTo>
                  <a:lnTo>
                    <a:pt x="132" y="132"/>
                  </a:lnTo>
                  <a:lnTo>
                    <a:pt x="136" y="132"/>
                  </a:lnTo>
                  <a:close/>
                  <a:moveTo>
                    <a:pt x="36" y="132"/>
                  </a:moveTo>
                  <a:lnTo>
                    <a:pt x="40" y="132"/>
                  </a:lnTo>
                  <a:lnTo>
                    <a:pt x="44" y="134"/>
                  </a:lnTo>
                  <a:lnTo>
                    <a:pt x="48" y="137"/>
                  </a:lnTo>
                  <a:lnTo>
                    <a:pt x="49" y="141"/>
                  </a:lnTo>
                  <a:lnTo>
                    <a:pt x="51" y="146"/>
                  </a:lnTo>
                  <a:lnTo>
                    <a:pt x="49" y="152"/>
                  </a:lnTo>
                  <a:lnTo>
                    <a:pt x="48" y="156"/>
                  </a:lnTo>
                  <a:lnTo>
                    <a:pt x="44" y="158"/>
                  </a:lnTo>
                  <a:lnTo>
                    <a:pt x="40" y="161"/>
                  </a:lnTo>
                  <a:lnTo>
                    <a:pt x="36" y="161"/>
                  </a:lnTo>
                  <a:lnTo>
                    <a:pt x="31" y="161"/>
                  </a:lnTo>
                  <a:lnTo>
                    <a:pt x="27" y="158"/>
                  </a:lnTo>
                  <a:lnTo>
                    <a:pt x="24" y="156"/>
                  </a:lnTo>
                  <a:lnTo>
                    <a:pt x="21" y="152"/>
                  </a:lnTo>
                  <a:lnTo>
                    <a:pt x="20" y="146"/>
                  </a:lnTo>
                  <a:lnTo>
                    <a:pt x="21" y="141"/>
                  </a:lnTo>
                  <a:lnTo>
                    <a:pt x="24" y="137"/>
                  </a:lnTo>
                  <a:lnTo>
                    <a:pt x="27" y="134"/>
                  </a:lnTo>
                  <a:lnTo>
                    <a:pt x="31" y="132"/>
                  </a:lnTo>
                  <a:lnTo>
                    <a:pt x="36" y="132"/>
                  </a:lnTo>
                  <a:close/>
                  <a:moveTo>
                    <a:pt x="0" y="0"/>
                  </a:moveTo>
                  <a:lnTo>
                    <a:pt x="5" y="1"/>
                  </a:lnTo>
                  <a:lnTo>
                    <a:pt x="11" y="3"/>
                  </a:lnTo>
                  <a:lnTo>
                    <a:pt x="15" y="7"/>
                  </a:lnTo>
                  <a:lnTo>
                    <a:pt x="17" y="11"/>
                  </a:lnTo>
                  <a:lnTo>
                    <a:pt x="20" y="15"/>
                  </a:lnTo>
                  <a:lnTo>
                    <a:pt x="20" y="20"/>
                  </a:lnTo>
                  <a:lnTo>
                    <a:pt x="152" y="20"/>
                  </a:lnTo>
                  <a:lnTo>
                    <a:pt x="152" y="81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27" y="110"/>
                  </a:lnTo>
                  <a:lnTo>
                    <a:pt x="31" y="112"/>
                  </a:lnTo>
                  <a:lnTo>
                    <a:pt x="152" y="112"/>
                  </a:lnTo>
                  <a:lnTo>
                    <a:pt x="152" y="121"/>
                  </a:lnTo>
                  <a:lnTo>
                    <a:pt x="31" y="121"/>
                  </a:lnTo>
                  <a:lnTo>
                    <a:pt x="25" y="121"/>
                  </a:lnTo>
                  <a:lnTo>
                    <a:pt x="20" y="118"/>
                  </a:lnTo>
                  <a:lnTo>
                    <a:pt x="16" y="116"/>
                  </a:lnTo>
                  <a:lnTo>
                    <a:pt x="13" y="112"/>
                  </a:lnTo>
                  <a:lnTo>
                    <a:pt x="11" y="106"/>
                  </a:lnTo>
                  <a:lnTo>
                    <a:pt x="11" y="101"/>
                  </a:lnTo>
                  <a:lnTo>
                    <a:pt x="11" y="94"/>
                  </a:lnTo>
                  <a:lnTo>
                    <a:pt x="13" y="89"/>
                  </a:lnTo>
                  <a:lnTo>
                    <a:pt x="17" y="85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8" y="13"/>
                  </a:lnTo>
                  <a:lnTo>
                    <a:pt x="4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48ABA782-4603-4C78-B3DC-CFAF2303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2991" y="3287735"/>
              <a:ext cx="186262" cy="184771"/>
            </a:xfrm>
            <a:custGeom>
              <a:avLst/>
              <a:gdLst>
                <a:gd name="T0" fmla="*/ 45 w 125"/>
                <a:gd name="T1" fmla="*/ 22 h 124"/>
                <a:gd name="T2" fmla="*/ 31 w 125"/>
                <a:gd name="T3" fmla="*/ 34 h 124"/>
                <a:gd name="T4" fmla="*/ 30 w 125"/>
                <a:gd name="T5" fmla="*/ 55 h 124"/>
                <a:gd name="T6" fmla="*/ 49 w 125"/>
                <a:gd name="T7" fmla="*/ 67 h 124"/>
                <a:gd name="T8" fmla="*/ 63 w 125"/>
                <a:gd name="T9" fmla="*/ 71 h 124"/>
                <a:gd name="T10" fmla="*/ 71 w 125"/>
                <a:gd name="T11" fmla="*/ 72 h 124"/>
                <a:gd name="T12" fmla="*/ 77 w 125"/>
                <a:gd name="T13" fmla="*/ 76 h 124"/>
                <a:gd name="T14" fmla="*/ 78 w 125"/>
                <a:gd name="T15" fmla="*/ 83 h 124"/>
                <a:gd name="T16" fmla="*/ 69 w 125"/>
                <a:gd name="T17" fmla="*/ 90 h 124"/>
                <a:gd name="T18" fmla="*/ 54 w 125"/>
                <a:gd name="T19" fmla="*/ 88 h 124"/>
                <a:gd name="T20" fmla="*/ 47 w 125"/>
                <a:gd name="T21" fmla="*/ 86 h 124"/>
                <a:gd name="T22" fmla="*/ 43 w 125"/>
                <a:gd name="T23" fmla="*/ 80 h 124"/>
                <a:gd name="T24" fmla="*/ 38 w 125"/>
                <a:gd name="T25" fmla="*/ 76 h 124"/>
                <a:gd name="T26" fmla="*/ 31 w 125"/>
                <a:gd name="T27" fmla="*/ 78 h 124"/>
                <a:gd name="T28" fmla="*/ 27 w 125"/>
                <a:gd name="T29" fmla="*/ 83 h 124"/>
                <a:gd name="T30" fmla="*/ 29 w 125"/>
                <a:gd name="T31" fmla="*/ 90 h 124"/>
                <a:gd name="T32" fmla="*/ 41 w 125"/>
                <a:gd name="T33" fmla="*/ 100 h 124"/>
                <a:gd name="T34" fmla="*/ 67 w 125"/>
                <a:gd name="T35" fmla="*/ 104 h 124"/>
                <a:gd name="T36" fmla="*/ 90 w 125"/>
                <a:gd name="T37" fmla="*/ 94 h 124"/>
                <a:gd name="T38" fmla="*/ 95 w 125"/>
                <a:gd name="T39" fmla="*/ 72 h 124"/>
                <a:gd name="T40" fmla="*/ 79 w 125"/>
                <a:gd name="T41" fmla="*/ 58 h 124"/>
                <a:gd name="T42" fmla="*/ 54 w 125"/>
                <a:gd name="T43" fmla="*/ 51 h 124"/>
                <a:gd name="T44" fmla="*/ 47 w 125"/>
                <a:gd name="T45" fmla="*/ 48 h 124"/>
                <a:gd name="T46" fmla="*/ 46 w 125"/>
                <a:gd name="T47" fmla="*/ 43 h 124"/>
                <a:gd name="T48" fmla="*/ 47 w 125"/>
                <a:gd name="T49" fmla="*/ 39 h 124"/>
                <a:gd name="T50" fmla="*/ 53 w 125"/>
                <a:gd name="T51" fmla="*/ 35 h 124"/>
                <a:gd name="T52" fmla="*/ 61 w 125"/>
                <a:gd name="T53" fmla="*/ 34 h 124"/>
                <a:gd name="T54" fmla="*/ 75 w 125"/>
                <a:gd name="T55" fmla="*/ 40 h 124"/>
                <a:gd name="T56" fmla="*/ 86 w 125"/>
                <a:gd name="T57" fmla="*/ 47 h 124"/>
                <a:gd name="T58" fmla="*/ 91 w 125"/>
                <a:gd name="T59" fmla="*/ 43 h 124"/>
                <a:gd name="T60" fmla="*/ 93 w 125"/>
                <a:gd name="T61" fmla="*/ 36 h 124"/>
                <a:gd name="T62" fmla="*/ 87 w 125"/>
                <a:gd name="T63" fmla="*/ 28 h 124"/>
                <a:gd name="T64" fmla="*/ 67 w 125"/>
                <a:gd name="T65" fmla="*/ 20 h 124"/>
                <a:gd name="T66" fmla="*/ 34 w 125"/>
                <a:gd name="T67" fmla="*/ 0 h 124"/>
                <a:gd name="T68" fmla="*/ 46 w 125"/>
                <a:gd name="T69" fmla="*/ 3 h 124"/>
                <a:gd name="T70" fmla="*/ 62 w 125"/>
                <a:gd name="T71" fmla="*/ 4 h 124"/>
                <a:gd name="T72" fmla="*/ 95 w 125"/>
                <a:gd name="T73" fmla="*/ 16 h 124"/>
                <a:gd name="T74" fmla="*/ 117 w 125"/>
                <a:gd name="T75" fmla="*/ 44 h 124"/>
                <a:gd name="T76" fmla="*/ 119 w 125"/>
                <a:gd name="T77" fmla="*/ 70 h 124"/>
                <a:gd name="T78" fmla="*/ 125 w 125"/>
                <a:gd name="T79" fmla="*/ 83 h 124"/>
                <a:gd name="T80" fmla="*/ 122 w 125"/>
                <a:gd name="T81" fmla="*/ 103 h 124"/>
                <a:gd name="T82" fmla="*/ 103 w 125"/>
                <a:gd name="T83" fmla="*/ 122 h 124"/>
                <a:gd name="T84" fmla="*/ 83 w 125"/>
                <a:gd name="T85" fmla="*/ 123 h 124"/>
                <a:gd name="T86" fmla="*/ 73 w 125"/>
                <a:gd name="T87" fmla="*/ 119 h 124"/>
                <a:gd name="T88" fmla="*/ 62 w 125"/>
                <a:gd name="T89" fmla="*/ 120 h 124"/>
                <a:gd name="T90" fmla="*/ 27 w 125"/>
                <a:gd name="T91" fmla="*/ 108 h 124"/>
                <a:gd name="T92" fmla="*/ 8 w 125"/>
                <a:gd name="T93" fmla="*/ 80 h 124"/>
                <a:gd name="T94" fmla="*/ 5 w 125"/>
                <a:gd name="T95" fmla="*/ 54 h 124"/>
                <a:gd name="T96" fmla="*/ 0 w 125"/>
                <a:gd name="T97" fmla="*/ 42 h 124"/>
                <a:gd name="T98" fmla="*/ 2 w 125"/>
                <a:gd name="T99" fmla="*/ 22 h 124"/>
                <a:gd name="T100" fmla="*/ 21 w 125"/>
                <a:gd name="T101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" h="124">
                  <a:moveTo>
                    <a:pt x="54" y="19"/>
                  </a:moveTo>
                  <a:lnTo>
                    <a:pt x="45" y="22"/>
                  </a:lnTo>
                  <a:lnTo>
                    <a:pt x="37" y="27"/>
                  </a:lnTo>
                  <a:lnTo>
                    <a:pt x="31" y="34"/>
                  </a:lnTo>
                  <a:lnTo>
                    <a:pt x="29" y="44"/>
                  </a:lnTo>
                  <a:lnTo>
                    <a:pt x="30" y="55"/>
                  </a:lnTo>
                  <a:lnTo>
                    <a:pt x="38" y="62"/>
                  </a:lnTo>
                  <a:lnTo>
                    <a:pt x="49" y="67"/>
                  </a:lnTo>
                  <a:lnTo>
                    <a:pt x="59" y="70"/>
                  </a:lnTo>
                  <a:lnTo>
                    <a:pt x="63" y="71"/>
                  </a:lnTo>
                  <a:lnTo>
                    <a:pt x="67" y="71"/>
                  </a:lnTo>
                  <a:lnTo>
                    <a:pt x="71" y="72"/>
                  </a:lnTo>
                  <a:lnTo>
                    <a:pt x="74" y="75"/>
                  </a:lnTo>
                  <a:lnTo>
                    <a:pt x="77" y="76"/>
                  </a:lnTo>
                  <a:lnTo>
                    <a:pt x="78" y="79"/>
                  </a:lnTo>
                  <a:lnTo>
                    <a:pt x="78" y="83"/>
                  </a:lnTo>
                  <a:lnTo>
                    <a:pt x="75" y="86"/>
                  </a:lnTo>
                  <a:lnTo>
                    <a:pt x="69" y="90"/>
                  </a:lnTo>
                  <a:lnTo>
                    <a:pt x="61" y="91"/>
                  </a:lnTo>
                  <a:lnTo>
                    <a:pt x="54" y="88"/>
                  </a:lnTo>
                  <a:lnTo>
                    <a:pt x="50" y="87"/>
                  </a:lnTo>
                  <a:lnTo>
                    <a:pt x="47" y="86"/>
                  </a:lnTo>
                  <a:lnTo>
                    <a:pt x="45" y="83"/>
                  </a:lnTo>
                  <a:lnTo>
                    <a:pt x="43" y="80"/>
                  </a:lnTo>
                  <a:lnTo>
                    <a:pt x="41" y="78"/>
                  </a:lnTo>
                  <a:lnTo>
                    <a:pt x="38" y="76"/>
                  </a:lnTo>
                  <a:lnTo>
                    <a:pt x="34" y="76"/>
                  </a:lnTo>
                  <a:lnTo>
                    <a:pt x="31" y="78"/>
                  </a:lnTo>
                  <a:lnTo>
                    <a:pt x="29" y="79"/>
                  </a:lnTo>
                  <a:lnTo>
                    <a:pt x="27" y="83"/>
                  </a:lnTo>
                  <a:lnTo>
                    <a:pt x="27" y="86"/>
                  </a:lnTo>
                  <a:lnTo>
                    <a:pt x="29" y="90"/>
                  </a:lnTo>
                  <a:lnTo>
                    <a:pt x="33" y="94"/>
                  </a:lnTo>
                  <a:lnTo>
                    <a:pt x="41" y="100"/>
                  </a:lnTo>
                  <a:lnTo>
                    <a:pt x="51" y="104"/>
                  </a:lnTo>
                  <a:lnTo>
                    <a:pt x="67" y="104"/>
                  </a:lnTo>
                  <a:lnTo>
                    <a:pt x="81" y="102"/>
                  </a:lnTo>
                  <a:lnTo>
                    <a:pt x="90" y="94"/>
                  </a:lnTo>
                  <a:lnTo>
                    <a:pt x="97" y="84"/>
                  </a:lnTo>
                  <a:lnTo>
                    <a:pt x="95" y="72"/>
                  </a:lnTo>
                  <a:lnTo>
                    <a:pt x="89" y="63"/>
                  </a:lnTo>
                  <a:lnTo>
                    <a:pt x="79" y="58"/>
                  </a:lnTo>
                  <a:lnTo>
                    <a:pt x="67" y="54"/>
                  </a:lnTo>
                  <a:lnTo>
                    <a:pt x="54" y="51"/>
                  </a:lnTo>
                  <a:lnTo>
                    <a:pt x="50" y="50"/>
                  </a:lnTo>
                  <a:lnTo>
                    <a:pt x="47" y="48"/>
                  </a:lnTo>
                  <a:lnTo>
                    <a:pt x="46" y="46"/>
                  </a:lnTo>
                  <a:lnTo>
                    <a:pt x="46" y="43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50" y="36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4"/>
                  </a:lnTo>
                  <a:lnTo>
                    <a:pt x="69" y="35"/>
                  </a:lnTo>
                  <a:lnTo>
                    <a:pt x="75" y="40"/>
                  </a:lnTo>
                  <a:lnTo>
                    <a:pt x="82" y="44"/>
                  </a:lnTo>
                  <a:lnTo>
                    <a:pt x="86" y="47"/>
                  </a:lnTo>
                  <a:lnTo>
                    <a:pt x="89" y="46"/>
                  </a:lnTo>
                  <a:lnTo>
                    <a:pt x="91" y="43"/>
                  </a:lnTo>
                  <a:lnTo>
                    <a:pt x="93" y="40"/>
                  </a:lnTo>
                  <a:lnTo>
                    <a:pt x="93" y="36"/>
                  </a:lnTo>
                  <a:lnTo>
                    <a:pt x="91" y="32"/>
                  </a:lnTo>
                  <a:lnTo>
                    <a:pt x="87" y="28"/>
                  </a:lnTo>
                  <a:lnTo>
                    <a:pt x="79" y="23"/>
                  </a:lnTo>
                  <a:lnTo>
                    <a:pt x="67" y="20"/>
                  </a:lnTo>
                  <a:lnTo>
                    <a:pt x="54" y="19"/>
                  </a:lnTo>
                  <a:close/>
                  <a:moveTo>
                    <a:pt x="34" y="0"/>
                  </a:moveTo>
                  <a:lnTo>
                    <a:pt x="41" y="0"/>
                  </a:lnTo>
                  <a:lnTo>
                    <a:pt x="46" y="3"/>
                  </a:lnTo>
                  <a:lnTo>
                    <a:pt x="53" y="6"/>
                  </a:lnTo>
                  <a:lnTo>
                    <a:pt x="62" y="4"/>
                  </a:lnTo>
                  <a:lnTo>
                    <a:pt x="79" y="8"/>
                  </a:lnTo>
                  <a:lnTo>
                    <a:pt x="95" y="16"/>
                  </a:lnTo>
                  <a:lnTo>
                    <a:pt x="109" y="28"/>
                  </a:lnTo>
                  <a:lnTo>
                    <a:pt x="117" y="44"/>
                  </a:lnTo>
                  <a:lnTo>
                    <a:pt x="119" y="63"/>
                  </a:lnTo>
                  <a:lnTo>
                    <a:pt x="119" y="70"/>
                  </a:lnTo>
                  <a:lnTo>
                    <a:pt x="122" y="76"/>
                  </a:lnTo>
                  <a:lnTo>
                    <a:pt x="125" y="83"/>
                  </a:lnTo>
                  <a:lnTo>
                    <a:pt x="125" y="90"/>
                  </a:lnTo>
                  <a:lnTo>
                    <a:pt x="122" y="103"/>
                  </a:lnTo>
                  <a:lnTo>
                    <a:pt x="115" y="114"/>
                  </a:lnTo>
                  <a:lnTo>
                    <a:pt x="103" y="122"/>
                  </a:lnTo>
                  <a:lnTo>
                    <a:pt x="90" y="124"/>
                  </a:lnTo>
                  <a:lnTo>
                    <a:pt x="83" y="123"/>
                  </a:lnTo>
                  <a:lnTo>
                    <a:pt x="78" y="122"/>
                  </a:lnTo>
                  <a:lnTo>
                    <a:pt x="73" y="119"/>
                  </a:lnTo>
                  <a:lnTo>
                    <a:pt x="67" y="120"/>
                  </a:lnTo>
                  <a:lnTo>
                    <a:pt x="62" y="120"/>
                  </a:lnTo>
                  <a:lnTo>
                    <a:pt x="43" y="118"/>
                  </a:lnTo>
                  <a:lnTo>
                    <a:pt x="27" y="108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4" y="63"/>
                  </a:lnTo>
                  <a:lnTo>
                    <a:pt x="5" y="54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9" y="10"/>
                  </a:lnTo>
                  <a:lnTo>
                    <a:pt x="21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7">
              <a:extLst>
                <a:ext uri="{FF2B5EF4-FFF2-40B4-BE49-F238E27FC236}">
                  <a16:creationId xmlns:a16="http://schemas.microsoft.com/office/drawing/2014/main" id="{B6ACCD59-4B84-4465-A425-6517691C2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456" y="3129784"/>
              <a:ext cx="102816" cy="137088"/>
            </a:xfrm>
            <a:custGeom>
              <a:avLst/>
              <a:gdLst>
                <a:gd name="T0" fmla="*/ 47 w 69"/>
                <a:gd name="T1" fmla="*/ 40 h 92"/>
                <a:gd name="T2" fmla="*/ 47 w 69"/>
                <a:gd name="T3" fmla="*/ 81 h 92"/>
                <a:gd name="T4" fmla="*/ 55 w 69"/>
                <a:gd name="T5" fmla="*/ 81 h 92"/>
                <a:gd name="T6" fmla="*/ 57 w 69"/>
                <a:gd name="T7" fmla="*/ 40 h 92"/>
                <a:gd name="T8" fmla="*/ 47 w 69"/>
                <a:gd name="T9" fmla="*/ 40 h 92"/>
                <a:gd name="T10" fmla="*/ 29 w 69"/>
                <a:gd name="T11" fmla="*/ 40 h 92"/>
                <a:gd name="T12" fmla="*/ 29 w 69"/>
                <a:gd name="T13" fmla="*/ 81 h 92"/>
                <a:gd name="T14" fmla="*/ 40 w 69"/>
                <a:gd name="T15" fmla="*/ 81 h 92"/>
                <a:gd name="T16" fmla="*/ 40 w 69"/>
                <a:gd name="T17" fmla="*/ 40 h 92"/>
                <a:gd name="T18" fmla="*/ 29 w 69"/>
                <a:gd name="T19" fmla="*/ 40 h 92"/>
                <a:gd name="T20" fmla="*/ 11 w 69"/>
                <a:gd name="T21" fmla="*/ 40 h 92"/>
                <a:gd name="T22" fmla="*/ 15 w 69"/>
                <a:gd name="T23" fmla="*/ 81 h 92"/>
                <a:gd name="T24" fmla="*/ 23 w 69"/>
                <a:gd name="T25" fmla="*/ 81 h 92"/>
                <a:gd name="T26" fmla="*/ 23 w 69"/>
                <a:gd name="T27" fmla="*/ 40 h 92"/>
                <a:gd name="T28" fmla="*/ 11 w 69"/>
                <a:gd name="T29" fmla="*/ 40 h 92"/>
                <a:gd name="T30" fmla="*/ 7 w 69"/>
                <a:gd name="T31" fmla="*/ 28 h 92"/>
                <a:gd name="T32" fmla="*/ 63 w 69"/>
                <a:gd name="T33" fmla="*/ 28 h 92"/>
                <a:gd name="T34" fmla="*/ 65 w 69"/>
                <a:gd name="T35" fmla="*/ 29 h 92"/>
                <a:gd name="T36" fmla="*/ 67 w 69"/>
                <a:gd name="T37" fmla="*/ 32 h 92"/>
                <a:gd name="T38" fmla="*/ 68 w 69"/>
                <a:gd name="T39" fmla="*/ 35 h 92"/>
                <a:gd name="T40" fmla="*/ 63 w 69"/>
                <a:gd name="T41" fmla="*/ 86 h 92"/>
                <a:gd name="T42" fmla="*/ 61 w 69"/>
                <a:gd name="T43" fmla="*/ 89 h 92"/>
                <a:gd name="T44" fmla="*/ 60 w 69"/>
                <a:gd name="T45" fmla="*/ 92 h 92"/>
                <a:gd name="T46" fmla="*/ 56 w 69"/>
                <a:gd name="T47" fmla="*/ 92 h 92"/>
                <a:gd name="T48" fmla="*/ 13 w 69"/>
                <a:gd name="T49" fmla="*/ 92 h 92"/>
                <a:gd name="T50" fmla="*/ 9 w 69"/>
                <a:gd name="T51" fmla="*/ 92 h 92"/>
                <a:gd name="T52" fmla="*/ 8 w 69"/>
                <a:gd name="T53" fmla="*/ 89 h 92"/>
                <a:gd name="T54" fmla="*/ 7 w 69"/>
                <a:gd name="T55" fmla="*/ 86 h 92"/>
                <a:gd name="T56" fmla="*/ 1 w 69"/>
                <a:gd name="T57" fmla="*/ 35 h 92"/>
                <a:gd name="T58" fmla="*/ 3 w 69"/>
                <a:gd name="T59" fmla="*/ 32 h 92"/>
                <a:gd name="T60" fmla="*/ 4 w 69"/>
                <a:gd name="T61" fmla="*/ 29 h 92"/>
                <a:gd name="T62" fmla="*/ 7 w 69"/>
                <a:gd name="T63" fmla="*/ 28 h 92"/>
                <a:gd name="T64" fmla="*/ 24 w 69"/>
                <a:gd name="T65" fmla="*/ 5 h 92"/>
                <a:gd name="T66" fmla="*/ 23 w 69"/>
                <a:gd name="T67" fmla="*/ 11 h 92"/>
                <a:gd name="T68" fmla="*/ 47 w 69"/>
                <a:gd name="T69" fmla="*/ 11 h 92"/>
                <a:gd name="T70" fmla="*/ 45 w 69"/>
                <a:gd name="T71" fmla="*/ 5 h 92"/>
                <a:gd name="T72" fmla="*/ 24 w 69"/>
                <a:gd name="T73" fmla="*/ 5 h 92"/>
                <a:gd name="T74" fmla="*/ 23 w 69"/>
                <a:gd name="T75" fmla="*/ 0 h 92"/>
                <a:gd name="T76" fmla="*/ 47 w 69"/>
                <a:gd name="T77" fmla="*/ 0 h 92"/>
                <a:gd name="T78" fmla="*/ 48 w 69"/>
                <a:gd name="T79" fmla="*/ 0 h 92"/>
                <a:gd name="T80" fmla="*/ 51 w 69"/>
                <a:gd name="T81" fmla="*/ 1 h 92"/>
                <a:gd name="T82" fmla="*/ 51 w 69"/>
                <a:gd name="T83" fmla="*/ 4 h 92"/>
                <a:gd name="T84" fmla="*/ 52 w 69"/>
                <a:gd name="T85" fmla="*/ 11 h 92"/>
                <a:gd name="T86" fmla="*/ 61 w 69"/>
                <a:gd name="T87" fmla="*/ 11 h 92"/>
                <a:gd name="T88" fmla="*/ 64 w 69"/>
                <a:gd name="T89" fmla="*/ 12 h 92"/>
                <a:gd name="T90" fmla="*/ 67 w 69"/>
                <a:gd name="T91" fmla="*/ 13 h 92"/>
                <a:gd name="T92" fmla="*/ 69 w 69"/>
                <a:gd name="T93" fmla="*/ 16 h 92"/>
                <a:gd name="T94" fmla="*/ 69 w 69"/>
                <a:gd name="T95" fmla="*/ 20 h 92"/>
                <a:gd name="T96" fmla="*/ 69 w 69"/>
                <a:gd name="T97" fmla="*/ 23 h 92"/>
                <a:gd name="T98" fmla="*/ 0 w 69"/>
                <a:gd name="T99" fmla="*/ 23 h 92"/>
                <a:gd name="T100" fmla="*/ 0 w 69"/>
                <a:gd name="T101" fmla="*/ 20 h 92"/>
                <a:gd name="T102" fmla="*/ 0 w 69"/>
                <a:gd name="T103" fmla="*/ 16 h 92"/>
                <a:gd name="T104" fmla="*/ 3 w 69"/>
                <a:gd name="T105" fmla="*/ 13 h 92"/>
                <a:gd name="T106" fmla="*/ 5 w 69"/>
                <a:gd name="T107" fmla="*/ 12 h 92"/>
                <a:gd name="T108" fmla="*/ 8 w 69"/>
                <a:gd name="T109" fmla="*/ 11 h 92"/>
                <a:gd name="T110" fmla="*/ 17 w 69"/>
                <a:gd name="T111" fmla="*/ 11 h 92"/>
                <a:gd name="T112" fmla="*/ 17 w 69"/>
                <a:gd name="T113" fmla="*/ 4 h 92"/>
                <a:gd name="T114" fmla="*/ 19 w 69"/>
                <a:gd name="T115" fmla="*/ 1 h 92"/>
                <a:gd name="T116" fmla="*/ 21 w 69"/>
                <a:gd name="T117" fmla="*/ 0 h 92"/>
                <a:gd name="T118" fmla="*/ 23 w 69"/>
                <a:gd name="T1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" h="92">
                  <a:moveTo>
                    <a:pt x="47" y="40"/>
                  </a:moveTo>
                  <a:lnTo>
                    <a:pt x="47" y="81"/>
                  </a:lnTo>
                  <a:lnTo>
                    <a:pt x="55" y="81"/>
                  </a:lnTo>
                  <a:lnTo>
                    <a:pt x="57" y="40"/>
                  </a:lnTo>
                  <a:lnTo>
                    <a:pt x="47" y="40"/>
                  </a:lnTo>
                  <a:close/>
                  <a:moveTo>
                    <a:pt x="29" y="40"/>
                  </a:moveTo>
                  <a:lnTo>
                    <a:pt x="29" y="81"/>
                  </a:lnTo>
                  <a:lnTo>
                    <a:pt x="40" y="81"/>
                  </a:lnTo>
                  <a:lnTo>
                    <a:pt x="40" y="40"/>
                  </a:lnTo>
                  <a:lnTo>
                    <a:pt x="29" y="40"/>
                  </a:lnTo>
                  <a:close/>
                  <a:moveTo>
                    <a:pt x="11" y="40"/>
                  </a:moveTo>
                  <a:lnTo>
                    <a:pt x="15" y="81"/>
                  </a:lnTo>
                  <a:lnTo>
                    <a:pt x="23" y="81"/>
                  </a:lnTo>
                  <a:lnTo>
                    <a:pt x="23" y="40"/>
                  </a:lnTo>
                  <a:lnTo>
                    <a:pt x="11" y="40"/>
                  </a:lnTo>
                  <a:close/>
                  <a:moveTo>
                    <a:pt x="7" y="28"/>
                  </a:moveTo>
                  <a:lnTo>
                    <a:pt x="63" y="28"/>
                  </a:lnTo>
                  <a:lnTo>
                    <a:pt x="65" y="29"/>
                  </a:lnTo>
                  <a:lnTo>
                    <a:pt x="67" y="32"/>
                  </a:lnTo>
                  <a:lnTo>
                    <a:pt x="68" y="35"/>
                  </a:lnTo>
                  <a:lnTo>
                    <a:pt x="63" y="86"/>
                  </a:lnTo>
                  <a:lnTo>
                    <a:pt x="61" y="89"/>
                  </a:lnTo>
                  <a:lnTo>
                    <a:pt x="60" y="92"/>
                  </a:lnTo>
                  <a:lnTo>
                    <a:pt x="56" y="92"/>
                  </a:lnTo>
                  <a:lnTo>
                    <a:pt x="13" y="92"/>
                  </a:lnTo>
                  <a:lnTo>
                    <a:pt x="9" y="92"/>
                  </a:lnTo>
                  <a:lnTo>
                    <a:pt x="8" y="89"/>
                  </a:lnTo>
                  <a:lnTo>
                    <a:pt x="7" y="86"/>
                  </a:lnTo>
                  <a:lnTo>
                    <a:pt x="1" y="35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7" y="28"/>
                  </a:lnTo>
                  <a:close/>
                  <a:moveTo>
                    <a:pt x="24" y="5"/>
                  </a:moveTo>
                  <a:lnTo>
                    <a:pt x="23" y="11"/>
                  </a:lnTo>
                  <a:lnTo>
                    <a:pt x="47" y="11"/>
                  </a:lnTo>
                  <a:lnTo>
                    <a:pt x="45" y="5"/>
                  </a:lnTo>
                  <a:lnTo>
                    <a:pt x="24" y="5"/>
                  </a:lnTo>
                  <a:close/>
                  <a:moveTo>
                    <a:pt x="23" y="0"/>
                  </a:moveTo>
                  <a:lnTo>
                    <a:pt x="47" y="0"/>
                  </a:lnTo>
                  <a:lnTo>
                    <a:pt x="48" y="0"/>
                  </a:lnTo>
                  <a:lnTo>
                    <a:pt x="51" y="1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61" y="11"/>
                  </a:lnTo>
                  <a:lnTo>
                    <a:pt x="64" y="12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69" y="20"/>
                  </a:lnTo>
                  <a:lnTo>
                    <a:pt x="69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8" y="11"/>
                  </a:lnTo>
                  <a:lnTo>
                    <a:pt x="17" y="11"/>
                  </a:lnTo>
                  <a:lnTo>
                    <a:pt x="17" y="4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108">
              <a:extLst>
                <a:ext uri="{FF2B5EF4-FFF2-40B4-BE49-F238E27FC236}">
                  <a16:creationId xmlns:a16="http://schemas.microsoft.com/office/drawing/2014/main" id="{CD52B135-C42A-4580-95A1-EDB3816C0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006" y="4248845"/>
              <a:ext cx="284608" cy="284608"/>
            </a:xfrm>
            <a:custGeom>
              <a:avLst/>
              <a:gdLst>
                <a:gd name="T0" fmla="*/ 95 w 191"/>
                <a:gd name="T1" fmla="*/ 59 h 191"/>
                <a:gd name="T2" fmla="*/ 110 w 191"/>
                <a:gd name="T3" fmla="*/ 62 h 191"/>
                <a:gd name="T4" fmla="*/ 121 w 191"/>
                <a:gd name="T5" fmla="*/ 70 h 191"/>
                <a:gd name="T6" fmla="*/ 129 w 191"/>
                <a:gd name="T7" fmla="*/ 82 h 191"/>
                <a:gd name="T8" fmla="*/ 131 w 191"/>
                <a:gd name="T9" fmla="*/ 95 h 191"/>
                <a:gd name="T10" fmla="*/ 129 w 191"/>
                <a:gd name="T11" fmla="*/ 110 h 191"/>
                <a:gd name="T12" fmla="*/ 121 w 191"/>
                <a:gd name="T13" fmla="*/ 121 h 191"/>
                <a:gd name="T14" fmla="*/ 110 w 191"/>
                <a:gd name="T15" fmla="*/ 129 h 191"/>
                <a:gd name="T16" fmla="*/ 95 w 191"/>
                <a:gd name="T17" fmla="*/ 131 h 191"/>
                <a:gd name="T18" fmla="*/ 82 w 191"/>
                <a:gd name="T19" fmla="*/ 129 h 191"/>
                <a:gd name="T20" fmla="*/ 70 w 191"/>
                <a:gd name="T21" fmla="*/ 121 h 191"/>
                <a:gd name="T22" fmla="*/ 63 w 191"/>
                <a:gd name="T23" fmla="*/ 110 h 191"/>
                <a:gd name="T24" fmla="*/ 59 w 191"/>
                <a:gd name="T25" fmla="*/ 95 h 191"/>
                <a:gd name="T26" fmla="*/ 63 w 191"/>
                <a:gd name="T27" fmla="*/ 82 h 191"/>
                <a:gd name="T28" fmla="*/ 70 w 191"/>
                <a:gd name="T29" fmla="*/ 70 h 191"/>
                <a:gd name="T30" fmla="*/ 82 w 191"/>
                <a:gd name="T31" fmla="*/ 62 h 191"/>
                <a:gd name="T32" fmla="*/ 95 w 191"/>
                <a:gd name="T33" fmla="*/ 59 h 191"/>
                <a:gd name="T34" fmla="*/ 95 w 191"/>
                <a:gd name="T35" fmla="*/ 24 h 191"/>
                <a:gd name="T36" fmla="*/ 73 w 191"/>
                <a:gd name="T37" fmla="*/ 28 h 191"/>
                <a:gd name="T38" fmla="*/ 54 w 191"/>
                <a:gd name="T39" fmla="*/ 38 h 191"/>
                <a:gd name="T40" fmla="*/ 38 w 191"/>
                <a:gd name="T41" fmla="*/ 53 h 191"/>
                <a:gd name="T42" fmla="*/ 28 w 191"/>
                <a:gd name="T43" fmla="*/ 73 h 191"/>
                <a:gd name="T44" fmla="*/ 24 w 191"/>
                <a:gd name="T45" fmla="*/ 95 h 191"/>
                <a:gd name="T46" fmla="*/ 28 w 191"/>
                <a:gd name="T47" fmla="*/ 118 h 191"/>
                <a:gd name="T48" fmla="*/ 38 w 191"/>
                <a:gd name="T49" fmla="*/ 138 h 191"/>
                <a:gd name="T50" fmla="*/ 54 w 191"/>
                <a:gd name="T51" fmla="*/ 154 h 191"/>
                <a:gd name="T52" fmla="*/ 73 w 191"/>
                <a:gd name="T53" fmla="*/ 163 h 191"/>
                <a:gd name="T54" fmla="*/ 95 w 191"/>
                <a:gd name="T55" fmla="*/ 167 h 191"/>
                <a:gd name="T56" fmla="*/ 118 w 191"/>
                <a:gd name="T57" fmla="*/ 163 h 191"/>
                <a:gd name="T58" fmla="*/ 138 w 191"/>
                <a:gd name="T59" fmla="*/ 154 h 191"/>
                <a:gd name="T60" fmla="*/ 154 w 191"/>
                <a:gd name="T61" fmla="*/ 138 h 191"/>
                <a:gd name="T62" fmla="*/ 165 w 191"/>
                <a:gd name="T63" fmla="*/ 118 h 191"/>
                <a:gd name="T64" fmla="*/ 167 w 191"/>
                <a:gd name="T65" fmla="*/ 95 h 191"/>
                <a:gd name="T66" fmla="*/ 165 w 191"/>
                <a:gd name="T67" fmla="*/ 73 h 191"/>
                <a:gd name="T68" fmla="*/ 154 w 191"/>
                <a:gd name="T69" fmla="*/ 53 h 191"/>
                <a:gd name="T70" fmla="*/ 138 w 191"/>
                <a:gd name="T71" fmla="*/ 38 h 191"/>
                <a:gd name="T72" fmla="*/ 118 w 191"/>
                <a:gd name="T73" fmla="*/ 28 h 191"/>
                <a:gd name="T74" fmla="*/ 95 w 191"/>
                <a:gd name="T75" fmla="*/ 24 h 191"/>
                <a:gd name="T76" fmla="*/ 95 w 191"/>
                <a:gd name="T77" fmla="*/ 0 h 191"/>
                <a:gd name="T78" fmla="*/ 122 w 191"/>
                <a:gd name="T79" fmla="*/ 4 h 191"/>
                <a:gd name="T80" fmla="*/ 145 w 191"/>
                <a:gd name="T81" fmla="*/ 13 h 191"/>
                <a:gd name="T82" fmla="*/ 163 w 191"/>
                <a:gd name="T83" fmla="*/ 28 h 191"/>
                <a:gd name="T84" fmla="*/ 179 w 191"/>
                <a:gd name="T85" fmla="*/ 47 h 191"/>
                <a:gd name="T86" fmla="*/ 188 w 191"/>
                <a:gd name="T87" fmla="*/ 70 h 191"/>
                <a:gd name="T88" fmla="*/ 191 w 191"/>
                <a:gd name="T89" fmla="*/ 95 h 191"/>
                <a:gd name="T90" fmla="*/ 188 w 191"/>
                <a:gd name="T91" fmla="*/ 121 h 191"/>
                <a:gd name="T92" fmla="*/ 179 w 191"/>
                <a:gd name="T93" fmla="*/ 143 h 191"/>
                <a:gd name="T94" fmla="*/ 163 w 191"/>
                <a:gd name="T95" fmla="*/ 163 h 191"/>
                <a:gd name="T96" fmla="*/ 145 w 191"/>
                <a:gd name="T97" fmla="*/ 178 h 191"/>
                <a:gd name="T98" fmla="*/ 122 w 191"/>
                <a:gd name="T99" fmla="*/ 187 h 191"/>
                <a:gd name="T100" fmla="*/ 95 w 191"/>
                <a:gd name="T101" fmla="*/ 191 h 191"/>
                <a:gd name="T102" fmla="*/ 70 w 191"/>
                <a:gd name="T103" fmla="*/ 187 h 191"/>
                <a:gd name="T104" fmla="*/ 47 w 191"/>
                <a:gd name="T105" fmla="*/ 178 h 191"/>
                <a:gd name="T106" fmla="*/ 29 w 191"/>
                <a:gd name="T107" fmla="*/ 163 h 191"/>
                <a:gd name="T108" fmla="*/ 13 w 191"/>
                <a:gd name="T109" fmla="*/ 143 h 191"/>
                <a:gd name="T110" fmla="*/ 4 w 191"/>
                <a:gd name="T111" fmla="*/ 121 h 191"/>
                <a:gd name="T112" fmla="*/ 0 w 191"/>
                <a:gd name="T113" fmla="*/ 95 h 191"/>
                <a:gd name="T114" fmla="*/ 4 w 191"/>
                <a:gd name="T115" fmla="*/ 70 h 191"/>
                <a:gd name="T116" fmla="*/ 13 w 191"/>
                <a:gd name="T117" fmla="*/ 47 h 191"/>
                <a:gd name="T118" fmla="*/ 29 w 191"/>
                <a:gd name="T119" fmla="*/ 28 h 191"/>
                <a:gd name="T120" fmla="*/ 47 w 191"/>
                <a:gd name="T121" fmla="*/ 13 h 191"/>
                <a:gd name="T122" fmla="*/ 70 w 191"/>
                <a:gd name="T123" fmla="*/ 4 h 191"/>
                <a:gd name="T124" fmla="*/ 95 w 191"/>
                <a:gd name="T1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" h="191">
                  <a:moveTo>
                    <a:pt x="95" y="59"/>
                  </a:moveTo>
                  <a:lnTo>
                    <a:pt x="110" y="62"/>
                  </a:lnTo>
                  <a:lnTo>
                    <a:pt x="121" y="70"/>
                  </a:lnTo>
                  <a:lnTo>
                    <a:pt x="129" y="82"/>
                  </a:lnTo>
                  <a:lnTo>
                    <a:pt x="131" y="95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5" y="131"/>
                  </a:lnTo>
                  <a:lnTo>
                    <a:pt x="82" y="129"/>
                  </a:lnTo>
                  <a:lnTo>
                    <a:pt x="70" y="121"/>
                  </a:lnTo>
                  <a:lnTo>
                    <a:pt x="63" y="110"/>
                  </a:lnTo>
                  <a:lnTo>
                    <a:pt x="59" y="95"/>
                  </a:lnTo>
                  <a:lnTo>
                    <a:pt x="63" y="82"/>
                  </a:lnTo>
                  <a:lnTo>
                    <a:pt x="70" y="70"/>
                  </a:lnTo>
                  <a:lnTo>
                    <a:pt x="82" y="62"/>
                  </a:lnTo>
                  <a:lnTo>
                    <a:pt x="95" y="59"/>
                  </a:lnTo>
                  <a:close/>
                  <a:moveTo>
                    <a:pt x="95" y="24"/>
                  </a:moveTo>
                  <a:lnTo>
                    <a:pt x="73" y="28"/>
                  </a:lnTo>
                  <a:lnTo>
                    <a:pt x="54" y="38"/>
                  </a:lnTo>
                  <a:lnTo>
                    <a:pt x="38" y="53"/>
                  </a:lnTo>
                  <a:lnTo>
                    <a:pt x="28" y="73"/>
                  </a:lnTo>
                  <a:lnTo>
                    <a:pt x="24" y="95"/>
                  </a:lnTo>
                  <a:lnTo>
                    <a:pt x="28" y="118"/>
                  </a:lnTo>
                  <a:lnTo>
                    <a:pt x="38" y="138"/>
                  </a:lnTo>
                  <a:lnTo>
                    <a:pt x="54" y="154"/>
                  </a:lnTo>
                  <a:lnTo>
                    <a:pt x="73" y="163"/>
                  </a:lnTo>
                  <a:lnTo>
                    <a:pt x="95" y="167"/>
                  </a:lnTo>
                  <a:lnTo>
                    <a:pt x="118" y="163"/>
                  </a:lnTo>
                  <a:lnTo>
                    <a:pt x="138" y="154"/>
                  </a:lnTo>
                  <a:lnTo>
                    <a:pt x="154" y="138"/>
                  </a:lnTo>
                  <a:lnTo>
                    <a:pt x="165" y="118"/>
                  </a:lnTo>
                  <a:lnTo>
                    <a:pt x="167" y="95"/>
                  </a:lnTo>
                  <a:lnTo>
                    <a:pt x="165" y="73"/>
                  </a:lnTo>
                  <a:lnTo>
                    <a:pt x="154" y="53"/>
                  </a:lnTo>
                  <a:lnTo>
                    <a:pt x="138" y="38"/>
                  </a:lnTo>
                  <a:lnTo>
                    <a:pt x="118" y="28"/>
                  </a:lnTo>
                  <a:lnTo>
                    <a:pt x="95" y="24"/>
                  </a:lnTo>
                  <a:close/>
                  <a:moveTo>
                    <a:pt x="95" y="0"/>
                  </a:moveTo>
                  <a:lnTo>
                    <a:pt x="122" y="4"/>
                  </a:lnTo>
                  <a:lnTo>
                    <a:pt x="145" y="13"/>
                  </a:lnTo>
                  <a:lnTo>
                    <a:pt x="163" y="28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88" y="121"/>
                  </a:lnTo>
                  <a:lnTo>
                    <a:pt x="179" y="143"/>
                  </a:lnTo>
                  <a:lnTo>
                    <a:pt x="163" y="163"/>
                  </a:lnTo>
                  <a:lnTo>
                    <a:pt x="145" y="178"/>
                  </a:lnTo>
                  <a:lnTo>
                    <a:pt x="122" y="187"/>
                  </a:lnTo>
                  <a:lnTo>
                    <a:pt x="95" y="191"/>
                  </a:lnTo>
                  <a:lnTo>
                    <a:pt x="70" y="187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3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8"/>
                  </a:lnTo>
                  <a:lnTo>
                    <a:pt x="47" y="13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13B7932C-DA2A-4E6C-8141-0E25029A6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7883" y="3050810"/>
              <a:ext cx="473850" cy="205634"/>
            </a:xfrm>
            <a:custGeom>
              <a:avLst/>
              <a:gdLst>
                <a:gd name="T0" fmla="*/ 6 w 318"/>
                <a:gd name="T1" fmla="*/ 78 h 138"/>
                <a:gd name="T2" fmla="*/ 15 w 318"/>
                <a:gd name="T3" fmla="*/ 78 h 138"/>
                <a:gd name="T4" fmla="*/ 20 w 318"/>
                <a:gd name="T5" fmla="*/ 98 h 138"/>
                <a:gd name="T6" fmla="*/ 15 w 318"/>
                <a:gd name="T7" fmla="*/ 118 h 138"/>
                <a:gd name="T8" fmla="*/ 6 w 318"/>
                <a:gd name="T9" fmla="*/ 118 h 138"/>
                <a:gd name="T10" fmla="*/ 0 w 318"/>
                <a:gd name="T11" fmla="*/ 98 h 138"/>
                <a:gd name="T12" fmla="*/ 6 w 318"/>
                <a:gd name="T13" fmla="*/ 78 h 138"/>
                <a:gd name="T14" fmla="*/ 45 w 318"/>
                <a:gd name="T15" fmla="*/ 58 h 138"/>
                <a:gd name="T16" fmla="*/ 55 w 318"/>
                <a:gd name="T17" fmla="*/ 58 h 138"/>
                <a:gd name="T18" fmla="*/ 60 w 318"/>
                <a:gd name="T19" fmla="*/ 98 h 138"/>
                <a:gd name="T20" fmla="*/ 55 w 318"/>
                <a:gd name="T21" fmla="*/ 138 h 138"/>
                <a:gd name="T22" fmla="*/ 45 w 318"/>
                <a:gd name="T23" fmla="*/ 138 h 138"/>
                <a:gd name="T24" fmla="*/ 40 w 318"/>
                <a:gd name="T25" fmla="*/ 98 h 138"/>
                <a:gd name="T26" fmla="*/ 45 w 318"/>
                <a:gd name="T27" fmla="*/ 58 h 138"/>
                <a:gd name="T28" fmla="*/ 84 w 318"/>
                <a:gd name="T29" fmla="*/ 40 h 138"/>
                <a:gd name="T30" fmla="*/ 95 w 318"/>
                <a:gd name="T31" fmla="*/ 40 h 138"/>
                <a:gd name="T32" fmla="*/ 100 w 318"/>
                <a:gd name="T33" fmla="*/ 89 h 138"/>
                <a:gd name="T34" fmla="*/ 95 w 318"/>
                <a:gd name="T35" fmla="*/ 138 h 138"/>
                <a:gd name="T36" fmla="*/ 84 w 318"/>
                <a:gd name="T37" fmla="*/ 138 h 138"/>
                <a:gd name="T38" fmla="*/ 80 w 318"/>
                <a:gd name="T39" fmla="*/ 88 h 138"/>
                <a:gd name="T40" fmla="*/ 84 w 318"/>
                <a:gd name="T41" fmla="*/ 40 h 138"/>
                <a:gd name="T42" fmla="*/ 189 w 318"/>
                <a:gd name="T43" fmla="*/ 0 h 138"/>
                <a:gd name="T44" fmla="*/ 210 w 318"/>
                <a:gd name="T45" fmla="*/ 2 h 138"/>
                <a:gd name="T46" fmla="*/ 229 w 318"/>
                <a:gd name="T47" fmla="*/ 12 h 138"/>
                <a:gd name="T48" fmla="*/ 245 w 318"/>
                <a:gd name="T49" fmla="*/ 25 h 138"/>
                <a:gd name="T50" fmla="*/ 256 w 318"/>
                <a:gd name="T51" fmla="*/ 42 h 138"/>
                <a:gd name="T52" fmla="*/ 261 w 318"/>
                <a:gd name="T53" fmla="*/ 62 h 138"/>
                <a:gd name="T54" fmla="*/ 269 w 318"/>
                <a:gd name="T55" fmla="*/ 61 h 138"/>
                <a:gd name="T56" fmla="*/ 277 w 318"/>
                <a:gd name="T57" fmla="*/ 60 h 138"/>
                <a:gd name="T58" fmla="*/ 293 w 318"/>
                <a:gd name="T59" fmla="*/ 62 h 138"/>
                <a:gd name="T60" fmla="*/ 306 w 318"/>
                <a:gd name="T61" fmla="*/ 72 h 138"/>
                <a:gd name="T62" fmla="*/ 314 w 318"/>
                <a:gd name="T63" fmla="*/ 84 h 138"/>
                <a:gd name="T64" fmla="*/ 318 w 318"/>
                <a:gd name="T65" fmla="*/ 100 h 138"/>
                <a:gd name="T66" fmla="*/ 314 w 318"/>
                <a:gd name="T67" fmla="*/ 114 h 138"/>
                <a:gd name="T68" fmla="*/ 306 w 318"/>
                <a:gd name="T69" fmla="*/ 126 h 138"/>
                <a:gd name="T70" fmla="*/ 293 w 318"/>
                <a:gd name="T71" fmla="*/ 135 h 138"/>
                <a:gd name="T72" fmla="*/ 277 w 318"/>
                <a:gd name="T73" fmla="*/ 138 h 138"/>
                <a:gd name="T74" fmla="*/ 272 w 318"/>
                <a:gd name="T75" fmla="*/ 138 h 138"/>
                <a:gd name="T76" fmla="*/ 258 w 318"/>
                <a:gd name="T77" fmla="*/ 138 h 138"/>
                <a:gd name="T78" fmla="*/ 241 w 318"/>
                <a:gd name="T79" fmla="*/ 138 h 138"/>
                <a:gd name="T80" fmla="*/ 220 w 318"/>
                <a:gd name="T81" fmla="*/ 138 h 138"/>
                <a:gd name="T82" fmla="*/ 198 w 318"/>
                <a:gd name="T83" fmla="*/ 138 h 138"/>
                <a:gd name="T84" fmla="*/ 181 w 318"/>
                <a:gd name="T85" fmla="*/ 138 h 138"/>
                <a:gd name="T86" fmla="*/ 168 w 318"/>
                <a:gd name="T87" fmla="*/ 138 h 138"/>
                <a:gd name="T88" fmla="*/ 164 w 318"/>
                <a:gd name="T89" fmla="*/ 138 h 138"/>
                <a:gd name="T90" fmla="*/ 161 w 318"/>
                <a:gd name="T91" fmla="*/ 137 h 138"/>
                <a:gd name="T92" fmla="*/ 160 w 318"/>
                <a:gd name="T93" fmla="*/ 135 h 138"/>
                <a:gd name="T94" fmla="*/ 159 w 318"/>
                <a:gd name="T95" fmla="*/ 134 h 138"/>
                <a:gd name="T96" fmla="*/ 159 w 318"/>
                <a:gd name="T97" fmla="*/ 9 h 138"/>
                <a:gd name="T98" fmla="*/ 160 w 318"/>
                <a:gd name="T99" fmla="*/ 6 h 138"/>
                <a:gd name="T100" fmla="*/ 160 w 318"/>
                <a:gd name="T101" fmla="*/ 5 h 138"/>
                <a:gd name="T102" fmla="*/ 163 w 318"/>
                <a:gd name="T103" fmla="*/ 4 h 138"/>
                <a:gd name="T104" fmla="*/ 176 w 318"/>
                <a:gd name="T105" fmla="*/ 1 h 138"/>
                <a:gd name="T106" fmla="*/ 189 w 318"/>
                <a:gd name="T107" fmla="*/ 0 h 138"/>
                <a:gd name="T108" fmla="*/ 124 w 318"/>
                <a:gd name="T109" fmla="*/ 0 h 138"/>
                <a:gd name="T110" fmla="*/ 135 w 318"/>
                <a:gd name="T111" fmla="*/ 0 h 138"/>
                <a:gd name="T112" fmla="*/ 139 w 318"/>
                <a:gd name="T113" fmla="*/ 69 h 138"/>
                <a:gd name="T114" fmla="*/ 135 w 318"/>
                <a:gd name="T115" fmla="*/ 138 h 138"/>
                <a:gd name="T116" fmla="*/ 124 w 318"/>
                <a:gd name="T117" fmla="*/ 138 h 138"/>
                <a:gd name="T118" fmla="*/ 120 w 318"/>
                <a:gd name="T119" fmla="*/ 69 h 138"/>
                <a:gd name="T120" fmla="*/ 124 w 318"/>
                <a:gd name="T12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138">
                  <a:moveTo>
                    <a:pt x="6" y="78"/>
                  </a:moveTo>
                  <a:lnTo>
                    <a:pt x="15" y="78"/>
                  </a:lnTo>
                  <a:lnTo>
                    <a:pt x="20" y="98"/>
                  </a:lnTo>
                  <a:lnTo>
                    <a:pt x="15" y="118"/>
                  </a:lnTo>
                  <a:lnTo>
                    <a:pt x="6" y="118"/>
                  </a:lnTo>
                  <a:lnTo>
                    <a:pt x="0" y="98"/>
                  </a:lnTo>
                  <a:lnTo>
                    <a:pt x="6" y="78"/>
                  </a:lnTo>
                  <a:close/>
                  <a:moveTo>
                    <a:pt x="45" y="58"/>
                  </a:moveTo>
                  <a:lnTo>
                    <a:pt x="55" y="58"/>
                  </a:lnTo>
                  <a:lnTo>
                    <a:pt x="60" y="98"/>
                  </a:lnTo>
                  <a:lnTo>
                    <a:pt x="55" y="138"/>
                  </a:lnTo>
                  <a:lnTo>
                    <a:pt x="45" y="138"/>
                  </a:lnTo>
                  <a:lnTo>
                    <a:pt x="40" y="98"/>
                  </a:lnTo>
                  <a:lnTo>
                    <a:pt x="45" y="58"/>
                  </a:lnTo>
                  <a:close/>
                  <a:moveTo>
                    <a:pt x="84" y="40"/>
                  </a:moveTo>
                  <a:lnTo>
                    <a:pt x="95" y="40"/>
                  </a:lnTo>
                  <a:lnTo>
                    <a:pt x="100" y="89"/>
                  </a:lnTo>
                  <a:lnTo>
                    <a:pt x="95" y="138"/>
                  </a:lnTo>
                  <a:lnTo>
                    <a:pt x="84" y="138"/>
                  </a:lnTo>
                  <a:lnTo>
                    <a:pt x="80" y="88"/>
                  </a:lnTo>
                  <a:lnTo>
                    <a:pt x="84" y="40"/>
                  </a:lnTo>
                  <a:close/>
                  <a:moveTo>
                    <a:pt x="189" y="0"/>
                  </a:moveTo>
                  <a:lnTo>
                    <a:pt x="210" y="2"/>
                  </a:lnTo>
                  <a:lnTo>
                    <a:pt x="229" y="12"/>
                  </a:lnTo>
                  <a:lnTo>
                    <a:pt x="245" y="25"/>
                  </a:lnTo>
                  <a:lnTo>
                    <a:pt x="256" y="42"/>
                  </a:lnTo>
                  <a:lnTo>
                    <a:pt x="261" y="62"/>
                  </a:lnTo>
                  <a:lnTo>
                    <a:pt x="269" y="61"/>
                  </a:lnTo>
                  <a:lnTo>
                    <a:pt x="277" y="60"/>
                  </a:lnTo>
                  <a:lnTo>
                    <a:pt x="293" y="62"/>
                  </a:lnTo>
                  <a:lnTo>
                    <a:pt x="306" y="72"/>
                  </a:lnTo>
                  <a:lnTo>
                    <a:pt x="314" y="84"/>
                  </a:lnTo>
                  <a:lnTo>
                    <a:pt x="318" y="100"/>
                  </a:lnTo>
                  <a:lnTo>
                    <a:pt x="314" y="114"/>
                  </a:lnTo>
                  <a:lnTo>
                    <a:pt x="306" y="126"/>
                  </a:lnTo>
                  <a:lnTo>
                    <a:pt x="293" y="135"/>
                  </a:lnTo>
                  <a:lnTo>
                    <a:pt x="277" y="138"/>
                  </a:lnTo>
                  <a:lnTo>
                    <a:pt x="272" y="138"/>
                  </a:lnTo>
                  <a:lnTo>
                    <a:pt x="258" y="138"/>
                  </a:lnTo>
                  <a:lnTo>
                    <a:pt x="241" y="138"/>
                  </a:lnTo>
                  <a:lnTo>
                    <a:pt x="220" y="138"/>
                  </a:lnTo>
                  <a:lnTo>
                    <a:pt x="198" y="138"/>
                  </a:lnTo>
                  <a:lnTo>
                    <a:pt x="181" y="138"/>
                  </a:lnTo>
                  <a:lnTo>
                    <a:pt x="168" y="138"/>
                  </a:lnTo>
                  <a:lnTo>
                    <a:pt x="164" y="138"/>
                  </a:lnTo>
                  <a:lnTo>
                    <a:pt x="161" y="137"/>
                  </a:lnTo>
                  <a:lnTo>
                    <a:pt x="160" y="135"/>
                  </a:lnTo>
                  <a:lnTo>
                    <a:pt x="159" y="134"/>
                  </a:lnTo>
                  <a:lnTo>
                    <a:pt x="159" y="9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3" y="4"/>
                  </a:lnTo>
                  <a:lnTo>
                    <a:pt x="176" y="1"/>
                  </a:lnTo>
                  <a:lnTo>
                    <a:pt x="189" y="0"/>
                  </a:lnTo>
                  <a:close/>
                  <a:moveTo>
                    <a:pt x="124" y="0"/>
                  </a:moveTo>
                  <a:lnTo>
                    <a:pt x="135" y="0"/>
                  </a:lnTo>
                  <a:lnTo>
                    <a:pt x="139" y="69"/>
                  </a:lnTo>
                  <a:lnTo>
                    <a:pt x="135" y="138"/>
                  </a:lnTo>
                  <a:lnTo>
                    <a:pt x="124" y="138"/>
                  </a:lnTo>
                  <a:lnTo>
                    <a:pt x="120" y="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99300852-23A2-4B7C-B926-75155FAD7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7289" y="3296675"/>
              <a:ext cx="262257" cy="230964"/>
            </a:xfrm>
            <a:custGeom>
              <a:avLst/>
              <a:gdLst>
                <a:gd name="T0" fmla="*/ 158 w 176"/>
                <a:gd name="T1" fmla="*/ 54 h 155"/>
                <a:gd name="T2" fmla="*/ 168 w 176"/>
                <a:gd name="T3" fmla="*/ 65 h 155"/>
                <a:gd name="T4" fmla="*/ 174 w 176"/>
                <a:gd name="T5" fmla="*/ 76 h 155"/>
                <a:gd name="T6" fmla="*/ 176 w 176"/>
                <a:gd name="T7" fmla="*/ 89 h 155"/>
                <a:gd name="T8" fmla="*/ 173 w 176"/>
                <a:gd name="T9" fmla="*/ 105 h 155"/>
                <a:gd name="T10" fmla="*/ 165 w 176"/>
                <a:gd name="T11" fmla="*/ 118 h 155"/>
                <a:gd name="T12" fmla="*/ 153 w 176"/>
                <a:gd name="T13" fmla="*/ 129 h 155"/>
                <a:gd name="T14" fmla="*/ 152 w 176"/>
                <a:gd name="T15" fmla="*/ 133 h 155"/>
                <a:gd name="T16" fmla="*/ 153 w 176"/>
                <a:gd name="T17" fmla="*/ 138 h 155"/>
                <a:gd name="T18" fmla="*/ 156 w 176"/>
                <a:gd name="T19" fmla="*/ 143 h 155"/>
                <a:gd name="T20" fmla="*/ 161 w 176"/>
                <a:gd name="T21" fmla="*/ 149 h 155"/>
                <a:gd name="T22" fmla="*/ 166 w 176"/>
                <a:gd name="T23" fmla="*/ 153 h 155"/>
                <a:gd name="T24" fmla="*/ 166 w 176"/>
                <a:gd name="T25" fmla="*/ 155 h 155"/>
                <a:gd name="T26" fmla="*/ 152 w 176"/>
                <a:gd name="T27" fmla="*/ 154 h 155"/>
                <a:gd name="T28" fmla="*/ 137 w 176"/>
                <a:gd name="T29" fmla="*/ 150 h 155"/>
                <a:gd name="T30" fmla="*/ 122 w 176"/>
                <a:gd name="T31" fmla="*/ 140 h 155"/>
                <a:gd name="T32" fmla="*/ 113 w 176"/>
                <a:gd name="T33" fmla="*/ 141 h 155"/>
                <a:gd name="T34" fmla="*/ 92 w 176"/>
                <a:gd name="T35" fmla="*/ 137 h 155"/>
                <a:gd name="T36" fmla="*/ 75 w 176"/>
                <a:gd name="T37" fmla="*/ 130 h 155"/>
                <a:gd name="T38" fmla="*/ 96 w 176"/>
                <a:gd name="T39" fmla="*/ 128 h 155"/>
                <a:gd name="T40" fmla="*/ 116 w 176"/>
                <a:gd name="T41" fmla="*/ 121 h 155"/>
                <a:gd name="T42" fmla="*/ 133 w 176"/>
                <a:gd name="T43" fmla="*/ 110 h 155"/>
                <a:gd name="T44" fmla="*/ 144 w 176"/>
                <a:gd name="T45" fmla="*/ 100 h 155"/>
                <a:gd name="T46" fmla="*/ 152 w 176"/>
                <a:gd name="T47" fmla="*/ 88 h 155"/>
                <a:gd name="T48" fmla="*/ 157 w 176"/>
                <a:gd name="T49" fmla="*/ 73 h 155"/>
                <a:gd name="T50" fmla="*/ 158 w 176"/>
                <a:gd name="T51" fmla="*/ 58 h 155"/>
                <a:gd name="T52" fmla="*/ 158 w 176"/>
                <a:gd name="T53" fmla="*/ 54 h 155"/>
                <a:gd name="T54" fmla="*/ 73 w 176"/>
                <a:gd name="T55" fmla="*/ 0 h 155"/>
                <a:gd name="T56" fmla="*/ 97 w 176"/>
                <a:gd name="T57" fmla="*/ 2 h 155"/>
                <a:gd name="T58" fmla="*/ 117 w 176"/>
                <a:gd name="T59" fmla="*/ 12 h 155"/>
                <a:gd name="T60" fmla="*/ 133 w 176"/>
                <a:gd name="T61" fmla="*/ 24 h 155"/>
                <a:gd name="T62" fmla="*/ 144 w 176"/>
                <a:gd name="T63" fmla="*/ 40 h 155"/>
                <a:gd name="T64" fmla="*/ 146 w 176"/>
                <a:gd name="T65" fmla="*/ 58 h 155"/>
                <a:gd name="T66" fmla="*/ 144 w 176"/>
                <a:gd name="T67" fmla="*/ 77 h 155"/>
                <a:gd name="T68" fmla="*/ 133 w 176"/>
                <a:gd name="T69" fmla="*/ 94 h 155"/>
                <a:gd name="T70" fmla="*/ 117 w 176"/>
                <a:gd name="T71" fmla="*/ 106 h 155"/>
                <a:gd name="T72" fmla="*/ 97 w 176"/>
                <a:gd name="T73" fmla="*/ 116 h 155"/>
                <a:gd name="T74" fmla="*/ 73 w 176"/>
                <a:gd name="T75" fmla="*/ 118 h 155"/>
                <a:gd name="T76" fmla="*/ 63 w 176"/>
                <a:gd name="T77" fmla="*/ 117 h 155"/>
                <a:gd name="T78" fmla="*/ 45 w 176"/>
                <a:gd name="T79" fmla="*/ 129 h 155"/>
                <a:gd name="T80" fmla="*/ 28 w 176"/>
                <a:gd name="T81" fmla="*/ 134 h 155"/>
                <a:gd name="T82" fmla="*/ 11 w 176"/>
                <a:gd name="T83" fmla="*/ 137 h 155"/>
                <a:gd name="T84" fmla="*/ 11 w 176"/>
                <a:gd name="T85" fmla="*/ 133 h 155"/>
                <a:gd name="T86" fmla="*/ 19 w 176"/>
                <a:gd name="T87" fmla="*/ 126 h 155"/>
                <a:gd name="T88" fmla="*/ 25 w 176"/>
                <a:gd name="T89" fmla="*/ 118 h 155"/>
                <a:gd name="T90" fmla="*/ 28 w 176"/>
                <a:gd name="T91" fmla="*/ 109 h 155"/>
                <a:gd name="T92" fmla="*/ 28 w 176"/>
                <a:gd name="T93" fmla="*/ 105 h 155"/>
                <a:gd name="T94" fmla="*/ 13 w 176"/>
                <a:gd name="T95" fmla="*/ 93 h 155"/>
                <a:gd name="T96" fmla="*/ 4 w 176"/>
                <a:gd name="T97" fmla="*/ 77 h 155"/>
                <a:gd name="T98" fmla="*/ 0 w 176"/>
                <a:gd name="T99" fmla="*/ 58 h 155"/>
                <a:gd name="T100" fmla="*/ 4 w 176"/>
                <a:gd name="T101" fmla="*/ 40 h 155"/>
                <a:gd name="T102" fmla="*/ 15 w 176"/>
                <a:gd name="T103" fmla="*/ 24 h 155"/>
                <a:gd name="T104" fmla="*/ 31 w 176"/>
                <a:gd name="T105" fmla="*/ 12 h 155"/>
                <a:gd name="T106" fmla="*/ 51 w 176"/>
                <a:gd name="T107" fmla="*/ 2 h 155"/>
                <a:gd name="T108" fmla="*/ 73 w 176"/>
                <a:gd name="T10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5">
                  <a:moveTo>
                    <a:pt x="158" y="54"/>
                  </a:moveTo>
                  <a:lnTo>
                    <a:pt x="168" y="65"/>
                  </a:lnTo>
                  <a:lnTo>
                    <a:pt x="174" y="76"/>
                  </a:lnTo>
                  <a:lnTo>
                    <a:pt x="176" y="89"/>
                  </a:lnTo>
                  <a:lnTo>
                    <a:pt x="173" y="105"/>
                  </a:lnTo>
                  <a:lnTo>
                    <a:pt x="165" y="118"/>
                  </a:lnTo>
                  <a:lnTo>
                    <a:pt x="153" y="129"/>
                  </a:lnTo>
                  <a:lnTo>
                    <a:pt x="152" y="133"/>
                  </a:lnTo>
                  <a:lnTo>
                    <a:pt x="153" y="138"/>
                  </a:lnTo>
                  <a:lnTo>
                    <a:pt x="156" y="143"/>
                  </a:lnTo>
                  <a:lnTo>
                    <a:pt x="161" y="149"/>
                  </a:lnTo>
                  <a:lnTo>
                    <a:pt x="166" y="153"/>
                  </a:lnTo>
                  <a:lnTo>
                    <a:pt x="166" y="155"/>
                  </a:lnTo>
                  <a:lnTo>
                    <a:pt x="152" y="154"/>
                  </a:lnTo>
                  <a:lnTo>
                    <a:pt x="137" y="150"/>
                  </a:lnTo>
                  <a:lnTo>
                    <a:pt x="122" y="140"/>
                  </a:lnTo>
                  <a:lnTo>
                    <a:pt x="113" y="141"/>
                  </a:lnTo>
                  <a:lnTo>
                    <a:pt x="92" y="137"/>
                  </a:lnTo>
                  <a:lnTo>
                    <a:pt x="75" y="130"/>
                  </a:lnTo>
                  <a:lnTo>
                    <a:pt x="96" y="128"/>
                  </a:lnTo>
                  <a:lnTo>
                    <a:pt x="116" y="121"/>
                  </a:lnTo>
                  <a:lnTo>
                    <a:pt x="133" y="110"/>
                  </a:lnTo>
                  <a:lnTo>
                    <a:pt x="144" y="100"/>
                  </a:lnTo>
                  <a:lnTo>
                    <a:pt x="152" y="88"/>
                  </a:lnTo>
                  <a:lnTo>
                    <a:pt x="157" y="73"/>
                  </a:lnTo>
                  <a:lnTo>
                    <a:pt x="158" y="58"/>
                  </a:lnTo>
                  <a:lnTo>
                    <a:pt x="158" y="54"/>
                  </a:lnTo>
                  <a:close/>
                  <a:moveTo>
                    <a:pt x="73" y="0"/>
                  </a:moveTo>
                  <a:lnTo>
                    <a:pt x="97" y="2"/>
                  </a:lnTo>
                  <a:lnTo>
                    <a:pt x="117" y="12"/>
                  </a:lnTo>
                  <a:lnTo>
                    <a:pt x="133" y="24"/>
                  </a:lnTo>
                  <a:lnTo>
                    <a:pt x="144" y="40"/>
                  </a:lnTo>
                  <a:lnTo>
                    <a:pt x="146" y="58"/>
                  </a:lnTo>
                  <a:lnTo>
                    <a:pt x="144" y="77"/>
                  </a:lnTo>
                  <a:lnTo>
                    <a:pt x="133" y="94"/>
                  </a:lnTo>
                  <a:lnTo>
                    <a:pt x="117" y="106"/>
                  </a:lnTo>
                  <a:lnTo>
                    <a:pt x="97" y="116"/>
                  </a:lnTo>
                  <a:lnTo>
                    <a:pt x="73" y="118"/>
                  </a:lnTo>
                  <a:lnTo>
                    <a:pt x="63" y="117"/>
                  </a:lnTo>
                  <a:lnTo>
                    <a:pt x="45" y="129"/>
                  </a:lnTo>
                  <a:lnTo>
                    <a:pt x="28" y="134"/>
                  </a:lnTo>
                  <a:lnTo>
                    <a:pt x="11" y="137"/>
                  </a:lnTo>
                  <a:lnTo>
                    <a:pt x="11" y="133"/>
                  </a:lnTo>
                  <a:lnTo>
                    <a:pt x="19" y="126"/>
                  </a:lnTo>
                  <a:lnTo>
                    <a:pt x="25" y="118"/>
                  </a:lnTo>
                  <a:lnTo>
                    <a:pt x="28" y="109"/>
                  </a:lnTo>
                  <a:lnTo>
                    <a:pt x="28" y="105"/>
                  </a:lnTo>
                  <a:lnTo>
                    <a:pt x="13" y="93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5" y="24"/>
                  </a:lnTo>
                  <a:lnTo>
                    <a:pt x="31" y="12"/>
                  </a:lnTo>
                  <a:lnTo>
                    <a:pt x="51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79642DD7-D8C9-49D5-A7B0-F4B982FE9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5601" y="3555952"/>
              <a:ext cx="229475" cy="229475"/>
            </a:xfrm>
            <a:custGeom>
              <a:avLst/>
              <a:gdLst>
                <a:gd name="T0" fmla="*/ 57 w 154"/>
                <a:gd name="T1" fmla="*/ 121 h 154"/>
                <a:gd name="T2" fmla="*/ 62 w 154"/>
                <a:gd name="T3" fmla="*/ 124 h 154"/>
                <a:gd name="T4" fmla="*/ 70 w 154"/>
                <a:gd name="T5" fmla="*/ 125 h 154"/>
                <a:gd name="T6" fmla="*/ 77 w 154"/>
                <a:gd name="T7" fmla="*/ 125 h 154"/>
                <a:gd name="T8" fmla="*/ 84 w 154"/>
                <a:gd name="T9" fmla="*/ 125 h 154"/>
                <a:gd name="T10" fmla="*/ 90 w 154"/>
                <a:gd name="T11" fmla="*/ 124 h 154"/>
                <a:gd name="T12" fmla="*/ 97 w 154"/>
                <a:gd name="T13" fmla="*/ 121 h 154"/>
                <a:gd name="T14" fmla="*/ 114 w 154"/>
                <a:gd name="T15" fmla="*/ 145 h 154"/>
                <a:gd name="T16" fmla="*/ 95 w 154"/>
                <a:gd name="T17" fmla="*/ 152 h 154"/>
                <a:gd name="T18" fmla="*/ 77 w 154"/>
                <a:gd name="T19" fmla="*/ 154 h 154"/>
                <a:gd name="T20" fmla="*/ 57 w 154"/>
                <a:gd name="T21" fmla="*/ 152 h 154"/>
                <a:gd name="T22" fmla="*/ 40 w 154"/>
                <a:gd name="T23" fmla="*/ 145 h 154"/>
                <a:gd name="T24" fmla="*/ 57 w 154"/>
                <a:gd name="T25" fmla="*/ 121 h 154"/>
                <a:gd name="T26" fmla="*/ 153 w 154"/>
                <a:gd name="T27" fmla="*/ 63 h 154"/>
                <a:gd name="T28" fmla="*/ 154 w 154"/>
                <a:gd name="T29" fmla="*/ 69 h 154"/>
                <a:gd name="T30" fmla="*/ 154 w 154"/>
                <a:gd name="T31" fmla="*/ 77 h 154"/>
                <a:gd name="T32" fmla="*/ 151 w 154"/>
                <a:gd name="T33" fmla="*/ 99 h 154"/>
                <a:gd name="T34" fmla="*/ 142 w 154"/>
                <a:gd name="T35" fmla="*/ 117 h 154"/>
                <a:gd name="T36" fmla="*/ 130 w 154"/>
                <a:gd name="T37" fmla="*/ 133 h 154"/>
                <a:gd name="T38" fmla="*/ 113 w 154"/>
                <a:gd name="T39" fmla="*/ 109 h 154"/>
                <a:gd name="T40" fmla="*/ 122 w 154"/>
                <a:gd name="T41" fmla="*/ 95 h 154"/>
                <a:gd name="T42" fmla="*/ 125 w 154"/>
                <a:gd name="T43" fmla="*/ 77 h 154"/>
                <a:gd name="T44" fmla="*/ 125 w 154"/>
                <a:gd name="T45" fmla="*/ 72 h 154"/>
                <a:gd name="T46" fmla="*/ 153 w 154"/>
                <a:gd name="T47" fmla="*/ 63 h 154"/>
                <a:gd name="T48" fmla="*/ 1 w 154"/>
                <a:gd name="T49" fmla="*/ 63 h 154"/>
                <a:gd name="T50" fmla="*/ 29 w 154"/>
                <a:gd name="T51" fmla="*/ 72 h 154"/>
                <a:gd name="T52" fmla="*/ 28 w 154"/>
                <a:gd name="T53" fmla="*/ 77 h 154"/>
                <a:gd name="T54" fmla="*/ 32 w 154"/>
                <a:gd name="T55" fmla="*/ 95 h 154"/>
                <a:gd name="T56" fmla="*/ 41 w 154"/>
                <a:gd name="T57" fmla="*/ 109 h 154"/>
                <a:gd name="T58" fmla="*/ 24 w 154"/>
                <a:gd name="T59" fmla="*/ 133 h 154"/>
                <a:gd name="T60" fmla="*/ 10 w 154"/>
                <a:gd name="T61" fmla="*/ 117 h 154"/>
                <a:gd name="T62" fmla="*/ 2 w 154"/>
                <a:gd name="T63" fmla="*/ 99 h 154"/>
                <a:gd name="T64" fmla="*/ 0 w 154"/>
                <a:gd name="T65" fmla="*/ 77 h 154"/>
                <a:gd name="T66" fmla="*/ 0 w 154"/>
                <a:gd name="T67" fmla="*/ 69 h 154"/>
                <a:gd name="T68" fmla="*/ 1 w 154"/>
                <a:gd name="T69" fmla="*/ 63 h 154"/>
                <a:gd name="T70" fmla="*/ 86 w 154"/>
                <a:gd name="T71" fmla="*/ 0 h 154"/>
                <a:gd name="T72" fmla="*/ 105 w 154"/>
                <a:gd name="T73" fmla="*/ 5 h 154"/>
                <a:gd name="T74" fmla="*/ 122 w 154"/>
                <a:gd name="T75" fmla="*/ 15 h 154"/>
                <a:gd name="T76" fmla="*/ 137 w 154"/>
                <a:gd name="T77" fmla="*/ 28 h 154"/>
                <a:gd name="T78" fmla="*/ 146 w 154"/>
                <a:gd name="T79" fmla="*/ 44 h 154"/>
                <a:gd name="T80" fmla="*/ 118 w 154"/>
                <a:gd name="T81" fmla="*/ 53 h 154"/>
                <a:gd name="T82" fmla="*/ 110 w 154"/>
                <a:gd name="T83" fmla="*/ 43 h 154"/>
                <a:gd name="T84" fmla="*/ 99 w 154"/>
                <a:gd name="T85" fmla="*/ 35 h 154"/>
                <a:gd name="T86" fmla="*/ 86 w 154"/>
                <a:gd name="T87" fmla="*/ 29 h 154"/>
                <a:gd name="T88" fmla="*/ 86 w 154"/>
                <a:gd name="T89" fmla="*/ 0 h 154"/>
                <a:gd name="T90" fmla="*/ 68 w 154"/>
                <a:gd name="T91" fmla="*/ 0 h 154"/>
                <a:gd name="T92" fmla="*/ 68 w 154"/>
                <a:gd name="T93" fmla="*/ 29 h 154"/>
                <a:gd name="T94" fmla="*/ 54 w 154"/>
                <a:gd name="T95" fmla="*/ 35 h 154"/>
                <a:gd name="T96" fmla="*/ 42 w 154"/>
                <a:gd name="T97" fmla="*/ 43 h 154"/>
                <a:gd name="T98" fmla="*/ 34 w 154"/>
                <a:gd name="T99" fmla="*/ 53 h 154"/>
                <a:gd name="T100" fmla="*/ 6 w 154"/>
                <a:gd name="T101" fmla="*/ 44 h 154"/>
                <a:gd name="T102" fmla="*/ 17 w 154"/>
                <a:gd name="T103" fmla="*/ 28 h 154"/>
                <a:gd name="T104" fmla="*/ 30 w 154"/>
                <a:gd name="T105" fmla="*/ 15 h 154"/>
                <a:gd name="T106" fmla="*/ 48 w 154"/>
                <a:gd name="T107" fmla="*/ 5 h 154"/>
                <a:gd name="T108" fmla="*/ 68 w 154"/>
                <a:gd name="T10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4" h="154">
                  <a:moveTo>
                    <a:pt x="57" y="121"/>
                  </a:moveTo>
                  <a:lnTo>
                    <a:pt x="62" y="124"/>
                  </a:lnTo>
                  <a:lnTo>
                    <a:pt x="70" y="125"/>
                  </a:lnTo>
                  <a:lnTo>
                    <a:pt x="77" y="125"/>
                  </a:lnTo>
                  <a:lnTo>
                    <a:pt x="84" y="125"/>
                  </a:lnTo>
                  <a:lnTo>
                    <a:pt x="90" y="124"/>
                  </a:lnTo>
                  <a:lnTo>
                    <a:pt x="97" y="121"/>
                  </a:lnTo>
                  <a:lnTo>
                    <a:pt x="114" y="145"/>
                  </a:lnTo>
                  <a:lnTo>
                    <a:pt x="95" y="152"/>
                  </a:lnTo>
                  <a:lnTo>
                    <a:pt x="77" y="154"/>
                  </a:lnTo>
                  <a:lnTo>
                    <a:pt x="57" y="152"/>
                  </a:lnTo>
                  <a:lnTo>
                    <a:pt x="40" y="145"/>
                  </a:lnTo>
                  <a:lnTo>
                    <a:pt x="57" y="121"/>
                  </a:lnTo>
                  <a:close/>
                  <a:moveTo>
                    <a:pt x="153" y="63"/>
                  </a:moveTo>
                  <a:lnTo>
                    <a:pt x="154" y="69"/>
                  </a:lnTo>
                  <a:lnTo>
                    <a:pt x="154" y="77"/>
                  </a:lnTo>
                  <a:lnTo>
                    <a:pt x="151" y="99"/>
                  </a:lnTo>
                  <a:lnTo>
                    <a:pt x="142" y="117"/>
                  </a:lnTo>
                  <a:lnTo>
                    <a:pt x="130" y="133"/>
                  </a:lnTo>
                  <a:lnTo>
                    <a:pt x="113" y="109"/>
                  </a:lnTo>
                  <a:lnTo>
                    <a:pt x="122" y="95"/>
                  </a:lnTo>
                  <a:lnTo>
                    <a:pt x="125" y="77"/>
                  </a:lnTo>
                  <a:lnTo>
                    <a:pt x="125" y="72"/>
                  </a:lnTo>
                  <a:lnTo>
                    <a:pt x="153" y="63"/>
                  </a:lnTo>
                  <a:close/>
                  <a:moveTo>
                    <a:pt x="1" y="63"/>
                  </a:moveTo>
                  <a:lnTo>
                    <a:pt x="29" y="72"/>
                  </a:lnTo>
                  <a:lnTo>
                    <a:pt x="28" y="77"/>
                  </a:lnTo>
                  <a:lnTo>
                    <a:pt x="32" y="95"/>
                  </a:lnTo>
                  <a:lnTo>
                    <a:pt x="41" y="109"/>
                  </a:lnTo>
                  <a:lnTo>
                    <a:pt x="24" y="133"/>
                  </a:lnTo>
                  <a:lnTo>
                    <a:pt x="10" y="117"/>
                  </a:lnTo>
                  <a:lnTo>
                    <a:pt x="2" y="99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1" y="63"/>
                  </a:lnTo>
                  <a:close/>
                  <a:moveTo>
                    <a:pt x="86" y="0"/>
                  </a:moveTo>
                  <a:lnTo>
                    <a:pt x="105" y="5"/>
                  </a:lnTo>
                  <a:lnTo>
                    <a:pt x="122" y="15"/>
                  </a:lnTo>
                  <a:lnTo>
                    <a:pt x="137" y="28"/>
                  </a:lnTo>
                  <a:lnTo>
                    <a:pt x="146" y="44"/>
                  </a:lnTo>
                  <a:lnTo>
                    <a:pt x="118" y="53"/>
                  </a:lnTo>
                  <a:lnTo>
                    <a:pt x="110" y="43"/>
                  </a:lnTo>
                  <a:lnTo>
                    <a:pt x="99" y="35"/>
                  </a:lnTo>
                  <a:lnTo>
                    <a:pt x="86" y="29"/>
                  </a:lnTo>
                  <a:lnTo>
                    <a:pt x="86" y="0"/>
                  </a:lnTo>
                  <a:close/>
                  <a:moveTo>
                    <a:pt x="68" y="0"/>
                  </a:moveTo>
                  <a:lnTo>
                    <a:pt x="68" y="29"/>
                  </a:lnTo>
                  <a:lnTo>
                    <a:pt x="54" y="35"/>
                  </a:lnTo>
                  <a:lnTo>
                    <a:pt x="42" y="43"/>
                  </a:lnTo>
                  <a:lnTo>
                    <a:pt x="34" y="53"/>
                  </a:lnTo>
                  <a:lnTo>
                    <a:pt x="6" y="44"/>
                  </a:lnTo>
                  <a:lnTo>
                    <a:pt x="17" y="28"/>
                  </a:lnTo>
                  <a:lnTo>
                    <a:pt x="30" y="15"/>
                  </a:lnTo>
                  <a:lnTo>
                    <a:pt x="48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F88A27E4-989E-40E3-AC96-491FB3138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012" y="3833109"/>
              <a:ext cx="216064" cy="230964"/>
            </a:xfrm>
            <a:custGeom>
              <a:avLst/>
              <a:gdLst>
                <a:gd name="T0" fmla="*/ 97 w 145"/>
                <a:gd name="T1" fmla="*/ 116 h 155"/>
                <a:gd name="T2" fmla="*/ 77 w 145"/>
                <a:gd name="T3" fmla="*/ 136 h 155"/>
                <a:gd name="T4" fmla="*/ 49 w 145"/>
                <a:gd name="T5" fmla="*/ 116 h 155"/>
                <a:gd name="T6" fmla="*/ 68 w 145"/>
                <a:gd name="T7" fmla="*/ 136 h 155"/>
                <a:gd name="T8" fmla="*/ 49 w 145"/>
                <a:gd name="T9" fmla="*/ 116 h 155"/>
                <a:gd name="T10" fmla="*/ 39 w 145"/>
                <a:gd name="T11" fmla="*/ 116 h 155"/>
                <a:gd name="T12" fmla="*/ 20 w 145"/>
                <a:gd name="T13" fmla="*/ 136 h 155"/>
                <a:gd name="T14" fmla="*/ 106 w 145"/>
                <a:gd name="T15" fmla="*/ 88 h 155"/>
                <a:gd name="T16" fmla="*/ 125 w 145"/>
                <a:gd name="T17" fmla="*/ 107 h 155"/>
                <a:gd name="T18" fmla="*/ 106 w 145"/>
                <a:gd name="T19" fmla="*/ 88 h 155"/>
                <a:gd name="T20" fmla="*/ 97 w 145"/>
                <a:gd name="T21" fmla="*/ 88 h 155"/>
                <a:gd name="T22" fmla="*/ 77 w 145"/>
                <a:gd name="T23" fmla="*/ 107 h 155"/>
                <a:gd name="T24" fmla="*/ 49 w 145"/>
                <a:gd name="T25" fmla="*/ 88 h 155"/>
                <a:gd name="T26" fmla="*/ 68 w 145"/>
                <a:gd name="T27" fmla="*/ 107 h 155"/>
                <a:gd name="T28" fmla="*/ 49 w 145"/>
                <a:gd name="T29" fmla="*/ 88 h 155"/>
                <a:gd name="T30" fmla="*/ 39 w 145"/>
                <a:gd name="T31" fmla="*/ 88 h 155"/>
                <a:gd name="T32" fmla="*/ 20 w 145"/>
                <a:gd name="T33" fmla="*/ 107 h 155"/>
                <a:gd name="T34" fmla="*/ 106 w 145"/>
                <a:gd name="T35" fmla="*/ 59 h 155"/>
                <a:gd name="T36" fmla="*/ 125 w 145"/>
                <a:gd name="T37" fmla="*/ 78 h 155"/>
                <a:gd name="T38" fmla="*/ 106 w 145"/>
                <a:gd name="T39" fmla="*/ 59 h 155"/>
                <a:gd name="T40" fmla="*/ 97 w 145"/>
                <a:gd name="T41" fmla="*/ 59 h 155"/>
                <a:gd name="T42" fmla="*/ 77 w 145"/>
                <a:gd name="T43" fmla="*/ 78 h 155"/>
                <a:gd name="T44" fmla="*/ 49 w 145"/>
                <a:gd name="T45" fmla="*/ 59 h 155"/>
                <a:gd name="T46" fmla="*/ 68 w 145"/>
                <a:gd name="T47" fmla="*/ 78 h 155"/>
                <a:gd name="T48" fmla="*/ 49 w 145"/>
                <a:gd name="T49" fmla="*/ 59 h 155"/>
                <a:gd name="T50" fmla="*/ 11 w 145"/>
                <a:gd name="T51" fmla="*/ 145 h 155"/>
                <a:gd name="T52" fmla="*/ 136 w 145"/>
                <a:gd name="T53" fmla="*/ 39 h 155"/>
                <a:gd name="T54" fmla="*/ 0 w 145"/>
                <a:gd name="T55" fmla="*/ 0 h 155"/>
                <a:gd name="T56" fmla="*/ 20 w 145"/>
                <a:gd name="T57" fmla="*/ 11 h 155"/>
                <a:gd name="T58" fmla="*/ 39 w 145"/>
                <a:gd name="T59" fmla="*/ 0 h 155"/>
                <a:gd name="T60" fmla="*/ 106 w 145"/>
                <a:gd name="T61" fmla="*/ 11 h 155"/>
                <a:gd name="T62" fmla="*/ 125 w 145"/>
                <a:gd name="T63" fmla="*/ 0 h 155"/>
                <a:gd name="T64" fmla="*/ 145 w 145"/>
                <a:gd name="T65" fmla="*/ 155 h 155"/>
                <a:gd name="T66" fmla="*/ 0 w 145"/>
                <a:gd name="T6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155">
                  <a:moveTo>
                    <a:pt x="77" y="116"/>
                  </a:moveTo>
                  <a:lnTo>
                    <a:pt x="97" y="116"/>
                  </a:lnTo>
                  <a:lnTo>
                    <a:pt x="97" y="136"/>
                  </a:lnTo>
                  <a:lnTo>
                    <a:pt x="77" y="136"/>
                  </a:lnTo>
                  <a:lnTo>
                    <a:pt x="77" y="116"/>
                  </a:lnTo>
                  <a:close/>
                  <a:moveTo>
                    <a:pt x="49" y="116"/>
                  </a:moveTo>
                  <a:lnTo>
                    <a:pt x="68" y="116"/>
                  </a:lnTo>
                  <a:lnTo>
                    <a:pt x="68" y="136"/>
                  </a:lnTo>
                  <a:lnTo>
                    <a:pt x="49" y="136"/>
                  </a:lnTo>
                  <a:lnTo>
                    <a:pt x="49" y="116"/>
                  </a:lnTo>
                  <a:close/>
                  <a:moveTo>
                    <a:pt x="20" y="116"/>
                  </a:moveTo>
                  <a:lnTo>
                    <a:pt x="39" y="116"/>
                  </a:lnTo>
                  <a:lnTo>
                    <a:pt x="39" y="136"/>
                  </a:lnTo>
                  <a:lnTo>
                    <a:pt x="20" y="136"/>
                  </a:lnTo>
                  <a:lnTo>
                    <a:pt x="20" y="116"/>
                  </a:lnTo>
                  <a:close/>
                  <a:moveTo>
                    <a:pt x="106" y="88"/>
                  </a:moveTo>
                  <a:lnTo>
                    <a:pt x="125" y="88"/>
                  </a:lnTo>
                  <a:lnTo>
                    <a:pt x="125" y="107"/>
                  </a:lnTo>
                  <a:lnTo>
                    <a:pt x="106" y="107"/>
                  </a:lnTo>
                  <a:lnTo>
                    <a:pt x="106" y="88"/>
                  </a:lnTo>
                  <a:close/>
                  <a:moveTo>
                    <a:pt x="77" y="88"/>
                  </a:moveTo>
                  <a:lnTo>
                    <a:pt x="97" y="88"/>
                  </a:lnTo>
                  <a:lnTo>
                    <a:pt x="97" y="107"/>
                  </a:lnTo>
                  <a:lnTo>
                    <a:pt x="77" y="107"/>
                  </a:lnTo>
                  <a:lnTo>
                    <a:pt x="77" y="88"/>
                  </a:lnTo>
                  <a:close/>
                  <a:moveTo>
                    <a:pt x="49" y="88"/>
                  </a:moveTo>
                  <a:lnTo>
                    <a:pt x="68" y="88"/>
                  </a:lnTo>
                  <a:lnTo>
                    <a:pt x="68" y="107"/>
                  </a:lnTo>
                  <a:lnTo>
                    <a:pt x="49" y="107"/>
                  </a:lnTo>
                  <a:lnTo>
                    <a:pt x="49" y="88"/>
                  </a:lnTo>
                  <a:close/>
                  <a:moveTo>
                    <a:pt x="20" y="88"/>
                  </a:moveTo>
                  <a:lnTo>
                    <a:pt x="39" y="88"/>
                  </a:lnTo>
                  <a:lnTo>
                    <a:pt x="39" y="107"/>
                  </a:lnTo>
                  <a:lnTo>
                    <a:pt x="20" y="107"/>
                  </a:lnTo>
                  <a:lnTo>
                    <a:pt x="20" y="88"/>
                  </a:lnTo>
                  <a:close/>
                  <a:moveTo>
                    <a:pt x="106" y="59"/>
                  </a:moveTo>
                  <a:lnTo>
                    <a:pt x="125" y="59"/>
                  </a:lnTo>
                  <a:lnTo>
                    <a:pt x="125" y="78"/>
                  </a:lnTo>
                  <a:lnTo>
                    <a:pt x="106" y="78"/>
                  </a:lnTo>
                  <a:lnTo>
                    <a:pt x="106" y="59"/>
                  </a:lnTo>
                  <a:close/>
                  <a:moveTo>
                    <a:pt x="77" y="59"/>
                  </a:moveTo>
                  <a:lnTo>
                    <a:pt x="97" y="59"/>
                  </a:lnTo>
                  <a:lnTo>
                    <a:pt x="97" y="78"/>
                  </a:lnTo>
                  <a:lnTo>
                    <a:pt x="77" y="78"/>
                  </a:lnTo>
                  <a:lnTo>
                    <a:pt x="77" y="59"/>
                  </a:lnTo>
                  <a:close/>
                  <a:moveTo>
                    <a:pt x="49" y="59"/>
                  </a:moveTo>
                  <a:lnTo>
                    <a:pt x="68" y="59"/>
                  </a:lnTo>
                  <a:lnTo>
                    <a:pt x="68" y="78"/>
                  </a:lnTo>
                  <a:lnTo>
                    <a:pt x="49" y="78"/>
                  </a:lnTo>
                  <a:lnTo>
                    <a:pt x="49" y="59"/>
                  </a:lnTo>
                  <a:close/>
                  <a:moveTo>
                    <a:pt x="11" y="39"/>
                  </a:moveTo>
                  <a:lnTo>
                    <a:pt x="11" y="145"/>
                  </a:lnTo>
                  <a:lnTo>
                    <a:pt x="136" y="145"/>
                  </a:lnTo>
                  <a:lnTo>
                    <a:pt x="136" y="39"/>
                  </a:lnTo>
                  <a:lnTo>
                    <a:pt x="11" y="3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1"/>
                  </a:lnTo>
                  <a:lnTo>
                    <a:pt x="39" y="11"/>
                  </a:lnTo>
                  <a:lnTo>
                    <a:pt x="39" y="0"/>
                  </a:lnTo>
                  <a:lnTo>
                    <a:pt x="106" y="0"/>
                  </a:lnTo>
                  <a:lnTo>
                    <a:pt x="106" y="11"/>
                  </a:lnTo>
                  <a:lnTo>
                    <a:pt x="125" y="1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13">
              <a:extLst>
                <a:ext uri="{FF2B5EF4-FFF2-40B4-BE49-F238E27FC236}">
                  <a16:creationId xmlns:a16="http://schemas.microsoft.com/office/drawing/2014/main" id="{E3B43C95-8657-4D3D-9C39-A72F25141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1734" y="4892567"/>
              <a:ext cx="186262" cy="186262"/>
            </a:xfrm>
            <a:custGeom>
              <a:avLst/>
              <a:gdLst>
                <a:gd name="T0" fmla="*/ 40 w 125"/>
                <a:gd name="T1" fmla="*/ 40 h 125"/>
                <a:gd name="T2" fmla="*/ 87 w 125"/>
                <a:gd name="T3" fmla="*/ 40 h 125"/>
                <a:gd name="T4" fmla="*/ 87 w 125"/>
                <a:gd name="T5" fmla="*/ 87 h 125"/>
                <a:gd name="T6" fmla="*/ 40 w 125"/>
                <a:gd name="T7" fmla="*/ 87 h 125"/>
                <a:gd name="T8" fmla="*/ 40 w 125"/>
                <a:gd name="T9" fmla="*/ 40 h 125"/>
                <a:gd name="T10" fmla="*/ 63 w 125"/>
                <a:gd name="T11" fmla="*/ 12 h 125"/>
                <a:gd name="T12" fmla="*/ 43 w 125"/>
                <a:gd name="T13" fmla="*/ 16 h 125"/>
                <a:gd name="T14" fmla="*/ 27 w 125"/>
                <a:gd name="T15" fmla="*/ 27 h 125"/>
                <a:gd name="T16" fmla="*/ 16 w 125"/>
                <a:gd name="T17" fmla="*/ 43 h 125"/>
                <a:gd name="T18" fmla="*/ 12 w 125"/>
                <a:gd name="T19" fmla="*/ 63 h 125"/>
                <a:gd name="T20" fmla="*/ 16 w 125"/>
                <a:gd name="T21" fmla="*/ 83 h 125"/>
                <a:gd name="T22" fmla="*/ 27 w 125"/>
                <a:gd name="T23" fmla="*/ 99 h 125"/>
                <a:gd name="T24" fmla="*/ 43 w 125"/>
                <a:gd name="T25" fmla="*/ 109 h 125"/>
                <a:gd name="T26" fmla="*/ 63 w 125"/>
                <a:gd name="T27" fmla="*/ 113 h 125"/>
                <a:gd name="T28" fmla="*/ 83 w 125"/>
                <a:gd name="T29" fmla="*/ 109 h 125"/>
                <a:gd name="T30" fmla="*/ 99 w 125"/>
                <a:gd name="T31" fmla="*/ 99 h 125"/>
                <a:gd name="T32" fmla="*/ 109 w 125"/>
                <a:gd name="T33" fmla="*/ 83 h 125"/>
                <a:gd name="T34" fmla="*/ 113 w 125"/>
                <a:gd name="T35" fmla="*/ 63 h 125"/>
                <a:gd name="T36" fmla="*/ 109 w 125"/>
                <a:gd name="T37" fmla="*/ 43 h 125"/>
                <a:gd name="T38" fmla="*/ 99 w 125"/>
                <a:gd name="T39" fmla="*/ 27 h 125"/>
                <a:gd name="T40" fmla="*/ 83 w 125"/>
                <a:gd name="T41" fmla="*/ 16 h 125"/>
                <a:gd name="T42" fmla="*/ 63 w 125"/>
                <a:gd name="T43" fmla="*/ 12 h 125"/>
                <a:gd name="T44" fmla="*/ 63 w 125"/>
                <a:gd name="T45" fmla="*/ 0 h 125"/>
                <a:gd name="T46" fmla="*/ 83 w 125"/>
                <a:gd name="T47" fmla="*/ 4 h 125"/>
                <a:gd name="T48" fmla="*/ 100 w 125"/>
                <a:gd name="T49" fmla="*/ 12 h 125"/>
                <a:gd name="T50" fmla="*/ 113 w 125"/>
                <a:gd name="T51" fmla="*/ 27 h 125"/>
                <a:gd name="T52" fmla="*/ 121 w 125"/>
                <a:gd name="T53" fmla="*/ 43 h 125"/>
                <a:gd name="T54" fmla="*/ 125 w 125"/>
                <a:gd name="T55" fmla="*/ 63 h 125"/>
                <a:gd name="T56" fmla="*/ 121 w 125"/>
                <a:gd name="T57" fmla="*/ 83 h 125"/>
                <a:gd name="T58" fmla="*/ 113 w 125"/>
                <a:gd name="T59" fmla="*/ 100 h 125"/>
                <a:gd name="T60" fmla="*/ 100 w 125"/>
                <a:gd name="T61" fmla="*/ 113 h 125"/>
                <a:gd name="T62" fmla="*/ 83 w 125"/>
                <a:gd name="T63" fmla="*/ 121 h 125"/>
                <a:gd name="T64" fmla="*/ 63 w 125"/>
                <a:gd name="T65" fmla="*/ 125 h 125"/>
                <a:gd name="T66" fmla="*/ 43 w 125"/>
                <a:gd name="T67" fmla="*/ 121 h 125"/>
                <a:gd name="T68" fmla="*/ 25 w 125"/>
                <a:gd name="T69" fmla="*/ 113 h 125"/>
                <a:gd name="T70" fmla="*/ 12 w 125"/>
                <a:gd name="T71" fmla="*/ 100 h 125"/>
                <a:gd name="T72" fmla="*/ 4 w 125"/>
                <a:gd name="T73" fmla="*/ 83 h 125"/>
                <a:gd name="T74" fmla="*/ 0 w 125"/>
                <a:gd name="T75" fmla="*/ 63 h 125"/>
                <a:gd name="T76" fmla="*/ 4 w 125"/>
                <a:gd name="T77" fmla="*/ 43 h 125"/>
                <a:gd name="T78" fmla="*/ 12 w 125"/>
                <a:gd name="T79" fmla="*/ 27 h 125"/>
                <a:gd name="T80" fmla="*/ 25 w 125"/>
                <a:gd name="T81" fmla="*/ 12 h 125"/>
                <a:gd name="T82" fmla="*/ 43 w 125"/>
                <a:gd name="T83" fmla="*/ 4 h 125"/>
                <a:gd name="T84" fmla="*/ 63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40" y="40"/>
                  </a:moveTo>
                  <a:lnTo>
                    <a:pt x="87" y="40"/>
                  </a:lnTo>
                  <a:lnTo>
                    <a:pt x="87" y="87"/>
                  </a:lnTo>
                  <a:lnTo>
                    <a:pt x="40" y="87"/>
                  </a:lnTo>
                  <a:lnTo>
                    <a:pt x="40" y="40"/>
                  </a:lnTo>
                  <a:close/>
                  <a:moveTo>
                    <a:pt x="63" y="12"/>
                  </a:moveTo>
                  <a:lnTo>
                    <a:pt x="43" y="16"/>
                  </a:lnTo>
                  <a:lnTo>
                    <a:pt x="27" y="27"/>
                  </a:lnTo>
                  <a:lnTo>
                    <a:pt x="16" y="43"/>
                  </a:lnTo>
                  <a:lnTo>
                    <a:pt x="12" y="63"/>
                  </a:lnTo>
                  <a:lnTo>
                    <a:pt x="16" y="83"/>
                  </a:lnTo>
                  <a:lnTo>
                    <a:pt x="27" y="99"/>
                  </a:lnTo>
                  <a:lnTo>
                    <a:pt x="43" y="109"/>
                  </a:lnTo>
                  <a:lnTo>
                    <a:pt x="63" y="113"/>
                  </a:lnTo>
                  <a:lnTo>
                    <a:pt x="83" y="109"/>
                  </a:lnTo>
                  <a:lnTo>
                    <a:pt x="99" y="99"/>
                  </a:lnTo>
                  <a:lnTo>
                    <a:pt x="109" y="83"/>
                  </a:lnTo>
                  <a:lnTo>
                    <a:pt x="113" y="63"/>
                  </a:lnTo>
                  <a:lnTo>
                    <a:pt x="109" y="43"/>
                  </a:lnTo>
                  <a:lnTo>
                    <a:pt x="99" y="27"/>
                  </a:lnTo>
                  <a:lnTo>
                    <a:pt x="83" y="16"/>
                  </a:lnTo>
                  <a:lnTo>
                    <a:pt x="63" y="1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0" y="12"/>
                  </a:lnTo>
                  <a:lnTo>
                    <a:pt x="113" y="27"/>
                  </a:lnTo>
                  <a:lnTo>
                    <a:pt x="121" y="43"/>
                  </a:lnTo>
                  <a:lnTo>
                    <a:pt x="125" y="63"/>
                  </a:lnTo>
                  <a:lnTo>
                    <a:pt x="121" y="83"/>
                  </a:lnTo>
                  <a:lnTo>
                    <a:pt x="113" y="100"/>
                  </a:lnTo>
                  <a:lnTo>
                    <a:pt x="100" y="113"/>
                  </a:lnTo>
                  <a:lnTo>
                    <a:pt x="83" y="121"/>
                  </a:lnTo>
                  <a:lnTo>
                    <a:pt x="63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4" y="83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7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BCDC53D0-C6D4-469D-9D73-FC3FF1C26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6496" y="4867235"/>
              <a:ext cx="314410" cy="317390"/>
            </a:xfrm>
            <a:custGeom>
              <a:avLst/>
              <a:gdLst>
                <a:gd name="T0" fmla="*/ 93 w 211"/>
                <a:gd name="T1" fmla="*/ 40 h 213"/>
                <a:gd name="T2" fmla="*/ 120 w 211"/>
                <a:gd name="T3" fmla="*/ 66 h 213"/>
                <a:gd name="T4" fmla="*/ 93 w 211"/>
                <a:gd name="T5" fmla="*/ 93 h 213"/>
                <a:gd name="T6" fmla="*/ 66 w 211"/>
                <a:gd name="T7" fmla="*/ 120 h 213"/>
                <a:gd name="T8" fmla="*/ 40 w 211"/>
                <a:gd name="T9" fmla="*/ 93 h 213"/>
                <a:gd name="T10" fmla="*/ 66 w 211"/>
                <a:gd name="T11" fmla="*/ 66 h 213"/>
                <a:gd name="T12" fmla="*/ 80 w 211"/>
                <a:gd name="T13" fmla="*/ 26 h 213"/>
                <a:gd name="T14" fmla="*/ 48 w 211"/>
                <a:gd name="T15" fmla="*/ 37 h 213"/>
                <a:gd name="T16" fmla="*/ 29 w 211"/>
                <a:gd name="T17" fmla="*/ 62 h 213"/>
                <a:gd name="T18" fmla="*/ 29 w 211"/>
                <a:gd name="T19" fmla="*/ 97 h 213"/>
                <a:gd name="T20" fmla="*/ 48 w 211"/>
                <a:gd name="T21" fmla="*/ 122 h 213"/>
                <a:gd name="T22" fmla="*/ 80 w 211"/>
                <a:gd name="T23" fmla="*/ 133 h 213"/>
                <a:gd name="T24" fmla="*/ 110 w 211"/>
                <a:gd name="T25" fmla="*/ 122 h 213"/>
                <a:gd name="T26" fmla="*/ 130 w 211"/>
                <a:gd name="T27" fmla="*/ 97 h 213"/>
                <a:gd name="T28" fmla="*/ 130 w 211"/>
                <a:gd name="T29" fmla="*/ 62 h 213"/>
                <a:gd name="T30" fmla="*/ 110 w 211"/>
                <a:gd name="T31" fmla="*/ 37 h 213"/>
                <a:gd name="T32" fmla="*/ 80 w 211"/>
                <a:gd name="T33" fmla="*/ 26 h 213"/>
                <a:gd name="T34" fmla="*/ 105 w 211"/>
                <a:gd name="T35" fmla="*/ 4 h 213"/>
                <a:gd name="T36" fmla="*/ 144 w 211"/>
                <a:gd name="T37" fmla="*/ 33 h 213"/>
                <a:gd name="T38" fmla="*/ 160 w 211"/>
                <a:gd name="T39" fmla="*/ 80 h 213"/>
                <a:gd name="T40" fmla="*/ 150 w 211"/>
                <a:gd name="T41" fmla="*/ 117 h 213"/>
                <a:gd name="T42" fmla="*/ 145 w 211"/>
                <a:gd name="T43" fmla="*/ 132 h 213"/>
                <a:gd name="T44" fmla="*/ 156 w 211"/>
                <a:gd name="T45" fmla="*/ 138 h 213"/>
                <a:gd name="T46" fmla="*/ 211 w 211"/>
                <a:gd name="T47" fmla="*/ 190 h 213"/>
                <a:gd name="T48" fmla="*/ 207 w 211"/>
                <a:gd name="T49" fmla="*/ 207 h 213"/>
                <a:gd name="T50" fmla="*/ 189 w 211"/>
                <a:gd name="T51" fmla="*/ 211 h 213"/>
                <a:gd name="T52" fmla="*/ 138 w 211"/>
                <a:gd name="T53" fmla="*/ 156 h 213"/>
                <a:gd name="T54" fmla="*/ 132 w 211"/>
                <a:gd name="T55" fmla="*/ 145 h 213"/>
                <a:gd name="T56" fmla="*/ 116 w 211"/>
                <a:gd name="T57" fmla="*/ 150 h 213"/>
                <a:gd name="T58" fmla="*/ 80 w 211"/>
                <a:gd name="T59" fmla="*/ 160 h 213"/>
                <a:gd name="T60" fmla="*/ 32 w 211"/>
                <a:gd name="T61" fmla="*/ 144 h 213"/>
                <a:gd name="T62" fmla="*/ 4 w 211"/>
                <a:gd name="T63" fmla="*/ 105 h 213"/>
                <a:gd name="T64" fmla="*/ 4 w 211"/>
                <a:gd name="T65" fmla="*/ 54 h 213"/>
                <a:gd name="T66" fmla="*/ 32 w 211"/>
                <a:gd name="T67" fmla="*/ 16 h 213"/>
                <a:gd name="T68" fmla="*/ 80 w 211"/>
                <a:gd name="T6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13">
                  <a:moveTo>
                    <a:pt x="66" y="40"/>
                  </a:moveTo>
                  <a:lnTo>
                    <a:pt x="93" y="40"/>
                  </a:lnTo>
                  <a:lnTo>
                    <a:pt x="93" y="66"/>
                  </a:lnTo>
                  <a:lnTo>
                    <a:pt x="120" y="66"/>
                  </a:lnTo>
                  <a:lnTo>
                    <a:pt x="120" y="93"/>
                  </a:lnTo>
                  <a:lnTo>
                    <a:pt x="93" y="93"/>
                  </a:lnTo>
                  <a:lnTo>
                    <a:pt x="93" y="120"/>
                  </a:lnTo>
                  <a:lnTo>
                    <a:pt x="66" y="120"/>
                  </a:lnTo>
                  <a:lnTo>
                    <a:pt x="66" y="93"/>
                  </a:lnTo>
                  <a:lnTo>
                    <a:pt x="40" y="93"/>
                  </a:lnTo>
                  <a:lnTo>
                    <a:pt x="40" y="66"/>
                  </a:lnTo>
                  <a:lnTo>
                    <a:pt x="66" y="66"/>
                  </a:lnTo>
                  <a:lnTo>
                    <a:pt x="66" y="40"/>
                  </a:lnTo>
                  <a:close/>
                  <a:moveTo>
                    <a:pt x="80" y="26"/>
                  </a:moveTo>
                  <a:lnTo>
                    <a:pt x="62" y="29"/>
                  </a:lnTo>
                  <a:lnTo>
                    <a:pt x="48" y="37"/>
                  </a:lnTo>
                  <a:lnTo>
                    <a:pt x="36" y="48"/>
                  </a:lnTo>
                  <a:lnTo>
                    <a:pt x="29" y="62"/>
                  </a:lnTo>
                  <a:lnTo>
                    <a:pt x="27" y="80"/>
                  </a:lnTo>
                  <a:lnTo>
                    <a:pt x="29" y="97"/>
                  </a:lnTo>
                  <a:lnTo>
                    <a:pt x="36" y="112"/>
                  </a:lnTo>
                  <a:lnTo>
                    <a:pt x="48" y="122"/>
                  </a:lnTo>
                  <a:lnTo>
                    <a:pt x="62" y="130"/>
                  </a:lnTo>
                  <a:lnTo>
                    <a:pt x="80" y="133"/>
                  </a:lnTo>
                  <a:lnTo>
                    <a:pt x="96" y="130"/>
                  </a:lnTo>
                  <a:lnTo>
                    <a:pt x="110" y="122"/>
                  </a:lnTo>
                  <a:lnTo>
                    <a:pt x="122" y="112"/>
                  </a:lnTo>
                  <a:lnTo>
                    <a:pt x="130" y="97"/>
                  </a:lnTo>
                  <a:lnTo>
                    <a:pt x="133" y="80"/>
                  </a:lnTo>
                  <a:lnTo>
                    <a:pt x="130" y="62"/>
                  </a:lnTo>
                  <a:lnTo>
                    <a:pt x="122" y="48"/>
                  </a:lnTo>
                  <a:lnTo>
                    <a:pt x="110" y="37"/>
                  </a:lnTo>
                  <a:lnTo>
                    <a:pt x="96" y="29"/>
                  </a:lnTo>
                  <a:lnTo>
                    <a:pt x="80" y="26"/>
                  </a:lnTo>
                  <a:close/>
                  <a:moveTo>
                    <a:pt x="80" y="0"/>
                  </a:moveTo>
                  <a:lnTo>
                    <a:pt x="105" y="4"/>
                  </a:lnTo>
                  <a:lnTo>
                    <a:pt x="126" y="16"/>
                  </a:lnTo>
                  <a:lnTo>
                    <a:pt x="144" y="33"/>
                  </a:lnTo>
                  <a:lnTo>
                    <a:pt x="156" y="54"/>
                  </a:lnTo>
                  <a:lnTo>
                    <a:pt x="160" y="80"/>
                  </a:lnTo>
                  <a:lnTo>
                    <a:pt x="157" y="98"/>
                  </a:lnTo>
                  <a:lnTo>
                    <a:pt x="150" y="117"/>
                  </a:lnTo>
                  <a:lnTo>
                    <a:pt x="140" y="132"/>
                  </a:lnTo>
                  <a:lnTo>
                    <a:pt x="145" y="132"/>
                  </a:lnTo>
                  <a:lnTo>
                    <a:pt x="150" y="134"/>
                  </a:lnTo>
                  <a:lnTo>
                    <a:pt x="156" y="138"/>
                  </a:lnTo>
                  <a:lnTo>
                    <a:pt x="206" y="181"/>
                  </a:lnTo>
                  <a:lnTo>
                    <a:pt x="211" y="190"/>
                  </a:lnTo>
                  <a:lnTo>
                    <a:pt x="211" y="199"/>
                  </a:lnTo>
                  <a:lnTo>
                    <a:pt x="207" y="207"/>
                  </a:lnTo>
                  <a:lnTo>
                    <a:pt x="198" y="213"/>
                  </a:lnTo>
                  <a:lnTo>
                    <a:pt x="189" y="211"/>
                  </a:lnTo>
                  <a:lnTo>
                    <a:pt x="181" y="206"/>
                  </a:lnTo>
                  <a:lnTo>
                    <a:pt x="138" y="156"/>
                  </a:lnTo>
                  <a:lnTo>
                    <a:pt x="134" y="150"/>
                  </a:lnTo>
                  <a:lnTo>
                    <a:pt x="132" y="145"/>
                  </a:lnTo>
                  <a:lnTo>
                    <a:pt x="132" y="141"/>
                  </a:lnTo>
                  <a:lnTo>
                    <a:pt x="116" y="150"/>
                  </a:lnTo>
                  <a:lnTo>
                    <a:pt x="98" y="157"/>
                  </a:lnTo>
                  <a:lnTo>
                    <a:pt x="80" y="160"/>
                  </a:lnTo>
                  <a:lnTo>
                    <a:pt x="54" y="156"/>
                  </a:lnTo>
                  <a:lnTo>
                    <a:pt x="32" y="144"/>
                  </a:lnTo>
                  <a:lnTo>
                    <a:pt x="15" y="128"/>
                  </a:lnTo>
                  <a:lnTo>
                    <a:pt x="4" y="105"/>
                  </a:lnTo>
                  <a:lnTo>
                    <a:pt x="0" y="80"/>
                  </a:lnTo>
                  <a:lnTo>
                    <a:pt x="4" y="54"/>
                  </a:lnTo>
                  <a:lnTo>
                    <a:pt x="15" y="33"/>
                  </a:lnTo>
                  <a:lnTo>
                    <a:pt x="32" y="16"/>
                  </a:lnTo>
                  <a:lnTo>
                    <a:pt x="54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B7DE0DA0-D836-4C3B-9818-DB8938D6F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214" y="5442412"/>
              <a:ext cx="187752" cy="187752"/>
            </a:xfrm>
            <a:custGeom>
              <a:avLst/>
              <a:gdLst>
                <a:gd name="T0" fmla="*/ 94 w 126"/>
                <a:gd name="T1" fmla="*/ 72 h 126"/>
                <a:gd name="T2" fmla="*/ 98 w 126"/>
                <a:gd name="T3" fmla="*/ 72 h 126"/>
                <a:gd name="T4" fmla="*/ 102 w 126"/>
                <a:gd name="T5" fmla="*/ 72 h 126"/>
                <a:gd name="T6" fmla="*/ 102 w 126"/>
                <a:gd name="T7" fmla="*/ 126 h 126"/>
                <a:gd name="T8" fmla="*/ 98 w 126"/>
                <a:gd name="T9" fmla="*/ 126 h 126"/>
                <a:gd name="T10" fmla="*/ 94 w 126"/>
                <a:gd name="T11" fmla="*/ 126 h 126"/>
                <a:gd name="T12" fmla="*/ 94 w 126"/>
                <a:gd name="T13" fmla="*/ 72 h 126"/>
                <a:gd name="T14" fmla="*/ 28 w 126"/>
                <a:gd name="T15" fmla="*/ 72 h 126"/>
                <a:gd name="T16" fmla="*/ 32 w 126"/>
                <a:gd name="T17" fmla="*/ 72 h 126"/>
                <a:gd name="T18" fmla="*/ 32 w 126"/>
                <a:gd name="T19" fmla="*/ 126 h 126"/>
                <a:gd name="T20" fmla="*/ 28 w 126"/>
                <a:gd name="T21" fmla="*/ 126 h 126"/>
                <a:gd name="T22" fmla="*/ 24 w 126"/>
                <a:gd name="T23" fmla="*/ 126 h 126"/>
                <a:gd name="T24" fmla="*/ 24 w 126"/>
                <a:gd name="T25" fmla="*/ 72 h 126"/>
                <a:gd name="T26" fmla="*/ 28 w 126"/>
                <a:gd name="T27" fmla="*/ 72 h 126"/>
                <a:gd name="T28" fmla="*/ 63 w 126"/>
                <a:gd name="T29" fmla="*/ 0 h 126"/>
                <a:gd name="T30" fmla="*/ 83 w 126"/>
                <a:gd name="T31" fmla="*/ 4 h 126"/>
                <a:gd name="T32" fmla="*/ 101 w 126"/>
                <a:gd name="T33" fmla="*/ 12 h 126"/>
                <a:gd name="T34" fmla="*/ 114 w 126"/>
                <a:gd name="T35" fmla="*/ 26 h 126"/>
                <a:gd name="T36" fmla="*/ 123 w 126"/>
                <a:gd name="T37" fmla="*/ 44 h 126"/>
                <a:gd name="T38" fmla="*/ 126 w 126"/>
                <a:gd name="T39" fmla="*/ 64 h 126"/>
                <a:gd name="T40" fmla="*/ 122 w 126"/>
                <a:gd name="T41" fmla="*/ 85 h 126"/>
                <a:gd name="T42" fmla="*/ 125 w 126"/>
                <a:gd name="T43" fmla="*/ 92 h 126"/>
                <a:gd name="T44" fmla="*/ 126 w 126"/>
                <a:gd name="T45" fmla="*/ 98 h 126"/>
                <a:gd name="T46" fmla="*/ 125 w 126"/>
                <a:gd name="T47" fmla="*/ 109 h 126"/>
                <a:gd name="T48" fmla="*/ 118 w 126"/>
                <a:gd name="T49" fmla="*/ 118 h 126"/>
                <a:gd name="T50" fmla="*/ 110 w 126"/>
                <a:gd name="T51" fmla="*/ 124 h 126"/>
                <a:gd name="T52" fmla="*/ 110 w 126"/>
                <a:gd name="T53" fmla="*/ 74 h 126"/>
                <a:gd name="T54" fmla="*/ 114 w 126"/>
                <a:gd name="T55" fmla="*/ 76 h 126"/>
                <a:gd name="T56" fmla="*/ 117 w 126"/>
                <a:gd name="T57" fmla="*/ 78 h 126"/>
                <a:gd name="T58" fmla="*/ 118 w 126"/>
                <a:gd name="T59" fmla="*/ 73 h 126"/>
                <a:gd name="T60" fmla="*/ 118 w 126"/>
                <a:gd name="T61" fmla="*/ 68 h 126"/>
                <a:gd name="T62" fmla="*/ 115 w 126"/>
                <a:gd name="T63" fmla="*/ 49 h 126"/>
                <a:gd name="T64" fmla="*/ 107 w 126"/>
                <a:gd name="T65" fmla="*/ 34 h 126"/>
                <a:gd name="T66" fmla="*/ 95 w 126"/>
                <a:gd name="T67" fmla="*/ 22 h 126"/>
                <a:gd name="T68" fmla="*/ 81 w 126"/>
                <a:gd name="T69" fmla="*/ 14 h 126"/>
                <a:gd name="T70" fmla="*/ 63 w 126"/>
                <a:gd name="T71" fmla="*/ 12 h 126"/>
                <a:gd name="T72" fmla="*/ 46 w 126"/>
                <a:gd name="T73" fmla="*/ 14 h 126"/>
                <a:gd name="T74" fmla="*/ 30 w 126"/>
                <a:gd name="T75" fmla="*/ 22 h 126"/>
                <a:gd name="T76" fmla="*/ 18 w 126"/>
                <a:gd name="T77" fmla="*/ 34 h 126"/>
                <a:gd name="T78" fmla="*/ 10 w 126"/>
                <a:gd name="T79" fmla="*/ 49 h 126"/>
                <a:gd name="T80" fmla="*/ 8 w 126"/>
                <a:gd name="T81" fmla="*/ 68 h 126"/>
                <a:gd name="T82" fmla="*/ 8 w 126"/>
                <a:gd name="T83" fmla="*/ 73 h 126"/>
                <a:gd name="T84" fmla="*/ 9 w 126"/>
                <a:gd name="T85" fmla="*/ 78 h 126"/>
                <a:gd name="T86" fmla="*/ 12 w 126"/>
                <a:gd name="T87" fmla="*/ 76 h 126"/>
                <a:gd name="T88" fmla="*/ 16 w 126"/>
                <a:gd name="T89" fmla="*/ 74 h 126"/>
                <a:gd name="T90" fmla="*/ 16 w 126"/>
                <a:gd name="T91" fmla="*/ 124 h 126"/>
                <a:gd name="T92" fmla="*/ 8 w 126"/>
                <a:gd name="T93" fmla="*/ 118 h 126"/>
                <a:gd name="T94" fmla="*/ 2 w 126"/>
                <a:gd name="T95" fmla="*/ 109 h 126"/>
                <a:gd name="T96" fmla="*/ 0 w 126"/>
                <a:gd name="T97" fmla="*/ 98 h 126"/>
                <a:gd name="T98" fmla="*/ 1 w 126"/>
                <a:gd name="T99" fmla="*/ 92 h 126"/>
                <a:gd name="T100" fmla="*/ 4 w 126"/>
                <a:gd name="T101" fmla="*/ 85 h 126"/>
                <a:gd name="T102" fmla="*/ 0 w 126"/>
                <a:gd name="T103" fmla="*/ 64 h 126"/>
                <a:gd name="T104" fmla="*/ 4 w 126"/>
                <a:gd name="T105" fmla="*/ 44 h 126"/>
                <a:gd name="T106" fmla="*/ 12 w 126"/>
                <a:gd name="T107" fmla="*/ 26 h 126"/>
                <a:gd name="T108" fmla="*/ 26 w 126"/>
                <a:gd name="T109" fmla="*/ 12 h 126"/>
                <a:gd name="T110" fmla="*/ 43 w 126"/>
                <a:gd name="T111" fmla="*/ 4 h 126"/>
                <a:gd name="T112" fmla="*/ 63 w 126"/>
                <a:gd name="T1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26">
                  <a:moveTo>
                    <a:pt x="94" y="72"/>
                  </a:moveTo>
                  <a:lnTo>
                    <a:pt x="98" y="72"/>
                  </a:lnTo>
                  <a:lnTo>
                    <a:pt x="102" y="72"/>
                  </a:lnTo>
                  <a:lnTo>
                    <a:pt x="102" y="126"/>
                  </a:lnTo>
                  <a:lnTo>
                    <a:pt x="98" y="126"/>
                  </a:lnTo>
                  <a:lnTo>
                    <a:pt x="94" y="126"/>
                  </a:lnTo>
                  <a:lnTo>
                    <a:pt x="94" y="72"/>
                  </a:lnTo>
                  <a:close/>
                  <a:moveTo>
                    <a:pt x="28" y="72"/>
                  </a:moveTo>
                  <a:lnTo>
                    <a:pt x="32" y="72"/>
                  </a:lnTo>
                  <a:lnTo>
                    <a:pt x="32" y="126"/>
                  </a:lnTo>
                  <a:lnTo>
                    <a:pt x="28" y="126"/>
                  </a:lnTo>
                  <a:lnTo>
                    <a:pt x="24" y="126"/>
                  </a:lnTo>
                  <a:lnTo>
                    <a:pt x="24" y="72"/>
                  </a:lnTo>
                  <a:lnTo>
                    <a:pt x="28" y="7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1" y="12"/>
                  </a:lnTo>
                  <a:lnTo>
                    <a:pt x="114" y="26"/>
                  </a:lnTo>
                  <a:lnTo>
                    <a:pt x="123" y="44"/>
                  </a:lnTo>
                  <a:lnTo>
                    <a:pt x="126" y="64"/>
                  </a:lnTo>
                  <a:lnTo>
                    <a:pt x="122" y="85"/>
                  </a:lnTo>
                  <a:lnTo>
                    <a:pt x="125" y="92"/>
                  </a:lnTo>
                  <a:lnTo>
                    <a:pt x="126" y="98"/>
                  </a:lnTo>
                  <a:lnTo>
                    <a:pt x="125" y="109"/>
                  </a:lnTo>
                  <a:lnTo>
                    <a:pt x="118" y="118"/>
                  </a:lnTo>
                  <a:lnTo>
                    <a:pt x="110" y="124"/>
                  </a:lnTo>
                  <a:lnTo>
                    <a:pt x="110" y="74"/>
                  </a:lnTo>
                  <a:lnTo>
                    <a:pt x="114" y="76"/>
                  </a:lnTo>
                  <a:lnTo>
                    <a:pt x="117" y="78"/>
                  </a:lnTo>
                  <a:lnTo>
                    <a:pt x="118" y="73"/>
                  </a:lnTo>
                  <a:lnTo>
                    <a:pt x="118" y="68"/>
                  </a:lnTo>
                  <a:lnTo>
                    <a:pt x="115" y="49"/>
                  </a:lnTo>
                  <a:lnTo>
                    <a:pt x="107" y="34"/>
                  </a:lnTo>
                  <a:lnTo>
                    <a:pt x="95" y="22"/>
                  </a:lnTo>
                  <a:lnTo>
                    <a:pt x="81" y="14"/>
                  </a:lnTo>
                  <a:lnTo>
                    <a:pt x="63" y="12"/>
                  </a:lnTo>
                  <a:lnTo>
                    <a:pt x="46" y="14"/>
                  </a:lnTo>
                  <a:lnTo>
                    <a:pt x="30" y="22"/>
                  </a:lnTo>
                  <a:lnTo>
                    <a:pt x="18" y="34"/>
                  </a:lnTo>
                  <a:lnTo>
                    <a:pt x="10" y="49"/>
                  </a:lnTo>
                  <a:lnTo>
                    <a:pt x="8" y="68"/>
                  </a:lnTo>
                  <a:lnTo>
                    <a:pt x="8" y="73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6" y="124"/>
                  </a:lnTo>
                  <a:lnTo>
                    <a:pt x="8" y="118"/>
                  </a:lnTo>
                  <a:lnTo>
                    <a:pt x="2" y="109"/>
                  </a:lnTo>
                  <a:lnTo>
                    <a:pt x="0" y="98"/>
                  </a:lnTo>
                  <a:lnTo>
                    <a:pt x="1" y="92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116">
              <a:extLst>
                <a:ext uri="{FF2B5EF4-FFF2-40B4-BE49-F238E27FC236}">
                  <a16:creationId xmlns:a16="http://schemas.microsoft.com/office/drawing/2014/main" id="{2C434B49-3E1E-4560-97AB-BB661295E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586" y="5209957"/>
              <a:ext cx="227985" cy="229475"/>
            </a:xfrm>
            <a:custGeom>
              <a:avLst/>
              <a:gdLst>
                <a:gd name="T0" fmla="*/ 54 w 153"/>
                <a:gd name="T1" fmla="*/ 130 h 154"/>
                <a:gd name="T2" fmla="*/ 64 w 153"/>
                <a:gd name="T3" fmla="*/ 142 h 154"/>
                <a:gd name="T4" fmla="*/ 90 w 153"/>
                <a:gd name="T5" fmla="*/ 142 h 154"/>
                <a:gd name="T6" fmla="*/ 91 w 153"/>
                <a:gd name="T7" fmla="*/ 113 h 154"/>
                <a:gd name="T8" fmla="*/ 77 w 153"/>
                <a:gd name="T9" fmla="*/ 116 h 154"/>
                <a:gd name="T10" fmla="*/ 62 w 153"/>
                <a:gd name="T11" fmla="*/ 113 h 154"/>
                <a:gd name="T12" fmla="*/ 130 w 153"/>
                <a:gd name="T13" fmla="*/ 55 h 154"/>
                <a:gd name="T14" fmla="*/ 114 w 153"/>
                <a:gd name="T15" fmla="*/ 69 h 154"/>
                <a:gd name="T16" fmla="*/ 114 w 153"/>
                <a:gd name="T17" fmla="*/ 85 h 154"/>
                <a:gd name="T18" fmla="*/ 138 w 153"/>
                <a:gd name="T19" fmla="*/ 103 h 154"/>
                <a:gd name="T20" fmla="*/ 143 w 153"/>
                <a:gd name="T21" fmla="*/ 77 h 154"/>
                <a:gd name="T22" fmla="*/ 138 w 153"/>
                <a:gd name="T23" fmla="*/ 52 h 154"/>
                <a:gd name="T24" fmla="*/ 10 w 153"/>
                <a:gd name="T25" fmla="*/ 64 h 154"/>
                <a:gd name="T26" fmla="*/ 10 w 153"/>
                <a:gd name="T27" fmla="*/ 91 h 154"/>
                <a:gd name="T28" fmla="*/ 41 w 153"/>
                <a:gd name="T29" fmla="*/ 92 h 154"/>
                <a:gd name="T30" fmla="*/ 38 w 153"/>
                <a:gd name="T31" fmla="*/ 77 h 154"/>
                <a:gd name="T32" fmla="*/ 41 w 153"/>
                <a:gd name="T33" fmla="*/ 63 h 154"/>
                <a:gd name="T34" fmla="*/ 14 w 153"/>
                <a:gd name="T35" fmla="*/ 52 h 154"/>
                <a:gd name="T36" fmla="*/ 62 w 153"/>
                <a:gd name="T37" fmla="*/ 52 h 154"/>
                <a:gd name="T38" fmla="*/ 48 w 153"/>
                <a:gd name="T39" fmla="*/ 77 h 154"/>
                <a:gd name="T40" fmla="*/ 62 w 153"/>
                <a:gd name="T41" fmla="*/ 103 h 154"/>
                <a:gd name="T42" fmla="*/ 91 w 153"/>
                <a:gd name="T43" fmla="*/ 103 h 154"/>
                <a:gd name="T44" fmla="*/ 105 w 153"/>
                <a:gd name="T45" fmla="*/ 77 h 154"/>
                <a:gd name="T46" fmla="*/ 91 w 153"/>
                <a:gd name="T47" fmla="*/ 52 h 154"/>
                <a:gd name="T48" fmla="*/ 77 w 153"/>
                <a:gd name="T49" fmla="*/ 9 h 154"/>
                <a:gd name="T50" fmla="*/ 50 w 153"/>
                <a:gd name="T51" fmla="*/ 15 h 154"/>
                <a:gd name="T52" fmla="*/ 62 w 153"/>
                <a:gd name="T53" fmla="*/ 41 h 154"/>
                <a:gd name="T54" fmla="*/ 77 w 153"/>
                <a:gd name="T55" fmla="*/ 39 h 154"/>
                <a:gd name="T56" fmla="*/ 91 w 153"/>
                <a:gd name="T57" fmla="*/ 41 h 154"/>
                <a:gd name="T58" fmla="*/ 90 w 153"/>
                <a:gd name="T59" fmla="*/ 11 h 154"/>
                <a:gd name="T60" fmla="*/ 77 w 153"/>
                <a:gd name="T61" fmla="*/ 0 h 154"/>
                <a:gd name="T62" fmla="*/ 122 w 153"/>
                <a:gd name="T63" fmla="*/ 15 h 154"/>
                <a:gd name="T64" fmla="*/ 149 w 153"/>
                <a:gd name="T65" fmla="*/ 53 h 154"/>
                <a:gd name="T66" fmla="*/ 149 w 153"/>
                <a:gd name="T67" fmla="*/ 101 h 154"/>
                <a:gd name="T68" fmla="*/ 122 w 153"/>
                <a:gd name="T69" fmla="*/ 138 h 154"/>
                <a:gd name="T70" fmla="*/ 77 w 153"/>
                <a:gd name="T71" fmla="*/ 154 h 154"/>
                <a:gd name="T72" fmla="*/ 32 w 153"/>
                <a:gd name="T73" fmla="*/ 138 h 154"/>
                <a:gd name="T74" fmla="*/ 4 w 153"/>
                <a:gd name="T75" fmla="*/ 101 h 154"/>
                <a:gd name="T76" fmla="*/ 4 w 153"/>
                <a:gd name="T77" fmla="*/ 53 h 154"/>
                <a:gd name="T78" fmla="*/ 32 w 153"/>
                <a:gd name="T79" fmla="*/ 15 h 154"/>
                <a:gd name="T80" fmla="*/ 77 w 153"/>
                <a:gd name="T8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3" h="154">
                  <a:moveTo>
                    <a:pt x="62" y="113"/>
                  </a:moveTo>
                  <a:lnTo>
                    <a:pt x="54" y="130"/>
                  </a:lnTo>
                  <a:lnTo>
                    <a:pt x="50" y="140"/>
                  </a:lnTo>
                  <a:lnTo>
                    <a:pt x="64" y="142"/>
                  </a:lnTo>
                  <a:lnTo>
                    <a:pt x="77" y="144"/>
                  </a:lnTo>
                  <a:lnTo>
                    <a:pt x="90" y="142"/>
                  </a:lnTo>
                  <a:lnTo>
                    <a:pt x="102" y="140"/>
                  </a:lnTo>
                  <a:lnTo>
                    <a:pt x="91" y="113"/>
                  </a:lnTo>
                  <a:lnTo>
                    <a:pt x="84" y="115"/>
                  </a:lnTo>
                  <a:lnTo>
                    <a:pt x="77" y="116"/>
                  </a:lnTo>
                  <a:lnTo>
                    <a:pt x="69" y="115"/>
                  </a:lnTo>
                  <a:lnTo>
                    <a:pt x="62" y="113"/>
                  </a:lnTo>
                  <a:close/>
                  <a:moveTo>
                    <a:pt x="138" y="52"/>
                  </a:moveTo>
                  <a:lnTo>
                    <a:pt x="130" y="55"/>
                  </a:lnTo>
                  <a:lnTo>
                    <a:pt x="111" y="63"/>
                  </a:lnTo>
                  <a:lnTo>
                    <a:pt x="114" y="69"/>
                  </a:lnTo>
                  <a:lnTo>
                    <a:pt x="115" y="77"/>
                  </a:lnTo>
                  <a:lnTo>
                    <a:pt x="114" y="85"/>
                  </a:lnTo>
                  <a:lnTo>
                    <a:pt x="111" y="92"/>
                  </a:lnTo>
                  <a:lnTo>
                    <a:pt x="138" y="103"/>
                  </a:lnTo>
                  <a:lnTo>
                    <a:pt x="142" y="91"/>
                  </a:lnTo>
                  <a:lnTo>
                    <a:pt x="143" y="77"/>
                  </a:lnTo>
                  <a:lnTo>
                    <a:pt x="142" y="64"/>
                  </a:lnTo>
                  <a:lnTo>
                    <a:pt x="138" y="52"/>
                  </a:lnTo>
                  <a:close/>
                  <a:moveTo>
                    <a:pt x="14" y="52"/>
                  </a:moveTo>
                  <a:lnTo>
                    <a:pt x="10" y="64"/>
                  </a:lnTo>
                  <a:lnTo>
                    <a:pt x="9" y="77"/>
                  </a:lnTo>
                  <a:lnTo>
                    <a:pt x="10" y="91"/>
                  </a:lnTo>
                  <a:lnTo>
                    <a:pt x="14" y="103"/>
                  </a:lnTo>
                  <a:lnTo>
                    <a:pt x="41" y="92"/>
                  </a:lnTo>
                  <a:lnTo>
                    <a:pt x="38" y="85"/>
                  </a:lnTo>
                  <a:lnTo>
                    <a:pt x="38" y="77"/>
                  </a:lnTo>
                  <a:lnTo>
                    <a:pt x="38" y="69"/>
                  </a:lnTo>
                  <a:lnTo>
                    <a:pt x="41" y="63"/>
                  </a:lnTo>
                  <a:lnTo>
                    <a:pt x="29" y="57"/>
                  </a:lnTo>
                  <a:lnTo>
                    <a:pt x="14" y="52"/>
                  </a:lnTo>
                  <a:close/>
                  <a:moveTo>
                    <a:pt x="77" y="48"/>
                  </a:moveTo>
                  <a:lnTo>
                    <a:pt x="62" y="52"/>
                  </a:lnTo>
                  <a:lnTo>
                    <a:pt x="52" y="63"/>
                  </a:lnTo>
                  <a:lnTo>
                    <a:pt x="48" y="77"/>
                  </a:lnTo>
                  <a:lnTo>
                    <a:pt x="52" y="92"/>
                  </a:lnTo>
                  <a:lnTo>
                    <a:pt x="62" y="103"/>
                  </a:lnTo>
                  <a:lnTo>
                    <a:pt x="77" y="107"/>
                  </a:lnTo>
                  <a:lnTo>
                    <a:pt x="91" y="103"/>
                  </a:lnTo>
                  <a:lnTo>
                    <a:pt x="101" y="92"/>
                  </a:lnTo>
                  <a:lnTo>
                    <a:pt x="105" y="77"/>
                  </a:lnTo>
                  <a:lnTo>
                    <a:pt x="101" y="63"/>
                  </a:lnTo>
                  <a:lnTo>
                    <a:pt x="91" y="52"/>
                  </a:lnTo>
                  <a:lnTo>
                    <a:pt x="77" y="48"/>
                  </a:lnTo>
                  <a:close/>
                  <a:moveTo>
                    <a:pt x="77" y="9"/>
                  </a:moveTo>
                  <a:lnTo>
                    <a:pt x="64" y="11"/>
                  </a:lnTo>
                  <a:lnTo>
                    <a:pt x="50" y="15"/>
                  </a:lnTo>
                  <a:lnTo>
                    <a:pt x="57" y="29"/>
                  </a:lnTo>
                  <a:lnTo>
                    <a:pt x="62" y="41"/>
                  </a:lnTo>
                  <a:lnTo>
                    <a:pt x="69" y="40"/>
                  </a:lnTo>
                  <a:lnTo>
                    <a:pt x="77" y="39"/>
                  </a:lnTo>
                  <a:lnTo>
                    <a:pt x="84" y="40"/>
                  </a:lnTo>
                  <a:lnTo>
                    <a:pt x="91" y="41"/>
                  </a:lnTo>
                  <a:lnTo>
                    <a:pt x="102" y="15"/>
                  </a:lnTo>
                  <a:lnTo>
                    <a:pt x="90" y="11"/>
                  </a:lnTo>
                  <a:lnTo>
                    <a:pt x="77" y="9"/>
                  </a:lnTo>
                  <a:close/>
                  <a:moveTo>
                    <a:pt x="77" y="0"/>
                  </a:moveTo>
                  <a:lnTo>
                    <a:pt x="101" y="4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7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8"/>
                  </a:lnTo>
                  <a:lnTo>
                    <a:pt x="101" y="150"/>
                  </a:lnTo>
                  <a:lnTo>
                    <a:pt x="77" y="154"/>
                  </a:lnTo>
                  <a:lnTo>
                    <a:pt x="52" y="150"/>
                  </a:lnTo>
                  <a:lnTo>
                    <a:pt x="32" y="138"/>
                  </a:lnTo>
                  <a:lnTo>
                    <a:pt x="14" y="122"/>
                  </a:lnTo>
                  <a:lnTo>
                    <a:pt x="4" y="101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2"/>
                  </a:lnTo>
                  <a:lnTo>
                    <a:pt x="32" y="15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17">
              <a:extLst>
                <a:ext uri="{FF2B5EF4-FFF2-40B4-BE49-F238E27FC236}">
                  <a16:creationId xmlns:a16="http://schemas.microsoft.com/office/drawing/2014/main" id="{94ABF938-E6DC-46ED-89B1-D9E59CEA3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640" y="5487114"/>
              <a:ext cx="263747" cy="263747"/>
            </a:xfrm>
            <a:custGeom>
              <a:avLst/>
              <a:gdLst>
                <a:gd name="T0" fmla="*/ 0 w 177"/>
                <a:gd name="T1" fmla="*/ 0 h 177"/>
                <a:gd name="T2" fmla="*/ 104 w 177"/>
                <a:gd name="T3" fmla="*/ 0 h 177"/>
                <a:gd name="T4" fmla="*/ 108 w 177"/>
                <a:gd name="T5" fmla="*/ 0 h 177"/>
                <a:gd name="T6" fmla="*/ 112 w 177"/>
                <a:gd name="T7" fmla="*/ 3 h 177"/>
                <a:gd name="T8" fmla="*/ 116 w 177"/>
                <a:gd name="T9" fmla="*/ 6 h 177"/>
                <a:gd name="T10" fmla="*/ 117 w 177"/>
                <a:gd name="T11" fmla="*/ 10 h 177"/>
                <a:gd name="T12" fmla="*/ 118 w 177"/>
                <a:gd name="T13" fmla="*/ 15 h 177"/>
                <a:gd name="T14" fmla="*/ 117 w 177"/>
                <a:gd name="T15" fmla="*/ 19 h 177"/>
                <a:gd name="T16" fmla="*/ 116 w 177"/>
                <a:gd name="T17" fmla="*/ 23 h 177"/>
                <a:gd name="T18" fmla="*/ 112 w 177"/>
                <a:gd name="T19" fmla="*/ 27 h 177"/>
                <a:gd name="T20" fmla="*/ 108 w 177"/>
                <a:gd name="T21" fmla="*/ 28 h 177"/>
                <a:gd name="T22" fmla="*/ 104 w 177"/>
                <a:gd name="T23" fmla="*/ 30 h 177"/>
                <a:gd name="T24" fmla="*/ 50 w 177"/>
                <a:gd name="T25" fmla="*/ 30 h 177"/>
                <a:gd name="T26" fmla="*/ 173 w 177"/>
                <a:gd name="T27" fmla="*/ 152 h 177"/>
                <a:gd name="T28" fmla="*/ 176 w 177"/>
                <a:gd name="T29" fmla="*/ 155 h 177"/>
                <a:gd name="T30" fmla="*/ 177 w 177"/>
                <a:gd name="T31" fmla="*/ 159 h 177"/>
                <a:gd name="T32" fmla="*/ 177 w 177"/>
                <a:gd name="T33" fmla="*/ 163 h 177"/>
                <a:gd name="T34" fmla="*/ 177 w 177"/>
                <a:gd name="T35" fmla="*/ 165 h 177"/>
                <a:gd name="T36" fmla="*/ 176 w 177"/>
                <a:gd name="T37" fmla="*/ 169 h 177"/>
                <a:gd name="T38" fmla="*/ 173 w 177"/>
                <a:gd name="T39" fmla="*/ 172 h 177"/>
                <a:gd name="T40" fmla="*/ 169 w 177"/>
                <a:gd name="T41" fmla="*/ 175 h 177"/>
                <a:gd name="T42" fmla="*/ 165 w 177"/>
                <a:gd name="T43" fmla="*/ 177 h 177"/>
                <a:gd name="T44" fmla="*/ 160 w 177"/>
                <a:gd name="T45" fmla="*/ 177 h 177"/>
                <a:gd name="T46" fmla="*/ 156 w 177"/>
                <a:gd name="T47" fmla="*/ 175 h 177"/>
                <a:gd name="T48" fmla="*/ 152 w 177"/>
                <a:gd name="T49" fmla="*/ 172 h 177"/>
                <a:gd name="T50" fmla="*/ 29 w 177"/>
                <a:gd name="T51" fmla="*/ 51 h 177"/>
                <a:gd name="T52" fmla="*/ 29 w 177"/>
                <a:gd name="T53" fmla="*/ 103 h 177"/>
                <a:gd name="T54" fmla="*/ 29 w 177"/>
                <a:gd name="T55" fmla="*/ 108 h 177"/>
                <a:gd name="T56" fmla="*/ 27 w 177"/>
                <a:gd name="T57" fmla="*/ 112 h 177"/>
                <a:gd name="T58" fmla="*/ 24 w 177"/>
                <a:gd name="T59" fmla="*/ 115 h 177"/>
                <a:gd name="T60" fmla="*/ 20 w 177"/>
                <a:gd name="T61" fmla="*/ 117 h 177"/>
                <a:gd name="T62" fmla="*/ 15 w 177"/>
                <a:gd name="T63" fmla="*/ 117 h 177"/>
                <a:gd name="T64" fmla="*/ 11 w 177"/>
                <a:gd name="T65" fmla="*/ 117 h 177"/>
                <a:gd name="T66" fmla="*/ 7 w 177"/>
                <a:gd name="T67" fmla="*/ 115 h 177"/>
                <a:gd name="T68" fmla="*/ 3 w 177"/>
                <a:gd name="T69" fmla="*/ 112 h 177"/>
                <a:gd name="T70" fmla="*/ 1 w 177"/>
                <a:gd name="T71" fmla="*/ 108 h 177"/>
                <a:gd name="T72" fmla="*/ 0 w 177"/>
                <a:gd name="T73" fmla="*/ 103 h 177"/>
                <a:gd name="T74" fmla="*/ 0 w 177"/>
                <a:gd name="T7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0" y="0"/>
                  </a:moveTo>
                  <a:lnTo>
                    <a:pt x="104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6" y="6"/>
                  </a:lnTo>
                  <a:lnTo>
                    <a:pt x="117" y="10"/>
                  </a:lnTo>
                  <a:lnTo>
                    <a:pt x="118" y="15"/>
                  </a:lnTo>
                  <a:lnTo>
                    <a:pt x="117" y="19"/>
                  </a:lnTo>
                  <a:lnTo>
                    <a:pt x="116" y="23"/>
                  </a:lnTo>
                  <a:lnTo>
                    <a:pt x="112" y="27"/>
                  </a:lnTo>
                  <a:lnTo>
                    <a:pt x="108" y="28"/>
                  </a:lnTo>
                  <a:lnTo>
                    <a:pt x="104" y="30"/>
                  </a:lnTo>
                  <a:lnTo>
                    <a:pt x="50" y="30"/>
                  </a:lnTo>
                  <a:lnTo>
                    <a:pt x="173" y="152"/>
                  </a:lnTo>
                  <a:lnTo>
                    <a:pt x="176" y="155"/>
                  </a:lnTo>
                  <a:lnTo>
                    <a:pt x="177" y="159"/>
                  </a:lnTo>
                  <a:lnTo>
                    <a:pt x="177" y="163"/>
                  </a:lnTo>
                  <a:lnTo>
                    <a:pt x="177" y="165"/>
                  </a:lnTo>
                  <a:lnTo>
                    <a:pt x="176" y="169"/>
                  </a:lnTo>
                  <a:lnTo>
                    <a:pt x="173" y="172"/>
                  </a:lnTo>
                  <a:lnTo>
                    <a:pt x="169" y="175"/>
                  </a:lnTo>
                  <a:lnTo>
                    <a:pt x="165" y="177"/>
                  </a:lnTo>
                  <a:lnTo>
                    <a:pt x="160" y="177"/>
                  </a:lnTo>
                  <a:lnTo>
                    <a:pt x="156" y="175"/>
                  </a:lnTo>
                  <a:lnTo>
                    <a:pt x="152" y="172"/>
                  </a:lnTo>
                  <a:lnTo>
                    <a:pt x="29" y="51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27" y="112"/>
                  </a:lnTo>
                  <a:lnTo>
                    <a:pt x="24" y="115"/>
                  </a:lnTo>
                  <a:lnTo>
                    <a:pt x="20" y="117"/>
                  </a:lnTo>
                  <a:lnTo>
                    <a:pt x="15" y="117"/>
                  </a:lnTo>
                  <a:lnTo>
                    <a:pt x="11" y="117"/>
                  </a:lnTo>
                  <a:lnTo>
                    <a:pt x="7" y="115"/>
                  </a:lnTo>
                  <a:lnTo>
                    <a:pt x="3" y="112"/>
                  </a:lnTo>
                  <a:lnTo>
                    <a:pt x="1" y="108"/>
                  </a:lnTo>
                  <a:lnTo>
                    <a:pt x="0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18">
              <a:extLst>
                <a:ext uri="{FF2B5EF4-FFF2-40B4-BE49-F238E27FC236}">
                  <a16:creationId xmlns:a16="http://schemas.microsoft.com/office/drawing/2014/main" id="{DE3E15CC-ADD5-4C86-9001-5688F9D49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3447" y="4621370"/>
              <a:ext cx="274178" cy="223514"/>
            </a:xfrm>
            <a:custGeom>
              <a:avLst/>
              <a:gdLst>
                <a:gd name="T0" fmla="*/ 127 w 184"/>
                <a:gd name="T1" fmla="*/ 52 h 150"/>
                <a:gd name="T2" fmla="*/ 127 w 184"/>
                <a:gd name="T3" fmla="*/ 81 h 150"/>
                <a:gd name="T4" fmla="*/ 165 w 184"/>
                <a:gd name="T5" fmla="*/ 81 h 150"/>
                <a:gd name="T6" fmla="*/ 150 w 184"/>
                <a:gd name="T7" fmla="*/ 52 h 150"/>
                <a:gd name="T8" fmla="*/ 127 w 184"/>
                <a:gd name="T9" fmla="*/ 52 h 150"/>
                <a:gd name="T10" fmla="*/ 11 w 184"/>
                <a:gd name="T11" fmla="*/ 0 h 150"/>
                <a:gd name="T12" fmla="*/ 115 w 184"/>
                <a:gd name="T13" fmla="*/ 0 h 150"/>
                <a:gd name="T14" fmla="*/ 120 w 184"/>
                <a:gd name="T15" fmla="*/ 1 h 150"/>
                <a:gd name="T16" fmla="*/ 124 w 184"/>
                <a:gd name="T17" fmla="*/ 4 h 150"/>
                <a:gd name="T18" fmla="*/ 125 w 184"/>
                <a:gd name="T19" fmla="*/ 6 h 150"/>
                <a:gd name="T20" fmla="*/ 127 w 184"/>
                <a:gd name="T21" fmla="*/ 12 h 150"/>
                <a:gd name="T22" fmla="*/ 127 w 184"/>
                <a:gd name="T23" fmla="*/ 34 h 150"/>
                <a:gd name="T24" fmla="*/ 161 w 184"/>
                <a:gd name="T25" fmla="*/ 34 h 150"/>
                <a:gd name="T26" fmla="*/ 184 w 184"/>
                <a:gd name="T27" fmla="*/ 81 h 150"/>
                <a:gd name="T28" fmla="*/ 184 w 184"/>
                <a:gd name="T29" fmla="*/ 116 h 150"/>
                <a:gd name="T30" fmla="*/ 169 w 184"/>
                <a:gd name="T31" fmla="*/ 116 h 150"/>
                <a:gd name="T32" fmla="*/ 172 w 184"/>
                <a:gd name="T33" fmla="*/ 121 h 150"/>
                <a:gd name="T34" fmla="*/ 173 w 184"/>
                <a:gd name="T35" fmla="*/ 128 h 150"/>
                <a:gd name="T36" fmla="*/ 169 w 184"/>
                <a:gd name="T37" fmla="*/ 138 h 150"/>
                <a:gd name="T38" fmla="*/ 161 w 184"/>
                <a:gd name="T39" fmla="*/ 146 h 150"/>
                <a:gd name="T40" fmla="*/ 149 w 184"/>
                <a:gd name="T41" fmla="*/ 150 h 150"/>
                <a:gd name="T42" fmla="*/ 138 w 184"/>
                <a:gd name="T43" fmla="*/ 146 h 150"/>
                <a:gd name="T44" fmla="*/ 129 w 184"/>
                <a:gd name="T45" fmla="*/ 138 h 150"/>
                <a:gd name="T46" fmla="*/ 127 w 184"/>
                <a:gd name="T47" fmla="*/ 128 h 150"/>
                <a:gd name="T48" fmla="*/ 128 w 184"/>
                <a:gd name="T49" fmla="*/ 121 h 150"/>
                <a:gd name="T50" fmla="*/ 129 w 184"/>
                <a:gd name="T51" fmla="*/ 116 h 150"/>
                <a:gd name="T52" fmla="*/ 65 w 184"/>
                <a:gd name="T53" fmla="*/ 116 h 150"/>
                <a:gd name="T54" fmla="*/ 68 w 184"/>
                <a:gd name="T55" fmla="*/ 121 h 150"/>
                <a:gd name="T56" fmla="*/ 69 w 184"/>
                <a:gd name="T57" fmla="*/ 128 h 150"/>
                <a:gd name="T58" fmla="*/ 65 w 184"/>
                <a:gd name="T59" fmla="*/ 138 h 150"/>
                <a:gd name="T60" fmla="*/ 57 w 184"/>
                <a:gd name="T61" fmla="*/ 146 h 150"/>
                <a:gd name="T62" fmla="*/ 45 w 184"/>
                <a:gd name="T63" fmla="*/ 150 h 150"/>
                <a:gd name="T64" fmla="*/ 35 w 184"/>
                <a:gd name="T65" fmla="*/ 146 h 150"/>
                <a:gd name="T66" fmla="*/ 25 w 184"/>
                <a:gd name="T67" fmla="*/ 138 h 150"/>
                <a:gd name="T68" fmla="*/ 23 w 184"/>
                <a:gd name="T69" fmla="*/ 128 h 150"/>
                <a:gd name="T70" fmla="*/ 24 w 184"/>
                <a:gd name="T71" fmla="*/ 121 h 150"/>
                <a:gd name="T72" fmla="*/ 25 w 184"/>
                <a:gd name="T73" fmla="*/ 116 h 150"/>
                <a:gd name="T74" fmla="*/ 11 w 184"/>
                <a:gd name="T75" fmla="*/ 116 h 150"/>
                <a:gd name="T76" fmla="*/ 0 w 184"/>
                <a:gd name="T77" fmla="*/ 104 h 150"/>
                <a:gd name="T78" fmla="*/ 0 w 184"/>
                <a:gd name="T79" fmla="*/ 12 h 150"/>
                <a:gd name="T80" fmla="*/ 0 w 184"/>
                <a:gd name="T81" fmla="*/ 6 h 150"/>
                <a:gd name="T82" fmla="*/ 3 w 184"/>
                <a:gd name="T83" fmla="*/ 4 h 150"/>
                <a:gd name="T84" fmla="*/ 7 w 184"/>
                <a:gd name="T85" fmla="*/ 1 h 150"/>
                <a:gd name="T86" fmla="*/ 11 w 184"/>
                <a:gd name="T8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" h="150">
                  <a:moveTo>
                    <a:pt x="127" y="52"/>
                  </a:moveTo>
                  <a:lnTo>
                    <a:pt x="127" y="81"/>
                  </a:lnTo>
                  <a:lnTo>
                    <a:pt x="165" y="81"/>
                  </a:lnTo>
                  <a:lnTo>
                    <a:pt x="150" y="52"/>
                  </a:lnTo>
                  <a:lnTo>
                    <a:pt x="127" y="52"/>
                  </a:lnTo>
                  <a:close/>
                  <a:moveTo>
                    <a:pt x="11" y="0"/>
                  </a:moveTo>
                  <a:lnTo>
                    <a:pt x="115" y="0"/>
                  </a:lnTo>
                  <a:lnTo>
                    <a:pt x="120" y="1"/>
                  </a:lnTo>
                  <a:lnTo>
                    <a:pt x="124" y="4"/>
                  </a:lnTo>
                  <a:lnTo>
                    <a:pt x="125" y="6"/>
                  </a:lnTo>
                  <a:lnTo>
                    <a:pt x="127" y="12"/>
                  </a:lnTo>
                  <a:lnTo>
                    <a:pt x="127" y="34"/>
                  </a:lnTo>
                  <a:lnTo>
                    <a:pt x="161" y="34"/>
                  </a:lnTo>
                  <a:lnTo>
                    <a:pt x="184" y="81"/>
                  </a:lnTo>
                  <a:lnTo>
                    <a:pt x="184" y="116"/>
                  </a:lnTo>
                  <a:lnTo>
                    <a:pt x="169" y="116"/>
                  </a:lnTo>
                  <a:lnTo>
                    <a:pt x="172" y="121"/>
                  </a:lnTo>
                  <a:lnTo>
                    <a:pt x="173" y="128"/>
                  </a:lnTo>
                  <a:lnTo>
                    <a:pt x="169" y="138"/>
                  </a:lnTo>
                  <a:lnTo>
                    <a:pt x="161" y="146"/>
                  </a:lnTo>
                  <a:lnTo>
                    <a:pt x="149" y="150"/>
                  </a:lnTo>
                  <a:lnTo>
                    <a:pt x="138" y="146"/>
                  </a:lnTo>
                  <a:lnTo>
                    <a:pt x="129" y="138"/>
                  </a:lnTo>
                  <a:lnTo>
                    <a:pt x="127" y="128"/>
                  </a:lnTo>
                  <a:lnTo>
                    <a:pt x="128" y="121"/>
                  </a:lnTo>
                  <a:lnTo>
                    <a:pt x="129" y="116"/>
                  </a:lnTo>
                  <a:lnTo>
                    <a:pt x="65" y="116"/>
                  </a:lnTo>
                  <a:lnTo>
                    <a:pt x="68" y="121"/>
                  </a:lnTo>
                  <a:lnTo>
                    <a:pt x="69" y="128"/>
                  </a:lnTo>
                  <a:lnTo>
                    <a:pt x="65" y="138"/>
                  </a:lnTo>
                  <a:lnTo>
                    <a:pt x="57" y="146"/>
                  </a:lnTo>
                  <a:lnTo>
                    <a:pt x="45" y="150"/>
                  </a:lnTo>
                  <a:lnTo>
                    <a:pt x="35" y="146"/>
                  </a:lnTo>
                  <a:lnTo>
                    <a:pt x="25" y="138"/>
                  </a:lnTo>
                  <a:lnTo>
                    <a:pt x="23" y="128"/>
                  </a:lnTo>
                  <a:lnTo>
                    <a:pt x="24" y="121"/>
                  </a:lnTo>
                  <a:lnTo>
                    <a:pt x="25" y="116"/>
                  </a:lnTo>
                  <a:lnTo>
                    <a:pt x="11" y="116"/>
                  </a:lnTo>
                  <a:lnTo>
                    <a:pt x="0" y="10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3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119">
              <a:extLst>
                <a:ext uri="{FF2B5EF4-FFF2-40B4-BE49-F238E27FC236}">
                  <a16:creationId xmlns:a16="http://schemas.microsoft.com/office/drawing/2014/main" id="{1AA462F1-A1FC-4905-8990-21469D4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2750" y="4357623"/>
              <a:ext cx="229475" cy="229475"/>
            </a:xfrm>
            <a:custGeom>
              <a:avLst/>
              <a:gdLst>
                <a:gd name="T0" fmla="*/ 77 w 154"/>
                <a:gd name="T1" fmla="*/ 57 h 154"/>
                <a:gd name="T2" fmla="*/ 51 w 154"/>
                <a:gd name="T3" fmla="*/ 58 h 154"/>
                <a:gd name="T4" fmla="*/ 24 w 154"/>
                <a:gd name="T5" fmla="*/ 61 h 154"/>
                <a:gd name="T6" fmla="*/ 21 w 154"/>
                <a:gd name="T7" fmla="*/ 78 h 154"/>
                <a:gd name="T8" fmla="*/ 20 w 154"/>
                <a:gd name="T9" fmla="*/ 96 h 154"/>
                <a:gd name="T10" fmla="*/ 21 w 154"/>
                <a:gd name="T11" fmla="*/ 114 h 154"/>
                <a:gd name="T12" fmla="*/ 24 w 154"/>
                <a:gd name="T13" fmla="*/ 132 h 154"/>
                <a:gd name="T14" fmla="*/ 51 w 154"/>
                <a:gd name="T15" fmla="*/ 134 h 154"/>
                <a:gd name="T16" fmla="*/ 77 w 154"/>
                <a:gd name="T17" fmla="*/ 134 h 154"/>
                <a:gd name="T18" fmla="*/ 105 w 154"/>
                <a:gd name="T19" fmla="*/ 134 h 154"/>
                <a:gd name="T20" fmla="*/ 130 w 154"/>
                <a:gd name="T21" fmla="*/ 132 h 154"/>
                <a:gd name="T22" fmla="*/ 134 w 154"/>
                <a:gd name="T23" fmla="*/ 114 h 154"/>
                <a:gd name="T24" fmla="*/ 136 w 154"/>
                <a:gd name="T25" fmla="*/ 96 h 154"/>
                <a:gd name="T26" fmla="*/ 134 w 154"/>
                <a:gd name="T27" fmla="*/ 78 h 154"/>
                <a:gd name="T28" fmla="*/ 130 w 154"/>
                <a:gd name="T29" fmla="*/ 61 h 154"/>
                <a:gd name="T30" fmla="*/ 105 w 154"/>
                <a:gd name="T31" fmla="*/ 58 h 154"/>
                <a:gd name="T32" fmla="*/ 77 w 154"/>
                <a:gd name="T33" fmla="*/ 57 h 154"/>
                <a:gd name="T34" fmla="*/ 39 w 154"/>
                <a:gd name="T35" fmla="*/ 0 h 154"/>
                <a:gd name="T36" fmla="*/ 77 w 154"/>
                <a:gd name="T37" fmla="*/ 38 h 154"/>
                <a:gd name="T38" fmla="*/ 86 w 154"/>
                <a:gd name="T39" fmla="*/ 38 h 154"/>
                <a:gd name="T40" fmla="*/ 121 w 154"/>
                <a:gd name="T41" fmla="*/ 4 h 154"/>
                <a:gd name="T42" fmla="*/ 130 w 154"/>
                <a:gd name="T43" fmla="*/ 14 h 154"/>
                <a:gd name="T44" fmla="*/ 105 w 154"/>
                <a:gd name="T45" fmla="*/ 38 h 154"/>
                <a:gd name="T46" fmla="*/ 149 w 154"/>
                <a:gd name="T47" fmla="*/ 42 h 154"/>
                <a:gd name="T48" fmla="*/ 153 w 154"/>
                <a:gd name="T49" fmla="*/ 69 h 154"/>
                <a:gd name="T50" fmla="*/ 154 w 154"/>
                <a:gd name="T51" fmla="*/ 96 h 154"/>
                <a:gd name="T52" fmla="*/ 153 w 154"/>
                <a:gd name="T53" fmla="*/ 124 h 154"/>
                <a:gd name="T54" fmla="*/ 149 w 154"/>
                <a:gd name="T55" fmla="*/ 149 h 154"/>
                <a:gd name="T56" fmla="*/ 114 w 154"/>
                <a:gd name="T57" fmla="*/ 153 h 154"/>
                <a:gd name="T58" fmla="*/ 77 w 154"/>
                <a:gd name="T59" fmla="*/ 154 h 154"/>
                <a:gd name="T60" fmla="*/ 41 w 154"/>
                <a:gd name="T61" fmla="*/ 153 h 154"/>
                <a:gd name="T62" fmla="*/ 7 w 154"/>
                <a:gd name="T63" fmla="*/ 149 h 154"/>
                <a:gd name="T64" fmla="*/ 1 w 154"/>
                <a:gd name="T65" fmla="*/ 124 h 154"/>
                <a:gd name="T66" fmla="*/ 0 w 154"/>
                <a:gd name="T67" fmla="*/ 96 h 154"/>
                <a:gd name="T68" fmla="*/ 1 w 154"/>
                <a:gd name="T69" fmla="*/ 69 h 154"/>
                <a:gd name="T70" fmla="*/ 7 w 154"/>
                <a:gd name="T71" fmla="*/ 42 h 154"/>
                <a:gd name="T72" fmla="*/ 32 w 154"/>
                <a:gd name="T73" fmla="*/ 40 h 154"/>
                <a:gd name="T74" fmla="*/ 59 w 154"/>
                <a:gd name="T75" fmla="*/ 38 h 154"/>
                <a:gd name="T76" fmla="*/ 29 w 154"/>
                <a:gd name="T77" fmla="*/ 9 h 154"/>
                <a:gd name="T78" fmla="*/ 39 w 154"/>
                <a:gd name="T7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4">
                  <a:moveTo>
                    <a:pt x="77" y="57"/>
                  </a:moveTo>
                  <a:lnTo>
                    <a:pt x="51" y="58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6"/>
                  </a:lnTo>
                  <a:lnTo>
                    <a:pt x="21" y="114"/>
                  </a:lnTo>
                  <a:lnTo>
                    <a:pt x="24" y="132"/>
                  </a:lnTo>
                  <a:lnTo>
                    <a:pt x="51" y="134"/>
                  </a:lnTo>
                  <a:lnTo>
                    <a:pt x="77" y="134"/>
                  </a:lnTo>
                  <a:lnTo>
                    <a:pt x="105" y="134"/>
                  </a:lnTo>
                  <a:lnTo>
                    <a:pt x="130" y="132"/>
                  </a:lnTo>
                  <a:lnTo>
                    <a:pt x="134" y="114"/>
                  </a:lnTo>
                  <a:lnTo>
                    <a:pt x="136" y="96"/>
                  </a:lnTo>
                  <a:lnTo>
                    <a:pt x="134" y="78"/>
                  </a:lnTo>
                  <a:lnTo>
                    <a:pt x="130" y="61"/>
                  </a:lnTo>
                  <a:lnTo>
                    <a:pt x="105" y="58"/>
                  </a:lnTo>
                  <a:lnTo>
                    <a:pt x="77" y="57"/>
                  </a:lnTo>
                  <a:close/>
                  <a:moveTo>
                    <a:pt x="39" y="0"/>
                  </a:moveTo>
                  <a:lnTo>
                    <a:pt x="77" y="38"/>
                  </a:lnTo>
                  <a:lnTo>
                    <a:pt x="86" y="38"/>
                  </a:lnTo>
                  <a:lnTo>
                    <a:pt x="121" y="4"/>
                  </a:lnTo>
                  <a:lnTo>
                    <a:pt x="130" y="14"/>
                  </a:lnTo>
                  <a:lnTo>
                    <a:pt x="105" y="38"/>
                  </a:lnTo>
                  <a:lnTo>
                    <a:pt x="149" y="42"/>
                  </a:lnTo>
                  <a:lnTo>
                    <a:pt x="153" y="69"/>
                  </a:lnTo>
                  <a:lnTo>
                    <a:pt x="154" y="96"/>
                  </a:lnTo>
                  <a:lnTo>
                    <a:pt x="153" y="124"/>
                  </a:lnTo>
                  <a:lnTo>
                    <a:pt x="149" y="149"/>
                  </a:lnTo>
                  <a:lnTo>
                    <a:pt x="114" y="153"/>
                  </a:lnTo>
                  <a:lnTo>
                    <a:pt x="77" y="154"/>
                  </a:lnTo>
                  <a:lnTo>
                    <a:pt x="41" y="153"/>
                  </a:lnTo>
                  <a:lnTo>
                    <a:pt x="7" y="149"/>
                  </a:lnTo>
                  <a:lnTo>
                    <a:pt x="1" y="124"/>
                  </a:lnTo>
                  <a:lnTo>
                    <a:pt x="0" y="96"/>
                  </a:lnTo>
                  <a:lnTo>
                    <a:pt x="1" y="69"/>
                  </a:lnTo>
                  <a:lnTo>
                    <a:pt x="7" y="42"/>
                  </a:lnTo>
                  <a:lnTo>
                    <a:pt x="32" y="40"/>
                  </a:lnTo>
                  <a:lnTo>
                    <a:pt x="59" y="38"/>
                  </a:lnTo>
                  <a:lnTo>
                    <a:pt x="29" y="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120">
              <a:extLst>
                <a:ext uri="{FF2B5EF4-FFF2-40B4-BE49-F238E27FC236}">
                  <a16:creationId xmlns:a16="http://schemas.microsoft.com/office/drawing/2014/main" id="{4CE50B68-5D91-4C00-B1B0-94216C56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41" y="4093875"/>
              <a:ext cx="293549" cy="236925"/>
            </a:xfrm>
            <a:custGeom>
              <a:avLst/>
              <a:gdLst>
                <a:gd name="T0" fmla="*/ 135 w 197"/>
                <a:gd name="T1" fmla="*/ 0 h 159"/>
                <a:gd name="T2" fmla="*/ 153 w 197"/>
                <a:gd name="T3" fmla="*/ 2 h 159"/>
                <a:gd name="T4" fmla="*/ 166 w 197"/>
                <a:gd name="T5" fmla="*/ 12 h 159"/>
                <a:gd name="T6" fmla="*/ 179 w 197"/>
                <a:gd name="T7" fmla="*/ 8 h 159"/>
                <a:gd name="T8" fmla="*/ 191 w 197"/>
                <a:gd name="T9" fmla="*/ 2 h 159"/>
                <a:gd name="T10" fmla="*/ 185 w 197"/>
                <a:gd name="T11" fmla="*/ 14 h 159"/>
                <a:gd name="T12" fmla="*/ 173 w 197"/>
                <a:gd name="T13" fmla="*/ 25 h 159"/>
                <a:gd name="T14" fmla="*/ 197 w 197"/>
                <a:gd name="T15" fmla="*/ 18 h 159"/>
                <a:gd name="T16" fmla="*/ 190 w 197"/>
                <a:gd name="T17" fmla="*/ 26 h 159"/>
                <a:gd name="T18" fmla="*/ 183 w 197"/>
                <a:gd name="T19" fmla="*/ 33 h 159"/>
                <a:gd name="T20" fmla="*/ 177 w 197"/>
                <a:gd name="T21" fmla="*/ 38 h 159"/>
                <a:gd name="T22" fmla="*/ 177 w 197"/>
                <a:gd name="T23" fmla="*/ 44 h 159"/>
                <a:gd name="T24" fmla="*/ 174 w 197"/>
                <a:gd name="T25" fmla="*/ 65 h 159"/>
                <a:gd name="T26" fmla="*/ 169 w 197"/>
                <a:gd name="T27" fmla="*/ 85 h 159"/>
                <a:gd name="T28" fmla="*/ 159 w 197"/>
                <a:gd name="T29" fmla="*/ 104 h 159"/>
                <a:gd name="T30" fmla="*/ 147 w 197"/>
                <a:gd name="T31" fmla="*/ 121 h 159"/>
                <a:gd name="T32" fmla="*/ 130 w 197"/>
                <a:gd name="T33" fmla="*/ 137 h 159"/>
                <a:gd name="T34" fmla="*/ 111 w 197"/>
                <a:gd name="T35" fmla="*/ 149 h 159"/>
                <a:gd name="T36" fmla="*/ 87 w 197"/>
                <a:gd name="T37" fmla="*/ 155 h 159"/>
                <a:gd name="T38" fmla="*/ 62 w 197"/>
                <a:gd name="T39" fmla="*/ 159 h 159"/>
                <a:gd name="T40" fmla="*/ 40 w 197"/>
                <a:gd name="T41" fmla="*/ 157 h 159"/>
                <a:gd name="T42" fmla="*/ 18 w 197"/>
                <a:gd name="T43" fmla="*/ 150 h 159"/>
                <a:gd name="T44" fmla="*/ 0 w 197"/>
                <a:gd name="T45" fmla="*/ 141 h 159"/>
                <a:gd name="T46" fmla="*/ 9 w 197"/>
                <a:gd name="T47" fmla="*/ 141 h 159"/>
                <a:gd name="T48" fmla="*/ 28 w 197"/>
                <a:gd name="T49" fmla="*/ 140 h 159"/>
                <a:gd name="T50" fmla="*/ 45 w 197"/>
                <a:gd name="T51" fmla="*/ 133 h 159"/>
                <a:gd name="T52" fmla="*/ 59 w 197"/>
                <a:gd name="T53" fmla="*/ 124 h 159"/>
                <a:gd name="T54" fmla="*/ 44 w 197"/>
                <a:gd name="T55" fmla="*/ 121 h 159"/>
                <a:gd name="T56" fmla="*/ 30 w 197"/>
                <a:gd name="T57" fmla="*/ 110 h 159"/>
                <a:gd name="T58" fmla="*/ 22 w 197"/>
                <a:gd name="T59" fmla="*/ 96 h 159"/>
                <a:gd name="T60" fmla="*/ 29 w 197"/>
                <a:gd name="T61" fmla="*/ 97 h 159"/>
                <a:gd name="T62" fmla="*/ 36 w 197"/>
                <a:gd name="T63" fmla="*/ 97 h 159"/>
                <a:gd name="T64" fmla="*/ 40 w 197"/>
                <a:gd name="T65" fmla="*/ 96 h 159"/>
                <a:gd name="T66" fmla="*/ 28 w 197"/>
                <a:gd name="T67" fmla="*/ 90 h 159"/>
                <a:gd name="T68" fmla="*/ 17 w 197"/>
                <a:gd name="T69" fmla="*/ 81 h 159"/>
                <a:gd name="T70" fmla="*/ 10 w 197"/>
                <a:gd name="T71" fmla="*/ 70 h 159"/>
                <a:gd name="T72" fmla="*/ 8 w 197"/>
                <a:gd name="T73" fmla="*/ 56 h 159"/>
                <a:gd name="T74" fmla="*/ 8 w 197"/>
                <a:gd name="T75" fmla="*/ 56 h 159"/>
                <a:gd name="T76" fmla="*/ 13 w 197"/>
                <a:gd name="T77" fmla="*/ 58 h 159"/>
                <a:gd name="T78" fmla="*/ 20 w 197"/>
                <a:gd name="T79" fmla="*/ 60 h 159"/>
                <a:gd name="T80" fmla="*/ 26 w 197"/>
                <a:gd name="T81" fmla="*/ 61 h 159"/>
                <a:gd name="T82" fmla="*/ 17 w 197"/>
                <a:gd name="T83" fmla="*/ 52 h 159"/>
                <a:gd name="T84" fmla="*/ 10 w 197"/>
                <a:gd name="T85" fmla="*/ 40 h 159"/>
                <a:gd name="T86" fmla="*/ 8 w 197"/>
                <a:gd name="T87" fmla="*/ 26 h 159"/>
                <a:gd name="T88" fmla="*/ 9 w 197"/>
                <a:gd name="T89" fmla="*/ 20 h 159"/>
                <a:gd name="T90" fmla="*/ 10 w 197"/>
                <a:gd name="T91" fmla="*/ 13 h 159"/>
                <a:gd name="T92" fmla="*/ 14 w 197"/>
                <a:gd name="T93" fmla="*/ 6 h 159"/>
                <a:gd name="T94" fmla="*/ 30 w 197"/>
                <a:gd name="T95" fmla="*/ 24 h 159"/>
                <a:gd name="T96" fmla="*/ 50 w 197"/>
                <a:gd name="T97" fmla="*/ 36 h 159"/>
                <a:gd name="T98" fmla="*/ 73 w 197"/>
                <a:gd name="T99" fmla="*/ 45 h 159"/>
                <a:gd name="T100" fmla="*/ 97 w 197"/>
                <a:gd name="T101" fmla="*/ 49 h 159"/>
                <a:gd name="T102" fmla="*/ 95 w 197"/>
                <a:gd name="T103" fmla="*/ 44 h 159"/>
                <a:gd name="T104" fmla="*/ 95 w 197"/>
                <a:gd name="T105" fmla="*/ 40 h 159"/>
                <a:gd name="T106" fmla="*/ 99 w 197"/>
                <a:gd name="T107" fmla="*/ 24 h 159"/>
                <a:gd name="T108" fmla="*/ 107 w 197"/>
                <a:gd name="T109" fmla="*/ 10 h 159"/>
                <a:gd name="T110" fmla="*/ 121 w 197"/>
                <a:gd name="T111" fmla="*/ 2 h 159"/>
                <a:gd name="T112" fmla="*/ 135 w 197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59">
                  <a:moveTo>
                    <a:pt x="135" y="0"/>
                  </a:moveTo>
                  <a:lnTo>
                    <a:pt x="153" y="2"/>
                  </a:lnTo>
                  <a:lnTo>
                    <a:pt x="166" y="12"/>
                  </a:lnTo>
                  <a:lnTo>
                    <a:pt x="179" y="8"/>
                  </a:lnTo>
                  <a:lnTo>
                    <a:pt x="191" y="2"/>
                  </a:lnTo>
                  <a:lnTo>
                    <a:pt x="185" y="14"/>
                  </a:lnTo>
                  <a:lnTo>
                    <a:pt x="173" y="25"/>
                  </a:lnTo>
                  <a:lnTo>
                    <a:pt x="197" y="18"/>
                  </a:lnTo>
                  <a:lnTo>
                    <a:pt x="190" y="26"/>
                  </a:lnTo>
                  <a:lnTo>
                    <a:pt x="183" y="33"/>
                  </a:lnTo>
                  <a:lnTo>
                    <a:pt x="177" y="38"/>
                  </a:lnTo>
                  <a:lnTo>
                    <a:pt x="177" y="44"/>
                  </a:lnTo>
                  <a:lnTo>
                    <a:pt x="174" y="65"/>
                  </a:lnTo>
                  <a:lnTo>
                    <a:pt x="169" y="85"/>
                  </a:lnTo>
                  <a:lnTo>
                    <a:pt x="159" y="104"/>
                  </a:lnTo>
                  <a:lnTo>
                    <a:pt x="147" y="121"/>
                  </a:lnTo>
                  <a:lnTo>
                    <a:pt x="130" y="137"/>
                  </a:lnTo>
                  <a:lnTo>
                    <a:pt x="111" y="149"/>
                  </a:lnTo>
                  <a:lnTo>
                    <a:pt x="87" y="155"/>
                  </a:lnTo>
                  <a:lnTo>
                    <a:pt x="62" y="159"/>
                  </a:lnTo>
                  <a:lnTo>
                    <a:pt x="40" y="157"/>
                  </a:lnTo>
                  <a:lnTo>
                    <a:pt x="18" y="150"/>
                  </a:lnTo>
                  <a:lnTo>
                    <a:pt x="0" y="141"/>
                  </a:lnTo>
                  <a:lnTo>
                    <a:pt x="9" y="141"/>
                  </a:lnTo>
                  <a:lnTo>
                    <a:pt x="28" y="140"/>
                  </a:lnTo>
                  <a:lnTo>
                    <a:pt x="45" y="133"/>
                  </a:lnTo>
                  <a:lnTo>
                    <a:pt x="59" y="124"/>
                  </a:lnTo>
                  <a:lnTo>
                    <a:pt x="44" y="121"/>
                  </a:lnTo>
                  <a:lnTo>
                    <a:pt x="30" y="110"/>
                  </a:lnTo>
                  <a:lnTo>
                    <a:pt x="22" y="96"/>
                  </a:lnTo>
                  <a:lnTo>
                    <a:pt x="29" y="97"/>
                  </a:lnTo>
                  <a:lnTo>
                    <a:pt x="36" y="97"/>
                  </a:lnTo>
                  <a:lnTo>
                    <a:pt x="40" y="96"/>
                  </a:lnTo>
                  <a:lnTo>
                    <a:pt x="28" y="90"/>
                  </a:lnTo>
                  <a:lnTo>
                    <a:pt x="17" y="81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3" y="58"/>
                  </a:lnTo>
                  <a:lnTo>
                    <a:pt x="20" y="60"/>
                  </a:lnTo>
                  <a:lnTo>
                    <a:pt x="26" y="61"/>
                  </a:lnTo>
                  <a:lnTo>
                    <a:pt x="17" y="52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9" y="20"/>
                  </a:lnTo>
                  <a:lnTo>
                    <a:pt x="10" y="13"/>
                  </a:lnTo>
                  <a:lnTo>
                    <a:pt x="14" y="6"/>
                  </a:lnTo>
                  <a:lnTo>
                    <a:pt x="30" y="24"/>
                  </a:lnTo>
                  <a:lnTo>
                    <a:pt x="50" y="36"/>
                  </a:lnTo>
                  <a:lnTo>
                    <a:pt x="73" y="45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5" y="40"/>
                  </a:lnTo>
                  <a:lnTo>
                    <a:pt x="99" y="24"/>
                  </a:lnTo>
                  <a:lnTo>
                    <a:pt x="107" y="10"/>
                  </a:lnTo>
                  <a:lnTo>
                    <a:pt x="121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21">
              <a:extLst>
                <a:ext uri="{FF2B5EF4-FFF2-40B4-BE49-F238E27FC236}">
                  <a16:creationId xmlns:a16="http://schemas.microsoft.com/office/drawing/2014/main" id="{A006FA52-52BB-49BD-A611-22D3EAA4A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779" y="5315754"/>
              <a:ext cx="284608" cy="265236"/>
            </a:xfrm>
            <a:custGeom>
              <a:avLst/>
              <a:gdLst>
                <a:gd name="T0" fmla="*/ 72 w 191"/>
                <a:gd name="T1" fmla="*/ 69 h 178"/>
                <a:gd name="T2" fmla="*/ 72 w 191"/>
                <a:gd name="T3" fmla="*/ 86 h 178"/>
                <a:gd name="T4" fmla="*/ 18 w 191"/>
                <a:gd name="T5" fmla="*/ 107 h 178"/>
                <a:gd name="T6" fmla="*/ 96 w 191"/>
                <a:gd name="T7" fmla="*/ 137 h 178"/>
                <a:gd name="T8" fmla="*/ 175 w 191"/>
                <a:gd name="T9" fmla="*/ 107 h 178"/>
                <a:gd name="T10" fmla="*/ 120 w 191"/>
                <a:gd name="T11" fmla="*/ 86 h 178"/>
                <a:gd name="T12" fmla="*/ 120 w 191"/>
                <a:gd name="T13" fmla="*/ 69 h 178"/>
                <a:gd name="T14" fmla="*/ 191 w 191"/>
                <a:gd name="T15" fmla="*/ 95 h 178"/>
                <a:gd name="T16" fmla="*/ 191 w 191"/>
                <a:gd name="T17" fmla="*/ 143 h 178"/>
                <a:gd name="T18" fmla="*/ 96 w 191"/>
                <a:gd name="T19" fmla="*/ 178 h 178"/>
                <a:gd name="T20" fmla="*/ 0 w 191"/>
                <a:gd name="T21" fmla="*/ 143 h 178"/>
                <a:gd name="T22" fmla="*/ 0 w 191"/>
                <a:gd name="T23" fmla="*/ 95 h 178"/>
                <a:gd name="T24" fmla="*/ 72 w 191"/>
                <a:gd name="T25" fmla="*/ 69 h 178"/>
                <a:gd name="T26" fmla="*/ 96 w 191"/>
                <a:gd name="T27" fmla="*/ 0 h 178"/>
                <a:gd name="T28" fmla="*/ 143 w 191"/>
                <a:gd name="T29" fmla="*/ 47 h 178"/>
                <a:gd name="T30" fmla="*/ 108 w 191"/>
                <a:gd name="T31" fmla="*/ 47 h 178"/>
                <a:gd name="T32" fmla="*/ 108 w 191"/>
                <a:gd name="T33" fmla="*/ 95 h 178"/>
                <a:gd name="T34" fmla="*/ 84 w 191"/>
                <a:gd name="T35" fmla="*/ 95 h 178"/>
                <a:gd name="T36" fmla="*/ 84 w 191"/>
                <a:gd name="T37" fmla="*/ 47 h 178"/>
                <a:gd name="T38" fmla="*/ 48 w 191"/>
                <a:gd name="T39" fmla="*/ 47 h 178"/>
                <a:gd name="T40" fmla="*/ 96 w 191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78">
                  <a:moveTo>
                    <a:pt x="72" y="69"/>
                  </a:moveTo>
                  <a:lnTo>
                    <a:pt x="72" y="86"/>
                  </a:lnTo>
                  <a:lnTo>
                    <a:pt x="18" y="107"/>
                  </a:lnTo>
                  <a:lnTo>
                    <a:pt x="96" y="137"/>
                  </a:lnTo>
                  <a:lnTo>
                    <a:pt x="175" y="107"/>
                  </a:lnTo>
                  <a:lnTo>
                    <a:pt x="120" y="86"/>
                  </a:lnTo>
                  <a:lnTo>
                    <a:pt x="120" y="69"/>
                  </a:lnTo>
                  <a:lnTo>
                    <a:pt x="191" y="95"/>
                  </a:lnTo>
                  <a:lnTo>
                    <a:pt x="191" y="143"/>
                  </a:lnTo>
                  <a:lnTo>
                    <a:pt x="96" y="178"/>
                  </a:lnTo>
                  <a:lnTo>
                    <a:pt x="0" y="143"/>
                  </a:lnTo>
                  <a:lnTo>
                    <a:pt x="0" y="95"/>
                  </a:lnTo>
                  <a:lnTo>
                    <a:pt x="72" y="69"/>
                  </a:lnTo>
                  <a:close/>
                  <a:moveTo>
                    <a:pt x="96" y="0"/>
                  </a:moveTo>
                  <a:lnTo>
                    <a:pt x="143" y="47"/>
                  </a:lnTo>
                  <a:lnTo>
                    <a:pt x="108" y="47"/>
                  </a:lnTo>
                  <a:lnTo>
                    <a:pt x="108" y="95"/>
                  </a:lnTo>
                  <a:lnTo>
                    <a:pt x="84" y="95"/>
                  </a:lnTo>
                  <a:lnTo>
                    <a:pt x="84" y="47"/>
                  </a:lnTo>
                  <a:lnTo>
                    <a:pt x="48" y="4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22">
              <a:extLst>
                <a:ext uri="{FF2B5EF4-FFF2-40B4-BE49-F238E27FC236}">
                  <a16:creationId xmlns:a16="http://schemas.microsoft.com/office/drawing/2014/main" id="{B45B3F4E-604A-40A0-A747-C56797772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6858" y="5604832"/>
              <a:ext cx="216064" cy="162420"/>
            </a:xfrm>
            <a:custGeom>
              <a:avLst/>
              <a:gdLst>
                <a:gd name="T0" fmla="*/ 18 w 145"/>
                <a:gd name="T1" fmla="*/ 64 h 109"/>
                <a:gd name="T2" fmla="*/ 18 w 145"/>
                <a:gd name="T3" fmla="*/ 90 h 109"/>
                <a:gd name="T4" fmla="*/ 91 w 145"/>
                <a:gd name="T5" fmla="*/ 90 h 109"/>
                <a:gd name="T6" fmla="*/ 91 w 145"/>
                <a:gd name="T7" fmla="*/ 64 h 109"/>
                <a:gd name="T8" fmla="*/ 18 w 145"/>
                <a:gd name="T9" fmla="*/ 64 h 109"/>
                <a:gd name="T10" fmla="*/ 10 w 145"/>
                <a:gd name="T11" fmla="*/ 45 h 109"/>
                <a:gd name="T12" fmla="*/ 100 w 145"/>
                <a:gd name="T13" fmla="*/ 45 h 109"/>
                <a:gd name="T14" fmla="*/ 104 w 145"/>
                <a:gd name="T15" fmla="*/ 45 h 109"/>
                <a:gd name="T16" fmla="*/ 107 w 145"/>
                <a:gd name="T17" fmla="*/ 48 h 109"/>
                <a:gd name="T18" fmla="*/ 108 w 145"/>
                <a:gd name="T19" fmla="*/ 50 h 109"/>
                <a:gd name="T20" fmla="*/ 110 w 145"/>
                <a:gd name="T21" fmla="*/ 54 h 109"/>
                <a:gd name="T22" fmla="*/ 110 w 145"/>
                <a:gd name="T23" fmla="*/ 68 h 109"/>
                <a:gd name="T24" fmla="*/ 145 w 145"/>
                <a:gd name="T25" fmla="*/ 45 h 109"/>
                <a:gd name="T26" fmla="*/ 145 w 145"/>
                <a:gd name="T27" fmla="*/ 109 h 109"/>
                <a:gd name="T28" fmla="*/ 110 w 145"/>
                <a:gd name="T29" fmla="*/ 86 h 109"/>
                <a:gd name="T30" fmla="*/ 110 w 145"/>
                <a:gd name="T31" fmla="*/ 100 h 109"/>
                <a:gd name="T32" fmla="*/ 108 w 145"/>
                <a:gd name="T33" fmla="*/ 104 h 109"/>
                <a:gd name="T34" fmla="*/ 107 w 145"/>
                <a:gd name="T35" fmla="*/ 106 h 109"/>
                <a:gd name="T36" fmla="*/ 104 w 145"/>
                <a:gd name="T37" fmla="*/ 108 h 109"/>
                <a:gd name="T38" fmla="*/ 100 w 145"/>
                <a:gd name="T39" fmla="*/ 109 h 109"/>
                <a:gd name="T40" fmla="*/ 10 w 145"/>
                <a:gd name="T41" fmla="*/ 109 h 109"/>
                <a:gd name="T42" fmla="*/ 6 w 145"/>
                <a:gd name="T43" fmla="*/ 108 h 109"/>
                <a:gd name="T44" fmla="*/ 3 w 145"/>
                <a:gd name="T45" fmla="*/ 106 h 109"/>
                <a:gd name="T46" fmla="*/ 0 w 145"/>
                <a:gd name="T47" fmla="*/ 104 h 109"/>
                <a:gd name="T48" fmla="*/ 0 w 145"/>
                <a:gd name="T49" fmla="*/ 100 h 109"/>
                <a:gd name="T50" fmla="*/ 0 w 145"/>
                <a:gd name="T51" fmla="*/ 54 h 109"/>
                <a:gd name="T52" fmla="*/ 0 w 145"/>
                <a:gd name="T53" fmla="*/ 50 h 109"/>
                <a:gd name="T54" fmla="*/ 3 w 145"/>
                <a:gd name="T55" fmla="*/ 48 h 109"/>
                <a:gd name="T56" fmla="*/ 6 w 145"/>
                <a:gd name="T57" fmla="*/ 45 h 109"/>
                <a:gd name="T58" fmla="*/ 10 w 145"/>
                <a:gd name="T59" fmla="*/ 45 h 109"/>
                <a:gd name="T60" fmla="*/ 78 w 145"/>
                <a:gd name="T61" fmla="*/ 0 h 109"/>
                <a:gd name="T62" fmla="*/ 90 w 145"/>
                <a:gd name="T63" fmla="*/ 3 h 109"/>
                <a:gd name="T64" fmla="*/ 98 w 145"/>
                <a:gd name="T65" fmla="*/ 11 h 109"/>
                <a:gd name="T66" fmla="*/ 100 w 145"/>
                <a:gd name="T67" fmla="*/ 23 h 109"/>
                <a:gd name="T68" fmla="*/ 98 w 145"/>
                <a:gd name="T69" fmla="*/ 33 h 109"/>
                <a:gd name="T70" fmla="*/ 90 w 145"/>
                <a:gd name="T71" fmla="*/ 42 h 109"/>
                <a:gd name="T72" fmla="*/ 78 w 145"/>
                <a:gd name="T73" fmla="*/ 45 h 109"/>
                <a:gd name="T74" fmla="*/ 66 w 145"/>
                <a:gd name="T75" fmla="*/ 42 h 109"/>
                <a:gd name="T76" fmla="*/ 58 w 145"/>
                <a:gd name="T77" fmla="*/ 33 h 109"/>
                <a:gd name="T78" fmla="*/ 55 w 145"/>
                <a:gd name="T79" fmla="*/ 23 h 109"/>
                <a:gd name="T80" fmla="*/ 58 w 145"/>
                <a:gd name="T81" fmla="*/ 11 h 109"/>
                <a:gd name="T82" fmla="*/ 66 w 145"/>
                <a:gd name="T83" fmla="*/ 3 h 109"/>
                <a:gd name="T84" fmla="*/ 78 w 145"/>
                <a:gd name="T85" fmla="*/ 0 h 109"/>
                <a:gd name="T86" fmla="*/ 23 w 145"/>
                <a:gd name="T87" fmla="*/ 0 h 109"/>
                <a:gd name="T88" fmla="*/ 35 w 145"/>
                <a:gd name="T89" fmla="*/ 3 h 109"/>
                <a:gd name="T90" fmla="*/ 43 w 145"/>
                <a:gd name="T91" fmla="*/ 11 h 109"/>
                <a:gd name="T92" fmla="*/ 46 w 145"/>
                <a:gd name="T93" fmla="*/ 23 h 109"/>
                <a:gd name="T94" fmla="*/ 43 w 145"/>
                <a:gd name="T95" fmla="*/ 33 h 109"/>
                <a:gd name="T96" fmla="*/ 35 w 145"/>
                <a:gd name="T97" fmla="*/ 42 h 109"/>
                <a:gd name="T98" fmla="*/ 23 w 145"/>
                <a:gd name="T99" fmla="*/ 45 h 109"/>
                <a:gd name="T100" fmla="*/ 11 w 145"/>
                <a:gd name="T101" fmla="*/ 42 h 109"/>
                <a:gd name="T102" fmla="*/ 3 w 145"/>
                <a:gd name="T103" fmla="*/ 33 h 109"/>
                <a:gd name="T104" fmla="*/ 0 w 145"/>
                <a:gd name="T105" fmla="*/ 23 h 109"/>
                <a:gd name="T106" fmla="*/ 3 w 145"/>
                <a:gd name="T107" fmla="*/ 11 h 109"/>
                <a:gd name="T108" fmla="*/ 11 w 145"/>
                <a:gd name="T109" fmla="*/ 3 h 109"/>
                <a:gd name="T110" fmla="*/ 23 w 145"/>
                <a:gd name="T1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109">
                  <a:moveTo>
                    <a:pt x="18" y="64"/>
                  </a:moveTo>
                  <a:lnTo>
                    <a:pt x="18" y="90"/>
                  </a:lnTo>
                  <a:lnTo>
                    <a:pt x="91" y="90"/>
                  </a:lnTo>
                  <a:lnTo>
                    <a:pt x="91" y="64"/>
                  </a:lnTo>
                  <a:lnTo>
                    <a:pt x="18" y="64"/>
                  </a:lnTo>
                  <a:close/>
                  <a:moveTo>
                    <a:pt x="10" y="45"/>
                  </a:moveTo>
                  <a:lnTo>
                    <a:pt x="100" y="45"/>
                  </a:lnTo>
                  <a:lnTo>
                    <a:pt x="104" y="45"/>
                  </a:lnTo>
                  <a:lnTo>
                    <a:pt x="107" y="48"/>
                  </a:lnTo>
                  <a:lnTo>
                    <a:pt x="108" y="50"/>
                  </a:lnTo>
                  <a:lnTo>
                    <a:pt x="110" y="54"/>
                  </a:lnTo>
                  <a:lnTo>
                    <a:pt x="110" y="68"/>
                  </a:lnTo>
                  <a:lnTo>
                    <a:pt x="145" y="45"/>
                  </a:lnTo>
                  <a:lnTo>
                    <a:pt x="145" y="109"/>
                  </a:lnTo>
                  <a:lnTo>
                    <a:pt x="110" y="86"/>
                  </a:lnTo>
                  <a:lnTo>
                    <a:pt x="110" y="100"/>
                  </a:lnTo>
                  <a:lnTo>
                    <a:pt x="108" y="104"/>
                  </a:lnTo>
                  <a:lnTo>
                    <a:pt x="107" y="106"/>
                  </a:lnTo>
                  <a:lnTo>
                    <a:pt x="104" y="108"/>
                  </a:lnTo>
                  <a:lnTo>
                    <a:pt x="100" y="109"/>
                  </a:lnTo>
                  <a:lnTo>
                    <a:pt x="10" y="109"/>
                  </a:lnTo>
                  <a:lnTo>
                    <a:pt x="6" y="108"/>
                  </a:lnTo>
                  <a:lnTo>
                    <a:pt x="3" y="106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3" y="48"/>
                  </a:lnTo>
                  <a:lnTo>
                    <a:pt x="6" y="45"/>
                  </a:lnTo>
                  <a:lnTo>
                    <a:pt x="10" y="45"/>
                  </a:lnTo>
                  <a:close/>
                  <a:moveTo>
                    <a:pt x="78" y="0"/>
                  </a:moveTo>
                  <a:lnTo>
                    <a:pt x="90" y="3"/>
                  </a:lnTo>
                  <a:lnTo>
                    <a:pt x="98" y="11"/>
                  </a:lnTo>
                  <a:lnTo>
                    <a:pt x="100" y="23"/>
                  </a:lnTo>
                  <a:lnTo>
                    <a:pt x="98" y="33"/>
                  </a:lnTo>
                  <a:lnTo>
                    <a:pt x="90" y="42"/>
                  </a:lnTo>
                  <a:lnTo>
                    <a:pt x="78" y="45"/>
                  </a:lnTo>
                  <a:lnTo>
                    <a:pt x="66" y="42"/>
                  </a:lnTo>
                  <a:lnTo>
                    <a:pt x="58" y="33"/>
                  </a:lnTo>
                  <a:lnTo>
                    <a:pt x="55" y="23"/>
                  </a:lnTo>
                  <a:lnTo>
                    <a:pt x="58" y="11"/>
                  </a:lnTo>
                  <a:lnTo>
                    <a:pt x="66" y="3"/>
                  </a:lnTo>
                  <a:lnTo>
                    <a:pt x="78" y="0"/>
                  </a:lnTo>
                  <a:close/>
                  <a:moveTo>
                    <a:pt x="23" y="0"/>
                  </a:moveTo>
                  <a:lnTo>
                    <a:pt x="35" y="3"/>
                  </a:lnTo>
                  <a:lnTo>
                    <a:pt x="43" y="11"/>
                  </a:lnTo>
                  <a:lnTo>
                    <a:pt x="46" y="23"/>
                  </a:lnTo>
                  <a:lnTo>
                    <a:pt x="43" y="33"/>
                  </a:lnTo>
                  <a:lnTo>
                    <a:pt x="35" y="42"/>
                  </a:lnTo>
                  <a:lnTo>
                    <a:pt x="23" y="45"/>
                  </a:lnTo>
                  <a:lnTo>
                    <a:pt x="11" y="42"/>
                  </a:lnTo>
                  <a:lnTo>
                    <a:pt x="3" y="33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B3FD7857-1167-4861-93E3-989907DEC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196" y="5069887"/>
              <a:ext cx="229475" cy="230964"/>
            </a:xfrm>
            <a:custGeom>
              <a:avLst/>
              <a:gdLst>
                <a:gd name="T0" fmla="*/ 102 w 154"/>
                <a:gd name="T1" fmla="*/ 47 h 155"/>
                <a:gd name="T2" fmla="*/ 88 w 154"/>
                <a:gd name="T3" fmla="*/ 59 h 155"/>
                <a:gd name="T4" fmla="*/ 88 w 154"/>
                <a:gd name="T5" fmla="*/ 66 h 155"/>
                <a:gd name="T6" fmla="*/ 94 w 154"/>
                <a:gd name="T7" fmla="*/ 67 h 155"/>
                <a:gd name="T8" fmla="*/ 97 w 154"/>
                <a:gd name="T9" fmla="*/ 73 h 155"/>
                <a:gd name="T10" fmla="*/ 94 w 154"/>
                <a:gd name="T11" fmla="*/ 81 h 155"/>
                <a:gd name="T12" fmla="*/ 89 w 154"/>
                <a:gd name="T13" fmla="*/ 91 h 155"/>
                <a:gd name="T14" fmla="*/ 84 w 154"/>
                <a:gd name="T15" fmla="*/ 97 h 155"/>
                <a:gd name="T16" fmla="*/ 81 w 154"/>
                <a:gd name="T17" fmla="*/ 97 h 155"/>
                <a:gd name="T18" fmla="*/ 78 w 154"/>
                <a:gd name="T19" fmla="*/ 91 h 155"/>
                <a:gd name="T20" fmla="*/ 74 w 154"/>
                <a:gd name="T21" fmla="*/ 79 h 155"/>
                <a:gd name="T22" fmla="*/ 72 w 154"/>
                <a:gd name="T23" fmla="*/ 62 h 155"/>
                <a:gd name="T24" fmla="*/ 65 w 154"/>
                <a:gd name="T25" fmla="*/ 49 h 155"/>
                <a:gd name="T26" fmla="*/ 52 w 154"/>
                <a:gd name="T27" fmla="*/ 50 h 155"/>
                <a:gd name="T28" fmla="*/ 37 w 154"/>
                <a:gd name="T29" fmla="*/ 62 h 155"/>
                <a:gd name="T30" fmla="*/ 32 w 154"/>
                <a:gd name="T31" fmla="*/ 69 h 155"/>
                <a:gd name="T32" fmla="*/ 36 w 154"/>
                <a:gd name="T33" fmla="*/ 73 h 155"/>
                <a:gd name="T34" fmla="*/ 40 w 154"/>
                <a:gd name="T35" fmla="*/ 71 h 155"/>
                <a:gd name="T36" fmla="*/ 44 w 154"/>
                <a:gd name="T37" fmla="*/ 70 h 155"/>
                <a:gd name="T38" fmla="*/ 48 w 154"/>
                <a:gd name="T39" fmla="*/ 75 h 155"/>
                <a:gd name="T40" fmla="*/ 54 w 154"/>
                <a:gd name="T41" fmla="*/ 98 h 155"/>
                <a:gd name="T42" fmla="*/ 61 w 154"/>
                <a:gd name="T43" fmla="*/ 117 h 155"/>
                <a:gd name="T44" fmla="*/ 65 w 154"/>
                <a:gd name="T45" fmla="*/ 123 h 155"/>
                <a:gd name="T46" fmla="*/ 72 w 154"/>
                <a:gd name="T47" fmla="*/ 127 h 155"/>
                <a:gd name="T48" fmla="*/ 81 w 154"/>
                <a:gd name="T49" fmla="*/ 125 h 155"/>
                <a:gd name="T50" fmla="*/ 97 w 154"/>
                <a:gd name="T51" fmla="*/ 110 h 155"/>
                <a:gd name="T52" fmla="*/ 117 w 154"/>
                <a:gd name="T53" fmla="*/ 83 h 155"/>
                <a:gd name="T54" fmla="*/ 122 w 154"/>
                <a:gd name="T55" fmla="*/ 55 h 155"/>
                <a:gd name="T56" fmla="*/ 112 w 154"/>
                <a:gd name="T57" fmla="*/ 47 h 155"/>
                <a:gd name="T58" fmla="*/ 102 w 154"/>
                <a:gd name="T59" fmla="*/ 4 h 155"/>
                <a:gd name="T60" fmla="*/ 140 w 154"/>
                <a:gd name="T61" fmla="*/ 31 h 155"/>
                <a:gd name="T62" fmla="*/ 154 w 154"/>
                <a:gd name="T63" fmla="*/ 77 h 155"/>
                <a:gd name="T64" fmla="*/ 140 w 154"/>
                <a:gd name="T65" fmla="*/ 123 h 155"/>
                <a:gd name="T66" fmla="*/ 102 w 154"/>
                <a:gd name="T67" fmla="*/ 151 h 155"/>
                <a:gd name="T68" fmla="*/ 53 w 154"/>
                <a:gd name="T69" fmla="*/ 151 h 155"/>
                <a:gd name="T70" fmla="*/ 14 w 154"/>
                <a:gd name="T71" fmla="*/ 123 h 155"/>
                <a:gd name="T72" fmla="*/ 0 w 154"/>
                <a:gd name="T73" fmla="*/ 77 h 155"/>
                <a:gd name="T74" fmla="*/ 14 w 154"/>
                <a:gd name="T75" fmla="*/ 31 h 155"/>
                <a:gd name="T76" fmla="*/ 53 w 154"/>
                <a:gd name="T77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" h="155">
                  <a:moveTo>
                    <a:pt x="112" y="47"/>
                  </a:moveTo>
                  <a:lnTo>
                    <a:pt x="102" y="47"/>
                  </a:lnTo>
                  <a:lnTo>
                    <a:pt x="94" y="51"/>
                  </a:lnTo>
                  <a:lnTo>
                    <a:pt x="88" y="59"/>
                  </a:lnTo>
                  <a:lnTo>
                    <a:pt x="84" y="69"/>
                  </a:lnTo>
                  <a:lnTo>
                    <a:pt x="88" y="66"/>
                  </a:lnTo>
                  <a:lnTo>
                    <a:pt x="92" y="66"/>
                  </a:lnTo>
                  <a:lnTo>
                    <a:pt x="94" y="67"/>
                  </a:lnTo>
                  <a:lnTo>
                    <a:pt x="96" y="70"/>
                  </a:lnTo>
                  <a:lnTo>
                    <a:pt x="97" y="73"/>
                  </a:lnTo>
                  <a:lnTo>
                    <a:pt x="97" y="77"/>
                  </a:lnTo>
                  <a:lnTo>
                    <a:pt x="94" y="81"/>
                  </a:lnTo>
                  <a:lnTo>
                    <a:pt x="92" y="86"/>
                  </a:lnTo>
                  <a:lnTo>
                    <a:pt x="89" y="91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2" y="98"/>
                  </a:lnTo>
                  <a:lnTo>
                    <a:pt x="81" y="97"/>
                  </a:lnTo>
                  <a:lnTo>
                    <a:pt x="80" y="94"/>
                  </a:lnTo>
                  <a:lnTo>
                    <a:pt x="78" y="91"/>
                  </a:lnTo>
                  <a:lnTo>
                    <a:pt x="76" y="86"/>
                  </a:lnTo>
                  <a:lnTo>
                    <a:pt x="74" y="79"/>
                  </a:lnTo>
                  <a:lnTo>
                    <a:pt x="73" y="71"/>
                  </a:lnTo>
                  <a:lnTo>
                    <a:pt x="72" y="62"/>
                  </a:lnTo>
                  <a:lnTo>
                    <a:pt x="69" y="54"/>
                  </a:lnTo>
                  <a:lnTo>
                    <a:pt x="65" y="49"/>
                  </a:lnTo>
                  <a:lnTo>
                    <a:pt x="58" y="47"/>
                  </a:lnTo>
                  <a:lnTo>
                    <a:pt x="52" y="50"/>
                  </a:lnTo>
                  <a:lnTo>
                    <a:pt x="44" y="55"/>
                  </a:lnTo>
                  <a:lnTo>
                    <a:pt x="37" y="62"/>
                  </a:lnTo>
                  <a:lnTo>
                    <a:pt x="33" y="66"/>
                  </a:lnTo>
                  <a:lnTo>
                    <a:pt x="32" y="69"/>
                  </a:lnTo>
                  <a:lnTo>
                    <a:pt x="34" y="74"/>
                  </a:lnTo>
                  <a:lnTo>
                    <a:pt x="36" y="73"/>
                  </a:lnTo>
                  <a:lnTo>
                    <a:pt x="37" y="73"/>
                  </a:lnTo>
                  <a:lnTo>
                    <a:pt x="40" y="71"/>
                  </a:lnTo>
                  <a:lnTo>
                    <a:pt x="41" y="70"/>
                  </a:lnTo>
                  <a:lnTo>
                    <a:pt x="44" y="70"/>
                  </a:lnTo>
                  <a:lnTo>
                    <a:pt x="45" y="70"/>
                  </a:lnTo>
                  <a:lnTo>
                    <a:pt x="48" y="75"/>
                  </a:lnTo>
                  <a:lnTo>
                    <a:pt x="50" y="86"/>
                  </a:lnTo>
                  <a:lnTo>
                    <a:pt x="54" y="98"/>
                  </a:lnTo>
                  <a:lnTo>
                    <a:pt x="58" y="110"/>
                  </a:lnTo>
                  <a:lnTo>
                    <a:pt x="61" y="117"/>
                  </a:lnTo>
                  <a:lnTo>
                    <a:pt x="62" y="121"/>
                  </a:lnTo>
                  <a:lnTo>
                    <a:pt x="65" y="123"/>
                  </a:lnTo>
                  <a:lnTo>
                    <a:pt x="69" y="126"/>
                  </a:lnTo>
                  <a:lnTo>
                    <a:pt x="72" y="127"/>
                  </a:lnTo>
                  <a:lnTo>
                    <a:pt x="76" y="127"/>
                  </a:lnTo>
                  <a:lnTo>
                    <a:pt x="81" y="125"/>
                  </a:lnTo>
                  <a:lnTo>
                    <a:pt x="88" y="119"/>
                  </a:lnTo>
                  <a:lnTo>
                    <a:pt x="97" y="110"/>
                  </a:lnTo>
                  <a:lnTo>
                    <a:pt x="108" y="98"/>
                  </a:lnTo>
                  <a:lnTo>
                    <a:pt x="117" y="83"/>
                  </a:lnTo>
                  <a:lnTo>
                    <a:pt x="122" y="66"/>
                  </a:lnTo>
                  <a:lnTo>
                    <a:pt x="122" y="55"/>
                  </a:lnTo>
                  <a:lnTo>
                    <a:pt x="118" y="50"/>
                  </a:lnTo>
                  <a:lnTo>
                    <a:pt x="112" y="47"/>
                  </a:lnTo>
                  <a:close/>
                  <a:moveTo>
                    <a:pt x="77" y="0"/>
                  </a:moveTo>
                  <a:lnTo>
                    <a:pt x="102" y="4"/>
                  </a:lnTo>
                  <a:lnTo>
                    <a:pt x="124" y="14"/>
                  </a:lnTo>
                  <a:lnTo>
                    <a:pt x="140" y="31"/>
                  </a:lnTo>
                  <a:lnTo>
                    <a:pt x="150" y="53"/>
                  </a:lnTo>
                  <a:lnTo>
                    <a:pt x="154" y="77"/>
                  </a:lnTo>
                  <a:lnTo>
                    <a:pt x="150" y="102"/>
                  </a:lnTo>
                  <a:lnTo>
                    <a:pt x="140" y="123"/>
                  </a:lnTo>
                  <a:lnTo>
                    <a:pt x="124" y="139"/>
                  </a:lnTo>
                  <a:lnTo>
                    <a:pt x="102" y="151"/>
                  </a:lnTo>
                  <a:lnTo>
                    <a:pt x="77" y="155"/>
                  </a:lnTo>
                  <a:lnTo>
                    <a:pt x="53" y="151"/>
                  </a:lnTo>
                  <a:lnTo>
                    <a:pt x="32" y="139"/>
                  </a:lnTo>
                  <a:lnTo>
                    <a:pt x="14" y="123"/>
                  </a:lnTo>
                  <a:lnTo>
                    <a:pt x="4" y="102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1"/>
                  </a:lnTo>
                  <a:lnTo>
                    <a:pt x="32" y="14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24">
              <a:extLst>
                <a:ext uri="{FF2B5EF4-FFF2-40B4-BE49-F238E27FC236}">
                  <a16:creationId xmlns:a16="http://schemas.microsoft.com/office/drawing/2014/main" id="{EFC710BF-364A-4D43-96DB-E59541183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4671" y="4867235"/>
              <a:ext cx="223514" cy="184771"/>
            </a:xfrm>
            <a:custGeom>
              <a:avLst/>
              <a:gdLst>
                <a:gd name="T0" fmla="*/ 78 w 150"/>
                <a:gd name="T1" fmla="*/ 30 h 124"/>
                <a:gd name="T2" fmla="*/ 89 w 150"/>
                <a:gd name="T3" fmla="*/ 45 h 124"/>
                <a:gd name="T4" fmla="*/ 89 w 150"/>
                <a:gd name="T5" fmla="*/ 77 h 124"/>
                <a:gd name="T6" fmla="*/ 78 w 150"/>
                <a:gd name="T7" fmla="*/ 93 h 124"/>
                <a:gd name="T8" fmla="*/ 73 w 150"/>
                <a:gd name="T9" fmla="*/ 93 h 124"/>
                <a:gd name="T10" fmla="*/ 69 w 150"/>
                <a:gd name="T11" fmla="*/ 89 h 124"/>
                <a:gd name="T12" fmla="*/ 69 w 150"/>
                <a:gd name="T13" fmla="*/ 84 h 124"/>
                <a:gd name="T14" fmla="*/ 77 w 150"/>
                <a:gd name="T15" fmla="*/ 72 h 124"/>
                <a:gd name="T16" fmla="*/ 77 w 150"/>
                <a:gd name="T17" fmla="*/ 50 h 124"/>
                <a:gd name="T18" fmla="*/ 69 w 150"/>
                <a:gd name="T19" fmla="*/ 38 h 124"/>
                <a:gd name="T20" fmla="*/ 69 w 150"/>
                <a:gd name="T21" fmla="*/ 34 h 124"/>
                <a:gd name="T22" fmla="*/ 73 w 150"/>
                <a:gd name="T23" fmla="*/ 30 h 124"/>
                <a:gd name="T24" fmla="*/ 100 w 150"/>
                <a:gd name="T25" fmla="*/ 17 h 124"/>
                <a:gd name="T26" fmla="*/ 104 w 150"/>
                <a:gd name="T27" fmla="*/ 20 h 124"/>
                <a:gd name="T28" fmla="*/ 120 w 150"/>
                <a:gd name="T29" fmla="*/ 46 h 124"/>
                <a:gd name="T30" fmla="*/ 120 w 150"/>
                <a:gd name="T31" fmla="*/ 77 h 124"/>
                <a:gd name="T32" fmla="*/ 104 w 150"/>
                <a:gd name="T33" fmla="*/ 104 h 124"/>
                <a:gd name="T34" fmla="*/ 100 w 150"/>
                <a:gd name="T35" fmla="*/ 105 h 124"/>
                <a:gd name="T36" fmla="*/ 94 w 150"/>
                <a:gd name="T37" fmla="*/ 104 h 124"/>
                <a:gd name="T38" fmla="*/ 93 w 150"/>
                <a:gd name="T39" fmla="*/ 98 h 124"/>
                <a:gd name="T40" fmla="*/ 94 w 150"/>
                <a:gd name="T41" fmla="*/ 94 h 124"/>
                <a:gd name="T42" fmla="*/ 108 w 150"/>
                <a:gd name="T43" fmla="*/ 69 h 124"/>
                <a:gd name="T44" fmla="*/ 104 w 150"/>
                <a:gd name="T45" fmla="*/ 41 h 124"/>
                <a:gd name="T46" fmla="*/ 93 w 150"/>
                <a:gd name="T47" fmla="*/ 26 h 124"/>
                <a:gd name="T48" fmla="*/ 93 w 150"/>
                <a:gd name="T49" fmla="*/ 21 h 124"/>
                <a:gd name="T50" fmla="*/ 97 w 150"/>
                <a:gd name="T51" fmla="*/ 17 h 124"/>
                <a:gd name="T52" fmla="*/ 122 w 150"/>
                <a:gd name="T53" fmla="*/ 5 h 124"/>
                <a:gd name="T54" fmla="*/ 128 w 150"/>
                <a:gd name="T55" fmla="*/ 6 h 124"/>
                <a:gd name="T56" fmla="*/ 148 w 150"/>
                <a:gd name="T57" fmla="*/ 41 h 124"/>
                <a:gd name="T58" fmla="*/ 148 w 150"/>
                <a:gd name="T59" fmla="*/ 81 h 124"/>
                <a:gd name="T60" fmla="*/ 128 w 150"/>
                <a:gd name="T61" fmla="*/ 116 h 124"/>
                <a:gd name="T62" fmla="*/ 122 w 150"/>
                <a:gd name="T63" fmla="*/ 118 h 124"/>
                <a:gd name="T64" fmla="*/ 118 w 150"/>
                <a:gd name="T65" fmla="*/ 116 h 124"/>
                <a:gd name="T66" fmla="*/ 116 w 150"/>
                <a:gd name="T67" fmla="*/ 112 h 124"/>
                <a:gd name="T68" fmla="*/ 118 w 150"/>
                <a:gd name="T69" fmla="*/ 106 h 124"/>
                <a:gd name="T70" fmla="*/ 134 w 150"/>
                <a:gd name="T71" fmla="*/ 78 h 124"/>
                <a:gd name="T72" fmla="*/ 134 w 150"/>
                <a:gd name="T73" fmla="*/ 45 h 124"/>
                <a:gd name="T74" fmla="*/ 118 w 150"/>
                <a:gd name="T75" fmla="*/ 16 h 124"/>
                <a:gd name="T76" fmla="*/ 116 w 150"/>
                <a:gd name="T77" fmla="*/ 12 h 124"/>
                <a:gd name="T78" fmla="*/ 118 w 150"/>
                <a:gd name="T79" fmla="*/ 6 h 124"/>
                <a:gd name="T80" fmla="*/ 122 w 150"/>
                <a:gd name="T81" fmla="*/ 5 h 124"/>
                <a:gd name="T82" fmla="*/ 61 w 150"/>
                <a:gd name="T83" fmla="*/ 1 h 124"/>
                <a:gd name="T84" fmla="*/ 61 w 150"/>
                <a:gd name="T85" fmla="*/ 118 h 124"/>
                <a:gd name="T86" fmla="*/ 60 w 150"/>
                <a:gd name="T87" fmla="*/ 124 h 124"/>
                <a:gd name="T88" fmla="*/ 54 w 150"/>
                <a:gd name="T89" fmla="*/ 121 h 124"/>
                <a:gd name="T90" fmla="*/ 0 w 150"/>
                <a:gd name="T91" fmla="*/ 88 h 124"/>
                <a:gd name="T92" fmla="*/ 21 w 150"/>
                <a:gd name="T93" fmla="*/ 34 h 124"/>
                <a:gd name="T94" fmla="*/ 57 w 150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124">
                  <a:moveTo>
                    <a:pt x="76" y="29"/>
                  </a:moveTo>
                  <a:lnTo>
                    <a:pt x="78" y="30"/>
                  </a:lnTo>
                  <a:lnTo>
                    <a:pt x="80" y="32"/>
                  </a:lnTo>
                  <a:lnTo>
                    <a:pt x="89" y="45"/>
                  </a:lnTo>
                  <a:lnTo>
                    <a:pt x="93" y="61"/>
                  </a:lnTo>
                  <a:lnTo>
                    <a:pt x="89" y="77"/>
                  </a:lnTo>
                  <a:lnTo>
                    <a:pt x="80" y="92"/>
                  </a:lnTo>
                  <a:lnTo>
                    <a:pt x="78" y="93"/>
                  </a:lnTo>
                  <a:lnTo>
                    <a:pt x="76" y="93"/>
                  </a:lnTo>
                  <a:lnTo>
                    <a:pt x="73" y="93"/>
                  </a:lnTo>
                  <a:lnTo>
                    <a:pt x="70" y="92"/>
                  </a:lnTo>
                  <a:lnTo>
                    <a:pt x="69" y="89"/>
                  </a:lnTo>
                  <a:lnTo>
                    <a:pt x="69" y="86"/>
                  </a:lnTo>
                  <a:lnTo>
                    <a:pt x="69" y="84"/>
                  </a:lnTo>
                  <a:lnTo>
                    <a:pt x="70" y="82"/>
                  </a:lnTo>
                  <a:lnTo>
                    <a:pt x="77" y="72"/>
                  </a:lnTo>
                  <a:lnTo>
                    <a:pt x="80" y="61"/>
                  </a:lnTo>
                  <a:lnTo>
                    <a:pt x="77" y="50"/>
                  </a:lnTo>
                  <a:lnTo>
                    <a:pt x="70" y="41"/>
                  </a:lnTo>
                  <a:lnTo>
                    <a:pt x="69" y="38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70" y="32"/>
                  </a:lnTo>
                  <a:lnTo>
                    <a:pt x="73" y="30"/>
                  </a:lnTo>
                  <a:lnTo>
                    <a:pt x="76" y="29"/>
                  </a:lnTo>
                  <a:close/>
                  <a:moveTo>
                    <a:pt x="100" y="17"/>
                  </a:moveTo>
                  <a:lnTo>
                    <a:pt x="101" y="17"/>
                  </a:lnTo>
                  <a:lnTo>
                    <a:pt x="104" y="20"/>
                  </a:lnTo>
                  <a:lnTo>
                    <a:pt x="113" y="32"/>
                  </a:lnTo>
                  <a:lnTo>
                    <a:pt x="120" y="46"/>
                  </a:lnTo>
                  <a:lnTo>
                    <a:pt x="121" y="61"/>
                  </a:lnTo>
                  <a:lnTo>
                    <a:pt x="120" y="77"/>
                  </a:lnTo>
                  <a:lnTo>
                    <a:pt x="113" y="92"/>
                  </a:lnTo>
                  <a:lnTo>
                    <a:pt x="104" y="104"/>
                  </a:lnTo>
                  <a:lnTo>
                    <a:pt x="101" y="105"/>
                  </a:lnTo>
                  <a:lnTo>
                    <a:pt x="100" y="105"/>
                  </a:lnTo>
                  <a:lnTo>
                    <a:pt x="97" y="105"/>
                  </a:lnTo>
                  <a:lnTo>
                    <a:pt x="94" y="104"/>
                  </a:lnTo>
                  <a:lnTo>
                    <a:pt x="93" y="101"/>
                  </a:lnTo>
                  <a:lnTo>
                    <a:pt x="93" y="98"/>
                  </a:lnTo>
                  <a:lnTo>
                    <a:pt x="93" y="97"/>
                  </a:lnTo>
                  <a:lnTo>
                    <a:pt x="94" y="94"/>
                  </a:lnTo>
                  <a:lnTo>
                    <a:pt x="104" y="82"/>
                  </a:lnTo>
                  <a:lnTo>
                    <a:pt x="108" y="69"/>
                  </a:lnTo>
                  <a:lnTo>
                    <a:pt x="108" y="54"/>
                  </a:lnTo>
                  <a:lnTo>
                    <a:pt x="104" y="41"/>
                  </a:lnTo>
                  <a:lnTo>
                    <a:pt x="94" y="29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3" y="21"/>
                  </a:lnTo>
                  <a:lnTo>
                    <a:pt x="94" y="20"/>
                  </a:lnTo>
                  <a:lnTo>
                    <a:pt x="97" y="17"/>
                  </a:lnTo>
                  <a:lnTo>
                    <a:pt x="100" y="17"/>
                  </a:lnTo>
                  <a:close/>
                  <a:moveTo>
                    <a:pt x="122" y="5"/>
                  </a:moveTo>
                  <a:lnTo>
                    <a:pt x="125" y="5"/>
                  </a:lnTo>
                  <a:lnTo>
                    <a:pt x="128" y="6"/>
                  </a:lnTo>
                  <a:lnTo>
                    <a:pt x="140" y="22"/>
                  </a:lnTo>
                  <a:lnTo>
                    <a:pt x="148" y="41"/>
                  </a:lnTo>
                  <a:lnTo>
                    <a:pt x="150" y="61"/>
                  </a:lnTo>
                  <a:lnTo>
                    <a:pt x="148" y="81"/>
                  </a:lnTo>
                  <a:lnTo>
                    <a:pt x="140" y="100"/>
                  </a:lnTo>
                  <a:lnTo>
                    <a:pt x="128" y="116"/>
                  </a:lnTo>
                  <a:lnTo>
                    <a:pt x="125" y="118"/>
                  </a:lnTo>
                  <a:lnTo>
                    <a:pt x="122" y="118"/>
                  </a:lnTo>
                  <a:lnTo>
                    <a:pt x="120" y="118"/>
                  </a:lnTo>
                  <a:lnTo>
                    <a:pt x="118" y="116"/>
                  </a:lnTo>
                  <a:lnTo>
                    <a:pt x="117" y="114"/>
                  </a:lnTo>
                  <a:lnTo>
                    <a:pt x="116" y="112"/>
                  </a:lnTo>
                  <a:lnTo>
                    <a:pt x="117" y="109"/>
                  </a:lnTo>
                  <a:lnTo>
                    <a:pt x="118" y="106"/>
                  </a:lnTo>
                  <a:lnTo>
                    <a:pt x="128" y="93"/>
                  </a:lnTo>
                  <a:lnTo>
                    <a:pt x="134" y="78"/>
                  </a:lnTo>
                  <a:lnTo>
                    <a:pt x="137" y="61"/>
                  </a:lnTo>
                  <a:lnTo>
                    <a:pt x="134" y="45"/>
                  </a:lnTo>
                  <a:lnTo>
                    <a:pt x="128" y="29"/>
                  </a:lnTo>
                  <a:lnTo>
                    <a:pt x="118" y="16"/>
                  </a:lnTo>
                  <a:lnTo>
                    <a:pt x="117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8" y="6"/>
                  </a:lnTo>
                  <a:lnTo>
                    <a:pt x="120" y="5"/>
                  </a:lnTo>
                  <a:lnTo>
                    <a:pt x="122" y="5"/>
                  </a:lnTo>
                  <a:close/>
                  <a:moveTo>
                    <a:pt x="60" y="0"/>
                  </a:moveTo>
                  <a:lnTo>
                    <a:pt x="61" y="1"/>
                  </a:lnTo>
                  <a:lnTo>
                    <a:pt x="61" y="4"/>
                  </a:lnTo>
                  <a:lnTo>
                    <a:pt x="61" y="118"/>
                  </a:lnTo>
                  <a:lnTo>
                    <a:pt x="61" y="122"/>
                  </a:lnTo>
                  <a:lnTo>
                    <a:pt x="60" y="124"/>
                  </a:lnTo>
                  <a:lnTo>
                    <a:pt x="57" y="124"/>
                  </a:lnTo>
                  <a:lnTo>
                    <a:pt x="54" y="121"/>
                  </a:lnTo>
                  <a:lnTo>
                    <a:pt x="21" y="88"/>
                  </a:lnTo>
                  <a:lnTo>
                    <a:pt x="0" y="88"/>
                  </a:lnTo>
                  <a:lnTo>
                    <a:pt x="0" y="34"/>
                  </a:lnTo>
                  <a:lnTo>
                    <a:pt x="21" y="34"/>
                  </a:lnTo>
                  <a:lnTo>
                    <a:pt x="54" y="1"/>
                  </a:lnTo>
                  <a:lnTo>
                    <a:pt x="57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39A02AD2-BCCA-40FB-9093-21EDD5234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0958" y="4618389"/>
              <a:ext cx="254806" cy="225004"/>
            </a:xfrm>
            <a:custGeom>
              <a:avLst/>
              <a:gdLst>
                <a:gd name="T0" fmla="*/ 161 w 171"/>
                <a:gd name="T1" fmla="*/ 16 h 151"/>
                <a:gd name="T2" fmla="*/ 118 w 171"/>
                <a:gd name="T3" fmla="*/ 32 h 151"/>
                <a:gd name="T4" fmla="*/ 118 w 171"/>
                <a:gd name="T5" fmla="*/ 138 h 151"/>
                <a:gd name="T6" fmla="*/ 161 w 171"/>
                <a:gd name="T7" fmla="*/ 122 h 151"/>
                <a:gd name="T8" fmla="*/ 161 w 171"/>
                <a:gd name="T9" fmla="*/ 16 h 151"/>
                <a:gd name="T10" fmla="*/ 63 w 171"/>
                <a:gd name="T11" fmla="*/ 15 h 151"/>
                <a:gd name="T12" fmla="*/ 63 w 171"/>
                <a:gd name="T13" fmla="*/ 120 h 151"/>
                <a:gd name="T14" fmla="*/ 107 w 171"/>
                <a:gd name="T15" fmla="*/ 138 h 151"/>
                <a:gd name="T16" fmla="*/ 107 w 171"/>
                <a:gd name="T17" fmla="*/ 32 h 151"/>
                <a:gd name="T18" fmla="*/ 63 w 171"/>
                <a:gd name="T19" fmla="*/ 15 h 151"/>
                <a:gd name="T20" fmla="*/ 53 w 171"/>
                <a:gd name="T21" fmla="*/ 14 h 151"/>
                <a:gd name="T22" fmla="*/ 10 w 171"/>
                <a:gd name="T23" fmla="*/ 30 h 151"/>
                <a:gd name="T24" fmla="*/ 10 w 171"/>
                <a:gd name="T25" fmla="*/ 136 h 151"/>
                <a:gd name="T26" fmla="*/ 53 w 171"/>
                <a:gd name="T27" fmla="*/ 120 h 151"/>
                <a:gd name="T28" fmla="*/ 53 w 171"/>
                <a:gd name="T29" fmla="*/ 14 h 151"/>
                <a:gd name="T30" fmla="*/ 58 w 171"/>
                <a:gd name="T31" fmla="*/ 0 h 151"/>
                <a:gd name="T32" fmla="*/ 113 w 171"/>
                <a:gd name="T33" fmla="*/ 22 h 151"/>
                <a:gd name="T34" fmla="*/ 171 w 171"/>
                <a:gd name="T35" fmla="*/ 0 h 151"/>
                <a:gd name="T36" fmla="*/ 171 w 171"/>
                <a:gd name="T37" fmla="*/ 130 h 151"/>
                <a:gd name="T38" fmla="*/ 113 w 171"/>
                <a:gd name="T39" fmla="*/ 151 h 151"/>
                <a:gd name="T40" fmla="*/ 58 w 171"/>
                <a:gd name="T41" fmla="*/ 130 h 151"/>
                <a:gd name="T42" fmla="*/ 0 w 171"/>
                <a:gd name="T43" fmla="*/ 151 h 151"/>
                <a:gd name="T44" fmla="*/ 0 w 171"/>
                <a:gd name="T45" fmla="*/ 22 h 151"/>
                <a:gd name="T46" fmla="*/ 58 w 171"/>
                <a:gd name="T4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151">
                  <a:moveTo>
                    <a:pt x="161" y="16"/>
                  </a:moveTo>
                  <a:lnTo>
                    <a:pt x="118" y="32"/>
                  </a:lnTo>
                  <a:lnTo>
                    <a:pt x="118" y="138"/>
                  </a:lnTo>
                  <a:lnTo>
                    <a:pt x="161" y="122"/>
                  </a:lnTo>
                  <a:lnTo>
                    <a:pt x="161" y="16"/>
                  </a:lnTo>
                  <a:close/>
                  <a:moveTo>
                    <a:pt x="63" y="15"/>
                  </a:moveTo>
                  <a:lnTo>
                    <a:pt x="63" y="120"/>
                  </a:lnTo>
                  <a:lnTo>
                    <a:pt x="107" y="138"/>
                  </a:lnTo>
                  <a:lnTo>
                    <a:pt x="107" y="32"/>
                  </a:lnTo>
                  <a:lnTo>
                    <a:pt x="63" y="15"/>
                  </a:lnTo>
                  <a:close/>
                  <a:moveTo>
                    <a:pt x="53" y="14"/>
                  </a:moveTo>
                  <a:lnTo>
                    <a:pt x="10" y="30"/>
                  </a:lnTo>
                  <a:lnTo>
                    <a:pt x="10" y="136"/>
                  </a:lnTo>
                  <a:lnTo>
                    <a:pt x="53" y="120"/>
                  </a:lnTo>
                  <a:lnTo>
                    <a:pt x="53" y="14"/>
                  </a:lnTo>
                  <a:close/>
                  <a:moveTo>
                    <a:pt x="58" y="0"/>
                  </a:moveTo>
                  <a:lnTo>
                    <a:pt x="113" y="22"/>
                  </a:lnTo>
                  <a:lnTo>
                    <a:pt x="171" y="0"/>
                  </a:lnTo>
                  <a:lnTo>
                    <a:pt x="171" y="130"/>
                  </a:lnTo>
                  <a:lnTo>
                    <a:pt x="113" y="151"/>
                  </a:lnTo>
                  <a:lnTo>
                    <a:pt x="58" y="130"/>
                  </a:lnTo>
                  <a:lnTo>
                    <a:pt x="0" y="151"/>
                  </a:lnTo>
                  <a:lnTo>
                    <a:pt x="0" y="2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26">
              <a:extLst>
                <a:ext uri="{FF2B5EF4-FFF2-40B4-BE49-F238E27FC236}">
                  <a16:creationId xmlns:a16="http://schemas.microsoft.com/office/drawing/2014/main" id="{D7A7FAB5-128D-40D4-98FF-25C736E5B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543" y="3783935"/>
              <a:ext cx="280138" cy="280138"/>
            </a:xfrm>
            <a:custGeom>
              <a:avLst/>
              <a:gdLst>
                <a:gd name="T0" fmla="*/ 144 w 188"/>
                <a:gd name="T1" fmla="*/ 56 h 188"/>
                <a:gd name="T2" fmla="*/ 76 w 188"/>
                <a:gd name="T3" fmla="*/ 111 h 188"/>
                <a:gd name="T4" fmla="*/ 55 w 188"/>
                <a:gd name="T5" fmla="*/ 84 h 188"/>
                <a:gd name="T6" fmla="*/ 37 w 188"/>
                <a:gd name="T7" fmla="*/ 101 h 188"/>
                <a:gd name="T8" fmla="*/ 76 w 188"/>
                <a:gd name="T9" fmla="*/ 152 h 188"/>
                <a:gd name="T10" fmla="*/ 153 w 188"/>
                <a:gd name="T11" fmla="*/ 64 h 188"/>
                <a:gd name="T12" fmla="*/ 144 w 188"/>
                <a:gd name="T13" fmla="*/ 56 h 188"/>
                <a:gd name="T14" fmla="*/ 95 w 188"/>
                <a:gd name="T15" fmla="*/ 0 h 188"/>
                <a:gd name="T16" fmla="*/ 119 w 188"/>
                <a:gd name="T17" fmla="*/ 3 h 188"/>
                <a:gd name="T18" fmla="*/ 141 w 188"/>
                <a:gd name="T19" fmla="*/ 12 h 188"/>
                <a:gd name="T20" fmla="*/ 161 w 188"/>
                <a:gd name="T21" fmla="*/ 27 h 188"/>
                <a:gd name="T22" fmla="*/ 176 w 188"/>
                <a:gd name="T23" fmla="*/ 47 h 188"/>
                <a:gd name="T24" fmla="*/ 185 w 188"/>
                <a:gd name="T25" fmla="*/ 68 h 188"/>
                <a:gd name="T26" fmla="*/ 188 w 188"/>
                <a:gd name="T27" fmla="*/ 93 h 188"/>
                <a:gd name="T28" fmla="*/ 185 w 188"/>
                <a:gd name="T29" fmla="*/ 119 h 188"/>
                <a:gd name="T30" fmla="*/ 176 w 188"/>
                <a:gd name="T31" fmla="*/ 141 h 188"/>
                <a:gd name="T32" fmla="*/ 161 w 188"/>
                <a:gd name="T33" fmla="*/ 160 h 188"/>
                <a:gd name="T34" fmla="*/ 141 w 188"/>
                <a:gd name="T35" fmla="*/ 174 h 188"/>
                <a:gd name="T36" fmla="*/ 119 w 188"/>
                <a:gd name="T37" fmla="*/ 184 h 188"/>
                <a:gd name="T38" fmla="*/ 95 w 188"/>
                <a:gd name="T39" fmla="*/ 188 h 188"/>
                <a:gd name="T40" fmla="*/ 69 w 188"/>
                <a:gd name="T41" fmla="*/ 184 h 188"/>
                <a:gd name="T42" fmla="*/ 47 w 188"/>
                <a:gd name="T43" fmla="*/ 174 h 188"/>
                <a:gd name="T44" fmla="*/ 28 w 188"/>
                <a:gd name="T45" fmla="*/ 160 h 188"/>
                <a:gd name="T46" fmla="*/ 13 w 188"/>
                <a:gd name="T47" fmla="*/ 141 h 188"/>
                <a:gd name="T48" fmla="*/ 4 w 188"/>
                <a:gd name="T49" fmla="*/ 119 h 188"/>
                <a:gd name="T50" fmla="*/ 0 w 188"/>
                <a:gd name="T51" fmla="*/ 93 h 188"/>
                <a:gd name="T52" fmla="*/ 4 w 188"/>
                <a:gd name="T53" fmla="*/ 68 h 188"/>
                <a:gd name="T54" fmla="*/ 13 w 188"/>
                <a:gd name="T55" fmla="*/ 47 h 188"/>
                <a:gd name="T56" fmla="*/ 28 w 188"/>
                <a:gd name="T57" fmla="*/ 27 h 188"/>
                <a:gd name="T58" fmla="*/ 47 w 188"/>
                <a:gd name="T59" fmla="*/ 12 h 188"/>
                <a:gd name="T60" fmla="*/ 69 w 188"/>
                <a:gd name="T61" fmla="*/ 3 h 188"/>
                <a:gd name="T62" fmla="*/ 95 w 188"/>
                <a:gd name="T6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8" h="188">
                  <a:moveTo>
                    <a:pt x="144" y="56"/>
                  </a:moveTo>
                  <a:lnTo>
                    <a:pt x="76" y="111"/>
                  </a:lnTo>
                  <a:lnTo>
                    <a:pt x="55" y="84"/>
                  </a:lnTo>
                  <a:lnTo>
                    <a:pt x="37" y="101"/>
                  </a:lnTo>
                  <a:lnTo>
                    <a:pt x="76" y="152"/>
                  </a:lnTo>
                  <a:lnTo>
                    <a:pt x="153" y="64"/>
                  </a:lnTo>
                  <a:lnTo>
                    <a:pt x="144" y="56"/>
                  </a:lnTo>
                  <a:close/>
                  <a:moveTo>
                    <a:pt x="95" y="0"/>
                  </a:moveTo>
                  <a:lnTo>
                    <a:pt x="119" y="3"/>
                  </a:lnTo>
                  <a:lnTo>
                    <a:pt x="141" y="12"/>
                  </a:lnTo>
                  <a:lnTo>
                    <a:pt x="161" y="27"/>
                  </a:lnTo>
                  <a:lnTo>
                    <a:pt x="176" y="47"/>
                  </a:lnTo>
                  <a:lnTo>
                    <a:pt x="185" y="68"/>
                  </a:lnTo>
                  <a:lnTo>
                    <a:pt x="188" y="93"/>
                  </a:lnTo>
                  <a:lnTo>
                    <a:pt x="185" y="119"/>
                  </a:lnTo>
                  <a:lnTo>
                    <a:pt x="176" y="141"/>
                  </a:lnTo>
                  <a:lnTo>
                    <a:pt x="161" y="160"/>
                  </a:lnTo>
                  <a:lnTo>
                    <a:pt x="141" y="174"/>
                  </a:lnTo>
                  <a:lnTo>
                    <a:pt x="119" y="184"/>
                  </a:lnTo>
                  <a:lnTo>
                    <a:pt x="95" y="188"/>
                  </a:lnTo>
                  <a:lnTo>
                    <a:pt x="69" y="184"/>
                  </a:lnTo>
                  <a:lnTo>
                    <a:pt x="47" y="174"/>
                  </a:lnTo>
                  <a:lnTo>
                    <a:pt x="28" y="160"/>
                  </a:lnTo>
                  <a:lnTo>
                    <a:pt x="13" y="141"/>
                  </a:lnTo>
                  <a:lnTo>
                    <a:pt x="4" y="119"/>
                  </a:lnTo>
                  <a:lnTo>
                    <a:pt x="0" y="93"/>
                  </a:lnTo>
                  <a:lnTo>
                    <a:pt x="4" y="68"/>
                  </a:lnTo>
                  <a:lnTo>
                    <a:pt x="13" y="47"/>
                  </a:lnTo>
                  <a:lnTo>
                    <a:pt x="28" y="27"/>
                  </a:lnTo>
                  <a:lnTo>
                    <a:pt x="47" y="12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F893AD23-D09D-4820-8B49-DAB7C1977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2664" y="5744901"/>
              <a:ext cx="211593" cy="213084"/>
            </a:xfrm>
            <a:custGeom>
              <a:avLst/>
              <a:gdLst>
                <a:gd name="T0" fmla="*/ 66 w 142"/>
                <a:gd name="T1" fmla="*/ 76 h 143"/>
                <a:gd name="T2" fmla="*/ 142 w 142"/>
                <a:gd name="T3" fmla="*/ 76 h 143"/>
                <a:gd name="T4" fmla="*/ 141 w 142"/>
                <a:gd name="T5" fmla="*/ 143 h 143"/>
                <a:gd name="T6" fmla="*/ 66 w 142"/>
                <a:gd name="T7" fmla="*/ 132 h 143"/>
                <a:gd name="T8" fmla="*/ 66 w 142"/>
                <a:gd name="T9" fmla="*/ 76 h 143"/>
                <a:gd name="T10" fmla="*/ 0 w 142"/>
                <a:gd name="T11" fmla="*/ 76 h 143"/>
                <a:gd name="T12" fmla="*/ 57 w 142"/>
                <a:gd name="T13" fmla="*/ 76 h 143"/>
                <a:gd name="T14" fmla="*/ 57 w 142"/>
                <a:gd name="T15" fmla="*/ 131 h 143"/>
                <a:gd name="T16" fmla="*/ 0 w 142"/>
                <a:gd name="T17" fmla="*/ 123 h 143"/>
                <a:gd name="T18" fmla="*/ 0 w 142"/>
                <a:gd name="T19" fmla="*/ 76 h 143"/>
                <a:gd name="T20" fmla="*/ 57 w 142"/>
                <a:gd name="T21" fmla="*/ 14 h 143"/>
                <a:gd name="T22" fmla="*/ 57 w 142"/>
                <a:gd name="T23" fmla="*/ 67 h 143"/>
                <a:gd name="T24" fmla="*/ 0 w 142"/>
                <a:gd name="T25" fmla="*/ 67 h 143"/>
                <a:gd name="T26" fmla="*/ 0 w 142"/>
                <a:gd name="T27" fmla="*/ 20 h 143"/>
                <a:gd name="T28" fmla="*/ 57 w 142"/>
                <a:gd name="T29" fmla="*/ 14 h 143"/>
                <a:gd name="T30" fmla="*/ 141 w 142"/>
                <a:gd name="T31" fmla="*/ 0 h 143"/>
                <a:gd name="T32" fmla="*/ 141 w 142"/>
                <a:gd name="T33" fmla="*/ 67 h 143"/>
                <a:gd name="T34" fmla="*/ 66 w 142"/>
                <a:gd name="T35" fmla="*/ 67 h 143"/>
                <a:gd name="T36" fmla="*/ 66 w 142"/>
                <a:gd name="T37" fmla="*/ 12 h 143"/>
                <a:gd name="T38" fmla="*/ 141 w 142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143">
                  <a:moveTo>
                    <a:pt x="66" y="76"/>
                  </a:moveTo>
                  <a:lnTo>
                    <a:pt x="142" y="76"/>
                  </a:lnTo>
                  <a:lnTo>
                    <a:pt x="141" y="143"/>
                  </a:lnTo>
                  <a:lnTo>
                    <a:pt x="66" y="132"/>
                  </a:lnTo>
                  <a:lnTo>
                    <a:pt x="66" y="76"/>
                  </a:lnTo>
                  <a:close/>
                  <a:moveTo>
                    <a:pt x="0" y="76"/>
                  </a:moveTo>
                  <a:lnTo>
                    <a:pt x="57" y="76"/>
                  </a:lnTo>
                  <a:lnTo>
                    <a:pt x="57" y="131"/>
                  </a:lnTo>
                  <a:lnTo>
                    <a:pt x="0" y="123"/>
                  </a:lnTo>
                  <a:lnTo>
                    <a:pt x="0" y="76"/>
                  </a:lnTo>
                  <a:close/>
                  <a:moveTo>
                    <a:pt x="57" y="14"/>
                  </a:moveTo>
                  <a:lnTo>
                    <a:pt x="57" y="67"/>
                  </a:lnTo>
                  <a:lnTo>
                    <a:pt x="0" y="67"/>
                  </a:lnTo>
                  <a:lnTo>
                    <a:pt x="0" y="20"/>
                  </a:lnTo>
                  <a:lnTo>
                    <a:pt x="57" y="14"/>
                  </a:lnTo>
                  <a:close/>
                  <a:moveTo>
                    <a:pt x="141" y="0"/>
                  </a:moveTo>
                  <a:lnTo>
                    <a:pt x="141" y="67"/>
                  </a:lnTo>
                  <a:lnTo>
                    <a:pt x="66" y="67"/>
                  </a:lnTo>
                  <a:lnTo>
                    <a:pt x="66" y="1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28">
              <a:extLst>
                <a:ext uri="{FF2B5EF4-FFF2-40B4-BE49-F238E27FC236}">
                  <a16:creationId xmlns:a16="http://schemas.microsoft.com/office/drawing/2014/main" id="{F7AB094B-E545-4FCB-81E0-316917FB6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4680" y="5700198"/>
              <a:ext cx="184771" cy="186262"/>
            </a:xfrm>
            <a:custGeom>
              <a:avLst/>
              <a:gdLst>
                <a:gd name="T0" fmla="*/ 77 w 124"/>
                <a:gd name="T1" fmla="*/ 105 h 125"/>
                <a:gd name="T2" fmla="*/ 54 w 124"/>
                <a:gd name="T3" fmla="*/ 108 h 125"/>
                <a:gd name="T4" fmla="*/ 19 w 124"/>
                <a:gd name="T5" fmla="*/ 44 h 125"/>
                <a:gd name="T6" fmla="*/ 19 w 124"/>
                <a:gd name="T7" fmla="*/ 80 h 125"/>
                <a:gd name="T8" fmla="*/ 17 w 124"/>
                <a:gd name="T9" fmla="*/ 49 h 125"/>
                <a:gd name="T10" fmla="*/ 106 w 124"/>
                <a:gd name="T11" fmla="*/ 50 h 125"/>
                <a:gd name="T12" fmla="*/ 97 w 124"/>
                <a:gd name="T13" fmla="*/ 92 h 125"/>
                <a:gd name="T14" fmla="*/ 101 w 124"/>
                <a:gd name="T15" fmla="*/ 56 h 125"/>
                <a:gd name="T16" fmla="*/ 102 w 124"/>
                <a:gd name="T17" fmla="*/ 41 h 125"/>
                <a:gd name="T18" fmla="*/ 93 w 124"/>
                <a:gd name="T19" fmla="*/ 29 h 125"/>
                <a:gd name="T20" fmla="*/ 86 w 124"/>
                <a:gd name="T21" fmla="*/ 32 h 125"/>
                <a:gd name="T22" fmla="*/ 85 w 124"/>
                <a:gd name="T23" fmla="*/ 40 h 125"/>
                <a:gd name="T24" fmla="*/ 92 w 124"/>
                <a:gd name="T25" fmla="*/ 50 h 125"/>
                <a:gd name="T26" fmla="*/ 93 w 124"/>
                <a:gd name="T27" fmla="*/ 64 h 125"/>
                <a:gd name="T28" fmla="*/ 85 w 124"/>
                <a:gd name="T29" fmla="*/ 90 h 125"/>
                <a:gd name="T30" fmla="*/ 73 w 124"/>
                <a:gd name="T31" fmla="*/ 41 h 125"/>
                <a:gd name="T32" fmla="*/ 76 w 124"/>
                <a:gd name="T33" fmla="*/ 38 h 125"/>
                <a:gd name="T34" fmla="*/ 72 w 124"/>
                <a:gd name="T35" fmla="*/ 37 h 125"/>
                <a:gd name="T36" fmla="*/ 64 w 124"/>
                <a:gd name="T37" fmla="*/ 37 h 125"/>
                <a:gd name="T38" fmla="*/ 54 w 124"/>
                <a:gd name="T39" fmla="*/ 37 h 125"/>
                <a:gd name="T40" fmla="*/ 48 w 124"/>
                <a:gd name="T41" fmla="*/ 37 h 125"/>
                <a:gd name="T42" fmla="*/ 46 w 124"/>
                <a:gd name="T43" fmla="*/ 40 h 125"/>
                <a:gd name="T44" fmla="*/ 50 w 124"/>
                <a:gd name="T45" fmla="*/ 41 h 125"/>
                <a:gd name="T46" fmla="*/ 50 w 124"/>
                <a:gd name="T47" fmla="*/ 90 h 125"/>
                <a:gd name="T48" fmla="*/ 37 w 124"/>
                <a:gd name="T49" fmla="*/ 41 h 125"/>
                <a:gd name="T50" fmla="*/ 40 w 124"/>
                <a:gd name="T51" fmla="*/ 38 h 125"/>
                <a:gd name="T52" fmla="*/ 37 w 124"/>
                <a:gd name="T53" fmla="*/ 37 h 125"/>
                <a:gd name="T54" fmla="*/ 29 w 124"/>
                <a:gd name="T55" fmla="*/ 37 h 125"/>
                <a:gd name="T56" fmla="*/ 33 w 124"/>
                <a:gd name="T57" fmla="*/ 26 h 125"/>
                <a:gd name="T58" fmla="*/ 61 w 124"/>
                <a:gd name="T59" fmla="*/ 8 h 125"/>
                <a:gd name="T60" fmla="*/ 17 w 124"/>
                <a:gd name="T61" fmla="*/ 30 h 125"/>
                <a:gd name="T62" fmla="*/ 11 w 124"/>
                <a:gd name="T63" fmla="*/ 80 h 125"/>
                <a:gd name="T64" fmla="*/ 45 w 124"/>
                <a:gd name="T65" fmla="*/ 114 h 125"/>
                <a:gd name="T66" fmla="*/ 94 w 124"/>
                <a:gd name="T67" fmla="*/ 106 h 125"/>
                <a:gd name="T68" fmla="*/ 116 w 124"/>
                <a:gd name="T69" fmla="*/ 62 h 125"/>
                <a:gd name="T70" fmla="*/ 94 w 124"/>
                <a:gd name="T71" fmla="*/ 18 h 125"/>
                <a:gd name="T72" fmla="*/ 61 w 124"/>
                <a:gd name="T73" fmla="*/ 0 h 125"/>
                <a:gd name="T74" fmla="*/ 112 w 124"/>
                <a:gd name="T75" fmla="*/ 25 h 125"/>
                <a:gd name="T76" fmla="*/ 121 w 124"/>
                <a:gd name="T77" fmla="*/ 82 h 125"/>
                <a:gd name="T78" fmla="*/ 81 w 124"/>
                <a:gd name="T79" fmla="*/ 121 h 125"/>
                <a:gd name="T80" fmla="*/ 25 w 124"/>
                <a:gd name="T81" fmla="*/ 113 h 125"/>
                <a:gd name="T82" fmla="*/ 0 w 124"/>
                <a:gd name="T83" fmla="*/ 62 h 125"/>
                <a:gd name="T84" fmla="*/ 25 w 124"/>
                <a:gd name="T85" fmla="*/ 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25">
                  <a:moveTo>
                    <a:pt x="62" y="66"/>
                  </a:moveTo>
                  <a:lnTo>
                    <a:pt x="77" y="105"/>
                  </a:lnTo>
                  <a:lnTo>
                    <a:pt x="77" y="105"/>
                  </a:lnTo>
                  <a:lnTo>
                    <a:pt x="69" y="108"/>
                  </a:lnTo>
                  <a:lnTo>
                    <a:pt x="61" y="108"/>
                  </a:lnTo>
                  <a:lnTo>
                    <a:pt x="54" y="108"/>
                  </a:lnTo>
                  <a:lnTo>
                    <a:pt x="49" y="106"/>
                  </a:lnTo>
                  <a:lnTo>
                    <a:pt x="62" y="66"/>
                  </a:lnTo>
                  <a:close/>
                  <a:moveTo>
                    <a:pt x="19" y="44"/>
                  </a:moveTo>
                  <a:lnTo>
                    <a:pt x="41" y="104"/>
                  </a:lnTo>
                  <a:lnTo>
                    <a:pt x="28" y="93"/>
                  </a:lnTo>
                  <a:lnTo>
                    <a:pt x="19" y="80"/>
                  </a:lnTo>
                  <a:lnTo>
                    <a:pt x="15" y="62"/>
                  </a:lnTo>
                  <a:lnTo>
                    <a:pt x="16" y="56"/>
                  </a:lnTo>
                  <a:lnTo>
                    <a:pt x="17" y="49"/>
                  </a:lnTo>
                  <a:lnTo>
                    <a:pt x="19" y="44"/>
                  </a:lnTo>
                  <a:close/>
                  <a:moveTo>
                    <a:pt x="102" y="41"/>
                  </a:moveTo>
                  <a:lnTo>
                    <a:pt x="106" y="50"/>
                  </a:lnTo>
                  <a:lnTo>
                    <a:pt x="109" y="62"/>
                  </a:lnTo>
                  <a:lnTo>
                    <a:pt x="105" y="78"/>
                  </a:lnTo>
                  <a:lnTo>
                    <a:pt x="97" y="92"/>
                  </a:lnTo>
                  <a:lnTo>
                    <a:pt x="85" y="101"/>
                  </a:lnTo>
                  <a:lnTo>
                    <a:pt x="100" y="61"/>
                  </a:lnTo>
                  <a:lnTo>
                    <a:pt x="101" y="56"/>
                  </a:lnTo>
                  <a:lnTo>
                    <a:pt x="102" y="50"/>
                  </a:lnTo>
                  <a:lnTo>
                    <a:pt x="102" y="45"/>
                  </a:lnTo>
                  <a:lnTo>
                    <a:pt x="102" y="41"/>
                  </a:lnTo>
                  <a:close/>
                  <a:moveTo>
                    <a:pt x="61" y="17"/>
                  </a:moveTo>
                  <a:lnTo>
                    <a:pt x="78" y="20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6" y="32"/>
                  </a:lnTo>
                  <a:lnTo>
                    <a:pt x="85" y="33"/>
                  </a:lnTo>
                  <a:lnTo>
                    <a:pt x="85" y="37"/>
                  </a:lnTo>
                  <a:lnTo>
                    <a:pt x="85" y="40"/>
                  </a:lnTo>
                  <a:lnTo>
                    <a:pt x="88" y="44"/>
                  </a:lnTo>
                  <a:lnTo>
                    <a:pt x="89" y="48"/>
                  </a:lnTo>
                  <a:lnTo>
                    <a:pt x="92" y="50"/>
                  </a:lnTo>
                  <a:lnTo>
                    <a:pt x="93" y="54"/>
                  </a:lnTo>
                  <a:lnTo>
                    <a:pt x="93" y="60"/>
                  </a:lnTo>
                  <a:lnTo>
                    <a:pt x="93" y="64"/>
                  </a:lnTo>
                  <a:lnTo>
                    <a:pt x="92" y="69"/>
                  </a:lnTo>
                  <a:lnTo>
                    <a:pt x="89" y="74"/>
                  </a:lnTo>
                  <a:lnTo>
                    <a:pt x="85" y="90"/>
                  </a:lnTo>
                  <a:lnTo>
                    <a:pt x="68" y="41"/>
                  </a:lnTo>
                  <a:lnTo>
                    <a:pt x="70" y="41"/>
                  </a:lnTo>
                  <a:lnTo>
                    <a:pt x="73" y="41"/>
                  </a:lnTo>
                  <a:lnTo>
                    <a:pt x="73" y="41"/>
                  </a:lnTo>
                  <a:lnTo>
                    <a:pt x="74" y="40"/>
                  </a:lnTo>
                  <a:lnTo>
                    <a:pt x="76" y="38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72" y="37"/>
                  </a:lnTo>
                  <a:lnTo>
                    <a:pt x="70" y="37"/>
                  </a:lnTo>
                  <a:lnTo>
                    <a:pt x="68" y="37"/>
                  </a:lnTo>
                  <a:lnTo>
                    <a:pt x="64" y="37"/>
                  </a:lnTo>
                  <a:lnTo>
                    <a:pt x="61" y="37"/>
                  </a:lnTo>
                  <a:lnTo>
                    <a:pt x="57" y="37"/>
                  </a:lnTo>
                  <a:lnTo>
                    <a:pt x="54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8" y="37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3" y="41"/>
                  </a:lnTo>
                  <a:lnTo>
                    <a:pt x="60" y="60"/>
                  </a:lnTo>
                  <a:lnTo>
                    <a:pt x="50" y="90"/>
                  </a:lnTo>
                  <a:lnTo>
                    <a:pt x="33" y="41"/>
                  </a:lnTo>
                  <a:lnTo>
                    <a:pt x="36" y="41"/>
                  </a:lnTo>
                  <a:lnTo>
                    <a:pt x="37" y="41"/>
                  </a:lnTo>
                  <a:lnTo>
                    <a:pt x="39" y="41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2" y="37"/>
                  </a:lnTo>
                  <a:lnTo>
                    <a:pt x="29" y="37"/>
                  </a:lnTo>
                  <a:lnTo>
                    <a:pt x="25" y="37"/>
                  </a:lnTo>
                  <a:lnTo>
                    <a:pt x="23" y="37"/>
                  </a:lnTo>
                  <a:lnTo>
                    <a:pt x="33" y="26"/>
                  </a:lnTo>
                  <a:lnTo>
                    <a:pt x="46" y="20"/>
                  </a:lnTo>
                  <a:lnTo>
                    <a:pt x="61" y="17"/>
                  </a:lnTo>
                  <a:close/>
                  <a:moveTo>
                    <a:pt x="61" y="8"/>
                  </a:moveTo>
                  <a:lnTo>
                    <a:pt x="45" y="10"/>
                  </a:lnTo>
                  <a:lnTo>
                    <a:pt x="29" y="18"/>
                  </a:lnTo>
                  <a:lnTo>
                    <a:pt x="17" y="30"/>
                  </a:lnTo>
                  <a:lnTo>
                    <a:pt x="11" y="45"/>
                  </a:lnTo>
                  <a:lnTo>
                    <a:pt x="8" y="62"/>
                  </a:lnTo>
                  <a:lnTo>
                    <a:pt x="11" y="80"/>
                  </a:lnTo>
                  <a:lnTo>
                    <a:pt x="17" y="94"/>
                  </a:lnTo>
                  <a:lnTo>
                    <a:pt x="29" y="106"/>
                  </a:lnTo>
                  <a:lnTo>
                    <a:pt x="45" y="114"/>
                  </a:lnTo>
                  <a:lnTo>
                    <a:pt x="61" y="117"/>
                  </a:lnTo>
                  <a:lnTo>
                    <a:pt x="78" y="114"/>
                  </a:lnTo>
                  <a:lnTo>
                    <a:pt x="94" y="106"/>
                  </a:lnTo>
                  <a:lnTo>
                    <a:pt x="105" y="94"/>
                  </a:lnTo>
                  <a:lnTo>
                    <a:pt x="113" y="80"/>
                  </a:lnTo>
                  <a:lnTo>
                    <a:pt x="116" y="62"/>
                  </a:lnTo>
                  <a:lnTo>
                    <a:pt x="113" y="45"/>
                  </a:lnTo>
                  <a:lnTo>
                    <a:pt x="105" y="30"/>
                  </a:lnTo>
                  <a:lnTo>
                    <a:pt x="94" y="18"/>
                  </a:lnTo>
                  <a:lnTo>
                    <a:pt x="78" y="10"/>
                  </a:lnTo>
                  <a:lnTo>
                    <a:pt x="61" y="8"/>
                  </a:lnTo>
                  <a:close/>
                  <a:moveTo>
                    <a:pt x="61" y="0"/>
                  </a:moveTo>
                  <a:lnTo>
                    <a:pt x="81" y="4"/>
                  </a:lnTo>
                  <a:lnTo>
                    <a:pt x="98" y="12"/>
                  </a:lnTo>
                  <a:lnTo>
                    <a:pt x="112" y="25"/>
                  </a:lnTo>
                  <a:lnTo>
                    <a:pt x="121" y="42"/>
                  </a:lnTo>
                  <a:lnTo>
                    <a:pt x="124" y="62"/>
                  </a:lnTo>
                  <a:lnTo>
                    <a:pt x="121" y="82"/>
                  </a:lnTo>
                  <a:lnTo>
                    <a:pt x="112" y="100"/>
                  </a:lnTo>
                  <a:lnTo>
                    <a:pt x="98" y="113"/>
                  </a:lnTo>
                  <a:lnTo>
                    <a:pt x="81" y="121"/>
                  </a:lnTo>
                  <a:lnTo>
                    <a:pt x="61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29">
              <a:extLst>
                <a:ext uri="{FF2B5EF4-FFF2-40B4-BE49-F238E27FC236}">
                  <a16:creationId xmlns:a16="http://schemas.microsoft.com/office/drawing/2014/main" id="{EB267CDF-EF7A-4ABB-B9B6-7E43F6EEB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6041430"/>
              <a:ext cx="247356" cy="247356"/>
            </a:xfrm>
            <a:custGeom>
              <a:avLst/>
              <a:gdLst>
                <a:gd name="T0" fmla="*/ 46 w 166"/>
                <a:gd name="T1" fmla="*/ 0 h 166"/>
                <a:gd name="T2" fmla="*/ 65 w 166"/>
                <a:gd name="T3" fmla="*/ 4 h 166"/>
                <a:gd name="T4" fmla="*/ 80 w 166"/>
                <a:gd name="T5" fmla="*/ 14 h 166"/>
                <a:gd name="T6" fmla="*/ 89 w 166"/>
                <a:gd name="T7" fmla="*/ 29 h 166"/>
                <a:gd name="T8" fmla="*/ 93 w 166"/>
                <a:gd name="T9" fmla="*/ 46 h 166"/>
                <a:gd name="T10" fmla="*/ 92 w 166"/>
                <a:gd name="T11" fmla="*/ 58 h 166"/>
                <a:gd name="T12" fmla="*/ 88 w 166"/>
                <a:gd name="T13" fmla="*/ 69 h 166"/>
                <a:gd name="T14" fmla="*/ 162 w 166"/>
                <a:gd name="T15" fmla="*/ 133 h 166"/>
                <a:gd name="T16" fmla="*/ 165 w 166"/>
                <a:gd name="T17" fmla="*/ 135 h 166"/>
                <a:gd name="T18" fmla="*/ 166 w 166"/>
                <a:gd name="T19" fmla="*/ 139 h 166"/>
                <a:gd name="T20" fmla="*/ 165 w 166"/>
                <a:gd name="T21" fmla="*/ 143 h 166"/>
                <a:gd name="T22" fmla="*/ 164 w 166"/>
                <a:gd name="T23" fmla="*/ 146 h 166"/>
                <a:gd name="T24" fmla="*/ 146 w 166"/>
                <a:gd name="T25" fmla="*/ 163 h 166"/>
                <a:gd name="T26" fmla="*/ 144 w 166"/>
                <a:gd name="T27" fmla="*/ 165 h 166"/>
                <a:gd name="T28" fmla="*/ 140 w 166"/>
                <a:gd name="T29" fmla="*/ 166 h 166"/>
                <a:gd name="T30" fmla="*/ 136 w 166"/>
                <a:gd name="T31" fmla="*/ 165 h 166"/>
                <a:gd name="T32" fmla="*/ 133 w 166"/>
                <a:gd name="T33" fmla="*/ 162 h 166"/>
                <a:gd name="T34" fmla="*/ 69 w 166"/>
                <a:gd name="T35" fmla="*/ 88 h 166"/>
                <a:gd name="T36" fmla="*/ 58 w 166"/>
                <a:gd name="T37" fmla="*/ 92 h 166"/>
                <a:gd name="T38" fmla="*/ 46 w 166"/>
                <a:gd name="T39" fmla="*/ 93 h 166"/>
                <a:gd name="T40" fmla="*/ 29 w 166"/>
                <a:gd name="T41" fmla="*/ 90 h 166"/>
                <a:gd name="T42" fmla="*/ 13 w 166"/>
                <a:gd name="T43" fmla="*/ 80 h 166"/>
                <a:gd name="T44" fmla="*/ 4 w 166"/>
                <a:gd name="T45" fmla="*/ 65 h 166"/>
                <a:gd name="T46" fmla="*/ 0 w 166"/>
                <a:gd name="T47" fmla="*/ 46 h 166"/>
                <a:gd name="T48" fmla="*/ 1 w 166"/>
                <a:gd name="T49" fmla="*/ 40 h 166"/>
                <a:gd name="T50" fmla="*/ 3 w 166"/>
                <a:gd name="T51" fmla="*/ 33 h 166"/>
                <a:gd name="T52" fmla="*/ 29 w 166"/>
                <a:gd name="T53" fmla="*/ 60 h 166"/>
                <a:gd name="T54" fmla="*/ 33 w 166"/>
                <a:gd name="T55" fmla="*/ 62 h 166"/>
                <a:gd name="T56" fmla="*/ 36 w 166"/>
                <a:gd name="T57" fmla="*/ 64 h 166"/>
                <a:gd name="T58" fmla="*/ 40 w 166"/>
                <a:gd name="T59" fmla="*/ 62 h 166"/>
                <a:gd name="T60" fmla="*/ 44 w 166"/>
                <a:gd name="T61" fmla="*/ 60 h 166"/>
                <a:gd name="T62" fmla="*/ 60 w 166"/>
                <a:gd name="T63" fmla="*/ 44 h 166"/>
                <a:gd name="T64" fmla="*/ 62 w 166"/>
                <a:gd name="T65" fmla="*/ 41 h 166"/>
                <a:gd name="T66" fmla="*/ 64 w 166"/>
                <a:gd name="T67" fmla="*/ 37 h 166"/>
                <a:gd name="T68" fmla="*/ 62 w 166"/>
                <a:gd name="T69" fmla="*/ 33 h 166"/>
                <a:gd name="T70" fmla="*/ 60 w 166"/>
                <a:gd name="T71" fmla="*/ 29 h 166"/>
                <a:gd name="T72" fmla="*/ 33 w 166"/>
                <a:gd name="T73" fmla="*/ 2 h 166"/>
                <a:gd name="T74" fmla="*/ 40 w 166"/>
                <a:gd name="T75" fmla="*/ 1 h 166"/>
                <a:gd name="T76" fmla="*/ 46 w 166"/>
                <a:gd name="T7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166">
                  <a:moveTo>
                    <a:pt x="46" y="0"/>
                  </a:moveTo>
                  <a:lnTo>
                    <a:pt x="65" y="4"/>
                  </a:lnTo>
                  <a:lnTo>
                    <a:pt x="80" y="14"/>
                  </a:lnTo>
                  <a:lnTo>
                    <a:pt x="89" y="29"/>
                  </a:lnTo>
                  <a:lnTo>
                    <a:pt x="93" y="46"/>
                  </a:lnTo>
                  <a:lnTo>
                    <a:pt x="92" y="58"/>
                  </a:lnTo>
                  <a:lnTo>
                    <a:pt x="88" y="69"/>
                  </a:lnTo>
                  <a:lnTo>
                    <a:pt x="162" y="133"/>
                  </a:lnTo>
                  <a:lnTo>
                    <a:pt x="165" y="135"/>
                  </a:lnTo>
                  <a:lnTo>
                    <a:pt x="166" y="139"/>
                  </a:lnTo>
                  <a:lnTo>
                    <a:pt x="165" y="143"/>
                  </a:lnTo>
                  <a:lnTo>
                    <a:pt x="164" y="146"/>
                  </a:lnTo>
                  <a:lnTo>
                    <a:pt x="146" y="163"/>
                  </a:lnTo>
                  <a:lnTo>
                    <a:pt x="144" y="165"/>
                  </a:lnTo>
                  <a:lnTo>
                    <a:pt x="140" y="166"/>
                  </a:lnTo>
                  <a:lnTo>
                    <a:pt x="136" y="165"/>
                  </a:lnTo>
                  <a:lnTo>
                    <a:pt x="133" y="162"/>
                  </a:lnTo>
                  <a:lnTo>
                    <a:pt x="69" y="88"/>
                  </a:lnTo>
                  <a:lnTo>
                    <a:pt x="58" y="92"/>
                  </a:lnTo>
                  <a:lnTo>
                    <a:pt x="46" y="93"/>
                  </a:lnTo>
                  <a:lnTo>
                    <a:pt x="29" y="90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6"/>
                  </a:lnTo>
                  <a:lnTo>
                    <a:pt x="1" y="40"/>
                  </a:lnTo>
                  <a:lnTo>
                    <a:pt x="3" y="33"/>
                  </a:lnTo>
                  <a:lnTo>
                    <a:pt x="29" y="60"/>
                  </a:lnTo>
                  <a:lnTo>
                    <a:pt x="33" y="62"/>
                  </a:lnTo>
                  <a:lnTo>
                    <a:pt x="36" y="64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60" y="44"/>
                  </a:lnTo>
                  <a:lnTo>
                    <a:pt x="62" y="41"/>
                  </a:lnTo>
                  <a:lnTo>
                    <a:pt x="64" y="37"/>
                  </a:lnTo>
                  <a:lnTo>
                    <a:pt x="62" y="33"/>
                  </a:lnTo>
                  <a:lnTo>
                    <a:pt x="60" y="29"/>
                  </a:lnTo>
                  <a:lnTo>
                    <a:pt x="33" y="2"/>
                  </a:lnTo>
                  <a:lnTo>
                    <a:pt x="40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30">
              <a:extLst>
                <a:ext uri="{FF2B5EF4-FFF2-40B4-BE49-F238E27FC236}">
                  <a16:creationId xmlns:a16="http://schemas.microsoft.com/office/drawing/2014/main" id="{7CB6B481-931D-437F-AE77-62ECF095A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656" y="5808975"/>
              <a:ext cx="242885" cy="372523"/>
            </a:xfrm>
            <a:custGeom>
              <a:avLst/>
              <a:gdLst>
                <a:gd name="T0" fmla="*/ 98 w 163"/>
                <a:gd name="T1" fmla="*/ 73 h 250"/>
                <a:gd name="T2" fmla="*/ 30 w 163"/>
                <a:gd name="T3" fmla="*/ 185 h 250"/>
                <a:gd name="T4" fmla="*/ 44 w 163"/>
                <a:gd name="T5" fmla="*/ 194 h 250"/>
                <a:gd name="T6" fmla="*/ 111 w 163"/>
                <a:gd name="T7" fmla="*/ 81 h 250"/>
                <a:gd name="T8" fmla="*/ 98 w 163"/>
                <a:gd name="T9" fmla="*/ 73 h 250"/>
                <a:gd name="T10" fmla="*/ 89 w 163"/>
                <a:gd name="T11" fmla="*/ 40 h 250"/>
                <a:gd name="T12" fmla="*/ 145 w 163"/>
                <a:gd name="T13" fmla="*/ 74 h 250"/>
                <a:gd name="T14" fmla="*/ 56 w 163"/>
                <a:gd name="T15" fmla="*/ 222 h 250"/>
                <a:gd name="T16" fmla="*/ 1 w 163"/>
                <a:gd name="T17" fmla="*/ 250 h 250"/>
                <a:gd name="T18" fmla="*/ 0 w 163"/>
                <a:gd name="T19" fmla="*/ 189 h 250"/>
                <a:gd name="T20" fmla="*/ 89 w 163"/>
                <a:gd name="T21" fmla="*/ 40 h 250"/>
                <a:gd name="T22" fmla="*/ 135 w 163"/>
                <a:gd name="T23" fmla="*/ 0 h 250"/>
                <a:gd name="T24" fmla="*/ 147 w 163"/>
                <a:gd name="T25" fmla="*/ 5 h 250"/>
                <a:gd name="T26" fmla="*/ 158 w 163"/>
                <a:gd name="T27" fmla="*/ 13 h 250"/>
                <a:gd name="T28" fmla="*/ 163 w 163"/>
                <a:gd name="T29" fmla="*/ 25 h 250"/>
                <a:gd name="T30" fmla="*/ 163 w 163"/>
                <a:gd name="T31" fmla="*/ 32 h 250"/>
                <a:gd name="T32" fmla="*/ 163 w 163"/>
                <a:gd name="T33" fmla="*/ 40 h 250"/>
                <a:gd name="T34" fmla="*/ 162 w 163"/>
                <a:gd name="T35" fmla="*/ 47 h 250"/>
                <a:gd name="T36" fmla="*/ 151 w 163"/>
                <a:gd name="T37" fmla="*/ 63 h 250"/>
                <a:gd name="T38" fmla="*/ 96 w 163"/>
                <a:gd name="T39" fmla="*/ 28 h 250"/>
                <a:gd name="T40" fmla="*/ 105 w 163"/>
                <a:gd name="T41" fmla="*/ 12 h 250"/>
                <a:gd name="T42" fmla="*/ 110 w 163"/>
                <a:gd name="T43" fmla="*/ 8 h 250"/>
                <a:gd name="T44" fmla="*/ 115 w 163"/>
                <a:gd name="T45" fmla="*/ 4 h 250"/>
                <a:gd name="T46" fmla="*/ 123 w 163"/>
                <a:gd name="T47" fmla="*/ 1 h 250"/>
                <a:gd name="T48" fmla="*/ 135 w 163"/>
                <a:gd name="T4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250">
                  <a:moveTo>
                    <a:pt x="98" y="73"/>
                  </a:moveTo>
                  <a:lnTo>
                    <a:pt x="30" y="185"/>
                  </a:lnTo>
                  <a:lnTo>
                    <a:pt x="44" y="194"/>
                  </a:lnTo>
                  <a:lnTo>
                    <a:pt x="111" y="81"/>
                  </a:lnTo>
                  <a:lnTo>
                    <a:pt x="98" y="73"/>
                  </a:lnTo>
                  <a:close/>
                  <a:moveTo>
                    <a:pt x="89" y="40"/>
                  </a:moveTo>
                  <a:lnTo>
                    <a:pt x="145" y="74"/>
                  </a:lnTo>
                  <a:lnTo>
                    <a:pt x="56" y="222"/>
                  </a:lnTo>
                  <a:lnTo>
                    <a:pt x="1" y="250"/>
                  </a:lnTo>
                  <a:lnTo>
                    <a:pt x="0" y="189"/>
                  </a:lnTo>
                  <a:lnTo>
                    <a:pt x="89" y="40"/>
                  </a:lnTo>
                  <a:close/>
                  <a:moveTo>
                    <a:pt x="135" y="0"/>
                  </a:moveTo>
                  <a:lnTo>
                    <a:pt x="147" y="5"/>
                  </a:lnTo>
                  <a:lnTo>
                    <a:pt x="158" y="13"/>
                  </a:lnTo>
                  <a:lnTo>
                    <a:pt x="163" y="25"/>
                  </a:lnTo>
                  <a:lnTo>
                    <a:pt x="163" y="32"/>
                  </a:lnTo>
                  <a:lnTo>
                    <a:pt x="163" y="40"/>
                  </a:lnTo>
                  <a:lnTo>
                    <a:pt x="162" y="47"/>
                  </a:lnTo>
                  <a:lnTo>
                    <a:pt x="151" y="63"/>
                  </a:lnTo>
                  <a:lnTo>
                    <a:pt x="96" y="28"/>
                  </a:lnTo>
                  <a:lnTo>
                    <a:pt x="105" y="12"/>
                  </a:lnTo>
                  <a:lnTo>
                    <a:pt x="110" y="8"/>
                  </a:lnTo>
                  <a:lnTo>
                    <a:pt x="115" y="4"/>
                  </a:lnTo>
                  <a:lnTo>
                    <a:pt x="123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31">
              <a:extLst>
                <a:ext uri="{FF2B5EF4-FFF2-40B4-BE49-F238E27FC236}">
                  <a16:creationId xmlns:a16="http://schemas.microsoft.com/office/drawing/2014/main" id="{6EA7E146-232B-4DF1-9052-B509CE575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205" y="5819406"/>
              <a:ext cx="207124" cy="236925"/>
            </a:xfrm>
            <a:custGeom>
              <a:avLst/>
              <a:gdLst>
                <a:gd name="T0" fmla="*/ 89 w 139"/>
                <a:gd name="T1" fmla="*/ 79 h 159"/>
                <a:gd name="T2" fmla="*/ 119 w 139"/>
                <a:gd name="T3" fmla="*/ 109 h 159"/>
                <a:gd name="T4" fmla="*/ 89 w 139"/>
                <a:gd name="T5" fmla="*/ 139 h 159"/>
                <a:gd name="T6" fmla="*/ 79 w 139"/>
                <a:gd name="T7" fmla="*/ 129 h 159"/>
                <a:gd name="T8" fmla="*/ 99 w 139"/>
                <a:gd name="T9" fmla="*/ 109 h 159"/>
                <a:gd name="T10" fmla="*/ 79 w 139"/>
                <a:gd name="T11" fmla="*/ 89 h 159"/>
                <a:gd name="T12" fmla="*/ 89 w 139"/>
                <a:gd name="T13" fmla="*/ 79 h 159"/>
                <a:gd name="T14" fmla="*/ 49 w 139"/>
                <a:gd name="T15" fmla="*/ 79 h 159"/>
                <a:gd name="T16" fmla="*/ 59 w 139"/>
                <a:gd name="T17" fmla="*/ 89 h 159"/>
                <a:gd name="T18" fmla="*/ 40 w 139"/>
                <a:gd name="T19" fmla="*/ 109 h 159"/>
                <a:gd name="T20" fmla="*/ 59 w 139"/>
                <a:gd name="T21" fmla="*/ 129 h 159"/>
                <a:gd name="T22" fmla="*/ 49 w 139"/>
                <a:gd name="T23" fmla="*/ 139 h 159"/>
                <a:gd name="T24" fmla="*/ 20 w 139"/>
                <a:gd name="T25" fmla="*/ 109 h 159"/>
                <a:gd name="T26" fmla="*/ 49 w 139"/>
                <a:gd name="T27" fmla="*/ 79 h 159"/>
                <a:gd name="T28" fmla="*/ 99 w 139"/>
                <a:gd name="T29" fmla="*/ 14 h 159"/>
                <a:gd name="T30" fmla="*/ 99 w 139"/>
                <a:gd name="T31" fmla="*/ 40 h 159"/>
                <a:gd name="T32" fmla="*/ 125 w 139"/>
                <a:gd name="T33" fmla="*/ 40 h 159"/>
                <a:gd name="T34" fmla="*/ 123 w 139"/>
                <a:gd name="T35" fmla="*/ 37 h 159"/>
                <a:gd name="T36" fmla="*/ 101 w 139"/>
                <a:gd name="T37" fmla="*/ 16 h 159"/>
                <a:gd name="T38" fmla="*/ 99 w 139"/>
                <a:gd name="T39" fmla="*/ 14 h 159"/>
                <a:gd name="T40" fmla="*/ 12 w 139"/>
                <a:gd name="T41" fmla="*/ 9 h 159"/>
                <a:gd name="T42" fmla="*/ 10 w 139"/>
                <a:gd name="T43" fmla="*/ 10 h 159"/>
                <a:gd name="T44" fmla="*/ 9 w 139"/>
                <a:gd name="T45" fmla="*/ 12 h 159"/>
                <a:gd name="T46" fmla="*/ 9 w 139"/>
                <a:gd name="T47" fmla="*/ 146 h 159"/>
                <a:gd name="T48" fmla="*/ 10 w 139"/>
                <a:gd name="T49" fmla="*/ 149 h 159"/>
                <a:gd name="T50" fmla="*/ 12 w 139"/>
                <a:gd name="T51" fmla="*/ 149 h 159"/>
                <a:gd name="T52" fmla="*/ 126 w 139"/>
                <a:gd name="T53" fmla="*/ 149 h 159"/>
                <a:gd name="T54" fmla="*/ 129 w 139"/>
                <a:gd name="T55" fmla="*/ 149 h 159"/>
                <a:gd name="T56" fmla="*/ 129 w 139"/>
                <a:gd name="T57" fmla="*/ 146 h 159"/>
                <a:gd name="T58" fmla="*/ 129 w 139"/>
                <a:gd name="T59" fmla="*/ 52 h 159"/>
                <a:gd name="T60" fmla="*/ 129 w 139"/>
                <a:gd name="T61" fmla="*/ 49 h 159"/>
                <a:gd name="T62" fmla="*/ 89 w 139"/>
                <a:gd name="T63" fmla="*/ 49 h 159"/>
                <a:gd name="T64" fmla="*/ 89 w 139"/>
                <a:gd name="T65" fmla="*/ 9 h 159"/>
                <a:gd name="T66" fmla="*/ 86 w 139"/>
                <a:gd name="T67" fmla="*/ 9 h 159"/>
                <a:gd name="T68" fmla="*/ 12 w 139"/>
                <a:gd name="T69" fmla="*/ 9 h 159"/>
                <a:gd name="T70" fmla="*/ 12 w 139"/>
                <a:gd name="T71" fmla="*/ 0 h 159"/>
                <a:gd name="T72" fmla="*/ 86 w 139"/>
                <a:gd name="T73" fmla="*/ 0 h 159"/>
                <a:gd name="T74" fmla="*/ 98 w 139"/>
                <a:gd name="T75" fmla="*/ 2 h 159"/>
                <a:gd name="T76" fmla="*/ 107 w 139"/>
                <a:gd name="T77" fmla="*/ 8 h 159"/>
                <a:gd name="T78" fmla="*/ 130 w 139"/>
                <a:gd name="T79" fmla="*/ 30 h 159"/>
                <a:gd name="T80" fmla="*/ 137 w 139"/>
                <a:gd name="T81" fmla="*/ 40 h 159"/>
                <a:gd name="T82" fmla="*/ 139 w 139"/>
                <a:gd name="T83" fmla="*/ 52 h 159"/>
                <a:gd name="T84" fmla="*/ 139 w 139"/>
                <a:gd name="T85" fmla="*/ 146 h 159"/>
                <a:gd name="T86" fmla="*/ 138 w 139"/>
                <a:gd name="T87" fmla="*/ 151 h 159"/>
                <a:gd name="T88" fmla="*/ 135 w 139"/>
                <a:gd name="T89" fmla="*/ 155 h 159"/>
                <a:gd name="T90" fmla="*/ 131 w 139"/>
                <a:gd name="T91" fmla="*/ 158 h 159"/>
                <a:gd name="T92" fmla="*/ 126 w 139"/>
                <a:gd name="T93" fmla="*/ 159 h 159"/>
                <a:gd name="T94" fmla="*/ 12 w 139"/>
                <a:gd name="T95" fmla="*/ 159 h 159"/>
                <a:gd name="T96" fmla="*/ 8 w 139"/>
                <a:gd name="T97" fmla="*/ 158 h 159"/>
                <a:gd name="T98" fmla="*/ 4 w 139"/>
                <a:gd name="T99" fmla="*/ 155 h 159"/>
                <a:gd name="T100" fmla="*/ 1 w 139"/>
                <a:gd name="T101" fmla="*/ 151 h 159"/>
                <a:gd name="T102" fmla="*/ 0 w 139"/>
                <a:gd name="T103" fmla="*/ 146 h 159"/>
                <a:gd name="T104" fmla="*/ 0 w 139"/>
                <a:gd name="T105" fmla="*/ 12 h 159"/>
                <a:gd name="T106" fmla="*/ 1 w 139"/>
                <a:gd name="T107" fmla="*/ 6 h 159"/>
                <a:gd name="T108" fmla="*/ 4 w 139"/>
                <a:gd name="T109" fmla="*/ 2 h 159"/>
                <a:gd name="T110" fmla="*/ 8 w 139"/>
                <a:gd name="T111" fmla="*/ 0 h 159"/>
                <a:gd name="T112" fmla="*/ 12 w 139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159">
                  <a:moveTo>
                    <a:pt x="89" y="79"/>
                  </a:moveTo>
                  <a:lnTo>
                    <a:pt x="119" y="109"/>
                  </a:lnTo>
                  <a:lnTo>
                    <a:pt x="89" y="139"/>
                  </a:lnTo>
                  <a:lnTo>
                    <a:pt x="79" y="129"/>
                  </a:lnTo>
                  <a:lnTo>
                    <a:pt x="99" y="109"/>
                  </a:lnTo>
                  <a:lnTo>
                    <a:pt x="79" y="89"/>
                  </a:lnTo>
                  <a:lnTo>
                    <a:pt x="89" y="79"/>
                  </a:lnTo>
                  <a:close/>
                  <a:moveTo>
                    <a:pt x="49" y="79"/>
                  </a:moveTo>
                  <a:lnTo>
                    <a:pt x="59" y="89"/>
                  </a:lnTo>
                  <a:lnTo>
                    <a:pt x="40" y="109"/>
                  </a:lnTo>
                  <a:lnTo>
                    <a:pt x="59" y="129"/>
                  </a:lnTo>
                  <a:lnTo>
                    <a:pt x="49" y="139"/>
                  </a:lnTo>
                  <a:lnTo>
                    <a:pt x="20" y="109"/>
                  </a:lnTo>
                  <a:lnTo>
                    <a:pt x="49" y="79"/>
                  </a:lnTo>
                  <a:close/>
                  <a:moveTo>
                    <a:pt x="99" y="14"/>
                  </a:moveTo>
                  <a:lnTo>
                    <a:pt x="99" y="40"/>
                  </a:lnTo>
                  <a:lnTo>
                    <a:pt x="125" y="40"/>
                  </a:lnTo>
                  <a:lnTo>
                    <a:pt x="123" y="37"/>
                  </a:lnTo>
                  <a:lnTo>
                    <a:pt x="101" y="16"/>
                  </a:lnTo>
                  <a:lnTo>
                    <a:pt x="99" y="14"/>
                  </a:lnTo>
                  <a:close/>
                  <a:moveTo>
                    <a:pt x="12" y="9"/>
                  </a:moveTo>
                  <a:lnTo>
                    <a:pt x="10" y="10"/>
                  </a:lnTo>
                  <a:lnTo>
                    <a:pt x="9" y="12"/>
                  </a:lnTo>
                  <a:lnTo>
                    <a:pt x="9" y="146"/>
                  </a:lnTo>
                  <a:lnTo>
                    <a:pt x="10" y="149"/>
                  </a:lnTo>
                  <a:lnTo>
                    <a:pt x="12" y="149"/>
                  </a:lnTo>
                  <a:lnTo>
                    <a:pt x="126" y="149"/>
                  </a:lnTo>
                  <a:lnTo>
                    <a:pt x="129" y="149"/>
                  </a:lnTo>
                  <a:lnTo>
                    <a:pt x="129" y="146"/>
                  </a:lnTo>
                  <a:lnTo>
                    <a:pt x="129" y="52"/>
                  </a:lnTo>
                  <a:lnTo>
                    <a:pt x="129" y="49"/>
                  </a:lnTo>
                  <a:lnTo>
                    <a:pt x="89" y="49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12" y="9"/>
                  </a:lnTo>
                  <a:close/>
                  <a:moveTo>
                    <a:pt x="12" y="0"/>
                  </a:moveTo>
                  <a:lnTo>
                    <a:pt x="86" y="0"/>
                  </a:lnTo>
                  <a:lnTo>
                    <a:pt x="98" y="2"/>
                  </a:lnTo>
                  <a:lnTo>
                    <a:pt x="107" y="8"/>
                  </a:lnTo>
                  <a:lnTo>
                    <a:pt x="130" y="30"/>
                  </a:lnTo>
                  <a:lnTo>
                    <a:pt x="137" y="40"/>
                  </a:lnTo>
                  <a:lnTo>
                    <a:pt x="139" y="52"/>
                  </a:lnTo>
                  <a:lnTo>
                    <a:pt x="139" y="146"/>
                  </a:lnTo>
                  <a:lnTo>
                    <a:pt x="138" y="151"/>
                  </a:lnTo>
                  <a:lnTo>
                    <a:pt x="135" y="155"/>
                  </a:lnTo>
                  <a:lnTo>
                    <a:pt x="131" y="158"/>
                  </a:lnTo>
                  <a:lnTo>
                    <a:pt x="126" y="159"/>
                  </a:lnTo>
                  <a:lnTo>
                    <a:pt x="12" y="159"/>
                  </a:lnTo>
                  <a:lnTo>
                    <a:pt x="8" y="158"/>
                  </a:lnTo>
                  <a:lnTo>
                    <a:pt x="4" y="155"/>
                  </a:lnTo>
                  <a:lnTo>
                    <a:pt x="1" y="151"/>
                  </a:lnTo>
                  <a:lnTo>
                    <a:pt x="0" y="146"/>
                  </a:lnTo>
                  <a:lnTo>
                    <a:pt x="0" y="12"/>
                  </a:lnTo>
                  <a:lnTo>
                    <a:pt x="1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32">
              <a:extLst>
                <a:ext uri="{FF2B5EF4-FFF2-40B4-BE49-F238E27FC236}">
                  <a16:creationId xmlns:a16="http://schemas.microsoft.com/office/drawing/2014/main" id="{D7237C43-7A44-462E-8F8A-588A1BFD0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2250" y="3524659"/>
              <a:ext cx="272687" cy="204143"/>
            </a:xfrm>
            <a:custGeom>
              <a:avLst/>
              <a:gdLst>
                <a:gd name="T0" fmla="*/ 69 w 183"/>
                <a:gd name="T1" fmla="*/ 22 h 137"/>
                <a:gd name="T2" fmla="*/ 69 w 183"/>
                <a:gd name="T3" fmla="*/ 114 h 137"/>
                <a:gd name="T4" fmla="*/ 126 w 183"/>
                <a:gd name="T5" fmla="*/ 69 h 137"/>
                <a:gd name="T6" fmla="*/ 69 w 183"/>
                <a:gd name="T7" fmla="*/ 22 h 137"/>
                <a:gd name="T8" fmla="*/ 34 w 183"/>
                <a:gd name="T9" fmla="*/ 0 h 137"/>
                <a:gd name="T10" fmla="*/ 149 w 183"/>
                <a:gd name="T11" fmla="*/ 0 h 137"/>
                <a:gd name="T12" fmla="*/ 162 w 183"/>
                <a:gd name="T13" fmla="*/ 2 h 137"/>
                <a:gd name="T14" fmla="*/ 173 w 183"/>
                <a:gd name="T15" fmla="*/ 10 h 137"/>
                <a:gd name="T16" fmla="*/ 181 w 183"/>
                <a:gd name="T17" fmla="*/ 21 h 137"/>
                <a:gd name="T18" fmla="*/ 183 w 183"/>
                <a:gd name="T19" fmla="*/ 34 h 137"/>
                <a:gd name="T20" fmla="*/ 183 w 183"/>
                <a:gd name="T21" fmla="*/ 102 h 137"/>
                <a:gd name="T22" fmla="*/ 181 w 183"/>
                <a:gd name="T23" fmla="*/ 117 h 137"/>
                <a:gd name="T24" fmla="*/ 173 w 183"/>
                <a:gd name="T25" fmla="*/ 128 h 137"/>
                <a:gd name="T26" fmla="*/ 162 w 183"/>
                <a:gd name="T27" fmla="*/ 134 h 137"/>
                <a:gd name="T28" fmla="*/ 149 w 183"/>
                <a:gd name="T29" fmla="*/ 137 h 137"/>
                <a:gd name="T30" fmla="*/ 34 w 183"/>
                <a:gd name="T31" fmla="*/ 137 h 137"/>
                <a:gd name="T32" fmla="*/ 21 w 183"/>
                <a:gd name="T33" fmla="*/ 134 h 137"/>
                <a:gd name="T34" fmla="*/ 11 w 183"/>
                <a:gd name="T35" fmla="*/ 128 h 137"/>
                <a:gd name="T36" fmla="*/ 3 w 183"/>
                <a:gd name="T37" fmla="*/ 117 h 137"/>
                <a:gd name="T38" fmla="*/ 0 w 183"/>
                <a:gd name="T39" fmla="*/ 102 h 137"/>
                <a:gd name="T40" fmla="*/ 0 w 183"/>
                <a:gd name="T41" fmla="*/ 34 h 137"/>
                <a:gd name="T42" fmla="*/ 3 w 183"/>
                <a:gd name="T43" fmla="*/ 21 h 137"/>
                <a:gd name="T44" fmla="*/ 11 w 183"/>
                <a:gd name="T45" fmla="*/ 10 h 137"/>
                <a:gd name="T46" fmla="*/ 21 w 183"/>
                <a:gd name="T47" fmla="*/ 2 h 137"/>
                <a:gd name="T48" fmla="*/ 34 w 183"/>
                <a:gd name="T4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7">
                  <a:moveTo>
                    <a:pt x="69" y="22"/>
                  </a:moveTo>
                  <a:lnTo>
                    <a:pt x="69" y="114"/>
                  </a:lnTo>
                  <a:lnTo>
                    <a:pt x="126" y="69"/>
                  </a:lnTo>
                  <a:lnTo>
                    <a:pt x="69" y="22"/>
                  </a:lnTo>
                  <a:close/>
                  <a:moveTo>
                    <a:pt x="34" y="0"/>
                  </a:moveTo>
                  <a:lnTo>
                    <a:pt x="149" y="0"/>
                  </a:lnTo>
                  <a:lnTo>
                    <a:pt x="162" y="2"/>
                  </a:lnTo>
                  <a:lnTo>
                    <a:pt x="173" y="10"/>
                  </a:lnTo>
                  <a:lnTo>
                    <a:pt x="181" y="21"/>
                  </a:lnTo>
                  <a:lnTo>
                    <a:pt x="183" y="34"/>
                  </a:lnTo>
                  <a:lnTo>
                    <a:pt x="183" y="102"/>
                  </a:lnTo>
                  <a:lnTo>
                    <a:pt x="181" y="117"/>
                  </a:lnTo>
                  <a:lnTo>
                    <a:pt x="173" y="128"/>
                  </a:lnTo>
                  <a:lnTo>
                    <a:pt x="162" y="134"/>
                  </a:lnTo>
                  <a:lnTo>
                    <a:pt x="149" y="137"/>
                  </a:lnTo>
                  <a:lnTo>
                    <a:pt x="34" y="137"/>
                  </a:lnTo>
                  <a:lnTo>
                    <a:pt x="21" y="134"/>
                  </a:lnTo>
                  <a:lnTo>
                    <a:pt x="11" y="128"/>
                  </a:lnTo>
                  <a:lnTo>
                    <a:pt x="3" y="117"/>
                  </a:lnTo>
                  <a:lnTo>
                    <a:pt x="0" y="102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133">
              <a:extLst>
                <a:ext uri="{FF2B5EF4-FFF2-40B4-BE49-F238E27FC236}">
                  <a16:creationId xmlns:a16="http://schemas.microsoft.com/office/drawing/2014/main" id="{8A1A1EAA-647A-47C7-A4E9-DB1D09746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018" y="5178665"/>
              <a:ext cx="144539" cy="144539"/>
            </a:xfrm>
            <a:custGeom>
              <a:avLst/>
              <a:gdLst>
                <a:gd name="T0" fmla="*/ 64 w 97"/>
                <a:gd name="T1" fmla="*/ 13 h 97"/>
                <a:gd name="T2" fmla="*/ 85 w 97"/>
                <a:gd name="T3" fmla="*/ 33 h 97"/>
                <a:gd name="T4" fmla="*/ 83 w 97"/>
                <a:gd name="T5" fmla="*/ 68 h 97"/>
                <a:gd name="T6" fmla="*/ 69 w 97"/>
                <a:gd name="T7" fmla="*/ 69 h 97"/>
                <a:gd name="T8" fmla="*/ 57 w 97"/>
                <a:gd name="T9" fmla="*/ 73 h 97"/>
                <a:gd name="T10" fmla="*/ 44 w 97"/>
                <a:gd name="T11" fmla="*/ 78 h 97"/>
                <a:gd name="T12" fmla="*/ 33 w 97"/>
                <a:gd name="T13" fmla="*/ 85 h 97"/>
                <a:gd name="T14" fmla="*/ 24 w 97"/>
                <a:gd name="T15" fmla="*/ 92 h 97"/>
                <a:gd name="T16" fmla="*/ 17 w 97"/>
                <a:gd name="T17" fmla="*/ 96 h 97"/>
                <a:gd name="T18" fmla="*/ 16 w 97"/>
                <a:gd name="T19" fmla="*/ 97 h 97"/>
                <a:gd name="T20" fmla="*/ 11 w 97"/>
                <a:gd name="T21" fmla="*/ 92 h 97"/>
                <a:gd name="T22" fmla="*/ 36 w 97"/>
                <a:gd name="T23" fmla="*/ 66 h 97"/>
                <a:gd name="T24" fmla="*/ 40 w 97"/>
                <a:gd name="T25" fmla="*/ 68 h 97"/>
                <a:gd name="T26" fmla="*/ 44 w 97"/>
                <a:gd name="T27" fmla="*/ 66 h 97"/>
                <a:gd name="T28" fmla="*/ 47 w 97"/>
                <a:gd name="T29" fmla="*/ 65 h 97"/>
                <a:gd name="T30" fmla="*/ 48 w 97"/>
                <a:gd name="T31" fmla="*/ 61 h 97"/>
                <a:gd name="T32" fmla="*/ 49 w 97"/>
                <a:gd name="T33" fmla="*/ 58 h 97"/>
                <a:gd name="T34" fmla="*/ 48 w 97"/>
                <a:gd name="T35" fmla="*/ 54 h 97"/>
                <a:gd name="T36" fmla="*/ 47 w 97"/>
                <a:gd name="T37" fmla="*/ 52 h 97"/>
                <a:gd name="T38" fmla="*/ 44 w 97"/>
                <a:gd name="T39" fmla="*/ 49 h 97"/>
                <a:gd name="T40" fmla="*/ 40 w 97"/>
                <a:gd name="T41" fmla="*/ 49 h 97"/>
                <a:gd name="T42" fmla="*/ 36 w 97"/>
                <a:gd name="T43" fmla="*/ 49 h 97"/>
                <a:gd name="T44" fmla="*/ 33 w 97"/>
                <a:gd name="T45" fmla="*/ 52 h 97"/>
                <a:gd name="T46" fmla="*/ 32 w 97"/>
                <a:gd name="T47" fmla="*/ 54 h 97"/>
                <a:gd name="T48" fmla="*/ 31 w 97"/>
                <a:gd name="T49" fmla="*/ 58 h 97"/>
                <a:gd name="T50" fmla="*/ 32 w 97"/>
                <a:gd name="T51" fmla="*/ 61 h 97"/>
                <a:gd name="T52" fmla="*/ 5 w 97"/>
                <a:gd name="T53" fmla="*/ 88 h 97"/>
                <a:gd name="T54" fmla="*/ 0 w 97"/>
                <a:gd name="T55" fmla="*/ 82 h 97"/>
                <a:gd name="T56" fmla="*/ 3 w 97"/>
                <a:gd name="T57" fmla="*/ 80 h 97"/>
                <a:gd name="T58" fmla="*/ 7 w 97"/>
                <a:gd name="T59" fmla="*/ 74 h 97"/>
                <a:gd name="T60" fmla="*/ 12 w 97"/>
                <a:gd name="T61" fmla="*/ 65 h 97"/>
                <a:gd name="T62" fmla="*/ 19 w 97"/>
                <a:gd name="T63" fmla="*/ 53 h 97"/>
                <a:gd name="T64" fmla="*/ 25 w 97"/>
                <a:gd name="T65" fmla="*/ 41 h 97"/>
                <a:gd name="T66" fmla="*/ 29 w 97"/>
                <a:gd name="T67" fmla="*/ 28 h 97"/>
                <a:gd name="T68" fmla="*/ 31 w 97"/>
                <a:gd name="T69" fmla="*/ 16 h 97"/>
                <a:gd name="T70" fmla="*/ 64 w 97"/>
                <a:gd name="T71" fmla="*/ 13 h 97"/>
                <a:gd name="T72" fmla="*/ 76 w 97"/>
                <a:gd name="T73" fmla="*/ 0 h 97"/>
                <a:gd name="T74" fmla="*/ 97 w 97"/>
                <a:gd name="T75" fmla="*/ 21 h 97"/>
                <a:gd name="T76" fmla="*/ 92 w 97"/>
                <a:gd name="T77" fmla="*/ 28 h 97"/>
                <a:gd name="T78" fmla="*/ 71 w 97"/>
                <a:gd name="T79" fmla="*/ 6 h 97"/>
                <a:gd name="T80" fmla="*/ 76 w 97"/>
                <a:gd name="T8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7">
                  <a:moveTo>
                    <a:pt x="64" y="13"/>
                  </a:moveTo>
                  <a:lnTo>
                    <a:pt x="85" y="33"/>
                  </a:lnTo>
                  <a:lnTo>
                    <a:pt x="83" y="68"/>
                  </a:lnTo>
                  <a:lnTo>
                    <a:pt x="69" y="69"/>
                  </a:lnTo>
                  <a:lnTo>
                    <a:pt x="57" y="73"/>
                  </a:lnTo>
                  <a:lnTo>
                    <a:pt x="44" y="78"/>
                  </a:lnTo>
                  <a:lnTo>
                    <a:pt x="33" y="85"/>
                  </a:lnTo>
                  <a:lnTo>
                    <a:pt x="24" y="92"/>
                  </a:lnTo>
                  <a:lnTo>
                    <a:pt x="17" y="96"/>
                  </a:lnTo>
                  <a:lnTo>
                    <a:pt x="16" y="97"/>
                  </a:lnTo>
                  <a:lnTo>
                    <a:pt x="11" y="92"/>
                  </a:lnTo>
                  <a:lnTo>
                    <a:pt x="36" y="66"/>
                  </a:lnTo>
                  <a:lnTo>
                    <a:pt x="40" y="68"/>
                  </a:lnTo>
                  <a:lnTo>
                    <a:pt x="44" y="66"/>
                  </a:lnTo>
                  <a:lnTo>
                    <a:pt x="47" y="65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8" y="54"/>
                  </a:lnTo>
                  <a:lnTo>
                    <a:pt x="47" y="52"/>
                  </a:lnTo>
                  <a:lnTo>
                    <a:pt x="44" y="49"/>
                  </a:lnTo>
                  <a:lnTo>
                    <a:pt x="40" y="49"/>
                  </a:lnTo>
                  <a:lnTo>
                    <a:pt x="36" y="49"/>
                  </a:lnTo>
                  <a:lnTo>
                    <a:pt x="33" y="52"/>
                  </a:lnTo>
                  <a:lnTo>
                    <a:pt x="32" y="54"/>
                  </a:lnTo>
                  <a:lnTo>
                    <a:pt x="31" y="58"/>
                  </a:lnTo>
                  <a:lnTo>
                    <a:pt x="32" y="61"/>
                  </a:lnTo>
                  <a:lnTo>
                    <a:pt x="5" y="88"/>
                  </a:lnTo>
                  <a:lnTo>
                    <a:pt x="0" y="82"/>
                  </a:lnTo>
                  <a:lnTo>
                    <a:pt x="3" y="80"/>
                  </a:lnTo>
                  <a:lnTo>
                    <a:pt x="7" y="74"/>
                  </a:lnTo>
                  <a:lnTo>
                    <a:pt x="12" y="65"/>
                  </a:lnTo>
                  <a:lnTo>
                    <a:pt x="19" y="53"/>
                  </a:lnTo>
                  <a:lnTo>
                    <a:pt x="25" y="41"/>
                  </a:lnTo>
                  <a:lnTo>
                    <a:pt x="29" y="28"/>
                  </a:lnTo>
                  <a:lnTo>
                    <a:pt x="31" y="16"/>
                  </a:lnTo>
                  <a:lnTo>
                    <a:pt x="64" y="13"/>
                  </a:lnTo>
                  <a:close/>
                  <a:moveTo>
                    <a:pt x="76" y="0"/>
                  </a:moveTo>
                  <a:lnTo>
                    <a:pt x="97" y="21"/>
                  </a:lnTo>
                  <a:lnTo>
                    <a:pt x="92" y="28"/>
                  </a:lnTo>
                  <a:lnTo>
                    <a:pt x="71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34">
              <a:extLst>
                <a:ext uri="{FF2B5EF4-FFF2-40B4-BE49-F238E27FC236}">
                  <a16:creationId xmlns:a16="http://schemas.microsoft.com/office/drawing/2014/main" id="{4F047D7B-29E1-47E2-980C-AEDA91D1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885" y="5010285"/>
              <a:ext cx="192223" cy="183281"/>
            </a:xfrm>
            <a:custGeom>
              <a:avLst/>
              <a:gdLst>
                <a:gd name="T0" fmla="*/ 64 w 129"/>
                <a:gd name="T1" fmla="*/ 0 h 123"/>
                <a:gd name="T2" fmla="*/ 77 w 129"/>
                <a:gd name="T3" fmla="*/ 1 h 123"/>
                <a:gd name="T4" fmla="*/ 85 w 129"/>
                <a:gd name="T5" fmla="*/ 6 h 123"/>
                <a:gd name="T6" fmla="*/ 89 w 129"/>
                <a:gd name="T7" fmla="*/ 13 h 123"/>
                <a:gd name="T8" fmla="*/ 92 w 129"/>
                <a:gd name="T9" fmla="*/ 21 h 123"/>
                <a:gd name="T10" fmla="*/ 92 w 129"/>
                <a:gd name="T11" fmla="*/ 28 h 123"/>
                <a:gd name="T12" fmla="*/ 92 w 129"/>
                <a:gd name="T13" fmla="*/ 34 h 123"/>
                <a:gd name="T14" fmla="*/ 92 w 129"/>
                <a:gd name="T15" fmla="*/ 38 h 123"/>
                <a:gd name="T16" fmla="*/ 93 w 129"/>
                <a:gd name="T17" fmla="*/ 41 h 123"/>
                <a:gd name="T18" fmla="*/ 94 w 129"/>
                <a:gd name="T19" fmla="*/ 44 h 123"/>
                <a:gd name="T20" fmla="*/ 94 w 129"/>
                <a:gd name="T21" fmla="*/ 46 h 123"/>
                <a:gd name="T22" fmla="*/ 93 w 129"/>
                <a:gd name="T23" fmla="*/ 50 h 123"/>
                <a:gd name="T24" fmla="*/ 92 w 129"/>
                <a:gd name="T25" fmla="*/ 53 h 123"/>
                <a:gd name="T26" fmla="*/ 90 w 129"/>
                <a:gd name="T27" fmla="*/ 56 h 123"/>
                <a:gd name="T28" fmla="*/ 88 w 129"/>
                <a:gd name="T29" fmla="*/ 56 h 123"/>
                <a:gd name="T30" fmla="*/ 85 w 129"/>
                <a:gd name="T31" fmla="*/ 65 h 123"/>
                <a:gd name="T32" fmla="*/ 81 w 129"/>
                <a:gd name="T33" fmla="*/ 71 h 123"/>
                <a:gd name="T34" fmla="*/ 79 w 129"/>
                <a:gd name="T35" fmla="*/ 75 h 123"/>
                <a:gd name="T36" fmla="*/ 77 w 129"/>
                <a:gd name="T37" fmla="*/ 77 h 123"/>
                <a:gd name="T38" fmla="*/ 77 w 129"/>
                <a:gd name="T39" fmla="*/ 78 h 123"/>
                <a:gd name="T40" fmla="*/ 77 w 129"/>
                <a:gd name="T41" fmla="*/ 79 h 123"/>
                <a:gd name="T42" fmla="*/ 77 w 129"/>
                <a:gd name="T43" fmla="*/ 82 h 123"/>
                <a:gd name="T44" fmla="*/ 77 w 129"/>
                <a:gd name="T45" fmla="*/ 83 h 123"/>
                <a:gd name="T46" fmla="*/ 79 w 129"/>
                <a:gd name="T47" fmla="*/ 86 h 123"/>
                <a:gd name="T48" fmla="*/ 80 w 129"/>
                <a:gd name="T49" fmla="*/ 86 h 123"/>
                <a:gd name="T50" fmla="*/ 89 w 129"/>
                <a:gd name="T51" fmla="*/ 89 h 123"/>
                <a:gd name="T52" fmla="*/ 101 w 129"/>
                <a:gd name="T53" fmla="*/ 95 h 123"/>
                <a:gd name="T54" fmla="*/ 114 w 129"/>
                <a:gd name="T55" fmla="*/ 103 h 123"/>
                <a:gd name="T56" fmla="*/ 125 w 129"/>
                <a:gd name="T57" fmla="*/ 113 h 123"/>
                <a:gd name="T58" fmla="*/ 129 w 129"/>
                <a:gd name="T59" fmla="*/ 123 h 123"/>
                <a:gd name="T60" fmla="*/ 0 w 129"/>
                <a:gd name="T61" fmla="*/ 123 h 123"/>
                <a:gd name="T62" fmla="*/ 4 w 129"/>
                <a:gd name="T63" fmla="*/ 113 h 123"/>
                <a:gd name="T64" fmla="*/ 13 w 129"/>
                <a:gd name="T65" fmla="*/ 103 h 123"/>
                <a:gd name="T66" fmla="*/ 27 w 129"/>
                <a:gd name="T67" fmla="*/ 95 h 123"/>
                <a:gd name="T68" fmla="*/ 39 w 129"/>
                <a:gd name="T69" fmla="*/ 89 h 123"/>
                <a:gd name="T70" fmla="*/ 48 w 129"/>
                <a:gd name="T71" fmla="*/ 86 h 123"/>
                <a:gd name="T72" fmla="*/ 49 w 129"/>
                <a:gd name="T73" fmla="*/ 86 h 123"/>
                <a:gd name="T74" fmla="*/ 51 w 129"/>
                <a:gd name="T75" fmla="*/ 83 h 123"/>
                <a:gd name="T76" fmla="*/ 51 w 129"/>
                <a:gd name="T77" fmla="*/ 82 h 123"/>
                <a:gd name="T78" fmla="*/ 52 w 129"/>
                <a:gd name="T79" fmla="*/ 79 h 123"/>
                <a:gd name="T80" fmla="*/ 52 w 129"/>
                <a:gd name="T81" fmla="*/ 78 h 123"/>
                <a:gd name="T82" fmla="*/ 52 w 129"/>
                <a:gd name="T83" fmla="*/ 77 h 123"/>
                <a:gd name="T84" fmla="*/ 49 w 129"/>
                <a:gd name="T85" fmla="*/ 75 h 123"/>
                <a:gd name="T86" fmla="*/ 47 w 129"/>
                <a:gd name="T87" fmla="*/ 71 h 123"/>
                <a:gd name="T88" fmla="*/ 43 w 129"/>
                <a:gd name="T89" fmla="*/ 65 h 123"/>
                <a:gd name="T90" fmla="*/ 40 w 129"/>
                <a:gd name="T91" fmla="*/ 56 h 123"/>
                <a:gd name="T92" fmla="*/ 37 w 129"/>
                <a:gd name="T93" fmla="*/ 56 h 123"/>
                <a:gd name="T94" fmla="*/ 36 w 129"/>
                <a:gd name="T95" fmla="*/ 53 h 123"/>
                <a:gd name="T96" fmla="*/ 35 w 129"/>
                <a:gd name="T97" fmla="*/ 50 h 123"/>
                <a:gd name="T98" fmla="*/ 33 w 129"/>
                <a:gd name="T99" fmla="*/ 46 h 123"/>
                <a:gd name="T100" fmla="*/ 33 w 129"/>
                <a:gd name="T101" fmla="*/ 44 h 123"/>
                <a:gd name="T102" fmla="*/ 35 w 129"/>
                <a:gd name="T103" fmla="*/ 41 h 123"/>
                <a:gd name="T104" fmla="*/ 36 w 129"/>
                <a:gd name="T105" fmla="*/ 38 h 123"/>
                <a:gd name="T106" fmla="*/ 36 w 129"/>
                <a:gd name="T107" fmla="*/ 34 h 123"/>
                <a:gd name="T108" fmla="*/ 36 w 129"/>
                <a:gd name="T109" fmla="*/ 28 h 123"/>
                <a:gd name="T110" fmla="*/ 36 w 129"/>
                <a:gd name="T111" fmla="*/ 21 h 123"/>
                <a:gd name="T112" fmla="*/ 39 w 129"/>
                <a:gd name="T113" fmla="*/ 13 h 123"/>
                <a:gd name="T114" fmla="*/ 44 w 129"/>
                <a:gd name="T115" fmla="*/ 6 h 123"/>
                <a:gd name="T116" fmla="*/ 52 w 129"/>
                <a:gd name="T117" fmla="*/ 1 h 123"/>
                <a:gd name="T118" fmla="*/ 64 w 129"/>
                <a:gd name="T11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3">
                  <a:moveTo>
                    <a:pt x="64" y="0"/>
                  </a:moveTo>
                  <a:lnTo>
                    <a:pt x="77" y="1"/>
                  </a:lnTo>
                  <a:lnTo>
                    <a:pt x="85" y="6"/>
                  </a:lnTo>
                  <a:lnTo>
                    <a:pt x="89" y="13"/>
                  </a:lnTo>
                  <a:lnTo>
                    <a:pt x="92" y="21"/>
                  </a:lnTo>
                  <a:lnTo>
                    <a:pt x="92" y="28"/>
                  </a:lnTo>
                  <a:lnTo>
                    <a:pt x="92" y="34"/>
                  </a:lnTo>
                  <a:lnTo>
                    <a:pt x="92" y="38"/>
                  </a:lnTo>
                  <a:lnTo>
                    <a:pt x="93" y="41"/>
                  </a:lnTo>
                  <a:lnTo>
                    <a:pt x="94" y="44"/>
                  </a:lnTo>
                  <a:lnTo>
                    <a:pt x="94" y="46"/>
                  </a:lnTo>
                  <a:lnTo>
                    <a:pt x="93" y="50"/>
                  </a:lnTo>
                  <a:lnTo>
                    <a:pt x="92" y="53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5" y="65"/>
                  </a:lnTo>
                  <a:lnTo>
                    <a:pt x="81" y="71"/>
                  </a:lnTo>
                  <a:lnTo>
                    <a:pt x="79" y="75"/>
                  </a:lnTo>
                  <a:lnTo>
                    <a:pt x="77" y="77"/>
                  </a:lnTo>
                  <a:lnTo>
                    <a:pt x="77" y="78"/>
                  </a:lnTo>
                  <a:lnTo>
                    <a:pt x="77" y="79"/>
                  </a:lnTo>
                  <a:lnTo>
                    <a:pt x="77" y="82"/>
                  </a:lnTo>
                  <a:lnTo>
                    <a:pt x="77" y="83"/>
                  </a:lnTo>
                  <a:lnTo>
                    <a:pt x="79" y="86"/>
                  </a:lnTo>
                  <a:lnTo>
                    <a:pt x="80" y="86"/>
                  </a:lnTo>
                  <a:lnTo>
                    <a:pt x="89" y="89"/>
                  </a:lnTo>
                  <a:lnTo>
                    <a:pt x="101" y="95"/>
                  </a:lnTo>
                  <a:lnTo>
                    <a:pt x="114" y="103"/>
                  </a:lnTo>
                  <a:lnTo>
                    <a:pt x="125" y="113"/>
                  </a:lnTo>
                  <a:lnTo>
                    <a:pt x="129" y="123"/>
                  </a:lnTo>
                  <a:lnTo>
                    <a:pt x="0" y="123"/>
                  </a:lnTo>
                  <a:lnTo>
                    <a:pt x="4" y="113"/>
                  </a:lnTo>
                  <a:lnTo>
                    <a:pt x="13" y="103"/>
                  </a:lnTo>
                  <a:lnTo>
                    <a:pt x="27" y="95"/>
                  </a:lnTo>
                  <a:lnTo>
                    <a:pt x="39" y="89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3"/>
                  </a:lnTo>
                  <a:lnTo>
                    <a:pt x="51" y="82"/>
                  </a:lnTo>
                  <a:lnTo>
                    <a:pt x="52" y="79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49" y="75"/>
                  </a:lnTo>
                  <a:lnTo>
                    <a:pt x="47" y="71"/>
                  </a:lnTo>
                  <a:lnTo>
                    <a:pt x="43" y="65"/>
                  </a:lnTo>
                  <a:lnTo>
                    <a:pt x="40" y="56"/>
                  </a:lnTo>
                  <a:lnTo>
                    <a:pt x="37" y="56"/>
                  </a:lnTo>
                  <a:lnTo>
                    <a:pt x="36" y="53"/>
                  </a:lnTo>
                  <a:lnTo>
                    <a:pt x="35" y="50"/>
                  </a:lnTo>
                  <a:lnTo>
                    <a:pt x="33" y="46"/>
                  </a:lnTo>
                  <a:lnTo>
                    <a:pt x="33" y="44"/>
                  </a:lnTo>
                  <a:lnTo>
                    <a:pt x="35" y="41"/>
                  </a:lnTo>
                  <a:lnTo>
                    <a:pt x="36" y="38"/>
                  </a:lnTo>
                  <a:lnTo>
                    <a:pt x="36" y="34"/>
                  </a:lnTo>
                  <a:lnTo>
                    <a:pt x="36" y="28"/>
                  </a:lnTo>
                  <a:lnTo>
                    <a:pt x="36" y="21"/>
                  </a:lnTo>
                  <a:lnTo>
                    <a:pt x="39" y="13"/>
                  </a:lnTo>
                  <a:lnTo>
                    <a:pt x="44" y="6"/>
                  </a:lnTo>
                  <a:lnTo>
                    <a:pt x="52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135">
              <a:extLst>
                <a:ext uri="{FF2B5EF4-FFF2-40B4-BE49-F238E27FC236}">
                  <a16:creationId xmlns:a16="http://schemas.microsoft.com/office/drawing/2014/main" id="{826C7815-380F-4B30-A33D-080D163F0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4257" y="5329165"/>
              <a:ext cx="180302" cy="180302"/>
            </a:xfrm>
            <a:custGeom>
              <a:avLst/>
              <a:gdLst>
                <a:gd name="T0" fmla="*/ 86 w 121"/>
                <a:gd name="T1" fmla="*/ 102 h 121"/>
                <a:gd name="T2" fmla="*/ 97 w 121"/>
                <a:gd name="T3" fmla="*/ 97 h 121"/>
                <a:gd name="T4" fmla="*/ 92 w 121"/>
                <a:gd name="T5" fmla="*/ 89 h 121"/>
                <a:gd name="T6" fmla="*/ 69 w 121"/>
                <a:gd name="T7" fmla="*/ 109 h 121"/>
                <a:gd name="T8" fmla="*/ 81 w 121"/>
                <a:gd name="T9" fmla="*/ 94 h 121"/>
                <a:gd name="T10" fmla="*/ 36 w 121"/>
                <a:gd name="T11" fmla="*/ 89 h 121"/>
                <a:gd name="T12" fmla="*/ 45 w 121"/>
                <a:gd name="T13" fmla="*/ 105 h 121"/>
                <a:gd name="T14" fmla="*/ 56 w 121"/>
                <a:gd name="T15" fmla="*/ 89 h 121"/>
                <a:gd name="T16" fmla="*/ 19 w 121"/>
                <a:gd name="T17" fmla="*/ 93 h 121"/>
                <a:gd name="T18" fmla="*/ 37 w 121"/>
                <a:gd name="T19" fmla="*/ 108 h 121"/>
                <a:gd name="T20" fmla="*/ 28 w 121"/>
                <a:gd name="T21" fmla="*/ 89 h 121"/>
                <a:gd name="T22" fmla="*/ 96 w 121"/>
                <a:gd name="T23" fmla="*/ 73 h 121"/>
                <a:gd name="T24" fmla="*/ 110 w 121"/>
                <a:gd name="T25" fmla="*/ 73 h 121"/>
                <a:gd name="T26" fmla="*/ 64 w 121"/>
                <a:gd name="T27" fmla="*/ 65 h 121"/>
                <a:gd name="T28" fmla="*/ 88 w 121"/>
                <a:gd name="T29" fmla="*/ 73 h 121"/>
                <a:gd name="T30" fmla="*/ 32 w 121"/>
                <a:gd name="T31" fmla="*/ 65 h 121"/>
                <a:gd name="T32" fmla="*/ 56 w 121"/>
                <a:gd name="T33" fmla="*/ 81 h 121"/>
                <a:gd name="T34" fmla="*/ 8 w 121"/>
                <a:gd name="T35" fmla="*/ 65 h 121"/>
                <a:gd name="T36" fmla="*/ 25 w 121"/>
                <a:gd name="T37" fmla="*/ 81 h 121"/>
                <a:gd name="T38" fmla="*/ 8 w 121"/>
                <a:gd name="T39" fmla="*/ 65 h 121"/>
                <a:gd name="T40" fmla="*/ 96 w 121"/>
                <a:gd name="T41" fmla="*/ 56 h 121"/>
                <a:gd name="T42" fmla="*/ 108 w 121"/>
                <a:gd name="T43" fmla="*/ 40 h 121"/>
                <a:gd name="T44" fmla="*/ 64 w 121"/>
                <a:gd name="T45" fmla="*/ 56 h 121"/>
                <a:gd name="T46" fmla="*/ 86 w 121"/>
                <a:gd name="T47" fmla="*/ 40 h 121"/>
                <a:gd name="T48" fmla="*/ 32 w 121"/>
                <a:gd name="T49" fmla="*/ 48 h 121"/>
                <a:gd name="T50" fmla="*/ 56 w 121"/>
                <a:gd name="T51" fmla="*/ 40 h 121"/>
                <a:gd name="T52" fmla="*/ 9 w 121"/>
                <a:gd name="T53" fmla="*/ 48 h 121"/>
                <a:gd name="T54" fmla="*/ 24 w 121"/>
                <a:gd name="T55" fmla="*/ 48 h 121"/>
                <a:gd name="T56" fmla="*/ 82 w 121"/>
                <a:gd name="T57" fmla="*/ 13 h 121"/>
                <a:gd name="T58" fmla="*/ 92 w 121"/>
                <a:gd name="T59" fmla="*/ 32 h 121"/>
                <a:gd name="T60" fmla="*/ 97 w 121"/>
                <a:gd name="T61" fmla="*/ 24 h 121"/>
                <a:gd name="T62" fmla="*/ 37 w 121"/>
                <a:gd name="T63" fmla="*/ 13 h 121"/>
                <a:gd name="T64" fmla="*/ 19 w 121"/>
                <a:gd name="T65" fmla="*/ 28 h 121"/>
                <a:gd name="T66" fmla="*/ 31 w 121"/>
                <a:gd name="T67" fmla="*/ 25 h 121"/>
                <a:gd name="T68" fmla="*/ 64 w 121"/>
                <a:gd name="T69" fmla="*/ 9 h 121"/>
                <a:gd name="T70" fmla="*/ 81 w 121"/>
                <a:gd name="T71" fmla="*/ 27 h 121"/>
                <a:gd name="T72" fmla="*/ 69 w 121"/>
                <a:gd name="T73" fmla="*/ 12 h 121"/>
                <a:gd name="T74" fmla="*/ 50 w 121"/>
                <a:gd name="T75" fmla="*/ 12 h 121"/>
                <a:gd name="T76" fmla="*/ 38 w 121"/>
                <a:gd name="T77" fmla="*/ 27 h 121"/>
                <a:gd name="T78" fmla="*/ 56 w 121"/>
                <a:gd name="T79" fmla="*/ 9 h 121"/>
                <a:gd name="T80" fmla="*/ 96 w 121"/>
                <a:gd name="T81" fmla="*/ 12 h 121"/>
                <a:gd name="T82" fmla="*/ 121 w 121"/>
                <a:gd name="T83" fmla="*/ 61 h 121"/>
                <a:gd name="T84" fmla="*/ 96 w 121"/>
                <a:gd name="T85" fmla="*/ 109 h 121"/>
                <a:gd name="T86" fmla="*/ 41 w 121"/>
                <a:gd name="T87" fmla="*/ 118 h 121"/>
                <a:gd name="T88" fmla="*/ 3 w 121"/>
                <a:gd name="T89" fmla="*/ 80 h 121"/>
                <a:gd name="T90" fmla="*/ 11 w 121"/>
                <a:gd name="T91" fmla="*/ 25 h 121"/>
                <a:gd name="T92" fmla="*/ 60 w 121"/>
                <a:gd name="T9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121">
                  <a:moveTo>
                    <a:pt x="92" y="89"/>
                  </a:moveTo>
                  <a:lnTo>
                    <a:pt x="89" y="96"/>
                  </a:lnTo>
                  <a:lnTo>
                    <a:pt x="86" y="102"/>
                  </a:lnTo>
                  <a:lnTo>
                    <a:pt x="82" y="108"/>
                  </a:lnTo>
                  <a:lnTo>
                    <a:pt x="90" y="104"/>
                  </a:lnTo>
                  <a:lnTo>
                    <a:pt x="97" y="97"/>
                  </a:lnTo>
                  <a:lnTo>
                    <a:pt x="101" y="93"/>
                  </a:lnTo>
                  <a:lnTo>
                    <a:pt x="104" y="89"/>
                  </a:lnTo>
                  <a:lnTo>
                    <a:pt x="92" y="89"/>
                  </a:lnTo>
                  <a:close/>
                  <a:moveTo>
                    <a:pt x="64" y="89"/>
                  </a:moveTo>
                  <a:lnTo>
                    <a:pt x="64" y="113"/>
                  </a:lnTo>
                  <a:lnTo>
                    <a:pt x="69" y="109"/>
                  </a:lnTo>
                  <a:lnTo>
                    <a:pt x="74" y="105"/>
                  </a:lnTo>
                  <a:lnTo>
                    <a:pt x="78" y="100"/>
                  </a:lnTo>
                  <a:lnTo>
                    <a:pt x="81" y="94"/>
                  </a:lnTo>
                  <a:lnTo>
                    <a:pt x="84" y="89"/>
                  </a:lnTo>
                  <a:lnTo>
                    <a:pt x="64" y="89"/>
                  </a:lnTo>
                  <a:close/>
                  <a:moveTo>
                    <a:pt x="36" y="89"/>
                  </a:moveTo>
                  <a:lnTo>
                    <a:pt x="38" y="94"/>
                  </a:lnTo>
                  <a:lnTo>
                    <a:pt x="41" y="100"/>
                  </a:lnTo>
                  <a:lnTo>
                    <a:pt x="45" y="105"/>
                  </a:lnTo>
                  <a:lnTo>
                    <a:pt x="50" y="109"/>
                  </a:lnTo>
                  <a:lnTo>
                    <a:pt x="56" y="113"/>
                  </a:lnTo>
                  <a:lnTo>
                    <a:pt x="56" y="89"/>
                  </a:lnTo>
                  <a:lnTo>
                    <a:pt x="36" y="89"/>
                  </a:lnTo>
                  <a:close/>
                  <a:moveTo>
                    <a:pt x="16" y="89"/>
                  </a:moveTo>
                  <a:lnTo>
                    <a:pt x="19" y="93"/>
                  </a:lnTo>
                  <a:lnTo>
                    <a:pt x="23" y="97"/>
                  </a:lnTo>
                  <a:lnTo>
                    <a:pt x="29" y="104"/>
                  </a:lnTo>
                  <a:lnTo>
                    <a:pt x="37" y="108"/>
                  </a:lnTo>
                  <a:lnTo>
                    <a:pt x="33" y="102"/>
                  </a:lnTo>
                  <a:lnTo>
                    <a:pt x="31" y="96"/>
                  </a:lnTo>
                  <a:lnTo>
                    <a:pt x="28" y="89"/>
                  </a:lnTo>
                  <a:lnTo>
                    <a:pt x="16" y="89"/>
                  </a:lnTo>
                  <a:close/>
                  <a:moveTo>
                    <a:pt x="96" y="65"/>
                  </a:moveTo>
                  <a:lnTo>
                    <a:pt x="96" y="73"/>
                  </a:lnTo>
                  <a:lnTo>
                    <a:pt x="94" y="81"/>
                  </a:lnTo>
                  <a:lnTo>
                    <a:pt x="108" y="81"/>
                  </a:lnTo>
                  <a:lnTo>
                    <a:pt x="110" y="73"/>
                  </a:lnTo>
                  <a:lnTo>
                    <a:pt x="112" y="65"/>
                  </a:lnTo>
                  <a:lnTo>
                    <a:pt x="96" y="65"/>
                  </a:lnTo>
                  <a:close/>
                  <a:moveTo>
                    <a:pt x="64" y="65"/>
                  </a:moveTo>
                  <a:lnTo>
                    <a:pt x="64" y="81"/>
                  </a:lnTo>
                  <a:lnTo>
                    <a:pt x="86" y="81"/>
                  </a:lnTo>
                  <a:lnTo>
                    <a:pt x="88" y="73"/>
                  </a:lnTo>
                  <a:lnTo>
                    <a:pt x="88" y="65"/>
                  </a:lnTo>
                  <a:lnTo>
                    <a:pt x="64" y="65"/>
                  </a:lnTo>
                  <a:close/>
                  <a:moveTo>
                    <a:pt x="32" y="65"/>
                  </a:moveTo>
                  <a:lnTo>
                    <a:pt x="32" y="73"/>
                  </a:lnTo>
                  <a:lnTo>
                    <a:pt x="34" y="81"/>
                  </a:lnTo>
                  <a:lnTo>
                    <a:pt x="56" y="81"/>
                  </a:lnTo>
                  <a:lnTo>
                    <a:pt x="56" y="65"/>
                  </a:lnTo>
                  <a:lnTo>
                    <a:pt x="32" y="65"/>
                  </a:lnTo>
                  <a:close/>
                  <a:moveTo>
                    <a:pt x="8" y="65"/>
                  </a:moveTo>
                  <a:lnTo>
                    <a:pt x="9" y="73"/>
                  </a:lnTo>
                  <a:lnTo>
                    <a:pt x="12" y="81"/>
                  </a:lnTo>
                  <a:lnTo>
                    <a:pt x="25" y="81"/>
                  </a:lnTo>
                  <a:lnTo>
                    <a:pt x="24" y="73"/>
                  </a:lnTo>
                  <a:lnTo>
                    <a:pt x="24" y="65"/>
                  </a:lnTo>
                  <a:lnTo>
                    <a:pt x="8" y="65"/>
                  </a:lnTo>
                  <a:close/>
                  <a:moveTo>
                    <a:pt x="94" y="40"/>
                  </a:moveTo>
                  <a:lnTo>
                    <a:pt x="96" y="48"/>
                  </a:lnTo>
                  <a:lnTo>
                    <a:pt x="96" y="56"/>
                  </a:lnTo>
                  <a:lnTo>
                    <a:pt x="112" y="56"/>
                  </a:lnTo>
                  <a:lnTo>
                    <a:pt x="110" y="48"/>
                  </a:lnTo>
                  <a:lnTo>
                    <a:pt x="108" y="40"/>
                  </a:lnTo>
                  <a:lnTo>
                    <a:pt x="94" y="40"/>
                  </a:lnTo>
                  <a:close/>
                  <a:moveTo>
                    <a:pt x="64" y="40"/>
                  </a:moveTo>
                  <a:lnTo>
                    <a:pt x="64" y="56"/>
                  </a:lnTo>
                  <a:lnTo>
                    <a:pt x="88" y="56"/>
                  </a:lnTo>
                  <a:lnTo>
                    <a:pt x="88" y="48"/>
                  </a:lnTo>
                  <a:lnTo>
                    <a:pt x="86" y="40"/>
                  </a:lnTo>
                  <a:lnTo>
                    <a:pt x="64" y="40"/>
                  </a:lnTo>
                  <a:close/>
                  <a:moveTo>
                    <a:pt x="34" y="40"/>
                  </a:moveTo>
                  <a:lnTo>
                    <a:pt x="32" y="48"/>
                  </a:lnTo>
                  <a:lnTo>
                    <a:pt x="32" y="56"/>
                  </a:lnTo>
                  <a:lnTo>
                    <a:pt x="56" y="56"/>
                  </a:lnTo>
                  <a:lnTo>
                    <a:pt x="56" y="40"/>
                  </a:lnTo>
                  <a:lnTo>
                    <a:pt x="34" y="40"/>
                  </a:lnTo>
                  <a:close/>
                  <a:moveTo>
                    <a:pt x="12" y="40"/>
                  </a:moveTo>
                  <a:lnTo>
                    <a:pt x="9" y="48"/>
                  </a:lnTo>
                  <a:lnTo>
                    <a:pt x="8" y="56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25" y="40"/>
                  </a:lnTo>
                  <a:lnTo>
                    <a:pt x="12" y="40"/>
                  </a:lnTo>
                  <a:close/>
                  <a:moveTo>
                    <a:pt x="82" y="13"/>
                  </a:moveTo>
                  <a:lnTo>
                    <a:pt x="86" y="19"/>
                  </a:lnTo>
                  <a:lnTo>
                    <a:pt x="89" y="25"/>
                  </a:lnTo>
                  <a:lnTo>
                    <a:pt x="92" y="32"/>
                  </a:lnTo>
                  <a:lnTo>
                    <a:pt x="104" y="32"/>
                  </a:lnTo>
                  <a:lnTo>
                    <a:pt x="101" y="28"/>
                  </a:lnTo>
                  <a:lnTo>
                    <a:pt x="97" y="24"/>
                  </a:lnTo>
                  <a:lnTo>
                    <a:pt x="90" y="17"/>
                  </a:lnTo>
                  <a:lnTo>
                    <a:pt x="82" y="13"/>
                  </a:lnTo>
                  <a:close/>
                  <a:moveTo>
                    <a:pt x="37" y="13"/>
                  </a:moveTo>
                  <a:lnTo>
                    <a:pt x="29" y="17"/>
                  </a:lnTo>
                  <a:lnTo>
                    <a:pt x="23" y="24"/>
                  </a:lnTo>
                  <a:lnTo>
                    <a:pt x="19" y="28"/>
                  </a:lnTo>
                  <a:lnTo>
                    <a:pt x="16" y="32"/>
                  </a:lnTo>
                  <a:lnTo>
                    <a:pt x="28" y="32"/>
                  </a:lnTo>
                  <a:lnTo>
                    <a:pt x="31" y="25"/>
                  </a:lnTo>
                  <a:lnTo>
                    <a:pt x="33" y="19"/>
                  </a:lnTo>
                  <a:lnTo>
                    <a:pt x="37" y="13"/>
                  </a:lnTo>
                  <a:close/>
                  <a:moveTo>
                    <a:pt x="64" y="9"/>
                  </a:moveTo>
                  <a:lnTo>
                    <a:pt x="64" y="32"/>
                  </a:lnTo>
                  <a:lnTo>
                    <a:pt x="84" y="32"/>
                  </a:lnTo>
                  <a:lnTo>
                    <a:pt x="81" y="27"/>
                  </a:lnTo>
                  <a:lnTo>
                    <a:pt x="78" y="21"/>
                  </a:lnTo>
                  <a:lnTo>
                    <a:pt x="74" y="16"/>
                  </a:lnTo>
                  <a:lnTo>
                    <a:pt x="69" y="12"/>
                  </a:lnTo>
                  <a:lnTo>
                    <a:pt x="64" y="9"/>
                  </a:lnTo>
                  <a:close/>
                  <a:moveTo>
                    <a:pt x="56" y="9"/>
                  </a:moveTo>
                  <a:lnTo>
                    <a:pt x="50" y="12"/>
                  </a:lnTo>
                  <a:lnTo>
                    <a:pt x="45" y="16"/>
                  </a:lnTo>
                  <a:lnTo>
                    <a:pt x="41" y="21"/>
                  </a:lnTo>
                  <a:lnTo>
                    <a:pt x="38" y="27"/>
                  </a:lnTo>
                  <a:lnTo>
                    <a:pt x="36" y="32"/>
                  </a:lnTo>
                  <a:lnTo>
                    <a:pt x="56" y="32"/>
                  </a:lnTo>
                  <a:lnTo>
                    <a:pt x="56" y="9"/>
                  </a:lnTo>
                  <a:close/>
                  <a:moveTo>
                    <a:pt x="60" y="0"/>
                  </a:moveTo>
                  <a:lnTo>
                    <a:pt x="78" y="3"/>
                  </a:lnTo>
                  <a:lnTo>
                    <a:pt x="96" y="12"/>
                  </a:lnTo>
                  <a:lnTo>
                    <a:pt x="109" y="25"/>
                  </a:lnTo>
                  <a:lnTo>
                    <a:pt x="117" y="41"/>
                  </a:lnTo>
                  <a:lnTo>
                    <a:pt x="121" y="61"/>
                  </a:lnTo>
                  <a:lnTo>
                    <a:pt x="117" y="80"/>
                  </a:lnTo>
                  <a:lnTo>
                    <a:pt x="109" y="96"/>
                  </a:lnTo>
                  <a:lnTo>
                    <a:pt x="96" y="109"/>
                  </a:lnTo>
                  <a:lnTo>
                    <a:pt x="78" y="118"/>
                  </a:lnTo>
                  <a:lnTo>
                    <a:pt x="60" y="121"/>
                  </a:lnTo>
                  <a:lnTo>
                    <a:pt x="41" y="118"/>
                  </a:lnTo>
                  <a:lnTo>
                    <a:pt x="24" y="109"/>
                  </a:lnTo>
                  <a:lnTo>
                    <a:pt x="11" y="96"/>
                  </a:lnTo>
                  <a:lnTo>
                    <a:pt x="3" y="80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36">
              <a:extLst>
                <a:ext uri="{FF2B5EF4-FFF2-40B4-BE49-F238E27FC236}">
                  <a16:creationId xmlns:a16="http://schemas.microsoft.com/office/drawing/2014/main" id="{A8764860-BEFA-45B2-94C5-780C984D0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202" y="4201162"/>
              <a:ext cx="149009" cy="157950"/>
            </a:xfrm>
            <a:custGeom>
              <a:avLst/>
              <a:gdLst>
                <a:gd name="T0" fmla="*/ 27 w 100"/>
                <a:gd name="T1" fmla="*/ 73 h 106"/>
                <a:gd name="T2" fmla="*/ 73 w 100"/>
                <a:gd name="T3" fmla="*/ 73 h 106"/>
                <a:gd name="T4" fmla="*/ 73 w 100"/>
                <a:gd name="T5" fmla="*/ 79 h 106"/>
                <a:gd name="T6" fmla="*/ 27 w 100"/>
                <a:gd name="T7" fmla="*/ 79 h 106"/>
                <a:gd name="T8" fmla="*/ 27 w 100"/>
                <a:gd name="T9" fmla="*/ 73 h 106"/>
                <a:gd name="T10" fmla="*/ 27 w 100"/>
                <a:gd name="T11" fmla="*/ 60 h 106"/>
                <a:gd name="T12" fmla="*/ 73 w 100"/>
                <a:gd name="T13" fmla="*/ 60 h 106"/>
                <a:gd name="T14" fmla="*/ 73 w 100"/>
                <a:gd name="T15" fmla="*/ 66 h 106"/>
                <a:gd name="T16" fmla="*/ 27 w 100"/>
                <a:gd name="T17" fmla="*/ 66 h 106"/>
                <a:gd name="T18" fmla="*/ 27 w 100"/>
                <a:gd name="T19" fmla="*/ 60 h 106"/>
                <a:gd name="T20" fmla="*/ 27 w 100"/>
                <a:gd name="T21" fmla="*/ 46 h 106"/>
                <a:gd name="T22" fmla="*/ 73 w 100"/>
                <a:gd name="T23" fmla="*/ 46 h 106"/>
                <a:gd name="T24" fmla="*/ 73 w 100"/>
                <a:gd name="T25" fmla="*/ 53 h 106"/>
                <a:gd name="T26" fmla="*/ 27 w 100"/>
                <a:gd name="T27" fmla="*/ 53 h 106"/>
                <a:gd name="T28" fmla="*/ 27 w 100"/>
                <a:gd name="T29" fmla="*/ 46 h 106"/>
                <a:gd name="T30" fmla="*/ 27 w 100"/>
                <a:gd name="T31" fmla="*/ 33 h 106"/>
                <a:gd name="T32" fmla="*/ 73 w 100"/>
                <a:gd name="T33" fmla="*/ 33 h 106"/>
                <a:gd name="T34" fmla="*/ 73 w 100"/>
                <a:gd name="T35" fmla="*/ 40 h 106"/>
                <a:gd name="T36" fmla="*/ 27 w 100"/>
                <a:gd name="T37" fmla="*/ 40 h 106"/>
                <a:gd name="T38" fmla="*/ 27 w 100"/>
                <a:gd name="T39" fmla="*/ 33 h 106"/>
                <a:gd name="T40" fmla="*/ 13 w 100"/>
                <a:gd name="T41" fmla="*/ 13 h 106"/>
                <a:gd name="T42" fmla="*/ 13 w 100"/>
                <a:gd name="T43" fmla="*/ 93 h 106"/>
                <a:gd name="T44" fmla="*/ 87 w 100"/>
                <a:gd name="T45" fmla="*/ 93 h 106"/>
                <a:gd name="T46" fmla="*/ 87 w 100"/>
                <a:gd name="T47" fmla="*/ 13 h 106"/>
                <a:gd name="T48" fmla="*/ 13 w 100"/>
                <a:gd name="T49" fmla="*/ 13 h 106"/>
                <a:gd name="T50" fmla="*/ 9 w 100"/>
                <a:gd name="T51" fmla="*/ 0 h 106"/>
                <a:gd name="T52" fmla="*/ 91 w 100"/>
                <a:gd name="T53" fmla="*/ 0 h 106"/>
                <a:gd name="T54" fmla="*/ 95 w 100"/>
                <a:gd name="T55" fmla="*/ 0 h 106"/>
                <a:gd name="T56" fmla="*/ 97 w 100"/>
                <a:gd name="T57" fmla="*/ 2 h 106"/>
                <a:gd name="T58" fmla="*/ 100 w 100"/>
                <a:gd name="T59" fmla="*/ 5 h 106"/>
                <a:gd name="T60" fmla="*/ 100 w 100"/>
                <a:gd name="T61" fmla="*/ 9 h 106"/>
                <a:gd name="T62" fmla="*/ 100 w 100"/>
                <a:gd name="T63" fmla="*/ 97 h 106"/>
                <a:gd name="T64" fmla="*/ 100 w 100"/>
                <a:gd name="T65" fmla="*/ 101 h 106"/>
                <a:gd name="T66" fmla="*/ 97 w 100"/>
                <a:gd name="T67" fmla="*/ 103 h 106"/>
                <a:gd name="T68" fmla="*/ 95 w 100"/>
                <a:gd name="T69" fmla="*/ 106 h 106"/>
                <a:gd name="T70" fmla="*/ 91 w 100"/>
                <a:gd name="T71" fmla="*/ 106 h 106"/>
                <a:gd name="T72" fmla="*/ 9 w 100"/>
                <a:gd name="T73" fmla="*/ 106 h 106"/>
                <a:gd name="T74" fmla="*/ 5 w 100"/>
                <a:gd name="T75" fmla="*/ 106 h 106"/>
                <a:gd name="T76" fmla="*/ 3 w 100"/>
                <a:gd name="T77" fmla="*/ 103 h 106"/>
                <a:gd name="T78" fmla="*/ 0 w 100"/>
                <a:gd name="T79" fmla="*/ 101 h 106"/>
                <a:gd name="T80" fmla="*/ 0 w 100"/>
                <a:gd name="T81" fmla="*/ 97 h 106"/>
                <a:gd name="T82" fmla="*/ 0 w 100"/>
                <a:gd name="T83" fmla="*/ 9 h 106"/>
                <a:gd name="T84" fmla="*/ 0 w 100"/>
                <a:gd name="T85" fmla="*/ 5 h 106"/>
                <a:gd name="T86" fmla="*/ 3 w 100"/>
                <a:gd name="T87" fmla="*/ 2 h 106"/>
                <a:gd name="T88" fmla="*/ 5 w 100"/>
                <a:gd name="T89" fmla="*/ 0 h 106"/>
                <a:gd name="T90" fmla="*/ 9 w 100"/>
                <a:gd name="T9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106">
                  <a:moveTo>
                    <a:pt x="27" y="73"/>
                  </a:moveTo>
                  <a:lnTo>
                    <a:pt x="73" y="73"/>
                  </a:lnTo>
                  <a:lnTo>
                    <a:pt x="73" y="79"/>
                  </a:lnTo>
                  <a:lnTo>
                    <a:pt x="27" y="79"/>
                  </a:lnTo>
                  <a:lnTo>
                    <a:pt x="27" y="73"/>
                  </a:lnTo>
                  <a:close/>
                  <a:moveTo>
                    <a:pt x="27" y="60"/>
                  </a:moveTo>
                  <a:lnTo>
                    <a:pt x="73" y="60"/>
                  </a:lnTo>
                  <a:lnTo>
                    <a:pt x="73" y="66"/>
                  </a:lnTo>
                  <a:lnTo>
                    <a:pt x="27" y="66"/>
                  </a:lnTo>
                  <a:lnTo>
                    <a:pt x="27" y="60"/>
                  </a:lnTo>
                  <a:close/>
                  <a:moveTo>
                    <a:pt x="27" y="46"/>
                  </a:moveTo>
                  <a:lnTo>
                    <a:pt x="73" y="46"/>
                  </a:lnTo>
                  <a:lnTo>
                    <a:pt x="73" y="53"/>
                  </a:lnTo>
                  <a:lnTo>
                    <a:pt x="27" y="53"/>
                  </a:lnTo>
                  <a:lnTo>
                    <a:pt x="27" y="46"/>
                  </a:lnTo>
                  <a:close/>
                  <a:moveTo>
                    <a:pt x="27" y="33"/>
                  </a:moveTo>
                  <a:lnTo>
                    <a:pt x="73" y="33"/>
                  </a:lnTo>
                  <a:lnTo>
                    <a:pt x="73" y="40"/>
                  </a:lnTo>
                  <a:lnTo>
                    <a:pt x="27" y="40"/>
                  </a:lnTo>
                  <a:lnTo>
                    <a:pt x="27" y="33"/>
                  </a:lnTo>
                  <a:close/>
                  <a:moveTo>
                    <a:pt x="13" y="13"/>
                  </a:moveTo>
                  <a:lnTo>
                    <a:pt x="13" y="93"/>
                  </a:lnTo>
                  <a:lnTo>
                    <a:pt x="87" y="93"/>
                  </a:lnTo>
                  <a:lnTo>
                    <a:pt x="87" y="13"/>
                  </a:lnTo>
                  <a:lnTo>
                    <a:pt x="13" y="13"/>
                  </a:lnTo>
                  <a:close/>
                  <a:moveTo>
                    <a:pt x="9" y="0"/>
                  </a:moveTo>
                  <a:lnTo>
                    <a:pt x="91" y="0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100" y="5"/>
                  </a:lnTo>
                  <a:lnTo>
                    <a:pt x="100" y="9"/>
                  </a:lnTo>
                  <a:lnTo>
                    <a:pt x="100" y="97"/>
                  </a:lnTo>
                  <a:lnTo>
                    <a:pt x="100" y="101"/>
                  </a:lnTo>
                  <a:lnTo>
                    <a:pt x="97" y="103"/>
                  </a:lnTo>
                  <a:lnTo>
                    <a:pt x="95" y="106"/>
                  </a:lnTo>
                  <a:lnTo>
                    <a:pt x="91" y="106"/>
                  </a:lnTo>
                  <a:lnTo>
                    <a:pt x="9" y="106"/>
                  </a:lnTo>
                  <a:lnTo>
                    <a:pt x="5" y="106"/>
                  </a:lnTo>
                  <a:lnTo>
                    <a:pt x="3" y="103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37">
              <a:extLst>
                <a:ext uri="{FF2B5EF4-FFF2-40B4-BE49-F238E27FC236}">
                  <a16:creationId xmlns:a16="http://schemas.microsoft.com/office/drawing/2014/main" id="{58232A07-DD78-4541-9D9F-EF0277C54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0329" y="3244521"/>
              <a:ext cx="146030" cy="183281"/>
            </a:xfrm>
            <a:custGeom>
              <a:avLst/>
              <a:gdLst>
                <a:gd name="T0" fmla="*/ 62 w 98"/>
                <a:gd name="T1" fmla="*/ 60 h 123"/>
                <a:gd name="T2" fmla="*/ 52 w 98"/>
                <a:gd name="T3" fmla="*/ 84 h 123"/>
                <a:gd name="T4" fmla="*/ 38 w 98"/>
                <a:gd name="T5" fmla="*/ 101 h 123"/>
                <a:gd name="T6" fmla="*/ 25 w 98"/>
                <a:gd name="T7" fmla="*/ 113 h 123"/>
                <a:gd name="T8" fmla="*/ 15 w 98"/>
                <a:gd name="T9" fmla="*/ 120 h 123"/>
                <a:gd name="T10" fmla="*/ 8 w 98"/>
                <a:gd name="T11" fmla="*/ 123 h 123"/>
                <a:gd name="T12" fmla="*/ 5 w 98"/>
                <a:gd name="T13" fmla="*/ 121 h 123"/>
                <a:gd name="T14" fmla="*/ 3 w 98"/>
                <a:gd name="T15" fmla="*/ 120 h 123"/>
                <a:gd name="T16" fmla="*/ 1 w 98"/>
                <a:gd name="T17" fmla="*/ 119 h 123"/>
                <a:gd name="T18" fmla="*/ 0 w 98"/>
                <a:gd name="T19" fmla="*/ 117 h 123"/>
                <a:gd name="T20" fmla="*/ 0 w 98"/>
                <a:gd name="T21" fmla="*/ 116 h 123"/>
                <a:gd name="T22" fmla="*/ 0 w 98"/>
                <a:gd name="T23" fmla="*/ 115 h 123"/>
                <a:gd name="T24" fmla="*/ 5 w 98"/>
                <a:gd name="T25" fmla="*/ 113 h 123"/>
                <a:gd name="T26" fmla="*/ 16 w 98"/>
                <a:gd name="T27" fmla="*/ 108 h 123"/>
                <a:gd name="T28" fmla="*/ 30 w 98"/>
                <a:gd name="T29" fmla="*/ 99 h 123"/>
                <a:gd name="T30" fmla="*/ 46 w 98"/>
                <a:gd name="T31" fmla="*/ 83 h 123"/>
                <a:gd name="T32" fmla="*/ 62 w 98"/>
                <a:gd name="T33" fmla="*/ 60 h 123"/>
                <a:gd name="T34" fmla="*/ 73 w 98"/>
                <a:gd name="T35" fmla="*/ 0 h 123"/>
                <a:gd name="T36" fmla="*/ 80 w 98"/>
                <a:gd name="T37" fmla="*/ 11 h 123"/>
                <a:gd name="T38" fmla="*/ 88 w 98"/>
                <a:gd name="T39" fmla="*/ 25 h 123"/>
                <a:gd name="T40" fmla="*/ 94 w 98"/>
                <a:gd name="T41" fmla="*/ 43 h 123"/>
                <a:gd name="T42" fmla="*/ 98 w 98"/>
                <a:gd name="T43" fmla="*/ 63 h 123"/>
                <a:gd name="T44" fmla="*/ 96 w 98"/>
                <a:gd name="T45" fmla="*/ 84 h 123"/>
                <a:gd name="T46" fmla="*/ 90 w 98"/>
                <a:gd name="T47" fmla="*/ 99 h 123"/>
                <a:gd name="T48" fmla="*/ 82 w 98"/>
                <a:gd name="T49" fmla="*/ 109 h 123"/>
                <a:gd name="T50" fmla="*/ 72 w 98"/>
                <a:gd name="T51" fmla="*/ 116 h 123"/>
                <a:gd name="T52" fmla="*/ 61 w 98"/>
                <a:gd name="T53" fmla="*/ 119 h 123"/>
                <a:gd name="T54" fmla="*/ 50 w 98"/>
                <a:gd name="T55" fmla="*/ 117 h 123"/>
                <a:gd name="T56" fmla="*/ 41 w 98"/>
                <a:gd name="T57" fmla="*/ 109 h 123"/>
                <a:gd name="T58" fmla="*/ 56 w 98"/>
                <a:gd name="T59" fmla="*/ 92 h 123"/>
                <a:gd name="T60" fmla="*/ 64 w 98"/>
                <a:gd name="T61" fmla="*/ 76 h 123"/>
                <a:gd name="T62" fmla="*/ 66 w 98"/>
                <a:gd name="T63" fmla="*/ 61 h 123"/>
                <a:gd name="T64" fmla="*/ 66 w 98"/>
                <a:gd name="T65" fmla="*/ 51 h 123"/>
                <a:gd name="T66" fmla="*/ 66 w 98"/>
                <a:gd name="T67" fmla="*/ 43 h 123"/>
                <a:gd name="T68" fmla="*/ 65 w 98"/>
                <a:gd name="T69" fmla="*/ 40 h 123"/>
                <a:gd name="T70" fmla="*/ 50 w 98"/>
                <a:gd name="T71" fmla="*/ 65 h 123"/>
                <a:gd name="T72" fmla="*/ 34 w 98"/>
                <a:gd name="T73" fmla="*/ 84 h 123"/>
                <a:gd name="T74" fmla="*/ 19 w 98"/>
                <a:gd name="T75" fmla="*/ 96 h 123"/>
                <a:gd name="T76" fmla="*/ 9 w 98"/>
                <a:gd name="T77" fmla="*/ 89 h 123"/>
                <a:gd name="T78" fmla="*/ 3 w 98"/>
                <a:gd name="T79" fmla="*/ 79 h 123"/>
                <a:gd name="T80" fmla="*/ 1 w 98"/>
                <a:gd name="T81" fmla="*/ 67 h 123"/>
                <a:gd name="T82" fmla="*/ 5 w 98"/>
                <a:gd name="T83" fmla="*/ 53 h 123"/>
                <a:gd name="T84" fmla="*/ 15 w 98"/>
                <a:gd name="T85" fmla="*/ 41 h 123"/>
                <a:gd name="T86" fmla="*/ 25 w 98"/>
                <a:gd name="T87" fmla="*/ 32 h 123"/>
                <a:gd name="T88" fmla="*/ 36 w 98"/>
                <a:gd name="T89" fmla="*/ 27 h 123"/>
                <a:gd name="T90" fmla="*/ 45 w 98"/>
                <a:gd name="T91" fmla="*/ 24 h 123"/>
                <a:gd name="T92" fmla="*/ 54 w 98"/>
                <a:gd name="T93" fmla="*/ 20 h 123"/>
                <a:gd name="T94" fmla="*/ 64 w 98"/>
                <a:gd name="T95" fmla="*/ 13 h 123"/>
                <a:gd name="T96" fmla="*/ 73 w 98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3">
                  <a:moveTo>
                    <a:pt x="62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5" y="113"/>
                  </a:lnTo>
                  <a:lnTo>
                    <a:pt x="15" y="120"/>
                  </a:lnTo>
                  <a:lnTo>
                    <a:pt x="8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9"/>
                  </a:lnTo>
                  <a:lnTo>
                    <a:pt x="46" y="83"/>
                  </a:lnTo>
                  <a:lnTo>
                    <a:pt x="62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5"/>
                  </a:lnTo>
                  <a:lnTo>
                    <a:pt x="94" y="43"/>
                  </a:lnTo>
                  <a:lnTo>
                    <a:pt x="98" y="63"/>
                  </a:lnTo>
                  <a:lnTo>
                    <a:pt x="96" y="84"/>
                  </a:lnTo>
                  <a:lnTo>
                    <a:pt x="90" y="99"/>
                  </a:lnTo>
                  <a:lnTo>
                    <a:pt x="82" y="109"/>
                  </a:lnTo>
                  <a:lnTo>
                    <a:pt x="72" y="116"/>
                  </a:lnTo>
                  <a:lnTo>
                    <a:pt x="61" y="119"/>
                  </a:lnTo>
                  <a:lnTo>
                    <a:pt x="50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6" y="61"/>
                  </a:lnTo>
                  <a:lnTo>
                    <a:pt x="66" y="51"/>
                  </a:lnTo>
                  <a:lnTo>
                    <a:pt x="66" y="43"/>
                  </a:lnTo>
                  <a:lnTo>
                    <a:pt x="65" y="40"/>
                  </a:lnTo>
                  <a:lnTo>
                    <a:pt x="50" y="65"/>
                  </a:lnTo>
                  <a:lnTo>
                    <a:pt x="34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3" y="79"/>
                  </a:lnTo>
                  <a:lnTo>
                    <a:pt x="1" y="67"/>
                  </a:lnTo>
                  <a:lnTo>
                    <a:pt x="5" y="53"/>
                  </a:lnTo>
                  <a:lnTo>
                    <a:pt x="15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38">
              <a:extLst>
                <a:ext uri="{FF2B5EF4-FFF2-40B4-BE49-F238E27FC236}">
                  <a16:creationId xmlns:a16="http://schemas.microsoft.com/office/drawing/2014/main" id="{CB90CC09-36F3-4D74-AEB9-076DB2D08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4497691"/>
              <a:ext cx="168381" cy="168381"/>
            </a:xfrm>
            <a:custGeom>
              <a:avLst/>
              <a:gdLst>
                <a:gd name="T0" fmla="*/ 34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5 w 113"/>
                <a:gd name="T7" fmla="*/ 109 h 113"/>
                <a:gd name="T8" fmla="*/ 55 w 113"/>
                <a:gd name="T9" fmla="*/ 113 h 113"/>
                <a:gd name="T10" fmla="*/ 49 w 113"/>
                <a:gd name="T11" fmla="*/ 113 h 113"/>
                <a:gd name="T12" fmla="*/ 41 w 113"/>
                <a:gd name="T13" fmla="*/ 112 h 113"/>
                <a:gd name="T14" fmla="*/ 34 w 113"/>
                <a:gd name="T15" fmla="*/ 109 h 113"/>
                <a:gd name="T16" fmla="*/ 34 w 113"/>
                <a:gd name="T17" fmla="*/ 85 h 113"/>
                <a:gd name="T18" fmla="*/ 28 w 113"/>
                <a:gd name="T19" fmla="*/ 56 h 113"/>
                <a:gd name="T20" fmla="*/ 28 w 113"/>
                <a:gd name="T21" fmla="*/ 105 h 113"/>
                <a:gd name="T22" fmla="*/ 13 w 113"/>
                <a:gd name="T23" fmla="*/ 95 h 113"/>
                <a:gd name="T24" fmla="*/ 4 w 113"/>
                <a:gd name="T25" fmla="*/ 79 h 113"/>
                <a:gd name="T26" fmla="*/ 28 w 113"/>
                <a:gd name="T27" fmla="*/ 56 h 113"/>
                <a:gd name="T28" fmla="*/ 83 w 113"/>
                <a:gd name="T29" fmla="*/ 8 h 113"/>
                <a:gd name="T30" fmla="*/ 98 w 113"/>
                <a:gd name="T31" fmla="*/ 20 h 113"/>
                <a:gd name="T32" fmla="*/ 109 w 113"/>
                <a:gd name="T33" fmla="*/ 38 h 113"/>
                <a:gd name="T34" fmla="*/ 113 w 113"/>
                <a:gd name="T35" fmla="*/ 56 h 113"/>
                <a:gd name="T36" fmla="*/ 111 w 113"/>
                <a:gd name="T37" fmla="*/ 64 h 113"/>
                <a:gd name="T38" fmla="*/ 110 w 113"/>
                <a:gd name="T39" fmla="*/ 71 h 113"/>
                <a:gd name="T40" fmla="*/ 107 w 113"/>
                <a:gd name="T41" fmla="*/ 77 h 113"/>
                <a:gd name="T42" fmla="*/ 83 w 113"/>
                <a:gd name="T43" fmla="*/ 77 h 113"/>
                <a:gd name="T44" fmla="*/ 83 w 113"/>
                <a:gd name="T45" fmla="*/ 8 h 113"/>
                <a:gd name="T46" fmla="*/ 29 w 113"/>
                <a:gd name="T47" fmla="*/ 7 h 113"/>
                <a:gd name="T48" fmla="*/ 46 w 113"/>
                <a:gd name="T49" fmla="*/ 26 h 113"/>
                <a:gd name="T50" fmla="*/ 1 w 113"/>
                <a:gd name="T51" fmla="*/ 71 h 113"/>
                <a:gd name="T52" fmla="*/ 0 w 113"/>
                <a:gd name="T53" fmla="*/ 64 h 113"/>
                <a:gd name="T54" fmla="*/ 0 w 113"/>
                <a:gd name="T55" fmla="*/ 56 h 113"/>
                <a:gd name="T56" fmla="*/ 2 w 113"/>
                <a:gd name="T57" fmla="*/ 36 h 113"/>
                <a:gd name="T58" fmla="*/ 13 w 113"/>
                <a:gd name="T59" fmla="*/ 20 h 113"/>
                <a:gd name="T60" fmla="*/ 29 w 113"/>
                <a:gd name="T61" fmla="*/ 7 h 113"/>
                <a:gd name="T62" fmla="*/ 55 w 113"/>
                <a:gd name="T63" fmla="*/ 0 h 113"/>
                <a:gd name="T64" fmla="*/ 63 w 113"/>
                <a:gd name="T65" fmla="*/ 0 h 113"/>
                <a:gd name="T66" fmla="*/ 70 w 113"/>
                <a:gd name="T67" fmla="*/ 2 h 113"/>
                <a:gd name="T68" fmla="*/ 77 w 113"/>
                <a:gd name="T69" fmla="*/ 4 h 113"/>
                <a:gd name="T70" fmla="*/ 77 w 113"/>
                <a:gd name="T71" fmla="*/ 44 h 113"/>
                <a:gd name="T72" fmla="*/ 37 w 113"/>
                <a:gd name="T73" fmla="*/ 4 h 113"/>
                <a:gd name="T74" fmla="*/ 46 w 113"/>
                <a:gd name="T75" fmla="*/ 2 h 113"/>
                <a:gd name="T76" fmla="*/ 55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4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5" y="109"/>
                  </a:lnTo>
                  <a:lnTo>
                    <a:pt x="55" y="113"/>
                  </a:lnTo>
                  <a:lnTo>
                    <a:pt x="49" y="113"/>
                  </a:lnTo>
                  <a:lnTo>
                    <a:pt x="41" y="112"/>
                  </a:lnTo>
                  <a:lnTo>
                    <a:pt x="34" y="109"/>
                  </a:lnTo>
                  <a:lnTo>
                    <a:pt x="34" y="85"/>
                  </a:lnTo>
                  <a:close/>
                  <a:moveTo>
                    <a:pt x="28" y="56"/>
                  </a:moveTo>
                  <a:lnTo>
                    <a:pt x="28" y="105"/>
                  </a:lnTo>
                  <a:lnTo>
                    <a:pt x="13" y="95"/>
                  </a:lnTo>
                  <a:lnTo>
                    <a:pt x="4" y="79"/>
                  </a:lnTo>
                  <a:lnTo>
                    <a:pt x="28" y="56"/>
                  </a:lnTo>
                  <a:close/>
                  <a:moveTo>
                    <a:pt x="83" y="8"/>
                  </a:moveTo>
                  <a:lnTo>
                    <a:pt x="98" y="20"/>
                  </a:lnTo>
                  <a:lnTo>
                    <a:pt x="109" y="38"/>
                  </a:lnTo>
                  <a:lnTo>
                    <a:pt x="113" y="56"/>
                  </a:lnTo>
                  <a:lnTo>
                    <a:pt x="111" y="64"/>
                  </a:lnTo>
                  <a:lnTo>
                    <a:pt x="110" y="71"/>
                  </a:lnTo>
                  <a:lnTo>
                    <a:pt x="107" y="77"/>
                  </a:lnTo>
                  <a:lnTo>
                    <a:pt x="83" y="77"/>
                  </a:lnTo>
                  <a:lnTo>
                    <a:pt x="83" y="8"/>
                  </a:lnTo>
                  <a:close/>
                  <a:moveTo>
                    <a:pt x="29" y="7"/>
                  </a:moveTo>
                  <a:lnTo>
                    <a:pt x="46" y="26"/>
                  </a:lnTo>
                  <a:lnTo>
                    <a:pt x="1" y="71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2" y="36"/>
                  </a:lnTo>
                  <a:lnTo>
                    <a:pt x="13" y="20"/>
                  </a:lnTo>
                  <a:lnTo>
                    <a:pt x="29" y="7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70" y="2"/>
                  </a:lnTo>
                  <a:lnTo>
                    <a:pt x="77" y="4"/>
                  </a:lnTo>
                  <a:lnTo>
                    <a:pt x="77" y="44"/>
                  </a:lnTo>
                  <a:lnTo>
                    <a:pt x="37" y="4"/>
                  </a:lnTo>
                  <a:lnTo>
                    <a:pt x="46" y="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139">
              <a:extLst>
                <a:ext uri="{FF2B5EF4-FFF2-40B4-BE49-F238E27FC236}">
                  <a16:creationId xmlns:a16="http://schemas.microsoft.com/office/drawing/2014/main" id="{839C8B6B-CB61-41ED-B7F8-A03A7C4BB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757" y="4952170"/>
              <a:ext cx="156460" cy="137088"/>
            </a:xfrm>
            <a:custGeom>
              <a:avLst/>
              <a:gdLst>
                <a:gd name="T0" fmla="*/ 33 w 105"/>
                <a:gd name="T1" fmla="*/ 53 h 92"/>
                <a:gd name="T2" fmla="*/ 33 w 105"/>
                <a:gd name="T3" fmla="*/ 85 h 92"/>
                <a:gd name="T4" fmla="*/ 72 w 105"/>
                <a:gd name="T5" fmla="*/ 85 h 92"/>
                <a:gd name="T6" fmla="*/ 72 w 105"/>
                <a:gd name="T7" fmla="*/ 53 h 92"/>
                <a:gd name="T8" fmla="*/ 33 w 105"/>
                <a:gd name="T9" fmla="*/ 53 h 92"/>
                <a:gd name="T10" fmla="*/ 96 w 105"/>
                <a:gd name="T11" fmla="*/ 25 h 92"/>
                <a:gd name="T12" fmla="*/ 93 w 105"/>
                <a:gd name="T13" fmla="*/ 25 h 92"/>
                <a:gd name="T14" fmla="*/ 90 w 105"/>
                <a:gd name="T15" fmla="*/ 28 h 92"/>
                <a:gd name="T16" fmla="*/ 90 w 105"/>
                <a:gd name="T17" fmla="*/ 29 h 92"/>
                <a:gd name="T18" fmla="*/ 90 w 105"/>
                <a:gd name="T19" fmla="*/ 32 h 92"/>
                <a:gd name="T20" fmla="*/ 93 w 105"/>
                <a:gd name="T21" fmla="*/ 33 h 92"/>
                <a:gd name="T22" fmla="*/ 96 w 105"/>
                <a:gd name="T23" fmla="*/ 35 h 92"/>
                <a:gd name="T24" fmla="*/ 97 w 105"/>
                <a:gd name="T25" fmla="*/ 33 h 92"/>
                <a:gd name="T26" fmla="*/ 100 w 105"/>
                <a:gd name="T27" fmla="*/ 32 h 92"/>
                <a:gd name="T28" fmla="*/ 100 w 105"/>
                <a:gd name="T29" fmla="*/ 29 h 92"/>
                <a:gd name="T30" fmla="*/ 100 w 105"/>
                <a:gd name="T31" fmla="*/ 28 h 92"/>
                <a:gd name="T32" fmla="*/ 97 w 105"/>
                <a:gd name="T33" fmla="*/ 25 h 92"/>
                <a:gd name="T34" fmla="*/ 96 w 105"/>
                <a:gd name="T35" fmla="*/ 25 h 92"/>
                <a:gd name="T36" fmla="*/ 7 w 105"/>
                <a:gd name="T37" fmla="*/ 20 h 92"/>
                <a:gd name="T38" fmla="*/ 98 w 105"/>
                <a:gd name="T39" fmla="*/ 20 h 92"/>
                <a:gd name="T40" fmla="*/ 101 w 105"/>
                <a:gd name="T41" fmla="*/ 21 h 92"/>
                <a:gd name="T42" fmla="*/ 104 w 105"/>
                <a:gd name="T43" fmla="*/ 23 h 92"/>
                <a:gd name="T44" fmla="*/ 105 w 105"/>
                <a:gd name="T45" fmla="*/ 27 h 92"/>
                <a:gd name="T46" fmla="*/ 105 w 105"/>
                <a:gd name="T47" fmla="*/ 60 h 92"/>
                <a:gd name="T48" fmla="*/ 104 w 105"/>
                <a:gd name="T49" fmla="*/ 63 h 92"/>
                <a:gd name="T50" fmla="*/ 101 w 105"/>
                <a:gd name="T51" fmla="*/ 65 h 92"/>
                <a:gd name="T52" fmla="*/ 98 w 105"/>
                <a:gd name="T53" fmla="*/ 67 h 92"/>
                <a:gd name="T54" fmla="*/ 78 w 105"/>
                <a:gd name="T55" fmla="*/ 67 h 92"/>
                <a:gd name="T56" fmla="*/ 78 w 105"/>
                <a:gd name="T57" fmla="*/ 92 h 92"/>
                <a:gd name="T58" fmla="*/ 27 w 105"/>
                <a:gd name="T59" fmla="*/ 92 h 92"/>
                <a:gd name="T60" fmla="*/ 27 w 105"/>
                <a:gd name="T61" fmla="*/ 67 h 92"/>
                <a:gd name="T62" fmla="*/ 7 w 105"/>
                <a:gd name="T63" fmla="*/ 67 h 92"/>
                <a:gd name="T64" fmla="*/ 3 w 105"/>
                <a:gd name="T65" fmla="*/ 65 h 92"/>
                <a:gd name="T66" fmla="*/ 0 w 105"/>
                <a:gd name="T67" fmla="*/ 63 h 92"/>
                <a:gd name="T68" fmla="*/ 0 w 105"/>
                <a:gd name="T69" fmla="*/ 60 h 92"/>
                <a:gd name="T70" fmla="*/ 0 w 105"/>
                <a:gd name="T71" fmla="*/ 27 h 92"/>
                <a:gd name="T72" fmla="*/ 0 w 105"/>
                <a:gd name="T73" fmla="*/ 23 h 92"/>
                <a:gd name="T74" fmla="*/ 3 w 105"/>
                <a:gd name="T75" fmla="*/ 21 h 92"/>
                <a:gd name="T76" fmla="*/ 7 w 105"/>
                <a:gd name="T77" fmla="*/ 20 h 92"/>
                <a:gd name="T78" fmla="*/ 27 w 105"/>
                <a:gd name="T79" fmla="*/ 0 h 92"/>
                <a:gd name="T80" fmla="*/ 78 w 105"/>
                <a:gd name="T81" fmla="*/ 0 h 92"/>
                <a:gd name="T82" fmla="*/ 78 w 105"/>
                <a:gd name="T83" fmla="*/ 13 h 92"/>
                <a:gd name="T84" fmla="*/ 27 w 105"/>
                <a:gd name="T85" fmla="*/ 13 h 92"/>
                <a:gd name="T86" fmla="*/ 27 w 105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92">
                  <a:moveTo>
                    <a:pt x="33" y="53"/>
                  </a:moveTo>
                  <a:lnTo>
                    <a:pt x="33" y="85"/>
                  </a:lnTo>
                  <a:lnTo>
                    <a:pt x="72" y="85"/>
                  </a:lnTo>
                  <a:lnTo>
                    <a:pt x="72" y="53"/>
                  </a:lnTo>
                  <a:lnTo>
                    <a:pt x="33" y="53"/>
                  </a:lnTo>
                  <a:close/>
                  <a:moveTo>
                    <a:pt x="96" y="25"/>
                  </a:moveTo>
                  <a:lnTo>
                    <a:pt x="93" y="25"/>
                  </a:lnTo>
                  <a:lnTo>
                    <a:pt x="90" y="28"/>
                  </a:lnTo>
                  <a:lnTo>
                    <a:pt x="90" y="29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6" y="35"/>
                  </a:lnTo>
                  <a:lnTo>
                    <a:pt x="97" y="33"/>
                  </a:lnTo>
                  <a:lnTo>
                    <a:pt x="100" y="32"/>
                  </a:lnTo>
                  <a:lnTo>
                    <a:pt x="100" y="29"/>
                  </a:lnTo>
                  <a:lnTo>
                    <a:pt x="100" y="28"/>
                  </a:lnTo>
                  <a:lnTo>
                    <a:pt x="97" y="25"/>
                  </a:lnTo>
                  <a:lnTo>
                    <a:pt x="96" y="25"/>
                  </a:lnTo>
                  <a:close/>
                  <a:moveTo>
                    <a:pt x="7" y="20"/>
                  </a:moveTo>
                  <a:lnTo>
                    <a:pt x="98" y="20"/>
                  </a:lnTo>
                  <a:lnTo>
                    <a:pt x="101" y="21"/>
                  </a:lnTo>
                  <a:lnTo>
                    <a:pt x="104" y="23"/>
                  </a:lnTo>
                  <a:lnTo>
                    <a:pt x="105" y="27"/>
                  </a:lnTo>
                  <a:lnTo>
                    <a:pt x="105" y="60"/>
                  </a:lnTo>
                  <a:lnTo>
                    <a:pt x="104" y="63"/>
                  </a:lnTo>
                  <a:lnTo>
                    <a:pt x="101" y="65"/>
                  </a:lnTo>
                  <a:lnTo>
                    <a:pt x="98" y="67"/>
                  </a:lnTo>
                  <a:lnTo>
                    <a:pt x="78" y="67"/>
                  </a:lnTo>
                  <a:lnTo>
                    <a:pt x="78" y="92"/>
                  </a:lnTo>
                  <a:lnTo>
                    <a:pt x="27" y="92"/>
                  </a:lnTo>
                  <a:lnTo>
                    <a:pt x="27" y="67"/>
                  </a:lnTo>
                  <a:lnTo>
                    <a:pt x="7" y="67"/>
                  </a:lnTo>
                  <a:lnTo>
                    <a:pt x="3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7" y="20"/>
                  </a:lnTo>
                  <a:close/>
                  <a:moveTo>
                    <a:pt x="27" y="0"/>
                  </a:moveTo>
                  <a:lnTo>
                    <a:pt x="78" y="0"/>
                  </a:lnTo>
                  <a:lnTo>
                    <a:pt x="78" y="13"/>
                  </a:lnTo>
                  <a:lnTo>
                    <a:pt x="27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40">
              <a:extLst>
                <a:ext uri="{FF2B5EF4-FFF2-40B4-BE49-F238E27FC236}">
                  <a16:creationId xmlns:a16="http://schemas.microsoft.com/office/drawing/2014/main" id="{0773459C-3F7D-4ACB-8318-858A93B29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4662" y="4825512"/>
              <a:ext cx="157950" cy="156460"/>
            </a:xfrm>
            <a:custGeom>
              <a:avLst/>
              <a:gdLst>
                <a:gd name="T0" fmla="*/ 40 w 106"/>
                <a:gd name="T1" fmla="*/ 82 h 105"/>
                <a:gd name="T2" fmla="*/ 47 w 106"/>
                <a:gd name="T3" fmla="*/ 84 h 105"/>
                <a:gd name="T4" fmla="*/ 53 w 106"/>
                <a:gd name="T5" fmla="*/ 85 h 105"/>
                <a:gd name="T6" fmla="*/ 60 w 106"/>
                <a:gd name="T7" fmla="*/ 84 h 105"/>
                <a:gd name="T8" fmla="*/ 66 w 106"/>
                <a:gd name="T9" fmla="*/ 82 h 105"/>
                <a:gd name="T10" fmla="*/ 78 w 106"/>
                <a:gd name="T11" fmla="*/ 98 h 105"/>
                <a:gd name="T12" fmla="*/ 66 w 106"/>
                <a:gd name="T13" fmla="*/ 102 h 105"/>
                <a:gd name="T14" fmla="*/ 53 w 106"/>
                <a:gd name="T15" fmla="*/ 105 h 105"/>
                <a:gd name="T16" fmla="*/ 40 w 106"/>
                <a:gd name="T17" fmla="*/ 102 h 105"/>
                <a:gd name="T18" fmla="*/ 28 w 106"/>
                <a:gd name="T19" fmla="*/ 98 h 105"/>
                <a:gd name="T20" fmla="*/ 40 w 106"/>
                <a:gd name="T21" fmla="*/ 82 h 105"/>
                <a:gd name="T22" fmla="*/ 105 w 106"/>
                <a:gd name="T23" fmla="*/ 42 h 105"/>
                <a:gd name="T24" fmla="*/ 106 w 106"/>
                <a:gd name="T25" fmla="*/ 52 h 105"/>
                <a:gd name="T26" fmla="*/ 104 w 106"/>
                <a:gd name="T27" fmla="*/ 66 h 105"/>
                <a:gd name="T28" fmla="*/ 98 w 106"/>
                <a:gd name="T29" fmla="*/ 80 h 105"/>
                <a:gd name="T30" fmla="*/ 89 w 106"/>
                <a:gd name="T31" fmla="*/ 90 h 105"/>
                <a:gd name="T32" fmla="*/ 77 w 106"/>
                <a:gd name="T33" fmla="*/ 74 h 105"/>
                <a:gd name="T34" fmla="*/ 84 w 106"/>
                <a:gd name="T35" fmla="*/ 64 h 105"/>
                <a:gd name="T36" fmla="*/ 86 w 106"/>
                <a:gd name="T37" fmla="*/ 52 h 105"/>
                <a:gd name="T38" fmla="*/ 85 w 106"/>
                <a:gd name="T39" fmla="*/ 48 h 105"/>
                <a:gd name="T40" fmla="*/ 105 w 106"/>
                <a:gd name="T41" fmla="*/ 42 h 105"/>
                <a:gd name="T42" fmla="*/ 1 w 106"/>
                <a:gd name="T43" fmla="*/ 42 h 105"/>
                <a:gd name="T44" fmla="*/ 20 w 106"/>
                <a:gd name="T45" fmla="*/ 48 h 105"/>
                <a:gd name="T46" fmla="*/ 20 w 106"/>
                <a:gd name="T47" fmla="*/ 52 h 105"/>
                <a:gd name="T48" fmla="*/ 23 w 106"/>
                <a:gd name="T49" fmla="*/ 64 h 105"/>
                <a:gd name="T50" fmla="*/ 29 w 106"/>
                <a:gd name="T51" fmla="*/ 74 h 105"/>
                <a:gd name="T52" fmla="*/ 17 w 106"/>
                <a:gd name="T53" fmla="*/ 90 h 105"/>
                <a:gd name="T54" fmla="*/ 8 w 106"/>
                <a:gd name="T55" fmla="*/ 80 h 105"/>
                <a:gd name="T56" fmla="*/ 3 w 106"/>
                <a:gd name="T57" fmla="*/ 66 h 105"/>
                <a:gd name="T58" fmla="*/ 0 w 106"/>
                <a:gd name="T59" fmla="*/ 52 h 105"/>
                <a:gd name="T60" fmla="*/ 1 w 106"/>
                <a:gd name="T61" fmla="*/ 42 h 105"/>
                <a:gd name="T62" fmla="*/ 60 w 106"/>
                <a:gd name="T63" fmla="*/ 0 h 105"/>
                <a:gd name="T64" fmla="*/ 77 w 106"/>
                <a:gd name="T65" fmla="*/ 5 h 105"/>
                <a:gd name="T66" fmla="*/ 90 w 106"/>
                <a:gd name="T67" fmla="*/ 14 h 105"/>
                <a:gd name="T68" fmla="*/ 101 w 106"/>
                <a:gd name="T69" fmla="*/ 29 h 105"/>
                <a:gd name="T70" fmla="*/ 81 w 106"/>
                <a:gd name="T71" fmla="*/ 36 h 105"/>
                <a:gd name="T72" fmla="*/ 72 w 106"/>
                <a:gd name="T73" fmla="*/ 25 h 105"/>
                <a:gd name="T74" fmla="*/ 60 w 106"/>
                <a:gd name="T75" fmla="*/ 20 h 105"/>
                <a:gd name="T76" fmla="*/ 60 w 106"/>
                <a:gd name="T77" fmla="*/ 0 h 105"/>
                <a:gd name="T78" fmla="*/ 47 w 106"/>
                <a:gd name="T79" fmla="*/ 0 h 105"/>
                <a:gd name="T80" fmla="*/ 47 w 106"/>
                <a:gd name="T81" fmla="*/ 20 h 105"/>
                <a:gd name="T82" fmla="*/ 33 w 106"/>
                <a:gd name="T83" fmla="*/ 25 h 105"/>
                <a:gd name="T84" fmla="*/ 24 w 106"/>
                <a:gd name="T85" fmla="*/ 36 h 105"/>
                <a:gd name="T86" fmla="*/ 5 w 106"/>
                <a:gd name="T87" fmla="*/ 29 h 105"/>
                <a:gd name="T88" fmla="*/ 15 w 106"/>
                <a:gd name="T89" fmla="*/ 14 h 105"/>
                <a:gd name="T90" fmla="*/ 29 w 106"/>
                <a:gd name="T91" fmla="*/ 5 h 105"/>
                <a:gd name="T92" fmla="*/ 47 w 106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05">
                  <a:moveTo>
                    <a:pt x="40" y="82"/>
                  </a:moveTo>
                  <a:lnTo>
                    <a:pt x="47" y="84"/>
                  </a:lnTo>
                  <a:lnTo>
                    <a:pt x="53" y="85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8" y="98"/>
                  </a:lnTo>
                  <a:lnTo>
                    <a:pt x="66" y="102"/>
                  </a:lnTo>
                  <a:lnTo>
                    <a:pt x="53" y="105"/>
                  </a:lnTo>
                  <a:lnTo>
                    <a:pt x="40" y="102"/>
                  </a:lnTo>
                  <a:lnTo>
                    <a:pt x="28" y="98"/>
                  </a:lnTo>
                  <a:lnTo>
                    <a:pt x="40" y="82"/>
                  </a:lnTo>
                  <a:close/>
                  <a:moveTo>
                    <a:pt x="105" y="42"/>
                  </a:moveTo>
                  <a:lnTo>
                    <a:pt x="106" y="52"/>
                  </a:lnTo>
                  <a:lnTo>
                    <a:pt x="104" y="66"/>
                  </a:lnTo>
                  <a:lnTo>
                    <a:pt x="98" y="80"/>
                  </a:lnTo>
                  <a:lnTo>
                    <a:pt x="89" y="90"/>
                  </a:lnTo>
                  <a:lnTo>
                    <a:pt x="77" y="74"/>
                  </a:lnTo>
                  <a:lnTo>
                    <a:pt x="84" y="64"/>
                  </a:lnTo>
                  <a:lnTo>
                    <a:pt x="86" y="52"/>
                  </a:lnTo>
                  <a:lnTo>
                    <a:pt x="85" y="48"/>
                  </a:lnTo>
                  <a:lnTo>
                    <a:pt x="105" y="42"/>
                  </a:lnTo>
                  <a:close/>
                  <a:moveTo>
                    <a:pt x="1" y="42"/>
                  </a:moveTo>
                  <a:lnTo>
                    <a:pt x="20" y="48"/>
                  </a:lnTo>
                  <a:lnTo>
                    <a:pt x="20" y="52"/>
                  </a:lnTo>
                  <a:lnTo>
                    <a:pt x="23" y="64"/>
                  </a:lnTo>
                  <a:lnTo>
                    <a:pt x="29" y="74"/>
                  </a:lnTo>
                  <a:lnTo>
                    <a:pt x="17" y="90"/>
                  </a:lnTo>
                  <a:lnTo>
                    <a:pt x="8" y="80"/>
                  </a:lnTo>
                  <a:lnTo>
                    <a:pt x="3" y="66"/>
                  </a:lnTo>
                  <a:lnTo>
                    <a:pt x="0" y="52"/>
                  </a:lnTo>
                  <a:lnTo>
                    <a:pt x="1" y="42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0" y="14"/>
                  </a:lnTo>
                  <a:lnTo>
                    <a:pt x="101" y="29"/>
                  </a:lnTo>
                  <a:lnTo>
                    <a:pt x="81" y="36"/>
                  </a:lnTo>
                  <a:lnTo>
                    <a:pt x="72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3" y="25"/>
                  </a:lnTo>
                  <a:lnTo>
                    <a:pt x="24" y="36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41">
              <a:extLst>
                <a:ext uri="{FF2B5EF4-FFF2-40B4-BE49-F238E27FC236}">
                  <a16:creationId xmlns:a16="http://schemas.microsoft.com/office/drawing/2014/main" id="{51520691-CEC1-4767-8D84-3653BBD3F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5033" y="2936071"/>
              <a:ext cx="149009" cy="147520"/>
            </a:xfrm>
            <a:custGeom>
              <a:avLst/>
              <a:gdLst>
                <a:gd name="T0" fmla="*/ 56 w 100"/>
                <a:gd name="T1" fmla="*/ 34 h 99"/>
                <a:gd name="T2" fmla="*/ 79 w 100"/>
                <a:gd name="T3" fmla="*/ 49 h 99"/>
                <a:gd name="T4" fmla="*/ 56 w 100"/>
                <a:gd name="T5" fmla="*/ 65 h 99"/>
                <a:gd name="T6" fmla="*/ 56 w 100"/>
                <a:gd name="T7" fmla="*/ 34 h 99"/>
                <a:gd name="T8" fmla="*/ 32 w 100"/>
                <a:gd name="T9" fmla="*/ 34 h 99"/>
                <a:gd name="T10" fmla="*/ 54 w 100"/>
                <a:gd name="T11" fmla="*/ 49 h 99"/>
                <a:gd name="T12" fmla="*/ 32 w 100"/>
                <a:gd name="T13" fmla="*/ 65 h 99"/>
                <a:gd name="T14" fmla="*/ 32 w 100"/>
                <a:gd name="T15" fmla="*/ 34 h 99"/>
                <a:gd name="T16" fmla="*/ 51 w 100"/>
                <a:gd name="T17" fmla="*/ 9 h 99"/>
                <a:gd name="T18" fmla="*/ 35 w 100"/>
                <a:gd name="T19" fmla="*/ 12 h 99"/>
                <a:gd name="T20" fmla="*/ 22 w 100"/>
                <a:gd name="T21" fmla="*/ 21 h 99"/>
                <a:gd name="T22" fmla="*/ 12 w 100"/>
                <a:gd name="T23" fmla="*/ 34 h 99"/>
                <a:gd name="T24" fmla="*/ 10 w 100"/>
                <a:gd name="T25" fmla="*/ 49 h 99"/>
                <a:gd name="T26" fmla="*/ 12 w 100"/>
                <a:gd name="T27" fmla="*/ 65 h 99"/>
                <a:gd name="T28" fmla="*/ 22 w 100"/>
                <a:gd name="T29" fmla="*/ 78 h 99"/>
                <a:gd name="T30" fmla="*/ 35 w 100"/>
                <a:gd name="T31" fmla="*/ 87 h 99"/>
                <a:gd name="T32" fmla="*/ 51 w 100"/>
                <a:gd name="T33" fmla="*/ 90 h 99"/>
                <a:gd name="T34" fmla="*/ 67 w 100"/>
                <a:gd name="T35" fmla="*/ 87 h 99"/>
                <a:gd name="T36" fmla="*/ 79 w 100"/>
                <a:gd name="T37" fmla="*/ 78 h 99"/>
                <a:gd name="T38" fmla="*/ 88 w 100"/>
                <a:gd name="T39" fmla="*/ 65 h 99"/>
                <a:gd name="T40" fmla="*/ 91 w 100"/>
                <a:gd name="T41" fmla="*/ 49 h 99"/>
                <a:gd name="T42" fmla="*/ 88 w 100"/>
                <a:gd name="T43" fmla="*/ 34 h 99"/>
                <a:gd name="T44" fmla="*/ 79 w 100"/>
                <a:gd name="T45" fmla="*/ 21 h 99"/>
                <a:gd name="T46" fmla="*/ 67 w 100"/>
                <a:gd name="T47" fmla="*/ 12 h 99"/>
                <a:gd name="T48" fmla="*/ 51 w 100"/>
                <a:gd name="T49" fmla="*/ 9 h 99"/>
                <a:gd name="T50" fmla="*/ 51 w 100"/>
                <a:gd name="T51" fmla="*/ 0 h 99"/>
                <a:gd name="T52" fmla="*/ 70 w 100"/>
                <a:gd name="T53" fmla="*/ 4 h 99"/>
                <a:gd name="T54" fmla="*/ 86 w 100"/>
                <a:gd name="T55" fmla="*/ 14 h 99"/>
                <a:gd name="T56" fmla="*/ 96 w 100"/>
                <a:gd name="T57" fmla="*/ 30 h 99"/>
                <a:gd name="T58" fmla="*/ 100 w 100"/>
                <a:gd name="T59" fmla="*/ 49 h 99"/>
                <a:gd name="T60" fmla="*/ 96 w 100"/>
                <a:gd name="T61" fmla="*/ 69 h 99"/>
                <a:gd name="T62" fmla="*/ 86 w 100"/>
                <a:gd name="T63" fmla="*/ 85 h 99"/>
                <a:gd name="T64" fmla="*/ 70 w 100"/>
                <a:gd name="T65" fmla="*/ 95 h 99"/>
                <a:gd name="T66" fmla="*/ 51 w 100"/>
                <a:gd name="T67" fmla="*/ 99 h 99"/>
                <a:gd name="T68" fmla="*/ 31 w 100"/>
                <a:gd name="T69" fmla="*/ 95 h 99"/>
                <a:gd name="T70" fmla="*/ 15 w 100"/>
                <a:gd name="T71" fmla="*/ 85 h 99"/>
                <a:gd name="T72" fmla="*/ 4 w 100"/>
                <a:gd name="T73" fmla="*/ 69 h 99"/>
                <a:gd name="T74" fmla="*/ 0 w 100"/>
                <a:gd name="T75" fmla="*/ 49 h 99"/>
                <a:gd name="T76" fmla="*/ 4 w 100"/>
                <a:gd name="T77" fmla="*/ 30 h 99"/>
                <a:gd name="T78" fmla="*/ 15 w 100"/>
                <a:gd name="T79" fmla="*/ 14 h 99"/>
                <a:gd name="T80" fmla="*/ 31 w 100"/>
                <a:gd name="T81" fmla="*/ 4 h 99"/>
                <a:gd name="T82" fmla="*/ 51 w 100"/>
                <a:gd name="T8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" h="99">
                  <a:moveTo>
                    <a:pt x="56" y="34"/>
                  </a:moveTo>
                  <a:lnTo>
                    <a:pt x="79" y="49"/>
                  </a:lnTo>
                  <a:lnTo>
                    <a:pt x="56" y="65"/>
                  </a:lnTo>
                  <a:lnTo>
                    <a:pt x="56" y="34"/>
                  </a:lnTo>
                  <a:close/>
                  <a:moveTo>
                    <a:pt x="32" y="34"/>
                  </a:moveTo>
                  <a:lnTo>
                    <a:pt x="54" y="49"/>
                  </a:lnTo>
                  <a:lnTo>
                    <a:pt x="32" y="65"/>
                  </a:lnTo>
                  <a:lnTo>
                    <a:pt x="32" y="34"/>
                  </a:lnTo>
                  <a:close/>
                  <a:moveTo>
                    <a:pt x="51" y="9"/>
                  </a:moveTo>
                  <a:lnTo>
                    <a:pt x="35" y="12"/>
                  </a:lnTo>
                  <a:lnTo>
                    <a:pt x="22" y="21"/>
                  </a:lnTo>
                  <a:lnTo>
                    <a:pt x="12" y="34"/>
                  </a:lnTo>
                  <a:lnTo>
                    <a:pt x="10" y="49"/>
                  </a:lnTo>
                  <a:lnTo>
                    <a:pt x="12" y="65"/>
                  </a:lnTo>
                  <a:lnTo>
                    <a:pt x="22" y="78"/>
                  </a:lnTo>
                  <a:lnTo>
                    <a:pt x="35" y="87"/>
                  </a:lnTo>
                  <a:lnTo>
                    <a:pt x="51" y="90"/>
                  </a:lnTo>
                  <a:lnTo>
                    <a:pt x="67" y="87"/>
                  </a:lnTo>
                  <a:lnTo>
                    <a:pt x="79" y="78"/>
                  </a:lnTo>
                  <a:lnTo>
                    <a:pt x="88" y="65"/>
                  </a:lnTo>
                  <a:lnTo>
                    <a:pt x="91" y="49"/>
                  </a:lnTo>
                  <a:lnTo>
                    <a:pt x="88" y="34"/>
                  </a:lnTo>
                  <a:lnTo>
                    <a:pt x="79" y="21"/>
                  </a:lnTo>
                  <a:lnTo>
                    <a:pt x="67" y="12"/>
                  </a:lnTo>
                  <a:lnTo>
                    <a:pt x="51" y="9"/>
                  </a:lnTo>
                  <a:close/>
                  <a:moveTo>
                    <a:pt x="51" y="0"/>
                  </a:moveTo>
                  <a:lnTo>
                    <a:pt x="70" y="4"/>
                  </a:lnTo>
                  <a:lnTo>
                    <a:pt x="86" y="14"/>
                  </a:lnTo>
                  <a:lnTo>
                    <a:pt x="96" y="30"/>
                  </a:lnTo>
                  <a:lnTo>
                    <a:pt x="100" y="49"/>
                  </a:lnTo>
                  <a:lnTo>
                    <a:pt x="96" y="69"/>
                  </a:lnTo>
                  <a:lnTo>
                    <a:pt x="86" y="85"/>
                  </a:lnTo>
                  <a:lnTo>
                    <a:pt x="70" y="95"/>
                  </a:lnTo>
                  <a:lnTo>
                    <a:pt x="51" y="99"/>
                  </a:lnTo>
                  <a:lnTo>
                    <a:pt x="31" y="95"/>
                  </a:lnTo>
                  <a:lnTo>
                    <a:pt x="15" y="85"/>
                  </a:lnTo>
                  <a:lnTo>
                    <a:pt x="4" y="69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483638ED-27F8-4002-A921-B5FB1747F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870" y="4308449"/>
              <a:ext cx="163910" cy="171360"/>
            </a:xfrm>
            <a:custGeom>
              <a:avLst/>
              <a:gdLst>
                <a:gd name="T0" fmla="*/ 0 w 110"/>
                <a:gd name="T1" fmla="*/ 0 h 115"/>
                <a:gd name="T2" fmla="*/ 51 w 110"/>
                <a:gd name="T3" fmla="*/ 53 h 115"/>
                <a:gd name="T4" fmla="*/ 51 w 110"/>
                <a:gd name="T5" fmla="*/ 0 h 115"/>
                <a:gd name="T6" fmla="*/ 110 w 110"/>
                <a:gd name="T7" fmla="*/ 58 h 115"/>
                <a:gd name="T8" fmla="*/ 51 w 110"/>
                <a:gd name="T9" fmla="*/ 115 h 115"/>
                <a:gd name="T10" fmla="*/ 51 w 110"/>
                <a:gd name="T11" fmla="*/ 63 h 115"/>
                <a:gd name="T12" fmla="*/ 0 w 110"/>
                <a:gd name="T13" fmla="*/ 115 h 115"/>
                <a:gd name="T14" fmla="*/ 0 w 110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5">
                  <a:moveTo>
                    <a:pt x="0" y="0"/>
                  </a:moveTo>
                  <a:lnTo>
                    <a:pt x="51" y="53"/>
                  </a:lnTo>
                  <a:lnTo>
                    <a:pt x="51" y="0"/>
                  </a:lnTo>
                  <a:lnTo>
                    <a:pt x="110" y="58"/>
                  </a:lnTo>
                  <a:lnTo>
                    <a:pt x="51" y="115"/>
                  </a:lnTo>
                  <a:lnTo>
                    <a:pt x="51" y="63"/>
                  </a:lnTo>
                  <a:lnTo>
                    <a:pt x="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43">
              <a:extLst>
                <a:ext uri="{FF2B5EF4-FFF2-40B4-BE49-F238E27FC236}">
                  <a16:creationId xmlns:a16="http://schemas.microsoft.com/office/drawing/2014/main" id="{A6E8EE50-A4C4-4794-AC61-254EBB2E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821" y="3703470"/>
              <a:ext cx="175831" cy="174341"/>
            </a:xfrm>
            <a:custGeom>
              <a:avLst/>
              <a:gdLst>
                <a:gd name="T0" fmla="*/ 37 w 118"/>
                <a:gd name="T1" fmla="*/ 73 h 117"/>
                <a:gd name="T2" fmla="*/ 37 w 118"/>
                <a:gd name="T3" fmla="*/ 87 h 117"/>
                <a:gd name="T4" fmla="*/ 52 w 118"/>
                <a:gd name="T5" fmla="*/ 87 h 117"/>
                <a:gd name="T6" fmla="*/ 52 w 118"/>
                <a:gd name="T7" fmla="*/ 73 h 117"/>
                <a:gd name="T8" fmla="*/ 37 w 118"/>
                <a:gd name="T9" fmla="*/ 73 h 117"/>
                <a:gd name="T10" fmla="*/ 8 w 118"/>
                <a:gd name="T11" fmla="*/ 73 h 117"/>
                <a:gd name="T12" fmla="*/ 8 w 118"/>
                <a:gd name="T13" fmla="*/ 87 h 117"/>
                <a:gd name="T14" fmla="*/ 23 w 118"/>
                <a:gd name="T15" fmla="*/ 87 h 117"/>
                <a:gd name="T16" fmla="*/ 23 w 118"/>
                <a:gd name="T17" fmla="*/ 73 h 117"/>
                <a:gd name="T18" fmla="*/ 8 w 118"/>
                <a:gd name="T19" fmla="*/ 73 h 117"/>
                <a:gd name="T20" fmla="*/ 67 w 118"/>
                <a:gd name="T21" fmla="*/ 50 h 117"/>
                <a:gd name="T22" fmla="*/ 118 w 118"/>
                <a:gd name="T23" fmla="*/ 50 h 117"/>
                <a:gd name="T24" fmla="*/ 118 w 118"/>
                <a:gd name="T25" fmla="*/ 117 h 117"/>
                <a:gd name="T26" fmla="*/ 104 w 118"/>
                <a:gd name="T27" fmla="*/ 117 h 117"/>
                <a:gd name="T28" fmla="*/ 104 w 118"/>
                <a:gd name="T29" fmla="*/ 87 h 117"/>
                <a:gd name="T30" fmla="*/ 81 w 118"/>
                <a:gd name="T31" fmla="*/ 87 h 117"/>
                <a:gd name="T32" fmla="*/ 81 w 118"/>
                <a:gd name="T33" fmla="*/ 117 h 117"/>
                <a:gd name="T34" fmla="*/ 67 w 118"/>
                <a:gd name="T35" fmla="*/ 117 h 117"/>
                <a:gd name="T36" fmla="*/ 67 w 118"/>
                <a:gd name="T37" fmla="*/ 50 h 117"/>
                <a:gd name="T38" fmla="*/ 37 w 118"/>
                <a:gd name="T39" fmla="*/ 44 h 117"/>
                <a:gd name="T40" fmla="*/ 37 w 118"/>
                <a:gd name="T41" fmla="*/ 58 h 117"/>
                <a:gd name="T42" fmla="*/ 52 w 118"/>
                <a:gd name="T43" fmla="*/ 58 h 117"/>
                <a:gd name="T44" fmla="*/ 52 w 118"/>
                <a:gd name="T45" fmla="*/ 44 h 117"/>
                <a:gd name="T46" fmla="*/ 37 w 118"/>
                <a:gd name="T47" fmla="*/ 44 h 117"/>
                <a:gd name="T48" fmla="*/ 8 w 118"/>
                <a:gd name="T49" fmla="*/ 44 h 117"/>
                <a:gd name="T50" fmla="*/ 8 w 118"/>
                <a:gd name="T51" fmla="*/ 58 h 117"/>
                <a:gd name="T52" fmla="*/ 23 w 118"/>
                <a:gd name="T53" fmla="*/ 58 h 117"/>
                <a:gd name="T54" fmla="*/ 23 w 118"/>
                <a:gd name="T55" fmla="*/ 44 h 117"/>
                <a:gd name="T56" fmla="*/ 8 w 118"/>
                <a:gd name="T57" fmla="*/ 44 h 117"/>
                <a:gd name="T58" fmla="*/ 67 w 118"/>
                <a:gd name="T59" fmla="*/ 36 h 117"/>
                <a:gd name="T60" fmla="*/ 118 w 118"/>
                <a:gd name="T61" fmla="*/ 36 h 117"/>
                <a:gd name="T62" fmla="*/ 118 w 118"/>
                <a:gd name="T63" fmla="*/ 44 h 117"/>
                <a:gd name="T64" fmla="*/ 67 w 118"/>
                <a:gd name="T65" fmla="*/ 44 h 117"/>
                <a:gd name="T66" fmla="*/ 67 w 118"/>
                <a:gd name="T67" fmla="*/ 36 h 117"/>
                <a:gd name="T68" fmla="*/ 37 w 118"/>
                <a:gd name="T69" fmla="*/ 14 h 117"/>
                <a:gd name="T70" fmla="*/ 37 w 118"/>
                <a:gd name="T71" fmla="*/ 29 h 117"/>
                <a:gd name="T72" fmla="*/ 52 w 118"/>
                <a:gd name="T73" fmla="*/ 29 h 117"/>
                <a:gd name="T74" fmla="*/ 52 w 118"/>
                <a:gd name="T75" fmla="*/ 14 h 117"/>
                <a:gd name="T76" fmla="*/ 37 w 118"/>
                <a:gd name="T77" fmla="*/ 14 h 117"/>
                <a:gd name="T78" fmla="*/ 8 w 118"/>
                <a:gd name="T79" fmla="*/ 14 h 117"/>
                <a:gd name="T80" fmla="*/ 8 w 118"/>
                <a:gd name="T81" fmla="*/ 29 h 117"/>
                <a:gd name="T82" fmla="*/ 23 w 118"/>
                <a:gd name="T83" fmla="*/ 29 h 117"/>
                <a:gd name="T84" fmla="*/ 23 w 118"/>
                <a:gd name="T85" fmla="*/ 14 h 117"/>
                <a:gd name="T86" fmla="*/ 8 w 118"/>
                <a:gd name="T87" fmla="*/ 14 h 117"/>
                <a:gd name="T88" fmla="*/ 0 w 118"/>
                <a:gd name="T89" fmla="*/ 0 h 117"/>
                <a:gd name="T90" fmla="*/ 59 w 118"/>
                <a:gd name="T91" fmla="*/ 0 h 117"/>
                <a:gd name="T92" fmla="*/ 59 w 118"/>
                <a:gd name="T93" fmla="*/ 117 h 117"/>
                <a:gd name="T94" fmla="*/ 0 w 118"/>
                <a:gd name="T95" fmla="*/ 117 h 117"/>
                <a:gd name="T96" fmla="*/ 0 w 118"/>
                <a:gd name="T9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8" h="117">
                  <a:moveTo>
                    <a:pt x="37" y="73"/>
                  </a:moveTo>
                  <a:lnTo>
                    <a:pt x="37" y="87"/>
                  </a:lnTo>
                  <a:lnTo>
                    <a:pt x="52" y="87"/>
                  </a:lnTo>
                  <a:lnTo>
                    <a:pt x="52" y="73"/>
                  </a:lnTo>
                  <a:lnTo>
                    <a:pt x="37" y="73"/>
                  </a:lnTo>
                  <a:close/>
                  <a:moveTo>
                    <a:pt x="8" y="73"/>
                  </a:moveTo>
                  <a:lnTo>
                    <a:pt x="8" y="87"/>
                  </a:lnTo>
                  <a:lnTo>
                    <a:pt x="23" y="87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0"/>
                  </a:moveTo>
                  <a:lnTo>
                    <a:pt x="118" y="50"/>
                  </a:lnTo>
                  <a:lnTo>
                    <a:pt x="118" y="117"/>
                  </a:lnTo>
                  <a:lnTo>
                    <a:pt x="104" y="117"/>
                  </a:lnTo>
                  <a:lnTo>
                    <a:pt x="104" y="87"/>
                  </a:lnTo>
                  <a:lnTo>
                    <a:pt x="81" y="87"/>
                  </a:lnTo>
                  <a:lnTo>
                    <a:pt x="81" y="117"/>
                  </a:lnTo>
                  <a:lnTo>
                    <a:pt x="67" y="117"/>
                  </a:lnTo>
                  <a:lnTo>
                    <a:pt x="67" y="50"/>
                  </a:lnTo>
                  <a:close/>
                  <a:moveTo>
                    <a:pt x="37" y="44"/>
                  </a:moveTo>
                  <a:lnTo>
                    <a:pt x="37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7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6"/>
                  </a:moveTo>
                  <a:lnTo>
                    <a:pt x="118" y="36"/>
                  </a:lnTo>
                  <a:lnTo>
                    <a:pt x="118" y="44"/>
                  </a:lnTo>
                  <a:lnTo>
                    <a:pt x="67" y="44"/>
                  </a:lnTo>
                  <a:lnTo>
                    <a:pt x="67" y="36"/>
                  </a:lnTo>
                  <a:close/>
                  <a:moveTo>
                    <a:pt x="37" y="14"/>
                  </a:moveTo>
                  <a:lnTo>
                    <a:pt x="37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7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44">
              <a:extLst>
                <a:ext uri="{FF2B5EF4-FFF2-40B4-BE49-F238E27FC236}">
                  <a16:creationId xmlns:a16="http://schemas.microsoft.com/office/drawing/2014/main" id="{782D98ED-F960-47B9-AE9E-B6B9168DC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3998509"/>
              <a:ext cx="102816" cy="104306"/>
            </a:xfrm>
            <a:custGeom>
              <a:avLst/>
              <a:gdLst>
                <a:gd name="T0" fmla="*/ 30 w 69"/>
                <a:gd name="T1" fmla="*/ 21 h 70"/>
                <a:gd name="T2" fmla="*/ 22 w 69"/>
                <a:gd name="T3" fmla="*/ 27 h 70"/>
                <a:gd name="T4" fmla="*/ 20 w 69"/>
                <a:gd name="T5" fmla="*/ 34 h 70"/>
                <a:gd name="T6" fmla="*/ 22 w 69"/>
                <a:gd name="T7" fmla="*/ 44 h 70"/>
                <a:gd name="T8" fmla="*/ 30 w 69"/>
                <a:gd name="T9" fmla="*/ 49 h 70"/>
                <a:gd name="T10" fmla="*/ 39 w 69"/>
                <a:gd name="T11" fmla="*/ 49 h 70"/>
                <a:gd name="T12" fmla="*/ 46 w 69"/>
                <a:gd name="T13" fmla="*/ 44 h 70"/>
                <a:gd name="T14" fmla="*/ 49 w 69"/>
                <a:gd name="T15" fmla="*/ 34 h 70"/>
                <a:gd name="T16" fmla="*/ 46 w 69"/>
                <a:gd name="T17" fmla="*/ 27 h 70"/>
                <a:gd name="T18" fmla="*/ 39 w 69"/>
                <a:gd name="T19" fmla="*/ 21 h 70"/>
                <a:gd name="T20" fmla="*/ 28 w 69"/>
                <a:gd name="T21" fmla="*/ 0 h 70"/>
                <a:gd name="T22" fmla="*/ 42 w 69"/>
                <a:gd name="T23" fmla="*/ 4 h 70"/>
                <a:gd name="T24" fmla="*/ 47 w 69"/>
                <a:gd name="T25" fmla="*/ 11 h 70"/>
                <a:gd name="T26" fmla="*/ 54 w 69"/>
                <a:gd name="T27" fmla="*/ 13 h 70"/>
                <a:gd name="T28" fmla="*/ 62 w 69"/>
                <a:gd name="T29" fmla="*/ 12 h 70"/>
                <a:gd name="T30" fmla="*/ 65 w 69"/>
                <a:gd name="T31" fmla="*/ 27 h 70"/>
                <a:gd name="T32" fmla="*/ 62 w 69"/>
                <a:gd name="T33" fmla="*/ 33 h 70"/>
                <a:gd name="T34" fmla="*/ 63 w 69"/>
                <a:gd name="T35" fmla="*/ 42 h 70"/>
                <a:gd name="T36" fmla="*/ 69 w 69"/>
                <a:gd name="T37" fmla="*/ 46 h 70"/>
                <a:gd name="T38" fmla="*/ 58 w 69"/>
                <a:gd name="T39" fmla="*/ 57 h 70"/>
                <a:gd name="T40" fmla="*/ 49 w 69"/>
                <a:gd name="T41" fmla="*/ 58 h 70"/>
                <a:gd name="T42" fmla="*/ 43 w 69"/>
                <a:gd name="T43" fmla="*/ 64 h 70"/>
                <a:gd name="T44" fmla="*/ 41 w 69"/>
                <a:gd name="T45" fmla="*/ 70 h 70"/>
                <a:gd name="T46" fmla="*/ 26 w 69"/>
                <a:gd name="T47" fmla="*/ 66 h 70"/>
                <a:gd name="T48" fmla="*/ 22 w 69"/>
                <a:gd name="T49" fmla="*/ 60 h 70"/>
                <a:gd name="T50" fmla="*/ 14 w 69"/>
                <a:gd name="T51" fmla="*/ 57 h 70"/>
                <a:gd name="T52" fmla="*/ 8 w 69"/>
                <a:gd name="T53" fmla="*/ 58 h 70"/>
                <a:gd name="T54" fmla="*/ 4 w 69"/>
                <a:gd name="T55" fmla="*/ 44 h 70"/>
                <a:gd name="T56" fmla="*/ 6 w 69"/>
                <a:gd name="T57" fmla="*/ 37 h 70"/>
                <a:gd name="T58" fmla="*/ 5 w 69"/>
                <a:gd name="T59" fmla="*/ 28 h 70"/>
                <a:gd name="T60" fmla="*/ 0 w 69"/>
                <a:gd name="T61" fmla="*/ 24 h 70"/>
                <a:gd name="T62" fmla="*/ 12 w 69"/>
                <a:gd name="T63" fmla="*/ 13 h 70"/>
                <a:gd name="T64" fmla="*/ 20 w 69"/>
                <a:gd name="T65" fmla="*/ 12 h 70"/>
                <a:gd name="T66" fmla="*/ 26 w 69"/>
                <a:gd name="T67" fmla="*/ 7 h 70"/>
                <a:gd name="T68" fmla="*/ 28 w 69"/>
                <a:gd name="T6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0">
                  <a:moveTo>
                    <a:pt x="34" y="21"/>
                  </a:moveTo>
                  <a:lnTo>
                    <a:pt x="30" y="21"/>
                  </a:lnTo>
                  <a:lnTo>
                    <a:pt x="26" y="24"/>
                  </a:lnTo>
                  <a:lnTo>
                    <a:pt x="22" y="27"/>
                  </a:lnTo>
                  <a:lnTo>
                    <a:pt x="21" y="30"/>
                  </a:lnTo>
                  <a:lnTo>
                    <a:pt x="20" y="34"/>
                  </a:lnTo>
                  <a:lnTo>
                    <a:pt x="21" y="40"/>
                  </a:lnTo>
                  <a:lnTo>
                    <a:pt x="22" y="44"/>
                  </a:lnTo>
                  <a:lnTo>
                    <a:pt x="26" y="46"/>
                  </a:lnTo>
                  <a:lnTo>
                    <a:pt x="30" y="49"/>
                  </a:lnTo>
                  <a:lnTo>
                    <a:pt x="34" y="49"/>
                  </a:lnTo>
                  <a:lnTo>
                    <a:pt x="39" y="49"/>
                  </a:lnTo>
                  <a:lnTo>
                    <a:pt x="42" y="46"/>
                  </a:lnTo>
                  <a:lnTo>
                    <a:pt x="46" y="44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7" y="30"/>
                  </a:lnTo>
                  <a:lnTo>
                    <a:pt x="46" y="27"/>
                  </a:lnTo>
                  <a:lnTo>
                    <a:pt x="42" y="24"/>
                  </a:lnTo>
                  <a:lnTo>
                    <a:pt x="39" y="21"/>
                  </a:lnTo>
                  <a:lnTo>
                    <a:pt x="34" y="21"/>
                  </a:lnTo>
                  <a:close/>
                  <a:moveTo>
                    <a:pt x="28" y="0"/>
                  </a:moveTo>
                  <a:lnTo>
                    <a:pt x="41" y="0"/>
                  </a:lnTo>
                  <a:lnTo>
                    <a:pt x="42" y="4"/>
                  </a:lnTo>
                  <a:lnTo>
                    <a:pt x="43" y="8"/>
                  </a:lnTo>
                  <a:lnTo>
                    <a:pt x="47" y="11"/>
                  </a:lnTo>
                  <a:lnTo>
                    <a:pt x="50" y="12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2" y="12"/>
                  </a:lnTo>
                  <a:lnTo>
                    <a:pt x="69" y="24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33"/>
                  </a:lnTo>
                  <a:lnTo>
                    <a:pt x="62" y="38"/>
                  </a:lnTo>
                  <a:lnTo>
                    <a:pt x="63" y="42"/>
                  </a:lnTo>
                  <a:lnTo>
                    <a:pt x="66" y="45"/>
                  </a:lnTo>
                  <a:lnTo>
                    <a:pt x="69" y="46"/>
                  </a:lnTo>
                  <a:lnTo>
                    <a:pt x="62" y="58"/>
                  </a:lnTo>
                  <a:lnTo>
                    <a:pt x="58" y="57"/>
                  </a:lnTo>
                  <a:lnTo>
                    <a:pt x="53" y="57"/>
                  </a:lnTo>
                  <a:lnTo>
                    <a:pt x="49" y="58"/>
                  </a:lnTo>
                  <a:lnTo>
                    <a:pt x="46" y="61"/>
                  </a:lnTo>
                  <a:lnTo>
                    <a:pt x="43" y="64"/>
                  </a:lnTo>
                  <a:lnTo>
                    <a:pt x="42" y="68"/>
                  </a:lnTo>
                  <a:lnTo>
                    <a:pt x="41" y="70"/>
                  </a:lnTo>
                  <a:lnTo>
                    <a:pt x="28" y="70"/>
                  </a:lnTo>
                  <a:lnTo>
                    <a:pt x="26" y="66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18" y="57"/>
                  </a:lnTo>
                  <a:lnTo>
                    <a:pt x="14" y="57"/>
                  </a:lnTo>
                  <a:lnTo>
                    <a:pt x="10" y="57"/>
                  </a:lnTo>
                  <a:lnTo>
                    <a:pt x="8" y="58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6" y="41"/>
                  </a:lnTo>
                  <a:lnTo>
                    <a:pt x="6" y="37"/>
                  </a:lnTo>
                  <a:lnTo>
                    <a:pt x="6" y="32"/>
                  </a:lnTo>
                  <a:lnTo>
                    <a:pt x="5" y="28"/>
                  </a:lnTo>
                  <a:lnTo>
                    <a:pt x="2" y="25"/>
                  </a:lnTo>
                  <a:lnTo>
                    <a:pt x="0" y="24"/>
                  </a:lnTo>
                  <a:lnTo>
                    <a:pt x="8" y="12"/>
                  </a:lnTo>
                  <a:lnTo>
                    <a:pt x="12" y="13"/>
                  </a:lnTo>
                  <a:lnTo>
                    <a:pt x="16" y="13"/>
                  </a:lnTo>
                  <a:lnTo>
                    <a:pt x="20" y="12"/>
                  </a:lnTo>
                  <a:lnTo>
                    <a:pt x="22" y="9"/>
                  </a:lnTo>
                  <a:lnTo>
                    <a:pt x="26" y="7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03B0F58-A0EB-422E-90D2-6715C76C9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564" y="3986589"/>
              <a:ext cx="160930" cy="181792"/>
            </a:xfrm>
            <a:custGeom>
              <a:avLst/>
              <a:gdLst>
                <a:gd name="T0" fmla="*/ 62 w 108"/>
                <a:gd name="T1" fmla="*/ 114 h 122"/>
                <a:gd name="T2" fmla="*/ 92 w 108"/>
                <a:gd name="T3" fmla="*/ 65 h 122"/>
                <a:gd name="T4" fmla="*/ 15 w 108"/>
                <a:gd name="T5" fmla="*/ 65 h 122"/>
                <a:gd name="T6" fmla="*/ 46 w 108"/>
                <a:gd name="T7" fmla="*/ 114 h 122"/>
                <a:gd name="T8" fmla="*/ 15 w 108"/>
                <a:gd name="T9" fmla="*/ 65 h 122"/>
                <a:gd name="T10" fmla="*/ 62 w 108"/>
                <a:gd name="T11" fmla="*/ 61 h 122"/>
                <a:gd name="T12" fmla="*/ 100 w 108"/>
                <a:gd name="T13" fmla="*/ 45 h 122"/>
                <a:gd name="T14" fmla="*/ 7 w 108"/>
                <a:gd name="T15" fmla="*/ 45 h 122"/>
                <a:gd name="T16" fmla="*/ 46 w 108"/>
                <a:gd name="T17" fmla="*/ 61 h 122"/>
                <a:gd name="T18" fmla="*/ 7 w 108"/>
                <a:gd name="T19" fmla="*/ 45 h 122"/>
                <a:gd name="T20" fmla="*/ 24 w 108"/>
                <a:gd name="T21" fmla="*/ 12 h 122"/>
                <a:gd name="T22" fmla="*/ 20 w 108"/>
                <a:gd name="T23" fmla="*/ 15 h 122"/>
                <a:gd name="T24" fmla="*/ 20 w 108"/>
                <a:gd name="T25" fmla="*/ 19 h 122"/>
                <a:gd name="T26" fmla="*/ 24 w 108"/>
                <a:gd name="T27" fmla="*/ 25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4 w 108"/>
                <a:gd name="T35" fmla="*/ 16 h 122"/>
                <a:gd name="T36" fmla="*/ 26 w 108"/>
                <a:gd name="T37" fmla="*/ 12 h 122"/>
                <a:gd name="T38" fmla="*/ 82 w 108"/>
                <a:gd name="T39" fmla="*/ 9 h 122"/>
                <a:gd name="T40" fmla="*/ 74 w 108"/>
                <a:gd name="T41" fmla="*/ 15 h 122"/>
                <a:gd name="T42" fmla="*/ 60 w 108"/>
                <a:gd name="T43" fmla="*/ 37 h 122"/>
                <a:gd name="T44" fmla="*/ 74 w 108"/>
                <a:gd name="T45" fmla="*/ 35 h 122"/>
                <a:gd name="T46" fmla="*/ 86 w 108"/>
                <a:gd name="T47" fmla="*/ 27 h 122"/>
                <a:gd name="T48" fmla="*/ 90 w 108"/>
                <a:gd name="T49" fmla="*/ 20 h 122"/>
                <a:gd name="T50" fmla="*/ 91 w 108"/>
                <a:gd name="T51" fmla="*/ 13 h 122"/>
                <a:gd name="T52" fmla="*/ 87 w 108"/>
                <a:gd name="T53" fmla="*/ 9 h 122"/>
                <a:gd name="T54" fmla="*/ 84 w 108"/>
                <a:gd name="T55" fmla="*/ 0 h 122"/>
                <a:gd name="T56" fmla="*/ 92 w 108"/>
                <a:gd name="T57" fmla="*/ 3 h 122"/>
                <a:gd name="T58" fmla="*/ 98 w 108"/>
                <a:gd name="T59" fmla="*/ 8 h 122"/>
                <a:gd name="T60" fmla="*/ 99 w 108"/>
                <a:gd name="T61" fmla="*/ 19 h 122"/>
                <a:gd name="T62" fmla="*/ 95 w 108"/>
                <a:gd name="T63" fmla="*/ 28 h 122"/>
                <a:gd name="T64" fmla="*/ 86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7 w 108"/>
                <a:gd name="T71" fmla="*/ 68 h 122"/>
                <a:gd name="T72" fmla="*/ 0 w 108"/>
                <a:gd name="T73" fmla="*/ 37 h 122"/>
                <a:gd name="T74" fmla="*/ 22 w 108"/>
                <a:gd name="T75" fmla="*/ 35 h 122"/>
                <a:gd name="T76" fmla="*/ 12 w 108"/>
                <a:gd name="T77" fmla="*/ 23 h 122"/>
                <a:gd name="T78" fmla="*/ 16 w 108"/>
                <a:gd name="T79" fmla="*/ 8 h 122"/>
                <a:gd name="T80" fmla="*/ 22 w 108"/>
                <a:gd name="T81" fmla="*/ 4 h 122"/>
                <a:gd name="T82" fmla="*/ 31 w 108"/>
                <a:gd name="T83" fmla="*/ 4 h 122"/>
                <a:gd name="T84" fmla="*/ 39 w 108"/>
                <a:gd name="T85" fmla="*/ 9 h 122"/>
                <a:gd name="T86" fmla="*/ 52 w 108"/>
                <a:gd name="T87" fmla="*/ 35 h 122"/>
                <a:gd name="T88" fmla="*/ 67 w 108"/>
                <a:gd name="T89" fmla="*/ 8 h 122"/>
                <a:gd name="T90" fmla="*/ 79 w 108"/>
                <a:gd name="T91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2" y="65"/>
                  </a:moveTo>
                  <a:lnTo>
                    <a:pt x="62" y="114"/>
                  </a:lnTo>
                  <a:lnTo>
                    <a:pt x="92" y="114"/>
                  </a:lnTo>
                  <a:lnTo>
                    <a:pt x="92" y="65"/>
                  </a:lnTo>
                  <a:lnTo>
                    <a:pt x="62" y="65"/>
                  </a:lnTo>
                  <a:close/>
                  <a:moveTo>
                    <a:pt x="15" y="65"/>
                  </a:moveTo>
                  <a:lnTo>
                    <a:pt x="15" y="114"/>
                  </a:lnTo>
                  <a:lnTo>
                    <a:pt x="46" y="114"/>
                  </a:lnTo>
                  <a:lnTo>
                    <a:pt x="46" y="65"/>
                  </a:lnTo>
                  <a:lnTo>
                    <a:pt x="15" y="65"/>
                  </a:lnTo>
                  <a:close/>
                  <a:moveTo>
                    <a:pt x="62" y="45"/>
                  </a:moveTo>
                  <a:lnTo>
                    <a:pt x="62" y="61"/>
                  </a:lnTo>
                  <a:lnTo>
                    <a:pt x="100" y="61"/>
                  </a:lnTo>
                  <a:lnTo>
                    <a:pt x="100" y="45"/>
                  </a:lnTo>
                  <a:lnTo>
                    <a:pt x="62" y="45"/>
                  </a:lnTo>
                  <a:close/>
                  <a:moveTo>
                    <a:pt x="7" y="45"/>
                  </a:moveTo>
                  <a:lnTo>
                    <a:pt x="7" y="61"/>
                  </a:lnTo>
                  <a:lnTo>
                    <a:pt x="46" y="61"/>
                  </a:lnTo>
                  <a:lnTo>
                    <a:pt x="46" y="45"/>
                  </a:lnTo>
                  <a:lnTo>
                    <a:pt x="7" y="45"/>
                  </a:lnTo>
                  <a:close/>
                  <a:moveTo>
                    <a:pt x="26" y="12"/>
                  </a:moveTo>
                  <a:lnTo>
                    <a:pt x="24" y="12"/>
                  </a:lnTo>
                  <a:lnTo>
                    <a:pt x="22" y="13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9"/>
                  </a:lnTo>
                  <a:lnTo>
                    <a:pt x="22" y="21"/>
                  </a:lnTo>
                  <a:lnTo>
                    <a:pt x="24" y="25"/>
                  </a:lnTo>
                  <a:lnTo>
                    <a:pt x="28" y="29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0" y="27"/>
                  </a:lnTo>
                  <a:lnTo>
                    <a:pt x="38" y="20"/>
                  </a:lnTo>
                  <a:lnTo>
                    <a:pt x="34" y="16"/>
                  </a:lnTo>
                  <a:lnTo>
                    <a:pt x="30" y="13"/>
                  </a:lnTo>
                  <a:lnTo>
                    <a:pt x="26" y="12"/>
                  </a:lnTo>
                  <a:close/>
                  <a:moveTo>
                    <a:pt x="84" y="9"/>
                  </a:moveTo>
                  <a:lnTo>
                    <a:pt x="82" y="9"/>
                  </a:lnTo>
                  <a:lnTo>
                    <a:pt x="78" y="12"/>
                  </a:lnTo>
                  <a:lnTo>
                    <a:pt x="74" y="15"/>
                  </a:lnTo>
                  <a:lnTo>
                    <a:pt x="66" y="25"/>
                  </a:lnTo>
                  <a:lnTo>
                    <a:pt x="60" y="37"/>
                  </a:lnTo>
                  <a:lnTo>
                    <a:pt x="67" y="37"/>
                  </a:lnTo>
                  <a:lnTo>
                    <a:pt x="74" y="35"/>
                  </a:lnTo>
                  <a:lnTo>
                    <a:pt x="80" y="31"/>
                  </a:lnTo>
                  <a:lnTo>
                    <a:pt x="86" y="27"/>
                  </a:lnTo>
                  <a:lnTo>
                    <a:pt x="88" y="23"/>
                  </a:lnTo>
                  <a:lnTo>
                    <a:pt x="90" y="20"/>
                  </a:lnTo>
                  <a:lnTo>
                    <a:pt x="91" y="16"/>
                  </a:lnTo>
                  <a:lnTo>
                    <a:pt x="91" y="13"/>
                  </a:lnTo>
                  <a:lnTo>
                    <a:pt x="90" y="11"/>
                  </a:lnTo>
                  <a:lnTo>
                    <a:pt x="87" y="9"/>
                  </a:lnTo>
                  <a:lnTo>
                    <a:pt x="84" y="9"/>
                  </a:lnTo>
                  <a:close/>
                  <a:moveTo>
                    <a:pt x="84" y="0"/>
                  </a:moveTo>
                  <a:lnTo>
                    <a:pt x="88" y="1"/>
                  </a:lnTo>
                  <a:lnTo>
                    <a:pt x="92" y="3"/>
                  </a:lnTo>
                  <a:lnTo>
                    <a:pt x="95" y="4"/>
                  </a:lnTo>
                  <a:lnTo>
                    <a:pt x="98" y="8"/>
                  </a:lnTo>
                  <a:lnTo>
                    <a:pt x="99" y="13"/>
                  </a:lnTo>
                  <a:lnTo>
                    <a:pt x="99" y="19"/>
                  </a:lnTo>
                  <a:lnTo>
                    <a:pt x="98" y="23"/>
                  </a:lnTo>
                  <a:lnTo>
                    <a:pt x="95" y="28"/>
                  </a:lnTo>
                  <a:lnTo>
                    <a:pt x="92" y="32"/>
                  </a:lnTo>
                  <a:lnTo>
                    <a:pt x="86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7" y="122"/>
                  </a:lnTo>
                  <a:lnTo>
                    <a:pt x="7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6" y="37"/>
                  </a:lnTo>
                  <a:lnTo>
                    <a:pt x="22" y="35"/>
                  </a:lnTo>
                  <a:lnTo>
                    <a:pt x="18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8"/>
                  </a:lnTo>
                  <a:lnTo>
                    <a:pt x="19" y="5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31" y="4"/>
                  </a:lnTo>
                  <a:lnTo>
                    <a:pt x="35" y="7"/>
                  </a:lnTo>
                  <a:lnTo>
                    <a:pt x="39" y="9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8" y="21"/>
                  </a:lnTo>
                  <a:lnTo>
                    <a:pt x="67" y="8"/>
                  </a:lnTo>
                  <a:lnTo>
                    <a:pt x="72" y="4"/>
                  </a:lnTo>
                  <a:lnTo>
                    <a:pt x="79" y="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AB4DD46D-6E16-441E-8CE6-E32CA8223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31" y="4639250"/>
              <a:ext cx="70034" cy="137088"/>
            </a:xfrm>
            <a:custGeom>
              <a:avLst/>
              <a:gdLst>
                <a:gd name="T0" fmla="*/ 32 w 47"/>
                <a:gd name="T1" fmla="*/ 34 h 92"/>
                <a:gd name="T2" fmla="*/ 40 w 47"/>
                <a:gd name="T3" fmla="*/ 42 h 92"/>
                <a:gd name="T4" fmla="*/ 47 w 47"/>
                <a:gd name="T5" fmla="*/ 70 h 92"/>
                <a:gd name="T6" fmla="*/ 40 w 47"/>
                <a:gd name="T7" fmla="*/ 88 h 92"/>
                <a:gd name="T8" fmla="*/ 32 w 47"/>
                <a:gd name="T9" fmla="*/ 92 h 92"/>
                <a:gd name="T10" fmla="*/ 20 w 47"/>
                <a:gd name="T11" fmla="*/ 90 h 92"/>
                <a:gd name="T12" fmla="*/ 12 w 47"/>
                <a:gd name="T13" fmla="*/ 82 h 92"/>
                <a:gd name="T14" fmla="*/ 7 w 47"/>
                <a:gd name="T15" fmla="*/ 61 h 92"/>
                <a:gd name="T16" fmla="*/ 16 w 47"/>
                <a:gd name="T17" fmla="*/ 65 h 92"/>
                <a:gd name="T18" fmla="*/ 20 w 47"/>
                <a:gd name="T19" fmla="*/ 80 h 92"/>
                <a:gd name="T20" fmla="*/ 27 w 47"/>
                <a:gd name="T21" fmla="*/ 84 h 92"/>
                <a:gd name="T22" fmla="*/ 31 w 47"/>
                <a:gd name="T23" fmla="*/ 84 h 92"/>
                <a:gd name="T24" fmla="*/ 37 w 47"/>
                <a:gd name="T25" fmla="*/ 80 h 92"/>
                <a:gd name="T26" fmla="*/ 39 w 47"/>
                <a:gd name="T27" fmla="*/ 72 h 92"/>
                <a:gd name="T28" fmla="*/ 32 w 47"/>
                <a:gd name="T29" fmla="*/ 46 h 92"/>
                <a:gd name="T30" fmla="*/ 27 w 47"/>
                <a:gd name="T31" fmla="*/ 41 h 92"/>
                <a:gd name="T32" fmla="*/ 22 w 47"/>
                <a:gd name="T33" fmla="*/ 41 h 92"/>
                <a:gd name="T34" fmla="*/ 18 w 47"/>
                <a:gd name="T35" fmla="*/ 34 h 92"/>
                <a:gd name="T36" fmla="*/ 22 w 47"/>
                <a:gd name="T37" fmla="*/ 33 h 92"/>
                <a:gd name="T38" fmla="*/ 15 w 47"/>
                <a:gd name="T39" fmla="*/ 0 h 92"/>
                <a:gd name="T40" fmla="*/ 32 w 47"/>
                <a:gd name="T41" fmla="*/ 6 h 92"/>
                <a:gd name="T42" fmla="*/ 39 w 47"/>
                <a:gd name="T43" fmla="*/ 30 h 92"/>
                <a:gd name="T44" fmla="*/ 29 w 47"/>
                <a:gd name="T45" fmla="*/ 26 h 92"/>
                <a:gd name="T46" fmla="*/ 25 w 47"/>
                <a:gd name="T47" fmla="*/ 13 h 92"/>
                <a:gd name="T48" fmla="*/ 20 w 47"/>
                <a:gd name="T49" fmla="*/ 8 h 92"/>
                <a:gd name="T50" fmla="*/ 16 w 47"/>
                <a:gd name="T51" fmla="*/ 9 h 92"/>
                <a:gd name="T52" fmla="*/ 10 w 47"/>
                <a:gd name="T53" fmla="*/ 13 h 92"/>
                <a:gd name="T54" fmla="*/ 8 w 47"/>
                <a:gd name="T55" fmla="*/ 20 h 92"/>
                <a:gd name="T56" fmla="*/ 14 w 47"/>
                <a:gd name="T57" fmla="*/ 46 h 92"/>
                <a:gd name="T58" fmla="*/ 20 w 47"/>
                <a:gd name="T59" fmla="*/ 50 h 92"/>
                <a:gd name="T60" fmla="*/ 24 w 47"/>
                <a:gd name="T61" fmla="*/ 50 h 92"/>
                <a:gd name="T62" fmla="*/ 28 w 47"/>
                <a:gd name="T63" fmla="*/ 58 h 92"/>
                <a:gd name="T64" fmla="*/ 25 w 47"/>
                <a:gd name="T65" fmla="*/ 58 h 92"/>
                <a:gd name="T66" fmla="*/ 8 w 47"/>
                <a:gd name="T67" fmla="*/ 53 h 92"/>
                <a:gd name="T68" fmla="*/ 0 w 47"/>
                <a:gd name="T69" fmla="*/ 21 h 92"/>
                <a:gd name="T70" fmla="*/ 6 w 47"/>
                <a:gd name="T71" fmla="*/ 5 h 92"/>
                <a:gd name="T72" fmla="*/ 15 w 47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92">
                  <a:moveTo>
                    <a:pt x="27" y="33"/>
                  </a:moveTo>
                  <a:lnTo>
                    <a:pt x="32" y="34"/>
                  </a:lnTo>
                  <a:lnTo>
                    <a:pt x="36" y="38"/>
                  </a:lnTo>
                  <a:lnTo>
                    <a:pt x="40" y="42"/>
                  </a:lnTo>
                  <a:lnTo>
                    <a:pt x="43" y="48"/>
                  </a:lnTo>
                  <a:lnTo>
                    <a:pt x="47" y="70"/>
                  </a:lnTo>
                  <a:lnTo>
                    <a:pt x="45" y="80"/>
                  </a:lnTo>
                  <a:lnTo>
                    <a:pt x="40" y="88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25" y="92"/>
                  </a:lnTo>
                  <a:lnTo>
                    <a:pt x="20" y="90"/>
                  </a:lnTo>
                  <a:lnTo>
                    <a:pt x="16" y="88"/>
                  </a:lnTo>
                  <a:lnTo>
                    <a:pt x="12" y="82"/>
                  </a:lnTo>
                  <a:lnTo>
                    <a:pt x="11" y="77"/>
                  </a:lnTo>
                  <a:lnTo>
                    <a:pt x="7" y="61"/>
                  </a:lnTo>
                  <a:lnTo>
                    <a:pt x="12" y="64"/>
                  </a:lnTo>
                  <a:lnTo>
                    <a:pt x="16" y="65"/>
                  </a:lnTo>
                  <a:lnTo>
                    <a:pt x="19" y="76"/>
                  </a:lnTo>
                  <a:lnTo>
                    <a:pt x="20" y="80"/>
                  </a:lnTo>
                  <a:lnTo>
                    <a:pt x="23" y="82"/>
                  </a:lnTo>
                  <a:lnTo>
                    <a:pt x="27" y="84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6"/>
                  </a:lnTo>
                  <a:lnTo>
                    <a:pt x="39" y="72"/>
                  </a:lnTo>
                  <a:lnTo>
                    <a:pt x="33" y="49"/>
                  </a:lnTo>
                  <a:lnTo>
                    <a:pt x="32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3" y="41"/>
                  </a:lnTo>
                  <a:lnTo>
                    <a:pt x="22" y="41"/>
                  </a:lnTo>
                  <a:lnTo>
                    <a:pt x="20" y="42"/>
                  </a:lnTo>
                  <a:lnTo>
                    <a:pt x="18" y="34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7" y="33"/>
                  </a:lnTo>
                  <a:close/>
                  <a:moveTo>
                    <a:pt x="15" y="0"/>
                  </a:moveTo>
                  <a:lnTo>
                    <a:pt x="24" y="1"/>
                  </a:lnTo>
                  <a:lnTo>
                    <a:pt x="32" y="6"/>
                  </a:lnTo>
                  <a:lnTo>
                    <a:pt x="36" y="14"/>
                  </a:lnTo>
                  <a:lnTo>
                    <a:pt x="39" y="30"/>
                  </a:lnTo>
                  <a:lnTo>
                    <a:pt x="35" y="28"/>
                  </a:lnTo>
                  <a:lnTo>
                    <a:pt x="29" y="26"/>
                  </a:lnTo>
                  <a:lnTo>
                    <a:pt x="28" y="16"/>
                  </a:lnTo>
                  <a:lnTo>
                    <a:pt x="25" y="13"/>
                  </a:lnTo>
                  <a:lnTo>
                    <a:pt x="23" y="1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2" y="10"/>
                  </a:lnTo>
                  <a:lnTo>
                    <a:pt x="10" y="13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7" y="49"/>
                  </a:lnTo>
                  <a:lnTo>
                    <a:pt x="28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16" y="58"/>
                  </a:lnTo>
                  <a:lnTo>
                    <a:pt x="8" y="53"/>
                  </a:lnTo>
                  <a:lnTo>
                    <a:pt x="4" y="44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5"/>
                  </a:lnTo>
                  <a:lnTo>
                    <a:pt x="1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9AB9CF08-6535-4C96-B03F-6417DF934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05" y="326985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8 h 136"/>
                <a:gd name="T4" fmla="*/ 132 w 136"/>
                <a:gd name="T5" fmla="*/ 108 h 136"/>
                <a:gd name="T6" fmla="*/ 122 w 136"/>
                <a:gd name="T7" fmla="*/ 116 h 136"/>
                <a:gd name="T8" fmla="*/ 107 w 136"/>
                <a:gd name="T9" fmla="*/ 119 h 136"/>
                <a:gd name="T10" fmla="*/ 92 w 136"/>
                <a:gd name="T11" fmla="*/ 116 h 136"/>
                <a:gd name="T12" fmla="*/ 82 w 136"/>
                <a:gd name="T13" fmla="*/ 108 h 136"/>
                <a:gd name="T14" fmla="*/ 78 w 136"/>
                <a:gd name="T15" fmla="*/ 98 h 136"/>
                <a:gd name="T16" fmla="*/ 82 w 136"/>
                <a:gd name="T17" fmla="*/ 87 h 136"/>
                <a:gd name="T18" fmla="*/ 92 w 136"/>
                <a:gd name="T19" fmla="*/ 80 h 136"/>
                <a:gd name="T20" fmla="*/ 107 w 136"/>
                <a:gd name="T21" fmla="*/ 76 h 136"/>
                <a:gd name="T22" fmla="*/ 114 w 136"/>
                <a:gd name="T23" fmla="*/ 78 h 136"/>
                <a:gd name="T24" fmla="*/ 119 w 136"/>
                <a:gd name="T25" fmla="*/ 79 h 136"/>
                <a:gd name="T26" fmla="*/ 119 w 136"/>
                <a:gd name="T27" fmla="*/ 35 h 136"/>
                <a:gd name="T28" fmla="*/ 60 w 136"/>
                <a:gd name="T29" fmla="*/ 51 h 136"/>
                <a:gd name="T30" fmla="*/ 60 w 136"/>
                <a:gd name="T31" fmla="*/ 115 h 136"/>
                <a:gd name="T32" fmla="*/ 56 w 136"/>
                <a:gd name="T33" fmla="*/ 126 h 136"/>
                <a:gd name="T34" fmla="*/ 46 w 136"/>
                <a:gd name="T35" fmla="*/ 134 h 136"/>
                <a:gd name="T36" fmla="*/ 31 w 136"/>
                <a:gd name="T37" fmla="*/ 136 h 136"/>
                <a:gd name="T38" fmla="*/ 15 w 136"/>
                <a:gd name="T39" fmla="*/ 134 h 136"/>
                <a:gd name="T40" fmla="*/ 4 w 136"/>
                <a:gd name="T41" fmla="*/ 126 h 136"/>
                <a:gd name="T42" fmla="*/ 0 w 136"/>
                <a:gd name="T43" fmla="*/ 115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4 h 136"/>
                <a:gd name="T50" fmla="*/ 38 w 136"/>
                <a:gd name="T51" fmla="*/ 95 h 136"/>
                <a:gd name="T52" fmla="*/ 43 w 136"/>
                <a:gd name="T53" fmla="*/ 96 h 136"/>
                <a:gd name="T54" fmla="*/ 43 w 136"/>
                <a:gd name="T55" fmla="*/ 26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8"/>
                  </a:lnTo>
                  <a:lnTo>
                    <a:pt x="132" y="108"/>
                  </a:lnTo>
                  <a:lnTo>
                    <a:pt x="122" y="116"/>
                  </a:lnTo>
                  <a:lnTo>
                    <a:pt x="107" y="119"/>
                  </a:lnTo>
                  <a:lnTo>
                    <a:pt x="92" y="116"/>
                  </a:lnTo>
                  <a:lnTo>
                    <a:pt x="82" y="108"/>
                  </a:lnTo>
                  <a:lnTo>
                    <a:pt x="78" y="98"/>
                  </a:lnTo>
                  <a:lnTo>
                    <a:pt x="82" y="87"/>
                  </a:lnTo>
                  <a:lnTo>
                    <a:pt x="92" y="80"/>
                  </a:lnTo>
                  <a:lnTo>
                    <a:pt x="107" y="76"/>
                  </a:lnTo>
                  <a:lnTo>
                    <a:pt x="114" y="78"/>
                  </a:lnTo>
                  <a:lnTo>
                    <a:pt x="119" y="79"/>
                  </a:lnTo>
                  <a:lnTo>
                    <a:pt x="119" y="35"/>
                  </a:lnTo>
                  <a:lnTo>
                    <a:pt x="60" y="51"/>
                  </a:lnTo>
                  <a:lnTo>
                    <a:pt x="60" y="115"/>
                  </a:lnTo>
                  <a:lnTo>
                    <a:pt x="56" y="126"/>
                  </a:lnTo>
                  <a:lnTo>
                    <a:pt x="46" y="134"/>
                  </a:lnTo>
                  <a:lnTo>
                    <a:pt x="31" y="136"/>
                  </a:lnTo>
                  <a:lnTo>
                    <a:pt x="15" y="134"/>
                  </a:lnTo>
                  <a:lnTo>
                    <a:pt x="4" y="126"/>
                  </a:lnTo>
                  <a:lnTo>
                    <a:pt x="0" y="115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4"/>
                  </a:lnTo>
                  <a:lnTo>
                    <a:pt x="38" y="95"/>
                  </a:lnTo>
                  <a:lnTo>
                    <a:pt x="43" y="96"/>
                  </a:lnTo>
                  <a:lnTo>
                    <a:pt x="43" y="2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48">
              <a:extLst>
                <a:ext uri="{FF2B5EF4-FFF2-40B4-BE49-F238E27FC236}">
                  <a16:creationId xmlns:a16="http://schemas.microsoft.com/office/drawing/2014/main" id="{931737C5-F893-447A-8A7B-681161DF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505" y="5004324"/>
              <a:ext cx="153480" cy="138579"/>
            </a:xfrm>
            <a:custGeom>
              <a:avLst/>
              <a:gdLst>
                <a:gd name="T0" fmla="*/ 93 w 103"/>
                <a:gd name="T1" fmla="*/ 33 h 93"/>
                <a:gd name="T2" fmla="*/ 98 w 103"/>
                <a:gd name="T3" fmla="*/ 37 h 93"/>
                <a:gd name="T4" fmla="*/ 101 w 103"/>
                <a:gd name="T5" fmla="*/ 42 h 93"/>
                <a:gd name="T6" fmla="*/ 103 w 103"/>
                <a:gd name="T7" fmla="*/ 48 h 93"/>
                <a:gd name="T8" fmla="*/ 103 w 103"/>
                <a:gd name="T9" fmla="*/ 54 h 93"/>
                <a:gd name="T10" fmla="*/ 99 w 103"/>
                <a:gd name="T11" fmla="*/ 66 h 93"/>
                <a:gd name="T12" fmla="*/ 90 w 103"/>
                <a:gd name="T13" fmla="*/ 77 h 93"/>
                <a:gd name="T14" fmla="*/ 90 w 103"/>
                <a:gd name="T15" fmla="*/ 79 h 93"/>
                <a:gd name="T16" fmla="*/ 90 w 103"/>
                <a:gd name="T17" fmla="*/ 83 h 93"/>
                <a:gd name="T18" fmla="*/ 94 w 103"/>
                <a:gd name="T19" fmla="*/ 87 h 93"/>
                <a:gd name="T20" fmla="*/ 98 w 103"/>
                <a:gd name="T21" fmla="*/ 91 h 93"/>
                <a:gd name="T22" fmla="*/ 98 w 103"/>
                <a:gd name="T23" fmla="*/ 93 h 93"/>
                <a:gd name="T24" fmla="*/ 85 w 103"/>
                <a:gd name="T25" fmla="*/ 91 h 93"/>
                <a:gd name="T26" fmla="*/ 71 w 103"/>
                <a:gd name="T27" fmla="*/ 83 h 93"/>
                <a:gd name="T28" fmla="*/ 66 w 103"/>
                <a:gd name="T29" fmla="*/ 83 h 93"/>
                <a:gd name="T30" fmla="*/ 54 w 103"/>
                <a:gd name="T31" fmla="*/ 82 h 93"/>
                <a:gd name="T32" fmla="*/ 43 w 103"/>
                <a:gd name="T33" fmla="*/ 77 h 93"/>
                <a:gd name="T34" fmla="*/ 62 w 103"/>
                <a:gd name="T35" fmla="*/ 74 h 93"/>
                <a:gd name="T36" fmla="*/ 78 w 103"/>
                <a:gd name="T37" fmla="*/ 66 h 93"/>
                <a:gd name="T38" fmla="*/ 85 w 103"/>
                <a:gd name="T39" fmla="*/ 60 h 93"/>
                <a:gd name="T40" fmla="*/ 89 w 103"/>
                <a:gd name="T41" fmla="*/ 53 h 93"/>
                <a:gd name="T42" fmla="*/ 93 w 103"/>
                <a:gd name="T43" fmla="*/ 44 h 93"/>
                <a:gd name="T44" fmla="*/ 93 w 103"/>
                <a:gd name="T45" fmla="*/ 36 h 93"/>
                <a:gd name="T46" fmla="*/ 93 w 103"/>
                <a:gd name="T47" fmla="*/ 33 h 93"/>
                <a:gd name="T48" fmla="*/ 43 w 103"/>
                <a:gd name="T49" fmla="*/ 0 h 93"/>
                <a:gd name="T50" fmla="*/ 59 w 103"/>
                <a:gd name="T51" fmla="*/ 4 h 93"/>
                <a:gd name="T52" fmla="*/ 74 w 103"/>
                <a:gd name="T53" fmla="*/ 10 h 93"/>
                <a:gd name="T54" fmla="*/ 83 w 103"/>
                <a:gd name="T55" fmla="*/ 22 h 93"/>
                <a:gd name="T56" fmla="*/ 86 w 103"/>
                <a:gd name="T57" fmla="*/ 36 h 93"/>
                <a:gd name="T58" fmla="*/ 83 w 103"/>
                <a:gd name="T59" fmla="*/ 49 h 93"/>
                <a:gd name="T60" fmla="*/ 74 w 103"/>
                <a:gd name="T61" fmla="*/ 61 h 93"/>
                <a:gd name="T62" fmla="*/ 59 w 103"/>
                <a:gd name="T63" fmla="*/ 68 h 93"/>
                <a:gd name="T64" fmla="*/ 43 w 103"/>
                <a:gd name="T65" fmla="*/ 70 h 93"/>
                <a:gd name="T66" fmla="*/ 35 w 103"/>
                <a:gd name="T67" fmla="*/ 70 h 93"/>
                <a:gd name="T68" fmla="*/ 26 w 103"/>
                <a:gd name="T69" fmla="*/ 77 h 93"/>
                <a:gd name="T70" fmla="*/ 15 w 103"/>
                <a:gd name="T71" fmla="*/ 81 h 93"/>
                <a:gd name="T72" fmla="*/ 5 w 103"/>
                <a:gd name="T73" fmla="*/ 81 h 93"/>
                <a:gd name="T74" fmla="*/ 5 w 103"/>
                <a:gd name="T75" fmla="*/ 79 h 93"/>
                <a:gd name="T76" fmla="*/ 9 w 103"/>
                <a:gd name="T77" fmla="*/ 77 h 93"/>
                <a:gd name="T78" fmla="*/ 13 w 103"/>
                <a:gd name="T79" fmla="*/ 73 h 93"/>
                <a:gd name="T80" fmla="*/ 15 w 103"/>
                <a:gd name="T81" fmla="*/ 69 h 93"/>
                <a:gd name="T82" fmla="*/ 15 w 103"/>
                <a:gd name="T83" fmla="*/ 65 h 93"/>
                <a:gd name="T84" fmla="*/ 15 w 103"/>
                <a:gd name="T85" fmla="*/ 62 h 93"/>
                <a:gd name="T86" fmla="*/ 8 w 103"/>
                <a:gd name="T87" fmla="*/ 56 h 93"/>
                <a:gd name="T88" fmla="*/ 1 w 103"/>
                <a:gd name="T89" fmla="*/ 46 h 93"/>
                <a:gd name="T90" fmla="*/ 0 w 103"/>
                <a:gd name="T91" fmla="*/ 36 h 93"/>
                <a:gd name="T92" fmla="*/ 2 w 103"/>
                <a:gd name="T93" fmla="*/ 22 h 93"/>
                <a:gd name="T94" fmla="*/ 12 w 103"/>
                <a:gd name="T95" fmla="*/ 10 h 93"/>
                <a:gd name="T96" fmla="*/ 26 w 103"/>
                <a:gd name="T97" fmla="*/ 4 h 93"/>
                <a:gd name="T98" fmla="*/ 43 w 103"/>
                <a:gd name="T9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" h="93">
                  <a:moveTo>
                    <a:pt x="93" y="33"/>
                  </a:moveTo>
                  <a:lnTo>
                    <a:pt x="98" y="37"/>
                  </a:lnTo>
                  <a:lnTo>
                    <a:pt x="101" y="42"/>
                  </a:lnTo>
                  <a:lnTo>
                    <a:pt x="103" y="48"/>
                  </a:lnTo>
                  <a:lnTo>
                    <a:pt x="103" y="54"/>
                  </a:lnTo>
                  <a:lnTo>
                    <a:pt x="99" y="66"/>
                  </a:lnTo>
                  <a:lnTo>
                    <a:pt x="90" y="77"/>
                  </a:lnTo>
                  <a:lnTo>
                    <a:pt x="90" y="79"/>
                  </a:lnTo>
                  <a:lnTo>
                    <a:pt x="90" y="83"/>
                  </a:lnTo>
                  <a:lnTo>
                    <a:pt x="94" y="87"/>
                  </a:lnTo>
                  <a:lnTo>
                    <a:pt x="98" y="91"/>
                  </a:lnTo>
                  <a:lnTo>
                    <a:pt x="98" y="93"/>
                  </a:lnTo>
                  <a:lnTo>
                    <a:pt x="85" y="91"/>
                  </a:lnTo>
                  <a:lnTo>
                    <a:pt x="71" y="83"/>
                  </a:lnTo>
                  <a:lnTo>
                    <a:pt x="66" y="83"/>
                  </a:lnTo>
                  <a:lnTo>
                    <a:pt x="54" y="82"/>
                  </a:lnTo>
                  <a:lnTo>
                    <a:pt x="43" y="77"/>
                  </a:lnTo>
                  <a:lnTo>
                    <a:pt x="62" y="74"/>
                  </a:lnTo>
                  <a:lnTo>
                    <a:pt x="78" y="66"/>
                  </a:lnTo>
                  <a:lnTo>
                    <a:pt x="85" y="60"/>
                  </a:lnTo>
                  <a:lnTo>
                    <a:pt x="89" y="53"/>
                  </a:lnTo>
                  <a:lnTo>
                    <a:pt x="93" y="44"/>
                  </a:lnTo>
                  <a:lnTo>
                    <a:pt x="93" y="36"/>
                  </a:lnTo>
                  <a:lnTo>
                    <a:pt x="93" y="33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4" y="10"/>
                  </a:lnTo>
                  <a:lnTo>
                    <a:pt x="83" y="22"/>
                  </a:lnTo>
                  <a:lnTo>
                    <a:pt x="86" y="36"/>
                  </a:lnTo>
                  <a:lnTo>
                    <a:pt x="83" y="49"/>
                  </a:lnTo>
                  <a:lnTo>
                    <a:pt x="74" y="61"/>
                  </a:lnTo>
                  <a:lnTo>
                    <a:pt x="59" y="68"/>
                  </a:lnTo>
                  <a:lnTo>
                    <a:pt x="43" y="70"/>
                  </a:lnTo>
                  <a:lnTo>
                    <a:pt x="35" y="70"/>
                  </a:lnTo>
                  <a:lnTo>
                    <a:pt x="26" y="77"/>
                  </a:lnTo>
                  <a:lnTo>
                    <a:pt x="15" y="81"/>
                  </a:lnTo>
                  <a:lnTo>
                    <a:pt x="5" y="81"/>
                  </a:lnTo>
                  <a:lnTo>
                    <a:pt x="5" y="79"/>
                  </a:lnTo>
                  <a:lnTo>
                    <a:pt x="9" y="77"/>
                  </a:lnTo>
                  <a:lnTo>
                    <a:pt x="13" y="73"/>
                  </a:lnTo>
                  <a:lnTo>
                    <a:pt x="15" y="69"/>
                  </a:lnTo>
                  <a:lnTo>
                    <a:pt x="15" y="65"/>
                  </a:lnTo>
                  <a:lnTo>
                    <a:pt x="15" y="62"/>
                  </a:lnTo>
                  <a:lnTo>
                    <a:pt x="8" y="56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2" y="22"/>
                  </a:lnTo>
                  <a:lnTo>
                    <a:pt x="12" y="10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49">
              <a:extLst>
                <a:ext uri="{FF2B5EF4-FFF2-40B4-BE49-F238E27FC236}">
                  <a16:creationId xmlns:a16="http://schemas.microsoft.com/office/drawing/2014/main" id="{16B232A8-9BD9-4348-8775-02514155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183" y="4712265"/>
              <a:ext cx="143049" cy="140069"/>
            </a:xfrm>
            <a:custGeom>
              <a:avLst/>
              <a:gdLst>
                <a:gd name="T0" fmla="*/ 48 w 96"/>
                <a:gd name="T1" fmla="*/ 0 h 94"/>
                <a:gd name="T2" fmla="*/ 67 w 96"/>
                <a:gd name="T3" fmla="*/ 4 h 94"/>
                <a:gd name="T4" fmla="*/ 81 w 96"/>
                <a:gd name="T5" fmla="*/ 13 h 94"/>
                <a:gd name="T6" fmla="*/ 96 w 96"/>
                <a:gd name="T7" fmla="*/ 0 h 94"/>
                <a:gd name="T8" fmla="*/ 96 w 96"/>
                <a:gd name="T9" fmla="*/ 36 h 94"/>
                <a:gd name="T10" fmla="*/ 60 w 96"/>
                <a:gd name="T11" fmla="*/ 36 h 94"/>
                <a:gd name="T12" fmla="*/ 74 w 96"/>
                <a:gd name="T13" fmla="*/ 23 h 94"/>
                <a:gd name="T14" fmla="*/ 62 w 96"/>
                <a:gd name="T15" fmla="*/ 15 h 94"/>
                <a:gd name="T16" fmla="*/ 48 w 96"/>
                <a:gd name="T17" fmla="*/ 12 h 94"/>
                <a:gd name="T18" fmla="*/ 35 w 96"/>
                <a:gd name="T19" fmla="*/ 15 h 94"/>
                <a:gd name="T20" fmla="*/ 23 w 96"/>
                <a:gd name="T21" fmla="*/ 23 h 94"/>
                <a:gd name="T22" fmla="*/ 15 w 96"/>
                <a:gd name="T23" fmla="*/ 33 h 94"/>
                <a:gd name="T24" fmla="*/ 12 w 96"/>
                <a:gd name="T25" fmla="*/ 48 h 94"/>
                <a:gd name="T26" fmla="*/ 15 w 96"/>
                <a:gd name="T27" fmla="*/ 61 h 94"/>
                <a:gd name="T28" fmla="*/ 23 w 96"/>
                <a:gd name="T29" fmla="*/ 73 h 94"/>
                <a:gd name="T30" fmla="*/ 35 w 96"/>
                <a:gd name="T31" fmla="*/ 80 h 94"/>
                <a:gd name="T32" fmla="*/ 48 w 96"/>
                <a:gd name="T33" fmla="*/ 83 h 94"/>
                <a:gd name="T34" fmla="*/ 62 w 96"/>
                <a:gd name="T35" fmla="*/ 80 h 94"/>
                <a:gd name="T36" fmla="*/ 74 w 96"/>
                <a:gd name="T37" fmla="*/ 73 h 94"/>
                <a:gd name="T38" fmla="*/ 75 w 96"/>
                <a:gd name="T39" fmla="*/ 71 h 94"/>
                <a:gd name="T40" fmla="*/ 84 w 96"/>
                <a:gd name="T41" fmla="*/ 79 h 94"/>
                <a:gd name="T42" fmla="*/ 74 w 96"/>
                <a:gd name="T43" fmla="*/ 88 h 94"/>
                <a:gd name="T44" fmla="*/ 62 w 96"/>
                <a:gd name="T45" fmla="*/ 93 h 94"/>
                <a:gd name="T46" fmla="*/ 48 w 96"/>
                <a:gd name="T47" fmla="*/ 94 h 94"/>
                <a:gd name="T48" fmla="*/ 30 w 96"/>
                <a:gd name="T49" fmla="*/ 90 h 94"/>
                <a:gd name="T50" fmla="*/ 15 w 96"/>
                <a:gd name="T51" fmla="*/ 81 h 94"/>
                <a:gd name="T52" fmla="*/ 4 w 96"/>
                <a:gd name="T53" fmla="*/ 65 h 94"/>
                <a:gd name="T54" fmla="*/ 0 w 96"/>
                <a:gd name="T55" fmla="*/ 48 h 94"/>
                <a:gd name="T56" fmla="*/ 4 w 96"/>
                <a:gd name="T57" fmla="*/ 29 h 94"/>
                <a:gd name="T58" fmla="*/ 15 w 96"/>
                <a:gd name="T59" fmla="*/ 13 h 94"/>
                <a:gd name="T60" fmla="*/ 30 w 96"/>
                <a:gd name="T61" fmla="*/ 4 h 94"/>
                <a:gd name="T62" fmla="*/ 48 w 96"/>
                <a:gd name="T6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94">
                  <a:moveTo>
                    <a:pt x="48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6" y="0"/>
                  </a:lnTo>
                  <a:lnTo>
                    <a:pt x="96" y="36"/>
                  </a:lnTo>
                  <a:lnTo>
                    <a:pt x="60" y="36"/>
                  </a:lnTo>
                  <a:lnTo>
                    <a:pt x="74" y="23"/>
                  </a:lnTo>
                  <a:lnTo>
                    <a:pt x="62" y="15"/>
                  </a:lnTo>
                  <a:lnTo>
                    <a:pt x="48" y="12"/>
                  </a:lnTo>
                  <a:lnTo>
                    <a:pt x="35" y="15"/>
                  </a:lnTo>
                  <a:lnTo>
                    <a:pt x="23" y="23"/>
                  </a:lnTo>
                  <a:lnTo>
                    <a:pt x="15" y="33"/>
                  </a:lnTo>
                  <a:lnTo>
                    <a:pt x="12" y="48"/>
                  </a:lnTo>
                  <a:lnTo>
                    <a:pt x="15" y="61"/>
                  </a:lnTo>
                  <a:lnTo>
                    <a:pt x="23" y="73"/>
                  </a:lnTo>
                  <a:lnTo>
                    <a:pt x="35" y="80"/>
                  </a:lnTo>
                  <a:lnTo>
                    <a:pt x="48" y="83"/>
                  </a:lnTo>
                  <a:lnTo>
                    <a:pt x="62" y="80"/>
                  </a:lnTo>
                  <a:lnTo>
                    <a:pt x="74" y="73"/>
                  </a:lnTo>
                  <a:lnTo>
                    <a:pt x="75" y="71"/>
                  </a:lnTo>
                  <a:lnTo>
                    <a:pt x="84" y="79"/>
                  </a:lnTo>
                  <a:lnTo>
                    <a:pt x="74" y="88"/>
                  </a:lnTo>
                  <a:lnTo>
                    <a:pt x="62" y="93"/>
                  </a:lnTo>
                  <a:lnTo>
                    <a:pt x="48" y="94"/>
                  </a:lnTo>
                  <a:lnTo>
                    <a:pt x="30" y="90"/>
                  </a:lnTo>
                  <a:lnTo>
                    <a:pt x="15" y="81"/>
                  </a:lnTo>
                  <a:lnTo>
                    <a:pt x="4" y="65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15" y="13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50">
              <a:extLst>
                <a:ext uri="{FF2B5EF4-FFF2-40B4-BE49-F238E27FC236}">
                  <a16:creationId xmlns:a16="http://schemas.microsoft.com/office/drawing/2014/main" id="{CEACD70D-53CF-4F21-B9DD-065906F6F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059" y="3590224"/>
              <a:ext cx="208613" cy="180302"/>
            </a:xfrm>
            <a:custGeom>
              <a:avLst/>
              <a:gdLst>
                <a:gd name="T0" fmla="*/ 50 w 140"/>
                <a:gd name="T1" fmla="*/ 78 h 121"/>
                <a:gd name="T2" fmla="*/ 68 w 140"/>
                <a:gd name="T3" fmla="*/ 112 h 121"/>
                <a:gd name="T4" fmla="*/ 65 w 140"/>
                <a:gd name="T5" fmla="*/ 114 h 121"/>
                <a:gd name="T6" fmla="*/ 46 w 140"/>
                <a:gd name="T7" fmla="*/ 121 h 121"/>
                <a:gd name="T8" fmla="*/ 44 w 140"/>
                <a:gd name="T9" fmla="*/ 118 h 121"/>
                <a:gd name="T10" fmla="*/ 118 w 140"/>
                <a:gd name="T11" fmla="*/ 32 h 121"/>
                <a:gd name="T12" fmla="*/ 120 w 140"/>
                <a:gd name="T13" fmla="*/ 33 h 121"/>
                <a:gd name="T14" fmla="*/ 122 w 140"/>
                <a:gd name="T15" fmla="*/ 42 h 121"/>
                <a:gd name="T16" fmla="*/ 122 w 140"/>
                <a:gd name="T17" fmla="*/ 56 h 121"/>
                <a:gd name="T18" fmla="*/ 120 w 140"/>
                <a:gd name="T19" fmla="*/ 65 h 121"/>
                <a:gd name="T20" fmla="*/ 118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2 h 121"/>
                <a:gd name="T28" fmla="*/ 117 w 140"/>
                <a:gd name="T29" fmla="*/ 33 h 121"/>
                <a:gd name="T30" fmla="*/ 118 w 140"/>
                <a:gd name="T31" fmla="*/ 32 h 121"/>
                <a:gd name="T32" fmla="*/ 34 w 140"/>
                <a:gd name="T33" fmla="*/ 38 h 121"/>
                <a:gd name="T34" fmla="*/ 34 w 140"/>
                <a:gd name="T35" fmla="*/ 60 h 121"/>
                <a:gd name="T36" fmla="*/ 30 w 140"/>
                <a:gd name="T37" fmla="*/ 69 h 121"/>
                <a:gd name="T38" fmla="*/ 17 w 140"/>
                <a:gd name="T39" fmla="*/ 68 h 121"/>
                <a:gd name="T40" fmla="*/ 0 w 140"/>
                <a:gd name="T41" fmla="*/ 56 h 121"/>
                <a:gd name="T42" fmla="*/ 8 w 140"/>
                <a:gd name="T43" fmla="*/ 30 h 121"/>
                <a:gd name="T44" fmla="*/ 24 w 140"/>
                <a:gd name="T45" fmla="*/ 30 h 121"/>
                <a:gd name="T46" fmla="*/ 36 w 140"/>
                <a:gd name="T47" fmla="*/ 29 h 121"/>
                <a:gd name="T48" fmla="*/ 116 w 140"/>
                <a:gd name="T49" fmla="*/ 8 h 121"/>
                <a:gd name="T50" fmla="*/ 112 w 140"/>
                <a:gd name="T51" fmla="*/ 13 h 121"/>
                <a:gd name="T52" fmla="*/ 106 w 140"/>
                <a:gd name="T53" fmla="*/ 32 h 121"/>
                <a:gd name="T54" fmla="*/ 106 w 140"/>
                <a:gd name="T55" fmla="*/ 66 h 121"/>
                <a:gd name="T56" fmla="*/ 112 w 140"/>
                <a:gd name="T57" fmla="*/ 85 h 121"/>
                <a:gd name="T58" fmla="*/ 116 w 140"/>
                <a:gd name="T59" fmla="*/ 90 h 121"/>
                <a:gd name="T60" fmla="*/ 120 w 140"/>
                <a:gd name="T61" fmla="*/ 90 h 121"/>
                <a:gd name="T62" fmla="*/ 124 w 140"/>
                <a:gd name="T63" fmla="*/ 85 h 121"/>
                <a:gd name="T64" fmla="*/ 130 w 140"/>
                <a:gd name="T65" fmla="*/ 66 h 121"/>
                <a:gd name="T66" fmla="*/ 130 w 140"/>
                <a:gd name="T67" fmla="*/ 32 h 121"/>
                <a:gd name="T68" fmla="*/ 124 w 140"/>
                <a:gd name="T69" fmla="*/ 13 h 121"/>
                <a:gd name="T70" fmla="*/ 120 w 140"/>
                <a:gd name="T71" fmla="*/ 8 h 121"/>
                <a:gd name="T72" fmla="*/ 110 w 140"/>
                <a:gd name="T73" fmla="*/ 0 h 121"/>
                <a:gd name="T74" fmla="*/ 129 w 140"/>
                <a:gd name="T75" fmla="*/ 4 h 121"/>
                <a:gd name="T76" fmla="*/ 138 w 140"/>
                <a:gd name="T77" fmla="*/ 30 h 121"/>
                <a:gd name="T78" fmla="*/ 138 w 140"/>
                <a:gd name="T79" fmla="*/ 68 h 121"/>
                <a:gd name="T80" fmla="*/ 129 w 140"/>
                <a:gd name="T81" fmla="*/ 94 h 121"/>
                <a:gd name="T82" fmla="*/ 122 w 140"/>
                <a:gd name="T83" fmla="*/ 98 h 121"/>
                <a:gd name="T84" fmla="*/ 109 w 140"/>
                <a:gd name="T85" fmla="*/ 97 h 121"/>
                <a:gd name="T86" fmla="*/ 93 w 140"/>
                <a:gd name="T87" fmla="*/ 88 h 121"/>
                <a:gd name="T88" fmla="*/ 64 w 140"/>
                <a:gd name="T89" fmla="*/ 76 h 121"/>
                <a:gd name="T90" fmla="*/ 45 w 140"/>
                <a:gd name="T91" fmla="*/ 61 h 121"/>
                <a:gd name="T92" fmla="*/ 45 w 140"/>
                <a:gd name="T93" fmla="*/ 37 h 121"/>
                <a:gd name="T94" fmla="*/ 64 w 140"/>
                <a:gd name="T95" fmla="*/ 22 h 121"/>
                <a:gd name="T96" fmla="*/ 93 w 140"/>
                <a:gd name="T97" fmla="*/ 10 h 121"/>
                <a:gd name="T98" fmla="*/ 109 w 140"/>
                <a:gd name="T99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0" h="121">
                  <a:moveTo>
                    <a:pt x="33" y="74"/>
                  </a:moveTo>
                  <a:lnTo>
                    <a:pt x="50" y="78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6" y="113"/>
                  </a:lnTo>
                  <a:lnTo>
                    <a:pt x="65" y="114"/>
                  </a:lnTo>
                  <a:lnTo>
                    <a:pt x="49" y="121"/>
                  </a:lnTo>
                  <a:lnTo>
                    <a:pt x="46" y="121"/>
                  </a:lnTo>
                  <a:lnTo>
                    <a:pt x="45" y="120"/>
                  </a:lnTo>
                  <a:lnTo>
                    <a:pt x="44" y="118"/>
                  </a:lnTo>
                  <a:lnTo>
                    <a:pt x="33" y="74"/>
                  </a:lnTo>
                  <a:close/>
                  <a:moveTo>
                    <a:pt x="118" y="32"/>
                  </a:moveTo>
                  <a:lnTo>
                    <a:pt x="118" y="33"/>
                  </a:lnTo>
                  <a:lnTo>
                    <a:pt x="120" y="33"/>
                  </a:lnTo>
                  <a:lnTo>
                    <a:pt x="121" y="37"/>
                  </a:lnTo>
                  <a:lnTo>
                    <a:pt x="122" y="42"/>
                  </a:lnTo>
                  <a:lnTo>
                    <a:pt x="124" y="49"/>
                  </a:lnTo>
                  <a:lnTo>
                    <a:pt x="122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8" y="65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4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2"/>
                  </a:lnTo>
                  <a:lnTo>
                    <a:pt x="114" y="37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18" y="32"/>
                  </a:lnTo>
                  <a:close/>
                  <a:moveTo>
                    <a:pt x="36" y="29"/>
                  </a:moveTo>
                  <a:lnTo>
                    <a:pt x="34" y="38"/>
                  </a:lnTo>
                  <a:lnTo>
                    <a:pt x="34" y="49"/>
                  </a:lnTo>
                  <a:lnTo>
                    <a:pt x="34" y="60"/>
                  </a:lnTo>
                  <a:lnTo>
                    <a:pt x="36" y="69"/>
                  </a:lnTo>
                  <a:lnTo>
                    <a:pt x="30" y="69"/>
                  </a:lnTo>
                  <a:lnTo>
                    <a:pt x="24" y="68"/>
                  </a:lnTo>
                  <a:lnTo>
                    <a:pt x="17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0"/>
                  </a:lnTo>
                  <a:lnTo>
                    <a:pt x="17" y="30"/>
                  </a:lnTo>
                  <a:lnTo>
                    <a:pt x="24" y="30"/>
                  </a:lnTo>
                  <a:lnTo>
                    <a:pt x="30" y="29"/>
                  </a:lnTo>
                  <a:lnTo>
                    <a:pt x="36" y="29"/>
                  </a:lnTo>
                  <a:close/>
                  <a:moveTo>
                    <a:pt x="118" y="6"/>
                  </a:moveTo>
                  <a:lnTo>
                    <a:pt x="116" y="8"/>
                  </a:lnTo>
                  <a:lnTo>
                    <a:pt x="114" y="9"/>
                  </a:lnTo>
                  <a:lnTo>
                    <a:pt x="112" y="13"/>
                  </a:lnTo>
                  <a:lnTo>
                    <a:pt x="110" y="17"/>
                  </a:lnTo>
                  <a:lnTo>
                    <a:pt x="106" y="32"/>
                  </a:lnTo>
                  <a:lnTo>
                    <a:pt x="105" y="49"/>
                  </a:lnTo>
                  <a:lnTo>
                    <a:pt x="106" y="66"/>
                  </a:lnTo>
                  <a:lnTo>
                    <a:pt x="110" y="81"/>
                  </a:lnTo>
                  <a:lnTo>
                    <a:pt x="112" y="85"/>
                  </a:lnTo>
                  <a:lnTo>
                    <a:pt x="114" y="89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6" y="81"/>
                  </a:lnTo>
                  <a:lnTo>
                    <a:pt x="130" y="66"/>
                  </a:lnTo>
                  <a:lnTo>
                    <a:pt x="132" y="49"/>
                  </a:lnTo>
                  <a:lnTo>
                    <a:pt x="130" y="32"/>
                  </a:lnTo>
                  <a:lnTo>
                    <a:pt x="126" y="17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8" y="6"/>
                  </a:lnTo>
                  <a:close/>
                  <a:moveTo>
                    <a:pt x="110" y="0"/>
                  </a:moveTo>
                  <a:lnTo>
                    <a:pt x="122" y="0"/>
                  </a:lnTo>
                  <a:lnTo>
                    <a:pt x="129" y="4"/>
                  </a:lnTo>
                  <a:lnTo>
                    <a:pt x="134" y="14"/>
                  </a:lnTo>
                  <a:lnTo>
                    <a:pt x="138" y="30"/>
                  </a:lnTo>
                  <a:lnTo>
                    <a:pt x="140" y="49"/>
                  </a:lnTo>
                  <a:lnTo>
                    <a:pt x="138" y="68"/>
                  </a:lnTo>
                  <a:lnTo>
                    <a:pt x="134" y="84"/>
                  </a:lnTo>
                  <a:lnTo>
                    <a:pt x="129" y="94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10" y="98"/>
                  </a:lnTo>
                  <a:lnTo>
                    <a:pt x="109" y="97"/>
                  </a:lnTo>
                  <a:lnTo>
                    <a:pt x="102" y="93"/>
                  </a:lnTo>
                  <a:lnTo>
                    <a:pt x="93" y="88"/>
                  </a:lnTo>
                  <a:lnTo>
                    <a:pt x="80" y="81"/>
                  </a:lnTo>
                  <a:lnTo>
                    <a:pt x="64" y="76"/>
                  </a:lnTo>
                  <a:lnTo>
                    <a:pt x="46" y="70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6" y="28"/>
                  </a:lnTo>
                  <a:lnTo>
                    <a:pt x="64" y="22"/>
                  </a:lnTo>
                  <a:lnTo>
                    <a:pt x="80" y="17"/>
                  </a:lnTo>
                  <a:lnTo>
                    <a:pt x="93" y="10"/>
                  </a:lnTo>
                  <a:lnTo>
                    <a:pt x="102" y="5"/>
                  </a:lnTo>
                  <a:lnTo>
                    <a:pt x="109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51">
              <a:extLst>
                <a:ext uri="{FF2B5EF4-FFF2-40B4-BE49-F238E27FC236}">
                  <a16:creationId xmlns:a16="http://schemas.microsoft.com/office/drawing/2014/main" id="{A6BBEAAD-A7C5-499F-B8D1-68A7B0984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8736" y="2998656"/>
              <a:ext cx="116227" cy="117717"/>
            </a:xfrm>
            <a:custGeom>
              <a:avLst/>
              <a:gdLst>
                <a:gd name="T0" fmla="*/ 41 w 78"/>
                <a:gd name="T1" fmla="*/ 15 h 79"/>
                <a:gd name="T2" fmla="*/ 43 w 78"/>
                <a:gd name="T3" fmla="*/ 51 h 79"/>
                <a:gd name="T4" fmla="*/ 45 w 78"/>
                <a:gd name="T5" fmla="*/ 56 h 79"/>
                <a:gd name="T6" fmla="*/ 42 w 78"/>
                <a:gd name="T7" fmla="*/ 59 h 79"/>
                <a:gd name="T8" fmla="*/ 35 w 78"/>
                <a:gd name="T9" fmla="*/ 59 h 79"/>
                <a:gd name="T10" fmla="*/ 34 w 78"/>
                <a:gd name="T11" fmla="*/ 52 h 79"/>
                <a:gd name="T12" fmla="*/ 37 w 78"/>
                <a:gd name="T13" fmla="*/ 49 h 79"/>
                <a:gd name="T14" fmla="*/ 39 w 78"/>
                <a:gd name="T15" fmla="*/ 9 h 79"/>
                <a:gd name="T16" fmla="*/ 27 w 78"/>
                <a:gd name="T17" fmla="*/ 12 h 79"/>
                <a:gd name="T18" fmla="*/ 18 w 78"/>
                <a:gd name="T19" fmla="*/ 19 h 79"/>
                <a:gd name="T20" fmla="*/ 12 w 78"/>
                <a:gd name="T21" fmla="*/ 29 h 79"/>
                <a:gd name="T22" fmla="*/ 16 w 78"/>
                <a:gd name="T23" fmla="*/ 39 h 79"/>
                <a:gd name="T24" fmla="*/ 22 w 78"/>
                <a:gd name="T25" fmla="*/ 47 h 79"/>
                <a:gd name="T26" fmla="*/ 25 w 78"/>
                <a:gd name="T27" fmla="*/ 56 h 79"/>
                <a:gd name="T28" fmla="*/ 23 w 78"/>
                <a:gd name="T29" fmla="*/ 64 h 79"/>
                <a:gd name="T30" fmla="*/ 34 w 78"/>
                <a:gd name="T31" fmla="*/ 68 h 79"/>
                <a:gd name="T32" fmla="*/ 45 w 78"/>
                <a:gd name="T33" fmla="*/ 68 h 79"/>
                <a:gd name="T34" fmla="*/ 55 w 78"/>
                <a:gd name="T35" fmla="*/ 64 h 79"/>
                <a:gd name="T36" fmla="*/ 54 w 78"/>
                <a:gd name="T37" fmla="*/ 56 h 79"/>
                <a:gd name="T38" fmla="*/ 57 w 78"/>
                <a:gd name="T39" fmla="*/ 47 h 79"/>
                <a:gd name="T40" fmla="*/ 63 w 78"/>
                <a:gd name="T41" fmla="*/ 39 h 79"/>
                <a:gd name="T42" fmla="*/ 67 w 78"/>
                <a:gd name="T43" fmla="*/ 29 h 79"/>
                <a:gd name="T44" fmla="*/ 61 w 78"/>
                <a:gd name="T45" fmla="*/ 19 h 79"/>
                <a:gd name="T46" fmla="*/ 50 w 78"/>
                <a:gd name="T47" fmla="*/ 12 h 79"/>
                <a:gd name="T48" fmla="*/ 39 w 78"/>
                <a:gd name="T49" fmla="*/ 9 h 79"/>
                <a:gd name="T50" fmla="*/ 54 w 78"/>
                <a:gd name="T51" fmla="*/ 3 h 79"/>
                <a:gd name="T52" fmla="*/ 75 w 78"/>
                <a:gd name="T53" fmla="*/ 24 h 79"/>
                <a:gd name="T54" fmla="*/ 75 w 78"/>
                <a:gd name="T55" fmla="*/ 55 h 79"/>
                <a:gd name="T56" fmla="*/ 54 w 78"/>
                <a:gd name="T57" fmla="*/ 76 h 79"/>
                <a:gd name="T58" fmla="*/ 23 w 78"/>
                <a:gd name="T59" fmla="*/ 76 h 79"/>
                <a:gd name="T60" fmla="*/ 4 w 78"/>
                <a:gd name="T61" fmla="*/ 55 h 79"/>
                <a:gd name="T62" fmla="*/ 4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8" y="15"/>
                  </a:moveTo>
                  <a:lnTo>
                    <a:pt x="41" y="15"/>
                  </a:lnTo>
                  <a:lnTo>
                    <a:pt x="42" y="49"/>
                  </a:lnTo>
                  <a:lnTo>
                    <a:pt x="43" y="51"/>
                  </a:lnTo>
                  <a:lnTo>
                    <a:pt x="45" y="52"/>
                  </a:lnTo>
                  <a:lnTo>
                    <a:pt x="45" y="56"/>
                  </a:lnTo>
                  <a:lnTo>
                    <a:pt x="43" y="59"/>
                  </a:lnTo>
                  <a:lnTo>
                    <a:pt x="42" y="59"/>
                  </a:lnTo>
                  <a:lnTo>
                    <a:pt x="37" y="59"/>
                  </a:lnTo>
                  <a:lnTo>
                    <a:pt x="35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5" y="51"/>
                  </a:lnTo>
                  <a:lnTo>
                    <a:pt x="37" y="49"/>
                  </a:lnTo>
                  <a:lnTo>
                    <a:pt x="38" y="15"/>
                  </a:lnTo>
                  <a:close/>
                  <a:moveTo>
                    <a:pt x="39" y="9"/>
                  </a:moveTo>
                  <a:lnTo>
                    <a:pt x="34" y="11"/>
                  </a:lnTo>
                  <a:lnTo>
                    <a:pt x="27" y="12"/>
                  </a:lnTo>
                  <a:lnTo>
                    <a:pt x="23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12" y="29"/>
                  </a:lnTo>
                  <a:lnTo>
                    <a:pt x="10" y="36"/>
                  </a:lnTo>
                  <a:lnTo>
                    <a:pt x="16" y="39"/>
                  </a:lnTo>
                  <a:lnTo>
                    <a:pt x="20" y="41"/>
                  </a:lnTo>
                  <a:lnTo>
                    <a:pt x="22" y="47"/>
                  </a:lnTo>
                  <a:lnTo>
                    <a:pt x="23" y="51"/>
                  </a:lnTo>
                  <a:lnTo>
                    <a:pt x="25" y="56"/>
                  </a:lnTo>
                  <a:lnTo>
                    <a:pt x="25" y="60"/>
                  </a:lnTo>
                  <a:lnTo>
                    <a:pt x="23" y="64"/>
                  </a:lnTo>
                  <a:lnTo>
                    <a:pt x="29" y="67"/>
                  </a:lnTo>
                  <a:lnTo>
                    <a:pt x="34" y="68"/>
                  </a:lnTo>
                  <a:lnTo>
                    <a:pt x="39" y="69"/>
                  </a:lnTo>
                  <a:lnTo>
                    <a:pt x="45" y="68"/>
                  </a:lnTo>
                  <a:lnTo>
                    <a:pt x="50" y="67"/>
                  </a:lnTo>
                  <a:lnTo>
                    <a:pt x="55" y="64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5" y="51"/>
                  </a:lnTo>
                  <a:lnTo>
                    <a:pt x="57" y="47"/>
                  </a:lnTo>
                  <a:lnTo>
                    <a:pt x="59" y="41"/>
                  </a:lnTo>
                  <a:lnTo>
                    <a:pt x="63" y="39"/>
                  </a:lnTo>
                  <a:lnTo>
                    <a:pt x="69" y="36"/>
                  </a:lnTo>
                  <a:lnTo>
                    <a:pt x="67" y="29"/>
                  </a:lnTo>
                  <a:lnTo>
                    <a:pt x="65" y="24"/>
                  </a:lnTo>
                  <a:lnTo>
                    <a:pt x="61" y="19"/>
                  </a:lnTo>
                  <a:lnTo>
                    <a:pt x="55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9" y="9"/>
                  </a:lnTo>
                  <a:close/>
                  <a:moveTo>
                    <a:pt x="39" y="0"/>
                  </a:moveTo>
                  <a:lnTo>
                    <a:pt x="54" y="3"/>
                  </a:lnTo>
                  <a:lnTo>
                    <a:pt x="67" y="12"/>
                  </a:lnTo>
                  <a:lnTo>
                    <a:pt x="75" y="24"/>
                  </a:lnTo>
                  <a:lnTo>
                    <a:pt x="78" y="40"/>
                  </a:lnTo>
                  <a:lnTo>
                    <a:pt x="75" y="55"/>
                  </a:lnTo>
                  <a:lnTo>
                    <a:pt x="67" y="67"/>
                  </a:lnTo>
                  <a:lnTo>
                    <a:pt x="54" y="76"/>
                  </a:lnTo>
                  <a:lnTo>
                    <a:pt x="39" y="79"/>
                  </a:lnTo>
                  <a:lnTo>
                    <a:pt x="23" y="76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23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721DD338-5120-4D0B-AD88-220A7AB4A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075" y="3865892"/>
              <a:ext cx="162420" cy="162420"/>
            </a:xfrm>
            <a:custGeom>
              <a:avLst/>
              <a:gdLst>
                <a:gd name="T0" fmla="*/ 34 w 109"/>
                <a:gd name="T1" fmla="*/ 0 h 109"/>
                <a:gd name="T2" fmla="*/ 76 w 109"/>
                <a:gd name="T3" fmla="*/ 0 h 109"/>
                <a:gd name="T4" fmla="*/ 76 w 109"/>
                <a:gd name="T5" fmla="*/ 54 h 109"/>
                <a:gd name="T6" fmla="*/ 109 w 109"/>
                <a:gd name="T7" fmla="*/ 54 h 109"/>
                <a:gd name="T8" fmla="*/ 54 w 109"/>
                <a:gd name="T9" fmla="*/ 109 h 109"/>
                <a:gd name="T10" fmla="*/ 0 w 109"/>
                <a:gd name="T11" fmla="*/ 54 h 109"/>
                <a:gd name="T12" fmla="*/ 34 w 109"/>
                <a:gd name="T13" fmla="*/ 54 h 109"/>
                <a:gd name="T14" fmla="*/ 34 w 109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09">
                  <a:moveTo>
                    <a:pt x="34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109" y="54"/>
                  </a:lnTo>
                  <a:lnTo>
                    <a:pt x="54" y="109"/>
                  </a:lnTo>
                  <a:lnTo>
                    <a:pt x="0" y="54"/>
                  </a:lnTo>
                  <a:lnTo>
                    <a:pt x="34" y="5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A44C4A6C-1E9B-43BA-A8F2-6F055FEC9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263" y="4585606"/>
              <a:ext cx="137088" cy="137088"/>
            </a:xfrm>
            <a:custGeom>
              <a:avLst/>
              <a:gdLst>
                <a:gd name="T0" fmla="*/ 52 w 92"/>
                <a:gd name="T1" fmla="*/ 52 h 92"/>
                <a:gd name="T2" fmla="*/ 29 w 92"/>
                <a:gd name="T3" fmla="*/ 66 h 92"/>
                <a:gd name="T4" fmla="*/ 21 w 92"/>
                <a:gd name="T5" fmla="*/ 77 h 92"/>
                <a:gd name="T6" fmla="*/ 45 w 92"/>
                <a:gd name="T7" fmla="*/ 85 h 92"/>
                <a:gd name="T8" fmla="*/ 61 w 92"/>
                <a:gd name="T9" fmla="*/ 82 h 92"/>
                <a:gd name="T10" fmla="*/ 57 w 92"/>
                <a:gd name="T11" fmla="*/ 65 h 92"/>
                <a:gd name="T12" fmla="*/ 72 w 92"/>
                <a:gd name="T13" fmla="*/ 50 h 92"/>
                <a:gd name="T14" fmla="*/ 64 w 92"/>
                <a:gd name="T15" fmla="*/ 64 h 92"/>
                <a:gd name="T16" fmla="*/ 68 w 92"/>
                <a:gd name="T17" fmla="*/ 78 h 92"/>
                <a:gd name="T18" fmla="*/ 84 w 92"/>
                <a:gd name="T19" fmla="*/ 52 h 92"/>
                <a:gd name="T20" fmla="*/ 72 w 92"/>
                <a:gd name="T21" fmla="*/ 50 h 92"/>
                <a:gd name="T22" fmla="*/ 33 w 92"/>
                <a:gd name="T23" fmla="*/ 42 h 92"/>
                <a:gd name="T24" fmla="*/ 11 w 92"/>
                <a:gd name="T25" fmla="*/ 45 h 92"/>
                <a:gd name="T26" fmla="*/ 7 w 92"/>
                <a:gd name="T27" fmla="*/ 46 h 92"/>
                <a:gd name="T28" fmla="*/ 17 w 92"/>
                <a:gd name="T29" fmla="*/ 72 h 92"/>
                <a:gd name="T30" fmla="*/ 25 w 92"/>
                <a:gd name="T31" fmla="*/ 61 h 92"/>
                <a:gd name="T32" fmla="*/ 49 w 92"/>
                <a:gd name="T33" fmla="*/ 46 h 92"/>
                <a:gd name="T34" fmla="*/ 47 w 92"/>
                <a:gd name="T35" fmla="*/ 40 h 92"/>
                <a:gd name="T36" fmla="*/ 73 w 92"/>
                <a:gd name="T37" fmla="*/ 24 h 92"/>
                <a:gd name="T38" fmla="*/ 55 w 92"/>
                <a:gd name="T39" fmla="*/ 37 h 92"/>
                <a:gd name="T40" fmla="*/ 57 w 92"/>
                <a:gd name="T41" fmla="*/ 44 h 92"/>
                <a:gd name="T42" fmla="*/ 80 w 92"/>
                <a:gd name="T43" fmla="*/ 45 h 92"/>
                <a:gd name="T44" fmla="*/ 83 w 92"/>
                <a:gd name="T45" fmla="*/ 32 h 92"/>
                <a:gd name="T46" fmla="*/ 29 w 92"/>
                <a:gd name="T47" fmla="*/ 10 h 92"/>
                <a:gd name="T48" fmla="*/ 12 w 92"/>
                <a:gd name="T49" fmla="*/ 26 h 92"/>
                <a:gd name="T50" fmla="*/ 13 w 92"/>
                <a:gd name="T51" fmla="*/ 38 h 92"/>
                <a:gd name="T52" fmla="*/ 44 w 92"/>
                <a:gd name="T53" fmla="*/ 33 h 92"/>
                <a:gd name="T54" fmla="*/ 32 w 92"/>
                <a:gd name="T55" fmla="*/ 14 h 92"/>
                <a:gd name="T56" fmla="*/ 45 w 92"/>
                <a:gd name="T57" fmla="*/ 6 h 92"/>
                <a:gd name="T58" fmla="*/ 37 w 92"/>
                <a:gd name="T59" fmla="*/ 8 h 92"/>
                <a:gd name="T60" fmla="*/ 45 w 92"/>
                <a:gd name="T61" fmla="*/ 20 h 92"/>
                <a:gd name="T62" fmla="*/ 57 w 92"/>
                <a:gd name="T63" fmla="*/ 28 h 92"/>
                <a:gd name="T64" fmla="*/ 67 w 92"/>
                <a:gd name="T65" fmla="*/ 22 h 92"/>
                <a:gd name="T66" fmla="*/ 71 w 92"/>
                <a:gd name="T67" fmla="*/ 17 h 92"/>
                <a:gd name="T68" fmla="*/ 60 w 92"/>
                <a:gd name="T69" fmla="*/ 9 h 92"/>
                <a:gd name="T70" fmla="*/ 45 w 92"/>
                <a:gd name="T71" fmla="*/ 0 h 92"/>
                <a:gd name="T72" fmla="*/ 79 w 92"/>
                <a:gd name="T73" fmla="*/ 13 h 92"/>
                <a:gd name="T74" fmla="*/ 92 w 92"/>
                <a:gd name="T75" fmla="*/ 46 h 92"/>
                <a:gd name="T76" fmla="*/ 79 w 92"/>
                <a:gd name="T77" fmla="*/ 78 h 92"/>
                <a:gd name="T78" fmla="*/ 45 w 92"/>
                <a:gd name="T79" fmla="*/ 92 h 92"/>
                <a:gd name="T80" fmla="*/ 13 w 92"/>
                <a:gd name="T81" fmla="*/ 78 h 92"/>
                <a:gd name="T82" fmla="*/ 0 w 92"/>
                <a:gd name="T83" fmla="*/ 46 h 92"/>
                <a:gd name="T84" fmla="*/ 13 w 92"/>
                <a:gd name="T85" fmla="*/ 13 h 92"/>
                <a:gd name="T86" fmla="*/ 45 w 92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92">
                  <a:moveTo>
                    <a:pt x="53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29" y="66"/>
                  </a:lnTo>
                  <a:lnTo>
                    <a:pt x="24" y="73"/>
                  </a:lnTo>
                  <a:lnTo>
                    <a:pt x="21" y="77"/>
                  </a:lnTo>
                  <a:lnTo>
                    <a:pt x="33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3" y="52"/>
                  </a:lnTo>
                  <a:close/>
                  <a:moveTo>
                    <a:pt x="72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8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72" y="50"/>
                  </a:lnTo>
                  <a:close/>
                  <a:moveTo>
                    <a:pt x="47" y="40"/>
                  </a:moveTo>
                  <a:lnTo>
                    <a:pt x="33" y="42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9" y="60"/>
                  </a:lnTo>
                  <a:lnTo>
                    <a:pt x="17" y="72"/>
                  </a:lnTo>
                  <a:lnTo>
                    <a:pt x="20" y="68"/>
                  </a:lnTo>
                  <a:lnTo>
                    <a:pt x="25" y="61"/>
                  </a:lnTo>
                  <a:lnTo>
                    <a:pt x="35" y="53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47" y="40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7" y="30"/>
                  </a:lnTo>
                  <a:lnTo>
                    <a:pt x="55" y="37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71" y="44"/>
                  </a:lnTo>
                  <a:lnTo>
                    <a:pt x="80" y="45"/>
                  </a:lnTo>
                  <a:lnTo>
                    <a:pt x="85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29" y="10"/>
                  </a:moveTo>
                  <a:lnTo>
                    <a:pt x="20" y="17"/>
                  </a:lnTo>
                  <a:lnTo>
                    <a:pt x="12" y="26"/>
                  </a:lnTo>
                  <a:lnTo>
                    <a:pt x="8" y="38"/>
                  </a:lnTo>
                  <a:lnTo>
                    <a:pt x="13" y="38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7" y="22"/>
                  </a:lnTo>
                  <a:lnTo>
                    <a:pt x="32" y="14"/>
                  </a:lnTo>
                  <a:lnTo>
                    <a:pt x="29" y="10"/>
                  </a:lnTo>
                  <a:close/>
                  <a:moveTo>
                    <a:pt x="45" y="6"/>
                  </a:moveTo>
                  <a:lnTo>
                    <a:pt x="41" y="6"/>
                  </a:lnTo>
                  <a:lnTo>
                    <a:pt x="37" y="8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52" y="30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2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6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8601F175-E881-4708-8912-E11924D05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2561" y="5311283"/>
              <a:ext cx="144539" cy="126658"/>
            </a:xfrm>
            <a:custGeom>
              <a:avLst/>
              <a:gdLst>
                <a:gd name="T0" fmla="*/ 27 w 97"/>
                <a:gd name="T1" fmla="*/ 12 h 85"/>
                <a:gd name="T2" fmla="*/ 22 w 97"/>
                <a:gd name="T3" fmla="*/ 13 h 85"/>
                <a:gd name="T4" fmla="*/ 18 w 97"/>
                <a:gd name="T5" fmla="*/ 16 h 85"/>
                <a:gd name="T6" fmla="*/ 14 w 97"/>
                <a:gd name="T7" fmla="*/ 19 h 85"/>
                <a:gd name="T8" fmla="*/ 13 w 97"/>
                <a:gd name="T9" fmla="*/ 23 h 85"/>
                <a:gd name="T10" fmla="*/ 12 w 97"/>
                <a:gd name="T11" fmla="*/ 28 h 85"/>
                <a:gd name="T12" fmla="*/ 13 w 97"/>
                <a:gd name="T13" fmla="*/ 32 h 85"/>
                <a:gd name="T14" fmla="*/ 14 w 97"/>
                <a:gd name="T15" fmla="*/ 36 h 85"/>
                <a:gd name="T16" fmla="*/ 17 w 97"/>
                <a:gd name="T17" fmla="*/ 40 h 85"/>
                <a:gd name="T18" fmla="*/ 47 w 97"/>
                <a:gd name="T19" fmla="*/ 70 h 85"/>
                <a:gd name="T20" fmla="*/ 47 w 97"/>
                <a:gd name="T21" fmla="*/ 70 h 85"/>
                <a:gd name="T22" fmla="*/ 49 w 97"/>
                <a:gd name="T23" fmla="*/ 70 h 85"/>
                <a:gd name="T24" fmla="*/ 79 w 97"/>
                <a:gd name="T25" fmla="*/ 40 h 85"/>
                <a:gd name="T26" fmla="*/ 82 w 97"/>
                <a:gd name="T27" fmla="*/ 36 h 85"/>
                <a:gd name="T28" fmla="*/ 83 w 97"/>
                <a:gd name="T29" fmla="*/ 32 h 85"/>
                <a:gd name="T30" fmla="*/ 85 w 97"/>
                <a:gd name="T31" fmla="*/ 28 h 85"/>
                <a:gd name="T32" fmla="*/ 83 w 97"/>
                <a:gd name="T33" fmla="*/ 23 h 85"/>
                <a:gd name="T34" fmla="*/ 81 w 97"/>
                <a:gd name="T35" fmla="*/ 19 h 85"/>
                <a:gd name="T36" fmla="*/ 78 w 97"/>
                <a:gd name="T37" fmla="*/ 16 h 85"/>
                <a:gd name="T38" fmla="*/ 74 w 97"/>
                <a:gd name="T39" fmla="*/ 13 h 85"/>
                <a:gd name="T40" fmla="*/ 69 w 97"/>
                <a:gd name="T41" fmla="*/ 12 h 85"/>
                <a:gd name="T42" fmla="*/ 65 w 97"/>
                <a:gd name="T43" fmla="*/ 13 h 85"/>
                <a:gd name="T44" fmla="*/ 61 w 97"/>
                <a:gd name="T45" fmla="*/ 15 h 85"/>
                <a:gd name="T46" fmla="*/ 57 w 97"/>
                <a:gd name="T47" fmla="*/ 17 h 85"/>
                <a:gd name="T48" fmla="*/ 47 w 97"/>
                <a:gd name="T49" fmla="*/ 28 h 85"/>
                <a:gd name="T50" fmla="*/ 39 w 97"/>
                <a:gd name="T51" fmla="*/ 17 h 85"/>
                <a:gd name="T52" fmla="*/ 35 w 97"/>
                <a:gd name="T53" fmla="*/ 15 h 85"/>
                <a:gd name="T54" fmla="*/ 31 w 97"/>
                <a:gd name="T55" fmla="*/ 13 h 85"/>
                <a:gd name="T56" fmla="*/ 27 w 97"/>
                <a:gd name="T57" fmla="*/ 12 h 85"/>
                <a:gd name="T58" fmla="*/ 27 w 97"/>
                <a:gd name="T59" fmla="*/ 0 h 85"/>
                <a:gd name="T60" fmla="*/ 33 w 97"/>
                <a:gd name="T61" fmla="*/ 1 h 85"/>
                <a:gd name="T62" fmla="*/ 39 w 97"/>
                <a:gd name="T63" fmla="*/ 3 h 85"/>
                <a:gd name="T64" fmla="*/ 43 w 97"/>
                <a:gd name="T65" fmla="*/ 5 h 85"/>
                <a:gd name="T66" fmla="*/ 47 w 97"/>
                <a:gd name="T67" fmla="*/ 9 h 85"/>
                <a:gd name="T68" fmla="*/ 53 w 97"/>
                <a:gd name="T69" fmla="*/ 5 h 85"/>
                <a:gd name="T70" fmla="*/ 57 w 97"/>
                <a:gd name="T71" fmla="*/ 3 h 85"/>
                <a:gd name="T72" fmla="*/ 62 w 97"/>
                <a:gd name="T73" fmla="*/ 1 h 85"/>
                <a:gd name="T74" fmla="*/ 69 w 97"/>
                <a:gd name="T75" fmla="*/ 0 h 85"/>
                <a:gd name="T76" fmla="*/ 82 w 97"/>
                <a:gd name="T77" fmla="*/ 4 h 85"/>
                <a:gd name="T78" fmla="*/ 93 w 97"/>
                <a:gd name="T79" fmla="*/ 15 h 85"/>
                <a:gd name="T80" fmla="*/ 97 w 97"/>
                <a:gd name="T81" fmla="*/ 28 h 85"/>
                <a:gd name="T82" fmla="*/ 95 w 97"/>
                <a:gd name="T83" fmla="*/ 35 h 85"/>
                <a:gd name="T84" fmla="*/ 94 w 97"/>
                <a:gd name="T85" fmla="*/ 40 h 85"/>
                <a:gd name="T86" fmla="*/ 91 w 97"/>
                <a:gd name="T87" fmla="*/ 44 h 85"/>
                <a:gd name="T88" fmla="*/ 87 w 97"/>
                <a:gd name="T89" fmla="*/ 49 h 85"/>
                <a:gd name="T90" fmla="*/ 87 w 97"/>
                <a:gd name="T91" fmla="*/ 49 h 85"/>
                <a:gd name="T92" fmla="*/ 57 w 97"/>
                <a:gd name="T93" fmla="*/ 78 h 85"/>
                <a:gd name="T94" fmla="*/ 54 w 97"/>
                <a:gd name="T95" fmla="*/ 82 h 85"/>
                <a:gd name="T96" fmla="*/ 51 w 97"/>
                <a:gd name="T97" fmla="*/ 84 h 85"/>
                <a:gd name="T98" fmla="*/ 47 w 97"/>
                <a:gd name="T99" fmla="*/ 85 h 85"/>
                <a:gd name="T100" fmla="*/ 45 w 97"/>
                <a:gd name="T101" fmla="*/ 84 h 85"/>
                <a:gd name="T102" fmla="*/ 42 w 97"/>
                <a:gd name="T103" fmla="*/ 82 h 85"/>
                <a:gd name="T104" fmla="*/ 39 w 97"/>
                <a:gd name="T105" fmla="*/ 78 h 85"/>
                <a:gd name="T106" fmla="*/ 9 w 97"/>
                <a:gd name="T107" fmla="*/ 49 h 85"/>
                <a:gd name="T108" fmla="*/ 9 w 97"/>
                <a:gd name="T109" fmla="*/ 49 h 85"/>
                <a:gd name="T110" fmla="*/ 5 w 97"/>
                <a:gd name="T111" fmla="*/ 44 h 85"/>
                <a:gd name="T112" fmla="*/ 2 w 97"/>
                <a:gd name="T113" fmla="*/ 40 h 85"/>
                <a:gd name="T114" fmla="*/ 1 w 97"/>
                <a:gd name="T115" fmla="*/ 35 h 85"/>
                <a:gd name="T116" fmla="*/ 0 w 97"/>
                <a:gd name="T117" fmla="*/ 28 h 85"/>
                <a:gd name="T118" fmla="*/ 4 w 97"/>
                <a:gd name="T119" fmla="*/ 15 h 85"/>
                <a:gd name="T120" fmla="*/ 13 w 97"/>
                <a:gd name="T121" fmla="*/ 4 h 85"/>
                <a:gd name="T122" fmla="*/ 27 w 97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" h="85">
                  <a:moveTo>
                    <a:pt x="27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9"/>
                  </a:lnTo>
                  <a:lnTo>
                    <a:pt x="13" y="23"/>
                  </a:lnTo>
                  <a:lnTo>
                    <a:pt x="12" y="28"/>
                  </a:lnTo>
                  <a:lnTo>
                    <a:pt x="13" y="32"/>
                  </a:lnTo>
                  <a:lnTo>
                    <a:pt x="14" y="36"/>
                  </a:lnTo>
                  <a:lnTo>
                    <a:pt x="17" y="40"/>
                  </a:lnTo>
                  <a:lnTo>
                    <a:pt x="47" y="70"/>
                  </a:lnTo>
                  <a:lnTo>
                    <a:pt x="47" y="70"/>
                  </a:lnTo>
                  <a:lnTo>
                    <a:pt x="49" y="70"/>
                  </a:lnTo>
                  <a:lnTo>
                    <a:pt x="79" y="40"/>
                  </a:lnTo>
                  <a:lnTo>
                    <a:pt x="82" y="36"/>
                  </a:lnTo>
                  <a:lnTo>
                    <a:pt x="83" y="32"/>
                  </a:lnTo>
                  <a:lnTo>
                    <a:pt x="85" y="28"/>
                  </a:lnTo>
                  <a:lnTo>
                    <a:pt x="83" y="23"/>
                  </a:lnTo>
                  <a:lnTo>
                    <a:pt x="81" y="19"/>
                  </a:lnTo>
                  <a:lnTo>
                    <a:pt x="78" y="16"/>
                  </a:lnTo>
                  <a:lnTo>
                    <a:pt x="74" y="13"/>
                  </a:lnTo>
                  <a:lnTo>
                    <a:pt x="69" y="12"/>
                  </a:lnTo>
                  <a:lnTo>
                    <a:pt x="65" y="13"/>
                  </a:lnTo>
                  <a:lnTo>
                    <a:pt x="61" y="15"/>
                  </a:lnTo>
                  <a:lnTo>
                    <a:pt x="57" y="17"/>
                  </a:lnTo>
                  <a:lnTo>
                    <a:pt x="47" y="28"/>
                  </a:lnTo>
                  <a:lnTo>
                    <a:pt x="39" y="17"/>
                  </a:lnTo>
                  <a:lnTo>
                    <a:pt x="35" y="15"/>
                  </a:lnTo>
                  <a:lnTo>
                    <a:pt x="31" y="13"/>
                  </a:lnTo>
                  <a:lnTo>
                    <a:pt x="27" y="12"/>
                  </a:lnTo>
                  <a:close/>
                  <a:moveTo>
                    <a:pt x="27" y="0"/>
                  </a:moveTo>
                  <a:lnTo>
                    <a:pt x="33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3" y="5"/>
                  </a:lnTo>
                  <a:lnTo>
                    <a:pt x="57" y="3"/>
                  </a:lnTo>
                  <a:lnTo>
                    <a:pt x="62" y="1"/>
                  </a:lnTo>
                  <a:lnTo>
                    <a:pt x="69" y="0"/>
                  </a:lnTo>
                  <a:lnTo>
                    <a:pt x="82" y="4"/>
                  </a:lnTo>
                  <a:lnTo>
                    <a:pt x="93" y="15"/>
                  </a:lnTo>
                  <a:lnTo>
                    <a:pt x="97" y="28"/>
                  </a:lnTo>
                  <a:lnTo>
                    <a:pt x="95" y="35"/>
                  </a:lnTo>
                  <a:lnTo>
                    <a:pt x="94" y="40"/>
                  </a:lnTo>
                  <a:lnTo>
                    <a:pt x="91" y="44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1" y="84"/>
                  </a:lnTo>
                  <a:lnTo>
                    <a:pt x="47" y="85"/>
                  </a:lnTo>
                  <a:lnTo>
                    <a:pt x="45" y="84"/>
                  </a:lnTo>
                  <a:lnTo>
                    <a:pt x="42" y="82"/>
                  </a:lnTo>
                  <a:lnTo>
                    <a:pt x="39" y="78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5" y="44"/>
                  </a:lnTo>
                  <a:lnTo>
                    <a:pt x="2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4" y="15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9326CADA-EE6A-42E1-BA58-CCC60CC4F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471" y="4914918"/>
              <a:ext cx="140069" cy="104306"/>
            </a:xfrm>
            <a:custGeom>
              <a:avLst/>
              <a:gdLst>
                <a:gd name="T0" fmla="*/ 46 w 94"/>
                <a:gd name="T1" fmla="*/ 53 h 70"/>
                <a:gd name="T2" fmla="*/ 64 w 94"/>
                <a:gd name="T3" fmla="*/ 53 h 70"/>
                <a:gd name="T4" fmla="*/ 64 w 94"/>
                <a:gd name="T5" fmla="*/ 60 h 70"/>
                <a:gd name="T6" fmla="*/ 46 w 94"/>
                <a:gd name="T7" fmla="*/ 60 h 70"/>
                <a:gd name="T8" fmla="*/ 46 w 94"/>
                <a:gd name="T9" fmla="*/ 53 h 70"/>
                <a:gd name="T10" fmla="*/ 46 w 94"/>
                <a:gd name="T11" fmla="*/ 41 h 70"/>
                <a:gd name="T12" fmla="*/ 70 w 94"/>
                <a:gd name="T13" fmla="*/ 41 h 70"/>
                <a:gd name="T14" fmla="*/ 70 w 94"/>
                <a:gd name="T15" fmla="*/ 48 h 70"/>
                <a:gd name="T16" fmla="*/ 46 w 94"/>
                <a:gd name="T17" fmla="*/ 48 h 70"/>
                <a:gd name="T18" fmla="*/ 46 w 94"/>
                <a:gd name="T19" fmla="*/ 41 h 70"/>
                <a:gd name="T20" fmla="*/ 46 w 94"/>
                <a:gd name="T21" fmla="*/ 29 h 70"/>
                <a:gd name="T22" fmla="*/ 70 w 94"/>
                <a:gd name="T23" fmla="*/ 29 h 70"/>
                <a:gd name="T24" fmla="*/ 70 w 94"/>
                <a:gd name="T25" fmla="*/ 36 h 70"/>
                <a:gd name="T26" fmla="*/ 46 w 94"/>
                <a:gd name="T27" fmla="*/ 36 h 70"/>
                <a:gd name="T28" fmla="*/ 46 w 94"/>
                <a:gd name="T29" fmla="*/ 29 h 70"/>
                <a:gd name="T30" fmla="*/ 12 w 94"/>
                <a:gd name="T31" fmla="*/ 29 h 70"/>
                <a:gd name="T32" fmla="*/ 40 w 94"/>
                <a:gd name="T33" fmla="*/ 29 h 70"/>
                <a:gd name="T34" fmla="*/ 40 w 94"/>
                <a:gd name="T35" fmla="*/ 60 h 70"/>
                <a:gd name="T36" fmla="*/ 12 w 94"/>
                <a:gd name="T37" fmla="*/ 60 h 70"/>
                <a:gd name="T38" fmla="*/ 12 w 94"/>
                <a:gd name="T39" fmla="*/ 29 h 70"/>
                <a:gd name="T40" fmla="*/ 12 w 94"/>
                <a:gd name="T41" fmla="*/ 18 h 70"/>
                <a:gd name="T42" fmla="*/ 70 w 94"/>
                <a:gd name="T43" fmla="*/ 18 h 70"/>
                <a:gd name="T44" fmla="*/ 70 w 94"/>
                <a:gd name="T45" fmla="*/ 24 h 70"/>
                <a:gd name="T46" fmla="*/ 12 w 94"/>
                <a:gd name="T47" fmla="*/ 24 h 70"/>
                <a:gd name="T48" fmla="*/ 12 w 94"/>
                <a:gd name="T49" fmla="*/ 18 h 70"/>
                <a:gd name="T50" fmla="*/ 5 w 94"/>
                <a:gd name="T51" fmla="*/ 6 h 70"/>
                <a:gd name="T52" fmla="*/ 5 w 94"/>
                <a:gd name="T53" fmla="*/ 65 h 70"/>
                <a:gd name="T54" fmla="*/ 76 w 94"/>
                <a:gd name="T55" fmla="*/ 65 h 70"/>
                <a:gd name="T56" fmla="*/ 76 w 94"/>
                <a:gd name="T57" fmla="*/ 6 h 70"/>
                <a:gd name="T58" fmla="*/ 5 w 94"/>
                <a:gd name="T59" fmla="*/ 6 h 70"/>
                <a:gd name="T60" fmla="*/ 0 w 94"/>
                <a:gd name="T61" fmla="*/ 0 h 70"/>
                <a:gd name="T62" fmla="*/ 82 w 94"/>
                <a:gd name="T63" fmla="*/ 0 h 70"/>
                <a:gd name="T64" fmla="*/ 82 w 94"/>
                <a:gd name="T65" fmla="*/ 12 h 70"/>
                <a:gd name="T66" fmla="*/ 94 w 94"/>
                <a:gd name="T67" fmla="*/ 12 h 70"/>
                <a:gd name="T68" fmla="*/ 94 w 94"/>
                <a:gd name="T69" fmla="*/ 62 h 70"/>
                <a:gd name="T70" fmla="*/ 93 w 94"/>
                <a:gd name="T71" fmla="*/ 65 h 70"/>
                <a:gd name="T72" fmla="*/ 92 w 94"/>
                <a:gd name="T73" fmla="*/ 68 h 70"/>
                <a:gd name="T74" fmla="*/ 88 w 94"/>
                <a:gd name="T75" fmla="*/ 70 h 70"/>
                <a:gd name="T76" fmla="*/ 85 w 94"/>
                <a:gd name="T77" fmla="*/ 70 h 70"/>
                <a:gd name="T78" fmla="*/ 5 w 94"/>
                <a:gd name="T79" fmla="*/ 70 h 70"/>
                <a:gd name="T80" fmla="*/ 2 w 94"/>
                <a:gd name="T81" fmla="*/ 70 h 70"/>
                <a:gd name="T82" fmla="*/ 1 w 94"/>
                <a:gd name="T83" fmla="*/ 68 h 70"/>
                <a:gd name="T84" fmla="*/ 0 w 94"/>
                <a:gd name="T85" fmla="*/ 65 h 70"/>
                <a:gd name="T86" fmla="*/ 0 w 94"/>
                <a:gd name="T8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70">
                  <a:moveTo>
                    <a:pt x="46" y="53"/>
                  </a:moveTo>
                  <a:lnTo>
                    <a:pt x="64" y="53"/>
                  </a:lnTo>
                  <a:lnTo>
                    <a:pt x="64" y="60"/>
                  </a:lnTo>
                  <a:lnTo>
                    <a:pt x="46" y="60"/>
                  </a:lnTo>
                  <a:lnTo>
                    <a:pt x="46" y="53"/>
                  </a:lnTo>
                  <a:close/>
                  <a:moveTo>
                    <a:pt x="46" y="41"/>
                  </a:moveTo>
                  <a:lnTo>
                    <a:pt x="70" y="41"/>
                  </a:lnTo>
                  <a:lnTo>
                    <a:pt x="70" y="48"/>
                  </a:lnTo>
                  <a:lnTo>
                    <a:pt x="46" y="48"/>
                  </a:lnTo>
                  <a:lnTo>
                    <a:pt x="46" y="41"/>
                  </a:lnTo>
                  <a:close/>
                  <a:moveTo>
                    <a:pt x="46" y="29"/>
                  </a:moveTo>
                  <a:lnTo>
                    <a:pt x="70" y="29"/>
                  </a:lnTo>
                  <a:lnTo>
                    <a:pt x="70" y="36"/>
                  </a:lnTo>
                  <a:lnTo>
                    <a:pt x="46" y="36"/>
                  </a:lnTo>
                  <a:lnTo>
                    <a:pt x="46" y="29"/>
                  </a:lnTo>
                  <a:close/>
                  <a:moveTo>
                    <a:pt x="12" y="29"/>
                  </a:moveTo>
                  <a:lnTo>
                    <a:pt x="40" y="29"/>
                  </a:lnTo>
                  <a:lnTo>
                    <a:pt x="40" y="60"/>
                  </a:lnTo>
                  <a:lnTo>
                    <a:pt x="12" y="60"/>
                  </a:lnTo>
                  <a:lnTo>
                    <a:pt x="12" y="29"/>
                  </a:lnTo>
                  <a:close/>
                  <a:moveTo>
                    <a:pt x="12" y="18"/>
                  </a:moveTo>
                  <a:lnTo>
                    <a:pt x="70" y="18"/>
                  </a:lnTo>
                  <a:lnTo>
                    <a:pt x="70" y="24"/>
                  </a:lnTo>
                  <a:lnTo>
                    <a:pt x="12" y="24"/>
                  </a:lnTo>
                  <a:lnTo>
                    <a:pt x="12" y="18"/>
                  </a:lnTo>
                  <a:close/>
                  <a:moveTo>
                    <a:pt x="5" y="6"/>
                  </a:moveTo>
                  <a:lnTo>
                    <a:pt x="5" y="65"/>
                  </a:lnTo>
                  <a:lnTo>
                    <a:pt x="76" y="65"/>
                  </a:lnTo>
                  <a:lnTo>
                    <a:pt x="76" y="6"/>
                  </a:lnTo>
                  <a:lnTo>
                    <a:pt x="5" y="6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94" y="12"/>
                  </a:lnTo>
                  <a:lnTo>
                    <a:pt x="94" y="62"/>
                  </a:lnTo>
                  <a:lnTo>
                    <a:pt x="93" y="65"/>
                  </a:lnTo>
                  <a:lnTo>
                    <a:pt x="92" y="68"/>
                  </a:lnTo>
                  <a:lnTo>
                    <a:pt x="88" y="70"/>
                  </a:lnTo>
                  <a:lnTo>
                    <a:pt x="85" y="70"/>
                  </a:lnTo>
                  <a:lnTo>
                    <a:pt x="5" y="70"/>
                  </a:lnTo>
                  <a:lnTo>
                    <a:pt x="2" y="70"/>
                  </a:lnTo>
                  <a:lnTo>
                    <a:pt x="1" y="68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6B9EFD7A-1FC6-4E5A-977A-C000B095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3999" y="4336648"/>
              <a:ext cx="171360" cy="169871"/>
            </a:xfrm>
            <a:custGeom>
              <a:avLst/>
              <a:gdLst>
                <a:gd name="T0" fmla="*/ 68 w 115"/>
                <a:gd name="T1" fmla="*/ 29 h 114"/>
                <a:gd name="T2" fmla="*/ 43 w 115"/>
                <a:gd name="T3" fmla="*/ 53 h 114"/>
                <a:gd name="T4" fmla="*/ 50 w 115"/>
                <a:gd name="T5" fmla="*/ 61 h 114"/>
                <a:gd name="T6" fmla="*/ 75 w 115"/>
                <a:gd name="T7" fmla="*/ 36 h 114"/>
                <a:gd name="T8" fmla="*/ 68 w 115"/>
                <a:gd name="T9" fmla="*/ 29 h 114"/>
                <a:gd name="T10" fmla="*/ 60 w 115"/>
                <a:gd name="T11" fmla="*/ 0 h 114"/>
                <a:gd name="T12" fmla="*/ 115 w 115"/>
                <a:gd name="T13" fmla="*/ 53 h 114"/>
                <a:gd name="T14" fmla="*/ 104 w 115"/>
                <a:gd name="T15" fmla="*/ 63 h 114"/>
                <a:gd name="T16" fmla="*/ 94 w 115"/>
                <a:gd name="T17" fmla="*/ 53 h 114"/>
                <a:gd name="T18" fmla="*/ 64 w 115"/>
                <a:gd name="T19" fmla="*/ 78 h 114"/>
                <a:gd name="T20" fmla="*/ 64 w 115"/>
                <a:gd name="T21" fmla="*/ 103 h 114"/>
                <a:gd name="T22" fmla="*/ 44 w 115"/>
                <a:gd name="T23" fmla="*/ 83 h 114"/>
                <a:gd name="T24" fmla="*/ 4 w 115"/>
                <a:gd name="T25" fmla="*/ 114 h 114"/>
                <a:gd name="T26" fmla="*/ 0 w 115"/>
                <a:gd name="T27" fmla="*/ 114 h 114"/>
                <a:gd name="T28" fmla="*/ 0 w 115"/>
                <a:gd name="T29" fmla="*/ 110 h 114"/>
                <a:gd name="T30" fmla="*/ 31 w 115"/>
                <a:gd name="T31" fmla="*/ 69 h 114"/>
                <a:gd name="T32" fmla="*/ 11 w 115"/>
                <a:gd name="T33" fmla="*/ 50 h 114"/>
                <a:gd name="T34" fmla="*/ 36 w 115"/>
                <a:gd name="T35" fmla="*/ 50 h 114"/>
                <a:gd name="T36" fmla="*/ 60 w 115"/>
                <a:gd name="T37" fmla="*/ 21 h 114"/>
                <a:gd name="T38" fmla="*/ 50 w 115"/>
                <a:gd name="T39" fmla="*/ 10 h 114"/>
                <a:gd name="T40" fmla="*/ 60 w 115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4">
                  <a:moveTo>
                    <a:pt x="68" y="29"/>
                  </a:moveTo>
                  <a:lnTo>
                    <a:pt x="43" y="53"/>
                  </a:lnTo>
                  <a:lnTo>
                    <a:pt x="50" y="61"/>
                  </a:lnTo>
                  <a:lnTo>
                    <a:pt x="75" y="36"/>
                  </a:lnTo>
                  <a:lnTo>
                    <a:pt x="68" y="29"/>
                  </a:lnTo>
                  <a:close/>
                  <a:moveTo>
                    <a:pt x="60" y="0"/>
                  </a:moveTo>
                  <a:lnTo>
                    <a:pt x="115" y="53"/>
                  </a:lnTo>
                  <a:lnTo>
                    <a:pt x="104" y="63"/>
                  </a:lnTo>
                  <a:lnTo>
                    <a:pt x="94" y="53"/>
                  </a:lnTo>
                  <a:lnTo>
                    <a:pt x="64" y="78"/>
                  </a:lnTo>
                  <a:lnTo>
                    <a:pt x="64" y="103"/>
                  </a:lnTo>
                  <a:lnTo>
                    <a:pt x="44" y="83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31" y="69"/>
                  </a:lnTo>
                  <a:lnTo>
                    <a:pt x="11" y="50"/>
                  </a:lnTo>
                  <a:lnTo>
                    <a:pt x="36" y="50"/>
                  </a:lnTo>
                  <a:lnTo>
                    <a:pt x="60" y="21"/>
                  </a:lnTo>
                  <a:lnTo>
                    <a:pt x="50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DE325734-1C88-4FE1-BDA5-0216590AD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1096" y="5174195"/>
              <a:ext cx="125168" cy="126658"/>
            </a:xfrm>
            <a:custGeom>
              <a:avLst/>
              <a:gdLst>
                <a:gd name="T0" fmla="*/ 41 w 84"/>
                <a:gd name="T1" fmla="*/ 16 h 85"/>
                <a:gd name="T2" fmla="*/ 44 w 84"/>
                <a:gd name="T3" fmla="*/ 16 h 85"/>
                <a:gd name="T4" fmla="*/ 47 w 84"/>
                <a:gd name="T5" fmla="*/ 17 h 85"/>
                <a:gd name="T6" fmla="*/ 67 w 84"/>
                <a:gd name="T7" fmla="*/ 39 h 85"/>
                <a:gd name="T8" fmla="*/ 68 w 84"/>
                <a:gd name="T9" fmla="*/ 41 h 85"/>
                <a:gd name="T10" fmla="*/ 68 w 84"/>
                <a:gd name="T11" fmla="*/ 44 h 85"/>
                <a:gd name="T12" fmla="*/ 67 w 84"/>
                <a:gd name="T13" fmla="*/ 47 h 85"/>
                <a:gd name="T14" fmla="*/ 65 w 84"/>
                <a:gd name="T15" fmla="*/ 48 h 85"/>
                <a:gd name="T16" fmla="*/ 63 w 84"/>
                <a:gd name="T17" fmla="*/ 48 h 85"/>
                <a:gd name="T18" fmla="*/ 60 w 84"/>
                <a:gd name="T19" fmla="*/ 47 h 85"/>
                <a:gd name="T20" fmla="*/ 48 w 84"/>
                <a:gd name="T21" fmla="*/ 35 h 85"/>
                <a:gd name="T22" fmla="*/ 48 w 84"/>
                <a:gd name="T23" fmla="*/ 64 h 85"/>
                <a:gd name="T24" fmla="*/ 47 w 84"/>
                <a:gd name="T25" fmla="*/ 67 h 85"/>
                <a:gd name="T26" fmla="*/ 45 w 84"/>
                <a:gd name="T27" fmla="*/ 68 h 85"/>
                <a:gd name="T28" fmla="*/ 43 w 84"/>
                <a:gd name="T29" fmla="*/ 69 h 85"/>
                <a:gd name="T30" fmla="*/ 40 w 84"/>
                <a:gd name="T31" fmla="*/ 68 h 85"/>
                <a:gd name="T32" fmla="*/ 37 w 84"/>
                <a:gd name="T33" fmla="*/ 67 h 85"/>
                <a:gd name="T34" fmla="*/ 37 w 84"/>
                <a:gd name="T35" fmla="*/ 64 h 85"/>
                <a:gd name="T36" fmla="*/ 37 w 84"/>
                <a:gd name="T37" fmla="*/ 35 h 85"/>
                <a:gd name="T38" fmla="*/ 25 w 84"/>
                <a:gd name="T39" fmla="*/ 47 h 85"/>
                <a:gd name="T40" fmla="*/ 23 w 84"/>
                <a:gd name="T41" fmla="*/ 48 h 85"/>
                <a:gd name="T42" fmla="*/ 20 w 84"/>
                <a:gd name="T43" fmla="*/ 48 h 85"/>
                <a:gd name="T44" fmla="*/ 17 w 84"/>
                <a:gd name="T45" fmla="*/ 47 h 85"/>
                <a:gd name="T46" fmla="*/ 16 w 84"/>
                <a:gd name="T47" fmla="*/ 44 h 85"/>
                <a:gd name="T48" fmla="*/ 16 w 84"/>
                <a:gd name="T49" fmla="*/ 43 h 85"/>
                <a:gd name="T50" fmla="*/ 16 w 84"/>
                <a:gd name="T51" fmla="*/ 40 h 85"/>
                <a:gd name="T52" fmla="*/ 17 w 84"/>
                <a:gd name="T53" fmla="*/ 39 h 85"/>
                <a:gd name="T54" fmla="*/ 39 w 84"/>
                <a:gd name="T55" fmla="*/ 17 h 85"/>
                <a:gd name="T56" fmla="*/ 41 w 84"/>
                <a:gd name="T57" fmla="*/ 16 h 85"/>
                <a:gd name="T58" fmla="*/ 43 w 84"/>
                <a:gd name="T59" fmla="*/ 8 h 85"/>
                <a:gd name="T60" fmla="*/ 29 w 84"/>
                <a:gd name="T61" fmla="*/ 11 h 85"/>
                <a:gd name="T62" fmla="*/ 19 w 84"/>
                <a:gd name="T63" fmla="*/ 19 h 85"/>
                <a:gd name="T64" fmla="*/ 11 w 84"/>
                <a:gd name="T65" fmla="*/ 29 h 85"/>
                <a:gd name="T66" fmla="*/ 8 w 84"/>
                <a:gd name="T67" fmla="*/ 43 h 85"/>
                <a:gd name="T68" fmla="*/ 11 w 84"/>
                <a:gd name="T69" fmla="*/ 56 h 85"/>
                <a:gd name="T70" fmla="*/ 19 w 84"/>
                <a:gd name="T71" fmla="*/ 67 h 85"/>
                <a:gd name="T72" fmla="*/ 29 w 84"/>
                <a:gd name="T73" fmla="*/ 75 h 85"/>
                <a:gd name="T74" fmla="*/ 43 w 84"/>
                <a:gd name="T75" fmla="*/ 77 h 85"/>
                <a:gd name="T76" fmla="*/ 56 w 84"/>
                <a:gd name="T77" fmla="*/ 75 h 85"/>
                <a:gd name="T78" fmla="*/ 67 w 84"/>
                <a:gd name="T79" fmla="*/ 67 h 85"/>
                <a:gd name="T80" fmla="*/ 75 w 84"/>
                <a:gd name="T81" fmla="*/ 56 h 85"/>
                <a:gd name="T82" fmla="*/ 77 w 84"/>
                <a:gd name="T83" fmla="*/ 43 h 85"/>
                <a:gd name="T84" fmla="*/ 75 w 84"/>
                <a:gd name="T85" fmla="*/ 29 h 85"/>
                <a:gd name="T86" fmla="*/ 67 w 84"/>
                <a:gd name="T87" fmla="*/ 19 h 85"/>
                <a:gd name="T88" fmla="*/ 56 w 84"/>
                <a:gd name="T89" fmla="*/ 11 h 85"/>
                <a:gd name="T90" fmla="*/ 43 w 84"/>
                <a:gd name="T91" fmla="*/ 8 h 85"/>
                <a:gd name="T92" fmla="*/ 43 w 84"/>
                <a:gd name="T93" fmla="*/ 0 h 85"/>
                <a:gd name="T94" fmla="*/ 59 w 84"/>
                <a:gd name="T95" fmla="*/ 4 h 85"/>
                <a:gd name="T96" fmla="*/ 72 w 84"/>
                <a:gd name="T97" fmla="*/ 13 h 85"/>
                <a:gd name="T98" fmla="*/ 81 w 84"/>
                <a:gd name="T99" fmla="*/ 27 h 85"/>
                <a:gd name="T100" fmla="*/ 84 w 84"/>
                <a:gd name="T101" fmla="*/ 43 h 85"/>
                <a:gd name="T102" fmla="*/ 81 w 84"/>
                <a:gd name="T103" fmla="*/ 59 h 85"/>
                <a:gd name="T104" fmla="*/ 72 w 84"/>
                <a:gd name="T105" fmla="*/ 72 h 85"/>
                <a:gd name="T106" fmla="*/ 59 w 84"/>
                <a:gd name="T107" fmla="*/ 81 h 85"/>
                <a:gd name="T108" fmla="*/ 43 w 84"/>
                <a:gd name="T109" fmla="*/ 85 h 85"/>
                <a:gd name="T110" fmla="*/ 27 w 84"/>
                <a:gd name="T111" fmla="*/ 81 h 85"/>
                <a:gd name="T112" fmla="*/ 12 w 84"/>
                <a:gd name="T113" fmla="*/ 72 h 85"/>
                <a:gd name="T114" fmla="*/ 4 w 84"/>
                <a:gd name="T115" fmla="*/ 59 h 85"/>
                <a:gd name="T116" fmla="*/ 0 w 84"/>
                <a:gd name="T117" fmla="*/ 43 h 85"/>
                <a:gd name="T118" fmla="*/ 4 w 84"/>
                <a:gd name="T119" fmla="*/ 27 h 85"/>
                <a:gd name="T120" fmla="*/ 12 w 84"/>
                <a:gd name="T121" fmla="*/ 13 h 85"/>
                <a:gd name="T122" fmla="*/ 27 w 84"/>
                <a:gd name="T123" fmla="*/ 4 h 85"/>
                <a:gd name="T124" fmla="*/ 43 w 84"/>
                <a:gd name="T1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5">
                  <a:moveTo>
                    <a:pt x="41" y="16"/>
                  </a:moveTo>
                  <a:lnTo>
                    <a:pt x="44" y="16"/>
                  </a:lnTo>
                  <a:lnTo>
                    <a:pt x="47" y="17"/>
                  </a:lnTo>
                  <a:lnTo>
                    <a:pt x="67" y="39"/>
                  </a:lnTo>
                  <a:lnTo>
                    <a:pt x="68" y="41"/>
                  </a:lnTo>
                  <a:lnTo>
                    <a:pt x="68" y="44"/>
                  </a:lnTo>
                  <a:lnTo>
                    <a:pt x="67" y="47"/>
                  </a:lnTo>
                  <a:lnTo>
                    <a:pt x="65" y="48"/>
                  </a:lnTo>
                  <a:lnTo>
                    <a:pt x="63" y="48"/>
                  </a:lnTo>
                  <a:lnTo>
                    <a:pt x="60" y="47"/>
                  </a:lnTo>
                  <a:lnTo>
                    <a:pt x="48" y="35"/>
                  </a:lnTo>
                  <a:lnTo>
                    <a:pt x="48" y="64"/>
                  </a:lnTo>
                  <a:lnTo>
                    <a:pt x="47" y="67"/>
                  </a:lnTo>
                  <a:lnTo>
                    <a:pt x="45" y="68"/>
                  </a:lnTo>
                  <a:lnTo>
                    <a:pt x="43" y="69"/>
                  </a:lnTo>
                  <a:lnTo>
                    <a:pt x="40" y="68"/>
                  </a:lnTo>
                  <a:lnTo>
                    <a:pt x="37" y="67"/>
                  </a:lnTo>
                  <a:lnTo>
                    <a:pt x="37" y="64"/>
                  </a:lnTo>
                  <a:lnTo>
                    <a:pt x="37" y="35"/>
                  </a:lnTo>
                  <a:lnTo>
                    <a:pt x="25" y="47"/>
                  </a:lnTo>
                  <a:lnTo>
                    <a:pt x="23" y="48"/>
                  </a:lnTo>
                  <a:lnTo>
                    <a:pt x="20" y="48"/>
                  </a:lnTo>
                  <a:lnTo>
                    <a:pt x="17" y="47"/>
                  </a:lnTo>
                  <a:lnTo>
                    <a:pt x="16" y="44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9" y="17"/>
                  </a:lnTo>
                  <a:lnTo>
                    <a:pt x="41" y="16"/>
                  </a:lnTo>
                  <a:close/>
                  <a:moveTo>
                    <a:pt x="43" y="8"/>
                  </a:moveTo>
                  <a:lnTo>
                    <a:pt x="29" y="11"/>
                  </a:lnTo>
                  <a:lnTo>
                    <a:pt x="19" y="19"/>
                  </a:lnTo>
                  <a:lnTo>
                    <a:pt x="11" y="29"/>
                  </a:lnTo>
                  <a:lnTo>
                    <a:pt x="8" y="43"/>
                  </a:lnTo>
                  <a:lnTo>
                    <a:pt x="11" y="56"/>
                  </a:lnTo>
                  <a:lnTo>
                    <a:pt x="19" y="67"/>
                  </a:lnTo>
                  <a:lnTo>
                    <a:pt x="29" y="75"/>
                  </a:lnTo>
                  <a:lnTo>
                    <a:pt x="43" y="77"/>
                  </a:lnTo>
                  <a:lnTo>
                    <a:pt x="56" y="75"/>
                  </a:lnTo>
                  <a:lnTo>
                    <a:pt x="67" y="67"/>
                  </a:lnTo>
                  <a:lnTo>
                    <a:pt x="75" y="56"/>
                  </a:lnTo>
                  <a:lnTo>
                    <a:pt x="77" y="43"/>
                  </a:lnTo>
                  <a:lnTo>
                    <a:pt x="75" y="29"/>
                  </a:lnTo>
                  <a:lnTo>
                    <a:pt x="67" y="19"/>
                  </a:lnTo>
                  <a:lnTo>
                    <a:pt x="56" y="11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3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3" y="85"/>
                  </a:lnTo>
                  <a:lnTo>
                    <a:pt x="27" y="81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2" y="13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56EC3C29-2748-4FA7-A9D3-067763A9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688" y="3123823"/>
              <a:ext cx="168381" cy="168381"/>
            </a:xfrm>
            <a:custGeom>
              <a:avLst/>
              <a:gdLst>
                <a:gd name="T0" fmla="*/ 37 w 113"/>
                <a:gd name="T1" fmla="*/ 51 h 113"/>
                <a:gd name="T2" fmla="*/ 35 w 113"/>
                <a:gd name="T3" fmla="*/ 57 h 113"/>
                <a:gd name="T4" fmla="*/ 46 w 113"/>
                <a:gd name="T5" fmla="*/ 76 h 113"/>
                <a:gd name="T6" fmla="*/ 67 w 113"/>
                <a:gd name="T7" fmla="*/ 76 h 113"/>
                <a:gd name="T8" fmla="*/ 78 w 113"/>
                <a:gd name="T9" fmla="*/ 57 h 113"/>
                <a:gd name="T10" fmla="*/ 77 w 113"/>
                <a:gd name="T11" fmla="*/ 49 h 113"/>
                <a:gd name="T12" fmla="*/ 87 w 113"/>
                <a:gd name="T13" fmla="*/ 49 h 113"/>
                <a:gd name="T14" fmla="*/ 86 w 113"/>
                <a:gd name="T15" fmla="*/ 69 h 113"/>
                <a:gd name="T16" fmla="*/ 69 w 113"/>
                <a:gd name="T17" fmla="*/ 86 h 113"/>
                <a:gd name="T18" fmla="*/ 45 w 113"/>
                <a:gd name="T19" fmla="*/ 86 h 113"/>
                <a:gd name="T20" fmla="*/ 27 w 113"/>
                <a:gd name="T21" fmla="*/ 69 h 113"/>
                <a:gd name="T22" fmla="*/ 25 w 113"/>
                <a:gd name="T23" fmla="*/ 51 h 113"/>
                <a:gd name="T24" fmla="*/ 14 w 113"/>
                <a:gd name="T25" fmla="*/ 51 h 113"/>
                <a:gd name="T26" fmla="*/ 14 w 113"/>
                <a:gd name="T27" fmla="*/ 92 h 113"/>
                <a:gd name="T28" fmla="*/ 18 w 113"/>
                <a:gd name="T29" fmla="*/ 98 h 113"/>
                <a:gd name="T30" fmla="*/ 91 w 113"/>
                <a:gd name="T31" fmla="*/ 98 h 113"/>
                <a:gd name="T32" fmla="*/ 98 w 113"/>
                <a:gd name="T33" fmla="*/ 96 h 113"/>
                <a:gd name="T34" fmla="*/ 99 w 113"/>
                <a:gd name="T35" fmla="*/ 77 h 113"/>
                <a:gd name="T36" fmla="*/ 98 w 113"/>
                <a:gd name="T37" fmla="*/ 49 h 113"/>
                <a:gd name="T38" fmla="*/ 87 w 113"/>
                <a:gd name="T39" fmla="*/ 15 h 113"/>
                <a:gd name="T40" fmla="*/ 85 w 113"/>
                <a:gd name="T41" fmla="*/ 16 h 113"/>
                <a:gd name="T42" fmla="*/ 85 w 113"/>
                <a:gd name="T43" fmla="*/ 25 h 113"/>
                <a:gd name="T44" fmla="*/ 86 w 113"/>
                <a:gd name="T45" fmla="*/ 28 h 113"/>
                <a:gd name="T46" fmla="*/ 95 w 113"/>
                <a:gd name="T47" fmla="*/ 28 h 113"/>
                <a:gd name="T48" fmla="*/ 98 w 113"/>
                <a:gd name="T49" fmla="*/ 27 h 113"/>
                <a:gd name="T50" fmla="*/ 98 w 113"/>
                <a:gd name="T51" fmla="*/ 17 h 113"/>
                <a:gd name="T52" fmla="*/ 97 w 113"/>
                <a:gd name="T53" fmla="*/ 15 h 113"/>
                <a:gd name="T54" fmla="*/ 94 w 113"/>
                <a:gd name="T55" fmla="*/ 0 h 113"/>
                <a:gd name="T56" fmla="*/ 105 w 113"/>
                <a:gd name="T57" fmla="*/ 4 h 113"/>
                <a:gd name="T58" fmla="*/ 111 w 113"/>
                <a:gd name="T59" fmla="*/ 13 h 113"/>
                <a:gd name="T60" fmla="*/ 113 w 113"/>
                <a:gd name="T61" fmla="*/ 94 h 113"/>
                <a:gd name="T62" fmla="*/ 110 w 113"/>
                <a:gd name="T63" fmla="*/ 105 h 113"/>
                <a:gd name="T64" fmla="*/ 101 w 113"/>
                <a:gd name="T65" fmla="*/ 112 h 113"/>
                <a:gd name="T66" fmla="*/ 20 w 113"/>
                <a:gd name="T67" fmla="*/ 113 h 113"/>
                <a:gd name="T68" fmla="*/ 9 w 113"/>
                <a:gd name="T69" fmla="*/ 110 h 113"/>
                <a:gd name="T70" fmla="*/ 1 w 113"/>
                <a:gd name="T71" fmla="*/ 101 h 113"/>
                <a:gd name="T72" fmla="*/ 0 w 113"/>
                <a:gd name="T73" fmla="*/ 20 h 113"/>
                <a:gd name="T74" fmla="*/ 4 w 113"/>
                <a:gd name="T75" fmla="*/ 8 h 113"/>
                <a:gd name="T76" fmla="*/ 13 w 113"/>
                <a:gd name="T77" fmla="*/ 1 h 113"/>
                <a:gd name="T78" fmla="*/ 94 w 113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113">
                  <a:moveTo>
                    <a:pt x="77" y="49"/>
                  </a:moveTo>
                  <a:lnTo>
                    <a:pt x="37" y="51"/>
                  </a:lnTo>
                  <a:lnTo>
                    <a:pt x="35" y="53"/>
                  </a:lnTo>
                  <a:lnTo>
                    <a:pt x="35" y="57"/>
                  </a:lnTo>
                  <a:lnTo>
                    <a:pt x="38" y="68"/>
                  </a:lnTo>
                  <a:lnTo>
                    <a:pt x="46" y="76"/>
                  </a:lnTo>
                  <a:lnTo>
                    <a:pt x="57" y="78"/>
                  </a:lnTo>
                  <a:lnTo>
                    <a:pt x="67" y="76"/>
                  </a:lnTo>
                  <a:lnTo>
                    <a:pt x="75" y="68"/>
                  </a:lnTo>
                  <a:lnTo>
                    <a:pt x="78" y="57"/>
                  </a:lnTo>
                  <a:lnTo>
                    <a:pt x="78" y="53"/>
                  </a:lnTo>
                  <a:lnTo>
                    <a:pt x="77" y="49"/>
                  </a:lnTo>
                  <a:close/>
                  <a:moveTo>
                    <a:pt x="98" y="49"/>
                  </a:moveTo>
                  <a:lnTo>
                    <a:pt x="87" y="49"/>
                  </a:lnTo>
                  <a:lnTo>
                    <a:pt x="89" y="57"/>
                  </a:lnTo>
                  <a:lnTo>
                    <a:pt x="86" y="69"/>
                  </a:lnTo>
                  <a:lnTo>
                    <a:pt x="79" y="80"/>
                  </a:lnTo>
                  <a:lnTo>
                    <a:pt x="69" y="86"/>
                  </a:lnTo>
                  <a:lnTo>
                    <a:pt x="57" y="89"/>
                  </a:lnTo>
                  <a:lnTo>
                    <a:pt x="45" y="86"/>
                  </a:lnTo>
                  <a:lnTo>
                    <a:pt x="34" y="80"/>
                  </a:lnTo>
                  <a:lnTo>
                    <a:pt x="27" y="69"/>
                  </a:lnTo>
                  <a:lnTo>
                    <a:pt x="25" y="57"/>
                  </a:lnTo>
                  <a:lnTo>
                    <a:pt x="25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78"/>
                  </a:lnTo>
                  <a:lnTo>
                    <a:pt x="14" y="92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22" y="100"/>
                  </a:lnTo>
                  <a:lnTo>
                    <a:pt x="91" y="98"/>
                  </a:lnTo>
                  <a:lnTo>
                    <a:pt x="95" y="97"/>
                  </a:lnTo>
                  <a:lnTo>
                    <a:pt x="98" y="96"/>
                  </a:lnTo>
                  <a:lnTo>
                    <a:pt x="99" y="92"/>
                  </a:lnTo>
                  <a:lnTo>
                    <a:pt x="99" y="77"/>
                  </a:lnTo>
                  <a:lnTo>
                    <a:pt x="98" y="49"/>
                  </a:lnTo>
                  <a:lnTo>
                    <a:pt x="98" y="49"/>
                  </a:lnTo>
                  <a:close/>
                  <a:moveTo>
                    <a:pt x="95" y="15"/>
                  </a:moveTo>
                  <a:lnTo>
                    <a:pt x="87" y="15"/>
                  </a:lnTo>
                  <a:lnTo>
                    <a:pt x="86" y="15"/>
                  </a:lnTo>
                  <a:lnTo>
                    <a:pt x="85" y="16"/>
                  </a:lnTo>
                  <a:lnTo>
                    <a:pt x="85" y="17"/>
                  </a:lnTo>
                  <a:lnTo>
                    <a:pt x="85" y="25"/>
                  </a:lnTo>
                  <a:lnTo>
                    <a:pt x="85" y="27"/>
                  </a:lnTo>
                  <a:lnTo>
                    <a:pt x="86" y="28"/>
                  </a:lnTo>
                  <a:lnTo>
                    <a:pt x="87" y="28"/>
                  </a:lnTo>
                  <a:lnTo>
                    <a:pt x="95" y="28"/>
                  </a:lnTo>
                  <a:lnTo>
                    <a:pt x="97" y="28"/>
                  </a:lnTo>
                  <a:lnTo>
                    <a:pt x="98" y="27"/>
                  </a:lnTo>
                  <a:lnTo>
                    <a:pt x="98" y="25"/>
                  </a:lnTo>
                  <a:lnTo>
                    <a:pt x="98" y="17"/>
                  </a:lnTo>
                  <a:lnTo>
                    <a:pt x="98" y="16"/>
                  </a:lnTo>
                  <a:lnTo>
                    <a:pt x="97" y="15"/>
                  </a:lnTo>
                  <a:lnTo>
                    <a:pt x="95" y="15"/>
                  </a:lnTo>
                  <a:close/>
                  <a:moveTo>
                    <a:pt x="94" y="0"/>
                  </a:moveTo>
                  <a:lnTo>
                    <a:pt x="99" y="1"/>
                  </a:lnTo>
                  <a:lnTo>
                    <a:pt x="105" y="4"/>
                  </a:lnTo>
                  <a:lnTo>
                    <a:pt x="109" y="8"/>
                  </a:lnTo>
                  <a:lnTo>
                    <a:pt x="111" y="13"/>
                  </a:lnTo>
                  <a:lnTo>
                    <a:pt x="113" y="19"/>
                  </a:lnTo>
                  <a:lnTo>
                    <a:pt x="113" y="94"/>
                  </a:lnTo>
                  <a:lnTo>
                    <a:pt x="113" y="100"/>
                  </a:lnTo>
                  <a:lnTo>
                    <a:pt x="110" y="105"/>
                  </a:lnTo>
                  <a:lnTo>
                    <a:pt x="106" y="109"/>
                  </a:lnTo>
                  <a:lnTo>
                    <a:pt x="101" y="112"/>
                  </a:lnTo>
                  <a:lnTo>
                    <a:pt x="94" y="113"/>
                  </a:lnTo>
                  <a:lnTo>
                    <a:pt x="20" y="113"/>
                  </a:lnTo>
                  <a:lnTo>
                    <a:pt x="13" y="112"/>
                  </a:lnTo>
                  <a:lnTo>
                    <a:pt x="9" y="110"/>
                  </a:lnTo>
                  <a:lnTo>
                    <a:pt x="4" y="105"/>
                  </a:lnTo>
                  <a:lnTo>
                    <a:pt x="1" y="101"/>
                  </a:lnTo>
                  <a:lnTo>
                    <a:pt x="1" y="94"/>
                  </a:lnTo>
                  <a:lnTo>
                    <a:pt x="0" y="20"/>
                  </a:lnTo>
                  <a:lnTo>
                    <a:pt x="1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3" y="1"/>
                  </a:lnTo>
                  <a:lnTo>
                    <a:pt x="18" y="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63C109F9-8093-4804-BE80-56A8A3269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7298" y="3375650"/>
              <a:ext cx="174341" cy="129638"/>
            </a:xfrm>
            <a:custGeom>
              <a:avLst/>
              <a:gdLst>
                <a:gd name="T0" fmla="*/ 44 w 117"/>
                <a:gd name="T1" fmla="*/ 21 h 87"/>
                <a:gd name="T2" fmla="*/ 44 w 117"/>
                <a:gd name="T3" fmla="*/ 65 h 87"/>
                <a:gd name="T4" fmla="*/ 80 w 117"/>
                <a:gd name="T5" fmla="*/ 43 h 87"/>
                <a:gd name="T6" fmla="*/ 44 w 117"/>
                <a:gd name="T7" fmla="*/ 21 h 87"/>
                <a:gd name="T8" fmla="*/ 58 w 117"/>
                <a:gd name="T9" fmla="*/ 0 h 87"/>
                <a:gd name="T10" fmla="*/ 86 w 117"/>
                <a:gd name="T11" fmla="*/ 0 h 87"/>
                <a:gd name="T12" fmla="*/ 111 w 117"/>
                <a:gd name="T13" fmla="*/ 3 h 87"/>
                <a:gd name="T14" fmla="*/ 115 w 117"/>
                <a:gd name="T15" fmla="*/ 23 h 87"/>
                <a:gd name="T16" fmla="*/ 117 w 117"/>
                <a:gd name="T17" fmla="*/ 43 h 87"/>
                <a:gd name="T18" fmla="*/ 115 w 117"/>
                <a:gd name="T19" fmla="*/ 64 h 87"/>
                <a:gd name="T20" fmla="*/ 111 w 117"/>
                <a:gd name="T21" fmla="*/ 83 h 87"/>
                <a:gd name="T22" fmla="*/ 86 w 117"/>
                <a:gd name="T23" fmla="*/ 85 h 87"/>
                <a:gd name="T24" fmla="*/ 58 w 117"/>
                <a:gd name="T25" fmla="*/ 87 h 87"/>
                <a:gd name="T26" fmla="*/ 30 w 117"/>
                <a:gd name="T27" fmla="*/ 85 h 87"/>
                <a:gd name="T28" fmla="*/ 5 w 117"/>
                <a:gd name="T29" fmla="*/ 83 h 87"/>
                <a:gd name="T30" fmla="*/ 1 w 117"/>
                <a:gd name="T31" fmla="*/ 64 h 87"/>
                <a:gd name="T32" fmla="*/ 0 w 117"/>
                <a:gd name="T33" fmla="*/ 43 h 87"/>
                <a:gd name="T34" fmla="*/ 1 w 117"/>
                <a:gd name="T35" fmla="*/ 23 h 87"/>
                <a:gd name="T36" fmla="*/ 5 w 117"/>
                <a:gd name="T37" fmla="*/ 3 h 87"/>
                <a:gd name="T38" fmla="*/ 30 w 117"/>
                <a:gd name="T39" fmla="*/ 0 h 87"/>
                <a:gd name="T40" fmla="*/ 58 w 117"/>
                <a:gd name="T4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87">
                  <a:moveTo>
                    <a:pt x="44" y="21"/>
                  </a:moveTo>
                  <a:lnTo>
                    <a:pt x="44" y="65"/>
                  </a:lnTo>
                  <a:lnTo>
                    <a:pt x="80" y="43"/>
                  </a:lnTo>
                  <a:lnTo>
                    <a:pt x="44" y="21"/>
                  </a:lnTo>
                  <a:close/>
                  <a:moveTo>
                    <a:pt x="58" y="0"/>
                  </a:moveTo>
                  <a:lnTo>
                    <a:pt x="86" y="0"/>
                  </a:lnTo>
                  <a:lnTo>
                    <a:pt x="111" y="3"/>
                  </a:lnTo>
                  <a:lnTo>
                    <a:pt x="115" y="23"/>
                  </a:lnTo>
                  <a:lnTo>
                    <a:pt x="117" y="43"/>
                  </a:lnTo>
                  <a:lnTo>
                    <a:pt x="115" y="64"/>
                  </a:lnTo>
                  <a:lnTo>
                    <a:pt x="111" y="83"/>
                  </a:lnTo>
                  <a:lnTo>
                    <a:pt x="86" y="85"/>
                  </a:lnTo>
                  <a:lnTo>
                    <a:pt x="58" y="87"/>
                  </a:lnTo>
                  <a:lnTo>
                    <a:pt x="30" y="85"/>
                  </a:lnTo>
                  <a:lnTo>
                    <a:pt x="5" y="83"/>
                  </a:lnTo>
                  <a:lnTo>
                    <a:pt x="1" y="64"/>
                  </a:lnTo>
                  <a:lnTo>
                    <a:pt x="0" y="43"/>
                  </a:lnTo>
                  <a:lnTo>
                    <a:pt x="1" y="23"/>
                  </a:lnTo>
                  <a:lnTo>
                    <a:pt x="5" y="3"/>
                  </a:lnTo>
                  <a:lnTo>
                    <a:pt x="3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E061CAC2-9F94-45CF-AFE5-9C094D2E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932" y="3092532"/>
              <a:ext cx="168381" cy="137088"/>
            </a:xfrm>
            <a:custGeom>
              <a:avLst/>
              <a:gdLst>
                <a:gd name="T0" fmla="*/ 78 w 113"/>
                <a:gd name="T1" fmla="*/ 0 h 92"/>
                <a:gd name="T2" fmla="*/ 85 w 113"/>
                <a:gd name="T3" fmla="*/ 1 h 92"/>
                <a:gd name="T4" fmla="*/ 90 w 113"/>
                <a:gd name="T5" fmla="*/ 4 h 92"/>
                <a:gd name="T6" fmla="*/ 95 w 113"/>
                <a:gd name="T7" fmla="*/ 8 h 92"/>
                <a:gd name="T8" fmla="*/ 103 w 113"/>
                <a:gd name="T9" fmla="*/ 5 h 92"/>
                <a:gd name="T10" fmla="*/ 110 w 113"/>
                <a:gd name="T11" fmla="*/ 2 h 92"/>
                <a:gd name="T12" fmla="*/ 107 w 113"/>
                <a:gd name="T13" fmla="*/ 8 h 92"/>
                <a:gd name="T14" fmla="*/ 103 w 113"/>
                <a:gd name="T15" fmla="*/ 12 h 92"/>
                <a:gd name="T16" fmla="*/ 99 w 113"/>
                <a:gd name="T17" fmla="*/ 14 h 92"/>
                <a:gd name="T18" fmla="*/ 106 w 113"/>
                <a:gd name="T19" fmla="*/ 13 h 92"/>
                <a:gd name="T20" fmla="*/ 113 w 113"/>
                <a:gd name="T21" fmla="*/ 12 h 92"/>
                <a:gd name="T22" fmla="*/ 107 w 113"/>
                <a:gd name="T23" fmla="*/ 18 h 92"/>
                <a:gd name="T24" fmla="*/ 101 w 113"/>
                <a:gd name="T25" fmla="*/ 24 h 92"/>
                <a:gd name="T26" fmla="*/ 102 w 113"/>
                <a:gd name="T27" fmla="*/ 26 h 92"/>
                <a:gd name="T28" fmla="*/ 99 w 113"/>
                <a:gd name="T29" fmla="*/ 42 h 92"/>
                <a:gd name="T30" fmla="*/ 94 w 113"/>
                <a:gd name="T31" fmla="*/ 57 h 92"/>
                <a:gd name="T32" fmla="*/ 85 w 113"/>
                <a:gd name="T33" fmla="*/ 70 h 92"/>
                <a:gd name="T34" fmla="*/ 71 w 113"/>
                <a:gd name="T35" fmla="*/ 82 h 92"/>
                <a:gd name="T36" fmla="*/ 56 w 113"/>
                <a:gd name="T37" fmla="*/ 89 h 92"/>
                <a:gd name="T38" fmla="*/ 36 w 113"/>
                <a:gd name="T39" fmla="*/ 92 h 92"/>
                <a:gd name="T40" fmla="*/ 17 w 113"/>
                <a:gd name="T41" fmla="*/ 89 h 92"/>
                <a:gd name="T42" fmla="*/ 0 w 113"/>
                <a:gd name="T43" fmla="*/ 82 h 92"/>
                <a:gd name="T44" fmla="*/ 5 w 113"/>
                <a:gd name="T45" fmla="*/ 82 h 92"/>
                <a:gd name="T46" fmla="*/ 21 w 113"/>
                <a:gd name="T47" fmla="*/ 80 h 92"/>
                <a:gd name="T48" fmla="*/ 34 w 113"/>
                <a:gd name="T49" fmla="*/ 72 h 92"/>
                <a:gd name="T50" fmla="*/ 25 w 113"/>
                <a:gd name="T51" fmla="*/ 70 h 92"/>
                <a:gd name="T52" fmla="*/ 17 w 113"/>
                <a:gd name="T53" fmla="*/ 64 h 92"/>
                <a:gd name="T54" fmla="*/ 13 w 113"/>
                <a:gd name="T55" fmla="*/ 56 h 92"/>
                <a:gd name="T56" fmla="*/ 17 w 113"/>
                <a:gd name="T57" fmla="*/ 57 h 92"/>
                <a:gd name="T58" fmla="*/ 24 w 113"/>
                <a:gd name="T59" fmla="*/ 56 h 92"/>
                <a:gd name="T60" fmla="*/ 14 w 113"/>
                <a:gd name="T61" fmla="*/ 52 h 92"/>
                <a:gd name="T62" fmla="*/ 8 w 113"/>
                <a:gd name="T63" fmla="*/ 44 h 92"/>
                <a:gd name="T64" fmla="*/ 5 w 113"/>
                <a:gd name="T65" fmla="*/ 33 h 92"/>
                <a:gd name="T66" fmla="*/ 5 w 113"/>
                <a:gd name="T67" fmla="*/ 33 h 92"/>
                <a:gd name="T68" fmla="*/ 9 w 113"/>
                <a:gd name="T69" fmla="*/ 34 h 92"/>
                <a:gd name="T70" fmla="*/ 16 w 113"/>
                <a:gd name="T71" fmla="*/ 36 h 92"/>
                <a:gd name="T72" fmla="*/ 10 w 113"/>
                <a:gd name="T73" fmla="*/ 32 h 92"/>
                <a:gd name="T74" fmla="*/ 8 w 113"/>
                <a:gd name="T75" fmla="*/ 28 h 92"/>
                <a:gd name="T76" fmla="*/ 5 w 113"/>
                <a:gd name="T77" fmla="*/ 22 h 92"/>
                <a:gd name="T78" fmla="*/ 5 w 113"/>
                <a:gd name="T79" fmla="*/ 16 h 92"/>
                <a:gd name="T80" fmla="*/ 5 w 113"/>
                <a:gd name="T81" fmla="*/ 10 h 92"/>
                <a:gd name="T82" fmla="*/ 8 w 113"/>
                <a:gd name="T83" fmla="*/ 5 h 92"/>
                <a:gd name="T84" fmla="*/ 21 w 113"/>
                <a:gd name="T85" fmla="*/ 17 h 92"/>
                <a:gd name="T86" fmla="*/ 37 w 113"/>
                <a:gd name="T87" fmla="*/ 25 h 92"/>
                <a:gd name="T88" fmla="*/ 56 w 113"/>
                <a:gd name="T89" fmla="*/ 29 h 92"/>
                <a:gd name="T90" fmla="*/ 56 w 113"/>
                <a:gd name="T91" fmla="*/ 24 h 92"/>
                <a:gd name="T92" fmla="*/ 58 w 113"/>
                <a:gd name="T93" fmla="*/ 12 h 92"/>
                <a:gd name="T94" fmla="*/ 66 w 113"/>
                <a:gd name="T95" fmla="*/ 4 h 92"/>
                <a:gd name="T96" fmla="*/ 78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0"/>
                  </a:moveTo>
                  <a:lnTo>
                    <a:pt x="85" y="1"/>
                  </a:lnTo>
                  <a:lnTo>
                    <a:pt x="90" y="4"/>
                  </a:lnTo>
                  <a:lnTo>
                    <a:pt x="95" y="8"/>
                  </a:lnTo>
                  <a:lnTo>
                    <a:pt x="103" y="5"/>
                  </a:lnTo>
                  <a:lnTo>
                    <a:pt x="110" y="2"/>
                  </a:lnTo>
                  <a:lnTo>
                    <a:pt x="107" y="8"/>
                  </a:lnTo>
                  <a:lnTo>
                    <a:pt x="103" y="12"/>
                  </a:lnTo>
                  <a:lnTo>
                    <a:pt x="99" y="14"/>
                  </a:lnTo>
                  <a:lnTo>
                    <a:pt x="106" y="13"/>
                  </a:lnTo>
                  <a:lnTo>
                    <a:pt x="113" y="12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102" y="26"/>
                  </a:lnTo>
                  <a:lnTo>
                    <a:pt x="99" y="42"/>
                  </a:lnTo>
                  <a:lnTo>
                    <a:pt x="94" y="57"/>
                  </a:lnTo>
                  <a:lnTo>
                    <a:pt x="85" y="70"/>
                  </a:lnTo>
                  <a:lnTo>
                    <a:pt x="71" y="82"/>
                  </a:lnTo>
                  <a:lnTo>
                    <a:pt x="56" y="89"/>
                  </a:lnTo>
                  <a:lnTo>
                    <a:pt x="36" y="92"/>
                  </a:lnTo>
                  <a:lnTo>
                    <a:pt x="17" y="89"/>
                  </a:lnTo>
                  <a:lnTo>
                    <a:pt x="0" y="82"/>
                  </a:lnTo>
                  <a:lnTo>
                    <a:pt x="5" y="82"/>
                  </a:lnTo>
                  <a:lnTo>
                    <a:pt x="21" y="80"/>
                  </a:lnTo>
                  <a:lnTo>
                    <a:pt x="34" y="72"/>
                  </a:lnTo>
                  <a:lnTo>
                    <a:pt x="25" y="70"/>
                  </a:lnTo>
                  <a:lnTo>
                    <a:pt x="17" y="64"/>
                  </a:lnTo>
                  <a:lnTo>
                    <a:pt x="13" y="56"/>
                  </a:lnTo>
                  <a:lnTo>
                    <a:pt x="17" y="57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8" y="44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9" y="34"/>
                  </a:lnTo>
                  <a:lnTo>
                    <a:pt x="16" y="36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5" y="10"/>
                  </a:lnTo>
                  <a:lnTo>
                    <a:pt x="8" y="5"/>
                  </a:lnTo>
                  <a:lnTo>
                    <a:pt x="21" y="17"/>
                  </a:lnTo>
                  <a:lnTo>
                    <a:pt x="37" y="25"/>
                  </a:lnTo>
                  <a:lnTo>
                    <a:pt x="56" y="29"/>
                  </a:lnTo>
                  <a:lnTo>
                    <a:pt x="56" y="24"/>
                  </a:lnTo>
                  <a:lnTo>
                    <a:pt x="58" y="12"/>
                  </a:lnTo>
                  <a:lnTo>
                    <a:pt x="66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2E23D94C-A56E-45B2-AC44-3740C7519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57" y="4043213"/>
              <a:ext cx="147520" cy="149009"/>
            </a:xfrm>
            <a:custGeom>
              <a:avLst/>
              <a:gdLst>
                <a:gd name="T0" fmla="*/ 30 w 99"/>
                <a:gd name="T1" fmla="*/ 31 h 100"/>
                <a:gd name="T2" fmla="*/ 67 w 99"/>
                <a:gd name="T3" fmla="*/ 31 h 100"/>
                <a:gd name="T4" fmla="*/ 67 w 99"/>
                <a:gd name="T5" fmla="*/ 68 h 100"/>
                <a:gd name="T6" fmla="*/ 30 w 99"/>
                <a:gd name="T7" fmla="*/ 68 h 100"/>
                <a:gd name="T8" fmla="*/ 30 w 99"/>
                <a:gd name="T9" fmla="*/ 31 h 100"/>
                <a:gd name="T10" fmla="*/ 49 w 99"/>
                <a:gd name="T11" fmla="*/ 10 h 100"/>
                <a:gd name="T12" fmla="*/ 33 w 99"/>
                <a:gd name="T13" fmla="*/ 12 h 100"/>
                <a:gd name="T14" fmla="*/ 21 w 99"/>
                <a:gd name="T15" fmla="*/ 22 h 100"/>
                <a:gd name="T16" fmla="*/ 12 w 99"/>
                <a:gd name="T17" fmla="*/ 35 h 100"/>
                <a:gd name="T18" fmla="*/ 9 w 99"/>
                <a:gd name="T19" fmla="*/ 50 h 100"/>
                <a:gd name="T20" fmla="*/ 12 w 99"/>
                <a:gd name="T21" fmla="*/ 66 h 100"/>
                <a:gd name="T22" fmla="*/ 21 w 99"/>
                <a:gd name="T23" fmla="*/ 79 h 100"/>
                <a:gd name="T24" fmla="*/ 33 w 99"/>
                <a:gd name="T25" fmla="*/ 87 h 100"/>
                <a:gd name="T26" fmla="*/ 49 w 99"/>
                <a:gd name="T27" fmla="*/ 91 h 100"/>
                <a:gd name="T28" fmla="*/ 65 w 99"/>
                <a:gd name="T29" fmla="*/ 87 h 100"/>
                <a:gd name="T30" fmla="*/ 78 w 99"/>
                <a:gd name="T31" fmla="*/ 79 h 100"/>
                <a:gd name="T32" fmla="*/ 86 w 99"/>
                <a:gd name="T33" fmla="*/ 66 h 100"/>
                <a:gd name="T34" fmla="*/ 90 w 99"/>
                <a:gd name="T35" fmla="*/ 50 h 100"/>
                <a:gd name="T36" fmla="*/ 86 w 99"/>
                <a:gd name="T37" fmla="*/ 35 h 100"/>
                <a:gd name="T38" fmla="*/ 78 w 99"/>
                <a:gd name="T39" fmla="*/ 22 h 100"/>
                <a:gd name="T40" fmla="*/ 65 w 99"/>
                <a:gd name="T41" fmla="*/ 12 h 100"/>
                <a:gd name="T42" fmla="*/ 49 w 99"/>
                <a:gd name="T43" fmla="*/ 10 h 100"/>
                <a:gd name="T44" fmla="*/ 49 w 99"/>
                <a:gd name="T45" fmla="*/ 0 h 100"/>
                <a:gd name="T46" fmla="*/ 69 w 99"/>
                <a:gd name="T47" fmla="*/ 4 h 100"/>
                <a:gd name="T48" fmla="*/ 85 w 99"/>
                <a:gd name="T49" fmla="*/ 15 h 100"/>
                <a:gd name="T50" fmla="*/ 95 w 99"/>
                <a:gd name="T51" fmla="*/ 31 h 100"/>
                <a:gd name="T52" fmla="*/ 99 w 99"/>
                <a:gd name="T53" fmla="*/ 50 h 100"/>
                <a:gd name="T54" fmla="*/ 95 w 99"/>
                <a:gd name="T55" fmla="*/ 70 h 100"/>
                <a:gd name="T56" fmla="*/ 85 w 99"/>
                <a:gd name="T57" fmla="*/ 86 h 100"/>
                <a:gd name="T58" fmla="*/ 69 w 99"/>
                <a:gd name="T59" fmla="*/ 96 h 100"/>
                <a:gd name="T60" fmla="*/ 49 w 99"/>
                <a:gd name="T61" fmla="*/ 100 h 100"/>
                <a:gd name="T62" fmla="*/ 30 w 99"/>
                <a:gd name="T63" fmla="*/ 96 h 100"/>
                <a:gd name="T64" fmla="*/ 14 w 99"/>
                <a:gd name="T65" fmla="*/ 86 h 100"/>
                <a:gd name="T66" fmla="*/ 4 w 99"/>
                <a:gd name="T67" fmla="*/ 70 h 100"/>
                <a:gd name="T68" fmla="*/ 0 w 99"/>
                <a:gd name="T69" fmla="*/ 50 h 100"/>
                <a:gd name="T70" fmla="*/ 4 w 99"/>
                <a:gd name="T71" fmla="*/ 31 h 100"/>
                <a:gd name="T72" fmla="*/ 14 w 99"/>
                <a:gd name="T73" fmla="*/ 15 h 100"/>
                <a:gd name="T74" fmla="*/ 30 w 99"/>
                <a:gd name="T75" fmla="*/ 4 h 100"/>
                <a:gd name="T76" fmla="*/ 49 w 99"/>
                <a:gd name="T7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00">
                  <a:moveTo>
                    <a:pt x="30" y="31"/>
                  </a:moveTo>
                  <a:lnTo>
                    <a:pt x="67" y="31"/>
                  </a:lnTo>
                  <a:lnTo>
                    <a:pt x="67" y="68"/>
                  </a:lnTo>
                  <a:lnTo>
                    <a:pt x="30" y="68"/>
                  </a:lnTo>
                  <a:lnTo>
                    <a:pt x="30" y="31"/>
                  </a:lnTo>
                  <a:close/>
                  <a:moveTo>
                    <a:pt x="49" y="10"/>
                  </a:moveTo>
                  <a:lnTo>
                    <a:pt x="33" y="12"/>
                  </a:lnTo>
                  <a:lnTo>
                    <a:pt x="21" y="22"/>
                  </a:lnTo>
                  <a:lnTo>
                    <a:pt x="12" y="35"/>
                  </a:lnTo>
                  <a:lnTo>
                    <a:pt x="9" y="50"/>
                  </a:lnTo>
                  <a:lnTo>
                    <a:pt x="12" y="66"/>
                  </a:lnTo>
                  <a:lnTo>
                    <a:pt x="21" y="79"/>
                  </a:lnTo>
                  <a:lnTo>
                    <a:pt x="33" y="87"/>
                  </a:lnTo>
                  <a:lnTo>
                    <a:pt x="49" y="91"/>
                  </a:lnTo>
                  <a:lnTo>
                    <a:pt x="65" y="87"/>
                  </a:lnTo>
                  <a:lnTo>
                    <a:pt x="78" y="79"/>
                  </a:lnTo>
                  <a:lnTo>
                    <a:pt x="86" y="66"/>
                  </a:lnTo>
                  <a:lnTo>
                    <a:pt x="90" y="50"/>
                  </a:lnTo>
                  <a:lnTo>
                    <a:pt x="86" y="35"/>
                  </a:lnTo>
                  <a:lnTo>
                    <a:pt x="78" y="22"/>
                  </a:lnTo>
                  <a:lnTo>
                    <a:pt x="65" y="12"/>
                  </a:lnTo>
                  <a:lnTo>
                    <a:pt x="49" y="10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D797FF4D-185E-4731-92F0-2AE9FB600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8882" y="3617046"/>
              <a:ext cx="169871" cy="168381"/>
            </a:xfrm>
            <a:custGeom>
              <a:avLst/>
              <a:gdLst>
                <a:gd name="T0" fmla="*/ 41 w 114"/>
                <a:gd name="T1" fmla="*/ 98 h 113"/>
                <a:gd name="T2" fmla="*/ 48 w 114"/>
                <a:gd name="T3" fmla="*/ 105 h 113"/>
                <a:gd name="T4" fmla="*/ 68 w 114"/>
                <a:gd name="T5" fmla="*/ 105 h 113"/>
                <a:gd name="T6" fmla="*/ 68 w 114"/>
                <a:gd name="T7" fmla="*/ 83 h 113"/>
                <a:gd name="T8" fmla="*/ 57 w 114"/>
                <a:gd name="T9" fmla="*/ 86 h 113"/>
                <a:gd name="T10" fmla="*/ 47 w 114"/>
                <a:gd name="T11" fmla="*/ 83 h 113"/>
                <a:gd name="T12" fmla="*/ 97 w 114"/>
                <a:gd name="T13" fmla="*/ 40 h 113"/>
                <a:gd name="T14" fmla="*/ 85 w 114"/>
                <a:gd name="T15" fmla="*/ 51 h 113"/>
                <a:gd name="T16" fmla="*/ 85 w 114"/>
                <a:gd name="T17" fmla="*/ 63 h 113"/>
                <a:gd name="T18" fmla="*/ 104 w 114"/>
                <a:gd name="T19" fmla="*/ 76 h 113"/>
                <a:gd name="T20" fmla="*/ 108 w 114"/>
                <a:gd name="T21" fmla="*/ 58 h 113"/>
                <a:gd name="T22" fmla="*/ 104 w 114"/>
                <a:gd name="T23" fmla="*/ 38 h 113"/>
                <a:gd name="T24" fmla="*/ 8 w 114"/>
                <a:gd name="T25" fmla="*/ 47 h 113"/>
                <a:gd name="T26" fmla="*/ 8 w 114"/>
                <a:gd name="T27" fmla="*/ 67 h 113"/>
                <a:gd name="T28" fmla="*/ 31 w 114"/>
                <a:gd name="T29" fmla="*/ 68 h 113"/>
                <a:gd name="T30" fmla="*/ 29 w 114"/>
                <a:gd name="T31" fmla="*/ 58 h 113"/>
                <a:gd name="T32" fmla="*/ 31 w 114"/>
                <a:gd name="T33" fmla="*/ 46 h 113"/>
                <a:gd name="T34" fmla="*/ 11 w 114"/>
                <a:gd name="T35" fmla="*/ 38 h 113"/>
                <a:gd name="T36" fmla="*/ 47 w 114"/>
                <a:gd name="T37" fmla="*/ 39 h 113"/>
                <a:gd name="T38" fmla="*/ 36 w 114"/>
                <a:gd name="T39" fmla="*/ 58 h 113"/>
                <a:gd name="T40" fmla="*/ 47 w 114"/>
                <a:gd name="T41" fmla="*/ 75 h 113"/>
                <a:gd name="T42" fmla="*/ 68 w 114"/>
                <a:gd name="T43" fmla="*/ 75 h 113"/>
                <a:gd name="T44" fmla="*/ 79 w 114"/>
                <a:gd name="T45" fmla="*/ 58 h 113"/>
                <a:gd name="T46" fmla="*/ 68 w 114"/>
                <a:gd name="T47" fmla="*/ 39 h 113"/>
                <a:gd name="T48" fmla="*/ 57 w 114"/>
                <a:gd name="T49" fmla="*/ 7 h 113"/>
                <a:gd name="T50" fmla="*/ 39 w 114"/>
                <a:gd name="T51" fmla="*/ 11 h 113"/>
                <a:gd name="T52" fmla="*/ 47 w 114"/>
                <a:gd name="T53" fmla="*/ 31 h 113"/>
                <a:gd name="T54" fmla="*/ 57 w 114"/>
                <a:gd name="T55" fmla="*/ 28 h 113"/>
                <a:gd name="T56" fmla="*/ 68 w 114"/>
                <a:gd name="T57" fmla="*/ 31 h 113"/>
                <a:gd name="T58" fmla="*/ 68 w 114"/>
                <a:gd name="T59" fmla="*/ 8 h 113"/>
                <a:gd name="T60" fmla="*/ 57 w 114"/>
                <a:gd name="T61" fmla="*/ 0 h 113"/>
                <a:gd name="T62" fmla="*/ 91 w 114"/>
                <a:gd name="T63" fmla="*/ 11 h 113"/>
                <a:gd name="T64" fmla="*/ 112 w 114"/>
                <a:gd name="T65" fmla="*/ 39 h 113"/>
                <a:gd name="T66" fmla="*/ 112 w 114"/>
                <a:gd name="T67" fmla="*/ 75 h 113"/>
                <a:gd name="T68" fmla="*/ 91 w 114"/>
                <a:gd name="T69" fmla="*/ 103 h 113"/>
                <a:gd name="T70" fmla="*/ 57 w 114"/>
                <a:gd name="T71" fmla="*/ 113 h 113"/>
                <a:gd name="T72" fmla="*/ 24 w 114"/>
                <a:gd name="T73" fmla="*/ 103 h 113"/>
                <a:gd name="T74" fmla="*/ 3 w 114"/>
                <a:gd name="T75" fmla="*/ 75 h 113"/>
                <a:gd name="T76" fmla="*/ 3 w 114"/>
                <a:gd name="T77" fmla="*/ 39 h 113"/>
                <a:gd name="T78" fmla="*/ 24 w 114"/>
                <a:gd name="T79" fmla="*/ 11 h 113"/>
                <a:gd name="T80" fmla="*/ 57 w 114"/>
                <a:gd name="T8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113">
                  <a:moveTo>
                    <a:pt x="47" y="83"/>
                  </a:moveTo>
                  <a:lnTo>
                    <a:pt x="41" y="98"/>
                  </a:lnTo>
                  <a:lnTo>
                    <a:pt x="39" y="103"/>
                  </a:lnTo>
                  <a:lnTo>
                    <a:pt x="48" y="105"/>
                  </a:lnTo>
                  <a:lnTo>
                    <a:pt x="57" y="107"/>
                  </a:lnTo>
                  <a:lnTo>
                    <a:pt x="68" y="105"/>
                  </a:lnTo>
                  <a:lnTo>
                    <a:pt x="76" y="103"/>
                  </a:lnTo>
                  <a:lnTo>
                    <a:pt x="68" y="83"/>
                  </a:lnTo>
                  <a:lnTo>
                    <a:pt x="63" y="86"/>
                  </a:lnTo>
                  <a:lnTo>
                    <a:pt x="57" y="86"/>
                  </a:lnTo>
                  <a:lnTo>
                    <a:pt x="52" y="86"/>
                  </a:lnTo>
                  <a:lnTo>
                    <a:pt x="47" y="83"/>
                  </a:lnTo>
                  <a:close/>
                  <a:moveTo>
                    <a:pt x="104" y="38"/>
                  </a:moveTo>
                  <a:lnTo>
                    <a:pt x="97" y="40"/>
                  </a:lnTo>
                  <a:lnTo>
                    <a:pt x="84" y="46"/>
                  </a:lnTo>
                  <a:lnTo>
                    <a:pt x="85" y="51"/>
                  </a:lnTo>
                  <a:lnTo>
                    <a:pt x="87" y="58"/>
                  </a:lnTo>
                  <a:lnTo>
                    <a:pt x="85" y="63"/>
                  </a:lnTo>
                  <a:lnTo>
                    <a:pt x="84" y="68"/>
                  </a:lnTo>
                  <a:lnTo>
                    <a:pt x="104" y="76"/>
                  </a:lnTo>
                  <a:lnTo>
                    <a:pt x="106" y="67"/>
                  </a:lnTo>
                  <a:lnTo>
                    <a:pt x="108" y="58"/>
                  </a:lnTo>
                  <a:lnTo>
                    <a:pt x="106" y="47"/>
                  </a:lnTo>
                  <a:lnTo>
                    <a:pt x="104" y="38"/>
                  </a:lnTo>
                  <a:close/>
                  <a:moveTo>
                    <a:pt x="11" y="38"/>
                  </a:moveTo>
                  <a:lnTo>
                    <a:pt x="8" y="47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11" y="76"/>
                  </a:lnTo>
                  <a:lnTo>
                    <a:pt x="31" y="68"/>
                  </a:lnTo>
                  <a:lnTo>
                    <a:pt x="29" y="63"/>
                  </a:lnTo>
                  <a:lnTo>
                    <a:pt x="29" y="58"/>
                  </a:lnTo>
                  <a:lnTo>
                    <a:pt x="29" y="51"/>
                  </a:lnTo>
                  <a:lnTo>
                    <a:pt x="31" y="46"/>
                  </a:lnTo>
                  <a:lnTo>
                    <a:pt x="21" y="42"/>
                  </a:lnTo>
                  <a:lnTo>
                    <a:pt x="11" y="38"/>
                  </a:lnTo>
                  <a:close/>
                  <a:moveTo>
                    <a:pt x="57" y="35"/>
                  </a:moveTo>
                  <a:lnTo>
                    <a:pt x="47" y="39"/>
                  </a:lnTo>
                  <a:lnTo>
                    <a:pt x="39" y="46"/>
                  </a:lnTo>
                  <a:lnTo>
                    <a:pt x="36" y="58"/>
                  </a:lnTo>
                  <a:lnTo>
                    <a:pt x="39" y="68"/>
                  </a:lnTo>
                  <a:lnTo>
                    <a:pt x="47" y="75"/>
                  </a:lnTo>
                  <a:lnTo>
                    <a:pt x="57" y="79"/>
                  </a:lnTo>
                  <a:lnTo>
                    <a:pt x="68" y="75"/>
                  </a:lnTo>
                  <a:lnTo>
                    <a:pt x="76" y="68"/>
                  </a:lnTo>
                  <a:lnTo>
                    <a:pt x="79" y="58"/>
                  </a:lnTo>
                  <a:lnTo>
                    <a:pt x="76" y="46"/>
                  </a:lnTo>
                  <a:lnTo>
                    <a:pt x="68" y="39"/>
                  </a:lnTo>
                  <a:lnTo>
                    <a:pt x="57" y="35"/>
                  </a:lnTo>
                  <a:close/>
                  <a:moveTo>
                    <a:pt x="57" y="7"/>
                  </a:moveTo>
                  <a:lnTo>
                    <a:pt x="48" y="8"/>
                  </a:lnTo>
                  <a:lnTo>
                    <a:pt x="39" y="11"/>
                  </a:lnTo>
                  <a:lnTo>
                    <a:pt x="43" y="22"/>
                  </a:lnTo>
                  <a:lnTo>
                    <a:pt x="47" y="31"/>
                  </a:lnTo>
                  <a:lnTo>
                    <a:pt x="52" y="28"/>
                  </a:lnTo>
                  <a:lnTo>
                    <a:pt x="57" y="28"/>
                  </a:lnTo>
                  <a:lnTo>
                    <a:pt x="63" y="28"/>
                  </a:lnTo>
                  <a:lnTo>
                    <a:pt x="68" y="31"/>
                  </a:lnTo>
                  <a:lnTo>
                    <a:pt x="76" y="11"/>
                  </a:lnTo>
                  <a:lnTo>
                    <a:pt x="68" y="8"/>
                  </a:lnTo>
                  <a:lnTo>
                    <a:pt x="57" y="7"/>
                  </a:lnTo>
                  <a:close/>
                  <a:moveTo>
                    <a:pt x="57" y="0"/>
                  </a:moveTo>
                  <a:lnTo>
                    <a:pt x="76" y="3"/>
                  </a:lnTo>
                  <a:lnTo>
                    <a:pt x="91" y="11"/>
                  </a:lnTo>
                  <a:lnTo>
                    <a:pt x="104" y="23"/>
                  </a:lnTo>
                  <a:lnTo>
                    <a:pt x="112" y="39"/>
                  </a:lnTo>
                  <a:lnTo>
                    <a:pt x="114" y="58"/>
                  </a:lnTo>
                  <a:lnTo>
                    <a:pt x="112" y="75"/>
                  </a:lnTo>
                  <a:lnTo>
                    <a:pt x="104" y="91"/>
                  </a:lnTo>
                  <a:lnTo>
                    <a:pt x="91" y="103"/>
                  </a:lnTo>
                  <a:lnTo>
                    <a:pt x="76" y="111"/>
                  </a:lnTo>
                  <a:lnTo>
                    <a:pt x="57" y="113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3119DE52-CA02-4F5A-8F57-5F628A025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169" y="4426167"/>
              <a:ext cx="193713" cy="110267"/>
            </a:xfrm>
            <a:custGeom>
              <a:avLst/>
              <a:gdLst>
                <a:gd name="T0" fmla="*/ 110 w 130"/>
                <a:gd name="T1" fmla="*/ 18 h 74"/>
                <a:gd name="T2" fmla="*/ 107 w 130"/>
                <a:gd name="T3" fmla="*/ 18 h 74"/>
                <a:gd name="T4" fmla="*/ 106 w 130"/>
                <a:gd name="T5" fmla="*/ 19 h 74"/>
                <a:gd name="T6" fmla="*/ 106 w 130"/>
                <a:gd name="T7" fmla="*/ 20 h 74"/>
                <a:gd name="T8" fmla="*/ 97 w 130"/>
                <a:gd name="T9" fmla="*/ 60 h 74"/>
                <a:gd name="T10" fmla="*/ 97 w 130"/>
                <a:gd name="T11" fmla="*/ 62 h 74"/>
                <a:gd name="T12" fmla="*/ 98 w 130"/>
                <a:gd name="T13" fmla="*/ 63 h 74"/>
                <a:gd name="T14" fmla="*/ 99 w 130"/>
                <a:gd name="T15" fmla="*/ 64 h 74"/>
                <a:gd name="T16" fmla="*/ 106 w 130"/>
                <a:gd name="T17" fmla="*/ 66 h 74"/>
                <a:gd name="T18" fmla="*/ 109 w 130"/>
                <a:gd name="T19" fmla="*/ 66 h 74"/>
                <a:gd name="T20" fmla="*/ 110 w 130"/>
                <a:gd name="T21" fmla="*/ 64 h 74"/>
                <a:gd name="T22" fmla="*/ 110 w 130"/>
                <a:gd name="T23" fmla="*/ 63 h 74"/>
                <a:gd name="T24" fmla="*/ 119 w 130"/>
                <a:gd name="T25" fmla="*/ 23 h 74"/>
                <a:gd name="T26" fmla="*/ 118 w 130"/>
                <a:gd name="T27" fmla="*/ 22 h 74"/>
                <a:gd name="T28" fmla="*/ 118 w 130"/>
                <a:gd name="T29" fmla="*/ 19 h 74"/>
                <a:gd name="T30" fmla="*/ 117 w 130"/>
                <a:gd name="T31" fmla="*/ 19 h 74"/>
                <a:gd name="T32" fmla="*/ 110 w 130"/>
                <a:gd name="T33" fmla="*/ 18 h 74"/>
                <a:gd name="T34" fmla="*/ 25 w 130"/>
                <a:gd name="T35" fmla="*/ 15 h 74"/>
                <a:gd name="T36" fmla="*/ 24 w 130"/>
                <a:gd name="T37" fmla="*/ 22 h 74"/>
                <a:gd name="T38" fmla="*/ 69 w 130"/>
                <a:gd name="T39" fmla="*/ 32 h 74"/>
                <a:gd name="T40" fmla="*/ 70 w 130"/>
                <a:gd name="T41" fmla="*/ 26 h 74"/>
                <a:gd name="T42" fmla="*/ 25 w 130"/>
                <a:gd name="T43" fmla="*/ 15 h 74"/>
                <a:gd name="T44" fmla="*/ 90 w 130"/>
                <a:gd name="T45" fmla="*/ 0 h 74"/>
                <a:gd name="T46" fmla="*/ 93 w 130"/>
                <a:gd name="T47" fmla="*/ 0 h 74"/>
                <a:gd name="T48" fmla="*/ 125 w 130"/>
                <a:gd name="T49" fmla="*/ 15 h 74"/>
                <a:gd name="T50" fmla="*/ 129 w 130"/>
                <a:gd name="T51" fmla="*/ 16 h 74"/>
                <a:gd name="T52" fmla="*/ 130 w 130"/>
                <a:gd name="T53" fmla="*/ 20 h 74"/>
                <a:gd name="T54" fmla="*/ 130 w 130"/>
                <a:gd name="T55" fmla="*/ 24 h 74"/>
                <a:gd name="T56" fmla="*/ 127 w 130"/>
                <a:gd name="T57" fmla="*/ 39 h 74"/>
                <a:gd name="T58" fmla="*/ 126 w 130"/>
                <a:gd name="T59" fmla="*/ 43 h 74"/>
                <a:gd name="T60" fmla="*/ 125 w 130"/>
                <a:gd name="T61" fmla="*/ 48 h 74"/>
                <a:gd name="T62" fmla="*/ 125 w 130"/>
                <a:gd name="T63" fmla="*/ 52 h 74"/>
                <a:gd name="T64" fmla="*/ 121 w 130"/>
                <a:gd name="T65" fmla="*/ 67 h 74"/>
                <a:gd name="T66" fmla="*/ 119 w 130"/>
                <a:gd name="T67" fmla="*/ 70 h 74"/>
                <a:gd name="T68" fmla="*/ 117 w 130"/>
                <a:gd name="T69" fmla="*/ 72 h 74"/>
                <a:gd name="T70" fmla="*/ 113 w 130"/>
                <a:gd name="T71" fmla="*/ 74 h 74"/>
                <a:gd name="T72" fmla="*/ 77 w 130"/>
                <a:gd name="T73" fmla="*/ 74 h 74"/>
                <a:gd name="T74" fmla="*/ 74 w 130"/>
                <a:gd name="T75" fmla="*/ 72 h 74"/>
                <a:gd name="T76" fmla="*/ 72 w 130"/>
                <a:gd name="T77" fmla="*/ 70 h 74"/>
                <a:gd name="T78" fmla="*/ 70 w 130"/>
                <a:gd name="T79" fmla="*/ 66 h 74"/>
                <a:gd name="T80" fmla="*/ 68 w 130"/>
                <a:gd name="T81" fmla="*/ 50 h 74"/>
                <a:gd name="T82" fmla="*/ 68 w 130"/>
                <a:gd name="T83" fmla="*/ 47 h 74"/>
                <a:gd name="T84" fmla="*/ 61 w 130"/>
                <a:gd name="T85" fmla="*/ 51 h 74"/>
                <a:gd name="T86" fmla="*/ 54 w 130"/>
                <a:gd name="T87" fmla="*/ 40 h 74"/>
                <a:gd name="T88" fmla="*/ 42 w 130"/>
                <a:gd name="T89" fmla="*/ 47 h 74"/>
                <a:gd name="T90" fmla="*/ 36 w 130"/>
                <a:gd name="T91" fmla="*/ 36 h 74"/>
                <a:gd name="T92" fmla="*/ 24 w 130"/>
                <a:gd name="T93" fmla="*/ 43 h 74"/>
                <a:gd name="T94" fmla="*/ 17 w 130"/>
                <a:gd name="T95" fmla="*/ 32 h 74"/>
                <a:gd name="T96" fmla="*/ 10 w 130"/>
                <a:gd name="T97" fmla="*/ 36 h 74"/>
                <a:gd name="T98" fmla="*/ 0 w 130"/>
                <a:gd name="T99" fmla="*/ 19 h 74"/>
                <a:gd name="T100" fmla="*/ 21 w 130"/>
                <a:gd name="T101" fmla="*/ 8 h 74"/>
                <a:gd name="T102" fmla="*/ 74 w 130"/>
                <a:gd name="T103" fmla="*/ 19 h 74"/>
                <a:gd name="T104" fmla="*/ 74 w 130"/>
                <a:gd name="T105" fmla="*/ 18 h 74"/>
                <a:gd name="T106" fmla="*/ 84 w 130"/>
                <a:gd name="T107" fmla="*/ 3 h 74"/>
                <a:gd name="T108" fmla="*/ 85 w 130"/>
                <a:gd name="T109" fmla="*/ 2 h 74"/>
                <a:gd name="T110" fmla="*/ 88 w 130"/>
                <a:gd name="T111" fmla="*/ 0 h 74"/>
                <a:gd name="T112" fmla="*/ 90 w 130"/>
                <a:gd name="T1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74">
                  <a:moveTo>
                    <a:pt x="110" y="18"/>
                  </a:moveTo>
                  <a:lnTo>
                    <a:pt x="107" y="18"/>
                  </a:lnTo>
                  <a:lnTo>
                    <a:pt x="106" y="19"/>
                  </a:lnTo>
                  <a:lnTo>
                    <a:pt x="106" y="20"/>
                  </a:lnTo>
                  <a:lnTo>
                    <a:pt x="97" y="60"/>
                  </a:lnTo>
                  <a:lnTo>
                    <a:pt x="97" y="62"/>
                  </a:lnTo>
                  <a:lnTo>
                    <a:pt x="98" y="63"/>
                  </a:lnTo>
                  <a:lnTo>
                    <a:pt x="99" y="64"/>
                  </a:lnTo>
                  <a:lnTo>
                    <a:pt x="106" y="66"/>
                  </a:lnTo>
                  <a:lnTo>
                    <a:pt x="109" y="66"/>
                  </a:lnTo>
                  <a:lnTo>
                    <a:pt x="110" y="64"/>
                  </a:lnTo>
                  <a:lnTo>
                    <a:pt x="110" y="63"/>
                  </a:lnTo>
                  <a:lnTo>
                    <a:pt x="119" y="23"/>
                  </a:lnTo>
                  <a:lnTo>
                    <a:pt x="118" y="22"/>
                  </a:lnTo>
                  <a:lnTo>
                    <a:pt x="118" y="19"/>
                  </a:lnTo>
                  <a:lnTo>
                    <a:pt x="117" y="19"/>
                  </a:lnTo>
                  <a:lnTo>
                    <a:pt x="110" y="18"/>
                  </a:lnTo>
                  <a:close/>
                  <a:moveTo>
                    <a:pt x="25" y="15"/>
                  </a:moveTo>
                  <a:lnTo>
                    <a:pt x="24" y="22"/>
                  </a:lnTo>
                  <a:lnTo>
                    <a:pt x="69" y="32"/>
                  </a:lnTo>
                  <a:lnTo>
                    <a:pt x="70" y="26"/>
                  </a:lnTo>
                  <a:lnTo>
                    <a:pt x="25" y="15"/>
                  </a:lnTo>
                  <a:close/>
                  <a:moveTo>
                    <a:pt x="90" y="0"/>
                  </a:moveTo>
                  <a:lnTo>
                    <a:pt x="93" y="0"/>
                  </a:lnTo>
                  <a:lnTo>
                    <a:pt x="125" y="15"/>
                  </a:lnTo>
                  <a:lnTo>
                    <a:pt x="129" y="16"/>
                  </a:lnTo>
                  <a:lnTo>
                    <a:pt x="130" y="20"/>
                  </a:lnTo>
                  <a:lnTo>
                    <a:pt x="130" y="24"/>
                  </a:lnTo>
                  <a:lnTo>
                    <a:pt x="127" y="39"/>
                  </a:lnTo>
                  <a:lnTo>
                    <a:pt x="126" y="43"/>
                  </a:lnTo>
                  <a:lnTo>
                    <a:pt x="125" y="48"/>
                  </a:lnTo>
                  <a:lnTo>
                    <a:pt x="125" y="52"/>
                  </a:lnTo>
                  <a:lnTo>
                    <a:pt x="121" y="67"/>
                  </a:lnTo>
                  <a:lnTo>
                    <a:pt x="119" y="70"/>
                  </a:lnTo>
                  <a:lnTo>
                    <a:pt x="117" y="72"/>
                  </a:lnTo>
                  <a:lnTo>
                    <a:pt x="113" y="74"/>
                  </a:lnTo>
                  <a:lnTo>
                    <a:pt x="77" y="74"/>
                  </a:lnTo>
                  <a:lnTo>
                    <a:pt x="74" y="72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1" y="51"/>
                  </a:lnTo>
                  <a:lnTo>
                    <a:pt x="54" y="40"/>
                  </a:lnTo>
                  <a:lnTo>
                    <a:pt x="42" y="47"/>
                  </a:lnTo>
                  <a:lnTo>
                    <a:pt x="36" y="36"/>
                  </a:lnTo>
                  <a:lnTo>
                    <a:pt x="24" y="43"/>
                  </a:lnTo>
                  <a:lnTo>
                    <a:pt x="17" y="32"/>
                  </a:lnTo>
                  <a:lnTo>
                    <a:pt x="10" y="36"/>
                  </a:lnTo>
                  <a:lnTo>
                    <a:pt x="0" y="19"/>
                  </a:lnTo>
                  <a:lnTo>
                    <a:pt x="21" y="8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84" y="3"/>
                  </a:lnTo>
                  <a:lnTo>
                    <a:pt x="85" y="2"/>
                  </a:lnTo>
                  <a:lnTo>
                    <a:pt x="88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182245AB-76FE-4BF4-8577-02336A2D2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0312" y="2764711"/>
              <a:ext cx="140069" cy="141559"/>
            </a:xfrm>
            <a:custGeom>
              <a:avLst/>
              <a:gdLst>
                <a:gd name="T0" fmla="*/ 65 w 94"/>
                <a:gd name="T1" fmla="*/ 84 h 95"/>
                <a:gd name="T2" fmla="*/ 78 w 94"/>
                <a:gd name="T3" fmla="*/ 72 h 95"/>
                <a:gd name="T4" fmla="*/ 50 w 94"/>
                <a:gd name="T5" fmla="*/ 69 h 95"/>
                <a:gd name="T6" fmla="*/ 58 w 94"/>
                <a:gd name="T7" fmla="*/ 81 h 95"/>
                <a:gd name="T8" fmla="*/ 65 w 94"/>
                <a:gd name="T9" fmla="*/ 69 h 95"/>
                <a:gd name="T10" fmla="*/ 31 w 94"/>
                <a:gd name="T11" fmla="*/ 73 h 95"/>
                <a:gd name="T12" fmla="*/ 40 w 94"/>
                <a:gd name="T13" fmla="*/ 85 h 95"/>
                <a:gd name="T14" fmla="*/ 29 w 94"/>
                <a:gd name="T15" fmla="*/ 69 h 95"/>
                <a:gd name="T16" fmla="*/ 19 w 94"/>
                <a:gd name="T17" fmla="*/ 76 h 95"/>
                <a:gd name="T18" fmla="*/ 25 w 94"/>
                <a:gd name="T19" fmla="*/ 77 h 95"/>
                <a:gd name="T20" fmla="*/ 76 w 94"/>
                <a:gd name="T21" fmla="*/ 51 h 95"/>
                <a:gd name="T22" fmla="*/ 85 w 94"/>
                <a:gd name="T23" fmla="*/ 63 h 95"/>
                <a:gd name="T24" fmla="*/ 76 w 94"/>
                <a:gd name="T25" fmla="*/ 51 h 95"/>
                <a:gd name="T26" fmla="*/ 68 w 94"/>
                <a:gd name="T27" fmla="*/ 63 h 95"/>
                <a:gd name="T28" fmla="*/ 50 w 94"/>
                <a:gd name="T29" fmla="*/ 51 h 95"/>
                <a:gd name="T30" fmla="*/ 27 w 94"/>
                <a:gd name="T31" fmla="*/ 63 h 95"/>
                <a:gd name="T32" fmla="*/ 25 w 94"/>
                <a:gd name="T33" fmla="*/ 51 h 95"/>
                <a:gd name="T34" fmla="*/ 9 w 94"/>
                <a:gd name="T35" fmla="*/ 63 h 95"/>
                <a:gd name="T36" fmla="*/ 19 w 94"/>
                <a:gd name="T37" fmla="*/ 51 h 95"/>
                <a:gd name="T38" fmla="*/ 74 w 94"/>
                <a:gd name="T39" fmla="*/ 37 h 95"/>
                <a:gd name="T40" fmla="*/ 86 w 94"/>
                <a:gd name="T41" fmla="*/ 37 h 95"/>
                <a:gd name="T42" fmla="*/ 50 w 94"/>
                <a:gd name="T43" fmla="*/ 31 h 95"/>
                <a:gd name="T44" fmla="*/ 68 w 94"/>
                <a:gd name="T45" fmla="*/ 37 h 95"/>
                <a:gd name="T46" fmla="*/ 27 w 94"/>
                <a:gd name="T47" fmla="*/ 31 h 95"/>
                <a:gd name="T48" fmla="*/ 44 w 94"/>
                <a:gd name="T49" fmla="*/ 44 h 95"/>
                <a:gd name="T50" fmla="*/ 9 w 94"/>
                <a:gd name="T51" fmla="*/ 31 h 95"/>
                <a:gd name="T52" fmla="*/ 19 w 94"/>
                <a:gd name="T53" fmla="*/ 44 h 95"/>
                <a:gd name="T54" fmla="*/ 9 w 94"/>
                <a:gd name="T55" fmla="*/ 31 h 95"/>
                <a:gd name="T56" fmla="*/ 72 w 94"/>
                <a:gd name="T57" fmla="*/ 25 h 95"/>
                <a:gd name="T58" fmla="*/ 76 w 94"/>
                <a:gd name="T59" fmla="*/ 19 h 95"/>
                <a:gd name="T60" fmla="*/ 29 w 94"/>
                <a:gd name="T61" fmla="*/ 11 h 95"/>
                <a:gd name="T62" fmla="*/ 15 w 94"/>
                <a:gd name="T63" fmla="*/ 21 h 95"/>
                <a:gd name="T64" fmla="*/ 25 w 94"/>
                <a:gd name="T65" fmla="*/ 17 h 95"/>
                <a:gd name="T66" fmla="*/ 50 w 94"/>
                <a:gd name="T67" fmla="*/ 25 h 95"/>
                <a:gd name="T68" fmla="*/ 61 w 94"/>
                <a:gd name="T69" fmla="*/ 17 h 95"/>
                <a:gd name="T70" fmla="*/ 50 w 94"/>
                <a:gd name="T71" fmla="*/ 7 h 95"/>
                <a:gd name="T72" fmla="*/ 36 w 94"/>
                <a:gd name="T73" fmla="*/ 12 h 95"/>
                <a:gd name="T74" fmla="*/ 29 w 94"/>
                <a:gd name="T75" fmla="*/ 25 h 95"/>
                <a:gd name="T76" fmla="*/ 46 w 94"/>
                <a:gd name="T77" fmla="*/ 0 h 95"/>
                <a:gd name="T78" fmla="*/ 90 w 94"/>
                <a:gd name="T79" fmla="*/ 28 h 95"/>
                <a:gd name="T80" fmla="*/ 80 w 94"/>
                <a:gd name="T81" fmla="*/ 80 h 95"/>
                <a:gd name="T82" fmla="*/ 29 w 94"/>
                <a:gd name="T83" fmla="*/ 91 h 95"/>
                <a:gd name="T84" fmla="*/ 0 w 94"/>
                <a:gd name="T85" fmla="*/ 47 h 95"/>
                <a:gd name="T86" fmla="*/ 29 w 94"/>
                <a:gd name="T87" fmla="*/ 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95">
                  <a:moveTo>
                    <a:pt x="72" y="69"/>
                  </a:moveTo>
                  <a:lnTo>
                    <a:pt x="69" y="77"/>
                  </a:lnTo>
                  <a:lnTo>
                    <a:pt x="65" y="84"/>
                  </a:lnTo>
                  <a:lnTo>
                    <a:pt x="70" y="80"/>
                  </a:lnTo>
                  <a:lnTo>
                    <a:pt x="76" y="76"/>
                  </a:lnTo>
                  <a:lnTo>
                    <a:pt x="78" y="72"/>
                  </a:lnTo>
                  <a:lnTo>
                    <a:pt x="81" y="69"/>
                  </a:lnTo>
                  <a:lnTo>
                    <a:pt x="72" y="69"/>
                  </a:lnTo>
                  <a:close/>
                  <a:moveTo>
                    <a:pt x="50" y="69"/>
                  </a:moveTo>
                  <a:lnTo>
                    <a:pt x="50" y="88"/>
                  </a:lnTo>
                  <a:lnTo>
                    <a:pt x="54" y="85"/>
                  </a:lnTo>
                  <a:lnTo>
                    <a:pt x="58" y="81"/>
                  </a:lnTo>
                  <a:lnTo>
                    <a:pt x="61" y="77"/>
                  </a:lnTo>
                  <a:lnTo>
                    <a:pt x="64" y="73"/>
                  </a:lnTo>
                  <a:lnTo>
                    <a:pt x="65" y="69"/>
                  </a:lnTo>
                  <a:lnTo>
                    <a:pt x="50" y="69"/>
                  </a:lnTo>
                  <a:close/>
                  <a:moveTo>
                    <a:pt x="29" y="69"/>
                  </a:moveTo>
                  <a:lnTo>
                    <a:pt x="31" y="73"/>
                  </a:lnTo>
                  <a:lnTo>
                    <a:pt x="32" y="77"/>
                  </a:lnTo>
                  <a:lnTo>
                    <a:pt x="36" y="81"/>
                  </a:lnTo>
                  <a:lnTo>
                    <a:pt x="40" y="85"/>
                  </a:lnTo>
                  <a:lnTo>
                    <a:pt x="44" y="88"/>
                  </a:lnTo>
                  <a:lnTo>
                    <a:pt x="44" y="69"/>
                  </a:lnTo>
                  <a:lnTo>
                    <a:pt x="29" y="69"/>
                  </a:lnTo>
                  <a:close/>
                  <a:moveTo>
                    <a:pt x="12" y="69"/>
                  </a:moveTo>
                  <a:lnTo>
                    <a:pt x="15" y="72"/>
                  </a:lnTo>
                  <a:lnTo>
                    <a:pt x="19" y="76"/>
                  </a:lnTo>
                  <a:lnTo>
                    <a:pt x="24" y="80"/>
                  </a:lnTo>
                  <a:lnTo>
                    <a:pt x="29" y="84"/>
                  </a:lnTo>
                  <a:lnTo>
                    <a:pt x="25" y="77"/>
                  </a:lnTo>
                  <a:lnTo>
                    <a:pt x="23" y="69"/>
                  </a:lnTo>
                  <a:lnTo>
                    <a:pt x="12" y="69"/>
                  </a:lnTo>
                  <a:close/>
                  <a:moveTo>
                    <a:pt x="76" y="51"/>
                  </a:moveTo>
                  <a:lnTo>
                    <a:pt x="74" y="56"/>
                  </a:lnTo>
                  <a:lnTo>
                    <a:pt x="73" y="63"/>
                  </a:lnTo>
                  <a:lnTo>
                    <a:pt x="85" y="63"/>
                  </a:lnTo>
                  <a:lnTo>
                    <a:pt x="86" y="56"/>
                  </a:lnTo>
                  <a:lnTo>
                    <a:pt x="88" y="51"/>
                  </a:lnTo>
                  <a:lnTo>
                    <a:pt x="76" y="51"/>
                  </a:lnTo>
                  <a:close/>
                  <a:moveTo>
                    <a:pt x="50" y="51"/>
                  </a:moveTo>
                  <a:lnTo>
                    <a:pt x="50" y="63"/>
                  </a:lnTo>
                  <a:lnTo>
                    <a:pt x="68" y="63"/>
                  </a:lnTo>
                  <a:lnTo>
                    <a:pt x="68" y="56"/>
                  </a:lnTo>
                  <a:lnTo>
                    <a:pt x="69" y="51"/>
                  </a:lnTo>
                  <a:lnTo>
                    <a:pt x="50" y="51"/>
                  </a:lnTo>
                  <a:close/>
                  <a:moveTo>
                    <a:pt x="25" y="51"/>
                  </a:moveTo>
                  <a:lnTo>
                    <a:pt x="25" y="56"/>
                  </a:lnTo>
                  <a:lnTo>
                    <a:pt x="27" y="63"/>
                  </a:lnTo>
                  <a:lnTo>
                    <a:pt x="44" y="63"/>
                  </a:lnTo>
                  <a:lnTo>
                    <a:pt x="44" y="51"/>
                  </a:lnTo>
                  <a:lnTo>
                    <a:pt x="25" y="51"/>
                  </a:lnTo>
                  <a:close/>
                  <a:moveTo>
                    <a:pt x="7" y="51"/>
                  </a:moveTo>
                  <a:lnTo>
                    <a:pt x="7" y="56"/>
                  </a:lnTo>
                  <a:lnTo>
                    <a:pt x="9" y="63"/>
                  </a:lnTo>
                  <a:lnTo>
                    <a:pt x="20" y="63"/>
                  </a:lnTo>
                  <a:lnTo>
                    <a:pt x="20" y="56"/>
                  </a:lnTo>
                  <a:lnTo>
                    <a:pt x="19" y="51"/>
                  </a:lnTo>
                  <a:lnTo>
                    <a:pt x="7" y="51"/>
                  </a:lnTo>
                  <a:close/>
                  <a:moveTo>
                    <a:pt x="73" y="31"/>
                  </a:moveTo>
                  <a:lnTo>
                    <a:pt x="74" y="37"/>
                  </a:lnTo>
                  <a:lnTo>
                    <a:pt x="76" y="44"/>
                  </a:lnTo>
                  <a:lnTo>
                    <a:pt x="88" y="44"/>
                  </a:lnTo>
                  <a:lnTo>
                    <a:pt x="86" y="37"/>
                  </a:lnTo>
                  <a:lnTo>
                    <a:pt x="85" y="31"/>
                  </a:lnTo>
                  <a:lnTo>
                    <a:pt x="73" y="31"/>
                  </a:lnTo>
                  <a:close/>
                  <a:moveTo>
                    <a:pt x="50" y="31"/>
                  </a:moveTo>
                  <a:lnTo>
                    <a:pt x="50" y="44"/>
                  </a:lnTo>
                  <a:lnTo>
                    <a:pt x="69" y="44"/>
                  </a:lnTo>
                  <a:lnTo>
                    <a:pt x="68" y="37"/>
                  </a:lnTo>
                  <a:lnTo>
                    <a:pt x="68" y="31"/>
                  </a:lnTo>
                  <a:lnTo>
                    <a:pt x="50" y="31"/>
                  </a:lnTo>
                  <a:close/>
                  <a:moveTo>
                    <a:pt x="27" y="31"/>
                  </a:moveTo>
                  <a:lnTo>
                    <a:pt x="25" y="37"/>
                  </a:lnTo>
                  <a:lnTo>
                    <a:pt x="25" y="44"/>
                  </a:lnTo>
                  <a:lnTo>
                    <a:pt x="44" y="44"/>
                  </a:lnTo>
                  <a:lnTo>
                    <a:pt x="44" y="31"/>
                  </a:lnTo>
                  <a:lnTo>
                    <a:pt x="27" y="31"/>
                  </a:lnTo>
                  <a:close/>
                  <a:moveTo>
                    <a:pt x="9" y="31"/>
                  </a:moveTo>
                  <a:lnTo>
                    <a:pt x="7" y="37"/>
                  </a:lnTo>
                  <a:lnTo>
                    <a:pt x="7" y="44"/>
                  </a:lnTo>
                  <a:lnTo>
                    <a:pt x="19" y="44"/>
                  </a:lnTo>
                  <a:lnTo>
                    <a:pt x="20" y="37"/>
                  </a:lnTo>
                  <a:lnTo>
                    <a:pt x="20" y="31"/>
                  </a:lnTo>
                  <a:lnTo>
                    <a:pt x="9" y="31"/>
                  </a:lnTo>
                  <a:close/>
                  <a:moveTo>
                    <a:pt x="65" y="11"/>
                  </a:moveTo>
                  <a:lnTo>
                    <a:pt x="69" y="17"/>
                  </a:lnTo>
                  <a:lnTo>
                    <a:pt x="72" y="25"/>
                  </a:lnTo>
                  <a:lnTo>
                    <a:pt x="81" y="25"/>
                  </a:lnTo>
                  <a:lnTo>
                    <a:pt x="78" y="21"/>
                  </a:lnTo>
                  <a:lnTo>
                    <a:pt x="76" y="19"/>
                  </a:lnTo>
                  <a:lnTo>
                    <a:pt x="70" y="13"/>
                  </a:lnTo>
                  <a:lnTo>
                    <a:pt x="65" y="11"/>
                  </a:lnTo>
                  <a:close/>
                  <a:moveTo>
                    <a:pt x="29" y="11"/>
                  </a:moveTo>
                  <a:lnTo>
                    <a:pt x="24" y="13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2" y="25"/>
                  </a:lnTo>
                  <a:lnTo>
                    <a:pt x="23" y="25"/>
                  </a:lnTo>
                  <a:lnTo>
                    <a:pt x="25" y="17"/>
                  </a:lnTo>
                  <a:lnTo>
                    <a:pt x="29" y="11"/>
                  </a:lnTo>
                  <a:close/>
                  <a:moveTo>
                    <a:pt x="50" y="7"/>
                  </a:moveTo>
                  <a:lnTo>
                    <a:pt x="50" y="25"/>
                  </a:lnTo>
                  <a:lnTo>
                    <a:pt x="65" y="25"/>
                  </a:lnTo>
                  <a:lnTo>
                    <a:pt x="64" y="21"/>
                  </a:lnTo>
                  <a:lnTo>
                    <a:pt x="61" y="17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0" y="7"/>
                  </a:lnTo>
                  <a:close/>
                  <a:moveTo>
                    <a:pt x="44" y="7"/>
                  </a:moveTo>
                  <a:lnTo>
                    <a:pt x="40" y="8"/>
                  </a:lnTo>
                  <a:lnTo>
                    <a:pt x="36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29" y="25"/>
                  </a:lnTo>
                  <a:lnTo>
                    <a:pt x="44" y="25"/>
                  </a:lnTo>
                  <a:lnTo>
                    <a:pt x="44" y="7"/>
                  </a:lnTo>
                  <a:close/>
                  <a:moveTo>
                    <a:pt x="46" y="0"/>
                  </a:moveTo>
                  <a:lnTo>
                    <a:pt x="65" y="4"/>
                  </a:lnTo>
                  <a:lnTo>
                    <a:pt x="80" y="13"/>
                  </a:lnTo>
                  <a:lnTo>
                    <a:pt x="90" y="28"/>
                  </a:lnTo>
                  <a:lnTo>
                    <a:pt x="94" y="47"/>
                  </a:lnTo>
                  <a:lnTo>
                    <a:pt x="90" y="65"/>
                  </a:lnTo>
                  <a:lnTo>
                    <a:pt x="80" y="80"/>
                  </a:lnTo>
                  <a:lnTo>
                    <a:pt x="65" y="91"/>
                  </a:lnTo>
                  <a:lnTo>
                    <a:pt x="46" y="95"/>
                  </a:lnTo>
                  <a:lnTo>
                    <a:pt x="29" y="91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7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A38EEE4A-7EB6-4AAE-A377-F48124CC8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225" y="3757114"/>
              <a:ext cx="143049" cy="116227"/>
            </a:xfrm>
            <a:custGeom>
              <a:avLst/>
              <a:gdLst>
                <a:gd name="T0" fmla="*/ 66 w 96"/>
                <a:gd name="T1" fmla="*/ 26 h 78"/>
                <a:gd name="T2" fmla="*/ 66 w 96"/>
                <a:gd name="T3" fmla="*/ 42 h 78"/>
                <a:gd name="T4" fmla="*/ 86 w 96"/>
                <a:gd name="T5" fmla="*/ 42 h 78"/>
                <a:gd name="T6" fmla="*/ 78 w 96"/>
                <a:gd name="T7" fmla="*/ 26 h 78"/>
                <a:gd name="T8" fmla="*/ 66 w 96"/>
                <a:gd name="T9" fmla="*/ 26 h 78"/>
                <a:gd name="T10" fmla="*/ 5 w 96"/>
                <a:gd name="T11" fmla="*/ 0 h 78"/>
                <a:gd name="T12" fmla="*/ 60 w 96"/>
                <a:gd name="T13" fmla="*/ 0 h 78"/>
                <a:gd name="T14" fmla="*/ 62 w 96"/>
                <a:gd name="T15" fmla="*/ 0 h 78"/>
                <a:gd name="T16" fmla="*/ 65 w 96"/>
                <a:gd name="T17" fmla="*/ 2 h 78"/>
                <a:gd name="T18" fmla="*/ 66 w 96"/>
                <a:gd name="T19" fmla="*/ 5 h 78"/>
                <a:gd name="T20" fmla="*/ 66 w 96"/>
                <a:gd name="T21" fmla="*/ 17 h 78"/>
                <a:gd name="T22" fmla="*/ 84 w 96"/>
                <a:gd name="T23" fmla="*/ 17 h 78"/>
                <a:gd name="T24" fmla="*/ 96 w 96"/>
                <a:gd name="T25" fmla="*/ 42 h 78"/>
                <a:gd name="T26" fmla="*/ 96 w 96"/>
                <a:gd name="T27" fmla="*/ 59 h 78"/>
                <a:gd name="T28" fmla="*/ 89 w 96"/>
                <a:gd name="T29" fmla="*/ 59 h 78"/>
                <a:gd name="T30" fmla="*/ 90 w 96"/>
                <a:gd name="T31" fmla="*/ 62 h 78"/>
                <a:gd name="T32" fmla="*/ 90 w 96"/>
                <a:gd name="T33" fmla="*/ 66 h 78"/>
                <a:gd name="T34" fmla="*/ 89 w 96"/>
                <a:gd name="T35" fmla="*/ 70 h 78"/>
                <a:gd name="T36" fmla="*/ 86 w 96"/>
                <a:gd name="T37" fmla="*/ 74 h 78"/>
                <a:gd name="T38" fmla="*/ 82 w 96"/>
                <a:gd name="T39" fmla="*/ 77 h 78"/>
                <a:gd name="T40" fmla="*/ 78 w 96"/>
                <a:gd name="T41" fmla="*/ 78 h 78"/>
                <a:gd name="T42" fmla="*/ 73 w 96"/>
                <a:gd name="T43" fmla="*/ 77 h 78"/>
                <a:gd name="T44" fmla="*/ 69 w 96"/>
                <a:gd name="T45" fmla="*/ 74 h 78"/>
                <a:gd name="T46" fmla="*/ 66 w 96"/>
                <a:gd name="T47" fmla="*/ 70 h 78"/>
                <a:gd name="T48" fmla="*/ 66 w 96"/>
                <a:gd name="T49" fmla="*/ 66 h 78"/>
                <a:gd name="T50" fmla="*/ 66 w 96"/>
                <a:gd name="T51" fmla="*/ 62 h 78"/>
                <a:gd name="T52" fmla="*/ 68 w 96"/>
                <a:gd name="T53" fmla="*/ 59 h 78"/>
                <a:gd name="T54" fmla="*/ 34 w 96"/>
                <a:gd name="T55" fmla="*/ 59 h 78"/>
                <a:gd name="T56" fmla="*/ 36 w 96"/>
                <a:gd name="T57" fmla="*/ 62 h 78"/>
                <a:gd name="T58" fmla="*/ 36 w 96"/>
                <a:gd name="T59" fmla="*/ 66 h 78"/>
                <a:gd name="T60" fmla="*/ 34 w 96"/>
                <a:gd name="T61" fmla="*/ 70 h 78"/>
                <a:gd name="T62" fmla="*/ 32 w 96"/>
                <a:gd name="T63" fmla="*/ 74 h 78"/>
                <a:gd name="T64" fmla="*/ 28 w 96"/>
                <a:gd name="T65" fmla="*/ 77 h 78"/>
                <a:gd name="T66" fmla="*/ 24 w 96"/>
                <a:gd name="T67" fmla="*/ 78 h 78"/>
                <a:gd name="T68" fmla="*/ 18 w 96"/>
                <a:gd name="T69" fmla="*/ 77 h 78"/>
                <a:gd name="T70" fmla="*/ 14 w 96"/>
                <a:gd name="T71" fmla="*/ 74 h 78"/>
                <a:gd name="T72" fmla="*/ 12 w 96"/>
                <a:gd name="T73" fmla="*/ 70 h 78"/>
                <a:gd name="T74" fmla="*/ 12 w 96"/>
                <a:gd name="T75" fmla="*/ 66 h 78"/>
                <a:gd name="T76" fmla="*/ 12 w 96"/>
                <a:gd name="T77" fmla="*/ 62 h 78"/>
                <a:gd name="T78" fmla="*/ 13 w 96"/>
                <a:gd name="T79" fmla="*/ 59 h 78"/>
                <a:gd name="T80" fmla="*/ 5 w 96"/>
                <a:gd name="T81" fmla="*/ 59 h 78"/>
                <a:gd name="T82" fmla="*/ 0 w 96"/>
                <a:gd name="T83" fmla="*/ 54 h 78"/>
                <a:gd name="T84" fmla="*/ 0 w 96"/>
                <a:gd name="T85" fmla="*/ 5 h 78"/>
                <a:gd name="T86" fmla="*/ 0 w 96"/>
                <a:gd name="T87" fmla="*/ 2 h 78"/>
                <a:gd name="T88" fmla="*/ 2 w 96"/>
                <a:gd name="T89" fmla="*/ 0 h 78"/>
                <a:gd name="T90" fmla="*/ 5 w 96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78">
                  <a:moveTo>
                    <a:pt x="66" y="26"/>
                  </a:moveTo>
                  <a:lnTo>
                    <a:pt x="66" y="42"/>
                  </a:lnTo>
                  <a:lnTo>
                    <a:pt x="86" y="42"/>
                  </a:lnTo>
                  <a:lnTo>
                    <a:pt x="78" y="26"/>
                  </a:lnTo>
                  <a:lnTo>
                    <a:pt x="66" y="26"/>
                  </a:lnTo>
                  <a:close/>
                  <a:moveTo>
                    <a:pt x="5" y="0"/>
                  </a:moveTo>
                  <a:lnTo>
                    <a:pt x="60" y="0"/>
                  </a:lnTo>
                  <a:lnTo>
                    <a:pt x="62" y="0"/>
                  </a:lnTo>
                  <a:lnTo>
                    <a:pt x="65" y="2"/>
                  </a:lnTo>
                  <a:lnTo>
                    <a:pt x="66" y="5"/>
                  </a:lnTo>
                  <a:lnTo>
                    <a:pt x="66" y="17"/>
                  </a:lnTo>
                  <a:lnTo>
                    <a:pt x="84" y="17"/>
                  </a:lnTo>
                  <a:lnTo>
                    <a:pt x="96" y="42"/>
                  </a:lnTo>
                  <a:lnTo>
                    <a:pt x="96" y="59"/>
                  </a:lnTo>
                  <a:lnTo>
                    <a:pt x="89" y="59"/>
                  </a:lnTo>
                  <a:lnTo>
                    <a:pt x="90" y="62"/>
                  </a:lnTo>
                  <a:lnTo>
                    <a:pt x="90" y="66"/>
                  </a:lnTo>
                  <a:lnTo>
                    <a:pt x="89" y="70"/>
                  </a:lnTo>
                  <a:lnTo>
                    <a:pt x="86" y="74"/>
                  </a:lnTo>
                  <a:lnTo>
                    <a:pt x="82" y="77"/>
                  </a:lnTo>
                  <a:lnTo>
                    <a:pt x="78" y="78"/>
                  </a:lnTo>
                  <a:lnTo>
                    <a:pt x="73" y="77"/>
                  </a:lnTo>
                  <a:lnTo>
                    <a:pt x="69" y="74"/>
                  </a:lnTo>
                  <a:lnTo>
                    <a:pt x="66" y="70"/>
                  </a:lnTo>
                  <a:lnTo>
                    <a:pt x="66" y="66"/>
                  </a:lnTo>
                  <a:lnTo>
                    <a:pt x="66" y="62"/>
                  </a:lnTo>
                  <a:lnTo>
                    <a:pt x="68" y="59"/>
                  </a:lnTo>
                  <a:lnTo>
                    <a:pt x="34" y="59"/>
                  </a:lnTo>
                  <a:lnTo>
                    <a:pt x="36" y="62"/>
                  </a:lnTo>
                  <a:lnTo>
                    <a:pt x="36" y="66"/>
                  </a:lnTo>
                  <a:lnTo>
                    <a:pt x="34" y="70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4" y="78"/>
                  </a:lnTo>
                  <a:lnTo>
                    <a:pt x="18" y="77"/>
                  </a:lnTo>
                  <a:lnTo>
                    <a:pt x="14" y="74"/>
                  </a:lnTo>
                  <a:lnTo>
                    <a:pt x="12" y="70"/>
                  </a:lnTo>
                  <a:lnTo>
                    <a:pt x="12" y="66"/>
                  </a:lnTo>
                  <a:lnTo>
                    <a:pt x="12" y="62"/>
                  </a:lnTo>
                  <a:lnTo>
                    <a:pt x="13" y="59"/>
                  </a:lnTo>
                  <a:lnTo>
                    <a:pt x="5" y="59"/>
                  </a:lnTo>
                  <a:lnTo>
                    <a:pt x="0" y="54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2FBC43A4-D383-4322-A653-DAA7C6776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1423" y="4657131"/>
              <a:ext cx="156460" cy="156460"/>
            </a:xfrm>
            <a:custGeom>
              <a:avLst/>
              <a:gdLst>
                <a:gd name="T0" fmla="*/ 66 w 105"/>
                <a:gd name="T1" fmla="*/ 34 h 105"/>
                <a:gd name="T2" fmla="*/ 57 w 105"/>
                <a:gd name="T3" fmla="*/ 46 h 105"/>
                <a:gd name="T4" fmla="*/ 64 w 105"/>
                <a:gd name="T5" fmla="*/ 45 h 105"/>
                <a:gd name="T6" fmla="*/ 66 w 105"/>
                <a:gd name="T7" fmla="*/ 49 h 105"/>
                <a:gd name="T8" fmla="*/ 65 w 105"/>
                <a:gd name="T9" fmla="*/ 54 h 105"/>
                <a:gd name="T10" fmla="*/ 60 w 105"/>
                <a:gd name="T11" fmla="*/ 64 h 105"/>
                <a:gd name="T12" fmla="*/ 56 w 105"/>
                <a:gd name="T13" fmla="*/ 66 h 105"/>
                <a:gd name="T14" fmla="*/ 53 w 105"/>
                <a:gd name="T15" fmla="*/ 62 h 105"/>
                <a:gd name="T16" fmla="*/ 50 w 105"/>
                <a:gd name="T17" fmla="*/ 53 h 105"/>
                <a:gd name="T18" fmla="*/ 48 w 105"/>
                <a:gd name="T19" fmla="*/ 40 h 105"/>
                <a:gd name="T20" fmla="*/ 40 w 105"/>
                <a:gd name="T21" fmla="*/ 32 h 105"/>
                <a:gd name="T22" fmla="*/ 33 w 105"/>
                <a:gd name="T23" fmla="*/ 36 h 105"/>
                <a:gd name="T24" fmla="*/ 28 w 105"/>
                <a:gd name="T25" fmla="*/ 40 h 105"/>
                <a:gd name="T26" fmla="*/ 22 w 105"/>
                <a:gd name="T27" fmla="*/ 45 h 105"/>
                <a:gd name="T28" fmla="*/ 21 w 105"/>
                <a:gd name="T29" fmla="*/ 46 h 105"/>
                <a:gd name="T30" fmla="*/ 24 w 105"/>
                <a:gd name="T31" fmla="*/ 49 h 105"/>
                <a:gd name="T32" fmla="*/ 28 w 105"/>
                <a:gd name="T33" fmla="*/ 48 h 105"/>
                <a:gd name="T34" fmla="*/ 30 w 105"/>
                <a:gd name="T35" fmla="*/ 48 h 105"/>
                <a:gd name="T36" fmla="*/ 36 w 105"/>
                <a:gd name="T37" fmla="*/ 62 h 105"/>
                <a:gd name="T38" fmla="*/ 41 w 105"/>
                <a:gd name="T39" fmla="*/ 80 h 105"/>
                <a:gd name="T40" fmla="*/ 45 w 105"/>
                <a:gd name="T41" fmla="*/ 85 h 105"/>
                <a:gd name="T42" fmla="*/ 52 w 105"/>
                <a:gd name="T43" fmla="*/ 86 h 105"/>
                <a:gd name="T44" fmla="*/ 61 w 105"/>
                <a:gd name="T45" fmla="*/ 80 h 105"/>
                <a:gd name="T46" fmla="*/ 78 w 105"/>
                <a:gd name="T47" fmla="*/ 58 h 105"/>
                <a:gd name="T48" fmla="*/ 84 w 105"/>
                <a:gd name="T49" fmla="*/ 37 h 105"/>
                <a:gd name="T50" fmla="*/ 73 w 105"/>
                <a:gd name="T51" fmla="*/ 32 h 105"/>
                <a:gd name="T52" fmla="*/ 69 w 105"/>
                <a:gd name="T53" fmla="*/ 2 h 105"/>
                <a:gd name="T54" fmla="*/ 96 w 105"/>
                <a:gd name="T55" fmla="*/ 21 h 105"/>
                <a:gd name="T56" fmla="*/ 105 w 105"/>
                <a:gd name="T57" fmla="*/ 53 h 105"/>
                <a:gd name="T58" fmla="*/ 96 w 105"/>
                <a:gd name="T59" fmla="*/ 84 h 105"/>
                <a:gd name="T60" fmla="*/ 69 w 105"/>
                <a:gd name="T61" fmla="*/ 102 h 105"/>
                <a:gd name="T62" fmla="*/ 36 w 105"/>
                <a:gd name="T63" fmla="*/ 102 h 105"/>
                <a:gd name="T64" fmla="*/ 10 w 105"/>
                <a:gd name="T65" fmla="*/ 84 h 105"/>
                <a:gd name="T66" fmla="*/ 0 w 105"/>
                <a:gd name="T67" fmla="*/ 53 h 105"/>
                <a:gd name="T68" fmla="*/ 10 w 105"/>
                <a:gd name="T69" fmla="*/ 21 h 105"/>
                <a:gd name="T70" fmla="*/ 36 w 105"/>
                <a:gd name="T71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05">
                  <a:moveTo>
                    <a:pt x="73" y="32"/>
                  </a:moveTo>
                  <a:lnTo>
                    <a:pt x="66" y="34"/>
                  </a:lnTo>
                  <a:lnTo>
                    <a:pt x="61" y="38"/>
                  </a:lnTo>
                  <a:lnTo>
                    <a:pt x="57" y="46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5" y="46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5" y="54"/>
                  </a:lnTo>
                  <a:lnTo>
                    <a:pt x="62" y="60"/>
                  </a:lnTo>
                  <a:lnTo>
                    <a:pt x="60" y="64"/>
                  </a:lnTo>
                  <a:lnTo>
                    <a:pt x="57" y="65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2"/>
                  </a:lnTo>
                  <a:lnTo>
                    <a:pt x="52" y="60"/>
                  </a:lnTo>
                  <a:lnTo>
                    <a:pt x="50" y="53"/>
                  </a:lnTo>
                  <a:lnTo>
                    <a:pt x="49" y="46"/>
                  </a:lnTo>
                  <a:lnTo>
                    <a:pt x="48" y="40"/>
                  </a:lnTo>
                  <a:lnTo>
                    <a:pt x="45" y="33"/>
                  </a:lnTo>
                  <a:lnTo>
                    <a:pt x="40" y="32"/>
                  </a:lnTo>
                  <a:lnTo>
                    <a:pt x="37" y="33"/>
                  </a:lnTo>
                  <a:lnTo>
                    <a:pt x="33" y="36"/>
                  </a:lnTo>
                  <a:lnTo>
                    <a:pt x="30" y="37"/>
                  </a:lnTo>
                  <a:lnTo>
                    <a:pt x="28" y="40"/>
                  </a:lnTo>
                  <a:lnTo>
                    <a:pt x="25" y="42"/>
                  </a:lnTo>
                  <a:lnTo>
                    <a:pt x="22" y="45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5" y="49"/>
                  </a:lnTo>
                  <a:lnTo>
                    <a:pt x="28" y="48"/>
                  </a:lnTo>
                  <a:lnTo>
                    <a:pt x="29" y="48"/>
                  </a:lnTo>
                  <a:lnTo>
                    <a:pt x="30" y="48"/>
                  </a:lnTo>
                  <a:lnTo>
                    <a:pt x="33" y="53"/>
                  </a:lnTo>
                  <a:lnTo>
                    <a:pt x="36" y="62"/>
                  </a:lnTo>
                  <a:lnTo>
                    <a:pt x="40" y="73"/>
                  </a:lnTo>
                  <a:lnTo>
                    <a:pt x="41" y="80"/>
                  </a:lnTo>
                  <a:lnTo>
                    <a:pt x="42" y="82"/>
                  </a:lnTo>
                  <a:lnTo>
                    <a:pt x="45" y="85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5"/>
                  </a:lnTo>
                  <a:lnTo>
                    <a:pt x="61" y="80"/>
                  </a:lnTo>
                  <a:lnTo>
                    <a:pt x="70" y="70"/>
                  </a:lnTo>
                  <a:lnTo>
                    <a:pt x="78" y="58"/>
                  </a:lnTo>
                  <a:lnTo>
                    <a:pt x="84" y="45"/>
                  </a:lnTo>
                  <a:lnTo>
                    <a:pt x="84" y="37"/>
                  </a:lnTo>
                  <a:lnTo>
                    <a:pt x="80" y="33"/>
                  </a:lnTo>
                  <a:lnTo>
                    <a:pt x="73" y="32"/>
                  </a:lnTo>
                  <a:close/>
                  <a:moveTo>
                    <a:pt x="53" y="0"/>
                  </a:moveTo>
                  <a:lnTo>
                    <a:pt x="69" y="2"/>
                  </a:lnTo>
                  <a:lnTo>
                    <a:pt x="84" y="9"/>
                  </a:lnTo>
                  <a:lnTo>
                    <a:pt x="96" y="21"/>
                  </a:lnTo>
                  <a:lnTo>
                    <a:pt x="102" y="36"/>
                  </a:lnTo>
                  <a:lnTo>
                    <a:pt x="105" y="53"/>
                  </a:lnTo>
                  <a:lnTo>
                    <a:pt x="102" y="69"/>
                  </a:lnTo>
                  <a:lnTo>
                    <a:pt x="96" y="84"/>
                  </a:lnTo>
                  <a:lnTo>
                    <a:pt x="84" y="96"/>
                  </a:lnTo>
                  <a:lnTo>
                    <a:pt x="69" y="102"/>
                  </a:lnTo>
                  <a:lnTo>
                    <a:pt x="53" y="105"/>
                  </a:lnTo>
                  <a:lnTo>
                    <a:pt x="36" y="102"/>
                  </a:lnTo>
                  <a:lnTo>
                    <a:pt x="21" y="96"/>
                  </a:lnTo>
                  <a:lnTo>
                    <a:pt x="10" y="84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2" y="36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70">
              <a:extLst>
                <a:ext uri="{FF2B5EF4-FFF2-40B4-BE49-F238E27FC236}">
                  <a16:creationId xmlns:a16="http://schemas.microsoft.com/office/drawing/2014/main" id="{86760647-A3D4-4911-BBEC-696A5485A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770" y="5403669"/>
              <a:ext cx="147520" cy="137088"/>
            </a:xfrm>
            <a:custGeom>
              <a:avLst/>
              <a:gdLst>
                <a:gd name="T0" fmla="*/ 41 w 99"/>
                <a:gd name="T1" fmla="*/ 14 h 92"/>
                <a:gd name="T2" fmla="*/ 28 w 99"/>
                <a:gd name="T3" fmla="*/ 18 h 92"/>
                <a:gd name="T4" fmla="*/ 19 w 99"/>
                <a:gd name="T5" fmla="*/ 26 h 92"/>
                <a:gd name="T6" fmla="*/ 13 w 99"/>
                <a:gd name="T7" fmla="*/ 35 h 92"/>
                <a:gd name="T8" fmla="*/ 13 w 99"/>
                <a:gd name="T9" fmla="*/ 46 h 92"/>
                <a:gd name="T10" fmla="*/ 20 w 99"/>
                <a:gd name="T11" fmla="*/ 56 h 92"/>
                <a:gd name="T12" fmla="*/ 28 w 99"/>
                <a:gd name="T13" fmla="*/ 63 h 92"/>
                <a:gd name="T14" fmla="*/ 31 w 99"/>
                <a:gd name="T15" fmla="*/ 70 h 92"/>
                <a:gd name="T16" fmla="*/ 33 w 99"/>
                <a:gd name="T17" fmla="*/ 71 h 92"/>
                <a:gd name="T18" fmla="*/ 39 w 99"/>
                <a:gd name="T19" fmla="*/ 68 h 92"/>
                <a:gd name="T20" fmla="*/ 44 w 99"/>
                <a:gd name="T21" fmla="*/ 67 h 92"/>
                <a:gd name="T22" fmla="*/ 57 w 99"/>
                <a:gd name="T23" fmla="*/ 67 h 92"/>
                <a:gd name="T24" fmla="*/ 71 w 99"/>
                <a:gd name="T25" fmla="*/ 63 h 92"/>
                <a:gd name="T26" fmla="*/ 81 w 99"/>
                <a:gd name="T27" fmla="*/ 55 h 92"/>
                <a:gd name="T28" fmla="*/ 85 w 99"/>
                <a:gd name="T29" fmla="*/ 46 h 92"/>
                <a:gd name="T30" fmla="*/ 85 w 99"/>
                <a:gd name="T31" fmla="*/ 35 h 92"/>
                <a:gd name="T32" fmla="*/ 81 w 99"/>
                <a:gd name="T33" fmla="*/ 26 h 92"/>
                <a:gd name="T34" fmla="*/ 71 w 99"/>
                <a:gd name="T35" fmla="*/ 18 h 92"/>
                <a:gd name="T36" fmla="*/ 57 w 99"/>
                <a:gd name="T37" fmla="*/ 14 h 92"/>
                <a:gd name="T38" fmla="*/ 49 w 99"/>
                <a:gd name="T39" fmla="*/ 0 h 92"/>
                <a:gd name="T40" fmla="*/ 84 w 99"/>
                <a:gd name="T41" fmla="*/ 12 h 92"/>
                <a:gd name="T42" fmla="*/ 99 w 99"/>
                <a:gd name="T43" fmla="*/ 40 h 92"/>
                <a:gd name="T44" fmla="*/ 84 w 99"/>
                <a:gd name="T45" fmla="*/ 68 h 92"/>
                <a:gd name="T46" fmla="*/ 49 w 99"/>
                <a:gd name="T47" fmla="*/ 80 h 92"/>
                <a:gd name="T48" fmla="*/ 31 w 99"/>
                <a:gd name="T49" fmla="*/ 87 h 92"/>
                <a:gd name="T50" fmla="*/ 7 w 99"/>
                <a:gd name="T51" fmla="*/ 92 h 92"/>
                <a:gd name="T52" fmla="*/ 11 w 99"/>
                <a:gd name="T53" fmla="*/ 87 h 92"/>
                <a:gd name="T54" fmla="*/ 17 w 99"/>
                <a:gd name="T55" fmla="*/ 79 h 92"/>
                <a:gd name="T56" fmla="*/ 19 w 99"/>
                <a:gd name="T57" fmla="*/ 71 h 92"/>
                <a:gd name="T58" fmla="*/ 3 w 99"/>
                <a:gd name="T59" fmla="*/ 52 h 92"/>
                <a:gd name="T60" fmla="*/ 4 w 99"/>
                <a:gd name="T61" fmla="*/ 24 h 92"/>
                <a:gd name="T62" fmla="*/ 31 w 99"/>
                <a:gd name="T63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9" h="92">
                  <a:moveTo>
                    <a:pt x="49" y="12"/>
                  </a:moveTo>
                  <a:lnTo>
                    <a:pt x="41" y="14"/>
                  </a:lnTo>
                  <a:lnTo>
                    <a:pt x="35" y="15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9" y="26"/>
                  </a:lnTo>
                  <a:lnTo>
                    <a:pt x="15" y="30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13" y="46"/>
                  </a:lnTo>
                  <a:lnTo>
                    <a:pt x="16" y="51"/>
                  </a:lnTo>
                  <a:lnTo>
                    <a:pt x="20" y="56"/>
                  </a:lnTo>
                  <a:lnTo>
                    <a:pt x="25" y="60"/>
                  </a:lnTo>
                  <a:lnTo>
                    <a:pt x="28" y="63"/>
                  </a:lnTo>
                  <a:lnTo>
                    <a:pt x="29" y="66"/>
                  </a:lnTo>
                  <a:lnTo>
                    <a:pt x="31" y="70"/>
                  </a:lnTo>
                  <a:lnTo>
                    <a:pt x="31" y="72"/>
                  </a:lnTo>
                  <a:lnTo>
                    <a:pt x="33" y="71"/>
                  </a:lnTo>
                  <a:lnTo>
                    <a:pt x="36" y="68"/>
                  </a:lnTo>
                  <a:lnTo>
                    <a:pt x="39" y="68"/>
                  </a:lnTo>
                  <a:lnTo>
                    <a:pt x="41" y="67"/>
                  </a:lnTo>
                  <a:lnTo>
                    <a:pt x="44" y="67"/>
                  </a:lnTo>
                  <a:lnTo>
                    <a:pt x="49" y="68"/>
                  </a:lnTo>
                  <a:lnTo>
                    <a:pt x="57" y="67"/>
                  </a:lnTo>
                  <a:lnTo>
                    <a:pt x="65" y="66"/>
                  </a:lnTo>
                  <a:lnTo>
                    <a:pt x="71" y="63"/>
                  </a:lnTo>
                  <a:lnTo>
                    <a:pt x="76" y="59"/>
                  </a:lnTo>
                  <a:lnTo>
                    <a:pt x="81" y="55"/>
                  </a:lnTo>
                  <a:lnTo>
                    <a:pt x="84" y="50"/>
                  </a:lnTo>
                  <a:lnTo>
                    <a:pt x="85" y="46"/>
                  </a:lnTo>
                  <a:lnTo>
                    <a:pt x="87" y="40"/>
                  </a:lnTo>
                  <a:lnTo>
                    <a:pt x="85" y="35"/>
                  </a:lnTo>
                  <a:lnTo>
                    <a:pt x="84" y="30"/>
                  </a:lnTo>
                  <a:lnTo>
                    <a:pt x="81" y="26"/>
                  </a:lnTo>
                  <a:lnTo>
                    <a:pt x="76" y="22"/>
                  </a:lnTo>
                  <a:lnTo>
                    <a:pt x="71" y="18"/>
                  </a:lnTo>
                  <a:lnTo>
                    <a:pt x="65" y="15"/>
                  </a:lnTo>
                  <a:lnTo>
                    <a:pt x="57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9" y="3"/>
                  </a:lnTo>
                  <a:lnTo>
                    <a:pt x="84" y="12"/>
                  </a:lnTo>
                  <a:lnTo>
                    <a:pt x="95" y="24"/>
                  </a:lnTo>
                  <a:lnTo>
                    <a:pt x="99" y="40"/>
                  </a:lnTo>
                  <a:lnTo>
                    <a:pt x="95" y="55"/>
                  </a:lnTo>
                  <a:lnTo>
                    <a:pt x="84" y="68"/>
                  </a:lnTo>
                  <a:lnTo>
                    <a:pt x="69" y="76"/>
                  </a:lnTo>
                  <a:lnTo>
                    <a:pt x="49" y="80"/>
                  </a:lnTo>
                  <a:lnTo>
                    <a:pt x="41" y="79"/>
                  </a:lnTo>
                  <a:lnTo>
                    <a:pt x="31" y="87"/>
                  </a:lnTo>
                  <a:lnTo>
                    <a:pt x="19" y="91"/>
                  </a:lnTo>
                  <a:lnTo>
                    <a:pt x="7" y="92"/>
                  </a:lnTo>
                  <a:lnTo>
                    <a:pt x="7" y="90"/>
                  </a:lnTo>
                  <a:lnTo>
                    <a:pt x="11" y="87"/>
                  </a:lnTo>
                  <a:lnTo>
                    <a:pt x="15" y="83"/>
                  </a:lnTo>
                  <a:lnTo>
                    <a:pt x="17" y="79"/>
                  </a:lnTo>
                  <a:lnTo>
                    <a:pt x="19" y="74"/>
                  </a:lnTo>
                  <a:lnTo>
                    <a:pt x="19" y="71"/>
                  </a:lnTo>
                  <a:lnTo>
                    <a:pt x="9" y="63"/>
                  </a:lnTo>
                  <a:lnTo>
                    <a:pt x="3" y="52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5" y="12"/>
                  </a:lnTo>
                  <a:lnTo>
                    <a:pt x="31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71">
              <a:extLst>
                <a:ext uri="{FF2B5EF4-FFF2-40B4-BE49-F238E27FC236}">
                  <a16:creationId xmlns:a16="http://schemas.microsoft.com/office/drawing/2014/main" id="{26C8D6CB-67D0-4281-A1CA-F81D7B6C7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1121" y="4168381"/>
              <a:ext cx="141559" cy="141559"/>
            </a:xfrm>
            <a:custGeom>
              <a:avLst/>
              <a:gdLst>
                <a:gd name="T0" fmla="*/ 37 w 95"/>
                <a:gd name="T1" fmla="*/ 16 h 95"/>
                <a:gd name="T2" fmla="*/ 29 w 95"/>
                <a:gd name="T3" fmla="*/ 20 h 95"/>
                <a:gd name="T4" fmla="*/ 24 w 95"/>
                <a:gd name="T5" fmla="*/ 28 h 95"/>
                <a:gd name="T6" fmla="*/ 24 w 95"/>
                <a:gd name="T7" fmla="*/ 42 h 95"/>
                <a:gd name="T8" fmla="*/ 38 w 95"/>
                <a:gd name="T9" fmla="*/ 51 h 95"/>
                <a:gd name="T10" fmla="*/ 50 w 95"/>
                <a:gd name="T11" fmla="*/ 54 h 95"/>
                <a:gd name="T12" fmla="*/ 57 w 95"/>
                <a:gd name="T13" fmla="*/ 56 h 95"/>
                <a:gd name="T14" fmla="*/ 60 w 95"/>
                <a:gd name="T15" fmla="*/ 60 h 95"/>
                <a:gd name="T16" fmla="*/ 58 w 95"/>
                <a:gd name="T17" fmla="*/ 66 h 95"/>
                <a:gd name="T18" fmla="*/ 53 w 95"/>
                <a:gd name="T19" fmla="*/ 70 h 95"/>
                <a:gd name="T20" fmla="*/ 46 w 95"/>
                <a:gd name="T21" fmla="*/ 70 h 95"/>
                <a:gd name="T22" fmla="*/ 40 w 95"/>
                <a:gd name="T23" fmla="*/ 67 h 95"/>
                <a:gd name="T24" fmla="*/ 37 w 95"/>
                <a:gd name="T25" fmla="*/ 64 h 95"/>
                <a:gd name="T26" fmla="*/ 33 w 95"/>
                <a:gd name="T27" fmla="*/ 60 h 95"/>
                <a:gd name="T28" fmla="*/ 26 w 95"/>
                <a:gd name="T29" fmla="*/ 59 h 95"/>
                <a:gd name="T30" fmla="*/ 22 w 95"/>
                <a:gd name="T31" fmla="*/ 62 h 95"/>
                <a:gd name="T32" fmla="*/ 22 w 95"/>
                <a:gd name="T33" fmla="*/ 68 h 95"/>
                <a:gd name="T34" fmla="*/ 32 w 95"/>
                <a:gd name="T35" fmla="*/ 78 h 95"/>
                <a:gd name="T36" fmla="*/ 52 w 95"/>
                <a:gd name="T37" fmla="*/ 80 h 95"/>
                <a:gd name="T38" fmla="*/ 70 w 95"/>
                <a:gd name="T39" fmla="*/ 72 h 95"/>
                <a:gd name="T40" fmla="*/ 73 w 95"/>
                <a:gd name="T41" fmla="*/ 55 h 95"/>
                <a:gd name="T42" fmla="*/ 61 w 95"/>
                <a:gd name="T43" fmla="*/ 44 h 95"/>
                <a:gd name="T44" fmla="*/ 42 w 95"/>
                <a:gd name="T45" fmla="*/ 39 h 95"/>
                <a:gd name="T46" fmla="*/ 36 w 95"/>
                <a:gd name="T47" fmla="*/ 36 h 95"/>
                <a:gd name="T48" fmla="*/ 36 w 95"/>
                <a:gd name="T49" fmla="*/ 31 h 95"/>
                <a:gd name="T50" fmla="*/ 40 w 95"/>
                <a:gd name="T51" fmla="*/ 27 h 95"/>
                <a:gd name="T52" fmla="*/ 46 w 95"/>
                <a:gd name="T53" fmla="*/ 26 h 95"/>
                <a:gd name="T54" fmla="*/ 56 w 95"/>
                <a:gd name="T55" fmla="*/ 28 h 95"/>
                <a:gd name="T56" fmla="*/ 62 w 95"/>
                <a:gd name="T57" fmla="*/ 34 h 95"/>
                <a:gd name="T58" fmla="*/ 66 w 95"/>
                <a:gd name="T59" fmla="*/ 36 h 95"/>
                <a:gd name="T60" fmla="*/ 70 w 95"/>
                <a:gd name="T61" fmla="*/ 34 h 95"/>
                <a:gd name="T62" fmla="*/ 72 w 95"/>
                <a:gd name="T63" fmla="*/ 28 h 95"/>
                <a:gd name="T64" fmla="*/ 68 w 95"/>
                <a:gd name="T65" fmla="*/ 23 h 95"/>
                <a:gd name="T66" fmla="*/ 53 w 95"/>
                <a:gd name="T67" fmla="*/ 15 h 95"/>
                <a:gd name="T68" fmla="*/ 26 w 95"/>
                <a:gd name="T69" fmla="*/ 0 h 95"/>
                <a:gd name="T70" fmla="*/ 37 w 95"/>
                <a:gd name="T71" fmla="*/ 3 h 95"/>
                <a:gd name="T72" fmla="*/ 48 w 95"/>
                <a:gd name="T73" fmla="*/ 4 h 95"/>
                <a:gd name="T74" fmla="*/ 80 w 95"/>
                <a:gd name="T75" fmla="*/ 18 h 95"/>
                <a:gd name="T76" fmla="*/ 92 w 95"/>
                <a:gd name="T77" fmla="*/ 48 h 95"/>
                <a:gd name="T78" fmla="*/ 94 w 95"/>
                <a:gd name="T79" fmla="*/ 59 h 95"/>
                <a:gd name="T80" fmla="*/ 95 w 95"/>
                <a:gd name="T81" fmla="*/ 68 h 95"/>
                <a:gd name="T82" fmla="*/ 84 w 95"/>
                <a:gd name="T83" fmla="*/ 91 h 95"/>
                <a:gd name="T84" fmla="*/ 65 w 95"/>
                <a:gd name="T85" fmla="*/ 95 h 95"/>
                <a:gd name="T86" fmla="*/ 56 w 95"/>
                <a:gd name="T87" fmla="*/ 91 h 95"/>
                <a:gd name="T88" fmla="*/ 30 w 95"/>
                <a:gd name="T89" fmla="*/ 88 h 95"/>
                <a:gd name="T90" fmla="*/ 8 w 95"/>
                <a:gd name="T91" fmla="*/ 66 h 95"/>
                <a:gd name="T92" fmla="*/ 5 w 95"/>
                <a:gd name="T93" fmla="*/ 42 h 95"/>
                <a:gd name="T94" fmla="*/ 1 w 95"/>
                <a:gd name="T95" fmla="*/ 32 h 95"/>
                <a:gd name="T96" fmla="*/ 4 w 95"/>
                <a:gd name="T97" fmla="*/ 14 h 95"/>
                <a:gd name="T98" fmla="*/ 26 w 95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5">
                  <a:moveTo>
                    <a:pt x="42" y="15"/>
                  </a:moveTo>
                  <a:lnTo>
                    <a:pt x="37" y="16"/>
                  </a:lnTo>
                  <a:lnTo>
                    <a:pt x="33" y="18"/>
                  </a:lnTo>
                  <a:lnTo>
                    <a:pt x="29" y="20"/>
                  </a:lnTo>
                  <a:lnTo>
                    <a:pt x="26" y="24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8" y="51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3" y="55"/>
                  </a:lnTo>
                  <a:lnTo>
                    <a:pt x="57" y="56"/>
                  </a:lnTo>
                  <a:lnTo>
                    <a:pt x="58" y="58"/>
                  </a:lnTo>
                  <a:lnTo>
                    <a:pt x="60" y="60"/>
                  </a:lnTo>
                  <a:lnTo>
                    <a:pt x="60" y="63"/>
                  </a:lnTo>
                  <a:lnTo>
                    <a:pt x="58" y="66"/>
                  </a:lnTo>
                  <a:lnTo>
                    <a:pt x="56" y="68"/>
                  </a:lnTo>
                  <a:lnTo>
                    <a:pt x="53" y="70"/>
                  </a:lnTo>
                  <a:lnTo>
                    <a:pt x="49" y="70"/>
                  </a:lnTo>
                  <a:lnTo>
                    <a:pt x="46" y="70"/>
                  </a:lnTo>
                  <a:lnTo>
                    <a:pt x="42" y="68"/>
                  </a:lnTo>
                  <a:lnTo>
                    <a:pt x="40" y="67"/>
                  </a:lnTo>
                  <a:lnTo>
                    <a:pt x="38" y="67"/>
                  </a:lnTo>
                  <a:lnTo>
                    <a:pt x="37" y="64"/>
                  </a:lnTo>
                  <a:lnTo>
                    <a:pt x="34" y="63"/>
                  </a:lnTo>
                  <a:lnTo>
                    <a:pt x="33" y="60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2" y="62"/>
                  </a:lnTo>
                  <a:lnTo>
                    <a:pt x="21" y="64"/>
                  </a:lnTo>
                  <a:lnTo>
                    <a:pt x="22" y="68"/>
                  </a:lnTo>
                  <a:lnTo>
                    <a:pt x="25" y="72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52" y="80"/>
                  </a:lnTo>
                  <a:lnTo>
                    <a:pt x="62" y="78"/>
                  </a:lnTo>
                  <a:lnTo>
                    <a:pt x="70" y="72"/>
                  </a:lnTo>
                  <a:lnTo>
                    <a:pt x="74" y="64"/>
                  </a:lnTo>
                  <a:lnTo>
                    <a:pt x="73" y="55"/>
                  </a:lnTo>
                  <a:lnTo>
                    <a:pt x="69" y="48"/>
                  </a:lnTo>
                  <a:lnTo>
                    <a:pt x="61" y="44"/>
                  </a:lnTo>
                  <a:lnTo>
                    <a:pt x="52" y="42"/>
                  </a:lnTo>
                  <a:lnTo>
                    <a:pt x="42" y="39"/>
                  </a:lnTo>
                  <a:lnTo>
                    <a:pt x="38" y="38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1"/>
                  </a:lnTo>
                  <a:lnTo>
                    <a:pt x="37" y="30"/>
                  </a:lnTo>
                  <a:lnTo>
                    <a:pt x="40" y="27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52" y="27"/>
                  </a:lnTo>
                  <a:lnTo>
                    <a:pt x="56" y="28"/>
                  </a:lnTo>
                  <a:lnTo>
                    <a:pt x="58" y="31"/>
                  </a:lnTo>
                  <a:lnTo>
                    <a:pt x="62" y="34"/>
                  </a:lnTo>
                  <a:lnTo>
                    <a:pt x="64" y="35"/>
                  </a:lnTo>
                  <a:lnTo>
                    <a:pt x="66" y="36"/>
                  </a:lnTo>
                  <a:lnTo>
                    <a:pt x="69" y="35"/>
                  </a:lnTo>
                  <a:lnTo>
                    <a:pt x="70" y="34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0" y="26"/>
                  </a:lnTo>
                  <a:lnTo>
                    <a:pt x="68" y="23"/>
                  </a:lnTo>
                  <a:lnTo>
                    <a:pt x="61" y="18"/>
                  </a:lnTo>
                  <a:lnTo>
                    <a:pt x="53" y="15"/>
                  </a:lnTo>
                  <a:lnTo>
                    <a:pt x="42" y="15"/>
                  </a:lnTo>
                  <a:close/>
                  <a:moveTo>
                    <a:pt x="26" y="0"/>
                  </a:moveTo>
                  <a:lnTo>
                    <a:pt x="32" y="2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8" y="4"/>
                  </a:lnTo>
                  <a:lnTo>
                    <a:pt x="65" y="7"/>
                  </a:lnTo>
                  <a:lnTo>
                    <a:pt x="80" y="18"/>
                  </a:lnTo>
                  <a:lnTo>
                    <a:pt x="89" y="31"/>
                  </a:lnTo>
                  <a:lnTo>
                    <a:pt x="92" y="48"/>
                  </a:lnTo>
                  <a:lnTo>
                    <a:pt x="92" y="54"/>
                  </a:lnTo>
                  <a:lnTo>
                    <a:pt x="94" y="59"/>
                  </a:lnTo>
                  <a:lnTo>
                    <a:pt x="95" y="63"/>
                  </a:lnTo>
                  <a:lnTo>
                    <a:pt x="95" y="68"/>
                  </a:lnTo>
                  <a:lnTo>
                    <a:pt x="93" y="82"/>
                  </a:lnTo>
                  <a:lnTo>
                    <a:pt x="84" y="91"/>
                  </a:lnTo>
                  <a:lnTo>
                    <a:pt x="70" y="95"/>
                  </a:lnTo>
                  <a:lnTo>
                    <a:pt x="65" y="95"/>
                  </a:lnTo>
                  <a:lnTo>
                    <a:pt x="60" y="94"/>
                  </a:lnTo>
                  <a:lnTo>
                    <a:pt x="56" y="91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7" y="79"/>
                  </a:lnTo>
                  <a:lnTo>
                    <a:pt x="8" y="66"/>
                  </a:lnTo>
                  <a:lnTo>
                    <a:pt x="4" y="48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4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72">
              <a:extLst>
                <a:ext uri="{FF2B5EF4-FFF2-40B4-BE49-F238E27FC236}">
                  <a16:creationId xmlns:a16="http://schemas.microsoft.com/office/drawing/2014/main" id="{632B16D6-2E09-40F7-A30F-2B8999D58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4162" y="4886606"/>
              <a:ext cx="144539" cy="143049"/>
            </a:xfrm>
            <a:custGeom>
              <a:avLst/>
              <a:gdLst>
                <a:gd name="T0" fmla="*/ 63 w 97"/>
                <a:gd name="T1" fmla="*/ 12 h 96"/>
                <a:gd name="T2" fmla="*/ 85 w 97"/>
                <a:gd name="T3" fmla="*/ 32 h 96"/>
                <a:gd name="T4" fmla="*/ 82 w 97"/>
                <a:gd name="T5" fmla="*/ 65 h 96"/>
                <a:gd name="T6" fmla="*/ 69 w 97"/>
                <a:gd name="T7" fmla="*/ 68 h 96"/>
                <a:gd name="T8" fmla="*/ 57 w 97"/>
                <a:gd name="T9" fmla="*/ 72 h 96"/>
                <a:gd name="T10" fmla="*/ 43 w 97"/>
                <a:gd name="T11" fmla="*/ 77 h 96"/>
                <a:gd name="T12" fmla="*/ 33 w 97"/>
                <a:gd name="T13" fmla="*/ 84 h 96"/>
                <a:gd name="T14" fmla="*/ 23 w 97"/>
                <a:gd name="T15" fmla="*/ 91 h 96"/>
                <a:gd name="T16" fmla="*/ 17 w 97"/>
                <a:gd name="T17" fmla="*/ 95 h 96"/>
                <a:gd name="T18" fmla="*/ 15 w 97"/>
                <a:gd name="T19" fmla="*/ 96 h 96"/>
                <a:gd name="T20" fmla="*/ 10 w 97"/>
                <a:gd name="T21" fmla="*/ 91 h 96"/>
                <a:gd name="T22" fmla="*/ 35 w 97"/>
                <a:gd name="T23" fmla="*/ 65 h 96"/>
                <a:gd name="T24" fmla="*/ 39 w 97"/>
                <a:gd name="T25" fmla="*/ 65 h 96"/>
                <a:gd name="T26" fmla="*/ 42 w 97"/>
                <a:gd name="T27" fmla="*/ 65 h 96"/>
                <a:gd name="T28" fmla="*/ 46 w 97"/>
                <a:gd name="T29" fmla="*/ 63 h 96"/>
                <a:gd name="T30" fmla="*/ 47 w 97"/>
                <a:gd name="T31" fmla="*/ 60 h 96"/>
                <a:gd name="T32" fmla="*/ 49 w 97"/>
                <a:gd name="T33" fmla="*/ 57 h 96"/>
                <a:gd name="T34" fmla="*/ 47 w 97"/>
                <a:gd name="T35" fmla="*/ 53 h 96"/>
                <a:gd name="T36" fmla="*/ 46 w 97"/>
                <a:gd name="T37" fmla="*/ 51 h 96"/>
                <a:gd name="T38" fmla="*/ 42 w 97"/>
                <a:gd name="T39" fmla="*/ 48 h 96"/>
                <a:gd name="T40" fmla="*/ 39 w 97"/>
                <a:gd name="T41" fmla="*/ 48 h 96"/>
                <a:gd name="T42" fmla="*/ 35 w 97"/>
                <a:gd name="T43" fmla="*/ 48 h 96"/>
                <a:gd name="T44" fmla="*/ 33 w 97"/>
                <a:gd name="T45" fmla="*/ 51 h 96"/>
                <a:gd name="T46" fmla="*/ 31 w 97"/>
                <a:gd name="T47" fmla="*/ 53 h 96"/>
                <a:gd name="T48" fmla="*/ 30 w 97"/>
                <a:gd name="T49" fmla="*/ 57 h 96"/>
                <a:gd name="T50" fmla="*/ 30 w 97"/>
                <a:gd name="T51" fmla="*/ 60 h 96"/>
                <a:gd name="T52" fmla="*/ 5 w 97"/>
                <a:gd name="T53" fmla="*/ 87 h 96"/>
                <a:gd name="T54" fmla="*/ 0 w 97"/>
                <a:gd name="T55" fmla="*/ 81 h 96"/>
                <a:gd name="T56" fmla="*/ 2 w 97"/>
                <a:gd name="T57" fmla="*/ 79 h 96"/>
                <a:gd name="T58" fmla="*/ 6 w 97"/>
                <a:gd name="T59" fmla="*/ 72 h 96"/>
                <a:gd name="T60" fmla="*/ 11 w 97"/>
                <a:gd name="T61" fmla="*/ 64 h 96"/>
                <a:gd name="T62" fmla="*/ 18 w 97"/>
                <a:gd name="T63" fmla="*/ 52 h 96"/>
                <a:gd name="T64" fmla="*/ 23 w 97"/>
                <a:gd name="T65" fmla="*/ 40 h 96"/>
                <a:gd name="T66" fmla="*/ 29 w 97"/>
                <a:gd name="T67" fmla="*/ 27 h 96"/>
                <a:gd name="T68" fmla="*/ 30 w 97"/>
                <a:gd name="T69" fmla="*/ 15 h 96"/>
                <a:gd name="T70" fmla="*/ 63 w 97"/>
                <a:gd name="T71" fmla="*/ 12 h 96"/>
                <a:gd name="T72" fmla="*/ 75 w 97"/>
                <a:gd name="T73" fmla="*/ 0 h 96"/>
                <a:gd name="T74" fmla="*/ 97 w 97"/>
                <a:gd name="T75" fmla="*/ 20 h 96"/>
                <a:gd name="T76" fmla="*/ 90 w 97"/>
                <a:gd name="T77" fmla="*/ 27 h 96"/>
                <a:gd name="T78" fmla="*/ 69 w 97"/>
                <a:gd name="T79" fmla="*/ 5 h 96"/>
                <a:gd name="T80" fmla="*/ 75 w 97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6">
                  <a:moveTo>
                    <a:pt x="63" y="12"/>
                  </a:moveTo>
                  <a:lnTo>
                    <a:pt x="85" y="32"/>
                  </a:lnTo>
                  <a:lnTo>
                    <a:pt x="82" y="65"/>
                  </a:lnTo>
                  <a:lnTo>
                    <a:pt x="69" y="68"/>
                  </a:lnTo>
                  <a:lnTo>
                    <a:pt x="57" y="72"/>
                  </a:lnTo>
                  <a:lnTo>
                    <a:pt x="43" y="77"/>
                  </a:lnTo>
                  <a:lnTo>
                    <a:pt x="33" y="84"/>
                  </a:lnTo>
                  <a:lnTo>
                    <a:pt x="23" y="91"/>
                  </a:lnTo>
                  <a:lnTo>
                    <a:pt x="17" y="95"/>
                  </a:lnTo>
                  <a:lnTo>
                    <a:pt x="15" y="96"/>
                  </a:lnTo>
                  <a:lnTo>
                    <a:pt x="10" y="91"/>
                  </a:lnTo>
                  <a:lnTo>
                    <a:pt x="35" y="65"/>
                  </a:lnTo>
                  <a:lnTo>
                    <a:pt x="39" y="65"/>
                  </a:lnTo>
                  <a:lnTo>
                    <a:pt x="42" y="65"/>
                  </a:lnTo>
                  <a:lnTo>
                    <a:pt x="46" y="63"/>
                  </a:lnTo>
                  <a:lnTo>
                    <a:pt x="47" y="60"/>
                  </a:lnTo>
                  <a:lnTo>
                    <a:pt x="49" y="57"/>
                  </a:lnTo>
                  <a:lnTo>
                    <a:pt x="47" y="53"/>
                  </a:lnTo>
                  <a:lnTo>
                    <a:pt x="46" y="51"/>
                  </a:lnTo>
                  <a:lnTo>
                    <a:pt x="42" y="48"/>
                  </a:lnTo>
                  <a:lnTo>
                    <a:pt x="39" y="48"/>
                  </a:lnTo>
                  <a:lnTo>
                    <a:pt x="35" y="48"/>
                  </a:lnTo>
                  <a:lnTo>
                    <a:pt x="33" y="51"/>
                  </a:lnTo>
                  <a:lnTo>
                    <a:pt x="31" y="53"/>
                  </a:lnTo>
                  <a:lnTo>
                    <a:pt x="30" y="57"/>
                  </a:lnTo>
                  <a:lnTo>
                    <a:pt x="30" y="60"/>
                  </a:lnTo>
                  <a:lnTo>
                    <a:pt x="5" y="87"/>
                  </a:lnTo>
                  <a:lnTo>
                    <a:pt x="0" y="81"/>
                  </a:lnTo>
                  <a:lnTo>
                    <a:pt x="2" y="79"/>
                  </a:lnTo>
                  <a:lnTo>
                    <a:pt x="6" y="72"/>
                  </a:lnTo>
                  <a:lnTo>
                    <a:pt x="11" y="64"/>
                  </a:lnTo>
                  <a:lnTo>
                    <a:pt x="18" y="52"/>
                  </a:lnTo>
                  <a:lnTo>
                    <a:pt x="23" y="40"/>
                  </a:lnTo>
                  <a:lnTo>
                    <a:pt x="29" y="27"/>
                  </a:lnTo>
                  <a:lnTo>
                    <a:pt x="30" y="15"/>
                  </a:lnTo>
                  <a:lnTo>
                    <a:pt x="63" y="12"/>
                  </a:lnTo>
                  <a:close/>
                  <a:moveTo>
                    <a:pt x="75" y="0"/>
                  </a:moveTo>
                  <a:lnTo>
                    <a:pt x="97" y="20"/>
                  </a:lnTo>
                  <a:lnTo>
                    <a:pt x="90" y="27"/>
                  </a:lnTo>
                  <a:lnTo>
                    <a:pt x="6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73">
              <a:extLst>
                <a:ext uri="{FF2B5EF4-FFF2-40B4-BE49-F238E27FC236}">
                  <a16:creationId xmlns:a16="http://schemas.microsoft.com/office/drawing/2014/main" id="{B39338E6-187F-4B49-ABA5-441EC2E2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841" y="4458949"/>
              <a:ext cx="83445" cy="110267"/>
            </a:xfrm>
            <a:custGeom>
              <a:avLst/>
              <a:gdLst>
                <a:gd name="T0" fmla="*/ 43 w 56"/>
                <a:gd name="T1" fmla="*/ 32 h 74"/>
                <a:gd name="T2" fmla="*/ 43 w 56"/>
                <a:gd name="T3" fmla="*/ 36 h 74"/>
                <a:gd name="T4" fmla="*/ 40 w 56"/>
                <a:gd name="T5" fmla="*/ 48 h 74"/>
                <a:gd name="T6" fmla="*/ 35 w 56"/>
                <a:gd name="T7" fmla="*/ 57 h 74"/>
                <a:gd name="T8" fmla="*/ 25 w 56"/>
                <a:gd name="T9" fmla="*/ 65 h 74"/>
                <a:gd name="T10" fmla="*/ 28 w 56"/>
                <a:gd name="T11" fmla="*/ 65 h 74"/>
                <a:gd name="T12" fmla="*/ 33 w 56"/>
                <a:gd name="T13" fmla="*/ 65 h 74"/>
                <a:gd name="T14" fmla="*/ 37 w 56"/>
                <a:gd name="T15" fmla="*/ 62 h 74"/>
                <a:gd name="T16" fmla="*/ 41 w 56"/>
                <a:gd name="T17" fmla="*/ 60 h 74"/>
                <a:gd name="T18" fmla="*/ 44 w 56"/>
                <a:gd name="T19" fmla="*/ 56 h 74"/>
                <a:gd name="T20" fmla="*/ 47 w 56"/>
                <a:gd name="T21" fmla="*/ 52 h 74"/>
                <a:gd name="T22" fmla="*/ 47 w 56"/>
                <a:gd name="T23" fmla="*/ 46 h 74"/>
                <a:gd name="T24" fmla="*/ 47 w 56"/>
                <a:gd name="T25" fmla="*/ 46 h 74"/>
                <a:gd name="T26" fmla="*/ 47 w 56"/>
                <a:gd name="T27" fmla="*/ 46 h 74"/>
                <a:gd name="T28" fmla="*/ 47 w 56"/>
                <a:gd name="T29" fmla="*/ 46 h 74"/>
                <a:gd name="T30" fmla="*/ 47 w 56"/>
                <a:gd name="T31" fmla="*/ 46 h 74"/>
                <a:gd name="T32" fmla="*/ 47 w 56"/>
                <a:gd name="T33" fmla="*/ 41 h 74"/>
                <a:gd name="T34" fmla="*/ 45 w 56"/>
                <a:gd name="T35" fmla="*/ 36 h 74"/>
                <a:gd name="T36" fmla="*/ 43 w 56"/>
                <a:gd name="T37" fmla="*/ 32 h 74"/>
                <a:gd name="T38" fmla="*/ 28 w 56"/>
                <a:gd name="T39" fmla="*/ 0 h 74"/>
                <a:gd name="T40" fmla="*/ 31 w 56"/>
                <a:gd name="T41" fmla="*/ 2 h 74"/>
                <a:gd name="T42" fmla="*/ 36 w 56"/>
                <a:gd name="T43" fmla="*/ 6 h 74"/>
                <a:gd name="T44" fmla="*/ 43 w 56"/>
                <a:gd name="T45" fmla="*/ 14 h 74"/>
                <a:gd name="T46" fmla="*/ 49 w 56"/>
                <a:gd name="T47" fmla="*/ 24 h 74"/>
                <a:gd name="T48" fmla="*/ 55 w 56"/>
                <a:gd name="T49" fmla="*/ 34 h 74"/>
                <a:gd name="T50" fmla="*/ 56 w 56"/>
                <a:gd name="T51" fmla="*/ 45 h 74"/>
                <a:gd name="T52" fmla="*/ 56 w 56"/>
                <a:gd name="T53" fmla="*/ 46 h 74"/>
                <a:gd name="T54" fmla="*/ 56 w 56"/>
                <a:gd name="T55" fmla="*/ 46 h 74"/>
                <a:gd name="T56" fmla="*/ 56 w 56"/>
                <a:gd name="T57" fmla="*/ 46 h 74"/>
                <a:gd name="T58" fmla="*/ 56 w 56"/>
                <a:gd name="T59" fmla="*/ 46 h 74"/>
                <a:gd name="T60" fmla="*/ 56 w 56"/>
                <a:gd name="T61" fmla="*/ 48 h 74"/>
                <a:gd name="T62" fmla="*/ 52 w 56"/>
                <a:gd name="T63" fmla="*/ 61 h 74"/>
                <a:gd name="T64" fmla="*/ 43 w 56"/>
                <a:gd name="T65" fmla="*/ 70 h 74"/>
                <a:gd name="T66" fmla="*/ 28 w 56"/>
                <a:gd name="T67" fmla="*/ 74 h 74"/>
                <a:gd name="T68" fmla="*/ 15 w 56"/>
                <a:gd name="T69" fmla="*/ 70 h 74"/>
                <a:gd name="T70" fmla="*/ 4 w 56"/>
                <a:gd name="T71" fmla="*/ 61 h 74"/>
                <a:gd name="T72" fmla="*/ 0 w 56"/>
                <a:gd name="T73" fmla="*/ 48 h 74"/>
                <a:gd name="T74" fmla="*/ 0 w 56"/>
                <a:gd name="T75" fmla="*/ 46 h 74"/>
                <a:gd name="T76" fmla="*/ 0 w 56"/>
                <a:gd name="T77" fmla="*/ 46 h 74"/>
                <a:gd name="T78" fmla="*/ 0 w 56"/>
                <a:gd name="T79" fmla="*/ 46 h 74"/>
                <a:gd name="T80" fmla="*/ 0 w 56"/>
                <a:gd name="T81" fmla="*/ 46 h 74"/>
                <a:gd name="T82" fmla="*/ 0 w 56"/>
                <a:gd name="T83" fmla="*/ 45 h 74"/>
                <a:gd name="T84" fmla="*/ 3 w 56"/>
                <a:gd name="T85" fmla="*/ 34 h 74"/>
                <a:gd name="T86" fmla="*/ 8 w 56"/>
                <a:gd name="T87" fmla="*/ 24 h 74"/>
                <a:gd name="T88" fmla="*/ 15 w 56"/>
                <a:gd name="T89" fmla="*/ 14 h 74"/>
                <a:gd name="T90" fmla="*/ 21 w 56"/>
                <a:gd name="T91" fmla="*/ 6 h 74"/>
                <a:gd name="T92" fmla="*/ 27 w 56"/>
                <a:gd name="T93" fmla="*/ 2 h 74"/>
                <a:gd name="T94" fmla="*/ 28 w 56"/>
                <a:gd name="T9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74">
                  <a:moveTo>
                    <a:pt x="43" y="32"/>
                  </a:moveTo>
                  <a:lnTo>
                    <a:pt x="43" y="36"/>
                  </a:lnTo>
                  <a:lnTo>
                    <a:pt x="40" y="48"/>
                  </a:lnTo>
                  <a:lnTo>
                    <a:pt x="35" y="57"/>
                  </a:lnTo>
                  <a:lnTo>
                    <a:pt x="25" y="65"/>
                  </a:lnTo>
                  <a:lnTo>
                    <a:pt x="28" y="65"/>
                  </a:lnTo>
                  <a:lnTo>
                    <a:pt x="33" y="65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4" y="56"/>
                  </a:lnTo>
                  <a:lnTo>
                    <a:pt x="47" y="52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1"/>
                  </a:lnTo>
                  <a:lnTo>
                    <a:pt x="45" y="36"/>
                  </a:lnTo>
                  <a:lnTo>
                    <a:pt x="43" y="32"/>
                  </a:lnTo>
                  <a:close/>
                  <a:moveTo>
                    <a:pt x="28" y="0"/>
                  </a:moveTo>
                  <a:lnTo>
                    <a:pt x="31" y="2"/>
                  </a:lnTo>
                  <a:lnTo>
                    <a:pt x="36" y="6"/>
                  </a:lnTo>
                  <a:lnTo>
                    <a:pt x="43" y="14"/>
                  </a:lnTo>
                  <a:lnTo>
                    <a:pt x="49" y="24"/>
                  </a:lnTo>
                  <a:lnTo>
                    <a:pt x="55" y="34"/>
                  </a:lnTo>
                  <a:lnTo>
                    <a:pt x="56" y="45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61"/>
                  </a:lnTo>
                  <a:lnTo>
                    <a:pt x="43" y="70"/>
                  </a:lnTo>
                  <a:lnTo>
                    <a:pt x="28" y="74"/>
                  </a:lnTo>
                  <a:lnTo>
                    <a:pt x="15" y="70"/>
                  </a:lnTo>
                  <a:lnTo>
                    <a:pt x="4" y="61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3" y="34"/>
                  </a:lnTo>
                  <a:lnTo>
                    <a:pt x="8" y="24"/>
                  </a:lnTo>
                  <a:lnTo>
                    <a:pt x="15" y="14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74">
              <a:extLst>
                <a:ext uri="{FF2B5EF4-FFF2-40B4-BE49-F238E27FC236}">
                  <a16:creationId xmlns:a16="http://schemas.microsoft.com/office/drawing/2014/main" id="{1A97C7E0-C7E5-4DA4-AB8A-5076B4E16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4955" y="5651025"/>
              <a:ext cx="132619" cy="132619"/>
            </a:xfrm>
            <a:custGeom>
              <a:avLst/>
              <a:gdLst>
                <a:gd name="T0" fmla="*/ 33 w 89"/>
                <a:gd name="T1" fmla="*/ 38 h 89"/>
                <a:gd name="T2" fmla="*/ 51 w 89"/>
                <a:gd name="T3" fmla="*/ 38 h 89"/>
                <a:gd name="T4" fmla="*/ 51 w 89"/>
                <a:gd name="T5" fmla="*/ 61 h 89"/>
                <a:gd name="T6" fmla="*/ 56 w 89"/>
                <a:gd name="T7" fmla="*/ 61 h 89"/>
                <a:gd name="T8" fmla="*/ 56 w 89"/>
                <a:gd name="T9" fmla="*/ 66 h 89"/>
                <a:gd name="T10" fmla="*/ 33 w 89"/>
                <a:gd name="T11" fmla="*/ 66 h 89"/>
                <a:gd name="T12" fmla="*/ 33 w 89"/>
                <a:gd name="T13" fmla="*/ 61 h 89"/>
                <a:gd name="T14" fmla="*/ 39 w 89"/>
                <a:gd name="T15" fmla="*/ 61 h 89"/>
                <a:gd name="T16" fmla="*/ 39 w 89"/>
                <a:gd name="T17" fmla="*/ 45 h 89"/>
                <a:gd name="T18" fmla="*/ 33 w 89"/>
                <a:gd name="T19" fmla="*/ 45 h 89"/>
                <a:gd name="T20" fmla="*/ 33 w 89"/>
                <a:gd name="T21" fmla="*/ 38 h 89"/>
                <a:gd name="T22" fmla="*/ 39 w 89"/>
                <a:gd name="T23" fmla="*/ 22 h 89"/>
                <a:gd name="T24" fmla="*/ 51 w 89"/>
                <a:gd name="T25" fmla="*/ 22 h 89"/>
                <a:gd name="T26" fmla="*/ 51 w 89"/>
                <a:gd name="T27" fmla="*/ 33 h 89"/>
                <a:gd name="T28" fmla="*/ 39 w 89"/>
                <a:gd name="T29" fmla="*/ 33 h 89"/>
                <a:gd name="T30" fmla="*/ 39 w 89"/>
                <a:gd name="T31" fmla="*/ 22 h 89"/>
                <a:gd name="T32" fmla="*/ 45 w 89"/>
                <a:gd name="T33" fmla="*/ 7 h 89"/>
                <a:gd name="T34" fmla="*/ 31 w 89"/>
                <a:gd name="T35" fmla="*/ 10 h 89"/>
                <a:gd name="T36" fmla="*/ 19 w 89"/>
                <a:gd name="T37" fmla="*/ 18 h 89"/>
                <a:gd name="T38" fmla="*/ 11 w 89"/>
                <a:gd name="T39" fmla="*/ 30 h 89"/>
                <a:gd name="T40" fmla="*/ 8 w 89"/>
                <a:gd name="T41" fmla="*/ 45 h 89"/>
                <a:gd name="T42" fmla="*/ 11 w 89"/>
                <a:gd name="T43" fmla="*/ 58 h 89"/>
                <a:gd name="T44" fmla="*/ 19 w 89"/>
                <a:gd name="T45" fmla="*/ 70 h 89"/>
                <a:gd name="T46" fmla="*/ 31 w 89"/>
                <a:gd name="T47" fmla="*/ 78 h 89"/>
                <a:gd name="T48" fmla="*/ 45 w 89"/>
                <a:gd name="T49" fmla="*/ 81 h 89"/>
                <a:gd name="T50" fmla="*/ 59 w 89"/>
                <a:gd name="T51" fmla="*/ 78 h 89"/>
                <a:gd name="T52" fmla="*/ 71 w 89"/>
                <a:gd name="T53" fmla="*/ 70 h 89"/>
                <a:gd name="T54" fmla="*/ 79 w 89"/>
                <a:gd name="T55" fmla="*/ 58 h 89"/>
                <a:gd name="T56" fmla="*/ 81 w 89"/>
                <a:gd name="T57" fmla="*/ 45 h 89"/>
                <a:gd name="T58" fmla="*/ 79 w 89"/>
                <a:gd name="T59" fmla="*/ 30 h 89"/>
                <a:gd name="T60" fmla="*/ 71 w 89"/>
                <a:gd name="T61" fmla="*/ 18 h 89"/>
                <a:gd name="T62" fmla="*/ 59 w 89"/>
                <a:gd name="T63" fmla="*/ 10 h 89"/>
                <a:gd name="T64" fmla="*/ 45 w 89"/>
                <a:gd name="T65" fmla="*/ 7 h 89"/>
                <a:gd name="T66" fmla="*/ 45 w 89"/>
                <a:gd name="T67" fmla="*/ 0 h 89"/>
                <a:gd name="T68" fmla="*/ 63 w 89"/>
                <a:gd name="T69" fmla="*/ 3 h 89"/>
                <a:gd name="T70" fmla="*/ 76 w 89"/>
                <a:gd name="T71" fmla="*/ 13 h 89"/>
                <a:gd name="T72" fmla="*/ 87 w 89"/>
                <a:gd name="T73" fmla="*/ 26 h 89"/>
                <a:gd name="T74" fmla="*/ 89 w 89"/>
                <a:gd name="T75" fmla="*/ 45 h 89"/>
                <a:gd name="T76" fmla="*/ 87 w 89"/>
                <a:gd name="T77" fmla="*/ 62 h 89"/>
                <a:gd name="T78" fmla="*/ 76 w 89"/>
                <a:gd name="T79" fmla="*/ 75 h 89"/>
                <a:gd name="T80" fmla="*/ 63 w 89"/>
                <a:gd name="T81" fmla="*/ 86 h 89"/>
                <a:gd name="T82" fmla="*/ 45 w 89"/>
                <a:gd name="T83" fmla="*/ 89 h 89"/>
                <a:gd name="T84" fmla="*/ 28 w 89"/>
                <a:gd name="T85" fmla="*/ 86 h 89"/>
                <a:gd name="T86" fmla="*/ 13 w 89"/>
                <a:gd name="T87" fmla="*/ 75 h 89"/>
                <a:gd name="T88" fmla="*/ 4 w 89"/>
                <a:gd name="T89" fmla="*/ 62 h 89"/>
                <a:gd name="T90" fmla="*/ 0 w 89"/>
                <a:gd name="T91" fmla="*/ 45 h 89"/>
                <a:gd name="T92" fmla="*/ 4 w 89"/>
                <a:gd name="T93" fmla="*/ 26 h 89"/>
                <a:gd name="T94" fmla="*/ 13 w 89"/>
                <a:gd name="T95" fmla="*/ 13 h 89"/>
                <a:gd name="T96" fmla="*/ 28 w 89"/>
                <a:gd name="T97" fmla="*/ 3 h 89"/>
                <a:gd name="T98" fmla="*/ 45 w 89"/>
                <a:gd name="T9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89">
                  <a:moveTo>
                    <a:pt x="33" y="38"/>
                  </a:moveTo>
                  <a:lnTo>
                    <a:pt x="51" y="38"/>
                  </a:lnTo>
                  <a:lnTo>
                    <a:pt x="51" y="61"/>
                  </a:lnTo>
                  <a:lnTo>
                    <a:pt x="56" y="61"/>
                  </a:lnTo>
                  <a:lnTo>
                    <a:pt x="56" y="66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9" y="61"/>
                  </a:lnTo>
                  <a:lnTo>
                    <a:pt x="39" y="45"/>
                  </a:lnTo>
                  <a:lnTo>
                    <a:pt x="33" y="45"/>
                  </a:lnTo>
                  <a:lnTo>
                    <a:pt x="33" y="38"/>
                  </a:lnTo>
                  <a:close/>
                  <a:moveTo>
                    <a:pt x="39" y="22"/>
                  </a:moveTo>
                  <a:lnTo>
                    <a:pt x="51" y="22"/>
                  </a:lnTo>
                  <a:lnTo>
                    <a:pt x="51" y="33"/>
                  </a:lnTo>
                  <a:lnTo>
                    <a:pt x="39" y="33"/>
                  </a:lnTo>
                  <a:lnTo>
                    <a:pt x="39" y="22"/>
                  </a:lnTo>
                  <a:close/>
                  <a:moveTo>
                    <a:pt x="45" y="7"/>
                  </a:moveTo>
                  <a:lnTo>
                    <a:pt x="31" y="10"/>
                  </a:lnTo>
                  <a:lnTo>
                    <a:pt x="19" y="18"/>
                  </a:lnTo>
                  <a:lnTo>
                    <a:pt x="11" y="30"/>
                  </a:lnTo>
                  <a:lnTo>
                    <a:pt x="8" y="45"/>
                  </a:lnTo>
                  <a:lnTo>
                    <a:pt x="11" y="58"/>
                  </a:lnTo>
                  <a:lnTo>
                    <a:pt x="19" y="70"/>
                  </a:lnTo>
                  <a:lnTo>
                    <a:pt x="31" y="78"/>
                  </a:lnTo>
                  <a:lnTo>
                    <a:pt x="45" y="81"/>
                  </a:lnTo>
                  <a:lnTo>
                    <a:pt x="59" y="78"/>
                  </a:lnTo>
                  <a:lnTo>
                    <a:pt x="71" y="70"/>
                  </a:lnTo>
                  <a:lnTo>
                    <a:pt x="79" y="58"/>
                  </a:lnTo>
                  <a:lnTo>
                    <a:pt x="81" y="45"/>
                  </a:lnTo>
                  <a:lnTo>
                    <a:pt x="79" y="30"/>
                  </a:lnTo>
                  <a:lnTo>
                    <a:pt x="71" y="18"/>
                  </a:lnTo>
                  <a:lnTo>
                    <a:pt x="59" y="10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3" y="3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5" y="89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75">
              <a:extLst>
                <a:ext uri="{FF2B5EF4-FFF2-40B4-BE49-F238E27FC236}">
                  <a16:creationId xmlns:a16="http://schemas.microsoft.com/office/drawing/2014/main" id="{2C838F12-6757-44CB-9450-43BFE2931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628" y="5431981"/>
              <a:ext cx="172851" cy="189242"/>
            </a:xfrm>
            <a:custGeom>
              <a:avLst/>
              <a:gdLst>
                <a:gd name="T0" fmla="*/ 32 w 116"/>
                <a:gd name="T1" fmla="*/ 91 h 127"/>
                <a:gd name="T2" fmla="*/ 29 w 116"/>
                <a:gd name="T3" fmla="*/ 92 h 127"/>
                <a:gd name="T4" fmla="*/ 26 w 116"/>
                <a:gd name="T5" fmla="*/ 93 h 127"/>
                <a:gd name="T6" fmla="*/ 25 w 116"/>
                <a:gd name="T7" fmla="*/ 96 h 127"/>
                <a:gd name="T8" fmla="*/ 25 w 116"/>
                <a:gd name="T9" fmla="*/ 99 h 127"/>
                <a:gd name="T10" fmla="*/ 26 w 116"/>
                <a:gd name="T11" fmla="*/ 101 h 127"/>
                <a:gd name="T12" fmla="*/ 28 w 116"/>
                <a:gd name="T13" fmla="*/ 104 h 127"/>
                <a:gd name="T14" fmla="*/ 30 w 116"/>
                <a:gd name="T15" fmla="*/ 105 h 127"/>
                <a:gd name="T16" fmla="*/ 33 w 116"/>
                <a:gd name="T17" fmla="*/ 105 h 127"/>
                <a:gd name="T18" fmla="*/ 36 w 116"/>
                <a:gd name="T19" fmla="*/ 104 h 127"/>
                <a:gd name="T20" fmla="*/ 38 w 116"/>
                <a:gd name="T21" fmla="*/ 103 h 127"/>
                <a:gd name="T22" fmla="*/ 40 w 116"/>
                <a:gd name="T23" fmla="*/ 100 h 127"/>
                <a:gd name="T24" fmla="*/ 40 w 116"/>
                <a:gd name="T25" fmla="*/ 97 h 127"/>
                <a:gd name="T26" fmla="*/ 38 w 116"/>
                <a:gd name="T27" fmla="*/ 95 h 127"/>
                <a:gd name="T28" fmla="*/ 37 w 116"/>
                <a:gd name="T29" fmla="*/ 92 h 127"/>
                <a:gd name="T30" fmla="*/ 34 w 116"/>
                <a:gd name="T31" fmla="*/ 91 h 127"/>
                <a:gd name="T32" fmla="*/ 32 w 116"/>
                <a:gd name="T33" fmla="*/ 91 h 127"/>
                <a:gd name="T34" fmla="*/ 77 w 116"/>
                <a:gd name="T35" fmla="*/ 13 h 127"/>
                <a:gd name="T36" fmla="*/ 74 w 116"/>
                <a:gd name="T37" fmla="*/ 16 h 127"/>
                <a:gd name="T38" fmla="*/ 97 w 116"/>
                <a:gd name="T39" fmla="*/ 33 h 127"/>
                <a:gd name="T40" fmla="*/ 100 w 116"/>
                <a:gd name="T41" fmla="*/ 29 h 127"/>
                <a:gd name="T42" fmla="*/ 77 w 116"/>
                <a:gd name="T43" fmla="*/ 13 h 127"/>
                <a:gd name="T44" fmla="*/ 60 w 116"/>
                <a:gd name="T45" fmla="*/ 12 h 127"/>
                <a:gd name="T46" fmla="*/ 17 w 116"/>
                <a:gd name="T47" fmla="*/ 69 h 127"/>
                <a:gd name="T48" fmla="*/ 64 w 116"/>
                <a:gd name="T49" fmla="*/ 104 h 127"/>
                <a:gd name="T50" fmla="*/ 106 w 116"/>
                <a:gd name="T51" fmla="*/ 45 h 127"/>
                <a:gd name="T52" fmla="*/ 60 w 116"/>
                <a:gd name="T53" fmla="*/ 12 h 127"/>
                <a:gd name="T54" fmla="*/ 64 w 116"/>
                <a:gd name="T55" fmla="*/ 0 h 127"/>
                <a:gd name="T56" fmla="*/ 68 w 116"/>
                <a:gd name="T57" fmla="*/ 0 h 127"/>
                <a:gd name="T58" fmla="*/ 72 w 116"/>
                <a:gd name="T59" fmla="*/ 3 h 127"/>
                <a:gd name="T60" fmla="*/ 112 w 116"/>
                <a:gd name="T61" fmla="*/ 32 h 127"/>
                <a:gd name="T62" fmla="*/ 114 w 116"/>
                <a:gd name="T63" fmla="*/ 35 h 127"/>
                <a:gd name="T64" fmla="*/ 116 w 116"/>
                <a:gd name="T65" fmla="*/ 39 h 127"/>
                <a:gd name="T66" fmla="*/ 116 w 116"/>
                <a:gd name="T67" fmla="*/ 43 h 127"/>
                <a:gd name="T68" fmla="*/ 114 w 116"/>
                <a:gd name="T69" fmla="*/ 47 h 127"/>
                <a:gd name="T70" fmla="*/ 58 w 116"/>
                <a:gd name="T71" fmla="*/ 123 h 127"/>
                <a:gd name="T72" fmla="*/ 56 w 116"/>
                <a:gd name="T73" fmla="*/ 125 h 127"/>
                <a:gd name="T74" fmla="*/ 52 w 116"/>
                <a:gd name="T75" fmla="*/ 127 h 127"/>
                <a:gd name="T76" fmla="*/ 48 w 116"/>
                <a:gd name="T77" fmla="*/ 127 h 127"/>
                <a:gd name="T78" fmla="*/ 44 w 116"/>
                <a:gd name="T79" fmla="*/ 124 h 127"/>
                <a:gd name="T80" fmla="*/ 4 w 116"/>
                <a:gd name="T81" fmla="*/ 95 h 127"/>
                <a:gd name="T82" fmla="*/ 1 w 116"/>
                <a:gd name="T83" fmla="*/ 92 h 127"/>
                <a:gd name="T84" fmla="*/ 0 w 116"/>
                <a:gd name="T85" fmla="*/ 88 h 127"/>
                <a:gd name="T86" fmla="*/ 0 w 116"/>
                <a:gd name="T87" fmla="*/ 84 h 127"/>
                <a:gd name="T88" fmla="*/ 1 w 116"/>
                <a:gd name="T89" fmla="*/ 80 h 127"/>
                <a:gd name="T90" fmla="*/ 56 w 116"/>
                <a:gd name="T91" fmla="*/ 4 h 127"/>
                <a:gd name="T92" fmla="*/ 60 w 116"/>
                <a:gd name="T93" fmla="*/ 1 h 127"/>
                <a:gd name="T94" fmla="*/ 64 w 116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127">
                  <a:moveTo>
                    <a:pt x="32" y="91"/>
                  </a:moveTo>
                  <a:lnTo>
                    <a:pt x="29" y="92"/>
                  </a:lnTo>
                  <a:lnTo>
                    <a:pt x="26" y="93"/>
                  </a:lnTo>
                  <a:lnTo>
                    <a:pt x="25" y="96"/>
                  </a:lnTo>
                  <a:lnTo>
                    <a:pt x="25" y="99"/>
                  </a:lnTo>
                  <a:lnTo>
                    <a:pt x="26" y="101"/>
                  </a:lnTo>
                  <a:lnTo>
                    <a:pt x="28" y="104"/>
                  </a:lnTo>
                  <a:lnTo>
                    <a:pt x="30" y="105"/>
                  </a:lnTo>
                  <a:lnTo>
                    <a:pt x="33" y="105"/>
                  </a:lnTo>
                  <a:lnTo>
                    <a:pt x="36" y="104"/>
                  </a:lnTo>
                  <a:lnTo>
                    <a:pt x="38" y="103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38" y="95"/>
                  </a:lnTo>
                  <a:lnTo>
                    <a:pt x="37" y="92"/>
                  </a:lnTo>
                  <a:lnTo>
                    <a:pt x="34" y="91"/>
                  </a:lnTo>
                  <a:lnTo>
                    <a:pt x="32" y="91"/>
                  </a:lnTo>
                  <a:close/>
                  <a:moveTo>
                    <a:pt x="77" y="13"/>
                  </a:moveTo>
                  <a:lnTo>
                    <a:pt x="74" y="16"/>
                  </a:lnTo>
                  <a:lnTo>
                    <a:pt x="97" y="33"/>
                  </a:lnTo>
                  <a:lnTo>
                    <a:pt x="100" y="29"/>
                  </a:lnTo>
                  <a:lnTo>
                    <a:pt x="77" y="13"/>
                  </a:lnTo>
                  <a:close/>
                  <a:moveTo>
                    <a:pt x="60" y="12"/>
                  </a:moveTo>
                  <a:lnTo>
                    <a:pt x="17" y="69"/>
                  </a:lnTo>
                  <a:lnTo>
                    <a:pt x="64" y="104"/>
                  </a:lnTo>
                  <a:lnTo>
                    <a:pt x="106" y="45"/>
                  </a:lnTo>
                  <a:lnTo>
                    <a:pt x="60" y="12"/>
                  </a:lnTo>
                  <a:close/>
                  <a:moveTo>
                    <a:pt x="64" y="0"/>
                  </a:moveTo>
                  <a:lnTo>
                    <a:pt x="68" y="0"/>
                  </a:lnTo>
                  <a:lnTo>
                    <a:pt x="72" y="3"/>
                  </a:lnTo>
                  <a:lnTo>
                    <a:pt x="112" y="32"/>
                  </a:lnTo>
                  <a:lnTo>
                    <a:pt x="114" y="35"/>
                  </a:lnTo>
                  <a:lnTo>
                    <a:pt x="116" y="39"/>
                  </a:lnTo>
                  <a:lnTo>
                    <a:pt x="116" y="43"/>
                  </a:lnTo>
                  <a:lnTo>
                    <a:pt x="114" y="47"/>
                  </a:lnTo>
                  <a:lnTo>
                    <a:pt x="58" y="123"/>
                  </a:lnTo>
                  <a:lnTo>
                    <a:pt x="56" y="125"/>
                  </a:lnTo>
                  <a:lnTo>
                    <a:pt x="52" y="127"/>
                  </a:lnTo>
                  <a:lnTo>
                    <a:pt x="48" y="127"/>
                  </a:lnTo>
                  <a:lnTo>
                    <a:pt x="44" y="124"/>
                  </a:lnTo>
                  <a:lnTo>
                    <a:pt x="4" y="95"/>
                  </a:lnTo>
                  <a:lnTo>
                    <a:pt x="1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1" y="80"/>
                  </a:lnTo>
                  <a:lnTo>
                    <a:pt x="56" y="4"/>
                  </a:lnTo>
                  <a:lnTo>
                    <a:pt x="60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7CF04C2D-ECEC-4277-9314-35460428F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3438" y="3308596"/>
              <a:ext cx="143049" cy="126658"/>
            </a:xfrm>
            <a:custGeom>
              <a:avLst/>
              <a:gdLst>
                <a:gd name="T0" fmla="*/ 26 w 96"/>
                <a:gd name="T1" fmla="*/ 12 h 85"/>
                <a:gd name="T2" fmla="*/ 22 w 96"/>
                <a:gd name="T3" fmla="*/ 13 h 85"/>
                <a:gd name="T4" fmla="*/ 18 w 96"/>
                <a:gd name="T5" fmla="*/ 16 h 85"/>
                <a:gd name="T6" fmla="*/ 14 w 96"/>
                <a:gd name="T7" fmla="*/ 18 h 85"/>
                <a:gd name="T8" fmla="*/ 12 w 96"/>
                <a:gd name="T9" fmla="*/ 22 h 85"/>
                <a:gd name="T10" fmla="*/ 12 w 96"/>
                <a:gd name="T11" fmla="*/ 28 h 85"/>
                <a:gd name="T12" fmla="*/ 12 w 96"/>
                <a:gd name="T13" fmla="*/ 32 h 85"/>
                <a:gd name="T14" fmla="*/ 13 w 96"/>
                <a:gd name="T15" fmla="*/ 36 h 85"/>
                <a:gd name="T16" fmla="*/ 17 w 96"/>
                <a:gd name="T17" fmla="*/ 40 h 85"/>
                <a:gd name="T18" fmla="*/ 48 w 96"/>
                <a:gd name="T19" fmla="*/ 70 h 85"/>
                <a:gd name="T20" fmla="*/ 48 w 96"/>
                <a:gd name="T21" fmla="*/ 70 h 85"/>
                <a:gd name="T22" fmla="*/ 48 w 96"/>
                <a:gd name="T23" fmla="*/ 70 h 85"/>
                <a:gd name="T24" fmla="*/ 78 w 96"/>
                <a:gd name="T25" fmla="*/ 40 h 85"/>
                <a:gd name="T26" fmla="*/ 82 w 96"/>
                <a:gd name="T27" fmla="*/ 36 h 85"/>
                <a:gd name="T28" fmla="*/ 84 w 96"/>
                <a:gd name="T29" fmla="*/ 32 h 85"/>
                <a:gd name="T30" fmla="*/ 84 w 96"/>
                <a:gd name="T31" fmla="*/ 28 h 85"/>
                <a:gd name="T32" fmla="*/ 84 w 96"/>
                <a:gd name="T33" fmla="*/ 22 h 85"/>
                <a:gd name="T34" fmla="*/ 81 w 96"/>
                <a:gd name="T35" fmla="*/ 18 h 85"/>
                <a:gd name="T36" fmla="*/ 77 w 96"/>
                <a:gd name="T37" fmla="*/ 16 h 85"/>
                <a:gd name="T38" fmla="*/ 73 w 96"/>
                <a:gd name="T39" fmla="*/ 13 h 85"/>
                <a:gd name="T40" fmla="*/ 68 w 96"/>
                <a:gd name="T41" fmla="*/ 12 h 85"/>
                <a:gd name="T42" fmla="*/ 64 w 96"/>
                <a:gd name="T43" fmla="*/ 13 h 85"/>
                <a:gd name="T44" fmla="*/ 60 w 96"/>
                <a:gd name="T45" fmla="*/ 14 h 85"/>
                <a:gd name="T46" fmla="*/ 57 w 96"/>
                <a:gd name="T47" fmla="*/ 17 h 85"/>
                <a:gd name="T48" fmla="*/ 48 w 96"/>
                <a:gd name="T49" fmla="*/ 28 h 85"/>
                <a:gd name="T50" fmla="*/ 38 w 96"/>
                <a:gd name="T51" fmla="*/ 17 h 85"/>
                <a:gd name="T52" fmla="*/ 36 w 96"/>
                <a:gd name="T53" fmla="*/ 14 h 85"/>
                <a:gd name="T54" fmla="*/ 32 w 96"/>
                <a:gd name="T55" fmla="*/ 13 h 85"/>
                <a:gd name="T56" fmla="*/ 26 w 96"/>
                <a:gd name="T57" fmla="*/ 12 h 85"/>
                <a:gd name="T58" fmla="*/ 26 w 96"/>
                <a:gd name="T59" fmla="*/ 0 h 85"/>
                <a:gd name="T60" fmla="*/ 33 w 96"/>
                <a:gd name="T61" fmla="*/ 1 h 85"/>
                <a:gd name="T62" fmla="*/ 38 w 96"/>
                <a:gd name="T63" fmla="*/ 2 h 85"/>
                <a:gd name="T64" fmla="*/ 44 w 96"/>
                <a:gd name="T65" fmla="*/ 5 h 85"/>
                <a:gd name="T66" fmla="*/ 48 w 96"/>
                <a:gd name="T67" fmla="*/ 9 h 85"/>
                <a:gd name="T68" fmla="*/ 52 w 96"/>
                <a:gd name="T69" fmla="*/ 5 h 85"/>
                <a:gd name="T70" fmla="*/ 57 w 96"/>
                <a:gd name="T71" fmla="*/ 2 h 85"/>
                <a:gd name="T72" fmla="*/ 62 w 96"/>
                <a:gd name="T73" fmla="*/ 1 h 85"/>
                <a:gd name="T74" fmla="*/ 68 w 96"/>
                <a:gd name="T75" fmla="*/ 0 h 85"/>
                <a:gd name="T76" fmla="*/ 82 w 96"/>
                <a:gd name="T77" fmla="*/ 4 h 85"/>
                <a:gd name="T78" fmla="*/ 93 w 96"/>
                <a:gd name="T79" fmla="*/ 14 h 85"/>
                <a:gd name="T80" fmla="*/ 96 w 96"/>
                <a:gd name="T81" fmla="*/ 28 h 85"/>
                <a:gd name="T82" fmla="*/ 96 w 96"/>
                <a:gd name="T83" fmla="*/ 34 h 85"/>
                <a:gd name="T84" fmla="*/ 94 w 96"/>
                <a:gd name="T85" fmla="*/ 40 h 85"/>
                <a:gd name="T86" fmla="*/ 90 w 96"/>
                <a:gd name="T87" fmla="*/ 44 h 85"/>
                <a:gd name="T88" fmla="*/ 88 w 96"/>
                <a:gd name="T89" fmla="*/ 49 h 85"/>
                <a:gd name="T90" fmla="*/ 88 w 96"/>
                <a:gd name="T91" fmla="*/ 49 h 85"/>
                <a:gd name="T92" fmla="*/ 57 w 96"/>
                <a:gd name="T93" fmla="*/ 78 h 85"/>
                <a:gd name="T94" fmla="*/ 54 w 96"/>
                <a:gd name="T95" fmla="*/ 82 h 85"/>
                <a:gd name="T96" fmla="*/ 50 w 96"/>
                <a:gd name="T97" fmla="*/ 84 h 85"/>
                <a:gd name="T98" fmla="*/ 48 w 96"/>
                <a:gd name="T99" fmla="*/ 85 h 85"/>
                <a:gd name="T100" fmla="*/ 45 w 96"/>
                <a:gd name="T101" fmla="*/ 84 h 85"/>
                <a:gd name="T102" fmla="*/ 41 w 96"/>
                <a:gd name="T103" fmla="*/ 82 h 85"/>
                <a:gd name="T104" fmla="*/ 38 w 96"/>
                <a:gd name="T105" fmla="*/ 78 h 85"/>
                <a:gd name="T106" fmla="*/ 8 w 96"/>
                <a:gd name="T107" fmla="*/ 49 h 85"/>
                <a:gd name="T108" fmla="*/ 8 w 96"/>
                <a:gd name="T109" fmla="*/ 49 h 85"/>
                <a:gd name="T110" fmla="*/ 5 w 96"/>
                <a:gd name="T111" fmla="*/ 44 h 85"/>
                <a:gd name="T112" fmla="*/ 1 w 96"/>
                <a:gd name="T113" fmla="*/ 40 h 85"/>
                <a:gd name="T114" fmla="*/ 0 w 96"/>
                <a:gd name="T115" fmla="*/ 34 h 85"/>
                <a:gd name="T116" fmla="*/ 0 w 96"/>
                <a:gd name="T117" fmla="*/ 28 h 85"/>
                <a:gd name="T118" fmla="*/ 2 w 96"/>
                <a:gd name="T119" fmla="*/ 14 h 85"/>
                <a:gd name="T120" fmla="*/ 13 w 96"/>
                <a:gd name="T121" fmla="*/ 4 h 85"/>
                <a:gd name="T122" fmla="*/ 26 w 96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85">
                  <a:moveTo>
                    <a:pt x="26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8"/>
                  </a:lnTo>
                  <a:lnTo>
                    <a:pt x="12" y="22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3" y="36"/>
                  </a:lnTo>
                  <a:lnTo>
                    <a:pt x="17" y="4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78" y="40"/>
                  </a:lnTo>
                  <a:lnTo>
                    <a:pt x="82" y="36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2"/>
                  </a:lnTo>
                  <a:lnTo>
                    <a:pt x="81" y="18"/>
                  </a:lnTo>
                  <a:lnTo>
                    <a:pt x="77" y="16"/>
                  </a:lnTo>
                  <a:lnTo>
                    <a:pt x="73" y="13"/>
                  </a:lnTo>
                  <a:lnTo>
                    <a:pt x="68" y="12"/>
                  </a:lnTo>
                  <a:lnTo>
                    <a:pt x="64" y="13"/>
                  </a:lnTo>
                  <a:lnTo>
                    <a:pt x="60" y="14"/>
                  </a:lnTo>
                  <a:lnTo>
                    <a:pt x="57" y="17"/>
                  </a:lnTo>
                  <a:lnTo>
                    <a:pt x="48" y="28"/>
                  </a:lnTo>
                  <a:lnTo>
                    <a:pt x="38" y="17"/>
                  </a:lnTo>
                  <a:lnTo>
                    <a:pt x="36" y="14"/>
                  </a:lnTo>
                  <a:lnTo>
                    <a:pt x="32" y="13"/>
                  </a:lnTo>
                  <a:lnTo>
                    <a:pt x="26" y="12"/>
                  </a:lnTo>
                  <a:close/>
                  <a:moveTo>
                    <a:pt x="26" y="0"/>
                  </a:moveTo>
                  <a:lnTo>
                    <a:pt x="33" y="1"/>
                  </a:lnTo>
                  <a:lnTo>
                    <a:pt x="38" y="2"/>
                  </a:lnTo>
                  <a:lnTo>
                    <a:pt x="44" y="5"/>
                  </a:lnTo>
                  <a:lnTo>
                    <a:pt x="48" y="9"/>
                  </a:lnTo>
                  <a:lnTo>
                    <a:pt x="52" y="5"/>
                  </a:lnTo>
                  <a:lnTo>
                    <a:pt x="57" y="2"/>
                  </a:lnTo>
                  <a:lnTo>
                    <a:pt x="62" y="1"/>
                  </a:lnTo>
                  <a:lnTo>
                    <a:pt x="68" y="0"/>
                  </a:lnTo>
                  <a:lnTo>
                    <a:pt x="82" y="4"/>
                  </a:lnTo>
                  <a:lnTo>
                    <a:pt x="93" y="14"/>
                  </a:lnTo>
                  <a:lnTo>
                    <a:pt x="96" y="28"/>
                  </a:lnTo>
                  <a:lnTo>
                    <a:pt x="96" y="34"/>
                  </a:lnTo>
                  <a:lnTo>
                    <a:pt x="94" y="40"/>
                  </a:lnTo>
                  <a:lnTo>
                    <a:pt x="90" y="44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0" y="84"/>
                  </a:lnTo>
                  <a:lnTo>
                    <a:pt x="48" y="85"/>
                  </a:lnTo>
                  <a:lnTo>
                    <a:pt x="45" y="84"/>
                  </a:lnTo>
                  <a:lnTo>
                    <a:pt x="41" y="82"/>
                  </a:lnTo>
                  <a:lnTo>
                    <a:pt x="38" y="78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5" y="44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2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7A1CB30A-5E47-42D0-8379-2300BB85C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271" y="3699001"/>
              <a:ext cx="146030" cy="180302"/>
            </a:xfrm>
            <a:custGeom>
              <a:avLst/>
              <a:gdLst>
                <a:gd name="T0" fmla="*/ 64 w 98"/>
                <a:gd name="T1" fmla="*/ 60 h 121"/>
                <a:gd name="T2" fmla="*/ 52 w 98"/>
                <a:gd name="T3" fmla="*/ 84 h 121"/>
                <a:gd name="T4" fmla="*/ 38 w 98"/>
                <a:gd name="T5" fmla="*/ 101 h 121"/>
                <a:gd name="T6" fmla="*/ 26 w 98"/>
                <a:gd name="T7" fmla="*/ 113 h 121"/>
                <a:gd name="T8" fmla="*/ 16 w 98"/>
                <a:gd name="T9" fmla="*/ 120 h 121"/>
                <a:gd name="T10" fmla="*/ 9 w 98"/>
                <a:gd name="T11" fmla="*/ 121 h 121"/>
                <a:gd name="T12" fmla="*/ 5 w 98"/>
                <a:gd name="T13" fmla="*/ 121 h 121"/>
                <a:gd name="T14" fmla="*/ 2 w 98"/>
                <a:gd name="T15" fmla="*/ 120 h 121"/>
                <a:gd name="T16" fmla="*/ 1 w 98"/>
                <a:gd name="T17" fmla="*/ 118 h 121"/>
                <a:gd name="T18" fmla="*/ 1 w 98"/>
                <a:gd name="T19" fmla="*/ 117 h 121"/>
                <a:gd name="T20" fmla="*/ 0 w 98"/>
                <a:gd name="T21" fmla="*/ 116 h 121"/>
                <a:gd name="T22" fmla="*/ 0 w 98"/>
                <a:gd name="T23" fmla="*/ 114 h 121"/>
                <a:gd name="T24" fmla="*/ 5 w 98"/>
                <a:gd name="T25" fmla="*/ 113 h 121"/>
                <a:gd name="T26" fmla="*/ 16 w 98"/>
                <a:gd name="T27" fmla="*/ 108 h 121"/>
                <a:gd name="T28" fmla="*/ 30 w 98"/>
                <a:gd name="T29" fmla="*/ 97 h 121"/>
                <a:gd name="T30" fmla="*/ 48 w 98"/>
                <a:gd name="T31" fmla="*/ 82 h 121"/>
                <a:gd name="T32" fmla="*/ 64 w 98"/>
                <a:gd name="T33" fmla="*/ 60 h 121"/>
                <a:gd name="T34" fmla="*/ 74 w 98"/>
                <a:gd name="T35" fmla="*/ 0 h 121"/>
                <a:gd name="T36" fmla="*/ 81 w 98"/>
                <a:gd name="T37" fmla="*/ 11 h 121"/>
                <a:gd name="T38" fmla="*/ 88 w 98"/>
                <a:gd name="T39" fmla="*/ 25 h 121"/>
                <a:gd name="T40" fmla="*/ 96 w 98"/>
                <a:gd name="T41" fmla="*/ 43 h 121"/>
                <a:gd name="T42" fmla="*/ 98 w 98"/>
                <a:gd name="T43" fmla="*/ 62 h 121"/>
                <a:gd name="T44" fmla="*/ 97 w 98"/>
                <a:gd name="T45" fmla="*/ 84 h 121"/>
                <a:gd name="T46" fmla="*/ 92 w 98"/>
                <a:gd name="T47" fmla="*/ 97 h 121"/>
                <a:gd name="T48" fmla="*/ 82 w 98"/>
                <a:gd name="T49" fmla="*/ 109 h 121"/>
                <a:gd name="T50" fmla="*/ 73 w 98"/>
                <a:gd name="T51" fmla="*/ 116 h 121"/>
                <a:gd name="T52" fmla="*/ 62 w 98"/>
                <a:gd name="T53" fmla="*/ 118 h 121"/>
                <a:gd name="T54" fmla="*/ 52 w 98"/>
                <a:gd name="T55" fmla="*/ 117 h 121"/>
                <a:gd name="T56" fmla="*/ 42 w 98"/>
                <a:gd name="T57" fmla="*/ 109 h 121"/>
                <a:gd name="T58" fmla="*/ 56 w 98"/>
                <a:gd name="T59" fmla="*/ 92 h 121"/>
                <a:gd name="T60" fmla="*/ 64 w 98"/>
                <a:gd name="T61" fmla="*/ 76 h 121"/>
                <a:gd name="T62" fmla="*/ 68 w 98"/>
                <a:gd name="T63" fmla="*/ 61 h 121"/>
                <a:gd name="T64" fmla="*/ 68 w 98"/>
                <a:gd name="T65" fmla="*/ 50 h 121"/>
                <a:gd name="T66" fmla="*/ 66 w 98"/>
                <a:gd name="T67" fmla="*/ 43 h 121"/>
                <a:gd name="T68" fmla="*/ 66 w 98"/>
                <a:gd name="T69" fmla="*/ 40 h 121"/>
                <a:gd name="T70" fmla="*/ 52 w 98"/>
                <a:gd name="T71" fmla="*/ 65 h 121"/>
                <a:gd name="T72" fmla="*/ 36 w 98"/>
                <a:gd name="T73" fmla="*/ 84 h 121"/>
                <a:gd name="T74" fmla="*/ 18 w 98"/>
                <a:gd name="T75" fmla="*/ 96 h 121"/>
                <a:gd name="T76" fmla="*/ 9 w 98"/>
                <a:gd name="T77" fmla="*/ 89 h 121"/>
                <a:gd name="T78" fmla="*/ 4 w 98"/>
                <a:gd name="T79" fmla="*/ 78 h 121"/>
                <a:gd name="T80" fmla="*/ 2 w 98"/>
                <a:gd name="T81" fmla="*/ 66 h 121"/>
                <a:gd name="T82" fmla="*/ 5 w 98"/>
                <a:gd name="T83" fmla="*/ 53 h 121"/>
                <a:gd name="T84" fmla="*/ 14 w 98"/>
                <a:gd name="T85" fmla="*/ 41 h 121"/>
                <a:gd name="T86" fmla="*/ 25 w 98"/>
                <a:gd name="T87" fmla="*/ 32 h 121"/>
                <a:gd name="T88" fmla="*/ 36 w 98"/>
                <a:gd name="T89" fmla="*/ 27 h 121"/>
                <a:gd name="T90" fmla="*/ 45 w 98"/>
                <a:gd name="T91" fmla="*/ 24 h 121"/>
                <a:gd name="T92" fmla="*/ 54 w 98"/>
                <a:gd name="T93" fmla="*/ 20 h 121"/>
                <a:gd name="T94" fmla="*/ 64 w 98"/>
                <a:gd name="T95" fmla="*/ 13 h 121"/>
                <a:gd name="T96" fmla="*/ 74 w 98"/>
                <a:gd name="T9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1">
                  <a:moveTo>
                    <a:pt x="64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6" y="113"/>
                  </a:lnTo>
                  <a:lnTo>
                    <a:pt x="16" y="120"/>
                  </a:lnTo>
                  <a:lnTo>
                    <a:pt x="9" y="121"/>
                  </a:lnTo>
                  <a:lnTo>
                    <a:pt x="5" y="121"/>
                  </a:lnTo>
                  <a:lnTo>
                    <a:pt x="2" y="120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7"/>
                  </a:lnTo>
                  <a:lnTo>
                    <a:pt x="48" y="82"/>
                  </a:lnTo>
                  <a:lnTo>
                    <a:pt x="64" y="60"/>
                  </a:lnTo>
                  <a:close/>
                  <a:moveTo>
                    <a:pt x="74" y="0"/>
                  </a:moveTo>
                  <a:lnTo>
                    <a:pt x="81" y="11"/>
                  </a:lnTo>
                  <a:lnTo>
                    <a:pt x="88" y="25"/>
                  </a:lnTo>
                  <a:lnTo>
                    <a:pt x="96" y="43"/>
                  </a:lnTo>
                  <a:lnTo>
                    <a:pt x="98" y="62"/>
                  </a:lnTo>
                  <a:lnTo>
                    <a:pt x="97" y="84"/>
                  </a:lnTo>
                  <a:lnTo>
                    <a:pt x="92" y="97"/>
                  </a:lnTo>
                  <a:lnTo>
                    <a:pt x="82" y="109"/>
                  </a:lnTo>
                  <a:lnTo>
                    <a:pt x="73" y="116"/>
                  </a:lnTo>
                  <a:lnTo>
                    <a:pt x="62" y="118"/>
                  </a:lnTo>
                  <a:lnTo>
                    <a:pt x="52" y="117"/>
                  </a:lnTo>
                  <a:lnTo>
                    <a:pt x="42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1"/>
                  </a:lnTo>
                  <a:lnTo>
                    <a:pt x="68" y="50"/>
                  </a:lnTo>
                  <a:lnTo>
                    <a:pt x="66" y="43"/>
                  </a:lnTo>
                  <a:lnTo>
                    <a:pt x="66" y="40"/>
                  </a:lnTo>
                  <a:lnTo>
                    <a:pt x="52" y="65"/>
                  </a:lnTo>
                  <a:lnTo>
                    <a:pt x="36" y="84"/>
                  </a:lnTo>
                  <a:lnTo>
                    <a:pt x="18" y="96"/>
                  </a:lnTo>
                  <a:lnTo>
                    <a:pt x="9" y="89"/>
                  </a:lnTo>
                  <a:lnTo>
                    <a:pt x="4" y="78"/>
                  </a:lnTo>
                  <a:lnTo>
                    <a:pt x="2" y="66"/>
                  </a:lnTo>
                  <a:lnTo>
                    <a:pt x="5" y="53"/>
                  </a:lnTo>
                  <a:lnTo>
                    <a:pt x="14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C7C8919C-4F07-417B-9C43-6B84A034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5" y="5575030"/>
              <a:ext cx="111758" cy="110267"/>
            </a:xfrm>
            <a:custGeom>
              <a:avLst/>
              <a:gdLst>
                <a:gd name="T0" fmla="*/ 47 w 75"/>
                <a:gd name="T1" fmla="*/ 62 h 74"/>
                <a:gd name="T2" fmla="*/ 42 w 75"/>
                <a:gd name="T3" fmla="*/ 64 h 74"/>
                <a:gd name="T4" fmla="*/ 34 w 75"/>
                <a:gd name="T5" fmla="*/ 64 h 74"/>
                <a:gd name="T6" fmla="*/ 38 w 75"/>
                <a:gd name="T7" fmla="*/ 40 h 74"/>
                <a:gd name="T8" fmla="*/ 26 w 75"/>
                <a:gd name="T9" fmla="*/ 61 h 74"/>
                <a:gd name="T10" fmla="*/ 11 w 75"/>
                <a:gd name="T11" fmla="*/ 48 h 74"/>
                <a:gd name="T12" fmla="*/ 10 w 75"/>
                <a:gd name="T13" fmla="*/ 32 h 74"/>
                <a:gd name="T14" fmla="*/ 62 w 75"/>
                <a:gd name="T15" fmla="*/ 24 h 74"/>
                <a:gd name="T16" fmla="*/ 66 w 75"/>
                <a:gd name="T17" fmla="*/ 37 h 74"/>
                <a:gd name="T18" fmla="*/ 51 w 75"/>
                <a:gd name="T19" fmla="*/ 61 h 74"/>
                <a:gd name="T20" fmla="*/ 62 w 75"/>
                <a:gd name="T21" fmla="*/ 33 h 74"/>
                <a:gd name="T22" fmla="*/ 62 w 75"/>
                <a:gd name="T23" fmla="*/ 27 h 74"/>
                <a:gd name="T24" fmla="*/ 38 w 75"/>
                <a:gd name="T25" fmla="*/ 11 h 74"/>
                <a:gd name="T26" fmla="*/ 51 w 75"/>
                <a:gd name="T27" fmla="*/ 13 h 74"/>
                <a:gd name="T28" fmla="*/ 56 w 75"/>
                <a:gd name="T29" fmla="*/ 17 h 74"/>
                <a:gd name="T30" fmla="*/ 52 w 75"/>
                <a:gd name="T31" fmla="*/ 20 h 74"/>
                <a:gd name="T32" fmla="*/ 52 w 75"/>
                <a:gd name="T33" fmla="*/ 25 h 74"/>
                <a:gd name="T34" fmla="*/ 55 w 75"/>
                <a:gd name="T35" fmla="*/ 31 h 74"/>
                <a:gd name="T36" fmla="*/ 56 w 75"/>
                <a:gd name="T37" fmla="*/ 36 h 74"/>
                <a:gd name="T38" fmla="*/ 54 w 75"/>
                <a:gd name="T39" fmla="*/ 45 h 74"/>
                <a:gd name="T40" fmla="*/ 42 w 75"/>
                <a:gd name="T41" fmla="*/ 24 h 74"/>
                <a:gd name="T42" fmla="*/ 44 w 75"/>
                <a:gd name="T43" fmla="*/ 24 h 74"/>
                <a:gd name="T44" fmla="*/ 46 w 75"/>
                <a:gd name="T45" fmla="*/ 23 h 74"/>
                <a:gd name="T46" fmla="*/ 43 w 75"/>
                <a:gd name="T47" fmla="*/ 23 h 74"/>
                <a:gd name="T48" fmla="*/ 39 w 75"/>
                <a:gd name="T49" fmla="*/ 23 h 74"/>
                <a:gd name="T50" fmla="*/ 35 w 75"/>
                <a:gd name="T51" fmla="*/ 23 h 74"/>
                <a:gd name="T52" fmla="*/ 30 w 75"/>
                <a:gd name="T53" fmla="*/ 23 h 74"/>
                <a:gd name="T54" fmla="*/ 28 w 75"/>
                <a:gd name="T55" fmla="*/ 23 h 74"/>
                <a:gd name="T56" fmla="*/ 30 w 75"/>
                <a:gd name="T57" fmla="*/ 24 h 74"/>
                <a:gd name="T58" fmla="*/ 32 w 75"/>
                <a:gd name="T59" fmla="*/ 24 h 74"/>
                <a:gd name="T60" fmla="*/ 31 w 75"/>
                <a:gd name="T61" fmla="*/ 54 h 74"/>
                <a:gd name="T62" fmla="*/ 23 w 75"/>
                <a:gd name="T63" fmla="*/ 24 h 74"/>
                <a:gd name="T64" fmla="*/ 24 w 75"/>
                <a:gd name="T65" fmla="*/ 24 h 74"/>
                <a:gd name="T66" fmla="*/ 23 w 75"/>
                <a:gd name="T67" fmla="*/ 23 h 74"/>
                <a:gd name="T68" fmla="*/ 20 w 75"/>
                <a:gd name="T69" fmla="*/ 23 h 74"/>
                <a:gd name="T70" fmla="*/ 16 w 75"/>
                <a:gd name="T71" fmla="*/ 23 h 74"/>
                <a:gd name="T72" fmla="*/ 24 w 75"/>
                <a:gd name="T73" fmla="*/ 13 h 74"/>
                <a:gd name="T74" fmla="*/ 38 w 75"/>
                <a:gd name="T75" fmla="*/ 5 h 74"/>
                <a:gd name="T76" fmla="*/ 15 w 75"/>
                <a:gd name="T77" fmla="*/ 15 h 74"/>
                <a:gd name="T78" fmla="*/ 4 w 75"/>
                <a:gd name="T79" fmla="*/ 37 h 74"/>
                <a:gd name="T80" fmla="*/ 15 w 75"/>
                <a:gd name="T81" fmla="*/ 60 h 74"/>
                <a:gd name="T82" fmla="*/ 38 w 75"/>
                <a:gd name="T83" fmla="*/ 70 h 74"/>
                <a:gd name="T84" fmla="*/ 60 w 75"/>
                <a:gd name="T85" fmla="*/ 60 h 74"/>
                <a:gd name="T86" fmla="*/ 70 w 75"/>
                <a:gd name="T87" fmla="*/ 37 h 74"/>
                <a:gd name="T88" fmla="*/ 60 w 75"/>
                <a:gd name="T89" fmla="*/ 15 h 74"/>
                <a:gd name="T90" fmla="*/ 38 w 75"/>
                <a:gd name="T91" fmla="*/ 5 h 74"/>
                <a:gd name="T92" fmla="*/ 52 w 75"/>
                <a:gd name="T93" fmla="*/ 3 h 74"/>
                <a:gd name="T94" fmla="*/ 72 w 75"/>
                <a:gd name="T95" fmla="*/ 23 h 74"/>
                <a:gd name="T96" fmla="*/ 72 w 75"/>
                <a:gd name="T97" fmla="*/ 52 h 74"/>
                <a:gd name="T98" fmla="*/ 52 w 75"/>
                <a:gd name="T99" fmla="*/ 72 h 74"/>
                <a:gd name="T100" fmla="*/ 23 w 75"/>
                <a:gd name="T101" fmla="*/ 72 h 74"/>
                <a:gd name="T102" fmla="*/ 3 w 75"/>
                <a:gd name="T103" fmla="*/ 52 h 74"/>
                <a:gd name="T104" fmla="*/ 3 w 75"/>
                <a:gd name="T105" fmla="*/ 23 h 74"/>
                <a:gd name="T106" fmla="*/ 23 w 75"/>
                <a:gd name="T10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" h="74">
                  <a:moveTo>
                    <a:pt x="38" y="40"/>
                  </a:moveTo>
                  <a:lnTo>
                    <a:pt x="47" y="62"/>
                  </a:lnTo>
                  <a:lnTo>
                    <a:pt x="47" y="62"/>
                  </a:lnTo>
                  <a:lnTo>
                    <a:pt x="42" y="64"/>
                  </a:lnTo>
                  <a:lnTo>
                    <a:pt x="38" y="65"/>
                  </a:lnTo>
                  <a:lnTo>
                    <a:pt x="34" y="64"/>
                  </a:lnTo>
                  <a:lnTo>
                    <a:pt x="30" y="64"/>
                  </a:lnTo>
                  <a:lnTo>
                    <a:pt x="38" y="40"/>
                  </a:lnTo>
                  <a:close/>
                  <a:moveTo>
                    <a:pt x="12" y="27"/>
                  </a:moveTo>
                  <a:lnTo>
                    <a:pt x="26" y="61"/>
                  </a:lnTo>
                  <a:lnTo>
                    <a:pt x="16" y="56"/>
                  </a:lnTo>
                  <a:lnTo>
                    <a:pt x="11" y="48"/>
                  </a:lnTo>
                  <a:lnTo>
                    <a:pt x="10" y="37"/>
                  </a:lnTo>
                  <a:lnTo>
                    <a:pt x="10" y="32"/>
                  </a:lnTo>
                  <a:lnTo>
                    <a:pt x="12" y="27"/>
                  </a:lnTo>
                  <a:close/>
                  <a:moveTo>
                    <a:pt x="62" y="24"/>
                  </a:moveTo>
                  <a:lnTo>
                    <a:pt x="64" y="31"/>
                  </a:lnTo>
                  <a:lnTo>
                    <a:pt x="66" y="37"/>
                  </a:lnTo>
                  <a:lnTo>
                    <a:pt x="62" y="51"/>
                  </a:lnTo>
                  <a:lnTo>
                    <a:pt x="51" y="61"/>
                  </a:lnTo>
                  <a:lnTo>
                    <a:pt x="60" y="37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2" y="27"/>
                  </a:lnTo>
                  <a:lnTo>
                    <a:pt x="62" y="24"/>
                  </a:lnTo>
                  <a:close/>
                  <a:moveTo>
                    <a:pt x="38" y="11"/>
                  </a:moveTo>
                  <a:lnTo>
                    <a:pt x="44" y="11"/>
                  </a:lnTo>
                  <a:lnTo>
                    <a:pt x="51" y="13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4" y="17"/>
                  </a:lnTo>
                  <a:lnTo>
                    <a:pt x="52" y="20"/>
                  </a:lnTo>
                  <a:lnTo>
                    <a:pt x="51" y="23"/>
                  </a:lnTo>
                  <a:lnTo>
                    <a:pt x="52" y="25"/>
                  </a:lnTo>
                  <a:lnTo>
                    <a:pt x="54" y="28"/>
                  </a:lnTo>
                  <a:lnTo>
                    <a:pt x="55" y="31"/>
                  </a:lnTo>
                  <a:lnTo>
                    <a:pt x="56" y="33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4" y="45"/>
                  </a:lnTo>
                  <a:lnTo>
                    <a:pt x="51" y="53"/>
                  </a:lnTo>
                  <a:lnTo>
                    <a:pt x="42" y="24"/>
                  </a:lnTo>
                  <a:lnTo>
                    <a:pt x="43" y="24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6" y="23"/>
                  </a:lnTo>
                  <a:lnTo>
                    <a:pt x="35" y="23"/>
                  </a:lnTo>
                  <a:lnTo>
                    <a:pt x="32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6" y="36"/>
                  </a:lnTo>
                  <a:lnTo>
                    <a:pt x="31" y="54"/>
                  </a:lnTo>
                  <a:lnTo>
                    <a:pt x="20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0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24" y="13"/>
                  </a:lnTo>
                  <a:lnTo>
                    <a:pt x="38" y="11"/>
                  </a:lnTo>
                  <a:close/>
                  <a:moveTo>
                    <a:pt x="38" y="5"/>
                  </a:moveTo>
                  <a:lnTo>
                    <a:pt x="24" y="7"/>
                  </a:lnTo>
                  <a:lnTo>
                    <a:pt x="15" y="15"/>
                  </a:lnTo>
                  <a:lnTo>
                    <a:pt x="7" y="25"/>
                  </a:lnTo>
                  <a:lnTo>
                    <a:pt x="4" y="37"/>
                  </a:lnTo>
                  <a:lnTo>
                    <a:pt x="7" y="51"/>
                  </a:lnTo>
                  <a:lnTo>
                    <a:pt x="15" y="60"/>
                  </a:lnTo>
                  <a:lnTo>
                    <a:pt x="24" y="68"/>
                  </a:lnTo>
                  <a:lnTo>
                    <a:pt x="38" y="70"/>
                  </a:lnTo>
                  <a:lnTo>
                    <a:pt x="50" y="68"/>
                  </a:lnTo>
                  <a:lnTo>
                    <a:pt x="60" y="60"/>
                  </a:lnTo>
                  <a:lnTo>
                    <a:pt x="67" y="51"/>
                  </a:lnTo>
                  <a:lnTo>
                    <a:pt x="70" y="37"/>
                  </a:lnTo>
                  <a:lnTo>
                    <a:pt x="67" y="25"/>
                  </a:lnTo>
                  <a:lnTo>
                    <a:pt x="60" y="15"/>
                  </a:lnTo>
                  <a:lnTo>
                    <a:pt x="50" y="7"/>
                  </a:lnTo>
                  <a:lnTo>
                    <a:pt x="38" y="5"/>
                  </a:lnTo>
                  <a:close/>
                  <a:moveTo>
                    <a:pt x="38" y="0"/>
                  </a:moveTo>
                  <a:lnTo>
                    <a:pt x="52" y="3"/>
                  </a:lnTo>
                  <a:lnTo>
                    <a:pt x="64" y="11"/>
                  </a:lnTo>
                  <a:lnTo>
                    <a:pt x="72" y="23"/>
                  </a:lnTo>
                  <a:lnTo>
                    <a:pt x="75" y="37"/>
                  </a:lnTo>
                  <a:lnTo>
                    <a:pt x="72" y="52"/>
                  </a:lnTo>
                  <a:lnTo>
                    <a:pt x="64" y="64"/>
                  </a:lnTo>
                  <a:lnTo>
                    <a:pt x="52" y="72"/>
                  </a:lnTo>
                  <a:lnTo>
                    <a:pt x="38" y="74"/>
                  </a:lnTo>
                  <a:lnTo>
                    <a:pt x="23" y="72"/>
                  </a:lnTo>
                  <a:lnTo>
                    <a:pt x="11" y="64"/>
                  </a:lnTo>
                  <a:lnTo>
                    <a:pt x="3" y="52"/>
                  </a:lnTo>
                  <a:lnTo>
                    <a:pt x="0" y="37"/>
                  </a:lnTo>
                  <a:lnTo>
                    <a:pt x="3" y="23"/>
                  </a:lnTo>
                  <a:lnTo>
                    <a:pt x="11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A881AF48-F1A2-4AFF-AB65-2A67D5BB4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9" y="4250336"/>
              <a:ext cx="178812" cy="178812"/>
            </a:xfrm>
            <a:custGeom>
              <a:avLst/>
              <a:gdLst>
                <a:gd name="T0" fmla="*/ 46 w 120"/>
                <a:gd name="T1" fmla="*/ 15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6 h 120"/>
                <a:gd name="T12" fmla="*/ 24 w 120"/>
                <a:gd name="T13" fmla="*/ 66 h 120"/>
                <a:gd name="T14" fmla="*/ 34 w 120"/>
                <a:gd name="T15" fmla="*/ 72 h 120"/>
                <a:gd name="T16" fmla="*/ 46 w 120"/>
                <a:gd name="T17" fmla="*/ 74 h 120"/>
                <a:gd name="T18" fmla="*/ 56 w 120"/>
                <a:gd name="T19" fmla="*/ 72 h 120"/>
                <a:gd name="T20" fmla="*/ 67 w 120"/>
                <a:gd name="T21" fmla="*/ 66 h 120"/>
                <a:gd name="T22" fmla="*/ 72 w 120"/>
                <a:gd name="T23" fmla="*/ 56 h 120"/>
                <a:gd name="T24" fmla="*/ 75 w 120"/>
                <a:gd name="T25" fmla="*/ 45 h 120"/>
                <a:gd name="T26" fmla="*/ 72 w 120"/>
                <a:gd name="T27" fmla="*/ 33 h 120"/>
                <a:gd name="T28" fmla="*/ 67 w 120"/>
                <a:gd name="T29" fmla="*/ 24 h 120"/>
                <a:gd name="T30" fmla="*/ 56 w 120"/>
                <a:gd name="T31" fmla="*/ 17 h 120"/>
                <a:gd name="T32" fmla="*/ 46 w 120"/>
                <a:gd name="T33" fmla="*/ 15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7 w 120"/>
                <a:gd name="T45" fmla="*/ 61 h 120"/>
                <a:gd name="T46" fmla="*/ 79 w 120"/>
                <a:gd name="T47" fmla="*/ 74 h 120"/>
                <a:gd name="T48" fmla="*/ 82 w 120"/>
                <a:gd name="T49" fmla="*/ 74 h 120"/>
                <a:gd name="T50" fmla="*/ 86 w 120"/>
                <a:gd name="T51" fmla="*/ 76 h 120"/>
                <a:gd name="T52" fmla="*/ 88 w 120"/>
                <a:gd name="T53" fmla="*/ 77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0 h 120"/>
                <a:gd name="T62" fmla="*/ 119 w 120"/>
                <a:gd name="T63" fmla="*/ 114 h 120"/>
                <a:gd name="T64" fmla="*/ 118 w 120"/>
                <a:gd name="T65" fmla="*/ 117 h 120"/>
                <a:gd name="T66" fmla="*/ 115 w 120"/>
                <a:gd name="T67" fmla="*/ 118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6 h 120"/>
                <a:gd name="T76" fmla="*/ 78 w 120"/>
                <a:gd name="T77" fmla="*/ 88 h 120"/>
                <a:gd name="T78" fmla="*/ 76 w 120"/>
                <a:gd name="T79" fmla="*/ 85 h 120"/>
                <a:gd name="T80" fmla="*/ 75 w 120"/>
                <a:gd name="T81" fmla="*/ 81 h 120"/>
                <a:gd name="T82" fmla="*/ 75 w 120"/>
                <a:gd name="T83" fmla="*/ 78 h 120"/>
                <a:gd name="T84" fmla="*/ 62 w 120"/>
                <a:gd name="T85" fmla="*/ 86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2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5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6"/>
                  </a:lnTo>
                  <a:lnTo>
                    <a:pt x="24" y="66"/>
                  </a:lnTo>
                  <a:lnTo>
                    <a:pt x="34" y="72"/>
                  </a:lnTo>
                  <a:lnTo>
                    <a:pt x="46" y="74"/>
                  </a:lnTo>
                  <a:lnTo>
                    <a:pt x="56" y="72"/>
                  </a:lnTo>
                  <a:lnTo>
                    <a:pt x="67" y="66"/>
                  </a:lnTo>
                  <a:lnTo>
                    <a:pt x="72" y="56"/>
                  </a:lnTo>
                  <a:lnTo>
                    <a:pt x="75" y="45"/>
                  </a:lnTo>
                  <a:lnTo>
                    <a:pt x="72" y="33"/>
                  </a:lnTo>
                  <a:lnTo>
                    <a:pt x="67" y="24"/>
                  </a:lnTo>
                  <a:lnTo>
                    <a:pt x="56" y="17"/>
                  </a:lnTo>
                  <a:lnTo>
                    <a:pt x="46" y="15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7" y="61"/>
                  </a:lnTo>
                  <a:lnTo>
                    <a:pt x="79" y="74"/>
                  </a:lnTo>
                  <a:lnTo>
                    <a:pt x="82" y="74"/>
                  </a:lnTo>
                  <a:lnTo>
                    <a:pt x="86" y="76"/>
                  </a:lnTo>
                  <a:lnTo>
                    <a:pt x="88" y="77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9" y="114"/>
                  </a:lnTo>
                  <a:lnTo>
                    <a:pt x="118" y="117"/>
                  </a:lnTo>
                  <a:lnTo>
                    <a:pt x="115" y="118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6"/>
                  </a:lnTo>
                  <a:lnTo>
                    <a:pt x="78" y="88"/>
                  </a:lnTo>
                  <a:lnTo>
                    <a:pt x="76" y="85"/>
                  </a:lnTo>
                  <a:lnTo>
                    <a:pt x="75" y="81"/>
                  </a:lnTo>
                  <a:lnTo>
                    <a:pt x="75" y="78"/>
                  </a:lnTo>
                  <a:lnTo>
                    <a:pt x="62" y="86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81">
              <a:extLst>
                <a:ext uri="{FF2B5EF4-FFF2-40B4-BE49-F238E27FC236}">
                  <a16:creationId xmlns:a16="http://schemas.microsoft.com/office/drawing/2014/main" id="{2169BFE7-EBE8-4B68-8F98-7C7238B7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41" y="2953953"/>
              <a:ext cx="137088" cy="129638"/>
            </a:xfrm>
            <a:custGeom>
              <a:avLst/>
              <a:gdLst>
                <a:gd name="T0" fmla="*/ 47 w 92"/>
                <a:gd name="T1" fmla="*/ 0 h 87"/>
                <a:gd name="T2" fmla="*/ 56 w 92"/>
                <a:gd name="T3" fmla="*/ 2 h 87"/>
                <a:gd name="T4" fmla="*/ 61 w 92"/>
                <a:gd name="T5" fmla="*/ 6 h 87"/>
                <a:gd name="T6" fmla="*/ 65 w 92"/>
                <a:gd name="T7" fmla="*/ 13 h 87"/>
                <a:gd name="T8" fmla="*/ 65 w 92"/>
                <a:gd name="T9" fmla="*/ 18 h 87"/>
                <a:gd name="T10" fmla="*/ 65 w 92"/>
                <a:gd name="T11" fmla="*/ 23 h 87"/>
                <a:gd name="T12" fmla="*/ 65 w 92"/>
                <a:gd name="T13" fmla="*/ 27 h 87"/>
                <a:gd name="T14" fmla="*/ 67 w 92"/>
                <a:gd name="T15" fmla="*/ 29 h 87"/>
                <a:gd name="T16" fmla="*/ 68 w 92"/>
                <a:gd name="T17" fmla="*/ 31 h 87"/>
                <a:gd name="T18" fmla="*/ 67 w 92"/>
                <a:gd name="T19" fmla="*/ 34 h 87"/>
                <a:gd name="T20" fmla="*/ 67 w 92"/>
                <a:gd name="T21" fmla="*/ 37 h 87"/>
                <a:gd name="T22" fmla="*/ 65 w 92"/>
                <a:gd name="T23" fmla="*/ 39 h 87"/>
                <a:gd name="T24" fmla="*/ 63 w 92"/>
                <a:gd name="T25" fmla="*/ 39 h 87"/>
                <a:gd name="T26" fmla="*/ 61 w 92"/>
                <a:gd name="T27" fmla="*/ 43 h 87"/>
                <a:gd name="T28" fmla="*/ 60 w 92"/>
                <a:gd name="T29" fmla="*/ 47 h 87"/>
                <a:gd name="T30" fmla="*/ 59 w 92"/>
                <a:gd name="T31" fmla="*/ 50 h 87"/>
                <a:gd name="T32" fmla="*/ 57 w 92"/>
                <a:gd name="T33" fmla="*/ 53 h 87"/>
                <a:gd name="T34" fmla="*/ 56 w 92"/>
                <a:gd name="T35" fmla="*/ 54 h 87"/>
                <a:gd name="T36" fmla="*/ 55 w 92"/>
                <a:gd name="T37" fmla="*/ 55 h 87"/>
                <a:gd name="T38" fmla="*/ 55 w 92"/>
                <a:gd name="T39" fmla="*/ 55 h 87"/>
                <a:gd name="T40" fmla="*/ 55 w 92"/>
                <a:gd name="T41" fmla="*/ 57 h 87"/>
                <a:gd name="T42" fmla="*/ 56 w 92"/>
                <a:gd name="T43" fmla="*/ 59 h 87"/>
                <a:gd name="T44" fmla="*/ 56 w 92"/>
                <a:gd name="T45" fmla="*/ 61 h 87"/>
                <a:gd name="T46" fmla="*/ 57 w 92"/>
                <a:gd name="T47" fmla="*/ 62 h 87"/>
                <a:gd name="T48" fmla="*/ 64 w 92"/>
                <a:gd name="T49" fmla="*/ 63 h 87"/>
                <a:gd name="T50" fmla="*/ 72 w 92"/>
                <a:gd name="T51" fmla="*/ 67 h 87"/>
                <a:gd name="T52" fmla="*/ 81 w 92"/>
                <a:gd name="T53" fmla="*/ 73 h 87"/>
                <a:gd name="T54" fmla="*/ 89 w 92"/>
                <a:gd name="T55" fmla="*/ 79 h 87"/>
                <a:gd name="T56" fmla="*/ 92 w 92"/>
                <a:gd name="T57" fmla="*/ 87 h 87"/>
                <a:gd name="T58" fmla="*/ 0 w 92"/>
                <a:gd name="T59" fmla="*/ 87 h 87"/>
                <a:gd name="T60" fmla="*/ 4 w 92"/>
                <a:gd name="T61" fmla="*/ 79 h 87"/>
                <a:gd name="T62" fmla="*/ 11 w 92"/>
                <a:gd name="T63" fmla="*/ 73 h 87"/>
                <a:gd name="T64" fmla="*/ 20 w 92"/>
                <a:gd name="T65" fmla="*/ 67 h 87"/>
                <a:gd name="T66" fmla="*/ 28 w 92"/>
                <a:gd name="T67" fmla="*/ 63 h 87"/>
                <a:gd name="T68" fmla="*/ 35 w 92"/>
                <a:gd name="T69" fmla="*/ 62 h 87"/>
                <a:gd name="T70" fmla="*/ 36 w 92"/>
                <a:gd name="T71" fmla="*/ 61 h 87"/>
                <a:gd name="T72" fmla="*/ 36 w 92"/>
                <a:gd name="T73" fmla="*/ 59 h 87"/>
                <a:gd name="T74" fmla="*/ 37 w 92"/>
                <a:gd name="T75" fmla="*/ 57 h 87"/>
                <a:gd name="T76" fmla="*/ 37 w 92"/>
                <a:gd name="T77" fmla="*/ 55 h 87"/>
                <a:gd name="T78" fmla="*/ 37 w 92"/>
                <a:gd name="T79" fmla="*/ 55 h 87"/>
                <a:gd name="T80" fmla="*/ 36 w 92"/>
                <a:gd name="T81" fmla="*/ 54 h 87"/>
                <a:gd name="T82" fmla="*/ 36 w 92"/>
                <a:gd name="T83" fmla="*/ 53 h 87"/>
                <a:gd name="T84" fmla="*/ 33 w 92"/>
                <a:gd name="T85" fmla="*/ 50 h 87"/>
                <a:gd name="T86" fmla="*/ 32 w 92"/>
                <a:gd name="T87" fmla="*/ 47 h 87"/>
                <a:gd name="T88" fmla="*/ 31 w 92"/>
                <a:gd name="T89" fmla="*/ 43 h 87"/>
                <a:gd name="T90" fmla="*/ 29 w 92"/>
                <a:gd name="T91" fmla="*/ 39 h 87"/>
                <a:gd name="T92" fmla="*/ 27 w 92"/>
                <a:gd name="T93" fmla="*/ 39 h 87"/>
                <a:gd name="T94" fmla="*/ 25 w 92"/>
                <a:gd name="T95" fmla="*/ 37 h 87"/>
                <a:gd name="T96" fmla="*/ 25 w 92"/>
                <a:gd name="T97" fmla="*/ 34 h 87"/>
                <a:gd name="T98" fmla="*/ 25 w 92"/>
                <a:gd name="T99" fmla="*/ 31 h 87"/>
                <a:gd name="T100" fmla="*/ 25 w 92"/>
                <a:gd name="T101" fmla="*/ 29 h 87"/>
                <a:gd name="T102" fmla="*/ 27 w 92"/>
                <a:gd name="T103" fmla="*/ 27 h 87"/>
                <a:gd name="T104" fmla="*/ 27 w 92"/>
                <a:gd name="T105" fmla="*/ 23 h 87"/>
                <a:gd name="T106" fmla="*/ 27 w 92"/>
                <a:gd name="T107" fmla="*/ 18 h 87"/>
                <a:gd name="T108" fmla="*/ 27 w 92"/>
                <a:gd name="T109" fmla="*/ 13 h 87"/>
                <a:gd name="T110" fmla="*/ 31 w 92"/>
                <a:gd name="T111" fmla="*/ 6 h 87"/>
                <a:gd name="T112" fmla="*/ 36 w 92"/>
                <a:gd name="T113" fmla="*/ 2 h 87"/>
                <a:gd name="T114" fmla="*/ 47 w 92"/>
                <a:gd name="T1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87">
                  <a:moveTo>
                    <a:pt x="47" y="0"/>
                  </a:moveTo>
                  <a:lnTo>
                    <a:pt x="56" y="2"/>
                  </a:lnTo>
                  <a:lnTo>
                    <a:pt x="61" y="6"/>
                  </a:lnTo>
                  <a:lnTo>
                    <a:pt x="65" y="13"/>
                  </a:lnTo>
                  <a:lnTo>
                    <a:pt x="65" y="18"/>
                  </a:lnTo>
                  <a:lnTo>
                    <a:pt x="65" y="23"/>
                  </a:lnTo>
                  <a:lnTo>
                    <a:pt x="65" y="27"/>
                  </a:lnTo>
                  <a:lnTo>
                    <a:pt x="67" y="29"/>
                  </a:lnTo>
                  <a:lnTo>
                    <a:pt x="68" y="31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61" y="43"/>
                  </a:lnTo>
                  <a:lnTo>
                    <a:pt x="60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6" y="54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7"/>
                  </a:lnTo>
                  <a:lnTo>
                    <a:pt x="56" y="59"/>
                  </a:lnTo>
                  <a:lnTo>
                    <a:pt x="56" y="61"/>
                  </a:lnTo>
                  <a:lnTo>
                    <a:pt x="57" y="62"/>
                  </a:lnTo>
                  <a:lnTo>
                    <a:pt x="64" y="63"/>
                  </a:lnTo>
                  <a:lnTo>
                    <a:pt x="72" y="67"/>
                  </a:lnTo>
                  <a:lnTo>
                    <a:pt x="81" y="73"/>
                  </a:lnTo>
                  <a:lnTo>
                    <a:pt x="89" y="79"/>
                  </a:lnTo>
                  <a:lnTo>
                    <a:pt x="92" y="87"/>
                  </a:lnTo>
                  <a:lnTo>
                    <a:pt x="0" y="87"/>
                  </a:lnTo>
                  <a:lnTo>
                    <a:pt x="4" y="79"/>
                  </a:lnTo>
                  <a:lnTo>
                    <a:pt x="11" y="73"/>
                  </a:lnTo>
                  <a:lnTo>
                    <a:pt x="20" y="67"/>
                  </a:lnTo>
                  <a:lnTo>
                    <a:pt x="28" y="63"/>
                  </a:lnTo>
                  <a:lnTo>
                    <a:pt x="35" y="62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7" y="57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6" y="54"/>
                  </a:lnTo>
                  <a:lnTo>
                    <a:pt x="36" y="53"/>
                  </a:lnTo>
                  <a:lnTo>
                    <a:pt x="33" y="50"/>
                  </a:lnTo>
                  <a:lnTo>
                    <a:pt x="32" y="47"/>
                  </a:lnTo>
                  <a:lnTo>
                    <a:pt x="31" y="43"/>
                  </a:lnTo>
                  <a:lnTo>
                    <a:pt x="29" y="39"/>
                  </a:lnTo>
                  <a:lnTo>
                    <a:pt x="27" y="39"/>
                  </a:lnTo>
                  <a:lnTo>
                    <a:pt x="25" y="37"/>
                  </a:lnTo>
                  <a:lnTo>
                    <a:pt x="25" y="34"/>
                  </a:lnTo>
                  <a:lnTo>
                    <a:pt x="25" y="31"/>
                  </a:lnTo>
                  <a:lnTo>
                    <a:pt x="25" y="29"/>
                  </a:lnTo>
                  <a:lnTo>
                    <a:pt x="27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7" y="13"/>
                  </a:lnTo>
                  <a:lnTo>
                    <a:pt x="31" y="6"/>
                  </a:lnTo>
                  <a:lnTo>
                    <a:pt x="36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82">
              <a:extLst>
                <a:ext uri="{FF2B5EF4-FFF2-40B4-BE49-F238E27FC236}">
                  <a16:creationId xmlns:a16="http://schemas.microsoft.com/office/drawing/2014/main" id="{DC1FED20-9E61-43DD-AE64-2219A67B8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1" y="3263892"/>
              <a:ext cx="163910" cy="165401"/>
            </a:xfrm>
            <a:custGeom>
              <a:avLst/>
              <a:gdLst>
                <a:gd name="T0" fmla="*/ 110 w 110"/>
                <a:gd name="T1" fmla="*/ 0 h 111"/>
                <a:gd name="T2" fmla="*/ 110 w 110"/>
                <a:gd name="T3" fmla="*/ 79 h 111"/>
                <a:gd name="T4" fmla="*/ 106 w 110"/>
                <a:gd name="T5" fmla="*/ 88 h 111"/>
                <a:gd name="T6" fmla="*/ 98 w 110"/>
                <a:gd name="T7" fmla="*/ 95 h 111"/>
                <a:gd name="T8" fmla="*/ 85 w 110"/>
                <a:gd name="T9" fmla="*/ 96 h 111"/>
                <a:gd name="T10" fmla="*/ 73 w 110"/>
                <a:gd name="T11" fmla="*/ 95 h 111"/>
                <a:gd name="T12" fmla="*/ 65 w 110"/>
                <a:gd name="T13" fmla="*/ 88 h 111"/>
                <a:gd name="T14" fmla="*/ 61 w 110"/>
                <a:gd name="T15" fmla="*/ 79 h 111"/>
                <a:gd name="T16" fmla="*/ 65 w 110"/>
                <a:gd name="T17" fmla="*/ 71 h 111"/>
                <a:gd name="T18" fmla="*/ 73 w 110"/>
                <a:gd name="T19" fmla="*/ 64 h 111"/>
                <a:gd name="T20" fmla="*/ 85 w 110"/>
                <a:gd name="T21" fmla="*/ 62 h 111"/>
                <a:gd name="T22" fmla="*/ 91 w 110"/>
                <a:gd name="T23" fmla="*/ 63 h 111"/>
                <a:gd name="T24" fmla="*/ 95 w 110"/>
                <a:gd name="T25" fmla="*/ 64 h 111"/>
                <a:gd name="T26" fmla="*/ 95 w 110"/>
                <a:gd name="T27" fmla="*/ 28 h 111"/>
                <a:gd name="T28" fmla="*/ 47 w 110"/>
                <a:gd name="T29" fmla="*/ 42 h 111"/>
                <a:gd name="T30" fmla="*/ 47 w 110"/>
                <a:gd name="T31" fmla="*/ 94 h 111"/>
                <a:gd name="T32" fmla="*/ 43 w 110"/>
                <a:gd name="T33" fmla="*/ 102 h 111"/>
                <a:gd name="T34" fmla="*/ 35 w 110"/>
                <a:gd name="T35" fmla="*/ 108 h 111"/>
                <a:gd name="T36" fmla="*/ 23 w 110"/>
                <a:gd name="T37" fmla="*/ 111 h 111"/>
                <a:gd name="T38" fmla="*/ 12 w 110"/>
                <a:gd name="T39" fmla="*/ 108 h 111"/>
                <a:gd name="T40" fmla="*/ 2 w 110"/>
                <a:gd name="T41" fmla="*/ 102 h 111"/>
                <a:gd name="T42" fmla="*/ 0 w 110"/>
                <a:gd name="T43" fmla="*/ 94 h 111"/>
                <a:gd name="T44" fmla="*/ 2 w 110"/>
                <a:gd name="T45" fmla="*/ 84 h 111"/>
                <a:gd name="T46" fmla="*/ 12 w 110"/>
                <a:gd name="T47" fmla="*/ 79 h 111"/>
                <a:gd name="T48" fmla="*/ 23 w 110"/>
                <a:gd name="T49" fmla="*/ 76 h 111"/>
                <a:gd name="T50" fmla="*/ 29 w 110"/>
                <a:gd name="T51" fmla="*/ 76 h 111"/>
                <a:gd name="T52" fmla="*/ 34 w 110"/>
                <a:gd name="T53" fmla="*/ 78 h 111"/>
                <a:gd name="T54" fmla="*/ 34 w 110"/>
                <a:gd name="T55" fmla="*/ 20 h 111"/>
                <a:gd name="T56" fmla="*/ 110 w 110"/>
                <a:gd name="T5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11">
                  <a:moveTo>
                    <a:pt x="110" y="0"/>
                  </a:moveTo>
                  <a:lnTo>
                    <a:pt x="110" y="79"/>
                  </a:lnTo>
                  <a:lnTo>
                    <a:pt x="106" y="88"/>
                  </a:lnTo>
                  <a:lnTo>
                    <a:pt x="98" y="95"/>
                  </a:lnTo>
                  <a:lnTo>
                    <a:pt x="85" y="96"/>
                  </a:lnTo>
                  <a:lnTo>
                    <a:pt x="73" y="95"/>
                  </a:lnTo>
                  <a:lnTo>
                    <a:pt x="65" y="88"/>
                  </a:lnTo>
                  <a:lnTo>
                    <a:pt x="61" y="79"/>
                  </a:lnTo>
                  <a:lnTo>
                    <a:pt x="65" y="71"/>
                  </a:lnTo>
                  <a:lnTo>
                    <a:pt x="73" y="64"/>
                  </a:lnTo>
                  <a:lnTo>
                    <a:pt x="85" y="62"/>
                  </a:lnTo>
                  <a:lnTo>
                    <a:pt x="91" y="63"/>
                  </a:lnTo>
                  <a:lnTo>
                    <a:pt x="95" y="64"/>
                  </a:lnTo>
                  <a:lnTo>
                    <a:pt x="95" y="28"/>
                  </a:lnTo>
                  <a:lnTo>
                    <a:pt x="47" y="42"/>
                  </a:lnTo>
                  <a:lnTo>
                    <a:pt x="47" y="94"/>
                  </a:lnTo>
                  <a:lnTo>
                    <a:pt x="43" y="102"/>
                  </a:lnTo>
                  <a:lnTo>
                    <a:pt x="35" y="108"/>
                  </a:lnTo>
                  <a:lnTo>
                    <a:pt x="23" y="111"/>
                  </a:lnTo>
                  <a:lnTo>
                    <a:pt x="12" y="108"/>
                  </a:lnTo>
                  <a:lnTo>
                    <a:pt x="2" y="102"/>
                  </a:lnTo>
                  <a:lnTo>
                    <a:pt x="0" y="94"/>
                  </a:lnTo>
                  <a:lnTo>
                    <a:pt x="2" y="84"/>
                  </a:lnTo>
                  <a:lnTo>
                    <a:pt x="12" y="79"/>
                  </a:lnTo>
                  <a:lnTo>
                    <a:pt x="23" y="76"/>
                  </a:lnTo>
                  <a:lnTo>
                    <a:pt x="29" y="76"/>
                  </a:lnTo>
                  <a:lnTo>
                    <a:pt x="34" y="78"/>
                  </a:lnTo>
                  <a:lnTo>
                    <a:pt x="34" y="2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84">
              <a:extLst>
                <a:ext uri="{FF2B5EF4-FFF2-40B4-BE49-F238E27FC236}">
                  <a16:creationId xmlns:a16="http://schemas.microsoft.com/office/drawing/2014/main" id="{7ADCBF99-0479-4B5C-B4DF-906C08C2A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02" y="4983463"/>
              <a:ext cx="128148" cy="128148"/>
            </a:xfrm>
            <a:custGeom>
              <a:avLst/>
              <a:gdLst>
                <a:gd name="T0" fmla="*/ 53 w 86"/>
                <a:gd name="T1" fmla="*/ 28 h 86"/>
                <a:gd name="T2" fmla="*/ 46 w 86"/>
                <a:gd name="T3" fmla="*/ 38 h 86"/>
                <a:gd name="T4" fmla="*/ 52 w 86"/>
                <a:gd name="T5" fmla="*/ 38 h 86"/>
                <a:gd name="T6" fmla="*/ 53 w 86"/>
                <a:gd name="T7" fmla="*/ 40 h 86"/>
                <a:gd name="T8" fmla="*/ 52 w 86"/>
                <a:gd name="T9" fmla="*/ 46 h 86"/>
                <a:gd name="T10" fmla="*/ 48 w 86"/>
                <a:gd name="T11" fmla="*/ 52 h 86"/>
                <a:gd name="T12" fmla="*/ 45 w 86"/>
                <a:gd name="T13" fmla="*/ 55 h 86"/>
                <a:gd name="T14" fmla="*/ 44 w 86"/>
                <a:gd name="T15" fmla="*/ 52 h 86"/>
                <a:gd name="T16" fmla="*/ 41 w 86"/>
                <a:gd name="T17" fmla="*/ 44 h 86"/>
                <a:gd name="T18" fmla="*/ 40 w 86"/>
                <a:gd name="T19" fmla="*/ 38 h 86"/>
                <a:gd name="T20" fmla="*/ 38 w 86"/>
                <a:gd name="T21" fmla="*/ 31 h 86"/>
                <a:gd name="T22" fmla="*/ 34 w 86"/>
                <a:gd name="T23" fmla="*/ 27 h 86"/>
                <a:gd name="T24" fmla="*/ 29 w 86"/>
                <a:gd name="T25" fmla="*/ 27 h 86"/>
                <a:gd name="T26" fmla="*/ 24 w 86"/>
                <a:gd name="T27" fmla="*/ 32 h 86"/>
                <a:gd name="T28" fmla="*/ 18 w 86"/>
                <a:gd name="T29" fmla="*/ 36 h 86"/>
                <a:gd name="T30" fmla="*/ 17 w 86"/>
                <a:gd name="T31" fmla="*/ 38 h 86"/>
                <a:gd name="T32" fmla="*/ 20 w 86"/>
                <a:gd name="T33" fmla="*/ 40 h 86"/>
                <a:gd name="T34" fmla="*/ 22 w 86"/>
                <a:gd name="T35" fmla="*/ 39 h 86"/>
                <a:gd name="T36" fmla="*/ 25 w 86"/>
                <a:gd name="T37" fmla="*/ 39 h 86"/>
                <a:gd name="T38" fmla="*/ 29 w 86"/>
                <a:gd name="T39" fmla="*/ 51 h 86"/>
                <a:gd name="T40" fmla="*/ 33 w 86"/>
                <a:gd name="T41" fmla="*/ 66 h 86"/>
                <a:gd name="T42" fmla="*/ 37 w 86"/>
                <a:gd name="T43" fmla="*/ 70 h 86"/>
                <a:gd name="T44" fmla="*/ 41 w 86"/>
                <a:gd name="T45" fmla="*/ 71 h 86"/>
                <a:gd name="T46" fmla="*/ 49 w 86"/>
                <a:gd name="T47" fmla="*/ 66 h 86"/>
                <a:gd name="T48" fmla="*/ 64 w 86"/>
                <a:gd name="T49" fmla="*/ 48 h 86"/>
                <a:gd name="T50" fmla="*/ 68 w 86"/>
                <a:gd name="T51" fmla="*/ 31 h 86"/>
                <a:gd name="T52" fmla="*/ 60 w 86"/>
                <a:gd name="T53" fmla="*/ 26 h 86"/>
                <a:gd name="T54" fmla="*/ 60 w 86"/>
                <a:gd name="T55" fmla="*/ 3 h 86"/>
                <a:gd name="T56" fmla="*/ 82 w 86"/>
                <a:gd name="T57" fmla="*/ 26 h 86"/>
                <a:gd name="T58" fmla="*/ 82 w 86"/>
                <a:gd name="T59" fmla="*/ 60 h 86"/>
                <a:gd name="T60" fmla="*/ 60 w 86"/>
                <a:gd name="T61" fmla="*/ 83 h 86"/>
                <a:gd name="T62" fmla="*/ 26 w 86"/>
                <a:gd name="T63" fmla="*/ 83 h 86"/>
                <a:gd name="T64" fmla="*/ 2 w 86"/>
                <a:gd name="T65" fmla="*/ 60 h 86"/>
                <a:gd name="T66" fmla="*/ 2 w 86"/>
                <a:gd name="T67" fmla="*/ 26 h 86"/>
                <a:gd name="T68" fmla="*/ 26 w 86"/>
                <a:gd name="T6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86">
                  <a:moveTo>
                    <a:pt x="60" y="26"/>
                  </a:moveTo>
                  <a:lnTo>
                    <a:pt x="53" y="28"/>
                  </a:lnTo>
                  <a:lnTo>
                    <a:pt x="49" y="32"/>
                  </a:lnTo>
                  <a:lnTo>
                    <a:pt x="46" y="38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3" y="38"/>
                  </a:lnTo>
                  <a:lnTo>
                    <a:pt x="53" y="40"/>
                  </a:lnTo>
                  <a:lnTo>
                    <a:pt x="53" y="43"/>
                  </a:lnTo>
                  <a:lnTo>
                    <a:pt x="52" y="46"/>
                  </a:lnTo>
                  <a:lnTo>
                    <a:pt x="50" y="48"/>
                  </a:lnTo>
                  <a:lnTo>
                    <a:pt x="48" y="52"/>
                  </a:lnTo>
                  <a:lnTo>
                    <a:pt x="46" y="54"/>
                  </a:lnTo>
                  <a:lnTo>
                    <a:pt x="45" y="55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2" y="48"/>
                  </a:lnTo>
                  <a:lnTo>
                    <a:pt x="41" y="44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38" y="31"/>
                  </a:lnTo>
                  <a:lnTo>
                    <a:pt x="37" y="28"/>
                  </a:lnTo>
                  <a:lnTo>
                    <a:pt x="34" y="27"/>
                  </a:lnTo>
                  <a:lnTo>
                    <a:pt x="32" y="27"/>
                  </a:lnTo>
                  <a:lnTo>
                    <a:pt x="29" y="27"/>
                  </a:lnTo>
                  <a:lnTo>
                    <a:pt x="26" y="30"/>
                  </a:lnTo>
                  <a:lnTo>
                    <a:pt x="24" y="32"/>
                  </a:lnTo>
                  <a:lnTo>
                    <a:pt x="21" y="34"/>
                  </a:lnTo>
                  <a:lnTo>
                    <a:pt x="18" y="36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6" y="43"/>
                  </a:lnTo>
                  <a:lnTo>
                    <a:pt x="29" y="51"/>
                  </a:lnTo>
                  <a:lnTo>
                    <a:pt x="32" y="60"/>
                  </a:lnTo>
                  <a:lnTo>
                    <a:pt x="33" y="66"/>
                  </a:lnTo>
                  <a:lnTo>
                    <a:pt x="34" y="67"/>
                  </a:lnTo>
                  <a:lnTo>
                    <a:pt x="37" y="70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4" y="70"/>
                  </a:lnTo>
                  <a:lnTo>
                    <a:pt x="49" y="66"/>
                  </a:lnTo>
                  <a:lnTo>
                    <a:pt x="57" y="58"/>
                  </a:lnTo>
                  <a:lnTo>
                    <a:pt x="64" y="48"/>
                  </a:lnTo>
                  <a:lnTo>
                    <a:pt x="68" y="36"/>
                  </a:lnTo>
                  <a:lnTo>
                    <a:pt x="68" y="31"/>
                  </a:lnTo>
                  <a:lnTo>
                    <a:pt x="64" y="27"/>
                  </a:lnTo>
                  <a:lnTo>
                    <a:pt x="60" y="26"/>
                  </a:lnTo>
                  <a:close/>
                  <a:moveTo>
                    <a:pt x="42" y="0"/>
                  </a:moveTo>
                  <a:lnTo>
                    <a:pt x="60" y="3"/>
                  </a:lnTo>
                  <a:lnTo>
                    <a:pt x="73" y="12"/>
                  </a:lnTo>
                  <a:lnTo>
                    <a:pt x="82" y="26"/>
                  </a:lnTo>
                  <a:lnTo>
                    <a:pt x="86" y="43"/>
                  </a:lnTo>
                  <a:lnTo>
                    <a:pt x="82" y="60"/>
                  </a:lnTo>
                  <a:lnTo>
                    <a:pt x="73" y="74"/>
                  </a:lnTo>
                  <a:lnTo>
                    <a:pt x="60" y="83"/>
                  </a:lnTo>
                  <a:lnTo>
                    <a:pt x="42" y="86"/>
                  </a:lnTo>
                  <a:lnTo>
                    <a:pt x="26" y="83"/>
                  </a:lnTo>
                  <a:lnTo>
                    <a:pt x="12" y="74"/>
                  </a:lnTo>
                  <a:lnTo>
                    <a:pt x="2" y="60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2" y="12"/>
                  </a:lnTo>
                  <a:lnTo>
                    <a:pt x="26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86">
              <a:extLst>
                <a:ext uri="{FF2B5EF4-FFF2-40B4-BE49-F238E27FC236}">
                  <a16:creationId xmlns:a16="http://schemas.microsoft.com/office/drawing/2014/main" id="{AB7191F5-AF0D-4F93-A638-899165670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2432" y="6290276"/>
              <a:ext cx="262257" cy="233945"/>
            </a:xfrm>
            <a:custGeom>
              <a:avLst/>
              <a:gdLst>
                <a:gd name="T0" fmla="*/ 159 w 176"/>
                <a:gd name="T1" fmla="*/ 55 h 157"/>
                <a:gd name="T2" fmla="*/ 168 w 176"/>
                <a:gd name="T3" fmla="*/ 66 h 157"/>
                <a:gd name="T4" fmla="*/ 173 w 176"/>
                <a:gd name="T5" fmla="*/ 78 h 157"/>
                <a:gd name="T6" fmla="*/ 176 w 176"/>
                <a:gd name="T7" fmla="*/ 91 h 157"/>
                <a:gd name="T8" fmla="*/ 173 w 176"/>
                <a:gd name="T9" fmla="*/ 106 h 157"/>
                <a:gd name="T10" fmla="*/ 165 w 176"/>
                <a:gd name="T11" fmla="*/ 119 h 157"/>
                <a:gd name="T12" fmla="*/ 152 w 176"/>
                <a:gd name="T13" fmla="*/ 129 h 157"/>
                <a:gd name="T14" fmla="*/ 152 w 176"/>
                <a:gd name="T15" fmla="*/ 133 h 157"/>
                <a:gd name="T16" fmla="*/ 153 w 176"/>
                <a:gd name="T17" fmla="*/ 140 h 157"/>
                <a:gd name="T18" fmla="*/ 156 w 176"/>
                <a:gd name="T19" fmla="*/ 145 h 157"/>
                <a:gd name="T20" fmla="*/ 160 w 176"/>
                <a:gd name="T21" fmla="*/ 149 h 157"/>
                <a:gd name="T22" fmla="*/ 167 w 176"/>
                <a:gd name="T23" fmla="*/ 153 h 157"/>
                <a:gd name="T24" fmla="*/ 167 w 176"/>
                <a:gd name="T25" fmla="*/ 157 h 157"/>
                <a:gd name="T26" fmla="*/ 151 w 176"/>
                <a:gd name="T27" fmla="*/ 156 h 157"/>
                <a:gd name="T28" fmla="*/ 136 w 176"/>
                <a:gd name="T29" fmla="*/ 151 h 157"/>
                <a:gd name="T30" fmla="*/ 123 w 176"/>
                <a:gd name="T31" fmla="*/ 140 h 157"/>
                <a:gd name="T32" fmla="*/ 112 w 176"/>
                <a:gd name="T33" fmla="*/ 141 h 157"/>
                <a:gd name="T34" fmla="*/ 92 w 176"/>
                <a:gd name="T35" fmla="*/ 139 h 157"/>
                <a:gd name="T36" fmla="*/ 73 w 176"/>
                <a:gd name="T37" fmla="*/ 131 h 157"/>
                <a:gd name="T38" fmla="*/ 96 w 176"/>
                <a:gd name="T39" fmla="*/ 128 h 157"/>
                <a:gd name="T40" fmla="*/ 115 w 176"/>
                <a:gd name="T41" fmla="*/ 121 h 157"/>
                <a:gd name="T42" fmla="*/ 132 w 176"/>
                <a:gd name="T43" fmla="*/ 111 h 157"/>
                <a:gd name="T44" fmla="*/ 143 w 176"/>
                <a:gd name="T45" fmla="*/ 100 h 157"/>
                <a:gd name="T46" fmla="*/ 151 w 176"/>
                <a:gd name="T47" fmla="*/ 88 h 157"/>
                <a:gd name="T48" fmla="*/ 156 w 176"/>
                <a:gd name="T49" fmla="*/ 75 h 157"/>
                <a:gd name="T50" fmla="*/ 159 w 176"/>
                <a:gd name="T51" fmla="*/ 60 h 157"/>
                <a:gd name="T52" fmla="*/ 159 w 176"/>
                <a:gd name="T53" fmla="*/ 55 h 157"/>
                <a:gd name="T54" fmla="*/ 73 w 176"/>
                <a:gd name="T55" fmla="*/ 0 h 157"/>
                <a:gd name="T56" fmla="*/ 96 w 176"/>
                <a:gd name="T57" fmla="*/ 4 h 157"/>
                <a:gd name="T58" fmla="*/ 117 w 176"/>
                <a:gd name="T59" fmla="*/ 12 h 157"/>
                <a:gd name="T60" fmla="*/ 132 w 176"/>
                <a:gd name="T61" fmla="*/ 26 h 157"/>
                <a:gd name="T62" fmla="*/ 143 w 176"/>
                <a:gd name="T63" fmla="*/ 42 h 157"/>
                <a:gd name="T64" fmla="*/ 147 w 176"/>
                <a:gd name="T65" fmla="*/ 60 h 157"/>
                <a:gd name="T66" fmla="*/ 143 w 176"/>
                <a:gd name="T67" fmla="*/ 79 h 157"/>
                <a:gd name="T68" fmla="*/ 132 w 176"/>
                <a:gd name="T69" fmla="*/ 95 h 157"/>
                <a:gd name="T70" fmla="*/ 117 w 176"/>
                <a:gd name="T71" fmla="*/ 108 h 157"/>
                <a:gd name="T72" fmla="*/ 96 w 176"/>
                <a:gd name="T73" fmla="*/ 116 h 157"/>
                <a:gd name="T74" fmla="*/ 73 w 176"/>
                <a:gd name="T75" fmla="*/ 119 h 157"/>
                <a:gd name="T76" fmla="*/ 63 w 176"/>
                <a:gd name="T77" fmla="*/ 119 h 157"/>
                <a:gd name="T78" fmla="*/ 46 w 176"/>
                <a:gd name="T79" fmla="*/ 131 h 157"/>
                <a:gd name="T80" fmla="*/ 28 w 176"/>
                <a:gd name="T81" fmla="*/ 136 h 157"/>
                <a:gd name="T82" fmla="*/ 10 w 176"/>
                <a:gd name="T83" fmla="*/ 137 h 157"/>
                <a:gd name="T84" fmla="*/ 10 w 176"/>
                <a:gd name="T85" fmla="*/ 133 h 157"/>
                <a:gd name="T86" fmla="*/ 19 w 176"/>
                <a:gd name="T87" fmla="*/ 128 h 157"/>
                <a:gd name="T88" fmla="*/ 26 w 176"/>
                <a:gd name="T89" fmla="*/ 120 h 157"/>
                <a:gd name="T90" fmla="*/ 28 w 176"/>
                <a:gd name="T91" fmla="*/ 110 h 157"/>
                <a:gd name="T92" fmla="*/ 27 w 176"/>
                <a:gd name="T93" fmla="*/ 106 h 157"/>
                <a:gd name="T94" fmla="*/ 14 w 176"/>
                <a:gd name="T95" fmla="*/ 94 h 157"/>
                <a:gd name="T96" fmla="*/ 4 w 176"/>
                <a:gd name="T97" fmla="*/ 78 h 157"/>
                <a:gd name="T98" fmla="*/ 0 w 176"/>
                <a:gd name="T99" fmla="*/ 60 h 157"/>
                <a:gd name="T100" fmla="*/ 4 w 176"/>
                <a:gd name="T101" fmla="*/ 42 h 157"/>
                <a:gd name="T102" fmla="*/ 15 w 176"/>
                <a:gd name="T103" fmla="*/ 26 h 157"/>
                <a:gd name="T104" fmla="*/ 31 w 176"/>
                <a:gd name="T105" fmla="*/ 12 h 157"/>
                <a:gd name="T106" fmla="*/ 51 w 176"/>
                <a:gd name="T107" fmla="*/ 4 h 157"/>
                <a:gd name="T108" fmla="*/ 73 w 176"/>
                <a:gd name="T10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7">
                  <a:moveTo>
                    <a:pt x="159" y="55"/>
                  </a:moveTo>
                  <a:lnTo>
                    <a:pt x="168" y="66"/>
                  </a:lnTo>
                  <a:lnTo>
                    <a:pt x="173" y="78"/>
                  </a:lnTo>
                  <a:lnTo>
                    <a:pt x="176" y="91"/>
                  </a:lnTo>
                  <a:lnTo>
                    <a:pt x="173" y="106"/>
                  </a:lnTo>
                  <a:lnTo>
                    <a:pt x="165" y="119"/>
                  </a:lnTo>
                  <a:lnTo>
                    <a:pt x="152" y="129"/>
                  </a:lnTo>
                  <a:lnTo>
                    <a:pt x="152" y="133"/>
                  </a:lnTo>
                  <a:lnTo>
                    <a:pt x="153" y="140"/>
                  </a:lnTo>
                  <a:lnTo>
                    <a:pt x="156" y="145"/>
                  </a:lnTo>
                  <a:lnTo>
                    <a:pt x="160" y="149"/>
                  </a:lnTo>
                  <a:lnTo>
                    <a:pt x="167" y="153"/>
                  </a:lnTo>
                  <a:lnTo>
                    <a:pt x="167" y="157"/>
                  </a:lnTo>
                  <a:lnTo>
                    <a:pt x="151" y="156"/>
                  </a:lnTo>
                  <a:lnTo>
                    <a:pt x="136" y="151"/>
                  </a:lnTo>
                  <a:lnTo>
                    <a:pt x="123" y="140"/>
                  </a:lnTo>
                  <a:lnTo>
                    <a:pt x="112" y="141"/>
                  </a:lnTo>
                  <a:lnTo>
                    <a:pt x="92" y="139"/>
                  </a:lnTo>
                  <a:lnTo>
                    <a:pt x="73" y="131"/>
                  </a:lnTo>
                  <a:lnTo>
                    <a:pt x="96" y="128"/>
                  </a:lnTo>
                  <a:lnTo>
                    <a:pt x="115" y="121"/>
                  </a:lnTo>
                  <a:lnTo>
                    <a:pt x="132" y="111"/>
                  </a:lnTo>
                  <a:lnTo>
                    <a:pt x="143" y="100"/>
                  </a:lnTo>
                  <a:lnTo>
                    <a:pt x="151" y="88"/>
                  </a:lnTo>
                  <a:lnTo>
                    <a:pt x="156" y="75"/>
                  </a:lnTo>
                  <a:lnTo>
                    <a:pt x="159" y="60"/>
                  </a:lnTo>
                  <a:lnTo>
                    <a:pt x="159" y="55"/>
                  </a:lnTo>
                  <a:close/>
                  <a:moveTo>
                    <a:pt x="73" y="0"/>
                  </a:moveTo>
                  <a:lnTo>
                    <a:pt x="96" y="4"/>
                  </a:lnTo>
                  <a:lnTo>
                    <a:pt x="117" y="12"/>
                  </a:lnTo>
                  <a:lnTo>
                    <a:pt x="132" y="26"/>
                  </a:lnTo>
                  <a:lnTo>
                    <a:pt x="143" y="42"/>
                  </a:lnTo>
                  <a:lnTo>
                    <a:pt x="147" y="60"/>
                  </a:lnTo>
                  <a:lnTo>
                    <a:pt x="143" y="79"/>
                  </a:lnTo>
                  <a:lnTo>
                    <a:pt x="132" y="95"/>
                  </a:lnTo>
                  <a:lnTo>
                    <a:pt x="117" y="108"/>
                  </a:lnTo>
                  <a:lnTo>
                    <a:pt x="96" y="116"/>
                  </a:lnTo>
                  <a:lnTo>
                    <a:pt x="73" y="119"/>
                  </a:lnTo>
                  <a:lnTo>
                    <a:pt x="63" y="119"/>
                  </a:lnTo>
                  <a:lnTo>
                    <a:pt x="46" y="131"/>
                  </a:lnTo>
                  <a:lnTo>
                    <a:pt x="28" y="136"/>
                  </a:lnTo>
                  <a:lnTo>
                    <a:pt x="10" y="137"/>
                  </a:lnTo>
                  <a:lnTo>
                    <a:pt x="10" y="133"/>
                  </a:lnTo>
                  <a:lnTo>
                    <a:pt x="19" y="128"/>
                  </a:lnTo>
                  <a:lnTo>
                    <a:pt x="26" y="120"/>
                  </a:lnTo>
                  <a:lnTo>
                    <a:pt x="28" y="110"/>
                  </a:lnTo>
                  <a:lnTo>
                    <a:pt x="27" y="106"/>
                  </a:lnTo>
                  <a:lnTo>
                    <a:pt x="14" y="94"/>
                  </a:lnTo>
                  <a:lnTo>
                    <a:pt x="4" y="78"/>
                  </a:lnTo>
                  <a:lnTo>
                    <a:pt x="0" y="60"/>
                  </a:lnTo>
                  <a:lnTo>
                    <a:pt x="4" y="42"/>
                  </a:lnTo>
                  <a:lnTo>
                    <a:pt x="15" y="26"/>
                  </a:lnTo>
                  <a:lnTo>
                    <a:pt x="31" y="12"/>
                  </a:lnTo>
                  <a:lnTo>
                    <a:pt x="51" y="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87">
              <a:extLst>
                <a:ext uri="{FF2B5EF4-FFF2-40B4-BE49-F238E27FC236}">
                  <a16:creationId xmlns:a16="http://schemas.microsoft.com/office/drawing/2014/main" id="{917FCF3E-B069-4EE4-B51E-B31E1D7BA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0441" y="5953515"/>
              <a:ext cx="151990" cy="153480"/>
            </a:xfrm>
            <a:custGeom>
              <a:avLst/>
              <a:gdLst>
                <a:gd name="T0" fmla="*/ 78 w 102"/>
                <a:gd name="T1" fmla="*/ 31 h 103"/>
                <a:gd name="T2" fmla="*/ 41 w 102"/>
                <a:gd name="T3" fmla="*/ 61 h 103"/>
                <a:gd name="T4" fmla="*/ 30 w 102"/>
                <a:gd name="T5" fmla="*/ 47 h 103"/>
                <a:gd name="T6" fmla="*/ 21 w 102"/>
                <a:gd name="T7" fmla="*/ 56 h 103"/>
                <a:gd name="T8" fmla="*/ 41 w 102"/>
                <a:gd name="T9" fmla="*/ 84 h 103"/>
                <a:gd name="T10" fmla="*/ 84 w 102"/>
                <a:gd name="T11" fmla="*/ 36 h 103"/>
                <a:gd name="T12" fmla="*/ 78 w 102"/>
                <a:gd name="T13" fmla="*/ 31 h 103"/>
                <a:gd name="T14" fmla="*/ 52 w 102"/>
                <a:gd name="T15" fmla="*/ 0 h 103"/>
                <a:gd name="T16" fmla="*/ 72 w 102"/>
                <a:gd name="T17" fmla="*/ 4 h 103"/>
                <a:gd name="T18" fmla="*/ 88 w 102"/>
                <a:gd name="T19" fmla="*/ 16 h 103"/>
                <a:gd name="T20" fmla="*/ 98 w 102"/>
                <a:gd name="T21" fmla="*/ 32 h 103"/>
                <a:gd name="T22" fmla="*/ 102 w 102"/>
                <a:gd name="T23" fmla="*/ 52 h 103"/>
                <a:gd name="T24" fmla="*/ 98 w 102"/>
                <a:gd name="T25" fmla="*/ 72 h 103"/>
                <a:gd name="T26" fmla="*/ 88 w 102"/>
                <a:gd name="T27" fmla="*/ 88 h 103"/>
                <a:gd name="T28" fmla="*/ 72 w 102"/>
                <a:gd name="T29" fmla="*/ 99 h 103"/>
                <a:gd name="T30" fmla="*/ 52 w 102"/>
                <a:gd name="T31" fmla="*/ 103 h 103"/>
                <a:gd name="T32" fmla="*/ 32 w 102"/>
                <a:gd name="T33" fmla="*/ 99 h 103"/>
                <a:gd name="T34" fmla="*/ 16 w 102"/>
                <a:gd name="T35" fmla="*/ 88 h 103"/>
                <a:gd name="T36" fmla="*/ 4 w 102"/>
                <a:gd name="T37" fmla="*/ 72 h 103"/>
                <a:gd name="T38" fmla="*/ 0 w 102"/>
                <a:gd name="T39" fmla="*/ 52 h 103"/>
                <a:gd name="T40" fmla="*/ 4 w 102"/>
                <a:gd name="T41" fmla="*/ 32 h 103"/>
                <a:gd name="T42" fmla="*/ 16 w 102"/>
                <a:gd name="T43" fmla="*/ 16 h 103"/>
                <a:gd name="T44" fmla="*/ 32 w 102"/>
                <a:gd name="T45" fmla="*/ 4 h 103"/>
                <a:gd name="T46" fmla="*/ 52 w 102"/>
                <a:gd name="T4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3">
                  <a:moveTo>
                    <a:pt x="78" y="31"/>
                  </a:moveTo>
                  <a:lnTo>
                    <a:pt x="41" y="61"/>
                  </a:lnTo>
                  <a:lnTo>
                    <a:pt x="30" y="47"/>
                  </a:lnTo>
                  <a:lnTo>
                    <a:pt x="21" y="56"/>
                  </a:lnTo>
                  <a:lnTo>
                    <a:pt x="41" y="84"/>
                  </a:lnTo>
                  <a:lnTo>
                    <a:pt x="84" y="36"/>
                  </a:lnTo>
                  <a:lnTo>
                    <a:pt x="78" y="31"/>
                  </a:lnTo>
                  <a:close/>
                  <a:moveTo>
                    <a:pt x="52" y="0"/>
                  </a:moveTo>
                  <a:lnTo>
                    <a:pt x="72" y="4"/>
                  </a:lnTo>
                  <a:lnTo>
                    <a:pt x="88" y="16"/>
                  </a:lnTo>
                  <a:lnTo>
                    <a:pt x="98" y="32"/>
                  </a:lnTo>
                  <a:lnTo>
                    <a:pt x="102" y="52"/>
                  </a:lnTo>
                  <a:lnTo>
                    <a:pt x="98" y="72"/>
                  </a:lnTo>
                  <a:lnTo>
                    <a:pt x="88" y="88"/>
                  </a:lnTo>
                  <a:lnTo>
                    <a:pt x="72" y="99"/>
                  </a:lnTo>
                  <a:lnTo>
                    <a:pt x="52" y="103"/>
                  </a:lnTo>
                  <a:lnTo>
                    <a:pt x="32" y="99"/>
                  </a:lnTo>
                  <a:lnTo>
                    <a:pt x="16" y="88"/>
                  </a:lnTo>
                  <a:lnTo>
                    <a:pt x="4" y="72"/>
                  </a:lnTo>
                  <a:lnTo>
                    <a:pt x="0" y="52"/>
                  </a:lnTo>
                  <a:lnTo>
                    <a:pt x="4" y="32"/>
                  </a:lnTo>
                  <a:lnTo>
                    <a:pt x="16" y="16"/>
                  </a:lnTo>
                  <a:lnTo>
                    <a:pt x="32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88">
              <a:extLst>
                <a:ext uri="{FF2B5EF4-FFF2-40B4-BE49-F238E27FC236}">
                  <a16:creationId xmlns:a16="http://schemas.microsoft.com/office/drawing/2014/main" id="{8EA6895F-E930-4AA0-B064-EE439042F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8374" y="6206830"/>
              <a:ext cx="186262" cy="214574"/>
            </a:xfrm>
            <a:custGeom>
              <a:avLst/>
              <a:gdLst>
                <a:gd name="T0" fmla="*/ 46 w 125"/>
                <a:gd name="T1" fmla="*/ 22 h 144"/>
                <a:gd name="T2" fmla="*/ 46 w 125"/>
                <a:gd name="T3" fmla="*/ 40 h 144"/>
                <a:gd name="T4" fmla="*/ 38 w 125"/>
                <a:gd name="T5" fmla="*/ 44 h 144"/>
                <a:gd name="T6" fmla="*/ 31 w 125"/>
                <a:gd name="T7" fmla="*/ 50 h 144"/>
                <a:gd name="T8" fmla="*/ 22 w 125"/>
                <a:gd name="T9" fmla="*/ 64 h 144"/>
                <a:gd name="T10" fmla="*/ 18 w 125"/>
                <a:gd name="T11" fmla="*/ 82 h 144"/>
                <a:gd name="T12" fmla="*/ 22 w 125"/>
                <a:gd name="T13" fmla="*/ 99 h 144"/>
                <a:gd name="T14" fmla="*/ 31 w 125"/>
                <a:gd name="T15" fmla="*/ 114 h 144"/>
                <a:gd name="T16" fmla="*/ 46 w 125"/>
                <a:gd name="T17" fmla="*/ 123 h 144"/>
                <a:gd name="T18" fmla="*/ 63 w 125"/>
                <a:gd name="T19" fmla="*/ 127 h 144"/>
                <a:gd name="T20" fmla="*/ 80 w 125"/>
                <a:gd name="T21" fmla="*/ 123 h 144"/>
                <a:gd name="T22" fmla="*/ 95 w 125"/>
                <a:gd name="T23" fmla="*/ 114 h 144"/>
                <a:gd name="T24" fmla="*/ 104 w 125"/>
                <a:gd name="T25" fmla="*/ 99 h 144"/>
                <a:gd name="T26" fmla="*/ 108 w 125"/>
                <a:gd name="T27" fmla="*/ 82 h 144"/>
                <a:gd name="T28" fmla="*/ 104 w 125"/>
                <a:gd name="T29" fmla="*/ 64 h 144"/>
                <a:gd name="T30" fmla="*/ 95 w 125"/>
                <a:gd name="T31" fmla="*/ 50 h 144"/>
                <a:gd name="T32" fmla="*/ 88 w 125"/>
                <a:gd name="T33" fmla="*/ 44 h 144"/>
                <a:gd name="T34" fmla="*/ 81 w 125"/>
                <a:gd name="T35" fmla="*/ 40 h 144"/>
                <a:gd name="T36" fmla="*/ 81 w 125"/>
                <a:gd name="T37" fmla="*/ 22 h 144"/>
                <a:gd name="T38" fmla="*/ 99 w 125"/>
                <a:gd name="T39" fmla="*/ 30 h 144"/>
                <a:gd name="T40" fmla="*/ 113 w 125"/>
                <a:gd name="T41" fmla="*/ 44 h 144"/>
                <a:gd name="T42" fmla="*/ 123 w 125"/>
                <a:gd name="T43" fmla="*/ 62 h 144"/>
                <a:gd name="T44" fmla="*/ 125 w 125"/>
                <a:gd name="T45" fmla="*/ 82 h 144"/>
                <a:gd name="T46" fmla="*/ 123 w 125"/>
                <a:gd name="T47" fmla="*/ 102 h 144"/>
                <a:gd name="T48" fmla="*/ 113 w 125"/>
                <a:gd name="T49" fmla="*/ 119 h 144"/>
                <a:gd name="T50" fmla="*/ 100 w 125"/>
                <a:gd name="T51" fmla="*/ 132 h 144"/>
                <a:gd name="T52" fmla="*/ 83 w 125"/>
                <a:gd name="T53" fmla="*/ 142 h 144"/>
                <a:gd name="T54" fmla="*/ 63 w 125"/>
                <a:gd name="T55" fmla="*/ 144 h 144"/>
                <a:gd name="T56" fmla="*/ 43 w 125"/>
                <a:gd name="T57" fmla="*/ 142 h 144"/>
                <a:gd name="T58" fmla="*/ 26 w 125"/>
                <a:gd name="T59" fmla="*/ 132 h 144"/>
                <a:gd name="T60" fmla="*/ 12 w 125"/>
                <a:gd name="T61" fmla="*/ 119 h 144"/>
                <a:gd name="T62" fmla="*/ 3 w 125"/>
                <a:gd name="T63" fmla="*/ 102 h 144"/>
                <a:gd name="T64" fmla="*/ 0 w 125"/>
                <a:gd name="T65" fmla="*/ 82 h 144"/>
                <a:gd name="T66" fmla="*/ 3 w 125"/>
                <a:gd name="T67" fmla="*/ 62 h 144"/>
                <a:gd name="T68" fmla="*/ 14 w 125"/>
                <a:gd name="T69" fmla="*/ 44 h 144"/>
                <a:gd name="T70" fmla="*/ 27 w 125"/>
                <a:gd name="T71" fmla="*/ 30 h 144"/>
                <a:gd name="T72" fmla="*/ 46 w 125"/>
                <a:gd name="T73" fmla="*/ 22 h 144"/>
                <a:gd name="T74" fmla="*/ 54 w 125"/>
                <a:gd name="T75" fmla="*/ 0 h 144"/>
                <a:gd name="T76" fmla="*/ 72 w 125"/>
                <a:gd name="T77" fmla="*/ 0 h 144"/>
                <a:gd name="T78" fmla="*/ 72 w 125"/>
                <a:gd name="T79" fmla="*/ 72 h 144"/>
                <a:gd name="T80" fmla="*/ 54 w 125"/>
                <a:gd name="T81" fmla="*/ 72 h 144"/>
                <a:gd name="T82" fmla="*/ 54 w 125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4">
                  <a:moveTo>
                    <a:pt x="46" y="22"/>
                  </a:moveTo>
                  <a:lnTo>
                    <a:pt x="46" y="40"/>
                  </a:lnTo>
                  <a:lnTo>
                    <a:pt x="38" y="44"/>
                  </a:lnTo>
                  <a:lnTo>
                    <a:pt x="31" y="50"/>
                  </a:lnTo>
                  <a:lnTo>
                    <a:pt x="22" y="64"/>
                  </a:lnTo>
                  <a:lnTo>
                    <a:pt x="18" y="82"/>
                  </a:lnTo>
                  <a:lnTo>
                    <a:pt x="22" y="99"/>
                  </a:lnTo>
                  <a:lnTo>
                    <a:pt x="31" y="114"/>
                  </a:lnTo>
                  <a:lnTo>
                    <a:pt x="46" y="123"/>
                  </a:lnTo>
                  <a:lnTo>
                    <a:pt x="63" y="127"/>
                  </a:lnTo>
                  <a:lnTo>
                    <a:pt x="80" y="123"/>
                  </a:lnTo>
                  <a:lnTo>
                    <a:pt x="95" y="114"/>
                  </a:lnTo>
                  <a:lnTo>
                    <a:pt x="104" y="99"/>
                  </a:lnTo>
                  <a:lnTo>
                    <a:pt x="108" y="82"/>
                  </a:lnTo>
                  <a:lnTo>
                    <a:pt x="104" y="64"/>
                  </a:lnTo>
                  <a:lnTo>
                    <a:pt x="95" y="50"/>
                  </a:lnTo>
                  <a:lnTo>
                    <a:pt x="88" y="44"/>
                  </a:lnTo>
                  <a:lnTo>
                    <a:pt x="81" y="40"/>
                  </a:lnTo>
                  <a:lnTo>
                    <a:pt x="81" y="22"/>
                  </a:lnTo>
                  <a:lnTo>
                    <a:pt x="99" y="30"/>
                  </a:lnTo>
                  <a:lnTo>
                    <a:pt x="113" y="44"/>
                  </a:lnTo>
                  <a:lnTo>
                    <a:pt x="123" y="62"/>
                  </a:lnTo>
                  <a:lnTo>
                    <a:pt x="125" y="82"/>
                  </a:lnTo>
                  <a:lnTo>
                    <a:pt x="123" y="102"/>
                  </a:lnTo>
                  <a:lnTo>
                    <a:pt x="113" y="119"/>
                  </a:lnTo>
                  <a:lnTo>
                    <a:pt x="100" y="132"/>
                  </a:lnTo>
                  <a:lnTo>
                    <a:pt x="83" y="142"/>
                  </a:lnTo>
                  <a:lnTo>
                    <a:pt x="63" y="144"/>
                  </a:lnTo>
                  <a:lnTo>
                    <a:pt x="43" y="142"/>
                  </a:lnTo>
                  <a:lnTo>
                    <a:pt x="26" y="132"/>
                  </a:lnTo>
                  <a:lnTo>
                    <a:pt x="12" y="119"/>
                  </a:lnTo>
                  <a:lnTo>
                    <a:pt x="3" y="102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14" y="44"/>
                  </a:lnTo>
                  <a:lnTo>
                    <a:pt x="27" y="30"/>
                  </a:lnTo>
                  <a:lnTo>
                    <a:pt x="46" y="22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89">
              <a:extLst>
                <a:ext uri="{FF2B5EF4-FFF2-40B4-BE49-F238E27FC236}">
                  <a16:creationId xmlns:a16="http://schemas.microsoft.com/office/drawing/2014/main" id="{4E17370B-13D3-46F5-BE35-69679C557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410" y="6431835"/>
              <a:ext cx="251826" cy="208613"/>
            </a:xfrm>
            <a:custGeom>
              <a:avLst/>
              <a:gdLst>
                <a:gd name="T0" fmla="*/ 82 w 169"/>
                <a:gd name="T1" fmla="*/ 0 h 140"/>
                <a:gd name="T2" fmla="*/ 169 w 169"/>
                <a:gd name="T3" fmla="*/ 13 h 140"/>
                <a:gd name="T4" fmla="*/ 154 w 169"/>
                <a:gd name="T5" fmla="*/ 100 h 140"/>
                <a:gd name="T6" fmla="*/ 154 w 169"/>
                <a:gd name="T7" fmla="*/ 104 h 140"/>
                <a:gd name="T8" fmla="*/ 151 w 169"/>
                <a:gd name="T9" fmla="*/ 106 h 140"/>
                <a:gd name="T10" fmla="*/ 149 w 169"/>
                <a:gd name="T11" fmla="*/ 109 h 140"/>
                <a:gd name="T12" fmla="*/ 145 w 169"/>
                <a:gd name="T13" fmla="*/ 110 h 140"/>
                <a:gd name="T14" fmla="*/ 141 w 169"/>
                <a:gd name="T15" fmla="*/ 110 h 140"/>
                <a:gd name="T16" fmla="*/ 137 w 169"/>
                <a:gd name="T17" fmla="*/ 109 h 140"/>
                <a:gd name="T18" fmla="*/ 134 w 169"/>
                <a:gd name="T19" fmla="*/ 106 h 140"/>
                <a:gd name="T20" fmla="*/ 131 w 169"/>
                <a:gd name="T21" fmla="*/ 104 h 140"/>
                <a:gd name="T22" fmla="*/ 130 w 169"/>
                <a:gd name="T23" fmla="*/ 100 h 140"/>
                <a:gd name="T24" fmla="*/ 130 w 169"/>
                <a:gd name="T25" fmla="*/ 96 h 140"/>
                <a:gd name="T26" fmla="*/ 137 w 169"/>
                <a:gd name="T27" fmla="*/ 52 h 140"/>
                <a:gd name="T28" fmla="*/ 18 w 169"/>
                <a:gd name="T29" fmla="*/ 137 h 140"/>
                <a:gd name="T30" fmla="*/ 16 w 169"/>
                <a:gd name="T31" fmla="*/ 140 h 140"/>
                <a:gd name="T32" fmla="*/ 13 w 169"/>
                <a:gd name="T33" fmla="*/ 140 h 140"/>
                <a:gd name="T34" fmla="*/ 9 w 169"/>
                <a:gd name="T35" fmla="*/ 140 h 140"/>
                <a:gd name="T36" fmla="*/ 6 w 169"/>
                <a:gd name="T37" fmla="*/ 138 h 140"/>
                <a:gd name="T38" fmla="*/ 4 w 169"/>
                <a:gd name="T39" fmla="*/ 137 h 140"/>
                <a:gd name="T40" fmla="*/ 1 w 169"/>
                <a:gd name="T41" fmla="*/ 134 h 140"/>
                <a:gd name="T42" fmla="*/ 0 w 169"/>
                <a:gd name="T43" fmla="*/ 132 h 140"/>
                <a:gd name="T44" fmla="*/ 0 w 169"/>
                <a:gd name="T45" fmla="*/ 128 h 140"/>
                <a:gd name="T46" fmla="*/ 0 w 169"/>
                <a:gd name="T47" fmla="*/ 124 h 140"/>
                <a:gd name="T48" fmla="*/ 1 w 169"/>
                <a:gd name="T49" fmla="*/ 120 h 140"/>
                <a:gd name="T50" fmla="*/ 4 w 169"/>
                <a:gd name="T51" fmla="*/ 117 h 140"/>
                <a:gd name="T52" fmla="*/ 122 w 169"/>
                <a:gd name="T53" fmla="*/ 32 h 140"/>
                <a:gd name="T54" fmla="*/ 78 w 169"/>
                <a:gd name="T55" fmla="*/ 24 h 140"/>
                <a:gd name="T56" fmla="*/ 74 w 169"/>
                <a:gd name="T57" fmla="*/ 22 h 140"/>
                <a:gd name="T58" fmla="*/ 72 w 169"/>
                <a:gd name="T59" fmla="*/ 21 h 140"/>
                <a:gd name="T60" fmla="*/ 69 w 169"/>
                <a:gd name="T61" fmla="*/ 17 h 140"/>
                <a:gd name="T62" fmla="*/ 68 w 169"/>
                <a:gd name="T63" fmla="*/ 15 h 140"/>
                <a:gd name="T64" fmla="*/ 68 w 169"/>
                <a:gd name="T65" fmla="*/ 11 h 140"/>
                <a:gd name="T66" fmla="*/ 69 w 169"/>
                <a:gd name="T67" fmla="*/ 7 h 140"/>
                <a:gd name="T68" fmla="*/ 72 w 169"/>
                <a:gd name="T69" fmla="*/ 3 h 140"/>
                <a:gd name="T70" fmla="*/ 74 w 169"/>
                <a:gd name="T71" fmla="*/ 1 h 140"/>
                <a:gd name="T72" fmla="*/ 78 w 169"/>
                <a:gd name="T73" fmla="*/ 0 h 140"/>
                <a:gd name="T74" fmla="*/ 82 w 169"/>
                <a:gd name="T7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40">
                  <a:moveTo>
                    <a:pt x="82" y="0"/>
                  </a:moveTo>
                  <a:lnTo>
                    <a:pt x="169" y="13"/>
                  </a:lnTo>
                  <a:lnTo>
                    <a:pt x="154" y="100"/>
                  </a:lnTo>
                  <a:lnTo>
                    <a:pt x="154" y="104"/>
                  </a:lnTo>
                  <a:lnTo>
                    <a:pt x="151" y="106"/>
                  </a:lnTo>
                  <a:lnTo>
                    <a:pt x="149" y="109"/>
                  </a:lnTo>
                  <a:lnTo>
                    <a:pt x="145" y="110"/>
                  </a:lnTo>
                  <a:lnTo>
                    <a:pt x="141" y="110"/>
                  </a:lnTo>
                  <a:lnTo>
                    <a:pt x="137" y="109"/>
                  </a:lnTo>
                  <a:lnTo>
                    <a:pt x="134" y="106"/>
                  </a:lnTo>
                  <a:lnTo>
                    <a:pt x="131" y="104"/>
                  </a:lnTo>
                  <a:lnTo>
                    <a:pt x="130" y="100"/>
                  </a:lnTo>
                  <a:lnTo>
                    <a:pt x="130" y="96"/>
                  </a:lnTo>
                  <a:lnTo>
                    <a:pt x="137" y="52"/>
                  </a:lnTo>
                  <a:lnTo>
                    <a:pt x="18" y="137"/>
                  </a:lnTo>
                  <a:lnTo>
                    <a:pt x="16" y="140"/>
                  </a:lnTo>
                  <a:lnTo>
                    <a:pt x="13" y="140"/>
                  </a:lnTo>
                  <a:lnTo>
                    <a:pt x="9" y="140"/>
                  </a:lnTo>
                  <a:lnTo>
                    <a:pt x="6" y="138"/>
                  </a:lnTo>
                  <a:lnTo>
                    <a:pt x="4" y="137"/>
                  </a:lnTo>
                  <a:lnTo>
                    <a:pt x="1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1" y="120"/>
                  </a:lnTo>
                  <a:lnTo>
                    <a:pt x="4" y="117"/>
                  </a:lnTo>
                  <a:lnTo>
                    <a:pt x="122" y="32"/>
                  </a:lnTo>
                  <a:lnTo>
                    <a:pt x="78" y="24"/>
                  </a:lnTo>
                  <a:lnTo>
                    <a:pt x="74" y="22"/>
                  </a:lnTo>
                  <a:lnTo>
                    <a:pt x="72" y="21"/>
                  </a:lnTo>
                  <a:lnTo>
                    <a:pt x="69" y="17"/>
                  </a:lnTo>
                  <a:lnTo>
                    <a:pt x="68" y="15"/>
                  </a:lnTo>
                  <a:lnTo>
                    <a:pt x="68" y="11"/>
                  </a:lnTo>
                  <a:lnTo>
                    <a:pt x="69" y="7"/>
                  </a:lnTo>
                  <a:lnTo>
                    <a:pt x="72" y="3"/>
                  </a:lnTo>
                  <a:lnTo>
                    <a:pt x="74" y="1"/>
                  </a:lnTo>
                  <a:lnTo>
                    <a:pt x="78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90">
              <a:extLst>
                <a:ext uri="{FF2B5EF4-FFF2-40B4-BE49-F238E27FC236}">
                  <a16:creationId xmlns:a16="http://schemas.microsoft.com/office/drawing/2014/main" id="{151FF4F2-CC4C-4ACC-97A6-70774872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0665" y="6115935"/>
              <a:ext cx="217554" cy="233945"/>
            </a:xfrm>
            <a:custGeom>
              <a:avLst/>
              <a:gdLst>
                <a:gd name="T0" fmla="*/ 39 w 146"/>
                <a:gd name="T1" fmla="*/ 108 h 157"/>
                <a:gd name="T2" fmla="*/ 107 w 146"/>
                <a:gd name="T3" fmla="*/ 108 h 157"/>
                <a:gd name="T4" fmla="*/ 107 w 146"/>
                <a:gd name="T5" fmla="*/ 117 h 157"/>
                <a:gd name="T6" fmla="*/ 39 w 146"/>
                <a:gd name="T7" fmla="*/ 117 h 157"/>
                <a:gd name="T8" fmla="*/ 39 w 146"/>
                <a:gd name="T9" fmla="*/ 108 h 157"/>
                <a:gd name="T10" fmla="*/ 39 w 146"/>
                <a:gd name="T11" fmla="*/ 88 h 157"/>
                <a:gd name="T12" fmla="*/ 107 w 146"/>
                <a:gd name="T13" fmla="*/ 88 h 157"/>
                <a:gd name="T14" fmla="*/ 107 w 146"/>
                <a:gd name="T15" fmla="*/ 99 h 157"/>
                <a:gd name="T16" fmla="*/ 39 w 146"/>
                <a:gd name="T17" fmla="*/ 99 h 157"/>
                <a:gd name="T18" fmla="*/ 39 w 146"/>
                <a:gd name="T19" fmla="*/ 88 h 157"/>
                <a:gd name="T20" fmla="*/ 39 w 146"/>
                <a:gd name="T21" fmla="*/ 68 h 157"/>
                <a:gd name="T22" fmla="*/ 107 w 146"/>
                <a:gd name="T23" fmla="*/ 68 h 157"/>
                <a:gd name="T24" fmla="*/ 107 w 146"/>
                <a:gd name="T25" fmla="*/ 79 h 157"/>
                <a:gd name="T26" fmla="*/ 39 w 146"/>
                <a:gd name="T27" fmla="*/ 79 h 157"/>
                <a:gd name="T28" fmla="*/ 39 w 146"/>
                <a:gd name="T29" fmla="*/ 68 h 157"/>
                <a:gd name="T30" fmla="*/ 39 w 146"/>
                <a:gd name="T31" fmla="*/ 49 h 157"/>
                <a:gd name="T32" fmla="*/ 107 w 146"/>
                <a:gd name="T33" fmla="*/ 49 h 157"/>
                <a:gd name="T34" fmla="*/ 107 w 146"/>
                <a:gd name="T35" fmla="*/ 59 h 157"/>
                <a:gd name="T36" fmla="*/ 39 w 146"/>
                <a:gd name="T37" fmla="*/ 59 h 157"/>
                <a:gd name="T38" fmla="*/ 39 w 146"/>
                <a:gd name="T39" fmla="*/ 49 h 157"/>
                <a:gd name="T40" fmla="*/ 19 w 146"/>
                <a:gd name="T41" fmla="*/ 20 h 157"/>
                <a:gd name="T42" fmla="*/ 19 w 146"/>
                <a:gd name="T43" fmla="*/ 137 h 157"/>
                <a:gd name="T44" fmla="*/ 127 w 146"/>
                <a:gd name="T45" fmla="*/ 137 h 157"/>
                <a:gd name="T46" fmla="*/ 127 w 146"/>
                <a:gd name="T47" fmla="*/ 20 h 157"/>
                <a:gd name="T48" fmla="*/ 19 w 146"/>
                <a:gd name="T49" fmla="*/ 20 h 157"/>
                <a:gd name="T50" fmla="*/ 14 w 146"/>
                <a:gd name="T51" fmla="*/ 0 h 157"/>
                <a:gd name="T52" fmla="*/ 131 w 146"/>
                <a:gd name="T53" fmla="*/ 0 h 157"/>
                <a:gd name="T54" fmla="*/ 137 w 146"/>
                <a:gd name="T55" fmla="*/ 2 h 157"/>
                <a:gd name="T56" fmla="*/ 141 w 146"/>
                <a:gd name="T57" fmla="*/ 3 h 157"/>
                <a:gd name="T58" fmla="*/ 143 w 146"/>
                <a:gd name="T59" fmla="*/ 7 h 157"/>
                <a:gd name="T60" fmla="*/ 146 w 146"/>
                <a:gd name="T61" fmla="*/ 11 h 157"/>
                <a:gd name="T62" fmla="*/ 146 w 146"/>
                <a:gd name="T63" fmla="*/ 15 h 157"/>
                <a:gd name="T64" fmla="*/ 146 w 146"/>
                <a:gd name="T65" fmla="*/ 143 h 157"/>
                <a:gd name="T66" fmla="*/ 146 w 146"/>
                <a:gd name="T67" fmla="*/ 147 h 157"/>
                <a:gd name="T68" fmla="*/ 143 w 146"/>
                <a:gd name="T69" fmla="*/ 151 h 157"/>
                <a:gd name="T70" fmla="*/ 141 w 146"/>
                <a:gd name="T71" fmla="*/ 153 h 157"/>
                <a:gd name="T72" fmla="*/ 137 w 146"/>
                <a:gd name="T73" fmla="*/ 156 h 157"/>
                <a:gd name="T74" fmla="*/ 131 w 146"/>
                <a:gd name="T75" fmla="*/ 157 h 157"/>
                <a:gd name="T76" fmla="*/ 14 w 146"/>
                <a:gd name="T77" fmla="*/ 157 h 157"/>
                <a:gd name="T78" fmla="*/ 10 w 146"/>
                <a:gd name="T79" fmla="*/ 156 h 157"/>
                <a:gd name="T80" fmla="*/ 6 w 146"/>
                <a:gd name="T81" fmla="*/ 153 h 157"/>
                <a:gd name="T82" fmla="*/ 2 w 146"/>
                <a:gd name="T83" fmla="*/ 151 h 157"/>
                <a:gd name="T84" fmla="*/ 1 w 146"/>
                <a:gd name="T85" fmla="*/ 147 h 157"/>
                <a:gd name="T86" fmla="*/ 0 w 146"/>
                <a:gd name="T87" fmla="*/ 143 h 157"/>
                <a:gd name="T88" fmla="*/ 0 w 146"/>
                <a:gd name="T89" fmla="*/ 15 h 157"/>
                <a:gd name="T90" fmla="*/ 1 w 146"/>
                <a:gd name="T91" fmla="*/ 11 h 157"/>
                <a:gd name="T92" fmla="*/ 2 w 146"/>
                <a:gd name="T93" fmla="*/ 7 h 157"/>
                <a:gd name="T94" fmla="*/ 6 w 146"/>
                <a:gd name="T95" fmla="*/ 3 h 157"/>
                <a:gd name="T96" fmla="*/ 10 w 146"/>
                <a:gd name="T97" fmla="*/ 2 h 157"/>
                <a:gd name="T98" fmla="*/ 14 w 146"/>
                <a:gd name="T9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57">
                  <a:moveTo>
                    <a:pt x="39" y="108"/>
                  </a:moveTo>
                  <a:lnTo>
                    <a:pt x="107" y="108"/>
                  </a:lnTo>
                  <a:lnTo>
                    <a:pt x="107" y="117"/>
                  </a:lnTo>
                  <a:lnTo>
                    <a:pt x="39" y="117"/>
                  </a:lnTo>
                  <a:lnTo>
                    <a:pt x="39" y="108"/>
                  </a:lnTo>
                  <a:close/>
                  <a:moveTo>
                    <a:pt x="39" y="88"/>
                  </a:moveTo>
                  <a:lnTo>
                    <a:pt x="107" y="88"/>
                  </a:lnTo>
                  <a:lnTo>
                    <a:pt x="107" y="99"/>
                  </a:lnTo>
                  <a:lnTo>
                    <a:pt x="39" y="99"/>
                  </a:lnTo>
                  <a:lnTo>
                    <a:pt x="39" y="88"/>
                  </a:lnTo>
                  <a:close/>
                  <a:moveTo>
                    <a:pt x="39" y="68"/>
                  </a:moveTo>
                  <a:lnTo>
                    <a:pt x="107" y="68"/>
                  </a:lnTo>
                  <a:lnTo>
                    <a:pt x="107" y="79"/>
                  </a:lnTo>
                  <a:lnTo>
                    <a:pt x="39" y="79"/>
                  </a:lnTo>
                  <a:lnTo>
                    <a:pt x="39" y="68"/>
                  </a:lnTo>
                  <a:close/>
                  <a:moveTo>
                    <a:pt x="39" y="49"/>
                  </a:moveTo>
                  <a:lnTo>
                    <a:pt x="107" y="49"/>
                  </a:lnTo>
                  <a:lnTo>
                    <a:pt x="107" y="59"/>
                  </a:lnTo>
                  <a:lnTo>
                    <a:pt x="39" y="59"/>
                  </a:lnTo>
                  <a:lnTo>
                    <a:pt x="39" y="49"/>
                  </a:lnTo>
                  <a:close/>
                  <a:moveTo>
                    <a:pt x="19" y="20"/>
                  </a:moveTo>
                  <a:lnTo>
                    <a:pt x="19" y="137"/>
                  </a:lnTo>
                  <a:lnTo>
                    <a:pt x="127" y="137"/>
                  </a:lnTo>
                  <a:lnTo>
                    <a:pt x="127" y="20"/>
                  </a:lnTo>
                  <a:lnTo>
                    <a:pt x="19" y="20"/>
                  </a:lnTo>
                  <a:close/>
                  <a:moveTo>
                    <a:pt x="14" y="0"/>
                  </a:moveTo>
                  <a:lnTo>
                    <a:pt x="131" y="0"/>
                  </a:lnTo>
                  <a:lnTo>
                    <a:pt x="137" y="2"/>
                  </a:lnTo>
                  <a:lnTo>
                    <a:pt x="141" y="3"/>
                  </a:lnTo>
                  <a:lnTo>
                    <a:pt x="143" y="7"/>
                  </a:lnTo>
                  <a:lnTo>
                    <a:pt x="146" y="11"/>
                  </a:lnTo>
                  <a:lnTo>
                    <a:pt x="146" y="15"/>
                  </a:lnTo>
                  <a:lnTo>
                    <a:pt x="146" y="143"/>
                  </a:lnTo>
                  <a:lnTo>
                    <a:pt x="146" y="147"/>
                  </a:lnTo>
                  <a:lnTo>
                    <a:pt x="143" y="151"/>
                  </a:lnTo>
                  <a:lnTo>
                    <a:pt x="141" y="153"/>
                  </a:lnTo>
                  <a:lnTo>
                    <a:pt x="137" y="156"/>
                  </a:lnTo>
                  <a:lnTo>
                    <a:pt x="131" y="157"/>
                  </a:lnTo>
                  <a:lnTo>
                    <a:pt x="14" y="157"/>
                  </a:lnTo>
                  <a:lnTo>
                    <a:pt x="10" y="156"/>
                  </a:lnTo>
                  <a:lnTo>
                    <a:pt x="6" y="153"/>
                  </a:lnTo>
                  <a:lnTo>
                    <a:pt x="2" y="151"/>
                  </a:lnTo>
                  <a:lnTo>
                    <a:pt x="1" y="147"/>
                  </a:lnTo>
                  <a:lnTo>
                    <a:pt x="0" y="143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2" y="7"/>
                  </a:lnTo>
                  <a:lnTo>
                    <a:pt x="6" y="3"/>
                  </a:lnTo>
                  <a:lnTo>
                    <a:pt x="10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91">
              <a:extLst>
                <a:ext uri="{FF2B5EF4-FFF2-40B4-BE49-F238E27FC236}">
                  <a16:creationId xmlns:a16="http://schemas.microsoft.com/office/drawing/2014/main" id="{6B30D007-5AF6-41CE-923A-BCFBE495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804" y="6150207"/>
              <a:ext cx="244375" cy="244375"/>
            </a:xfrm>
            <a:custGeom>
              <a:avLst/>
              <a:gdLst>
                <a:gd name="T0" fmla="*/ 144 w 164"/>
                <a:gd name="T1" fmla="*/ 0 h 164"/>
                <a:gd name="T2" fmla="*/ 164 w 164"/>
                <a:gd name="T3" fmla="*/ 20 h 164"/>
                <a:gd name="T4" fmla="*/ 94 w 164"/>
                <a:gd name="T5" fmla="*/ 73 h 164"/>
                <a:gd name="T6" fmla="*/ 123 w 164"/>
                <a:gd name="T7" fmla="*/ 102 h 164"/>
                <a:gd name="T8" fmla="*/ 164 w 164"/>
                <a:gd name="T9" fmla="*/ 102 h 164"/>
                <a:gd name="T10" fmla="*/ 164 w 164"/>
                <a:gd name="T11" fmla="*/ 122 h 164"/>
                <a:gd name="T12" fmla="*/ 133 w 164"/>
                <a:gd name="T13" fmla="*/ 133 h 164"/>
                <a:gd name="T14" fmla="*/ 123 w 164"/>
                <a:gd name="T15" fmla="*/ 164 h 164"/>
                <a:gd name="T16" fmla="*/ 103 w 164"/>
                <a:gd name="T17" fmla="*/ 164 h 164"/>
                <a:gd name="T18" fmla="*/ 103 w 164"/>
                <a:gd name="T19" fmla="*/ 122 h 164"/>
                <a:gd name="T20" fmla="*/ 74 w 164"/>
                <a:gd name="T21" fmla="*/ 93 h 164"/>
                <a:gd name="T22" fmla="*/ 20 w 164"/>
                <a:gd name="T23" fmla="*/ 164 h 164"/>
                <a:gd name="T24" fmla="*/ 0 w 164"/>
                <a:gd name="T25" fmla="*/ 144 h 164"/>
                <a:gd name="T26" fmla="*/ 35 w 164"/>
                <a:gd name="T27" fmla="*/ 54 h 164"/>
                <a:gd name="T28" fmla="*/ 7 w 164"/>
                <a:gd name="T29" fmla="*/ 28 h 164"/>
                <a:gd name="T30" fmla="*/ 2 w 164"/>
                <a:gd name="T31" fmla="*/ 19 h 164"/>
                <a:gd name="T32" fmla="*/ 0 w 164"/>
                <a:gd name="T33" fmla="*/ 9 h 164"/>
                <a:gd name="T34" fmla="*/ 3 w 164"/>
                <a:gd name="T35" fmla="*/ 3 h 164"/>
                <a:gd name="T36" fmla="*/ 11 w 164"/>
                <a:gd name="T37" fmla="*/ 0 h 164"/>
                <a:gd name="T38" fmla="*/ 19 w 164"/>
                <a:gd name="T39" fmla="*/ 1 h 164"/>
                <a:gd name="T40" fmla="*/ 28 w 164"/>
                <a:gd name="T41" fmla="*/ 7 h 164"/>
                <a:gd name="T42" fmla="*/ 56 w 164"/>
                <a:gd name="T43" fmla="*/ 34 h 164"/>
                <a:gd name="T44" fmla="*/ 144 w 164"/>
                <a:gd name="T4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64">
                  <a:moveTo>
                    <a:pt x="144" y="0"/>
                  </a:moveTo>
                  <a:lnTo>
                    <a:pt x="164" y="20"/>
                  </a:lnTo>
                  <a:lnTo>
                    <a:pt x="94" y="73"/>
                  </a:lnTo>
                  <a:lnTo>
                    <a:pt x="123" y="102"/>
                  </a:lnTo>
                  <a:lnTo>
                    <a:pt x="164" y="102"/>
                  </a:lnTo>
                  <a:lnTo>
                    <a:pt x="164" y="122"/>
                  </a:lnTo>
                  <a:lnTo>
                    <a:pt x="133" y="133"/>
                  </a:lnTo>
                  <a:lnTo>
                    <a:pt x="123" y="164"/>
                  </a:lnTo>
                  <a:lnTo>
                    <a:pt x="103" y="164"/>
                  </a:lnTo>
                  <a:lnTo>
                    <a:pt x="103" y="122"/>
                  </a:lnTo>
                  <a:lnTo>
                    <a:pt x="74" y="93"/>
                  </a:lnTo>
                  <a:lnTo>
                    <a:pt x="20" y="164"/>
                  </a:lnTo>
                  <a:lnTo>
                    <a:pt x="0" y="144"/>
                  </a:lnTo>
                  <a:lnTo>
                    <a:pt x="35" y="54"/>
                  </a:lnTo>
                  <a:lnTo>
                    <a:pt x="7" y="28"/>
                  </a:lnTo>
                  <a:lnTo>
                    <a:pt x="2" y="19"/>
                  </a:lnTo>
                  <a:lnTo>
                    <a:pt x="0" y="9"/>
                  </a:lnTo>
                  <a:lnTo>
                    <a:pt x="3" y="3"/>
                  </a:lnTo>
                  <a:lnTo>
                    <a:pt x="11" y="0"/>
                  </a:lnTo>
                  <a:lnTo>
                    <a:pt x="19" y="1"/>
                  </a:lnTo>
                  <a:lnTo>
                    <a:pt x="28" y="7"/>
                  </a:lnTo>
                  <a:lnTo>
                    <a:pt x="56" y="3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92">
              <a:extLst>
                <a:ext uri="{FF2B5EF4-FFF2-40B4-BE49-F238E27FC236}">
                  <a16:creationId xmlns:a16="http://schemas.microsoft.com/office/drawing/2014/main" id="{776AD6D5-8AEB-4C81-8E51-05DA1C43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725" y="6454186"/>
              <a:ext cx="236925" cy="192223"/>
            </a:xfrm>
            <a:custGeom>
              <a:avLst/>
              <a:gdLst>
                <a:gd name="T0" fmla="*/ 109 w 159"/>
                <a:gd name="T1" fmla="*/ 0 h 129"/>
                <a:gd name="T2" fmla="*/ 123 w 159"/>
                <a:gd name="T3" fmla="*/ 2 h 129"/>
                <a:gd name="T4" fmla="*/ 133 w 159"/>
                <a:gd name="T5" fmla="*/ 10 h 129"/>
                <a:gd name="T6" fmla="*/ 144 w 159"/>
                <a:gd name="T7" fmla="*/ 7 h 129"/>
                <a:gd name="T8" fmla="*/ 155 w 159"/>
                <a:gd name="T9" fmla="*/ 2 h 129"/>
                <a:gd name="T10" fmla="*/ 151 w 159"/>
                <a:gd name="T11" fmla="*/ 9 h 129"/>
                <a:gd name="T12" fmla="*/ 145 w 159"/>
                <a:gd name="T13" fmla="*/ 15 h 129"/>
                <a:gd name="T14" fmla="*/ 140 w 159"/>
                <a:gd name="T15" fmla="*/ 21 h 129"/>
                <a:gd name="T16" fmla="*/ 149 w 159"/>
                <a:gd name="T17" fmla="*/ 18 h 129"/>
                <a:gd name="T18" fmla="*/ 159 w 159"/>
                <a:gd name="T19" fmla="*/ 15 h 129"/>
                <a:gd name="T20" fmla="*/ 153 w 159"/>
                <a:gd name="T21" fmla="*/ 21 h 129"/>
                <a:gd name="T22" fmla="*/ 148 w 159"/>
                <a:gd name="T23" fmla="*/ 27 h 129"/>
                <a:gd name="T24" fmla="*/ 143 w 159"/>
                <a:gd name="T25" fmla="*/ 31 h 129"/>
                <a:gd name="T26" fmla="*/ 143 w 159"/>
                <a:gd name="T27" fmla="*/ 35 h 129"/>
                <a:gd name="T28" fmla="*/ 140 w 159"/>
                <a:gd name="T29" fmla="*/ 54 h 129"/>
                <a:gd name="T30" fmla="*/ 135 w 159"/>
                <a:gd name="T31" fmla="*/ 73 h 129"/>
                <a:gd name="T32" fmla="*/ 124 w 159"/>
                <a:gd name="T33" fmla="*/ 90 h 129"/>
                <a:gd name="T34" fmla="*/ 111 w 159"/>
                <a:gd name="T35" fmla="*/ 106 h 129"/>
                <a:gd name="T36" fmla="*/ 95 w 159"/>
                <a:gd name="T37" fmla="*/ 118 h 129"/>
                <a:gd name="T38" fmla="*/ 74 w 159"/>
                <a:gd name="T39" fmla="*/ 126 h 129"/>
                <a:gd name="T40" fmla="*/ 50 w 159"/>
                <a:gd name="T41" fmla="*/ 129 h 129"/>
                <a:gd name="T42" fmla="*/ 23 w 159"/>
                <a:gd name="T43" fmla="*/ 125 h 129"/>
                <a:gd name="T44" fmla="*/ 0 w 159"/>
                <a:gd name="T45" fmla="*/ 114 h 129"/>
                <a:gd name="T46" fmla="*/ 8 w 159"/>
                <a:gd name="T47" fmla="*/ 114 h 129"/>
                <a:gd name="T48" fmla="*/ 30 w 159"/>
                <a:gd name="T49" fmla="*/ 111 h 129"/>
                <a:gd name="T50" fmla="*/ 48 w 159"/>
                <a:gd name="T51" fmla="*/ 101 h 129"/>
                <a:gd name="T52" fmla="*/ 35 w 159"/>
                <a:gd name="T53" fmla="*/ 98 h 129"/>
                <a:gd name="T54" fmla="*/ 24 w 159"/>
                <a:gd name="T55" fmla="*/ 90 h 129"/>
                <a:gd name="T56" fmla="*/ 18 w 159"/>
                <a:gd name="T57" fmla="*/ 78 h 129"/>
                <a:gd name="T58" fmla="*/ 24 w 159"/>
                <a:gd name="T59" fmla="*/ 78 h 129"/>
                <a:gd name="T60" fmla="*/ 28 w 159"/>
                <a:gd name="T61" fmla="*/ 78 h 129"/>
                <a:gd name="T62" fmla="*/ 32 w 159"/>
                <a:gd name="T63" fmla="*/ 78 h 129"/>
                <a:gd name="T64" fmla="*/ 19 w 159"/>
                <a:gd name="T65" fmla="*/ 71 h 129"/>
                <a:gd name="T66" fmla="*/ 10 w 159"/>
                <a:gd name="T67" fmla="*/ 61 h 129"/>
                <a:gd name="T68" fmla="*/ 7 w 159"/>
                <a:gd name="T69" fmla="*/ 46 h 129"/>
                <a:gd name="T70" fmla="*/ 7 w 159"/>
                <a:gd name="T71" fmla="*/ 45 h 129"/>
                <a:gd name="T72" fmla="*/ 14 w 159"/>
                <a:gd name="T73" fmla="*/ 47 h 129"/>
                <a:gd name="T74" fmla="*/ 22 w 159"/>
                <a:gd name="T75" fmla="*/ 49 h 129"/>
                <a:gd name="T76" fmla="*/ 14 w 159"/>
                <a:gd name="T77" fmla="*/ 42 h 129"/>
                <a:gd name="T78" fmla="*/ 8 w 159"/>
                <a:gd name="T79" fmla="*/ 33 h 129"/>
                <a:gd name="T80" fmla="*/ 7 w 159"/>
                <a:gd name="T81" fmla="*/ 22 h 129"/>
                <a:gd name="T82" fmla="*/ 7 w 159"/>
                <a:gd name="T83" fmla="*/ 17 h 129"/>
                <a:gd name="T84" fmla="*/ 8 w 159"/>
                <a:gd name="T85" fmla="*/ 10 h 129"/>
                <a:gd name="T86" fmla="*/ 11 w 159"/>
                <a:gd name="T87" fmla="*/ 6 h 129"/>
                <a:gd name="T88" fmla="*/ 30 w 159"/>
                <a:gd name="T89" fmla="*/ 23 h 129"/>
                <a:gd name="T90" fmla="*/ 52 w 159"/>
                <a:gd name="T91" fmla="*/ 34 h 129"/>
                <a:gd name="T92" fmla="*/ 78 w 159"/>
                <a:gd name="T93" fmla="*/ 39 h 129"/>
                <a:gd name="T94" fmla="*/ 78 w 159"/>
                <a:gd name="T95" fmla="*/ 33 h 129"/>
                <a:gd name="T96" fmla="*/ 80 w 159"/>
                <a:gd name="T97" fmla="*/ 19 h 129"/>
                <a:gd name="T98" fmla="*/ 87 w 159"/>
                <a:gd name="T99" fmla="*/ 9 h 129"/>
                <a:gd name="T100" fmla="*/ 98 w 159"/>
                <a:gd name="T101" fmla="*/ 2 h 129"/>
                <a:gd name="T102" fmla="*/ 109 w 159"/>
                <a:gd name="T10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9" h="129">
                  <a:moveTo>
                    <a:pt x="109" y="0"/>
                  </a:moveTo>
                  <a:lnTo>
                    <a:pt x="123" y="2"/>
                  </a:lnTo>
                  <a:lnTo>
                    <a:pt x="133" y="10"/>
                  </a:lnTo>
                  <a:lnTo>
                    <a:pt x="144" y="7"/>
                  </a:lnTo>
                  <a:lnTo>
                    <a:pt x="155" y="2"/>
                  </a:lnTo>
                  <a:lnTo>
                    <a:pt x="151" y="9"/>
                  </a:lnTo>
                  <a:lnTo>
                    <a:pt x="145" y="15"/>
                  </a:lnTo>
                  <a:lnTo>
                    <a:pt x="140" y="21"/>
                  </a:lnTo>
                  <a:lnTo>
                    <a:pt x="149" y="18"/>
                  </a:lnTo>
                  <a:lnTo>
                    <a:pt x="159" y="15"/>
                  </a:lnTo>
                  <a:lnTo>
                    <a:pt x="153" y="21"/>
                  </a:lnTo>
                  <a:lnTo>
                    <a:pt x="148" y="27"/>
                  </a:lnTo>
                  <a:lnTo>
                    <a:pt x="143" y="31"/>
                  </a:lnTo>
                  <a:lnTo>
                    <a:pt x="143" y="35"/>
                  </a:lnTo>
                  <a:lnTo>
                    <a:pt x="140" y="54"/>
                  </a:lnTo>
                  <a:lnTo>
                    <a:pt x="135" y="73"/>
                  </a:lnTo>
                  <a:lnTo>
                    <a:pt x="124" y="90"/>
                  </a:lnTo>
                  <a:lnTo>
                    <a:pt x="111" y="106"/>
                  </a:lnTo>
                  <a:lnTo>
                    <a:pt x="95" y="118"/>
                  </a:lnTo>
                  <a:lnTo>
                    <a:pt x="74" y="126"/>
                  </a:lnTo>
                  <a:lnTo>
                    <a:pt x="50" y="129"/>
                  </a:lnTo>
                  <a:lnTo>
                    <a:pt x="23" y="125"/>
                  </a:lnTo>
                  <a:lnTo>
                    <a:pt x="0" y="114"/>
                  </a:lnTo>
                  <a:lnTo>
                    <a:pt x="8" y="114"/>
                  </a:lnTo>
                  <a:lnTo>
                    <a:pt x="30" y="111"/>
                  </a:lnTo>
                  <a:lnTo>
                    <a:pt x="48" y="101"/>
                  </a:lnTo>
                  <a:lnTo>
                    <a:pt x="35" y="98"/>
                  </a:lnTo>
                  <a:lnTo>
                    <a:pt x="24" y="90"/>
                  </a:lnTo>
                  <a:lnTo>
                    <a:pt x="18" y="78"/>
                  </a:lnTo>
                  <a:lnTo>
                    <a:pt x="24" y="78"/>
                  </a:lnTo>
                  <a:lnTo>
                    <a:pt x="28" y="78"/>
                  </a:lnTo>
                  <a:lnTo>
                    <a:pt x="32" y="78"/>
                  </a:lnTo>
                  <a:lnTo>
                    <a:pt x="19" y="71"/>
                  </a:lnTo>
                  <a:lnTo>
                    <a:pt x="10" y="61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14" y="47"/>
                  </a:lnTo>
                  <a:lnTo>
                    <a:pt x="22" y="49"/>
                  </a:lnTo>
                  <a:lnTo>
                    <a:pt x="14" y="42"/>
                  </a:lnTo>
                  <a:lnTo>
                    <a:pt x="8" y="33"/>
                  </a:lnTo>
                  <a:lnTo>
                    <a:pt x="7" y="22"/>
                  </a:lnTo>
                  <a:lnTo>
                    <a:pt x="7" y="17"/>
                  </a:lnTo>
                  <a:lnTo>
                    <a:pt x="8" y="10"/>
                  </a:lnTo>
                  <a:lnTo>
                    <a:pt x="11" y="6"/>
                  </a:lnTo>
                  <a:lnTo>
                    <a:pt x="30" y="23"/>
                  </a:lnTo>
                  <a:lnTo>
                    <a:pt x="52" y="34"/>
                  </a:lnTo>
                  <a:lnTo>
                    <a:pt x="78" y="39"/>
                  </a:lnTo>
                  <a:lnTo>
                    <a:pt x="78" y="33"/>
                  </a:lnTo>
                  <a:lnTo>
                    <a:pt x="80" y="19"/>
                  </a:lnTo>
                  <a:lnTo>
                    <a:pt x="87" y="9"/>
                  </a:lnTo>
                  <a:lnTo>
                    <a:pt x="98" y="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93">
              <a:extLst>
                <a:ext uri="{FF2B5EF4-FFF2-40B4-BE49-F238E27FC236}">
                  <a16:creationId xmlns:a16="http://schemas.microsoft.com/office/drawing/2014/main" id="{89EBF861-E94F-42C5-8D72-9CC65776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897" y="6574884"/>
              <a:ext cx="165401" cy="171360"/>
            </a:xfrm>
            <a:custGeom>
              <a:avLst/>
              <a:gdLst>
                <a:gd name="T0" fmla="*/ 58 w 111"/>
                <a:gd name="T1" fmla="*/ 0 h 115"/>
                <a:gd name="T2" fmla="*/ 58 w 111"/>
                <a:gd name="T3" fmla="*/ 52 h 115"/>
                <a:gd name="T4" fmla="*/ 111 w 111"/>
                <a:gd name="T5" fmla="*/ 0 h 115"/>
                <a:gd name="T6" fmla="*/ 111 w 111"/>
                <a:gd name="T7" fmla="*/ 115 h 115"/>
                <a:gd name="T8" fmla="*/ 58 w 111"/>
                <a:gd name="T9" fmla="*/ 62 h 115"/>
                <a:gd name="T10" fmla="*/ 58 w 111"/>
                <a:gd name="T11" fmla="*/ 115 h 115"/>
                <a:gd name="T12" fmla="*/ 0 w 111"/>
                <a:gd name="T13" fmla="*/ 57 h 115"/>
                <a:gd name="T14" fmla="*/ 58 w 111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5">
                  <a:moveTo>
                    <a:pt x="58" y="0"/>
                  </a:moveTo>
                  <a:lnTo>
                    <a:pt x="58" y="52"/>
                  </a:lnTo>
                  <a:lnTo>
                    <a:pt x="111" y="0"/>
                  </a:lnTo>
                  <a:lnTo>
                    <a:pt x="111" y="115"/>
                  </a:lnTo>
                  <a:lnTo>
                    <a:pt x="58" y="62"/>
                  </a:lnTo>
                  <a:lnTo>
                    <a:pt x="58" y="115"/>
                  </a:lnTo>
                  <a:lnTo>
                    <a:pt x="0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94">
              <a:extLst>
                <a:ext uri="{FF2B5EF4-FFF2-40B4-BE49-F238E27FC236}">
                  <a16:creationId xmlns:a16="http://schemas.microsoft.com/office/drawing/2014/main" id="{F673B654-2F4B-42C0-88F4-A57633278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3387" y="6607666"/>
              <a:ext cx="248846" cy="250336"/>
            </a:xfrm>
            <a:custGeom>
              <a:avLst/>
              <a:gdLst>
                <a:gd name="T0" fmla="*/ 24 w 167"/>
                <a:gd name="T1" fmla="*/ 60 h 168"/>
                <a:gd name="T2" fmla="*/ 107 w 167"/>
                <a:gd name="T3" fmla="*/ 144 h 168"/>
                <a:gd name="T4" fmla="*/ 94 w 167"/>
                <a:gd name="T5" fmla="*/ 159 h 168"/>
                <a:gd name="T6" fmla="*/ 75 w 167"/>
                <a:gd name="T7" fmla="*/ 139 h 168"/>
                <a:gd name="T8" fmla="*/ 45 w 167"/>
                <a:gd name="T9" fmla="*/ 168 h 168"/>
                <a:gd name="T10" fmla="*/ 30 w 167"/>
                <a:gd name="T11" fmla="*/ 153 h 168"/>
                <a:gd name="T12" fmla="*/ 60 w 167"/>
                <a:gd name="T13" fmla="*/ 124 h 168"/>
                <a:gd name="T14" fmla="*/ 44 w 167"/>
                <a:gd name="T15" fmla="*/ 108 h 168"/>
                <a:gd name="T16" fmla="*/ 14 w 167"/>
                <a:gd name="T17" fmla="*/ 137 h 168"/>
                <a:gd name="T18" fmla="*/ 0 w 167"/>
                <a:gd name="T19" fmla="*/ 123 h 168"/>
                <a:gd name="T20" fmla="*/ 29 w 167"/>
                <a:gd name="T21" fmla="*/ 92 h 168"/>
                <a:gd name="T22" fmla="*/ 9 w 167"/>
                <a:gd name="T23" fmla="*/ 74 h 168"/>
                <a:gd name="T24" fmla="*/ 24 w 167"/>
                <a:gd name="T25" fmla="*/ 60 h 168"/>
                <a:gd name="T26" fmla="*/ 93 w 167"/>
                <a:gd name="T27" fmla="*/ 32 h 168"/>
                <a:gd name="T28" fmla="*/ 107 w 167"/>
                <a:gd name="T29" fmla="*/ 36 h 168"/>
                <a:gd name="T30" fmla="*/ 122 w 167"/>
                <a:gd name="T31" fmla="*/ 46 h 168"/>
                <a:gd name="T32" fmla="*/ 131 w 167"/>
                <a:gd name="T33" fmla="*/ 60 h 168"/>
                <a:gd name="T34" fmla="*/ 135 w 167"/>
                <a:gd name="T35" fmla="*/ 75 h 168"/>
                <a:gd name="T36" fmla="*/ 133 w 167"/>
                <a:gd name="T37" fmla="*/ 89 h 168"/>
                <a:gd name="T38" fmla="*/ 127 w 167"/>
                <a:gd name="T39" fmla="*/ 105 h 168"/>
                <a:gd name="T40" fmla="*/ 119 w 167"/>
                <a:gd name="T41" fmla="*/ 119 h 168"/>
                <a:gd name="T42" fmla="*/ 110 w 167"/>
                <a:gd name="T43" fmla="*/ 131 h 168"/>
                <a:gd name="T44" fmla="*/ 37 w 167"/>
                <a:gd name="T45" fmla="*/ 58 h 168"/>
                <a:gd name="T46" fmla="*/ 49 w 167"/>
                <a:gd name="T47" fmla="*/ 48 h 168"/>
                <a:gd name="T48" fmla="*/ 62 w 167"/>
                <a:gd name="T49" fmla="*/ 40 h 168"/>
                <a:gd name="T50" fmla="*/ 78 w 167"/>
                <a:gd name="T51" fmla="*/ 35 h 168"/>
                <a:gd name="T52" fmla="*/ 93 w 167"/>
                <a:gd name="T53" fmla="*/ 32 h 168"/>
                <a:gd name="T54" fmla="*/ 146 w 167"/>
                <a:gd name="T55" fmla="*/ 0 h 168"/>
                <a:gd name="T56" fmla="*/ 167 w 167"/>
                <a:gd name="T57" fmla="*/ 22 h 168"/>
                <a:gd name="T58" fmla="*/ 135 w 167"/>
                <a:gd name="T59" fmla="*/ 52 h 168"/>
                <a:gd name="T60" fmla="*/ 115 w 167"/>
                <a:gd name="T61" fmla="*/ 32 h 168"/>
                <a:gd name="T62" fmla="*/ 146 w 167"/>
                <a:gd name="T6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24" y="60"/>
                  </a:moveTo>
                  <a:lnTo>
                    <a:pt x="107" y="144"/>
                  </a:lnTo>
                  <a:lnTo>
                    <a:pt x="94" y="159"/>
                  </a:lnTo>
                  <a:lnTo>
                    <a:pt x="75" y="139"/>
                  </a:lnTo>
                  <a:lnTo>
                    <a:pt x="45" y="168"/>
                  </a:lnTo>
                  <a:lnTo>
                    <a:pt x="30" y="153"/>
                  </a:lnTo>
                  <a:lnTo>
                    <a:pt x="60" y="124"/>
                  </a:lnTo>
                  <a:lnTo>
                    <a:pt x="44" y="108"/>
                  </a:lnTo>
                  <a:lnTo>
                    <a:pt x="14" y="137"/>
                  </a:lnTo>
                  <a:lnTo>
                    <a:pt x="0" y="123"/>
                  </a:lnTo>
                  <a:lnTo>
                    <a:pt x="29" y="92"/>
                  </a:lnTo>
                  <a:lnTo>
                    <a:pt x="9" y="74"/>
                  </a:lnTo>
                  <a:lnTo>
                    <a:pt x="24" y="60"/>
                  </a:lnTo>
                  <a:close/>
                  <a:moveTo>
                    <a:pt x="93" y="32"/>
                  </a:moveTo>
                  <a:lnTo>
                    <a:pt x="107" y="36"/>
                  </a:lnTo>
                  <a:lnTo>
                    <a:pt x="122" y="46"/>
                  </a:lnTo>
                  <a:lnTo>
                    <a:pt x="131" y="60"/>
                  </a:lnTo>
                  <a:lnTo>
                    <a:pt x="135" y="75"/>
                  </a:lnTo>
                  <a:lnTo>
                    <a:pt x="133" y="89"/>
                  </a:lnTo>
                  <a:lnTo>
                    <a:pt x="127" y="105"/>
                  </a:lnTo>
                  <a:lnTo>
                    <a:pt x="119" y="119"/>
                  </a:lnTo>
                  <a:lnTo>
                    <a:pt x="110" y="131"/>
                  </a:lnTo>
                  <a:lnTo>
                    <a:pt x="37" y="58"/>
                  </a:lnTo>
                  <a:lnTo>
                    <a:pt x="49" y="48"/>
                  </a:lnTo>
                  <a:lnTo>
                    <a:pt x="62" y="40"/>
                  </a:lnTo>
                  <a:lnTo>
                    <a:pt x="78" y="35"/>
                  </a:lnTo>
                  <a:lnTo>
                    <a:pt x="93" y="32"/>
                  </a:lnTo>
                  <a:close/>
                  <a:moveTo>
                    <a:pt x="146" y="0"/>
                  </a:moveTo>
                  <a:lnTo>
                    <a:pt x="167" y="22"/>
                  </a:lnTo>
                  <a:lnTo>
                    <a:pt x="135" y="52"/>
                  </a:lnTo>
                  <a:lnTo>
                    <a:pt x="115" y="3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471A28D8-E8F8-441D-9A97-3236D9906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448" y="6406503"/>
              <a:ext cx="245866" cy="241396"/>
            </a:xfrm>
            <a:custGeom>
              <a:avLst/>
              <a:gdLst>
                <a:gd name="T0" fmla="*/ 96 w 165"/>
                <a:gd name="T1" fmla="*/ 142 h 162"/>
                <a:gd name="T2" fmla="*/ 97 w 165"/>
                <a:gd name="T3" fmla="*/ 146 h 162"/>
                <a:gd name="T4" fmla="*/ 80 w 165"/>
                <a:gd name="T5" fmla="*/ 161 h 162"/>
                <a:gd name="T6" fmla="*/ 74 w 165"/>
                <a:gd name="T7" fmla="*/ 161 h 162"/>
                <a:gd name="T8" fmla="*/ 46 w 165"/>
                <a:gd name="T9" fmla="*/ 113 h 162"/>
                <a:gd name="T10" fmla="*/ 36 w 165"/>
                <a:gd name="T11" fmla="*/ 59 h 162"/>
                <a:gd name="T12" fmla="*/ 49 w 165"/>
                <a:gd name="T13" fmla="*/ 106 h 162"/>
                <a:gd name="T14" fmla="*/ 27 w 165"/>
                <a:gd name="T15" fmla="*/ 110 h 162"/>
                <a:gd name="T16" fmla="*/ 19 w 165"/>
                <a:gd name="T17" fmla="*/ 111 h 162"/>
                <a:gd name="T18" fmla="*/ 16 w 165"/>
                <a:gd name="T19" fmla="*/ 113 h 162"/>
                <a:gd name="T20" fmla="*/ 16 w 165"/>
                <a:gd name="T21" fmla="*/ 113 h 162"/>
                <a:gd name="T22" fmla="*/ 0 w 165"/>
                <a:gd name="T23" fmla="*/ 86 h 162"/>
                <a:gd name="T24" fmla="*/ 5 w 165"/>
                <a:gd name="T25" fmla="*/ 70 h 162"/>
                <a:gd name="T26" fmla="*/ 7 w 165"/>
                <a:gd name="T27" fmla="*/ 69 h 162"/>
                <a:gd name="T28" fmla="*/ 11 w 165"/>
                <a:gd name="T29" fmla="*/ 69 h 162"/>
                <a:gd name="T30" fmla="*/ 27 w 165"/>
                <a:gd name="T31" fmla="*/ 63 h 162"/>
                <a:gd name="T32" fmla="*/ 130 w 165"/>
                <a:gd name="T33" fmla="*/ 39 h 162"/>
                <a:gd name="T34" fmla="*/ 133 w 165"/>
                <a:gd name="T35" fmla="*/ 39 h 162"/>
                <a:gd name="T36" fmla="*/ 136 w 165"/>
                <a:gd name="T37" fmla="*/ 43 h 162"/>
                <a:gd name="T38" fmla="*/ 141 w 165"/>
                <a:gd name="T39" fmla="*/ 55 h 162"/>
                <a:gd name="T40" fmla="*/ 144 w 165"/>
                <a:gd name="T41" fmla="*/ 66 h 162"/>
                <a:gd name="T42" fmla="*/ 142 w 165"/>
                <a:gd name="T43" fmla="*/ 73 h 162"/>
                <a:gd name="T44" fmla="*/ 141 w 165"/>
                <a:gd name="T45" fmla="*/ 75 h 162"/>
                <a:gd name="T46" fmla="*/ 140 w 165"/>
                <a:gd name="T47" fmla="*/ 75 h 162"/>
                <a:gd name="T48" fmla="*/ 137 w 165"/>
                <a:gd name="T49" fmla="*/ 74 h 162"/>
                <a:gd name="T50" fmla="*/ 133 w 165"/>
                <a:gd name="T51" fmla="*/ 66 h 162"/>
                <a:gd name="T52" fmla="*/ 129 w 165"/>
                <a:gd name="T53" fmla="*/ 54 h 162"/>
                <a:gd name="T54" fmla="*/ 129 w 165"/>
                <a:gd name="T55" fmla="*/ 45 h 162"/>
                <a:gd name="T56" fmla="*/ 130 w 165"/>
                <a:gd name="T57" fmla="*/ 41 h 162"/>
                <a:gd name="T58" fmla="*/ 130 w 165"/>
                <a:gd name="T59" fmla="*/ 39 h 162"/>
                <a:gd name="T60" fmla="*/ 121 w 165"/>
                <a:gd name="T61" fmla="*/ 10 h 162"/>
                <a:gd name="T62" fmla="*/ 120 w 165"/>
                <a:gd name="T63" fmla="*/ 13 h 162"/>
                <a:gd name="T64" fmla="*/ 117 w 165"/>
                <a:gd name="T65" fmla="*/ 25 h 162"/>
                <a:gd name="T66" fmla="*/ 121 w 165"/>
                <a:gd name="T67" fmla="*/ 62 h 162"/>
                <a:gd name="T68" fmla="*/ 136 w 165"/>
                <a:gd name="T69" fmla="*/ 95 h 162"/>
                <a:gd name="T70" fmla="*/ 144 w 165"/>
                <a:gd name="T71" fmla="*/ 105 h 162"/>
                <a:gd name="T72" fmla="*/ 148 w 165"/>
                <a:gd name="T73" fmla="*/ 106 h 162"/>
                <a:gd name="T74" fmla="*/ 150 w 165"/>
                <a:gd name="T75" fmla="*/ 105 h 162"/>
                <a:gd name="T76" fmla="*/ 152 w 165"/>
                <a:gd name="T77" fmla="*/ 102 h 162"/>
                <a:gd name="T78" fmla="*/ 154 w 165"/>
                <a:gd name="T79" fmla="*/ 91 h 162"/>
                <a:gd name="T80" fmla="*/ 150 w 165"/>
                <a:gd name="T81" fmla="*/ 54 h 162"/>
                <a:gd name="T82" fmla="*/ 136 w 165"/>
                <a:gd name="T83" fmla="*/ 20 h 162"/>
                <a:gd name="T84" fmla="*/ 128 w 165"/>
                <a:gd name="T85" fmla="*/ 12 h 162"/>
                <a:gd name="T86" fmla="*/ 125 w 165"/>
                <a:gd name="T87" fmla="*/ 10 h 162"/>
                <a:gd name="T88" fmla="*/ 125 w 165"/>
                <a:gd name="T89" fmla="*/ 0 h 162"/>
                <a:gd name="T90" fmla="*/ 132 w 165"/>
                <a:gd name="T91" fmla="*/ 1 h 162"/>
                <a:gd name="T92" fmla="*/ 148 w 165"/>
                <a:gd name="T93" fmla="*/ 18 h 162"/>
                <a:gd name="T94" fmla="*/ 161 w 165"/>
                <a:gd name="T95" fmla="*/ 51 h 162"/>
                <a:gd name="T96" fmla="*/ 165 w 165"/>
                <a:gd name="T97" fmla="*/ 86 h 162"/>
                <a:gd name="T98" fmla="*/ 161 w 165"/>
                <a:gd name="T99" fmla="*/ 109 h 162"/>
                <a:gd name="T100" fmla="*/ 156 w 165"/>
                <a:gd name="T101" fmla="*/ 113 h 162"/>
                <a:gd name="T102" fmla="*/ 140 w 165"/>
                <a:gd name="T103" fmla="*/ 115 h 162"/>
                <a:gd name="T104" fmla="*/ 118 w 165"/>
                <a:gd name="T105" fmla="*/ 110 h 162"/>
                <a:gd name="T106" fmla="*/ 82 w 165"/>
                <a:gd name="T107" fmla="*/ 105 h 162"/>
                <a:gd name="T108" fmla="*/ 56 w 165"/>
                <a:gd name="T109" fmla="*/ 94 h 162"/>
                <a:gd name="T110" fmla="*/ 49 w 165"/>
                <a:gd name="T111" fmla="*/ 66 h 162"/>
                <a:gd name="T112" fmla="*/ 66 w 165"/>
                <a:gd name="T113" fmla="*/ 43 h 162"/>
                <a:gd name="T114" fmla="*/ 96 w 165"/>
                <a:gd name="T115" fmla="*/ 21 h 162"/>
                <a:gd name="T116" fmla="*/ 110 w 165"/>
                <a:gd name="T117" fmla="*/ 6 h 162"/>
                <a:gd name="T118" fmla="*/ 125 w 165"/>
                <a:gd name="T11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2">
                  <a:moveTo>
                    <a:pt x="68" y="111"/>
                  </a:moveTo>
                  <a:lnTo>
                    <a:pt x="96" y="142"/>
                  </a:lnTo>
                  <a:lnTo>
                    <a:pt x="97" y="143"/>
                  </a:lnTo>
                  <a:lnTo>
                    <a:pt x="97" y="146"/>
                  </a:lnTo>
                  <a:lnTo>
                    <a:pt x="96" y="149"/>
                  </a:lnTo>
                  <a:lnTo>
                    <a:pt x="80" y="161"/>
                  </a:lnTo>
                  <a:lnTo>
                    <a:pt x="77" y="162"/>
                  </a:lnTo>
                  <a:lnTo>
                    <a:pt x="74" y="161"/>
                  </a:lnTo>
                  <a:lnTo>
                    <a:pt x="73" y="159"/>
                  </a:lnTo>
                  <a:lnTo>
                    <a:pt x="46" y="113"/>
                  </a:lnTo>
                  <a:lnTo>
                    <a:pt x="68" y="111"/>
                  </a:lnTo>
                  <a:close/>
                  <a:moveTo>
                    <a:pt x="36" y="59"/>
                  </a:moveTo>
                  <a:lnTo>
                    <a:pt x="41" y="83"/>
                  </a:lnTo>
                  <a:lnTo>
                    <a:pt x="49" y="106"/>
                  </a:lnTo>
                  <a:lnTo>
                    <a:pt x="37" y="107"/>
                  </a:lnTo>
                  <a:lnTo>
                    <a:pt x="27" y="110"/>
                  </a:lnTo>
                  <a:lnTo>
                    <a:pt x="23" y="111"/>
                  </a:lnTo>
                  <a:lnTo>
                    <a:pt x="19" y="111"/>
                  </a:lnTo>
                  <a:lnTo>
                    <a:pt x="17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4" y="101"/>
                  </a:lnTo>
                  <a:lnTo>
                    <a:pt x="0" y="86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1" y="69"/>
                  </a:lnTo>
                  <a:lnTo>
                    <a:pt x="15" y="67"/>
                  </a:lnTo>
                  <a:lnTo>
                    <a:pt x="27" y="63"/>
                  </a:lnTo>
                  <a:lnTo>
                    <a:pt x="36" y="59"/>
                  </a:lnTo>
                  <a:close/>
                  <a:moveTo>
                    <a:pt x="130" y="39"/>
                  </a:moveTo>
                  <a:lnTo>
                    <a:pt x="132" y="39"/>
                  </a:lnTo>
                  <a:lnTo>
                    <a:pt x="133" y="39"/>
                  </a:lnTo>
                  <a:lnTo>
                    <a:pt x="134" y="41"/>
                  </a:lnTo>
                  <a:lnTo>
                    <a:pt x="136" y="43"/>
                  </a:lnTo>
                  <a:lnTo>
                    <a:pt x="140" y="49"/>
                  </a:lnTo>
                  <a:lnTo>
                    <a:pt x="141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4" y="70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41" y="75"/>
                  </a:lnTo>
                  <a:lnTo>
                    <a:pt x="141" y="77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37" y="74"/>
                  </a:lnTo>
                  <a:lnTo>
                    <a:pt x="136" y="73"/>
                  </a:lnTo>
                  <a:lnTo>
                    <a:pt x="133" y="66"/>
                  </a:lnTo>
                  <a:lnTo>
                    <a:pt x="130" y="59"/>
                  </a:lnTo>
                  <a:lnTo>
                    <a:pt x="129" y="54"/>
                  </a:lnTo>
                  <a:lnTo>
                    <a:pt x="129" y="49"/>
                  </a:lnTo>
                  <a:lnTo>
                    <a:pt x="129" y="45"/>
                  </a:lnTo>
                  <a:lnTo>
                    <a:pt x="129" y="42"/>
                  </a:lnTo>
                  <a:lnTo>
                    <a:pt x="130" y="41"/>
                  </a:lnTo>
                  <a:lnTo>
                    <a:pt x="130" y="39"/>
                  </a:lnTo>
                  <a:lnTo>
                    <a:pt x="130" y="39"/>
                  </a:lnTo>
                  <a:close/>
                  <a:moveTo>
                    <a:pt x="122" y="10"/>
                  </a:moveTo>
                  <a:lnTo>
                    <a:pt x="121" y="10"/>
                  </a:lnTo>
                  <a:lnTo>
                    <a:pt x="121" y="12"/>
                  </a:lnTo>
                  <a:lnTo>
                    <a:pt x="120" y="13"/>
                  </a:lnTo>
                  <a:lnTo>
                    <a:pt x="118" y="18"/>
                  </a:lnTo>
                  <a:lnTo>
                    <a:pt x="117" y="25"/>
                  </a:lnTo>
                  <a:lnTo>
                    <a:pt x="117" y="42"/>
                  </a:lnTo>
                  <a:lnTo>
                    <a:pt x="121" y="62"/>
                  </a:lnTo>
                  <a:lnTo>
                    <a:pt x="128" y="81"/>
                  </a:lnTo>
                  <a:lnTo>
                    <a:pt x="136" y="95"/>
                  </a:lnTo>
                  <a:lnTo>
                    <a:pt x="140" y="101"/>
                  </a:lnTo>
                  <a:lnTo>
                    <a:pt x="144" y="105"/>
                  </a:lnTo>
                  <a:lnTo>
                    <a:pt x="145" y="105"/>
                  </a:lnTo>
                  <a:lnTo>
                    <a:pt x="148" y="106"/>
                  </a:lnTo>
                  <a:lnTo>
                    <a:pt x="149" y="106"/>
                  </a:lnTo>
                  <a:lnTo>
                    <a:pt x="150" y="105"/>
                  </a:lnTo>
                  <a:lnTo>
                    <a:pt x="152" y="103"/>
                  </a:lnTo>
                  <a:lnTo>
                    <a:pt x="152" y="102"/>
                  </a:lnTo>
                  <a:lnTo>
                    <a:pt x="154" y="97"/>
                  </a:lnTo>
                  <a:lnTo>
                    <a:pt x="154" y="91"/>
                  </a:lnTo>
                  <a:lnTo>
                    <a:pt x="154" y="74"/>
                  </a:lnTo>
                  <a:lnTo>
                    <a:pt x="150" y="54"/>
                  </a:lnTo>
                  <a:lnTo>
                    <a:pt x="144" y="34"/>
                  </a:lnTo>
                  <a:lnTo>
                    <a:pt x="136" y="20"/>
                  </a:lnTo>
                  <a:lnTo>
                    <a:pt x="132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5" y="10"/>
                  </a:lnTo>
                  <a:lnTo>
                    <a:pt x="122" y="10"/>
                  </a:lnTo>
                  <a:close/>
                  <a:moveTo>
                    <a:pt x="125" y="0"/>
                  </a:moveTo>
                  <a:lnTo>
                    <a:pt x="125" y="0"/>
                  </a:lnTo>
                  <a:lnTo>
                    <a:pt x="132" y="1"/>
                  </a:lnTo>
                  <a:lnTo>
                    <a:pt x="140" y="8"/>
                  </a:lnTo>
                  <a:lnTo>
                    <a:pt x="148" y="18"/>
                  </a:lnTo>
                  <a:lnTo>
                    <a:pt x="154" y="33"/>
                  </a:lnTo>
                  <a:lnTo>
                    <a:pt x="161" y="51"/>
                  </a:lnTo>
                  <a:lnTo>
                    <a:pt x="165" y="69"/>
                  </a:lnTo>
                  <a:lnTo>
                    <a:pt x="165" y="86"/>
                  </a:lnTo>
                  <a:lnTo>
                    <a:pt x="165" y="99"/>
                  </a:lnTo>
                  <a:lnTo>
                    <a:pt x="161" y="109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42" y="117"/>
                  </a:lnTo>
                  <a:lnTo>
                    <a:pt x="140" y="115"/>
                  </a:lnTo>
                  <a:lnTo>
                    <a:pt x="132" y="113"/>
                  </a:lnTo>
                  <a:lnTo>
                    <a:pt x="118" y="110"/>
                  </a:lnTo>
                  <a:lnTo>
                    <a:pt x="102" y="106"/>
                  </a:lnTo>
                  <a:lnTo>
                    <a:pt x="82" y="105"/>
                  </a:lnTo>
                  <a:lnTo>
                    <a:pt x="60" y="105"/>
                  </a:lnTo>
                  <a:lnTo>
                    <a:pt x="56" y="94"/>
                  </a:lnTo>
                  <a:lnTo>
                    <a:pt x="52" y="81"/>
                  </a:lnTo>
                  <a:lnTo>
                    <a:pt x="49" y="66"/>
                  </a:lnTo>
                  <a:lnTo>
                    <a:pt x="46" y="54"/>
                  </a:lnTo>
                  <a:lnTo>
                    <a:pt x="66" y="43"/>
                  </a:lnTo>
                  <a:lnTo>
                    <a:pt x="82" y="32"/>
                  </a:lnTo>
                  <a:lnTo>
                    <a:pt x="96" y="21"/>
                  </a:lnTo>
                  <a:lnTo>
                    <a:pt x="105" y="12"/>
                  </a:lnTo>
                  <a:lnTo>
                    <a:pt x="110" y="6"/>
                  </a:lnTo>
                  <a:lnTo>
                    <a:pt x="112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96">
              <a:extLst>
                <a:ext uri="{FF2B5EF4-FFF2-40B4-BE49-F238E27FC236}">
                  <a16:creationId xmlns:a16="http://schemas.microsoft.com/office/drawing/2014/main" id="{7E6A52DE-6480-46A5-BBA4-A0798BE12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487" y="6407993"/>
              <a:ext cx="229475" cy="232455"/>
            </a:xfrm>
            <a:custGeom>
              <a:avLst/>
              <a:gdLst>
                <a:gd name="T0" fmla="*/ 77 w 154"/>
                <a:gd name="T1" fmla="*/ 58 h 156"/>
                <a:gd name="T2" fmla="*/ 51 w 154"/>
                <a:gd name="T3" fmla="*/ 60 h 156"/>
                <a:gd name="T4" fmla="*/ 24 w 154"/>
                <a:gd name="T5" fmla="*/ 61 h 156"/>
                <a:gd name="T6" fmla="*/ 21 w 154"/>
                <a:gd name="T7" fmla="*/ 78 h 156"/>
                <a:gd name="T8" fmla="*/ 20 w 154"/>
                <a:gd name="T9" fmla="*/ 97 h 156"/>
                <a:gd name="T10" fmla="*/ 21 w 154"/>
                <a:gd name="T11" fmla="*/ 116 h 156"/>
                <a:gd name="T12" fmla="*/ 24 w 154"/>
                <a:gd name="T13" fmla="*/ 133 h 156"/>
                <a:gd name="T14" fmla="*/ 51 w 154"/>
                <a:gd name="T15" fmla="*/ 136 h 156"/>
                <a:gd name="T16" fmla="*/ 77 w 154"/>
                <a:gd name="T17" fmla="*/ 136 h 156"/>
                <a:gd name="T18" fmla="*/ 105 w 154"/>
                <a:gd name="T19" fmla="*/ 136 h 156"/>
                <a:gd name="T20" fmla="*/ 131 w 154"/>
                <a:gd name="T21" fmla="*/ 133 h 156"/>
                <a:gd name="T22" fmla="*/ 134 w 154"/>
                <a:gd name="T23" fmla="*/ 116 h 156"/>
                <a:gd name="T24" fmla="*/ 136 w 154"/>
                <a:gd name="T25" fmla="*/ 97 h 156"/>
                <a:gd name="T26" fmla="*/ 134 w 154"/>
                <a:gd name="T27" fmla="*/ 78 h 156"/>
                <a:gd name="T28" fmla="*/ 131 w 154"/>
                <a:gd name="T29" fmla="*/ 61 h 156"/>
                <a:gd name="T30" fmla="*/ 105 w 154"/>
                <a:gd name="T31" fmla="*/ 60 h 156"/>
                <a:gd name="T32" fmla="*/ 77 w 154"/>
                <a:gd name="T33" fmla="*/ 58 h 156"/>
                <a:gd name="T34" fmla="*/ 39 w 154"/>
                <a:gd name="T35" fmla="*/ 0 h 156"/>
                <a:gd name="T36" fmla="*/ 77 w 154"/>
                <a:gd name="T37" fmla="*/ 40 h 156"/>
                <a:gd name="T38" fmla="*/ 88 w 154"/>
                <a:gd name="T39" fmla="*/ 40 h 156"/>
                <a:gd name="T40" fmla="*/ 121 w 154"/>
                <a:gd name="T41" fmla="*/ 5 h 156"/>
                <a:gd name="T42" fmla="*/ 131 w 154"/>
                <a:gd name="T43" fmla="*/ 15 h 156"/>
                <a:gd name="T44" fmla="*/ 107 w 154"/>
                <a:gd name="T45" fmla="*/ 40 h 156"/>
                <a:gd name="T46" fmla="*/ 149 w 154"/>
                <a:gd name="T47" fmla="*/ 44 h 156"/>
                <a:gd name="T48" fmla="*/ 153 w 154"/>
                <a:gd name="T49" fmla="*/ 69 h 156"/>
                <a:gd name="T50" fmla="*/ 154 w 154"/>
                <a:gd name="T51" fmla="*/ 97 h 156"/>
                <a:gd name="T52" fmla="*/ 153 w 154"/>
                <a:gd name="T53" fmla="*/ 125 h 156"/>
                <a:gd name="T54" fmla="*/ 149 w 154"/>
                <a:gd name="T55" fmla="*/ 150 h 156"/>
                <a:gd name="T56" fmla="*/ 115 w 154"/>
                <a:gd name="T57" fmla="*/ 154 h 156"/>
                <a:gd name="T58" fmla="*/ 77 w 154"/>
                <a:gd name="T59" fmla="*/ 156 h 156"/>
                <a:gd name="T60" fmla="*/ 41 w 154"/>
                <a:gd name="T61" fmla="*/ 154 h 156"/>
                <a:gd name="T62" fmla="*/ 7 w 154"/>
                <a:gd name="T63" fmla="*/ 150 h 156"/>
                <a:gd name="T64" fmla="*/ 3 w 154"/>
                <a:gd name="T65" fmla="*/ 125 h 156"/>
                <a:gd name="T66" fmla="*/ 0 w 154"/>
                <a:gd name="T67" fmla="*/ 97 h 156"/>
                <a:gd name="T68" fmla="*/ 3 w 154"/>
                <a:gd name="T69" fmla="*/ 69 h 156"/>
                <a:gd name="T70" fmla="*/ 7 w 154"/>
                <a:gd name="T71" fmla="*/ 44 h 156"/>
                <a:gd name="T72" fmla="*/ 32 w 154"/>
                <a:gd name="T73" fmla="*/ 41 h 156"/>
                <a:gd name="T74" fmla="*/ 59 w 154"/>
                <a:gd name="T75" fmla="*/ 40 h 156"/>
                <a:gd name="T76" fmla="*/ 29 w 154"/>
                <a:gd name="T77" fmla="*/ 11 h 156"/>
                <a:gd name="T78" fmla="*/ 39 w 154"/>
                <a:gd name="T7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6">
                  <a:moveTo>
                    <a:pt x="77" y="58"/>
                  </a:moveTo>
                  <a:lnTo>
                    <a:pt x="51" y="60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7"/>
                  </a:lnTo>
                  <a:lnTo>
                    <a:pt x="21" y="116"/>
                  </a:lnTo>
                  <a:lnTo>
                    <a:pt x="24" y="133"/>
                  </a:lnTo>
                  <a:lnTo>
                    <a:pt x="51" y="136"/>
                  </a:lnTo>
                  <a:lnTo>
                    <a:pt x="77" y="136"/>
                  </a:lnTo>
                  <a:lnTo>
                    <a:pt x="105" y="136"/>
                  </a:lnTo>
                  <a:lnTo>
                    <a:pt x="131" y="133"/>
                  </a:lnTo>
                  <a:lnTo>
                    <a:pt x="134" y="116"/>
                  </a:lnTo>
                  <a:lnTo>
                    <a:pt x="136" y="97"/>
                  </a:lnTo>
                  <a:lnTo>
                    <a:pt x="134" y="78"/>
                  </a:lnTo>
                  <a:lnTo>
                    <a:pt x="131" y="61"/>
                  </a:lnTo>
                  <a:lnTo>
                    <a:pt x="105" y="60"/>
                  </a:lnTo>
                  <a:lnTo>
                    <a:pt x="77" y="58"/>
                  </a:lnTo>
                  <a:close/>
                  <a:moveTo>
                    <a:pt x="39" y="0"/>
                  </a:moveTo>
                  <a:lnTo>
                    <a:pt x="77" y="40"/>
                  </a:lnTo>
                  <a:lnTo>
                    <a:pt x="88" y="40"/>
                  </a:lnTo>
                  <a:lnTo>
                    <a:pt x="121" y="5"/>
                  </a:lnTo>
                  <a:lnTo>
                    <a:pt x="131" y="15"/>
                  </a:lnTo>
                  <a:lnTo>
                    <a:pt x="107" y="40"/>
                  </a:lnTo>
                  <a:lnTo>
                    <a:pt x="149" y="44"/>
                  </a:lnTo>
                  <a:lnTo>
                    <a:pt x="153" y="69"/>
                  </a:lnTo>
                  <a:lnTo>
                    <a:pt x="154" y="97"/>
                  </a:lnTo>
                  <a:lnTo>
                    <a:pt x="153" y="125"/>
                  </a:lnTo>
                  <a:lnTo>
                    <a:pt x="149" y="150"/>
                  </a:lnTo>
                  <a:lnTo>
                    <a:pt x="115" y="154"/>
                  </a:lnTo>
                  <a:lnTo>
                    <a:pt x="77" y="156"/>
                  </a:lnTo>
                  <a:lnTo>
                    <a:pt x="41" y="154"/>
                  </a:lnTo>
                  <a:lnTo>
                    <a:pt x="7" y="150"/>
                  </a:lnTo>
                  <a:lnTo>
                    <a:pt x="3" y="125"/>
                  </a:lnTo>
                  <a:lnTo>
                    <a:pt x="0" y="97"/>
                  </a:lnTo>
                  <a:lnTo>
                    <a:pt x="3" y="69"/>
                  </a:lnTo>
                  <a:lnTo>
                    <a:pt x="7" y="44"/>
                  </a:lnTo>
                  <a:lnTo>
                    <a:pt x="32" y="41"/>
                  </a:lnTo>
                  <a:lnTo>
                    <a:pt x="59" y="40"/>
                  </a:lnTo>
                  <a:lnTo>
                    <a:pt x="29" y="1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97">
              <a:extLst>
                <a:ext uri="{FF2B5EF4-FFF2-40B4-BE49-F238E27FC236}">
                  <a16:creationId xmlns:a16="http://schemas.microsoft.com/office/drawing/2014/main" id="{0F890EFC-1FAF-4997-AEB2-3FFACC64F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196" y="6685151"/>
              <a:ext cx="281628" cy="156460"/>
            </a:xfrm>
            <a:custGeom>
              <a:avLst/>
              <a:gdLst>
                <a:gd name="T0" fmla="*/ 121 w 189"/>
                <a:gd name="T1" fmla="*/ 0 h 105"/>
                <a:gd name="T2" fmla="*/ 137 w 189"/>
                <a:gd name="T3" fmla="*/ 3 h 105"/>
                <a:gd name="T4" fmla="*/ 150 w 189"/>
                <a:gd name="T5" fmla="*/ 12 h 105"/>
                <a:gd name="T6" fmla="*/ 161 w 189"/>
                <a:gd name="T7" fmla="*/ 26 h 105"/>
                <a:gd name="T8" fmla="*/ 163 w 189"/>
                <a:gd name="T9" fmla="*/ 43 h 105"/>
                <a:gd name="T10" fmla="*/ 177 w 189"/>
                <a:gd name="T11" fmla="*/ 48 h 105"/>
                <a:gd name="T12" fmla="*/ 185 w 189"/>
                <a:gd name="T13" fmla="*/ 59 h 105"/>
                <a:gd name="T14" fmla="*/ 189 w 189"/>
                <a:gd name="T15" fmla="*/ 73 h 105"/>
                <a:gd name="T16" fmla="*/ 186 w 189"/>
                <a:gd name="T17" fmla="*/ 85 h 105"/>
                <a:gd name="T18" fmla="*/ 179 w 189"/>
                <a:gd name="T19" fmla="*/ 96 h 105"/>
                <a:gd name="T20" fmla="*/ 169 w 189"/>
                <a:gd name="T21" fmla="*/ 103 h 105"/>
                <a:gd name="T22" fmla="*/ 157 w 189"/>
                <a:gd name="T23" fmla="*/ 105 h 105"/>
                <a:gd name="T24" fmla="*/ 36 w 189"/>
                <a:gd name="T25" fmla="*/ 105 h 105"/>
                <a:gd name="T26" fmla="*/ 22 w 189"/>
                <a:gd name="T27" fmla="*/ 103 h 105"/>
                <a:gd name="T28" fmla="*/ 10 w 189"/>
                <a:gd name="T29" fmla="*/ 95 h 105"/>
                <a:gd name="T30" fmla="*/ 4 w 189"/>
                <a:gd name="T31" fmla="*/ 84 h 105"/>
                <a:gd name="T32" fmla="*/ 0 w 189"/>
                <a:gd name="T33" fmla="*/ 69 h 105"/>
                <a:gd name="T34" fmla="*/ 4 w 189"/>
                <a:gd name="T35" fmla="*/ 56 h 105"/>
                <a:gd name="T36" fmla="*/ 10 w 189"/>
                <a:gd name="T37" fmla="*/ 44 h 105"/>
                <a:gd name="T38" fmla="*/ 22 w 189"/>
                <a:gd name="T39" fmla="*/ 37 h 105"/>
                <a:gd name="T40" fmla="*/ 36 w 189"/>
                <a:gd name="T41" fmla="*/ 35 h 105"/>
                <a:gd name="T42" fmla="*/ 42 w 189"/>
                <a:gd name="T43" fmla="*/ 35 h 105"/>
                <a:gd name="T44" fmla="*/ 42 w 189"/>
                <a:gd name="T45" fmla="*/ 31 h 105"/>
                <a:gd name="T46" fmla="*/ 45 w 189"/>
                <a:gd name="T47" fmla="*/ 19 h 105"/>
                <a:gd name="T48" fmla="*/ 54 w 189"/>
                <a:gd name="T49" fmla="*/ 10 h 105"/>
                <a:gd name="T50" fmla="*/ 66 w 189"/>
                <a:gd name="T51" fmla="*/ 7 h 105"/>
                <a:gd name="T52" fmla="*/ 72 w 189"/>
                <a:gd name="T53" fmla="*/ 7 h 105"/>
                <a:gd name="T54" fmla="*/ 77 w 189"/>
                <a:gd name="T55" fmla="*/ 10 h 105"/>
                <a:gd name="T56" fmla="*/ 82 w 189"/>
                <a:gd name="T57" fmla="*/ 12 h 105"/>
                <a:gd name="T58" fmla="*/ 86 w 189"/>
                <a:gd name="T59" fmla="*/ 16 h 105"/>
                <a:gd name="T60" fmla="*/ 96 w 189"/>
                <a:gd name="T61" fmla="*/ 8 h 105"/>
                <a:gd name="T62" fmla="*/ 108 w 189"/>
                <a:gd name="T63" fmla="*/ 2 h 105"/>
                <a:gd name="T64" fmla="*/ 121 w 18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9" h="105">
                  <a:moveTo>
                    <a:pt x="121" y="0"/>
                  </a:moveTo>
                  <a:lnTo>
                    <a:pt x="137" y="3"/>
                  </a:lnTo>
                  <a:lnTo>
                    <a:pt x="150" y="12"/>
                  </a:lnTo>
                  <a:lnTo>
                    <a:pt x="161" y="26"/>
                  </a:lnTo>
                  <a:lnTo>
                    <a:pt x="163" y="43"/>
                  </a:lnTo>
                  <a:lnTo>
                    <a:pt x="177" y="48"/>
                  </a:lnTo>
                  <a:lnTo>
                    <a:pt x="185" y="59"/>
                  </a:lnTo>
                  <a:lnTo>
                    <a:pt x="189" y="73"/>
                  </a:lnTo>
                  <a:lnTo>
                    <a:pt x="186" y="85"/>
                  </a:lnTo>
                  <a:lnTo>
                    <a:pt x="179" y="96"/>
                  </a:lnTo>
                  <a:lnTo>
                    <a:pt x="169" y="103"/>
                  </a:lnTo>
                  <a:lnTo>
                    <a:pt x="157" y="105"/>
                  </a:lnTo>
                  <a:lnTo>
                    <a:pt x="36" y="105"/>
                  </a:lnTo>
                  <a:lnTo>
                    <a:pt x="22" y="103"/>
                  </a:lnTo>
                  <a:lnTo>
                    <a:pt x="10" y="95"/>
                  </a:lnTo>
                  <a:lnTo>
                    <a:pt x="4" y="84"/>
                  </a:lnTo>
                  <a:lnTo>
                    <a:pt x="0" y="69"/>
                  </a:lnTo>
                  <a:lnTo>
                    <a:pt x="4" y="56"/>
                  </a:lnTo>
                  <a:lnTo>
                    <a:pt x="10" y="44"/>
                  </a:lnTo>
                  <a:lnTo>
                    <a:pt x="22" y="37"/>
                  </a:lnTo>
                  <a:lnTo>
                    <a:pt x="36" y="35"/>
                  </a:lnTo>
                  <a:lnTo>
                    <a:pt x="42" y="35"/>
                  </a:lnTo>
                  <a:lnTo>
                    <a:pt x="42" y="31"/>
                  </a:lnTo>
                  <a:lnTo>
                    <a:pt x="45" y="19"/>
                  </a:lnTo>
                  <a:lnTo>
                    <a:pt x="54" y="10"/>
                  </a:lnTo>
                  <a:lnTo>
                    <a:pt x="66" y="7"/>
                  </a:lnTo>
                  <a:lnTo>
                    <a:pt x="72" y="7"/>
                  </a:lnTo>
                  <a:lnTo>
                    <a:pt x="77" y="10"/>
                  </a:lnTo>
                  <a:lnTo>
                    <a:pt x="82" y="12"/>
                  </a:lnTo>
                  <a:lnTo>
                    <a:pt x="86" y="16"/>
                  </a:lnTo>
                  <a:lnTo>
                    <a:pt x="96" y="8"/>
                  </a:lnTo>
                  <a:lnTo>
                    <a:pt x="108" y="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98">
              <a:extLst>
                <a:ext uri="{FF2B5EF4-FFF2-40B4-BE49-F238E27FC236}">
                  <a16:creationId xmlns:a16="http://schemas.microsoft.com/office/drawing/2014/main" id="{B07AC8F7-F11A-4B44-8192-FC9F24E7B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6919" y="6685151"/>
              <a:ext cx="192223" cy="156460"/>
            </a:xfrm>
            <a:custGeom>
              <a:avLst/>
              <a:gdLst>
                <a:gd name="T0" fmla="*/ 39 w 129"/>
                <a:gd name="T1" fmla="*/ 24 h 105"/>
                <a:gd name="T2" fmla="*/ 73 w 129"/>
                <a:gd name="T3" fmla="*/ 65 h 105"/>
                <a:gd name="T4" fmla="*/ 89 w 129"/>
                <a:gd name="T5" fmla="*/ 52 h 105"/>
                <a:gd name="T6" fmla="*/ 113 w 129"/>
                <a:gd name="T7" fmla="*/ 89 h 105"/>
                <a:gd name="T8" fmla="*/ 16 w 129"/>
                <a:gd name="T9" fmla="*/ 89 h 105"/>
                <a:gd name="T10" fmla="*/ 39 w 129"/>
                <a:gd name="T11" fmla="*/ 24 h 105"/>
                <a:gd name="T12" fmla="*/ 101 w 129"/>
                <a:gd name="T13" fmla="*/ 16 h 105"/>
                <a:gd name="T14" fmla="*/ 105 w 129"/>
                <a:gd name="T15" fmla="*/ 18 h 105"/>
                <a:gd name="T16" fmla="*/ 109 w 129"/>
                <a:gd name="T17" fmla="*/ 20 h 105"/>
                <a:gd name="T18" fmla="*/ 111 w 129"/>
                <a:gd name="T19" fmla="*/ 23 h 105"/>
                <a:gd name="T20" fmla="*/ 113 w 129"/>
                <a:gd name="T21" fmla="*/ 28 h 105"/>
                <a:gd name="T22" fmla="*/ 111 w 129"/>
                <a:gd name="T23" fmla="*/ 33 h 105"/>
                <a:gd name="T24" fmla="*/ 109 w 129"/>
                <a:gd name="T25" fmla="*/ 36 h 105"/>
                <a:gd name="T26" fmla="*/ 105 w 129"/>
                <a:gd name="T27" fmla="*/ 39 h 105"/>
                <a:gd name="T28" fmla="*/ 101 w 129"/>
                <a:gd name="T29" fmla="*/ 40 h 105"/>
                <a:gd name="T30" fmla="*/ 95 w 129"/>
                <a:gd name="T31" fmla="*/ 39 h 105"/>
                <a:gd name="T32" fmla="*/ 91 w 129"/>
                <a:gd name="T33" fmla="*/ 36 h 105"/>
                <a:gd name="T34" fmla="*/ 89 w 129"/>
                <a:gd name="T35" fmla="*/ 33 h 105"/>
                <a:gd name="T36" fmla="*/ 89 w 129"/>
                <a:gd name="T37" fmla="*/ 28 h 105"/>
                <a:gd name="T38" fmla="*/ 89 w 129"/>
                <a:gd name="T39" fmla="*/ 23 h 105"/>
                <a:gd name="T40" fmla="*/ 91 w 129"/>
                <a:gd name="T41" fmla="*/ 20 h 105"/>
                <a:gd name="T42" fmla="*/ 95 w 129"/>
                <a:gd name="T43" fmla="*/ 18 h 105"/>
                <a:gd name="T44" fmla="*/ 101 w 129"/>
                <a:gd name="T45" fmla="*/ 16 h 105"/>
                <a:gd name="T46" fmla="*/ 8 w 129"/>
                <a:gd name="T47" fmla="*/ 8 h 105"/>
                <a:gd name="T48" fmla="*/ 8 w 129"/>
                <a:gd name="T49" fmla="*/ 97 h 105"/>
                <a:gd name="T50" fmla="*/ 121 w 129"/>
                <a:gd name="T51" fmla="*/ 97 h 105"/>
                <a:gd name="T52" fmla="*/ 121 w 129"/>
                <a:gd name="T53" fmla="*/ 8 h 105"/>
                <a:gd name="T54" fmla="*/ 8 w 129"/>
                <a:gd name="T55" fmla="*/ 8 h 105"/>
                <a:gd name="T56" fmla="*/ 0 w 129"/>
                <a:gd name="T57" fmla="*/ 0 h 105"/>
                <a:gd name="T58" fmla="*/ 129 w 129"/>
                <a:gd name="T59" fmla="*/ 0 h 105"/>
                <a:gd name="T60" fmla="*/ 129 w 129"/>
                <a:gd name="T61" fmla="*/ 105 h 105"/>
                <a:gd name="T62" fmla="*/ 0 w 129"/>
                <a:gd name="T63" fmla="*/ 105 h 105"/>
                <a:gd name="T64" fmla="*/ 0 w 12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105">
                  <a:moveTo>
                    <a:pt x="39" y="24"/>
                  </a:moveTo>
                  <a:lnTo>
                    <a:pt x="73" y="65"/>
                  </a:lnTo>
                  <a:lnTo>
                    <a:pt x="89" y="52"/>
                  </a:lnTo>
                  <a:lnTo>
                    <a:pt x="113" y="89"/>
                  </a:lnTo>
                  <a:lnTo>
                    <a:pt x="16" y="89"/>
                  </a:lnTo>
                  <a:lnTo>
                    <a:pt x="39" y="24"/>
                  </a:lnTo>
                  <a:close/>
                  <a:moveTo>
                    <a:pt x="101" y="16"/>
                  </a:moveTo>
                  <a:lnTo>
                    <a:pt x="105" y="18"/>
                  </a:lnTo>
                  <a:lnTo>
                    <a:pt x="109" y="20"/>
                  </a:lnTo>
                  <a:lnTo>
                    <a:pt x="111" y="23"/>
                  </a:lnTo>
                  <a:lnTo>
                    <a:pt x="113" y="28"/>
                  </a:lnTo>
                  <a:lnTo>
                    <a:pt x="111" y="33"/>
                  </a:lnTo>
                  <a:lnTo>
                    <a:pt x="109" y="36"/>
                  </a:lnTo>
                  <a:lnTo>
                    <a:pt x="105" y="39"/>
                  </a:lnTo>
                  <a:lnTo>
                    <a:pt x="101" y="40"/>
                  </a:lnTo>
                  <a:lnTo>
                    <a:pt x="95" y="39"/>
                  </a:lnTo>
                  <a:lnTo>
                    <a:pt x="91" y="36"/>
                  </a:lnTo>
                  <a:lnTo>
                    <a:pt x="89" y="33"/>
                  </a:lnTo>
                  <a:lnTo>
                    <a:pt x="89" y="28"/>
                  </a:lnTo>
                  <a:lnTo>
                    <a:pt x="89" y="23"/>
                  </a:lnTo>
                  <a:lnTo>
                    <a:pt x="91" y="20"/>
                  </a:lnTo>
                  <a:lnTo>
                    <a:pt x="95" y="18"/>
                  </a:lnTo>
                  <a:lnTo>
                    <a:pt x="101" y="16"/>
                  </a:lnTo>
                  <a:close/>
                  <a:moveTo>
                    <a:pt x="8" y="8"/>
                  </a:moveTo>
                  <a:lnTo>
                    <a:pt x="8" y="97"/>
                  </a:lnTo>
                  <a:lnTo>
                    <a:pt x="121" y="97"/>
                  </a:lnTo>
                  <a:lnTo>
                    <a:pt x="121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99">
              <a:extLst>
                <a:ext uri="{FF2B5EF4-FFF2-40B4-BE49-F238E27FC236}">
                  <a16:creationId xmlns:a16="http://schemas.microsoft.com/office/drawing/2014/main" id="{86D2AB43-2D80-4F86-AEE6-8AAD665D8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290" y="6647899"/>
              <a:ext cx="186262" cy="187752"/>
            </a:xfrm>
            <a:custGeom>
              <a:avLst/>
              <a:gdLst>
                <a:gd name="T0" fmla="*/ 115 w 125"/>
                <a:gd name="T1" fmla="*/ 108 h 126"/>
                <a:gd name="T2" fmla="*/ 119 w 125"/>
                <a:gd name="T3" fmla="*/ 108 h 126"/>
                <a:gd name="T4" fmla="*/ 122 w 125"/>
                <a:gd name="T5" fmla="*/ 109 h 126"/>
                <a:gd name="T6" fmla="*/ 123 w 125"/>
                <a:gd name="T7" fmla="*/ 113 h 126"/>
                <a:gd name="T8" fmla="*/ 125 w 125"/>
                <a:gd name="T9" fmla="*/ 116 h 126"/>
                <a:gd name="T10" fmla="*/ 123 w 125"/>
                <a:gd name="T11" fmla="*/ 120 h 126"/>
                <a:gd name="T12" fmla="*/ 122 w 125"/>
                <a:gd name="T13" fmla="*/ 122 h 126"/>
                <a:gd name="T14" fmla="*/ 119 w 125"/>
                <a:gd name="T15" fmla="*/ 124 h 126"/>
                <a:gd name="T16" fmla="*/ 117 w 125"/>
                <a:gd name="T17" fmla="*/ 125 h 126"/>
                <a:gd name="T18" fmla="*/ 113 w 125"/>
                <a:gd name="T19" fmla="*/ 124 h 126"/>
                <a:gd name="T20" fmla="*/ 110 w 125"/>
                <a:gd name="T21" fmla="*/ 122 h 126"/>
                <a:gd name="T22" fmla="*/ 107 w 125"/>
                <a:gd name="T23" fmla="*/ 120 h 126"/>
                <a:gd name="T24" fmla="*/ 107 w 125"/>
                <a:gd name="T25" fmla="*/ 117 h 126"/>
                <a:gd name="T26" fmla="*/ 107 w 125"/>
                <a:gd name="T27" fmla="*/ 113 h 126"/>
                <a:gd name="T28" fmla="*/ 109 w 125"/>
                <a:gd name="T29" fmla="*/ 110 h 126"/>
                <a:gd name="T30" fmla="*/ 113 w 125"/>
                <a:gd name="T31" fmla="*/ 108 h 126"/>
                <a:gd name="T32" fmla="*/ 115 w 125"/>
                <a:gd name="T33" fmla="*/ 108 h 126"/>
                <a:gd name="T34" fmla="*/ 121 w 125"/>
                <a:gd name="T35" fmla="*/ 69 h 126"/>
                <a:gd name="T36" fmla="*/ 121 w 125"/>
                <a:gd name="T37" fmla="*/ 88 h 126"/>
                <a:gd name="T38" fmla="*/ 107 w 125"/>
                <a:gd name="T39" fmla="*/ 90 h 126"/>
                <a:gd name="T40" fmla="*/ 97 w 125"/>
                <a:gd name="T41" fmla="*/ 98 h 126"/>
                <a:gd name="T42" fmla="*/ 89 w 125"/>
                <a:gd name="T43" fmla="*/ 110 h 126"/>
                <a:gd name="T44" fmla="*/ 87 w 125"/>
                <a:gd name="T45" fmla="*/ 124 h 126"/>
                <a:gd name="T46" fmla="*/ 70 w 125"/>
                <a:gd name="T47" fmla="*/ 124 h 126"/>
                <a:gd name="T48" fmla="*/ 72 w 125"/>
                <a:gd name="T49" fmla="*/ 110 h 126"/>
                <a:gd name="T50" fmla="*/ 76 w 125"/>
                <a:gd name="T51" fmla="*/ 98 h 126"/>
                <a:gd name="T52" fmla="*/ 83 w 125"/>
                <a:gd name="T53" fmla="*/ 86 h 126"/>
                <a:gd name="T54" fmla="*/ 94 w 125"/>
                <a:gd name="T55" fmla="*/ 77 h 126"/>
                <a:gd name="T56" fmla="*/ 107 w 125"/>
                <a:gd name="T57" fmla="*/ 72 h 126"/>
                <a:gd name="T58" fmla="*/ 121 w 125"/>
                <a:gd name="T59" fmla="*/ 69 h 126"/>
                <a:gd name="T60" fmla="*/ 119 w 125"/>
                <a:gd name="T61" fmla="*/ 35 h 126"/>
                <a:gd name="T62" fmla="*/ 119 w 125"/>
                <a:gd name="T63" fmla="*/ 52 h 126"/>
                <a:gd name="T64" fmla="*/ 101 w 125"/>
                <a:gd name="T65" fmla="*/ 56 h 126"/>
                <a:gd name="T66" fmla="*/ 85 w 125"/>
                <a:gd name="T67" fmla="*/ 62 h 126"/>
                <a:gd name="T68" fmla="*/ 72 w 125"/>
                <a:gd name="T69" fmla="*/ 74 h 126"/>
                <a:gd name="T70" fmla="*/ 61 w 125"/>
                <a:gd name="T71" fmla="*/ 89 h 126"/>
                <a:gd name="T72" fmla="*/ 54 w 125"/>
                <a:gd name="T73" fmla="*/ 106 h 126"/>
                <a:gd name="T74" fmla="*/ 53 w 125"/>
                <a:gd name="T75" fmla="*/ 125 h 126"/>
                <a:gd name="T76" fmla="*/ 36 w 125"/>
                <a:gd name="T77" fmla="*/ 125 h 126"/>
                <a:gd name="T78" fmla="*/ 37 w 125"/>
                <a:gd name="T79" fmla="*/ 102 h 126"/>
                <a:gd name="T80" fmla="*/ 45 w 125"/>
                <a:gd name="T81" fmla="*/ 81 h 126"/>
                <a:gd name="T82" fmla="*/ 58 w 125"/>
                <a:gd name="T83" fmla="*/ 62 h 126"/>
                <a:gd name="T84" fmla="*/ 76 w 125"/>
                <a:gd name="T85" fmla="*/ 48 h 126"/>
                <a:gd name="T86" fmla="*/ 97 w 125"/>
                <a:gd name="T87" fmla="*/ 39 h 126"/>
                <a:gd name="T88" fmla="*/ 119 w 125"/>
                <a:gd name="T89" fmla="*/ 35 h 126"/>
                <a:gd name="T90" fmla="*/ 118 w 125"/>
                <a:gd name="T91" fmla="*/ 0 h 126"/>
                <a:gd name="T92" fmla="*/ 118 w 125"/>
                <a:gd name="T93" fmla="*/ 17 h 126"/>
                <a:gd name="T94" fmla="*/ 91 w 125"/>
                <a:gd name="T95" fmla="*/ 23 h 126"/>
                <a:gd name="T96" fmla="*/ 66 w 125"/>
                <a:gd name="T97" fmla="*/ 33 h 126"/>
                <a:gd name="T98" fmla="*/ 45 w 125"/>
                <a:gd name="T99" fmla="*/ 51 h 126"/>
                <a:gd name="T100" fmla="*/ 29 w 125"/>
                <a:gd name="T101" fmla="*/ 73 h 126"/>
                <a:gd name="T102" fmla="*/ 20 w 125"/>
                <a:gd name="T103" fmla="*/ 98 h 126"/>
                <a:gd name="T104" fmla="*/ 17 w 125"/>
                <a:gd name="T105" fmla="*/ 126 h 126"/>
                <a:gd name="T106" fmla="*/ 0 w 125"/>
                <a:gd name="T107" fmla="*/ 126 h 126"/>
                <a:gd name="T108" fmla="*/ 1 w 125"/>
                <a:gd name="T109" fmla="*/ 104 h 126"/>
                <a:gd name="T110" fmla="*/ 8 w 125"/>
                <a:gd name="T111" fmla="*/ 81 h 126"/>
                <a:gd name="T112" fmla="*/ 18 w 125"/>
                <a:gd name="T113" fmla="*/ 58 h 126"/>
                <a:gd name="T114" fmla="*/ 33 w 125"/>
                <a:gd name="T115" fmla="*/ 39 h 126"/>
                <a:gd name="T116" fmla="*/ 50 w 125"/>
                <a:gd name="T117" fmla="*/ 23 h 126"/>
                <a:gd name="T118" fmla="*/ 72 w 125"/>
                <a:gd name="T119" fmla="*/ 11 h 126"/>
                <a:gd name="T120" fmla="*/ 94 w 125"/>
                <a:gd name="T121" fmla="*/ 3 h 126"/>
                <a:gd name="T122" fmla="*/ 118 w 125"/>
                <a:gd name="T12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" h="126">
                  <a:moveTo>
                    <a:pt x="115" y="108"/>
                  </a:moveTo>
                  <a:lnTo>
                    <a:pt x="119" y="108"/>
                  </a:lnTo>
                  <a:lnTo>
                    <a:pt x="122" y="109"/>
                  </a:lnTo>
                  <a:lnTo>
                    <a:pt x="123" y="113"/>
                  </a:lnTo>
                  <a:lnTo>
                    <a:pt x="125" y="116"/>
                  </a:lnTo>
                  <a:lnTo>
                    <a:pt x="123" y="120"/>
                  </a:lnTo>
                  <a:lnTo>
                    <a:pt x="122" y="122"/>
                  </a:lnTo>
                  <a:lnTo>
                    <a:pt x="119" y="124"/>
                  </a:lnTo>
                  <a:lnTo>
                    <a:pt x="117" y="125"/>
                  </a:lnTo>
                  <a:lnTo>
                    <a:pt x="113" y="124"/>
                  </a:lnTo>
                  <a:lnTo>
                    <a:pt x="110" y="122"/>
                  </a:lnTo>
                  <a:lnTo>
                    <a:pt x="107" y="120"/>
                  </a:lnTo>
                  <a:lnTo>
                    <a:pt x="107" y="117"/>
                  </a:lnTo>
                  <a:lnTo>
                    <a:pt x="107" y="113"/>
                  </a:lnTo>
                  <a:lnTo>
                    <a:pt x="109" y="110"/>
                  </a:lnTo>
                  <a:lnTo>
                    <a:pt x="113" y="108"/>
                  </a:lnTo>
                  <a:lnTo>
                    <a:pt x="115" y="108"/>
                  </a:lnTo>
                  <a:close/>
                  <a:moveTo>
                    <a:pt x="121" y="69"/>
                  </a:moveTo>
                  <a:lnTo>
                    <a:pt x="121" y="88"/>
                  </a:lnTo>
                  <a:lnTo>
                    <a:pt x="107" y="90"/>
                  </a:lnTo>
                  <a:lnTo>
                    <a:pt x="97" y="98"/>
                  </a:lnTo>
                  <a:lnTo>
                    <a:pt x="89" y="110"/>
                  </a:lnTo>
                  <a:lnTo>
                    <a:pt x="87" y="124"/>
                  </a:lnTo>
                  <a:lnTo>
                    <a:pt x="70" y="124"/>
                  </a:lnTo>
                  <a:lnTo>
                    <a:pt x="72" y="110"/>
                  </a:lnTo>
                  <a:lnTo>
                    <a:pt x="76" y="98"/>
                  </a:lnTo>
                  <a:lnTo>
                    <a:pt x="83" y="86"/>
                  </a:lnTo>
                  <a:lnTo>
                    <a:pt x="94" y="77"/>
                  </a:lnTo>
                  <a:lnTo>
                    <a:pt x="107" y="72"/>
                  </a:lnTo>
                  <a:lnTo>
                    <a:pt x="121" y="69"/>
                  </a:lnTo>
                  <a:close/>
                  <a:moveTo>
                    <a:pt x="119" y="35"/>
                  </a:moveTo>
                  <a:lnTo>
                    <a:pt x="119" y="52"/>
                  </a:lnTo>
                  <a:lnTo>
                    <a:pt x="101" y="56"/>
                  </a:lnTo>
                  <a:lnTo>
                    <a:pt x="85" y="62"/>
                  </a:lnTo>
                  <a:lnTo>
                    <a:pt x="72" y="74"/>
                  </a:lnTo>
                  <a:lnTo>
                    <a:pt x="61" y="89"/>
                  </a:lnTo>
                  <a:lnTo>
                    <a:pt x="54" y="106"/>
                  </a:lnTo>
                  <a:lnTo>
                    <a:pt x="53" y="125"/>
                  </a:lnTo>
                  <a:lnTo>
                    <a:pt x="36" y="125"/>
                  </a:lnTo>
                  <a:lnTo>
                    <a:pt x="37" y="102"/>
                  </a:lnTo>
                  <a:lnTo>
                    <a:pt x="45" y="81"/>
                  </a:lnTo>
                  <a:lnTo>
                    <a:pt x="58" y="62"/>
                  </a:lnTo>
                  <a:lnTo>
                    <a:pt x="76" y="48"/>
                  </a:lnTo>
                  <a:lnTo>
                    <a:pt x="97" y="39"/>
                  </a:lnTo>
                  <a:lnTo>
                    <a:pt x="119" y="35"/>
                  </a:lnTo>
                  <a:close/>
                  <a:moveTo>
                    <a:pt x="118" y="0"/>
                  </a:moveTo>
                  <a:lnTo>
                    <a:pt x="118" y="17"/>
                  </a:lnTo>
                  <a:lnTo>
                    <a:pt x="91" y="23"/>
                  </a:lnTo>
                  <a:lnTo>
                    <a:pt x="66" y="33"/>
                  </a:lnTo>
                  <a:lnTo>
                    <a:pt x="45" y="51"/>
                  </a:lnTo>
                  <a:lnTo>
                    <a:pt x="29" y="73"/>
                  </a:lnTo>
                  <a:lnTo>
                    <a:pt x="20" y="98"/>
                  </a:lnTo>
                  <a:lnTo>
                    <a:pt x="17" y="126"/>
                  </a:lnTo>
                  <a:lnTo>
                    <a:pt x="0" y="126"/>
                  </a:lnTo>
                  <a:lnTo>
                    <a:pt x="1" y="104"/>
                  </a:lnTo>
                  <a:lnTo>
                    <a:pt x="8" y="81"/>
                  </a:lnTo>
                  <a:lnTo>
                    <a:pt x="18" y="58"/>
                  </a:lnTo>
                  <a:lnTo>
                    <a:pt x="33" y="39"/>
                  </a:lnTo>
                  <a:lnTo>
                    <a:pt x="50" y="23"/>
                  </a:lnTo>
                  <a:lnTo>
                    <a:pt x="72" y="11"/>
                  </a:lnTo>
                  <a:lnTo>
                    <a:pt x="94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200">
              <a:extLst>
                <a:ext uri="{FF2B5EF4-FFF2-40B4-BE49-F238E27FC236}">
                  <a16:creationId xmlns:a16="http://schemas.microsoft.com/office/drawing/2014/main" id="{FD504E2E-A79F-4891-ABC1-79AC9DAE5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85" y="3730292"/>
              <a:ext cx="107287" cy="143049"/>
            </a:xfrm>
            <a:custGeom>
              <a:avLst/>
              <a:gdLst>
                <a:gd name="T0" fmla="*/ 48 w 72"/>
                <a:gd name="T1" fmla="*/ 72 h 96"/>
                <a:gd name="T2" fmla="*/ 48 w 72"/>
                <a:gd name="T3" fmla="*/ 89 h 96"/>
                <a:gd name="T4" fmla="*/ 66 w 72"/>
                <a:gd name="T5" fmla="*/ 72 h 96"/>
                <a:gd name="T6" fmla="*/ 48 w 72"/>
                <a:gd name="T7" fmla="*/ 72 h 96"/>
                <a:gd name="T8" fmla="*/ 3 w 72"/>
                <a:gd name="T9" fmla="*/ 12 h 96"/>
                <a:gd name="T10" fmla="*/ 10 w 72"/>
                <a:gd name="T11" fmla="*/ 12 h 96"/>
                <a:gd name="T12" fmla="*/ 10 w 72"/>
                <a:gd name="T13" fmla="*/ 19 h 96"/>
                <a:gd name="T14" fmla="*/ 6 w 72"/>
                <a:gd name="T15" fmla="*/ 19 h 96"/>
                <a:gd name="T16" fmla="*/ 6 w 72"/>
                <a:gd name="T17" fmla="*/ 89 h 96"/>
                <a:gd name="T18" fmla="*/ 42 w 72"/>
                <a:gd name="T19" fmla="*/ 89 h 96"/>
                <a:gd name="T20" fmla="*/ 42 w 72"/>
                <a:gd name="T21" fmla="*/ 67 h 96"/>
                <a:gd name="T22" fmla="*/ 66 w 72"/>
                <a:gd name="T23" fmla="*/ 67 h 96"/>
                <a:gd name="T24" fmla="*/ 66 w 72"/>
                <a:gd name="T25" fmla="*/ 19 h 96"/>
                <a:gd name="T26" fmla="*/ 63 w 72"/>
                <a:gd name="T27" fmla="*/ 19 h 96"/>
                <a:gd name="T28" fmla="*/ 63 w 72"/>
                <a:gd name="T29" fmla="*/ 12 h 96"/>
                <a:gd name="T30" fmla="*/ 69 w 72"/>
                <a:gd name="T31" fmla="*/ 12 h 96"/>
                <a:gd name="T32" fmla="*/ 71 w 72"/>
                <a:gd name="T33" fmla="*/ 14 h 96"/>
                <a:gd name="T34" fmla="*/ 72 w 72"/>
                <a:gd name="T35" fmla="*/ 15 h 96"/>
                <a:gd name="T36" fmla="*/ 72 w 72"/>
                <a:gd name="T37" fmla="*/ 75 h 96"/>
                <a:gd name="T38" fmla="*/ 51 w 72"/>
                <a:gd name="T39" fmla="*/ 96 h 96"/>
                <a:gd name="T40" fmla="*/ 3 w 72"/>
                <a:gd name="T41" fmla="*/ 96 h 96"/>
                <a:gd name="T42" fmla="*/ 2 w 72"/>
                <a:gd name="T43" fmla="*/ 95 h 96"/>
                <a:gd name="T44" fmla="*/ 0 w 72"/>
                <a:gd name="T45" fmla="*/ 93 h 96"/>
                <a:gd name="T46" fmla="*/ 0 w 72"/>
                <a:gd name="T47" fmla="*/ 15 h 96"/>
                <a:gd name="T48" fmla="*/ 2 w 72"/>
                <a:gd name="T49" fmla="*/ 14 h 96"/>
                <a:gd name="T50" fmla="*/ 3 w 72"/>
                <a:gd name="T51" fmla="*/ 12 h 96"/>
                <a:gd name="T52" fmla="*/ 30 w 72"/>
                <a:gd name="T53" fmla="*/ 7 h 96"/>
                <a:gd name="T54" fmla="*/ 30 w 72"/>
                <a:gd name="T55" fmla="*/ 7 h 96"/>
                <a:gd name="T56" fmla="*/ 30 w 72"/>
                <a:gd name="T57" fmla="*/ 12 h 96"/>
                <a:gd name="T58" fmla="*/ 42 w 72"/>
                <a:gd name="T59" fmla="*/ 12 h 96"/>
                <a:gd name="T60" fmla="*/ 42 w 72"/>
                <a:gd name="T61" fmla="*/ 7 h 96"/>
                <a:gd name="T62" fmla="*/ 42 w 72"/>
                <a:gd name="T63" fmla="*/ 7 h 96"/>
                <a:gd name="T64" fmla="*/ 30 w 72"/>
                <a:gd name="T65" fmla="*/ 7 h 96"/>
                <a:gd name="T66" fmla="*/ 30 w 72"/>
                <a:gd name="T67" fmla="*/ 0 h 96"/>
                <a:gd name="T68" fmla="*/ 42 w 72"/>
                <a:gd name="T69" fmla="*/ 0 h 96"/>
                <a:gd name="T70" fmla="*/ 46 w 72"/>
                <a:gd name="T71" fmla="*/ 2 h 96"/>
                <a:gd name="T72" fmla="*/ 47 w 72"/>
                <a:gd name="T73" fmla="*/ 3 h 96"/>
                <a:gd name="T74" fmla="*/ 48 w 72"/>
                <a:gd name="T75" fmla="*/ 7 h 96"/>
                <a:gd name="T76" fmla="*/ 48 w 72"/>
                <a:gd name="T77" fmla="*/ 12 h 96"/>
                <a:gd name="T78" fmla="*/ 60 w 72"/>
                <a:gd name="T79" fmla="*/ 12 h 96"/>
                <a:gd name="T80" fmla="*/ 60 w 72"/>
                <a:gd name="T81" fmla="*/ 24 h 96"/>
                <a:gd name="T82" fmla="*/ 12 w 72"/>
                <a:gd name="T83" fmla="*/ 24 h 96"/>
                <a:gd name="T84" fmla="*/ 12 w 72"/>
                <a:gd name="T85" fmla="*/ 12 h 96"/>
                <a:gd name="T86" fmla="*/ 24 w 72"/>
                <a:gd name="T87" fmla="*/ 12 h 96"/>
                <a:gd name="T88" fmla="*/ 24 w 72"/>
                <a:gd name="T89" fmla="*/ 7 h 96"/>
                <a:gd name="T90" fmla="*/ 26 w 72"/>
                <a:gd name="T91" fmla="*/ 3 h 96"/>
                <a:gd name="T92" fmla="*/ 27 w 72"/>
                <a:gd name="T93" fmla="*/ 2 h 96"/>
                <a:gd name="T94" fmla="*/ 30 w 72"/>
                <a:gd name="T9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96">
                  <a:moveTo>
                    <a:pt x="48" y="72"/>
                  </a:moveTo>
                  <a:lnTo>
                    <a:pt x="48" y="89"/>
                  </a:lnTo>
                  <a:lnTo>
                    <a:pt x="66" y="72"/>
                  </a:lnTo>
                  <a:lnTo>
                    <a:pt x="48" y="72"/>
                  </a:lnTo>
                  <a:close/>
                  <a:moveTo>
                    <a:pt x="3" y="12"/>
                  </a:moveTo>
                  <a:lnTo>
                    <a:pt x="10" y="12"/>
                  </a:lnTo>
                  <a:lnTo>
                    <a:pt x="10" y="19"/>
                  </a:lnTo>
                  <a:lnTo>
                    <a:pt x="6" y="19"/>
                  </a:lnTo>
                  <a:lnTo>
                    <a:pt x="6" y="89"/>
                  </a:lnTo>
                  <a:lnTo>
                    <a:pt x="42" y="89"/>
                  </a:lnTo>
                  <a:lnTo>
                    <a:pt x="42" y="67"/>
                  </a:lnTo>
                  <a:lnTo>
                    <a:pt x="66" y="67"/>
                  </a:lnTo>
                  <a:lnTo>
                    <a:pt x="66" y="19"/>
                  </a:lnTo>
                  <a:lnTo>
                    <a:pt x="63" y="19"/>
                  </a:lnTo>
                  <a:lnTo>
                    <a:pt x="63" y="12"/>
                  </a:lnTo>
                  <a:lnTo>
                    <a:pt x="69" y="12"/>
                  </a:lnTo>
                  <a:lnTo>
                    <a:pt x="71" y="14"/>
                  </a:lnTo>
                  <a:lnTo>
                    <a:pt x="72" y="15"/>
                  </a:lnTo>
                  <a:lnTo>
                    <a:pt x="72" y="75"/>
                  </a:lnTo>
                  <a:lnTo>
                    <a:pt x="51" y="96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0" y="93"/>
                  </a:lnTo>
                  <a:lnTo>
                    <a:pt x="0" y="15"/>
                  </a:lnTo>
                  <a:lnTo>
                    <a:pt x="2" y="14"/>
                  </a:lnTo>
                  <a:lnTo>
                    <a:pt x="3" y="12"/>
                  </a:lnTo>
                  <a:close/>
                  <a:moveTo>
                    <a:pt x="30" y="7"/>
                  </a:moveTo>
                  <a:lnTo>
                    <a:pt x="30" y="7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0" y="7"/>
                  </a:lnTo>
                  <a:close/>
                  <a:moveTo>
                    <a:pt x="30" y="0"/>
                  </a:moveTo>
                  <a:lnTo>
                    <a:pt x="42" y="0"/>
                  </a:lnTo>
                  <a:lnTo>
                    <a:pt x="46" y="2"/>
                  </a:lnTo>
                  <a:lnTo>
                    <a:pt x="47" y="3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60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204">
              <a:extLst>
                <a:ext uri="{FF2B5EF4-FFF2-40B4-BE49-F238E27FC236}">
                  <a16:creationId xmlns:a16="http://schemas.microsoft.com/office/drawing/2014/main" id="{83D47A51-921F-4FEE-982B-35BA1ED20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2646" y="2568019"/>
              <a:ext cx="99837" cy="101326"/>
            </a:xfrm>
            <a:custGeom>
              <a:avLst/>
              <a:gdLst>
                <a:gd name="T0" fmla="*/ 44 w 67"/>
                <a:gd name="T1" fmla="*/ 62 h 68"/>
                <a:gd name="T2" fmla="*/ 44 w 67"/>
                <a:gd name="T3" fmla="*/ 64 h 68"/>
                <a:gd name="T4" fmla="*/ 61 w 67"/>
                <a:gd name="T5" fmla="*/ 64 h 68"/>
                <a:gd name="T6" fmla="*/ 63 w 67"/>
                <a:gd name="T7" fmla="*/ 63 h 68"/>
                <a:gd name="T8" fmla="*/ 61 w 67"/>
                <a:gd name="T9" fmla="*/ 60 h 68"/>
                <a:gd name="T10" fmla="*/ 6 w 67"/>
                <a:gd name="T11" fmla="*/ 60 h 68"/>
                <a:gd name="T12" fmla="*/ 4 w 67"/>
                <a:gd name="T13" fmla="*/ 63 h 68"/>
                <a:gd name="T14" fmla="*/ 6 w 67"/>
                <a:gd name="T15" fmla="*/ 64 h 68"/>
                <a:gd name="T16" fmla="*/ 25 w 67"/>
                <a:gd name="T17" fmla="*/ 64 h 68"/>
                <a:gd name="T18" fmla="*/ 25 w 67"/>
                <a:gd name="T19" fmla="*/ 62 h 68"/>
                <a:gd name="T20" fmla="*/ 6 w 67"/>
                <a:gd name="T21" fmla="*/ 60 h 68"/>
                <a:gd name="T22" fmla="*/ 30 w 67"/>
                <a:gd name="T23" fmla="*/ 31 h 68"/>
                <a:gd name="T24" fmla="*/ 30 w 67"/>
                <a:gd name="T25" fmla="*/ 34 h 68"/>
                <a:gd name="T26" fmla="*/ 36 w 67"/>
                <a:gd name="T27" fmla="*/ 35 h 68"/>
                <a:gd name="T28" fmla="*/ 38 w 67"/>
                <a:gd name="T29" fmla="*/ 32 h 68"/>
                <a:gd name="T30" fmla="*/ 36 w 67"/>
                <a:gd name="T31" fmla="*/ 31 h 68"/>
                <a:gd name="T32" fmla="*/ 4 w 67"/>
                <a:gd name="T33" fmla="*/ 0 h 68"/>
                <a:gd name="T34" fmla="*/ 29 w 67"/>
                <a:gd name="T35" fmla="*/ 6 h 68"/>
                <a:gd name="T36" fmla="*/ 25 w 67"/>
                <a:gd name="T37" fmla="*/ 22 h 68"/>
                <a:gd name="T38" fmla="*/ 42 w 67"/>
                <a:gd name="T39" fmla="*/ 6 h 68"/>
                <a:gd name="T40" fmla="*/ 38 w 67"/>
                <a:gd name="T41" fmla="*/ 0 h 68"/>
                <a:gd name="T42" fmla="*/ 63 w 67"/>
                <a:gd name="T43" fmla="*/ 6 h 68"/>
                <a:gd name="T44" fmla="*/ 59 w 67"/>
                <a:gd name="T45" fmla="*/ 22 h 68"/>
                <a:gd name="T46" fmla="*/ 65 w 67"/>
                <a:gd name="T47" fmla="*/ 23 h 68"/>
                <a:gd name="T48" fmla="*/ 67 w 67"/>
                <a:gd name="T49" fmla="*/ 27 h 68"/>
                <a:gd name="T50" fmla="*/ 67 w 67"/>
                <a:gd name="T51" fmla="*/ 67 h 68"/>
                <a:gd name="T52" fmla="*/ 63 w 67"/>
                <a:gd name="T53" fmla="*/ 68 h 68"/>
                <a:gd name="T54" fmla="*/ 41 w 67"/>
                <a:gd name="T55" fmla="*/ 68 h 68"/>
                <a:gd name="T56" fmla="*/ 38 w 67"/>
                <a:gd name="T57" fmla="*/ 64 h 68"/>
                <a:gd name="T58" fmla="*/ 29 w 67"/>
                <a:gd name="T59" fmla="*/ 39 h 68"/>
                <a:gd name="T60" fmla="*/ 29 w 67"/>
                <a:gd name="T61" fmla="*/ 67 h 68"/>
                <a:gd name="T62" fmla="*/ 25 w 67"/>
                <a:gd name="T63" fmla="*/ 68 h 68"/>
                <a:gd name="T64" fmla="*/ 2 w 67"/>
                <a:gd name="T65" fmla="*/ 68 h 68"/>
                <a:gd name="T66" fmla="*/ 0 w 67"/>
                <a:gd name="T67" fmla="*/ 64 h 68"/>
                <a:gd name="T68" fmla="*/ 1 w 67"/>
                <a:gd name="T69" fmla="*/ 24 h 68"/>
                <a:gd name="T70" fmla="*/ 5 w 67"/>
                <a:gd name="T71" fmla="*/ 22 h 68"/>
                <a:gd name="T72" fmla="*/ 8 w 67"/>
                <a:gd name="T73" fmla="*/ 6 h 68"/>
                <a:gd name="T74" fmla="*/ 4 w 67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8">
                  <a:moveTo>
                    <a:pt x="45" y="60"/>
                  </a:moveTo>
                  <a:lnTo>
                    <a:pt x="44" y="62"/>
                  </a:lnTo>
                  <a:lnTo>
                    <a:pt x="42" y="63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2" y="64"/>
                  </a:lnTo>
                  <a:lnTo>
                    <a:pt x="63" y="63"/>
                  </a:lnTo>
                  <a:lnTo>
                    <a:pt x="62" y="62"/>
                  </a:lnTo>
                  <a:lnTo>
                    <a:pt x="61" y="60"/>
                  </a:lnTo>
                  <a:lnTo>
                    <a:pt x="45" y="60"/>
                  </a:lnTo>
                  <a:close/>
                  <a:moveTo>
                    <a:pt x="6" y="60"/>
                  </a:moveTo>
                  <a:lnTo>
                    <a:pt x="5" y="62"/>
                  </a:lnTo>
                  <a:lnTo>
                    <a:pt x="4" y="63"/>
                  </a:lnTo>
                  <a:lnTo>
                    <a:pt x="5" y="64"/>
                  </a:lnTo>
                  <a:lnTo>
                    <a:pt x="6" y="64"/>
                  </a:lnTo>
                  <a:lnTo>
                    <a:pt x="22" y="64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6" y="60"/>
                  </a:lnTo>
                  <a:close/>
                  <a:moveTo>
                    <a:pt x="32" y="31"/>
                  </a:moveTo>
                  <a:lnTo>
                    <a:pt x="30" y="31"/>
                  </a:lnTo>
                  <a:lnTo>
                    <a:pt x="29" y="32"/>
                  </a:lnTo>
                  <a:lnTo>
                    <a:pt x="30" y="34"/>
                  </a:lnTo>
                  <a:lnTo>
                    <a:pt x="32" y="35"/>
                  </a:lnTo>
                  <a:lnTo>
                    <a:pt x="36" y="35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2" y="31"/>
                  </a:lnTo>
                  <a:close/>
                  <a:moveTo>
                    <a:pt x="4" y="0"/>
                  </a:moveTo>
                  <a:lnTo>
                    <a:pt x="29" y="0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5" y="22"/>
                  </a:lnTo>
                  <a:lnTo>
                    <a:pt x="42" y="22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8" y="0"/>
                  </a:lnTo>
                  <a:lnTo>
                    <a:pt x="63" y="0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9" y="22"/>
                  </a:lnTo>
                  <a:lnTo>
                    <a:pt x="63" y="22"/>
                  </a:lnTo>
                  <a:lnTo>
                    <a:pt x="65" y="23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64"/>
                  </a:lnTo>
                  <a:lnTo>
                    <a:pt x="67" y="67"/>
                  </a:lnTo>
                  <a:lnTo>
                    <a:pt x="65" y="68"/>
                  </a:lnTo>
                  <a:lnTo>
                    <a:pt x="63" y="68"/>
                  </a:lnTo>
                  <a:lnTo>
                    <a:pt x="42" y="68"/>
                  </a:lnTo>
                  <a:lnTo>
                    <a:pt x="41" y="68"/>
                  </a:lnTo>
                  <a:lnTo>
                    <a:pt x="38" y="67"/>
                  </a:lnTo>
                  <a:lnTo>
                    <a:pt x="38" y="64"/>
                  </a:lnTo>
                  <a:lnTo>
                    <a:pt x="38" y="39"/>
                  </a:lnTo>
                  <a:lnTo>
                    <a:pt x="29" y="39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5" y="68"/>
                  </a:lnTo>
                  <a:lnTo>
                    <a:pt x="2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8" y="22"/>
                  </a:lnTo>
                  <a:lnTo>
                    <a:pt x="8" y="6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206">
              <a:extLst>
                <a:ext uri="{FF2B5EF4-FFF2-40B4-BE49-F238E27FC236}">
                  <a16:creationId xmlns:a16="http://schemas.microsoft.com/office/drawing/2014/main" id="{98B8F94E-A413-40C1-BA29-1F9F28B64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29" y="2547157"/>
              <a:ext cx="126658" cy="126658"/>
            </a:xfrm>
            <a:custGeom>
              <a:avLst/>
              <a:gdLst>
                <a:gd name="T0" fmla="*/ 27 w 85"/>
                <a:gd name="T1" fmla="*/ 26 h 85"/>
                <a:gd name="T2" fmla="*/ 59 w 85"/>
                <a:gd name="T3" fmla="*/ 26 h 85"/>
                <a:gd name="T4" fmla="*/ 59 w 85"/>
                <a:gd name="T5" fmla="*/ 58 h 85"/>
                <a:gd name="T6" fmla="*/ 27 w 85"/>
                <a:gd name="T7" fmla="*/ 58 h 85"/>
                <a:gd name="T8" fmla="*/ 27 w 85"/>
                <a:gd name="T9" fmla="*/ 26 h 85"/>
                <a:gd name="T10" fmla="*/ 43 w 85"/>
                <a:gd name="T11" fmla="*/ 8 h 85"/>
                <a:gd name="T12" fmla="*/ 29 w 85"/>
                <a:gd name="T13" fmla="*/ 10 h 85"/>
                <a:gd name="T14" fmla="*/ 17 w 85"/>
                <a:gd name="T15" fmla="*/ 18 h 85"/>
                <a:gd name="T16" fmla="*/ 11 w 85"/>
                <a:gd name="T17" fmla="*/ 29 h 85"/>
                <a:gd name="T18" fmla="*/ 8 w 85"/>
                <a:gd name="T19" fmla="*/ 42 h 85"/>
                <a:gd name="T20" fmla="*/ 11 w 85"/>
                <a:gd name="T21" fmla="*/ 56 h 85"/>
                <a:gd name="T22" fmla="*/ 17 w 85"/>
                <a:gd name="T23" fmla="*/ 68 h 85"/>
                <a:gd name="T24" fmla="*/ 29 w 85"/>
                <a:gd name="T25" fmla="*/ 74 h 85"/>
                <a:gd name="T26" fmla="*/ 43 w 85"/>
                <a:gd name="T27" fmla="*/ 77 h 85"/>
                <a:gd name="T28" fmla="*/ 56 w 85"/>
                <a:gd name="T29" fmla="*/ 74 h 85"/>
                <a:gd name="T30" fmla="*/ 67 w 85"/>
                <a:gd name="T31" fmla="*/ 68 h 85"/>
                <a:gd name="T32" fmla="*/ 75 w 85"/>
                <a:gd name="T33" fmla="*/ 56 h 85"/>
                <a:gd name="T34" fmla="*/ 77 w 85"/>
                <a:gd name="T35" fmla="*/ 42 h 85"/>
                <a:gd name="T36" fmla="*/ 75 w 85"/>
                <a:gd name="T37" fmla="*/ 29 h 85"/>
                <a:gd name="T38" fmla="*/ 67 w 85"/>
                <a:gd name="T39" fmla="*/ 18 h 85"/>
                <a:gd name="T40" fmla="*/ 56 w 85"/>
                <a:gd name="T41" fmla="*/ 10 h 85"/>
                <a:gd name="T42" fmla="*/ 43 w 85"/>
                <a:gd name="T43" fmla="*/ 8 h 85"/>
                <a:gd name="T44" fmla="*/ 43 w 85"/>
                <a:gd name="T45" fmla="*/ 0 h 85"/>
                <a:gd name="T46" fmla="*/ 59 w 85"/>
                <a:gd name="T47" fmla="*/ 4 h 85"/>
                <a:gd name="T48" fmla="*/ 72 w 85"/>
                <a:gd name="T49" fmla="*/ 13 h 85"/>
                <a:gd name="T50" fmla="*/ 81 w 85"/>
                <a:gd name="T51" fmla="*/ 26 h 85"/>
                <a:gd name="T52" fmla="*/ 85 w 85"/>
                <a:gd name="T53" fmla="*/ 42 h 85"/>
                <a:gd name="T54" fmla="*/ 81 w 85"/>
                <a:gd name="T55" fmla="*/ 60 h 85"/>
                <a:gd name="T56" fmla="*/ 72 w 85"/>
                <a:gd name="T57" fmla="*/ 73 h 85"/>
                <a:gd name="T58" fmla="*/ 59 w 85"/>
                <a:gd name="T59" fmla="*/ 82 h 85"/>
                <a:gd name="T60" fmla="*/ 43 w 85"/>
                <a:gd name="T61" fmla="*/ 85 h 85"/>
                <a:gd name="T62" fmla="*/ 25 w 85"/>
                <a:gd name="T63" fmla="*/ 82 h 85"/>
                <a:gd name="T64" fmla="*/ 12 w 85"/>
                <a:gd name="T65" fmla="*/ 73 h 85"/>
                <a:gd name="T66" fmla="*/ 3 w 85"/>
                <a:gd name="T67" fmla="*/ 60 h 85"/>
                <a:gd name="T68" fmla="*/ 0 w 85"/>
                <a:gd name="T69" fmla="*/ 42 h 85"/>
                <a:gd name="T70" fmla="*/ 3 w 85"/>
                <a:gd name="T71" fmla="*/ 26 h 85"/>
                <a:gd name="T72" fmla="*/ 12 w 85"/>
                <a:gd name="T73" fmla="*/ 13 h 85"/>
                <a:gd name="T74" fmla="*/ 25 w 85"/>
                <a:gd name="T75" fmla="*/ 4 h 85"/>
                <a:gd name="T76" fmla="*/ 43 w 85"/>
                <a:gd name="T7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27" y="26"/>
                  </a:moveTo>
                  <a:lnTo>
                    <a:pt x="59" y="26"/>
                  </a:lnTo>
                  <a:lnTo>
                    <a:pt x="59" y="58"/>
                  </a:lnTo>
                  <a:lnTo>
                    <a:pt x="27" y="58"/>
                  </a:lnTo>
                  <a:lnTo>
                    <a:pt x="27" y="26"/>
                  </a:lnTo>
                  <a:close/>
                  <a:moveTo>
                    <a:pt x="43" y="8"/>
                  </a:moveTo>
                  <a:lnTo>
                    <a:pt x="29" y="10"/>
                  </a:lnTo>
                  <a:lnTo>
                    <a:pt x="17" y="18"/>
                  </a:lnTo>
                  <a:lnTo>
                    <a:pt x="11" y="29"/>
                  </a:lnTo>
                  <a:lnTo>
                    <a:pt x="8" y="42"/>
                  </a:lnTo>
                  <a:lnTo>
                    <a:pt x="11" y="56"/>
                  </a:lnTo>
                  <a:lnTo>
                    <a:pt x="17" y="68"/>
                  </a:lnTo>
                  <a:lnTo>
                    <a:pt x="29" y="74"/>
                  </a:lnTo>
                  <a:lnTo>
                    <a:pt x="43" y="77"/>
                  </a:lnTo>
                  <a:lnTo>
                    <a:pt x="56" y="74"/>
                  </a:lnTo>
                  <a:lnTo>
                    <a:pt x="67" y="68"/>
                  </a:lnTo>
                  <a:lnTo>
                    <a:pt x="75" y="56"/>
                  </a:lnTo>
                  <a:lnTo>
                    <a:pt x="77" y="42"/>
                  </a:lnTo>
                  <a:lnTo>
                    <a:pt x="75" y="29"/>
                  </a:lnTo>
                  <a:lnTo>
                    <a:pt x="67" y="18"/>
                  </a:lnTo>
                  <a:lnTo>
                    <a:pt x="56" y="10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6"/>
                  </a:lnTo>
                  <a:lnTo>
                    <a:pt x="85" y="42"/>
                  </a:lnTo>
                  <a:lnTo>
                    <a:pt x="81" y="60"/>
                  </a:lnTo>
                  <a:lnTo>
                    <a:pt x="72" y="73"/>
                  </a:lnTo>
                  <a:lnTo>
                    <a:pt x="59" y="82"/>
                  </a:lnTo>
                  <a:lnTo>
                    <a:pt x="43" y="85"/>
                  </a:lnTo>
                  <a:lnTo>
                    <a:pt x="25" y="82"/>
                  </a:lnTo>
                  <a:lnTo>
                    <a:pt x="12" y="73"/>
                  </a:lnTo>
                  <a:lnTo>
                    <a:pt x="3" y="60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208">
              <a:extLst>
                <a:ext uri="{FF2B5EF4-FFF2-40B4-BE49-F238E27FC236}">
                  <a16:creationId xmlns:a16="http://schemas.microsoft.com/office/drawing/2014/main" id="{5345FD4E-FC5E-4AC1-8B95-AEDB1A3DF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2208" y="2284901"/>
              <a:ext cx="159441" cy="156460"/>
            </a:xfrm>
            <a:custGeom>
              <a:avLst/>
              <a:gdLst>
                <a:gd name="T0" fmla="*/ 67 w 107"/>
                <a:gd name="T1" fmla="*/ 83 h 105"/>
                <a:gd name="T2" fmla="*/ 79 w 107"/>
                <a:gd name="T3" fmla="*/ 99 h 105"/>
                <a:gd name="T4" fmla="*/ 67 w 107"/>
                <a:gd name="T5" fmla="*/ 104 h 105"/>
                <a:gd name="T6" fmla="*/ 54 w 107"/>
                <a:gd name="T7" fmla="*/ 105 h 105"/>
                <a:gd name="T8" fmla="*/ 40 w 107"/>
                <a:gd name="T9" fmla="*/ 104 h 105"/>
                <a:gd name="T10" fmla="*/ 28 w 107"/>
                <a:gd name="T11" fmla="*/ 99 h 105"/>
                <a:gd name="T12" fmla="*/ 40 w 107"/>
                <a:gd name="T13" fmla="*/ 83 h 105"/>
                <a:gd name="T14" fmla="*/ 47 w 107"/>
                <a:gd name="T15" fmla="*/ 85 h 105"/>
                <a:gd name="T16" fmla="*/ 54 w 107"/>
                <a:gd name="T17" fmla="*/ 85 h 105"/>
                <a:gd name="T18" fmla="*/ 60 w 107"/>
                <a:gd name="T19" fmla="*/ 85 h 105"/>
                <a:gd name="T20" fmla="*/ 67 w 107"/>
                <a:gd name="T21" fmla="*/ 83 h 105"/>
                <a:gd name="T22" fmla="*/ 105 w 107"/>
                <a:gd name="T23" fmla="*/ 43 h 105"/>
                <a:gd name="T24" fmla="*/ 107 w 107"/>
                <a:gd name="T25" fmla="*/ 52 h 105"/>
                <a:gd name="T26" fmla="*/ 104 w 107"/>
                <a:gd name="T27" fmla="*/ 67 h 105"/>
                <a:gd name="T28" fmla="*/ 99 w 107"/>
                <a:gd name="T29" fmla="*/ 80 h 105"/>
                <a:gd name="T30" fmla="*/ 89 w 107"/>
                <a:gd name="T31" fmla="*/ 91 h 105"/>
                <a:gd name="T32" fmla="*/ 77 w 107"/>
                <a:gd name="T33" fmla="*/ 75 h 105"/>
                <a:gd name="T34" fmla="*/ 84 w 107"/>
                <a:gd name="T35" fmla="*/ 65 h 105"/>
                <a:gd name="T36" fmla="*/ 87 w 107"/>
                <a:gd name="T37" fmla="*/ 52 h 105"/>
                <a:gd name="T38" fmla="*/ 87 w 107"/>
                <a:gd name="T39" fmla="*/ 49 h 105"/>
                <a:gd name="T40" fmla="*/ 105 w 107"/>
                <a:gd name="T41" fmla="*/ 43 h 105"/>
                <a:gd name="T42" fmla="*/ 2 w 107"/>
                <a:gd name="T43" fmla="*/ 43 h 105"/>
                <a:gd name="T44" fmla="*/ 20 w 107"/>
                <a:gd name="T45" fmla="*/ 49 h 105"/>
                <a:gd name="T46" fmla="*/ 20 w 107"/>
                <a:gd name="T47" fmla="*/ 52 h 105"/>
                <a:gd name="T48" fmla="*/ 23 w 107"/>
                <a:gd name="T49" fmla="*/ 65 h 105"/>
                <a:gd name="T50" fmla="*/ 30 w 107"/>
                <a:gd name="T51" fmla="*/ 75 h 105"/>
                <a:gd name="T52" fmla="*/ 18 w 107"/>
                <a:gd name="T53" fmla="*/ 91 h 105"/>
                <a:gd name="T54" fmla="*/ 8 w 107"/>
                <a:gd name="T55" fmla="*/ 80 h 105"/>
                <a:gd name="T56" fmla="*/ 3 w 107"/>
                <a:gd name="T57" fmla="*/ 67 h 105"/>
                <a:gd name="T58" fmla="*/ 0 w 107"/>
                <a:gd name="T59" fmla="*/ 52 h 105"/>
                <a:gd name="T60" fmla="*/ 2 w 107"/>
                <a:gd name="T61" fmla="*/ 43 h 105"/>
                <a:gd name="T62" fmla="*/ 60 w 107"/>
                <a:gd name="T63" fmla="*/ 0 h 105"/>
                <a:gd name="T64" fmla="*/ 77 w 107"/>
                <a:gd name="T65" fmla="*/ 5 h 105"/>
                <a:gd name="T66" fmla="*/ 91 w 107"/>
                <a:gd name="T67" fmla="*/ 16 h 105"/>
                <a:gd name="T68" fmla="*/ 101 w 107"/>
                <a:gd name="T69" fmla="*/ 31 h 105"/>
                <a:gd name="T70" fmla="*/ 83 w 107"/>
                <a:gd name="T71" fmla="*/ 36 h 105"/>
                <a:gd name="T72" fmla="*/ 73 w 107"/>
                <a:gd name="T73" fmla="*/ 25 h 105"/>
                <a:gd name="T74" fmla="*/ 60 w 107"/>
                <a:gd name="T75" fmla="*/ 20 h 105"/>
                <a:gd name="T76" fmla="*/ 60 w 107"/>
                <a:gd name="T77" fmla="*/ 0 h 105"/>
                <a:gd name="T78" fmla="*/ 47 w 107"/>
                <a:gd name="T79" fmla="*/ 0 h 105"/>
                <a:gd name="T80" fmla="*/ 47 w 107"/>
                <a:gd name="T81" fmla="*/ 20 h 105"/>
                <a:gd name="T82" fmla="*/ 34 w 107"/>
                <a:gd name="T83" fmla="*/ 25 h 105"/>
                <a:gd name="T84" fmla="*/ 24 w 107"/>
                <a:gd name="T85" fmla="*/ 36 h 105"/>
                <a:gd name="T86" fmla="*/ 6 w 107"/>
                <a:gd name="T87" fmla="*/ 31 h 105"/>
                <a:gd name="T88" fmla="*/ 16 w 107"/>
                <a:gd name="T89" fmla="*/ 16 h 105"/>
                <a:gd name="T90" fmla="*/ 30 w 107"/>
                <a:gd name="T91" fmla="*/ 5 h 105"/>
                <a:gd name="T92" fmla="*/ 47 w 107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105">
                  <a:moveTo>
                    <a:pt x="67" y="83"/>
                  </a:moveTo>
                  <a:lnTo>
                    <a:pt x="79" y="99"/>
                  </a:lnTo>
                  <a:lnTo>
                    <a:pt x="67" y="104"/>
                  </a:lnTo>
                  <a:lnTo>
                    <a:pt x="54" y="105"/>
                  </a:lnTo>
                  <a:lnTo>
                    <a:pt x="40" y="104"/>
                  </a:lnTo>
                  <a:lnTo>
                    <a:pt x="28" y="99"/>
                  </a:lnTo>
                  <a:lnTo>
                    <a:pt x="40" y="83"/>
                  </a:lnTo>
                  <a:lnTo>
                    <a:pt x="47" y="85"/>
                  </a:lnTo>
                  <a:lnTo>
                    <a:pt x="54" y="85"/>
                  </a:lnTo>
                  <a:lnTo>
                    <a:pt x="60" y="85"/>
                  </a:lnTo>
                  <a:lnTo>
                    <a:pt x="67" y="83"/>
                  </a:lnTo>
                  <a:close/>
                  <a:moveTo>
                    <a:pt x="105" y="43"/>
                  </a:moveTo>
                  <a:lnTo>
                    <a:pt x="107" y="52"/>
                  </a:lnTo>
                  <a:lnTo>
                    <a:pt x="104" y="67"/>
                  </a:lnTo>
                  <a:lnTo>
                    <a:pt x="99" y="80"/>
                  </a:lnTo>
                  <a:lnTo>
                    <a:pt x="89" y="91"/>
                  </a:lnTo>
                  <a:lnTo>
                    <a:pt x="77" y="75"/>
                  </a:lnTo>
                  <a:lnTo>
                    <a:pt x="84" y="6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105" y="43"/>
                  </a:lnTo>
                  <a:close/>
                  <a:moveTo>
                    <a:pt x="2" y="43"/>
                  </a:moveTo>
                  <a:lnTo>
                    <a:pt x="20" y="49"/>
                  </a:lnTo>
                  <a:lnTo>
                    <a:pt x="20" y="52"/>
                  </a:lnTo>
                  <a:lnTo>
                    <a:pt x="23" y="65"/>
                  </a:lnTo>
                  <a:lnTo>
                    <a:pt x="30" y="75"/>
                  </a:lnTo>
                  <a:lnTo>
                    <a:pt x="18" y="91"/>
                  </a:lnTo>
                  <a:lnTo>
                    <a:pt x="8" y="80"/>
                  </a:lnTo>
                  <a:lnTo>
                    <a:pt x="3" y="67"/>
                  </a:lnTo>
                  <a:lnTo>
                    <a:pt x="0" y="52"/>
                  </a:lnTo>
                  <a:lnTo>
                    <a:pt x="2" y="43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1" y="16"/>
                  </a:lnTo>
                  <a:lnTo>
                    <a:pt x="101" y="31"/>
                  </a:lnTo>
                  <a:lnTo>
                    <a:pt x="83" y="36"/>
                  </a:lnTo>
                  <a:lnTo>
                    <a:pt x="73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4" y="25"/>
                  </a:lnTo>
                  <a:lnTo>
                    <a:pt x="24" y="36"/>
                  </a:lnTo>
                  <a:lnTo>
                    <a:pt x="6" y="31"/>
                  </a:lnTo>
                  <a:lnTo>
                    <a:pt x="16" y="16"/>
                  </a:lnTo>
                  <a:lnTo>
                    <a:pt x="30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209">
              <a:extLst>
                <a:ext uri="{FF2B5EF4-FFF2-40B4-BE49-F238E27FC236}">
                  <a16:creationId xmlns:a16="http://schemas.microsoft.com/office/drawing/2014/main" id="{3B66FAD7-8222-46D5-A415-F1A083382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953" y="1912376"/>
              <a:ext cx="172851" cy="131128"/>
            </a:xfrm>
            <a:custGeom>
              <a:avLst/>
              <a:gdLst>
                <a:gd name="T0" fmla="*/ 44 w 116"/>
                <a:gd name="T1" fmla="*/ 21 h 88"/>
                <a:gd name="T2" fmla="*/ 44 w 116"/>
                <a:gd name="T3" fmla="*/ 65 h 88"/>
                <a:gd name="T4" fmla="*/ 80 w 116"/>
                <a:gd name="T5" fmla="*/ 44 h 88"/>
                <a:gd name="T6" fmla="*/ 44 w 116"/>
                <a:gd name="T7" fmla="*/ 21 h 88"/>
                <a:gd name="T8" fmla="*/ 59 w 116"/>
                <a:gd name="T9" fmla="*/ 0 h 88"/>
                <a:gd name="T10" fmla="*/ 85 w 116"/>
                <a:gd name="T11" fmla="*/ 1 h 88"/>
                <a:gd name="T12" fmla="*/ 112 w 116"/>
                <a:gd name="T13" fmla="*/ 4 h 88"/>
                <a:gd name="T14" fmla="*/ 115 w 116"/>
                <a:gd name="T15" fmla="*/ 22 h 88"/>
                <a:gd name="T16" fmla="*/ 116 w 116"/>
                <a:gd name="T17" fmla="*/ 44 h 88"/>
                <a:gd name="T18" fmla="*/ 115 w 116"/>
                <a:gd name="T19" fmla="*/ 64 h 88"/>
                <a:gd name="T20" fmla="*/ 112 w 116"/>
                <a:gd name="T21" fmla="*/ 84 h 88"/>
                <a:gd name="T22" fmla="*/ 85 w 116"/>
                <a:gd name="T23" fmla="*/ 86 h 88"/>
                <a:gd name="T24" fmla="*/ 59 w 116"/>
                <a:gd name="T25" fmla="*/ 88 h 88"/>
                <a:gd name="T26" fmla="*/ 31 w 116"/>
                <a:gd name="T27" fmla="*/ 86 h 88"/>
                <a:gd name="T28" fmla="*/ 6 w 116"/>
                <a:gd name="T29" fmla="*/ 84 h 88"/>
                <a:gd name="T30" fmla="*/ 2 w 116"/>
                <a:gd name="T31" fmla="*/ 64 h 88"/>
                <a:gd name="T32" fmla="*/ 0 w 116"/>
                <a:gd name="T33" fmla="*/ 44 h 88"/>
                <a:gd name="T34" fmla="*/ 2 w 116"/>
                <a:gd name="T35" fmla="*/ 22 h 88"/>
                <a:gd name="T36" fmla="*/ 6 w 116"/>
                <a:gd name="T37" fmla="*/ 4 h 88"/>
                <a:gd name="T38" fmla="*/ 31 w 116"/>
                <a:gd name="T39" fmla="*/ 1 h 88"/>
                <a:gd name="T40" fmla="*/ 59 w 116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88">
                  <a:moveTo>
                    <a:pt x="44" y="21"/>
                  </a:moveTo>
                  <a:lnTo>
                    <a:pt x="44" y="65"/>
                  </a:lnTo>
                  <a:lnTo>
                    <a:pt x="80" y="44"/>
                  </a:lnTo>
                  <a:lnTo>
                    <a:pt x="44" y="21"/>
                  </a:lnTo>
                  <a:close/>
                  <a:moveTo>
                    <a:pt x="59" y="0"/>
                  </a:moveTo>
                  <a:lnTo>
                    <a:pt x="85" y="1"/>
                  </a:lnTo>
                  <a:lnTo>
                    <a:pt x="112" y="4"/>
                  </a:lnTo>
                  <a:lnTo>
                    <a:pt x="115" y="22"/>
                  </a:lnTo>
                  <a:lnTo>
                    <a:pt x="116" y="44"/>
                  </a:lnTo>
                  <a:lnTo>
                    <a:pt x="115" y="64"/>
                  </a:lnTo>
                  <a:lnTo>
                    <a:pt x="112" y="84"/>
                  </a:lnTo>
                  <a:lnTo>
                    <a:pt x="85" y="86"/>
                  </a:lnTo>
                  <a:lnTo>
                    <a:pt x="59" y="88"/>
                  </a:lnTo>
                  <a:lnTo>
                    <a:pt x="31" y="86"/>
                  </a:lnTo>
                  <a:lnTo>
                    <a:pt x="6" y="84"/>
                  </a:lnTo>
                  <a:lnTo>
                    <a:pt x="2" y="64"/>
                  </a:lnTo>
                  <a:lnTo>
                    <a:pt x="0" y="44"/>
                  </a:lnTo>
                  <a:lnTo>
                    <a:pt x="2" y="22"/>
                  </a:lnTo>
                  <a:lnTo>
                    <a:pt x="6" y="4"/>
                  </a:lnTo>
                  <a:lnTo>
                    <a:pt x="31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210">
              <a:extLst>
                <a:ext uri="{FF2B5EF4-FFF2-40B4-BE49-F238E27FC236}">
                  <a16:creationId xmlns:a16="http://schemas.microsoft.com/office/drawing/2014/main" id="{FC991CF9-4C06-43A4-90B0-9F803815D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73" y="2715538"/>
              <a:ext cx="129638" cy="126658"/>
            </a:xfrm>
            <a:custGeom>
              <a:avLst/>
              <a:gdLst>
                <a:gd name="T0" fmla="*/ 55 w 87"/>
                <a:gd name="T1" fmla="*/ 28 h 85"/>
                <a:gd name="T2" fmla="*/ 48 w 87"/>
                <a:gd name="T3" fmla="*/ 37 h 85"/>
                <a:gd name="T4" fmla="*/ 52 w 87"/>
                <a:gd name="T5" fmla="*/ 37 h 85"/>
                <a:gd name="T6" fmla="*/ 55 w 87"/>
                <a:gd name="T7" fmla="*/ 40 h 85"/>
                <a:gd name="T8" fmla="*/ 53 w 87"/>
                <a:gd name="T9" fmla="*/ 45 h 85"/>
                <a:gd name="T10" fmla="*/ 49 w 87"/>
                <a:gd name="T11" fmla="*/ 52 h 85"/>
                <a:gd name="T12" fmla="*/ 47 w 87"/>
                <a:gd name="T13" fmla="*/ 54 h 85"/>
                <a:gd name="T14" fmla="*/ 44 w 87"/>
                <a:gd name="T15" fmla="*/ 50 h 85"/>
                <a:gd name="T16" fmla="*/ 43 w 87"/>
                <a:gd name="T17" fmla="*/ 44 h 85"/>
                <a:gd name="T18" fmla="*/ 41 w 87"/>
                <a:gd name="T19" fmla="*/ 37 h 85"/>
                <a:gd name="T20" fmla="*/ 39 w 87"/>
                <a:gd name="T21" fmla="*/ 30 h 85"/>
                <a:gd name="T22" fmla="*/ 36 w 87"/>
                <a:gd name="T23" fmla="*/ 26 h 85"/>
                <a:gd name="T24" fmla="*/ 31 w 87"/>
                <a:gd name="T25" fmla="*/ 26 h 85"/>
                <a:gd name="T26" fmla="*/ 24 w 87"/>
                <a:gd name="T27" fmla="*/ 30 h 85"/>
                <a:gd name="T28" fmla="*/ 20 w 87"/>
                <a:gd name="T29" fmla="*/ 36 h 85"/>
                <a:gd name="T30" fmla="*/ 17 w 87"/>
                <a:gd name="T31" fmla="*/ 37 h 85"/>
                <a:gd name="T32" fmla="*/ 20 w 87"/>
                <a:gd name="T33" fmla="*/ 40 h 85"/>
                <a:gd name="T34" fmla="*/ 23 w 87"/>
                <a:gd name="T35" fmla="*/ 38 h 85"/>
                <a:gd name="T36" fmla="*/ 25 w 87"/>
                <a:gd name="T37" fmla="*/ 38 h 85"/>
                <a:gd name="T38" fmla="*/ 29 w 87"/>
                <a:gd name="T39" fmla="*/ 50 h 85"/>
                <a:gd name="T40" fmla="*/ 35 w 87"/>
                <a:gd name="T41" fmla="*/ 65 h 85"/>
                <a:gd name="T42" fmla="*/ 37 w 87"/>
                <a:gd name="T43" fmla="*/ 69 h 85"/>
                <a:gd name="T44" fmla="*/ 43 w 87"/>
                <a:gd name="T45" fmla="*/ 70 h 85"/>
                <a:gd name="T46" fmla="*/ 51 w 87"/>
                <a:gd name="T47" fmla="*/ 65 h 85"/>
                <a:gd name="T48" fmla="*/ 65 w 87"/>
                <a:gd name="T49" fmla="*/ 48 h 85"/>
                <a:gd name="T50" fmla="*/ 68 w 87"/>
                <a:gd name="T51" fmla="*/ 29 h 85"/>
                <a:gd name="T52" fmla="*/ 60 w 87"/>
                <a:gd name="T53" fmla="*/ 25 h 85"/>
                <a:gd name="T54" fmla="*/ 60 w 87"/>
                <a:gd name="T55" fmla="*/ 2 h 85"/>
                <a:gd name="T56" fmla="*/ 84 w 87"/>
                <a:gd name="T57" fmla="*/ 25 h 85"/>
                <a:gd name="T58" fmla="*/ 84 w 87"/>
                <a:gd name="T59" fmla="*/ 60 h 85"/>
                <a:gd name="T60" fmla="*/ 60 w 87"/>
                <a:gd name="T61" fmla="*/ 82 h 85"/>
                <a:gd name="T62" fmla="*/ 27 w 87"/>
                <a:gd name="T63" fmla="*/ 82 h 85"/>
                <a:gd name="T64" fmla="*/ 4 w 87"/>
                <a:gd name="T65" fmla="*/ 60 h 85"/>
                <a:gd name="T66" fmla="*/ 4 w 87"/>
                <a:gd name="T67" fmla="*/ 25 h 85"/>
                <a:gd name="T68" fmla="*/ 27 w 87"/>
                <a:gd name="T6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85">
                  <a:moveTo>
                    <a:pt x="60" y="25"/>
                  </a:moveTo>
                  <a:lnTo>
                    <a:pt x="55" y="28"/>
                  </a:lnTo>
                  <a:lnTo>
                    <a:pt x="49" y="32"/>
                  </a:lnTo>
                  <a:lnTo>
                    <a:pt x="48" y="37"/>
                  </a:lnTo>
                  <a:lnTo>
                    <a:pt x="51" y="36"/>
                  </a:lnTo>
                  <a:lnTo>
                    <a:pt x="52" y="37"/>
                  </a:lnTo>
                  <a:lnTo>
                    <a:pt x="53" y="37"/>
                  </a:lnTo>
                  <a:lnTo>
                    <a:pt x="55" y="40"/>
                  </a:lnTo>
                  <a:lnTo>
                    <a:pt x="55" y="42"/>
                  </a:lnTo>
                  <a:lnTo>
                    <a:pt x="53" y="45"/>
                  </a:lnTo>
                  <a:lnTo>
                    <a:pt x="51" y="48"/>
                  </a:lnTo>
                  <a:lnTo>
                    <a:pt x="49" y="52"/>
                  </a:lnTo>
                  <a:lnTo>
                    <a:pt x="48" y="53"/>
                  </a:lnTo>
                  <a:lnTo>
                    <a:pt x="47" y="54"/>
                  </a:lnTo>
                  <a:lnTo>
                    <a:pt x="45" y="53"/>
                  </a:lnTo>
                  <a:lnTo>
                    <a:pt x="44" y="50"/>
                  </a:lnTo>
                  <a:lnTo>
                    <a:pt x="43" y="48"/>
                  </a:lnTo>
                  <a:lnTo>
                    <a:pt x="43" y="44"/>
                  </a:lnTo>
                  <a:lnTo>
                    <a:pt x="41" y="40"/>
                  </a:lnTo>
                  <a:lnTo>
                    <a:pt x="41" y="37"/>
                  </a:lnTo>
                  <a:lnTo>
                    <a:pt x="40" y="33"/>
                  </a:lnTo>
                  <a:lnTo>
                    <a:pt x="39" y="30"/>
                  </a:lnTo>
                  <a:lnTo>
                    <a:pt x="37" y="28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24" y="30"/>
                  </a:lnTo>
                  <a:lnTo>
                    <a:pt x="21" y="33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3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8" y="42"/>
                  </a:lnTo>
                  <a:lnTo>
                    <a:pt x="29" y="50"/>
                  </a:lnTo>
                  <a:lnTo>
                    <a:pt x="32" y="60"/>
                  </a:lnTo>
                  <a:lnTo>
                    <a:pt x="35" y="65"/>
                  </a:lnTo>
                  <a:lnTo>
                    <a:pt x="36" y="66"/>
                  </a:lnTo>
                  <a:lnTo>
                    <a:pt x="37" y="69"/>
                  </a:lnTo>
                  <a:lnTo>
                    <a:pt x="40" y="70"/>
                  </a:lnTo>
                  <a:lnTo>
                    <a:pt x="43" y="70"/>
                  </a:lnTo>
                  <a:lnTo>
                    <a:pt x="45" y="69"/>
                  </a:lnTo>
                  <a:lnTo>
                    <a:pt x="51" y="65"/>
                  </a:lnTo>
                  <a:lnTo>
                    <a:pt x="57" y="57"/>
                  </a:lnTo>
                  <a:lnTo>
                    <a:pt x="65" y="48"/>
                  </a:lnTo>
                  <a:lnTo>
                    <a:pt x="69" y="36"/>
                  </a:lnTo>
                  <a:lnTo>
                    <a:pt x="68" y="29"/>
                  </a:lnTo>
                  <a:lnTo>
                    <a:pt x="65" y="26"/>
                  </a:lnTo>
                  <a:lnTo>
                    <a:pt x="60" y="25"/>
                  </a:lnTo>
                  <a:close/>
                  <a:moveTo>
                    <a:pt x="44" y="0"/>
                  </a:moveTo>
                  <a:lnTo>
                    <a:pt x="60" y="2"/>
                  </a:lnTo>
                  <a:lnTo>
                    <a:pt x="75" y="12"/>
                  </a:lnTo>
                  <a:lnTo>
                    <a:pt x="84" y="25"/>
                  </a:lnTo>
                  <a:lnTo>
                    <a:pt x="87" y="42"/>
                  </a:lnTo>
                  <a:lnTo>
                    <a:pt x="84" y="60"/>
                  </a:lnTo>
                  <a:lnTo>
                    <a:pt x="75" y="73"/>
                  </a:lnTo>
                  <a:lnTo>
                    <a:pt x="60" y="82"/>
                  </a:lnTo>
                  <a:lnTo>
                    <a:pt x="44" y="85"/>
                  </a:lnTo>
                  <a:lnTo>
                    <a:pt x="27" y="82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05EBF442-0DDA-4A04-A7FB-D60065CE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316" y="1851282"/>
              <a:ext cx="165401" cy="163910"/>
            </a:xfrm>
            <a:custGeom>
              <a:avLst/>
              <a:gdLst>
                <a:gd name="T0" fmla="*/ 111 w 111"/>
                <a:gd name="T1" fmla="*/ 0 h 110"/>
                <a:gd name="T2" fmla="*/ 111 w 111"/>
                <a:gd name="T3" fmla="*/ 79 h 110"/>
                <a:gd name="T4" fmla="*/ 107 w 111"/>
                <a:gd name="T5" fmla="*/ 87 h 110"/>
                <a:gd name="T6" fmla="*/ 99 w 111"/>
                <a:gd name="T7" fmla="*/ 94 h 110"/>
                <a:gd name="T8" fmla="*/ 87 w 111"/>
                <a:gd name="T9" fmla="*/ 97 h 110"/>
                <a:gd name="T10" fmla="*/ 73 w 111"/>
                <a:gd name="T11" fmla="*/ 94 h 110"/>
                <a:gd name="T12" fmla="*/ 65 w 111"/>
                <a:gd name="T13" fmla="*/ 87 h 110"/>
                <a:gd name="T14" fmla="*/ 61 w 111"/>
                <a:gd name="T15" fmla="*/ 79 h 110"/>
                <a:gd name="T16" fmla="*/ 65 w 111"/>
                <a:gd name="T17" fmla="*/ 70 h 110"/>
                <a:gd name="T18" fmla="*/ 73 w 111"/>
                <a:gd name="T19" fmla="*/ 63 h 110"/>
                <a:gd name="T20" fmla="*/ 87 w 111"/>
                <a:gd name="T21" fmla="*/ 62 h 110"/>
                <a:gd name="T22" fmla="*/ 92 w 111"/>
                <a:gd name="T23" fmla="*/ 62 h 110"/>
                <a:gd name="T24" fmla="*/ 96 w 111"/>
                <a:gd name="T25" fmla="*/ 63 h 110"/>
                <a:gd name="T26" fmla="*/ 96 w 111"/>
                <a:gd name="T27" fmla="*/ 28 h 110"/>
                <a:gd name="T28" fmla="*/ 48 w 111"/>
                <a:gd name="T29" fmla="*/ 41 h 110"/>
                <a:gd name="T30" fmla="*/ 48 w 111"/>
                <a:gd name="T31" fmla="*/ 93 h 110"/>
                <a:gd name="T32" fmla="*/ 45 w 111"/>
                <a:gd name="T33" fmla="*/ 102 h 110"/>
                <a:gd name="T34" fmla="*/ 36 w 111"/>
                <a:gd name="T35" fmla="*/ 107 h 110"/>
                <a:gd name="T36" fmla="*/ 24 w 111"/>
                <a:gd name="T37" fmla="*/ 110 h 110"/>
                <a:gd name="T38" fmla="*/ 12 w 111"/>
                <a:gd name="T39" fmla="*/ 107 h 110"/>
                <a:gd name="T40" fmla="*/ 3 w 111"/>
                <a:gd name="T41" fmla="*/ 102 h 110"/>
                <a:gd name="T42" fmla="*/ 0 w 111"/>
                <a:gd name="T43" fmla="*/ 93 h 110"/>
                <a:gd name="T44" fmla="*/ 3 w 111"/>
                <a:gd name="T45" fmla="*/ 83 h 110"/>
                <a:gd name="T46" fmla="*/ 12 w 111"/>
                <a:gd name="T47" fmla="*/ 78 h 110"/>
                <a:gd name="T48" fmla="*/ 24 w 111"/>
                <a:gd name="T49" fmla="*/ 75 h 110"/>
                <a:gd name="T50" fmla="*/ 29 w 111"/>
                <a:gd name="T51" fmla="*/ 75 h 110"/>
                <a:gd name="T52" fmla="*/ 35 w 111"/>
                <a:gd name="T53" fmla="*/ 77 h 110"/>
                <a:gd name="T54" fmla="*/ 35 w 111"/>
                <a:gd name="T55" fmla="*/ 21 h 110"/>
                <a:gd name="T56" fmla="*/ 111 w 111"/>
                <a:gd name="T5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10">
                  <a:moveTo>
                    <a:pt x="111" y="0"/>
                  </a:moveTo>
                  <a:lnTo>
                    <a:pt x="111" y="79"/>
                  </a:lnTo>
                  <a:lnTo>
                    <a:pt x="107" y="87"/>
                  </a:lnTo>
                  <a:lnTo>
                    <a:pt x="99" y="94"/>
                  </a:lnTo>
                  <a:lnTo>
                    <a:pt x="87" y="97"/>
                  </a:lnTo>
                  <a:lnTo>
                    <a:pt x="73" y="94"/>
                  </a:lnTo>
                  <a:lnTo>
                    <a:pt x="65" y="87"/>
                  </a:lnTo>
                  <a:lnTo>
                    <a:pt x="61" y="79"/>
                  </a:lnTo>
                  <a:lnTo>
                    <a:pt x="65" y="70"/>
                  </a:lnTo>
                  <a:lnTo>
                    <a:pt x="73" y="63"/>
                  </a:lnTo>
                  <a:lnTo>
                    <a:pt x="87" y="62"/>
                  </a:lnTo>
                  <a:lnTo>
                    <a:pt x="92" y="62"/>
                  </a:lnTo>
                  <a:lnTo>
                    <a:pt x="96" y="63"/>
                  </a:lnTo>
                  <a:lnTo>
                    <a:pt x="96" y="28"/>
                  </a:lnTo>
                  <a:lnTo>
                    <a:pt x="48" y="41"/>
                  </a:lnTo>
                  <a:lnTo>
                    <a:pt x="48" y="93"/>
                  </a:lnTo>
                  <a:lnTo>
                    <a:pt x="45" y="102"/>
                  </a:lnTo>
                  <a:lnTo>
                    <a:pt x="36" y="107"/>
                  </a:lnTo>
                  <a:lnTo>
                    <a:pt x="24" y="110"/>
                  </a:lnTo>
                  <a:lnTo>
                    <a:pt x="12" y="107"/>
                  </a:lnTo>
                  <a:lnTo>
                    <a:pt x="3" y="102"/>
                  </a:lnTo>
                  <a:lnTo>
                    <a:pt x="0" y="93"/>
                  </a:lnTo>
                  <a:lnTo>
                    <a:pt x="3" y="83"/>
                  </a:lnTo>
                  <a:lnTo>
                    <a:pt x="12" y="78"/>
                  </a:lnTo>
                  <a:lnTo>
                    <a:pt x="24" y="75"/>
                  </a:lnTo>
                  <a:lnTo>
                    <a:pt x="29" y="75"/>
                  </a:lnTo>
                  <a:lnTo>
                    <a:pt x="35" y="77"/>
                  </a:lnTo>
                  <a:lnTo>
                    <a:pt x="35" y="2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214">
              <a:extLst>
                <a:ext uri="{FF2B5EF4-FFF2-40B4-BE49-F238E27FC236}">
                  <a16:creationId xmlns:a16="http://schemas.microsoft.com/office/drawing/2014/main" id="{D28DDBB0-2653-488C-88E2-EC442F332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948" y="1769327"/>
              <a:ext cx="178812" cy="178812"/>
            </a:xfrm>
            <a:custGeom>
              <a:avLst/>
              <a:gdLst>
                <a:gd name="T0" fmla="*/ 46 w 120"/>
                <a:gd name="T1" fmla="*/ 16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7 h 120"/>
                <a:gd name="T12" fmla="*/ 24 w 120"/>
                <a:gd name="T13" fmla="*/ 67 h 120"/>
                <a:gd name="T14" fmla="*/ 34 w 120"/>
                <a:gd name="T15" fmla="*/ 73 h 120"/>
                <a:gd name="T16" fmla="*/ 46 w 120"/>
                <a:gd name="T17" fmla="*/ 76 h 120"/>
                <a:gd name="T18" fmla="*/ 58 w 120"/>
                <a:gd name="T19" fmla="*/ 73 h 120"/>
                <a:gd name="T20" fmla="*/ 67 w 120"/>
                <a:gd name="T21" fmla="*/ 67 h 120"/>
                <a:gd name="T22" fmla="*/ 74 w 120"/>
                <a:gd name="T23" fmla="*/ 57 h 120"/>
                <a:gd name="T24" fmla="*/ 75 w 120"/>
                <a:gd name="T25" fmla="*/ 45 h 120"/>
                <a:gd name="T26" fmla="*/ 74 w 120"/>
                <a:gd name="T27" fmla="*/ 33 h 120"/>
                <a:gd name="T28" fmla="*/ 67 w 120"/>
                <a:gd name="T29" fmla="*/ 24 h 120"/>
                <a:gd name="T30" fmla="*/ 58 w 120"/>
                <a:gd name="T31" fmla="*/ 17 h 120"/>
                <a:gd name="T32" fmla="*/ 46 w 120"/>
                <a:gd name="T33" fmla="*/ 16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8 w 120"/>
                <a:gd name="T45" fmla="*/ 61 h 120"/>
                <a:gd name="T46" fmla="*/ 80 w 120"/>
                <a:gd name="T47" fmla="*/ 75 h 120"/>
                <a:gd name="T48" fmla="*/ 83 w 120"/>
                <a:gd name="T49" fmla="*/ 75 h 120"/>
                <a:gd name="T50" fmla="*/ 86 w 120"/>
                <a:gd name="T51" fmla="*/ 76 h 120"/>
                <a:gd name="T52" fmla="*/ 88 w 120"/>
                <a:gd name="T53" fmla="*/ 79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2 h 120"/>
                <a:gd name="T62" fmla="*/ 120 w 120"/>
                <a:gd name="T63" fmla="*/ 114 h 120"/>
                <a:gd name="T64" fmla="*/ 118 w 120"/>
                <a:gd name="T65" fmla="*/ 117 h 120"/>
                <a:gd name="T66" fmla="*/ 115 w 120"/>
                <a:gd name="T67" fmla="*/ 120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7 h 120"/>
                <a:gd name="T76" fmla="*/ 79 w 120"/>
                <a:gd name="T77" fmla="*/ 88 h 120"/>
                <a:gd name="T78" fmla="*/ 76 w 120"/>
                <a:gd name="T79" fmla="*/ 85 h 120"/>
                <a:gd name="T80" fmla="*/ 75 w 120"/>
                <a:gd name="T81" fmla="*/ 83 h 120"/>
                <a:gd name="T82" fmla="*/ 75 w 120"/>
                <a:gd name="T83" fmla="*/ 80 h 120"/>
                <a:gd name="T84" fmla="*/ 62 w 120"/>
                <a:gd name="T85" fmla="*/ 88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3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6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7"/>
                  </a:lnTo>
                  <a:lnTo>
                    <a:pt x="24" y="67"/>
                  </a:lnTo>
                  <a:lnTo>
                    <a:pt x="34" y="73"/>
                  </a:lnTo>
                  <a:lnTo>
                    <a:pt x="46" y="76"/>
                  </a:lnTo>
                  <a:lnTo>
                    <a:pt x="58" y="73"/>
                  </a:lnTo>
                  <a:lnTo>
                    <a:pt x="67" y="67"/>
                  </a:lnTo>
                  <a:lnTo>
                    <a:pt x="74" y="57"/>
                  </a:lnTo>
                  <a:lnTo>
                    <a:pt x="75" y="45"/>
                  </a:lnTo>
                  <a:lnTo>
                    <a:pt x="74" y="33"/>
                  </a:lnTo>
                  <a:lnTo>
                    <a:pt x="67" y="24"/>
                  </a:lnTo>
                  <a:lnTo>
                    <a:pt x="58" y="17"/>
                  </a:lnTo>
                  <a:lnTo>
                    <a:pt x="46" y="16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8" y="61"/>
                  </a:lnTo>
                  <a:lnTo>
                    <a:pt x="80" y="75"/>
                  </a:lnTo>
                  <a:lnTo>
                    <a:pt x="83" y="75"/>
                  </a:lnTo>
                  <a:lnTo>
                    <a:pt x="86" y="76"/>
                  </a:lnTo>
                  <a:lnTo>
                    <a:pt x="88" y="79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2"/>
                  </a:lnTo>
                  <a:lnTo>
                    <a:pt x="120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7"/>
                  </a:lnTo>
                  <a:lnTo>
                    <a:pt x="79" y="88"/>
                  </a:lnTo>
                  <a:lnTo>
                    <a:pt x="76" y="85"/>
                  </a:lnTo>
                  <a:lnTo>
                    <a:pt x="75" y="83"/>
                  </a:lnTo>
                  <a:lnTo>
                    <a:pt x="75" y="80"/>
                  </a:lnTo>
                  <a:lnTo>
                    <a:pt x="62" y="88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216">
              <a:extLst>
                <a:ext uri="{FF2B5EF4-FFF2-40B4-BE49-F238E27FC236}">
                  <a16:creationId xmlns:a16="http://schemas.microsoft.com/office/drawing/2014/main" id="{4CE1F0F1-FDF4-4A3D-887F-6AE253408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79" y="1228423"/>
              <a:ext cx="119208" cy="119208"/>
            </a:xfrm>
            <a:custGeom>
              <a:avLst/>
              <a:gdLst>
                <a:gd name="T0" fmla="*/ 52 w 80"/>
                <a:gd name="T1" fmla="*/ 25 h 80"/>
                <a:gd name="T2" fmla="*/ 46 w 80"/>
                <a:gd name="T3" fmla="*/ 29 h 80"/>
                <a:gd name="T4" fmla="*/ 44 w 80"/>
                <a:gd name="T5" fmla="*/ 36 h 80"/>
                <a:gd name="T6" fmla="*/ 48 w 80"/>
                <a:gd name="T7" fmla="*/ 34 h 80"/>
                <a:gd name="T8" fmla="*/ 49 w 80"/>
                <a:gd name="T9" fmla="*/ 40 h 80"/>
                <a:gd name="T10" fmla="*/ 46 w 80"/>
                <a:gd name="T11" fmla="*/ 45 h 80"/>
                <a:gd name="T12" fmla="*/ 44 w 80"/>
                <a:gd name="T13" fmla="*/ 50 h 80"/>
                <a:gd name="T14" fmla="*/ 41 w 80"/>
                <a:gd name="T15" fmla="*/ 49 h 80"/>
                <a:gd name="T16" fmla="*/ 38 w 80"/>
                <a:gd name="T17" fmla="*/ 41 h 80"/>
                <a:gd name="T18" fmla="*/ 37 w 80"/>
                <a:gd name="T19" fmla="*/ 34 h 80"/>
                <a:gd name="T20" fmla="*/ 36 w 80"/>
                <a:gd name="T21" fmla="*/ 29 h 80"/>
                <a:gd name="T22" fmla="*/ 33 w 80"/>
                <a:gd name="T23" fmla="*/ 25 h 80"/>
                <a:gd name="T24" fmla="*/ 28 w 80"/>
                <a:gd name="T25" fmla="*/ 26 h 80"/>
                <a:gd name="T26" fmla="*/ 22 w 80"/>
                <a:gd name="T27" fmla="*/ 29 h 80"/>
                <a:gd name="T28" fmla="*/ 18 w 80"/>
                <a:gd name="T29" fmla="*/ 34 h 80"/>
                <a:gd name="T30" fmla="*/ 16 w 80"/>
                <a:gd name="T31" fmla="*/ 36 h 80"/>
                <a:gd name="T32" fmla="*/ 18 w 80"/>
                <a:gd name="T33" fmla="*/ 38 h 80"/>
                <a:gd name="T34" fmla="*/ 21 w 80"/>
                <a:gd name="T35" fmla="*/ 37 h 80"/>
                <a:gd name="T36" fmla="*/ 24 w 80"/>
                <a:gd name="T37" fmla="*/ 37 h 80"/>
                <a:gd name="T38" fmla="*/ 28 w 80"/>
                <a:gd name="T39" fmla="*/ 48 h 80"/>
                <a:gd name="T40" fmla="*/ 32 w 80"/>
                <a:gd name="T41" fmla="*/ 61 h 80"/>
                <a:gd name="T42" fmla="*/ 34 w 80"/>
                <a:gd name="T43" fmla="*/ 64 h 80"/>
                <a:gd name="T44" fmla="*/ 38 w 80"/>
                <a:gd name="T45" fmla="*/ 65 h 80"/>
                <a:gd name="T46" fmla="*/ 46 w 80"/>
                <a:gd name="T47" fmla="*/ 61 h 80"/>
                <a:gd name="T48" fmla="*/ 60 w 80"/>
                <a:gd name="T49" fmla="*/ 45 h 80"/>
                <a:gd name="T50" fmla="*/ 64 w 80"/>
                <a:gd name="T51" fmla="*/ 30 h 80"/>
                <a:gd name="T52" fmla="*/ 60 w 80"/>
                <a:gd name="T53" fmla="*/ 25 h 80"/>
                <a:gd name="T54" fmla="*/ 54 w 80"/>
                <a:gd name="T55" fmla="*/ 25 h 80"/>
                <a:gd name="T56" fmla="*/ 56 w 80"/>
                <a:gd name="T57" fmla="*/ 4 h 80"/>
                <a:gd name="T58" fmla="*/ 76 w 80"/>
                <a:gd name="T59" fmla="*/ 25 h 80"/>
                <a:gd name="T60" fmla="*/ 76 w 80"/>
                <a:gd name="T61" fmla="*/ 56 h 80"/>
                <a:gd name="T62" fmla="*/ 56 w 80"/>
                <a:gd name="T63" fmla="*/ 77 h 80"/>
                <a:gd name="T64" fmla="*/ 24 w 80"/>
                <a:gd name="T65" fmla="*/ 77 h 80"/>
                <a:gd name="T66" fmla="*/ 2 w 80"/>
                <a:gd name="T67" fmla="*/ 56 h 80"/>
                <a:gd name="T68" fmla="*/ 2 w 80"/>
                <a:gd name="T69" fmla="*/ 25 h 80"/>
                <a:gd name="T70" fmla="*/ 24 w 80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80">
                  <a:moveTo>
                    <a:pt x="54" y="25"/>
                  </a:moveTo>
                  <a:lnTo>
                    <a:pt x="52" y="25"/>
                  </a:lnTo>
                  <a:lnTo>
                    <a:pt x="49" y="26"/>
                  </a:lnTo>
                  <a:lnTo>
                    <a:pt x="46" y="29"/>
                  </a:lnTo>
                  <a:lnTo>
                    <a:pt x="44" y="32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4"/>
                  </a:lnTo>
                  <a:lnTo>
                    <a:pt x="49" y="37"/>
                  </a:lnTo>
                  <a:lnTo>
                    <a:pt x="49" y="40"/>
                  </a:lnTo>
                  <a:lnTo>
                    <a:pt x="49" y="42"/>
                  </a:lnTo>
                  <a:lnTo>
                    <a:pt x="46" y="45"/>
                  </a:lnTo>
                  <a:lnTo>
                    <a:pt x="45" y="48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41" y="49"/>
                  </a:lnTo>
                  <a:lnTo>
                    <a:pt x="40" y="46"/>
                  </a:lnTo>
                  <a:lnTo>
                    <a:pt x="38" y="41"/>
                  </a:lnTo>
                  <a:lnTo>
                    <a:pt x="37" y="38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29"/>
                  </a:lnTo>
                  <a:lnTo>
                    <a:pt x="34" y="26"/>
                  </a:lnTo>
                  <a:lnTo>
                    <a:pt x="33" y="25"/>
                  </a:lnTo>
                  <a:lnTo>
                    <a:pt x="30" y="25"/>
                  </a:lnTo>
                  <a:lnTo>
                    <a:pt x="28" y="26"/>
                  </a:lnTo>
                  <a:lnTo>
                    <a:pt x="25" y="2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7" y="36"/>
                  </a:lnTo>
                  <a:lnTo>
                    <a:pt x="1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37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4" y="37"/>
                  </a:lnTo>
                  <a:lnTo>
                    <a:pt x="25" y="41"/>
                  </a:lnTo>
                  <a:lnTo>
                    <a:pt x="28" y="48"/>
                  </a:lnTo>
                  <a:lnTo>
                    <a:pt x="29" y="56"/>
                  </a:lnTo>
                  <a:lnTo>
                    <a:pt x="32" y="61"/>
                  </a:lnTo>
                  <a:lnTo>
                    <a:pt x="33" y="62"/>
                  </a:lnTo>
                  <a:lnTo>
                    <a:pt x="34" y="64"/>
                  </a:lnTo>
                  <a:lnTo>
                    <a:pt x="36" y="65"/>
                  </a:lnTo>
                  <a:lnTo>
                    <a:pt x="38" y="65"/>
                  </a:lnTo>
                  <a:lnTo>
                    <a:pt x="41" y="65"/>
                  </a:lnTo>
                  <a:lnTo>
                    <a:pt x="46" y="61"/>
                  </a:lnTo>
                  <a:lnTo>
                    <a:pt x="53" y="54"/>
                  </a:lnTo>
                  <a:lnTo>
                    <a:pt x="60" y="45"/>
                  </a:lnTo>
                  <a:lnTo>
                    <a:pt x="62" y="34"/>
                  </a:lnTo>
                  <a:lnTo>
                    <a:pt x="64" y="30"/>
                  </a:lnTo>
                  <a:lnTo>
                    <a:pt x="62" y="28"/>
                  </a:lnTo>
                  <a:lnTo>
                    <a:pt x="60" y="25"/>
                  </a:lnTo>
                  <a:lnTo>
                    <a:pt x="58" y="25"/>
                  </a:lnTo>
                  <a:lnTo>
                    <a:pt x="54" y="25"/>
                  </a:lnTo>
                  <a:close/>
                  <a:moveTo>
                    <a:pt x="40" y="0"/>
                  </a:moveTo>
                  <a:lnTo>
                    <a:pt x="56" y="4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80" y="40"/>
                  </a:lnTo>
                  <a:lnTo>
                    <a:pt x="76" y="56"/>
                  </a:lnTo>
                  <a:lnTo>
                    <a:pt x="68" y="68"/>
                  </a:lnTo>
                  <a:lnTo>
                    <a:pt x="56" y="77"/>
                  </a:lnTo>
                  <a:lnTo>
                    <a:pt x="40" y="80"/>
                  </a:lnTo>
                  <a:lnTo>
                    <a:pt x="24" y="77"/>
                  </a:lnTo>
                  <a:lnTo>
                    <a:pt x="12" y="68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433DC5-0C6E-4428-89B0-ACFC21A2AAF5}"/>
              </a:ext>
            </a:extLst>
          </p:cNvPr>
          <p:cNvGrpSpPr/>
          <p:nvPr/>
        </p:nvGrpSpPr>
        <p:grpSpPr>
          <a:xfrm>
            <a:off x="3404713" y="819511"/>
            <a:ext cx="1205212" cy="1212940"/>
            <a:chOff x="4539617" y="1092681"/>
            <a:chExt cx="1606949" cy="1617253"/>
          </a:xfrm>
        </p:grpSpPr>
        <p:sp>
          <p:nvSpPr>
            <p:cNvPr id="183" name="Freeform 42">
              <a:extLst>
                <a:ext uri="{FF2B5EF4-FFF2-40B4-BE49-F238E27FC236}">
                  <a16:creationId xmlns:a16="http://schemas.microsoft.com/office/drawing/2014/main" id="{AB2F6B41-B137-4F56-88D6-E9D773C9E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9617" y="1092681"/>
              <a:ext cx="1606949" cy="1617253"/>
            </a:xfrm>
            <a:custGeom>
              <a:avLst/>
              <a:gdLst>
                <a:gd name="T0" fmla="*/ 1376 w 3742"/>
                <a:gd name="T1" fmla="*/ 960 h 3765"/>
                <a:gd name="T2" fmla="*/ 837 w 3742"/>
                <a:gd name="T3" fmla="*/ 1001 h 3765"/>
                <a:gd name="T4" fmla="*/ 683 w 3742"/>
                <a:gd name="T5" fmla="*/ 1092 h 3765"/>
                <a:gd name="T6" fmla="*/ 596 w 3742"/>
                <a:gd name="T7" fmla="*/ 1253 h 3765"/>
                <a:gd name="T8" fmla="*/ 553 w 3742"/>
                <a:gd name="T9" fmla="*/ 1612 h 3765"/>
                <a:gd name="T10" fmla="*/ 550 w 3742"/>
                <a:gd name="T11" fmla="*/ 1972 h 3765"/>
                <a:gd name="T12" fmla="*/ 566 w 3742"/>
                <a:gd name="T13" fmla="*/ 2334 h 3765"/>
                <a:gd name="T14" fmla="*/ 629 w 3742"/>
                <a:gd name="T15" fmla="*/ 2599 h 3765"/>
                <a:gd name="T16" fmla="*/ 753 w 3742"/>
                <a:gd name="T17" fmla="*/ 2729 h 3765"/>
                <a:gd name="T18" fmla="*/ 1045 w 3742"/>
                <a:gd name="T19" fmla="*/ 2787 h 3765"/>
                <a:gd name="T20" fmla="*/ 1706 w 3742"/>
                <a:gd name="T21" fmla="*/ 2808 h 3765"/>
                <a:gd name="T22" fmla="*/ 2367 w 3742"/>
                <a:gd name="T23" fmla="*/ 2804 h 3765"/>
                <a:gd name="T24" fmla="*/ 2905 w 3742"/>
                <a:gd name="T25" fmla="*/ 2764 h 3765"/>
                <a:gd name="T26" fmla="*/ 3060 w 3742"/>
                <a:gd name="T27" fmla="*/ 2673 h 3765"/>
                <a:gd name="T28" fmla="*/ 3145 w 3742"/>
                <a:gd name="T29" fmla="*/ 2510 h 3765"/>
                <a:gd name="T30" fmla="*/ 3188 w 3742"/>
                <a:gd name="T31" fmla="*/ 2153 h 3765"/>
                <a:gd name="T32" fmla="*/ 3192 w 3742"/>
                <a:gd name="T33" fmla="*/ 1792 h 3765"/>
                <a:gd name="T34" fmla="*/ 3176 w 3742"/>
                <a:gd name="T35" fmla="*/ 1431 h 3765"/>
                <a:gd name="T36" fmla="*/ 3113 w 3742"/>
                <a:gd name="T37" fmla="*/ 1166 h 3765"/>
                <a:gd name="T38" fmla="*/ 2989 w 3742"/>
                <a:gd name="T39" fmla="*/ 1036 h 3765"/>
                <a:gd name="T40" fmla="*/ 2696 w 3742"/>
                <a:gd name="T41" fmla="*/ 977 h 3765"/>
                <a:gd name="T42" fmla="*/ 2036 w 3742"/>
                <a:gd name="T43" fmla="*/ 956 h 3765"/>
                <a:gd name="T44" fmla="*/ 1990 w 3742"/>
                <a:gd name="T45" fmla="*/ 3 h 3765"/>
                <a:gd name="T46" fmla="*/ 2441 w 3742"/>
                <a:gd name="T47" fmla="*/ 88 h 3765"/>
                <a:gd name="T48" fmla="*/ 2847 w 3742"/>
                <a:gd name="T49" fmla="*/ 276 h 3765"/>
                <a:gd name="T50" fmla="*/ 3194 w 3742"/>
                <a:gd name="T51" fmla="*/ 550 h 3765"/>
                <a:gd name="T52" fmla="*/ 3468 w 3742"/>
                <a:gd name="T53" fmla="*/ 899 h 3765"/>
                <a:gd name="T54" fmla="*/ 3654 w 3742"/>
                <a:gd name="T55" fmla="*/ 1309 h 3765"/>
                <a:gd name="T56" fmla="*/ 3738 w 3742"/>
                <a:gd name="T57" fmla="*/ 1763 h 3765"/>
                <a:gd name="T58" fmla="*/ 3709 w 3742"/>
                <a:gd name="T59" fmla="*/ 2234 h 3765"/>
                <a:gd name="T60" fmla="*/ 3572 w 3742"/>
                <a:gd name="T61" fmla="*/ 2667 h 3765"/>
                <a:gd name="T62" fmla="*/ 3341 w 3742"/>
                <a:gd name="T63" fmla="*/ 3047 h 3765"/>
                <a:gd name="T64" fmla="*/ 3029 w 3742"/>
                <a:gd name="T65" fmla="*/ 3361 h 3765"/>
                <a:gd name="T66" fmla="*/ 2651 w 3742"/>
                <a:gd name="T67" fmla="*/ 3594 h 3765"/>
                <a:gd name="T68" fmla="*/ 2220 w 3742"/>
                <a:gd name="T69" fmla="*/ 3732 h 3765"/>
                <a:gd name="T70" fmla="*/ 1753 w 3742"/>
                <a:gd name="T71" fmla="*/ 3762 h 3765"/>
                <a:gd name="T72" fmla="*/ 1301 w 3742"/>
                <a:gd name="T73" fmla="*/ 3676 h 3765"/>
                <a:gd name="T74" fmla="*/ 895 w 3742"/>
                <a:gd name="T75" fmla="*/ 3488 h 3765"/>
                <a:gd name="T76" fmla="*/ 548 w 3742"/>
                <a:gd name="T77" fmla="*/ 3213 h 3765"/>
                <a:gd name="T78" fmla="*/ 274 w 3742"/>
                <a:gd name="T79" fmla="*/ 2864 h 3765"/>
                <a:gd name="T80" fmla="*/ 88 w 3742"/>
                <a:gd name="T81" fmla="*/ 2455 h 3765"/>
                <a:gd name="T82" fmla="*/ 3 w 3742"/>
                <a:gd name="T83" fmla="*/ 2001 h 3765"/>
                <a:gd name="T84" fmla="*/ 32 w 3742"/>
                <a:gd name="T85" fmla="*/ 1531 h 3765"/>
                <a:gd name="T86" fmla="*/ 169 w 3742"/>
                <a:gd name="T87" fmla="*/ 1098 h 3765"/>
                <a:gd name="T88" fmla="*/ 401 w 3742"/>
                <a:gd name="T89" fmla="*/ 717 h 3765"/>
                <a:gd name="T90" fmla="*/ 712 w 3742"/>
                <a:gd name="T91" fmla="*/ 403 h 3765"/>
                <a:gd name="T92" fmla="*/ 1092 w 3742"/>
                <a:gd name="T93" fmla="*/ 170 h 3765"/>
                <a:gd name="T94" fmla="*/ 1522 w 3742"/>
                <a:gd name="T95" fmla="*/ 32 h 3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42" h="3765">
                  <a:moveTo>
                    <a:pt x="1871" y="956"/>
                  </a:moveTo>
                  <a:lnTo>
                    <a:pt x="1707" y="956"/>
                  </a:lnTo>
                  <a:lnTo>
                    <a:pt x="1541" y="957"/>
                  </a:lnTo>
                  <a:lnTo>
                    <a:pt x="1376" y="960"/>
                  </a:lnTo>
                  <a:lnTo>
                    <a:pt x="1210" y="967"/>
                  </a:lnTo>
                  <a:lnTo>
                    <a:pt x="1047" y="977"/>
                  </a:lnTo>
                  <a:lnTo>
                    <a:pt x="882" y="993"/>
                  </a:lnTo>
                  <a:lnTo>
                    <a:pt x="837" y="1001"/>
                  </a:lnTo>
                  <a:lnTo>
                    <a:pt x="794" y="1015"/>
                  </a:lnTo>
                  <a:lnTo>
                    <a:pt x="753" y="1036"/>
                  </a:lnTo>
                  <a:lnTo>
                    <a:pt x="716" y="1062"/>
                  </a:lnTo>
                  <a:lnTo>
                    <a:pt x="683" y="1092"/>
                  </a:lnTo>
                  <a:lnTo>
                    <a:pt x="654" y="1127"/>
                  </a:lnTo>
                  <a:lnTo>
                    <a:pt x="629" y="1166"/>
                  </a:lnTo>
                  <a:lnTo>
                    <a:pt x="610" y="1208"/>
                  </a:lnTo>
                  <a:lnTo>
                    <a:pt x="596" y="1253"/>
                  </a:lnTo>
                  <a:lnTo>
                    <a:pt x="579" y="1341"/>
                  </a:lnTo>
                  <a:lnTo>
                    <a:pt x="567" y="1431"/>
                  </a:lnTo>
                  <a:lnTo>
                    <a:pt x="558" y="1520"/>
                  </a:lnTo>
                  <a:lnTo>
                    <a:pt x="553" y="1612"/>
                  </a:lnTo>
                  <a:lnTo>
                    <a:pt x="551" y="1703"/>
                  </a:lnTo>
                  <a:lnTo>
                    <a:pt x="550" y="1792"/>
                  </a:lnTo>
                  <a:lnTo>
                    <a:pt x="550" y="1882"/>
                  </a:lnTo>
                  <a:lnTo>
                    <a:pt x="550" y="1972"/>
                  </a:lnTo>
                  <a:lnTo>
                    <a:pt x="551" y="2062"/>
                  </a:lnTo>
                  <a:lnTo>
                    <a:pt x="553" y="2153"/>
                  </a:lnTo>
                  <a:lnTo>
                    <a:pt x="558" y="2244"/>
                  </a:lnTo>
                  <a:lnTo>
                    <a:pt x="566" y="2334"/>
                  </a:lnTo>
                  <a:lnTo>
                    <a:pt x="579" y="2423"/>
                  </a:lnTo>
                  <a:lnTo>
                    <a:pt x="595" y="2510"/>
                  </a:lnTo>
                  <a:lnTo>
                    <a:pt x="609" y="2556"/>
                  </a:lnTo>
                  <a:lnTo>
                    <a:pt x="629" y="2599"/>
                  </a:lnTo>
                  <a:lnTo>
                    <a:pt x="653" y="2638"/>
                  </a:lnTo>
                  <a:lnTo>
                    <a:pt x="682" y="2673"/>
                  </a:lnTo>
                  <a:lnTo>
                    <a:pt x="716" y="2703"/>
                  </a:lnTo>
                  <a:lnTo>
                    <a:pt x="753" y="2729"/>
                  </a:lnTo>
                  <a:lnTo>
                    <a:pt x="794" y="2748"/>
                  </a:lnTo>
                  <a:lnTo>
                    <a:pt x="837" y="2764"/>
                  </a:lnTo>
                  <a:lnTo>
                    <a:pt x="882" y="2772"/>
                  </a:lnTo>
                  <a:lnTo>
                    <a:pt x="1045" y="2787"/>
                  </a:lnTo>
                  <a:lnTo>
                    <a:pt x="1210" y="2797"/>
                  </a:lnTo>
                  <a:lnTo>
                    <a:pt x="1375" y="2804"/>
                  </a:lnTo>
                  <a:lnTo>
                    <a:pt x="1541" y="2807"/>
                  </a:lnTo>
                  <a:lnTo>
                    <a:pt x="1706" y="2808"/>
                  </a:lnTo>
                  <a:lnTo>
                    <a:pt x="1870" y="2809"/>
                  </a:lnTo>
                  <a:lnTo>
                    <a:pt x="2036" y="2808"/>
                  </a:lnTo>
                  <a:lnTo>
                    <a:pt x="2201" y="2807"/>
                  </a:lnTo>
                  <a:lnTo>
                    <a:pt x="2367" y="2804"/>
                  </a:lnTo>
                  <a:lnTo>
                    <a:pt x="2532" y="2797"/>
                  </a:lnTo>
                  <a:lnTo>
                    <a:pt x="2696" y="2787"/>
                  </a:lnTo>
                  <a:lnTo>
                    <a:pt x="2860" y="2772"/>
                  </a:lnTo>
                  <a:lnTo>
                    <a:pt x="2905" y="2764"/>
                  </a:lnTo>
                  <a:lnTo>
                    <a:pt x="2948" y="2748"/>
                  </a:lnTo>
                  <a:lnTo>
                    <a:pt x="2989" y="2729"/>
                  </a:lnTo>
                  <a:lnTo>
                    <a:pt x="3026" y="2703"/>
                  </a:lnTo>
                  <a:lnTo>
                    <a:pt x="3060" y="2673"/>
                  </a:lnTo>
                  <a:lnTo>
                    <a:pt x="3089" y="2638"/>
                  </a:lnTo>
                  <a:lnTo>
                    <a:pt x="3113" y="2599"/>
                  </a:lnTo>
                  <a:lnTo>
                    <a:pt x="3133" y="2556"/>
                  </a:lnTo>
                  <a:lnTo>
                    <a:pt x="3145" y="2510"/>
                  </a:lnTo>
                  <a:lnTo>
                    <a:pt x="3163" y="2423"/>
                  </a:lnTo>
                  <a:lnTo>
                    <a:pt x="3176" y="2334"/>
                  </a:lnTo>
                  <a:lnTo>
                    <a:pt x="3184" y="2244"/>
                  </a:lnTo>
                  <a:lnTo>
                    <a:pt x="3188" y="2153"/>
                  </a:lnTo>
                  <a:lnTo>
                    <a:pt x="3191" y="2062"/>
                  </a:lnTo>
                  <a:lnTo>
                    <a:pt x="3192" y="1972"/>
                  </a:lnTo>
                  <a:lnTo>
                    <a:pt x="3192" y="1882"/>
                  </a:lnTo>
                  <a:lnTo>
                    <a:pt x="3192" y="1792"/>
                  </a:lnTo>
                  <a:lnTo>
                    <a:pt x="3191" y="1703"/>
                  </a:lnTo>
                  <a:lnTo>
                    <a:pt x="3188" y="1612"/>
                  </a:lnTo>
                  <a:lnTo>
                    <a:pt x="3184" y="1520"/>
                  </a:lnTo>
                  <a:lnTo>
                    <a:pt x="3176" y="1431"/>
                  </a:lnTo>
                  <a:lnTo>
                    <a:pt x="3164" y="1341"/>
                  </a:lnTo>
                  <a:lnTo>
                    <a:pt x="3147" y="1253"/>
                  </a:lnTo>
                  <a:lnTo>
                    <a:pt x="3133" y="1208"/>
                  </a:lnTo>
                  <a:lnTo>
                    <a:pt x="3113" y="1166"/>
                  </a:lnTo>
                  <a:lnTo>
                    <a:pt x="3089" y="1127"/>
                  </a:lnTo>
                  <a:lnTo>
                    <a:pt x="3060" y="1092"/>
                  </a:lnTo>
                  <a:lnTo>
                    <a:pt x="3026" y="1062"/>
                  </a:lnTo>
                  <a:lnTo>
                    <a:pt x="2989" y="1036"/>
                  </a:lnTo>
                  <a:lnTo>
                    <a:pt x="2949" y="1015"/>
                  </a:lnTo>
                  <a:lnTo>
                    <a:pt x="2906" y="1001"/>
                  </a:lnTo>
                  <a:lnTo>
                    <a:pt x="2861" y="993"/>
                  </a:lnTo>
                  <a:lnTo>
                    <a:pt x="2696" y="977"/>
                  </a:lnTo>
                  <a:lnTo>
                    <a:pt x="2532" y="967"/>
                  </a:lnTo>
                  <a:lnTo>
                    <a:pt x="2367" y="960"/>
                  </a:lnTo>
                  <a:lnTo>
                    <a:pt x="2202" y="957"/>
                  </a:lnTo>
                  <a:lnTo>
                    <a:pt x="2036" y="956"/>
                  </a:lnTo>
                  <a:lnTo>
                    <a:pt x="1871" y="956"/>
                  </a:lnTo>
                  <a:close/>
                  <a:moveTo>
                    <a:pt x="1871" y="0"/>
                  </a:moveTo>
                  <a:lnTo>
                    <a:pt x="1871" y="0"/>
                  </a:lnTo>
                  <a:lnTo>
                    <a:pt x="1990" y="3"/>
                  </a:lnTo>
                  <a:lnTo>
                    <a:pt x="2106" y="15"/>
                  </a:lnTo>
                  <a:lnTo>
                    <a:pt x="2220" y="32"/>
                  </a:lnTo>
                  <a:lnTo>
                    <a:pt x="2332" y="57"/>
                  </a:lnTo>
                  <a:lnTo>
                    <a:pt x="2441" y="88"/>
                  </a:lnTo>
                  <a:lnTo>
                    <a:pt x="2547" y="127"/>
                  </a:lnTo>
                  <a:lnTo>
                    <a:pt x="2651" y="170"/>
                  </a:lnTo>
                  <a:lnTo>
                    <a:pt x="2751" y="220"/>
                  </a:lnTo>
                  <a:lnTo>
                    <a:pt x="2847" y="276"/>
                  </a:lnTo>
                  <a:lnTo>
                    <a:pt x="2940" y="337"/>
                  </a:lnTo>
                  <a:lnTo>
                    <a:pt x="3029" y="403"/>
                  </a:lnTo>
                  <a:lnTo>
                    <a:pt x="3114" y="475"/>
                  </a:lnTo>
                  <a:lnTo>
                    <a:pt x="3194" y="550"/>
                  </a:lnTo>
                  <a:lnTo>
                    <a:pt x="3270" y="632"/>
                  </a:lnTo>
                  <a:lnTo>
                    <a:pt x="3341" y="717"/>
                  </a:lnTo>
                  <a:lnTo>
                    <a:pt x="3406" y="806"/>
                  </a:lnTo>
                  <a:lnTo>
                    <a:pt x="3468" y="899"/>
                  </a:lnTo>
                  <a:lnTo>
                    <a:pt x="3522" y="998"/>
                  </a:lnTo>
                  <a:lnTo>
                    <a:pt x="3572" y="1098"/>
                  </a:lnTo>
                  <a:lnTo>
                    <a:pt x="3616" y="1202"/>
                  </a:lnTo>
                  <a:lnTo>
                    <a:pt x="3654" y="1309"/>
                  </a:lnTo>
                  <a:lnTo>
                    <a:pt x="3685" y="1419"/>
                  </a:lnTo>
                  <a:lnTo>
                    <a:pt x="3709" y="1531"/>
                  </a:lnTo>
                  <a:lnTo>
                    <a:pt x="3728" y="1647"/>
                  </a:lnTo>
                  <a:lnTo>
                    <a:pt x="3738" y="1763"/>
                  </a:lnTo>
                  <a:lnTo>
                    <a:pt x="3742" y="1882"/>
                  </a:lnTo>
                  <a:lnTo>
                    <a:pt x="3738" y="2001"/>
                  </a:lnTo>
                  <a:lnTo>
                    <a:pt x="3728" y="2118"/>
                  </a:lnTo>
                  <a:lnTo>
                    <a:pt x="3709" y="2234"/>
                  </a:lnTo>
                  <a:lnTo>
                    <a:pt x="3685" y="2346"/>
                  </a:lnTo>
                  <a:lnTo>
                    <a:pt x="3654" y="2455"/>
                  </a:lnTo>
                  <a:lnTo>
                    <a:pt x="3616" y="2563"/>
                  </a:lnTo>
                  <a:lnTo>
                    <a:pt x="3572" y="2667"/>
                  </a:lnTo>
                  <a:lnTo>
                    <a:pt x="3522" y="2767"/>
                  </a:lnTo>
                  <a:lnTo>
                    <a:pt x="3468" y="2864"/>
                  </a:lnTo>
                  <a:lnTo>
                    <a:pt x="3406" y="2957"/>
                  </a:lnTo>
                  <a:lnTo>
                    <a:pt x="3341" y="3047"/>
                  </a:lnTo>
                  <a:lnTo>
                    <a:pt x="3270" y="3132"/>
                  </a:lnTo>
                  <a:lnTo>
                    <a:pt x="3194" y="3213"/>
                  </a:lnTo>
                  <a:lnTo>
                    <a:pt x="3114" y="3290"/>
                  </a:lnTo>
                  <a:lnTo>
                    <a:pt x="3029" y="3361"/>
                  </a:lnTo>
                  <a:lnTo>
                    <a:pt x="2940" y="3428"/>
                  </a:lnTo>
                  <a:lnTo>
                    <a:pt x="2847" y="3488"/>
                  </a:lnTo>
                  <a:lnTo>
                    <a:pt x="2751" y="3545"/>
                  </a:lnTo>
                  <a:lnTo>
                    <a:pt x="2651" y="3594"/>
                  </a:lnTo>
                  <a:lnTo>
                    <a:pt x="2547" y="3638"/>
                  </a:lnTo>
                  <a:lnTo>
                    <a:pt x="2441" y="3676"/>
                  </a:lnTo>
                  <a:lnTo>
                    <a:pt x="2332" y="3707"/>
                  </a:lnTo>
                  <a:lnTo>
                    <a:pt x="2220" y="3732"/>
                  </a:lnTo>
                  <a:lnTo>
                    <a:pt x="2106" y="3750"/>
                  </a:lnTo>
                  <a:lnTo>
                    <a:pt x="1990" y="3762"/>
                  </a:lnTo>
                  <a:lnTo>
                    <a:pt x="1871" y="3765"/>
                  </a:lnTo>
                  <a:lnTo>
                    <a:pt x="1753" y="3762"/>
                  </a:lnTo>
                  <a:lnTo>
                    <a:pt x="1636" y="3750"/>
                  </a:lnTo>
                  <a:lnTo>
                    <a:pt x="1522" y="3732"/>
                  </a:lnTo>
                  <a:lnTo>
                    <a:pt x="1410" y="3707"/>
                  </a:lnTo>
                  <a:lnTo>
                    <a:pt x="1301" y="3676"/>
                  </a:lnTo>
                  <a:lnTo>
                    <a:pt x="1195" y="3638"/>
                  </a:lnTo>
                  <a:lnTo>
                    <a:pt x="1092" y="3594"/>
                  </a:lnTo>
                  <a:lnTo>
                    <a:pt x="991" y="3545"/>
                  </a:lnTo>
                  <a:lnTo>
                    <a:pt x="895" y="3488"/>
                  </a:lnTo>
                  <a:lnTo>
                    <a:pt x="802" y="3428"/>
                  </a:lnTo>
                  <a:lnTo>
                    <a:pt x="712" y="3361"/>
                  </a:lnTo>
                  <a:lnTo>
                    <a:pt x="628" y="3290"/>
                  </a:lnTo>
                  <a:lnTo>
                    <a:pt x="548" y="3213"/>
                  </a:lnTo>
                  <a:lnTo>
                    <a:pt x="472" y="3132"/>
                  </a:lnTo>
                  <a:lnTo>
                    <a:pt x="401" y="3047"/>
                  </a:lnTo>
                  <a:lnTo>
                    <a:pt x="335" y="2957"/>
                  </a:lnTo>
                  <a:lnTo>
                    <a:pt x="274" y="2864"/>
                  </a:lnTo>
                  <a:lnTo>
                    <a:pt x="219" y="2767"/>
                  </a:lnTo>
                  <a:lnTo>
                    <a:pt x="169" y="2667"/>
                  </a:lnTo>
                  <a:lnTo>
                    <a:pt x="125" y="2563"/>
                  </a:lnTo>
                  <a:lnTo>
                    <a:pt x="88" y="2455"/>
                  </a:lnTo>
                  <a:lnTo>
                    <a:pt x="57" y="2346"/>
                  </a:lnTo>
                  <a:lnTo>
                    <a:pt x="32" y="2234"/>
                  </a:lnTo>
                  <a:lnTo>
                    <a:pt x="14" y="2118"/>
                  </a:lnTo>
                  <a:lnTo>
                    <a:pt x="3" y="2001"/>
                  </a:lnTo>
                  <a:lnTo>
                    <a:pt x="0" y="1882"/>
                  </a:lnTo>
                  <a:lnTo>
                    <a:pt x="3" y="1763"/>
                  </a:lnTo>
                  <a:lnTo>
                    <a:pt x="14" y="1647"/>
                  </a:lnTo>
                  <a:lnTo>
                    <a:pt x="32" y="1531"/>
                  </a:lnTo>
                  <a:lnTo>
                    <a:pt x="57" y="1419"/>
                  </a:lnTo>
                  <a:lnTo>
                    <a:pt x="88" y="1309"/>
                  </a:lnTo>
                  <a:lnTo>
                    <a:pt x="125" y="1202"/>
                  </a:lnTo>
                  <a:lnTo>
                    <a:pt x="169" y="1098"/>
                  </a:lnTo>
                  <a:lnTo>
                    <a:pt x="219" y="998"/>
                  </a:lnTo>
                  <a:lnTo>
                    <a:pt x="274" y="899"/>
                  </a:lnTo>
                  <a:lnTo>
                    <a:pt x="335" y="806"/>
                  </a:lnTo>
                  <a:lnTo>
                    <a:pt x="401" y="717"/>
                  </a:lnTo>
                  <a:lnTo>
                    <a:pt x="472" y="632"/>
                  </a:lnTo>
                  <a:lnTo>
                    <a:pt x="548" y="550"/>
                  </a:lnTo>
                  <a:lnTo>
                    <a:pt x="628" y="475"/>
                  </a:lnTo>
                  <a:lnTo>
                    <a:pt x="712" y="403"/>
                  </a:lnTo>
                  <a:lnTo>
                    <a:pt x="802" y="337"/>
                  </a:lnTo>
                  <a:lnTo>
                    <a:pt x="895" y="276"/>
                  </a:lnTo>
                  <a:lnTo>
                    <a:pt x="991" y="220"/>
                  </a:lnTo>
                  <a:lnTo>
                    <a:pt x="1092" y="170"/>
                  </a:lnTo>
                  <a:lnTo>
                    <a:pt x="1195" y="127"/>
                  </a:lnTo>
                  <a:lnTo>
                    <a:pt x="1301" y="88"/>
                  </a:lnTo>
                  <a:lnTo>
                    <a:pt x="1410" y="57"/>
                  </a:lnTo>
                  <a:lnTo>
                    <a:pt x="1522" y="32"/>
                  </a:lnTo>
                  <a:lnTo>
                    <a:pt x="1636" y="15"/>
                  </a:lnTo>
                  <a:lnTo>
                    <a:pt x="1753" y="3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297AD38-A695-408C-A2F7-4748A42770C7}"/>
                </a:ext>
              </a:extLst>
            </p:cNvPr>
            <p:cNvSpPr/>
            <p:nvPr/>
          </p:nvSpPr>
          <p:spPr>
            <a:xfrm>
              <a:off x="4652014" y="1236949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A8D0A2B-4733-4FDD-B37C-44C3132C588F}"/>
              </a:ext>
            </a:extLst>
          </p:cNvPr>
          <p:cNvGrpSpPr/>
          <p:nvPr/>
        </p:nvGrpSpPr>
        <p:grpSpPr>
          <a:xfrm>
            <a:off x="4437376" y="1151303"/>
            <a:ext cx="1204160" cy="1219403"/>
            <a:chOff x="5916502" y="1535070"/>
            <a:chExt cx="1605546" cy="1625871"/>
          </a:xfrm>
        </p:grpSpPr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467C73D8-EE13-48A2-9F57-71CECC48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502" y="1535070"/>
              <a:ext cx="1605546" cy="1625871"/>
            </a:xfrm>
            <a:custGeom>
              <a:avLst/>
              <a:gdLst>
                <a:gd name="T0" fmla="*/ 1795 w 3474"/>
                <a:gd name="T1" fmla="*/ 807 h 3518"/>
                <a:gd name="T2" fmla="*/ 1679 w 3474"/>
                <a:gd name="T3" fmla="*/ 843 h 3518"/>
                <a:gd name="T4" fmla="*/ 1593 w 3474"/>
                <a:gd name="T5" fmla="*/ 902 h 3518"/>
                <a:gd name="T6" fmla="*/ 1532 w 3474"/>
                <a:gd name="T7" fmla="*/ 977 h 3518"/>
                <a:gd name="T8" fmla="*/ 1494 w 3474"/>
                <a:gd name="T9" fmla="*/ 1062 h 3518"/>
                <a:gd name="T10" fmla="*/ 1473 w 3474"/>
                <a:gd name="T11" fmla="*/ 1148 h 3518"/>
                <a:gd name="T12" fmla="*/ 1468 w 3474"/>
                <a:gd name="T13" fmla="*/ 1228 h 3518"/>
                <a:gd name="T14" fmla="*/ 1269 w 3474"/>
                <a:gd name="T15" fmla="*/ 1821 h 3518"/>
                <a:gd name="T16" fmla="*/ 1886 w 3474"/>
                <a:gd name="T17" fmla="*/ 2840 h 3518"/>
                <a:gd name="T18" fmla="*/ 2206 w 3474"/>
                <a:gd name="T19" fmla="*/ 1461 h 3518"/>
                <a:gd name="T20" fmla="*/ 1889 w 3474"/>
                <a:gd name="T21" fmla="*/ 1225 h 3518"/>
                <a:gd name="T22" fmla="*/ 1911 w 3474"/>
                <a:gd name="T23" fmla="*/ 1175 h 3518"/>
                <a:gd name="T24" fmla="*/ 1949 w 3474"/>
                <a:gd name="T25" fmla="*/ 1154 h 3518"/>
                <a:gd name="T26" fmla="*/ 2200 w 3474"/>
                <a:gd name="T27" fmla="*/ 1151 h 3518"/>
                <a:gd name="T28" fmla="*/ 1738 w 3474"/>
                <a:gd name="T29" fmla="*/ 0 h 3518"/>
                <a:gd name="T30" fmla="*/ 2060 w 3474"/>
                <a:gd name="T31" fmla="*/ 31 h 3518"/>
                <a:gd name="T32" fmla="*/ 2365 w 3474"/>
                <a:gd name="T33" fmla="*/ 119 h 3518"/>
                <a:gd name="T34" fmla="*/ 2643 w 3474"/>
                <a:gd name="T35" fmla="*/ 259 h 3518"/>
                <a:gd name="T36" fmla="*/ 2890 w 3474"/>
                <a:gd name="T37" fmla="*/ 445 h 3518"/>
                <a:gd name="T38" fmla="*/ 3101 w 3474"/>
                <a:gd name="T39" fmla="*/ 671 h 3518"/>
                <a:gd name="T40" fmla="*/ 3271 w 3474"/>
                <a:gd name="T41" fmla="*/ 933 h 3518"/>
                <a:gd name="T42" fmla="*/ 3393 w 3474"/>
                <a:gd name="T43" fmla="*/ 1225 h 3518"/>
                <a:gd name="T44" fmla="*/ 3461 w 3474"/>
                <a:gd name="T45" fmla="*/ 1539 h 3518"/>
                <a:gd name="T46" fmla="*/ 3471 w 3474"/>
                <a:gd name="T47" fmla="*/ 1870 h 3518"/>
                <a:gd name="T48" fmla="*/ 3422 w 3474"/>
                <a:gd name="T49" fmla="*/ 2191 h 3518"/>
                <a:gd name="T50" fmla="*/ 3316 w 3474"/>
                <a:gd name="T51" fmla="*/ 2491 h 3518"/>
                <a:gd name="T52" fmla="*/ 3163 w 3474"/>
                <a:gd name="T53" fmla="*/ 2763 h 3518"/>
                <a:gd name="T54" fmla="*/ 2965 w 3474"/>
                <a:gd name="T55" fmla="*/ 3002 h 3518"/>
                <a:gd name="T56" fmla="*/ 2729 w 3474"/>
                <a:gd name="T57" fmla="*/ 3202 h 3518"/>
                <a:gd name="T58" fmla="*/ 2460 w 3474"/>
                <a:gd name="T59" fmla="*/ 3357 h 3518"/>
                <a:gd name="T60" fmla="*/ 2165 w 3474"/>
                <a:gd name="T61" fmla="*/ 3464 h 3518"/>
                <a:gd name="T62" fmla="*/ 1847 w 3474"/>
                <a:gd name="T63" fmla="*/ 3514 h 3518"/>
                <a:gd name="T64" fmla="*/ 1519 w 3474"/>
                <a:gd name="T65" fmla="*/ 3504 h 3518"/>
                <a:gd name="T66" fmla="*/ 1208 w 3474"/>
                <a:gd name="T67" fmla="*/ 3434 h 3518"/>
                <a:gd name="T68" fmla="*/ 921 w 3474"/>
                <a:gd name="T69" fmla="*/ 3311 h 3518"/>
                <a:gd name="T70" fmla="*/ 663 w 3474"/>
                <a:gd name="T71" fmla="*/ 3140 h 3518"/>
                <a:gd name="T72" fmla="*/ 439 w 3474"/>
                <a:gd name="T73" fmla="*/ 2926 h 3518"/>
                <a:gd name="T74" fmla="*/ 255 w 3474"/>
                <a:gd name="T75" fmla="*/ 2675 h 3518"/>
                <a:gd name="T76" fmla="*/ 117 w 3474"/>
                <a:gd name="T77" fmla="*/ 2394 h 3518"/>
                <a:gd name="T78" fmla="*/ 30 w 3474"/>
                <a:gd name="T79" fmla="*/ 2087 h 3518"/>
                <a:gd name="T80" fmla="*/ 0 w 3474"/>
                <a:gd name="T81" fmla="*/ 1759 h 3518"/>
                <a:gd name="T82" fmla="*/ 30 w 3474"/>
                <a:gd name="T83" fmla="*/ 1431 h 3518"/>
                <a:gd name="T84" fmla="*/ 117 w 3474"/>
                <a:gd name="T85" fmla="*/ 1124 h 3518"/>
                <a:gd name="T86" fmla="*/ 255 w 3474"/>
                <a:gd name="T87" fmla="*/ 843 h 3518"/>
                <a:gd name="T88" fmla="*/ 439 w 3474"/>
                <a:gd name="T89" fmla="*/ 592 h 3518"/>
                <a:gd name="T90" fmla="*/ 663 w 3474"/>
                <a:gd name="T91" fmla="*/ 379 h 3518"/>
                <a:gd name="T92" fmla="*/ 921 w 3474"/>
                <a:gd name="T93" fmla="*/ 207 h 3518"/>
                <a:gd name="T94" fmla="*/ 1208 w 3474"/>
                <a:gd name="T95" fmla="*/ 84 h 3518"/>
                <a:gd name="T96" fmla="*/ 1519 w 3474"/>
                <a:gd name="T97" fmla="*/ 1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74" h="3518">
                  <a:moveTo>
                    <a:pt x="1891" y="800"/>
                  </a:moveTo>
                  <a:lnTo>
                    <a:pt x="1841" y="801"/>
                  </a:lnTo>
                  <a:lnTo>
                    <a:pt x="1795" y="807"/>
                  </a:lnTo>
                  <a:lnTo>
                    <a:pt x="1753" y="816"/>
                  </a:lnTo>
                  <a:lnTo>
                    <a:pt x="1715" y="829"/>
                  </a:lnTo>
                  <a:lnTo>
                    <a:pt x="1679" y="843"/>
                  </a:lnTo>
                  <a:lnTo>
                    <a:pt x="1647" y="860"/>
                  </a:lnTo>
                  <a:lnTo>
                    <a:pt x="1619" y="880"/>
                  </a:lnTo>
                  <a:lnTo>
                    <a:pt x="1593" y="902"/>
                  </a:lnTo>
                  <a:lnTo>
                    <a:pt x="1570" y="925"/>
                  </a:lnTo>
                  <a:lnTo>
                    <a:pt x="1551" y="951"/>
                  </a:lnTo>
                  <a:lnTo>
                    <a:pt x="1532" y="977"/>
                  </a:lnTo>
                  <a:lnTo>
                    <a:pt x="1518" y="1005"/>
                  </a:lnTo>
                  <a:lnTo>
                    <a:pt x="1505" y="1033"/>
                  </a:lnTo>
                  <a:lnTo>
                    <a:pt x="1494" y="1062"/>
                  </a:lnTo>
                  <a:lnTo>
                    <a:pt x="1485" y="1090"/>
                  </a:lnTo>
                  <a:lnTo>
                    <a:pt x="1479" y="1119"/>
                  </a:lnTo>
                  <a:lnTo>
                    <a:pt x="1473" y="1148"/>
                  </a:lnTo>
                  <a:lnTo>
                    <a:pt x="1470" y="1175"/>
                  </a:lnTo>
                  <a:lnTo>
                    <a:pt x="1468" y="1201"/>
                  </a:lnTo>
                  <a:lnTo>
                    <a:pt x="1468" y="1228"/>
                  </a:lnTo>
                  <a:lnTo>
                    <a:pt x="1468" y="1461"/>
                  </a:lnTo>
                  <a:lnTo>
                    <a:pt x="1269" y="1461"/>
                  </a:lnTo>
                  <a:lnTo>
                    <a:pt x="1269" y="1821"/>
                  </a:lnTo>
                  <a:lnTo>
                    <a:pt x="1468" y="1821"/>
                  </a:lnTo>
                  <a:lnTo>
                    <a:pt x="1468" y="2840"/>
                  </a:lnTo>
                  <a:lnTo>
                    <a:pt x="1886" y="2840"/>
                  </a:lnTo>
                  <a:lnTo>
                    <a:pt x="1886" y="1821"/>
                  </a:lnTo>
                  <a:lnTo>
                    <a:pt x="2169" y="1821"/>
                  </a:lnTo>
                  <a:lnTo>
                    <a:pt x="2206" y="1461"/>
                  </a:lnTo>
                  <a:lnTo>
                    <a:pt x="1886" y="1461"/>
                  </a:lnTo>
                  <a:lnTo>
                    <a:pt x="1886" y="1249"/>
                  </a:lnTo>
                  <a:lnTo>
                    <a:pt x="1889" y="1225"/>
                  </a:lnTo>
                  <a:lnTo>
                    <a:pt x="1894" y="1205"/>
                  </a:lnTo>
                  <a:lnTo>
                    <a:pt x="1902" y="1188"/>
                  </a:lnTo>
                  <a:lnTo>
                    <a:pt x="1911" y="1175"/>
                  </a:lnTo>
                  <a:lnTo>
                    <a:pt x="1923" y="1165"/>
                  </a:lnTo>
                  <a:lnTo>
                    <a:pt x="1936" y="1159"/>
                  </a:lnTo>
                  <a:lnTo>
                    <a:pt x="1949" y="1154"/>
                  </a:lnTo>
                  <a:lnTo>
                    <a:pt x="1962" y="1152"/>
                  </a:lnTo>
                  <a:lnTo>
                    <a:pt x="1975" y="1151"/>
                  </a:lnTo>
                  <a:lnTo>
                    <a:pt x="2200" y="1151"/>
                  </a:lnTo>
                  <a:lnTo>
                    <a:pt x="2200" y="801"/>
                  </a:lnTo>
                  <a:lnTo>
                    <a:pt x="1891" y="800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67D65C7-7E08-4308-AED8-6208908888B5}"/>
                </a:ext>
              </a:extLst>
            </p:cNvPr>
            <p:cNvSpPr/>
            <p:nvPr/>
          </p:nvSpPr>
          <p:spPr>
            <a:xfrm>
              <a:off x="6140704" y="1678370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1CB5954-20E6-4C5C-86DD-6A152CEF7D90}"/>
              </a:ext>
            </a:extLst>
          </p:cNvPr>
          <p:cNvGrpSpPr/>
          <p:nvPr/>
        </p:nvGrpSpPr>
        <p:grpSpPr>
          <a:xfrm>
            <a:off x="5479649" y="815148"/>
            <a:ext cx="1204160" cy="1219403"/>
            <a:chOff x="7292476" y="1086863"/>
            <a:chExt cx="1605546" cy="1625871"/>
          </a:xfrm>
        </p:grpSpPr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DDB6D4B1-0E40-45EA-B0E0-1A53B3DC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476" y="1086863"/>
              <a:ext cx="1605546" cy="1625871"/>
            </a:xfrm>
            <a:custGeom>
              <a:avLst/>
              <a:gdLst>
                <a:gd name="T0" fmla="*/ 1968 w 3474"/>
                <a:gd name="T1" fmla="*/ 985 h 3518"/>
                <a:gd name="T2" fmla="*/ 1814 w 3474"/>
                <a:gd name="T3" fmla="*/ 1094 h 3518"/>
                <a:gd name="T4" fmla="*/ 1724 w 3474"/>
                <a:gd name="T5" fmla="*/ 1263 h 3518"/>
                <a:gd name="T6" fmla="*/ 1722 w 3474"/>
                <a:gd name="T7" fmla="*/ 1454 h 3518"/>
                <a:gd name="T8" fmla="*/ 1405 w 3474"/>
                <a:gd name="T9" fmla="*/ 1392 h 3518"/>
                <a:gd name="T10" fmla="*/ 1126 w 3474"/>
                <a:gd name="T11" fmla="*/ 1247 h 3518"/>
                <a:gd name="T12" fmla="*/ 899 w 3474"/>
                <a:gd name="T13" fmla="*/ 1032 h 3518"/>
                <a:gd name="T14" fmla="*/ 846 w 3474"/>
                <a:gd name="T15" fmla="*/ 1192 h 3518"/>
                <a:gd name="T16" fmla="*/ 873 w 3474"/>
                <a:gd name="T17" fmla="*/ 1384 h 3518"/>
                <a:gd name="T18" fmla="*/ 984 w 3474"/>
                <a:gd name="T19" fmla="*/ 1542 h 3518"/>
                <a:gd name="T20" fmla="*/ 883 w 3474"/>
                <a:gd name="T21" fmla="*/ 1541 h 3518"/>
                <a:gd name="T22" fmla="*/ 844 w 3474"/>
                <a:gd name="T23" fmla="*/ 1579 h 3518"/>
                <a:gd name="T24" fmla="*/ 918 w 3474"/>
                <a:gd name="T25" fmla="*/ 1765 h 3518"/>
                <a:gd name="T26" fmla="*/ 1067 w 3474"/>
                <a:gd name="T27" fmla="*/ 1891 h 3518"/>
                <a:gd name="T28" fmla="*/ 1092 w 3474"/>
                <a:gd name="T29" fmla="*/ 1936 h 3518"/>
                <a:gd name="T30" fmla="*/ 1000 w 3474"/>
                <a:gd name="T31" fmla="*/ 1977 h 3518"/>
                <a:gd name="T32" fmla="*/ 1121 w 3474"/>
                <a:gd name="T33" fmla="*/ 2130 h 3518"/>
                <a:gd name="T34" fmla="*/ 1303 w 3474"/>
                <a:gd name="T35" fmla="*/ 2207 h 3518"/>
                <a:gd name="T36" fmla="*/ 1187 w 3474"/>
                <a:gd name="T37" fmla="*/ 2314 h 3518"/>
                <a:gd name="T38" fmla="*/ 928 w 3474"/>
                <a:gd name="T39" fmla="*/ 2382 h 3518"/>
                <a:gd name="T40" fmla="*/ 830 w 3474"/>
                <a:gd name="T41" fmla="*/ 2419 h 3518"/>
                <a:gd name="T42" fmla="*/ 1129 w 3474"/>
                <a:gd name="T43" fmla="*/ 2534 h 3518"/>
                <a:gd name="T44" fmla="*/ 1459 w 3474"/>
                <a:gd name="T45" fmla="*/ 2558 h 3518"/>
                <a:gd name="T46" fmla="*/ 1762 w 3474"/>
                <a:gd name="T47" fmla="*/ 2497 h 3518"/>
                <a:gd name="T48" fmla="*/ 2017 w 3474"/>
                <a:gd name="T49" fmla="*/ 2367 h 3518"/>
                <a:gd name="T50" fmla="*/ 2220 w 3474"/>
                <a:gd name="T51" fmla="*/ 2186 h 3518"/>
                <a:gd name="T52" fmla="*/ 2372 w 3474"/>
                <a:gd name="T53" fmla="*/ 1965 h 3518"/>
                <a:gd name="T54" fmla="*/ 2469 w 3474"/>
                <a:gd name="T55" fmla="*/ 1722 h 3518"/>
                <a:gd name="T56" fmla="*/ 2511 w 3474"/>
                <a:gd name="T57" fmla="*/ 1471 h 3518"/>
                <a:gd name="T58" fmla="*/ 2600 w 3474"/>
                <a:gd name="T59" fmla="*/ 1282 h 3518"/>
                <a:gd name="T60" fmla="*/ 2657 w 3474"/>
                <a:gd name="T61" fmla="*/ 1170 h 3518"/>
                <a:gd name="T62" fmla="*/ 2522 w 3474"/>
                <a:gd name="T63" fmla="*/ 1184 h 3518"/>
                <a:gd name="T64" fmla="*/ 2641 w 3474"/>
                <a:gd name="T65" fmla="*/ 1033 h 3518"/>
                <a:gd name="T66" fmla="*/ 2471 w 3474"/>
                <a:gd name="T67" fmla="*/ 1068 h 3518"/>
                <a:gd name="T68" fmla="*/ 2295 w 3474"/>
                <a:gd name="T69" fmla="*/ 1002 h 3518"/>
                <a:gd name="T70" fmla="*/ 2112 w 3474"/>
                <a:gd name="T71" fmla="*/ 957 h 3518"/>
                <a:gd name="T72" fmla="*/ 2060 w 3474"/>
                <a:gd name="T73" fmla="*/ 31 h 3518"/>
                <a:gd name="T74" fmla="*/ 2460 w 3474"/>
                <a:gd name="T75" fmla="*/ 161 h 3518"/>
                <a:gd name="T76" fmla="*/ 2811 w 3474"/>
                <a:gd name="T77" fmla="*/ 379 h 3518"/>
                <a:gd name="T78" fmla="*/ 3101 w 3474"/>
                <a:gd name="T79" fmla="*/ 671 h 3518"/>
                <a:gd name="T80" fmla="*/ 3316 w 3474"/>
                <a:gd name="T81" fmla="*/ 1028 h 3518"/>
                <a:gd name="T82" fmla="*/ 3445 w 3474"/>
                <a:gd name="T83" fmla="*/ 1431 h 3518"/>
                <a:gd name="T84" fmla="*/ 3471 w 3474"/>
                <a:gd name="T85" fmla="*/ 1870 h 3518"/>
                <a:gd name="T86" fmla="*/ 3393 w 3474"/>
                <a:gd name="T87" fmla="*/ 2294 h 3518"/>
                <a:gd name="T88" fmla="*/ 3220 w 3474"/>
                <a:gd name="T89" fmla="*/ 2675 h 3518"/>
                <a:gd name="T90" fmla="*/ 2965 w 3474"/>
                <a:gd name="T91" fmla="*/ 3002 h 3518"/>
                <a:gd name="T92" fmla="*/ 2643 w 3474"/>
                <a:gd name="T93" fmla="*/ 3260 h 3518"/>
                <a:gd name="T94" fmla="*/ 2266 w 3474"/>
                <a:gd name="T95" fmla="*/ 3434 h 3518"/>
                <a:gd name="T96" fmla="*/ 1847 w 3474"/>
                <a:gd name="T97" fmla="*/ 3514 h 3518"/>
                <a:gd name="T98" fmla="*/ 1414 w 3474"/>
                <a:gd name="T99" fmla="*/ 3487 h 3518"/>
                <a:gd name="T100" fmla="*/ 1014 w 3474"/>
                <a:gd name="T101" fmla="*/ 3357 h 3518"/>
                <a:gd name="T102" fmla="*/ 663 w 3474"/>
                <a:gd name="T103" fmla="*/ 3140 h 3518"/>
                <a:gd name="T104" fmla="*/ 373 w 3474"/>
                <a:gd name="T105" fmla="*/ 2847 h 3518"/>
                <a:gd name="T106" fmla="*/ 157 w 3474"/>
                <a:gd name="T107" fmla="*/ 2491 h 3518"/>
                <a:gd name="T108" fmla="*/ 30 w 3474"/>
                <a:gd name="T109" fmla="*/ 2087 h 3518"/>
                <a:gd name="T110" fmla="*/ 3 w 3474"/>
                <a:gd name="T111" fmla="*/ 1648 h 3518"/>
                <a:gd name="T112" fmla="*/ 83 w 3474"/>
                <a:gd name="T113" fmla="*/ 1225 h 3518"/>
                <a:gd name="T114" fmla="*/ 255 w 3474"/>
                <a:gd name="T115" fmla="*/ 843 h 3518"/>
                <a:gd name="T116" fmla="*/ 510 w 3474"/>
                <a:gd name="T117" fmla="*/ 516 h 3518"/>
                <a:gd name="T118" fmla="*/ 831 w 3474"/>
                <a:gd name="T119" fmla="*/ 259 h 3518"/>
                <a:gd name="T120" fmla="*/ 1208 w 3474"/>
                <a:gd name="T121" fmla="*/ 84 h 3518"/>
                <a:gd name="T122" fmla="*/ 1628 w 3474"/>
                <a:gd name="T123" fmla="*/ 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74" h="3518">
                  <a:moveTo>
                    <a:pt x="2112" y="957"/>
                  </a:moveTo>
                  <a:lnTo>
                    <a:pt x="2061" y="961"/>
                  </a:lnTo>
                  <a:lnTo>
                    <a:pt x="2014" y="970"/>
                  </a:lnTo>
                  <a:lnTo>
                    <a:pt x="1968" y="985"/>
                  </a:lnTo>
                  <a:lnTo>
                    <a:pt x="1924" y="1005"/>
                  </a:lnTo>
                  <a:lnTo>
                    <a:pt x="1883" y="1030"/>
                  </a:lnTo>
                  <a:lnTo>
                    <a:pt x="1846" y="1060"/>
                  </a:lnTo>
                  <a:lnTo>
                    <a:pt x="1814" y="1094"/>
                  </a:lnTo>
                  <a:lnTo>
                    <a:pt x="1784" y="1131"/>
                  </a:lnTo>
                  <a:lnTo>
                    <a:pt x="1759" y="1172"/>
                  </a:lnTo>
                  <a:lnTo>
                    <a:pt x="1739" y="1216"/>
                  </a:lnTo>
                  <a:lnTo>
                    <a:pt x="1724" y="1263"/>
                  </a:lnTo>
                  <a:lnTo>
                    <a:pt x="1716" y="1311"/>
                  </a:lnTo>
                  <a:lnTo>
                    <a:pt x="1713" y="1362"/>
                  </a:lnTo>
                  <a:lnTo>
                    <a:pt x="1715" y="1409"/>
                  </a:lnTo>
                  <a:lnTo>
                    <a:pt x="1722" y="1454"/>
                  </a:lnTo>
                  <a:lnTo>
                    <a:pt x="1640" y="1448"/>
                  </a:lnTo>
                  <a:lnTo>
                    <a:pt x="1559" y="1435"/>
                  </a:lnTo>
                  <a:lnTo>
                    <a:pt x="1481" y="1416"/>
                  </a:lnTo>
                  <a:lnTo>
                    <a:pt x="1405" y="1392"/>
                  </a:lnTo>
                  <a:lnTo>
                    <a:pt x="1331" y="1363"/>
                  </a:lnTo>
                  <a:lnTo>
                    <a:pt x="1259" y="1329"/>
                  </a:lnTo>
                  <a:lnTo>
                    <a:pt x="1191" y="1289"/>
                  </a:lnTo>
                  <a:lnTo>
                    <a:pt x="1126" y="1247"/>
                  </a:lnTo>
                  <a:lnTo>
                    <a:pt x="1064" y="1198"/>
                  </a:lnTo>
                  <a:lnTo>
                    <a:pt x="1005" y="1146"/>
                  </a:lnTo>
                  <a:lnTo>
                    <a:pt x="950" y="1091"/>
                  </a:lnTo>
                  <a:lnTo>
                    <a:pt x="899" y="1032"/>
                  </a:lnTo>
                  <a:lnTo>
                    <a:pt x="880" y="1068"/>
                  </a:lnTo>
                  <a:lnTo>
                    <a:pt x="865" y="1108"/>
                  </a:lnTo>
                  <a:lnTo>
                    <a:pt x="854" y="1149"/>
                  </a:lnTo>
                  <a:lnTo>
                    <a:pt x="846" y="1192"/>
                  </a:lnTo>
                  <a:lnTo>
                    <a:pt x="844" y="1236"/>
                  </a:lnTo>
                  <a:lnTo>
                    <a:pt x="848" y="1287"/>
                  </a:lnTo>
                  <a:lnTo>
                    <a:pt x="857" y="1337"/>
                  </a:lnTo>
                  <a:lnTo>
                    <a:pt x="873" y="1384"/>
                  </a:lnTo>
                  <a:lnTo>
                    <a:pt x="893" y="1429"/>
                  </a:lnTo>
                  <a:lnTo>
                    <a:pt x="919" y="1471"/>
                  </a:lnTo>
                  <a:lnTo>
                    <a:pt x="950" y="1508"/>
                  </a:lnTo>
                  <a:lnTo>
                    <a:pt x="984" y="1542"/>
                  </a:lnTo>
                  <a:lnTo>
                    <a:pt x="1022" y="1572"/>
                  </a:lnTo>
                  <a:lnTo>
                    <a:pt x="974" y="1568"/>
                  </a:lnTo>
                  <a:lnTo>
                    <a:pt x="928" y="1557"/>
                  </a:lnTo>
                  <a:lnTo>
                    <a:pt x="883" y="1541"/>
                  </a:lnTo>
                  <a:lnTo>
                    <a:pt x="841" y="1522"/>
                  </a:lnTo>
                  <a:lnTo>
                    <a:pt x="841" y="1524"/>
                  </a:lnTo>
                  <a:lnTo>
                    <a:pt x="841" y="1527"/>
                  </a:lnTo>
                  <a:lnTo>
                    <a:pt x="844" y="1579"/>
                  </a:lnTo>
                  <a:lnTo>
                    <a:pt x="854" y="1629"/>
                  </a:lnTo>
                  <a:lnTo>
                    <a:pt x="870" y="1678"/>
                  </a:lnTo>
                  <a:lnTo>
                    <a:pt x="891" y="1723"/>
                  </a:lnTo>
                  <a:lnTo>
                    <a:pt x="918" y="1765"/>
                  </a:lnTo>
                  <a:lnTo>
                    <a:pt x="949" y="1803"/>
                  </a:lnTo>
                  <a:lnTo>
                    <a:pt x="984" y="1837"/>
                  </a:lnTo>
                  <a:lnTo>
                    <a:pt x="1025" y="1867"/>
                  </a:lnTo>
                  <a:lnTo>
                    <a:pt x="1067" y="1891"/>
                  </a:lnTo>
                  <a:lnTo>
                    <a:pt x="1113" y="1910"/>
                  </a:lnTo>
                  <a:lnTo>
                    <a:pt x="1162" y="1923"/>
                  </a:lnTo>
                  <a:lnTo>
                    <a:pt x="1128" y="1931"/>
                  </a:lnTo>
                  <a:lnTo>
                    <a:pt x="1092" y="1936"/>
                  </a:lnTo>
                  <a:lnTo>
                    <a:pt x="1056" y="1937"/>
                  </a:lnTo>
                  <a:lnTo>
                    <a:pt x="1018" y="1935"/>
                  </a:lnTo>
                  <a:lnTo>
                    <a:pt x="981" y="1930"/>
                  </a:lnTo>
                  <a:lnTo>
                    <a:pt x="1000" y="1977"/>
                  </a:lnTo>
                  <a:lnTo>
                    <a:pt x="1024" y="2021"/>
                  </a:lnTo>
                  <a:lnTo>
                    <a:pt x="1052" y="2062"/>
                  </a:lnTo>
                  <a:lnTo>
                    <a:pt x="1084" y="2098"/>
                  </a:lnTo>
                  <a:lnTo>
                    <a:pt x="1121" y="2130"/>
                  </a:lnTo>
                  <a:lnTo>
                    <a:pt x="1163" y="2157"/>
                  </a:lnTo>
                  <a:lnTo>
                    <a:pt x="1206" y="2179"/>
                  </a:lnTo>
                  <a:lnTo>
                    <a:pt x="1254" y="2196"/>
                  </a:lnTo>
                  <a:lnTo>
                    <a:pt x="1303" y="2207"/>
                  </a:lnTo>
                  <a:lnTo>
                    <a:pt x="1355" y="2211"/>
                  </a:lnTo>
                  <a:lnTo>
                    <a:pt x="1302" y="2250"/>
                  </a:lnTo>
                  <a:lnTo>
                    <a:pt x="1246" y="2284"/>
                  </a:lnTo>
                  <a:lnTo>
                    <a:pt x="1187" y="2314"/>
                  </a:lnTo>
                  <a:lnTo>
                    <a:pt x="1126" y="2339"/>
                  </a:lnTo>
                  <a:lnTo>
                    <a:pt x="1062" y="2359"/>
                  </a:lnTo>
                  <a:lnTo>
                    <a:pt x="995" y="2373"/>
                  </a:lnTo>
                  <a:lnTo>
                    <a:pt x="928" y="2382"/>
                  </a:lnTo>
                  <a:lnTo>
                    <a:pt x="858" y="2385"/>
                  </a:lnTo>
                  <a:lnTo>
                    <a:pt x="811" y="2383"/>
                  </a:lnTo>
                  <a:lnTo>
                    <a:pt x="763" y="2378"/>
                  </a:lnTo>
                  <a:lnTo>
                    <a:pt x="830" y="2419"/>
                  </a:lnTo>
                  <a:lnTo>
                    <a:pt x="902" y="2455"/>
                  </a:lnTo>
                  <a:lnTo>
                    <a:pt x="975" y="2487"/>
                  </a:lnTo>
                  <a:lnTo>
                    <a:pt x="1051" y="2513"/>
                  </a:lnTo>
                  <a:lnTo>
                    <a:pt x="1129" y="2534"/>
                  </a:lnTo>
                  <a:lnTo>
                    <a:pt x="1209" y="2548"/>
                  </a:lnTo>
                  <a:lnTo>
                    <a:pt x="1292" y="2558"/>
                  </a:lnTo>
                  <a:lnTo>
                    <a:pt x="1376" y="2561"/>
                  </a:lnTo>
                  <a:lnTo>
                    <a:pt x="1459" y="2558"/>
                  </a:lnTo>
                  <a:lnTo>
                    <a:pt x="1540" y="2550"/>
                  </a:lnTo>
                  <a:lnTo>
                    <a:pt x="1617" y="2537"/>
                  </a:lnTo>
                  <a:lnTo>
                    <a:pt x="1691" y="2519"/>
                  </a:lnTo>
                  <a:lnTo>
                    <a:pt x="1762" y="2497"/>
                  </a:lnTo>
                  <a:lnTo>
                    <a:pt x="1831" y="2471"/>
                  </a:lnTo>
                  <a:lnTo>
                    <a:pt x="1896" y="2440"/>
                  </a:lnTo>
                  <a:lnTo>
                    <a:pt x="1958" y="2406"/>
                  </a:lnTo>
                  <a:lnTo>
                    <a:pt x="2017" y="2367"/>
                  </a:lnTo>
                  <a:lnTo>
                    <a:pt x="2072" y="2327"/>
                  </a:lnTo>
                  <a:lnTo>
                    <a:pt x="2125" y="2283"/>
                  </a:lnTo>
                  <a:lnTo>
                    <a:pt x="2174" y="2235"/>
                  </a:lnTo>
                  <a:lnTo>
                    <a:pt x="2220" y="2186"/>
                  </a:lnTo>
                  <a:lnTo>
                    <a:pt x="2263" y="2133"/>
                  </a:lnTo>
                  <a:lnTo>
                    <a:pt x="2303" y="2079"/>
                  </a:lnTo>
                  <a:lnTo>
                    <a:pt x="2338" y="2023"/>
                  </a:lnTo>
                  <a:lnTo>
                    <a:pt x="2372" y="1965"/>
                  </a:lnTo>
                  <a:lnTo>
                    <a:pt x="2401" y="1905"/>
                  </a:lnTo>
                  <a:lnTo>
                    <a:pt x="2428" y="1845"/>
                  </a:lnTo>
                  <a:lnTo>
                    <a:pt x="2450" y="1784"/>
                  </a:lnTo>
                  <a:lnTo>
                    <a:pt x="2469" y="1722"/>
                  </a:lnTo>
                  <a:lnTo>
                    <a:pt x="2485" y="1659"/>
                  </a:lnTo>
                  <a:lnTo>
                    <a:pt x="2497" y="1596"/>
                  </a:lnTo>
                  <a:lnTo>
                    <a:pt x="2506" y="1534"/>
                  </a:lnTo>
                  <a:lnTo>
                    <a:pt x="2511" y="1471"/>
                  </a:lnTo>
                  <a:lnTo>
                    <a:pt x="2513" y="1409"/>
                  </a:lnTo>
                  <a:lnTo>
                    <a:pt x="2512" y="1357"/>
                  </a:lnTo>
                  <a:lnTo>
                    <a:pt x="2558" y="1321"/>
                  </a:lnTo>
                  <a:lnTo>
                    <a:pt x="2600" y="1282"/>
                  </a:lnTo>
                  <a:lnTo>
                    <a:pt x="2641" y="1240"/>
                  </a:lnTo>
                  <a:lnTo>
                    <a:pt x="2677" y="1195"/>
                  </a:lnTo>
                  <a:lnTo>
                    <a:pt x="2711" y="1148"/>
                  </a:lnTo>
                  <a:lnTo>
                    <a:pt x="2657" y="1170"/>
                  </a:lnTo>
                  <a:lnTo>
                    <a:pt x="2600" y="1188"/>
                  </a:lnTo>
                  <a:lnTo>
                    <a:pt x="2542" y="1201"/>
                  </a:lnTo>
                  <a:lnTo>
                    <a:pt x="2482" y="1211"/>
                  </a:lnTo>
                  <a:lnTo>
                    <a:pt x="2522" y="1184"/>
                  </a:lnTo>
                  <a:lnTo>
                    <a:pt x="2558" y="1152"/>
                  </a:lnTo>
                  <a:lnTo>
                    <a:pt x="2589" y="1116"/>
                  </a:lnTo>
                  <a:lnTo>
                    <a:pt x="2618" y="1076"/>
                  </a:lnTo>
                  <a:lnTo>
                    <a:pt x="2641" y="1033"/>
                  </a:lnTo>
                  <a:lnTo>
                    <a:pt x="2658" y="987"/>
                  </a:lnTo>
                  <a:lnTo>
                    <a:pt x="2598" y="1020"/>
                  </a:lnTo>
                  <a:lnTo>
                    <a:pt x="2536" y="1046"/>
                  </a:lnTo>
                  <a:lnTo>
                    <a:pt x="2471" y="1068"/>
                  </a:lnTo>
                  <a:lnTo>
                    <a:pt x="2404" y="1085"/>
                  </a:lnTo>
                  <a:lnTo>
                    <a:pt x="2371" y="1053"/>
                  </a:lnTo>
                  <a:lnTo>
                    <a:pt x="2334" y="1025"/>
                  </a:lnTo>
                  <a:lnTo>
                    <a:pt x="2295" y="1002"/>
                  </a:lnTo>
                  <a:lnTo>
                    <a:pt x="2253" y="984"/>
                  </a:lnTo>
                  <a:lnTo>
                    <a:pt x="2207" y="969"/>
                  </a:lnTo>
                  <a:lnTo>
                    <a:pt x="2160" y="961"/>
                  </a:lnTo>
                  <a:lnTo>
                    <a:pt x="2112" y="957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35FDAA-804D-44B9-B5F3-2E0E236BB77A}"/>
                </a:ext>
              </a:extLst>
            </p:cNvPr>
            <p:cNvSpPr/>
            <p:nvPr/>
          </p:nvSpPr>
          <p:spPr>
            <a:xfrm>
              <a:off x="7411054" y="1240683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1AECDDB-317B-48C9-9497-E1B3D83B48AB}"/>
              </a:ext>
            </a:extLst>
          </p:cNvPr>
          <p:cNvGrpSpPr/>
          <p:nvPr/>
        </p:nvGrpSpPr>
        <p:grpSpPr>
          <a:xfrm>
            <a:off x="6501338" y="1119414"/>
            <a:ext cx="1250789" cy="1266623"/>
            <a:chOff x="8668451" y="1492552"/>
            <a:chExt cx="1667718" cy="1688830"/>
          </a:xfrm>
        </p:grpSpPr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B4415EDF-0353-4363-9D22-AA27AF4AD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8451" y="1492552"/>
              <a:ext cx="1667718" cy="1688830"/>
            </a:xfrm>
            <a:custGeom>
              <a:avLst/>
              <a:gdLst>
                <a:gd name="T0" fmla="*/ 1038 w 3474"/>
                <a:gd name="T1" fmla="*/ 771 h 3518"/>
                <a:gd name="T2" fmla="*/ 913 w 3474"/>
                <a:gd name="T3" fmla="*/ 829 h 3518"/>
                <a:gd name="T4" fmla="*/ 818 w 3474"/>
                <a:gd name="T5" fmla="*/ 925 h 3518"/>
                <a:gd name="T6" fmla="*/ 761 w 3474"/>
                <a:gd name="T7" fmla="*/ 1051 h 3518"/>
                <a:gd name="T8" fmla="*/ 750 w 3474"/>
                <a:gd name="T9" fmla="*/ 2373 h 3518"/>
                <a:gd name="T10" fmla="*/ 775 w 3474"/>
                <a:gd name="T11" fmla="*/ 2513 h 3518"/>
                <a:gd name="T12" fmla="*/ 845 w 3474"/>
                <a:gd name="T13" fmla="*/ 2629 h 3518"/>
                <a:gd name="T14" fmla="*/ 952 w 3474"/>
                <a:gd name="T15" fmla="*/ 2714 h 3518"/>
                <a:gd name="T16" fmla="*/ 1083 w 3474"/>
                <a:gd name="T17" fmla="*/ 2756 h 3518"/>
                <a:gd name="T18" fmla="*/ 2391 w 3474"/>
                <a:gd name="T19" fmla="*/ 2756 h 3518"/>
                <a:gd name="T20" fmla="*/ 2523 w 3474"/>
                <a:gd name="T21" fmla="*/ 2714 h 3518"/>
                <a:gd name="T22" fmla="*/ 2629 w 3474"/>
                <a:gd name="T23" fmla="*/ 2629 h 3518"/>
                <a:gd name="T24" fmla="*/ 2699 w 3474"/>
                <a:gd name="T25" fmla="*/ 2513 h 3518"/>
                <a:gd name="T26" fmla="*/ 2725 w 3474"/>
                <a:gd name="T27" fmla="*/ 2373 h 3518"/>
                <a:gd name="T28" fmla="*/ 2713 w 3474"/>
                <a:gd name="T29" fmla="*/ 1051 h 3518"/>
                <a:gd name="T30" fmla="*/ 2657 w 3474"/>
                <a:gd name="T31" fmla="*/ 925 h 3518"/>
                <a:gd name="T32" fmla="*/ 2561 w 3474"/>
                <a:gd name="T33" fmla="*/ 829 h 3518"/>
                <a:gd name="T34" fmla="*/ 2437 w 3474"/>
                <a:gd name="T35" fmla="*/ 771 h 3518"/>
                <a:gd name="T36" fmla="*/ 1131 w 3474"/>
                <a:gd name="T37" fmla="*/ 759 h 3518"/>
                <a:gd name="T38" fmla="*/ 1955 w 3474"/>
                <a:gd name="T39" fmla="*/ 15 h 3518"/>
                <a:gd name="T40" fmla="*/ 2266 w 3474"/>
                <a:gd name="T41" fmla="*/ 84 h 3518"/>
                <a:gd name="T42" fmla="*/ 2554 w 3474"/>
                <a:gd name="T43" fmla="*/ 207 h 3518"/>
                <a:gd name="T44" fmla="*/ 2811 w 3474"/>
                <a:gd name="T45" fmla="*/ 379 h 3518"/>
                <a:gd name="T46" fmla="*/ 3035 w 3474"/>
                <a:gd name="T47" fmla="*/ 592 h 3518"/>
                <a:gd name="T48" fmla="*/ 3220 w 3474"/>
                <a:gd name="T49" fmla="*/ 843 h 3518"/>
                <a:gd name="T50" fmla="*/ 3358 w 3474"/>
                <a:gd name="T51" fmla="*/ 1124 h 3518"/>
                <a:gd name="T52" fmla="*/ 3445 w 3474"/>
                <a:gd name="T53" fmla="*/ 1431 h 3518"/>
                <a:gd name="T54" fmla="*/ 3474 w 3474"/>
                <a:gd name="T55" fmla="*/ 1759 h 3518"/>
                <a:gd name="T56" fmla="*/ 3445 w 3474"/>
                <a:gd name="T57" fmla="*/ 2087 h 3518"/>
                <a:gd name="T58" fmla="*/ 3358 w 3474"/>
                <a:gd name="T59" fmla="*/ 2394 h 3518"/>
                <a:gd name="T60" fmla="*/ 3220 w 3474"/>
                <a:gd name="T61" fmla="*/ 2675 h 3518"/>
                <a:gd name="T62" fmla="*/ 3035 w 3474"/>
                <a:gd name="T63" fmla="*/ 2926 h 3518"/>
                <a:gd name="T64" fmla="*/ 2811 w 3474"/>
                <a:gd name="T65" fmla="*/ 3140 h 3518"/>
                <a:gd name="T66" fmla="*/ 2554 w 3474"/>
                <a:gd name="T67" fmla="*/ 3311 h 3518"/>
                <a:gd name="T68" fmla="*/ 2266 w 3474"/>
                <a:gd name="T69" fmla="*/ 3434 h 3518"/>
                <a:gd name="T70" fmla="*/ 1955 w 3474"/>
                <a:gd name="T71" fmla="*/ 3504 h 3518"/>
                <a:gd name="T72" fmla="*/ 1628 w 3474"/>
                <a:gd name="T73" fmla="*/ 3514 h 3518"/>
                <a:gd name="T74" fmla="*/ 1310 w 3474"/>
                <a:gd name="T75" fmla="*/ 3464 h 3518"/>
                <a:gd name="T76" fmla="*/ 1014 w 3474"/>
                <a:gd name="T77" fmla="*/ 3357 h 3518"/>
                <a:gd name="T78" fmla="*/ 745 w 3474"/>
                <a:gd name="T79" fmla="*/ 3202 h 3518"/>
                <a:gd name="T80" fmla="*/ 510 w 3474"/>
                <a:gd name="T81" fmla="*/ 3002 h 3518"/>
                <a:gd name="T82" fmla="*/ 312 w 3474"/>
                <a:gd name="T83" fmla="*/ 2763 h 3518"/>
                <a:gd name="T84" fmla="*/ 157 w 3474"/>
                <a:gd name="T85" fmla="*/ 2491 h 3518"/>
                <a:gd name="T86" fmla="*/ 53 w 3474"/>
                <a:gd name="T87" fmla="*/ 2191 h 3518"/>
                <a:gd name="T88" fmla="*/ 3 w 3474"/>
                <a:gd name="T89" fmla="*/ 1870 h 3518"/>
                <a:gd name="T90" fmla="*/ 14 w 3474"/>
                <a:gd name="T91" fmla="*/ 1539 h 3518"/>
                <a:gd name="T92" fmla="*/ 83 w 3474"/>
                <a:gd name="T93" fmla="*/ 1225 h 3518"/>
                <a:gd name="T94" fmla="*/ 204 w 3474"/>
                <a:gd name="T95" fmla="*/ 933 h 3518"/>
                <a:gd name="T96" fmla="*/ 373 w 3474"/>
                <a:gd name="T97" fmla="*/ 671 h 3518"/>
                <a:gd name="T98" fmla="*/ 585 w 3474"/>
                <a:gd name="T99" fmla="*/ 445 h 3518"/>
                <a:gd name="T100" fmla="*/ 831 w 3474"/>
                <a:gd name="T101" fmla="*/ 259 h 3518"/>
                <a:gd name="T102" fmla="*/ 1110 w 3474"/>
                <a:gd name="T103" fmla="*/ 119 h 3518"/>
                <a:gd name="T104" fmla="*/ 1414 w 3474"/>
                <a:gd name="T105" fmla="*/ 31 h 3518"/>
                <a:gd name="T106" fmla="*/ 1738 w 3474"/>
                <a:gd name="T107" fmla="*/ 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4" h="3518">
                  <a:moveTo>
                    <a:pt x="1131" y="759"/>
                  </a:moveTo>
                  <a:lnTo>
                    <a:pt x="1083" y="763"/>
                  </a:lnTo>
                  <a:lnTo>
                    <a:pt x="1038" y="771"/>
                  </a:lnTo>
                  <a:lnTo>
                    <a:pt x="993" y="786"/>
                  </a:lnTo>
                  <a:lnTo>
                    <a:pt x="952" y="804"/>
                  </a:lnTo>
                  <a:lnTo>
                    <a:pt x="913" y="829"/>
                  </a:lnTo>
                  <a:lnTo>
                    <a:pt x="878" y="857"/>
                  </a:lnTo>
                  <a:lnTo>
                    <a:pt x="845" y="889"/>
                  </a:lnTo>
                  <a:lnTo>
                    <a:pt x="818" y="925"/>
                  </a:lnTo>
                  <a:lnTo>
                    <a:pt x="794" y="964"/>
                  </a:lnTo>
                  <a:lnTo>
                    <a:pt x="775" y="1006"/>
                  </a:lnTo>
                  <a:lnTo>
                    <a:pt x="761" y="1051"/>
                  </a:lnTo>
                  <a:lnTo>
                    <a:pt x="752" y="1097"/>
                  </a:lnTo>
                  <a:lnTo>
                    <a:pt x="750" y="1145"/>
                  </a:lnTo>
                  <a:lnTo>
                    <a:pt x="750" y="2373"/>
                  </a:lnTo>
                  <a:lnTo>
                    <a:pt x="752" y="2421"/>
                  </a:lnTo>
                  <a:lnTo>
                    <a:pt x="761" y="2468"/>
                  </a:lnTo>
                  <a:lnTo>
                    <a:pt x="775" y="2513"/>
                  </a:lnTo>
                  <a:lnTo>
                    <a:pt x="794" y="2554"/>
                  </a:lnTo>
                  <a:lnTo>
                    <a:pt x="818" y="2593"/>
                  </a:lnTo>
                  <a:lnTo>
                    <a:pt x="845" y="2629"/>
                  </a:lnTo>
                  <a:lnTo>
                    <a:pt x="878" y="2661"/>
                  </a:lnTo>
                  <a:lnTo>
                    <a:pt x="913" y="2690"/>
                  </a:lnTo>
                  <a:lnTo>
                    <a:pt x="952" y="2714"/>
                  </a:lnTo>
                  <a:lnTo>
                    <a:pt x="993" y="2733"/>
                  </a:lnTo>
                  <a:lnTo>
                    <a:pt x="1038" y="2747"/>
                  </a:lnTo>
                  <a:lnTo>
                    <a:pt x="1083" y="2756"/>
                  </a:lnTo>
                  <a:lnTo>
                    <a:pt x="1131" y="2759"/>
                  </a:lnTo>
                  <a:lnTo>
                    <a:pt x="2343" y="2759"/>
                  </a:lnTo>
                  <a:lnTo>
                    <a:pt x="2391" y="2756"/>
                  </a:lnTo>
                  <a:lnTo>
                    <a:pt x="2437" y="2747"/>
                  </a:lnTo>
                  <a:lnTo>
                    <a:pt x="2481" y="2733"/>
                  </a:lnTo>
                  <a:lnTo>
                    <a:pt x="2523" y="2714"/>
                  </a:lnTo>
                  <a:lnTo>
                    <a:pt x="2561" y="2690"/>
                  </a:lnTo>
                  <a:lnTo>
                    <a:pt x="2597" y="2661"/>
                  </a:lnTo>
                  <a:lnTo>
                    <a:pt x="2629" y="2629"/>
                  </a:lnTo>
                  <a:lnTo>
                    <a:pt x="2657" y="2593"/>
                  </a:lnTo>
                  <a:lnTo>
                    <a:pt x="2681" y="2554"/>
                  </a:lnTo>
                  <a:lnTo>
                    <a:pt x="2699" y="2513"/>
                  </a:lnTo>
                  <a:lnTo>
                    <a:pt x="2713" y="2468"/>
                  </a:lnTo>
                  <a:lnTo>
                    <a:pt x="2722" y="2421"/>
                  </a:lnTo>
                  <a:lnTo>
                    <a:pt x="2725" y="2373"/>
                  </a:lnTo>
                  <a:lnTo>
                    <a:pt x="2725" y="1145"/>
                  </a:lnTo>
                  <a:lnTo>
                    <a:pt x="2722" y="1097"/>
                  </a:lnTo>
                  <a:lnTo>
                    <a:pt x="2713" y="1051"/>
                  </a:lnTo>
                  <a:lnTo>
                    <a:pt x="2699" y="1006"/>
                  </a:lnTo>
                  <a:lnTo>
                    <a:pt x="2681" y="964"/>
                  </a:lnTo>
                  <a:lnTo>
                    <a:pt x="2657" y="925"/>
                  </a:lnTo>
                  <a:lnTo>
                    <a:pt x="2629" y="889"/>
                  </a:lnTo>
                  <a:lnTo>
                    <a:pt x="2597" y="857"/>
                  </a:lnTo>
                  <a:lnTo>
                    <a:pt x="2561" y="829"/>
                  </a:lnTo>
                  <a:lnTo>
                    <a:pt x="2523" y="804"/>
                  </a:lnTo>
                  <a:lnTo>
                    <a:pt x="2481" y="786"/>
                  </a:lnTo>
                  <a:lnTo>
                    <a:pt x="2437" y="771"/>
                  </a:lnTo>
                  <a:lnTo>
                    <a:pt x="2391" y="763"/>
                  </a:lnTo>
                  <a:lnTo>
                    <a:pt x="2343" y="759"/>
                  </a:lnTo>
                  <a:lnTo>
                    <a:pt x="1131" y="759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BB942C1-889A-4DC5-8934-24C2523F38CC}"/>
                </a:ext>
              </a:extLst>
            </p:cNvPr>
            <p:cNvSpPr/>
            <p:nvPr/>
          </p:nvSpPr>
          <p:spPr>
            <a:xfrm>
              <a:off x="8898022" y="1689087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Yutube Media Library icon">
            <a:extLst>
              <a:ext uri="{FF2B5EF4-FFF2-40B4-BE49-F238E27FC236}">
                <a16:creationId xmlns:a16="http://schemas.microsoft.com/office/drawing/2014/main" id="{755A2630-8B67-4C5C-AD70-C602382B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36" y="1020598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Logo icon">
            <a:extLst>
              <a:ext uri="{FF2B5EF4-FFF2-40B4-BE49-F238E27FC236}">
                <a16:creationId xmlns:a16="http://schemas.microsoft.com/office/drawing/2014/main" id="{7A960C0E-D802-4182-800F-A1D1916F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46" y="1019466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Twitter Logo icon">
            <a:extLst>
              <a:ext uri="{FF2B5EF4-FFF2-40B4-BE49-F238E27FC236}">
                <a16:creationId xmlns:a16="http://schemas.microsoft.com/office/drawing/2014/main" id="{E5E8887F-6FE2-48A3-AE94-32AB00AA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74" y="1355621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gram Camera icon">
            <a:extLst>
              <a:ext uri="{FF2B5EF4-FFF2-40B4-BE49-F238E27FC236}">
                <a16:creationId xmlns:a16="http://schemas.microsoft.com/office/drawing/2014/main" id="{90C28CDA-F2C2-450E-9387-CAE80C4E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0" y="1347343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9C635E0B-5BF4-0C48-8EBC-F71455A2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" name="文字版面配置區 4">
            <a:extLst>
              <a:ext uri="{FF2B5EF4-FFF2-40B4-BE49-F238E27FC236}">
                <a16:creationId xmlns:a16="http://schemas.microsoft.com/office/drawing/2014/main" id="{278FA419-C530-F147-9277-B97C8150B72C}"/>
              </a:ext>
            </a:extLst>
          </p:cNvPr>
          <p:cNvSpPr txBox="1">
            <a:spLocks/>
          </p:cNvSpPr>
          <p:nvPr/>
        </p:nvSpPr>
        <p:spPr>
          <a:xfrm>
            <a:off x="5246117" y="3467692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-What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96" name="文字版面配置區 4">
            <a:extLst>
              <a:ext uri="{FF2B5EF4-FFF2-40B4-BE49-F238E27FC236}">
                <a16:creationId xmlns:a16="http://schemas.microsoft.com/office/drawing/2014/main" id="{543E2F19-4F01-F345-A277-57AB26EF821E}"/>
              </a:ext>
            </a:extLst>
          </p:cNvPr>
          <p:cNvSpPr txBox="1">
            <a:spLocks/>
          </p:cNvSpPr>
          <p:nvPr/>
        </p:nvSpPr>
        <p:spPr>
          <a:xfrm>
            <a:off x="4854869" y="2698723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解構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5W2H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005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37B341-CB81-45C9-8794-47DE5DF715AC}"/>
              </a:ext>
            </a:extLst>
          </p:cNvPr>
          <p:cNvGrpSpPr/>
          <p:nvPr/>
        </p:nvGrpSpPr>
        <p:grpSpPr>
          <a:xfrm>
            <a:off x="323528" y="1913355"/>
            <a:ext cx="7317804" cy="3169827"/>
            <a:chOff x="284044" y="1318009"/>
            <a:chExt cx="10456688" cy="499254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1B1DEE-79F5-4AE6-AA41-F6CE64075FFD}"/>
                </a:ext>
              </a:extLst>
            </p:cNvPr>
            <p:cNvGrpSpPr/>
            <p:nvPr/>
          </p:nvGrpSpPr>
          <p:grpSpPr>
            <a:xfrm>
              <a:off x="715619" y="3345520"/>
              <a:ext cx="1972903" cy="1754111"/>
              <a:chOff x="6990429" y="1189044"/>
              <a:chExt cx="1225724" cy="1225724"/>
            </a:xfrm>
          </p:grpSpPr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26A83B8E-F66D-485D-A337-95E9F2827003}"/>
                  </a:ext>
                </a:extLst>
              </p:cNvPr>
              <p:cNvSpPr/>
              <p:nvPr/>
            </p:nvSpPr>
            <p:spPr>
              <a:xfrm>
                <a:off x="6990429" y="1189044"/>
                <a:ext cx="1225724" cy="1225724"/>
              </a:xfrm>
              <a:prstGeom prst="hexag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B3620962-83AD-4134-9DDD-3EAA7890C6DB}"/>
                  </a:ext>
                </a:extLst>
              </p:cNvPr>
              <p:cNvSpPr/>
              <p:nvPr/>
            </p:nvSpPr>
            <p:spPr>
              <a:xfrm>
                <a:off x="7106665" y="1305280"/>
                <a:ext cx="993252" cy="993252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1CC0E27A-DF0E-49D8-9284-2F54ED2D772C}"/>
                  </a:ext>
                </a:extLst>
              </p:cNvPr>
              <p:cNvSpPr/>
              <p:nvPr/>
            </p:nvSpPr>
            <p:spPr>
              <a:xfrm>
                <a:off x="7207061" y="1405676"/>
                <a:ext cx="792461" cy="792461"/>
              </a:xfrm>
              <a:prstGeom prst="hexagon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36C471-69F1-4220-B3B9-D4F35CB53E05}"/>
                </a:ext>
              </a:extLst>
            </p:cNvPr>
            <p:cNvGrpSpPr/>
            <p:nvPr/>
          </p:nvGrpSpPr>
          <p:grpSpPr>
            <a:xfrm>
              <a:off x="2473191" y="2385293"/>
              <a:ext cx="1972903" cy="1754111"/>
              <a:chOff x="6990429" y="1189044"/>
              <a:chExt cx="1225724" cy="1225724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1AC365F3-B66E-4CCC-9188-61AC3454ECAF}"/>
                  </a:ext>
                </a:extLst>
              </p:cNvPr>
              <p:cNvSpPr/>
              <p:nvPr/>
            </p:nvSpPr>
            <p:spPr>
              <a:xfrm>
                <a:off x="6990429" y="1189044"/>
                <a:ext cx="1225724" cy="1225724"/>
              </a:xfrm>
              <a:prstGeom prst="hexagon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E3C7BBF2-0A7D-4135-B277-10376F2BA7F1}"/>
                  </a:ext>
                </a:extLst>
              </p:cNvPr>
              <p:cNvSpPr/>
              <p:nvPr/>
            </p:nvSpPr>
            <p:spPr>
              <a:xfrm>
                <a:off x="7106665" y="1305280"/>
                <a:ext cx="993252" cy="993252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01E2FAFD-6262-41A4-8F16-10764616282C}"/>
                  </a:ext>
                </a:extLst>
              </p:cNvPr>
              <p:cNvSpPr/>
              <p:nvPr/>
            </p:nvSpPr>
            <p:spPr>
              <a:xfrm>
                <a:off x="7207061" y="1405676"/>
                <a:ext cx="792461" cy="792461"/>
              </a:xfrm>
              <a:prstGeom prst="hexagon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E372B00-9A38-4CC4-9AD4-0C2E00F471F2}"/>
                </a:ext>
              </a:extLst>
            </p:cNvPr>
            <p:cNvGrpSpPr/>
            <p:nvPr/>
          </p:nvGrpSpPr>
          <p:grpSpPr>
            <a:xfrm>
              <a:off x="4230763" y="3345520"/>
              <a:ext cx="1972903" cy="1754111"/>
              <a:chOff x="6990429" y="1189044"/>
              <a:chExt cx="1225724" cy="1225724"/>
            </a:xfrm>
          </p:grpSpPr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AB29B4A8-9B15-4A41-A3E9-84A877CE98F0}"/>
                  </a:ext>
                </a:extLst>
              </p:cNvPr>
              <p:cNvSpPr/>
              <p:nvPr/>
            </p:nvSpPr>
            <p:spPr>
              <a:xfrm>
                <a:off x="6990429" y="1189044"/>
                <a:ext cx="1225724" cy="1225724"/>
              </a:xfrm>
              <a:prstGeom prst="hex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E5225747-F414-447D-AF25-815ACABF6D31}"/>
                  </a:ext>
                </a:extLst>
              </p:cNvPr>
              <p:cNvSpPr/>
              <p:nvPr/>
            </p:nvSpPr>
            <p:spPr>
              <a:xfrm>
                <a:off x="7106665" y="1305280"/>
                <a:ext cx="993252" cy="993252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7D31113C-AF18-42AF-93E4-8AC8844C55E4}"/>
                  </a:ext>
                </a:extLst>
              </p:cNvPr>
              <p:cNvSpPr/>
              <p:nvPr/>
            </p:nvSpPr>
            <p:spPr>
              <a:xfrm>
                <a:off x="7207061" y="1405676"/>
                <a:ext cx="792461" cy="792461"/>
              </a:xfrm>
              <a:prstGeom prst="hexagon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12D72D9-D9CC-481C-9797-18F344911BD2}"/>
                </a:ext>
              </a:extLst>
            </p:cNvPr>
            <p:cNvGrpSpPr/>
            <p:nvPr/>
          </p:nvGrpSpPr>
          <p:grpSpPr>
            <a:xfrm>
              <a:off x="5988335" y="2385293"/>
              <a:ext cx="1972903" cy="1754111"/>
              <a:chOff x="6990429" y="1189044"/>
              <a:chExt cx="1225724" cy="1225724"/>
            </a:xfrm>
          </p:grpSpPr>
          <p:sp>
            <p:nvSpPr>
              <p:cNvPr id="17" name="Hexagon 16">
                <a:extLst>
                  <a:ext uri="{FF2B5EF4-FFF2-40B4-BE49-F238E27FC236}">
                    <a16:creationId xmlns:a16="http://schemas.microsoft.com/office/drawing/2014/main" id="{62856A26-D138-4D97-9EA4-BC6CE0DA8ED5}"/>
                  </a:ext>
                </a:extLst>
              </p:cNvPr>
              <p:cNvSpPr/>
              <p:nvPr/>
            </p:nvSpPr>
            <p:spPr>
              <a:xfrm>
                <a:off x="6990429" y="1189044"/>
                <a:ext cx="1225724" cy="1225724"/>
              </a:xfrm>
              <a:prstGeom prst="hexag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4FE2557D-C56B-4589-9C76-6F984A43C2EA}"/>
                  </a:ext>
                </a:extLst>
              </p:cNvPr>
              <p:cNvSpPr/>
              <p:nvPr/>
            </p:nvSpPr>
            <p:spPr>
              <a:xfrm>
                <a:off x="7106665" y="1305280"/>
                <a:ext cx="993252" cy="993252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B194A0B3-E20D-4F0D-BBDF-666DE645D733}"/>
                  </a:ext>
                </a:extLst>
              </p:cNvPr>
              <p:cNvSpPr/>
              <p:nvPr/>
            </p:nvSpPr>
            <p:spPr>
              <a:xfrm>
                <a:off x="7207061" y="1405676"/>
                <a:ext cx="792461" cy="792461"/>
              </a:xfrm>
              <a:prstGeom prst="hexagon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134A632-FF85-4ADB-A669-C0253A8D585A}"/>
                </a:ext>
              </a:extLst>
            </p:cNvPr>
            <p:cNvGrpSpPr/>
            <p:nvPr/>
          </p:nvGrpSpPr>
          <p:grpSpPr>
            <a:xfrm>
              <a:off x="7745907" y="3345520"/>
              <a:ext cx="1972903" cy="1754111"/>
              <a:chOff x="6990429" y="1189044"/>
              <a:chExt cx="1225724" cy="1225724"/>
            </a:xfrm>
          </p:grpSpPr>
          <p:sp>
            <p:nvSpPr>
              <p:cNvPr id="21" name="Hexagon 20">
                <a:extLst>
                  <a:ext uri="{FF2B5EF4-FFF2-40B4-BE49-F238E27FC236}">
                    <a16:creationId xmlns:a16="http://schemas.microsoft.com/office/drawing/2014/main" id="{98DD2F38-2CD4-4896-A850-5B1C1D29B065}"/>
                  </a:ext>
                </a:extLst>
              </p:cNvPr>
              <p:cNvSpPr/>
              <p:nvPr/>
            </p:nvSpPr>
            <p:spPr>
              <a:xfrm>
                <a:off x="6990429" y="1189044"/>
                <a:ext cx="1225724" cy="1225724"/>
              </a:xfrm>
              <a:prstGeom prst="hexagon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Hexagon 21">
                <a:extLst>
                  <a:ext uri="{FF2B5EF4-FFF2-40B4-BE49-F238E27FC236}">
                    <a16:creationId xmlns:a16="http://schemas.microsoft.com/office/drawing/2014/main" id="{6A40482B-7A7D-4BB7-9C93-6978B2E27C5A}"/>
                  </a:ext>
                </a:extLst>
              </p:cNvPr>
              <p:cNvSpPr/>
              <p:nvPr/>
            </p:nvSpPr>
            <p:spPr>
              <a:xfrm>
                <a:off x="7106665" y="1305280"/>
                <a:ext cx="993252" cy="993252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3" name="Hexagon 22">
                <a:extLst>
                  <a:ext uri="{FF2B5EF4-FFF2-40B4-BE49-F238E27FC236}">
                    <a16:creationId xmlns:a16="http://schemas.microsoft.com/office/drawing/2014/main" id="{2CC446E3-4665-4C03-AD14-893568ED5DA3}"/>
                  </a:ext>
                </a:extLst>
              </p:cNvPr>
              <p:cNvSpPr/>
              <p:nvPr/>
            </p:nvSpPr>
            <p:spPr>
              <a:xfrm>
                <a:off x="7207061" y="1405676"/>
                <a:ext cx="792461" cy="792461"/>
              </a:xfrm>
              <a:prstGeom prst="hexagon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33" name="Graphic 32" descr="Envelope">
              <a:extLst>
                <a:ext uri="{FF2B5EF4-FFF2-40B4-BE49-F238E27FC236}">
                  <a16:creationId xmlns:a16="http://schemas.microsoft.com/office/drawing/2014/main" id="{44D32F6C-C61F-47F0-9798-A5D621359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79482" y="3984843"/>
              <a:ext cx="475488" cy="475488"/>
            </a:xfrm>
            <a:prstGeom prst="rect">
              <a:avLst/>
            </a:prstGeom>
          </p:spPr>
        </p:pic>
        <p:pic>
          <p:nvPicPr>
            <p:cNvPr id="37" name="Graphic 36" descr="Internet">
              <a:extLst>
                <a:ext uri="{FF2B5EF4-FFF2-40B4-BE49-F238E27FC236}">
                  <a16:creationId xmlns:a16="http://schemas.microsoft.com/office/drawing/2014/main" id="{CEA4188C-24B1-4AF8-9FC8-806F847C9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94626" y="3984843"/>
              <a:ext cx="475488" cy="475488"/>
            </a:xfrm>
            <a:prstGeom prst="rect">
              <a:avLst/>
            </a:prstGeom>
          </p:spPr>
        </p:pic>
        <p:pic>
          <p:nvPicPr>
            <p:cNvPr id="41" name="Graphic 40" descr="Lightbulb">
              <a:extLst>
                <a:ext uri="{FF2B5EF4-FFF2-40B4-BE49-F238E27FC236}">
                  <a16:creationId xmlns:a16="http://schemas.microsoft.com/office/drawing/2014/main" id="{80BF2F18-9392-4814-9F8F-AE213F9F4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81905" y="3984843"/>
              <a:ext cx="475488" cy="475488"/>
            </a:xfrm>
            <a:prstGeom prst="rect">
              <a:avLst/>
            </a:prstGeom>
          </p:spPr>
        </p:pic>
        <p:grpSp>
          <p:nvGrpSpPr>
            <p:cNvPr id="42" name="Graphic 34" descr="Chat">
              <a:extLst>
                <a:ext uri="{FF2B5EF4-FFF2-40B4-BE49-F238E27FC236}">
                  <a16:creationId xmlns:a16="http://schemas.microsoft.com/office/drawing/2014/main" id="{B97B88AE-C7C9-42EA-81B1-7DF1AC85F7D6}"/>
                </a:ext>
              </a:extLst>
            </p:cNvPr>
            <p:cNvGrpSpPr/>
            <p:nvPr/>
          </p:nvGrpSpPr>
          <p:grpSpPr>
            <a:xfrm>
              <a:off x="3221132" y="3098893"/>
              <a:ext cx="477021" cy="475488"/>
              <a:chOff x="3252210" y="2953537"/>
              <a:chExt cx="475463" cy="475463"/>
            </a:xfrm>
            <a:noFill/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38729EC-79CC-4B96-AE82-47A7AD5F3707}"/>
                  </a:ext>
                </a:extLst>
              </p:cNvPr>
              <p:cNvSpPr/>
              <p:nvPr/>
            </p:nvSpPr>
            <p:spPr>
              <a:xfrm>
                <a:off x="3291832" y="3052592"/>
                <a:ext cx="247637" cy="222873"/>
              </a:xfrm>
              <a:custGeom>
                <a:avLst/>
                <a:gdLst>
                  <a:gd name="connsiteX0" fmla="*/ 168393 w 247636"/>
                  <a:gd name="connsiteY0" fmla="*/ 34669 h 222873"/>
                  <a:gd name="connsiteX1" fmla="*/ 247637 w 247636"/>
                  <a:gd name="connsiteY1" fmla="*/ 34669 h 222873"/>
                  <a:gd name="connsiteX2" fmla="*/ 247637 w 247636"/>
                  <a:gd name="connsiteY2" fmla="*/ 19811 h 222873"/>
                  <a:gd name="connsiteX3" fmla="*/ 227826 w 247636"/>
                  <a:gd name="connsiteY3" fmla="*/ 0 h 222873"/>
                  <a:gd name="connsiteX4" fmla="*/ 19811 w 247636"/>
                  <a:gd name="connsiteY4" fmla="*/ 0 h 222873"/>
                  <a:gd name="connsiteX5" fmla="*/ 0 w 247636"/>
                  <a:gd name="connsiteY5" fmla="*/ 19811 h 222873"/>
                  <a:gd name="connsiteX6" fmla="*/ 0 w 247636"/>
                  <a:gd name="connsiteY6" fmla="*/ 153535 h 222873"/>
                  <a:gd name="connsiteX7" fmla="*/ 19811 w 247636"/>
                  <a:gd name="connsiteY7" fmla="*/ 173346 h 222873"/>
                  <a:gd name="connsiteX8" fmla="*/ 49527 w 247636"/>
                  <a:gd name="connsiteY8" fmla="*/ 173346 h 222873"/>
                  <a:gd name="connsiteX9" fmla="*/ 49527 w 247636"/>
                  <a:gd name="connsiteY9" fmla="*/ 222873 h 222873"/>
                  <a:gd name="connsiteX10" fmla="*/ 99055 w 247636"/>
                  <a:gd name="connsiteY10" fmla="*/ 173346 h 222873"/>
                  <a:gd name="connsiteX11" fmla="*/ 128771 w 247636"/>
                  <a:gd name="connsiteY11" fmla="*/ 173346 h 222873"/>
                  <a:gd name="connsiteX12" fmla="*/ 128771 w 247636"/>
                  <a:gd name="connsiteY12" fmla="*/ 74291 h 222873"/>
                  <a:gd name="connsiteX13" fmla="*/ 168393 w 247636"/>
                  <a:gd name="connsiteY13" fmla="*/ 34669 h 22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7636" h="222873">
                    <a:moveTo>
                      <a:pt x="168393" y="34669"/>
                    </a:moveTo>
                    <a:lnTo>
                      <a:pt x="247637" y="34669"/>
                    </a:lnTo>
                    <a:lnTo>
                      <a:pt x="247637" y="19811"/>
                    </a:lnTo>
                    <a:cubicBezTo>
                      <a:pt x="247637" y="8915"/>
                      <a:pt x="238722" y="0"/>
                      <a:pt x="227826" y="0"/>
                    </a:cubicBezTo>
                    <a:lnTo>
                      <a:pt x="19811" y="0"/>
                    </a:lnTo>
                    <a:cubicBezTo>
                      <a:pt x="8915" y="0"/>
                      <a:pt x="0" y="8915"/>
                      <a:pt x="0" y="19811"/>
                    </a:cubicBezTo>
                    <a:lnTo>
                      <a:pt x="0" y="153535"/>
                    </a:lnTo>
                    <a:cubicBezTo>
                      <a:pt x="0" y="164431"/>
                      <a:pt x="8915" y="173346"/>
                      <a:pt x="19811" y="173346"/>
                    </a:cubicBezTo>
                    <a:lnTo>
                      <a:pt x="49527" y="173346"/>
                    </a:lnTo>
                    <a:lnTo>
                      <a:pt x="49527" y="222873"/>
                    </a:lnTo>
                    <a:lnTo>
                      <a:pt x="99055" y="173346"/>
                    </a:lnTo>
                    <a:lnTo>
                      <a:pt x="128771" y="173346"/>
                    </a:lnTo>
                    <a:lnTo>
                      <a:pt x="128771" y="74291"/>
                    </a:lnTo>
                    <a:cubicBezTo>
                      <a:pt x="128771" y="52499"/>
                      <a:pt x="146601" y="34669"/>
                      <a:pt x="168393" y="3466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3D0F59D-E4A4-4B28-AA21-692BCB472B53}"/>
                  </a:ext>
                </a:extLst>
              </p:cNvPr>
              <p:cNvSpPr/>
              <p:nvPr/>
            </p:nvSpPr>
            <p:spPr>
              <a:xfrm>
                <a:off x="3440414" y="3107072"/>
                <a:ext cx="247637" cy="222873"/>
              </a:xfrm>
              <a:custGeom>
                <a:avLst/>
                <a:gdLst>
                  <a:gd name="connsiteX0" fmla="*/ 227826 w 247636"/>
                  <a:gd name="connsiteY0" fmla="*/ 0 h 222873"/>
                  <a:gd name="connsiteX1" fmla="*/ 19811 w 247636"/>
                  <a:gd name="connsiteY1" fmla="*/ 0 h 222873"/>
                  <a:gd name="connsiteX2" fmla="*/ 0 w 247636"/>
                  <a:gd name="connsiteY2" fmla="*/ 19811 h 222873"/>
                  <a:gd name="connsiteX3" fmla="*/ 0 w 247636"/>
                  <a:gd name="connsiteY3" fmla="*/ 153535 h 222873"/>
                  <a:gd name="connsiteX4" fmla="*/ 19811 w 247636"/>
                  <a:gd name="connsiteY4" fmla="*/ 173346 h 222873"/>
                  <a:gd name="connsiteX5" fmla="*/ 148582 w 247636"/>
                  <a:gd name="connsiteY5" fmla="*/ 173346 h 222873"/>
                  <a:gd name="connsiteX6" fmla="*/ 198110 w 247636"/>
                  <a:gd name="connsiteY6" fmla="*/ 222873 h 222873"/>
                  <a:gd name="connsiteX7" fmla="*/ 198110 w 247636"/>
                  <a:gd name="connsiteY7" fmla="*/ 173346 h 222873"/>
                  <a:gd name="connsiteX8" fmla="*/ 227826 w 247636"/>
                  <a:gd name="connsiteY8" fmla="*/ 173346 h 222873"/>
                  <a:gd name="connsiteX9" fmla="*/ 247637 w 247636"/>
                  <a:gd name="connsiteY9" fmla="*/ 153535 h 222873"/>
                  <a:gd name="connsiteX10" fmla="*/ 247637 w 247636"/>
                  <a:gd name="connsiteY10" fmla="*/ 19811 h 222873"/>
                  <a:gd name="connsiteX11" fmla="*/ 227826 w 247636"/>
                  <a:gd name="connsiteY11" fmla="*/ 0 h 22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7636" h="222873">
                    <a:moveTo>
                      <a:pt x="227826" y="0"/>
                    </a:moveTo>
                    <a:lnTo>
                      <a:pt x="19811" y="0"/>
                    </a:lnTo>
                    <a:cubicBezTo>
                      <a:pt x="8915" y="0"/>
                      <a:pt x="0" y="8915"/>
                      <a:pt x="0" y="19811"/>
                    </a:cubicBezTo>
                    <a:lnTo>
                      <a:pt x="0" y="153535"/>
                    </a:lnTo>
                    <a:cubicBezTo>
                      <a:pt x="0" y="164431"/>
                      <a:pt x="8915" y="173346"/>
                      <a:pt x="19811" y="173346"/>
                    </a:cubicBezTo>
                    <a:lnTo>
                      <a:pt x="148582" y="173346"/>
                    </a:lnTo>
                    <a:lnTo>
                      <a:pt x="198110" y="222873"/>
                    </a:lnTo>
                    <a:lnTo>
                      <a:pt x="198110" y="173346"/>
                    </a:lnTo>
                    <a:lnTo>
                      <a:pt x="227826" y="173346"/>
                    </a:lnTo>
                    <a:cubicBezTo>
                      <a:pt x="238722" y="173346"/>
                      <a:pt x="247637" y="164431"/>
                      <a:pt x="247637" y="153535"/>
                    </a:cubicBezTo>
                    <a:lnTo>
                      <a:pt x="247637" y="19811"/>
                    </a:lnTo>
                    <a:cubicBezTo>
                      <a:pt x="247637" y="8915"/>
                      <a:pt x="238722" y="0"/>
                      <a:pt x="227826" y="0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A39C5C-E59B-4A36-9CD5-1596C2EFE5C9}"/>
                </a:ext>
              </a:extLst>
            </p:cNvPr>
            <p:cNvGrpSpPr/>
            <p:nvPr/>
          </p:nvGrpSpPr>
          <p:grpSpPr>
            <a:xfrm>
              <a:off x="1957393" y="1318009"/>
              <a:ext cx="2976919" cy="970270"/>
              <a:chOff x="22568" y="4864364"/>
              <a:chExt cx="2097565" cy="97027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8E9226-B781-4F5A-91AB-1FDCF6F70E8C}"/>
                  </a:ext>
                </a:extLst>
              </p:cNvPr>
              <p:cNvSpPr txBox="1"/>
              <p:nvPr/>
            </p:nvSpPr>
            <p:spPr>
              <a:xfrm>
                <a:off x="22568" y="5349877"/>
                <a:ext cx="2097565" cy="484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sz="1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(Talent &amp; Capability)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7B36CC-AB52-4FC3-8B24-B93B2D14DA48}"/>
                  </a:ext>
                </a:extLst>
              </p:cNvPr>
              <p:cNvSpPr txBox="1"/>
              <p:nvPr/>
            </p:nvSpPr>
            <p:spPr>
              <a:xfrm>
                <a:off x="350992" y="4864364"/>
                <a:ext cx="1390126" cy="53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sz="1600" b="1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人才與能力</a:t>
                </a:r>
                <a:endPara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8E03E08-0887-45C0-AE6B-F06D3CA17373}"/>
                </a:ext>
              </a:extLst>
            </p:cNvPr>
            <p:cNvGrpSpPr/>
            <p:nvPr/>
          </p:nvGrpSpPr>
          <p:grpSpPr>
            <a:xfrm>
              <a:off x="5579922" y="1318009"/>
              <a:ext cx="2789723" cy="915361"/>
              <a:chOff x="90858" y="4864364"/>
              <a:chExt cx="1965665" cy="915361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9090656-D551-4F7E-B0C5-CA4D3C2A0E4E}"/>
                  </a:ext>
                </a:extLst>
              </p:cNvPr>
              <p:cNvSpPr txBox="1"/>
              <p:nvPr/>
            </p:nvSpPr>
            <p:spPr>
              <a:xfrm>
                <a:off x="90858" y="5294969"/>
                <a:ext cx="1965665" cy="484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sz="1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(Data Management)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B9E7B9-3238-4F05-BEE8-157DA6A4AF78}"/>
                  </a:ext>
                </a:extLst>
              </p:cNvPr>
              <p:cNvSpPr txBox="1"/>
              <p:nvPr/>
            </p:nvSpPr>
            <p:spPr>
              <a:xfrm>
                <a:off x="350992" y="4864364"/>
                <a:ext cx="1390126" cy="53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sz="1600" b="1" dirty="0">
                    <a:solidFill>
                      <a:srgbClr val="00B0F0">
                        <a:lumMod val="75000"/>
                      </a:srgbClr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 </a:t>
                </a:r>
                <a:r>
                  <a:rPr lang="en-US" sz="1600" b="1" dirty="0" err="1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數據管理</a:t>
                </a:r>
                <a:endParaRPr lang="en-US" sz="16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E133F4C-163D-4C55-B329-7441D2CF85AC}"/>
                </a:ext>
              </a:extLst>
            </p:cNvPr>
            <p:cNvGrpSpPr/>
            <p:nvPr/>
          </p:nvGrpSpPr>
          <p:grpSpPr>
            <a:xfrm>
              <a:off x="284044" y="5292572"/>
              <a:ext cx="3101062" cy="1017985"/>
              <a:chOff x="31554" y="4701648"/>
              <a:chExt cx="2185037" cy="1017985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F7FDD0F-87C1-42E1-AE3D-106BE8D1AA72}"/>
                  </a:ext>
                </a:extLst>
              </p:cNvPr>
              <p:cNvSpPr txBox="1"/>
              <p:nvPr/>
            </p:nvSpPr>
            <p:spPr>
              <a:xfrm>
                <a:off x="31554" y="5234878"/>
                <a:ext cx="2185037" cy="484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sz="1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(Organization &amp; Culture)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6127BF-328C-4F29-ADE2-A2ADA77491DD}"/>
                  </a:ext>
                </a:extLst>
              </p:cNvPr>
              <p:cNvSpPr txBox="1"/>
              <p:nvPr/>
            </p:nvSpPr>
            <p:spPr>
              <a:xfrm>
                <a:off x="350992" y="4701648"/>
                <a:ext cx="1390126" cy="53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sz="16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 </a:t>
                </a:r>
                <a:r>
                  <a:rPr lang="en-US" sz="1600" b="1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組織與文化</a:t>
                </a:r>
                <a:endPara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990A62E-BAB6-4F0B-A0ED-FAA809AD3554}"/>
                </a:ext>
              </a:extLst>
            </p:cNvPr>
            <p:cNvGrpSpPr/>
            <p:nvPr/>
          </p:nvGrpSpPr>
          <p:grpSpPr>
            <a:xfrm>
              <a:off x="3838462" y="5292572"/>
              <a:ext cx="2830621" cy="1009664"/>
              <a:chOff x="51852" y="4701648"/>
              <a:chExt cx="1994482" cy="1009664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829E242-5714-48E8-8622-6AC630A276AC}"/>
                  </a:ext>
                </a:extLst>
              </p:cNvPr>
              <p:cNvSpPr txBox="1"/>
              <p:nvPr/>
            </p:nvSpPr>
            <p:spPr>
              <a:xfrm>
                <a:off x="51852" y="5226556"/>
                <a:ext cx="1994482" cy="484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sz="1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(Technology &amp; Tooling)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973BD9C-20C5-445D-8DD3-25151EFB8361}"/>
                  </a:ext>
                </a:extLst>
              </p:cNvPr>
              <p:cNvSpPr txBox="1"/>
              <p:nvPr/>
            </p:nvSpPr>
            <p:spPr>
              <a:xfrm>
                <a:off x="350992" y="4701648"/>
                <a:ext cx="1390126" cy="53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sz="1600" b="1" dirty="0" err="1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科技與工具</a:t>
                </a:r>
                <a:endParaRPr 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8D71215-3B54-4EB8-B9CE-025D7BD90E03}"/>
                </a:ext>
              </a:extLst>
            </p:cNvPr>
            <p:cNvGrpSpPr/>
            <p:nvPr/>
          </p:nvGrpSpPr>
          <p:grpSpPr>
            <a:xfrm>
              <a:off x="7013446" y="5292572"/>
              <a:ext cx="3727286" cy="1017545"/>
              <a:chOff x="-180980" y="4701648"/>
              <a:chExt cx="2626281" cy="1017545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FC74092-45B2-4515-91A8-25EB9781CBAF}"/>
                  </a:ext>
                </a:extLst>
              </p:cNvPr>
              <p:cNvSpPr txBox="1"/>
              <p:nvPr/>
            </p:nvSpPr>
            <p:spPr>
              <a:xfrm>
                <a:off x="-180980" y="5234437"/>
                <a:ext cx="2626281" cy="484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sz="1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(Strategy &amp; Implementation)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A44B99B-D40C-466B-AE44-E3DEA9BB492A}"/>
                  </a:ext>
                </a:extLst>
              </p:cNvPr>
              <p:cNvSpPr txBox="1"/>
              <p:nvPr/>
            </p:nvSpPr>
            <p:spPr>
              <a:xfrm>
                <a:off x="350992" y="4701648"/>
                <a:ext cx="1390126" cy="53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sz="1600" b="1" dirty="0" err="1">
                    <a:solidFill>
                      <a:srgbClr val="FFC000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策略與執行</a:t>
                </a:r>
                <a:endParaRPr lang="en-US" sz="1600" b="1" dirty="0">
                  <a:solidFill>
                    <a:srgbClr val="FFC000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</p:grpSp>
        <p:pic>
          <p:nvPicPr>
            <p:cNvPr id="82" name="Graphic 81" descr="Megaphone">
              <a:extLst>
                <a:ext uri="{FF2B5EF4-FFF2-40B4-BE49-F238E27FC236}">
                  <a16:creationId xmlns:a16="http://schemas.microsoft.com/office/drawing/2014/main" id="{59BA6EEA-EDF8-4519-BF64-E1981A1A6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03698" y="2848013"/>
              <a:ext cx="723718" cy="72371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AF23C8F-1E35-47B8-91BB-B70CB1D0ABD7}"/>
              </a:ext>
            </a:extLst>
          </p:cNvPr>
          <p:cNvGrpSpPr/>
          <p:nvPr/>
        </p:nvGrpSpPr>
        <p:grpSpPr>
          <a:xfrm>
            <a:off x="1" y="-2963"/>
            <a:ext cx="182609" cy="623994"/>
            <a:chOff x="0" y="-3951"/>
            <a:chExt cx="243479" cy="83199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F57F739-5792-41C4-A59A-D038E9628492}"/>
                </a:ext>
              </a:extLst>
            </p:cNvPr>
            <p:cNvSpPr/>
            <p:nvPr/>
          </p:nvSpPr>
          <p:spPr>
            <a:xfrm>
              <a:off x="0" y="-3951"/>
              <a:ext cx="101600" cy="8319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4C99AA79-7D72-4AF6-B0C9-CC9A70B0AA39}"/>
                </a:ext>
              </a:extLst>
            </p:cNvPr>
            <p:cNvSpPr/>
            <p:nvPr/>
          </p:nvSpPr>
          <p:spPr>
            <a:xfrm rot="5400000">
              <a:off x="22707" y="309836"/>
              <a:ext cx="237126" cy="20441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9" name="標題 1">
            <a:extLst>
              <a:ext uri="{FF2B5EF4-FFF2-40B4-BE49-F238E27FC236}">
                <a16:creationId xmlns:a16="http://schemas.microsoft.com/office/drawing/2014/main" id="{66DC1318-4FDF-8D4F-BF32-CC9C734BF67E}"/>
              </a:ext>
            </a:extLst>
          </p:cNvPr>
          <p:cNvSpPr txBox="1">
            <a:spLocks/>
          </p:cNvSpPr>
          <p:nvPr/>
        </p:nvSpPr>
        <p:spPr bwMode="auto">
          <a:xfrm>
            <a:off x="1457099" y="54545"/>
            <a:ext cx="6385322" cy="62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9pPr>
          </a:lstStyle>
          <a:p>
            <a:r>
              <a:rPr lang="zh-TW" altLang="en-US" b="1" kern="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數位轉型</a:t>
            </a:r>
            <a:endParaRPr lang="zh-TW" altLang="en-US" b="1" kern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ED7B5E00-D245-A64F-81E2-46EB35BA668E}"/>
              </a:ext>
            </a:extLst>
          </p:cNvPr>
          <p:cNvSpPr txBox="1">
            <a:spLocks/>
          </p:cNvSpPr>
          <p:nvPr/>
        </p:nvSpPr>
        <p:spPr>
          <a:xfrm>
            <a:off x="77760" y="484884"/>
            <a:ext cx="914400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Transformation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1705DF-A21F-FA4C-874C-6F26CA985244}"/>
              </a:ext>
            </a:extLst>
          </p:cNvPr>
          <p:cNvSpPr/>
          <p:nvPr/>
        </p:nvSpPr>
        <p:spPr>
          <a:xfrm>
            <a:off x="152401" y="897692"/>
            <a:ext cx="85240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數位轉型指的是</a:t>
            </a:r>
            <a:r>
              <a:rPr lang="zh-TW" altLang="en-US" sz="20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技術與思維的數位化過程</a:t>
            </a:r>
            <a:r>
              <a:rPr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，在</a:t>
            </a:r>
            <a:r>
              <a:rPr lang="zh-TW" altLang="en-US" sz="20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營運流程</a:t>
            </a:r>
            <a:r>
              <a:rPr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、</a:t>
            </a:r>
            <a:r>
              <a:rPr lang="zh-TW" altLang="en-US" sz="20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顧客體驗</a:t>
            </a:r>
            <a:r>
              <a:rPr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及</a:t>
            </a:r>
            <a:r>
              <a:rPr lang="zh-TW" altLang="en-US" sz="20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商業模式</a:t>
            </a:r>
            <a:r>
              <a:rPr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等策略中結合數位科技，除了提升工作效率之外也能創造全新的價值，</a:t>
            </a:r>
            <a:r>
              <a:rPr lang="zh-TW" altLang="en-US" sz="20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增加市場的競爭力</a:t>
            </a:r>
            <a:r>
              <a:rPr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，數位轉型通常包含以下</a:t>
            </a:r>
            <a:r>
              <a:rPr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</a:t>
            </a:r>
            <a:r>
              <a:rPr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大層面：</a:t>
            </a:r>
            <a:endParaRPr lang="en-US" altLang="zh-TW" sz="20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5540242A-CFCA-2C44-8468-906A94F54B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404" y="-2963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2" descr="Digital Transformation banner, concept illustration, production vector icon set.">
            <a:extLst>
              <a:ext uri="{FF2B5EF4-FFF2-40B4-BE49-F238E27FC236}">
                <a16:creationId xmlns:a16="http://schemas.microsoft.com/office/drawing/2014/main" id="{7B752714-F589-6F48-8B35-BA7AEA88A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" t="3967" r="3967" b="5019"/>
          <a:stretch/>
        </p:blipFill>
        <p:spPr bwMode="auto">
          <a:xfrm>
            <a:off x="7037338" y="1839265"/>
            <a:ext cx="2087079" cy="20910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541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D395501-6C49-40A1-85FE-898C20F9A5DA}"/>
              </a:ext>
            </a:extLst>
          </p:cNvPr>
          <p:cNvSpPr>
            <a:spLocks/>
          </p:cNvSpPr>
          <p:nvPr/>
        </p:nvSpPr>
        <p:spPr bwMode="auto">
          <a:xfrm>
            <a:off x="4995915" y="1232147"/>
            <a:ext cx="988821" cy="551560"/>
          </a:xfrm>
          <a:custGeom>
            <a:avLst/>
            <a:gdLst>
              <a:gd name="T0" fmla="*/ 2379 w 4315"/>
              <a:gd name="T1" fmla="*/ 91 h 2409"/>
              <a:gd name="T2" fmla="*/ 4315 w 4315"/>
              <a:gd name="T3" fmla="*/ 542 h 2409"/>
              <a:gd name="T4" fmla="*/ 3528 w 4315"/>
              <a:gd name="T5" fmla="*/ 1558 h 2409"/>
              <a:gd name="T6" fmla="*/ 2502 w 4315"/>
              <a:gd name="T7" fmla="*/ 1403 h 2409"/>
              <a:gd name="T8" fmla="*/ 1300 w 4315"/>
              <a:gd name="T9" fmla="*/ 2409 h 2409"/>
              <a:gd name="T10" fmla="*/ 0 w 4315"/>
              <a:gd name="T11" fmla="*/ 2160 h 2409"/>
              <a:gd name="T12" fmla="*/ 2080 w 4315"/>
              <a:gd name="T13" fmla="*/ 146 h 2409"/>
              <a:gd name="T14" fmla="*/ 2228 w 4315"/>
              <a:gd name="T15" fmla="*/ 114 h 2409"/>
              <a:gd name="T16" fmla="*/ 2379 w 4315"/>
              <a:gd name="T17" fmla="*/ 91 h 2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15" h="2409">
                <a:moveTo>
                  <a:pt x="2379" y="91"/>
                </a:moveTo>
                <a:cubicBezTo>
                  <a:pt x="3081" y="0"/>
                  <a:pt x="3762" y="175"/>
                  <a:pt x="4315" y="542"/>
                </a:cubicBezTo>
                <a:cubicBezTo>
                  <a:pt x="3528" y="1558"/>
                  <a:pt x="3528" y="1558"/>
                  <a:pt x="3528" y="1558"/>
                </a:cubicBezTo>
                <a:cubicBezTo>
                  <a:pt x="3224" y="1399"/>
                  <a:pt x="2866" y="1336"/>
                  <a:pt x="2502" y="1403"/>
                </a:cubicBezTo>
                <a:cubicBezTo>
                  <a:pt x="1933" y="1508"/>
                  <a:pt x="1491" y="1904"/>
                  <a:pt x="1300" y="2409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267" y="1187"/>
                  <a:pt x="1044" y="394"/>
                  <a:pt x="2080" y="146"/>
                </a:cubicBezTo>
                <a:cubicBezTo>
                  <a:pt x="2129" y="134"/>
                  <a:pt x="2178" y="124"/>
                  <a:pt x="2228" y="114"/>
                </a:cubicBezTo>
                <a:cubicBezTo>
                  <a:pt x="2279" y="105"/>
                  <a:pt x="2329" y="97"/>
                  <a:pt x="2379" y="9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05AAB95A-A503-4C12-A761-224B93806BD0}"/>
              </a:ext>
            </a:extLst>
          </p:cNvPr>
          <p:cNvSpPr>
            <a:spLocks/>
          </p:cNvSpPr>
          <p:nvPr/>
        </p:nvSpPr>
        <p:spPr bwMode="auto">
          <a:xfrm>
            <a:off x="4968663" y="1826009"/>
            <a:ext cx="738667" cy="772834"/>
          </a:xfrm>
          <a:custGeom>
            <a:avLst/>
            <a:gdLst>
              <a:gd name="T0" fmla="*/ 2982 w 3223"/>
              <a:gd name="T1" fmla="*/ 1966 h 3373"/>
              <a:gd name="T2" fmla="*/ 3220 w 3223"/>
              <a:gd name="T3" fmla="*/ 3258 h 3373"/>
              <a:gd name="T4" fmla="*/ 3223 w 3223"/>
              <a:gd name="T5" fmla="*/ 3276 h 3373"/>
              <a:gd name="T6" fmla="*/ 1193 w 3223"/>
              <a:gd name="T7" fmla="*/ 2760 h 3373"/>
              <a:gd name="T8" fmla="*/ 955 w 3223"/>
              <a:gd name="T9" fmla="*/ 2569 h 3373"/>
              <a:gd name="T10" fmla="*/ 60 w 3223"/>
              <a:gd name="T11" fmla="*/ 970 h 3373"/>
              <a:gd name="T12" fmla="*/ 55 w 3223"/>
              <a:gd name="T13" fmla="*/ 934 h 3373"/>
              <a:gd name="T14" fmla="*/ 50 w 3223"/>
              <a:gd name="T15" fmla="*/ 0 h 3373"/>
              <a:gd name="T16" fmla="*/ 1324 w 3223"/>
              <a:gd name="T17" fmla="*/ 244 h 3373"/>
              <a:gd name="T18" fmla="*/ 1345 w 3223"/>
              <a:gd name="T19" fmla="*/ 664 h 3373"/>
              <a:gd name="T20" fmla="*/ 2982 w 3223"/>
              <a:gd name="T21" fmla="*/ 1966 h 3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23" h="3373">
                <a:moveTo>
                  <a:pt x="2982" y="1966"/>
                </a:moveTo>
                <a:cubicBezTo>
                  <a:pt x="3220" y="3258"/>
                  <a:pt x="3220" y="3258"/>
                  <a:pt x="3220" y="3258"/>
                </a:cubicBezTo>
                <a:cubicBezTo>
                  <a:pt x="3223" y="3276"/>
                  <a:pt x="3223" y="3276"/>
                  <a:pt x="3223" y="3276"/>
                </a:cubicBezTo>
                <a:cubicBezTo>
                  <a:pt x="2482" y="3373"/>
                  <a:pt x="1762" y="3171"/>
                  <a:pt x="1193" y="2760"/>
                </a:cubicBezTo>
                <a:cubicBezTo>
                  <a:pt x="1111" y="2701"/>
                  <a:pt x="1032" y="2637"/>
                  <a:pt x="955" y="2569"/>
                </a:cubicBezTo>
                <a:cubicBezTo>
                  <a:pt x="505" y="2164"/>
                  <a:pt x="179" y="1612"/>
                  <a:pt x="60" y="970"/>
                </a:cubicBezTo>
                <a:cubicBezTo>
                  <a:pt x="58" y="958"/>
                  <a:pt x="57" y="946"/>
                  <a:pt x="55" y="934"/>
                </a:cubicBezTo>
                <a:cubicBezTo>
                  <a:pt x="0" y="617"/>
                  <a:pt x="1" y="302"/>
                  <a:pt x="50" y="0"/>
                </a:cubicBezTo>
                <a:cubicBezTo>
                  <a:pt x="1324" y="244"/>
                  <a:pt x="1324" y="244"/>
                  <a:pt x="1324" y="244"/>
                </a:cubicBezTo>
                <a:cubicBezTo>
                  <a:pt x="1313" y="381"/>
                  <a:pt x="1319" y="522"/>
                  <a:pt x="1345" y="664"/>
                </a:cubicBezTo>
                <a:cubicBezTo>
                  <a:pt x="1491" y="1456"/>
                  <a:pt x="2199" y="2002"/>
                  <a:pt x="2982" y="19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FE6583A6-25F1-4A9C-B6B7-FEFDD1B7CDAA}"/>
              </a:ext>
            </a:extLst>
          </p:cNvPr>
          <p:cNvSpPr>
            <a:spLocks/>
          </p:cNvSpPr>
          <p:nvPr/>
        </p:nvSpPr>
        <p:spPr bwMode="auto">
          <a:xfrm>
            <a:off x="5750039" y="2076163"/>
            <a:ext cx="482411" cy="477937"/>
          </a:xfrm>
          <a:custGeom>
            <a:avLst/>
            <a:gdLst>
              <a:gd name="T0" fmla="*/ 920 w 2105"/>
              <a:gd name="T1" fmla="*/ 0 h 2087"/>
              <a:gd name="T2" fmla="*/ 2105 w 2105"/>
              <a:gd name="T3" fmla="*/ 563 h 2087"/>
              <a:gd name="T4" fmla="*/ 240 w 2105"/>
              <a:gd name="T5" fmla="*/ 2087 h 2087"/>
              <a:gd name="T6" fmla="*/ 238 w 2105"/>
              <a:gd name="T7" fmla="*/ 2087 h 2087"/>
              <a:gd name="T8" fmla="*/ 238 w 2105"/>
              <a:gd name="T9" fmla="*/ 2087 h 2087"/>
              <a:gd name="T10" fmla="*/ 0 w 2105"/>
              <a:gd name="T11" fmla="*/ 795 h 2087"/>
              <a:gd name="T12" fmla="*/ 920 w 2105"/>
              <a:gd name="T13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05" h="2087">
                <a:moveTo>
                  <a:pt x="920" y="0"/>
                </a:moveTo>
                <a:cubicBezTo>
                  <a:pt x="2105" y="563"/>
                  <a:pt x="2105" y="563"/>
                  <a:pt x="2105" y="563"/>
                </a:cubicBezTo>
                <a:cubicBezTo>
                  <a:pt x="1742" y="1295"/>
                  <a:pt x="1077" y="1867"/>
                  <a:pt x="240" y="2087"/>
                </a:cubicBezTo>
                <a:cubicBezTo>
                  <a:pt x="239" y="2087"/>
                  <a:pt x="238" y="2087"/>
                  <a:pt x="238" y="2087"/>
                </a:cubicBezTo>
                <a:cubicBezTo>
                  <a:pt x="238" y="2087"/>
                  <a:pt x="238" y="2087"/>
                  <a:pt x="238" y="2087"/>
                </a:cubicBezTo>
                <a:cubicBezTo>
                  <a:pt x="0" y="795"/>
                  <a:pt x="0" y="795"/>
                  <a:pt x="0" y="795"/>
                </a:cubicBezTo>
                <a:cubicBezTo>
                  <a:pt x="409" y="660"/>
                  <a:pt x="735" y="368"/>
                  <a:pt x="92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55E21663-55FC-4414-98A7-415ECEA167D4}"/>
              </a:ext>
            </a:extLst>
          </p:cNvPr>
          <p:cNvSpPr>
            <a:spLocks/>
          </p:cNvSpPr>
          <p:nvPr/>
        </p:nvSpPr>
        <p:spPr bwMode="auto">
          <a:xfrm>
            <a:off x="5882641" y="1406645"/>
            <a:ext cx="419364" cy="705719"/>
          </a:xfrm>
          <a:custGeom>
            <a:avLst/>
            <a:gdLst>
              <a:gd name="T0" fmla="*/ 0 w 1830"/>
              <a:gd name="T1" fmla="*/ 1035 h 3079"/>
              <a:gd name="T2" fmla="*/ 802 w 1830"/>
              <a:gd name="T3" fmla="*/ 0 h 3079"/>
              <a:gd name="T4" fmla="*/ 1783 w 1830"/>
              <a:gd name="T5" fmla="*/ 1674 h 3079"/>
              <a:gd name="T6" fmla="*/ 1798 w 1830"/>
              <a:gd name="T7" fmla="*/ 1766 h 3079"/>
              <a:gd name="T8" fmla="*/ 1802 w 1830"/>
              <a:gd name="T9" fmla="*/ 1793 h 3079"/>
              <a:gd name="T10" fmla="*/ 1811 w 1830"/>
              <a:gd name="T11" fmla="*/ 1860 h 3079"/>
              <a:gd name="T12" fmla="*/ 1816 w 1830"/>
              <a:gd name="T13" fmla="*/ 1907 h 3079"/>
              <a:gd name="T14" fmla="*/ 1821 w 1830"/>
              <a:gd name="T15" fmla="*/ 1971 h 3079"/>
              <a:gd name="T16" fmla="*/ 1824 w 1830"/>
              <a:gd name="T17" fmla="*/ 2013 h 3079"/>
              <a:gd name="T18" fmla="*/ 1827 w 1830"/>
              <a:gd name="T19" fmla="*/ 2068 h 3079"/>
              <a:gd name="T20" fmla="*/ 1829 w 1830"/>
              <a:gd name="T21" fmla="*/ 2102 h 3079"/>
              <a:gd name="T22" fmla="*/ 1830 w 1830"/>
              <a:gd name="T23" fmla="*/ 2193 h 3079"/>
              <a:gd name="T24" fmla="*/ 1830 w 1830"/>
              <a:gd name="T25" fmla="*/ 2201 h 3079"/>
              <a:gd name="T26" fmla="*/ 1828 w 1830"/>
              <a:gd name="T27" fmla="*/ 2298 h 3079"/>
              <a:gd name="T28" fmla="*/ 1826 w 1830"/>
              <a:gd name="T29" fmla="*/ 2348 h 3079"/>
              <a:gd name="T30" fmla="*/ 1824 w 1830"/>
              <a:gd name="T31" fmla="*/ 2372 h 3079"/>
              <a:gd name="T32" fmla="*/ 1715 w 1830"/>
              <a:gd name="T33" fmla="*/ 3001 h 3079"/>
              <a:gd name="T34" fmla="*/ 1691 w 1830"/>
              <a:gd name="T35" fmla="*/ 3079 h 3079"/>
              <a:gd name="T36" fmla="*/ 484 w 1830"/>
              <a:gd name="T37" fmla="*/ 2506 h 3079"/>
              <a:gd name="T38" fmla="*/ 487 w 1830"/>
              <a:gd name="T39" fmla="*/ 1917 h 3079"/>
              <a:gd name="T40" fmla="*/ 0 w 1830"/>
              <a:gd name="T41" fmla="*/ 1035 h 3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30" h="3079">
                <a:moveTo>
                  <a:pt x="0" y="1035"/>
                </a:moveTo>
                <a:cubicBezTo>
                  <a:pt x="802" y="0"/>
                  <a:pt x="802" y="0"/>
                  <a:pt x="802" y="0"/>
                </a:cubicBezTo>
                <a:cubicBezTo>
                  <a:pt x="1298" y="411"/>
                  <a:pt x="1658" y="991"/>
                  <a:pt x="1783" y="1674"/>
                </a:cubicBezTo>
                <a:cubicBezTo>
                  <a:pt x="1789" y="1705"/>
                  <a:pt x="1794" y="1736"/>
                  <a:pt x="1798" y="1766"/>
                </a:cubicBezTo>
                <a:cubicBezTo>
                  <a:pt x="1800" y="1775"/>
                  <a:pt x="1801" y="1784"/>
                  <a:pt x="1802" y="1793"/>
                </a:cubicBezTo>
                <a:cubicBezTo>
                  <a:pt x="1805" y="1816"/>
                  <a:pt x="1808" y="1838"/>
                  <a:pt x="1811" y="1860"/>
                </a:cubicBezTo>
                <a:cubicBezTo>
                  <a:pt x="1812" y="1876"/>
                  <a:pt x="1814" y="1892"/>
                  <a:pt x="1816" y="1907"/>
                </a:cubicBezTo>
                <a:cubicBezTo>
                  <a:pt x="1818" y="1929"/>
                  <a:pt x="1820" y="1950"/>
                  <a:pt x="1821" y="1971"/>
                </a:cubicBezTo>
                <a:cubicBezTo>
                  <a:pt x="1823" y="1985"/>
                  <a:pt x="1823" y="1999"/>
                  <a:pt x="1824" y="2013"/>
                </a:cubicBezTo>
                <a:cubicBezTo>
                  <a:pt x="1825" y="2031"/>
                  <a:pt x="1826" y="2050"/>
                  <a:pt x="1827" y="2068"/>
                </a:cubicBezTo>
                <a:cubicBezTo>
                  <a:pt x="1828" y="2079"/>
                  <a:pt x="1828" y="2090"/>
                  <a:pt x="1829" y="2102"/>
                </a:cubicBezTo>
                <a:cubicBezTo>
                  <a:pt x="1830" y="2132"/>
                  <a:pt x="1830" y="2162"/>
                  <a:pt x="1830" y="2193"/>
                </a:cubicBezTo>
                <a:cubicBezTo>
                  <a:pt x="1830" y="2196"/>
                  <a:pt x="1830" y="2198"/>
                  <a:pt x="1830" y="2201"/>
                </a:cubicBezTo>
                <a:cubicBezTo>
                  <a:pt x="1830" y="2234"/>
                  <a:pt x="1829" y="2266"/>
                  <a:pt x="1828" y="2298"/>
                </a:cubicBezTo>
                <a:cubicBezTo>
                  <a:pt x="1827" y="2315"/>
                  <a:pt x="1827" y="2331"/>
                  <a:pt x="1826" y="2348"/>
                </a:cubicBezTo>
                <a:cubicBezTo>
                  <a:pt x="1825" y="2356"/>
                  <a:pt x="1825" y="2364"/>
                  <a:pt x="1824" y="2372"/>
                </a:cubicBezTo>
                <a:cubicBezTo>
                  <a:pt x="1811" y="2588"/>
                  <a:pt x="1774" y="2798"/>
                  <a:pt x="1715" y="3001"/>
                </a:cubicBezTo>
                <a:cubicBezTo>
                  <a:pt x="1707" y="3027"/>
                  <a:pt x="1699" y="3053"/>
                  <a:pt x="1691" y="3079"/>
                </a:cubicBezTo>
                <a:cubicBezTo>
                  <a:pt x="484" y="2506"/>
                  <a:pt x="484" y="2506"/>
                  <a:pt x="484" y="2506"/>
                </a:cubicBezTo>
                <a:cubicBezTo>
                  <a:pt x="521" y="2317"/>
                  <a:pt x="524" y="2118"/>
                  <a:pt x="487" y="1917"/>
                </a:cubicBezTo>
                <a:cubicBezTo>
                  <a:pt x="422" y="1564"/>
                  <a:pt x="245" y="1261"/>
                  <a:pt x="0" y="103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AF57B642-2291-4EEA-BB36-56D02012CBF7}"/>
              </a:ext>
            </a:extLst>
          </p:cNvPr>
          <p:cNvSpPr>
            <a:spLocks/>
          </p:cNvSpPr>
          <p:nvPr/>
        </p:nvSpPr>
        <p:spPr bwMode="auto">
          <a:xfrm>
            <a:off x="8034780" y="2885605"/>
            <a:ext cx="526748" cy="242426"/>
          </a:xfrm>
          <a:custGeom>
            <a:avLst/>
            <a:gdLst>
              <a:gd name="T0" fmla="*/ 922 w 2298"/>
              <a:gd name="T1" fmla="*/ 1055 h 1058"/>
              <a:gd name="T2" fmla="*/ 0 w 2298"/>
              <a:gd name="T3" fmla="*/ 652 h 1058"/>
              <a:gd name="T4" fmla="*/ 485 w 2298"/>
              <a:gd name="T5" fmla="*/ 219 h 1058"/>
              <a:gd name="T6" fmla="*/ 982 w 2298"/>
              <a:gd name="T7" fmla="*/ 390 h 1058"/>
              <a:gd name="T8" fmla="*/ 1673 w 2298"/>
              <a:gd name="T9" fmla="*/ 0 h 1058"/>
              <a:gd name="T10" fmla="*/ 2298 w 2298"/>
              <a:gd name="T11" fmla="*/ 244 h 1058"/>
              <a:gd name="T12" fmla="*/ 1077 w 2298"/>
              <a:gd name="T13" fmla="*/ 1056 h 1058"/>
              <a:gd name="T14" fmla="*/ 1000 w 2298"/>
              <a:gd name="T15" fmla="*/ 1058 h 1058"/>
              <a:gd name="T16" fmla="*/ 922 w 2298"/>
              <a:gd name="T17" fmla="*/ 1055 h 1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8" h="1058">
                <a:moveTo>
                  <a:pt x="922" y="1055"/>
                </a:moveTo>
                <a:cubicBezTo>
                  <a:pt x="564" y="1036"/>
                  <a:pt x="241" y="886"/>
                  <a:pt x="0" y="652"/>
                </a:cubicBezTo>
                <a:cubicBezTo>
                  <a:pt x="485" y="219"/>
                  <a:pt x="485" y="219"/>
                  <a:pt x="485" y="219"/>
                </a:cubicBezTo>
                <a:cubicBezTo>
                  <a:pt x="622" y="326"/>
                  <a:pt x="795" y="390"/>
                  <a:pt x="982" y="390"/>
                </a:cubicBezTo>
                <a:cubicBezTo>
                  <a:pt x="1275" y="390"/>
                  <a:pt x="1532" y="234"/>
                  <a:pt x="1673" y="0"/>
                </a:cubicBezTo>
                <a:cubicBezTo>
                  <a:pt x="2298" y="244"/>
                  <a:pt x="2298" y="244"/>
                  <a:pt x="2298" y="244"/>
                </a:cubicBezTo>
                <a:cubicBezTo>
                  <a:pt x="2076" y="704"/>
                  <a:pt x="1616" y="1027"/>
                  <a:pt x="1077" y="1056"/>
                </a:cubicBezTo>
                <a:cubicBezTo>
                  <a:pt x="1051" y="1057"/>
                  <a:pt x="1026" y="1058"/>
                  <a:pt x="1000" y="1058"/>
                </a:cubicBezTo>
                <a:cubicBezTo>
                  <a:pt x="974" y="1058"/>
                  <a:pt x="948" y="1057"/>
                  <a:pt x="922" y="10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B8A55628-54B6-4537-94B2-42C372A0CE45}"/>
              </a:ext>
            </a:extLst>
          </p:cNvPr>
          <p:cNvSpPr>
            <a:spLocks/>
          </p:cNvSpPr>
          <p:nvPr/>
        </p:nvSpPr>
        <p:spPr bwMode="auto">
          <a:xfrm>
            <a:off x="8285342" y="2452818"/>
            <a:ext cx="312794" cy="440516"/>
          </a:xfrm>
          <a:custGeom>
            <a:avLst/>
            <a:gdLst>
              <a:gd name="T0" fmla="*/ 0 w 1364"/>
              <a:gd name="T1" fmla="*/ 675 h 1923"/>
              <a:gd name="T2" fmla="*/ 1 w 1364"/>
              <a:gd name="T3" fmla="*/ 9 h 1923"/>
              <a:gd name="T4" fmla="*/ 1 w 1364"/>
              <a:gd name="T5" fmla="*/ 0 h 1923"/>
              <a:gd name="T6" fmla="*/ 964 w 1364"/>
              <a:gd name="T7" fmla="*/ 443 h 1923"/>
              <a:gd name="T8" fmla="*/ 1065 w 1364"/>
              <a:gd name="T9" fmla="*/ 561 h 1923"/>
              <a:gd name="T10" fmla="*/ 1364 w 1364"/>
              <a:gd name="T11" fmla="*/ 1440 h 1923"/>
              <a:gd name="T12" fmla="*/ 1364 w 1364"/>
              <a:gd name="T13" fmla="*/ 1458 h 1923"/>
              <a:gd name="T14" fmla="*/ 1280 w 1364"/>
              <a:gd name="T15" fmla="*/ 1923 h 1923"/>
              <a:gd name="T16" fmla="*/ 667 w 1364"/>
              <a:gd name="T17" fmla="*/ 1685 h 1923"/>
              <a:gd name="T18" fmla="*/ 696 w 1364"/>
              <a:gd name="T19" fmla="*/ 1474 h 1923"/>
              <a:gd name="T20" fmla="*/ 0 w 1364"/>
              <a:gd name="T21" fmla="*/ 675 h 1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64" h="1923">
                <a:moveTo>
                  <a:pt x="0" y="675"/>
                </a:moveTo>
                <a:cubicBezTo>
                  <a:pt x="1" y="9"/>
                  <a:pt x="1" y="9"/>
                  <a:pt x="1" y="9"/>
                </a:cubicBezTo>
                <a:cubicBezTo>
                  <a:pt x="1" y="0"/>
                  <a:pt x="1" y="0"/>
                  <a:pt x="1" y="0"/>
                </a:cubicBezTo>
                <a:cubicBezTo>
                  <a:pt x="379" y="20"/>
                  <a:pt x="719" y="186"/>
                  <a:pt x="964" y="443"/>
                </a:cubicBezTo>
                <a:cubicBezTo>
                  <a:pt x="1000" y="481"/>
                  <a:pt x="1033" y="520"/>
                  <a:pt x="1065" y="561"/>
                </a:cubicBezTo>
                <a:cubicBezTo>
                  <a:pt x="1252" y="804"/>
                  <a:pt x="1364" y="1109"/>
                  <a:pt x="1364" y="1440"/>
                </a:cubicBezTo>
                <a:cubicBezTo>
                  <a:pt x="1364" y="1446"/>
                  <a:pt x="1364" y="1452"/>
                  <a:pt x="1364" y="1458"/>
                </a:cubicBezTo>
                <a:cubicBezTo>
                  <a:pt x="1361" y="1621"/>
                  <a:pt x="1332" y="1778"/>
                  <a:pt x="1280" y="1923"/>
                </a:cubicBezTo>
                <a:cubicBezTo>
                  <a:pt x="667" y="1685"/>
                  <a:pt x="667" y="1685"/>
                  <a:pt x="667" y="1685"/>
                </a:cubicBezTo>
                <a:cubicBezTo>
                  <a:pt x="686" y="1617"/>
                  <a:pt x="696" y="1547"/>
                  <a:pt x="696" y="1474"/>
                </a:cubicBezTo>
                <a:cubicBezTo>
                  <a:pt x="696" y="1066"/>
                  <a:pt x="393" y="729"/>
                  <a:pt x="0" y="67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EA38C70-8A0B-4078-96F4-3869C7AAC29D}"/>
              </a:ext>
            </a:extLst>
          </p:cNvPr>
          <p:cNvSpPr>
            <a:spLocks/>
          </p:cNvSpPr>
          <p:nvPr/>
        </p:nvSpPr>
        <p:spPr bwMode="auto">
          <a:xfrm>
            <a:off x="7989631" y="2454852"/>
            <a:ext cx="245273" cy="223715"/>
          </a:xfrm>
          <a:custGeom>
            <a:avLst/>
            <a:gdLst>
              <a:gd name="T0" fmla="*/ 539 w 1071"/>
              <a:gd name="T1" fmla="*/ 976 h 976"/>
              <a:gd name="T2" fmla="*/ 0 w 1071"/>
              <a:gd name="T3" fmla="*/ 587 h 976"/>
              <a:gd name="T4" fmla="*/ 1070 w 1071"/>
              <a:gd name="T5" fmla="*/ 0 h 976"/>
              <a:gd name="T6" fmla="*/ 1071 w 1071"/>
              <a:gd name="T7" fmla="*/ 0 h 976"/>
              <a:gd name="T8" fmla="*/ 1071 w 1071"/>
              <a:gd name="T9" fmla="*/ 0 h 976"/>
              <a:gd name="T10" fmla="*/ 1070 w 1071"/>
              <a:gd name="T11" fmla="*/ 666 h 976"/>
              <a:gd name="T12" fmla="*/ 539 w 1071"/>
              <a:gd name="T13" fmla="*/ 976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71" h="976">
                <a:moveTo>
                  <a:pt x="539" y="976"/>
                </a:moveTo>
                <a:cubicBezTo>
                  <a:pt x="0" y="587"/>
                  <a:pt x="0" y="587"/>
                  <a:pt x="0" y="587"/>
                </a:cubicBezTo>
                <a:cubicBezTo>
                  <a:pt x="248" y="256"/>
                  <a:pt x="632" y="32"/>
                  <a:pt x="1070" y="0"/>
                </a:cubicBezTo>
                <a:cubicBezTo>
                  <a:pt x="1070" y="0"/>
                  <a:pt x="1070" y="0"/>
                  <a:pt x="1071" y="0"/>
                </a:cubicBezTo>
                <a:cubicBezTo>
                  <a:pt x="1071" y="0"/>
                  <a:pt x="1071" y="0"/>
                  <a:pt x="1071" y="0"/>
                </a:cubicBezTo>
                <a:cubicBezTo>
                  <a:pt x="1070" y="666"/>
                  <a:pt x="1070" y="666"/>
                  <a:pt x="1070" y="666"/>
                </a:cubicBezTo>
                <a:cubicBezTo>
                  <a:pt x="854" y="695"/>
                  <a:pt x="665" y="811"/>
                  <a:pt x="539" y="976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82B7AF83-EDDD-4B6B-9466-F0E2065ACE49}"/>
              </a:ext>
            </a:extLst>
          </p:cNvPr>
          <p:cNvSpPr>
            <a:spLocks/>
          </p:cNvSpPr>
          <p:nvPr/>
        </p:nvSpPr>
        <p:spPr bwMode="auto">
          <a:xfrm>
            <a:off x="7922109" y="2632197"/>
            <a:ext cx="189955" cy="369740"/>
          </a:xfrm>
          <a:custGeom>
            <a:avLst/>
            <a:gdLst>
              <a:gd name="T0" fmla="*/ 830 w 830"/>
              <a:gd name="T1" fmla="*/ 1174 h 1615"/>
              <a:gd name="T2" fmla="*/ 336 w 830"/>
              <a:gd name="T3" fmla="*/ 1615 h 1615"/>
              <a:gd name="T4" fmla="*/ 1 w 830"/>
              <a:gd name="T5" fmla="*/ 691 h 1615"/>
              <a:gd name="T6" fmla="*/ 2 w 830"/>
              <a:gd name="T7" fmla="*/ 644 h 1615"/>
              <a:gd name="T8" fmla="*/ 3 w 830"/>
              <a:gd name="T9" fmla="*/ 630 h 1615"/>
              <a:gd name="T10" fmla="*/ 4 w 830"/>
              <a:gd name="T11" fmla="*/ 596 h 1615"/>
              <a:gd name="T12" fmla="*/ 6 w 830"/>
              <a:gd name="T13" fmla="*/ 572 h 1615"/>
              <a:gd name="T14" fmla="*/ 9 w 830"/>
              <a:gd name="T15" fmla="*/ 540 h 1615"/>
              <a:gd name="T16" fmla="*/ 12 w 830"/>
              <a:gd name="T17" fmla="*/ 519 h 1615"/>
              <a:gd name="T18" fmla="*/ 15 w 830"/>
              <a:gd name="T19" fmla="*/ 491 h 1615"/>
              <a:gd name="T20" fmla="*/ 18 w 830"/>
              <a:gd name="T21" fmla="*/ 474 h 1615"/>
              <a:gd name="T22" fmla="*/ 25 w 830"/>
              <a:gd name="T23" fmla="*/ 429 h 1615"/>
              <a:gd name="T24" fmla="*/ 26 w 830"/>
              <a:gd name="T25" fmla="*/ 424 h 1615"/>
              <a:gd name="T26" fmla="*/ 36 w 830"/>
              <a:gd name="T27" fmla="*/ 376 h 1615"/>
              <a:gd name="T28" fmla="*/ 42 w 830"/>
              <a:gd name="T29" fmla="*/ 352 h 1615"/>
              <a:gd name="T30" fmla="*/ 45 w 830"/>
              <a:gd name="T31" fmla="*/ 340 h 1615"/>
              <a:gd name="T32" fmla="*/ 157 w 830"/>
              <a:gd name="T33" fmla="*/ 36 h 1615"/>
              <a:gd name="T34" fmla="*/ 176 w 830"/>
              <a:gd name="T35" fmla="*/ 0 h 1615"/>
              <a:gd name="T36" fmla="*/ 725 w 830"/>
              <a:gd name="T37" fmla="*/ 396 h 1615"/>
              <a:gd name="T38" fmla="*/ 669 w 830"/>
              <a:gd name="T39" fmla="*/ 690 h 1615"/>
              <a:gd name="T40" fmla="*/ 830 w 830"/>
              <a:gd name="T41" fmla="*/ 1174 h 1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30" h="1615">
                <a:moveTo>
                  <a:pt x="830" y="1174"/>
                </a:moveTo>
                <a:cubicBezTo>
                  <a:pt x="336" y="1615"/>
                  <a:pt x="336" y="1615"/>
                  <a:pt x="336" y="1615"/>
                </a:cubicBezTo>
                <a:cubicBezTo>
                  <a:pt x="127" y="1365"/>
                  <a:pt x="0" y="1043"/>
                  <a:pt x="1" y="691"/>
                </a:cubicBezTo>
                <a:cubicBezTo>
                  <a:pt x="1" y="675"/>
                  <a:pt x="1" y="660"/>
                  <a:pt x="2" y="644"/>
                </a:cubicBezTo>
                <a:cubicBezTo>
                  <a:pt x="2" y="639"/>
                  <a:pt x="2" y="635"/>
                  <a:pt x="3" y="630"/>
                </a:cubicBezTo>
                <a:cubicBezTo>
                  <a:pt x="3" y="619"/>
                  <a:pt x="4" y="607"/>
                  <a:pt x="4" y="596"/>
                </a:cubicBezTo>
                <a:cubicBezTo>
                  <a:pt x="5" y="588"/>
                  <a:pt x="6" y="580"/>
                  <a:pt x="6" y="572"/>
                </a:cubicBezTo>
                <a:cubicBezTo>
                  <a:pt x="7" y="561"/>
                  <a:pt x="8" y="551"/>
                  <a:pt x="9" y="540"/>
                </a:cubicBezTo>
                <a:cubicBezTo>
                  <a:pt x="10" y="533"/>
                  <a:pt x="11" y="526"/>
                  <a:pt x="12" y="519"/>
                </a:cubicBezTo>
                <a:cubicBezTo>
                  <a:pt x="13" y="509"/>
                  <a:pt x="14" y="500"/>
                  <a:pt x="15" y="491"/>
                </a:cubicBezTo>
                <a:cubicBezTo>
                  <a:pt x="16" y="485"/>
                  <a:pt x="17" y="480"/>
                  <a:pt x="18" y="474"/>
                </a:cubicBezTo>
                <a:cubicBezTo>
                  <a:pt x="20" y="459"/>
                  <a:pt x="22" y="444"/>
                  <a:pt x="25" y="429"/>
                </a:cubicBezTo>
                <a:cubicBezTo>
                  <a:pt x="26" y="427"/>
                  <a:pt x="26" y="426"/>
                  <a:pt x="26" y="424"/>
                </a:cubicBezTo>
                <a:cubicBezTo>
                  <a:pt x="29" y="408"/>
                  <a:pt x="32" y="392"/>
                  <a:pt x="36" y="376"/>
                </a:cubicBezTo>
                <a:cubicBezTo>
                  <a:pt x="38" y="368"/>
                  <a:pt x="40" y="360"/>
                  <a:pt x="42" y="352"/>
                </a:cubicBezTo>
                <a:cubicBezTo>
                  <a:pt x="43" y="348"/>
                  <a:pt x="44" y="344"/>
                  <a:pt x="45" y="340"/>
                </a:cubicBezTo>
                <a:cubicBezTo>
                  <a:pt x="71" y="233"/>
                  <a:pt x="109" y="132"/>
                  <a:pt x="157" y="36"/>
                </a:cubicBezTo>
                <a:cubicBezTo>
                  <a:pt x="163" y="24"/>
                  <a:pt x="170" y="12"/>
                  <a:pt x="176" y="0"/>
                </a:cubicBezTo>
                <a:cubicBezTo>
                  <a:pt x="725" y="396"/>
                  <a:pt x="725" y="396"/>
                  <a:pt x="725" y="396"/>
                </a:cubicBezTo>
                <a:cubicBezTo>
                  <a:pt x="689" y="487"/>
                  <a:pt x="669" y="586"/>
                  <a:pt x="669" y="690"/>
                </a:cubicBezTo>
                <a:cubicBezTo>
                  <a:pt x="669" y="871"/>
                  <a:pt x="729" y="1039"/>
                  <a:pt x="830" y="117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EED2651C-710D-47CD-8E87-34DDF3B782C9}"/>
              </a:ext>
            </a:extLst>
          </p:cNvPr>
          <p:cNvSpPr>
            <a:spLocks/>
          </p:cNvSpPr>
          <p:nvPr/>
        </p:nvSpPr>
        <p:spPr bwMode="auto">
          <a:xfrm>
            <a:off x="6712827" y="3019427"/>
            <a:ext cx="275373" cy="536103"/>
          </a:xfrm>
          <a:custGeom>
            <a:avLst/>
            <a:gdLst>
              <a:gd name="T0" fmla="*/ 311 w 677"/>
              <a:gd name="T1" fmla="*/ 1318 h 1318"/>
              <a:gd name="T2" fmla="*/ 0 w 677"/>
              <a:gd name="T3" fmla="*/ 1225 h 1318"/>
              <a:gd name="T4" fmla="*/ 366 w 677"/>
              <a:gd name="T5" fmla="*/ 0 h 1318"/>
              <a:gd name="T6" fmla="*/ 677 w 677"/>
              <a:gd name="T7" fmla="*/ 93 h 1318"/>
              <a:gd name="T8" fmla="*/ 311 w 677"/>
              <a:gd name="T9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7" h="1318">
                <a:moveTo>
                  <a:pt x="311" y="1318"/>
                </a:moveTo>
                <a:lnTo>
                  <a:pt x="0" y="1225"/>
                </a:lnTo>
                <a:lnTo>
                  <a:pt x="366" y="0"/>
                </a:lnTo>
                <a:lnTo>
                  <a:pt x="677" y="93"/>
                </a:lnTo>
                <a:lnTo>
                  <a:pt x="311" y="1318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E3B2A68-805D-4A44-8C2F-1919A0B24C9E}"/>
              </a:ext>
            </a:extLst>
          </p:cNvPr>
          <p:cNvSpPr>
            <a:spLocks/>
          </p:cNvSpPr>
          <p:nvPr/>
        </p:nvSpPr>
        <p:spPr bwMode="auto">
          <a:xfrm>
            <a:off x="6921086" y="1940714"/>
            <a:ext cx="783003" cy="1158031"/>
          </a:xfrm>
          <a:custGeom>
            <a:avLst/>
            <a:gdLst>
              <a:gd name="T0" fmla="*/ 3031 w 3416"/>
              <a:gd name="T1" fmla="*/ 3032 h 5055"/>
              <a:gd name="T2" fmla="*/ 0 w 3416"/>
              <a:gd name="T3" fmla="*/ 4670 h 5055"/>
              <a:gd name="T4" fmla="*/ 1393 w 3416"/>
              <a:gd name="T5" fmla="*/ 0 h 5055"/>
              <a:gd name="T6" fmla="*/ 3031 w 3416"/>
              <a:gd name="T7" fmla="*/ 3032 h 5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16" h="5055">
                <a:moveTo>
                  <a:pt x="3031" y="3032"/>
                </a:moveTo>
                <a:cubicBezTo>
                  <a:pt x="2647" y="4322"/>
                  <a:pt x="1289" y="5055"/>
                  <a:pt x="0" y="4670"/>
                </a:cubicBezTo>
                <a:cubicBezTo>
                  <a:pt x="1393" y="0"/>
                  <a:pt x="1393" y="0"/>
                  <a:pt x="1393" y="0"/>
                </a:cubicBezTo>
                <a:cubicBezTo>
                  <a:pt x="2683" y="385"/>
                  <a:pt x="3416" y="1742"/>
                  <a:pt x="3031" y="303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7CE386F9-2011-4CF1-ACB6-067ACA290FF0}"/>
              </a:ext>
            </a:extLst>
          </p:cNvPr>
          <p:cNvSpPr>
            <a:spLocks/>
          </p:cNvSpPr>
          <p:nvPr/>
        </p:nvSpPr>
        <p:spPr bwMode="auto">
          <a:xfrm>
            <a:off x="6457385" y="1852448"/>
            <a:ext cx="783003" cy="1158031"/>
          </a:xfrm>
          <a:custGeom>
            <a:avLst/>
            <a:gdLst>
              <a:gd name="T0" fmla="*/ 3416 w 3416"/>
              <a:gd name="T1" fmla="*/ 384 h 5054"/>
              <a:gd name="T2" fmla="*/ 2023 w 3416"/>
              <a:gd name="T3" fmla="*/ 5054 h 5054"/>
              <a:gd name="T4" fmla="*/ 384 w 3416"/>
              <a:gd name="T5" fmla="*/ 2022 h 5054"/>
              <a:gd name="T6" fmla="*/ 3416 w 3416"/>
              <a:gd name="T7" fmla="*/ 384 h 5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16" h="5054">
                <a:moveTo>
                  <a:pt x="3416" y="384"/>
                </a:moveTo>
                <a:cubicBezTo>
                  <a:pt x="2023" y="5054"/>
                  <a:pt x="2023" y="5054"/>
                  <a:pt x="2023" y="5054"/>
                </a:cubicBezTo>
                <a:cubicBezTo>
                  <a:pt x="733" y="4670"/>
                  <a:pt x="0" y="3312"/>
                  <a:pt x="384" y="2022"/>
                </a:cubicBezTo>
                <a:cubicBezTo>
                  <a:pt x="769" y="733"/>
                  <a:pt x="2126" y="0"/>
                  <a:pt x="3416" y="38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E158CA9A-7CF3-4653-9070-70BDA74BEECC}"/>
              </a:ext>
            </a:extLst>
          </p:cNvPr>
          <p:cNvSpPr>
            <a:spLocks/>
          </p:cNvSpPr>
          <p:nvPr/>
        </p:nvSpPr>
        <p:spPr bwMode="auto">
          <a:xfrm>
            <a:off x="6337800" y="3245176"/>
            <a:ext cx="649994" cy="1282498"/>
          </a:xfrm>
          <a:custGeom>
            <a:avLst/>
            <a:gdLst>
              <a:gd name="T0" fmla="*/ 109 w 2836"/>
              <a:gd name="T1" fmla="*/ 4574 h 5598"/>
              <a:gd name="T2" fmla="*/ 1281 w 2836"/>
              <a:gd name="T3" fmla="*/ 574 h 5598"/>
              <a:gd name="T4" fmla="*/ 2218 w 2836"/>
              <a:gd name="T5" fmla="*/ 124 h 5598"/>
              <a:gd name="T6" fmla="*/ 2540 w 2836"/>
              <a:gd name="T7" fmla="*/ 306 h 5598"/>
              <a:gd name="T8" fmla="*/ 2760 w 2836"/>
              <a:gd name="T9" fmla="*/ 1023 h 5598"/>
              <a:gd name="T10" fmla="*/ 2715 w 2836"/>
              <a:gd name="T11" fmla="*/ 1176 h 5598"/>
              <a:gd name="T12" fmla="*/ 1588 w 2836"/>
              <a:gd name="T13" fmla="*/ 5024 h 5598"/>
              <a:gd name="T14" fmla="*/ 651 w 2836"/>
              <a:gd name="T15" fmla="*/ 5474 h 5598"/>
              <a:gd name="T16" fmla="*/ 109 w 2836"/>
              <a:gd name="T17" fmla="*/ 4574 h 5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36" h="5598">
                <a:moveTo>
                  <a:pt x="109" y="4574"/>
                </a:moveTo>
                <a:cubicBezTo>
                  <a:pt x="1281" y="574"/>
                  <a:pt x="1281" y="574"/>
                  <a:pt x="1281" y="574"/>
                </a:cubicBezTo>
                <a:cubicBezTo>
                  <a:pt x="1390" y="201"/>
                  <a:pt x="1810" y="0"/>
                  <a:pt x="2218" y="124"/>
                </a:cubicBezTo>
                <a:cubicBezTo>
                  <a:pt x="2343" y="161"/>
                  <a:pt x="2451" y="225"/>
                  <a:pt x="2540" y="306"/>
                </a:cubicBezTo>
                <a:cubicBezTo>
                  <a:pt x="2741" y="491"/>
                  <a:pt x="2836" y="764"/>
                  <a:pt x="2760" y="1023"/>
                </a:cubicBezTo>
                <a:cubicBezTo>
                  <a:pt x="2715" y="1176"/>
                  <a:pt x="2715" y="1176"/>
                  <a:pt x="2715" y="1176"/>
                </a:cubicBezTo>
                <a:cubicBezTo>
                  <a:pt x="1588" y="5024"/>
                  <a:pt x="1588" y="5024"/>
                  <a:pt x="1588" y="5024"/>
                </a:cubicBezTo>
                <a:cubicBezTo>
                  <a:pt x="1479" y="5397"/>
                  <a:pt x="1059" y="5598"/>
                  <a:pt x="651" y="5474"/>
                </a:cubicBezTo>
                <a:cubicBezTo>
                  <a:pt x="243" y="5350"/>
                  <a:pt x="0" y="4947"/>
                  <a:pt x="109" y="45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F40E9DDD-5674-4A58-8835-68A7B9863635}"/>
              </a:ext>
            </a:extLst>
          </p:cNvPr>
          <p:cNvSpPr>
            <a:spLocks/>
          </p:cNvSpPr>
          <p:nvPr/>
        </p:nvSpPr>
        <p:spPr bwMode="auto">
          <a:xfrm>
            <a:off x="6919866" y="3308223"/>
            <a:ext cx="274559" cy="210293"/>
          </a:xfrm>
          <a:custGeom>
            <a:avLst/>
            <a:gdLst>
              <a:gd name="T0" fmla="*/ 0 w 1198"/>
              <a:gd name="T1" fmla="*/ 30 h 917"/>
              <a:gd name="T2" fmla="*/ 1198 w 1198"/>
              <a:gd name="T3" fmla="*/ 507 h 917"/>
              <a:gd name="T4" fmla="*/ 275 w 1198"/>
              <a:gd name="T5" fmla="*/ 725 h 917"/>
              <a:gd name="T6" fmla="*/ 213 w 1198"/>
              <a:gd name="T7" fmla="*/ 906 h 917"/>
              <a:gd name="T8" fmla="*/ 223 w 1198"/>
              <a:gd name="T9" fmla="*/ 917 h 917"/>
              <a:gd name="T10" fmla="*/ 211 w 1198"/>
              <a:gd name="T11" fmla="*/ 913 h 917"/>
              <a:gd name="T12" fmla="*/ 175 w 1198"/>
              <a:gd name="T13" fmla="*/ 900 h 917"/>
              <a:gd name="T14" fmla="*/ 220 w 1198"/>
              <a:gd name="T15" fmla="*/ 747 h 917"/>
              <a:gd name="T16" fmla="*/ 0 w 1198"/>
              <a:gd name="T17" fmla="*/ 30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98" h="917">
                <a:moveTo>
                  <a:pt x="0" y="30"/>
                </a:moveTo>
                <a:cubicBezTo>
                  <a:pt x="526" y="0"/>
                  <a:pt x="985" y="325"/>
                  <a:pt x="1198" y="507"/>
                </a:cubicBezTo>
                <a:cubicBezTo>
                  <a:pt x="881" y="644"/>
                  <a:pt x="571" y="721"/>
                  <a:pt x="275" y="725"/>
                </a:cubicBezTo>
                <a:cubicBezTo>
                  <a:pt x="213" y="906"/>
                  <a:pt x="213" y="906"/>
                  <a:pt x="213" y="906"/>
                </a:cubicBezTo>
                <a:cubicBezTo>
                  <a:pt x="219" y="913"/>
                  <a:pt x="223" y="917"/>
                  <a:pt x="223" y="917"/>
                </a:cubicBezTo>
                <a:cubicBezTo>
                  <a:pt x="211" y="913"/>
                  <a:pt x="211" y="913"/>
                  <a:pt x="211" y="913"/>
                </a:cubicBezTo>
                <a:cubicBezTo>
                  <a:pt x="175" y="900"/>
                  <a:pt x="175" y="900"/>
                  <a:pt x="175" y="900"/>
                </a:cubicBezTo>
                <a:cubicBezTo>
                  <a:pt x="220" y="747"/>
                  <a:pt x="220" y="747"/>
                  <a:pt x="220" y="747"/>
                </a:cubicBezTo>
                <a:cubicBezTo>
                  <a:pt x="296" y="488"/>
                  <a:pt x="201" y="215"/>
                  <a:pt x="0" y="30"/>
                </a:cubicBezTo>
                <a:close/>
              </a:path>
            </a:pathLst>
          </a:custGeom>
          <a:solidFill>
            <a:srgbClr val="FDD2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1E45E4C8-AC90-4137-86F9-E2AF990F9BEA}"/>
              </a:ext>
            </a:extLst>
          </p:cNvPr>
          <p:cNvSpPr>
            <a:spLocks/>
          </p:cNvSpPr>
          <p:nvPr/>
        </p:nvSpPr>
        <p:spPr bwMode="auto">
          <a:xfrm>
            <a:off x="6111236" y="3280564"/>
            <a:ext cx="1345139" cy="1227586"/>
          </a:xfrm>
          <a:custGeom>
            <a:avLst/>
            <a:gdLst>
              <a:gd name="T0" fmla="*/ 116 w 5868"/>
              <a:gd name="T1" fmla="*/ 3244 h 5357"/>
              <a:gd name="T2" fmla="*/ 544 w 5868"/>
              <a:gd name="T3" fmla="*/ 2924 h 5357"/>
              <a:gd name="T4" fmla="*/ 401 w 5868"/>
              <a:gd name="T5" fmla="*/ 2858 h 5357"/>
              <a:gd name="T6" fmla="*/ 204 w 5868"/>
              <a:gd name="T7" fmla="*/ 2212 h 5357"/>
              <a:gd name="T8" fmla="*/ 724 w 5868"/>
              <a:gd name="T9" fmla="*/ 1919 h 5357"/>
              <a:gd name="T10" fmla="*/ 665 w 5868"/>
              <a:gd name="T11" fmla="*/ 1893 h 5357"/>
              <a:gd name="T12" fmla="*/ 418 w 5868"/>
              <a:gd name="T13" fmla="*/ 1222 h 5357"/>
              <a:gd name="T14" fmla="*/ 1088 w 5868"/>
              <a:gd name="T15" fmla="*/ 974 h 5357"/>
              <a:gd name="T16" fmla="*/ 1775 w 5868"/>
              <a:gd name="T17" fmla="*/ 1291 h 5357"/>
              <a:gd name="T18" fmla="*/ 1784 w 5868"/>
              <a:gd name="T19" fmla="*/ 1271 h 5357"/>
              <a:gd name="T20" fmla="*/ 1240 w 5868"/>
              <a:gd name="T21" fmla="*/ 1020 h 5357"/>
              <a:gd name="T22" fmla="*/ 1049 w 5868"/>
              <a:gd name="T23" fmla="*/ 376 h 5357"/>
              <a:gd name="T24" fmla="*/ 1662 w 5868"/>
              <a:gd name="T25" fmla="*/ 102 h 5357"/>
              <a:gd name="T26" fmla="*/ 2414 w 5868"/>
              <a:gd name="T27" fmla="*/ 448 h 5357"/>
              <a:gd name="T28" fmla="*/ 2861 w 5868"/>
              <a:gd name="T29" fmla="*/ 654 h 5357"/>
              <a:gd name="T30" fmla="*/ 3281 w 5868"/>
              <a:gd name="T31" fmla="*/ 1652 h 5357"/>
              <a:gd name="T32" fmla="*/ 4493 w 5868"/>
              <a:gd name="T33" fmla="*/ 1779 h 5357"/>
              <a:gd name="T34" fmla="*/ 4846 w 5868"/>
              <a:gd name="T35" fmla="*/ 766 h 5357"/>
              <a:gd name="T36" fmla="*/ 5344 w 5868"/>
              <a:gd name="T37" fmla="*/ 1782 h 5357"/>
              <a:gd name="T38" fmla="*/ 5403 w 5868"/>
              <a:gd name="T39" fmla="*/ 2203 h 5357"/>
              <a:gd name="T40" fmla="*/ 5435 w 5868"/>
              <a:gd name="T41" fmla="*/ 2421 h 5357"/>
              <a:gd name="T42" fmla="*/ 5440 w 5868"/>
              <a:gd name="T43" fmla="*/ 2461 h 5357"/>
              <a:gd name="T44" fmla="*/ 5461 w 5868"/>
              <a:gd name="T45" fmla="*/ 2602 h 5357"/>
              <a:gd name="T46" fmla="*/ 5827 w 5868"/>
              <a:gd name="T47" fmla="*/ 2857 h 5357"/>
              <a:gd name="T48" fmla="*/ 4973 w 5868"/>
              <a:gd name="T49" fmla="*/ 5322 h 5357"/>
              <a:gd name="T50" fmla="*/ 4707 w 5868"/>
              <a:gd name="T51" fmla="*/ 5305 h 5357"/>
              <a:gd name="T52" fmla="*/ 4200 w 5868"/>
              <a:gd name="T53" fmla="*/ 5270 h 5357"/>
              <a:gd name="T54" fmla="*/ 2760 w 5868"/>
              <a:gd name="T55" fmla="*/ 5017 h 5357"/>
              <a:gd name="T56" fmla="*/ 2420 w 5868"/>
              <a:gd name="T57" fmla="*/ 4886 h 5357"/>
              <a:gd name="T58" fmla="*/ 2247 w 5868"/>
              <a:gd name="T59" fmla="*/ 4812 h 5357"/>
              <a:gd name="T60" fmla="*/ 1916 w 5868"/>
              <a:gd name="T61" fmla="*/ 4657 h 5357"/>
              <a:gd name="T62" fmla="*/ 1398 w 5868"/>
              <a:gd name="T63" fmla="*/ 4390 h 5357"/>
              <a:gd name="T64" fmla="*/ 1284 w 5868"/>
              <a:gd name="T65" fmla="*/ 4337 h 5357"/>
              <a:gd name="T66" fmla="*/ 262 w 5868"/>
              <a:gd name="T67" fmla="*/ 3867 h 5357"/>
              <a:gd name="T68" fmla="*/ 116 w 5868"/>
              <a:gd name="T69" fmla="*/ 3244 h 5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868" h="5357">
                <a:moveTo>
                  <a:pt x="116" y="3244"/>
                </a:moveTo>
                <a:cubicBezTo>
                  <a:pt x="206" y="3048"/>
                  <a:pt x="379" y="2928"/>
                  <a:pt x="544" y="2924"/>
                </a:cubicBezTo>
                <a:cubicBezTo>
                  <a:pt x="401" y="2858"/>
                  <a:pt x="401" y="2858"/>
                  <a:pt x="401" y="2858"/>
                </a:cubicBezTo>
                <a:cubicBezTo>
                  <a:pt x="176" y="2754"/>
                  <a:pt x="87" y="2465"/>
                  <a:pt x="204" y="2212"/>
                </a:cubicBezTo>
                <a:cubicBezTo>
                  <a:pt x="304" y="1995"/>
                  <a:pt x="521" y="1884"/>
                  <a:pt x="724" y="1919"/>
                </a:cubicBezTo>
                <a:cubicBezTo>
                  <a:pt x="665" y="1893"/>
                  <a:pt x="665" y="1893"/>
                  <a:pt x="665" y="1893"/>
                </a:cubicBezTo>
                <a:cubicBezTo>
                  <a:pt x="412" y="1776"/>
                  <a:pt x="301" y="1476"/>
                  <a:pt x="418" y="1222"/>
                </a:cubicBezTo>
                <a:cubicBezTo>
                  <a:pt x="534" y="969"/>
                  <a:pt x="834" y="858"/>
                  <a:pt x="1088" y="974"/>
                </a:cubicBezTo>
                <a:cubicBezTo>
                  <a:pt x="1775" y="1291"/>
                  <a:pt x="1775" y="1291"/>
                  <a:pt x="1775" y="1291"/>
                </a:cubicBezTo>
                <a:cubicBezTo>
                  <a:pt x="1784" y="1271"/>
                  <a:pt x="1784" y="1271"/>
                  <a:pt x="1784" y="1271"/>
                </a:cubicBezTo>
                <a:cubicBezTo>
                  <a:pt x="1240" y="1020"/>
                  <a:pt x="1240" y="1020"/>
                  <a:pt x="1240" y="1020"/>
                </a:cubicBezTo>
                <a:cubicBezTo>
                  <a:pt x="1018" y="918"/>
                  <a:pt x="933" y="630"/>
                  <a:pt x="1049" y="376"/>
                </a:cubicBezTo>
                <a:cubicBezTo>
                  <a:pt x="1166" y="123"/>
                  <a:pt x="1440" y="0"/>
                  <a:pt x="1662" y="102"/>
                </a:cubicBezTo>
                <a:cubicBezTo>
                  <a:pt x="2414" y="448"/>
                  <a:pt x="2414" y="448"/>
                  <a:pt x="2414" y="448"/>
                </a:cubicBezTo>
                <a:cubicBezTo>
                  <a:pt x="2861" y="654"/>
                  <a:pt x="2861" y="654"/>
                  <a:pt x="2861" y="654"/>
                </a:cubicBezTo>
                <a:cubicBezTo>
                  <a:pt x="2842" y="1091"/>
                  <a:pt x="3281" y="1652"/>
                  <a:pt x="3281" y="1652"/>
                </a:cubicBezTo>
                <a:cubicBezTo>
                  <a:pt x="4493" y="1779"/>
                  <a:pt x="4493" y="1779"/>
                  <a:pt x="4493" y="1779"/>
                </a:cubicBezTo>
                <a:cubicBezTo>
                  <a:pt x="4846" y="766"/>
                  <a:pt x="4846" y="766"/>
                  <a:pt x="4846" y="766"/>
                </a:cubicBezTo>
                <a:cubicBezTo>
                  <a:pt x="5039" y="1016"/>
                  <a:pt x="5244" y="1360"/>
                  <a:pt x="5344" y="1782"/>
                </a:cubicBezTo>
                <a:cubicBezTo>
                  <a:pt x="5376" y="1915"/>
                  <a:pt x="5397" y="2055"/>
                  <a:pt x="5403" y="2203"/>
                </a:cubicBezTo>
                <a:cubicBezTo>
                  <a:pt x="5415" y="2286"/>
                  <a:pt x="5426" y="2361"/>
                  <a:pt x="5435" y="2421"/>
                </a:cubicBezTo>
                <a:cubicBezTo>
                  <a:pt x="5437" y="2435"/>
                  <a:pt x="5438" y="2448"/>
                  <a:pt x="5440" y="2461"/>
                </a:cubicBezTo>
                <a:cubicBezTo>
                  <a:pt x="5453" y="2549"/>
                  <a:pt x="5461" y="2602"/>
                  <a:pt x="5461" y="2602"/>
                </a:cubicBezTo>
                <a:cubicBezTo>
                  <a:pt x="5449" y="2637"/>
                  <a:pt x="5868" y="2737"/>
                  <a:pt x="5827" y="2857"/>
                </a:cubicBezTo>
                <a:cubicBezTo>
                  <a:pt x="4973" y="5322"/>
                  <a:pt x="4973" y="5322"/>
                  <a:pt x="4973" y="5322"/>
                </a:cubicBezTo>
                <a:cubicBezTo>
                  <a:pt x="4961" y="5357"/>
                  <a:pt x="4763" y="5324"/>
                  <a:pt x="4707" y="5305"/>
                </a:cubicBezTo>
                <a:cubicBezTo>
                  <a:pt x="4554" y="5278"/>
                  <a:pt x="4390" y="5276"/>
                  <a:pt x="4200" y="5270"/>
                </a:cubicBezTo>
                <a:cubicBezTo>
                  <a:pt x="3847" y="5260"/>
                  <a:pt x="3401" y="5237"/>
                  <a:pt x="2760" y="5017"/>
                </a:cubicBezTo>
                <a:cubicBezTo>
                  <a:pt x="2651" y="4980"/>
                  <a:pt x="2537" y="4935"/>
                  <a:pt x="2420" y="4886"/>
                </a:cubicBezTo>
                <a:cubicBezTo>
                  <a:pt x="2362" y="4862"/>
                  <a:pt x="2305" y="4837"/>
                  <a:pt x="2247" y="4812"/>
                </a:cubicBezTo>
                <a:cubicBezTo>
                  <a:pt x="2137" y="4762"/>
                  <a:pt x="2026" y="4710"/>
                  <a:pt x="1916" y="4657"/>
                </a:cubicBezTo>
                <a:cubicBezTo>
                  <a:pt x="1737" y="4569"/>
                  <a:pt x="1561" y="4478"/>
                  <a:pt x="1398" y="4390"/>
                </a:cubicBezTo>
                <a:cubicBezTo>
                  <a:pt x="1284" y="4337"/>
                  <a:pt x="1284" y="4337"/>
                  <a:pt x="1284" y="4337"/>
                </a:cubicBezTo>
                <a:cubicBezTo>
                  <a:pt x="262" y="3867"/>
                  <a:pt x="262" y="3867"/>
                  <a:pt x="262" y="3867"/>
                </a:cubicBezTo>
                <a:cubicBezTo>
                  <a:pt x="65" y="3776"/>
                  <a:pt x="0" y="3497"/>
                  <a:pt x="116" y="3244"/>
                </a:cubicBezTo>
                <a:close/>
              </a:path>
            </a:pathLst>
          </a:custGeom>
          <a:solidFill>
            <a:srgbClr val="FDD2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A330F20C-A422-4259-970C-F47EDF5E05D4}"/>
              </a:ext>
            </a:extLst>
          </p:cNvPr>
          <p:cNvSpPr>
            <a:spLocks/>
          </p:cNvSpPr>
          <p:nvPr/>
        </p:nvSpPr>
        <p:spPr bwMode="auto">
          <a:xfrm>
            <a:off x="7308723" y="3852054"/>
            <a:ext cx="477124" cy="486886"/>
          </a:xfrm>
          <a:custGeom>
            <a:avLst/>
            <a:gdLst>
              <a:gd name="T0" fmla="*/ 0 w 2082"/>
              <a:gd name="T1" fmla="*/ 1590 h 2126"/>
              <a:gd name="T2" fmla="*/ 469 w 2082"/>
              <a:gd name="T3" fmla="*/ 221 h 2126"/>
              <a:gd name="T4" fmla="*/ 820 w 2082"/>
              <a:gd name="T5" fmla="*/ 49 h 2126"/>
              <a:gd name="T6" fmla="*/ 1861 w 2082"/>
              <a:gd name="T7" fmla="*/ 406 h 2126"/>
              <a:gd name="T8" fmla="*/ 2033 w 2082"/>
              <a:gd name="T9" fmla="*/ 756 h 2126"/>
              <a:gd name="T10" fmla="*/ 1564 w 2082"/>
              <a:gd name="T11" fmla="*/ 2126 h 2126"/>
              <a:gd name="T12" fmla="*/ 1209 w 2082"/>
              <a:gd name="T13" fmla="*/ 2004 h 2126"/>
              <a:gd name="T14" fmla="*/ 0 w 2082"/>
              <a:gd name="T15" fmla="*/ 1590 h 2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82" h="2126">
                <a:moveTo>
                  <a:pt x="0" y="1590"/>
                </a:moveTo>
                <a:cubicBezTo>
                  <a:pt x="469" y="221"/>
                  <a:pt x="469" y="221"/>
                  <a:pt x="469" y="221"/>
                </a:cubicBezTo>
                <a:cubicBezTo>
                  <a:pt x="519" y="77"/>
                  <a:pt x="675" y="0"/>
                  <a:pt x="820" y="49"/>
                </a:cubicBezTo>
                <a:cubicBezTo>
                  <a:pt x="1861" y="406"/>
                  <a:pt x="1861" y="406"/>
                  <a:pt x="1861" y="406"/>
                </a:cubicBezTo>
                <a:cubicBezTo>
                  <a:pt x="2005" y="455"/>
                  <a:pt x="2082" y="612"/>
                  <a:pt x="2033" y="756"/>
                </a:cubicBezTo>
                <a:cubicBezTo>
                  <a:pt x="1564" y="2126"/>
                  <a:pt x="1564" y="2126"/>
                  <a:pt x="1564" y="2126"/>
                </a:cubicBezTo>
                <a:cubicBezTo>
                  <a:pt x="1209" y="2004"/>
                  <a:pt x="1209" y="2004"/>
                  <a:pt x="1209" y="2004"/>
                </a:cubicBezTo>
                <a:lnTo>
                  <a:pt x="0" y="15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Freeform 20">
            <a:extLst>
              <a:ext uri="{FF2B5EF4-FFF2-40B4-BE49-F238E27FC236}">
                <a16:creationId xmlns:a16="http://schemas.microsoft.com/office/drawing/2014/main" id="{555962CD-64AD-4E80-B86E-8A9BCF44131F}"/>
              </a:ext>
            </a:extLst>
          </p:cNvPr>
          <p:cNvSpPr>
            <a:spLocks/>
          </p:cNvSpPr>
          <p:nvPr/>
        </p:nvSpPr>
        <p:spPr bwMode="auto">
          <a:xfrm>
            <a:off x="7189951" y="4216100"/>
            <a:ext cx="477124" cy="487292"/>
          </a:xfrm>
          <a:custGeom>
            <a:avLst/>
            <a:gdLst>
              <a:gd name="T0" fmla="*/ 50 w 2082"/>
              <a:gd name="T1" fmla="*/ 1369 h 2126"/>
              <a:gd name="T2" fmla="*/ 518 w 2082"/>
              <a:gd name="T3" fmla="*/ 0 h 2126"/>
              <a:gd name="T4" fmla="*/ 1727 w 2082"/>
              <a:gd name="T5" fmla="*/ 414 h 2126"/>
              <a:gd name="T6" fmla="*/ 2082 w 2082"/>
              <a:gd name="T7" fmla="*/ 536 h 2126"/>
              <a:gd name="T8" fmla="*/ 1613 w 2082"/>
              <a:gd name="T9" fmla="*/ 1905 h 2126"/>
              <a:gd name="T10" fmla="*/ 1263 w 2082"/>
              <a:gd name="T11" fmla="*/ 2076 h 2126"/>
              <a:gd name="T12" fmla="*/ 221 w 2082"/>
              <a:gd name="T13" fmla="*/ 1720 h 2126"/>
              <a:gd name="T14" fmla="*/ 50 w 2082"/>
              <a:gd name="T15" fmla="*/ 1369 h 2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82" h="2126">
                <a:moveTo>
                  <a:pt x="50" y="1369"/>
                </a:moveTo>
                <a:cubicBezTo>
                  <a:pt x="518" y="0"/>
                  <a:pt x="518" y="0"/>
                  <a:pt x="518" y="0"/>
                </a:cubicBezTo>
                <a:cubicBezTo>
                  <a:pt x="1727" y="414"/>
                  <a:pt x="1727" y="414"/>
                  <a:pt x="1727" y="414"/>
                </a:cubicBezTo>
                <a:cubicBezTo>
                  <a:pt x="2082" y="536"/>
                  <a:pt x="2082" y="536"/>
                  <a:pt x="2082" y="536"/>
                </a:cubicBezTo>
                <a:cubicBezTo>
                  <a:pt x="1613" y="1905"/>
                  <a:pt x="1613" y="1905"/>
                  <a:pt x="1613" y="1905"/>
                </a:cubicBezTo>
                <a:cubicBezTo>
                  <a:pt x="1564" y="2049"/>
                  <a:pt x="1407" y="2126"/>
                  <a:pt x="1263" y="2076"/>
                </a:cubicBezTo>
                <a:cubicBezTo>
                  <a:pt x="221" y="1720"/>
                  <a:pt x="221" y="1720"/>
                  <a:pt x="221" y="1720"/>
                </a:cubicBezTo>
                <a:cubicBezTo>
                  <a:pt x="77" y="1670"/>
                  <a:pt x="0" y="1514"/>
                  <a:pt x="50" y="136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Freeform 21">
            <a:extLst>
              <a:ext uri="{FF2B5EF4-FFF2-40B4-BE49-F238E27FC236}">
                <a16:creationId xmlns:a16="http://schemas.microsoft.com/office/drawing/2014/main" id="{AF8F4FB5-5F89-4D14-8F58-815A79411EF2}"/>
              </a:ext>
            </a:extLst>
          </p:cNvPr>
          <p:cNvSpPr>
            <a:spLocks/>
          </p:cNvSpPr>
          <p:nvPr/>
        </p:nvSpPr>
        <p:spPr bwMode="auto">
          <a:xfrm>
            <a:off x="7194424" y="3424555"/>
            <a:ext cx="5288" cy="4067"/>
          </a:xfrm>
          <a:custGeom>
            <a:avLst/>
            <a:gdLst>
              <a:gd name="T0" fmla="*/ 22 w 22"/>
              <a:gd name="T1" fmla="*/ 19 h 19"/>
              <a:gd name="T2" fmla="*/ 0 w 22"/>
              <a:gd name="T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" h="19">
                <a:moveTo>
                  <a:pt x="22" y="19"/>
                </a:moveTo>
                <a:cubicBezTo>
                  <a:pt x="15" y="13"/>
                  <a:pt x="8" y="7"/>
                  <a:pt x="0" y="0"/>
                </a:cubicBezTo>
              </a:path>
            </a:pathLst>
          </a:custGeom>
          <a:solidFill>
            <a:srgbClr val="FDD2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BF69BD83-DE13-490C-8797-E474282B226D}"/>
              </a:ext>
            </a:extLst>
          </p:cNvPr>
          <p:cNvSpPr>
            <a:spLocks/>
          </p:cNvSpPr>
          <p:nvPr/>
        </p:nvSpPr>
        <p:spPr bwMode="auto">
          <a:xfrm>
            <a:off x="6762858" y="3424555"/>
            <a:ext cx="459227" cy="263984"/>
          </a:xfrm>
          <a:custGeom>
            <a:avLst/>
            <a:gdLst>
              <a:gd name="T0" fmla="*/ 439 w 2004"/>
              <a:gd name="T1" fmla="*/ 1025 h 1152"/>
              <a:gd name="T2" fmla="*/ 19 w 2004"/>
              <a:gd name="T3" fmla="*/ 27 h 1152"/>
              <a:gd name="T4" fmla="*/ 386 w 2004"/>
              <a:gd name="T5" fmla="*/ 197 h 1152"/>
              <a:gd name="T6" fmla="*/ 642 w 2004"/>
              <a:gd name="T7" fmla="*/ 315 h 1152"/>
              <a:gd name="T8" fmla="*/ 897 w 2004"/>
              <a:gd name="T9" fmla="*/ 406 h 1152"/>
              <a:gd name="T10" fmla="*/ 909 w 2004"/>
              <a:gd name="T11" fmla="*/ 410 h 1152"/>
              <a:gd name="T12" fmla="*/ 899 w 2004"/>
              <a:gd name="T13" fmla="*/ 399 h 1152"/>
              <a:gd name="T14" fmla="*/ 961 w 2004"/>
              <a:gd name="T15" fmla="*/ 218 h 1152"/>
              <a:gd name="T16" fmla="*/ 1884 w 2004"/>
              <a:gd name="T17" fmla="*/ 0 h 1152"/>
              <a:gd name="T18" fmla="*/ 1906 w 2004"/>
              <a:gd name="T19" fmla="*/ 19 h 1152"/>
              <a:gd name="T20" fmla="*/ 2004 w 2004"/>
              <a:gd name="T21" fmla="*/ 139 h 1152"/>
              <a:gd name="T22" fmla="*/ 1651 w 2004"/>
              <a:gd name="T23" fmla="*/ 1152 h 1152"/>
              <a:gd name="T24" fmla="*/ 439 w 2004"/>
              <a:gd name="T25" fmla="*/ 1025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04" h="1152">
                <a:moveTo>
                  <a:pt x="439" y="1025"/>
                </a:moveTo>
                <a:cubicBezTo>
                  <a:pt x="439" y="1025"/>
                  <a:pt x="0" y="464"/>
                  <a:pt x="19" y="27"/>
                </a:cubicBezTo>
                <a:cubicBezTo>
                  <a:pt x="386" y="197"/>
                  <a:pt x="386" y="197"/>
                  <a:pt x="386" y="197"/>
                </a:cubicBezTo>
                <a:cubicBezTo>
                  <a:pt x="642" y="315"/>
                  <a:pt x="642" y="315"/>
                  <a:pt x="642" y="315"/>
                </a:cubicBezTo>
                <a:cubicBezTo>
                  <a:pt x="897" y="406"/>
                  <a:pt x="897" y="406"/>
                  <a:pt x="897" y="406"/>
                </a:cubicBezTo>
                <a:cubicBezTo>
                  <a:pt x="909" y="410"/>
                  <a:pt x="909" y="410"/>
                  <a:pt x="909" y="410"/>
                </a:cubicBezTo>
                <a:cubicBezTo>
                  <a:pt x="909" y="410"/>
                  <a:pt x="905" y="406"/>
                  <a:pt x="899" y="399"/>
                </a:cubicBezTo>
                <a:cubicBezTo>
                  <a:pt x="961" y="218"/>
                  <a:pt x="961" y="218"/>
                  <a:pt x="961" y="218"/>
                </a:cubicBezTo>
                <a:cubicBezTo>
                  <a:pt x="1257" y="214"/>
                  <a:pt x="1567" y="137"/>
                  <a:pt x="1884" y="0"/>
                </a:cubicBezTo>
                <a:cubicBezTo>
                  <a:pt x="1892" y="7"/>
                  <a:pt x="1899" y="13"/>
                  <a:pt x="1906" y="19"/>
                </a:cubicBezTo>
                <a:cubicBezTo>
                  <a:pt x="1938" y="56"/>
                  <a:pt x="1971" y="96"/>
                  <a:pt x="2004" y="139"/>
                </a:cubicBezTo>
                <a:cubicBezTo>
                  <a:pt x="1651" y="1152"/>
                  <a:pt x="1651" y="1152"/>
                  <a:pt x="1651" y="1152"/>
                </a:cubicBezTo>
                <a:lnTo>
                  <a:pt x="439" y="1025"/>
                </a:lnTo>
                <a:close/>
              </a:path>
            </a:pathLst>
          </a:custGeom>
          <a:solidFill>
            <a:srgbClr val="FDD2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Freeform 23">
            <a:extLst>
              <a:ext uri="{FF2B5EF4-FFF2-40B4-BE49-F238E27FC236}">
                <a16:creationId xmlns:a16="http://schemas.microsoft.com/office/drawing/2014/main" id="{EA7C572F-951F-488F-9706-0447E9E80F09}"/>
              </a:ext>
            </a:extLst>
          </p:cNvPr>
          <p:cNvSpPr>
            <a:spLocks/>
          </p:cNvSpPr>
          <p:nvPr/>
        </p:nvSpPr>
        <p:spPr bwMode="auto">
          <a:xfrm>
            <a:off x="5095163" y="1268348"/>
            <a:ext cx="1376865" cy="945705"/>
          </a:xfrm>
          <a:custGeom>
            <a:avLst/>
            <a:gdLst>
              <a:gd name="T0" fmla="*/ 91 w 6008"/>
              <a:gd name="T1" fmla="*/ 0 h 4128"/>
              <a:gd name="T2" fmla="*/ 2378 w 6008"/>
              <a:gd name="T3" fmla="*/ 3274 h 4128"/>
              <a:gd name="T4" fmla="*/ 4502 w 6008"/>
              <a:gd name="T5" fmla="*/ 1551 h 4128"/>
              <a:gd name="T6" fmla="*/ 6008 w 6008"/>
              <a:gd name="T7" fmla="*/ 4006 h 4128"/>
              <a:gd name="T8" fmla="*/ 5954 w 6008"/>
              <a:gd name="T9" fmla="*/ 4128 h 4128"/>
              <a:gd name="T10" fmla="*/ 4474 w 6008"/>
              <a:gd name="T11" fmla="*/ 1715 h 4128"/>
              <a:gd name="T12" fmla="*/ 2356 w 6008"/>
              <a:gd name="T13" fmla="*/ 3434 h 4128"/>
              <a:gd name="T14" fmla="*/ 0 w 6008"/>
              <a:gd name="T15" fmla="*/ 63 h 4128"/>
              <a:gd name="T16" fmla="*/ 91 w 6008"/>
              <a:gd name="T17" fmla="*/ 0 h 4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08" h="4128">
                <a:moveTo>
                  <a:pt x="91" y="0"/>
                </a:moveTo>
                <a:cubicBezTo>
                  <a:pt x="2378" y="3274"/>
                  <a:pt x="2378" y="3274"/>
                  <a:pt x="2378" y="3274"/>
                </a:cubicBezTo>
                <a:cubicBezTo>
                  <a:pt x="4502" y="1551"/>
                  <a:pt x="4502" y="1551"/>
                  <a:pt x="4502" y="1551"/>
                </a:cubicBezTo>
                <a:cubicBezTo>
                  <a:pt x="6008" y="4006"/>
                  <a:pt x="6008" y="4006"/>
                  <a:pt x="6008" y="4006"/>
                </a:cubicBezTo>
                <a:cubicBezTo>
                  <a:pt x="5989" y="4046"/>
                  <a:pt x="5971" y="4086"/>
                  <a:pt x="5954" y="4128"/>
                </a:cubicBezTo>
                <a:cubicBezTo>
                  <a:pt x="4474" y="1715"/>
                  <a:pt x="4474" y="1715"/>
                  <a:pt x="4474" y="1715"/>
                </a:cubicBezTo>
                <a:cubicBezTo>
                  <a:pt x="2356" y="3434"/>
                  <a:pt x="2356" y="3434"/>
                  <a:pt x="2356" y="3434"/>
                </a:cubicBezTo>
                <a:cubicBezTo>
                  <a:pt x="0" y="63"/>
                  <a:pt x="0" y="63"/>
                  <a:pt x="0" y="63"/>
                </a:cubicBezTo>
                <a:lnTo>
                  <a:pt x="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Freeform 24">
            <a:extLst>
              <a:ext uri="{FF2B5EF4-FFF2-40B4-BE49-F238E27FC236}">
                <a16:creationId xmlns:a16="http://schemas.microsoft.com/office/drawing/2014/main" id="{BFA5275F-0787-4963-8FD0-3502325F3268}"/>
              </a:ext>
            </a:extLst>
          </p:cNvPr>
          <p:cNvSpPr>
            <a:spLocks/>
          </p:cNvSpPr>
          <p:nvPr/>
        </p:nvSpPr>
        <p:spPr bwMode="auto">
          <a:xfrm>
            <a:off x="7629246" y="2753003"/>
            <a:ext cx="1064071" cy="657316"/>
          </a:xfrm>
          <a:custGeom>
            <a:avLst/>
            <a:gdLst>
              <a:gd name="T0" fmla="*/ 654 w 4644"/>
              <a:gd name="T1" fmla="*/ 1399 h 2868"/>
              <a:gd name="T2" fmla="*/ 2813 w 4644"/>
              <a:gd name="T3" fmla="*/ 0 h 2868"/>
              <a:gd name="T4" fmla="*/ 4644 w 4644"/>
              <a:gd name="T5" fmla="*/ 2808 h 2868"/>
              <a:gd name="T6" fmla="*/ 4552 w 4644"/>
              <a:gd name="T7" fmla="*/ 2868 h 2868"/>
              <a:gd name="T8" fmla="*/ 2781 w 4644"/>
              <a:gd name="T9" fmla="*/ 152 h 2868"/>
              <a:gd name="T10" fmla="*/ 617 w 4644"/>
              <a:gd name="T11" fmla="*/ 1554 h 2868"/>
              <a:gd name="T12" fmla="*/ 0 w 4644"/>
              <a:gd name="T13" fmla="*/ 502 h 2868"/>
              <a:gd name="T14" fmla="*/ 68 w 4644"/>
              <a:gd name="T15" fmla="*/ 401 h 2868"/>
              <a:gd name="T16" fmla="*/ 654 w 4644"/>
              <a:gd name="T17" fmla="*/ 1399 h 2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44" h="2868">
                <a:moveTo>
                  <a:pt x="654" y="1399"/>
                </a:moveTo>
                <a:cubicBezTo>
                  <a:pt x="2813" y="0"/>
                  <a:pt x="2813" y="0"/>
                  <a:pt x="2813" y="0"/>
                </a:cubicBezTo>
                <a:cubicBezTo>
                  <a:pt x="4644" y="2808"/>
                  <a:pt x="4644" y="2808"/>
                  <a:pt x="4644" y="2808"/>
                </a:cubicBezTo>
                <a:cubicBezTo>
                  <a:pt x="4552" y="2868"/>
                  <a:pt x="4552" y="2868"/>
                  <a:pt x="4552" y="2868"/>
                </a:cubicBezTo>
                <a:cubicBezTo>
                  <a:pt x="2781" y="152"/>
                  <a:pt x="2781" y="152"/>
                  <a:pt x="2781" y="152"/>
                </a:cubicBezTo>
                <a:cubicBezTo>
                  <a:pt x="617" y="1554"/>
                  <a:pt x="617" y="1554"/>
                  <a:pt x="617" y="1554"/>
                </a:cubicBezTo>
                <a:cubicBezTo>
                  <a:pt x="0" y="502"/>
                  <a:pt x="0" y="502"/>
                  <a:pt x="0" y="502"/>
                </a:cubicBezTo>
                <a:cubicBezTo>
                  <a:pt x="23" y="469"/>
                  <a:pt x="46" y="436"/>
                  <a:pt x="68" y="401"/>
                </a:cubicBezTo>
                <a:lnTo>
                  <a:pt x="654" y="13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5A28DD-CC46-4753-AF32-F2CEAAE43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74" y="3293987"/>
            <a:ext cx="156194" cy="1557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17ADE84-0943-494D-B21A-BE30C8BBA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4466" y="2696871"/>
            <a:ext cx="156194" cy="15578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B250C2A-7151-41BB-9951-5A841FF15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4327" y="3005191"/>
            <a:ext cx="155787" cy="1557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E847EFE-0DA3-44D4-8FF8-AF2428272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1681" y="1571380"/>
            <a:ext cx="155787" cy="1557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AE18F4F-834A-403A-B87B-02EEF5BB9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931" y="1955357"/>
            <a:ext cx="155787" cy="1557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BA0A0C-F8F5-4548-BCE5-E4CA92EDD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930" y="1203267"/>
            <a:ext cx="155787" cy="1557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4" name="Freeform 31">
            <a:extLst>
              <a:ext uri="{FF2B5EF4-FFF2-40B4-BE49-F238E27FC236}">
                <a16:creationId xmlns:a16="http://schemas.microsoft.com/office/drawing/2014/main" id="{1047BC9C-B647-4EFF-AF09-6978D3334A71}"/>
              </a:ext>
            </a:extLst>
          </p:cNvPr>
          <p:cNvSpPr>
            <a:spLocks/>
          </p:cNvSpPr>
          <p:nvPr/>
        </p:nvSpPr>
        <p:spPr bwMode="auto">
          <a:xfrm>
            <a:off x="6496841" y="2140431"/>
            <a:ext cx="1125084" cy="693110"/>
          </a:xfrm>
          <a:custGeom>
            <a:avLst/>
            <a:gdLst>
              <a:gd name="T0" fmla="*/ 0 w 4910"/>
              <a:gd name="T1" fmla="*/ 911 h 3026"/>
              <a:gd name="T2" fmla="*/ 17 w 4910"/>
              <a:gd name="T3" fmla="*/ 842 h 3026"/>
              <a:gd name="T4" fmla="*/ 50 w 4910"/>
              <a:gd name="T5" fmla="*/ 718 h 3026"/>
              <a:gd name="T6" fmla="*/ 57 w 4910"/>
              <a:gd name="T7" fmla="*/ 697 h 3026"/>
              <a:gd name="T8" fmla="*/ 171 w 4910"/>
              <a:gd name="T9" fmla="*/ 330 h 3026"/>
              <a:gd name="T10" fmla="*/ 898 w 4910"/>
              <a:gd name="T11" fmla="*/ 1516 h 3026"/>
              <a:gd name="T12" fmla="*/ 967 w 4910"/>
              <a:gd name="T13" fmla="*/ 1511 h 3026"/>
              <a:gd name="T14" fmla="*/ 1267 w 4910"/>
              <a:gd name="T15" fmla="*/ 1608 h 3026"/>
              <a:gd name="T16" fmla="*/ 2886 w 4910"/>
              <a:gd name="T17" fmla="*/ 547 h 3026"/>
              <a:gd name="T18" fmla="*/ 2884 w 4910"/>
              <a:gd name="T19" fmla="*/ 510 h 3026"/>
              <a:gd name="T20" fmla="*/ 3395 w 4910"/>
              <a:gd name="T21" fmla="*/ 0 h 3026"/>
              <a:gd name="T22" fmla="*/ 3905 w 4910"/>
              <a:gd name="T23" fmla="*/ 510 h 3026"/>
              <a:gd name="T24" fmla="*/ 3843 w 4910"/>
              <a:gd name="T25" fmla="*/ 753 h 3026"/>
              <a:gd name="T26" fmla="*/ 4910 w 4910"/>
              <a:gd name="T27" fmla="*/ 2571 h 3026"/>
              <a:gd name="T28" fmla="*/ 4868 w 4910"/>
              <a:gd name="T29" fmla="*/ 2654 h 3026"/>
              <a:gd name="T30" fmla="*/ 4802 w 4910"/>
              <a:gd name="T31" fmla="*/ 2774 h 3026"/>
              <a:gd name="T32" fmla="*/ 4656 w 4910"/>
              <a:gd name="T33" fmla="*/ 3026 h 3026"/>
              <a:gd name="T34" fmla="*/ 3475 w 4910"/>
              <a:gd name="T35" fmla="*/ 1014 h 3026"/>
              <a:gd name="T36" fmla="*/ 3395 w 4910"/>
              <a:gd name="T37" fmla="*/ 1021 h 3026"/>
              <a:gd name="T38" fmla="*/ 3114 w 4910"/>
              <a:gd name="T39" fmla="*/ 936 h 3026"/>
              <a:gd name="T40" fmla="*/ 1477 w 4910"/>
              <a:gd name="T41" fmla="*/ 2009 h 3026"/>
              <a:gd name="T42" fmla="*/ 1478 w 4910"/>
              <a:gd name="T43" fmla="*/ 2021 h 3026"/>
              <a:gd name="T44" fmla="*/ 967 w 4910"/>
              <a:gd name="T45" fmla="*/ 2531 h 3026"/>
              <a:gd name="T46" fmla="*/ 457 w 4910"/>
              <a:gd name="T47" fmla="*/ 2021 h 3026"/>
              <a:gd name="T48" fmla="*/ 525 w 4910"/>
              <a:gd name="T49" fmla="*/ 1768 h 3026"/>
              <a:gd name="T50" fmla="*/ 0 w 4910"/>
              <a:gd name="T51" fmla="*/ 911 h 3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910" h="3026">
                <a:moveTo>
                  <a:pt x="0" y="911"/>
                </a:moveTo>
                <a:cubicBezTo>
                  <a:pt x="17" y="842"/>
                  <a:pt x="17" y="842"/>
                  <a:pt x="17" y="842"/>
                </a:cubicBezTo>
                <a:cubicBezTo>
                  <a:pt x="27" y="800"/>
                  <a:pt x="38" y="758"/>
                  <a:pt x="50" y="718"/>
                </a:cubicBezTo>
                <a:cubicBezTo>
                  <a:pt x="53" y="711"/>
                  <a:pt x="55" y="704"/>
                  <a:pt x="57" y="697"/>
                </a:cubicBezTo>
                <a:cubicBezTo>
                  <a:pt x="171" y="330"/>
                  <a:pt x="171" y="330"/>
                  <a:pt x="171" y="330"/>
                </a:cubicBezTo>
                <a:cubicBezTo>
                  <a:pt x="898" y="1516"/>
                  <a:pt x="898" y="1516"/>
                  <a:pt x="898" y="1516"/>
                </a:cubicBezTo>
                <a:cubicBezTo>
                  <a:pt x="921" y="1513"/>
                  <a:pt x="944" y="1511"/>
                  <a:pt x="967" y="1511"/>
                </a:cubicBezTo>
                <a:cubicBezTo>
                  <a:pt x="1079" y="1511"/>
                  <a:pt x="1183" y="1547"/>
                  <a:pt x="1267" y="1608"/>
                </a:cubicBezTo>
                <a:cubicBezTo>
                  <a:pt x="2886" y="547"/>
                  <a:pt x="2886" y="547"/>
                  <a:pt x="2886" y="547"/>
                </a:cubicBezTo>
                <a:cubicBezTo>
                  <a:pt x="2885" y="535"/>
                  <a:pt x="2884" y="523"/>
                  <a:pt x="2884" y="510"/>
                </a:cubicBezTo>
                <a:cubicBezTo>
                  <a:pt x="2884" y="229"/>
                  <a:pt x="3113" y="0"/>
                  <a:pt x="3395" y="0"/>
                </a:cubicBezTo>
                <a:cubicBezTo>
                  <a:pt x="3676" y="0"/>
                  <a:pt x="3905" y="229"/>
                  <a:pt x="3905" y="510"/>
                </a:cubicBezTo>
                <a:cubicBezTo>
                  <a:pt x="3905" y="598"/>
                  <a:pt x="3883" y="681"/>
                  <a:pt x="3843" y="753"/>
                </a:cubicBezTo>
                <a:cubicBezTo>
                  <a:pt x="4910" y="2571"/>
                  <a:pt x="4910" y="2571"/>
                  <a:pt x="4910" y="2571"/>
                </a:cubicBezTo>
                <a:cubicBezTo>
                  <a:pt x="4868" y="2654"/>
                  <a:pt x="4868" y="2654"/>
                  <a:pt x="4868" y="2654"/>
                </a:cubicBezTo>
                <a:cubicBezTo>
                  <a:pt x="4847" y="2694"/>
                  <a:pt x="4825" y="2735"/>
                  <a:pt x="4802" y="2774"/>
                </a:cubicBezTo>
                <a:cubicBezTo>
                  <a:pt x="4656" y="3026"/>
                  <a:pt x="4656" y="3026"/>
                  <a:pt x="4656" y="3026"/>
                </a:cubicBezTo>
                <a:cubicBezTo>
                  <a:pt x="3475" y="1014"/>
                  <a:pt x="3475" y="1014"/>
                  <a:pt x="3475" y="1014"/>
                </a:cubicBezTo>
                <a:cubicBezTo>
                  <a:pt x="3449" y="1018"/>
                  <a:pt x="3422" y="1021"/>
                  <a:pt x="3395" y="1021"/>
                </a:cubicBezTo>
                <a:cubicBezTo>
                  <a:pt x="3291" y="1021"/>
                  <a:pt x="3194" y="989"/>
                  <a:pt x="3114" y="936"/>
                </a:cubicBezTo>
                <a:cubicBezTo>
                  <a:pt x="1477" y="2009"/>
                  <a:pt x="1477" y="2009"/>
                  <a:pt x="1477" y="2009"/>
                </a:cubicBezTo>
                <a:cubicBezTo>
                  <a:pt x="1478" y="2013"/>
                  <a:pt x="1478" y="2017"/>
                  <a:pt x="1478" y="2021"/>
                </a:cubicBezTo>
                <a:cubicBezTo>
                  <a:pt x="1478" y="2303"/>
                  <a:pt x="1249" y="2531"/>
                  <a:pt x="967" y="2531"/>
                </a:cubicBezTo>
                <a:cubicBezTo>
                  <a:pt x="686" y="2531"/>
                  <a:pt x="457" y="2303"/>
                  <a:pt x="457" y="2021"/>
                </a:cubicBezTo>
                <a:cubicBezTo>
                  <a:pt x="457" y="1929"/>
                  <a:pt x="482" y="1843"/>
                  <a:pt x="525" y="1768"/>
                </a:cubicBezTo>
                <a:lnTo>
                  <a:pt x="0" y="9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5" name="Freeform 32">
            <a:extLst>
              <a:ext uri="{FF2B5EF4-FFF2-40B4-BE49-F238E27FC236}">
                <a16:creationId xmlns:a16="http://schemas.microsoft.com/office/drawing/2014/main" id="{44FD6EDE-61C4-4800-82B7-63C443474B4A}"/>
              </a:ext>
            </a:extLst>
          </p:cNvPr>
          <p:cNvSpPr>
            <a:spLocks noEditPoints="1"/>
          </p:cNvSpPr>
          <p:nvPr/>
        </p:nvSpPr>
        <p:spPr bwMode="auto">
          <a:xfrm>
            <a:off x="6422811" y="1816653"/>
            <a:ext cx="1315039" cy="1314632"/>
          </a:xfrm>
          <a:custGeom>
            <a:avLst/>
            <a:gdLst>
              <a:gd name="T0" fmla="*/ 1816 w 5738"/>
              <a:gd name="T1" fmla="*/ 580 h 5738"/>
              <a:gd name="T2" fmla="*/ 5158 w 5738"/>
              <a:gd name="T3" fmla="*/ 1816 h 5738"/>
              <a:gd name="T4" fmla="*/ 3922 w 5738"/>
              <a:gd name="T5" fmla="*/ 5157 h 5738"/>
              <a:gd name="T6" fmla="*/ 581 w 5738"/>
              <a:gd name="T7" fmla="*/ 3922 h 5738"/>
              <a:gd name="T8" fmla="*/ 1816 w 5738"/>
              <a:gd name="T9" fmla="*/ 580 h 5738"/>
              <a:gd name="T10" fmla="*/ 1866 w 5738"/>
              <a:gd name="T11" fmla="*/ 688 h 5738"/>
              <a:gd name="T12" fmla="*/ 688 w 5738"/>
              <a:gd name="T13" fmla="*/ 3872 h 5738"/>
              <a:gd name="T14" fmla="*/ 3873 w 5738"/>
              <a:gd name="T15" fmla="*/ 5050 h 5738"/>
              <a:gd name="T16" fmla="*/ 5051 w 5738"/>
              <a:gd name="T17" fmla="*/ 1865 h 5738"/>
              <a:gd name="T18" fmla="*/ 1866 w 5738"/>
              <a:gd name="T19" fmla="*/ 688 h 5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38" h="5738">
                <a:moveTo>
                  <a:pt x="1816" y="580"/>
                </a:moveTo>
                <a:cubicBezTo>
                  <a:pt x="3078" y="0"/>
                  <a:pt x="4577" y="554"/>
                  <a:pt x="5158" y="1816"/>
                </a:cubicBezTo>
                <a:cubicBezTo>
                  <a:pt x="5738" y="3078"/>
                  <a:pt x="5184" y="4576"/>
                  <a:pt x="3922" y="5157"/>
                </a:cubicBezTo>
                <a:cubicBezTo>
                  <a:pt x="2660" y="5738"/>
                  <a:pt x="1161" y="5184"/>
                  <a:pt x="581" y="3922"/>
                </a:cubicBezTo>
                <a:cubicBezTo>
                  <a:pt x="0" y="2660"/>
                  <a:pt x="554" y="1161"/>
                  <a:pt x="1816" y="580"/>
                </a:cubicBezTo>
                <a:close/>
                <a:moveTo>
                  <a:pt x="1866" y="688"/>
                </a:moveTo>
                <a:cubicBezTo>
                  <a:pt x="663" y="1241"/>
                  <a:pt x="134" y="2670"/>
                  <a:pt x="688" y="3872"/>
                </a:cubicBezTo>
                <a:cubicBezTo>
                  <a:pt x="1241" y="5075"/>
                  <a:pt x="2670" y="5604"/>
                  <a:pt x="3873" y="5050"/>
                </a:cubicBezTo>
                <a:cubicBezTo>
                  <a:pt x="5076" y="4497"/>
                  <a:pt x="5604" y="3068"/>
                  <a:pt x="5051" y="1865"/>
                </a:cubicBezTo>
                <a:cubicBezTo>
                  <a:pt x="4497" y="662"/>
                  <a:pt x="3068" y="134"/>
                  <a:pt x="1866" y="68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6" name="Freeform 33">
            <a:extLst>
              <a:ext uri="{FF2B5EF4-FFF2-40B4-BE49-F238E27FC236}">
                <a16:creationId xmlns:a16="http://schemas.microsoft.com/office/drawing/2014/main" id="{DB443B3A-155D-40E8-A115-01AAECEE08BA}"/>
              </a:ext>
            </a:extLst>
          </p:cNvPr>
          <p:cNvSpPr>
            <a:spLocks noEditPoints="1"/>
          </p:cNvSpPr>
          <p:nvPr/>
        </p:nvSpPr>
        <p:spPr bwMode="auto">
          <a:xfrm>
            <a:off x="6328037" y="1723507"/>
            <a:ext cx="1505400" cy="1504586"/>
          </a:xfrm>
          <a:custGeom>
            <a:avLst/>
            <a:gdLst>
              <a:gd name="T0" fmla="*/ 465 w 6567"/>
              <a:gd name="T1" fmla="*/ 2442 h 6567"/>
              <a:gd name="T2" fmla="*/ 2442 w 6567"/>
              <a:gd name="T3" fmla="*/ 6102 h 6567"/>
              <a:gd name="T4" fmla="*/ 6102 w 6567"/>
              <a:gd name="T5" fmla="*/ 4124 h 6567"/>
              <a:gd name="T6" fmla="*/ 4125 w 6567"/>
              <a:gd name="T7" fmla="*/ 464 h 6567"/>
              <a:gd name="T8" fmla="*/ 465 w 6567"/>
              <a:gd name="T9" fmla="*/ 2442 h 6567"/>
              <a:gd name="T10" fmla="*/ 3980 w 6567"/>
              <a:gd name="T11" fmla="*/ 948 h 6567"/>
              <a:gd name="T12" fmla="*/ 5618 w 6567"/>
              <a:gd name="T13" fmla="*/ 3980 h 6567"/>
              <a:gd name="T14" fmla="*/ 2587 w 6567"/>
              <a:gd name="T15" fmla="*/ 5618 h 6567"/>
              <a:gd name="T16" fmla="*/ 948 w 6567"/>
              <a:gd name="T17" fmla="*/ 2586 h 6567"/>
              <a:gd name="T18" fmla="*/ 3980 w 6567"/>
              <a:gd name="T19" fmla="*/ 948 h 6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67" h="6567">
                <a:moveTo>
                  <a:pt x="465" y="2442"/>
                </a:moveTo>
                <a:cubicBezTo>
                  <a:pt x="0" y="3999"/>
                  <a:pt x="886" y="5638"/>
                  <a:pt x="2442" y="6102"/>
                </a:cubicBezTo>
                <a:cubicBezTo>
                  <a:pt x="3999" y="6567"/>
                  <a:pt x="5638" y="5681"/>
                  <a:pt x="6102" y="4124"/>
                </a:cubicBezTo>
                <a:cubicBezTo>
                  <a:pt x="6567" y="2568"/>
                  <a:pt x="5681" y="929"/>
                  <a:pt x="4125" y="464"/>
                </a:cubicBezTo>
                <a:cubicBezTo>
                  <a:pt x="2568" y="0"/>
                  <a:pt x="929" y="886"/>
                  <a:pt x="465" y="2442"/>
                </a:cubicBezTo>
                <a:close/>
                <a:moveTo>
                  <a:pt x="3980" y="948"/>
                </a:moveTo>
                <a:cubicBezTo>
                  <a:pt x="5270" y="1333"/>
                  <a:pt x="6003" y="2690"/>
                  <a:pt x="5618" y="3980"/>
                </a:cubicBezTo>
                <a:cubicBezTo>
                  <a:pt x="5234" y="5270"/>
                  <a:pt x="3876" y="6003"/>
                  <a:pt x="2587" y="5618"/>
                </a:cubicBezTo>
                <a:cubicBezTo>
                  <a:pt x="1297" y="5234"/>
                  <a:pt x="564" y="3876"/>
                  <a:pt x="948" y="2586"/>
                </a:cubicBezTo>
                <a:cubicBezTo>
                  <a:pt x="1333" y="1297"/>
                  <a:pt x="2690" y="564"/>
                  <a:pt x="3980" y="948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D18E8E8-6891-47A6-B603-274B7A8B3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4156" y="2135549"/>
            <a:ext cx="239172" cy="2391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BA696AF-8606-4237-B9FF-923F30F4A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309" y="2482511"/>
            <a:ext cx="239172" cy="2391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9" name="Freeform 36">
            <a:extLst>
              <a:ext uri="{FF2B5EF4-FFF2-40B4-BE49-F238E27FC236}">
                <a16:creationId xmlns:a16="http://schemas.microsoft.com/office/drawing/2014/main" id="{4B474496-F266-4AB8-BEE9-62E0B30E6E36}"/>
              </a:ext>
            </a:extLst>
          </p:cNvPr>
          <p:cNvSpPr>
            <a:spLocks/>
          </p:cNvSpPr>
          <p:nvPr/>
        </p:nvSpPr>
        <p:spPr bwMode="auto">
          <a:xfrm>
            <a:off x="7315231" y="4256775"/>
            <a:ext cx="1828770" cy="886726"/>
          </a:xfrm>
          <a:custGeom>
            <a:avLst/>
            <a:gdLst>
              <a:gd name="T0" fmla="*/ 48 w 7980"/>
              <a:gd name="T1" fmla="*/ 1584 h 3870"/>
              <a:gd name="T2" fmla="*/ 590 w 7980"/>
              <a:gd name="T3" fmla="*/ 0 h 3870"/>
              <a:gd name="T4" fmla="*/ 7980 w 7980"/>
              <a:gd name="T5" fmla="*/ 2493 h 3870"/>
              <a:gd name="T6" fmla="*/ 7980 w 7980"/>
              <a:gd name="T7" fmla="*/ 3870 h 3870"/>
              <a:gd name="T8" fmla="*/ 6034 w 7980"/>
              <a:gd name="T9" fmla="*/ 3870 h 3870"/>
              <a:gd name="T10" fmla="*/ 136 w 7980"/>
              <a:gd name="T11" fmla="*/ 1897 h 3870"/>
              <a:gd name="T12" fmla="*/ 48 w 7980"/>
              <a:gd name="T13" fmla="*/ 1584 h 3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80" h="3870">
                <a:moveTo>
                  <a:pt x="48" y="1584"/>
                </a:moveTo>
                <a:cubicBezTo>
                  <a:pt x="590" y="0"/>
                  <a:pt x="590" y="0"/>
                  <a:pt x="590" y="0"/>
                </a:cubicBezTo>
                <a:cubicBezTo>
                  <a:pt x="7980" y="2493"/>
                  <a:pt x="7980" y="2493"/>
                  <a:pt x="7980" y="2493"/>
                </a:cubicBezTo>
                <a:cubicBezTo>
                  <a:pt x="7980" y="3870"/>
                  <a:pt x="7980" y="3870"/>
                  <a:pt x="7980" y="3870"/>
                </a:cubicBezTo>
                <a:cubicBezTo>
                  <a:pt x="6034" y="3870"/>
                  <a:pt x="6034" y="3870"/>
                  <a:pt x="6034" y="3870"/>
                </a:cubicBezTo>
                <a:cubicBezTo>
                  <a:pt x="136" y="1897"/>
                  <a:pt x="136" y="1897"/>
                  <a:pt x="136" y="1897"/>
                </a:cubicBezTo>
                <a:cubicBezTo>
                  <a:pt x="39" y="1864"/>
                  <a:pt x="0" y="1724"/>
                  <a:pt x="48" y="158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0" name="Freeform 37">
            <a:extLst>
              <a:ext uri="{FF2B5EF4-FFF2-40B4-BE49-F238E27FC236}">
                <a16:creationId xmlns:a16="http://schemas.microsoft.com/office/drawing/2014/main" id="{33438C03-2A86-4EB9-A645-C80B47FE6559}"/>
              </a:ext>
            </a:extLst>
          </p:cNvPr>
          <p:cNvSpPr>
            <a:spLocks/>
          </p:cNvSpPr>
          <p:nvPr/>
        </p:nvSpPr>
        <p:spPr bwMode="auto">
          <a:xfrm>
            <a:off x="7450274" y="3842292"/>
            <a:ext cx="1693727" cy="964009"/>
          </a:xfrm>
          <a:custGeom>
            <a:avLst/>
            <a:gdLst>
              <a:gd name="T0" fmla="*/ 0 w 7390"/>
              <a:gd name="T1" fmla="*/ 1810 h 4208"/>
              <a:gd name="T2" fmla="*/ 542 w 7390"/>
              <a:gd name="T3" fmla="*/ 227 h 4208"/>
              <a:gd name="T4" fmla="*/ 804 w 7390"/>
              <a:gd name="T5" fmla="*/ 33 h 4208"/>
              <a:gd name="T6" fmla="*/ 7390 w 7390"/>
              <a:gd name="T7" fmla="*/ 2294 h 4208"/>
              <a:gd name="T8" fmla="*/ 7390 w 7390"/>
              <a:gd name="T9" fmla="*/ 4208 h 4208"/>
              <a:gd name="T10" fmla="*/ 0 w 7390"/>
              <a:gd name="T11" fmla="*/ 1810 h 4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390" h="4208">
                <a:moveTo>
                  <a:pt x="0" y="1810"/>
                </a:moveTo>
                <a:cubicBezTo>
                  <a:pt x="542" y="227"/>
                  <a:pt x="542" y="227"/>
                  <a:pt x="542" y="227"/>
                </a:cubicBezTo>
                <a:cubicBezTo>
                  <a:pt x="590" y="87"/>
                  <a:pt x="707" y="0"/>
                  <a:pt x="804" y="33"/>
                </a:cubicBezTo>
                <a:cubicBezTo>
                  <a:pt x="7390" y="2294"/>
                  <a:pt x="7390" y="2294"/>
                  <a:pt x="7390" y="2294"/>
                </a:cubicBezTo>
                <a:cubicBezTo>
                  <a:pt x="7390" y="4208"/>
                  <a:pt x="7390" y="4208"/>
                  <a:pt x="7390" y="4208"/>
                </a:cubicBezTo>
                <a:lnTo>
                  <a:pt x="0" y="181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1" name="Freeform 38">
            <a:extLst>
              <a:ext uri="{FF2B5EF4-FFF2-40B4-BE49-F238E27FC236}">
                <a16:creationId xmlns:a16="http://schemas.microsoft.com/office/drawing/2014/main" id="{074A87D1-24E9-4F2C-A513-53E78731EA98}"/>
              </a:ext>
            </a:extLst>
          </p:cNvPr>
          <p:cNvSpPr>
            <a:spLocks/>
          </p:cNvSpPr>
          <p:nvPr/>
        </p:nvSpPr>
        <p:spPr bwMode="auto">
          <a:xfrm>
            <a:off x="7450274" y="4256775"/>
            <a:ext cx="1693727" cy="571084"/>
          </a:xfrm>
          <a:custGeom>
            <a:avLst/>
            <a:gdLst>
              <a:gd name="T0" fmla="*/ 4164 w 4164"/>
              <a:gd name="T1" fmla="*/ 1404 h 1404"/>
              <a:gd name="T2" fmla="*/ 0 w 4164"/>
              <a:gd name="T3" fmla="*/ 0 h 1404"/>
              <a:gd name="T4" fmla="*/ 4164 w 4164"/>
              <a:gd name="T5" fmla="*/ 1351 h 1404"/>
              <a:gd name="T6" fmla="*/ 4164 w 4164"/>
              <a:gd name="T7" fmla="*/ 1404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64" h="1404">
                <a:moveTo>
                  <a:pt x="4164" y="1404"/>
                </a:moveTo>
                <a:lnTo>
                  <a:pt x="0" y="0"/>
                </a:lnTo>
                <a:lnTo>
                  <a:pt x="4164" y="1351"/>
                </a:lnTo>
                <a:lnTo>
                  <a:pt x="4164" y="1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A00548-F022-4865-AA07-E8EE04AF18AB}"/>
              </a:ext>
            </a:extLst>
          </p:cNvPr>
          <p:cNvSpPr/>
          <p:nvPr/>
        </p:nvSpPr>
        <p:spPr>
          <a:xfrm>
            <a:off x="812500" y="1329503"/>
            <a:ext cx="3122022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defTabSz="685800" latinLnBrk="0"/>
            <a:r>
              <a:rPr lang="en-US" b="1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教育訓練-教育為一切之本</a:t>
            </a:r>
            <a:endParaRPr lang="en-US" b="1" dirty="0">
              <a:solidFill>
                <a:prstClr val="white">
                  <a:lumMod val="95000"/>
                </a:prstClr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8EE23B-1B30-4557-B5A9-0F491C46D86F}"/>
              </a:ext>
            </a:extLst>
          </p:cNvPr>
          <p:cNvSpPr/>
          <p:nvPr/>
        </p:nvSpPr>
        <p:spPr>
          <a:xfrm>
            <a:off x="779429" y="1934299"/>
            <a:ext cx="3371050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defTabSz="685800" latinLnBrk="0"/>
            <a:r>
              <a:rPr lang="en-US" b="1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建置顧客關係管理系統</a:t>
            </a:r>
            <a:r>
              <a:rPr lang="en-US" b="1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(CRM)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6348879-A26E-4EBF-812A-36A7FF2D1138}"/>
              </a:ext>
            </a:extLst>
          </p:cNvPr>
          <p:cNvSpPr/>
          <p:nvPr/>
        </p:nvSpPr>
        <p:spPr>
          <a:xfrm>
            <a:off x="801911" y="2545962"/>
            <a:ext cx="3762754" cy="646331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defTabSz="685800" latinLnBrk="0"/>
            <a:r>
              <a:rPr lang="en-US" b="1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打造互動式平台</a:t>
            </a:r>
            <a:r>
              <a:rPr lang="en-US" b="1" dirty="0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(</a:t>
            </a:r>
            <a:r>
              <a:rPr lang="en-US" b="1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結合遊戲、吸客</a:t>
            </a:r>
            <a:r>
              <a:rPr lang="en-US" b="1" dirty="0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)</a:t>
            </a:r>
          </a:p>
          <a:p>
            <a:pPr defTabSz="685800" latinLnBrk="0"/>
            <a:r>
              <a:rPr lang="en-US" b="1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聊天機器人</a:t>
            </a:r>
            <a:r>
              <a:rPr lang="en-US" b="1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(AI </a:t>
            </a:r>
            <a:r>
              <a:rPr lang="en-US" b="1" dirty="0" err="1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ChatBot</a:t>
            </a:r>
            <a:r>
              <a:rPr lang="en-US" b="1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)</a:t>
            </a:r>
            <a:r>
              <a:rPr lang="en-US" b="1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應用</a:t>
            </a:r>
            <a:endParaRPr lang="en-US" b="1" dirty="0">
              <a:solidFill>
                <a:prstClr val="white">
                  <a:lumMod val="95000"/>
                </a:prstClr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B237526-D2F5-4F92-AF06-1EB702A25A28}"/>
              </a:ext>
            </a:extLst>
          </p:cNvPr>
          <p:cNvSpPr/>
          <p:nvPr/>
        </p:nvSpPr>
        <p:spPr>
          <a:xfrm>
            <a:off x="801911" y="3279602"/>
            <a:ext cx="4046123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defTabSz="685800" latinLnBrk="0"/>
            <a:r>
              <a:rPr lang="en-US" b="1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提供客製化的商品與服務</a:t>
            </a:r>
            <a:r>
              <a:rPr lang="en-US" b="1" dirty="0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(</a:t>
            </a:r>
            <a:r>
              <a:rPr lang="en-US" b="1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智能推薦</a:t>
            </a:r>
            <a:r>
              <a:rPr lang="en-US" b="1" dirty="0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)</a:t>
            </a:r>
            <a:r>
              <a:rPr lang="en-US" b="1" dirty="0">
                <a:solidFill>
                  <a:prstClr val="white">
                    <a:lumMod val="95000"/>
                  </a:prst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3A3B17F-56E5-404E-B240-3EA0BC058603}"/>
              </a:ext>
            </a:extLst>
          </p:cNvPr>
          <p:cNvSpPr/>
          <p:nvPr/>
        </p:nvSpPr>
        <p:spPr>
          <a:xfrm>
            <a:off x="815313" y="3887443"/>
            <a:ext cx="4279849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defTabSz="685800" latinLnBrk="0"/>
            <a:r>
              <a:rPr lang="en-US" b="1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追縱顧客網頁</a:t>
            </a:r>
            <a:r>
              <a:rPr lang="en-US" b="1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(APP)</a:t>
            </a:r>
            <a:r>
              <a:rPr lang="en-US" b="1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點擊</a:t>
            </a:r>
            <a:r>
              <a:rPr lang="en-US" b="1" dirty="0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-</a:t>
            </a:r>
            <a:r>
              <a:rPr lang="en-US" b="1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Tracking Code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1CAA180-C676-4654-A4F1-A1AEA17A739A}"/>
              </a:ext>
            </a:extLst>
          </p:cNvPr>
          <p:cNvSpPr/>
          <p:nvPr/>
        </p:nvSpPr>
        <p:spPr>
          <a:xfrm>
            <a:off x="740420" y="4445699"/>
            <a:ext cx="5788172" cy="646331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defTabSz="685800" latinLnBrk="0"/>
            <a:r>
              <a:rPr lang="en-US" b="1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打造敏捷式開發-流程優化</a:t>
            </a:r>
            <a:r>
              <a:rPr lang="en-US" b="1" dirty="0" err="1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＋RPA</a:t>
            </a:r>
            <a:r>
              <a:rPr lang="en-US" b="1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應用、流程再造、內部組織傳遞訊息簡化</a:t>
            </a:r>
            <a:r>
              <a:rPr lang="en-US" b="1" dirty="0" err="1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en-US" b="1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區塊鏈應用</a:t>
            </a:r>
            <a:r>
              <a:rPr lang="en-US" b="1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8" name="Freeform 45">
            <a:extLst>
              <a:ext uri="{FF2B5EF4-FFF2-40B4-BE49-F238E27FC236}">
                <a16:creationId xmlns:a16="http://schemas.microsoft.com/office/drawing/2014/main" id="{2CE8DB38-DEF5-4652-BF28-D49452F91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1" y="1994303"/>
            <a:ext cx="304222" cy="321731"/>
          </a:xfrm>
          <a:custGeom>
            <a:avLst/>
            <a:gdLst>
              <a:gd name="T0" fmla="*/ 142834 w 390"/>
              <a:gd name="T1" fmla="*/ 135603 h 444"/>
              <a:gd name="T2" fmla="*/ 142834 w 390"/>
              <a:gd name="T3" fmla="*/ 135603 h 444"/>
              <a:gd name="T4" fmla="*/ 122685 w 390"/>
              <a:gd name="T5" fmla="*/ 139657 h 444"/>
              <a:gd name="T6" fmla="*/ 63581 w 390"/>
              <a:gd name="T7" fmla="*/ 107671 h 444"/>
              <a:gd name="T8" fmla="*/ 63581 w 390"/>
              <a:gd name="T9" fmla="*/ 100013 h 444"/>
              <a:gd name="T10" fmla="*/ 63581 w 390"/>
              <a:gd name="T11" fmla="*/ 95958 h 444"/>
              <a:gd name="T12" fmla="*/ 122685 w 390"/>
              <a:gd name="T13" fmla="*/ 59917 h 444"/>
              <a:gd name="T14" fmla="*/ 142834 w 390"/>
              <a:gd name="T15" fmla="*/ 68027 h 444"/>
              <a:gd name="T16" fmla="*/ 174177 w 390"/>
              <a:gd name="T17" fmla="*/ 31535 h 444"/>
              <a:gd name="T18" fmla="*/ 142834 w 390"/>
              <a:gd name="T19" fmla="*/ 0 h 444"/>
              <a:gd name="T20" fmla="*/ 111044 w 390"/>
              <a:gd name="T21" fmla="*/ 31535 h 444"/>
              <a:gd name="T22" fmla="*/ 111044 w 390"/>
              <a:gd name="T23" fmla="*/ 40095 h 444"/>
              <a:gd name="T24" fmla="*/ 51492 w 390"/>
              <a:gd name="T25" fmla="*/ 76136 h 444"/>
              <a:gd name="T26" fmla="*/ 31343 w 390"/>
              <a:gd name="T27" fmla="*/ 68027 h 444"/>
              <a:gd name="T28" fmla="*/ 0 w 390"/>
              <a:gd name="T29" fmla="*/ 100013 h 444"/>
              <a:gd name="T30" fmla="*/ 31343 w 390"/>
              <a:gd name="T31" fmla="*/ 135603 h 444"/>
              <a:gd name="T32" fmla="*/ 51492 w 390"/>
              <a:gd name="T33" fmla="*/ 127493 h 444"/>
              <a:gd name="T34" fmla="*/ 111044 w 390"/>
              <a:gd name="T35" fmla="*/ 163534 h 444"/>
              <a:gd name="T36" fmla="*/ 111044 w 390"/>
              <a:gd name="T37" fmla="*/ 167589 h 444"/>
              <a:gd name="T38" fmla="*/ 142834 w 390"/>
              <a:gd name="T39" fmla="*/ 199574 h 444"/>
              <a:gd name="T40" fmla="*/ 174177 w 390"/>
              <a:gd name="T41" fmla="*/ 167589 h 444"/>
              <a:gd name="T42" fmla="*/ 142834 w 390"/>
              <a:gd name="T43" fmla="*/ 135603 h 44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25718" tIns="12859" rIns="25718" bIns="12859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9" name="Freeform 20">
            <a:extLst>
              <a:ext uri="{FF2B5EF4-FFF2-40B4-BE49-F238E27FC236}">
                <a16:creationId xmlns:a16="http://schemas.microsoft.com/office/drawing/2014/main" id="{5E30B2E3-296D-4431-8B2D-C54A241BB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1" y="1307711"/>
            <a:ext cx="385720" cy="415796"/>
          </a:xfrm>
          <a:custGeom>
            <a:avLst/>
            <a:gdLst>
              <a:gd name="T0" fmla="*/ 211227 w 497"/>
              <a:gd name="T1" fmla="*/ 3596 h 505"/>
              <a:gd name="T2" fmla="*/ 211227 w 497"/>
              <a:gd name="T3" fmla="*/ 3596 h 505"/>
              <a:gd name="T4" fmla="*/ 203571 w 497"/>
              <a:gd name="T5" fmla="*/ 0 h 505"/>
              <a:gd name="T6" fmla="*/ 199518 w 497"/>
              <a:gd name="T7" fmla="*/ 7642 h 505"/>
              <a:gd name="T8" fmla="*/ 171594 w 497"/>
              <a:gd name="T9" fmla="*/ 75521 h 505"/>
              <a:gd name="T10" fmla="*/ 167541 w 497"/>
              <a:gd name="T11" fmla="*/ 63384 h 505"/>
              <a:gd name="T12" fmla="*/ 155831 w 497"/>
              <a:gd name="T13" fmla="*/ 59338 h 505"/>
              <a:gd name="T14" fmla="*/ 119350 w 497"/>
              <a:gd name="T15" fmla="*/ 59338 h 505"/>
              <a:gd name="T16" fmla="*/ 108091 w 497"/>
              <a:gd name="T17" fmla="*/ 63384 h 505"/>
              <a:gd name="T18" fmla="*/ 4053 w 497"/>
              <a:gd name="T19" fmla="*/ 134859 h 505"/>
              <a:gd name="T20" fmla="*/ 4053 w 497"/>
              <a:gd name="T21" fmla="*/ 151042 h 505"/>
              <a:gd name="T22" fmla="*/ 47740 w 497"/>
              <a:gd name="T23" fmla="*/ 218472 h 505"/>
              <a:gd name="T24" fmla="*/ 63954 w 497"/>
              <a:gd name="T25" fmla="*/ 222518 h 505"/>
              <a:gd name="T26" fmla="*/ 167541 w 497"/>
              <a:gd name="T27" fmla="*/ 146997 h 505"/>
              <a:gd name="T28" fmla="*/ 175648 w 497"/>
              <a:gd name="T29" fmla="*/ 138905 h 505"/>
              <a:gd name="T30" fmla="*/ 187357 w 497"/>
              <a:gd name="T31" fmla="*/ 102943 h 505"/>
              <a:gd name="T32" fmla="*/ 183754 w 497"/>
              <a:gd name="T33" fmla="*/ 91255 h 505"/>
              <a:gd name="T34" fmla="*/ 179701 w 497"/>
              <a:gd name="T35" fmla="*/ 83163 h 505"/>
              <a:gd name="T36" fmla="*/ 211227 w 497"/>
              <a:gd name="T37" fmla="*/ 3596 h 505"/>
              <a:gd name="T38" fmla="*/ 163487 w 497"/>
              <a:gd name="T39" fmla="*/ 111034 h 505"/>
              <a:gd name="T40" fmla="*/ 163487 w 497"/>
              <a:gd name="T41" fmla="*/ 111034 h 505"/>
              <a:gd name="T42" fmla="*/ 139617 w 497"/>
              <a:gd name="T43" fmla="*/ 102943 h 505"/>
              <a:gd name="T44" fmla="*/ 143671 w 497"/>
              <a:gd name="T45" fmla="*/ 79117 h 505"/>
              <a:gd name="T46" fmla="*/ 163487 w 497"/>
              <a:gd name="T47" fmla="*/ 79117 h 505"/>
              <a:gd name="T48" fmla="*/ 159884 w 497"/>
              <a:gd name="T49" fmla="*/ 83163 h 505"/>
              <a:gd name="T50" fmla="*/ 155831 w 497"/>
              <a:gd name="T51" fmla="*/ 91255 h 505"/>
              <a:gd name="T52" fmla="*/ 159884 w 497"/>
              <a:gd name="T53" fmla="*/ 95301 h 505"/>
              <a:gd name="T54" fmla="*/ 163487 w 497"/>
              <a:gd name="T55" fmla="*/ 95301 h 505"/>
              <a:gd name="T56" fmla="*/ 171594 w 497"/>
              <a:gd name="T57" fmla="*/ 91255 h 505"/>
              <a:gd name="T58" fmla="*/ 163487 w 497"/>
              <a:gd name="T59" fmla="*/ 111034 h 50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25718" tIns="12859" rIns="25718" bIns="12859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Freeform 29">
            <a:extLst>
              <a:ext uri="{FF2B5EF4-FFF2-40B4-BE49-F238E27FC236}">
                <a16:creationId xmlns:a16="http://schemas.microsoft.com/office/drawing/2014/main" id="{8C1BEA53-7CEC-4679-9916-0248B136A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67" y="4556302"/>
            <a:ext cx="326462" cy="288032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rgbClr val="C6A5E1"/>
          </a:solidFill>
          <a:ln>
            <a:noFill/>
          </a:ln>
          <a:effectLst/>
        </p:spPr>
        <p:txBody>
          <a:bodyPr wrap="none" lIns="25718" tIns="12859" rIns="25718" bIns="12859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" name="Freeform 65">
            <a:extLst>
              <a:ext uri="{FF2B5EF4-FFF2-40B4-BE49-F238E27FC236}">
                <a16:creationId xmlns:a16="http://schemas.microsoft.com/office/drawing/2014/main" id="{0D41388E-7469-47C2-A89A-A792D074C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682" y="3911472"/>
            <a:ext cx="328747" cy="304627"/>
          </a:xfrm>
          <a:custGeom>
            <a:avLst/>
            <a:gdLst>
              <a:gd name="T0" fmla="*/ 172604 w 417"/>
              <a:gd name="T1" fmla="*/ 91192 h 417"/>
              <a:gd name="T2" fmla="*/ 172604 w 417"/>
              <a:gd name="T3" fmla="*/ 91192 h 417"/>
              <a:gd name="T4" fmla="*/ 188460 w 417"/>
              <a:gd name="T5" fmla="*/ 63340 h 417"/>
              <a:gd name="T6" fmla="*/ 184836 w 417"/>
              <a:gd name="T7" fmla="*/ 47617 h 417"/>
              <a:gd name="T8" fmla="*/ 152671 w 417"/>
              <a:gd name="T9" fmla="*/ 35488 h 417"/>
              <a:gd name="T10" fmla="*/ 144516 w 417"/>
              <a:gd name="T11" fmla="*/ 7637 h 417"/>
              <a:gd name="T12" fmla="*/ 124583 w 417"/>
              <a:gd name="T13" fmla="*/ 0 h 417"/>
              <a:gd name="T14" fmla="*/ 96495 w 417"/>
              <a:gd name="T15" fmla="*/ 15723 h 417"/>
              <a:gd name="T16" fmla="*/ 68407 w 417"/>
              <a:gd name="T17" fmla="*/ 0 h 417"/>
              <a:gd name="T18" fmla="*/ 48474 w 417"/>
              <a:gd name="T19" fmla="*/ 7637 h 417"/>
              <a:gd name="T20" fmla="*/ 40320 w 417"/>
              <a:gd name="T21" fmla="*/ 35488 h 417"/>
              <a:gd name="T22" fmla="*/ 8155 w 417"/>
              <a:gd name="T23" fmla="*/ 47617 h 417"/>
              <a:gd name="T24" fmla="*/ 0 w 417"/>
              <a:gd name="T25" fmla="*/ 63340 h 417"/>
              <a:gd name="T26" fmla="*/ 19933 w 417"/>
              <a:gd name="T27" fmla="*/ 91192 h 417"/>
              <a:gd name="T28" fmla="*/ 0 w 417"/>
              <a:gd name="T29" fmla="*/ 123536 h 417"/>
              <a:gd name="T30" fmla="*/ 8155 w 417"/>
              <a:gd name="T31" fmla="*/ 139258 h 417"/>
              <a:gd name="T32" fmla="*/ 40320 w 417"/>
              <a:gd name="T33" fmla="*/ 147344 h 417"/>
              <a:gd name="T34" fmla="*/ 48474 w 417"/>
              <a:gd name="T35" fmla="*/ 178790 h 417"/>
              <a:gd name="T36" fmla="*/ 68407 w 417"/>
              <a:gd name="T37" fmla="*/ 186876 h 417"/>
              <a:gd name="T38" fmla="*/ 96495 w 417"/>
              <a:gd name="T39" fmla="*/ 167110 h 417"/>
              <a:gd name="T40" fmla="*/ 124583 w 417"/>
              <a:gd name="T41" fmla="*/ 186876 h 417"/>
              <a:gd name="T42" fmla="*/ 144516 w 417"/>
              <a:gd name="T43" fmla="*/ 178790 h 417"/>
              <a:gd name="T44" fmla="*/ 152671 w 417"/>
              <a:gd name="T45" fmla="*/ 147344 h 417"/>
              <a:gd name="T46" fmla="*/ 184836 w 417"/>
              <a:gd name="T47" fmla="*/ 139258 h 417"/>
              <a:gd name="T48" fmla="*/ 188460 w 417"/>
              <a:gd name="T49" fmla="*/ 119043 h 417"/>
              <a:gd name="T50" fmla="*/ 172604 w 417"/>
              <a:gd name="T51" fmla="*/ 91192 h 417"/>
              <a:gd name="T52" fmla="*/ 96495 w 417"/>
              <a:gd name="T53" fmla="*/ 131172 h 417"/>
              <a:gd name="T54" fmla="*/ 96495 w 417"/>
              <a:gd name="T55" fmla="*/ 131172 h 417"/>
              <a:gd name="T56" fmla="*/ 56629 w 417"/>
              <a:gd name="T57" fmla="*/ 91192 h 417"/>
              <a:gd name="T58" fmla="*/ 96495 w 417"/>
              <a:gd name="T59" fmla="*/ 51660 h 417"/>
              <a:gd name="T60" fmla="*/ 136362 w 417"/>
              <a:gd name="T61" fmla="*/ 91192 h 417"/>
              <a:gd name="T62" fmla="*/ 96495 w 417"/>
              <a:gd name="T63" fmla="*/ 131172 h 41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17" h="417">
                <a:moveTo>
                  <a:pt x="381" y="203"/>
                </a:moveTo>
                <a:lnTo>
                  <a:pt x="381" y="203"/>
                </a:lnTo>
                <a:cubicBezTo>
                  <a:pt x="381" y="177"/>
                  <a:pt x="399" y="159"/>
                  <a:pt x="416" y="141"/>
                </a:cubicBezTo>
                <a:cubicBezTo>
                  <a:pt x="416" y="132"/>
                  <a:pt x="408" y="115"/>
                  <a:pt x="408" y="106"/>
                </a:cubicBezTo>
                <a:cubicBezTo>
                  <a:pt x="372" y="115"/>
                  <a:pt x="354" y="97"/>
                  <a:pt x="337" y="79"/>
                </a:cubicBezTo>
                <a:cubicBezTo>
                  <a:pt x="319" y="62"/>
                  <a:pt x="310" y="44"/>
                  <a:pt x="319" y="17"/>
                </a:cubicBezTo>
                <a:cubicBezTo>
                  <a:pt x="310" y="9"/>
                  <a:pt x="293" y="0"/>
                  <a:pt x="275" y="0"/>
                </a:cubicBezTo>
                <a:cubicBezTo>
                  <a:pt x="266" y="17"/>
                  <a:pt x="240" y="35"/>
                  <a:pt x="213" y="35"/>
                </a:cubicBezTo>
                <a:cubicBezTo>
                  <a:pt x="187" y="35"/>
                  <a:pt x="160" y="17"/>
                  <a:pt x="151" y="0"/>
                </a:cubicBezTo>
                <a:cubicBezTo>
                  <a:pt x="133" y="0"/>
                  <a:pt x="116" y="9"/>
                  <a:pt x="107" y="17"/>
                </a:cubicBezTo>
                <a:cubicBezTo>
                  <a:pt x="116" y="44"/>
                  <a:pt x="107" y="62"/>
                  <a:pt x="89" y="79"/>
                </a:cubicBezTo>
                <a:cubicBezTo>
                  <a:pt x="72" y="97"/>
                  <a:pt x="44" y="115"/>
                  <a:pt x="18" y="106"/>
                </a:cubicBezTo>
                <a:cubicBezTo>
                  <a:pt x="18" y="115"/>
                  <a:pt x="9" y="132"/>
                  <a:pt x="0" y="141"/>
                </a:cubicBezTo>
                <a:cubicBezTo>
                  <a:pt x="27" y="159"/>
                  <a:pt x="44" y="177"/>
                  <a:pt x="44" y="203"/>
                </a:cubicBezTo>
                <a:cubicBezTo>
                  <a:pt x="44" y="230"/>
                  <a:pt x="27" y="256"/>
                  <a:pt x="0" y="275"/>
                </a:cubicBezTo>
                <a:cubicBezTo>
                  <a:pt x="9" y="283"/>
                  <a:pt x="18" y="301"/>
                  <a:pt x="18" y="310"/>
                </a:cubicBezTo>
                <a:cubicBezTo>
                  <a:pt x="44" y="310"/>
                  <a:pt x="72" y="310"/>
                  <a:pt x="89" y="328"/>
                </a:cubicBezTo>
                <a:cubicBezTo>
                  <a:pt x="107" y="345"/>
                  <a:pt x="116" y="372"/>
                  <a:pt x="107" y="398"/>
                </a:cubicBezTo>
                <a:cubicBezTo>
                  <a:pt x="116" y="407"/>
                  <a:pt x="133" y="407"/>
                  <a:pt x="151" y="416"/>
                </a:cubicBezTo>
                <a:cubicBezTo>
                  <a:pt x="160" y="389"/>
                  <a:pt x="187" y="372"/>
                  <a:pt x="213" y="372"/>
                </a:cubicBezTo>
                <a:cubicBezTo>
                  <a:pt x="240" y="372"/>
                  <a:pt x="266" y="389"/>
                  <a:pt x="275" y="416"/>
                </a:cubicBezTo>
                <a:cubicBezTo>
                  <a:pt x="293" y="407"/>
                  <a:pt x="310" y="407"/>
                  <a:pt x="319" y="398"/>
                </a:cubicBezTo>
                <a:cubicBezTo>
                  <a:pt x="310" y="372"/>
                  <a:pt x="319" y="345"/>
                  <a:pt x="337" y="328"/>
                </a:cubicBezTo>
                <a:cubicBezTo>
                  <a:pt x="354" y="310"/>
                  <a:pt x="372" y="301"/>
                  <a:pt x="408" y="310"/>
                </a:cubicBezTo>
                <a:cubicBezTo>
                  <a:pt x="408" y="292"/>
                  <a:pt x="416" y="283"/>
                  <a:pt x="416" y="265"/>
                </a:cubicBezTo>
                <a:cubicBezTo>
                  <a:pt x="399" y="256"/>
                  <a:pt x="381" y="230"/>
                  <a:pt x="381" y="203"/>
                </a:cubicBezTo>
                <a:close/>
                <a:moveTo>
                  <a:pt x="213" y="292"/>
                </a:moveTo>
                <a:lnTo>
                  <a:pt x="213" y="292"/>
                </a:lnTo>
                <a:cubicBezTo>
                  <a:pt x="160" y="292"/>
                  <a:pt x="125" y="256"/>
                  <a:pt x="125" y="203"/>
                </a:cubicBezTo>
                <a:cubicBezTo>
                  <a:pt x="125" y="159"/>
                  <a:pt x="160" y="115"/>
                  <a:pt x="213" y="115"/>
                </a:cubicBezTo>
                <a:cubicBezTo>
                  <a:pt x="266" y="115"/>
                  <a:pt x="301" y="159"/>
                  <a:pt x="301" y="203"/>
                </a:cubicBezTo>
                <a:cubicBezTo>
                  <a:pt x="301" y="256"/>
                  <a:pt x="266" y="292"/>
                  <a:pt x="213" y="29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lIns="25718" tIns="12859" rIns="25718" bIns="12859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2" name="Freeform 100">
            <a:extLst>
              <a:ext uri="{FF2B5EF4-FFF2-40B4-BE49-F238E27FC236}">
                <a16:creationId xmlns:a16="http://schemas.microsoft.com/office/drawing/2014/main" id="{F884AB72-0EF9-4F32-ADDA-F420C1E2C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410" y="2627922"/>
            <a:ext cx="385720" cy="288032"/>
          </a:xfrm>
          <a:custGeom>
            <a:avLst/>
            <a:gdLst>
              <a:gd name="T0" fmla="*/ 171249 w 498"/>
              <a:gd name="T1" fmla="*/ 40178 h 320"/>
              <a:gd name="T2" fmla="*/ 171249 w 498"/>
              <a:gd name="T3" fmla="*/ 40178 h 320"/>
              <a:gd name="T4" fmla="*/ 159563 w 498"/>
              <a:gd name="T5" fmla="*/ 40178 h 320"/>
              <a:gd name="T6" fmla="*/ 103828 w 498"/>
              <a:gd name="T7" fmla="*/ 0 h 320"/>
              <a:gd name="T8" fmla="*/ 44048 w 498"/>
              <a:gd name="T9" fmla="*/ 60493 h 320"/>
              <a:gd name="T10" fmla="*/ 44048 w 498"/>
              <a:gd name="T11" fmla="*/ 67717 h 320"/>
              <a:gd name="T12" fmla="*/ 40003 w 498"/>
              <a:gd name="T13" fmla="*/ 67717 h 320"/>
              <a:gd name="T14" fmla="*/ 0 w 498"/>
              <a:gd name="T15" fmla="*/ 108347 h 320"/>
              <a:gd name="T16" fmla="*/ 40003 w 498"/>
              <a:gd name="T17" fmla="*/ 144011 h 320"/>
              <a:gd name="T18" fmla="*/ 171249 w 498"/>
              <a:gd name="T19" fmla="*/ 144011 h 320"/>
              <a:gd name="T20" fmla="*/ 223388 w 498"/>
              <a:gd name="T21" fmla="*/ 92095 h 320"/>
              <a:gd name="T22" fmla="*/ 171249 w 498"/>
              <a:gd name="T23" fmla="*/ 40178 h 320"/>
              <a:gd name="T24" fmla="*/ 127650 w 498"/>
              <a:gd name="T25" fmla="*/ 88032 h 320"/>
              <a:gd name="T26" fmla="*/ 127650 w 498"/>
              <a:gd name="T27" fmla="*/ 88032 h 320"/>
              <a:gd name="T28" fmla="*/ 95738 w 498"/>
              <a:gd name="T29" fmla="*/ 124147 h 320"/>
              <a:gd name="T30" fmla="*/ 87647 w 498"/>
              <a:gd name="T31" fmla="*/ 124147 h 320"/>
              <a:gd name="T32" fmla="*/ 87647 w 498"/>
              <a:gd name="T33" fmla="*/ 120084 h 320"/>
              <a:gd name="T34" fmla="*/ 87647 w 498"/>
              <a:gd name="T35" fmla="*/ 116021 h 320"/>
              <a:gd name="T36" fmla="*/ 99783 w 498"/>
              <a:gd name="T37" fmla="*/ 92095 h 320"/>
              <a:gd name="T38" fmla="*/ 91692 w 498"/>
              <a:gd name="T39" fmla="*/ 88032 h 320"/>
              <a:gd name="T40" fmla="*/ 91692 w 498"/>
              <a:gd name="T41" fmla="*/ 88032 h 320"/>
              <a:gd name="T42" fmla="*/ 83602 w 498"/>
              <a:gd name="T43" fmla="*/ 80357 h 320"/>
              <a:gd name="T44" fmla="*/ 87647 w 498"/>
              <a:gd name="T45" fmla="*/ 72231 h 320"/>
              <a:gd name="T46" fmla="*/ 115964 w 498"/>
              <a:gd name="T47" fmla="*/ 40178 h 320"/>
              <a:gd name="T48" fmla="*/ 123605 w 498"/>
              <a:gd name="T49" fmla="*/ 36116 h 320"/>
              <a:gd name="T50" fmla="*/ 127650 w 498"/>
              <a:gd name="T51" fmla="*/ 40178 h 320"/>
              <a:gd name="T52" fmla="*/ 123605 w 498"/>
              <a:gd name="T53" fmla="*/ 47853 h 320"/>
              <a:gd name="T54" fmla="*/ 111919 w 498"/>
              <a:gd name="T55" fmla="*/ 72231 h 320"/>
              <a:gd name="T56" fmla="*/ 123605 w 498"/>
              <a:gd name="T57" fmla="*/ 76294 h 320"/>
              <a:gd name="T58" fmla="*/ 123605 w 498"/>
              <a:gd name="T59" fmla="*/ 76294 h 320"/>
              <a:gd name="T60" fmla="*/ 131695 w 498"/>
              <a:gd name="T61" fmla="*/ 84420 h 320"/>
              <a:gd name="T62" fmla="*/ 127650 w 498"/>
              <a:gd name="T63" fmla="*/ 88032 h 3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98" h="320">
                <a:moveTo>
                  <a:pt x="381" y="89"/>
                </a:moveTo>
                <a:lnTo>
                  <a:pt x="381" y="89"/>
                </a:lnTo>
                <a:cubicBezTo>
                  <a:pt x="372" y="89"/>
                  <a:pt x="364" y="89"/>
                  <a:pt x="355" y="89"/>
                </a:cubicBezTo>
                <a:cubicBezTo>
                  <a:pt x="337" y="36"/>
                  <a:pt x="293" y="0"/>
                  <a:pt x="231" y="0"/>
                </a:cubicBezTo>
                <a:cubicBezTo>
                  <a:pt x="160" y="0"/>
                  <a:pt x="98" y="62"/>
                  <a:pt x="98" y="134"/>
                </a:cubicBezTo>
                <a:cubicBezTo>
                  <a:pt x="98" y="134"/>
                  <a:pt x="98" y="142"/>
                  <a:pt x="98" y="150"/>
                </a:cubicBezTo>
                <a:cubicBezTo>
                  <a:pt x="98" y="150"/>
                  <a:pt x="98" y="150"/>
                  <a:pt x="89" y="150"/>
                </a:cubicBezTo>
                <a:cubicBezTo>
                  <a:pt x="45" y="150"/>
                  <a:pt x="0" y="187"/>
                  <a:pt x="0" y="240"/>
                </a:cubicBezTo>
                <a:cubicBezTo>
                  <a:pt x="0" y="284"/>
                  <a:pt x="45" y="319"/>
                  <a:pt x="89" y="319"/>
                </a:cubicBezTo>
                <a:cubicBezTo>
                  <a:pt x="381" y="319"/>
                  <a:pt x="381" y="319"/>
                  <a:pt x="381" y="319"/>
                </a:cubicBezTo>
                <a:cubicBezTo>
                  <a:pt x="443" y="319"/>
                  <a:pt x="497" y="275"/>
                  <a:pt x="497" y="204"/>
                </a:cubicBezTo>
                <a:cubicBezTo>
                  <a:pt x="497" y="142"/>
                  <a:pt x="443" y="89"/>
                  <a:pt x="381" y="89"/>
                </a:cubicBezTo>
                <a:close/>
                <a:moveTo>
                  <a:pt x="284" y="195"/>
                </a:moveTo>
                <a:lnTo>
                  <a:pt x="284" y="195"/>
                </a:lnTo>
                <a:cubicBezTo>
                  <a:pt x="266" y="213"/>
                  <a:pt x="222" y="266"/>
                  <a:pt x="213" y="275"/>
                </a:cubicBezTo>
                <a:cubicBezTo>
                  <a:pt x="213" y="275"/>
                  <a:pt x="204" y="284"/>
                  <a:pt x="195" y="275"/>
                </a:cubicBezTo>
                <a:cubicBezTo>
                  <a:pt x="195" y="275"/>
                  <a:pt x="195" y="275"/>
                  <a:pt x="195" y="266"/>
                </a:cubicBezTo>
                <a:lnTo>
                  <a:pt x="195" y="257"/>
                </a:lnTo>
                <a:cubicBezTo>
                  <a:pt x="222" y="204"/>
                  <a:pt x="222" y="204"/>
                  <a:pt x="222" y="204"/>
                </a:cubicBezTo>
                <a:cubicBezTo>
                  <a:pt x="222" y="195"/>
                  <a:pt x="213" y="195"/>
                  <a:pt x="204" y="195"/>
                </a:cubicBezTo>
                <a:cubicBezTo>
                  <a:pt x="195" y="187"/>
                  <a:pt x="186" y="187"/>
                  <a:pt x="186" y="178"/>
                </a:cubicBezTo>
                <a:cubicBezTo>
                  <a:pt x="186" y="169"/>
                  <a:pt x="186" y="169"/>
                  <a:pt x="195" y="160"/>
                </a:cubicBezTo>
                <a:cubicBezTo>
                  <a:pt x="204" y="142"/>
                  <a:pt x="258" y="89"/>
                  <a:pt x="258" y="89"/>
                </a:cubicBezTo>
                <a:cubicBezTo>
                  <a:pt x="266" y="80"/>
                  <a:pt x="266" y="80"/>
                  <a:pt x="275" y="80"/>
                </a:cubicBezTo>
                <a:cubicBezTo>
                  <a:pt x="275" y="89"/>
                  <a:pt x="284" y="89"/>
                  <a:pt x="284" y="89"/>
                </a:cubicBezTo>
                <a:cubicBezTo>
                  <a:pt x="284" y="97"/>
                  <a:pt x="275" y="97"/>
                  <a:pt x="275" y="106"/>
                </a:cubicBezTo>
                <a:cubicBezTo>
                  <a:pt x="249" y="160"/>
                  <a:pt x="249" y="160"/>
                  <a:pt x="249" y="160"/>
                </a:cubicBezTo>
                <a:cubicBezTo>
                  <a:pt x="258" y="160"/>
                  <a:pt x="266" y="169"/>
                  <a:pt x="275" y="169"/>
                </a:cubicBezTo>
                <a:cubicBezTo>
                  <a:pt x="284" y="169"/>
                  <a:pt x="293" y="178"/>
                  <a:pt x="293" y="187"/>
                </a:cubicBezTo>
                <a:lnTo>
                  <a:pt x="284" y="19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25718" tIns="12859" rIns="25718" bIns="12859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3" name="Freeform 123">
            <a:extLst>
              <a:ext uri="{FF2B5EF4-FFF2-40B4-BE49-F238E27FC236}">
                <a16:creationId xmlns:a16="http://schemas.microsoft.com/office/drawing/2014/main" id="{A26F1461-B6B7-4662-9738-97020F90E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682" y="3323121"/>
            <a:ext cx="318335" cy="288032"/>
          </a:xfrm>
          <a:custGeom>
            <a:avLst/>
            <a:gdLst>
              <a:gd name="T0" fmla="*/ 123628 w 452"/>
              <a:gd name="T1" fmla="*/ 135490 h 462"/>
              <a:gd name="T2" fmla="*/ 123628 w 452"/>
              <a:gd name="T3" fmla="*/ 135490 h 462"/>
              <a:gd name="T4" fmla="*/ 195108 w 452"/>
              <a:gd name="T5" fmla="*/ 11703 h 462"/>
              <a:gd name="T6" fmla="*/ 195108 w 452"/>
              <a:gd name="T7" fmla="*/ 8102 h 462"/>
              <a:gd name="T8" fmla="*/ 191062 w 452"/>
              <a:gd name="T9" fmla="*/ 8102 h 462"/>
              <a:gd name="T10" fmla="*/ 71480 w 452"/>
              <a:gd name="T11" fmla="*/ 80124 h 462"/>
              <a:gd name="T12" fmla="*/ 4046 w 452"/>
              <a:gd name="T13" fmla="*/ 135490 h 462"/>
              <a:gd name="T14" fmla="*/ 15735 w 452"/>
              <a:gd name="T15" fmla="*/ 147644 h 462"/>
              <a:gd name="T16" fmla="*/ 39561 w 452"/>
              <a:gd name="T17" fmla="*/ 139542 h 462"/>
              <a:gd name="T18" fmla="*/ 67883 w 452"/>
              <a:gd name="T19" fmla="*/ 167450 h 462"/>
              <a:gd name="T20" fmla="*/ 59791 w 452"/>
              <a:gd name="T21" fmla="*/ 191307 h 462"/>
              <a:gd name="T22" fmla="*/ 67883 w 452"/>
              <a:gd name="T23" fmla="*/ 203461 h 462"/>
              <a:gd name="T24" fmla="*/ 123628 w 452"/>
              <a:gd name="T25" fmla="*/ 135490 h 462"/>
              <a:gd name="T26" fmla="*/ 135317 w 452"/>
              <a:gd name="T27" fmla="*/ 67520 h 462"/>
              <a:gd name="T28" fmla="*/ 135317 w 452"/>
              <a:gd name="T29" fmla="*/ 67520 h 462"/>
              <a:gd name="T30" fmla="*/ 135317 w 452"/>
              <a:gd name="T31" fmla="*/ 43663 h 462"/>
              <a:gd name="T32" fmla="*/ 159143 w 452"/>
              <a:gd name="T33" fmla="*/ 43663 h 462"/>
              <a:gd name="T34" fmla="*/ 159143 w 452"/>
              <a:gd name="T35" fmla="*/ 67520 h 462"/>
              <a:gd name="T36" fmla="*/ 135317 w 452"/>
              <a:gd name="T37" fmla="*/ 67520 h 4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lIns="25718" tIns="12859" rIns="25718" bIns="12859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56E05E9-6944-4685-8142-C1D9AAF836DA}"/>
              </a:ext>
            </a:extLst>
          </p:cNvPr>
          <p:cNvSpPr/>
          <p:nvPr/>
        </p:nvSpPr>
        <p:spPr>
          <a:xfrm>
            <a:off x="3634506" y="1374246"/>
            <a:ext cx="300016" cy="269689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r>
              <a:rPr lang="en-US" sz="1200" b="1" dirty="0">
                <a:solidFill>
                  <a:prstClr val="white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923F1A-1E4A-440F-8AD7-2EE9808C3850}"/>
              </a:ext>
            </a:extLst>
          </p:cNvPr>
          <p:cNvSpPr/>
          <p:nvPr/>
        </p:nvSpPr>
        <p:spPr>
          <a:xfrm>
            <a:off x="3922991" y="1986535"/>
            <a:ext cx="328159" cy="29802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r>
              <a:rPr lang="en-US" sz="1200" b="1" dirty="0">
                <a:solidFill>
                  <a:prstClr val="white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8400BA0-77CF-45EE-97F5-1FBB69DDBE94}"/>
              </a:ext>
            </a:extLst>
          </p:cNvPr>
          <p:cNvSpPr/>
          <p:nvPr/>
        </p:nvSpPr>
        <p:spPr>
          <a:xfrm>
            <a:off x="4315589" y="2566709"/>
            <a:ext cx="316597" cy="318896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r>
              <a:rPr lang="en-US" sz="1200" b="1" dirty="0">
                <a:solidFill>
                  <a:prstClr val="white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B717215-3116-45C0-832E-CA4956C1E7B5}"/>
              </a:ext>
            </a:extLst>
          </p:cNvPr>
          <p:cNvSpPr/>
          <p:nvPr/>
        </p:nvSpPr>
        <p:spPr>
          <a:xfrm>
            <a:off x="4572000" y="3298685"/>
            <a:ext cx="320789" cy="31246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r>
              <a:rPr lang="en-US" sz="1200" b="1" dirty="0">
                <a:solidFill>
                  <a:prstClr val="white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7CFA396-97FE-456B-BA44-CC6505F86157}"/>
              </a:ext>
            </a:extLst>
          </p:cNvPr>
          <p:cNvSpPr/>
          <p:nvPr/>
        </p:nvSpPr>
        <p:spPr>
          <a:xfrm>
            <a:off x="4892790" y="3882907"/>
            <a:ext cx="320789" cy="312467"/>
          </a:xfrm>
          <a:prstGeom prst="ellipse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r>
              <a:rPr lang="en-US" sz="1200" b="1" dirty="0">
                <a:solidFill>
                  <a:prstClr val="white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8C05B2A-3252-499B-99CD-9F8B73A9D1EB}"/>
              </a:ext>
            </a:extLst>
          </p:cNvPr>
          <p:cNvSpPr/>
          <p:nvPr/>
        </p:nvSpPr>
        <p:spPr>
          <a:xfrm>
            <a:off x="6588859" y="4513279"/>
            <a:ext cx="301380" cy="276348"/>
          </a:xfrm>
          <a:prstGeom prst="ellipse">
            <a:avLst/>
          </a:prstGeom>
          <a:solidFill>
            <a:srgbClr val="C6A5E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r>
              <a:rPr lang="en-US" sz="1200" b="1" dirty="0">
                <a:solidFill>
                  <a:prstClr val="white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61" name="文字版面配置區 11">
            <a:extLst>
              <a:ext uri="{FF2B5EF4-FFF2-40B4-BE49-F238E27FC236}">
                <a16:creationId xmlns:a16="http://schemas.microsoft.com/office/drawing/2014/main" id="{1300E4F2-225D-7E4F-B2A6-0F9940B4310B}"/>
              </a:ext>
            </a:extLst>
          </p:cNvPr>
          <p:cNvSpPr txBox="1">
            <a:spLocks/>
          </p:cNvSpPr>
          <p:nvPr/>
        </p:nvSpPr>
        <p:spPr>
          <a:xfrm>
            <a:off x="-7335" y="24902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數位共識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EE308AA1-D59A-C74E-84F8-7287EAA98F25}"/>
              </a:ext>
            </a:extLst>
          </p:cNvPr>
          <p:cNvSpPr txBox="1">
            <a:spLocks/>
          </p:cNvSpPr>
          <p:nvPr/>
        </p:nvSpPr>
        <p:spPr>
          <a:xfrm>
            <a:off x="138018" y="548801"/>
            <a:ext cx="9144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Consensus</a:t>
            </a: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5D123CFD-01AA-474C-BEC2-34C995D88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96" y="-40203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4" name="內容版面配置區 2">
            <a:extLst>
              <a:ext uri="{FF2B5EF4-FFF2-40B4-BE49-F238E27FC236}">
                <a16:creationId xmlns:a16="http://schemas.microsoft.com/office/drawing/2014/main" id="{B461DE3C-B988-974A-9D9B-0004CEB94709}"/>
              </a:ext>
            </a:extLst>
          </p:cNvPr>
          <p:cNvSpPr txBox="1">
            <a:spLocks/>
          </p:cNvSpPr>
          <p:nvPr/>
        </p:nvSpPr>
        <p:spPr bwMode="auto">
          <a:xfrm>
            <a:off x="-63379" y="862897"/>
            <a:ext cx="5544616" cy="50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2400" b="1" kern="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以</a:t>
            </a:r>
            <a:r>
              <a:rPr lang="zh-TW" altLang="en-US" sz="2400" b="1" kern="0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客戶為核心</a:t>
            </a:r>
            <a:r>
              <a:rPr lang="ko-KR" altLang="en-US" sz="2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了解</a:t>
            </a:r>
            <a:r>
              <a:rPr lang="ko-KR" altLang="en-US" sz="2400" b="1" dirty="0" err="1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客戶樣態</a:t>
            </a:r>
            <a:r>
              <a:rPr lang="en-US" altLang="ko-KR" sz="2400" b="1" dirty="0">
                <a:solidFill>
                  <a:srgbClr val="F6A9B9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</a:t>
            </a:r>
            <a:r>
              <a:rPr lang="en" altLang="ko-KR" sz="2400" b="1" dirty="0">
                <a:solidFill>
                  <a:srgbClr val="F6A9B9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persona)</a:t>
            </a:r>
          </a:p>
          <a:p>
            <a:pPr marL="0" indent="0">
              <a:buNone/>
            </a:pPr>
            <a:endParaRPr lang="en-US" altLang="zh-TW" sz="2400" kern="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kern="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sz="2400" kern="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61204E6-D554-E744-8319-778F208CE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3665" r="3058" b="3489"/>
          <a:stretch/>
        </p:blipFill>
        <p:spPr>
          <a:xfrm>
            <a:off x="6222044" y="1488070"/>
            <a:ext cx="1765790" cy="175232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00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  <p:bldP spid="47" grpId="0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8F3D9D-AD64-4090-B368-C789F757BD1C}"/>
              </a:ext>
            </a:extLst>
          </p:cNvPr>
          <p:cNvSpPr/>
          <p:nvPr/>
        </p:nvSpPr>
        <p:spPr>
          <a:xfrm>
            <a:off x="4341589" y="1131590"/>
            <a:ext cx="4802411" cy="40119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D67208-30B9-401E-AB95-F527E0D33D31}"/>
              </a:ext>
            </a:extLst>
          </p:cNvPr>
          <p:cNvSpPr/>
          <p:nvPr/>
        </p:nvSpPr>
        <p:spPr>
          <a:xfrm>
            <a:off x="0" y="1131590"/>
            <a:ext cx="4341589" cy="4011910"/>
          </a:xfrm>
          <a:prstGeom prst="rect">
            <a:avLst/>
          </a:prstGeom>
          <a:blipFill>
            <a:blip r:embed="rId3"/>
            <a:stretch>
              <a:fillRect l="-30604" r="-29745"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C807A6-A19E-4054-902E-EE505872F9E4}"/>
              </a:ext>
            </a:extLst>
          </p:cNvPr>
          <p:cNvGrpSpPr/>
          <p:nvPr/>
        </p:nvGrpSpPr>
        <p:grpSpPr>
          <a:xfrm>
            <a:off x="4557607" y="1300192"/>
            <a:ext cx="4586393" cy="1829765"/>
            <a:chOff x="6203076" y="765321"/>
            <a:chExt cx="5464951" cy="24396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C8759F-1246-4D49-9001-34B0822F18EE}"/>
                </a:ext>
              </a:extLst>
            </p:cNvPr>
            <p:cNvSpPr txBox="1"/>
            <p:nvPr/>
          </p:nvSpPr>
          <p:spPr>
            <a:xfrm>
              <a:off x="6983788" y="1443472"/>
              <a:ext cx="4327046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0"/>
              <a:r>
                <a:rPr lang="en-US" sz="2000" b="1" dirty="0" err="1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數位市場中的</a:t>
              </a:r>
              <a:r>
                <a:rPr lang="en-US" sz="2000" b="1" dirty="0" err="1">
                  <a:solidFill>
                    <a:srgbClr val="FC808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價值主張</a:t>
              </a:r>
              <a:endParaRPr lang="en-IN" sz="2000" b="1" dirty="0">
                <a:solidFill>
                  <a:srgbClr val="FC8081"/>
                </a:solidFill>
                <a:latin typeface="Kaiti TC" panose="02010600040101010101" pitchFamily="2" charset="-120"/>
                <a:ea typeface="Kaiti TC" panose="02010600040101010101" pitchFamily="2" charset="-12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DC4636-9A4B-4FAF-8127-428F71563C0B}"/>
                </a:ext>
              </a:extLst>
            </p:cNvPr>
            <p:cNvSpPr txBox="1"/>
            <p:nvPr/>
          </p:nvSpPr>
          <p:spPr>
            <a:xfrm>
              <a:off x="7053663" y="2517509"/>
              <a:ext cx="350637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0"/>
              <a:r>
                <a:rPr lang="en-US" sz="2000" b="1" dirty="0" err="1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經營的</a:t>
              </a:r>
              <a:r>
                <a:rPr lang="en-US" sz="2000" b="1" dirty="0" err="1">
                  <a:solidFill>
                    <a:srgbClr val="FC808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網路客群</a:t>
              </a:r>
              <a:endParaRPr lang="en-IN" sz="2000" b="1" dirty="0">
                <a:solidFill>
                  <a:srgbClr val="FC8081"/>
                </a:solidFill>
                <a:latin typeface="Kaiti TC" panose="02010600040101010101" pitchFamily="2" charset="-120"/>
                <a:ea typeface="Kaiti TC" panose="02010600040101010101" pitchFamily="2" charset="-12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6110E5-717E-47C9-9DF2-DB1194F9A773}"/>
                </a:ext>
              </a:extLst>
            </p:cNvPr>
            <p:cNvSpPr txBox="1"/>
            <p:nvPr/>
          </p:nvSpPr>
          <p:spPr>
            <a:xfrm>
              <a:off x="6203076" y="765321"/>
              <a:ext cx="546495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0"/>
              <a:r>
                <a:rPr lang="en-IN" sz="2700" b="1" dirty="0" err="1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營運流程</a:t>
              </a:r>
              <a:r>
                <a:rPr lang="en-IN" sz="27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：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56DB8A-8186-42FB-8FAD-A02C90BD6125}"/>
                </a:ext>
              </a:extLst>
            </p:cNvPr>
            <p:cNvGrpSpPr/>
            <p:nvPr/>
          </p:nvGrpSpPr>
          <p:grpSpPr>
            <a:xfrm>
              <a:off x="6270856" y="1475712"/>
              <a:ext cx="698500" cy="698500"/>
              <a:chOff x="5847381" y="1637284"/>
              <a:chExt cx="698500" cy="6985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E80EC8F-C96F-4423-AD6A-190983B71F52}"/>
                  </a:ext>
                </a:extLst>
              </p:cNvPr>
              <p:cNvSpPr/>
              <p:nvPr/>
            </p:nvSpPr>
            <p:spPr>
              <a:xfrm>
                <a:off x="5847381" y="1637284"/>
                <a:ext cx="698500" cy="698500"/>
              </a:xfrm>
              <a:prstGeom prst="ellipse">
                <a:avLst/>
              </a:prstGeom>
              <a:solidFill>
                <a:srgbClr val="E6EF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IN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A4D076-21A7-4AB1-909A-23C2B47BB6A7}"/>
                  </a:ext>
                </a:extLst>
              </p:cNvPr>
              <p:cNvSpPr txBox="1"/>
              <p:nvPr/>
            </p:nvSpPr>
            <p:spPr>
              <a:xfrm>
                <a:off x="5863903" y="1740312"/>
                <a:ext cx="647676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  <a:endParaRPr lang="en-IN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D00560-EA11-4C64-84D5-E279B82D36FE}"/>
                </a:ext>
              </a:extLst>
            </p:cNvPr>
            <p:cNvGrpSpPr/>
            <p:nvPr/>
          </p:nvGrpSpPr>
          <p:grpSpPr>
            <a:xfrm>
              <a:off x="6247041" y="2506508"/>
              <a:ext cx="698500" cy="698500"/>
              <a:chOff x="5823566" y="779636"/>
              <a:chExt cx="698500" cy="6985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F8470D3-2EE4-4836-99ED-1D7DE315F0AF}"/>
                  </a:ext>
                </a:extLst>
              </p:cNvPr>
              <p:cNvSpPr/>
              <p:nvPr/>
            </p:nvSpPr>
            <p:spPr>
              <a:xfrm>
                <a:off x="5823566" y="779636"/>
                <a:ext cx="698500" cy="698500"/>
              </a:xfrm>
              <a:prstGeom prst="ellipse">
                <a:avLst/>
              </a:prstGeom>
              <a:solidFill>
                <a:srgbClr val="E6EF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IN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191384-11F1-4909-A96E-49F2B49D98FF}"/>
                  </a:ext>
                </a:extLst>
              </p:cNvPr>
              <p:cNvSpPr txBox="1"/>
              <p:nvPr/>
            </p:nvSpPr>
            <p:spPr>
              <a:xfrm>
                <a:off x="5848980" y="896385"/>
                <a:ext cx="6476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  <a:endParaRPr lang="en-IN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0" name="文字版面配置區 11">
            <a:extLst>
              <a:ext uri="{FF2B5EF4-FFF2-40B4-BE49-F238E27FC236}">
                <a16:creationId xmlns:a16="http://schemas.microsoft.com/office/drawing/2014/main" id="{B42DE069-E8E5-094B-92F6-DF5E282551C9}"/>
              </a:ext>
            </a:extLst>
          </p:cNvPr>
          <p:cNvSpPr txBox="1">
            <a:spLocks/>
          </p:cNvSpPr>
          <p:nvPr/>
        </p:nvSpPr>
        <p:spPr>
          <a:xfrm>
            <a:off x="2123728" y="58035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數位營運流程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8A18726-8E2D-514F-AFA1-803EC5B41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21B5FA7-06EC-A144-883C-B9AA7CADFD43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Process</a:t>
            </a:r>
          </a:p>
        </p:txBody>
      </p:sp>
      <p:sp>
        <p:nvSpPr>
          <p:cNvPr id="23" name="Oval 17">
            <a:extLst>
              <a:ext uri="{FF2B5EF4-FFF2-40B4-BE49-F238E27FC236}">
                <a16:creationId xmlns:a16="http://schemas.microsoft.com/office/drawing/2014/main" id="{EAAF50EB-DA7D-8044-ACA3-CE420360C199}"/>
              </a:ext>
            </a:extLst>
          </p:cNvPr>
          <p:cNvSpPr/>
          <p:nvPr/>
        </p:nvSpPr>
        <p:spPr>
          <a:xfrm>
            <a:off x="4585704" y="3385285"/>
            <a:ext cx="586208" cy="523875"/>
          </a:xfrm>
          <a:prstGeom prst="ellipse">
            <a:avLst/>
          </a:prstGeom>
          <a:solidFill>
            <a:srgbClr val="E6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17">
            <a:extLst>
              <a:ext uri="{FF2B5EF4-FFF2-40B4-BE49-F238E27FC236}">
                <a16:creationId xmlns:a16="http://schemas.microsoft.com/office/drawing/2014/main" id="{BF9C7519-DA24-3F47-9D1F-4B5862EB2525}"/>
              </a:ext>
            </a:extLst>
          </p:cNvPr>
          <p:cNvSpPr/>
          <p:nvPr/>
        </p:nvSpPr>
        <p:spPr>
          <a:xfrm>
            <a:off x="4585704" y="4144736"/>
            <a:ext cx="586208" cy="523875"/>
          </a:xfrm>
          <a:prstGeom prst="ellipse">
            <a:avLst/>
          </a:prstGeom>
          <a:solidFill>
            <a:srgbClr val="E6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A12F09E3-085E-404F-94E7-819786D0A08B}"/>
              </a:ext>
            </a:extLst>
          </p:cNvPr>
          <p:cNvSpPr txBox="1"/>
          <p:nvPr/>
        </p:nvSpPr>
        <p:spPr>
          <a:xfrm>
            <a:off x="4607031" y="3458161"/>
            <a:ext cx="543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IN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B891A777-2B21-F642-AD95-7F372C61A33E}"/>
              </a:ext>
            </a:extLst>
          </p:cNvPr>
          <p:cNvSpPr txBox="1"/>
          <p:nvPr/>
        </p:nvSpPr>
        <p:spPr>
          <a:xfrm>
            <a:off x="5212810" y="3414672"/>
            <a:ext cx="3942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2000" b="1" dirty="0" err="1">
                <a:solidFill>
                  <a:prstClr val="white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如何在客群中站出來</a:t>
            </a:r>
            <a:r>
              <a:rPr lang="en-US" sz="2000" b="1" dirty="0">
                <a:solidFill>
                  <a:prstClr val="white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(</a:t>
            </a:r>
            <a:r>
              <a:rPr lang="en-US" sz="2000" b="1" dirty="0" err="1">
                <a:solidFill>
                  <a:srgbClr val="FC808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具有影響力</a:t>
            </a:r>
            <a:r>
              <a:rPr lang="en-US" sz="2000" b="1" dirty="0">
                <a:solidFill>
                  <a:prstClr val="white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)</a:t>
            </a:r>
            <a:endParaRPr lang="en-IN" sz="2000" b="1" dirty="0">
              <a:solidFill>
                <a:prstClr val="white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3652DBA1-F1D9-094C-90C3-74BC5AF02295}"/>
              </a:ext>
            </a:extLst>
          </p:cNvPr>
          <p:cNvSpPr txBox="1"/>
          <p:nvPr/>
        </p:nvSpPr>
        <p:spPr>
          <a:xfrm>
            <a:off x="4598654" y="4234733"/>
            <a:ext cx="543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AF684B55-C124-9D41-B760-83F38407A6E1}"/>
              </a:ext>
            </a:extLst>
          </p:cNvPr>
          <p:cNvSpPr txBox="1"/>
          <p:nvPr/>
        </p:nvSpPr>
        <p:spPr>
          <a:xfrm>
            <a:off x="5171912" y="4203955"/>
            <a:ext cx="4099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2000" b="1" dirty="0" err="1">
                <a:solidFill>
                  <a:prstClr val="white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數位環境下與客戶的</a:t>
            </a:r>
            <a:r>
              <a:rPr lang="en-US" sz="2000" b="1" dirty="0" err="1">
                <a:solidFill>
                  <a:srgbClr val="FC808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互動保持通暢</a:t>
            </a:r>
            <a:endParaRPr lang="en-IN" sz="2000" b="1" dirty="0">
              <a:solidFill>
                <a:srgbClr val="FC808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4941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0076B7D5-6D95-46E8-98B3-0A47AD66BCB2}"/>
              </a:ext>
            </a:extLst>
          </p:cNvPr>
          <p:cNvGrpSpPr/>
          <p:nvPr/>
        </p:nvGrpSpPr>
        <p:grpSpPr>
          <a:xfrm>
            <a:off x="-5190" y="953456"/>
            <a:ext cx="9154379" cy="4147727"/>
            <a:chOff x="-6919" y="595853"/>
            <a:chExt cx="12205838" cy="553030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E88414C-2322-4004-9739-F4E477F3EE5C}"/>
                </a:ext>
              </a:extLst>
            </p:cNvPr>
            <p:cNvGrpSpPr/>
            <p:nvPr/>
          </p:nvGrpSpPr>
          <p:grpSpPr>
            <a:xfrm>
              <a:off x="-6919" y="1374965"/>
              <a:ext cx="12205838" cy="3912164"/>
              <a:chOff x="-6919" y="1374965"/>
              <a:chExt cx="12205838" cy="3912164"/>
            </a:xfrm>
          </p:grpSpPr>
          <p:sp>
            <p:nvSpPr>
              <p:cNvPr id="4" name="Rectangle">
                <a:extLst>
                  <a:ext uri="{FF2B5EF4-FFF2-40B4-BE49-F238E27FC236}">
                    <a16:creationId xmlns:a16="http://schemas.microsoft.com/office/drawing/2014/main" id="{52A0C83B-3F8C-40C8-A3FF-AB2352911802}"/>
                  </a:ext>
                </a:extLst>
              </p:cNvPr>
              <p:cNvSpPr/>
              <p:nvPr/>
            </p:nvSpPr>
            <p:spPr>
              <a:xfrm>
                <a:off x="-6919" y="2757214"/>
                <a:ext cx="12205838" cy="1270002"/>
              </a:xfrm>
              <a:prstGeom prst="rect">
                <a:avLst/>
              </a:prstGeom>
              <a:gradFill>
                <a:gsLst>
                  <a:gs pos="1250">
                    <a:srgbClr val="606469"/>
                  </a:gs>
                  <a:gs pos="50000">
                    <a:srgbClr val="585C60"/>
                  </a:gs>
                  <a:gs pos="100000">
                    <a:srgbClr val="525659"/>
                  </a:gs>
                </a:gsLst>
                <a:lin ang="5400000"/>
              </a:gradFill>
              <a:ln w="12700"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lIns="34289" tIns="34289" rIns="34289" bIns="34289" anchor="ctr"/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" name="Shape">
                <a:extLst>
                  <a:ext uri="{FF2B5EF4-FFF2-40B4-BE49-F238E27FC236}">
                    <a16:creationId xmlns:a16="http://schemas.microsoft.com/office/drawing/2014/main" id="{9A03E16B-4588-4333-B81A-28158F362483}"/>
                  </a:ext>
                </a:extLst>
              </p:cNvPr>
              <p:cNvSpPr/>
              <p:nvPr/>
            </p:nvSpPr>
            <p:spPr>
              <a:xfrm>
                <a:off x="2087277" y="2257317"/>
                <a:ext cx="2155036" cy="2145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extrusionOk="0">
                    <a:moveTo>
                      <a:pt x="9384" y="0"/>
                    </a:moveTo>
                    <a:cubicBezTo>
                      <a:pt x="9373" y="0"/>
                      <a:pt x="9235" y="29"/>
                      <a:pt x="9074" y="56"/>
                    </a:cubicBezTo>
                    <a:lnTo>
                      <a:pt x="7467" y="443"/>
                    </a:lnTo>
                    <a:cubicBezTo>
                      <a:pt x="7310" y="492"/>
                      <a:pt x="7175" y="530"/>
                      <a:pt x="7164" y="535"/>
                    </a:cubicBezTo>
                    <a:cubicBezTo>
                      <a:pt x="7159" y="541"/>
                      <a:pt x="7152" y="676"/>
                      <a:pt x="7152" y="839"/>
                    </a:cubicBezTo>
                    <a:lnTo>
                      <a:pt x="7164" y="1762"/>
                    </a:lnTo>
                    <a:cubicBezTo>
                      <a:pt x="7164" y="1924"/>
                      <a:pt x="7047" y="2119"/>
                      <a:pt x="6902" y="2189"/>
                    </a:cubicBezTo>
                    <a:lnTo>
                      <a:pt x="6150" y="2573"/>
                    </a:lnTo>
                    <a:cubicBezTo>
                      <a:pt x="6004" y="2654"/>
                      <a:pt x="5778" y="2643"/>
                      <a:pt x="5649" y="2545"/>
                    </a:cubicBezTo>
                    <a:lnTo>
                      <a:pt x="4901" y="2010"/>
                    </a:lnTo>
                    <a:cubicBezTo>
                      <a:pt x="4766" y="1912"/>
                      <a:pt x="4652" y="1840"/>
                      <a:pt x="4646" y="1846"/>
                    </a:cubicBezTo>
                    <a:cubicBezTo>
                      <a:pt x="4641" y="1851"/>
                      <a:pt x="4525" y="1943"/>
                      <a:pt x="4396" y="2046"/>
                    </a:cubicBezTo>
                    <a:lnTo>
                      <a:pt x="3162" y="3116"/>
                    </a:lnTo>
                    <a:cubicBezTo>
                      <a:pt x="3044" y="3230"/>
                      <a:pt x="2941" y="3327"/>
                      <a:pt x="2936" y="3332"/>
                    </a:cubicBezTo>
                    <a:cubicBezTo>
                      <a:pt x="2930" y="3337"/>
                      <a:pt x="2991" y="3461"/>
                      <a:pt x="3067" y="3608"/>
                    </a:cubicBezTo>
                    <a:lnTo>
                      <a:pt x="3489" y="4403"/>
                    </a:lnTo>
                    <a:cubicBezTo>
                      <a:pt x="3564" y="4549"/>
                      <a:pt x="3551" y="4768"/>
                      <a:pt x="3449" y="4898"/>
                    </a:cubicBezTo>
                    <a:lnTo>
                      <a:pt x="2908" y="5649"/>
                    </a:lnTo>
                    <a:cubicBezTo>
                      <a:pt x="2816" y="5785"/>
                      <a:pt x="2612" y="5879"/>
                      <a:pt x="2450" y="5857"/>
                    </a:cubicBezTo>
                    <a:lnTo>
                      <a:pt x="1547" y="5737"/>
                    </a:lnTo>
                    <a:cubicBezTo>
                      <a:pt x="1386" y="5716"/>
                      <a:pt x="1250" y="5708"/>
                      <a:pt x="1245" y="5713"/>
                    </a:cubicBezTo>
                    <a:cubicBezTo>
                      <a:pt x="1240" y="5719"/>
                      <a:pt x="1180" y="5849"/>
                      <a:pt x="1110" y="6001"/>
                    </a:cubicBezTo>
                    <a:lnTo>
                      <a:pt x="517" y="7483"/>
                    </a:lnTo>
                    <a:cubicBezTo>
                      <a:pt x="463" y="7640"/>
                      <a:pt x="419" y="7777"/>
                      <a:pt x="414" y="7783"/>
                    </a:cubicBezTo>
                    <a:cubicBezTo>
                      <a:pt x="414" y="7794"/>
                      <a:pt x="521" y="7874"/>
                      <a:pt x="656" y="7967"/>
                    </a:cubicBezTo>
                    <a:lnTo>
                      <a:pt x="1380" y="8454"/>
                    </a:lnTo>
                    <a:cubicBezTo>
                      <a:pt x="1515" y="8546"/>
                      <a:pt x="1604" y="8751"/>
                      <a:pt x="1571" y="8914"/>
                    </a:cubicBezTo>
                    <a:lnTo>
                      <a:pt x="1420" y="9944"/>
                    </a:lnTo>
                    <a:cubicBezTo>
                      <a:pt x="1404" y="10107"/>
                      <a:pt x="1262" y="10290"/>
                      <a:pt x="1106" y="10344"/>
                    </a:cubicBezTo>
                    <a:lnTo>
                      <a:pt x="278" y="10647"/>
                    </a:lnTo>
                    <a:cubicBezTo>
                      <a:pt x="122" y="10702"/>
                      <a:pt x="0" y="10756"/>
                      <a:pt x="0" y="10767"/>
                    </a:cubicBezTo>
                    <a:cubicBezTo>
                      <a:pt x="0" y="10778"/>
                      <a:pt x="5" y="10920"/>
                      <a:pt x="16" y="11083"/>
                    </a:cubicBezTo>
                    <a:lnTo>
                      <a:pt x="167" y="12625"/>
                    </a:lnTo>
                    <a:cubicBezTo>
                      <a:pt x="194" y="12788"/>
                      <a:pt x="209" y="12930"/>
                      <a:pt x="215" y="12941"/>
                    </a:cubicBezTo>
                    <a:cubicBezTo>
                      <a:pt x="215" y="12952"/>
                      <a:pt x="350" y="12972"/>
                      <a:pt x="517" y="12989"/>
                    </a:cubicBezTo>
                    <a:lnTo>
                      <a:pt x="1352" y="13081"/>
                    </a:lnTo>
                    <a:cubicBezTo>
                      <a:pt x="1514" y="13097"/>
                      <a:pt x="1690" y="13243"/>
                      <a:pt x="1738" y="13400"/>
                    </a:cubicBezTo>
                    <a:lnTo>
                      <a:pt x="2120" y="14503"/>
                    </a:lnTo>
                    <a:cubicBezTo>
                      <a:pt x="2180" y="14655"/>
                      <a:pt x="2142" y="14883"/>
                      <a:pt x="2029" y="15002"/>
                    </a:cubicBezTo>
                    <a:lnTo>
                      <a:pt x="1456" y="15626"/>
                    </a:lnTo>
                    <a:cubicBezTo>
                      <a:pt x="1348" y="15745"/>
                      <a:pt x="1256" y="15852"/>
                      <a:pt x="1261" y="15857"/>
                    </a:cubicBezTo>
                    <a:cubicBezTo>
                      <a:pt x="1266" y="15863"/>
                      <a:pt x="1338" y="15984"/>
                      <a:pt x="1424" y="16125"/>
                    </a:cubicBezTo>
                    <a:lnTo>
                      <a:pt x="2255" y="17380"/>
                    </a:lnTo>
                    <a:cubicBezTo>
                      <a:pt x="2353" y="17510"/>
                      <a:pt x="2441" y="17624"/>
                      <a:pt x="2446" y="17635"/>
                    </a:cubicBezTo>
                    <a:cubicBezTo>
                      <a:pt x="2452" y="17641"/>
                      <a:pt x="2578" y="17595"/>
                      <a:pt x="2729" y="17535"/>
                    </a:cubicBezTo>
                    <a:lnTo>
                      <a:pt x="3489" y="17232"/>
                    </a:lnTo>
                    <a:cubicBezTo>
                      <a:pt x="3640" y="17172"/>
                      <a:pt x="3861" y="17216"/>
                      <a:pt x="3974" y="17336"/>
                    </a:cubicBezTo>
                    <a:lnTo>
                      <a:pt x="4905" y="18195"/>
                    </a:lnTo>
                    <a:cubicBezTo>
                      <a:pt x="5029" y="18298"/>
                      <a:pt x="5098" y="18511"/>
                      <a:pt x="5060" y="18674"/>
                    </a:cubicBezTo>
                    <a:lnTo>
                      <a:pt x="4849" y="19477"/>
                    </a:lnTo>
                    <a:cubicBezTo>
                      <a:pt x="4806" y="19634"/>
                      <a:pt x="4780" y="19767"/>
                      <a:pt x="4785" y="19773"/>
                    </a:cubicBezTo>
                    <a:cubicBezTo>
                      <a:pt x="4791" y="19778"/>
                      <a:pt x="4916" y="19850"/>
                      <a:pt x="5056" y="19937"/>
                    </a:cubicBezTo>
                    <a:lnTo>
                      <a:pt x="6345" y="20632"/>
                    </a:lnTo>
                    <a:cubicBezTo>
                      <a:pt x="6490" y="20702"/>
                      <a:pt x="6620" y="20762"/>
                      <a:pt x="6631" y="20768"/>
                    </a:cubicBezTo>
                    <a:cubicBezTo>
                      <a:pt x="6637" y="20773"/>
                      <a:pt x="6734" y="20668"/>
                      <a:pt x="6842" y="20544"/>
                    </a:cubicBezTo>
                    <a:lnTo>
                      <a:pt x="7371" y="19933"/>
                    </a:lnTo>
                    <a:cubicBezTo>
                      <a:pt x="7479" y="19808"/>
                      <a:pt x="7696" y="19744"/>
                      <a:pt x="7852" y="19793"/>
                    </a:cubicBezTo>
                    <a:lnTo>
                      <a:pt x="9133" y="20116"/>
                    </a:lnTo>
                    <a:cubicBezTo>
                      <a:pt x="9295" y="20149"/>
                      <a:pt x="9457" y="20305"/>
                      <a:pt x="9495" y="20468"/>
                    </a:cubicBezTo>
                    <a:lnTo>
                      <a:pt x="9678" y="21259"/>
                    </a:lnTo>
                    <a:cubicBezTo>
                      <a:pt x="9716" y="21422"/>
                      <a:pt x="9756" y="21555"/>
                      <a:pt x="9762" y="21555"/>
                    </a:cubicBezTo>
                    <a:cubicBezTo>
                      <a:pt x="9767" y="21555"/>
                      <a:pt x="9910" y="21564"/>
                      <a:pt x="10072" y="21575"/>
                    </a:cubicBezTo>
                    <a:lnTo>
                      <a:pt x="10498" y="21595"/>
                    </a:lnTo>
                    <a:cubicBezTo>
                      <a:pt x="10660" y="21600"/>
                      <a:pt x="10931" y="21600"/>
                      <a:pt x="11098" y="21595"/>
                    </a:cubicBezTo>
                    <a:lnTo>
                      <a:pt x="11524" y="21575"/>
                    </a:lnTo>
                    <a:cubicBezTo>
                      <a:pt x="11686" y="21564"/>
                      <a:pt x="11827" y="21555"/>
                      <a:pt x="11838" y="21555"/>
                    </a:cubicBezTo>
                    <a:cubicBezTo>
                      <a:pt x="11849" y="21555"/>
                      <a:pt x="11880" y="21416"/>
                      <a:pt x="11918" y="21259"/>
                    </a:cubicBezTo>
                    <a:lnTo>
                      <a:pt x="12101" y="20468"/>
                    </a:lnTo>
                    <a:cubicBezTo>
                      <a:pt x="12139" y="20305"/>
                      <a:pt x="12301" y="20149"/>
                      <a:pt x="12463" y="20116"/>
                    </a:cubicBezTo>
                    <a:lnTo>
                      <a:pt x="13748" y="19793"/>
                    </a:lnTo>
                    <a:cubicBezTo>
                      <a:pt x="13904" y="19744"/>
                      <a:pt x="14121" y="19808"/>
                      <a:pt x="14229" y="19933"/>
                    </a:cubicBezTo>
                    <a:lnTo>
                      <a:pt x="14758" y="20544"/>
                    </a:lnTo>
                    <a:cubicBezTo>
                      <a:pt x="14866" y="20668"/>
                      <a:pt x="14958" y="20768"/>
                      <a:pt x="14969" y="20768"/>
                    </a:cubicBezTo>
                    <a:cubicBezTo>
                      <a:pt x="14974" y="20762"/>
                      <a:pt x="15100" y="20702"/>
                      <a:pt x="15251" y="20632"/>
                    </a:cubicBezTo>
                    <a:lnTo>
                      <a:pt x="16544" y="19937"/>
                    </a:lnTo>
                    <a:cubicBezTo>
                      <a:pt x="16684" y="19850"/>
                      <a:pt x="16800" y="19778"/>
                      <a:pt x="16811" y="19773"/>
                    </a:cubicBezTo>
                    <a:cubicBezTo>
                      <a:pt x="16816" y="19767"/>
                      <a:pt x="16790" y="19634"/>
                      <a:pt x="16747" y="19477"/>
                    </a:cubicBezTo>
                    <a:lnTo>
                      <a:pt x="16536" y="18674"/>
                    </a:lnTo>
                    <a:cubicBezTo>
                      <a:pt x="16493" y="18517"/>
                      <a:pt x="16566" y="18303"/>
                      <a:pt x="16695" y="18195"/>
                    </a:cubicBezTo>
                    <a:lnTo>
                      <a:pt x="17622" y="17336"/>
                    </a:lnTo>
                    <a:cubicBezTo>
                      <a:pt x="17735" y="17216"/>
                      <a:pt x="17956" y="17172"/>
                      <a:pt x="18107" y="17232"/>
                    </a:cubicBezTo>
                    <a:lnTo>
                      <a:pt x="18867" y="17535"/>
                    </a:lnTo>
                    <a:cubicBezTo>
                      <a:pt x="19018" y="17595"/>
                      <a:pt x="19148" y="17641"/>
                      <a:pt x="19154" y="17635"/>
                    </a:cubicBezTo>
                    <a:cubicBezTo>
                      <a:pt x="19159" y="17630"/>
                      <a:pt x="19247" y="17515"/>
                      <a:pt x="19345" y="17380"/>
                    </a:cubicBezTo>
                    <a:lnTo>
                      <a:pt x="20176" y="16125"/>
                    </a:lnTo>
                    <a:cubicBezTo>
                      <a:pt x="20262" y="15984"/>
                      <a:pt x="20330" y="15863"/>
                      <a:pt x="20335" y="15857"/>
                    </a:cubicBezTo>
                    <a:cubicBezTo>
                      <a:pt x="20340" y="15852"/>
                      <a:pt x="20253" y="15745"/>
                      <a:pt x="20140" y="15626"/>
                    </a:cubicBezTo>
                    <a:lnTo>
                      <a:pt x="19567" y="14990"/>
                    </a:lnTo>
                    <a:cubicBezTo>
                      <a:pt x="19459" y="14871"/>
                      <a:pt x="19416" y="14643"/>
                      <a:pt x="19476" y="14491"/>
                    </a:cubicBezTo>
                    <a:lnTo>
                      <a:pt x="19862" y="13388"/>
                    </a:lnTo>
                    <a:cubicBezTo>
                      <a:pt x="19910" y="13231"/>
                      <a:pt x="20082" y="13089"/>
                      <a:pt x="20244" y="13073"/>
                    </a:cubicBezTo>
                    <a:lnTo>
                      <a:pt x="21079" y="12977"/>
                    </a:lnTo>
                    <a:cubicBezTo>
                      <a:pt x="21241" y="12960"/>
                      <a:pt x="21376" y="12940"/>
                      <a:pt x="21381" y="12929"/>
                    </a:cubicBezTo>
                    <a:cubicBezTo>
                      <a:pt x="21381" y="12918"/>
                      <a:pt x="21402" y="12785"/>
                      <a:pt x="21429" y="12617"/>
                    </a:cubicBezTo>
                    <a:lnTo>
                      <a:pt x="21580" y="11071"/>
                    </a:lnTo>
                    <a:cubicBezTo>
                      <a:pt x="21591" y="10908"/>
                      <a:pt x="21600" y="10766"/>
                      <a:pt x="21600" y="10755"/>
                    </a:cubicBezTo>
                    <a:cubicBezTo>
                      <a:pt x="21584" y="10755"/>
                      <a:pt x="21458" y="10702"/>
                      <a:pt x="21302" y="10647"/>
                    </a:cubicBezTo>
                    <a:lnTo>
                      <a:pt x="20474" y="10344"/>
                    </a:lnTo>
                    <a:cubicBezTo>
                      <a:pt x="20318" y="10290"/>
                      <a:pt x="20180" y="10107"/>
                      <a:pt x="20164" y="9944"/>
                    </a:cubicBezTo>
                    <a:lnTo>
                      <a:pt x="20013" y="8914"/>
                    </a:lnTo>
                    <a:cubicBezTo>
                      <a:pt x="19980" y="8751"/>
                      <a:pt x="20065" y="8546"/>
                      <a:pt x="20200" y="8454"/>
                    </a:cubicBezTo>
                    <a:lnTo>
                      <a:pt x="20924" y="7967"/>
                    </a:lnTo>
                    <a:cubicBezTo>
                      <a:pt x="21059" y="7874"/>
                      <a:pt x="21172" y="7794"/>
                      <a:pt x="21166" y="7783"/>
                    </a:cubicBezTo>
                    <a:cubicBezTo>
                      <a:pt x="21166" y="7772"/>
                      <a:pt x="21117" y="7640"/>
                      <a:pt x="21063" y="7483"/>
                    </a:cubicBezTo>
                    <a:lnTo>
                      <a:pt x="20470" y="6001"/>
                    </a:lnTo>
                    <a:cubicBezTo>
                      <a:pt x="20400" y="5849"/>
                      <a:pt x="20340" y="5724"/>
                      <a:pt x="20335" y="5713"/>
                    </a:cubicBezTo>
                    <a:cubicBezTo>
                      <a:pt x="20330" y="5702"/>
                      <a:pt x="20195" y="5716"/>
                      <a:pt x="20033" y="5737"/>
                    </a:cubicBezTo>
                    <a:lnTo>
                      <a:pt x="19134" y="5857"/>
                    </a:lnTo>
                    <a:cubicBezTo>
                      <a:pt x="18972" y="5879"/>
                      <a:pt x="18759" y="5790"/>
                      <a:pt x="18672" y="5649"/>
                    </a:cubicBezTo>
                    <a:lnTo>
                      <a:pt x="18135" y="4898"/>
                    </a:lnTo>
                    <a:cubicBezTo>
                      <a:pt x="18033" y="4768"/>
                      <a:pt x="18016" y="4549"/>
                      <a:pt x="18091" y="4403"/>
                    </a:cubicBezTo>
                    <a:lnTo>
                      <a:pt x="18517" y="3608"/>
                    </a:lnTo>
                    <a:cubicBezTo>
                      <a:pt x="18593" y="3461"/>
                      <a:pt x="18654" y="3337"/>
                      <a:pt x="18648" y="3332"/>
                    </a:cubicBezTo>
                    <a:cubicBezTo>
                      <a:pt x="18643" y="3327"/>
                      <a:pt x="18540" y="3230"/>
                      <a:pt x="18422" y="3116"/>
                    </a:cubicBezTo>
                    <a:lnTo>
                      <a:pt x="17185" y="2046"/>
                    </a:lnTo>
                    <a:cubicBezTo>
                      <a:pt x="17055" y="1943"/>
                      <a:pt x="16943" y="1851"/>
                      <a:pt x="16938" y="1846"/>
                    </a:cubicBezTo>
                    <a:cubicBezTo>
                      <a:pt x="16933" y="1840"/>
                      <a:pt x="16813" y="1918"/>
                      <a:pt x="16683" y="2010"/>
                    </a:cubicBezTo>
                    <a:lnTo>
                      <a:pt x="15935" y="2545"/>
                    </a:lnTo>
                    <a:cubicBezTo>
                      <a:pt x="15801" y="2643"/>
                      <a:pt x="15571" y="2654"/>
                      <a:pt x="15430" y="2573"/>
                    </a:cubicBezTo>
                    <a:lnTo>
                      <a:pt x="14682" y="2189"/>
                    </a:lnTo>
                    <a:cubicBezTo>
                      <a:pt x="14531" y="2119"/>
                      <a:pt x="14411" y="1930"/>
                      <a:pt x="14416" y="1762"/>
                    </a:cubicBezTo>
                    <a:lnTo>
                      <a:pt x="14428" y="839"/>
                    </a:lnTo>
                    <a:cubicBezTo>
                      <a:pt x="14428" y="676"/>
                      <a:pt x="14427" y="535"/>
                      <a:pt x="14416" y="535"/>
                    </a:cubicBezTo>
                    <a:cubicBezTo>
                      <a:pt x="14411" y="530"/>
                      <a:pt x="14270" y="492"/>
                      <a:pt x="14114" y="443"/>
                    </a:cubicBezTo>
                    <a:lnTo>
                      <a:pt x="12507" y="56"/>
                    </a:lnTo>
                    <a:cubicBezTo>
                      <a:pt x="12345" y="23"/>
                      <a:pt x="12206" y="0"/>
                      <a:pt x="12200" y="0"/>
                    </a:cubicBezTo>
                    <a:cubicBezTo>
                      <a:pt x="12189" y="0"/>
                      <a:pt x="12125" y="121"/>
                      <a:pt x="12049" y="268"/>
                    </a:cubicBezTo>
                    <a:lnTo>
                      <a:pt x="11627" y="1095"/>
                    </a:lnTo>
                    <a:cubicBezTo>
                      <a:pt x="11552" y="1241"/>
                      <a:pt x="11356" y="1356"/>
                      <a:pt x="11194" y="1350"/>
                    </a:cubicBezTo>
                    <a:lnTo>
                      <a:pt x="10386" y="1350"/>
                    </a:lnTo>
                    <a:cubicBezTo>
                      <a:pt x="10224" y="1356"/>
                      <a:pt x="10023" y="1241"/>
                      <a:pt x="9953" y="1095"/>
                    </a:cubicBezTo>
                    <a:lnTo>
                      <a:pt x="9535" y="268"/>
                    </a:lnTo>
                    <a:cubicBezTo>
                      <a:pt x="9459" y="121"/>
                      <a:pt x="9395" y="0"/>
                      <a:pt x="9384" y="0"/>
                    </a:cubicBezTo>
                    <a:close/>
                    <a:moveTo>
                      <a:pt x="10792" y="5821"/>
                    </a:moveTo>
                    <a:cubicBezTo>
                      <a:pt x="13533" y="5821"/>
                      <a:pt x="15760" y="8053"/>
                      <a:pt x="15760" y="10811"/>
                    </a:cubicBezTo>
                    <a:cubicBezTo>
                      <a:pt x="15760" y="13570"/>
                      <a:pt x="13533" y="15801"/>
                      <a:pt x="10792" y="15801"/>
                    </a:cubicBezTo>
                    <a:cubicBezTo>
                      <a:pt x="8051" y="15801"/>
                      <a:pt x="5824" y="13570"/>
                      <a:pt x="5824" y="10811"/>
                    </a:cubicBezTo>
                    <a:cubicBezTo>
                      <a:pt x="5824" y="8053"/>
                      <a:pt x="8046" y="5821"/>
                      <a:pt x="10792" y="58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Shape">
                <a:extLst>
                  <a:ext uri="{FF2B5EF4-FFF2-40B4-BE49-F238E27FC236}">
                    <a16:creationId xmlns:a16="http://schemas.microsoft.com/office/drawing/2014/main" id="{5F5C0ADD-9834-4CB8-9AEB-3ECA5B043083}"/>
                  </a:ext>
                </a:extLst>
              </p:cNvPr>
              <p:cNvSpPr/>
              <p:nvPr/>
            </p:nvSpPr>
            <p:spPr>
              <a:xfrm>
                <a:off x="2465632" y="2630912"/>
                <a:ext cx="1398325" cy="1398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28" y="0"/>
                      <a:pt x="0" y="4828"/>
                      <a:pt x="0" y="10800"/>
                    </a:cubicBezTo>
                    <a:cubicBezTo>
                      <a:pt x="0" y="16754"/>
                      <a:pt x="4828" y="21600"/>
                      <a:pt x="10800" y="21600"/>
                    </a:cubicBezTo>
                    <a:cubicBezTo>
                      <a:pt x="16772" y="21600"/>
                      <a:pt x="21600" y="16772"/>
                      <a:pt x="21600" y="10800"/>
                    </a:cubicBezTo>
                    <a:cubicBezTo>
                      <a:pt x="21600" y="4828"/>
                      <a:pt x="16772" y="0"/>
                      <a:pt x="108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EBEB"/>
                  </a:gs>
                  <a:gs pos="100000">
                    <a:srgbClr val="FDFDFD"/>
                  </a:gs>
                </a:gsLst>
                <a:path path="circle">
                  <a:fillToRect l="62278" t="119636" r="37721" b="-19636"/>
                </a:path>
              </a:gra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Shape">
                <a:extLst>
                  <a:ext uri="{FF2B5EF4-FFF2-40B4-BE49-F238E27FC236}">
                    <a16:creationId xmlns:a16="http://schemas.microsoft.com/office/drawing/2014/main" id="{8A0E9525-9BFF-417B-B4E4-264BB61E7403}"/>
                  </a:ext>
                </a:extLst>
              </p:cNvPr>
              <p:cNvSpPr/>
              <p:nvPr/>
            </p:nvSpPr>
            <p:spPr>
              <a:xfrm>
                <a:off x="2496697" y="1900667"/>
                <a:ext cx="1336196" cy="300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66" extrusionOk="0">
                    <a:moveTo>
                      <a:pt x="21600" y="20209"/>
                    </a:moveTo>
                    <a:cubicBezTo>
                      <a:pt x="19226" y="9127"/>
                      <a:pt x="15996" y="2089"/>
                      <a:pt x="12505" y="394"/>
                    </a:cubicBezTo>
                    <a:cubicBezTo>
                      <a:pt x="9976" y="-834"/>
                      <a:pt x="7416" y="823"/>
                      <a:pt x="5080" y="5145"/>
                    </a:cubicBezTo>
                    <a:cubicBezTo>
                      <a:pt x="3144" y="8728"/>
                      <a:pt x="1411" y="14056"/>
                      <a:pt x="0" y="20766"/>
                    </a:cubicBezTo>
                    <a:cubicBezTo>
                      <a:pt x="1847" y="14210"/>
                      <a:pt x="4000" y="9425"/>
                      <a:pt x="6316" y="6734"/>
                    </a:cubicBezTo>
                    <a:cubicBezTo>
                      <a:pt x="11622" y="566"/>
                      <a:pt x="17297" y="5570"/>
                      <a:pt x="21600" y="2020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miter lim="400000"/>
              </a:ln>
            </p:spPr>
            <p:txBody>
              <a:bodyPr lIns="34289" tIns="34289" rIns="34289" bIns="34289" anchor="ctr"/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Circle">
                <a:extLst>
                  <a:ext uri="{FF2B5EF4-FFF2-40B4-BE49-F238E27FC236}">
                    <a16:creationId xmlns:a16="http://schemas.microsoft.com/office/drawing/2014/main" id="{EB3017DC-85EF-43BB-B4E6-FD9A8879F807}"/>
                  </a:ext>
                </a:extLst>
              </p:cNvPr>
              <p:cNvSpPr/>
              <p:nvPr/>
            </p:nvSpPr>
            <p:spPr>
              <a:xfrm>
                <a:off x="3118771" y="1667475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Circle">
                <a:extLst>
                  <a:ext uri="{FF2B5EF4-FFF2-40B4-BE49-F238E27FC236}">
                    <a16:creationId xmlns:a16="http://schemas.microsoft.com/office/drawing/2014/main" id="{754FE8BD-A1CA-443A-9D7F-A7BB51075BE4}"/>
                  </a:ext>
                </a:extLst>
              </p:cNvPr>
              <p:cNvSpPr/>
              <p:nvPr/>
            </p:nvSpPr>
            <p:spPr>
              <a:xfrm>
                <a:off x="3118771" y="1527773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Circle">
                <a:extLst>
                  <a:ext uri="{FF2B5EF4-FFF2-40B4-BE49-F238E27FC236}">
                    <a16:creationId xmlns:a16="http://schemas.microsoft.com/office/drawing/2014/main" id="{894A73CE-5CE2-42AC-B828-972EAED92B03}"/>
                  </a:ext>
                </a:extLst>
              </p:cNvPr>
              <p:cNvSpPr/>
              <p:nvPr/>
            </p:nvSpPr>
            <p:spPr>
              <a:xfrm>
                <a:off x="3118771" y="1388073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Shape">
                <a:extLst>
                  <a:ext uri="{FF2B5EF4-FFF2-40B4-BE49-F238E27FC236}">
                    <a16:creationId xmlns:a16="http://schemas.microsoft.com/office/drawing/2014/main" id="{6033DA51-F746-4B3C-99F9-C00234F48FBB}"/>
                  </a:ext>
                </a:extLst>
              </p:cNvPr>
              <p:cNvSpPr/>
              <p:nvPr/>
            </p:nvSpPr>
            <p:spPr>
              <a:xfrm>
                <a:off x="3569788" y="2257317"/>
                <a:ext cx="2155037" cy="2145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extrusionOk="0">
                    <a:moveTo>
                      <a:pt x="9384" y="0"/>
                    </a:moveTo>
                    <a:cubicBezTo>
                      <a:pt x="9373" y="0"/>
                      <a:pt x="9235" y="29"/>
                      <a:pt x="9074" y="56"/>
                    </a:cubicBezTo>
                    <a:lnTo>
                      <a:pt x="7467" y="443"/>
                    </a:lnTo>
                    <a:cubicBezTo>
                      <a:pt x="7310" y="492"/>
                      <a:pt x="7175" y="530"/>
                      <a:pt x="7164" y="535"/>
                    </a:cubicBezTo>
                    <a:cubicBezTo>
                      <a:pt x="7159" y="541"/>
                      <a:pt x="7152" y="676"/>
                      <a:pt x="7152" y="839"/>
                    </a:cubicBezTo>
                    <a:lnTo>
                      <a:pt x="7164" y="1762"/>
                    </a:lnTo>
                    <a:cubicBezTo>
                      <a:pt x="7164" y="1924"/>
                      <a:pt x="7047" y="2119"/>
                      <a:pt x="6902" y="2189"/>
                    </a:cubicBezTo>
                    <a:lnTo>
                      <a:pt x="6150" y="2573"/>
                    </a:lnTo>
                    <a:cubicBezTo>
                      <a:pt x="6004" y="2654"/>
                      <a:pt x="5778" y="2643"/>
                      <a:pt x="5649" y="2545"/>
                    </a:cubicBezTo>
                    <a:lnTo>
                      <a:pt x="4901" y="2010"/>
                    </a:lnTo>
                    <a:cubicBezTo>
                      <a:pt x="4766" y="1912"/>
                      <a:pt x="4652" y="1840"/>
                      <a:pt x="4646" y="1846"/>
                    </a:cubicBezTo>
                    <a:cubicBezTo>
                      <a:pt x="4641" y="1851"/>
                      <a:pt x="4525" y="1943"/>
                      <a:pt x="4396" y="2046"/>
                    </a:cubicBezTo>
                    <a:lnTo>
                      <a:pt x="3162" y="3116"/>
                    </a:lnTo>
                    <a:cubicBezTo>
                      <a:pt x="3044" y="3230"/>
                      <a:pt x="2941" y="3327"/>
                      <a:pt x="2936" y="3332"/>
                    </a:cubicBezTo>
                    <a:cubicBezTo>
                      <a:pt x="2930" y="3337"/>
                      <a:pt x="2991" y="3461"/>
                      <a:pt x="3067" y="3608"/>
                    </a:cubicBezTo>
                    <a:lnTo>
                      <a:pt x="3489" y="4403"/>
                    </a:lnTo>
                    <a:cubicBezTo>
                      <a:pt x="3564" y="4549"/>
                      <a:pt x="3551" y="4768"/>
                      <a:pt x="3449" y="4898"/>
                    </a:cubicBezTo>
                    <a:lnTo>
                      <a:pt x="2908" y="5649"/>
                    </a:lnTo>
                    <a:cubicBezTo>
                      <a:pt x="2816" y="5785"/>
                      <a:pt x="2612" y="5879"/>
                      <a:pt x="2450" y="5857"/>
                    </a:cubicBezTo>
                    <a:lnTo>
                      <a:pt x="1547" y="5737"/>
                    </a:lnTo>
                    <a:cubicBezTo>
                      <a:pt x="1386" y="5716"/>
                      <a:pt x="1250" y="5708"/>
                      <a:pt x="1245" y="5713"/>
                    </a:cubicBezTo>
                    <a:cubicBezTo>
                      <a:pt x="1240" y="5719"/>
                      <a:pt x="1180" y="5849"/>
                      <a:pt x="1110" y="6001"/>
                    </a:cubicBezTo>
                    <a:lnTo>
                      <a:pt x="517" y="7483"/>
                    </a:lnTo>
                    <a:cubicBezTo>
                      <a:pt x="463" y="7640"/>
                      <a:pt x="419" y="7777"/>
                      <a:pt x="414" y="7783"/>
                    </a:cubicBezTo>
                    <a:cubicBezTo>
                      <a:pt x="414" y="7794"/>
                      <a:pt x="521" y="7874"/>
                      <a:pt x="656" y="7967"/>
                    </a:cubicBezTo>
                    <a:lnTo>
                      <a:pt x="1380" y="8454"/>
                    </a:lnTo>
                    <a:cubicBezTo>
                      <a:pt x="1515" y="8546"/>
                      <a:pt x="1604" y="8751"/>
                      <a:pt x="1571" y="8914"/>
                    </a:cubicBezTo>
                    <a:lnTo>
                      <a:pt x="1420" y="9944"/>
                    </a:lnTo>
                    <a:cubicBezTo>
                      <a:pt x="1404" y="10107"/>
                      <a:pt x="1262" y="10290"/>
                      <a:pt x="1106" y="10344"/>
                    </a:cubicBezTo>
                    <a:lnTo>
                      <a:pt x="278" y="10647"/>
                    </a:lnTo>
                    <a:cubicBezTo>
                      <a:pt x="122" y="10702"/>
                      <a:pt x="0" y="10756"/>
                      <a:pt x="0" y="10767"/>
                    </a:cubicBezTo>
                    <a:cubicBezTo>
                      <a:pt x="0" y="10778"/>
                      <a:pt x="5" y="10920"/>
                      <a:pt x="16" y="11083"/>
                    </a:cubicBezTo>
                    <a:lnTo>
                      <a:pt x="167" y="12625"/>
                    </a:lnTo>
                    <a:cubicBezTo>
                      <a:pt x="194" y="12788"/>
                      <a:pt x="209" y="12930"/>
                      <a:pt x="215" y="12941"/>
                    </a:cubicBezTo>
                    <a:cubicBezTo>
                      <a:pt x="215" y="12952"/>
                      <a:pt x="350" y="12972"/>
                      <a:pt x="517" y="12989"/>
                    </a:cubicBezTo>
                    <a:lnTo>
                      <a:pt x="1352" y="13081"/>
                    </a:lnTo>
                    <a:cubicBezTo>
                      <a:pt x="1514" y="13097"/>
                      <a:pt x="1690" y="13243"/>
                      <a:pt x="1738" y="13400"/>
                    </a:cubicBezTo>
                    <a:lnTo>
                      <a:pt x="2120" y="14503"/>
                    </a:lnTo>
                    <a:cubicBezTo>
                      <a:pt x="2180" y="14655"/>
                      <a:pt x="2142" y="14883"/>
                      <a:pt x="2029" y="15002"/>
                    </a:cubicBezTo>
                    <a:lnTo>
                      <a:pt x="1456" y="15626"/>
                    </a:lnTo>
                    <a:cubicBezTo>
                      <a:pt x="1348" y="15745"/>
                      <a:pt x="1256" y="15852"/>
                      <a:pt x="1261" y="15857"/>
                    </a:cubicBezTo>
                    <a:cubicBezTo>
                      <a:pt x="1266" y="15863"/>
                      <a:pt x="1338" y="15984"/>
                      <a:pt x="1424" y="16125"/>
                    </a:cubicBezTo>
                    <a:lnTo>
                      <a:pt x="2255" y="17380"/>
                    </a:lnTo>
                    <a:cubicBezTo>
                      <a:pt x="2353" y="17510"/>
                      <a:pt x="2441" y="17624"/>
                      <a:pt x="2446" y="17635"/>
                    </a:cubicBezTo>
                    <a:cubicBezTo>
                      <a:pt x="2452" y="17641"/>
                      <a:pt x="2578" y="17595"/>
                      <a:pt x="2729" y="17535"/>
                    </a:cubicBezTo>
                    <a:lnTo>
                      <a:pt x="3489" y="17232"/>
                    </a:lnTo>
                    <a:cubicBezTo>
                      <a:pt x="3640" y="17172"/>
                      <a:pt x="3861" y="17216"/>
                      <a:pt x="3974" y="17336"/>
                    </a:cubicBezTo>
                    <a:lnTo>
                      <a:pt x="4905" y="18195"/>
                    </a:lnTo>
                    <a:cubicBezTo>
                      <a:pt x="5029" y="18298"/>
                      <a:pt x="5098" y="18511"/>
                      <a:pt x="5060" y="18674"/>
                    </a:cubicBezTo>
                    <a:lnTo>
                      <a:pt x="4849" y="19477"/>
                    </a:lnTo>
                    <a:cubicBezTo>
                      <a:pt x="4806" y="19634"/>
                      <a:pt x="4780" y="19767"/>
                      <a:pt x="4785" y="19773"/>
                    </a:cubicBezTo>
                    <a:cubicBezTo>
                      <a:pt x="4791" y="19778"/>
                      <a:pt x="4916" y="19850"/>
                      <a:pt x="5056" y="19937"/>
                    </a:cubicBezTo>
                    <a:lnTo>
                      <a:pt x="6345" y="20632"/>
                    </a:lnTo>
                    <a:cubicBezTo>
                      <a:pt x="6490" y="20702"/>
                      <a:pt x="6620" y="20762"/>
                      <a:pt x="6631" y="20768"/>
                    </a:cubicBezTo>
                    <a:cubicBezTo>
                      <a:pt x="6637" y="20773"/>
                      <a:pt x="6734" y="20668"/>
                      <a:pt x="6842" y="20544"/>
                    </a:cubicBezTo>
                    <a:lnTo>
                      <a:pt x="7371" y="19933"/>
                    </a:lnTo>
                    <a:cubicBezTo>
                      <a:pt x="7479" y="19808"/>
                      <a:pt x="7696" y="19744"/>
                      <a:pt x="7852" y="19793"/>
                    </a:cubicBezTo>
                    <a:lnTo>
                      <a:pt x="9133" y="20116"/>
                    </a:lnTo>
                    <a:cubicBezTo>
                      <a:pt x="9295" y="20149"/>
                      <a:pt x="9457" y="20305"/>
                      <a:pt x="9495" y="20468"/>
                    </a:cubicBezTo>
                    <a:lnTo>
                      <a:pt x="9678" y="21259"/>
                    </a:lnTo>
                    <a:cubicBezTo>
                      <a:pt x="9716" y="21422"/>
                      <a:pt x="9756" y="21555"/>
                      <a:pt x="9762" y="21555"/>
                    </a:cubicBezTo>
                    <a:cubicBezTo>
                      <a:pt x="9767" y="21555"/>
                      <a:pt x="9910" y="21564"/>
                      <a:pt x="10072" y="21575"/>
                    </a:cubicBezTo>
                    <a:lnTo>
                      <a:pt x="10498" y="21595"/>
                    </a:lnTo>
                    <a:cubicBezTo>
                      <a:pt x="10660" y="21600"/>
                      <a:pt x="10931" y="21600"/>
                      <a:pt x="11098" y="21595"/>
                    </a:cubicBezTo>
                    <a:lnTo>
                      <a:pt x="11524" y="21575"/>
                    </a:lnTo>
                    <a:cubicBezTo>
                      <a:pt x="11686" y="21564"/>
                      <a:pt x="11827" y="21555"/>
                      <a:pt x="11838" y="21555"/>
                    </a:cubicBezTo>
                    <a:cubicBezTo>
                      <a:pt x="11849" y="21555"/>
                      <a:pt x="11880" y="21416"/>
                      <a:pt x="11918" y="21259"/>
                    </a:cubicBezTo>
                    <a:lnTo>
                      <a:pt x="12101" y="20468"/>
                    </a:lnTo>
                    <a:cubicBezTo>
                      <a:pt x="12139" y="20305"/>
                      <a:pt x="12301" y="20149"/>
                      <a:pt x="12463" y="20116"/>
                    </a:cubicBezTo>
                    <a:lnTo>
                      <a:pt x="13748" y="19793"/>
                    </a:lnTo>
                    <a:cubicBezTo>
                      <a:pt x="13904" y="19744"/>
                      <a:pt x="14121" y="19808"/>
                      <a:pt x="14229" y="19933"/>
                    </a:cubicBezTo>
                    <a:lnTo>
                      <a:pt x="14758" y="20544"/>
                    </a:lnTo>
                    <a:cubicBezTo>
                      <a:pt x="14866" y="20668"/>
                      <a:pt x="14958" y="20768"/>
                      <a:pt x="14969" y="20768"/>
                    </a:cubicBezTo>
                    <a:cubicBezTo>
                      <a:pt x="14974" y="20762"/>
                      <a:pt x="15100" y="20702"/>
                      <a:pt x="15251" y="20632"/>
                    </a:cubicBezTo>
                    <a:lnTo>
                      <a:pt x="16544" y="19937"/>
                    </a:lnTo>
                    <a:cubicBezTo>
                      <a:pt x="16684" y="19850"/>
                      <a:pt x="16800" y="19778"/>
                      <a:pt x="16811" y="19773"/>
                    </a:cubicBezTo>
                    <a:cubicBezTo>
                      <a:pt x="16816" y="19767"/>
                      <a:pt x="16790" y="19634"/>
                      <a:pt x="16747" y="19477"/>
                    </a:cubicBezTo>
                    <a:lnTo>
                      <a:pt x="16536" y="18674"/>
                    </a:lnTo>
                    <a:cubicBezTo>
                      <a:pt x="16493" y="18517"/>
                      <a:pt x="16566" y="18303"/>
                      <a:pt x="16695" y="18195"/>
                    </a:cubicBezTo>
                    <a:lnTo>
                      <a:pt x="17622" y="17336"/>
                    </a:lnTo>
                    <a:cubicBezTo>
                      <a:pt x="17735" y="17216"/>
                      <a:pt x="17956" y="17172"/>
                      <a:pt x="18107" y="17232"/>
                    </a:cubicBezTo>
                    <a:lnTo>
                      <a:pt x="18867" y="17535"/>
                    </a:lnTo>
                    <a:cubicBezTo>
                      <a:pt x="19018" y="17595"/>
                      <a:pt x="19148" y="17641"/>
                      <a:pt x="19154" y="17635"/>
                    </a:cubicBezTo>
                    <a:cubicBezTo>
                      <a:pt x="19159" y="17630"/>
                      <a:pt x="19247" y="17515"/>
                      <a:pt x="19345" y="17380"/>
                    </a:cubicBezTo>
                    <a:lnTo>
                      <a:pt x="20176" y="16125"/>
                    </a:lnTo>
                    <a:cubicBezTo>
                      <a:pt x="20262" y="15984"/>
                      <a:pt x="20330" y="15863"/>
                      <a:pt x="20335" y="15857"/>
                    </a:cubicBezTo>
                    <a:cubicBezTo>
                      <a:pt x="20340" y="15852"/>
                      <a:pt x="20253" y="15745"/>
                      <a:pt x="20140" y="15626"/>
                    </a:cubicBezTo>
                    <a:lnTo>
                      <a:pt x="19567" y="14990"/>
                    </a:lnTo>
                    <a:cubicBezTo>
                      <a:pt x="19459" y="14871"/>
                      <a:pt x="19416" y="14643"/>
                      <a:pt x="19476" y="14491"/>
                    </a:cubicBezTo>
                    <a:lnTo>
                      <a:pt x="19862" y="13388"/>
                    </a:lnTo>
                    <a:cubicBezTo>
                      <a:pt x="19910" y="13231"/>
                      <a:pt x="20082" y="13089"/>
                      <a:pt x="20244" y="13073"/>
                    </a:cubicBezTo>
                    <a:lnTo>
                      <a:pt x="21079" y="12977"/>
                    </a:lnTo>
                    <a:cubicBezTo>
                      <a:pt x="21241" y="12960"/>
                      <a:pt x="21376" y="12940"/>
                      <a:pt x="21381" y="12929"/>
                    </a:cubicBezTo>
                    <a:cubicBezTo>
                      <a:pt x="21381" y="12918"/>
                      <a:pt x="21402" y="12785"/>
                      <a:pt x="21429" y="12617"/>
                    </a:cubicBezTo>
                    <a:lnTo>
                      <a:pt x="21580" y="11071"/>
                    </a:lnTo>
                    <a:cubicBezTo>
                      <a:pt x="21591" y="10908"/>
                      <a:pt x="21600" y="10766"/>
                      <a:pt x="21600" y="10755"/>
                    </a:cubicBezTo>
                    <a:cubicBezTo>
                      <a:pt x="21584" y="10755"/>
                      <a:pt x="21458" y="10702"/>
                      <a:pt x="21302" y="10647"/>
                    </a:cubicBezTo>
                    <a:lnTo>
                      <a:pt x="20474" y="10344"/>
                    </a:lnTo>
                    <a:cubicBezTo>
                      <a:pt x="20318" y="10290"/>
                      <a:pt x="20180" y="10107"/>
                      <a:pt x="20164" y="9944"/>
                    </a:cubicBezTo>
                    <a:lnTo>
                      <a:pt x="20013" y="8914"/>
                    </a:lnTo>
                    <a:cubicBezTo>
                      <a:pt x="19980" y="8751"/>
                      <a:pt x="20065" y="8546"/>
                      <a:pt x="20200" y="8454"/>
                    </a:cubicBezTo>
                    <a:lnTo>
                      <a:pt x="20924" y="7967"/>
                    </a:lnTo>
                    <a:cubicBezTo>
                      <a:pt x="21059" y="7874"/>
                      <a:pt x="21172" y="7794"/>
                      <a:pt x="21166" y="7783"/>
                    </a:cubicBezTo>
                    <a:cubicBezTo>
                      <a:pt x="21166" y="7772"/>
                      <a:pt x="21117" y="7640"/>
                      <a:pt x="21063" y="7483"/>
                    </a:cubicBezTo>
                    <a:lnTo>
                      <a:pt x="20470" y="6001"/>
                    </a:lnTo>
                    <a:cubicBezTo>
                      <a:pt x="20400" y="5849"/>
                      <a:pt x="20340" y="5724"/>
                      <a:pt x="20335" y="5713"/>
                    </a:cubicBezTo>
                    <a:cubicBezTo>
                      <a:pt x="20330" y="5702"/>
                      <a:pt x="20195" y="5716"/>
                      <a:pt x="20033" y="5737"/>
                    </a:cubicBezTo>
                    <a:lnTo>
                      <a:pt x="19134" y="5857"/>
                    </a:lnTo>
                    <a:cubicBezTo>
                      <a:pt x="18972" y="5879"/>
                      <a:pt x="18759" y="5790"/>
                      <a:pt x="18672" y="5649"/>
                    </a:cubicBezTo>
                    <a:lnTo>
                      <a:pt x="18135" y="4898"/>
                    </a:lnTo>
                    <a:cubicBezTo>
                      <a:pt x="18033" y="4768"/>
                      <a:pt x="18016" y="4549"/>
                      <a:pt x="18091" y="4403"/>
                    </a:cubicBezTo>
                    <a:lnTo>
                      <a:pt x="18517" y="3608"/>
                    </a:lnTo>
                    <a:cubicBezTo>
                      <a:pt x="18593" y="3461"/>
                      <a:pt x="18654" y="3337"/>
                      <a:pt x="18648" y="3332"/>
                    </a:cubicBezTo>
                    <a:cubicBezTo>
                      <a:pt x="18643" y="3327"/>
                      <a:pt x="18540" y="3230"/>
                      <a:pt x="18422" y="3116"/>
                    </a:cubicBezTo>
                    <a:lnTo>
                      <a:pt x="17185" y="2046"/>
                    </a:lnTo>
                    <a:cubicBezTo>
                      <a:pt x="17055" y="1943"/>
                      <a:pt x="16943" y="1851"/>
                      <a:pt x="16938" y="1846"/>
                    </a:cubicBezTo>
                    <a:cubicBezTo>
                      <a:pt x="16933" y="1840"/>
                      <a:pt x="16813" y="1918"/>
                      <a:pt x="16683" y="2010"/>
                    </a:cubicBezTo>
                    <a:lnTo>
                      <a:pt x="15935" y="2545"/>
                    </a:lnTo>
                    <a:cubicBezTo>
                      <a:pt x="15801" y="2643"/>
                      <a:pt x="15571" y="2654"/>
                      <a:pt x="15430" y="2573"/>
                    </a:cubicBezTo>
                    <a:lnTo>
                      <a:pt x="14682" y="2189"/>
                    </a:lnTo>
                    <a:cubicBezTo>
                      <a:pt x="14531" y="2119"/>
                      <a:pt x="14411" y="1930"/>
                      <a:pt x="14416" y="1762"/>
                    </a:cubicBezTo>
                    <a:lnTo>
                      <a:pt x="14428" y="839"/>
                    </a:lnTo>
                    <a:cubicBezTo>
                      <a:pt x="14428" y="676"/>
                      <a:pt x="14427" y="535"/>
                      <a:pt x="14416" y="535"/>
                    </a:cubicBezTo>
                    <a:cubicBezTo>
                      <a:pt x="14411" y="530"/>
                      <a:pt x="14270" y="492"/>
                      <a:pt x="14114" y="443"/>
                    </a:cubicBezTo>
                    <a:lnTo>
                      <a:pt x="12507" y="56"/>
                    </a:lnTo>
                    <a:cubicBezTo>
                      <a:pt x="12345" y="23"/>
                      <a:pt x="12206" y="0"/>
                      <a:pt x="12200" y="0"/>
                    </a:cubicBezTo>
                    <a:cubicBezTo>
                      <a:pt x="12189" y="0"/>
                      <a:pt x="12125" y="121"/>
                      <a:pt x="12049" y="268"/>
                    </a:cubicBezTo>
                    <a:lnTo>
                      <a:pt x="11627" y="1095"/>
                    </a:lnTo>
                    <a:cubicBezTo>
                      <a:pt x="11552" y="1241"/>
                      <a:pt x="11356" y="1356"/>
                      <a:pt x="11194" y="1350"/>
                    </a:cubicBezTo>
                    <a:lnTo>
                      <a:pt x="10386" y="1350"/>
                    </a:lnTo>
                    <a:cubicBezTo>
                      <a:pt x="10224" y="1356"/>
                      <a:pt x="10023" y="1241"/>
                      <a:pt x="9953" y="1095"/>
                    </a:cubicBezTo>
                    <a:lnTo>
                      <a:pt x="9535" y="268"/>
                    </a:lnTo>
                    <a:cubicBezTo>
                      <a:pt x="9459" y="121"/>
                      <a:pt x="9395" y="0"/>
                      <a:pt x="9384" y="0"/>
                    </a:cubicBezTo>
                    <a:close/>
                    <a:moveTo>
                      <a:pt x="10792" y="5821"/>
                    </a:moveTo>
                    <a:cubicBezTo>
                      <a:pt x="13533" y="5821"/>
                      <a:pt x="15760" y="8053"/>
                      <a:pt x="15760" y="10811"/>
                    </a:cubicBezTo>
                    <a:cubicBezTo>
                      <a:pt x="15760" y="13570"/>
                      <a:pt x="13533" y="15801"/>
                      <a:pt x="10792" y="15801"/>
                    </a:cubicBezTo>
                    <a:cubicBezTo>
                      <a:pt x="8051" y="15801"/>
                      <a:pt x="5824" y="13570"/>
                      <a:pt x="5824" y="10811"/>
                    </a:cubicBezTo>
                    <a:cubicBezTo>
                      <a:pt x="5824" y="8053"/>
                      <a:pt x="8046" y="5821"/>
                      <a:pt x="10792" y="58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89000"/>
                    </a:schemeClr>
                  </a:gs>
                  <a:gs pos="23000">
                    <a:schemeClr val="accent5">
                      <a:lumMod val="89000"/>
                    </a:schemeClr>
                  </a:gs>
                  <a:gs pos="69000">
                    <a:schemeClr val="accent5">
                      <a:lumMod val="75000"/>
                    </a:schemeClr>
                  </a:gs>
                  <a:gs pos="97000">
                    <a:schemeClr val="accent5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Shape">
                <a:extLst>
                  <a:ext uri="{FF2B5EF4-FFF2-40B4-BE49-F238E27FC236}">
                    <a16:creationId xmlns:a16="http://schemas.microsoft.com/office/drawing/2014/main" id="{5C9EDBAC-F0A2-411C-879A-BDA7D2B2831B}"/>
                  </a:ext>
                </a:extLst>
              </p:cNvPr>
              <p:cNvSpPr/>
              <p:nvPr/>
            </p:nvSpPr>
            <p:spPr>
              <a:xfrm>
                <a:off x="3948143" y="2630912"/>
                <a:ext cx="1398326" cy="1398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28" y="0"/>
                      <a:pt x="0" y="4828"/>
                      <a:pt x="0" y="10800"/>
                    </a:cubicBezTo>
                    <a:cubicBezTo>
                      <a:pt x="0" y="16754"/>
                      <a:pt x="4828" y="21600"/>
                      <a:pt x="10800" y="21600"/>
                    </a:cubicBezTo>
                    <a:cubicBezTo>
                      <a:pt x="16772" y="21600"/>
                      <a:pt x="21600" y="16772"/>
                      <a:pt x="21600" y="10800"/>
                    </a:cubicBezTo>
                    <a:cubicBezTo>
                      <a:pt x="21600" y="4828"/>
                      <a:pt x="16772" y="0"/>
                      <a:pt x="108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EBEB"/>
                  </a:gs>
                  <a:gs pos="100000">
                    <a:srgbClr val="FDFDFD"/>
                  </a:gs>
                </a:gsLst>
                <a:path path="circle">
                  <a:fillToRect l="62278" t="119636" r="37721" b="-19636"/>
                </a:path>
              </a:gra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0B4BA2B3-CF4E-4001-8504-FEF0F6E6C539}"/>
                  </a:ext>
                </a:extLst>
              </p:cNvPr>
              <p:cNvSpPr/>
              <p:nvPr/>
            </p:nvSpPr>
            <p:spPr>
              <a:xfrm rot="10800000" flipH="1">
                <a:off x="3968934" y="4460911"/>
                <a:ext cx="1336196" cy="300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66" extrusionOk="0">
                    <a:moveTo>
                      <a:pt x="21600" y="20209"/>
                    </a:moveTo>
                    <a:cubicBezTo>
                      <a:pt x="19226" y="9127"/>
                      <a:pt x="15996" y="2089"/>
                      <a:pt x="12505" y="394"/>
                    </a:cubicBezTo>
                    <a:cubicBezTo>
                      <a:pt x="9976" y="-834"/>
                      <a:pt x="7416" y="823"/>
                      <a:pt x="5080" y="5145"/>
                    </a:cubicBezTo>
                    <a:cubicBezTo>
                      <a:pt x="3144" y="8728"/>
                      <a:pt x="1411" y="14056"/>
                      <a:pt x="0" y="20766"/>
                    </a:cubicBezTo>
                    <a:cubicBezTo>
                      <a:pt x="1847" y="14210"/>
                      <a:pt x="4000" y="9425"/>
                      <a:pt x="6316" y="6734"/>
                    </a:cubicBezTo>
                    <a:cubicBezTo>
                      <a:pt x="11622" y="566"/>
                      <a:pt x="17297" y="5570"/>
                      <a:pt x="21600" y="2020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89000"/>
                    </a:schemeClr>
                  </a:gs>
                  <a:gs pos="23000">
                    <a:schemeClr val="accent5">
                      <a:lumMod val="89000"/>
                    </a:schemeClr>
                  </a:gs>
                  <a:gs pos="69000">
                    <a:schemeClr val="accent5">
                      <a:lumMod val="75000"/>
                    </a:schemeClr>
                  </a:gs>
                  <a:gs pos="97000">
                    <a:schemeClr val="accent5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miter lim="400000"/>
              </a:ln>
            </p:spPr>
            <p:txBody>
              <a:bodyPr lIns="34289" tIns="34289" rIns="34289" bIns="34289" anchor="ctr"/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Circle">
                <a:extLst>
                  <a:ext uri="{FF2B5EF4-FFF2-40B4-BE49-F238E27FC236}">
                    <a16:creationId xmlns:a16="http://schemas.microsoft.com/office/drawing/2014/main" id="{9EE82947-7204-4E01-BB00-2952749C5DBD}"/>
                  </a:ext>
                </a:extLst>
              </p:cNvPr>
              <p:cNvSpPr/>
              <p:nvPr/>
            </p:nvSpPr>
            <p:spPr>
              <a:xfrm>
                <a:off x="4591007" y="5195082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Circle">
                <a:extLst>
                  <a:ext uri="{FF2B5EF4-FFF2-40B4-BE49-F238E27FC236}">
                    <a16:creationId xmlns:a16="http://schemas.microsoft.com/office/drawing/2014/main" id="{9855D8DB-95D0-45C5-9541-F65D387077EB}"/>
                  </a:ext>
                </a:extLst>
              </p:cNvPr>
              <p:cNvSpPr/>
              <p:nvPr/>
            </p:nvSpPr>
            <p:spPr>
              <a:xfrm>
                <a:off x="4591007" y="5055380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Circle">
                <a:extLst>
                  <a:ext uri="{FF2B5EF4-FFF2-40B4-BE49-F238E27FC236}">
                    <a16:creationId xmlns:a16="http://schemas.microsoft.com/office/drawing/2014/main" id="{130E5160-34A1-4227-A917-20CEF765F803}"/>
                  </a:ext>
                </a:extLst>
              </p:cNvPr>
              <p:cNvSpPr/>
              <p:nvPr/>
            </p:nvSpPr>
            <p:spPr>
              <a:xfrm>
                <a:off x="4591007" y="4915680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Shape">
                <a:extLst>
                  <a:ext uri="{FF2B5EF4-FFF2-40B4-BE49-F238E27FC236}">
                    <a16:creationId xmlns:a16="http://schemas.microsoft.com/office/drawing/2014/main" id="{62FE30C1-14C0-4604-A61D-25ED09010702}"/>
                  </a:ext>
                </a:extLst>
              </p:cNvPr>
              <p:cNvSpPr/>
              <p:nvPr/>
            </p:nvSpPr>
            <p:spPr>
              <a:xfrm>
                <a:off x="5052301" y="2257317"/>
                <a:ext cx="2155036" cy="2145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extrusionOk="0">
                    <a:moveTo>
                      <a:pt x="9384" y="0"/>
                    </a:moveTo>
                    <a:cubicBezTo>
                      <a:pt x="9373" y="0"/>
                      <a:pt x="9235" y="29"/>
                      <a:pt x="9074" y="56"/>
                    </a:cubicBezTo>
                    <a:lnTo>
                      <a:pt x="7467" y="443"/>
                    </a:lnTo>
                    <a:cubicBezTo>
                      <a:pt x="7310" y="492"/>
                      <a:pt x="7175" y="530"/>
                      <a:pt x="7164" y="535"/>
                    </a:cubicBezTo>
                    <a:cubicBezTo>
                      <a:pt x="7159" y="541"/>
                      <a:pt x="7152" y="676"/>
                      <a:pt x="7152" y="839"/>
                    </a:cubicBezTo>
                    <a:lnTo>
                      <a:pt x="7164" y="1762"/>
                    </a:lnTo>
                    <a:cubicBezTo>
                      <a:pt x="7164" y="1924"/>
                      <a:pt x="7047" y="2119"/>
                      <a:pt x="6902" y="2189"/>
                    </a:cubicBezTo>
                    <a:lnTo>
                      <a:pt x="6150" y="2573"/>
                    </a:lnTo>
                    <a:cubicBezTo>
                      <a:pt x="6004" y="2654"/>
                      <a:pt x="5778" y="2643"/>
                      <a:pt x="5649" y="2545"/>
                    </a:cubicBezTo>
                    <a:lnTo>
                      <a:pt x="4901" y="2010"/>
                    </a:lnTo>
                    <a:cubicBezTo>
                      <a:pt x="4766" y="1912"/>
                      <a:pt x="4652" y="1840"/>
                      <a:pt x="4646" y="1846"/>
                    </a:cubicBezTo>
                    <a:cubicBezTo>
                      <a:pt x="4641" y="1851"/>
                      <a:pt x="4525" y="1943"/>
                      <a:pt x="4396" y="2046"/>
                    </a:cubicBezTo>
                    <a:lnTo>
                      <a:pt x="3162" y="3116"/>
                    </a:lnTo>
                    <a:cubicBezTo>
                      <a:pt x="3044" y="3230"/>
                      <a:pt x="2941" y="3327"/>
                      <a:pt x="2936" y="3332"/>
                    </a:cubicBezTo>
                    <a:cubicBezTo>
                      <a:pt x="2930" y="3337"/>
                      <a:pt x="2991" y="3461"/>
                      <a:pt x="3067" y="3608"/>
                    </a:cubicBezTo>
                    <a:lnTo>
                      <a:pt x="3489" y="4403"/>
                    </a:lnTo>
                    <a:cubicBezTo>
                      <a:pt x="3564" y="4549"/>
                      <a:pt x="3551" y="4768"/>
                      <a:pt x="3449" y="4898"/>
                    </a:cubicBezTo>
                    <a:lnTo>
                      <a:pt x="2908" y="5649"/>
                    </a:lnTo>
                    <a:cubicBezTo>
                      <a:pt x="2816" y="5785"/>
                      <a:pt x="2612" y="5879"/>
                      <a:pt x="2450" y="5857"/>
                    </a:cubicBezTo>
                    <a:lnTo>
                      <a:pt x="1547" y="5737"/>
                    </a:lnTo>
                    <a:cubicBezTo>
                      <a:pt x="1386" y="5716"/>
                      <a:pt x="1250" y="5708"/>
                      <a:pt x="1245" y="5713"/>
                    </a:cubicBezTo>
                    <a:cubicBezTo>
                      <a:pt x="1240" y="5719"/>
                      <a:pt x="1180" y="5849"/>
                      <a:pt x="1110" y="6001"/>
                    </a:cubicBezTo>
                    <a:lnTo>
                      <a:pt x="517" y="7483"/>
                    </a:lnTo>
                    <a:cubicBezTo>
                      <a:pt x="463" y="7640"/>
                      <a:pt x="419" y="7777"/>
                      <a:pt x="414" y="7783"/>
                    </a:cubicBezTo>
                    <a:cubicBezTo>
                      <a:pt x="414" y="7794"/>
                      <a:pt x="521" y="7874"/>
                      <a:pt x="656" y="7967"/>
                    </a:cubicBezTo>
                    <a:lnTo>
                      <a:pt x="1380" y="8454"/>
                    </a:lnTo>
                    <a:cubicBezTo>
                      <a:pt x="1515" y="8546"/>
                      <a:pt x="1604" y="8751"/>
                      <a:pt x="1571" y="8914"/>
                    </a:cubicBezTo>
                    <a:lnTo>
                      <a:pt x="1420" y="9944"/>
                    </a:lnTo>
                    <a:cubicBezTo>
                      <a:pt x="1404" y="10107"/>
                      <a:pt x="1262" y="10290"/>
                      <a:pt x="1106" y="10344"/>
                    </a:cubicBezTo>
                    <a:lnTo>
                      <a:pt x="278" y="10647"/>
                    </a:lnTo>
                    <a:cubicBezTo>
                      <a:pt x="122" y="10702"/>
                      <a:pt x="0" y="10756"/>
                      <a:pt x="0" y="10767"/>
                    </a:cubicBezTo>
                    <a:cubicBezTo>
                      <a:pt x="0" y="10778"/>
                      <a:pt x="5" y="10920"/>
                      <a:pt x="16" y="11083"/>
                    </a:cubicBezTo>
                    <a:lnTo>
                      <a:pt x="167" y="12625"/>
                    </a:lnTo>
                    <a:cubicBezTo>
                      <a:pt x="194" y="12788"/>
                      <a:pt x="209" y="12930"/>
                      <a:pt x="215" y="12941"/>
                    </a:cubicBezTo>
                    <a:cubicBezTo>
                      <a:pt x="215" y="12952"/>
                      <a:pt x="350" y="12972"/>
                      <a:pt x="517" y="12989"/>
                    </a:cubicBezTo>
                    <a:lnTo>
                      <a:pt x="1352" y="13081"/>
                    </a:lnTo>
                    <a:cubicBezTo>
                      <a:pt x="1514" y="13097"/>
                      <a:pt x="1690" y="13243"/>
                      <a:pt x="1738" y="13400"/>
                    </a:cubicBezTo>
                    <a:lnTo>
                      <a:pt x="2120" y="14503"/>
                    </a:lnTo>
                    <a:cubicBezTo>
                      <a:pt x="2180" y="14655"/>
                      <a:pt x="2142" y="14883"/>
                      <a:pt x="2029" y="15002"/>
                    </a:cubicBezTo>
                    <a:lnTo>
                      <a:pt x="1456" y="15626"/>
                    </a:lnTo>
                    <a:cubicBezTo>
                      <a:pt x="1348" y="15745"/>
                      <a:pt x="1256" y="15852"/>
                      <a:pt x="1261" y="15857"/>
                    </a:cubicBezTo>
                    <a:cubicBezTo>
                      <a:pt x="1266" y="15863"/>
                      <a:pt x="1338" y="15984"/>
                      <a:pt x="1424" y="16125"/>
                    </a:cubicBezTo>
                    <a:lnTo>
                      <a:pt x="2255" y="17380"/>
                    </a:lnTo>
                    <a:cubicBezTo>
                      <a:pt x="2353" y="17510"/>
                      <a:pt x="2441" y="17624"/>
                      <a:pt x="2446" y="17635"/>
                    </a:cubicBezTo>
                    <a:cubicBezTo>
                      <a:pt x="2452" y="17641"/>
                      <a:pt x="2578" y="17595"/>
                      <a:pt x="2729" y="17535"/>
                    </a:cubicBezTo>
                    <a:lnTo>
                      <a:pt x="3489" y="17232"/>
                    </a:lnTo>
                    <a:cubicBezTo>
                      <a:pt x="3640" y="17172"/>
                      <a:pt x="3861" y="17216"/>
                      <a:pt x="3974" y="17336"/>
                    </a:cubicBezTo>
                    <a:lnTo>
                      <a:pt x="4905" y="18195"/>
                    </a:lnTo>
                    <a:cubicBezTo>
                      <a:pt x="5029" y="18298"/>
                      <a:pt x="5098" y="18511"/>
                      <a:pt x="5060" y="18674"/>
                    </a:cubicBezTo>
                    <a:lnTo>
                      <a:pt x="4849" y="19477"/>
                    </a:lnTo>
                    <a:cubicBezTo>
                      <a:pt x="4806" y="19634"/>
                      <a:pt x="4780" y="19767"/>
                      <a:pt x="4785" y="19773"/>
                    </a:cubicBezTo>
                    <a:cubicBezTo>
                      <a:pt x="4791" y="19778"/>
                      <a:pt x="4916" y="19850"/>
                      <a:pt x="5056" y="19937"/>
                    </a:cubicBezTo>
                    <a:lnTo>
                      <a:pt x="6345" y="20632"/>
                    </a:lnTo>
                    <a:cubicBezTo>
                      <a:pt x="6490" y="20702"/>
                      <a:pt x="6620" y="20762"/>
                      <a:pt x="6631" y="20768"/>
                    </a:cubicBezTo>
                    <a:cubicBezTo>
                      <a:pt x="6637" y="20773"/>
                      <a:pt x="6734" y="20668"/>
                      <a:pt x="6842" y="20544"/>
                    </a:cubicBezTo>
                    <a:lnTo>
                      <a:pt x="7371" y="19933"/>
                    </a:lnTo>
                    <a:cubicBezTo>
                      <a:pt x="7479" y="19808"/>
                      <a:pt x="7696" y="19744"/>
                      <a:pt x="7852" y="19793"/>
                    </a:cubicBezTo>
                    <a:lnTo>
                      <a:pt x="9133" y="20116"/>
                    </a:lnTo>
                    <a:cubicBezTo>
                      <a:pt x="9295" y="20149"/>
                      <a:pt x="9457" y="20305"/>
                      <a:pt x="9495" y="20468"/>
                    </a:cubicBezTo>
                    <a:lnTo>
                      <a:pt x="9678" y="21259"/>
                    </a:lnTo>
                    <a:cubicBezTo>
                      <a:pt x="9716" y="21422"/>
                      <a:pt x="9756" y="21555"/>
                      <a:pt x="9762" y="21555"/>
                    </a:cubicBezTo>
                    <a:cubicBezTo>
                      <a:pt x="9767" y="21555"/>
                      <a:pt x="9910" y="21564"/>
                      <a:pt x="10072" y="21575"/>
                    </a:cubicBezTo>
                    <a:lnTo>
                      <a:pt x="10498" y="21595"/>
                    </a:lnTo>
                    <a:cubicBezTo>
                      <a:pt x="10660" y="21600"/>
                      <a:pt x="10931" y="21600"/>
                      <a:pt x="11098" y="21595"/>
                    </a:cubicBezTo>
                    <a:lnTo>
                      <a:pt x="11524" y="21575"/>
                    </a:lnTo>
                    <a:cubicBezTo>
                      <a:pt x="11686" y="21564"/>
                      <a:pt x="11827" y="21555"/>
                      <a:pt x="11838" y="21555"/>
                    </a:cubicBezTo>
                    <a:cubicBezTo>
                      <a:pt x="11849" y="21555"/>
                      <a:pt x="11880" y="21416"/>
                      <a:pt x="11918" y="21259"/>
                    </a:cubicBezTo>
                    <a:lnTo>
                      <a:pt x="12101" y="20468"/>
                    </a:lnTo>
                    <a:cubicBezTo>
                      <a:pt x="12139" y="20305"/>
                      <a:pt x="12301" y="20149"/>
                      <a:pt x="12463" y="20116"/>
                    </a:cubicBezTo>
                    <a:lnTo>
                      <a:pt x="13748" y="19793"/>
                    </a:lnTo>
                    <a:cubicBezTo>
                      <a:pt x="13904" y="19744"/>
                      <a:pt x="14121" y="19808"/>
                      <a:pt x="14229" y="19933"/>
                    </a:cubicBezTo>
                    <a:lnTo>
                      <a:pt x="14758" y="20544"/>
                    </a:lnTo>
                    <a:cubicBezTo>
                      <a:pt x="14866" y="20668"/>
                      <a:pt x="14958" y="20768"/>
                      <a:pt x="14969" y="20768"/>
                    </a:cubicBezTo>
                    <a:cubicBezTo>
                      <a:pt x="14974" y="20762"/>
                      <a:pt x="15100" y="20702"/>
                      <a:pt x="15251" y="20632"/>
                    </a:cubicBezTo>
                    <a:lnTo>
                      <a:pt x="16544" y="19937"/>
                    </a:lnTo>
                    <a:cubicBezTo>
                      <a:pt x="16684" y="19850"/>
                      <a:pt x="16800" y="19778"/>
                      <a:pt x="16811" y="19773"/>
                    </a:cubicBezTo>
                    <a:cubicBezTo>
                      <a:pt x="16816" y="19767"/>
                      <a:pt x="16790" y="19634"/>
                      <a:pt x="16747" y="19477"/>
                    </a:cubicBezTo>
                    <a:lnTo>
                      <a:pt x="16536" y="18674"/>
                    </a:lnTo>
                    <a:cubicBezTo>
                      <a:pt x="16493" y="18517"/>
                      <a:pt x="16566" y="18303"/>
                      <a:pt x="16695" y="18195"/>
                    </a:cubicBezTo>
                    <a:lnTo>
                      <a:pt x="17622" y="17336"/>
                    </a:lnTo>
                    <a:cubicBezTo>
                      <a:pt x="17735" y="17216"/>
                      <a:pt x="17956" y="17172"/>
                      <a:pt x="18107" y="17232"/>
                    </a:cubicBezTo>
                    <a:lnTo>
                      <a:pt x="18867" y="17535"/>
                    </a:lnTo>
                    <a:cubicBezTo>
                      <a:pt x="19018" y="17595"/>
                      <a:pt x="19148" y="17641"/>
                      <a:pt x="19154" y="17635"/>
                    </a:cubicBezTo>
                    <a:cubicBezTo>
                      <a:pt x="19159" y="17630"/>
                      <a:pt x="19247" y="17515"/>
                      <a:pt x="19345" y="17380"/>
                    </a:cubicBezTo>
                    <a:lnTo>
                      <a:pt x="20176" y="16125"/>
                    </a:lnTo>
                    <a:cubicBezTo>
                      <a:pt x="20262" y="15984"/>
                      <a:pt x="20330" y="15863"/>
                      <a:pt x="20335" y="15857"/>
                    </a:cubicBezTo>
                    <a:cubicBezTo>
                      <a:pt x="20340" y="15852"/>
                      <a:pt x="20253" y="15745"/>
                      <a:pt x="20140" y="15626"/>
                    </a:cubicBezTo>
                    <a:lnTo>
                      <a:pt x="19567" y="14990"/>
                    </a:lnTo>
                    <a:cubicBezTo>
                      <a:pt x="19459" y="14871"/>
                      <a:pt x="19416" y="14643"/>
                      <a:pt x="19476" y="14491"/>
                    </a:cubicBezTo>
                    <a:lnTo>
                      <a:pt x="19862" y="13388"/>
                    </a:lnTo>
                    <a:cubicBezTo>
                      <a:pt x="19910" y="13231"/>
                      <a:pt x="20082" y="13089"/>
                      <a:pt x="20244" y="13073"/>
                    </a:cubicBezTo>
                    <a:lnTo>
                      <a:pt x="21079" y="12977"/>
                    </a:lnTo>
                    <a:cubicBezTo>
                      <a:pt x="21241" y="12960"/>
                      <a:pt x="21376" y="12940"/>
                      <a:pt x="21381" y="12929"/>
                    </a:cubicBezTo>
                    <a:cubicBezTo>
                      <a:pt x="21381" y="12918"/>
                      <a:pt x="21402" y="12785"/>
                      <a:pt x="21429" y="12617"/>
                    </a:cubicBezTo>
                    <a:lnTo>
                      <a:pt x="21580" y="11071"/>
                    </a:lnTo>
                    <a:cubicBezTo>
                      <a:pt x="21591" y="10908"/>
                      <a:pt x="21600" y="10766"/>
                      <a:pt x="21600" y="10755"/>
                    </a:cubicBezTo>
                    <a:cubicBezTo>
                      <a:pt x="21584" y="10755"/>
                      <a:pt x="21458" y="10702"/>
                      <a:pt x="21302" y="10647"/>
                    </a:cubicBezTo>
                    <a:lnTo>
                      <a:pt x="20474" y="10344"/>
                    </a:lnTo>
                    <a:cubicBezTo>
                      <a:pt x="20318" y="10290"/>
                      <a:pt x="20180" y="10107"/>
                      <a:pt x="20164" y="9944"/>
                    </a:cubicBezTo>
                    <a:lnTo>
                      <a:pt x="20013" y="8914"/>
                    </a:lnTo>
                    <a:cubicBezTo>
                      <a:pt x="19980" y="8751"/>
                      <a:pt x="20065" y="8546"/>
                      <a:pt x="20200" y="8454"/>
                    </a:cubicBezTo>
                    <a:lnTo>
                      <a:pt x="20924" y="7967"/>
                    </a:lnTo>
                    <a:cubicBezTo>
                      <a:pt x="21059" y="7874"/>
                      <a:pt x="21172" y="7794"/>
                      <a:pt x="21166" y="7783"/>
                    </a:cubicBezTo>
                    <a:cubicBezTo>
                      <a:pt x="21166" y="7772"/>
                      <a:pt x="21117" y="7640"/>
                      <a:pt x="21063" y="7483"/>
                    </a:cubicBezTo>
                    <a:lnTo>
                      <a:pt x="20470" y="6001"/>
                    </a:lnTo>
                    <a:cubicBezTo>
                      <a:pt x="20400" y="5849"/>
                      <a:pt x="20340" y="5724"/>
                      <a:pt x="20335" y="5713"/>
                    </a:cubicBezTo>
                    <a:cubicBezTo>
                      <a:pt x="20330" y="5702"/>
                      <a:pt x="20195" y="5716"/>
                      <a:pt x="20033" y="5737"/>
                    </a:cubicBezTo>
                    <a:lnTo>
                      <a:pt x="19134" y="5857"/>
                    </a:lnTo>
                    <a:cubicBezTo>
                      <a:pt x="18972" y="5879"/>
                      <a:pt x="18759" y="5790"/>
                      <a:pt x="18672" y="5649"/>
                    </a:cubicBezTo>
                    <a:lnTo>
                      <a:pt x="18135" y="4898"/>
                    </a:lnTo>
                    <a:cubicBezTo>
                      <a:pt x="18033" y="4768"/>
                      <a:pt x="18016" y="4549"/>
                      <a:pt x="18091" y="4403"/>
                    </a:cubicBezTo>
                    <a:lnTo>
                      <a:pt x="18517" y="3608"/>
                    </a:lnTo>
                    <a:cubicBezTo>
                      <a:pt x="18593" y="3461"/>
                      <a:pt x="18654" y="3337"/>
                      <a:pt x="18648" y="3332"/>
                    </a:cubicBezTo>
                    <a:cubicBezTo>
                      <a:pt x="18643" y="3327"/>
                      <a:pt x="18540" y="3230"/>
                      <a:pt x="18422" y="3116"/>
                    </a:cubicBezTo>
                    <a:lnTo>
                      <a:pt x="17185" y="2046"/>
                    </a:lnTo>
                    <a:cubicBezTo>
                      <a:pt x="17055" y="1943"/>
                      <a:pt x="16943" y="1851"/>
                      <a:pt x="16938" y="1846"/>
                    </a:cubicBezTo>
                    <a:cubicBezTo>
                      <a:pt x="16933" y="1840"/>
                      <a:pt x="16813" y="1918"/>
                      <a:pt x="16683" y="2010"/>
                    </a:cubicBezTo>
                    <a:lnTo>
                      <a:pt x="15935" y="2545"/>
                    </a:lnTo>
                    <a:cubicBezTo>
                      <a:pt x="15801" y="2643"/>
                      <a:pt x="15571" y="2654"/>
                      <a:pt x="15430" y="2573"/>
                    </a:cubicBezTo>
                    <a:lnTo>
                      <a:pt x="14682" y="2189"/>
                    </a:lnTo>
                    <a:cubicBezTo>
                      <a:pt x="14531" y="2119"/>
                      <a:pt x="14411" y="1930"/>
                      <a:pt x="14416" y="1762"/>
                    </a:cubicBezTo>
                    <a:lnTo>
                      <a:pt x="14428" y="839"/>
                    </a:lnTo>
                    <a:cubicBezTo>
                      <a:pt x="14428" y="676"/>
                      <a:pt x="14427" y="535"/>
                      <a:pt x="14416" y="535"/>
                    </a:cubicBezTo>
                    <a:cubicBezTo>
                      <a:pt x="14411" y="530"/>
                      <a:pt x="14270" y="492"/>
                      <a:pt x="14114" y="443"/>
                    </a:cubicBezTo>
                    <a:lnTo>
                      <a:pt x="12507" y="56"/>
                    </a:lnTo>
                    <a:cubicBezTo>
                      <a:pt x="12345" y="23"/>
                      <a:pt x="12206" y="0"/>
                      <a:pt x="12200" y="0"/>
                    </a:cubicBezTo>
                    <a:cubicBezTo>
                      <a:pt x="12189" y="0"/>
                      <a:pt x="12125" y="121"/>
                      <a:pt x="12049" y="268"/>
                    </a:cubicBezTo>
                    <a:lnTo>
                      <a:pt x="11627" y="1095"/>
                    </a:lnTo>
                    <a:cubicBezTo>
                      <a:pt x="11552" y="1241"/>
                      <a:pt x="11356" y="1356"/>
                      <a:pt x="11194" y="1350"/>
                    </a:cubicBezTo>
                    <a:lnTo>
                      <a:pt x="10386" y="1350"/>
                    </a:lnTo>
                    <a:cubicBezTo>
                      <a:pt x="10224" y="1356"/>
                      <a:pt x="10023" y="1241"/>
                      <a:pt x="9953" y="1095"/>
                    </a:cubicBezTo>
                    <a:lnTo>
                      <a:pt x="9535" y="268"/>
                    </a:lnTo>
                    <a:cubicBezTo>
                      <a:pt x="9459" y="121"/>
                      <a:pt x="9395" y="0"/>
                      <a:pt x="9384" y="0"/>
                    </a:cubicBezTo>
                    <a:close/>
                    <a:moveTo>
                      <a:pt x="10792" y="5821"/>
                    </a:moveTo>
                    <a:cubicBezTo>
                      <a:pt x="13533" y="5821"/>
                      <a:pt x="15760" y="8053"/>
                      <a:pt x="15760" y="10811"/>
                    </a:cubicBezTo>
                    <a:cubicBezTo>
                      <a:pt x="15760" y="13570"/>
                      <a:pt x="13533" y="15801"/>
                      <a:pt x="10792" y="15801"/>
                    </a:cubicBezTo>
                    <a:cubicBezTo>
                      <a:pt x="8051" y="15801"/>
                      <a:pt x="5824" y="13570"/>
                      <a:pt x="5824" y="10811"/>
                    </a:cubicBezTo>
                    <a:cubicBezTo>
                      <a:pt x="5824" y="8053"/>
                      <a:pt x="8046" y="5821"/>
                      <a:pt x="10792" y="58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9000"/>
                    </a:schemeClr>
                  </a:gs>
                  <a:gs pos="23000">
                    <a:schemeClr val="accent2">
                      <a:lumMod val="89000"/>
                    </a:schemeClr>
                  </a:gs>
                  <a:gs pos="69000">
                    <a:schemeClr val="accent2">
                      <a:lumMod val="75000"/>
                    </a:schemeClr>
                  </a:gs>
                  <a:gs pos="97000">
                    <a:schemeClr val="accent2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3" name="Shape">
                <a:extLst>
                  <a:ext uri="{FF2B5EF4-FFF2-40B4-BE49-F238E27FC236}">
                    <a16:creationId xmlns:a16="http://schemas.microsoft.com/office/drawing/2014/main" id="{7AF381BE-3256-4DDA-961F-5229258877DF}"/>
                  </a:ext>
                </a:extLst>
              </p:cNvPr>
              <p:cNvSpPr/>
              <p:nvPr/>
            </p:nvSpPr>
            <p:spPr>
              <a:xfrm>
                <a:off x="5430656" y="2630912"/>
                <a:ext cx="1398325" cy="1398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28" y="0"/>
                      <a:pt x="0" y="4828"/>
                      <a:pt x="0" y="10800"/>
                    </a:cubicBezTo>
                    <a:cubicBezTo>
                      <a:pt x="0" y="16754"/>
                      <a:pt x="4828" y="21600"/>
                      <a:pt x="10800" y="21600"/>
                    </a:cubicBezTo>
                    <a:cubicBezTo>
                      <a:pt x="16772" y="21600"/>
                      <a:pt x="21600" y="16772"/>
                      <a:pt x="21600" y="10800"/>
                    </a:cubicBezTo>
                    <a:cubicBezTo>
                      <a:pt x="21600" y="4828"/>
                      <a:pt x="16772" y="0"/>
                      <a:pt x="108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EBEB"/>
                  </a:gs>
                  <a:gs pos="100000">
                    <a:srgbClr val="FDFDFD"/>
                  </a:gs>
                </a:gsLst>
                <a:path path="circle">
                  <a:fillToRect l="62278" t="119636" r="37721" b="-19636"/>
                </a:path>
              </a:gra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Shape">
                <a:extLst>
                  <a:ext uri="{FF2B5EF4-FFF2-40B4-BE49-F238E27FC236}">
                    <a16:creationId xmlns:a16="http://schemas.microsoft.com/office/drawing/2014/main" id="{E9052452-CE08-4F43-AB3A-805B35F80A75}"/>
                  </a:ext>
                </a:extLst>
              </p:cNvPr>
              <p:cNvSpPr/>
              <p:nvPr/>
            </p:nvSpPr>
            <p:spPr>
              <a:xfrm>
                <a:off x="5461720" y="1900667"/>
                <a:ext cx="1336196" cy="300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66" extrusionOk="0">
                    <a:moveTo>
                      <a:pt x="21600" y="20209"/>
                    </a:moveTo>
                    <a:cubicBezTo>
                      <a:pt x="19226" y="9127"/>
                      <a:pt x="15996" y="2089"/>
                      <a:pt x="12505" y="394"/>
                    </a:cubicBezTo>
                    <a:cubicBezTo>
                      <a:pt x="9976" y="-834"/>
                      <a:pt x="7416" y="823"/>
                      <a:pt x="5080" y="5145"/>
                    </a:cubicBezTo>
                    <a:cubicBezTo>
                      <a:pt x="3144" y="8728"/>
                      <a:pt x="1411" y="14056"/>
                      <a:pt x="0" y="20766"/>
                    </a:cubicBezTo>
                    <a:cubicBezTo>
                      <a:pt x="1847" y="14210"/>
                      <a:pt x="4000" y="9425"/>
                      <a:pt x="6316" y="6734"/>
                    </a:cubicBezTo>
                    <a:cubicBezTo>
                      <a:pt x="11622" y="566"/>
                      <a:pt x="17297" y="5570"/>
                      <a:pt x="21600" y="2020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9000"/>
                    </a:schemeClr>
                  </a:gs>
                  <a:gs pos="23000">
                    <a:schemeClr val="accent2">
                      <a:lumMod val="89000"/>
                    </a:schemeClr>
                  </a:gs>
                  <a:gs pos="69000">
                    <a:schemeClr val="accent2">
                      <a:lumMod val="75000"/>
                    </a:schemeClr>
                  </a:gs>
                  <a:gs pos="97000">
                    <a:schemeClr val="accent2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miter lim="400000"/>
              </a:ln>
            </p:spPr>
            <p:txBody>
              <a:bodyPr lIns="34289" tIns="34289" rIns="34289" bIns="34289" anchor="ctr"/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Circle">
                <a:extLst>
                  <a:ext uri="{FF2B5EF4-FFF2-40B4-BE49-F238E27FC236}">
                    <a16:creationId xmlns:a16="http://schemas.microsoft.com/office/drawing/2014/main" id="{587DEB41-42A4-4803-AD07-7806A83AACDB}"/>
                  </a:ext>
                </a:extLst>
              </p:cNvPr>
              <p:cNvSpPr/>
              <p:nvPr/>
            </p:nvSpPr>
            <p:spPr>
              <a:xfrm>
                <a:off x="6083793" y="1667475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Circle">
                <a:extLst>
                  <a:ext uri="{FF2B5EF4-FFF2-40B4-BE49-F238E27FC236}">
                    <a16:creationId xmlns:a16="http://schemas.microsoft.com/office/drawing/2014/main" id="{8ECD9287-0AE7-4B6D-A641-4A28D1AA543A}"/>
                  </a:ext>
                </a:extLst>
              </p:cNvPr>
              <p:cNvSpPr/>
              <p:nvPr/>
            </p:nvSpPr>
            <p:spPr>
              <a:xfrm>
                <a:off x="6083793" y="1527773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Circle">
                <a:extLst>
                  <a:ext uri="{FF2B5EF4-FFF2-40B4-BE49-F238E27FC236}">
                    <a16:creationId xmlns:a16="http://schemas.microsoft.com/office/drawing/2014/main" id="{3F0B67D6-5D77-47D4-8C96-F9F0F4918C7A}"/>
                  </a:ext>
                </a:extLst>
              </p:cNvPr>
              <p:cNvSpPr/>
              <p:nvPr/>
            </p:nvSpPr>
            <p:spPr>
              <a:xfrm>
                <a:off x="6083793" y="1388073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Shape">
                <a:extLst>
                  <a:ext uri="{FF2B5EF4-FFF2-40B4-BE49-F238E27FC236}">
                    <a16:creationId xmlns:a16="http://schemas.microsoft.com/office/drawing/2014/main" id="{9AE9B60B-BF9A-4FD7-8BB5-25E51846CBD1}"/>
                  </a:ext>
                </a:extLst>
              </p:cNvPr>
              <p:cNvSpPr/>
              <p:nvPr/>
            </p:nvSpPr>
            <p:spPr>
              <a:xfrm>
                <a:off x="6534811" y="2257317"/>
                <a:ext cx="2155037" cy="2145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extrusionOk="0">
                    <a:moveTo>
                      <a:pt x="9384" y="0"/>
                    </a:moveTo>
                    <a:cubicBezTo>
                      <a:pt x="9373" y="0"/>
                      <a:pt x="9235" y="29"/>
                      <a:pt x="9074" y="56"/>
                    </a:cubicBezTo>
                    <a:lnTo>
                      <a:pt x="7467" y="443"/>
                    </a:lnTo>
                    <a:cubicBezTo>
                      <a:pt x="7310" y="492"/>
                      <a:pt x="7175" y="530"/>
                      <a:pt x="7164" y="535"/>
                    </a:cubicBezTo>
                    <a:cubicBezTo>
                      <a:pt x="7159" y="541"/>
                      <a:pt x="7152" y="676"/>
                      <a:pt x="7152" y="839"/>
                    </a:cubicBezTo>
                    <a:lnTo>
                      <a:pt x="7164" y="1762"/>
                    </a:lnTo>
                    <a:cubicBezTo>
                      <a:pt x="7164" y="1924"/>
                      <a:pt x="7047" y="2119"/>
                      <a:pt x="6902" y="2189"/>
                    </a:cubicBezTo>
                    <a:lnTo>
                      <a:pt x="6150" y="2573"/>
                    </a:lnTo>
                    <a:cubicBezTo>
                      <a:pt x="6004" y="2654"/>
                      <a:pt x="5778" y="2643"/>
                      <a:pt x="5649" y="2545"/>
                    </a:cubicBezTo>
                    <a:lnTo>
                      <a:pt x="4901" y="2010"/>
                    </a:lnTo>
                    <a:cubicBezTo>
                      <a:pt x="4766" y="1912"/>
                      <a:pt x="4652" y="1840"/>
                      <a:pt x="4646" y="1846"/>
                    </a:cubicBezTo>
                    <a:cubicBezTo>
                      <a:pt x="4641" y="1851"/>
                      <a:pt x="4525" y="1943"/>
                      <a:pt x="4396" y="2046"/>
                    </a:cubicBezTo>
                    <a:lnTo>
                      <a:pt x="3162" y="3116"/>
                    </a:lnTo>
                    <a:cubicBezTo>
                      <a:pt x="3044" y="3230"/>
                      <a:pt x="2941" y="3327"/>
                      <a:pt x="2936" y="3332"/>
                    </a:cubicBezTo>
                    <a:cubicBezTo>
                      <a:pt x="2930" y="3337"/>
                      <a:pt x="2991" y="3461"/>
                      <a:pt x="3067" y="3608"/>
                    </a:cubicBezTo>
                    <a:lnTo>
                      <a:pt x="3489" y="4403"/>
                    </a:lnTo>
                    <a:cubicBezTo>
                      <a:pt x="3564" y="4549"/>
                      <a:pt x="3551" y="4768"/>
                      <a:pt x="3449" y="4898"/>
                    </a:cubicBezTo>
                    <a:lnTo>
                      <a:pt x="2908" y="5649"/>
                    </a:lnTo>
                    <a:cubicBezTo>
                      <a:pt x="2816" y="5785"/>
                      <a:pt x="2612" y="5879"/>
                      <a:pt x="2450" y="5857"/>
                    </a:cubicBezTo>
                    <a:lnTo>
                      <a:pt x="1547" y="5737"/>
                    </a:lnTo>
                    <a:cubicBezTo>
                      <a:pt x="1386" y="5716"/>
                      <a:pt x="1250" y="5708"/>
                      <a:pt x="1245" y="5713"/>
                    </a:cubicBezTo>
                    <a:cubicBezTo>
                      <a:pt x="1240" y="5719"/>
                      <a:pt x="1180" y="5849"/>
                      <a:pt x="1110" y="6001"/>
                    </a:cubicBezTo>
                    <a:lnTo>
                      <a:pt x="517" y="7483"/>
                    </a:lnTo>
                    <a:cubicBezTo>
                      <a:pt x="463" y="7640"/>
                      <a:pt x="419" y="7777"/>
                      <a:pt x="414" y="7783"/>
                    </a:cubicBezTo>
                    <a:cubicBezTo>
                      <a:pt x="414" y="7794"/>
                      <a:pt x="521" y="7874"/>
                      <a:pt x="656" y="7967"/>
                    </a:cubicBezTo>
                    <a:lnTo>
                      <a:pt x="1380" y="8454"/>
                    </a:lnTo>
                    <a:cubicBezTo>
                      <a:pt x="1515" y="8546"/>
                      <a:pt x="1604" y="8751"/>
                      <a:pt x="1571" y="8914"/>
                    </a:cubicBezTo>
                    <a:lnTo>
                      <a:pt x="1420" y="9944"/>
                    </a:lnTo>
                    <a:cubicBezTo>
                      <a:pt x="1404" y="10107"/>
                      <a:pt x="1262" y="10290"/>
                      <a:pt x="1106" y="10344"/>
                    </a:cubicBezTo>
                    <a:lnTo>
                      <a:pt x="278" y="10647"/>
                    </a:lnTo>
                    <a:cubicBezTo>
                      <a:pt x="122" y="10702"/>
                      <a:pt x="0" y="10756"/>
                      <a:pt x="0" y="10767"/>
                    </a:cubicBezTo>
                    <a:cubicBezTo>
                      <a:pt x="0" y="10778"/>
                      <a:pt x="5" y="10920"/>
                      <a:pt x="16" y="11083"/>
                    </a:cubicBezTo>
                    <a:lnTo>
                      <a:pt x="167" y="12625"/>
                    </a:lnTo>
                    <a:cubicBezTo>
                      <a:pt x="194" y="12788"/>
                      <a:pt x="209" y="12930"/>
                      <a:pt x="215" y="12941"/>
                    </a:cubicBezTo>
                    <a:cubicBezTo>
                      <a:pt x="215" y="12952"/>
                      <a:pt x="350" y="12972"/>
                      <a:pt x="517" y="12989"/>
                    </a:cubicBezTo>
                    <a:lnTo>
                      <a:pt x="1352" y="13081"/>
                    </a:lnTo>
                    <a:cubicBezTo>
                      <a:pt x="1514" y="13097"/>
                      <a:pt x="1690" y="13243"/>
                      <a:pt x="1738" y="13400"/>
                    </a:cubicBezTo>
                    <a:lnTo>
                      <a:pt x="2120" y="14503"/>
                    </a:lnTo>
                    <a:cubicBezTo>
                      <a:pt x="2180" y="14655"/>
                      <a:pt x="2142" y="14883"/>
                      <a:pt x="2029" y="15002"/>
                    </a:cubicBezTo>
                    <a:lnTo>
                      <a:pt x="1456" y="15626"/>
                    </a:lnTo>
                    <a:cubicBezTo>
                      <a:pt x="1348" y="15745"/>
                      <a:pt x="1256" y="15852"/>
                      <a:pt x="1261" y="15857"/>
                    </a:cubicBezTo>
                    <a:cubicBezTo>
                      <a:pt x="1266" y="15863"/>
                      <a:pt x="1338" y="15984"/>
                      <a:pt x="1424" y="16125"/>
                    </a:cubicBezTo>
                    <a:lnTo>
                      <a:pt x="2255" y="17380"/>
                    </a:lnTo>
                    <a:cubicBezTo>
                      <a:pt x="2353" y="17510"/>
                      <a:pt x="2441" y="17624"/>
                      <a:pt x="2446" y="17635"/>
                    </a:cubicBezTo>
                    <a:cubicBezTo>
                      <a:pt x="2452" y="17641"/>
                      <a:pt x="2578" y="17595"/>
                      <a:pt x="2729" y="17535"/>
                    </a:cubicBezTo>
                    <a:lnTo>
                      <a:pt x="3489" y="17232"/>
                    </a:lnTo>
                    <a:cubicBezTo>
                      <a:pt x="3640" y="17172"/>
                      <a:pt x="3861" y="17216"/>
                      <a:pt x="3974" y="17336"/>
                    </a:cubicBezTo>
                    <a:lnTo>
                      <a:pt x="4905" y="18195"/>
                    </a:lnTo>
                    <a:cubicBezTo>
                      <a:pt x="5029" y="18298"/>
                      <a:pt x="5098" y="18511"/>
                      <a:pt x="5060" y="18674"/>
                    </a:cubicBezTo>
                    <a:lnTo>
                      <a:pt x="4849" y="19477"/>
                    </a:lnTo>
                    <a:cubicBezTo>
                      <a:pt x="4806" y="19634"/>
                      <a:pt x="4780" y="19767"/>
                      <a:pt x="4785" y="19773"/>
                    </a:cubicBezTo>
                    <a:cubicBezTo>
                      <a:pt x="4791" y="19778"/>
                      <a:pt x="4916" y="19850"/>
                      <a:pt x="5056" y="19937"/>
                    </a:cubicBezTo>
                    <a:lnTo>
                      <a:pt x="6345" y="20632"/>
                    </a:lnTo>
                    <a:cubicBezTo>
                      <a:pt x="6490" y="20702"/>
                      <a:pt x="6620" y="20762"/>
                      <a:pt x="6631" y="20768"/>
                    </a:cubicBezTo>
                    <a:cubicBezTo>
                      <a:pt x="6637" y="20773"/>
                      <a:pt x="6734" y="20668"/>
                      <a:pt x="6842" y="20544"/>
                    </a:cubicBezTo>
                    <a:lnTo>
                      <a:pt x="7371" y="19933"/>
                    </a:lnTo>
                    <a:cubicBezTo>
                      <a:pt x="7479" y="19808"/>
                      <a:pt x="7696" y="19744"/>
                      <a:pt x="7852" y="19793"/>
                    </a:cubicBezTo>
                    <a:lnTo>
                      <a:pt x="9133" y="20116"/>
                    </a:lnTo>
                    <a:cubicBezTo>
                      <a:pt x="9295" y="20149"/>
                      <a:pt x="9457" y="20305"/>
                      <a:pt x="9495" y="20468"/>
                    </a:cubicBezTo>
                    <a:lnTo>
                      <a:pt x="9678" y="21259"/>
                    </a:lnTo>
                    <a:cubicBezTo>
                      <a:pt x="9716" y="21422"/>
                      <a:pt x="9756" y="21555"/>
                      <a:pt x="9762" y="21555"/>
                    </a:cubicBezTo>
                    <a:cubicBezTo>
                      <a:pt x="9767" y="21555"/>
                      <a:pt x="9910" y="21564"/>
                      <a:pt x="10072" y="21575"/>
                    </a:cubicBezTo>
                    <a:lnTo>
                      <a:pt x="10498" y="21595"/>
                    </a:lnTo>
                    <a:cubicBezTo>
                      <a:pt x="10660" y="21600"/>
                      <a:pt x="10931" y="21600"/>
                      <a:pt x="11098" y="21595"/>
                    </a:cubicBezTo>
                    <a:lnTo>
                      <a:pt x="11524" y="21575"/>
                    </a:lnTo>
                    <a:cubicBezTo>
                      <a:pt x="11686" y="21564"/>
                      <a:pt x="11827" y="21555"/>
                      <a:pt x="11838" y="21555"/>
                    </a:cubicBezTo>
                    <a:cubicBezTo>
                      <a:pt x="11849" y="21555"/>
                      <a:pt x="11880" y="21416"/>
                      <a:pt x="11918" y="21259"/>
                    </a:cubicBezTo>
                    <a:lnTo>
                      <a:pt x="12101" y="20468"/>
                    </a:lnTo>
                    <a:cubicBezTo>
                      <a:pt x="12139" y="20305"/>
                      <a:pt x="12301" y="20149"/>
                      <a:pt x="12463" y="20116"/>
                    </a:cubicBezTo>
                    <a:lnTo>
                      <a:pt x="13748" y="19793"/>
                    </a:lnTo>
                    <a:cubicBezTo>
                      <a:pt x="13904" y="19744"/>
                      <a:pt x="14121" y="19808"/>
                      <a:pt x="14229" y="19933"/>
                    </a:cubicBezTo>
                    <a:lnTo>
                      <a:pt x="14758" y="20544"/>
                    </a:lnTo>
                    <a:cubicBezTo>
                      <a:pt x="14866" y="20668"/>
                      <a:pt x="14958" y="20768"/>
                      <a:pt x="14969" y="20768"/>
                    </a:cubicBezTo>
                    <a:cubicBezTo>
                      <a:pt x="14974" y="20762"/>
                      <a:pt x="15100" y="20702"/>
                      <a:pt x="15251" y="20632"/>
                    </a:cubicBezTo>
                    <a:lnTo>
                      <a:pt x="16544" y="19937"/>
                    </a:lnTo>
                    <a:cubicBezTo>
                      <a:pt x="16684" y="19850"/>
                      <a:pt x="16800" y="19778"/>
                      <a:pt x="16811" y="19773"/>
                    </a:cubicBezTo>
                    <a:cubicBezTo>
                      <a:pt x="16816" y="19767"/>
                      <a:pt x="16790" y="19634"/>
                      <a:pt x="16747" y="19477"/>
                    </a:cubicBezTo>
                    <a:lnTo>
                      <a:pt x="16536" y="18674"/>
                    </a:lnTo>
                    <a:cubicBezTo>
                      <a:pt x="16493" y="18517"/>
                      <a:pt x="16566" y="18303"/>
                      <a:pt x="16695" y="18195"/>
                    </a:cubicBezTo>
                    <a:lnTo>
                      <a:pt x="17622" y="17336"/>
                    </a:lnTo>
                    <a:cubicBezTo>
                      <a:pt x="17735" y="17216"/>
                      <a:pt x="17956" y="17172"/>
                      <a:pt x="18107" y="17232"/>
                    </a:cubicBezTo>
                    <a:lnTo>
                      <a:pt x="18867" y="17535"/>
                    </a:lnTo>
                    <a:cubicBezTo>
                      <a:pt x="19018" y="17595"/>
                      <a:pt x="19148" y="17641"/>
                      <a:pt x="19154" y="17635"/>
                    </a:cubicBezTo>
                    <a:cubicBezTo>
                      <a:pt x="19159" y="17630"/>
                      <a:pt x="19247" y="17515"/>
                      <a:pt x="19345" y="17380"/>
                    </a:cubicBezTo>
                    <a:lnTo>
                      <a:pt x="20176" y="16125"/>
                    </a:lnTo>
                    <a:cubicBezTo>
                      <a:pt x="20262" y="15984"/>
                      <a:pt x="20330" y="15863"/>
                      <a:pt x="20335" y="15857"/>
                    </a:cubicBezTo>
                    <a:cubicBezTo>
                      <a:pt x="20340" y="15852"/>
                      <a:pt x="20253" y="15745"/>
                      <a:pt x="20140" y="15626"/>
                    </a:cubicBezTo>
                    <a:lnTo>
                      <a:pt x="19567" y="14990"/>
                    </a:lnTo>
                    <a:cubicBezTo>
                      <a:pt x="19459" y="14871"/>
                      <a:pt x="19416" y="14643"/>
                      <a:pt x="19476" y="14491"/>
                    </a:cubicBezTo>
                    <a:lnTo>
                      <a:pt x="19862" y="13388"/>
                    </a:lnTo>
                    <a:cubicBezTo>
                      <a:pt x="19910" y="13231"/>
                      <a:pt x="20082" y="13089"/>
                      <a:pt x="20244" y="13073"/>
                    </a:cubicBezTo>
                    <a:lnTo>
                      <a:pt x="21079" y="12977"/>
                    </a:lnTo>
                    <a:cubicBezTo>
                      <a:pt x="21241" y="12960"/>
                      <a:pt x="21376" y="12940"/>
                      <a:pt x="21381" y="12929"/>
                    </a:cubicBezTo>
                    <a:cubicBezTo>
                      <a:pt x="21381" y="12918"/>
                      <a:pt x="21402" y="12785"/>
                      <a:pt x="21429" y="12617"/>
                    </a:cubicBezTo>
                    <a:lnTo>
                      <a:pt x="21580" y="11071"/>
                    </a:lnTo>
                    <a:cubicBezTo>
                      <a:pt x="21591" y="10908"/>
                      <a:pt x="21600" y="10766"/>
                      <a:pt x="21600" y="10755"/>
                    </a:cubicBezTo>
                    <a:cubicBezTo>
                      <a:pt x="21584" y="10755"/>
                      <a:pt x="21458" y="10702"/>
                      <a:pt x="21302" y="10647"/>
                    </a:cubicBezTo>
                    <a:lnTo>
                      <a:pt x="20474" y="10344"/>
                    </a:lnTo>
                    <a:cubicBezTo>
                      <a:pt x="20318" y="10290"/>
                      <a:pt x="20180" y="10107"/>
                      <a:pt x="20164" y="9944"/>
                    </a:cubicBezTo>
                    <a:lnTo>
                      <a:pt x="20013" y="8914"/>
                    </a:lnTo>
                    <a:cubicBezTo>
                      <a:pt x="19980" y="8751"/>
                      <a:pt x="20065" y="8546"/>
                      <a:pt x="20200" y="8454"/>
                    </a:cubicBezTo>
                    <a:lnTo>
                      <a:pt x="20924" y="7967"/>
                    </a:lnTo>
                    <a:cubicBezTo>
                      <a:pt x="21059" y="7874"/>
                      <a:pt x="21172" y="7794"/>
                      <a:pt x="21166" y="7783"/>
                    </a:cubicBezTo>
                    <a:cubicBezTo>
                      <a:pt x="21166" y="7772"/>
                      <a:pt x="21117" y="7640"/>
                      <a:pt x="21063" y="7483"/>
                    </a:cubicBezTo>
                    <a:lnTo>
                      <a:pt x="20470" y="6001"/>
                    </a:lnTo>
                    <a:cubicBezTo>
                      <a:pt x="20400" y="5849"/>
                      <a:pt x="20340" y="5724"/>
                      <a:pt x="20335" y="5713"/>
                    </a:cubicBezTo>
                    <a:cubicBezTo>
                      <a:pt x="20330" y="5702"/>
                      <a:pt x="20195" y="5716"/>
                      <a:pt x="20033" y="5737"/>
                    </a:cubicBezTo>
                    <a:lnTo>
                      <a:pt x="19134" y="5857"/>
                    </a:lnTo>
                    <a:cubicBezTo>
                      <a:pt x="18972" y="5879"/>
                      <a:pt x="18759" y="5790"/>
                      <a:pt x="18672" y="5649"/>
                    </a:cubicBezTo>
                    <a:lnTo>
                      <a:pt x="18135" y="4898"/>
                    </a:lnTo>
                    <a:cubicBezTo>
                      <a:pt x="18033" y="4768"/>
                      <a:pt x="18016" y="4549"/>
                      <a:pt x="18091" y="4403"/>
                    </a:cubicBezTo>
                    <a:lnTo>
                      <a:pt x="18517" y="3608"/>
                    </a:lnTo>
                    <a:cubicBezTo>
                      <a:pt x="18593" y="3461"/>
                      <a:pt x="18654" y="3337"/>
                      <a:pt x="18648" y="3332"/>
                    </a:cubicBezTo>
                    <a:cubicBezTo>
                      <a:pt x="18643" y="3327"/>
                      <a:pt x="18540" y="3230"/>
                      <a:pt x="18422" y="3116"/>
                    </a:cubicBezTo>
                    <a:lnTo>
                      <a:pt x="17185" y="2046"/>
                    </a:lnTo>
                    <a:cubicBezTo>
                      <a:pt x="17055" y="1943"/>
                      <a:pt x="16943" y="1851"/>
                      <a:pt x="16938" y="1846"/>
                    </a:cubicBezTo>
                    <a:cubicBezTo>
                      <a:pt x="16933" y="1840"/>
                      <a:pt x="16813" y="1918"/>
                      <a:pt x="16683" y="2010"/>
                    </a:cubicBezTo>
                    <a:lnTo>
                      <a:pt x="15935" y="2545"/>
                    </a:lnTo>
                    <a:cubicBezTo>
                      <a:pt x="15801" y="2643"/>
                      <a:pt x="15571" y="2654"/>
                      <a:pt x="15430" y="2573"/>
                    </a:cubicBezTo>
                    <a:lnTo>
                      <a:pt x="14682" y="2189"/>
                    </a:lnTo>
                    <a:cubicBezTo>
                      <a:pt x="14531" y="2119"/>
                      <a:pt x="14411" y="1930"/>
                      <a:pt x="14416" y="1762"/>
                    </a:cubicBezTo>
                    <a:lnTo>
                      <a:pt x="14428" y="839"/>
                    </a:lnTo>
                    <a:cubicBezTo>
                      <a:pt x="14428" y="676"/>
                      <a:pt x="14427" y="535"/>
                      <a:pt x="14416" y="535"/>
                    </a:cubicBezTo>
                    <a:cubicBezTo>
                      <a:pt x="14411" y="530"/>
                      <a:pt x="14270" y="492"/>
                      <a:pt x="14114" y="443"/>
                    </a:cubicBezTo>
                    <a:lnTo>
                      <a:pt x="12507" y="56"/>
                    </a:lnTo>
                    <a:cubicBezTo>
                      <a:pt x="12345" y="23"/>
                      <a:pt x="12206" y="0"/>
                      <a:pt x="12200" y="0"/>
                    </a:cubicBezTo>
                    <a:cubicBezTo>
                      <a:pt x="12189" y="0"/>
                      <a:pt x="12125" y="121"/>
                      <a:pt x="12049" y="268"/>
                    </a:cubicBezTo>
                    <a:lnTo>
                      <a:pt x="11627" y="1095"/>
                    </a:lnTo>
                    <a:cubicBezTo>
                      <a:pt x="11552" y="1241"/>
                      <a:pt x="11356" y="1356"/>
                      <a:pt x="11194" y="1350"/>
                    </a:cubicBezTo>
                    <a:lnTo>
                      <a:pt x="10386" y="1350"/>
                    </a:lnTo>
                    <a:cubicBezTo>
                      <a:pt x="10224" y="1356"/>
                      <a:pt x="10023" y="1241"/>
                      <a:pt x="9953" y="1095"/>
                    </a:cubicBezTo>
                    <a:lnTo>
                      <a:pt x="9535" y="268"/>
                    </a:lnTo>
                    <a:cubicBezTo>
                      <a:pt x="9459" y="121"/>
                      <a:pt x="9395" y="0"/>
                      <a:pt x="9384" y="0"/>
                    </a:cubicBezTo>
                    <a:close/>
                    <a:moveTo>
                      <a:pt x="10792" y="5821"/>
                    </a:moveTo>
                    <a:cubicBezTo>
                      <a:pt x="13533" y="5821"/>
                      <a:pt x="15760" y="8053"/>
                      <a:pt x="15760" y="10811"/>
                    </a:cubicBezTo>
                    <a:cubicBezTo>
                      <a:pt x="15760" y="13570"/>
                      <a:pt x="13533" y="15801"/>
                      <a:pt x="10792" y="15801"/>
                    </a:cubicBezTo>
                    <a:cubicBezTo>
                      <a:pt x="8051" y="15801"/>
                      <a:pt x="5824" y="13570"/>
                      <a:pt x="5824" y="10811"/>
                    </a:cubicBezTo>
                    <a:cubicBezTo>
                      <a:pt x="5824" y="8053"/>
                      <a:pt x="8046" y="5821"/>
                      <a:pt x="10792" y="58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Shape">
                <a:extLst>
                  <a:ext uri="{FF2B5EF4-FFF2-40B4-BE49-F238E27FC236}">
                    <a16:creationId xmlns:a16="http://schemas.microsoft.com/office/drawing/2014/main" id="{8F427890-BEBB-4DC5-AB99-0F13F3528CDE}"/>
                  </a:ext>
                </a:extLst>
              </p:cNvPr>
              <p:cNvSpPr/>
              <p:nvPr/>
            </p:nvSpPr>
            <p:spPr>
              <a:xfrm>
                <a:off x="6913166" y="2630912"/>
                <a:ext cx="1398326" cy="1398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28" y="0"/>
                      <a:pt x="0" y="4828"/>
                      <a:pt x="0" y="10800"/>
                    </a:cubicBezTo>
                    <a:cubicBezTo>
                      <a:pt x="0" y="16754"/>
                      <a:pt x="4828" y="21600"/>
                      <a:pt x="10800" y="21600"/>
                    </a:cubicBezTo>
                    <a:cubicBezTo>
                      <a:pt x="16772" y="21600"/>
                      <a:pt x="21600" y="16772"/>
                      <a:pt x="21600" y="10800"/>
                    </a:cubicBezTo>
                    <a:cubicBezTo>
                      <a:pt x="21600" y="4828"/>
                      <a:pt x="16772" y="0"/>
                      <a:pt x="108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EBEB"/>
                  </a:gs>
                  <a:gs pos="100000">
                    <a:srgbClr val="FDFDFD"/>
                  </a:gs>
                </a:gsLst>
                <a:path path="circle">
                  <a:fillToRect l="62278" t="119636" r="37721" b="-19636"/>
                </a:path>
              </a:gra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Shape">
                <a:extLst>
                  <a:ext uri="{FF2B5EF4-FFF2-40B4-BE49-F238E27FC236}">
                    <a16:creationId xmlns:a16="http://schemas.microsoft.com/office/drawing/2014/main" id="{CD195CD0-4927-44AF-BD30-F6CACAA9C0B1}"/>
                  </a:ext>
                </a:extLst>
              </p:cNvPr>
              <p:cNvSpPr/>
              <p:nvPr/>
            </p:nvSpPr>
            <p:spPr>
              <a:xfrm rot="10800000" flipH="1">
                <a:off x="6933958" y="4460911"/>
                <a:ext cx="1336196" cy="300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66" extrusionOk="0">
                    <a:moveTo>
                      <a:pt x="21600" y="20209"/>
                    </a:moveTo>
                    <a:cubicBezTo>
                      <a:pt x="19226" y="9127"/>
                      <a:pt x="15996" y="2089"/>
                      <a:pt x="12505" y="394"/>
                    </a:cubicBezTo>
                    <a:cubicBezTo>
                      <a:pt x="9976" y="-834"/>
                      <a:pt x="7416" y="823"/>
                      <a:pt x="5080" y="5145"/>
                    </a:cubicBezTo>
                    <a:cubicBezTo>
                      <a:pt x="3144" y="8728"/>
                      <a:pt x="1411" y="14056"/>
                      <a:pt x="0" y="20766"/>
                    </a:cubicBezTo>
                    <a:cubicBezTo>
                      <a:pt x="1847" y="14210"/>
                      <a:pt x="4000" y="9425"/>
                      <a:pt x="6316" y="6734"/>
                    </a:cubicBezTo>
                    <a:cubicBezTo>
                      <a:pt x="11622" y="566"/>
                      <a:pt x="17297" y="5570"/>
                      <a:pt x="21600" y="2020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miter lim="400000"/>
              </a:ln>
            </p:spPr>
            <p:txBody>
              <a:bodyPr lIns="34289" tIns="34289" rIns="34289" bIns="34289" anchor="ctr"/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Circle">
                <a:extLst>
                  <a:ext uri="{FF2B5EF4-FFF2-40B4-BE49-F238E27FC236}">
                    <a16:creationId xmlns:a16="http://schemas.microsoft.com/office/drawing/2014/main" id="{2A844D2E-7FD0-4016-8C53-84C61512163D}"/>
                  </a:ext>
                </a:extLst>
              </p:cNvPr>
              <p:cNvSpPr/>
              <p:nvPr/>
            </p:nvSpPr>
            <p:spPr>
              <a:xfrm>
                <a:off x="7556033" y="5195082"/>
                <a:ext cx="92048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5" name="Circle">
                <a:extLst>
                  <a:ext uri="{FF2B5EF4-FFF2-40B4-BE49-F238E27FC236}">
                    <a16:creationId xmlns:a16="http://schemas.microsoft.com/office/drawing/2014/main" id="{C280AC0D-4740-4545-AF83-AACE8E26AB27}"/>
                  </a:ext>
                </a:extLst>
              </p:cNvPr>
              <p:cNvSpPr/>
              <p:nvPr/>
            </p:nvSpPr>
            <p:spPr>
              <a:xfrm>
                <a:off x="7556033" y="5055380"/>
                <a:ext cx="92048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Circle">
                <a:extLst>
                  <a:ext uri="{FF2B5EF4-FFF2-40B4-BE49-F238E27FC236}">
                    <a16:creationId xmlns:a16="http://schemas.microsoft.com/office/drawing/2014/main" id="{B31763A8-57C1-4346-B1ED-996F743E6BB7}"/>
                  </a:ext>
                </a:extLst>
              </p:cNvPr>
              <p:cNvSpPr/>
              <p:nvPr/>
            </p:nvSpPr>
            <p:spPr>
              <a:xfrm>
                <a:off x="7556033" y="4915680"/>
                <a:ext cx="92048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" name="Shape">
                <a:extLst>
                  <a:ext uri="{FF2B5EF4-FFF2-40B4-BE49-F238E27FC236}">
                    <a16:creationId xmlns:a16="http://schemas.microsoft.com/office/drawing/2014/main" id="{50554DDF-1A0F-4F37-88D6-20587D93686E}"/>
                  </a:ext>
                </a:extLst>
              </p:cNvPr>
              <p:cNvSpPr/>
              <p:nvPr/>
            </p:nvSpPr>
            <p:spPr>
              <a:xfrm>
                <a:off x="8026298" y="2244208"/>
                <a:ext cx="2155036" cy="2145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extrusionOk="0">
                    <a:moveTo>
                      <a:pt x="9384" y="0"/>
                    </a:moveTo>
                    <a:cubicBezTo>
                      <a:pt x="9373" y="0"/>
                      <a:pt x="9235" y="29"/>
                      <a:pt x="9074" y="56"/>
                    </a:cubicBezTo>
                    <a:lnTo>
                      <a:pt x="7467" y="443"/>
                    </a:lnTo>
                    <a:cubicBezTo>
                      <a:pt x="7310" y="492"/>
                      <a:pt x="7175" y="530"/>
                      <a:pt x="7164" y="535"/>
                    </a:cubicBezTo>
                    <a:cubicBezTo>
                      <a:pt x="7159" y="541"/>
                      <a:pt x="7152" y="676"/>
                      <a:pt x="7152" y="839"/>
                    </a:cubicBezTo>
                    <a:lnTo>
                      <a:pt x="7164" y="1762"/>
                    </a:lnTo>
                    <a:cubicBezTo>
                      <a:pt x="7164" y="1924"/>
                      <a:pt x="7047" y="2119"/>
                      <a:pt x="6902" y="2189"/>
                    </a:cubicBezTo>
                    <a:lnTo>
                      <a:pt x="6150" y="2573"/>
                    </a:lnTo>
                    <a:cubicBezTo>
                      <a:pt x="6004" y="2654"/>
                      <a:pt x="5778" y="2643"/>
                      <a:pt x="5649" y="2545"/>
                    </a:cubicBezTo>
                    <a:lnTo>
                      <a:pt x="4901" y="2010"/>
                    </a:lnTo>
                    <a:cubicBezTo>
                      <a:pt x="4766" y="1912"/>
                      <a:pt x="4652" y="1840"/>
                      <a:pt x="4646" y="1846"/>
                    </a:cubicBezTo>
                    <a:cubicBezTo>
                      <a:pt x="4641" y="1851"/>
                      <a:pt x="4525" y="1943"/>
                      <a:pt x="4396" y="2046"/>
                    </a:cubicBezTo>
                    <a:lnTo>
                      <a:pt x="3162" y="3116"/>
                    </a:lnTo>
                    <a:cubicBezTo>
                      <a:pt x="3044" y="3230"/>
                      <a:pt x="2941" y="3327"/>
                      <a:pt x="2936" y="3332"/>
                    </a:cubicBezTo>
                    <a:cubicBezTo>
                      <a:pt x="2930" y="3337"/>
                      <a:pt x="2991" y="3461"/>
                      <a:pt x="3067" y="3608"/>
                    </a:cubicBezTo>
                    <a:lnTo>
                      <a:pt x="3489" y="4403"/>
                    </a:lnTo>
                    <a:cubicBezTo>
                      <a:pt x="3564" y="4549"/>
                      <a:pt x="3551" y="4768"/>
                      <a:pt x="3449" y="4898"/>
                    </a:cubicBezTo>
                    <a:lnTo>
                      <a:pt x="2908" y="5649"/>
                    </a:lnTo>
                    <a:cubicBezTo>
                      <a:pt x="2816" y="5785"/>
                      <a:pt x="2612" y="5879"/>
                      <a:pt x="2450" y="5857"/>
                    </a:cubicBezTo>
                    <a:lnTo>
                      <a:pt x="1547" y="5737"/>
                    </a:lnTo>
                    <a:cubicBezTo>
                      <a:pt x="1386" y="5716"/>
                      <a:pt x="1250" y="5708"/>
                      <a:pt x="1245" y="5713"/>
                    </a:cubicBezTo>
                    <a:cubicBezTo>
                      <a:pt x="1240" y="5719"/>
                      <a:pt x="1180" y="5849"/>
                      <a:pt x="1110" y="6001"/>
                    </a:cubicBezTo>
                    <a:lnTo>
                      <a:pt x="517" y="7483"/>
                    </a:lnTo>
                    <a:cubicBezTo>
                      <a:pt x="463" y="7640"/>
                      <a:pt x="419" y="7777"/>
                      <a:pt x="414" y="7783"/>
                    </a:cubicBezTo>
                    <a:cubicBezTo>
                      <a:pt x="414" y="7794"/>
                      <a:pt x="521" y="7874"/>
                      <a:pt x="656" y="7967"/>
                    </a:cubicBezTo>
                    <a:lnTo>
                      <a:pt x="1380" y="8454"/>
                    </a:lnTo>
                    <a:cubicBezTo>
                      <a:pt x="1515" y="8546"/>
                      <a:pt x="1604" y="8751"/>
                      <a:pt x="1571" y="8914"/>
                    </a:cubicBezTo>
                    <a:lnTo>
                      <a:pt x="1420" y="9944"/>
                    </a:lnTo>
                    <a:cubicBezTo>
                      <a:pt x="1404" y="10107"/>
                      <a:pt x="1262" y="10290"/>
                      <a:pt x="1106" y="10344"/>
                    </a:cubicBezTo>
                    <a:lnTo>
                      <a:pt x="278" y="10647"/>
                    </a:lnTo>
                    <a:cubicBezTo>
                      <a:pt x="122" y="10702"/>
                      <a:pt x="0" y="10756"/>
                      <a:pt x="0" y="10767"/>
                    </a:cubicBezTo>
                    <a:cubicBezTo>
                      <a:pt x="0" y="10778"/>
                      <a:pt x="5" y="10920"/>
                      <a:pt x="16" y="11083"/>
                    </a:cubicBezTo>
                    <a:lnTo>
                      <a:pt x="167" y="12625"/>
                    </a:lnTo>
                    <a:cubicBezTo>
                      <a:pt x="194" y="12788"/>
                      <a:pt x="209" y="12930"/>
                      <a:pt x="215" y="12941"/>
                    </a:cubicBezTo>
                    <a:cubicBezTo>
                      <a:pt x="215" y="12952"/>
                      <a:pt x="350" y="12972"/>
                      <a:pt x="517" y="12989"/>
                    </a:cubicBezTo>
                    <a:lnTo>
                      <a:pt x="1352" y="13081"/>
                    </a:lnTo>
                    <a:cubicBezTo>
                      <a:pt x="1514" y="13097"/>
                      <a:pt x="1690" y="13243"/>
                      <a:pt x="1738" y="13400"/>
                    </a:cubicBezTo>
                    <a:lnTo>
                      <a:pt x="2120" y="14503"/>
                    </a:lnTo>
                    <a:cubicBezTo>
                      <a:pt x="2180" y="14655"/>
                      <a:pt x="2142" y="14883"/>
                      <a:pt x="2029" y="15002"/>
                    </a:cubicBezTo>
                    <a:lnTo>
                      <a:pt x="1456" y="15626"/>
                    </a:lnTo>
                    <a:cubicBezTo>
                      <a:pt x="1348" y="15745"/>
                      <a:pt x="1256" y="15852"/>
                      <a:pt x="1261" y="15857"/>
                    </a:cubicBezTo>
                    <a:cubicBezTo>
                      <a:pt x="1266" y="15863"/>
                      <a:pt x="1338" y="15984"/>
                      <a:pt x="1424" y="16125"/>
                    </a:cubicBezTo>
                    <a:lnTo>
                      <a:pt x="2255" y="17380"/>
                    </a:lnTo>
                    <a:cubicBezTo>
                      <a:pt x="2353" y="17510"/>
                      <a:pt x="2441" y="17624"/>
                      <a:pt x="2446" y="17635"/>
                    </a:cubicBezTo>
                    <a:cubicBezTo>
                      <a:pt x="2452" y="17641"/>
                      <a:pt x="2578" y="17595"/>
                      <a:pt x="2729" y="17535"/>
                    </a:cubicBezTo>
                    <a:lnTo>
                      <a:pt x="3489" y="17232"/>
                    </a:lnTo>
                    <a:cubicBezTo>
                      <a:pt x="3640" y="17172"/>
                      <a:pt x="3861" y="17216"/>
                      <a:pt x="3974" y="17336"/>
                    </a:cubicBezTo>
                    <a:lnTo>
                      <a:pt x="4905" y="18195"/>
                    </a:lnTo>
                    <a:cubicBezTo>
                      <a:pt x="5029" y="18298"/>
                      <a:pt x="5098" y="18511"/>
                      <a:pt x="5060" y="18674"/>
                    </a:cubicBezTo>
                    <a:lnTo>
                      <a:pt x="4849" y="19477"/>
                    </a:lnTo>
                    <a:cubicBezTo>
                      <a:pt x="4806" y="19634"/>
                      <a:pt x="4780" y="19767"/>
                      <a:pt x="4785" y="19773"/>
                    </a:cubicBezTo>
                    <a:cubicBezTo>
                      <a:pt x="4791" y="19778"/>
                      <a:pt x="4916" y="19850"/>
                      <a:pt x="5056" y="19937"/>
                    </a:cubicBezTo>
                    <a:lnTo>
                      <a:pt x="6345" y="20632"/>
                    </a:lnTo>
                    <a:cubicBezTo>
                      <a:pt x="6490" y="20702"/>
                      <a:pt x="6620" y="20762"/>
                      <a:pt x="6631" y="20768"/>
                    </a:cubicBezTo>
                    <a:cubicBezTo>
                      <a:pt x="6637" y="20773"/>
                      <a:pt x="6734" y="20668"/>
                      <a:pt x="6842" y="20544"/>
                    </a:cubicBezTo>
                    <a:lnTo>
                      <a:pt x="7371" y="19933"/>
                    </a:lnTo>
                    <a:cubicBezTo>
                      <a:pt x="7479" y="19808"/>
                      <a:pt x="7696" y="19744"/>
                      <a:pt x="7852" y="19793"/>
                    </a:cubicBezTo>
                    <a:lnTo>
                      <a:pt x="9133" y="20116"/>
                    </a:lnTo>
                    <a:cubicBezTo>
                      <a:pt x="9295" y="20149"/>
                      <a:pt x="9457" y="20305"/>
                      <a:pt x="9495" y="20468"/>
                    </a:cubicBezTo>
                    <a:lnTo>
                      <a:pt x="9678" y="21259"/>
                    </a:lnTo>
                    <a:cubicBezTo>
                      <a:pt x="9716" y="21422"/>
                      <a:pt x="9756" y="21555"/>
                      <a:pt x="9762" y="21555"/>
                    </a:cubicBezTo>
                    <a:cubicBezTo>
                      <a:pt x="9767" y="21555"/>
                      <a:pt x="9910" y="21564"/>
                      <a:pt x="10072" y="21575"/>
                    </a:cubicBezTo>
                    <a:lnTo>
                      <a:pt x="10498" y="21595"/>
                    </a:lnTo>
                    <a:cubicBezTo>
                      <a:pt x="10660" y="21600"/>
                      <a:pt x="10931" y="21600"/>
                      <a:pt x="11098" y="21595"/>
                    </a:cubicBezTo>
                    <a:lnTo>
                      <a:pt x="11524" y="21575"/>
                    </a:lnTo>
                    <a:cubicBezTo>
                      <a:pt x="11686" y="21564"/>
                      <a:pt x="11827" y="21555"/>
                      <a:pt x="11838" y="21555"/>
                    </a:cubicBezTo>
                    <a:cubicBezTo>
                      <a:pt x="11849" y="21555"/>
                      <a:pt x="11880" y="21416"/>
                      <a:pt x="11918" y="21259"/>
                    </a:cubicBezTo>
                    <a:lnTo>
                      <a:pt x="12101" y="20468"/>
                    </a:lnTo>
                    <a:cubicBezTo>
                      <a:pt x="12139" y="20305"/>
                      <a:pt x="12301" y="20149"/>
                      <a:pt x="12463" y="20116"/>
                    </a:cubicBezTo>
                    <a:lnTo>
                      <a:pt x="13748" y="19793"/>
                    </a:lnTo>
                    <a:cubicBezTo>
                      <a:pt x="13904" y="19744"/>
                      <a:pt x="14121" y="19808"/>
                      <a:pt x="14229" y="19933"/>
                    </a:cubicBezTo>
                    <a:lnTo>
                      <a:pt x="14758" y="20544"/>
                    </a:lnTo>
                    <a:cubicBezTo>
                      <a:pt x="14866" y="20668"/>
                      <a:pt x="14958" y="20768"/>
                      <a:pt x="14969" y="20768"/>
                    </a:cubicBezTo>
                    <a:cubicBezTo>
                      <a:pt x="14974" y="20762"/>
                      <a:pt x="15100" y="20702"/>
                      <a:pt x="15251" y="20632"/>
                    </a:cubicBezTo>
                    <a:lnTo>
                      <a:pt x="16544" y="19937"/>
                    </a:lnTo>
                    <a:cubicBezTo>
                      <a:pt x="16684" y="19850"/>
                      <a:pt x="16800" y="19778"/>
                      <a:pt x="16811" y="19773"/>
                    </a:cubicBezTo>
                    <a:cubicBezTo>
                      <a:pt x="16816" y="19767"/>
                      <a:pt x="16790" y="19634"/>
                      <a:pt x="16747" y="19477"/>
                    </a:cubicBezTo>
                    <a:lnTo>
                      <a:pt x="16536" y="18674"/>
                    </a:lnTo>
                    <a:cubicBezTo>
                      <a:pt x="16493" y="18517"/>
                      <a:pt x="16566" y="18303"/>
                      <a:pt x="16695" y="18195"/>
                    </a:cubicBezTo>
                    <a:lnTo>
                      <a:pt x="17622" y="17336"/>
                    </a:lnTo>
                    <a:cubicBezTo>
                      <a:pt x="17735" y="17216"/>
                      <a:pt x="17956" y="17172"/>
                      <a:pt x="18107" y="17232"/>
                    </a:cubicBezTo>
                    <a:lnTo>
                      <a:pt x="18867" y="17535"/>
                    </a:lnTo>
                    <a:cubicBezTo>
                      <a:pt x="19018" y="17595"/>
                      <a:pt x="19148" y="17641"/>
                      <a:pt x="19154" y="17635"/>
                    </a:cubicBezTo>
                    <a:cubicBezTo>
                      <a:pt x="19159" y="17630"/>
                      <a:pt x="19247" y="17515"/>
                      <a:pt x="19345" y="17380"/>
                    </a:cubicBezTo>
                    <a:lnTo>
                      <a:pt x="20176" y="16125"/>
                    </a:lnTo>
                    <a:cubicBezTo>
                      <a:pt x="20262" y="15984"/>
                      <a:pt x="20330" y="15863"/>
                      <a:pt x="20335" y="15857"/>
                    </a:cubicBezTo>
                    <a:cubicBezTo>
                      <a:pt x="20340" y="15852"/>
                      <a:pt x="20253" y="15745"/>
                      <a:pt x="20140" y="15626"/>
                    </a:cubicBezTo>
                    <a:lnTo>
                      <a:pt x="19567" y="14990"/>
                    </a:lnTo>
                    <a:cubicBezTo>
                      <a:pt x="19459" y="14871"/>
                      <a:pt x="19416" y="14643"/>
                      <a:pt x="19476" y="14491"/>
                    </a:cubicBezTo>
                    <a:lnTo>
                      <a:pt x="19862" y="13388"/>
                    </a:lnTo>
                    <a:cubicBezTo>
                      <a:pt x="19910" y="13231"/>
                      <a:pt x="20082" y="13089"/>
                      <a:pt x="20244" y="13073"/>
                    </a:cubicBezTo>
                    <a:lnTo>
                      <a:pt x="21079" y="12977"/>
                    </a:lnTo>
                    <a:cubicBezTo>
                      <a:pt x="21241" y="12960"/>
                      <a:pt x="21376" y="12940"/>
                      <a:pt x="21381" y="12929"/>
                    </a:cubicBezTo>
                    <a:cubicBezTo>
                      <a:pt x="21381" y="12918"/>
                      <a:pt x="21402" y="12785"/>
                      <a:pt x="21429" y="12617"/>
                    </a:cubicBezTo>
                    <a:lnTo>
                      <a:pt x="21580" y="11071"/>
                    </a:lnTo>
                    <a:cubicBezTo>
                      <a:pt x="21591" y="10908"/>
                      <a:pt x="21600" y="10766"/>
                      <a:pt x="21600" y="10755"/>
                    </a:cubicBezTo>
                    <a:cubicBezTo>
                      <a:pt x="21584" y="10755"/>
                      <a:pt x="21458" y="10702"/>
                      <a:pt x="21302" y="10647"/>
                    </a:cubicBezTo>
                    <a:lnTo>
                      <a:pt x="20474" y="10344"/>
                    </a:lnTo>
                    <a:cubicBezTo>
                      <a:pt x="20318" y="10290"/>
                      <a:pt x="20180" y="10107"/>
                      <a:pt x="20164" y="9944"/>
                    </a:cubicBezTo>
                    <a:lnTo>
                      <a:pt x="20013" y="8914"/>
                    </a:lnTo>
                    <a:cubicBezTo>
                      <a:pt x="19980" y="8751"/>
                      <a:pt x="20065" y="8546"/>
                      <a:pt x="20200" y="8454"/>
                    </a:cubicBezTo>
                    <a:lnTo>
                      <a:pt x="20924" y="7967"/>
                    </a:lnTo>
                    <a:cubicBezTo>
                      <a:pt x="21059" y="7874"/>
                      <a:pt x="21172" y="7794"/>
                      <a:pt x="21166" y="7783"/>
                    </a:cubicBezTo>
                    <a:cubicBezTo>
                      <a:pt x="21166" y="7772"/>
                      <a:pt x="21117" y="7640"/>
                      <a:pt x="21063" y="7483"/>
                    </a:cubicBezTo>
                    <a:lnTo>
                      <a:pt x="20470" y="6001"/>
                    </a:lnTo>
                    <a:cubicBezTo>
                      <a:pt x="20400" y="5849"/>
                      <a:pt x="20340" y="5724"/>
                      <a:pt x="20335" y="5713"/>
                    </a:cubicBezTo>
                    <a:cubicBezTo>
                      <a:pt x="20330" y="5702"/>
                      <a:pt x="20195" y="5716"/>
                      <a:pt x="20033" y="5737"/>
                    </a:cubicBezTo>
                    <a:lnTo>
                      <a:pt x="19134" y="5857"/>
                    </a:lnTo>
                    <a:cubicBezTo>
                      <a:pt x="18972" y="5879"/>
                      <a:pt x="18759" y="5790"/>
                      <a:pt x="18672" y="5649"/>
                    </a:cubicBezTo>
                    <a:lnTo>
                      <a:pt x="18135" y="4898"/>
                    </a:lnTo>
                    <a:cubicBezTo>
                      <a:pt x="18033" y="4768"/>
                      <a:pt x="18016" y="4549"/>
                      <a:pt x="18091" y="4403"/>
                    </a:cubicBezTo>
                    <a:lnTo>
                      <a:pt x="18517" y="3608"/>
                    </a:lnTo>
                    <a:cubicBezTo>
                      <a:pt x="18593" y="3461"/>
                      <a:pt x="18654" y="3337"/>
                      <a:pt x="18648" y="3332"/>
                    </a:cubicBezTo>
                    <a:cubicBezTo>
                      <a:pt x="18643" y="3327"/>
                      <a:pt x="18540" y="3230"/>
                      <a:pt x="18422" y="3116"/>
                    </a:cubicBezTo>
                    <a:lnTo>
                      <a:pt x="17185" y="2046"/>
                    </a:lnTo>
                    <a:cubicBezTo>
                      <a:pt x="17055" y="1943"/>
                      <a:pt x="16943" y="1851"/>
                      <a:pt x="16938" y="1846"/>
                    </a:cubicBezTo>
                    <a:cubicBezTo>
                      <a:pt x="16933" y="1840"/>
                      <a:pt x="16813" y="1918"/>
                      <a:pt x="16683" y="2010"/>
                    </a:cubicBezTo>
                    <a:lnTo>
                      <a:pt x="15935" y="2545"/>
                    </a:lnTo>
                    <a:cubicBezTo>
                      <a:pt x="15801" y="2643"/>
                      <a:pt x="15571" y="2654"/>
                      <a:pt x="15430" y="2573"/>
                    </a:cubicBezTo>
                    <a:lnTo>
                      <a:pt x="14682" y="2189"/>
                    </a:lnTo>
                    <a:cubicBezTo>
                      <a:pt x="14531" y="2119"/>
                      <a:pt x="14411" y="1930"/>
                      <a:pt x="14416" y="1762"/>
                    </a:cubicBezTo>
                    <a:lnTo>
                      <a:pt x="14428" y="839"/>
                    </a:lnTo>
                    <a:cubicBezTo>
                      <a:pt x="14428" y="676"/>
                      <a:pt x="14427" y="535"/>
                      <a:pt x="14416" y="535"/>
                    </a:cubicBezTo>
                    <a:cubicBezTo>
                      <a:pt x="14411" y="530"/>
                      <a:pt x="14270" y="492"/>
                      <a:pt x="14114" y="443"/>
                    </a:cubicBezTo>
                    <a:lnTo>
                      <a:pt x="12507" y="56"/>
                    </a:lnTo>
                    <a:cubicBezTo>
                      <a:pt x="12345" y="23"/>
                      <a:pt x="12206" y="0"/>
                      <a:pt x="12200" y="0"/>
                    </a:cubicBezTo>
                    <a:cubicBezTo>
                      <a:pt x="12189" y="0"/>
                      <a:pt x="12125" y="121"/>
                      <a:pt x="12049" y="268"/>
                    </a:cubicBezTo>
                    <a:lnTo>
                      <a:pt x="11627" y="1095"/>
                    </a:lnTo>
                    <a:cubicBezTo>
                      <a:pt x="11552" y="1241"/>
                      <a:pt x="11356" y="1356"/>
                      <a:pt x="11194" y="1350"/>
                    </a:cubicBezTo>
                    <a:lnTo>
                      <a:pt x="10386" y="1350"/>
                    </a:lnTo>
                    <a:cubicBezTo>
                      <a:pt x="10224" y="1356"/>
                      <a:pt x="10023" y="1241"/>
                      <a:pt x="9953" y="1095"/>
                    </a:cubicBezTo>
                    <a:lnTo>
                      <a:pt x="9535" y="268"/>
                    </a:lnTo>
                    <a:cubicBezTo>
                      <a:pt x="9459" y="121"/>
                      <a:pt x="9395" y="0"/>
                      <a:pt x="9384" y="0"/>
                    </a:cubicBezTo>
                    <a:close/>
                    <a:moveTo>
                      <a:pt x="10792" y="5821"/>
                    </a:moveTo>
                    <a:cubicBezTo>
                      <a:pt x="13533" y="5821"/>
                      <a:pt x="15760" y="8053"/>
                      <a:pt x="15760" y="10811"/>
                    </a:cubicBezTo>
                    <a:cubicBezTo>
                      <a:pt x="15760" y="13570"/>
                      <a:pt x="13533" y="15801"/>
                      <a:pt x="10792" y="15801"/>
                    </a:cubicBezTo>
                    <a:cubicBezTo>
                      <a:pt x="8051" y="15801"/>
                      <a:pt x="5824" y="13570"/>
                      <a:pt x="5824" y="10811"/>
                    </a:cubicBezTo>
                    <a:cubicBezTo>
                      <a:pt x="5824" y="8053"/>
                      <a:pt x="8046" y="5821"/>
                      <a:pt x="10792" y="58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Shape">
                <a:extLst>
                  <a:ext uri="{FF2B5EF4-FFF2-40B4-BE49-F238E27FC236}">
                    <a16:creationId xmlns:a16="http://schemas.microsoft.com/office/drawing/2014/main" id="{0394B42F-DA7D-495E-971F-A78E9BD23D0F}"/>
                  </a:ext>
                </a:extLst>
              </p:cNvPr>
              <p:cNvSpPr/>
              <p:nvPr/>
            </p:nvSpPr>
            <p:spPr>
              <a:xfrm>
                <a:off x="8404653" y="2617803"/>
                <a:ext cx="1398325" cy="1398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28" y="0"/>
                      <a:pt x="0" y="4828"/>
                      <a:pt x="0" y="10800"/>
                    </a:cubicBezTo>
                    <a:cubicBezTo>
                      <a:pt x="0" y="16754"/>
                      <a:pt x="4828" y="21600"/>
                      <a:pt x="10800" y="21600"/>
                    </a:cubicBezTo>
                    <a:cubicBezTo>
                      <a:pt x="16772" y="21600"/>
                      <a:pt x="21600" y="16772"/>
                      <a:pt x="21600" y="10800"/>
                    </a:cubicBezTo>
                    <a:cubicBezTo>
                      <a:pt x="21600" y="4828"/>
                      <a:pt x="16772" y="0"/>
                      <a:pt x="108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EBEB"/>
                  </a:gs>
                  <a:gs pos="100000">
                    <a:srgbClr val="FDFDFD"/>
                  </a:gs>
                </a:gsLst>
                <a:path path="circle">
                  <a:fillToRect l="62278" t="119636" r="37721" b="-19636"/>
                </a:path>
              </a:gra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" name="Shape">
                <a:extLst>
                  <a:ext uri="{FF2B5EF4-FFF2-40B4-BE49-F238E27FC236}">
                    <a16:creationId xmlns:a16="http://schemas.microsoft.com/office/drawing/2014/main" id="{0BFFA769-ECB1-44EC-B133-1CE0B4B347F1}"/>
                  </a:ext>
                </a:extLst>
              </p:cNvPr>
              <p:cNvSpPr/>
              <p:nvPr/>
            </p:nvSpPr>
            <p:spPr>
              <a:xfrm>
                <a:off x="8435719" y="1887559"/>
                <a:ext cx="1336196" cy="300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66" extrusionOk="0">
                    <a:moveTo>
                      <a:pt x="21600" y="20209"/>
                    </a:moveTo>
                    <a:cubicBezTo>
                      <a:pt x="19226" y="9127"/>
                      <a:pt x="15996" y="2089"/>
                      <a:pt x="12505" y="394"/>
                    </a:cubicBezTo>
                    <a:cubicBezTo>
                      <a:pt x="9976" y="-834"/>
                      <a:pt x="7416" y="823"/>
                      <a:pt x="5080" y="5145"/>
                    </a:cubicBezTo>
                    <a:cubicBezTo>
                      <a:pt x="3144" y="8728"/>
                      <a:pt x="1411" y="14056"/>
                      <a:pt x="0" y="20766"/>
                    </a:cubicBezTo>
                    <a:cubicBezTo>
                      <a:pt x="1847" y="14210"/>
                      <a:pt x="4000" y="9425"/>
                      <a:pt x="6316" y="6734"/>
                    </a:cubicBezTo>
                    <a:cubicBezTo>
                      <a:pt x="11622" y="566"/>
                      <a:pt x="17297" y="5570"/>
                      <a:pt x="21600" y="2020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miter lim="400000"/>
              </a:ln>
            </p:spPr>
            <p:txBody>
              <a:bodyPr lIns="34289" tIns="34289" rIns="34289" bIns="34289" anchor="ctr"/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" name="Circle">
                <a:extLst>
                  <a:ext uri="{FF2B5EF4-FFF2-40B4-BE49-F238E27FC236}">
                    <a16:creationId xmlns:a16="http://schemas.microsoft.com/office/drawing/2014/main" id="{2EAA6017-A06B-4DBE-AEC8-48758D971802}"/>
                  </a:ext>
                </a:extLst>
              </p:cNvPr>
              <p:cNvSpPr/>
              <p:nvPr/>
            </p:nvSpPr>
            <p:spPr>
              <a:xfrm>
                <a:off x="9057791" y="1654367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" name="Circle">
                <a:extLst>
                  <a:ext uri="{FF2B5EF4-FFF2-40B4-BE49-F238E27FC236}">
                    <a16:creationId xmlns:a16="http://schemas.microsoft.com/office/drawing/2014/main" id="{E24B5053-E64F-4A47-99FE-2F60B7BEDCF8}"/>
                  </a:ext>
                </a:extLst>
              </p:cNvPr>
              <p:cNvSpPr/>
              <p:nvPr/>
            </p:nvSpPr>
            <p:spPr>
              <a:xfrm>
                <a:off x="9057791" y="1514665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" name="Circle">
                <a:extLst>
                  <a:ext uri="{FF2B5EF4-FFF2-40B4-BE49-F238E27FC236}">
                    <a16:creationId xmlns:a16="http://schemas.microsoft.com/office/drawing/2014/main" id="{A9C78D17-687A-4A87-A7D8-5006543F4A90}"/>
                  </a:ext>
                </a:extLst>
              </p:cNvPr>
              <p:cNvSpPr/>
              <p:nvPr/>
            </p:nvSpPr>
            <p:spPr>
              <a:xfrm>
                <a:off x="9057791" y="1374965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" name="Arrow 11">
                <a:extLst>
                  <a:ext uri="{FF2B5EF4-FFF2-40B4-BE49-F238E27FC236}">
                    <a16:creationId xmlns:a16="http://schemas.microsoft.com/office/drawing/2014/main" id="{83FFF96F-D0D7-48B8-B38B-6F06B4C951CF}"/>
                  </a:ext>
                </a:extLst>
              </p:cNvPr>
              <p:cNvSpPr/>
              <p:nvPr/>
            </p:nvSpPr>
            <p:spPr>
              <a:xfrm>
                <a:off x="553618" y="2958220"/>
                <a:ext cx="1152844" cy="8679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469" y="0"/>
                    </a:moveTo>
                    <a:cubicBezTo>
                      <a:pt x="13010" y="0"/>
                      <a:pt x="12551" y="232"/>
                      <a:pt x="12200" y="697"/>
                    </a:cubicBezTo>
                    <a:cubicBezTo>
                      <a:pt x="11500" y="1626"/>
                      <a:pt x="11500" y="3135"/>
                      <a:pt x="12200" y="4065"/>
                    </a:cubicBezTo>
                    <a:lnTo>
                      <a:pt x="15479" y="8419"/>
                    </a:lnTo>
                    <a:lnTo>
                      <a:pt x="1793" y="8419"/>
                    </a:lnTo>
                    <a:cubicBezTo>
                      <a:pt x="802" y="8419"/>
                      <a:pt x="0" y="9485"/>
                      <a:pt x="0" y="10800"/>
                    </a:cubicBezTo>
                    <a:cubicBezTo>
                      <a:pt x="0" y="12115"/>
                      <a:pt x="802" y="13181"/>
                      <a:pt x="1793" y="13181"/>
                    </a:cubicBezTo>
                    <a:lnTo>
                      <a:pt x="15479" y="13181"/>
                    </a:lnTo>
                    <a:lnTo>
                      <a:pt x="12200" y="17535"/>
                    </a:lnTo>
                    <a:cubicBezTo>
                      <a:pt x="11500" y="18465"/>
                      <a:pt x="11500" y="19974"/>
                      <a:pt x="12200" y="20903"/>
                    </a:cubicBezTo>
                    <a:cubicBezTo>
                      <a:pt x="12551" y="21368"/>
                      <a:pt x="13010" y="21600"/>
                      <a:pt x="13469" y="21600"/>
                    </a:cubicBezTo>
                    <a:cubicBezTo>
                      <a:pt x="13927" y="21600"/>
                      <a:pt x="14387" y="21368"/>
                      <a:pt x="14737" y="20903"/>
                    </a:cubicBezTo>
                    <a:lnTo>
                      <a:pt x="21074" y="12484"/>
                    </a:lnTo>
                    <a:cubicBezTo>
                      <a:pt x="21424" y="12019"/>
                      <a:pt x="21600" y="11409"/>
                      <a:pt x="21600" y="10800"/>
                    </a:cubicBezTo>
                    <a:cubicBezTo>
                      <a:pt x="21600" y="10191"/>
                      <a:pt x="21424" y="9581"/>
                      <a:pt x="21074" y="9116"/>
                    </a:cubicBezTo>
                    <a:lnTo>
                      <a:pt x="14737" y="697"/>
                    </a:lnTo>
                    <a:cubicBezTo>
                      <a:pt x="14387" y="232"/>
                      <a:pt x="13927" y="0"/>
                      <a:pt x="13469" y="0"/>
                    </a:cubicBezTo>
                    <a:close/>
                  </a:path>
                </a:pathLst>
              </a:custGeom>
              <a:solidFill>
                <a:srgbClr val="FFFFFF">
                  <a:alpha val="23623"/>
                </a:srgbClr>
              </a:solidFill>
              <a:ln w="12700">
                <a:miter lim="400000"/>
              </a:ln>
            </p:spPr>
            <p:txBody>
              <a:bodyPr lIns="34289" tIns="34289" rIns="34289" bIns="34289" anchor="ctr"/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" name="Arrow 11">
                <a:extLst>
                  <a:ext uri="{FF2B5EF4-FFF2-40B4-BE49-F238E27FC236}">
                    <a16:creationId xmlns:a16="http://schemas.microsoft.com/office/drawing/2014/main" id="{8A50D20C-E4AD-4E68-BFC8-89E5F6DA73CC}"/>
                  </a:ext>
                </a:extLst>
              </p:cNvPr>
              <p:cNvSpPr/>
              <p:nvPr/>
            </p:nvSpPr>
            <p:spPr>
              <a:xfrm>
                <a:off x="10553176" y="2995006"/>
                <a:ext cx="1152844" cy="8679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469" y="0"/>
                    </a:moveTo>
                    <a:cubicBezTo>
                      <a:pt x="13010" y="0"/>
                      <a:pt x="12551" y="232"/>
                      <a:pt x="12200" y="697"/>
                    </a:cubicBezTo>
                    <a:cubicBezTo>
                      <a:pt x="11500" y="1626"/>
                      <a:pt x="11500" y="3135"/>
                      <a:pt x="12200" y="4065"/>
                    </a:cubicBezTo>
                    <a:lnTo>
                      <a:pt x="15479" y="8419"/>
                    </a:lnTo>
                    <a:lnTo>
                      <a:pt x="1793" y="8419"/>
                    </a:lnTo>
                    <a:cubicBezTo>
                      <a:pt x="802" y="8419"/>
                      <a:pt x="0" y="9485"/>
                      <a:pt x="0" y="10800"/>
                    </a:cubicBezTo>
                    <a:cubicBezTo>
                      <a:pt x="0" y="12115"/>
                      <a:pt x="802" y="13181"/>
                      <a:pt x="1793" y="13181"/>
                    </a:cubicBezTo>
                    <a:lnTo>
                      <a:pt x="15479" y="13181"/>
                    </a:lnTo>
                    <a:lnTo>
                      <a:pt x="12200" y="17535"/>
                    </a:lnTo>
                    <a:cubicBezTo>
                      <a:pt x="11500" y="18465"/>
                      <a:pt x="11500" y="19974"/>
                      <a:pt x="12200" y="20903"/>
                    </a:cubicBezTo>
                    <a:cubicBezTo>
                      <a:pt x="12551" y="21368"/>
                      <a:pt x="13010" y="21600"/>
                      <a:pt x="13469" y="21600"/>
                    </a:cubicBezTo>
                    <a:cubicBezTo>
                      <a:pt x="13927" y="21600"/>
                      <a:pt x="14387" y="21368"/>
                      <a:pt x="14737" y="20903"/>
                    </a:cubicBezTo>
                    <a:lnTo>
                      <a:pt x="21074" y="12484"/>
                    </a:lnTo>
                    <a:cubicBezTo>
                      <a:pt x="21424" y="12019"/>
                      <a:pt x="21600" y="11409"/>
                      <a:pt x="21600" y="10800"/>
                    </a:cubicBezTo>
                    <a:cubicBezTo>
                      <a:pt x="21600" y="10191"/>
                      <a:pt x="21424" y="9581"/>
                      <a:pt x="21074" y="9116"/>
                    </a:cubicBezTo>
                    <a:lnTo>
                      <a:pt x="14737" y="697"/>
                    </a:lnTo>
                    <a:cubicBezTo>
                      <a:pt x="14387" y="232"/>
                      <a:pt x="13927" y="0"/>
                      <a:pt x="13469" y="0"/>
                    </a:cubicBezTo>
                    <a:close/>
                  </a:path>
                </a:pathLst>
              </a:custGeom>
              <a:solidFill>
                <a:srgbClr val="FFFFFF">
                  <a:alpha val="23623"/>
                </a:srgbClr>
              </a:solidFill>
              <a:ln w="12700">
                <a:miter lim="400000"/>
              </a:ln>
            </p:spPr>
            <p:txBody>
              <a:bodyPr lIns="34289" tIns="34289" rIns="34289" bIns="34289" anchor="ctr"/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C46394A-CD3E-4A76-9399-BBA66666501F}"/>
                </a:ext>
              </a:extLst>
            </p:cNvPr>
            <p:cNvSpPr/>
            <p:nvPr/>
          </p:nvSpPr>
          <p:spPr>
            <a:xfrm>
              <a:off x="2854621" y="2994482"/>
              <a:ext cx="620346" cy="643322"/>
            </a:xfrm>
            <a:custGeom>
              <a:avLst/>
              <a:gdLst>
                <a:gd name="connsiteX0" fmla="*/ 139389 w 415791"/>
                <a:gd name="connsiteY0" fmla="*/ 47915 h 431191"/>
                <a:gd name="connsiteX1" fmla="*/ 93549 w 415791"/>
                <a:gd name="connsiteY1" fmla="*/ 93754 h 431191"/>
                <a:gd name="connsiteX2" fmla="*/ 47709 w 415791"/>
                <a:gd name="connsiteY2" fmla="*/ 47915 h 431191"/>
                <a:gd name="connsiteX3" fmla="*/ 93549 w 415791"/>
                <a:gd name="connsiteY3" fmla="*/ 2075 h 431191"/>
                <a:gd name="connsiteX4" fmla="*/ 93600 w 415791"/>
                <a:gd name="connsiteY4" fmla="*/ 2075 h 431191"/>
                <a:gd name="connsiteX5" fmla="*/ 139389 w 415791"/>
                <a:gd name="connsiteY5" fmla="*/ 47863 h 431191"/>
                <a:gd name="connsiteX6" fmla="*/ 139389 w 415791"/>
                <a:gd name="connsiteY6" fmla="*/ 47915 h 431191"/>
                <a:gd name="connsiteX7" fmla="*/ 379265 w 415791"/>
                <a:gd name="connsiteY7" fmla="*/ 382447 h 431191"/>
                <a:gd name="connsiteX8" fmla="*/ 414017 w 415791"/>
                <a:gd name="connsiteY8" fmla="*/ 307605 h 431191"/>
                <a:gd name="connsiteX9" fmla="*/ 316485 w 415791"/>
                <a:gd name="connsiteY9" fmla="*/ 307605 h 431191"/>
                <a:gd name="connsiteX10" fmla="*/ 292000 w 415791"/>
                <a:gd name="connsiteY10" fmla="*/ 300008 h 431191"/>
                <a:gd name="connsiteX11" fmla="*/ 292000 w 415791"/>
                <a:gd name="connsiteY11" fmla="*/ 185793 h 431191"/>
                <a:gd name="connsiteX12" fmla="*/ 185105 w 415791"/>
                <a:gd name="connsiteY12" fmla="*/ 307466 h 431191"/>
                <a:gd name="connsiteX13" fmla="*/ 306784 w 415791"/>
                <a:gd name="connsiteY13" fmla="*/ 414360 h 431191"/>
                <a:gd name="connsiteX14" fmla="*/ 367356 w 415791"/>
                <a:gd name="connsiteY14" fmla="*/ 392252 h 431191"/>
                <a:gd name="connsiteX15" fmla="*/ 293797 w 415791"/>
                <a:gd name="connsiteY15" fmla="*/ 304987 h 431191"/>
                <a:gd name="connsiteX16" fmla="*/ 292205 w 415791"/>
                <a:gd name="connsiteY16" fmla="*/ 300008 h 431191"/>
                <a:gd name="connsiteX17" fmla="*/ 413812 w 415791"/>
                <a:gd name="connsiteY17" fmla="*/ 292359 h 431191"/>
                <a:gd name="connsiteX18" fmla="*/ 307451 w 415791"/>
                <a:gd name="connsiteY18" fmla="*/ 185793 h 431191"/>
                <a:gd name="connsiteX19" fmla="*/ 307451 w 415791"/>
                <a:gd name="connsiteY19" fmla="*/ 292359 h 431191"/>
                <a:gd name="connsiteX20" fmla="*/ 261611 w 415791"/>
                <a:gd name="connsiteY20" fmla="*/ 108795 h 431191"/>
                <a:gd name="connsiteX21" fmla="*/ 124143 w 415791"/>
                <a:gd name="connsiteY21" fmla="*/ 108795 h 431191"/>
                <a:gd name="connsiteX22" fmla="*/ 105766 w 415791"/>
                <a:gd name="connsiteY22" fmla="*/ 175783 h 431191"/>
                <a:gd name="connsiteX23" fmla="*/ 101197 w 415791"/>
                <a:gd name="connsiteY23" fmla="*/ 124092 h 431191"/>
                <a:gd name="connsiteX24" fmla="*/ 108846 w 415791"/>
                <a:gd name="connsiteY24" fmla="*/ 108692 h 431191"/>
                <a:gd name="connsiteX25" fmla="*/ 78560 w 415791"/>
                <a:gd name="connsiteY25" fmla="*/ 108692 h 431191"/>
                <a:gd name="connsiteX26" fmla="*/ 86209 w 415791"/>
                <a:gd name="connsiteY26" fmla="*/ 124092 h 431191"/>
                <a:gd name="connsiteX27" fmla="*/ 81640 w 415791"/>
                <a:gd name="connsiteY27" fmla="*/ 175681 h 431191"/>
                <a:gd name="connsiteX28" fmla="*/ 63160 w 415791"/>
                <a:gd name="connsiteY28" fmla="*/ 108795 h 431191"/>
                <a:gd name="connsiteX29" fmla="*/ 2075 w 415791"/>
                <a:gd name="connsiteY29" fmla="*/ 154634 h 431191"/>
                <a:gd name="connsiteX30" fmla="*/ 2075 w 415791"/>
                <a:gd name="connsiteY30" fmla="*/ 231017 h 431191"/>
                <a:gd name="connsiteX31" fmla="*/ 32618 w 415791"/>
                <a:gd name="connsiteY31" fmla="*/ 276857 h 431191"/>
                <a:gd name="connsiteX32" fmla="*/ 32618 w 415791"/>
                <a:gd name="connsiteY32" fmla="*/ 399079 h 431191"/>
                <a:gd name="connsiteX33" fmla="*/ 66949 w 415791"/>
                <a:gd name="connsiteY33" fmla="*/ 425885 h 431191"/>
                <a:gd name="connsiteX34" fmla="*/ 93755 w 415791"/>
                <a:gd name="connsiteY34" fmla="*/ 399079 h 431191"/>
                <a:gd name="connsiteX35" fmla="*/ 120329 w 415791"/>
                <a:gd name="connsiteY35" fmla="*/ 433590 h 431191"/>
                <a:gd name="connsiteX36" fmla="*/ 154840 w 415791"/>
                <a:gd name="connsiteY36" fmla="*/ 407015 h 431191"/>
                <a:gd name="connsiteX37" fmla="*/ 154840 w 415791"/>
                <a:gd name="connsiteY37" fmla="*/ 399079 h 431191"/>
                <a:gd name="connsiteX38" fmla="*/ 154840 w 415791"/>
                <a:gd name="connsiteY38" fmla="*/ 154994 h 431191"/>
                <a:gd name="connsiteX39" fmla="*/ 261765 w 415791"/>
                <a:gd name="connsiteY39" fmla="*/ 154994 h 431191"/>
                <a:gd name="connsiteX40" fmla="*/ 292565 w 415791"/>
                <a:gd name="connsiteY40" fmla="*/ 132099 h 431191"/>
                <a:gd name="connsiteX41" fmla="*/ 261611 w 415791"/>
                <a:gd name="connsiteY41" fmla="*/ 108795 h 43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15791" h="431191">
                  <a:moveTo>
                    <a:pt x="139389" y="47915"/>
                  </a:moveTo>
                  <a:cubicBezTo>
                    <a:pt x="139389" y="73232"/>
                    <a:pt x="118866" y="93754"/>
                    <a:pt x="93549" y="93754"/>
                  </a:cubicBezTo>
                  <a:cubicBezTo>
                    <a:pt x="68232" y="93754"/>
                    <a:pt x="47709" y="73232"/>
                    <a:pt x="47709" y="47915"/>
                  </a:cubicBezTo>
                  <a:cubicBezTo>
                    <a:pt x="47709" y="22597"/>
                    <a:pt x="68232" y="2075"/>
                    <a:pt x="93549" y="2075"/>
                  </a:cubicBezTo>
                  <a:cubicBezTo>
                    <a:pt x="93564" y="2075"/>
                    <a:pt x="93585" y="2075"/>
                    <a:pt x="93600" y="2075"/>
                  </a:cubicBezTo>
                  <a:cubicBezTo>
                    <a:pt x="118887" y="2075"/>
                    <a:pt x="139389" y="22577"/>
                    <a:pt x="139389" y="47863"/>
                  </a:cubicBezTo>
                  <a:cubicBezTo>
                    <a:pt x="139389" y="47878"/>
                    <a:pt x="139389" y="47899"/>
                    <a:pt x="139389" y="47915"/>
                  </a:cubicBezTo>
                  <a:close/>
                  <a:moveTo>
                    <a:pt x="379265" y="382447"/>
                  </a:moveTo>
                  <a:cubicBezTo>
                    <a:pt x="399777" y="362705"/>
                    <a:pt x="412169" y="336012"/>
                    <a:pt x="414017" y="307605"/>
                  </a:cubicBezTo>
                  <a:lnTo>
                    <a:pt x="316485" y="307605"/>
                  </a:lnTo>
                  <a:close/>
                  <a:moveTo>
                    <a:pt x="292000" y="300008"/>
                  </a:moveTo>
                  <a:lnTo>
                    <a:pt x="292000" y="185793"/>
                  </a:lnTo>
                  <a:cubicBezTo>
                    <a:pt x="228882" y="189874"/>
                    <a:pt x="181025" y="244353"/>
                    <a:pt x="185105" y="307466"/>
                  </a:cubicBezTo>
                  <a:cubicBezTo>
                    <a:pt x="189192" y="370584"/>
                    <a:pt x="243665" y="418442"/>
                    <a:pt x="306784" y="414360"/>
                  </a:cubicBezTo>
                  <a:cubicBezTo>
                    <a:pt x="328677" y="412944"/>
                    <a:pt x="349698" y="405270"/>
                    <a:pt x="367356" y="392252"/>
                  </a:cubicBezTo>
                  <a:lnTo>
                    <a:pt x="293797" y="304987"/>
                  </a:lnTo>
                  <a:cubicBezTo>
                    <a:pt x="292827" y="303498"/>
                    <a:pt x="292277" y="301778"/>
                    <a:pt x="292205" y="300008"/>
                  </a:cubicBezTo>
                  <a:close/>
                  <a:moveTo>
                    <a:pt x="413812" y="292359"/>
                  </a:moveTo>
                  <a:cubicBezTo>
                    <a:pt x="410013" y="235226"/>
                    <a:pt x="364574" y="189699"/>
                    <a:pt x="307451" y="185793"/>
                  </a:cubicBezTo>
                  <a:lnTo>
                    <a:pt x="307451" y="292359"/>
                  </a:lnTo>
                  <a:close/>
                  <a:moveTo>
                    <a:pt x="261611" y="108795"/>
                  </a:moveTo>
                  <a:lnTo>
                    <a:pt x="124143" y="108795"/>
                  </a:lnTo>
                  <a:cubicBezTo>
                    <a:pt x="120940" y="131827"/>
                    <a:pt x="114765" y="154342"/>
                    <a:pt x="105766" y="175783"/>
                  </a:cubicBezTo>
                  <a:cubicBezTo>
                    <a:pt x="105889" y="158448"/>
                    <a:pt x="104360" y="141139"/>
                    <a:pt x="101197" y="124092"/>
                  </a:cubicBezTo>
                  <a:cubicBezTo>
                    <a:pt x="105263" y="119862"/>
                    <a:pt x="107932" y="114487"/>
                    <a:pt x="108846" y="108692"/>
                  </a:cubicBezTo>
                  <a:lnTo>
                    <a:pt x="78560" y="108692"/>
                  </a:lnTo>
                  <a:cubicBezTo>
                    <a:pt x="79474" y="114487"/>
                    <a:pt x="82143" y="119862"/>
                    <a:pt x="86209" y="124092"/>
                  </a:cubicBezTo>
                  <a:cubicBezTo>
                    <a:pt x="83077" y="141108"/>
                    <a:pt x="81547" y="158381"/>
                    <a:pt x="81640" y="175681"/>
                  </a:cubicBezTo>
                  <a:cubicBezTo>
                    <a:pt x="72636" y="154270"/>
                    <a:pt x="66425" y="131791"/>
                    <a:pt x="63160" y="108795"/>
                  </a:cubicBezTo>
                  <a:cubicBezTo>
                    <a:pt x="47761" y="108795"/>
                    <a:pt x="2075" y="108795"/>
                    <a:pt x="2075" y="154634"/>
                  </a:cubicBezTo>
                  <a:lnTo>
                    <a:pt x="2075" y="231017"/>
                  </a:lnTo>
                  <a:cubicBezTo>
                    <a:pt x="2075" y="276857"/>
                    <a:pt x="32618" y="276857"/>
                    <a:pt x="32618" y="276857"/>
                  </a:cubicBezTo>
                  <a:lnTo>
                    <a:pt x="32618" y="399079"/>
                  </a:lnTo>
                  <a:cubicBezTo>
                    <a:pt x="34697" y="415962"/>
                    <a:pt x="50071" y="427964"/>
                    <a:pt x="66949" y="425885"/>
                  </a:cubicBezTo>
                  <a:cubicBezTo>
                    <a:pt x="80978" y="424155"/>
                    <a:pt x="92024" y="413103"/>
                    <a:pt x="93755" y="399079"/>
                  </a:cubicBezTo>
                  <a:cubicBezTo>
                    <a:pt x="91563" y="415947"/>
                    <a:pt x="103461" y="431398"/>
                    <a:pt x="120329" y="433590"/>
                  </a:cubicBezTo>
                  <a:cubicBezTo>
                    <a:pt x="137197" y="435782"/>
                    <a:pt x="152648" y="423883"/>
                    <a:pt x="154840" y="407015"/>
                  </a:cubicBezTo>
                  <a:cubicBezTo>
                    <a:pt x="155184" y="404382"/>
                    <a:pt x="155184" y="401712"/>
                    <a:pt x="154840" y="399079"/>
                  </a:cubicBezTo>
                  <a:lnTo>
                    <a:pt x="154840" y="154994"/>
                  </a:lnTo>
                  <a:lnTo>
                    <a:pt x="261765" y="154994"/>
                  </a:lnTo>
                  <a:cubicBezTo>
                    <a:pt x="277165" y="154994"/>
                    <a:pt x="292565" y="147345"/>
                    <a:pt x="292565" y="132099"/>
                  </a:cubicBezTo>
                  <a:cubicBezTo>
                    <a:pt x="292565" y="116854"/>
                    <a:pt x="276908" y="108795"/>
                    <a:pt x="261611" y="108795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 w="51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F7AE28C-5FF5-4CE4-A167-F2A29A3431EB}"/>
                </a:ext>
              </a:extLst>
            </p:cNvPr>
            <p:cNvSpPr/>
            <p:nvPr/>
          </p:nvSpPr>
          <p:spPr>
            <a:xfrm>
              <a:off x="4366886" y="2994482"/>
              <a:ext cx="643322" cy="643322"/>
            </a:xfrm>
            <a:custGeom>
              <a:avLst/>
              <a:gdLst>
                <a:gd name="connsiteX0" fmla="*/ 444970 w 446591"/>
                <a:gd name="connsiteY0" fmla="*/ 346053 h 446591"/>
                <a:gd name="connsiteX1" fmla="*/ 345693 w 446591"/>
                <a:gd name="connsiteY1" fmla="*/ 445432 h 446591"/>
                <a:gd name="connsiteX2" fmla="*/ 246314 w 446591"/>
                <a:gd name="connsiteY2" fmla="*/ 346156 h 446591"/>
                <a:gd name="connsiteX3" fmla="*/ 345591 w 446591"/>
                <a:gd name="connsiteY3" fmla="*/ 246776 h 446591"/>
                <a:gd name="connsiteX4" fmla="*/ 345693 w 446591"/>
                <a:gd name="connsiteY4" fmla="*/ 246776 h 446591"/>
                <a:gd name="connsiteX5" fmla="*/ 444970 w 446591"/>
                <a:gd name="connsiteY5" fmla="*/ 346053 h 446591"/>
                <a:gd name="connsiteX6" fmla="*/ 238358 w 446591"/>
                <a:gd name="connsiteY6" fmla="*/ 94524 h 446591"/>
                <a:gd name="connsiteX7" fmla="*/ 230401 w 446591"/>
                <a:gd name="connsiteY7" fmla="*/ 95910 h 446591"/>
                <a:gd name="connsiteX8" fmla="*/ 230401 w 446591"/>
                <a:gd name="connsiteY8" fmla="*/ 58438 h 446591"/>
                <a:gd name="connsiteX9" fmla="*/ 209457 w 446591"/>
                <a:gd name="connsiteY9" fmla="*/ 19374 h 446591"/>
                <a:gd name="connsiteX10" fmla="*/ 162232 w 446591"/>
                <a:gd name="connsiteY10" fmla="*/ 2075 h 446591"/>
                <a:gd name="connsiteX11" fmla="*/ 114955 w 446591"/>
                <a:gd name="connsiteY11" fmla="*/ 19374 h 446591"/>
                <a:gd name="connsiteX12" fmla="*/ 94011 w 446591"/>
                <a:gd name="connsiteY12" fmla="*/ 58438 h 446591"/>
                <a:gd name="connsiteX13" fmla="*/ 94011 w 446591"/>
                <a:gd name="connsiteY13" fmla="*/ 95910 h 446591"/>
                <a:gd name="connsiteX14" fmla="*/ 86054 w 446591"/>
                <a:gd name="connsiteY14" fmla="*/ 94524 h 446591"/>
                <a:gd name="connsiteX15" fmla="*/ 78971 w 446591"/>
                <a:gd name="connsiteY15" fmla="*/ 116238 h 446591"/>
                <a:gd name="connsiteX16" fmla="*/ 93138 w 446591"/>
                <a:gd name="connsiteY16" fmla="*/ 140159 h 446591"/>
                <a:gd name="connsiteX17" fmla="*/ 97861 w 446591"/>
                <a:gd name="connsiteY17" fmla="*/ 138824 h 446591"/>
                <a:gd name="connsiteX18" fmla="*/ 133794 w 446591"/>
                <a:gd name="connsiteY18" fmla="*/ 198216 h 446591"/>
                <a:gd name="connsiteX19" fmla="*/ 162026 w 446591"/>
                <a:gd name="connsiteY19" fmla="*/ 208482 h 446591"/>
                <a:gd name="connsiteX20" fmla="*/ 190208 w 446591"/>
                <a:gd name="connsiteY20" fmla="*/ 198216 h 446591"/>
                <a:gd name="connsiteX21" fmla="*/ 226140 w 446591"/>
                <a:gd name="connsiteY21" fmla="*/ 138824 h 446591"/>
                <a:gd name="connsiteX22" fmla="*/ 230914 w 446591"/>
                <a:gd name="connsiteY22" fmla="*/ 140159 h 446591"/>
                <a:gd name="connsiteX23" fmla="*/ 245082 w 446591"/>
                <a:gd name="connsiteY23" fmla="*/ 116238 h 446591"/>
                <a:gd name="connsiteX24" fmla="*/ 238511 w 446591"/>
                <a:gd name="connsiteY24" fmla="*/ 94781 h 446591"/>
                <a:gd name="connsiteX25" fmla="*/ 284197 w 446591"/>
                <a:gd name="connsiteY25" fmla="*/ 249291 h 446591"/>
                <a:gd name="connsiteX26" fmla="*/ 282657 w 446591"/>
                <a:gd name="connsiteY26" fmla="*/ 248419 h 446591"/>
                <a:gd name="connsiteX27" fmla="*/ 215925 w 446591"/>
                <a:gd name="connsiteY27" fmla="*/ 221675 h 446591"/>
                <a:gd name="connsiteX28" fmla="*/ 181122 w 446591"/>
                <a:gd name="connsiteY28" fmla="*/ 326187 h 446591"/>
                <a:gd name="connsiteX29" fmla="*/ 175732 w 446591"/>
                <a:gd name="connsiteY29" fmla="*/ 260020 h 446591"/>
                <a:gd name="connsiteX30" fmla="*/ 185998 w 446591"/>
                <a:gd name="connsiteY30" fmla="*/ 237126 h 446591"/>
                <a:gd name="connsiteX31" fmla="*/ 175732 w 446591"/>
                <a:gd name="connsiteY31" fmla="*/ 223933 h 446591"/>
                <a:gd name="connsiteX32" fmla="*/ 148988 w 446591"/>
                <a:gd name="connsiteY32" fmla="*/ 223933 h 446591"/>
                <a:gd name="connsiteX33" fmla="*/ 138721 w 446591"/>
                <a:gd name="connsiteY33" fmla="*/ 237126 h 446591"/>
                <a:gd name="connsiteX34" fmla="*/ 148988 w 446591"/>
                <a:gd name="connsiteY34" fmla="*/ 260020 h 446591"/>
                <a:gd name="connsiteX35" fmla="*/ 143598 w 446591"/>
                <a:gd name="connsiteY35" fmla="*/ 326187 h 446591"/>
                <a:gd name="connsiteX36" fmla="*/ 108897 w 446591"/>
                <a:gd name="connsiteY36" fmla="*/ 222085 h 446591"/>
                <a:gd name="connsiteX37" fmla="*/ 42165 w 446591"/>
                <a:gd name="connsiteY37" fmla="*/ 248829 h 446591"/>
                <a:gd name="connsiteX38" fmla="*/ 2075 w 446591"/>
                <a:gd name="connsiteY38" fmla="*/ 315561 h 446591"/>
                <a:gd name="connsiteX39" fmla="*/ 2075 w 446591"/>
                <a:gd name="connsiteY39" fmla="*/ 335633 h 446591"/>
                <a:gd name="connsiteX40" fmla="*/ 35492 w 446591"/>
                <a:gd name="connsiteY40" fmla="*/ 369050 h 446591"/>
                <a:gd name="connsiteX41" fmla="*/ 233378 w 446591"/>
                <a:gd name="connsiteY41" fmla="*/ 369050 h 446591"/>
                <a:gd name="connsiteX42" fmla="*/ 231068 w 446591"/>
                <a:gd name="connsiteY42" fmla="*/ 346104 h 446591"/>
                <a:gd name="connsiteX43" fmla="*/ 284197 w 446591"/>
                <a:gd name="connsiteY43" fmla="*/ 249548 h 446591"/>
                <a:gd name="connsiteX44" fmla="*/ 345796 w 446591"/>
                <a:gd name="connsiteY44" fmla="*/ 277062 h 446591"/>
                <a:gd name="connsiteX45" fmla="*/ 276959 w 446591"/>
                <a:gd name="connsiteY45" fmla="*/ 345796 h 446591"/>
                <a:gd name="connsiteX46" fmla="*/ 345693 w 446591"/>
                <a:gd name="connsiteY46" fmla="*/ 414633 h 446591"/>
                <a:gd name="connsiteX47" fmla="*/ 414530 w 446591"/>
                <a:gd name="connsiteY47" fmla="*/ 345899 h 446591"/>
                <a:gd name="connsiteX48" fmla="*/ 414530 w 446591"/>
                <a:gd name="connsiteY48" fmla="*/ 345796 h 446591"/>
                <a:gd name="connsiteX49" fmla="*/ 345693 w 446591"/>
                <a:gd name="connsiteY49" fmla="*/ 277319 h 446591"/>
                <a:gd name="connsiteX50" fmla="*/ 371103 w 446591"/>
                <a:gd name="connsiteY50" fmla="*/ 309196 h 446591"/>
                <a:gd name="connsiteX51" fmla="*/ 338148 w 446591"/>
                <a:gd name="connsiteY51" fmla="*/ 358424 h 446591"/>
                <a:gd name="connsiteX52" fmla="*/ 318487 w 446591"/>
                <a:gd name="connsiteY52" fmla="*/ 338404 h 446591"/>
                <a:gd name="connsiteX53" fmla="*/ 301394 w 446591"/>
                <a:gd name="connsiteY53" fmla="*/ 356987 h 446591"/>
                <a:gd name="connsiteX54" fmla="*/ 338045 w 446591"/>
                <a:gd name="connsiteY54" fmla="*/ 387273 h 446591"/>
                <a:gd name="connsiteX55" fmla="*/ 389377 w 446591"/>
                <a:gd name="connsiteY55" fmla="*/ 325058 h 44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46591" h="446591">
                  <a:moveTo>
                    <a:pt x="444970" y="346053"/>
                  </a:moveTo>
                  <a:cubicBezTo>
                    <a:pt x="445001" y="400912"/>
                    <a:pt x="400552" y="445401"/>
                    <a:pt x="345693" y="445432"/>
                  </a:cubicBezTo>
                  <a:cubicBezTo>
                    <a:pt x="290835" y="445458"/>
                    <a:pt x="246345" y="401015"/>
                    <a:pt x="246314" y="346156"/>
                  </a:cubicBezTo>
                  <a:cubicBezTo>
                    <a:pt x="246283" y="291297"/>
                    <a:pt x="290732" y="246802"/>
                    <a:pt x="345591" y="246776"/>
                  </a:cubicBezTo>
                  <a:cubicBezTo>
                    <a:pt x="345627" y="246776"/>
                    <a:pt x="345657" y="246776"/>
                    <a:pt x="345693" y="246776"/>
                  </a:cubicBezTo>
                  <a:cubicBezTo>
                    <a:pt x="400522" y="246776"/>
                    <a:pt x="444970" y="291225"/>
                    <a:pt x="444970" y="346053"/>
                  </a:cubicBezTo>
                  <a:close/>
                  <a:moveTo>
                    <a:pt x="238358" y="94524"/>
                  </a:moveTo>
                  <a:cubicBezTo>
                    <a:pt x="235627" y="94078"/>
                    <a:pt x="232824" y="94565"/>
                    <a:pt x="230401" y="95910"/>
                  </a:cubicBezTo>
                  <a:cubicBezTo>
                    <a:pt x="231217" y="83431"/>
                    <a:pt x="231217" y="70917"/>
                    <a:pt x="230401" y="58438"/>
                  </a:cubicBezTo>
                  <a:cubicBezTo>
                    <a:pt x="228758" y="43192"/>
                    <a:pt x="221248" y="29178"/>
                    <a:pt x="209457" y="19374"/>
                  </a:cubicBezTo>
                  <a:cubicBezTo>
                    <a:pt x="195372" y="9821"/>
                    <a:pt x="179156" y="3882"/>
                    <a:pt x="162232" y="2075"/>
                  </a:cubicBezTo>
                  <a:cubicBezTo>
                    <a:pt x="145292" y="3872"/>
                    <a:pt x="129056" y="9816"/>
                    <a:pt x="114955" y="19374"/>
                  </a:cubicBezTo>
                  <a:cubicBezTo>
                    <a:pt x="103164" y="29178"/>
                    <a:pt x="95654" y="43192"/>
                    <a:pt x="94011" y="58438"/>
                  </a:cubicBezTo>
                  <a:cubicBezTo>
                    <a:pt x="93195" y="70917"/>
                    <a:pt x="93195" y="83431"/>
                    <a:pt x="94011" y="95910"/>
                  </a:cubicBezTo>
                  <a:cubicBezTo>
                    <a:pt x="91588" y="94571"/>
                    <a:pt x="88785" y="94083"/>
                    <a:pt x="86054" y="94524"/>
                  </a:cubicBezTo>
                  <a:cubicBezTo>
                    <a:pt x="80203" y="95448"/>
                    <a:pt x="76096" y="101505"/>
                    <a:pt x="78971" y="116238"/>
                  </a:cubicBezTo>
                  <a:cubicBezTo>
                    <a:pt x="81845" y="130970"/>
                    <a:pt x="86003" y="140723"/>
                    <a:pt x="93138" y="140159"/>
                  </a:cubicBezTo>
                  <a:cubicBezTo>
                    <a:pt x="94786" y="140036"/>
                    <a:pt x="96393" y="139584"/>
                    <a:pt x="97861" y="138824"/>
                  </a:cubicBezTo>
                  <a:cubicBezTo>
                    <a:pt x="99966" y="157509"/>
                    <a:pt x="118086" y="187539"/>
                    <a:pt x="133794" y="198216"/>
                  </a:cubicBezTo>
                  <a:cubicBezTo>
                    <a:pt x="137746" y="203914"/>
                    <a:pt x="148885" y="208482"/>
                    <a:pt x="162026" y="208482"/>
                  </a:cubicBezTo>
                  <a:cubicBezTo>
                    <a:pt x="175065" y="208893"/>
                    <a:pt x="186255" y="204119"/>
                    <a:pt x="190208" y="198216"/>
                  </a:cubicBezTo>
                  <a:cubicBezTo>
                    <a:pt x="205967" y="187539"/>
                    <a:pt x="224087" y="157509"/>
                    <a:pt x="226140" y="138824"/>
                  </a:cubicBezTo>
                  <a:cubicBezTo>
                    <a:pt x="227629" y="139579"/>
                    <a:pt x="229251" y="140030"/>
                    <a:pt x="230914" y="140159"/>
                  </a:cubicBezTo>
                  <a:cubicBezTo>
                    <a:pt x="238050" y="140723"/>
                    <a:pt x="242156" y="130970"/>
                    <a:pt x="245082" y="116238"/>
                  </a:cubicBezTo>
                  <a:cubicBezTo>
                    <a:pt x="248008" y="101505"/>
                    <a:pt x="244261" y="95705"/>
                    <a:pt x="238511" y="94781"/>
                  </a:cubicBezTo>
                  <a:close/>
                  <a:moveTo>
                    <a:pt x="284197" y="249291"/>
                  </a:moveTo>
                  <a:cubicBezTo>
                    <a:pt x="283699" y="248968"/>
                    <a:pt x="283186" y="248681"/>
                    <a:pt x="282657" y="248419"/>
                  </a:cubicBezTo>
                  <a:cubicBezTo>
                    <a:pt x="260934" y="238255"/>
                    <a:pt x="238655" y="229328"/>
                    <a:pt x="215925" y="221675"/>
                  </a:cubicBezTo>
                  <a:cubicBezTo>
                    <a:pt x="209524" y="258033"/>
                    <a:pt x="197795" y="293247"/>
                    <a:pt x="181122" y="326187"/>
                  </a:cubicBezTo>
                  <a:cubicBezTo>
                    <a:pt x="180562" y="304048"/>
                    <a:pt x="178761" y="281959"/>
                    <a:pt x="175732" y="260020"/>
                  </a:cubicBezTo>
                  <a:cubicBezTo>
                    <a:pt x="185998" y="243953"/>
                    <a:pt x="185998" y="240668"/>
                    <a:pt x="185998" y="237126"/>
                  </a:cubicBezTo>
                  <a:cubicBezTo>
                    <a:pt x="184751" y="231402"/>
                    <a:pt x="180973" y="226551"/>
                    <a:pt x="175732" y="223933"/>
                  </a:cubicBezTo>
                  <a:lnTo>
                    <a:pt x="148988" y="223933"/>
                  </a:lnTo>
                  <a:cubicBezTo>
                    <a:pt x="143747" y="226551"/>
                    <a:pt x="139969" y="231402"/>
                    <a:pt x="138721" y="237126"/>
                  </a:cubicBezTo>
                  <a:cubicBezTo>
                    <a:pt x="138721" y="240668"/>
                    <a:pt x="138721" y="243953"/>
                    <a:pt x="148988" y="260020"/>
                  </a:cubicBezTo>
                  <a:cubicBezTo>
                    <a:pt x="145959" y="281959"/>
                    <a:pt x="144157" y="304048"/>
                    <a:pt x="143598" y="326187"/>
                  </a:cubicBezTo>
                  <a:cubicBezTo>
                    <a:pt x="126966" y="293386"/>
                    <a:pt x="115273" y="258305"/>
                    <a:pt x="108897" y="222085"/>
                  </a:cubicBezTo>
                  <a:cubicBezTo>
                    <a:pt x="86167" y="229734"/>
                    <a:pt x="63889" y="238666"/>
                    <a:pt x="42165" y="248829"/>
                  </a:cubicBezTo>
                  <a:cubicBezTo>
                    <a:pt x="15421" y="262176"/>
                    <a:pt x="2075" y="280142"/>
                    <a:pt x="2075" y="315561"/>
                  </a:cubicBezTo>
                  <a:lnTo>
                    <a:pt x="2075" y="335633"/>
                  </a:lnTo>
                  <a:cubicBezTo>
                    <a:pt x="2075" y="354086"/>
                    <a:pt x="17038" y="369050"/>
                    <a:pt x="35492" y="369050"/>
                  </a:cubicBezTo>
                  <a:lnTo>
                    <a:pt x="233378" y="369050"/>
                  </a:lnTo>
                  <a:cubicBezTo>
                    <a:pt x="231849" y="361499"/>
                    <a:pt x="231079" y="353809"/>
                    <a:pt x="231068" y="346104"/>
                  </a:cubicBezTo>
                  <a:cubicBezTo>
                    <a:pt x="231089" y="306948"/>
                    <a:pt x="251134" y="270522"/>
                    <a:pt x="284197" y="249548"/>
                  </a:cubicBezTo>
                  <a:close/>
                  <a:moveTo>
                    <a:pt x="345796" y="277062"/>
                  </a:moveTo>
                  <a:cubicBezTo>
                    <a:pt x="307805" y="277031"/>
                    <a:pt x="276990" y="307805"/>
                    <a:pt x="276959" y="345796"/>
                  </a:cubicBezTo>
                  <a:cubicBezTo>
                    <a:pt x="276929" y="383787"/>
                    <a:pt x="307702" y="414602"/>
                    <a:pt x="345693" y="414633"/>
                  </a:cubicBezTo>
                  <a:cubicBezTo>
                    <a:pt x="383685" y="414658"/>
                    <a:pt x="414499" y="383890"/>
                    <a:pt x="414530" y="345899"/>
                  </a:cubicBezTo>
                  <a:cubicBezTo>
                    <a:pt x="414530" y="345863"/>
                    <a:pt x="414530" y="345832"/>
                    <a:pt x="414530" y="345796"/>
                  </a:cubicBezTo>
                  <a:cubicBezTo>
                    <a:pt x="414386" y="307898"/>
                    <a:pt x="383592" y="277262"/>
                    <a:pt x="345693" y="277319"/>
                  </a:cubicBezTo>
                  <a:close/>
                  <a:moveTo>
                    <a:pt x="371103" y="309196"/>
                  </a:moveTo>
                  <a:lnTo>
                    <a:pt x="338148" y="358424"/>
                  </a:lnTo>
                  <a:lnTo>
                    <a:pt x="318487" y="338404"/>
                  </a:lnTo>
                  <a:lnTo>
                    <a:pt x="301394" y="356987"/>
                  </a:lnTo>
                  <a:lnTo>
                    <a:pt x="338045" y="387273"/>
                  </a:lnTo>
                  <a:lnTo>
                    <a:pt x="389377" y="325058"/>
                  </a:lnTo>
                  <a:close/>
                </a:path>
              </a:pathLst>
            </a:custGeom>
            <a:gradFill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 w="51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948B8E2-DC2A-4D91-8221-472802ADE728}"/>
                </a:ext>
              </a:extLst>
            </p:cNvPr>
            <p:cNvSpPr/>
            <p:nvPr/>
          </p:nvSpPr>
          <p:spPr>
            <a:xfrm>
              <a:off x="5776440" y="2994482"/>
              <a:ext cx="670425" cy="583919"/>
            </a:xfrm>
            <a:custGeom>
              <a:avLst/>
              <a:gdLst>
                <a:gd name="connsiteX0" fmla="*/ 422589 w 477390"/>
                <a:gd name="connsiteY0" fmla="*/ 63212 h 415791"/>
                <a:gd name="connsiteX1" fmla="*/ 445432 w 477390"/>
                <a:gd name="connsiteY1" fmla="*/ 86157 h 415791"/>
                <a:gd name="connsiteX2" fmla="*/ 422487 w 477390"/>
                <a:gd name="connsiteY2" fmla="*/ 109000 h 415791"/>
                <a:gd name="connsiteX3" fmla="*/ 399644 w 477390"/>
                <a:gd name="connsiteY3" fmla="*/ 86106 h 415791"/>
                <a:gd name="connsiteX4" fmla="*/ 422538 w 477390"/>
                <a:gd name="connsiteY4" fmla="*/ 63212 h 415791"/>
                <a:gd name="connsiteX5" fmla="*/ 422589 w 477390"/>
                <a:gd name="connsiteY5" fmla="*/ 63212 h 415791"/>
                <a:gd name="connsiteX6" fmla="*/ 55922 w 477390"/>
                <a:gd name="connsiteY6" fmla="*/ 63212 h 415791"/>
                <a:gd name="connsiteX7" fmla="*/ 33028 w 477390"/>
                <a:gd name="connsiteY7" fmla="*/ 86106 h 415791"/>
                <a:gd name="connsiteX8" fmla="*/ 55922 w 477390"/>
                <a:gd name="connsiteY8" fmla="*/ 109000 h 415791"/>
                <a:gd name="connsiteX9" fmla="*/ 78817 w 477390"/>
                <a:gd name="connsiteY9" fmla="*/ 86106 h 415791"/>
                <a:gd name="connsiteX10" fmla="*/ 55922 w 477390"/>
                <a:gd name="connsiteY10" fmla="*/ 63212 h 415791"/>
                <a:gd name="connsiteX11" fmla="*/ 307964 w 477390"/>
                <a:gd name="connsiteY11" fmla="*/ 131946 h 415791"/>
                <a:gd name="connsiteX12" fmla="*/ 330910 w 477390"/>
                <a:gd name="connsiteY12" fmla="*/ 154891 h 415791"/>
                <a:gd name="connsiteX13" fmla="*/ 353855 w 477390"/>
                <a:gd name="connsiteY13" fmla="*/ 131946 h 415791"/>
                <a:gd name="connsiteX14" fmla="*/ 330910 w 477390"/>
                <a:gd name="connsiteY14" fmla="*/ 109000 h 415791"/>
                <a:gd name="connsiteX15" fmla="*/ 307964 w 477390"/>
                <a:gd name="connsiteY15" fmla="*/ 131946 h 415791"/>
                <a:gd name="connsiteX16" fmla="*/ 441428 w 477390"/>
                <a:gd name="connsiteY16" fmla="*/ 124297 h 415791"/>
                <a:gd name="connsiteX17" fmla="*/ 428390 w 477390"/>
                <a:gd name="connsiteY17" fmla="*/ 161975 h 415791"/>
                <a:gd name="connsiteX18" fmla="*/ 426285 w 477390"/>
                <a:gd name="connsiteY18" fmla="*/ 133229 h 415791"/>
                <a:gd name="connsiteX19" fmla="*/ 429930 w 477390"/>
                <a:gd name="connsiteY19" fmla="*/ 124297 h 415791"/>
                <a:gd name="connsiteX20" fmla="*/ 414530 w 477390"/>
                <a:gd name="connsiteY20" fmla="*/ 124297 h 415791"/>
                <a:gd name="connsiteX21" fmla="*/ 418175 w 477390"/>
                <a:gd name="connsiteY21" fmla="*/ 133229 h 415791"/>
                <a:gd name="connsiteX22" fmla="*/ 416070 w 477390"/>
                <a:gd name="connsiteY22" fmla="*/ 162078 h 415791"/>
                <a:gd name="connsiteX23" fmla="*/ 403083 w 477390"/>
                <a:gd name="connsiteY23" fmla="*/ 124297 h 415791"/>
                <a:gd name="connsiteX24" fmla="*/ 368690 w 477390"/>
                <a:gd name="connsiteY24" fmla="*/ 151041 h 415791"/>
                <a:gd name="connsiteX25" fmla="*/ 368690 w 477390"/>
                <a:gd name="connsiteY25" fmla="*/ 157304 h 415791"/>
                <a:gd name="connsiteX26" fmla="*/ 399490 w 477390"/>
                <a:gd name="connsiteY26" fmla="*/ 196881 h 415791"/>
                <a:gd name="connsiteX27" fmla="*/ 399490 w 477390"/>
                <a:gd name="connsiteY27" fmla="*/ 247546 h 415791"/>
                <a:gd name="connsiteX28" fmla="*/ 386759 w 477390"/>
                <a:gd name="connsiteY28" fmla="*/ 280963 h 415791"/>
                <a:gd name="connsiteX29" fmla="*/ 386759 w 477390"/>
                <a:gd name="connsiteY29" fmla="*/ 305090 h 415791"/>
                <a:gd name="connsiteX30" fmla="*/ 440289 w 477390"/>
                <a:gd name="connsiteY30" fmla="*/ 322876 h 415791"/>
                <a:gd name="connsiteX31" fmla="*/ 440299 w 477390"/>
                <a:gd name="connsiteY31" fmla="*/ 322902 h 415791"/>
                <a:gd name="connsiteX32" fmla="*/ 458111 w 477390"/>
                <a:gd name="connsiteY32" fmla="*/ 305090 h 415791"/>
                <a:gd name="connsiteX33" fmla="*/ 458111 w 477390"/>
                <a:gd name="connsiteY33" fmla="*/ 228450 h 415791"/>
                <a:gd name="connsiteX34" fmla="*/ 475924 w 477390"/>
                <a:gd name="connsiteY34" fmla="*/ 201706 h 415791"/>
                <a:gd name="connsiteX35" fmla="*/ 475924 w 477390"/>
                <a:gd name="connsiteY35" fmla="*/ 151041 h 415791"/>
                <a:gd name="connsiteX36" fmla="*/ 441685 w 477390"/>
                <a:gd name="connsiteY36" fmla="*/ 124297 h 415791"/>
                <a:gd name="connsiteX37" fmla="*/ 78560 w 477390"/>
                <a:gd name="connsiteY37" fmla="*/ 247495 h 415791"/>
                <a:gd name="connsiteX38" fmla="*/ 78560 w 477390"/>
                <a:gd name="connsiteY38" fmla="*/ 196830 h 415791"/>
                <a:gd name="connsiteX39" fmla="*/ 109103 w 477390"/>
                <a:gd name="connsiteY39" fmla="*/ 157252 h 415791"/>
                <a:gd name="connsiteX40" fmla="*/ 109103 w 477390"/>
                <a:gd name="connsiteY40" fmla="*/ 150990 h 415791"/>
                <a:gd name="connsiteX41" fmla="*/ 74761 w 477390"/>
                <a:gd name="connsiteY41" fmla="*/ 124246 h 415791"/>
                <a:gd name="connsiteX42" fmla="*/ 61723 w 477390"/>
                <a:gd name="connsiteY42" fmla="*/ 162026 h 415791"/>
                <a:gd name="connsiteX43" fmla="*/ 59618 w 477390"/>
                <a:gd name="connsiteY43" fmla="*/ 133178 h 415791"/>
                <a:gd name="connsiteX44" fmla="*/ 63314 w 477390"/>
                <a:gd name="connsiteY44" fmla="*/ 124246 h 415791"/>
                <a:gd name="connsiteX45" fmla="*/ 47915 w 477390"/>
                <a:gd name="connsiteY45" fmla="*/ 124246 h 415791"/>
                <a:gd name="connsiteX46" fmla="*/ 51611 w 477390"/>
                <a:gd name="connsiteY46" fmla="*/ 133178 h 415791"/>
                <a:gd name="connsiteX47" fmla="*/ 49454 w 477390"/>
                <a:gd name="connsiteY47" fmla="*/ 161924 h 415791"/>
                <a:gd name="connsiteX48" fmla="*/ 36467 w 477390"/>
                <a:gd name="connsiteY48" fmla="*/ 124246 h 415791"/>
                <a:gd name="connsiteX49" fmla="*/ 2075 w 477390"/>
                <a:gd name="connsiteY49" fmla="*/ 150990 h 415791"/>
                <a:gd name="connsiteX50" fmla="*/ 2075 w 477390"/>
                <a:gd name="connsiteY50" fmla="*/ 201655 h 415791"/>
                <a:gd name="connsiteX51" fmla="*/ 19887 w 477390"/>
                <a:gd name="connsiteY51" fmla="*/ 228399 h 415791"/>
                <a:gd name="connsiteX52" fmla="*/ 19887 w 477390"/>
                <a:gd name="connsiteY52" fmla="*/ 305038 h 415791"/>
                <a:gd name="connsiteX53" fmla="*/ 73375 w 477390"/>
                <a:gd name="connsiteY53" fmla="*/ 322851 h 415791"/>
                <a:gd name="connsiteX54" fmla="*/ 91188 w 477390"/>
                <a:gd name="connsiteY54" fmla="*/ 305038 h 415791"/>
                <a:gd name="connsiteX55" fmla="*/ 91188 w 477390"/>
                <a:gd name="connsiteY55" fmla="*/ 280912 h 415791"/>
                <a:gd name="connsiteX56" fmla="*/ 78817 w 477390"/>
                <a:gd name="connsiteY56" fmla="*/ 247546 h 415791"/>
                <a:gd name="connsiteX57" fmla="*/ 147345 w 477390"/>
                <a:gd name="connsiteY57" fmla="*/ 108897 h 415791"/>
                <a:gd name="connsiteX58" fmla="*/ 124348 w 477390"/>
                <a:gd name="connsiteY58" fmla="*/ 131792 h 415791"/>
                <a:gd name="connsiteX59" fmla="*/ 147242 w 477390"/>
                <a:gd name="connsiteY59" fmla="*/ 154789 h 415791"/>
                <a:gd name="connsiteX60" fmla="*/ 170240 w 477390"/>
                <a:gd name="connsiteY60" fmla="*/ 131894 h 415791"/>
                <a:gd name="connsiteX61" fmla="*/ 170240 w 477390"/>
                <a:gd name="connsiteY61" fmla="*/ 131843 h 415791"/>
                <a:gd name="connsiteX62" fmla="*/ 147705 w 477390"/>
                <a:gd name="connsiteY62" fmla="*/ 109000 h 415791"/>
                <a:gd name="connsiteX63" fmla="*/ 350005 w 477390"/>
                <a:gd name="connsiteY63" fmla="*/ 170137 h 415791"/>
                <a:gd name="connsiteX64" fmla="*/ 336967 w 477390"/>
                <a:gd name="connsiteY64" fmla="*/ 207815 h 415791"/>
                <a:gd name="connsiteX65" fmla="*/ 334862 w 477390"/>
                <a:gd name="connsiteY65" fmla="*/ 179069 h 415791"/>
                <a:gd name="connsiteX66" fmla="*/ 338558 w 477390"/>
                <a:gd name="connsiteY66" fmla="*/ 170137 h 415791"/>
                <a:gd name="connsiteX67" fmla="*/ 323158 w 477390"/>
                <a:gd name="connsiteY67" fmla="*/ 170137 h 415791"/>
                <a:gd name="connsiteX68" fmla="*/ 326855 w 477390"/>
                <a:gd name="connsiteY68" fmla="*/ 179069 h 415791"/>
                <a:gd name="connsiteX69" fmla="*/ 324698 w 477390"/>
                <a:gd name="connsiteY69" fmla="*/ 207917 h 415791"/>
                <a:gd name="connsiteX70" fmla="*/ 311968 w 477390"/>
                <a:gd name="connsiteY70" fmla="*/ 170137 h 415791"/>
                <a:gd name="connsiteX71" fmla="*/ 277575 w 477390"/>
                <a:gd name="connsiteY71" fmla="*/ 196881 h 415791"/>
                <a:gd name="connsiteX72" fmla="*/ 277575 w 477390"/>
                <a:gd name="connsiteY72" fmla="*/ 203144 h 415791"/>
                <a:gd name="connsiteX73" fmla="*/ 308375 w 477390"/>
                <a:gd name="connsiteY73" fmla="*/ 242721 h 415791"/>
                <a:gd name="connsiteX74" fmla="*/ 308375 w 477390"/>
                <a:gd name="connsiteY74" fmla="*/ 293334 h 415791"/>
                <a:gd name="connsiteX75" fmla="*/ 295644 w 477390"/>
                <a:gd name="connsiteY75" fmla="*/ 326752 h 415791"/>
                <a:gd name="connsiteX76" fmla="*/ 295644 w 477390"/>
                <a:gd name="connsiteY76" fmla="*/ 350827 h 415791"/>
                <a:gd name="connsiteX77" fmla="*/ 349097 w 477390"/>
                <a:gd name="connsiteY77" fmla="*/ 368613 h 415791"/>
                <a:gd name="connsiteX78" fmla="*/ 349133 w 477390"/>
                <a:gd name="connsiteY78" fmla="*/ 368690 h 415791"/>
                <a:gd name="connsiteX79" fmla="*/ 366945 w 477390"/>
                <a:gd name="connsiteY79" fmla="*/ 350878 h 415791"/>
                <a:gd name="connsiteX80" fmla="*/ 366945 w 477390"/>
                <a:gd name="connsiteY80" fmla="*/ 350827 h 415791"/>
                <a:gd name="connsiteX81" fmla="*/ 366945 w 477390"/>
                <a:gd name="connsiteY81" fmla="*/ 274290 h 415791"/>
                <a:gd name="connsiteX82" fmla="*/ 384757 w 477390"/>
                <a:gd name="connsiteY82" fmla="*/ 247546 h 415791"/>
                <a:gd name="connsiteX83" fmla="*/ 384757 w 477390"/>
                <a:gd name="connsiteY83" fmla="*/ 196881 h 415791"/>
                <a:gd name="connsiteX84" fmla="*/ 350005 w 477390"/>
                <a:gd name="connsiteY84" fmla="*/ 170137 h 415791"/>
                <a:gd name="connsiteX85" fmla="*/ 170342 w 477390"/>
                <a:gd name="connsiteY85" fmla="*/ 293334 h 415791"/>
                <a:gd name="connsiteX86" fmla="*/ 170342 w 477390"/>
                <a:gd name="connsiteY86" fmla="*/ 242669 h 415791"/>
                <a:gd name="connsiteX87" fmla="*/ 200885 w 477390"/>
                <a:gd name="connsiteY87" fmla="*/ 203092 h 415791"/>
                <a:gd name="connsiteX88" fmla="*/ 200885 w 477390"/>
                <a:gd name="connsiteY88" fmla="*/ 196830 h 415791"/>
                <a:gd name="connsiteX89" fmla="*/ 166492 w 477390"/>
                <a:gd name="connsiteY89" fmla="*/ 170085 h 415791"/>
                <a:gd name="connsiteX90" fmla="*/ 153505 w 477390"/>
                <a:gd name="connsiteY90" fmla="*/ 207866 h 415791"/>
                <a:gd name="connsiteX91" fmla="*/ 151400 w 477390"/>
                <a:gd name="connsiteY91" fmla="*/ 179017 h 415791"/>
                <a:gd name="connsiteX92" fmla="*/ 155045 w 477390"/>
                <a:gd name="connsiteY92" fmla="*/ 170085 h 415791"/>
                <a:gd name="connsiteX93" fmla="*/ 139645 w 477390"/>
                <a:gd name="connsiteY93" fmla="*/ 170085 h 415791"/>
                <a:gd name="connsiteX94" fmla="*/ 143290 w 477390"/>
                <a:gd name="connsiteY94" fmla="*/ 179017 h 415791"/>
                <a:gd name="connsiteX95" fmla="*/ 141185 w 477390"/>
                <a:gd name="connsiteY95" fmla="*/ 207763 h 415791"/>
                <a:gd name="connsiteX96" fmla="*/ 128147 w 477390"/>
                <a:gd name="connsiteY96" fmla="*/ 170085 h 415791"/>
                <a:gd name="connsiteX97" fmla="*/ 93806 w 477390"/>
                <a:gd name="connsiteY97" fmla="*/ 196830 h 415791"/>
                <a:gd name="connsiteX98" fmla="*/ 93806 w 477390"/>
                <a:gd name="connsiteY98" fmla="*/ 247495 h 415791"/>
                <a:gd name="connsiteX99" fmla="*/ 111618 w 477390"/>
                <a:gd name="connsiteY99" fmla="*/ 274239 h 415791"/>
                <a:gd name="connsiteX100" fmla="*/ 111618 w 477390"/>
                <a:gd name="connsiteY100" fmla="*/ 350827 h 415791"/>
                <a:gd name="connsiteX101" fmla="*/ 165070 w 477390"/>
                <a:gd name="connsiteY101" fmla="*/ 368613 h 415791"/>
                <a:gd name="connsiteX102" fmla="*/ 165106 w 477390"/>
                <a:gd name="connsiteY102" fmla="*/ 368690 h 415791"/>
                <a:gd name="connsiteX103" fmla="*/ 182918 w 477390"/>
                <a:gd name="connsiteY103" fmla="*/ 350878 h 415791"/>
                <a:gd name="connsiteX104" fmla="*/ 182918 w 477390"/>
                <a:gd name="connsiteY104" fmla="*/ 350827 h 415791"/>
                <a:gd name="connsiteX105" fmla="*/ 182918 w 477390"/>
                <a:gd name="connsiteY105" fmla="*/ 326752 h 415791"/>
                <a:gd name="connsiteX106" fmla="*/ 170496 w 477390"/>
                <a:gd name="connsiteY106" fmla="*/ 293334 h 415791"/>
                <a:gd name="connsiteX107" fmla="*/ 216182 w 477390"/>
                <a:gd name="connsiteY107" fmla="*/ 177734 h 415791"/>
                <a:gd name="connsiteX108" fmla="*/ 239127 w 477390"/>
                <a:gd name="connsiteY108" fmla="*/ 200680 h 415791"/>
                <a:gd name="connsiteX109" fmla="*/ 262073 w 477390"/>
                <a:gd name="connsiteY109" fmla="*/ 177734 h 415791"/>
                <a:gd name="connsiteX110" fmla="*/ 239127 w 477390"/>
                <a:gd name="connsiteY110" fmla="*/ 154789 h 415791"/>
                <a:gd name="connsiteX111" fmla="*/ 239076 w 477390"/>
                <a:gd name="connsiteY111" fmla="*/ 154789 h 415791"/>
                <a:gd name="connsiteX112" fmla="*/ 216336 w 477390"/>
                <a:gd name="connsiteY112" fmla="*/ 177785 h 415791"/>
                <a:gd name="connsiteX113" fmla="*/ 239076 w 477390"/>
                <a:gd name="connsiteY113" fmla="*/ 78406 h 415791"/>
                <a:gd name="connsiteX114" fmla="*/ 262073 w 477390"/>
                <a:gd name="connsiteY114" fmla="*/ 101300 h 415791"/>
                <a:gd name="connsiteX115" fmla="*/ 239179 w 477390"/>
                <a:gd name="connsiteY115" fmla="*/ 124297 h 415791"/>
                <a:gd name="connsiteX116" fmla="*/ 216182 w 477390"/>
                <a:gd name="connsiteY116" fmla="*/ 101403 h 415791"/>
                <a:gd name="connsiteX117" fmla="*/ 216182 w 477390"/>
                <a:gd name="connsiteY117" fmla="*/ 101352 h 415791"/>
                <a:gd name="connsiteX118" fmla="*/ 239179 w 477390"/>
                <a:gd name="connsiteY118" fmla="*/ 78457 h 415791"/>
                <a:gd name="connsiteX119" fmla="*/ 239230 w 477390"/>
                <a:gd name="connsiteY119" fmla="*/ 78457 h 415791"/>
                <a:gd name="connsiteX120" fmla="*/ 147705 w 477390"/>
                <a:gd name="connsiteY120" fmla="*/ 32617 h 415791"/>
                <a:gd name="connsiteX121" fmla="*/ 170650 w 477390"/>
                <a:gd name="connsiteY121" fmla="*/ 55563 h 415791"/>
                <a:gd name="connsiteX122" fmla="*/ 147705 w 477390"/>
                <a:gd name="connsiteY122" fmla="*/ 78509 h 415791"/>
                <a:gd name="connsiteX123" fmla="*/ 124759 w 477390"/>
                <a:gd name="connsiteY123" fmla="*/ 55563 h 415791"/>
                <a:gd name="connsiteX124" fmla="*/ 147705 w 477390"/>
                <a:gd name="connsiteY124" fmla="*/ 32617 h 415791"/>
                <a:gd name="connsiteX125" fmla="*/ 331012 w 477390"/>
                <a:gd name="connsiteY125" fmla="*/ 32617 h 415791"/>
                <a:gd name="connsiteX126" fmla="*/ 353958 w 477390"/>
                <a:gd name="connsiteY126" fmla="*/ 55563 h 415791"/>
                <a:gd name="connsiteX127" fmla="*/ 331012 w 477390"/>
                <a:gd name="connsiteY127" fmla="*/ 78509 h 415791"/>
                <a:gd name="connsiteX128" fmla="*/ 308067 w 477390"/>
                <a:gd name="connsiteY128" fmla="*/ 55563 h 415791"/>
                <a:gd name="connsiteX129" fmla="*/ 330910 w 477390"/>
                <a:gd name="connsiteY129" fmla="*/ 32617 h 415791"/>
                <a:gd name="connsiteX130" fmla="*/ 239333 w 477390"/>
                <a:gd name="connsiteY130" fmla="*/ 2075 h 415791"/>
                <a:gd name="connsiteX131" fmla="*/ 262330 w 477390"/>
                <a:gd name="connsiteY131" fmla="*/ 24969 h 415791"/>
                <a:gd name="connsiteX132" fmla="*/ 239435 w 477390"/>
                <a:gd name="connsiteY132" fmla="*/ 47966 h 415791"/>
                <a:gd name="connsiteX133" fmla="*/ 216439 w 477390"/>
                <a:gd name="connsiteY133" fmla="*/ 25072 h 415791"/>
                <a:gd name="connsiteX134" fmla="*/ 216439 w 477390"/>
                <a:gd name="connsiteY134" fmla="*/ 25020 h 415791"/>
                <a:gd name="connsiteX135" fmla="*/ 239230 w 477390"/>
                <a:gd name="connsiteY135" fmla="*/ 2075 h 415791"/>
                <a:gd name="connsiteX136" fmla="*/ 258428 w 477390"/>
                <a:gd name="connsiteY136" fmla="*/ 215977 h 415791"/>
                <a:gd name="connsiteX137" fmla="*/ 245441 w 477390"/>
                <a:gd name="connsiteY137" fmla="*/ 253655 h 415791"/>
                <a:gd name="connsiteX138" fmla="*/ 243337 w 477390"/>
                <a:gd name="connsiteY138" fmla="*/ 224857 h 415791"/>
                <a:gd name="connsiteX139" fmla="*/ 246981 w 477390"/>
                <a:gd name="connsiteY139" fmla="*/ 215977 h 415791"/>
                <a:gd name="connsiteX140" fmla="*/ 231582 w 477390"/>
                <a:gd name="connsiteY140" fmla="*/ 215977 h 415791"/>
                <a:gd name="connsiteX141" fmla="*/ 235278 w 477390"/>
                <a:gd name="connsiteY141" fmla="*/ 224857 h 415791"/>
                <a:gd name="connsiteX142" fmla="*/ 233173 w 477390"/>
                <a:gd name="connsiteY142" fmla="*/ 253757 h 415791"/>
                <a:gd name="connsiteX143" fmla="*/ 220134 w 477390"/>
                <a:gd name="connsiteY143" fmla="*/ 215977 h 415791"/>
                <a:gd name="connsiteX144" fmla="*/ 185793 w 477390"/>
                <a:gd name="connsiteY144" fmla="*/ 242721 h 415791"/>
                <a:gd name="connsiteX145" fmla="*/ 185793 w 477390"/>
                <a:gd name="connsiteY145" fmla="*/ 293334 h 415791"/>
                <a:gd name="connsiteX146" fmla="*/ 203606 w 477390"/>
                <a:gd name="connsiteY146" fmla="*/ 320079 h 415791"/>
                <a:gd name="connsiteX147" fmla="*/ 203606 w 477390"/>
                <a:gd name="connsiteY147" fmla="*/ 396666 h 415791"/>
                <a:gd name="connsiteX148" fmla="*/ 256991 w 477390"/>
                <a:gd name="connsiteY148" fmla="*/ 414427 h 415791"/>
                <a:gd name="connsiteX149" fmla="*/ 257042 w 477390"/>
                <a:gd name="connsiteY149" fmla="*/ 414530 h 415791"/>
                <a:gd name="connsiteX150" fmla="*/ 274906 w 477390"/>
                <a:gd name="connsiteY150" fmla="*/ 396666 h 415791"/>
                <a:gd name="connsiteX151" fmla="*/ 274906 w 477390"/>
                <a:gd name="connsiteY151" fmla="*/ 320130 h 415791"/>
                <a:gd name="connsiteX152" fmla="*/ 292718 w 477390"/>
                <a:gd name="connsiteY152" fmla="*/ 293386 h 415791"/>
                <a:gd name="connsiteX153" fmla="*/ 292718 w 477390"/>
                <a:gd name="connsiteY153" fmla="*/ 242721 h 415791"/>
                <a:gd name="connsiteX154" fmla="*/ 258326 w 477390"/>
                <a:gd name="connsiteY154" fmla="*/ 215977 h 41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477390" h="415791">
                  <a:moveTo>
                    <a:pt x="422589" y="63212"/>
                  </a:moveTo>
                  <a:cubicBezTo>
                    <a:pt x="435232" y="63242"/>
                    <a:pt x="445458" y="73514"/>
                    <a:pt x="445432" y="86157"/>
                  </a:cubicBezTo>
                  <a:cubicBezTo>
                    <a:pt x="445406" y="98800"/>
                    <a:pt x="435130" y="109031"/>
                    <a:pt x="422487" y="109000"/>
                  </a:cubicBezTo>
                  <a:cubicBezTo>
                    <a:pt x="409864" y="108969"/>
                    <a:pt x="399644" y="98728"/>
                    <a:pt x="399644" y="86106"/>
                  </a:cubicBezTo>
                  <a:cubicBezTo>
                    <a:pt x="399644" y="73463"/>
                    <a:pt x="409895" y="63212"/>
                    <a:pt x="422538" y="63212"/>
                  </a:cubicBezTo>
                  <a:cubicBezTo>
                    <a:pt x="422553" y="63212"/>
                    <a:pt x="422574" y="63212"/>
                    <a:pt x="422589" y="63212"/>
                  </a:cubicBezTo>
                  <a:close/>
                  <a:moveTo>
                    <a:pt x="55922" y="63212"/>
                  </a:moveTo>
                  <a:cubicBezTo>
                    <a:pt x="43279" y="63212"/>
                    <a:pt x="33028" y="73463"/>
                    <a:pt x="33028" y="86106"/>
                  </a:cubicBezTo>
                  <a:cubicBezTo>
                    <a:pt x="33028" y="98749"/>
                    <a:pt x="43279" y="109000"/>
                    <a:pt x="55922" y="109000"/>
                  </a:cubicBezTo>
                  <a:cubicBezTo>
                    <a:pt x="68566" y="109000"/>
                    <a:pt x="78817" y="98749"/>
                    <a:pt x="78817" y="86106"/>
                  </a:cubicBezTo>
                  <a:cubicBezTo>
                    <a:pt x="78791" y="73473"/>
                    <a:pt x="68555" y="63242"/>
                    <a:pt x="55922" y="63212"/>
                  </a:cubicBezTo>
                  <a:close/>
                  <a:moveTo>
                    <a:pt x="307964" y="131946"/>
                  </a:moveTo>
                  <a:cubicBezTo>
                    <a:pt x="307964" y="144620"/>
                    <a:pt x="318236" y="154891"/>
                    <a:pt x="330910" y="154891"/>
                  </a:cubicBezTo>
                  <a:cubicBezTo>
                    <a:pt x="343584" y="154891"/>
                    <a:pt x="353855" y="144620"/>
                    <a:pt x="353855" y="131946"/>
                  </a:cubicBezTo>
                  <a:cubicBezTo>
                    <a:pt x="353855" y="119272"/>
                    <a:pt x="343584" y="109000"/>
                    <a:pt x="330910" y="109000"/>
                  </a:cubicBezTo>
                  <a:cubicBezTo>
                    <a:pt x="318236" y="109000"/>
                    <a:pt x="307964" y="119272"/>
                    <a:pt x="307964" y="131946"/>
                  </a:cubicBezTo>
                  <a:close/>
                  <a:moveTo>
                    <a:pt x="441428" y="124297"/>
                  </a:moveTo>
                  <a:cubicBezTo>
                    <a:pt x="439164" y="137484"/>
                    <a:pt x="434760" y="150210"/>
                    <a:pt x="428390" y="161975"/>
                  </a:cubicBezTo>
                  <a:cubicBezTo>
                    <a:pt x="428030" y="151709"/>
                    <a:pt x="427312" y="149963"/>
                    <a:pt x="426285" y="133229"/>
                  </a:cubicBezTo>
                  <a:cubicBezTo>
                    <a:pt x="428287" y="130637"/>
                    <a:pt x="429545" y="127552"/>
                    <a:pt x="429930" y="124297"/>
                  </a:cubicBezTo>
                  <a:lnTo>
                    <a:pt x="414530" y="124297"/>
                  </a:lnTo>
                  <a:cubicBezTo>
                    <a:pt x="414915" y="127552"/>
                    <a:pt x="416173" y="130637"/>
                    <a:pt x="418175" y="133229"/>
                  </a:cubicBezTo>
                  <a:cubicBezTo>
                    <a:pt x="417148" y="149963"/>
                    <a:pt x="416429" y="151914"/>
                    <a:pt x="416070" y="162078"/>
                  </a:cubicBezTo>
                  <a:cubicBezTo>
                    <a:pt x="409700" y="150281"/>
                    <a:pt x="405316" y="137515"/>
                    <a:pt x="403083" y="124297"/>
                  </a:cubicBezTo>
                  <a:cubicBezTo>
                    <a:pt x="393227" y="124297"/>
                    <a:pt x="368690" y="125324"/>
                    <a:pt x="368690" y="151041"/>
                  </a:cubicBezTo>
                  <a:lnTo>
                    <a:pt x="368690" y="157304"/>
                  </a:lnTo>
                  <a:cubicBezTo>
                    <a:pt x="387247" y="161200"/>
                    <a:pt x="400270" y="177934"/>
                    <a:pt x="399490" y="196881"/>
                  </a:cubicBezTo>
                  <a:lnTo>
                    <a:pt x="399490" y="247546"/>
                  </a:lnTo>
                  <a:cubicBezTo>
                    <a:pt x="400265" y="259999"/>
                    <a:pt x="395624" y="272180"/>
                    <a:pt x="386759" y="280963"/>
                  </a:cubicBezTo>
                  <a:lnTo>
                    <a:pt x="386759" y="305090"/>
                  </a:lnTo>
                  <a:cubicBezTo>
                    <a:pt x="406450" y="295218"/>
                    <a:pt x="430417" y="303185"/>
                    <a:pt x="440289" y="322876"/>
                  </a:cubicBezTo>
                  <a:cubicBezTo>
                    <a:pt x="440289" y="322886"/>
                    <a:pt x="440294" y="322892"/>
                    <a:pt x="440299" y="322902"/>
                  </a:cubicBezTo>
                  <a:cubicBezTo>
                    <a:pt x="450134" y="322902"/>
                    <a:pt x="458111" y="314925"/>
                    <a:pt x="458111" y="305090"/>
                  </a:cubicBezTo>
                  <a:lnTo>
                    <a:pt x="458111" y="228450"/>
                  </a:lnTo>
                  <a:cubicBezTo>
                    <a:pt x="458111" y="228450"/>
                    <a:pt x="475924" y="228450"/>
                    <a:pt x="475924" y="201706"/>
                  </a:cubicBezTo>
                  <a:lnTo>
                    <a:pt x="475924" y="151041"/>
                  </a:lnTo>
                  <a:cubicBezTo>
                    <a:pt x="476232" y="125324"/>
                    <a:pt x="451489" y="124348"/>
                    <a:pt x="441685" y="124297"/>
                  </a:cubicBezTo>
                  <a:close/>
                  <a:moveTo>
                    <a:pt x="78560" y="247495"/>
                  </a:moveTo>
                  <a:lnTo>
                    <a:pt x="78560" y="196830"/>
                  </a:lnTo>
                  <a:cubicBezTo>
                    <a:pt x="77780" y="177970"/>
                    <a:pt x="90659" y="161277"/>
                    <a:pt x="109103" y="157252"/>
                  </a:cubicBezTo>
                  <a:lnTo>
                    <a:pt x="109103" y="150990"/>
                  </a:lnTo>
                  <a:cubicBezTo>
                    <a:pt x="109103" y="125324"/>
                    <a:pt x="84566" y="124297"/>
                    <a:pt x="74761" y="124246"/>
                  </a:cubicBezTo>
                  <a:cubicBezTo>
                    <a:pt x="72493" y="137464"/>
                    <a:pt x="68088" y="150225"/>
                    <a:pt x="61723" y="162026"/>
                  </a:cubicBezTo>
                  <a:cubicBezTo>
                    <a:pt x="61364" y="151760"/>
                    <a:pt x="60645" y="149912"/>
                    <a:pt x="59618" y="133178"/>
                  </a:cubicBezTo>
                  <a:cubicBezTo>
                    <a:pt x="61641" y="130596"/>
                    <a:pt x="62924" y="127505"/>
                    <a:pt x="63314" y="124246"/>
                  </a:cubicBezTo>
                  <a:lnTo>
                    <a:pt x="47915" y="124246"/>
                  </a:lnTo>
                  <a:cubicBezTo>
                    <a:pt x="48310" y="127505"/>
                    <a:pt x="49588" y="130596"/>
                    <a:pt x="51611" y="133178"/>
                  </a:cubicBezTo>
                  <a:cubicBezTo>
                    <a:pt x="50533" y="149912"/>
                    <a:pt x="49814" y="151863"/>
                    <a:pt x="49454" y="161924"/>
                  </a:cubicBezTo>
                  <a:cubicBezTo>
                    <a:pt x="43084" y="150163"/>
                    <a:pt x="38695" y="137433"/>
                    <a:pt x="36467" y="124246"/>
                  </a:cubicBezTo>
                  <a:cubicBezTo>
                    <a:pt x="26611" y="124246"/>
                    <a:pt x="2075" y="125272"/>
                    <a:pt x="2075" y="150990"/>
                  </a:cubicBezTo>
                  <a:lnTo>
                    <a:pt x="2075" y="201655"/>
                  </a:lnTo>
                  <a:cubicBezTo>
                    <a:pt x="2075" y="228399"/>
                    <a:pt x="19887" y="228399"/>
                    <a:pt x="19887" y="228399"/>
                  </a:cubicBezTo>
                  <a:lnTo>
                    <a:pt x="19887" y="305038"/>
                  </a:lnTo>
                  <a:cubicBezTo>
                    <a:pt x="39578" y="295198"/>
                    <a:pt x="63514" y="303170"/>
                    <a:pt x="73375" y="322851"/>
                  </a:cubicBezTo>
                  <a:cubicBezTo>
                    <a:pt x="83210" y="322851"/>
                    <a:pt x="91188" y="314874"/>
                    <a:pt x="91188" y="305038"/>
                  </a:cubicBezTo>
                  <a:lnTo>
                    <a:pt x="91188" y="280912"/>
                  </a:lnTo>
                  <a:cubicBezTo>
                    <a:pt x="82471" y="272078"/>
                    <a:pt x="77964" y="259927"/>
                    <a:pt x="78817" y="247546"/>
                  </a:cubicBezTo>
                  <a:close/>
                  <a:moveTo>
                    <a:pt x="147345" y="108897"/>
                  </a:moveTo>
                  <a:cubicBezTo>
                    <a:pt x="134671" y="108867"/>
                    <a:pt x="124379" y="119118"/>
                    <a:pt x="124348" y="131792"/>
                  </a:cubicBezTo>
                  <a:cubicBezTo>
                    <a:pt x="124323" y="144466"/>
                    <a:pt x="134569" y="154758"/>
                    <a:pt x="147242" y="154789"/>
                  </a:cubicBezTo>
                  <a:cubicBezTo>
                    <a:pt x="159917" y="154819"/>
                    <a:pt x="170209" y="144568"/>
                    <a:pt x="170240" y="131894"/>
                  </a:cubicBezTo>
                  <a:cubicBezTo>
                    <a:pt x="170240" y="131879"/>
                    <a:pt x="170240" y="131858"/>
                    <a:pt x="170240" y="131843"/>
                  </a:cubicBezTo>
                  <a:cubicBezTo>
                    <a:pt x="170183" y="119369"/>
                    <a:pt x="160178" y="109221"/>
                    <a:pt x="147705" y="109000"/>
                  </a:cubicBezTo>
                  <a:close/>
                  <a:moveTo>
                    <a:pt x="350005" y="170137"/>
                  </a:moveTo>
                  <a:cubicBezTo>
                    <a:pt x="347762" y="183329"/>
                    <a:pt x="343358" y="196060"/>
                    <a:pt x="336967" y="207815"/>
                  </a:cubicBezTo>
                  <a:cubicBezTo>
                    <a:pt x="336608" y="197548"/>
                    <a:pt x="335940" y="195752"/>
                    <a:pt x="334862" y="179069"/>
                  </a:cubicBezTo>
                  <a:cubicBezTo>
                    <a:pt x="336885" y="176487"/>
                    <a:pt x="338168" y="173397"/>
                    <a:pt x="338558" y="170137"/>
                  </a:cubicBezTo>
                  <a:lnTo>
                    <a:pt x="323158" y="170137"/>
                  </a:lnTo>
                  <a:cubicBezTo>
                    <a:pt x="323554" y="173397"/>
                    <a:pt x="324832" y="176487"/>
                    <a:pt x="326855" y="179069"/>
                  </a:cubicBezTo>
                  <a:cubicBezTo>
                    <a:pt x="325776" y="195803"/>
                    <a:pt x="325109" y="197754"/>
                    <a:pt x="324698" y="207917"/>
                  </a:cubicBezTo>
                  <a:cubicBezTo>
                    <a:pt x="318441" y="196096"/>
                    <a:pt x="314139" y="183334"/>
                    <a:pt x="311968" y="170137"/>
                  </a:cubicBezTo>
                  <a:cubicBezTo>
                    <a:pt x="302164" y="170137"/>
                    <a:pt x="277575" y="171164"/>
                    <a:pt x="277575" y="196881"/>
                  </a:cubicBezTo>
                  <a:lnTo>
                    <a:pt x="277575" y="203144"/>
                  </a:lnTo>
                  <a:cubicBezTo>
                    <a:pt x="296142" y="207019"/>
                    <a:pt x="309176" y="223769"/>
                    <a:pt x="308375" y="242721"/>
                  </a:cubicBezTo>
                  <a:lnTo>
                    <a:pt x="308375" y="293334"/>
                  </a:lnTo>
                  <a:cubicBezTo>
                    <a:pt x="309171" y="305793"/>
                    <a:pt x="304525" y="317979"/>
                    <a:pt x="295644" y="326752"/>
                  </a:cubicBezTo>
                  <a:lnTo>
                    <a:pt x="295644" y="350827"/>
                  </a:lnTo>
                  <a:cubicBezTo>
                    <a:pt x="315315" y="340981"/>
                    <a:pt x="339246" y="348943"/>
                    <a:pt x="349097" y="368613"/>
                  </a:cubicBezTo>
                  <a:cubicBezTo>
                    <a:pt x="349107" y="368639"/>
                    <a:pt x="349122" y="368665"/>
                    <a:pt x="349133" y="368690"/>
                  </a:cubicBezTo>
                  <a:cubicBezTo>
                    <a:pt x="358968" y="368690"/>
                    <a:pt x="366945" y="360713"/>
                    <a:pt x="366945" y="350878"/>
                  </a:cubicBezTo>
                  <a:cubicBezTo>
                    <a:pt x="366945" y="350863"/>
                    <a:pt x="366945" y="350842"/>
                    <a:pt x="366945" y="350827"/>
                  </a:cubicBezTo>
                  <a:lnTo>
                    <a:pt x="366945" y="274290"/>
                  </a:lnTo>
                  <a:cubicBezTo>
                    <a:pt x="366945" y="274290"/>
                    <a:pt x="384757" y="274290"/>
                    <a:pt x="384757" y="247546"/>
                  </a:cubicBezTo>
                  <a:lnTo>
                    <a:pt x="384757" y="196881"/>
                  </a:lnTo>
                  <a:cubicBezTo>
                    <a:pt x="384347" y="171164"/>
                    <a:pt x="359861" y="170137"/>
                    <a:pt x="350005" y="170137"/>
                  </a:cubicBezTo>
                  <a:close/>
                  <a:moveTo>
                    <a:pt x="170342" y="293334"/>
                  </a:moveTo>
                  <a:lnTo>
                    <a:pt x="170342" y="242669"/>
                  </a:lnTo>
                  <a:cubicBezTo>
                    <a:pt x="169516" y="223795"/>
                    <a:pt x="182421" y="207076"/>
                    <a:pt x="200885" y="203092"/>
                  </a:cubicBezTo>
                  <a:lnTo>
                    <a:pt x="200885" y="196830"/>
                  </a:lnTo>
                  <a:cubicBezTo>
                    <a:pt x="200885" y="171164"/>
                    <a:pt x="176348" y="170137"/>
                    <a:pt x="166492" y="170085"/>
                  </a:cubicBezTo>
                  <a:cubicBezTo>
                    <a:pt x="164259" y="183304"/>
                    <a:pt x="159875" y="196070"/>
                    <a:pt x="153505" y="207866"/>
                  </a:cubicBezTo>
                  <a:cubicBezTo>
                    <a:pt x="153146" y="197600"/>
                    <a:pt x="152427" y="195752"/>
                    <a:pt x="151400" y="179017"/>
                  </a:cubicBezTo>
                  <a:cubicBezTo>
                    <a:pt x="153402" y="176425"/>
                    <a:pt x="154660" y="173340"/>
                    <a:pt x="155045" y="170085"/>
                  </a:cubicBezTo>
                  <a:lnTo>
                    <a:pt x="139645" y="170085"/>
                  </a:lnTo>
                  <a:cubicBezTo>
                    <a:pt x="140030" y="173340"/>
                    <a:pt x="141288" y="176425"/>
                    <a:pt x="143290" y="179017"/>
                  </a:cubicBezTo>
                  <a:cubicBezTo>
                    <a:pt x="142263" y="195700"/>
                    <a:pt x="141545" y="197702"/>
                    <a:pt x="141185" y="207763"/>
                  </a:cubicBezTo>
                  <a:cubicBezTo>
                    <a:pt x="134815" y="195998"/>
                    <a:pt x="130411" y="183273"/>
                    <a:pt x="128147" y="170085"/>
                  </a:cubicBezTo>
                  <a:cubicBezTo>
                    <a:pt x="118343" y="170085"/>
                    <a:pt x="93806" y="171112"/>
                    <a:pt x="93806" y="196830"/>
                  </a:cubicBezTo>
                  <a:lnTo>
                    <a:pt x="93806" y="247495"/>
                  </a:lnTo>
                  <a:cubicBezTo>
                    <a:pt x="93806" y="274239"/>
                    <a:pt x="111618" y="274239"/>
                    <a:pt x="111618" y="274239"/>
                  </a:cubicBezTo>
                  <a:lnTo>
                    <a:pt x="111618" y="350827"/>
                  </a:lnTo>
                  <a:cubicBezTo>
                    <a:pt x="131289" y="340981"/>
                    <a:pt x="155220" y="348943"/>
                    <a:pt x="165070" y="368613"/>
                  </a:cubicBezTo>
                  <a:cubicBezTo>
                    <a:pt x="165081" y="368639"/>
                    <a:pt x="165096" y="368665"/>
                    <a:pt x="165106" y="368690"/>
                  </a:cubicBezTo>
                  <a:cubicBezTo>
                    <a:pt x="174942" y="368690"/>
                    <a:pt x="182918" y="360713"/>
                    <a:pt x="182918" y="350878"/>
                  </a:cubicBezTo>
                  <a:cubicBezTo>
                    <a:pt x="182918" y="350863"/>
                    <a:pt x="182918" y="350842"/>
                    <a:pt x="182918" y="350827"/>
                  </a:cubicBezTo>
                  <a:lnTo>
                    <a:pt x="182918" y="326752"/>
                  </a:lnTo>
                  <a:cubicBezTo>
                    <a:pt x="174167" y="317918"/>
                    <a:pt x="169644" y="305741"/>
                    <a:pt x="170496" y="293334"/>
                  </a:cubicBezTo>
                  <a:close/>
                  <a:moveTo>
                    <a:pt x="216182" y="177734"/>
                  </a:moveTo>
                  <a:cubicBezTo>
                    <a:pt x="216182" y="190408"/>
                    <a:pt x="226454" y="200680"/>
                    <a:pt x="239127" y="200680"/>
                  </a:cubicBezTo>
                  <a:cubicBezTo>
                    <a:pt x="251801" y="200680"/>
                    <a:pt x="262073" y="190408"/>
                    <a:pt x="262073" y="177734"/>
                  </a:cubicBezTo>
                  <a:cubicBezTo>
                    <a:pt x="262073" y="165060"/>
                    <a:pt x="251801" y="154789"/>
                    <a:pt x="239127" y="154789"/>
                  </a:cubicBezTo>
                  <a:cubicBezTo>
                    <a:pt x="239112" y="154789"/>
                    <a:pt x="239091" y="154789"/>
                    <a:pt x="239076" y="154789"/>
                  </a:cubicBezTo>
                  <a:cubicBezTo>
                    <a:pt x="226454" y="154876"/>
                    <a:pt x="216279" y="165163"/>
                    <a:pt x="216336" y="177785"/>
                  </a:cubicBezTo>
                  <a:close/>
                  <a:moveTo>
                    <a:pt x="239076" y="78406"/>
                  </a:moveTo>
                  <a:cubicBezTo>
                    <a:pt x="251750" y="78375"/>
                    <a:pt x="262042" y="88626"/>
                    <a:pt x="262073" y="101300"/>
                  </a:cubicBezTo>
                  <a:cubicBezTo>
                    <a:pt x="262099" y="113974"/>
                    <a:pt x="251853" y="124266"/>
                    <a:pt x="239179" y="124297"/>
                  </a:cubicBezTo>
                  <a:cubicBezTo>
                    <a:pt x="226505" y="124328"/>
                    <a:pt x="216213" y="114077"/>
                    <a:pt x="216182" y="101403"/>
                  </a:cubicBezTo>
                  <a:cubicBezTo>
                    <a:pt x="216182" y="101387"/>
                    <a:pt x="216182" y="101367"/>
                    <a:pt x="216182" y="101352"/>
                  </a:cubicBezTo>
                  <a:cubicBezTo>
                    <a:pt x="216213" y="88678"/>
                    <a:pt x="226505" y="78427"/>
                    <a:pt x="239179" y="78457"/>
                  </a:cubicBezTo>
                  <a:cubicBezTo>
                    <a:pt x="239194" y="78457"/>
                    <a:pt x="239215" y="78457"/>
                    <a:pt x="239230" y="78457"/>
                  </a:cubicBezTo>
                  <a:close/>
                  <a:moveTo>
                    <a:pt x="147705" y="32617"/>
                  </a:moveTo>
                  <a:cubicBezTo>
                    <a:pt x="160379" y="32617"/>
                    <a:pt x="170650" y="42889"/>
                    <a:pt x="170650" y="55563"/>
                  </a:cubicBezTo>
                  <a:cubicBezTo>
                    <a:pt x="170650" y="68237"/>
                    <a:pt x="160379" y="78509"/>
                    <a:pt x="147705" y="78509"/>
                  </a:cubicBezTo>
                  <a:cubicBezTo>
                    <a:pt x="135031" y="78509"/>
                    <a:pt x="124759" y="68237"/>
                    <a:pt x="124759" y="55563"/>
                  </a:cubicBezTo>
                  <a:cubicBezTo>
                    <a:pt x="124759" y="42889"/>
                    <a:pt x="135031" y="32617"/>
                    <a:pt x="147705" y="32617"/>
                  </a:cubicBezTo>
                  <a:close/>
                  <a:moveTo>
                    <a:pt x="331012" y="32617"/>
                  </a:moveTo>
                  <a:cubicBezTo>
                    <a:pt x="343686" y="32617"/>
                    <a:pt x="353958" y="42889"/>
                    <a:pt x="353958" y="55563"/>
                  </a:cubicBezTo>
                  <a:cubicBezTo>
                    <a:pt x="353958" y="68237"/>
                    <a:pt x="343686" y="78509"/>
                    <a:pt x="331012" y="78509"/>
                  </a:cubicBezTo>
                  <a:cubicBezTo>
                    <a:pt x="318339" y="78509"/>
                    <a:pt x="308067" y="68237"/>
                    <a:pt x="308067" y="55563"/>
                  </a:cubicBezTo>
                  <a:cubicBezTo>
                    <a:pt x="308067" y="42930"/>
                    <a:pt x="318277" y="32674"/>
                    <a:pt x="330910" y="32617"/>
                  </a:cubicBezTo>
                  <a:close/>
                  <a:moveTo>
                    <a:pt x="239333" y="2075"/>
                  </a:moveTo>
                  <a:cubicBezTo>
                    <a:pt x="252007" y="2044"/>
                    <a:pt x="262299" y="12295"/>
                    <a:pt x="262330" y="24969"/>
                  </a:cubicBezTo>
                  <a:cubicBezTo>
                    <a:pt x="262355" y="37643"/>
                    <a:pt x="252109" y="47935"/>
                    <a:pt x="239435" y="47966"/>
                  </a:cubicBezTo>
                  <a:cubicBezTo>
                    <a:pt x="226762" y="47997"/>
                    <a:pt x="216469" y="37746"/>
                    <a:pt x="216439" y="25072"/>
                  </a:cubicBezTo>
                  <a:cubicBezTo>
                    <a:pt x="216439" y="25056"/>
                    <a:pt x="216439" y="25036"/>
                    <a:pt x="216439" y="25020"/>
                  </a:cubicBezTo>
                  <a:cubicBezTo>
                    <a:pt x="216439" y="12408"/>
                    <a:pt x="226618" y="2157"/>
                    <a:pt x="239230" y="2075"/>
                  </a:cubicBezTo>
                  <a:close/>
                  <a:moveTo>
                    <a:pt x="258428" y="215977"/>
                  </a:moveTo>
                  <a:cubicBezTo>
                    <a:pt x="256185" y="229159"/>
                    <a:pt x="251796" y="241889"/>
                    <a:pt x="245441" y="253655"/>
                  </a:cubicBezTo>
                  <a:cubicBezTo>
                    <a:pt x="245082" y="243388"/>
                    <a:pt x="244363" y="241592"/>
                    <a:pt x="243337" y="224857"/>
                  </a:cubicBezTo>
                  <a:cubicBezTo>
                    <a:pt x="245328" y="222280"/>
                    <a:pt x="246591" y="219211"/>
                    <a:pt x="246981" y="215977"/>
                  </a:cubicBezTo>
                  <a:lnTo>
                    <a:pt x="231582" y="215977"/>
                  </a:lnTo>
                  <a:cubicBezTo>
                    <a:pt x="231982" y="219221"/>
                    <a:pt x="233260" y="222291"/>
                    <a:pt x="235278" y="224857"/>
                  </a:cubicBezTo>
                  <a:cubicBezTo>
                    <a:pt x="234251" y="241643"/>
                    <a:pt x="233532" y="243593"/>
                    <a:pt x="233173" y="253757"/>
                  </a:cubicBezTo>
                  <a:cubicBezTo>
                    <a:pt x="226808" y="241956"/>
                    <a:pt x="222403" y="229195"/>
                    <a:pt x="220134" y="215977"/>
                  </a:cubicBezTo>
                  <a:cubicBezTo>
                    <a:pt x="210330" y="215977"/>
                    <a:pt x="185793" y="217003"/>
                    <a:pt x="185793" y="242721"/>
                  </a:cubicBezTo>
                  <a:lnTo>
                    <a:pt x="185793" y="293334"/>
                  </a:lnTo>
                  <a:cubicBezTo>
                    <a:pt x="185793" y="320079"/>
                    <a:pt x="203606" y="320079"/>
                    <a:pt x="203606" y="320079"/>
                  </a:cubicBezTo>
                  <a:lnTo>
                    <a:pt x="203606" y="396666"/>
                  </a:lnTo>
                  <a:cubicBezTo>
                    <a:pt x="223250" y="386831"/>
                    <a:pt x="247151" y="394777"/>
                    <a:pt x="256991" y="414427"/>
                  </a:cubicBezTo>
                  <a:cubicBezTo>
                    <a:pt x="257007" y="414458"/>
                    <a:pt x="257027" y="414494"/>
                    <a:pt x="257042" y="414530"/>
                  </a:cubicBezTo>
                  <a:cubicBezTo>
                    <a:pt x="266908" y="414530"/>
                    <a:pt x="274906" y="406533"/>
                    <a:pt x="274906" y="396666"/>
                  </a:cubicBezTo>
                  <a:lnTo>
                    <a:pt x="274906" y="320130"/>
                  </a:lnTo>
                  <a:cubicBezTo>
                    <a:pt x="274906" y="320130"/>
                    <a:pt x="292718" y="320130"/>
                    <a:pt x="292718" y="293386"/>
                  </a:cubicBezTo>
                  <a:lnTo>
                    <a:pt x="292718" y="242721"/>
                  </a:lnTo>
                  <a:cubicBezTo>
                    <a:pt x="292718" y="217003"/>
                    <a:pt x="268181" y="216028"/>
                    <a:pt x="258326" y="21597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 w="51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99BDA37-1108-49D2-AA01-5C0D14A892BE}"/>
                </a:ext>
              </a:extLst>
            </p:cNvPr>
            <p:cNvSpPr/>
            <p:nvPr/>
          </p:nvSpPr>
          <p:spPr>
            <a:xfrm>
              <a:off x="7224813" y="2998329"/>
              <a:ext cx="639475" cy="639475"/>
            </a:xfrm>
            <a:custGeom>
              <a:avLst/>
              <a:gdLst>
                <a:gd name="connsiteX0" fmla="*/ 330550 w 446591"/>
                <a:gd name="connsiteY0" fmla="*/ 2075 h 446591"/>
                <a:gd name="connsiteX1" fmla="*/ 215977 w 446591"/>
                <a:gd name="connsiteY1" fmla="*/ 93754 h 446591"/>
                <a:gd name="connsiteX2" fmla="*/ 272904 w 446591"/>
                <a:gd name="connsiteY2" fmla="*/ 172857 h 446591"/>
                <a:gd name="connsiteX3" fmla="*/ 227424 w 446591"/>
                <a:gd name="connsiteY3" fmla="*/ 209252 h 446591"/>
                <a:gd name="connsiteX4" fmla="*/ 310890 w 446591"/>
                <a:gd name="connsiteY4" fmla="*/ 183945 h 446591"/>
                <a:gd name="connsiteX5" fmla="*/ 330550 w 446591"/>
                <a:gd name="connsiteY5" fmla="*/ 185383 h 446591"/>
                <a:gd name="connsiteX6" fmla="*/ 445124 w 446591"/>
                <a:gd name="connsiteY6" fmla="*/ 93754 h 446591"/>
                <a:gd name="connsiteX7" fmla="*/ 330550 w 446591"/>
                <a:gd name="connsiteY7" fmla="*/ 2075 h 446591"/>
                <a:gd name="connsiteX8" fmla="*/ 210997 w 446591"/>
                <a:gd name="connsiteY8" fmla="*/ 235637 h 446591"/>
                <a:gd name="connsiteX9" fmla="*/ 196932 w 446591"/>
                <a:gd name="connsiteY9" fmla="*/ 256170 h 446591"/>
                <a:gd name="connsiteX10" fmla="*/ 164644 w 446591"/>
                <a:gd name="connsiteY10" fmla="*/ 313919 h 446591"/>
                <a:gd name="connsiteX11" fmla="*/ 139594 w 446591"/>
                <a:gd name="connsiteY11" fmla="*/ 322902 h 446591"/>
                <a:gd name="connsiteX12" fmla="*/ 114492 w 446591"/>
                <a:gd name="connsiteY12" fmla="*/ 313919 h 446591"/>
                <a:gd name="connsiteX13" fmla="*/ 82204 w 446591"/>
                <a:gd name="connsiteY13" fmla="*/ 256170 h 446591"/>
                <a:gd name="connsiteX14" fmla="*/ 68191 w 446591"/>
                <a:gd name="connsiteY14" fmla="*/ 235637 h 446591"/>
                <a:gd name="connsiteX15" fmla="*/ 74248 w 446591"/>
                <a:gd name="connsiteY15" fmla="*/ 216336 h 446591"/>
                <a:gd name="connsiteX16" fmla="*/ 78817 w 446591"/>
                <a:gd name="connsiteY16" fmla="*/ 216695 h 446591"/>
                <a:gd name="connsiteX17" fmla="*/ 78817 w 446591"/>
                <a:gd name="connsiteY17" fmla="*/ 189848 h 446591"/>
                <a:gd name="connsiteX18" fmla="*/ 97450 w 446591"/>
                <a:gd name="connsiteY18" fmla="*/ 153916 h 446591"/>
                <a:gd name="connsiteX19" fmla="*/ 181430 w 446591"/>
                <a:gd name="connsiteY19" fmla="*/ 153916 h 446591"/>
                <a:gd name="connsiteX20" fmla="*/ 200064 w 446591"/>
                <a:gd name="connsiteY20" fmla="*/ 189848 h 446591"/>
                <a:gd name="connsiteX21" fmla="*/ 200064 w 446591"/>
                <a:gd name="connsiteY21" fmla="*/ 216695 h 446591"/>
                <a:gd name="connsiteX22" fmla="*/ 204632 w 446591"/>
                <a:gd name="connsiteY22" fmla="*/ 216336 h 446591"/>
                <a:gd name="connsiteX23" fmla="*/ 210997 w 446591"/>
                <a:gd name="connsiteY23" fmla="*/ 235637 h 446591"/>
                <a:gd name="connsiteX24" fmla="*/ 243747 w 446591"/>
                <a:gd name="connsiteY24" fmla="*/ 353701 h 446591"/>
                <a:gd name="connsiteX25" fmla="*/ 185434 w 446591"/>
                <a:gd name="connsiteY25" fmla="*/ 330807 h 446591"/>
                <a:gd name="connsiteX26" fmla="*/ 155661 w 446591"/>
                <a:gd name="connsiteY26" fmla="*/ 419715 h 446591"/>
                <a:gd name="connsiteX27" fmla="*/ 151041 w 446591"/>
                <a:gd name="connsiteY27" fmla="*/ 362890 h 446591"/>
                <a:gd name="connsiteX28" fmla="*/ 159100 w 446591"/>
                <a:gd name="connsiteY28" fmla="*/ 348209 h 446591"/>
                <a:gd name="connsiteX29" fmla="*/ 155297 w 446591"/>
                <a:gd name="connsiteY29" fmla="*/ 338861 h 446591"/>
                <a:gd name="connsiteX30" fmla="*/ 152478 w 446591"/>
                <a:gd name="connsiteY30" fmla="*/ 338302 h 446591"/>
                <a:gd name="connsiteX31" fmla="*/ 126812 w 446591"/>
                <a:gd name="connsiteY31" fmla="*/ 338302 h 446591"/>
                <a:gd name="connsiteX32" fmla="*/ 119621 w 446591"/>
                <a:gd name="connsiteY32" fmla="*/ 345380 h 446591"/>
                <a:gd name="connsiteX33" fmla="*/ 120139 w 446591"/>
                <a:gd name="connsiteY33" fmla="*/ 348106 h 446591"/>
                <a:gd name="connsiteX34" fmla="*/ 128198 w 446591"/>
                <a:gd name="connsiteY34" fmla="*/ 362787 h 446591"/>
                <a:gd name="connsiteX35" fmla="*/ 123578 w 446591"/>
                <a:gd name="connsiteY35" fmla="*/ 419663 h 446591"/>
                <a:gd name="connsiteX36" fmla="*/ 93806 w 446591"/>
                <a:gd name="connsiteY36" fmla="*/ 330704 h 446591"/>
                <a:gd name="connsiteX37" fmla="*/ 35441 w 446591"/>
                <a:gd name="connsiteY37" fmla="*/ 353701 h 446591"/>
                <a:gd name="connsiteX38" fmla="*/ 2075 w 446591"/>
                <a:gd name="connsiteY38" fmla="*/ 399541 h 446591"/>
                <a:gd name="connsiteX39" fmla="*/ 2075 w 446591"/>
                <a:gd name="connsiteY39" fmla="*/ 417559 h 446591"/>
                <a:gd name="connsiteX40" fmla="*/ 29845 w 446591"/>
                <a:gd name="connsiteY40" fmla="*/ 445381 h 446591"/>
                <a:gd name="connsiteX41" fmla="*/ 249291 w 446591"/>
                <a:gd name="connsiteY41" fmla="*/ 445381 h 446591"/>
                <a:gd name="connsiteX42" fmla="*/ 277062 w 446591"/>
                <a:gd name="connsiteY42" fmla="*/ 417559 h 446591"/>
                <a:gd name="connsiteX43" fmla="*/ 277062 w 446591"/>
                <a:gd name="connsiteY43" fmla="*/ 399541 h 446591"/>
                <a:gd name="connsiteX44" fmla="*/ 243747 w 446591"/>
                <a:gd name="connsiteY44" fmla="*/ 353701 h 446591"/>
                <a:gd name="connsiteX45" fmla="*/ 368742 w 446591"/>
                <a:gd name="connsiteY45" fmla="*/ 90007 h 446591"/>
                <a:gd name="connsiteX46" fmla="*/ 368742 w 446591"/>
                <a:gd name="connsiteY46" fmla="*/ 104688 h 446591"/>
                <a:gd name="connsiteX47" fmla="*/ 329010 w 446591"/>
                <a:gd name="connsiteY47" fmla="*/ 139799 h 446591"/>
                <a:gd name="connsiteX48" fmla="*/ 277062 w 446591"/>
                <a:gd name="connsiteY48" fmla="*/ 104893 h 446591"/>
                <a:gd name="connsiteX49" fmla="*/ 307862 w 446591"/>
                <a:gd name="connsiteY49" fmla="*/ 99247 h 446591"/>
                <a:gd name="connsiteX50" fmla="*/ 307862 w 446591"/>
                <a:gd name="connsiteY50" fmla="*/ 75788 h 446591"/>
                <a:gd name="connsiteX51" fmla="*/ 338661 w 446591"/>
                <a:gd name="connsiteY51" fmla="*/ 32874 h 446591"/>
                <a:gd name="connsiteX52" fmla="*/ 369460 w 446591"/>
                <a:gd name="connsiteY52" fmla="*/ 58540 h 446591"/>
                <a:gd name="connsiteX53" fmla="*/ 384860 w 446591"/>
                <a:gd name="connsiteY53" fmla="*/ 68807 h 446591"/>
                <a:gd name="connsiteX54" fmla="*/ 368742 w 446591"/>
                <a:gd name="connsiteY54" fmla="*/ 89750 h 446591"/>
                <a:gd name="connsiteX55" fmla="*/ 345847 w 446591"/>
                <a:gd name="connsiteY55" fmla="*/ 48171 h 446591"/>
                <a:gd name="connsiteX56" fmla="*/ 338147 w 446591"/>
                <a:gd name="connsiteY56" fmla="*/ 55768 h 446591"/>
                <a:gd name="connsiteX57" fmla="*/ 345745 w 446591"/>
                <a:gd name="connsiteY57" fmla="*/ 63468 h 446591"/>
                <a:gd name="connsiteX58" fmla="*/ 353445 w 446591"/>
                <a:gd name="connsiteY58" fmla="*/ 55871 h 446591"/>
                <a:gd name="connsiteX59" fmla="*/ 353445 w 446591"/>
                <a:gd name="connsiteY59" fmla="*/ 55820 h 446591"/>
                <a:gd name="connsiteX60" fmla="*/ 346161 w 446591"/>
                <a:gd name="connsiteY60" fmla="*/ 47920 h 446591"/>
                <a:gd name="connsiteX61" fmla="*/ 345847 w 446591"/>
                <a:gd name="connsiteY61" fmla="*/ 47915 h 44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46591" h="446591">
                  <a:moveTo>
                    <a:pt x="330550" y="2075"/>
                  </a:moveTo>
                  <a:cubicBezTo>
                    <a:pt x="267257" y="2075"/>
                    <a:pt x="215977" y="43141"/>
                    <a:pt x="215977" y="93754"/>
                  </a:cubicBezTo>
                  <a:cubicBezTo>
                    <a:pt x="215977" y="127531"/>
                    <a:pt x="238922" y="156996"/>
                    <a:pt x="272904" y="172857"/>
                  </a:cubicBezTo>
                  <a:cubicBezTo>
                    <a:pt x="265564" y="191440"/>
                    <a:pt x="249394" y="204273"/>
                    <a:pt x="227424" y="209252"/>
                  </a:cubicBezTo>
                  <a:cubicBezTo>
                    <a:pt x="259404" y="209252"/>
                    <a:pt x="289022" y="200936"/>
                    <a:pt x="310890" y="183945"/>
                  </a:cubicBezTo>
                  <a:cubicBezTo>
                    <a:pt x="317404" y="184869"/>
                    <a:pt x="323970" y="185352"/>
                    <a:pt x="330550" y="185383"/>
                  </a:cubicBezTo>
                  <a:cubicBezTo>
                    <a:pt x="393843" y="185383"/>
                    <a:pt x="445124" y="144317"/>
                    <a:pt x="445124" y="93754"/>
                  </a:cubicBezTo>
                  <a:cubicBezTo>
                    <a:pt x="445124" y="43192"/>
                    <a:pt x="393740" y="2075"/>
                    <a:pt x="330550" y="2075"/>
                  </a:cubicBezTo>
                  <a:close/>
                  <a:moveTo>
                    <a:pt x="210997" y="235637"/>
                  </a:moveTo>
                  <a:cubicBezTo>
                    <a:pt x="209201" y="245236"/>
                    <a:pt x="206223" y="258942"/>
                    <a:pt x="196932" y="256170"/>
                  </a:cubicBezTo>
                  <a:cubicBezTo>
                    <a:pt x="196932" y="275984"/>
                    <a:pt x="178555" y="304525"/>
                    <a:pt x="164644" y="313919"/>
                  </a:cubicBezTo>
                  <a:cubicBezTo>
                    <a:pt x="161154" y="319052"/>
                    <a:pt x="151195" y="323261"/>
                    <a:pt x="139594" y="322902"/>
                  </a:cubicBezTo>
                  <a:cubicBezTo>
                    <a:pt x="127993" y="322543"/>
                    <a:pt x="118034" y="319001"/>
                    <a:pt x="114492" y="313919"/>
                  </a:cubicBezTo>
                  <a:cubicBezTo>
                    <a:pt x="100582" y="304474"/>
                    <a:pt x="82204" y="275933"/>
                    <a:pt x="82204" y="256170"/>
                  </a:cubicBezTo>
                  <a:cubicBezTo>
                    <a:pt x="72965" y="258685"/>
                    <a:pt x="69936" y="244928"/>
                    <a:pt x="68191" y="235637"/>
                  </a:cubicBezTo>
                  <a:cubicBezTo>
                    <a:pt x="65676" y="222496"/>
                    <a:pt x="69166" y="217157"/>
                    <a:pt x="74248" y="216336"/>
                  </a:cubicBezTo>
                  <a:cubicBezTo>
                    <a:pt x="75778" y="216146"/>
                    <a:pt x="77333" y="216269"/>
                    <a:pt x="78817" y="216695"/>
                  </a:cubicBezTo>
                  <a:cubicBezTo>
                    <a:pt x="78272" y="207753"/>
                    <a:pt x="78272" y="198791"/>
                    <a:pt x="78817" y="189848"/>
                  </a:cubicBezTo>
                  <a:cubicBezTo>
                    <a:pt x="80290" y="175953"/>
                    <a:pt x="86942" y="163125"/>
                    <a:pt x="97450" y="153916"/>
                  </a:cubicBezTo>
                  <a:cubicBezTo>
                    <a:pt x="122233" y="134954"/>
                    <a:pt x="156647" y="134954"/>
                    <a:pt x="181430" y="153916"/>
                  </a:cubicBezTo>
                  <a:cubicBezTo>
                    <a:pt x="191938" y="163125"/>
                    <a:pt x="198590" y="175953"/>
                    <a:pt x="200064" y="189848"/>
                  </a:cubicBezTo>
                  <a:cubicBezTo>
                    <a:pt x="200613" y="198791"/>
                    <a:pt x="200613" y="207753"/>
                    <a:pt x="200064" y="216695"/>
                  </a:cubicBezTo>
                  <a:cubicBezTo>
                    <a:pt x="201547" y="216269"/>
                    <a:pt x="203102" y="216146"/>
                    <a:pt x="204632" y="216336"/>
                  </a:cubicBezTo>
                  <a:cubicBezTo>
                    <a:pt x="210022" y="216901"/>
                    <a:pt x="213513" y="222239"/>
                    <a:pt x="210997" y="235637"/>
                  </a:cubicBezTo>
                  <a:close/>
                  <a:moveTo>
                    <a:pt x="243747" y="353701"/>
                  </a:moveTo>
                  <a:cubicBezTo>
                    <a:pt x="217568" y="343845"/>
                    <a:pt x="185434" y="330807"/>
                    <a:pt x="185434" y="330807"/>
                  </a:cubicBezTo>
                  <a:cubicBezTo>
                    <a:pt x="179798" y="361709"/>
                    <a:pt x="169772" y="391651"/>
                    <a:pt x="155661" y="419715"/>
                  </a:cubicBezTo>
                  <a:cubicBezTo>
                    <a:pt x="155250" y="400696"/>
                    <a:pt x="153710" y="381724"/>
                    <a:pt x="151041" y="362890"/>
                  </a:cubicBezTo>
                  <a:cubicBezTo>
                    <a:pt x="154173" y="358254"/>
                    <a:pt x="156873" y="353342"/>
                    <a:pt x="159100" y="348209"/>
                  </a:cubicBezTo>
                  <a:cubicBezTo>
                    <a:pt x="160630" y="344579"/>
                    <a:pt x="158931" y="340391"/>
                    <a:pt x="155297" y="338861"/>
                  </a:cubicBezTo>
                  <a:cubicBezTo>
                    <a:pt x="154403" y="338486"/>
                    <a:pt x="153449" y="338296"/>
                    <a:pt x="152478" y="338302"/>
                  </a:cubicBezTo>
                  <a:lnTo>
                    <a:pt x="126812" y="338302"/>
                  </a:lnTo>
                  <a:cubicBezTo>
                    <a:pt x="122870" y="338271"/>
                    <a:pt x="119651" y="341438"/>
                    <a:pt x="119621" y="345380"/>
                  </a:cubicBezTo>
                  <a:cubicBezTo>
                    <a:pt x="119616" y="346315"/>
                    <a:pt x="119790" y="347239"/>
                    <a:pt x="120139" y="348106"/>
                  </a:cubicBezTo>
                  <a:cubicBezTo>
                    <a:pt x="122387" y="353229"/>
                    <a:pt x="125083" y="358141"/>
                    <a:pt x="128198" y="362787"/>
                  </a:cubicBezTo>
                  <a:cubicBezTo>
                    <a:pt x="125529" y="381636"/>
                    <a:pt x="123984" y="400629"/>
                    <a:pt x="123578" y="419663"/>
                  </a:cubicBezTo>
                  <a:cubicBezTo>
                    <a:pt x="109477" y="391574"/>
                    <a:pt x="99452" y="361622"/>
                    <a:pt x="93806" y="330704"/>
                  </a:cubicBezTo>
                  <a:cubicBezTo>
                    <a:pt x="93806" y="330704"/>
                    <a:pt x="61620" y="343435"/>
                    <a:pt x="35441" y="353701"/>
                  </a:cubicBezTo>
                  <a:cubicBezTo>
                    <a:pt x="12136" y="362479"/>
                    <a:pt x="2075" y="374234"/>
                    <a:pt x="2075" y="399541"/>
                  </a:cubicBezTo>
                  <a:lnTo>
                    <a:pt x="2075" y="417559"/>
                  </a:lnTo>
                  <a:cubicBezTo>
                    <a:pt x="2075" y="432902"/>
                    <a:pt x="14502" y="445350"/>
                    <a:pt x="29845" y="445381"/>
                  </a:cubicBezTo>
                  <a:lnTo>
                    <a:pt x="249291" y="445381"/>
                  </a:lnTo>
                  <a:cubicBezTo>
                    <a:pt x="264634" y="445350"/>
                    <a:pt x="277062" y="432902"/>
                    <a:pt x="277062" y="417559"/>
                  </a:cubicBezTo>
                  <a:lnTo>
                    <a:pt x="277062" y="399541"/>
                  </a:lnTo>
                  <a:cubicBezTo>
                    <a:pt x="277062" y="373875"/>
                    <a:pt x="267001" y="362222"/>
                    <a:pt x="243747" y="353701"/>
                  </a:cubicBezTo>
                  <a:close/>
                  <a:moveTo>
                    <a:pt x="368742" y="90007"/>
                  </a:moveTo>
                  <a:lnTo>
                    <a:pt x="368742" y="104688"/>
                  </a:lnTo>
                  <a:cubicBezTo>
                    <a:pt x="368742" y="123938"/>
                    <a:pt x="351237" y="139799"/>
                    <a:pt x="329010" y="139799"/>
                  </a:cubicBezTo>
                  <a:cubicBezTo>
                    <a:pt x="302831" y="139799"/>
                    <a:pt x="282503" y="128917"/>
                    <a:pt x="277062" y="104893"/>
                  </a:cubicBezTo>
                  <a:cubicBezTo>
                    <a:pt x="290511" y="121628"/>
                    <a:pt x="307862" y="112696"/>
                    <a:pt x="307862" y="99247"/>
                  </a:cubicBezTo>
                  <a:lnTo>
                    <a:pt x="307862" y="75788"/>
                  </a:lnTo>
                  <a:cubicBezTo>
                    <a:pt x="307862" y="51046"/>
                    <a:pt x="314073" y="32874"/>
                    <a:pt x="338661" y="32874"/>
                  </a:cubicBezTo>
                  <a:cubicBezTo>
                    <a:pt x="363249" y="32874"/>
                    <a:pt x="369460" y="49608"/>
                    <a:pt x="369460" y="58540"/>
                  </a:cubicBezTo>
                  <a:cubicBezTo>
                    <a:pt x="375671" y="59978"/>
                    <a:pt x="381144" y="63627"/>
                    <a:pt x="384860" y="68807"/>
                  </a:cubicBezTo>
                  <a:cubicBezTo>
                    <a:pt x="373823" y="68293"/>
                    <a:pt x="368742" y="79176"/>
                    <a:pt x="368742" y="89750"/>
                  </a:cubicBezTo>
                  <a:close/>
                  <a:moveTo>
                    <a:pt x="345847" y="48171"/>
                  </a:moveTo>
                  <a:cubicBezTo>
                    <a:pt x="341623" y="48140"/>
                    <a:pt x="338178" y="51544"/>
                    <a:pt x="338147" y="55768"/>
                  </a:cubicBezTo>
                  <a:cubicBezTo>
                    <a:pt x="338122" y="59993"/>
                    <a:pt x="341520" y="63437"/>
                    <a:pt x="345745" y="63468"/>
                  </a:cubicBezTo>
                  <a:cubicBezTo>
                    <a:pt x="349969" y="63494"/>
                    <a:pt x="353414" y="60096"/>
                    <a:pt x="353445" y="55871"/>
                  </a:cubicBezTo>
                  <a:cubicBezTo>
                    <a:pt x="353445" y="55856"/>
                    <a:pt x="353445" y="55835"/>
                    <a:pt x="353445" y="55820"/>
                  </a:cubicBezTo>
                  <a:cubicBezTo>
                    <a:pt x="353614" y="51626"/>
                    <a:pt x="350354" y="48089"/>
                    <a:pt x="346161" y="47920"/>
                  </a:cubicBezTo>
                  <a:cubicBezTo>
                    <a:pt x="346058" y="47915"/>
                    <a:pt x="345950" y="47915"/>
                    <a:pt x="345847" y="47915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 w="51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C28D9A6-8914-4337-B9D1-0632D2FFAD79}"/>
                </a:ext>
              </a:extLst>
            </p:cNvPr>
            <p:cNvSpPr/>
            <p:nvPr/>
          </p:nvSpPr>
          <p:spPr>
            <a:xfrm>
              <a:off x="8783009" y="2994483"/>
              <a:ext cx="695969" cy="672770"/>
            </a:xfrm>
            <a:custGeom>
              <a:avLst/>
              <a:gdLst>
                <a:gd name="connsiteX0" fmla="*/ 460370 w 461991"/>
                <a:gd name="connsiteY0" fmla="*/ 93754 h 446591"/>
                <a:gd name="connsiteX1" fmla="*/ 338148 w 461991"/>
                <a:gd name="connsiteY1" fmla="*/ 185434 h 446591"/>
                <a:gd name="connsiteX2" fmla="*/ 311711 w 461991"/>
                <a:gd name="connsiteY2" fmla="*/ 183227 h 446591"/>
                <a:gd name="connsiteX3" fmla="*/ 227372 w 461991"/>
                <a:gd name="connsiteY3" fmla="*/ 209252 h 446591"/>
                <a:gd name="connsiteX4" fmla="*/ 273571 w 461991"/>
                <a:gd name="connsiteY4" fmla="*/ 171420 h 446591"/>
                <a:gd name="connsiteX5" fmla="*/ 216079 w 461991"/>
                <a:gd name="connsiteY5" fmla="*/ 93754 h 446591"/>
                <a:gd name="connsiteX6" fmla="*/ 338301 w 461991"/>
                <a:gd name="connsiteY6" fmla="*/ 2075 h 446591"/>
                <a:gd name="connsiteX7" fmla="*/ 460370 w 461991"/>
                <a:gd name="connsiteY7" fmla="*/ 93754 h 446591"/>
                <a:gd name="connsiteX8" fmla="*/ 204940 w 461991"/>
                <a:gd name="connsiteY8" fmla="*/ 221213 h 446591"/>
                <a:gd name="connsiteX9" fmla="*/ 200115 w 461991"/>
                <a:gd name="connsiteY9" fmla="*/ 221674 h 446591"/>
                <a:gd name="connsiteX10" fmla="*/ 200115 w 461991"/>
                <a:gd name="connsiteY10" fmla="*/ 189643 h 446591"/>
                <a:gd name="connsiteX11" fmla="*/ 181481 w 461991"/>
                <a:gd name="connsiteY11" fmla="*/ 153710 h 446591"/>
                <a:gd name="connsiteX12" fmla="*/ 97553 w 461991"/>
                <a:gd name="connsiteY12" fmla="*/ 153710 h 446591"/>
                <a:gd name="connsiteX13" fmla="*/ 78919 w 461991"/>
                <a:gd name="connsiteY13" fmla="*/ 189643 h 446591"/>
                <a:gd name="connsiteX14" fmla="*/ 78919 w 461991"/>
                <a:gd name="connsiteY14" fmla="*/ 221674 h 446591"/>
                <a:gd name="connsiteX15" fmla="*/ 74094 w 461991"/>
                <a:gd name="connsiteY15" fmla="*/ 221213 h 446591"/>
                <a:gd name="connsiteX16" fmla="*/ 68037 w 461991"/>
                <a:gd name="connsiteY16" fmla="*/ 240513 h 446591"/>
                <a:gd name="connsiteX17" fmla="*/ 80151 w 461991"/>
                <a:gd name="connsiteY17" fmla="*/ 261816 h 446591"/>
                <a:gd name="connsiteX18" fmla="*/ 82410 w 461991"/>
                <a:gd name="connsiteY18" fmla="*/ 261200 h 446591"/>
                <a:gd name="connsiteX19" fmla="*/ 114390 w 461991"/>
                <a:gd name="connsiteY19" fmla="*/ 313919 h 446591"/>
                <a:gd name="connsiteX20" fmla="*/ 139440 w 461991"/>
                <a:gd name="connsiteY20" fmla="*/ 322902 h 446591"/>
                <a:gd name="connsiteX21" fmla="*/ 164490 w 461991"/>
                <a:gd name="connsiteY21" fmla="*/ 313919 h 446591"/>
                <a:gd name="connsiteX22" fmla="*/ 196470 w 461991"/>
                <a:gd name="connsiteY22" fmla="*/ 261200 h 446591"/>
                <a:gd name="connsiteX23" fmla="*/ 198780 w 461991"/>
                <a:gd name="connsiteY23" fmla="*/ 261816 h 446591"/>
                <a:gd name="connsiteX24" fmla="*/ 210895 w 461991"/>
                <a:gd name="connsiteY24" fmla="*/ 240513 h 446591"/>
                <a:gd name="connsiteX25" fmla="*/ 204684 w 461991"/>
                <a:gd name="connsiteY25" fmla="*/ 221213 h 446591"/>
                <a:gd name="connsiteX26" fmla="*/ 243696 w 461991"/>
                <a:gd name="connsiteY26" fmla="*/ 353496 h 446591"/>
                <a:gd name="connsiteX27" fmla="*/ 185382 w 461991"/>
                <a:gd name="connsiteY27" fmla="*/ 330602 h 446591"/>
                <a:gd name="connsiteX28" fmla="*/ 155610 w 461991"/>
                <a:gd name="connsiteY28" fmla="*/ 419509 h 446591"/>
                <a:gd name="connsiteX29" fmla="*/ 151041 w 461991"/>
                <a:gd name="connsiteY29" fmla="*/ 362684 h 446591"/>
                <a:gd name="connsiteX30" fmla="*/ 159049 w 461991"/>
                <a:gd name="connsiteY30" fmla="*/ 348003 h 446591"/>
                <a:gd name="connsiteX31" fmla="*/ 154747 w 461991"/>
                <a:gd name="connsiteY31" fmla="*/ 338876 h 446591"/>
                <a:gd name="connsiteX32" fmla="*/ 152376 w 461991"/>
                <a:gd name="connsiteY32" fmla="*/ 338456 h 446591"/>
                <a:gd name="connsiteX33" fmla="*/ 126710 w 461991"/>
                <a:gd name="connsiteY33" fmla="*/ 338456 h 446591"/>
                <a:gd name="connsiteX34" fmla="*/ 119544 w 461991"/>
                <a:gd name="connsiteY34" fmla="*/ 345457 h 446591"/>
                <a:gd name="connsiteX35" fmla="*/ 120088 w 461991"/>
                <a:gd name="connsiteY35" fmla="*/ 348260 h 446591"/>
                <a:gd name="connsiteX36" fmla="*/ 128096 w 461991"/>
                <a:gd name="connsiteY36" fmla="*/ 362941 h 446591"/>
                <a:gd name="connsiteX37" fmla="*/ 123476 w 461991"/>
                <a:gd name="connsiteY37" fmla="*/ 419766 h 446591"/>
                <a:gd name="connsiteX38" fmla="*/ 93703 w 461991"/>
                <a:gd name="connsiteY38" fmla="*/ 330858 h 446591"/>
                <a:gd name="connsiteX39" fmla="*/ 35389 w 461991"/>
                <a:gd name="connsiteY39" fmla="*/ 353753 h 446591"/>
                <a:gd name="connsiteX40" fmla="*/ 2075 w 461991"/>
                <a:gd name="connsiteY40" fmla="*/ 399592 h 446591"/>
                <a:gd name="connsiteX41" fmla="*/ 2075 w 461991"/>
                <a:gd name="connsiteY41" fmla="*/ 417610 h 446591"/>
                <a:gd name="connsiteX42" fmla="*/ 29846 w 461991"/>
                <a:gd name="connsiteY42" fmla="*/ 445432 h 446591"/>
                <a:gd name="connsiteX43" fmla="*/ 249240 w 461991"/>
                <a:gd name="connsiteY43" fmla="*/ 445432 h 446591"/>
                <a:gd name="connsiteX44" fmla="*/ 277062 w 461991"/>
                <a:gd name="connsiteY44" fmla="*/ 417610 h 446591"/>
                <a:gd name="connsiteX45" fmla="*/ 277062 w 461991"/>
                <a:gd name="connsiteY45" fmla="*/ 399592 h 446591"/>
                <a:gd name="connsiteX46" fmla="*/ 243439 w 461991"/>
                <a:gd name="connsiteY46" fmla="*/ 353496 h 446591"/>
                <a:gd name="connsiteX47" fmla="*/ 292308 w 461991"/>
                <a:gd name="connsiteY47" fmla="*/ 78509 h 446591"/>
                <a:gd name="connsiteX48" fmla="*/ 276908 w 461991"/>
                <a:gd name="connsiteY48" fmla="*/ 93908 h 446591"/>
                <a:gd name="connsiteX49" fmla="*/ 292308 w 461991"/>
                <a:gd name="connsiteY49" fmla="*/ 109308 h 446591"/>
                <a:gd name="connsiteX50" fmla="*/ 307708 w 461991"/>
                <a:gd name="connsiteY50" fmla="*/ 93908 h 446591"/>
                <a:gd name="connsiteX51" fmla="*/ 292308 w 461991"/>
                <a:gd name="connsiteY51" fmla="*/ 78509 h 446591"/>
                <a:gd name="connsiteX52" fmla="*/ 292051 w 461991"/>
                <a:gd name="connsiteY52" fmla="*/ 78509 h 446591"/>
                <a:gd name="connsiteX53" fmla="*/ 338148 w 461991"/>
                <a:gd name="connsiteY53" fmla="*/ 78509 h 446591"/>
                <a:gd name="connsiteX54" fmla="*/ 322748 w 461991"/>
                <a:gd name="connsiteY54" fmla="*/ 93908 h 446591"/>
                <a:gd name="connsiteX55" fmla="*/ 338148 w 461991"/>
                <a:gd name="connsiteY55" fmla="*/ 109308 h 446591"/>
                <a:gd name="connsiteX56" fmla="*/ 353547 w 461991"/>
                <a:gd name="connsiteY56" fmla="*/ 93908 h 446591"/>
                <a:gd name="connsiteX57" fmla="*/ 338148 w 461991"/>
                <a:gd name="connsiteY57" fmla="*/ 78509 h 446591"/>
                <a:gd name="connsiteX58" fmla="*/ 337891 w 461991"/>
                <a:gd name="connsiteY58" fmla="*/ 78509 h 446591"/>
                <a:gd name="connsiteX59" fmla="*/ 383987 w 461991"/>
                <a:gd name="connsiteY59" fmla="*/ 78509 h 446591"/>
                <a:gd name="connsiteX60" fmla="*/ 368588 w 461991"/>
                <a:gd name="connsiteY60" fmla="*/ 93908 h 446591"/>
                <a:gd name="connsiteX61" fmla="*/ 383987 w 461991"/>
                <a:gd name="connsiteY61" fmla="*/ 109308 h 446591"/>
                <a:gd name="connsiteX62" fmla="*/ 399387 w 461991"/>
                <a:gd name="connsiteY62" fmla="*/ 93908 h 446591"/>
                <a:gd name="connsiteX63" fmla="*/ 383987 w 461991"/>
                <a:gd name="connsiteY63" fmla="*/ 78509 h 446591"/>
                <a:gd name="connsiteX64" fmla="*/ 383731 w 461991"/>
                <a:gd name="connsiteY64" fmla="*/ 78509 h 44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61991" h="446591">
                  <a:moveTo>
                    <a:pt x="460370" y="93754"/>
                  </a:moveTo>
                  <a:cubicBezTo>
                    <a:pt x="460370" y="144368"/>
                    <a:pt x="405650" y="185434"/>
                    <a:pt x="338148" y="185434"/>
                  </a:cubicBezTo>
                  <a:cubicBezTo>
                    <a:pt x="329293" y="185413"/>
                    <a:pt x="320448" y="184674"/>
                    <a:pt x="311711" y="183227"/>
                  </a:cubicBezTo>
                  <a:cubicBezTo>
                    <a:pt x="289741" y="200680"/>
                    <a:pt x="259814" y="209252"/>
                    <a:pt x="227372" y="209252"/>
                  </a:cubicBezTo>
                  <a:cubicBezTo>
                    <a:pt x="249907" y="204119"/>
                    <a:pt x="266334" y="190772"/>
                    <a:pt x="273571" y="171420"/>
                  </a:cubicBezTo>
                  <a:cubicBezTo>
                    <a:pt x="239076" y="155199"/>
                    <a:pt x="216079" y="126504"/>
                    <a:pt x="216079" y="93754"/>
                  </a:cubicBezTo>
                  <a:cubicBezTo>
                    <a:pt x="216079" y="43141"/>
                    <a:pt x="270800" y="2075"/>
                    <a:pt x="338301" y="2075"/>
                  </a:cubicBezTo>
                  <a:cubicBezTo>
                    <a:pt x="405804" y="2075"/>
                    <a:pt x="460370" y="43141"/>
                    <a:pt x="460370" y="93754"/>
                  </a:cubicBezTo>
                  <a:close/>
                  <a:moveTo>
                    <a:pt x="204940" y="221213"/>
                  </a:moveTo>
                  <a:cubicBezTo>
                    <a:pt x="203318" y="221002"/>
                    <a:pt x="201670" y="221161"/>
                    <a:pt x="200115" y="221674"/>
                  </a:cubicBezTo>
                  <a:cubicBezTo>
                    <a:pt x="200808" y="211008"/>
                    <a:pt x="200808" y="200310"/>
                    <a:pt x="200115" y="189643"/>
                  </a:cubicBezTo>
                  <a:cubicBezTo>
                    <a:pt x="198642" y="175747"/>
                    <a:pt x="191989" y="162920"/>
                    <a:pt x="181481" y="153710"/>
                  </a:cubicBezTo>
                  <a:cubicBezTo>
                    <a:pt x="156713" y="134753"/>
                    <a:pt x="122316" y="134753"/>
                    <a:pt x="97553" y="153710"/>
                  </a:cubicBezTo>
                  <a:cubicBezTo>
                    <a:pt x="87009" y="162894"/>
                    <a:pt x="80351" y="175737"/>
                    <a:pt x="78919" y="189643"/>
                  </a:cubicBezTo>
                  <a:cubicBezTo>
                    <a:pt x="78201" y="200310"/>
                    <a:pt x="78201" y="211008"/>
                    <a:pt x="78919" y="221674"/>
                  </a:cubicBezTo>
                  <a:cubicBezTo>
                    <a:pt x="77369" y="221136"/>
                    <a:pt x="75716" y="220982"/>
                    <a:pt x="74094" y="221213"/>
                  </a:cubicBezTo>
                  <a:cubicBezTo>
                    <a:pt x="68961" y="222034"/>
                    <a:pt x="65521" y="227372"/>
                    <a:pt x="68037" y="240513"/>
                  </a:cubicBezTo>
                  <a:cubicBezTo>
                    <a:pt x="70552" y="253655"/>
                    <a:pt x="74094" y="262278"/>
                    <a:pt x="80151" y="261816"/>
                  </a:cubicBezTo>
                  <a:cubicBezTo>
                    <a:pt x="80921" y="261678"/>
                    <a:pt x="81676" y="261472"/>
                    <a:pt x="82410" y="261200"/>
                  </a:cubicBezTo>
                  <a:cubicBezTo>
                    <a:pt x="84309" y="277781"/>
                    <a:pt x="100428" y="304474"/>
                    <a:pt x="114390" y="313919"/>
                  </a:cubicBezTo>
                  <a:cubicBezTo>
                    <a:pt x="117881" y="319052"/>
                    <a:pt x="127788" y="323261"/>
                    <a:pt x="139440" y="322902"/>
                  </a:cubicBezTo>
                  <a:cubicBezTo>
                    <a:pt x="151093" y="322543"/>
                    <a:pt x="161051" y="319001"/>
                    <a:pt x="164490" y="313919"/>
                  </a:cubicBezTo>
                  <a:cubicBezTo>
                    <a:pt x="178504" y="304474"/>
                    <a:pt x="194571" y="277986"/>
                    <a:pt x="196470" y="261200"/>
                  </a:cubicBezTo>
                  <a:cubicBezTo>
                    <a:pt x="197220" y="261478"/>
                    <a:pt x="197995" y="261683"/>
                    <a:pt x="198780" y="261816"/>
                  </a:cubicBezTo>
                  <a:cubicBezTo>
                    <a:pt x="204889" y="262278"/>
                    <a:pt x="208431" y="253603"/>
                    <a:pt x="210895" y="240513"/>
                  </a:cubicBezTo>
                  <a:cubicBezTo>
                    <a:pt x="213359" y="227424"/>
                    <a:pt x="209714" y="222034"/>
                    <a:pt x="204684" y="221213"/>
                  </a:cubicBezTo>
                  <a:close/>
                  <a:moveTo>
                    <a:pt x="243696" y="353496"/>
                  </a:moveTo>
                  <a:cubicBezTo>
                    <a:pt x="217517" y="343640"/>
                    <a:pt x="185382" y="330602"/>
                    <a:pt x="185382" y="330602"/>
                  </a:cubicBezTo>
                  <a:cubicBezTo>
                    <a:pt x="179746" y="361504"/>
                    <a:pt x="169721" y="391446"/>
                    <a:pt x="155610" y="419509"/>
                  </a:cubicBezTo>
                  <a:cubicBezTo>
                    <a:pt x="155199" y="400496"/>
                    <a:pt x="153675" y="381518"/>
                    <a:pt x="151041" y="362684"/>
                  </a:cubicBezTo>
                  <a:cubicBezTo>
                    <a:pt x="154121" y="358029"/>
                    <a:pt x="156801" y="353116"/>
                    <a:pt x="159049" y="348003"/>
                  </a:cubicBezTo>
                  <a:cubicBezTo>
                    <a:pt x="160384" y="344297"/>
                    <a:pt x="158454" y="340206"/>
                    <a:pt x="154747" y="338876"/>
                  </a:cubicBezTo>
                  <a:cubicBezTo>
                    <a:pt x="153988" y="338604"/>
                    <a:pt x="153182" y="338461"/>
                    <a:pt x="152376" y="338456"/>
                  </a:cubicBezTo>
                  <a:lnTo>
                    <a:pt x="126710" y="338456"/>
                  </a:lnTo>
                  <a:cubicBezTo>
                    <a:pt x="122798" y="338409"/>
                    <a:pt x="119590" y="341546"/>
                    <a:pt x="119544" y="345457"/>
                  </a:cubicBezTo>
                  <a:cubicBezTo>
                    <a:pt x="119533" y="346417"/>
                    <a:pt x="119718" y="347372"/>
                    <a:pt x="120088" y="348260"/>
                  </a:cubicBezTo>
                  <a:cubicBezTo>
                    <a:pt x="122316" y="353383"/>
                    <a:pt x="124995" y="358295"/>
                    <a:pt x="128096" y="362941"/>
                  </a:cubicBezTo>
                  <a:cubicBezTo>
                    <a:pt x="125426" y="381775"/>
                    <a:pt x="123886" y="400747"/>
                    <a:pt x="123476" y="419766"/>
                  </a:cubicBezTo>
                  <a:cubicBezTo>
                    <a:pt x="109380" y="391692"/>
                    <a:pt x="99355" y="361755"/>
                    <a:pt x="93703" y="330858"/>
                  </a:cubicBezTo>
                  <a:cubicBezTo>
                    <a:pt x="93703" y="330858"/>
                    <a:pt x="61569" y="343897"/>
                    <a:pt x="35389" y="353753"/>
                  </a:cubicBezTo>
                  <a:cubicBezTo>
                    <a:pt x="12085" y="362530"/>
                    <a:pt x="2075" y="374286"/>
                    <a:pt x="2075" y="399592"/>
                  </a:cubicBezTo>
                  <a:lnTo>
                    <a:pt x="2075" y="417610"/>
                  </a:lnTo>
                  <a:cubicBezTo>
                    <a:pt x="2075" y="432953"/>
                    <a:pt x="14502" y="445406"/>
                    <a:pt x="29846" y="445432"/>
                  </a:cubicBezTo>
                  <a:lnTo>
                    <a:pt x="249240" y="445432"/>
                  </a:lnTo>
                  <a:cubicBezTo>
                    <a:pt x="264604" y="445432"/>
                    <a:pt x="277062" y="432974"/>
                    <a:pt x="277062" y="417610"/>
                  </a:cubicBezTo>
                  <a:lnTo>
                    <a:pt x="277062" y="399592"/>
                  </a:lnTo>
                  <a:cubicBezTo>
                    <a:pt x="276805" y="373875"/>
                    <a:pt x="266744" y="362274"/>
                    <a:pt x="243439" y="353496"/>
                  </a:cubicBezTo>
                  <a:close/>
                  <a:moveTo>
                    <a:pt x="292308" y="78509"/>
                  </a:moveTo>
                  <a:cubicBezTo>
                    <a:pt x="283802" y="78509"/>
                    <a:pt x="276908" y="85403"/>
                    <a:pt x="276908" y="93908"/>
                  </a:cubicBezTo>
                  <a:cubicBezTo>
                    <a:pt x="276908" y="102414"/>
                    <a:pt x="283802" y="109308"/>
                    <a:pt x="292308" y="109308"/>
                  </a:cubicBezTo>
                  <a:cubicBezTo>
                    <a:pt x="300814" y="109308"/>
                    <a:pt x="307708" y="102414"/>
                    <a:pt x="307708" y="93908"/>
                  </a:cubicBezTo>
                  <a:cubicBezTo>
                    <a:pt x="307708" y="85403"/>
                    <a:pt x="300814" y="78509"/>
                    <a:pt x="292308" y="78509"/>
                  </a:cubicBezTo>
                  <a:cubicBezTo>
                    <a:pt x="292226" y="78509"/>
                    <a:pt x="292138" y="78509"/>
                    <a:pt x="292051" y="78509"/>
                  </a:cubicBezTo>
                  <a:close/>
                  <a:moveTo>
                    <a:pt x="338148" y="78509"/>
                  </a:moveTo>
                  <a:cubicBezTo>
                    <a:pt x="329642" y="78509"/>
                    <a:pt x="322748" y="85403"/>
                    <a:pt x="322748" y="93908"/>
                  </a:cubicBezTo>
                  <a:cubicBezTo>
                    <a:pt x="322748" y="102414"/>
                    <a:pt x="329642" y="109308"/>
                    <a:pt x="338148" y="109308"/>
                  </a:cubicBezTo>
                  <a:cubicBezTo>
                    <a:pt x="346653" y="109308"/>
                    <a:pt x="353547" y="102414"/>
                    <a:pt x="353547" y="93908"/>
                  </a:cubicBezTo>
                  <a:cubicBezTo>
                    <a:pt x="353547" y="85403"/>
                    <a:pt x="346653" y="78509"/>
                    <a:pt x="338148" y="78509"/>
                  </a:cubicBezTo>
                  <a:cubicBezTo>
                    <a:pt x="338065" y="78509"/>
                    <a:pt x="337978" y="78509"/>
                    <a:pt x="337891" y="78509"/>
                  </a:cubicBezTo>
                  <a:close/>
                  <a:moveTo>
                    <a:pt x="383987" y="78509"/>
                  </a:moveTo>
                  <a:cubicBezTo>
                    <a:pt x="375482" y="78509"/>
                    <a:pt x="368588" y="85403"/>
                    <a:pt x="368588" y="93908"/>
                  </a:cubicBezTo>
                  <a:cubicBezTo>
                    <a:pt x="368588" y="102414"/>
                    <a:pt x="375482" y="109308"/>
                    <a:pt x="383987" y="109308"/>
                  </a:cubicBezTo>
                  <a:cubicBezTo>
                    <a:pt x="392493" y="109308"/>
                    <a:pt x="399387" y="102414"/>
                    <a:pt x="399387" y="93908"/>
                  </a:cubicBezTo>
                  <a:cubicBezTo>
                    <a:pt x="399387" y="85403"/>
                    <a:pt x="392493" y="78509"/>
                    <a:pt x="383987" y="78509"/>
                  </a:cubicBezTo>
                  <a:cubicBezTo>
                    <a:pt x="383905" y="78509"/>
                    <a:pt x="383818" y="78509"/>
                    <a:pt x="383731" y="78509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 w="51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B99347B-A417-44CD-835F-DF0CB896D32A}"/>
                </a:ext>
              </a:extLst>
            </p:cNvPr>
            <p:cNvGrpSpPr/>
            <p:nvPr/>
          </p:nvGrpSpPr>
          <p:grpSpPr>
            <a:xfrm>
              <a:off x="2010324" y="595853"/>
              <a:ext cx="2308940" cy="877815"/>
              <a:chOff x="2010324" y="595853"/>
              <a:chExt cx="2308940" cy="87781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359EE44-0E9D-4376-98D8-FFF812AA83D9}"/>
                  </a:ext>
                </a:extLst>
              </p:cNvPr>
              <p:cNvSpPr/>
              <p:nvPr/>
            </p:nvSpPr>
            <p:spPr>
              <a:xfrm>
                <a:off x="2010324" y="595853"/>
                <a:ext cx="2308940" cy="4514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latinLnBrk="0"/>
                <a:r>
                  <a:rPr lang="en-IN" sz="16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展示型廣告</a:t>
                </a:r>
                <a:endParaRPr lang="en-IN" sz="16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106CD96-DB20-492D-A863-61EBDE0D42AF}"/>
                  </a:ext>
                </a:extLst>
              </p:cNvPr>
              <p:cNvSpPr txBox="1"/>
              <p:nvPr/>
            </p:nvSpPr>
            <p:spPr>
              <a:xfrm>
                <a:off x="2870697" y="940188"/>
                <a:ext cx="588195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latinLnBrk="0"/>
                <a:r>
                  <a:rPr lang="en-US" sz="20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推</a:t>
                </a:r>
                <a:endParaRPr lang="en-IN" sz="20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723000F-7AAD-4952-8953-43AF71CA4790}"/>
                </a:ext>
              </a:extLst>
            </p:cNvPr>
            <p:cNvGrpSpPr/>
            <p:nvPr/>
          </p:nvGrpSpPr>
          <p:grpSpPr>
            <a:xfrm>
              <a:off x="5021373" y="600114"/>
              <a:ext cx="2308940" cy="859713"/>
              <a:chOff x="4978410" y="600114"/>
              <a:chExt cx="2308940" cy="859713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49947F7-EE12-439D-B6A7-01200550B15F}"/>
                  </a:ext>
                </a:extLst>
              </p:cNvPr>
              <p:cNvSpPr/>
              <p:nvPr/>
            </p:nvSpPr>
            <p:spPr>
              <a:xfrm>
                <a:off x="4978410" y="600114"/>
                <a:ext cx="2308940" cy="4514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latinLnBrk="0"/>
                <a:r>
                  <a:rPr lang="en-IN" sz="16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社群分享力</a:t>
                </a:r>
                <a:endParaRPr lang="en-IN" sz="16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D563D3B-EC9F-4D06-A881-3B6505A9126D}"/>
                  </a:ext>
                </a:extLst>
              </p:cNvPr>
              <p:cNvSpPr txBox="1"/>
              <p:nvPr/>
            </p:nvSpPr>
            <p:spPr>
              <a:xfrm>
                <a:off x="5774592" y="926347"/>
                <a:ext cx="588195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latinLnBrk="0"/>
                <a:r>
                  <a:rPr lang="en-US" sz="20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傳</a:t>
                </a:r>
                <a:endParaRPr lang="en-IN" sz="20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BEA7813-C4D2-43E1-A316-996711A24366}"/>
                </a:ext>
              </a:extLst>
            </p:cNvPr>
            <p:cNvGrpSpPr/>
            <p:nvPr/>
          </p:nvGrpSpPr>
          <p:grpSpPr>
            <a:xfrm>
              <a:off x="7933233" y="630815"/>
              <a:ext cx="2308940" cy="800617"/>
              <a:chOff x="7933233" y="630815"/>
              <a:chExt cx="2308940" cy="800617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2FB7D12-0D4E-4B35-B619-C81B6FCCE80B}"/>
                  </a:ext>
                </a:extLst>
              </p:cNvPr>
              <p:cNvSpPr/>
              <p:nvPr/>
            </p:nvSpPr>
            <p:spPr>
              <a:xfrm>
                <a:off x="7933233" y="630815"/>
                <a:ext cx="2308940" cy="4514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latinLnBrk="0"/>
                <a:r>
                  <a:rPr lang="en-IN" sz="16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內容行銷</a:t>
                </a:r>
                <a:endParaRPr lang="en-IN" sz="16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576FD0-80D0-4081-B88B-0EED298F4930}"/>
                  </a:ext>
                </a:extLst>
              </p:cNvPr>
              <p:cNvSpPr txBox="1"/>
              <p:nvPr/>
            </p:nvSpPr>
            <p:spPr>
              <a:xfrm>
                <a:off x="8826508" y="897952"/>
                <a:ext cx="588195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latinLnBrk="0"/>
                <a:r>
                  <a:rPr lang="en-US" sz="2000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釋</a:t>
                </a:r>
                <a:endParaRPr lang="en-IN" sz="2000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C4499AA-378B-464C-841F-B37FCA2326E5}"/>
                </a:ext>
              </a:extLst>
            </p:cNvPr>
            <p:cNvGrpSpPr/>
            <p:nvPr/>
          </p:nvGrpSpPr>
          <p:grpSpPr>
            <a:xfrm>
              <a:off x="3482561" y="5299156"/>
              <a:ext cx="2308940" cy="826997"/>
              <a:chOff x="5031647" y="406940"/>
              <a:chExt cx="2308940" cy="826997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BFE9ADA-905B-44ED-8B48-E48F995BD465}"/>
                  </a:ext>
                </a:extLst>
              </p:cNvPr>
              <p:cNvSpPr/>
              <p:nvPr/>
            </p:nvSpPr>
            <p:spPr>
              <a:xfrm>
                <a:off x="5031647" y="782532"/>
                <a:ext cx="2308940" cy="4514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latinLnBrk="0"/>
                <a:r>
                  <a:rPr lang="en-IN" sz="16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關鍵字廣告</a:t>
                </a:r>
                <a:endParaRPr lang="en-IN" sz="16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09873E8-6080-4EDF-9AC4-9AE2A87AEC44}"/>
                  </a:ext>
                </a:extLst>
              </p:cNvPr>
              <p:cNvSpPr txBox="1"/>
              <p:nvPr/>
            </p:nvSpPr>
            <p:spPr>
              <a:xfrm>
                <a:off x="5868350" y="406940"/>
                <a:ext cx="588195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latinLnBrk="0"/>
                <a:r>
                  <a:rPr lang="en-US" sz="20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拉</a:t>
                </a:r>
                <a:endParaRPr lang="en-IN" sz="20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35AD2E0-8EB5-4C28-93AA-80B170ADAB9F}"/>
                </a:ext>
              </a:extLst>
            </p:cNvPr>
            <p:cNvGrpSpPr/>
            <p:nvPr/>
          </p:nvGrpSpPr>
          <p:grpSpPr>
            <a:xfrm>
              <a:off x="6474069" y="5283420"/>
              <a:ext cx="2308940" cy="842734"/>
              <a:chOff x="5058851" y="393812"/>
              <a:chExt cx="2308940" cy="842734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CB80E0B-756D-4552-90E8-8F14B8E61CBD}"/>
                  </a:ext>
                </a:extLst>
              </p:cNvPr>
              <p:cNvSpPr/>
              <p:nvPr/>
            </p:nvSpPr>
            <p:spPr>
              <a:xfrm>
                <a:off x="5058851" y="785140"/>
                <a:ext cx="2308940" cy="451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latinLnBrk="0"/>
                <a:r>
                  <a:rPr lang="en-IN" sz="16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行動行銷</a:t>
                </a:r>
                <a:endParaRPr lang="en-IN" sz="16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A163097-7CB4-4DFA-8F9D-FBF87B15A27D}"/>
                  </a:ext>
                </a:extLst>
              </p:cNvPr>
              <p:cNvSpPr txBox="1"/>
              <p:nvPr/>
            </p:nvSpPr>
            <p:spPr>
              <a:xfrm>
                <a:off x="5892019" y="393812"/>
                <a:ext cx="588195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latinLnBrk="0"/>
                <a:r>
                  <a:rPr lang="en-US" sz="20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動</a:t>
                </a:r>
                <a:endParaRPr lang="en-IN" sz="20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</p:grpSp>
      </p:grpSp>
      <p:sp>
        <p:nvSpPr>
          <p:cNvPr id="58" name="文字版面配置區 11">
            <a:extLst>
              <a:ext uri="{FF2B5EF4-FFF2-40B4-BE49-F238E27FC236}">
                <a16:creationId xmlns:a16="http://schemas.microsoft.com/office/drawing/2014/main" id="{9735E0C8-9A88-534B-B503-014CD056CF7A}"/>
              </a:ext>
            </a:extLst>
          </p:cNvPr>
          <p:cNvSpPr txBox="1">
            <a:spLocks/>
          </p:cNvSpPr>
          <p:nvPr/>
        </p:nvSpPr>
        <p:spPr>
          <a:xfrm>
            <a:off x="2123728" y="58035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數位營運流程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1204AD0C-8DEB-1448-9738-59CB3ED4BAB9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Process</a:t>
            </a:r>
          </a:p>
        </p:txBody>
      </p:sp>
      <p:pic>
        <p:nvPicPr>
          <p:cNvPr id="60" name="圖片 59">
            <a:extLst>
              <a:ext uri="{FF2B5EF4-FFF2-40B4-BE49-F238E27FC236}">
                <a16:creationId xmlns:a16="http://schemas.microsoft.com/office/drawing/2014/main" id="{22F227E7-83B3-A34B-AB9B-2251A90B6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7816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C7DFC797-AAF3-468B-9B44-94891BFDB27E}"/>
              </a:ext>
            </a:extLst>
          </p:cNvPr>
          <p:cNvGrpSpPr/>
          <p:nvPr/>
        </p:nvGrpSpPr>
        <p:grpSpPr>
          <a:xfrm>
            <a:off x="1" y="1060566"/>
            <a:ext cx="8748464" cy="3887448"/>
            <a:chOff x="445536" y="1106444"/>
            <a:chExt cx="11367698" cy="550572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51E7299-288C-4271-9696-BFF2324EFDBA}"/>
                </a:ext>
              </a:extLst>
            </p:cNvPr>
            <p:cNvSpPr txBox="1"/>
            <p:nvPr/>
          </p:nvSpPr>
          <p:spPr>
            <a:xfrm>
              <a:off x="9002367" y="5278374"/>
              <a:ext cx="2810867" cy="937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 latinLnBrk="0"/>
              <a:r>
                <a:rPr lang="en-US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致力於簡化跨通路的互動模式</a:t>
              </a:r>
              <a:endParaRPr lang="en-US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E08C4AB-315B-4D10-B757-56C34A65B099}"/>
                </a:ext>
              </a:extLst>
            </p:cNvPr>
            <p:cNvGrpSpPr/>
            <p:nvPr/>
          </p:nvGrpSpPr>
          <p:grpSpPr>
            <a:xfrm>
              <a:off x="445536" y="1106444"/>
              <a:ext cx="10639782" cy="5505725"/>
              <a:chOff x="-7739" y="779929"/>
              <a:chExt cx="10639782" cy="5505725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7CF5C972-2943-492A-855F-F8F14D7B3C67}"/>
                  </a:ext>
                </a:extLst>
              </p:cNvPr>
              <p:cNvGrpSpPr/>
              <p:nvPr/>
            </p:nvGrpSpPr>
            <p:grpSpPr>
              <a:xfrm>
                <a:off x="5132424" y="1501845"/>
                <a:ext cx="1927155" cy="1927155"/>
                <a:chOff x="4409161" y="2252938"/>
                <a:chExt cx="2367420" cy="2367420"/>
              </a:xfrm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9CECD433-DE9F-4D0B-9E2B-2587303E3A1A}"/>
                    </a:ext>
                  </a:extLst>
                </p:cNvPr>
                <p:cNvSpPr/>
                <p:nvPr/>
              </p:nvSpPr>
              <p:spPr>
                <a:xfrm>
                  <a:off x="4409161" y="2252938"/>
                  <a:ext cx="2367420" cy="236742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228600" dist="114300" dir="54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 latinLnBrk="0"/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7ACB1DD-FF75-4DFD-9262-9276AB184CB5}"/>
                    </a:ext>
                  </a:extLst>
                </p:cNvPr>
                <p:cNvSpPr/>
                <p:nvPr/>
              </p:nvSpPr>
              <p:spPr>
                <a:xfrm rot="10800000">
                  <a:off x="4659683" y="2514238"/>
                  <a:ext cx="1866378" cy="1844819"/>
                </a:xfrm>
                <a:custGeom>
                  <a:avLst/>
                  <a:gdLst>
                    <a:gd name="connsiteX0" fmla="*/ 1131371 w 1866378"/>
                    <a:gd name="connsiteY0" fmla="*/ 1844819 h 1844819"/>
                    <a:gd name="connsiteX1" fmla="*/ 933189 w 1866378"/>
                    <a:gd name="connsiteY1" fmla="*/ 1503125 h 1844819"/>
                    <a:gd name="connsiteX2" fmla="*/ 735007 w 1866378"/>
                    <a:gd name="connsiteY2" fmla="*/ 1844819 h 1844819"/>
                    <a:gd name="connsiteX3" fmla="*/ 655687 w 1866378"/>
                    <a:gd name="connsiteY3" fmla="*/ 1824424 h 1844819"/>
                    <a:gd name="connsiteX4" fmla="*/ 0 w 1866378"/>
                    <a:gd name="connsiteY4" fmla="*/ 933189 h 1844819"/>
                    <a:gd name="connsiteX5" fmla="*/ 933189 w 1866378"/>
                    <a:gd name="connsiteY5" fmla="*/ 0 h 1844819"/>
                    <a:gd name="connsiteX6" fmla="*/ 1866378 w 1866378"/>
                    <a:gd name="connsiteY6" fmla="*/ 933189 h 1844819"/>
                    <a:gd name="connsiteX7" fmla="*/ 1210691 w 1866378"/>
                    <a:gd name="connsiteY7" fmla="*/ 1824424 h 1844819"/>
                    <a:gd name="connsiteX8" fmla="*/ 1131371 w 1866378"/>
                    <a:gd name="connsiteY8" fmla="*/ 1844819 h 184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66378" h="1844819">
                      <a:moveTo>
                        <a:pt x="1131371" y="1844819"/>
                      </a:moveTo>
                      <a:lnTo>
                        <a:pt x="933189" y="1503125"/>
                      </a:lnTo>
                      <a:lnTo>
                        <a:pt x="735007" y="1844819"/>
                      </a:lnTo>
                      <a:lnTo>
                        <a:pt x="655687" y="1824424"/>
                      </a:lnTo>
                      <a:cubicBezTo>
                        <a:pt x="275815" y="1706271"/>
                        <a:pt x="0" y="1351940"/>
                        <a:pt x="0" y="933189"/>
                      </a:cubicBezTo>
                      <a:cubicBezTo>
                        <a:pt x="0" y="417803"/>
                        <a:pt x="417803" y="0"/>
                        <a:pt x="933189" y="0"/>
                      </a:cubicBezTo>
                      <a:cubicBezTo>
                        <a:pt x="1448575" y="0"/>
                        <a:pt x="1866378" y="417803"/>
                        <a:pt x="1866378" y="933189"/>
                      </a:cubicBezTo>
                      <a:cubicBezTo>
                        <a:pt x="1866378" y="1351940"/>
                        <a:pt x="1590563" y="1706271"/>
                        <a:pt x="1210691" y="1824424"/>
                      </a:cubicBezTo>
                      <a:lnTo>
                        <a:pt x="1131371" y="1844819"/>
                      </a:lnTo>
                      <a:close/>
                    </a:path>
                  </a:pathLst>
                </a:custGeom>
                <a:ln>
                  <a:noFill/>
                </a:ln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 latinLnBrk="0"/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969F68F5-7571-4C2E-AAE3-11E192A1D825}"/>
                  </a:ext>
                </a:extLst>
              </p:cNvPr>
              <p:cNvGrpSpPr/>
              <p:nvPr/>
            </p:nvGrpSpPr>
            <p:grpSpPr>
              <a:xfrm>
                <a:off x="3988133" y="2797336"/>
                <a:ext cx="1927155" cy="1927155"/>
                <a:chOff x="4409161" y="2252938"/>
                <a:chExt cx="2367420" cy="2367420"/>
              </a:xfrm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DCE2897E-ED52-47E0-9572-DE6975E63024}"/>
                    </a:ext>
                  </a:extLst>
                </p:cNvPr>
                <p:cNvSpPr/>
                <p:nvPr/>
              </p:nvSpPr>
              <p:spPr>
                <a:xfrm>
                  <a:off x="4409161" y="2252938"/>
                  <a:ext cx="2367420" cy="236742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228600" dist="114300" dir="54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 latinLnBrk="0"/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331C2E3C-2AF9-4522-B531-A0CA2540D768}"/>
                    </a:ext>
                  </a:extLst>
                </p:cNvPr>
                <p:cNvSpPr/>
                <p:nvPr/>
              </p:nvSpPr>
              <p:spPr>
                <a:xfrm rot="5400000">
                  <a:off x="4659683" y="2514237"/>
                  <a:ext cx="1866378" cy="1844819"/>
                </a:xfrm>
                <a:custGeom>
                  <a:avLst/>
                  <a:gdLst>
                    <a:gd name="connsiteX0" fmla="*/ 1131371 w 1866378"/>
                    <a:gd name="connsiteY0" fmla="*/ 1844819 h 1844819"/>
                    <a:gd name="connsiteX1" fmla="*/ 933189 w 1866378"/>
                    <a:gd name="connsiteY1" fmla="*/ 1503125 h 1844819"/>
                    <a:gd name="connsiteX2" fmla="*/ 735007 w 1866378"/>
                    <a:gd name="connsiteY2" fmla="*/ 1844819 h 1844819"/>
                    <a:gd name="connsiteX3" fmla="*/ 655687 w 1866378"/>
                    <a:gd name="connsiteY3" fmla="*/ 1824424 h 1844819"/>
                    <a:gd name="connsiteX4" fmla="*/ 0 w 1866378"/>
                    <a:gd name="connsiteY4" fmla="*/ 933189 h 1844819"/>
                    <a:gd name="connsiteX5" fmla="*/ 933189 w 1866378"/>
                    <a:gd name="connsiteY5" fmla="*/ 0 h 1844819"/>
                    <a:gd name="connsiteX6" fmla="*/ 1866378 w 1866378"/>
                    <a:gd name="connsiteY6" fmla="*/ 933189 h 1844819"/>
                    <a:gd name="connsiteX7" fmla="*/ 1210691 w 1866378"/>
                    <a:gd name="connsiteY7" fmla="*/ 1824424 h 1844819"/>
                    <a:gd name="connsiteX8" fmla="*/ 1131371 w 1866378"/>
                    <a:gd name="connsiteY8" fmla="*/ 1844819 h 184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66378" h="1844819">
                      <a:moveTo>
                        <a:pt x="1131371" y="1844819"/>
                      </a:moveTo>
                      <a:lnTo>
                        <a:pt x="933189" y="1503125"/>
                      </a:lnTo>
                      <a:lnTo>
                        <a:pt x="735007" y="1844819"/>
                      </a:lnTo>
                      <a:lnTo>
                        <a:pt x="655687" y="1824424"/>
                      </a:lnTo>
                      <a:cubicBezTo>
                        <a:pt x="275815" y="1706271"/>
                        <a:pt x="0" y="1351940"/>
                        <a:pt x="0" y="933189"/>
                      </a:cubicBezTo>
                      <a:cubicBezTo>
                        <a:pt x="0" y="417803"/>
                        <a:pt x="417803" y="0"/>
                        <a:pt x="933189" y="0"/>
                      </a:cubicBezTo>
                      <a:cubicBezTo>
                        <a:pt x="1448575" y="0"/>
                        <a:pt x="1866378" y="417803"/>
                        <a:pt x="1866378" y="933189"/>
                      </a:cubicBezTo>
                      <a:cubicBezTo>
                        <a:pt x="1866378" y="1351940"/>
                        <a:pt x="1590563" y="1706271"/>
                        <a:pt x="1210691" y="1824424"/>
                      </a:cubicBezTo>
                      <a:lnTo>
                        <a:pt x="1131371" y="184481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 latinLnBrk="0"/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B73FEB02-85C1-45FB-8854-29DBEA8D2CFC}"/>
                  </a:ext>
                </a:extLst>
              </p:cNvPr>
              <p:cNvGrpSpPr/>
              <p:nvPr/>
            </p:nvGrpSpPr>
            <p:grpSpPr>
              <a:xfrm>
                <a:off x="6299933" y="2797336"/>
                <a:ext cx="1927155" cy="1927155"/>
                <a:chOff x="4409161" y="2252938"/>
                <a:chExt cx="2367420" cy="2367420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162C057E-45DD-47E8-9A0F-D3434B91B393}"/>
                    </a:ext>
                  </a:extLst>
                </p:cNvPr>
                <p:cNvSpPr/>
                <p:nvPr/>
              </p:nvSpPr>
              <p:spPr>
                <a:xfrm>
                  <a:off x="4409161" y="2252938"/>
                  <a:ext cx="2367420" cy="236742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228600" dist="114300" dir="54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 latinLnBrk="0"/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197FC22B-521A-4BB4-B836-7D929BDD6175}"/>
                    </a:ext>
                  </a:extLst>
                </p:cNvPr>
                <p:cNvSpPr/>
                <p:nvPr/>
              </p:nvSpPr>
              <p:spPr>
                <a:xfrm rot="16200000">
                  <a:off x="4659683" y="2514237"/>
                  <a:ext cx="1866378" cy="1844819"/>
                </a:xfrm>
                <a:custGeom>
                  <a:avLst/>
                  <a:gdLst>
                    <a:gd name="connsiteX0" fmla="*/ 1131371 w 1866378"/>
                    <a:gd name="connsiteY0" fmla="*/ 1844819 h 1844819"/>
                    <a:gd name="connsiteX1" fmla="*/ 933189 w 1866378"/>
                    <a:gd name="connsiteY1" fmla="*/ 1503125 h 1844819"/>
                    <a:gd name="connsiteX2" fmla="*/ 735007 w 1866378"/>
                    <a:gd name="connsiteY2" fmla="*/ 1844819 h 1844819"/>
                    <a:gd name="connsiteX3" fmla="*/ 655687 w 1866378"/>
                    <a:gd name="connsiteY3" fmla="*/ 1824424 h 1844819"/>
                    <a:gd name="connsiteX4" fmla="*/ 0 w 1866378"/>
                    <a:gd name="connsiteY4" fmla="*/ 933189 h 1844819"/>
                    <a:gd name="connsiteX5" fmla="*/ 933189 w 1866378"/>
                    <a:gd name="connsiteY5" fmla="*/ 0 h 1844819"/>
                    <a:gd name="connsiteX6" fmla="*/ 1866378 w 1866378"/>
                    <a:gd name="connsiteY6" fmla="*/ 933189 h 1844819"/>
                    <a:gd name="connsiteX7" fmla="*/ 1210691 w 1866378"/>
                    <a:gd name="connsiteY7" fmla="*/ 1824424 h 1844819"/>
                    <a:gd name="connsiteX8" fmla="*/ 1131371 w 1866378"/>
                    <a:gd name="connsiteY8" fmla="*/ 1844819 h 184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66378" h="1844819">
                      <a:moveTo>
                        <a:pt x="1131371" y="1844819"/>
                      </a:moveTo>
                      <a:lnTo>
                        <a:pt x="933189" y="1503125"/>
                      </a:lnTo>
                      <a:lnTo>
                        <a:pt x="735007" y="1844819"/>
                      </a:lnTo>
                      <a:lnTo>
                        <a:pt x="655687" y="1824424"/>
                      </a:lnTo>
                      <a:cubicBezTo>
                        <a:pt x="275815" y="1706271"/>
                        <a:pt x="0" y="1351940"/>
                        <a:pt x="0" y="933189"/>
                      </a:cubicBezTo>
                      <a:cubicBezTo>
                        <a:pt x="0" y="417803"/>
                        <a:pt x="417803" y="0"/>
                        <a:pt x="933189" y="0"/>
                      </a:cubicBezTo>
                      <a:cubicBezTo>
                        <a:pt x="1448575" y="0"/>
                        <a:pt x="1866378" y="417803"/>
                        <a:pt x="1866378" y="933189"/>
                      </a:cubicBezTo>
                      <a:cubicBezTo>
                        <a:pt x="1866378" y="1351940"/>
                        <a:pt x="1590563" y="1706271"/>
                        <a:pt x="1210691" y="1824424"/>
                      </a:cubicBezTo>
                      <a:lnTo>
                        <a:pt x="1131371" y="18448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 latinLnBrk="0"/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810835D-9266-4909-A44E-AFE1F37FC1CA}"/>
                  </a:ext>
                </a:extLst>
              </p:cNvPr>
              <p:cNvGrpSpPr/>
              <p:nvPr/>
            </p:nvGrpSpPr>
            <p:grpSpPr>
              <a:xfrm>
                <a:off x="5132424" y="4092827"/>
                <a:ext cx="1927155" cy="1927155"/>
                <a:chOff x="4409161" y="2252938"/>
                <a:chExt cx="2367420" cy="2367420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423FAF38-7958-428F-9A36-D72CB9CBE856}"/>
                    </a:ext>
                  </a:extLst>
                </p:cNvPr>
                <p:cNvSpPr/>
                <p:nvPr/>
              </p:nvSpPr>
              <p:spPr>
                <a:xfrm>
                  <a:off x="4409161" y="2252938"/>
                  <a:ext cx="2367420" cy="236742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228600" dist="114300" dir="54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 latinLnBrk="0"/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3D2512E8-E737-46DB-8B9B-4F1B358AB4CA}"/>
                    </a:ext>
                  </a:extLst>
                </p:cNvPr>
                <p:cNvSpPr/>
                <p:nvPr/>
              </p:nvSpPr>
              <p:spPr>
                <a:xfrm rot="10800000" flipV="1">
                  <a:off x="4659683" y="2514237"/>
                  <a:ext cx="1866378" cy="1844819"/>
                </a:xfrm>
                <a:custGeom>
                  <a:avLst/>
                  <a:gdLst>
                    <a:gd name="connsiteX0" fmla="*/ 1131371 w 1866378"/>
                    <a:gd name="connsiteY0" fmla="*/ 1844819 h 1844819"/>
                    <a:gd name="connsiteX1" fmla="*/ 933189 w 1866378"/>
                    <a:gd name="connsiteY1" fmla="*/ 1503125 h 1844819"/>
                    <a:gd name="connsiteX2" fmla="*/ 735007 w 1866378"/>
                    <a:gd name="connsiteY2" fmla="*/ 1844819 h 1844819"/>
                    <a:gd name="connsiteX3" fmla="*/ 655687 w 1866378"/>
                    <a:gd name="connsiteY3" fmla="*/ 1824424 h 1844819"/>
                    <a:gd name="connsiteX4" fmla="*/ 0 w 1866378"/>
                    <a:gd name="connsiteY4" fmla="*/ 933189 h 1844819"/>
                    <a:gd name="connsiteX5" fmla="*/ 933189 w 1866378"/>
                    <a:gd name="connsiteY5" fmla="*/ 0 h 1844819"/>
                    <a:gd name="connsiteX6" fmla="*/ 1866378 w 1866378"/>
                    <a:gd name="connsiteY6" fmla="*/ 933189 h 1844819"/>
                    <a:gd name="connsiteX7" fmla="*/ 1210691 w 1866378"/>
                    <a:gd name="connsiteY7" fmla="*/ 1824424 h 1844819"/>
                    <a:gd name="connsiteX8" fmla="*/ 1131371 w 1866378"/>
                    <a:gd name="connsiteY8" fmla="*/ 1844819 h 184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66378" h="1844819">
                      <a:moveTo>
                        <a:pt x="1131371" y="1844819"/>
                      </a:moveTo>
                      <a:lnTo>
                        <a:pt x="933189" y="1503125"/>
                      </a:lnTo>
                      <a:lnTo>
                        <a:pt x="735007" y="1844819"/>
                      </a:lnTo>
                      <a:lnTo>
                        <a:pt x="655687" y="1824424"/>
                      </a:lnTo>
                      <a:cubicBezTo>
                        <a:pt x="275815" y="1706271"/>
                        <a:pt x="0" y="1351940"/>
                        <a:pt x="0" y="933189"/>
                      </a:cubicBezTo>
                      <a:cubicBezTo>
                        <a:pt x="0" y="417803"/>
                        <a:pt x="417803" y="0"/>
                        <a:pt x="933189" y="0"/>
                      </a:cubicBezTo>
                      <a:cubicBezTo>
                        <a:pt x="1448575" y="0"/>
                        <a:pt x="1866378" y="417803"/>
                        <a:pt x="1866378" y="933189"/>
                      </a:cubicBezTo>
                      <a:cubicBezTo>
                        <a:pt x="1866378" y="1351940"/>
                        <a:pt x="1590563" y="1706271"/>
                        <a:pt x="1210691" y="1824424"/>
                      </a:cubicBezTo>
                      <a:lnTo>
                        <a:pt x="1131371" y="184481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 latinLnBrk="0"/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E5043C3D-4C66-40D9-9944-C337C199DC3C}"/>
                  </a:ext>
                </a:extLst>
              </p:cNvPr>
              <p:cNvSpPr/>
              <p:nvPr/>
            </p:nvSpPr>
            <p:spPr>
              <a:xfrm>
                <a:off x="5243014" y="1310198"/>
                <a:ext cx="2086646" cy="2086646"/>
              </a:xfrm>
              <a:prstGeom prst="arc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3429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B004A769-7229-4C73-8150-48D890DA05E2}"/>
                  </a:ext>
                </a:extLst>
              </p:cNvPr>
              <p:cNvSpPr/>
              <p:nvPr/>
            </p:nvSpPr>
            <p:spPr>
              <a:xfrm flipV="1">
                <a:off x="6343139" y="2854572"/>
                <a:ext cx="2086646" cy="2086646"/>
              </a:xfrm>
              <a:prstGeom prst="arc">
                <a:avLst/>
              </a:prstGeom>
              <a:ln w="28575">
                <a:solidFill>
                  <a:srgbClr val="00B0F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3429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E249DE1-6350-48B3-9FA2-ABF9980F0AE7}"/>
                  </a:ext>
                </a:extLst>
              </p:cNvPr>
              <p:cNvSpPr/>
              <p:nvPr/>
            </p:nvSpPr>
            <p:spPr>
              <a:xfrm rot="15948581">
                <a:off x="3734201" y="2602121"/>
                <a:ext cx="2086646" cy="2086646"/>
              </a:xfrm>
              <a:prstGeom prst="arc">
                <a:avLst/>
              </a:prstGeom>
              <a:ln w="28575">
                <a:solidFill>
                  <a:schemeClr val="accent3">
                    <a:lumMod val="60000"/>
                    <a:lumOff val="4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3429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1ADBC864-553F-439D-BC94-F7D690BE8ECE}"/>
                  </a:ext>
                </a:extLst>
              </p:cNvPr>
              <p:cNvSpPr/>
              <p:nvPr/>
            </p:nvSpPr>
            <p:spPr>
              <a:xfrm rot="10800000">
                <a:off x="4863078" y="4199008"/>
                <a:ext cx="2086646" cy="2086646"/>
              </a:xfrm>
              <a:prstGeom prst="arc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3429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892013B-DE88-454A-99F9-A6CA84BCD9E0}"/>
                  </a:ext>
                </a:extLst>
              </p:cNvPr>
              <p:cNvSpPr/>
              <p:nvPr/>
            </p:nvSpPr>
            <p:spPr>
              <a:xfrm>
                <a:off x="7150275" y="779929"/>
                <a:ext cx="326290" cy="1008530"/>
              </a:xfrm>
              <a:custGeom>
                <a:avLst/>
                <a:gdLst>
                  <a:gd name="connsiteX0" fmla="*/ 0 w 295836"/>
                  <a:gd name="connsiteY0" fmla="*/ 914400 h 914400"/>
                  <a:gd name="connsiteX1" fmla="*/ 295836 w 295836"/>
                  <a:gd name="connsiteY1" fmla="*/ 658906 h 914400"/>
                  <a:gd name="connsiteX2" fmla="*/ 295836 w 295836"/>
                  <a:gd name="connsiteY2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5836" h="914400">
                    <a:moveTo>
                      <a:pt x="0" y="914400"/>
                    </a:moveTo>
                    <a:lnTo>
                      <a:pt x="295836" y="658906"/>
                    </a:lnTo>
                    <a:lnTo>
                      <a:pt x="295836" y="0"/>
                    </a:lnTo>
                  </a:path>
                </a:pathLst>
              </a:cu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 latinLnBrk="0"/>
                <a:endParaRPr lang="en-US" sz="1350">
                  <a:ln>
                    <a:solidFill>
                      <a:srgbClr val="E89DC4"/>
                    </a:solidFill>
                  </a:ln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F0699491-ECB9-44EA-B645-31C6E4DCD8C9}"/>
                  </a:ext>
                </a:extLst>
              </p:cNvPr>
              <p:cNvSpPr/>
              <p:nvPr/>
            </p:nvSpPr>
            <p:spPr>
              <a:xfrm>
                <a:off x="8177156" y="4572492"/>
                <a:ext cx="295835" cy="1116106"/>
              </a:xfrm>
              <a:custGeom>
                <a:avLst/>
                <a:gdLst>
                  <a:gd name="connsiteX0" fmla="*/ 0 w 295835"/>
                  <a:gd name="connsiteY0" fmla="*/ 0 h 1116106"/>
                  <a:gd name="connsiteX1" fmla="*/ 295835 w 295835"/>
                  <a:gd name="connsiteY1" fmla="*/ 295835 h 1116106"/>
                  <a:gd name="connsiteX2" fmla="*/ 295835 w 295835"/>
                  <a:gd name="connsiteY2" fmla="*/ 1116106 h 1116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5835" h="1116106">
                    <a:moveTo>
                      <a:pt x="0" y="0"/>
                    </a:moveTo>
                    <a:lnTo>
                      <a:pt x="295835" y="295835"/>
                    </a:lnTo>
                    <a:lnTo>
                      <a:pt x="295835" y="1116106"/>
                    </a:lnTo>
                  </a:path>
                </a:pathLst>
              </a:custGeom>
              <a:noFill/>
              <a:ln w="28575">
                <a:solidFill>
                  <a:srgbClr val="00B0F0"/>
                </a:solidFill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80049A2-1553-4378-B446-935DAFE411A4}"/>
                  </a:ext>
                </a:extLst>
              </p:cNvPr>
              <p:cNvSpPr/>
              <p:nvPr/>
            </p:nvSpPr>
            <p:spPr>
              <a:xfrm>
                <a:off x="3647679" y="1844819"/>
                <a:ext cx="282389" cy="1169894"/>
              </a:xfrm>
              <a:custGeom>
                <a:avLst/>
                <a:gdLst>
                  <a:gd name="connsiteX0" fmla="*/ 282389 w 282389"/>
                  <a:gd name="connsiteY0" fmla="*/ 1169894 h 1169894"/>
                  <a:gd name="connsiteX1" fmla="*/ 0 w 282389"/>
                  <a:gd name="connsiteY1" fmla="*/ 806823 h 1169894"/>
                  <a:gd name="connsiteX2" fmla="*/ 0 w 282389"/>
                  <a:gd name="connsiteY2" fmla="*/ 0 h 1169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2389" h="1169894">
                    <a:moveTo>
                      <a:pt x="282389" y="1169894"/>
                    </a:moveTo>
                    <a:lnTo>
                      <a:pt x="0" y="806823"/>
                    </a:ln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chemeClr val="accent3">
                    <a:lumMod val="60000"/>
                    <a:lumOff val="40000"/>
                  </a:schemeClr>
                </a:solidFill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2EFBB19-A61D-43CB-AF8C-4C2F89419781}"/>
                  </a:ext>
                </a:extLst>
              </p:cNvPr>
              <p:cNvSpPr/>
              <p:nvPr/>
            </p:nvSpPr>
            <p:spPr>
              <a:xfrm>
                <a:off x="3859306" y="5889812"/>
                <a:ext cx="1237129" cy="349623"/>
              </a:xfrm>
              <a:custGeom>
                <a:avLst/>
                <a:gdLst>
                  <a:gd name="connsiteX0" fmla="*/ 1237129 w 1237129"/>
                  <a:gd name="connsiteY0" fmla="*/ 0 h 349623"/>
                  <a:gd name="connsiteX1" fmla="*/ 1021976 w 1237129"/>
                  <a:gd name="connsiteY1" fmla="*/ 349623 h 349623"/>
                  <a:gd name="connsiteX2" fmla="*/ 0 w 1237129"/>
                  <a:gd name="connsiteY2" fmla="*/ 349623 h 349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7129" h="349623">
                    <a:moveTo>
                      <a:pt x="1237129" y="0"/>
                    </a:moveTo>
                    <a:lnTo>
                      <a:pt x="1021976" y="349623"/>
                    </a:lnTo>
                    <a:lnTo>
                      <a:pt x="0" y="349623"/>
                    </a:lnTo>
                  </a:path>
                </a:pathLst>
              </a:cu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23BD056C-F455-4D80-BC84-0E5ECB857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633" y="2670654"/>
                <a:ext cx="495480" cy="4954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320D1DCF-2DFC-4E28-AB55-D60F06D1B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5133" y="4025421"/>
                <a:ext cx="401050" cy="4010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8DA9CA3-25A5-4E9F-BA22-066132474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8626" y="3839449"/>
                <a:ext cx="405009" cy="40500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EB69493C-6128-4FF7-A272-19037BCB1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7273" y="5170203"/>
                <a:ext cx="406132" cy="4061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14E16EF-91B8-4B34-9C67-D717E3EA9940}"/>
                  </a:ext>
                </a:extLst>
              </p:cNvPr>
              <p:cNvSpPr txBox="1"/>
              <p:nvPr/>
            </p:nvSpPr>
            <p:spPr>
              <a:xfrm>
                <a:off x="5372329" y="1965714"/>
                <a:ext cx="1466463" cy="800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342900" latinLnBrk="0"/>
                <a:r>
                  <a:rPr lang="en-US" sz="16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數據分析</a:t>
                </a:r>
                <a:r>
                  <a:rPr lang="en-US" sz="1600" b="1" dirty="0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/</a:t>
                </a:r>
              </a:p>
              <a:p>
                <a:pPr algn="ctr" defTabSz="342900" latinLnBrk="0"/>
                <a:r>
                  <a:rPr lang="en-US" sz="16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客戶洞察</a:t>
                </a:r>
                <a:endParaRPr lang="en-IN" sz="16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F0F03F9-7FC2-4D9B-AE22-9E5378245BEB}"/>
                  </a:ext>
                </a:extLst>
              </p:cNvPr>
              <p:cNvSpPr txBox="1"/>
              <p:nvPr/>
            </p:nvSpPr>
            <p:spPr>
              <a:xfrm>
                <a:off x="6547919" y="3149063"/>
                <a:ext cx="1466463" cy="800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342900" latinLnBrk="0"/>
                <a:r>
                  <a:rPr lang="en-US" sz="16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洞察結果</a:t>
                </a:r>
                <a:r>
                  <a:rPr lang="en-US" altLang="zh-TW" sz="1600" b="1" dirty="0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/</a:t>
                </a:r>
                <a:r>
                  <a:rPr lang="zh-TW" altLang="en-US" sz="1600" b="1" dirty="0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行動策略</a:t>
                </a:r>
                <a:endParaRPr lang="en-IN" sz="16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60BBD49-8784-48FF-AD37-E22C5920B3AD}"/>
                  </a:ext>
                </a:extLst>
              </p:cNvPr>
              <p:cNvSpPr txBox="1"/>
              <p:nvPr/>
            </p:nvSpPr>
            <p:spPr>
              <a:xfrm>
                <a:off x="5337109" y="4456930"/>
                <a:ext cx="1466463" cy="800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342900" latinLnBrk="0"/>
                <a:r>
                  <a:rPr lang="en-US" sz="16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策略設計</a:t>
                </a:r>
                <a:r>
                  <a:rPr lang="en-US" altLang="zh-TW" sz="1600" b="1" dirty="0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/</a:t>
                </a:r>
                <a:r>
                  <a:rPr lang="zh-TW" altLang="en-US" sz="1600" b="1" dirty="0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執行方法</a:t>
                </a:r>
                <a:endParaRPr lang="en-IN" sz="16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33E1454-AB65-4AF4-B162-51C5F5110962}"/>
                  </a:ext>
                </a:extLst>
              </p:cNvPr>
              <p:cNvSpPr txBox="1"/>
              <p:nvPr/>
            </p:nvSpPr>
            <p:spPr>
              <a:xfrm>
                <a:off x="4228196" y="3224627"/>
                <a:ext cx="1466463" cy="800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342900" latinLnBrk="0"/>
                <a:r>
                  <a:rPr lang="en-US" sz="16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執行成果</a:t>
                </a:r>
                <a:r>
                  <a:rPr lang="en-US" sz="1600" b="1" dirty="0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/</a:t>
                </a:r>
                <a:r>
                  <a:rPr lang="en-US" sz="16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數據驗證</a:t>
                </a:r>
                <a:endParaRPr lang="en-IN" sz="16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94DDFDA-2C06-48E0-AF8C-A82F8CA4210D}"/>
                  </a:ext>
                </a:extLst>
              </p:cNvPr>
              <p:cNvSpPr txBox="1"/>
              <p:nvPr/>
            </p:nvSpPr>
            <p:spPr>
              <a:xfrm>
                <a:off x="7579500" y="844308"/>
                <a:ext cx="3052543" cy="523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 latinLnBrk="0"/>
                <a:r>
                  <a:rPr lang="en-US" b="1" dirty="0" err="1">
                    <a:solidFill>
                      <a:schemeClr val="bg1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強化傳統競爭優勢</a:t>
                </a:r>
                <a:endParaRPr lang="en-US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EF93C52-E225-4F7D-AE8E-6FE05F7CB852}"/>
                  </a:ext>
                </a:extLst>
              </p:cNvPr>
              <p:cNvSpPr txBox="1"/>
              <p:nvPr/>
            </p:nvSpPr>
            <p:spPr>
              <a:xfrm>
                <a:off x="913540" y="5537974"/>
                <a:ext cx="3830125" cy="523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342900" latinLnBrk="0"/>
                <a:r>
                  <a:rPr lang="en-US" b="1" dirty="0" err="1">
                    <a:solidFill>
                      <a:schemeClr val="bg1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強調跨通路溝通的便利性</a:t>
                </a:r>
                <a:endParaRPr lang="en-US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49BF079-1026-4970-B5A8-9122E6C58D74}"/>
                  </a:ext>
                </a:extLst>
              </p:cNvPr>
              <p:cNvSpPr txBox="1"/>
              <p:nvPr/>
            </p:nvSpPr>
            <p:spPr>
              <a:xfrm>
                <a:off x="-7739" y="1945381"/>
                <a:ext cx="3655420" cy="915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342900" latinLnBrk="0"/>
                <a:r>
                  <a:rPr lang="en-US" b="1" dirty="0" err="1">
                    <a:solidFill>
                      <a:schemeClr val="bg1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即時回應，滿足客戶需求</a:t>
                </a:r>
                <a:endParaRPr lang="en-US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  <a:p>
                <a:pPr algn="r" defTabSz="342900" latinLnBrk="0"/>
                <a:r>
                  <a:rPr lang="en-US" b="1" dirty="0" err="1">
                    <a:solidFill>
                      <a:schemeClr val="bg1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主動持續與客戶進行互動</a:t>
                </a:r>
                <a:r>
                  <a:rPr lang="en-US" b="1" dirty="0">
                    <a:solidFill>
                      <a:schemeClr val="bg1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  </a:t>
                </a: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5BB4C38-8CC6-4138-A3A6-7F3D3062027A}"/>
              </a:ext>
            </a:extLst>
          </p:cNvPr>
          <p:cNvGrpSpPr/>
          <p:nvPr/>
        </p:nvGrpSpPr>
        <p:grpSpPr>
          <a:xfrm>
            <a:off x="1223916" y="558984"/>
            <a:ext cx="6696170" cy="38100"/>
            <a:chOff x="1879537" y="698500"/>
            <a:chExt cx="8928227" cy="50800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4C53C3C-899A-4EA9-90A7-7525C479FDF2}"/>
                </a:ext>
              </a:extLst>
            </p:cNvPr>
            <p:cNvCxnSpPr/>
            <p:nvPr/>
          </p:nvCxnSpPr>
          <p:spPr>
            <a:xfrm>
              <a:off x="1879537" y="698500"/>
              <a:ext cx="89282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C4AA298-B5A3-4A35-8BDE-03724D6A6193}"/>
                </a:ext>
              </a:extLst>
            </p:cNvPr>
            <p:cNvCxnSpPr/>
            <p:nvPr/>
          </p:nvCxnSpPr>
          <p:spPr>
            <a:xfrm>
              <a:off x="2654300" y="749300"/>
              <a:ext cx="7378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標題 1">
            <a:extLst>
              <a:ext uri="{FF2B5EF4-FFF2-40B4-BE49-F238E27FC236}">
                <a16:creationId xmlns:a16="http://schemas.microsoft.com/office/drawing/2014/main" id="{729293E2-8EF7-FD4B-B083-1442738320F9}"/>
              </a:ext>
            </a:extLst>
          </p:cNvPr>
          <p:cNvSpPr>
            <a:spLocks/>
          </p:cNvSpPr>
          <p:nvPr/>
        </p:nvSpPr>
        <p:spPr bwMode="auto">
          <a:xfrm>
            <a:off x="1379339" y="57403"/>
            <a:ext cx="6385322" cy="602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spcBef>
                <a:spcPct val="0"/>
              </a:spcBef>
            </a:pP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數位顧客體驗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C058727-CDC5-8940-A106-FBD7B6544176}"/>
              </a:ext>
            </a:extLst>
          </p:cNvPr>
          <p:cNvSpPr txBox="1">
            <a:spLocks/>
          </p:cNvSpPr>
          <p:nvPr/>
        </p:nvSpPr>
        <p:spPr>
          <a:xfrm>
            <a:off x="2575182" y="649231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Experience (CX)</a:t>
            </a:r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8534EB93-21F5-1949-A326-41BDD7CE88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8" name="Picture 2" descr="Focus on… Servers | IT PRO">
            <a:extLst>
              <a:ext uri="{FF2B5EF4-FFF2-40B4-BE49-F238E27FC236}">
                <a16:creationId xmlns:a16="http://schemas.microsoft.com/office/drawing/2014/main" id="{505E22DB-26B3-434C-B7D9-CF6E07CF4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24"/>
          <a:stretch/>
        </p:blipFill>
        <p:spPr bwMode="auto">
          <a:xfrm>
            <a:off x="7920086" y="2525417"/>
            <a:ext cx="1140654" cy="98660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C74E7A1-EE8E-CA48-ACBF-7AA86B01A688}"/>
              </a:ext>
            </a:extLst>
          </p:cNvPr>
          <p:cNvSpPr/>
          <p:nvPr/>
        </p:nvSpPr>
        <p:spPr>
          <a:xfrm>
            <a:off x="138197" y="1059855"/>
            <a:ext cx="3168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顧客體驗為</a:t>
            </a:r>
            <a:r>
              <a:rPr kumimoji="1" lang="zh-TW" altLang="en-US" sz="2400" b="1" dirty="0">
                <a:solidFill>
                  <a:srgbClr val="FC808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顯學</a:t>
            </a:r>
            <a:r>
              <a:rPr kumimoji="1" lang="zh-TW" altLang="en-US" sz="2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endParaRPr kumimoji="1" lang="en-US" altLang="zh-TW" sz="2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8F37BB5-1346-1B41-B67D-3DEF12E0D158}"/>
              </a:ext>
            </a:extLst>
          </p:cNvPr>
          <p:cNvSpPr txBox="1"/>
          <p:nvPr/>
        </p:nvSpPr>
        <p:spPr>
          <a:xfrm>
            <a:off x="5595880" y="1805234"/>
            <a:ext cx="3543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2400" b="1" dirty="0">
                <a:solidFill>
                  <a:srgbClr val="FC808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更有價值與個性化的體驗</a:t>
            </a:r>
          </a:p>
        </p:txBody>
      </p:sp>
    </p:spTree>
    <p:extLst>
      <p:ext uri="{BB962C8B-B14F-4D97-AF65-F5344CB8AC3E}">
        <p14:creationId xmlns:p14="http://schemas.microsoft.com/office/powerpoint/2010/main" val="2443424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2020-07-30_09231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16474" y="2314462"/>
            <a:ext cx="697706" cy="72985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6148" name="Rectangle 11"/>
          <p:cNvSpPr>
            <a:spLocks noChangeArrowheads="1"/>
          </p:cNvSpPr>
          <p:nvPr/>
        </p:nvSpPr>
        <p:spPr bwMode="auto">
          <a:xfrm>
            <a:off x="3255850" y="1970378"/>
            <a:ext cx="2103551" cy="36933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TW" b="1" dirty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AI</a:t>
            </a:r>
            <a:r>
              <a:rPr lang="en-US" altLang="zh-TW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智慧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3343992" y="3600095"/>
            <a:ext cx="947738" cy="500149"/>
            <a:chOff x="5160" y="1450"/>
            <a:chExt cx="822" cy="358"/>
          </a:xfrm>
          <a:solidFill>
            <a:srgbClr val="7030A0"/>
          </a:solidFill>
        </p:grpSpPr>
        <p:sp>
          <p:nvSpPr>
            <p:cNvPr id="6242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649" cy="316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43" name="TextBox 23"/>
            <p:cNvSpPr txBox="1">
              <a:spLocks noChangeArrowheads="1"/>
            </p:cNvSpPr>
            <p:nvPr/>
          </p:nvSpPr>
          <p:spPr bwMode="auto">
            <a:xfrm>
              <a:off x="5160" y="1450"/>
              <a:ext cx="822" cy="35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理財</a:t>
              </a:r>
            </a:p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外幣存款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3509260" y="4666557"/>
            <a:ext cx="903685" cy="419861"/>
            <a:chOff x="5102" y="1779"/>
            <a:chExt cx="822" cy="375"/>
          </a:xfrm>
          <a:solidFill>
            <a:srgbClr val="7030A0"/>
          </a:solidFill>
        </p:grpSpPr>
        <p:sp>
          <p:nvSpPr>
            <p:cNvPr id="6240" name="Oval 8"/>
            <p:cNvSpPr>
              <a:spLocks noChangeArrowheads="1"/>
            </p:cNvSpPr>
            <p:nvPr/>
          </p:nvSpPr>
          <p:spPr bwMode="auto">
            <a:xfrm>
              <a:off x="5163" y="1779"/>
              <a:ext cx="681" cy="3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華康儷雅宋(P)"/>
              </a:endParaRPr>
            </a:p>
          </p:txBody>
        </p:sp>
        <p:sp>
          <p:nvSpPr>
            <p:cNvPr id="6241" name="TextBox 23"/>
            <p:cNvSpPr txBox="1">
              <a:spLocks noChangeArrowheads="1"/>
            </p:cNvSpPr>
            <p:nvPr/>
          </p:nvSpPr>
          <p:spPr bwMode="auto">
            <a:xfrm>
              <a:off x="5102" y="1855"/>
              <a:ext cx="822" cy="25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房壽</a:t>
              </a:r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3498271" y="4145481"/>
            <a:ext cx="903685" cy="444490"/>
            <a:chOff x="5116" y="1583"/>
            <a:chExt cx="822" cy="397"/>
          </a:xfrm>
          <a:solidFill>
            <a:srgbClr val="7030A0"/>
          </a:solidFill>
        </p:grpSpPr>
        <p:sp>
          <p:nvSpPr>
            <p:cNvPr id="6238" name="Oval 8"/>
            <p:cNvSpPr>
              <a:spLocks noChangeArrowheads="1"/>
            </p:cNvSpPr>
            <p:nvPr/>
          </p:nvSpPr>
          <p:spPr bwMode="auto">
            <a:xfrm>
              <a:off x="5207" y="1583"/>
              <a:ext cx="654" cy="397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39" name="TextBox 23"/>
            <p:cNvSpPr txBox="1">
              <a:spLocks noChangeArrowheads="1"/>
            </p:cNvSpPr>
            <p:nvPr/>
          </p:nvSpPr>
          <p:spPr bwMode="auto">
            <a:xfrm>
              <a:off x="5116" y="1683"/>
              <a:ext cx="822" cy="25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房貸</a:t>
              </a:r>
            </a:p>
          </p:txBody>
        </p:sp>
      </p:grpSp>
      <p:sp>
        <p:nvSpPr>
          <p:cNvPr id="1408029" name="Rectangle 29"/>
          <p:cNvSpPr>
            <a:spLocks noChangeArrowheads="1"/>
          </p:cNvSpPr>
          <p:nvPr/>
        </p:nvSpPr>
        <p:spPr bwMode="auto">
          <a:xfrm>
            <a:off x="2367321" y="3099232"/>
            <a:ext cx="782025" cy="307777"/>
          </a:xfrm>
          <a:prstGeom prst="rect">
            <a:avLst/>
          </a:prstGeom>
          <a:solidFill>
            <a:srgbClr val="FFFFFF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zh-TW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結婚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1646" y="3577034"/>
            <a:ext cx="903684" cy="345963"/>
            <a:chOff x="5127" y="1480"/>
            <a:chExt cx="822" cy="309"/>
          </a:xfrm>
          <a:solidFill>
            <a:srgbClr val="7030A0"/>
          </a:solidFill>
        </p:grpSpPr>
        <p:sp>
          <p:nvSpPr>
            <p:cNvPr id="6236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570" cy="309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40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37" name="TextBox 23"/>
            <p:cNvSpPr txBox="1">
              <a:spLocks noChangeArrowheads="1"/>
            </p:cNvSpPr>
            <p:nvPr/>
          </p:nvSpPr>
          <p:spPr bwMode="auto">
            <a:xfrm>
              <a:off x="5127" y="1507"/>
              <a:ext cx="822" cy="25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信用卡</a:t>
              </a:r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1251923" y="4027378"/>
            <a:ext cx="996554" cy="384388"/>
            <a:chOff x="5095" y="1404"/>
            <a:chExt cx="822" cy="345"/>
          </a:xfrm>
          <a:solidFill>
            <a:srgbClr val="7030A0"/>
          </a:solidFill>
        </p:grpSpPr>
        <p:sp>
          <p:nvSpPr>
            <p:cNvPr id="6234" name="Oval 8"/>
            <p:cNvSpPr>
              <a:spLocks noChangeArrowheads="1"/>
            </p:cNvSpPr>
            <p:nvPr/>
          </p:nvSpPr>
          <p:spPr bwMode="auto">
            <a:xfrm>
              <a:off x="5201" y="1404"/>
              <a:ext cx="618" cy="34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35" name="TextBox 23"/>
            <p:cNvSpPr txBox="1">
              <a:spLocks noChangeArrowheads="1"/>
            </p:cNvSpPr>
            <p:nvPr/>
          </p:nvSpPr>
          <p:spPr bwMode="auto">
            <a:xfrm>
              <a:off x="5095" y="1440"/>
              <a:ext cx="822" cy="25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定期定額</a:t>
              </a:r>
            </a:p>
          </p:txBody>
        </p:sp>
      </p:grpSp>
      <p:sp>
        <p:nvSpPr>
          <p:cNvPr id="1408036" name="Rectangle 36"/>
          <p:cNvSpPr>
            <a:spLocks noChangeArrowheads="1"/>
          </p:cNvSpPr>
          <p:nvPr/>
        </p:nvSpPr>
        <p:spPr bwMode="auto">
          <a:xfrm>
            <a:off x="765594" y="3099232"/>
            <a:ext cx="599707" cy="307777"/>
          </a:xfrm>
          <a:prstGeom prst="rect">
            <a:avLst/>
          </a:prstGeom>
          <a:solidFill>
            <a:srgbClr val="FFFFFF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zh-TW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畢業</a:t>
            </a:r>
          </a:p>
        </p:txBody>
      </p:sp>
      <p:grpSp>
        <p:nvGrpSpPr>
          <p:cNvPr id="7" name="Group 37"/>
          <p:cNvGrpSpPr>
            <a:grpSpLocks/>
          </p:cNvGrpSpPr>
          <p:nvPr/>
        </p:nvGrpSpPr>
        <p:grpSpPr bwMode="auto">
          <a:xfrm>
            <a:off x="1301651" y="4563501"/>
            <a:ext cx="947737" cy="384387"/>
            <a:chOff x="4968" y="1514"/>
            <a:chExt cx="822" cy="345"/>
          </a:xfrm>
          <a:solidFill>
            <a:srgbClr val="7030A0"/>
          </a:solidFill>
        </p:grpSpPr>
        <p:sp>
          <p:nvSpPr>
            <p:cNvPr id="6232" name="Oval 8"/>
            <p:cNvSpPr>
              <a:spLocks noChangeArrowheads="1"/>
            </p:cNvSpPr>
            <p:nvPr/>
          </p:nvSpPr>
          <p:spPr bwMode="auto">
            <a:xfrm>
              <a:off x="5036" y="1514"/>
              <a:ext cx="638" cy="34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33" name="TextBox 23"/>
            <p:cNvSpPr txBox="1">
              <a:spLocks noChangeArrowheads="1"/>
            </p:cNvSpPr>
            <p:nvPr/>
          </p:nvSpPr>
          <p:spPr bwMode="auto">
            <a:xfrm>
              <a:off x="4968" y="1558"/>
              <a:ext cx="822" cy="25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零存整付</a:t>
              </a:r>
            </a:p>
          </p:txBody>
        </p:sp>
      </p:grpSp>
      <p:sp>
        <p:nvSpPr>
          <p:cNvPr id="1408040" name="Rectangle 40"/>
          <p:cNvSpPr>
            <a:spLocks noChangeArrowheads="1"/>
          </p:cNvSpPr>
          <p:nvPr/>
        </p:nvSpPr>
        <p:spPr bwMode="auto">
          <a:xfrm>
            <a:off x="6477222" y="3138871"/>
            <a:ext cx="610443" cy="307777"/>
          </a:xfrm>
          <a:prstGeom prst="rect">
            <a:avLst/>
          </a:prstGeom>
          <a:solidFill>
            <a:srgbClr val="FFFFFF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zh-TW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創業</a:t>
            </a:r>
          </a:p>
        </p:txBody>
      </p:sp>
      <p:grpSp>
        <p:nvGrpSpPr>
          <p:cNvPr id="8" name="Group 41"/>
          <p:cNvGrpSpPr>
            <a:grpSpLocks/>
          </p:cNvGrpSpPr>
          <p:nvPr/>
        </p:nvGrpSpPr>
        <p:grpSpPr bwMode="auto">
          <a:xfrm>
            <a:off x="6539737" y="3600095"/>
            <a:ext cx="996554" cy="408898"/>
            <a:chOff x="5210" y="1480"/>
            <a:chExt cx="822" cy="367"/>
          </a:xfrm>
          <a:solidFill>
            <a:srgbClr val="7030A0"/>
          </a:solidFill>
        </p:grpSpPr>
        <p:sp>
          <p:nvSpPr>
            <p:cNvPr id="6230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708" cy="367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31" name="TextBox 23"/>
            <p:cNvSpPr txBox="1">
              <a:spLocks noChangeArrowheads="1"/>
            </p:cNvSpPr>
            <p:nvPr/>
          </p:nvSpPr>
          <p:spPr bwMode="auto">
            <a:xfrm>
              <a:off x="5210" y="1553"/>
              <a:ext cx="822" cy="25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創業貸款</a:t>
              </a:r>
            </a:p>
          </p:txBody>
        </p:sp>
      </p:grpSp>
      <p:grpSp>
        <p:nvGrpSpPr>
          <p:cNvPr id="9" name="Group 44"/>
          <p:cNvGrpSpPr>
            <a:grpSpLocks/>
          </p:cNvGrpSpPr>
          <p:nvPr/>
        </p:nvGrpSpPr>
        <p:grpSpPr bwMode="auto">
          <a:xfrm>
            <a:off x="6445372" y="4127771"/>
            <a:ext cx="996553" cy="426726"/>
            <a:chOff x="5117" y="1635"/>
            <a:chExt cx="822" cy="383"/>
          </a:xfrm>
          <a:solidFill>
            <a:srgbClr val="7030A0"/>
          </a:solidFill>
        </p:grpSpPr>
        <p:sp>
          <p:nvSpPr>
            <p:cNvPr id="6228" name="Oval 8"/>
            <p:cNvSpPr>
              <a:spLocks noChangeArrowheads="1"/>
            </p:cNvSpPr>
            <p:nvPr/>
          </p:nvSpPr>
          <p:spPr bwMode="auto">
            <a:xfrm>
              <a:off x="5190" y="1635"/>
              <a:ext cx="708" cy="38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29" name="TextBox 23"/>
            <p:cNvSpPr txBox="1">
              <a:spLocks noChangeArrowheads="1"/>
            </p:cNvSpPr>
            <p:nvPr/>
          </p:nvSpPr>
          <p:spPr bwMode="auto">
            <a:xfrm>
              <a:off x="5117" y="1706"/>
              <a:ext cx="822" cy="28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6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企金貸款</a:t>
              </a:r>
            </a:p>
          </p:txBody>
        </p:sp>
      </p:grpSp>
      <p:grpSp>
        <p:nvGrpSpPr>
          <p:cNvPr id="10" name="Group 47"/>
          <p:cNvGrpSpPr>
            <a:grpSpLocks/>
          </p:cNvGrpSpPr>
          <p:nvPr/>
        </p:nvGrpSpPr>
        <p:grpSpPr bwMode="auto">
          <a:xfrm>
            <a:off x="6533874" y="4700146"/>
            <a:ext cx="1019588" cy="352681"/>
            <a:chOff x="5124" y="1786"/>
            <a:chExt cx="841" cy="315"/>
          </a:xfrm>
          <a:solidFill>
            <a:srgbClr val="7030A0"/>
          </a:solidFill>
        </p:grpSpPr>
        <p:sp>
          <p:nvSpPr>
            <p:cNvPr id="6226" name="Oval 8"/>
            <p:cNvSpPr>
              <a:spLocks noChangeArrowheads="1"/>
            </p:cNvSpPr>
            <p:nvPr/>
          </p:nvSpPr>
          <p:spPr bwMode="auto">
            <a:xfrm>
              <a:off x="5220" y="1786"/>
              <a:ext cx="685" cy="31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27" name="TextBox 23"/>
            <p:cNvSpPr txBox="1">
              <a:spLocks noChangeArrowheads="1"/>
            </p:cNvSpPr>
            <p:nvPr/>
          </p:nvSpPr>
          <p:spPr bwMode="auto">
            <a:xfrm>
              <a:off x="5124" y="1817"/>
              <a:ext cx="841" cy="25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薪轉往來</a:t>
              </a:r>
            </a:p>
          </p:txBody>
        </p:sp>
      </p:grpSp>
      <p:sp>
        <p:nvSpPr>
          <p:cNvPr id="1408050" name="Rectangle 50"/>
          <p:cNvSpPr>
            <a:spLocks noChangeArrowheads="1"/>
          </p:cNvSpPr>
          <p:nvPr/>
        </p:nvSpPr>
        <p:spPr bwMode="auto">
          <a:xfrm>
            <a:off x="1526805" y="3090530"/>
            <a:ext cx="668708" cy="523220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zh-TW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食衣</a:t>
            </a:r>
          </a:p>
          <a:p>
            <a:pPr algn="ctr">
              <a:spcBef>
                <a:spcPct val="0"/>
              </a:spcBef>
              <a:defRPr/>
            </a:pPr>
            <a:r>
              <a:rPr lang="zh-TW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住行</a:t>
            </a:r>
          </a:p>
        </p:txBody>
      </p:sp>
      <p:grpSp>
        <p:nvGrpSpPr>
          <p:cNvPr id="11" name="Group 52"/>
          <p:cNvGrpSpPr>
            <a:grpSpLocks/>
          </p:cNvGrpSpPr>
          <p:nvPr/>
        </p:nvGrpSpPr>
        <p:grpSpPr bwMode="auto">
          <a:xfrm>
            <a:off x="2352167" y="4123212"/>
            <a:ext cx="903684" cy="444552"/>
            <a:chOff x="4957" y="1594"/>
            <a:chExt cx="822" cy="399"/>
          </a:xfrm>
          <a:solidFill>
            <a:srgbClr val="7030A0"/>
          </a:solidFill>
        </p:grpSpPr>
        <p:sp>
          <p:nvSpPr>
            <p:cNvPr id="6224" name="Oval 8"/>
            <p:cNvSpPr>
              <a:spLocks noChangeArrowheads="1"/>
            </p:cNvSpPr>
            <p:nvPr/>
          </p:nvSpPr>
          <p:spPr bwMode="auto">
            <a:xfrm>
              <a:off x="4984" y="1594"/>
              <a:ext cx="736" cy="399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25" name="TextBox 23"/>
            <p:cNvSpPr txBox="1">
              <a:spLocks noChangeArrowheads="1"/>
            </p:cNvSpPr>
            <p:nvPr/>
          </p:nvSpPr>
          <p:spPr bwMode="auto">
            <a:xfrm>
              <a:off x="4957" y="1659"/>
              <a:ext cx="822" cy="25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匯兌</a:t>
              </a:r>
            </a:p>
          </p:txBody>
        </p:sp>
      </p:grpSp>
      <p:grpSp>
        <p:nvGrpSpPr>
          <p:cNvPr id="12" name="Group 55"/>
          <p:cNvGrpSpPr>
            <a:grpSpLocks/>
          </p:cNvGrpSpPr>
          <p:nvPr/>
        </p:nvGrpSpPr>
        <p:grpSpPr bwMode="auto">
          <a:xfrm>
            <a:off x="2429394" y="4684859"/>
            <a:ext cx="903684" cy="410012"/>
            <a:chOff x="3968" y="1168"/>
            <a:chExt cx="822" cy="368"/>
          </a:xfrm>
          <a:solidFill>
            <a:srgbClr val="7030A0"/>
          </a:solidFill>
        </p:grpSpPr>
        <p:sp>
          <p:nvSpPr>
            <p:cNvPr id="6222" name="Oval 8"/>
            <p:cNvSpPr>
              <a:spLocks noChangeArrowheads="1"/>
            </p:cNvSpPr>
            <p:nvPr/>
          </p:nvSpPr>
          <p:spPr bwMode="auto">
            <a:xfrm>
              <a:off x="4039" y="1168"/>
              <a:ext cx="707" cy="36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23" name="TextBox 23"/>
            <p:cNvSpPr txBox="1">
              <a:spLocks noChangeArrowheads="1"/>
            </p:cNvSpPr>
            <p:nvPr/>
          </p:nvSpPr>
          <p:spPr bwMode="auto">
            <a:xfrm>
              <a:off x="3968" y="1230"/>
              <a:ext cx="822" cy="25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旅平險</a:t>
              </a:r>
            </a:p>
          </p:txBody>
        </p:sp>
      </p:grpSp>
      <p:grpSp>
        <p:nvGrpSpPr>
          <p:cNvPr id="13" name="Group 58"/>
          <p:cNvGrpSpPr>
            <a:grpSpLocks/>
          </p:cNvGrpSpPr>
          <p:nvPr/>
        </p:nvGrpSpPr>
        <p:grpSpPr bwMode="auto">
          <a:xfrm>
            <a:off x="2334035" y="3533556"/>
            <a:ext cx="903684" cy="500553"/>
            <a:chOff x="4962" y="1396"/>
            <a:chExt cx="822" cy="449"/>
          </a:xfrm>
          <a:solidFill>
            <a:srgbClr val="7030A0"/>
          </a:solidFill>
        </p:grpSpPr>
        <p:sp>
          <p:nvSpPr>
            <p:cNvPr id="6220" name="Oval 8"/>
            <p:cNvSpPr>
              <a:spLocks noChangeArrowheads="1"/>
            </p:cNvSpPr>
            <p:nvPr/>
          </p:nvSpPr>
          <p:spPr bwMode="auto">
            <a:xfrm>
              <a:off x="5005" y="1435"/>
              <a:ext cx="736" cy="381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華康儷雅宋(P)"/>
              </a:endParaRPr>
            </a:p>
          </p:txBody>
        </p:sp>
        <p:sp>
          <p:nvSpPr>
            <p:cNvPr id="6221" name="TextBox 23"/>
            <p:cNvSpPr txBox="1">
              <a:spLocks noChangeArrowheads="1"/>
            </p:cNvSpPr>
            <p:nvPr/>
          </p:nvSpPr>
          <p:spPr bwMode="auto">
            <a:xfrm>
              <a:off x="4962" y="1396"/>
              <a:ext cx="822" cy="44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食</a:t>
              </a:r>
              <a:r>
                <a:rPr lang="en-US" altLang="zh-TW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+</a:t>
              </a: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衣</a:t>
              </a:r>
            </a:p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信用卡</a:t>
              </a:r>
            </a:p>
          </p:txBody>
        </p:sp>
      </p:grpSp>
      <p:grpSp>
        <p:nvGrpSpPr>
          <p:cNvPr id="14" name="Group 61"/>
          <p:cNvGrpSpPr>
            <a:grpSpLocks/>
          </p:cNvGrpSpPr>
          <p:nvPr/>
        </p:nvGrpSpPr>
        <p:grpSpPr bwMode="auto">
          <a:xfrm>
            <a:off x="5142810" y="4095508"/>
            <a:ext cx="902494" cy="459047"/>
            <a:chOff x="5138" y="1656"/>
            <a:chExt cx="822" cy="410"/>
          </a:xfrm>
          <a:solidFill>
            <a:srgbClr val="7030A0"/>
          </a:solidFill>
        </p:grpSpPr>
        <p:sp>
          <p:nvSpPr>
            <p:cNvPr id="6218" name="Oval 8"/>
            <p:cNvSpPr>
              <a:spLocks noChangeArrowheads="1"/>
            </p:cNvSpPr>
            <p:nvPr/>
          </p:nvSpPr>
          <p:spPr bwMode="auto">
            <a:xfrm>
              <a:off x="5207" y="1656"/>
              <a:ext cx="692" cy="41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19" name="TextBox 23"/>
            <p:cNvSpPr txBox="1">
              <a:spLocks noChangeArrowheads="1"/>
            </p:cNvSpPr>
            <p:nvPr/>
          </p:nvSpPr>
          <p:spPr bwMode="auto">
            <a:xfrm>
              <a:off x="5138" y="1743"/>
              <a:ext cx="822" cy="25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換屋</a:t>
              </a:r>
            </a:p>
          </p:txBody>
        </p:sp>
      </p:grpSp>
      <p:sp>
        <p:nvSpPr>
          <p:cNvPr id="1408064" name="Rectangle 64"/>
          <p:cNvSpPr>
            <a:spLocks noChangeArrowheads="1"/>
          </p:cNvSpPr>
          <p:nvPr/>
        </p:nvSpPr>
        <p:spPr bwMode="auto">
          <a:xfrm>
            <a:off x="4711761" y="3123787"/>
            <a:ext cx="623282" cy="523220"/>
          </a:xfrm>
          <a:prstGeom prst="rect">
            <a:avLst/>
          </a:prstGeom>
          <a:solidFill>
            <a:srgbClr val="FFFFFF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TW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寶貝</a:t>
            </a:r>
          </a:p>
          <a:p>
            <a:pPr>
              <a:spcBef>
                <a:spcPct val="0"/>
              </a:spcBef>
              <a:defRPr/>
            </a:pPr>
            <a:r>
              <a:rPr lang="zh-TW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上學</a:t>
            </a:r>
          </a:p>
        </p:txBody>
      </p:sp>
      <p:grpSp>
        <p:nvGrpSpPr>
          <p:cNvPr id="15" name="Group 65"/>
          <p:cNvGrpSpPr>
            <a:grpSpLocks/>
          </p:cNvGrpSpPr>
          <p:nvPr/>
        </p:nvGrpSpPr>
        <p:grpSpPr bwMode="auto">
          <a:xfrm>
            <a:off x="5330184" y="3699091"/>
            <a:ext cx="1079897" cy="381792"/>
            <a:chOff x="5274" y="1326"/>
            <a:chExt cx="822" cy="341"/>
          </a:xfrm>
          <a:solidFill>
            <a:srgbClr val="7030A0"/>
          </a:solidFill>
        </p:grpSpPr>
        <p:sp>
          <p:nvSpPr>
            <p:cNvPr id="6216" name="Oval 8"/>
            <p:cNvSpPr>
              <a:spLocks noChangeArrowheads="1"/>
            </p:cNvSpPr>
            <p:nvPr/>
          </p:nvSpPr>
          <p:spPr bwMode="auto">
            <a:xfrm>
              <a:off x="5412" y="1326"/>
              <a:ext cx="547" cy="341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17" name="TextBox 23"/>
            <p:cNvSpPr txBox="1">
              <a:spLocks noChangeArrowheads="1"/>
            </p:cNvSpPr>
            <p:nvPr/>
          </p:nvSpPr>
          <p:spPr bwMode="auto">
            <a:xfrm>
              <a:off x="5274" y="1390"/>
              <a:ext cx="822" cy="25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定期定額</a:t>
              </a:r>
            </a:p>
          </p:txBody>
        </p:sp>
      </p:grpSp>
      <p:sp>
        <p:nvSpPr>
          <p:cNvPr id="1408070" name="Rectangle 70"/>
          <p:cNvSpPr>
            <a:spLocks noChangeArrowheads="1"/>
          </p:cNvSpPr>
          <p:nvPr/>
        </p:nvSpPr>
        <p:spPr bwMode="auto">
          <a:xfrm>
            <a:off x="5563788" y="3123787"/>
            <a:ext cx="610698" cy="523220"/>
          </a:xfrm>
          <a:prstGeom prst="rect">
            <a:avLst/>
          </a:prstGeom>
          <a:solidFill>
            <a:srgbClr val="FFFFFF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zh-TW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孩子</a:t>
            </a:r>
            <a:endParaRPr lang="en-US" altLang="zh-TW" sz="14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ctr">
              <a:spcBef>
                <a:spcPct val="0"/>
              </a:spcBef>
              <a:defRPr/>
            </a:pPr>
            <a:r>
              <a:rPr lang="zh-TW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畢業</a:t>
            </a:r>
          </a:p>
        </p:txBody>
      </p:sp>
      <p:grpSp>
        <p:nvGrpSpPr>
          <p:cNvPr id="16" name="Group 71"/>
          <p:cNvGrpSpPr>
            <a:grpSpLocks/>
          </p:cNvGrpSpPr>
          <p:nvPr/>
        </p:nvGrpSpPr>
        <p:grpSpPr bwMode="auto">
          <a:xfrm>
            <a:off x="7662863" y="4117425"/>
            <a:ext cx="947738" cy="418739"/>
            <a:chOff x="5206" y="1480"/>
            <a:chExt cx="822" cy="374"/>
          </a:xfrm>
          <a:solidFill>
            <a:srgbClr val="7030A0"/>
          </a:solidFill>
        </p:grpSpPr>
        <p:sp>
          <p:nvSpPr>
            <p:cNvPr id="6214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720" cy="37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15" name="TextBox 23"/>
            <p:cNvSpPr txBox="1">
              <a:spLocks noChangeArrowheads="1"/>
            </p:cNvSpPr>
            <p:nvPr/>
          </p:nvSpPr>
          <p:spPr bwMode="auto">
            <a:xfrm>
              <a:off x="5206" y="1551"/>
              <a:ext cx="822" cy="25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以房養老</a:t>
              </a:r>
            </a:p>
          </p:txBody>
        </p:sp>
      </p:grpSp>
      <p:sp>
        <p:nvSpPr>
          <p:cNvPr id="1408074" name="Rectangle 74"/>
          <p:cNvSpPr>
            <a:spLocks noChangeArrowheads="1"/>
          </p:cNvSpPr>
          <p:nvPr/>
        </p:nvSpPr>
        <p:spPr bwMode="auto">
          <a:xfrm>
            <a:off x="7416474" y="3116321"/>
            <a:ext cx="691990" cy="523220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zh-TW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退休</a:t>
            </a:r>
            <a:endParaRPr lang="en-US" altLang="zh-TW" sz="14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zh-TW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享樂</a:t>
            </a:r>
          </a:p>
        </p:txBody>
      </p:sp>
      <p:grpSp>
        <p:nvGrpSpPr>
          <p:cNvPr id="17" name="Group 75"/>
          <p:cNvGrpSpPr>
            <a:grpSpLocks/>
          </p:cNvGrpSpPr>
          <p:nvPr/>
        </p:nvGrpSpPr>
        <p:grpSpPr bwMode="auto">
          <a:xfrm>
            <a:off x="7560110" y="3739525"/>
            <a:ext cx="902494" cy="300061"/>
            <a:chOff x="5206" y="1466"/>
            <a:chExt cx="822" cy="268"/>
          </a:xfrm>
          <a:solidFill>
            <a:srgbClr val="7030A0"/>
          </a:solidFill>
        </p:grpSpPr>
        <p:sp>
          <p:nvSpPr>
            <p:cNvPr id="6212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661" cy="25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13" name="TextBox 23"/>
            <p:cNvSpPr txBox="1">
              <a:spLocks noChangeArrowheads="1"/>
            </p:cNvSpPr>
            <p:nvPr/>
          </p:nvSpPr>
          <p:spPr bwMode="auto">
            <a:xfrm>
              <a:off x="5206" y="1466"/>
              <a:ext cx="822" cy="25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信託</a:t>
              </a:r>
            </a:p>
          </p:txBody>
        </p:sp>
      </p:grpSp>
      <p:grpSp>
        <p:nvGrpSpPr>
          <p:cNvPr id="18" name="Group 78"/>
          <p:cNvGrpSpPr>
            <a:grpSpLocks/>
          </p:cNvGrpSpPr>
          <p:nvPr/>
        </p:nvGrpSpPr>
        <p:grpSpPr bwMode="auto">
          <a:xfrm>
            <a:off x="7637265" y="4658416"/>
            <a:ext cx="998934" cy="358761"/>
            <a:chOff x="5198" y="1480"/>
            <a:chExt cx="822" cy="322"/>
          </a:xfrm>
          <a:solidFill>
            <a:srgbClr val="7030A0"/>
          </a:solidFill>
        </p:grpSpPr>
        <p:sp>
          <p:nvSpPr>
            <p:cNvPr id="6210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659" cy="322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11" name="TextBox 23"/>
            <p:cNvSpPr txBox="1">
              <a:spLocks noChangeArrowheads="1"/>
            </p:cNvSpPr>
            <p:nvPr/>
          </p:nvSpPr>
          <p:spPr bwMode="auto">
            <a:xfrm>
              <a:off x="5198" y="1510"/>
              <a:ext cx="822" cy="25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稅務規劃</a:t>
              </a:r>
            </a:p>
          </p:txBody>
        </p:sp>
      </p:grpSp>
      <p:grpSp>
        <p:nvGrpSpPr>
          <p:cNvPr id="19" name="Group 81"/>
          <p:cNvGrpSpPr>
            <a:grpSpLocks/>
          </p:cNvGrpSpPr>
          <p:nvPr/>
        </p:nvGrpSpPr>
        <p:grpSpPr bwMode="auto">
          <a:xfrm>
            <a:off x="4347761" y="3761458"/>
            <a:ext cx="903685" cy="369093"/>
            <a:chOff x="5157" y="1480"/>
            <a:chExt cx="822" cy="310"/>
          </a:xfrm>
          <a:solidFill>
            <a:srgbClr val="7030A0"/>
          </a:solidFill>
        </p:grpSpPr>
        <p:sp>
          <p:nvSpPr>
            <p:cNvPr id="6208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601" cy="31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09" name="TextBox 23"/>
            <p:cNvSpPr txBox="1">
              <a:spLocks noChangeArrowheads="1"/>
            </p:cNvSpPr>
            <p:nvPr/>
          </p:nvSpPr>
          <p:spPr bwMode="auto">
            <a:xfrm>
              <a:off x="5157" y="1497"/>
              <a:ext cx="822" cy="23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開戶</a:t>
              </a:r>
            </a:p>
          </p:txBody>
        </p:sp>
      </p:grpSp>
      <p:grpSp>
        <p:nvGrpSpPr>
          <p:cNvPr id="20" name="Group 84"/>
          <p:cNvGrpSpPr>
            <a:grpSpLocks/>
          </p:cNvGrpSpPr>
          <p:nvPr/>
        </p:nvGrpSpPr>
        <p:grpSpPr bwMode="auto">
          <a:xfrm>
            <a:off x="5216147" y="4589037"/>
            <a:ext cx="1252521" cy="545112"/>
            <a:chOff x="4938" y="1768"/>
            <a:chExt cx="822" cy="314"/>
          </a:xfrm>
          <a:solidFill>
            <a:srgbClr val="7030A0"/>
          </a:solidFill>
        </p:grpSpPr>
        <p:sp>
          <p:nvSpPr>
            <p:cNvPr id="6206" name="Oval 8"/>
            <p:cNvSpPr>
              <a:spLocks noChangeArrowheads="1"/>
            </p:cNvSpPr>
            <p:nvPr/>
          </p:nvSpPr>
          <p:spPr bwMode="auto">
            <a:xfrm>
              <a:off x="4943" y="1768"/>
              <a:ext cx="772" cy="31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07" name="TextBox 23"/>
            <p:cNvSpPr txBox="1">
              <a:spLocks noChangeArrowheads="1"/>
            </p:cNvSpPr>
            <p:nvPr/>
          </p:nvSpPr>
          <p:spPr bwMode="auto">
            <a:xfrm>
              <a:off x="4938" y="1773"/>
              <a:ext cx="822" cy="30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TW" sz="14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Kaiti TC" panose="02010600040101010101" pitchFamily="2" charset="-120"/>
                  <a:cs typeface="Times New Roman" panose="02020603050405020304" pitchFamily="18" charset="0"/>
                </a:rPr>
                <a:t>Pukii</a:t>
              </a:r>
              <a:r>
                <a:rPr lang="en-US" altLang="zh-TW" sz="1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Kaiti TC" panose="02010600040101010101" pitchFamily="2" charset="-120"/>
                  <a:cs typeface="Times New Roman" panose="02020603050405020304" pitchFamily="18" charset="0"/>
                </a:rPr>
                <a:t> </a:t>
              </a:r>
            </a:p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TW" sz="1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Kaiti TC" panose="02010600040101010101" pitchFamily="2" charset="-120"/>
                  <a:cs typeface="Times New Roman" panose="02020603050405020304" pitchFamily="18" charset="0"/>
                </a:rPr>
                <a:t>Bank</a:t>
              </a: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教育金</a:t>
              </a:r>
            </a:p>
          </p:txBody>
        </p:sp>
      </p:grpSp>
      <p:sp>
        <p:nvSpPr>
          <p:cNvPr id="1408087" name="Rectangle 87"/>
          <p:cNvSpPr>
            <a:spLocks noChangeArrowheads="1"/>
          </p:cNvSpPr>
          <p:nvPr/>
        </p:nvSpPr>
        <p:spPr bwMode="auto">
          <a:xfrm>
            <a:off x="3279079" y="3089531"/>
            <a:ext cx="660757" cy="523220"/>
          </a:xfrm>
          <a:prstGeom prst="rect">
            <a:avLst/>
          </a:prstGeom>
          <a:solidFill>
            <a:srgbClr val="FFFFFF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TW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BABY</a:t>
            </a:r>
          </a:p>
          <a:p>
            <a:pPr algn="ctr">
              <a:spcBef>
                <a:spcPct val="0"/>
              </a:spcBef>
              <a:defRPr/>
            </a:pPr>
            <a:r>
              <a:rPr lang="zh-TW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誕生</a:t>
            </a:r>
          </a:p>
        </p:txBody>
      </p:sp>
      <p:sp>
        <p:nvSpPr>
          <p:cNvPr id="6183" name="標題 1"/>
          <p:cNvSpPr>
            <a:spLocks/>
          </p:cNvSpPr>
          <p:nvPr/>
        </p:nvSpPr>
        <p:spPr bwMode="auto">
          <a:xfrm>
            <a:off x="1309734" y="138237"/>
            <a:ext cx="6385322" cy="602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spcBef>
                <a:spcPct val="0"/>
              </a:spcBef>
            </a:pP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數位新商業模式</a:t>
            </a:r>
          </a:p>
        </p:txBody>
      </p:sp>
      <p:sp>
        <p:nvSpPr>
          <p:cNvPr id="1053" name="標題 1"/>
          <p:cNvSpPr>
            <a:spLocks/>
          </p:cNvSpPr>
          <p:nvPr/>
        </p:nvSpPr>
        <p:spPr bwMode="auto">
          <a:xfrm>
            <a:off x="5219701" y="33338"/>
            <a:ext cx="2917031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>
              <a:spcBef>
                <a:spcPct val="0"/>
              </a:spcBef>
              <a:defRPr/>
            </a:pPr>
            <a:endParaRPr lang="zh-TW" altLang="zh-TW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cs typeface="Times New Roman" pitchFamily="18" charset="0"/>
            </a:endParaRPr>
          </a:p>
        </p:txBody>
      </p:sp>
      <p:sp>
        <p:nvSpPr>
          <p:cNvPr id="132151" name="Oval 55"/>
          <p:cNvSpPr>
            <a:spLocks noChangeArrowheads="1"/>
          </p:cNvSpPr>
          <p:nvPr/>
        </p:nvSpPr>
        <p:spPr bwMode="auto">
          <a:xfrm>
            <a:off x="7054742" y="1055992"/>
            <a:ext cx="1458515" cy="583406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大數據分析</a:t>
            </a:r>
          </a:p>
        </p:txBody>
      </p:sp>
      <p:sp>
        <p:nvSpPr>
          <p:cNvPr id="6186" name="Rectangle 102"/>
          <p:cNvSpPr>
            <a:spLocks noChangeArrowheads="1"/>
          </p:cNvSpPr>
          <p:nvPr/>
        </p:nvSpPr>
        <p:spPr bwMode="auto">
          <a:xfrm>
            <a:off x="2083008" y="736354"/>
            <a:ext cx="4738363" cy="1216820"/>
          </a:xfrm>
          <a:prstGeom prst="rect">
            <a:avLst/>
          </a:prstGeom>
          <a:solidFill>
            <a:srgbClr val="3366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TW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上銀財富安養護照</a:t>
            </a:r>
          </a:p>
          <a:p>
            <a:pPr>
              <a:spcBef>
                <a:spcPct val="0"/>
              </a:spcBef>
            </a:pPr>
            <a:r>
              <a:rPr lang="en-US" altLang="zh-TW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上銀企聯網媒合平台</a:t>
            </a:r>
          </a:p>
          <a:p>
            <a:pPr>
              <a:spcBef>
                <a:spcPct val="0"/>
              </a:spcBef>
            </a:pPr>
            <a:r>
              <a:rPr lang="en-US" altLang="zh-TW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3.</a:t>
            </a:r>
            <a:r>
              <a:rPr lang="zh-TW" altLang="en-US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交易資訊：信用卡消費、</a:t>
            </a:r>
            <a:r>
              <a:rPr lang="en-US" altLang="zh-TW" b="1" dirty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Taiwan Pay </a:t>
            </a:r>
            <a:r>
              <a:rPr lang="en-US" altLang="zh-TW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..</a:t>
            </a:r>
            <a:r>
              <a:rPr lang="zh-TW" altLang="en-US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等</a:t>
            </a:r>
          </a:p>
          <a:p>
            <a:pPr>
              <a:spcBef>
                <a:spcPct val="0"/>
              </a:spcBef>
            </a:pPr>
            <a:r>
              <a:rPr lang="en-US" altLang="zh-TW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4.</a:t>
            </a:r>
            <a:r>
              <a:rPr lang="zh-TW" altLang="en-US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異業資訊交換：異業結盟</a:t>
            </a:r>
          </a:p>
        </p:txBody>
      </p:sp>
      <p:sp>
        <p:nvSpPr>
          <p:cNvPr id="6187" name="Oval 55"/>
          <p:cNvSpPr>
            <a:spLocks noChangeArrowheads="1"/>
          </p:cNvSpPr>
          <p:nvPr/>
        </p:nvSpPr>
        <p:spPr bwMode="auto">
          <a:xfrm>
            <a:off x="403241" y="1626750"/>
            <a:ext cx="1404938" cy="475060"/>
          </a:xfrm>
          <a:prstGeom prst="ellipse">
            <a:avLst/>
          </a:prstGeom>
          <a:solidFill>
            <a:srgbClr val="C6A5E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1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新商機</a:t>
            </a:r>
          </a:p>
        </p:txBody>
      </p:sp>
      <p:grpSp>
        <p:nvGrpSpPr>
          <p:cNvPr id="21" name="Group 105"/>
          <p:cNvGrpSpPr>
            <a:grpSpLocks/>
          </p:cNvGrpSpPr>
          <p:nvPr/>
        </p:nvGrpSpPr>
        <p:grpSpPr bwMode="auto">
          <a:xfrm>
            <a:off x="4393061" y="4451425"/>
            <a:ext cx="932138" cy="384033"/>
            <a:chOff x="5140" y="1480"/>
            <a:chExt cx="849" cy="343"/>
          </a:xfrm>
          <a:solidFill>
            <a:srgbClr val="7030A0"/>
          </a:solidFill>
        </p:grpSpPr>
        <p:sp>
          <p:nvSpPr>
            <p:cNvPr id="6204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605" cy="34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05" name="TextBox 23"/>
            <p:cNvSpPr txBox="1">
              <a:spLocks noChangeArrowheads="1"/>
            </p:cNvSpPr>
            <p:nvPr/>
          </p:nvSpPr>
          <p:spPr bwMode="auto">
            <a:xfrm>
              <a:off x="5140" y="1529"/>
              <a:ext cx="849" cy="25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保險</a:t>
              </a:r>
            </a:p>
          </p:txBody>
        </p:sp>
      </p:grpSp>
      <p:sp>
        <p:nvSpPr>
          <p:cNvPr id="1408083" name="Oval 55"/>
          <p:cNvSpPr>
            <a:spLocks noChangeArrowheads="1"/>
          </p:cNvSpPr>
          <p:nvPr/>
        </p:nvSpPr>
        <p:spPr bwMode="auto">
          <a:xfrm>
            <a:off x="349622" y="579999"/>
            <a:ext cx="1458515" cy="583406"/>
          </a:xfrm>
          <a:prstGeom prst="ellipse">
            <a:avLst/>
          </a:prstGeom>
          <a:solidFill>
            <a:srgbClr val="FC808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Database</a:t>
            </a:r>
          </a:p>
        </p:txBody>
      </p:sp>
      <p:pic>
        <p:nvPicPr>
          <p:cNvPr id="6190" name="Picture 1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1426" y="2499219"/>
            <a:ext cx="407138" cy="47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91" name="AutoShape 112"/>
          <p:cNvSpPr>
            <a:spLocks noChangeArrowheads="1"/>
          </p:cNvSpPr>
          <p:nvPr/>
        </p:nvSpPr>
        <p:spPr bwMode="auto">
          <a:xfrm>
            <a:off x="6516291" y="386568"/>
            <a:ext cx="138556" cy="276995"/>
          </a:xfrm>
          <a:prstGeom prst="curvedDownArrow">
            <a:avLst>
              <a:gd name="adj1" fmla="val 33117"/>
              <a:gd name="adj2" fmla="val 66234"/>
              <a:gd name="adj3" fmla="val 33333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6" tIns="34288" rIns="68576" bIns="34288" anchor="ctr">
            <a:spAutoFit/>
          </a:bodyPr>
          <a:lstStyle/>
          <a:p>
            <a:endParaRPr lang="zh-TW" altLang="en-US" sz="1350"/>
          </a:p>
        </p:txBody>
      </p:sp>
      <p:sp>
        <p:nvSpPr>
          <p:cNvPr id="6193" name="AutoShape 115"/>
          <p:cNvSpPr>
            <a:spLocks noChangeArrowheads="1"/>
          </p:cNvSpPr>
          <p:nvPr/>
        </p:nvSpPr>
        <p:spPr bwMode="auto">
          <a:xfrm>
            <a:off x="6407944" y="710418"/>
            <a:ext cx="138556" cy="276995"/>
          </a:xfrm>
          <a:prstGeom prst="curvedDownArrow">
            <a:avLst>
              <a:gd name="adj1" fmla="val 33117"/>
              <a:gd name="adj2" fmla="val 66234"/>
              <a:gd name="adj3" fmla="val 33333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6" tIns="34288" rIns="68576" bIns="34288" anchor="ctr">
            <a:spAutoFit/>
          </a:bodyPr>
          <a:lstStyle/>
          <a:p>
            <a:endParaRPr lang="zh-TW" altLang="en-US" sz="1350"/>
          </a:p>
        </p:txBody>
      </p:sp>
      <p:sp>
        <p:nvSpPr>
          <p:cNvPr id="6194" name="AutoShape 117"/>
          <p:cNvSpPr>
            <a:spLocks noChangeArrowheads="1"/>
          </p:cNvSpPr>
          <p:nvPr/>
        </p:nvSpPr>
        <p:spPr bwMode="auto">
          <a:xfrm>
            <a:off x="6354366" y="515752"/>
            <a:ext cx="138556" cy="276995"/>
          </a:xfrm>
          <a:prstGeom prst="curvedDownArrow">
            <a:avLst>
              <a:gd name="adj1" fmla="val 20000"/>
              <a:gd name="adj2" fmla="val 40000"/>
              <a:gd name="adj3" fmla="val 33333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6" tIns="34288" rIns="68576" bIns="34288" anchor="ctr">
            <a:spAutoFit/>
          </a:bodyPr>
          <a:lstStyle/>
          <a:p>
            <a:endParaRPr lang="zh-TW" altLang="en-US" sz="1350"/>
          </a:p>
        </p:txBody>
      </p:sp>
      <p:sp>
        <p:nvSpPr>
          <p:cNvPr id="6195" name="AutoShape 118"/>
          <p:cNvSpPr>
            <a:spLocks noChangeArrowheads="1"/>
          </p:cNvSpPr>
          <p:nvPr/>
        </p:nvSpPr>
        <p:spPr bwMode="auto">
          <a:xfrm>
            <a:off x="6192441" y="569925"/>
            <a:ext cx="138556" cy="276995"/>
          </a:xfrm>
          <a:prstGeom prst="curvedDownArrow">
            <a:avLst>
              <a:gd name="adj1" fmla="val 60147"/>
              <a:gd name="adj2" fmla="val 120294"/>
              <a:gd name="adj3" fmla="val 33333"/>
            </a:avLst>
          </a:prstGeom>
          <a:solidFill>
            <a:srgbClr val="339933"/>
          </a:solidFill>
          <a:ln w="9525">
            <a:noFill/>
            <a:miter lim="800000"/>
            <a:headEnd/>
            <a:tailEnd/>
          </a:ln>
        </p:spPr>
        <p:txBody>
          <a:bodyPr wrap="none" lIns="68576" tIns="34288" rIns="68576" bIns="34288" anchor="ctr">
            <a:spAutoFit/>
          </a:bodyPr>
          <a:lstStyle/>
          <a:p>
            <a:endParaRPr lang="zh-TW" altLang="en-US" sz="1350"/>
          </a:p>
        </p:txBody>
      </p:sp>
      <p:pic>
        <p:nvPicPr>
          <p:cNvPr id="6197" name="Picture 1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6804" y="2316625"/>
            <a:ext cx="676040" cy="707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8" name="Picture 1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2595" y="2306001"/>
            <a:ext cx="786758" cy="720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9" name="Picture 12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63788" y="2339013"/>
            <a:ext cx="633070" cy="69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00" name="Picture 12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53018" y="2324623"/>
            <a:ext cx="658849" cy="724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01" name="Picture 12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16030" y="2338023"/>
            <a:ext cx="633071" cy="69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02" name="Picture 12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5160" y="2324890"/>
            <a:ext cx="622570" cy="676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03" name="Picture 12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60596" y="2318748"/>
            <a:ext cx="697705" cy="703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" name="圖片 103">
            <a:extLst>
              <a:ext uri="{FF2B5EF4-FFF2-40B4-BE49-F238E27FC236}">
                <a16:creationId xmlns:a16="http://schemas.microsoft.com/office/drawing/2014/main" id="{D9D6BD13-A539-0049-B8B2-A093B41C59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58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8AB52-EE3F-497D-A0E4-2A395AA41659}"/>
              </a:ext>
            </a:extLst>
          </p:cNvPr>
          <p:cNvSpPr/>
          <p:nvPr/>
        </p:nvSpPr>
        <p:spPr>
          <a:xfrm>
            <a:off x="4854869" y="3310085"/>
            <a:ext cx="303705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5E003-3981-4AB2-983D-9139E1F1DB0D}"/>
              </a:ext>
            </a:extLst>
          </p:cNvPr>
          <p:cNvGrpSpPr/>
          <p:nvPr/>
        </p:nvGrpSpPr>
        <p:grpSpPr>
          <a:xfrm>
            <a:off x="5187" y="921318"/>
            <a:ext cx="4143954" cy="4222184"/>
            <a:chOff x="-47948" y="1228423"/>
            <a:chExt cx="5525272" cy="5629579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749EC09F-DC08-4B53-A37B-B8A53D57D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5928" y="4983463"/>
              <a:ext cx="233945" cy="220534"/>
            </a:xfrm>
            <a:custGeom>
              <a:avLst/>
              <a:gdLst>
                <a:gd name="T0" fmla="*/ 66 w 157"/>
                <a:gd name="T1" fmla="*/ 20 h 148"/>
                <a:gd name="T2" fmla="*/ 48 w 157"/>
                <a:gd name="T3" fmla="*/ 27 h 148"/>
                <a:gd name="T4" fmla="*/ 36 w 157"/>
                <a:gd name="T5" fmla="*/ 34 h 148"/>
                <a:gd name="T6" fmla="*/ 20 w 157"/>
                <a:gd name="T7" fmla="*/ 64 h 148"/>
                <a:gd name="T8" fmla="*/ 22 w 157"/>
                <a:gd name="T9" fmla="*/ 76 h 148"/>
                <a:gd name="T10" fmla="*/ 29 w 157"/>
                <a:gd name="T11" fmla="*/ 87 h 148"/>
                <a:gd name="T12" fmla="*/ 40 w 157"/>
                <a:gd name="T13" fmla="*/ 97 h 148"/>
                <a:gd name="T14" fmla="*/ 48 w 157"/>
                <a:gd name="T15" fmla="*/ 105 h 148"/>
                <a:gd name="T16" fmla="*/ 49 w 157"/>
                <a:gd name="T17" fmla="*/ 116 h 148"/>
                <a:gd name="T18" fmla="*/ 57 w 157"/>
                <a:gd name="T19" fmla="*/ 109 h 148"/>
                <a:gd name="T20" fmla="*/ 66 w 157"/>
                <a:gd name="T21" fmla="*/ 107 h 148"/>
                <a:gd name="T22" fmla="*/ 78 w 157"/>
                <a:gd name="T23" fmla="*/ 108 h 148"/>
                <a:gd name="T24" fmla="*/ 103 w 157"/>
                <a:gd name="T25" fmla="*/ 104 h 148"/>
                <a:gd name="T26" fmla="*/ 117 w 157"/>
                <a:gd name="T27" fmla="*/ 97 h 148"/>
                <a:gd name="T28" fmla="*/ 134 w 157"/>
                <a:gd name="T29" fmla="*/ 80 h 148"/>
                <a:gd name="T30" fmla="*/ 134 w 157"/>
                <a:gd name="T31" fmla="*/ 48 h 148"/>
                <a:gd name="T32" fmla="*/ 117 w 157"/>
                <a:gd name="T33" fmla="*/ 30 h 148"/>
                <a:gd name="T34" fmla="*/ 103 w 157"/>
                <a:gd name="T35" fmla="*/ 24 h 148"/>
                <a:gd name="T36" fmla="*/ 78 w 157"/>
                <a:gd name="T37" fmla="*/ 20 h 148"/>
                <a:gd name="T38" fmla="*/ 103 w 157"/>
                <a:gd name="T39" fmla="*/ 3 h 148"/>
                <a:gd name="T40" fmla="*/ 142 w 157"/>
                <a:gd name="T41" fmla="*/ 27 h 148"/>
                <a:gd name="T42" fmla="*/ 157 w 157"/>
                <a:gd name="T43" fmla="*/ 64 h 148"/>
                <a:gd name="T44" fmla="*/ 142 w 157"/>
                <a:gd name="T45" fmla="*/ 101 h 148"/>
                <a:gd name="T46" fmla="*/ 103 w 157"/>
                <a:gd name="T47" fmla="*/ 124 h 148"/>
                <a:gd name="T48" fmla="*/ 66 w 157"/>
                <a:gd name="T49" fmla="*/ 127 h 148"/>
                <a:gd name="T50" fmla="*/ 40 w 157"/>
                <a:gd name="T51" fmla="*/ 144 h 148"/>
                <a:gd name="T52" fmla="*/ 10 w 157"/>
                <a:gd name="T53" fmla="*/ 148 h 148"/>
                <a:gd name="T54" fmla="*/ 20 w 157"/>
                <a:gd name="T55" fmla="*/ 137 h 148"/>
                <a:gd name="T56" fmla="*/ 30 w 157"/>
                <a:gd name="T57" fmla="*/ 117 h 148"/>
                <a:gd name="T58" fmla="*/ 14 w 157"/>
                <a:gd name="T59" fmla="*/ 100 h 148"/>
                <a:gd name="T60" fmla="*/ 0 w 157"/>
                <a:gd name="T61" fmla="*/ 64 h 148"/>
                <a:gd name="T62" fmla="*/ 16 w 157"/>
                <a:gd name="T63" fmla="*/ 27 h 148"/>
                <a:gd name="T64" fmla="*/ 54 w 157"/>
                <a:gd name="T65" fmla="*/ 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48">
                  <a:moveTo>
                    <a:pt x="78" y="20"/>
                  </a:moveTo>
                  <a:lnTo>
                    <a:pt x="66" y="20"/>
                  </a:lnTo>
                  <a:lnTo>
                    <a:pt x="54" y="24"/>
                  </a:lnTo>
                  <a:lnTo>
                    <a:pt x="48" y="27"/>
                  </a:lnTo>
                  <a:lnTo>
                    <a:pt x="41" y="30"/>
                  </a:lnTo>
                  <a:lnTo>
                    <a:pt x="36" y="34"/>
                  </a:lnTo>
                  <a:lnTo>
                    <a:pt x="24" y="48"/>
                  </a:lnTo>
                  <a:lnTo>
                    <a:pt x="20" y="64"/>
                  </a:lnTo>
                  <a:lnTo>
                    <a:pt x="21" y="70"/>
                  </a:lnTo>
                  <a:lnTo>
                    <a:pt x="22" y="76"/>
                  </a:lnTo>
                  <a:lnTo>
                    <a:pt x="25" y="82"/>
                  </a:lnTo>
                  <a:lnTo>
                    <a:pt x="29" y="87"/>
                  </a:lnTo>
                  <a:lnTo>
                    <a:pt x="34" y="92"/>
                  </a:lnTo>
                  <a:lnTo>
                    <a:pt x="40" y="97"/>
                  </a:lnTo>
                  <a:lnTo>
                    <a:pt x="44" y="101"/>
                  </a:lnTo>
                  <a:lnTo>
                    <a:pt x="48" y="105"/>
                  </a:lnTo>
                  <a:lnTo>
                    <a:pt x="49" y="111"/>
                  </a:lnTo>
                  <a:lnTo>
                    <a:pt x="49" y="116"/>
                  </a:lnTo>
                  <a:lnTo>
                    <a:pt x="53" y="113"/>
                  </a:lnTo>
                  <a:lnTo>
                    <a:pt x="57" y="109"/>
                  </a:lnTo>
                  <a:lnTo>
                    <a:pt x="61" y="108"/>
                  </a:lnTo>
                  <a:lnTo>
                    <a:pt x="66" y="107"/>
                  </a:lnTo>
                  <a:lnTo>
                    <a:pt x="69" y="108"/>
                  </a:lnTo>
                  <a:lnTo>
                    <a:pt x="78" y="108"/>
                  </a:lnTo>
                  <a:lnTo>
                    <a:pt x="91" y="107"/>
                  </a:lnTo>
                  <a:lnTo>
                    <a:pt x="103" y="104"/>
                  </a:lnTo>
                  <a:lnTo>
                    <a:pt x="110" y="101"/>
                  </a:lnTo>
                  <a:lnTo>
                    <a:pt x="117" y="97"/>
                  </a:lnTo>
                  <a:lnTo>
                    <a:pt x="122" y="93"/>
                  </a:lnTo>
                  <a:lnTo>
                    <a:pt x="134" y="80"/>
                  </a:lnTo>
                  <a:lnTo>
                    <a:pt x="138" y="64"/>
                  </a:lnTo>
                  <a:lnTo>
                    <a:pt x="134" y="48"/>
                  </a:lnTo>
                  <a:lnTo>
                    <a:pt x="122" y="34"/>
                  </a:lnTo>
                  <a:lnTo>
                    <a:pt x="117" y="30"/>
                  </a:lnTo>
                  <a:lnTo>
                    <a:pt x="110" y="27"/>
                  </a:lnTo>
                  <a:lnTo>
                    <a:pt x="103" y="24"/>
                  </a:lnTo>
                  <a:lnTo>
                    <a:pt x="91" y="20"/>
                  </a:lnTo>
                  <a:lnTo>
                    <a:pt x="78" y="20"/>
                  </a:lnTo>
                  <a:close/>
                  <a:moveTo>
                    <a:pt x="78" y="0"/>
                  </a:moveTo>
                  <a:lnTo>
                    <a:pt x="103" y="3"/>
                  </a:lnTo>
                  <a:lnTo>
                    <a:pt x="125" y="12"/>
                  </a:lnTo>
                  <a:lnTo>
                    <a:pt x="142" y="27"/>
                  </a:lnTo>
                  <a:lnTo>
                    <a:pt x="153" y="44"/>
                  </a:lnTo>
                  <a:lnTo>
                    <a:pt x="157" y="64"/>
                  </a:lnTo>
                  <a:lnTo>
                    <a:pt x="153" y="84"/>
                  </a:lnTo>
                  <a:lnTo>
                    <a:pt x="142" y="101"/>
                  </a:lnTo>
                  <a:lnTo>
                    <a:pt x="125" y="116"/>
                  </a:lnTo>
                  <a:lnTo>
                    <a:pt x="103" y="124"/>
                  </a:lnTo>
                  <a:lnTo>
                    <a:pt x="78" y="128"/>
                  </a:lnTo>
                  <a:lnTo>
                    <a:pt x="66" y="127"/>
                  </a:lnTo>
                  <a:lnTo>
                    <a:pt x="53" y="137"/>
                  </a:lnTo>
                  <a:lnTo>
                    <a:pt x="40" y="144"/>
                  </a:lnTo>
                  <a:lnTo>
                    <a:pt x="25" y="147"/>
                  </a:lnTo>
                  <a:lnTo>
                    <a:pt x="10" y="148"/>
                  </a:lnTo>
                  <a:lnTo>
                    <a:pt x="10" y="143"/>
                  </a:lnTo>
                  <a:lnTo>
                    <a:pt x="20" y="137"/>
                  </a:lnTo>
                  <a:lnTo>
                    <a:pt x="26" y="128"/>
                  </a:lnTo>
                  <a:lnTo>
                    <a:pt x="30" y="117"/>
                  </a:lnTo>
                  <a:lnTo>
                    <a:pt x="29" y="113"/>
                  </a:lnTo>
                  <a:lnTo>
                    <a:pt x="14" y="100"/>
                  </a:lnTo>
                  <a:lnTo>
                    <a:pt x="4" y="83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6" y="27"/>
                  </a:lnTo>
                  <a:lnTo>
                    <a:pt x="33" y="12"/>
                  </a:lnTo>
                  <a:lnTo>
                    <a:pt x="54" y="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994E7D44-4935-4093-8529-024CB30BC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508" y="5105651"/>
              <a:ext cx="146030" cy="146030"/>
            </a:xfrm>
            <a:custGeom>
              <a:avLst/>
              <a:gdLst>
                <a:gd name="T0" fmla="*/ 45 w 98"/>
                <a:gd name="T1" fmla="*/ 55 h 98"/>
                <a:gd name="T2" fmla="*/ 38 w 98"/>
                <a:gd name="T3" fmla="*/ 62 h 98"/>
                <a:gd name="T4" fmla="*/ 37 w 98"/>
                <a:gd name="T5" fmla="*/ 73 h 98"/>
                <a:gd name="T6" fmla="*/ 74 w 98"/>
                <a:gd name="T7" fmla="*/ 67 h 98"/>
                <a:gd name="T8" fmla="*/ 70 w 98"/>
                <a:gd name="T9" fmla="*/ 58 h 98"/>
                <a:gd name="T10" fmla="*/ 61 w 98"/>
                <a:gd name="T11" fmla="*/ 55 h 98"/>
                <a:gd name="T12" fmla="*/ 55 w 98"/>
                <a:gd name="T13" fmla="*/ 25 h 98"/>
                <a:gd name="T14" fmla="*/ 46 w 98"/>
                <a:gd name="T15" fmla="*/ 27 h 98"/>
                <a:gd name="T16" fmla="*/ 44 w 98"/>
                <a:gd name="T17" fmla="*/ 37 h 98"/>
                <a:gd name="T18" fmla="*/ 46 w 98"/>
                <a:gd name="T19" fmla="*/ 45 h 98"/>
                <a:gd name="T20" fmla="*/ 55 w 98"/>
                <a:gd name="T21" fmla="*/ 49 h 98"/>
                <a:gd name="T22" fmla="*/ 63 w 98"/>
                <a:gd name="T23" fmla="*/ 45 h 98"/>
                <a:gd name="T24" fmla="*/ 67 w 98"/>
                <a:gd name="T25" fmla="*/ 37 h 98"/>
                <a:gd name="T26" fmla="*/ 63 w 98"/>
                <a:gd name="T27" fmla="*/ 27 h 98"/>
                <a:gd name="T28" fmla="*/ 55 w 98"/>
                <a:gd name="T29" fmla="*/ 25 h 98"/>
                <a:gd name="T30" fmla="*/ 18 w 98"/>
                <a:gd name="T31" fmla="*/ 91 h 98"/>
                <a:gd name="T32" fmla="*/ 25 w 98"/>
                <a:gd name="T33" fmla="*/ 6 h 98"/>
                <a:gd name="T34" fmla="*/ 6 w 98"/>
                <a:gd name="T35" fmla="*/ 0 h 98"/>
                <a:gd name="T36" fmla="*/ 86 w 98"/>
                <a:gd name="T37" fmla="*/ 6 h 98"/>
                <a:gd name="T38" fmla="*/ 98 w 98"/>
                <a:gd name="T39" fmla="*/ 18 h 98"/>
                <a:gd name="T40" fmla="*/ 95 w 98"/>
                <a:gd name="T41" fmla="*/ 23 h 98"/>
                <a:gd name="T42" fmla="*/ 86 w 98"/>
                <a:gd name="T43" fmla="*/ 25 h 98"/>
                <a:gd name="T44" fmla="*/ 98 w 98"/>
                <a:gd name="T45" fmla="*/ 30 h 98"/>
                <a:gd name="T46" fmla="*/ 98 w 98"/>
                <a:gd name="T47" fmla="*/ 46 h 98"/>
                <a:gd name="T48" fmla="*/ 93 w 98"/>
                <a:gd name="T49" fmla="*/ 49 h 98"/>
                <a:gd name="T50" fmla="*/ 86 w 98"/>
                <a:gd name="T51" fmla="*/ 55 h 98"/>
                <a:gd name="T52" fmla="*/ 98 w 98"/>
                <a:gd name="T53" fmla="*/ 67 h 98"/>
                <a:gd name="T54" fmla="*/ 95 w 98"/>
                <a:gd name="T55" fmla="*/ 73 h 98"/>
                <a:gd name="T56" fmla="*/ 86 w 98"/>
                <a:gd name="T57" fmla="*/ 73 h 98"/>
                <a:gd name="T58" fmla="*/ 6 w 98"/>
                <a:gd name="T59" fmla="*/ 98 h 98"/>
                <a:gd name="T60" fmla="*/ 1 w 98"/>
                <a:gd name="T61" fmla="*/ 95 h 98"/>
                <a:gd name="T62" fmla="*/ 0 w 98"/>
                <a:gd name="T63" fmla="*/ 6 h 98"/>
                <a:gd name="T64" fmla="*/ 4 w 98"/>
                <a:gd name="T65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8">
                  <a:moveTo>
                    <a:pt x="49" y="55"/>
                  </a:moveTo>
                  <a:lnTo>
                    <a:pt x="45" y="55"/>
                  </a:lnTo>
                  <a:lnTo>
                    <a:pt x="41" y="58"/>
                  </a:lnTo>
                  <a:lnTo>
                    <a:pt x="38" y="62"/>
                  </a:lnTo>
                  <a:lnTo>
                    <a:pt x="37" y="67"/>
                  </a:lnTo>
                  <a:lnTo>
                    <a:pt x="37" y="73"/>
                  </a:lnTo>
                  <a:lnTo>
                    <a:pt x="74" y="73"/>
                  </a:lnTo>
                  <a:lnTo>
                    <a:pt x="74" y="67"/>
                  </a:lnTo>
                  <a:lnTo>
                    <a:pt x="73" y="62"/>
                  </a:lnTo>
                  <a:lnTo>
                    <a:pt x="70" y="58"/>
                  </a:lnTo>
                  <a:lnTo>
                    <a:pt x="66" y="55"/>
                  </a:lnTo>
                  <a:lnTo>
                    <a:pt x="61" y="55"/>
                  </a:lnTo>
                  <a:lnTo>
                    <a:pt x="49" y="55"/>
                  </a:lnTo>
                  <a:close/>
                  <a:moveTo>
                    <a:pt x="55" y="25"/>
                  </a:moveTo>
                  <a:lnTo>
                    <a:pt x="50" y="25"/>
                  </a:lnTo>
                  <a:lnTo>
                    <a:pt x="46" y="27"/>
                  </a:lnTo>
                  <a:lnTo>
                    <a:pt x="44" y="31"/>
                  </a:lnTo>
                  <a:lnTo>
                    <a:pt x="44" y="37"/>
                  </a:lnTo>
                  <a:lnTo>
                    <a:pt x="44" y="41"/>
                  </a:lnTo>
                  <a:lnTo>
                    <a:pt x="46" y="45"/>
                  </a:lnTo>
                  <a:lnTo>
                    <a:pt x="50" y="47"/>
                  </a:lnTo>
                  <a:lnTo>
                    <a:pt x="55" y="49"/>
                  </a:lnTo>
                  <a:lnTo>
                    <a:pt x="59" y="47"/>
                  </a:lnTo>
                  <a:lnTo>
                    <a:pt x="63" y="45"/>
                  </a:lnTo>
                  <a:lnTo>
                    <a:pt x="66" y="41"/>
                  </a:lnTo>
                  <a:lnTo>
                    <a:pt x="67" y="37"/>
                  </a:lnTo>
                  <a:lnTo>
                    <a:pt x="66" y="31"/>
                  </a:lnTo>
                  <a:lnTo>
                    <a:pt x="63" y="27"/>
                  </a:lnTo>
                  <a:lnTo>
                    <a:pt x="59" y="25"/>
                  </a:lnTo>
                  <a:lnTo>
                    <a:pt x="55" y="25"/>
                  </a:lnTo>
                  <a:close/>
                  <a:moveTo>
                    <a:pt x="18" y="6"/>
                  </a:moveTo>
                  <a:lnTo>
                    <a:pt x="18" y="91"/>
                  </a:lnTo>
                  <a:lnTo>
                    <a:pt x="25" y="91"/>
                  </a:lnTo>
                  <a:lnTo>
                    <a:pt x="25" y="6"/>
                  </a:lnTo>
                  <a:lnTo>
                    <a:pt x="18" y="6"/>
                  </a:lnTo>
                  <a:close/>
                  <a:moveTo>
                    <a:pt x="6" y="0"/>
                  </a:moveTo>
                  <a:lnTo>
                    <a:pt x="86" y="0"/>
                  </a:lnTo>
                  <a:lnTo>
                    <a:pt x="86" y="6"/>
                  </a:lnTo>
                  <a:lnTo>
                    <a:pt x="98" y="6"/>
                  </a:lnTo>
                  <a:lnTo>
                    <a:pt x="98" y="18"/>
                  </a:lnTo>
                  <a:lnTo>
                    <a:pt x="98" y="21"/>
                  </a:lnTo>
                  <a:lnTo>
                    <a:pt x="95" y="23"/>
                  </a:lnTo>
                  <a:lnTo>
                    <a:pt x="93" y="25"/>
                  </a:lnTo>
                  <a:lnTo>
                    <a:pt x="86" y="25"/>
                  </a:lnTo>
                  <a:lnTo>
                    <a:pt x="86" y="30"/>
                  </a:lnTo>
                  <a:lnTo>
                    <a:pt x="98" y="3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5" y="47"/>
                  </a:lnTo>
                  <a:lnTo>
                    <a:pt x="93" y="49"/>
                  </a:lnTo>
                  <a:lnTo>
                    <a:pt x="86" y="49"/>
                  </a:lnTo>
                  <a:lnTo>
                    <a:pt x="86" y="55"/>
                  </a:lnTo>
                  <a:lnTo>
                    <a:pt x="98" y="55"/>
                  </a:lnTo>
                  <a:lnTo>
                    <a:pt x="98" y="67"/>
                  </a:lnTo>
                  <a:lnTo>
                    <a:pt x="98" y="70"/>
                  </a:lnTo>
                  <a:lnTo>
                    <a:pt x="95" y="73"/>
                  </a:lnTo>
                  <a:lnTo>
                    <a:pt x="93" y="73"/>
                  </a:lnTo>
                  <a:lnTo>
                    <a:pt x="86" y="73"/>
                  </a:lnTo>
                  <a:lnTo>
                    <a:pt x="86" y="98"/>
                  </a:lnTo>
                  <a:lnTo>
                    <a:pt x="6" y="98"/>
                  </a:lnTo>
                  <a:lnTo>
                    <a:pt x="4" y="97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76FD87A2-96C2-463A-89F4-C168BE4DE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6825" y="4701835"/>
              <a:ext cx="125168" cy="125168"/>
            </a:xfrm>
            <a:custGeom>
              <a:avLst/>
              <a:gdLst>
                <a:gd name="T0" fmla="*/ 41 w 84"/>
                <a:gd name="T1" fmla="*/ 16 h 84"/>
                <a:gd name="T2" fmla="*/ 44 w 84"/>
                <a:gd name="T3" fmla="*/ 16 h 84"/>
                <a:gd name="T4" fmla="*/ 46 w 84"/>
                <a:gd name="T5" fmla="*/ 18 h 84"/>
                <a:gd name="T6" fmla="*/ 66 w 84"/>
                <a:gd name="T7" fmla="*/ 39 h 84"/>
                <a:gd name="T8" fmla="*/ 68 w 84"/>
                <a:gd name="T9" fmla="*/ 40 h 84"/>
                <a:gd name="T10" fmla="*/ 68 w 84"/>
                <a:gd name="T11" fmla="*/ 43 h 84"/>
                <a:gd name="T12" fmla="*/ 66 w 84"/>
                <a:gd name="T13" fmla="*/ 46 h 84"/>
                <a:gd name="T14" fmla="*/ 65 w 84"/>
                <a:gd name="T15" fmla="*/ 47 h 84"/>
                <a:gd name="T16" fmla="*/ 62 w 84"/>
                <a:gd name="T17" fmla="*/ 47 h 84"/>
                <a:gd name="T18" fmla="*/ 60 w 84"/>
                <a:gd name="T19" fmla="*/ 46 h 84"/>
                <a:gd name="T20" fmla="*/ 48 w 84"/>
                <a:gd name="T21" fmla="*/ 34 h 84"/>
                <a:gd name="T22" fmla="*/ 48 w 84"/>
                <a:gd name="T23" fmla="*/ 63 h 84"/>
                <a:gd name="T24" fmla="*/ 46 w 84"/>
                <a:gd name="T25" fmla="*/ 66 h 84"/>
                <a:gd name="T26" fmla="*/ 45 w 84"/>
                <a:gd name="T27" fmla="*/ 68 h 84"/>
                <a:gd name="T28" fmla="*/ 42 w 84"/>
                <a:gd name="T29" fmla="*/ 68 h 84"/>
                <a:gd name="T30" fmla="*/ 40 w 84"/>
                <a:gd name="T31" fmla="*/ 68 h 84"/>
                <a:gd name="T32" fmla="*/ 37 w 84"/>
                <a:gd name="T33" fmla="*/ 66 h 84"/>
                <a:gd name="T34" fmla="*/ 37 w 84"/>
                <a:gd name="T35" fmla="*/ 63 h 84"/>
                <a:gd name="T36" fmla="*/ 37 w 84"/>
                <a:gd name="T37" fmla="*/ 34 h 84"/>
                <a:gd name="T38" fmla="*/ 25 w 84"/>
                <a:gd name="T39" fmla="*/ 46 h 84"/>
                <a:gd name="T40" fmla="*/ 23 w 84"/>
                <a:gd name="T41" fmla="*/ 47 h 84"/>
                <a:gd name="T42" fmla="*/ 20 w 84"/>
                <a:gd name="T43" fmla="*/ 47 h 84"/>
                <a:gd name="T44" fmla="*/ 17 w 84"/>
                <a:gd name="T45" fmla="*/ 46 h 84"/>
                <a:gd name="T46" fmla="*/ 16 w 84"/>
                <a:gd name="T47" fmla="*/ 44 h 84"/>
                <a:gd name="T48" fmla="*/ 16 w 84"/>
                <a:gd name="T49" fmla="*/ 42 h 84"/>
                <a:gd name="T50" fmla="*/ 16 w 84"/>
                <a:gd name="T51" fmla="*/ 40 h 84"/>
                <a:gd name="T52" fmla="*/ 17 w 84"/>
                <a:gd name="T53" fmla="*/ 39 h 84"/>
                <a:gd name="T54" fmla="*/ 38 w 84"/>
                <a:gd name="T55" fmla="*/ 18 h 84"/>
                <a:gd name="T56" fmla="*/ 41 w 84"/>
                <a:gd name="T57" fmla="*/ 16 h 84"/>
                <a:gd name="T58" fmla="*/ 42 w 84"/>
                <a:gd name="T59" fmla="*/ 8 h 84"/>
                <a:gd name="T60" fmla="*/ 29 w 84"/>
                <a:gd name="T61" fmla="*/ 11 h 84"/>
                <a:gd name="T62" fmla="*/ 19 w 84"/>
                <a:gd name="T63" fmla="*/ 18 h 84"/>
                <a:gd name="T64" fmla="*/ 11 w 84"/>
                <a:gd name="T65" fmla="*/ 28 h 84"/>
                <a:gd name="T66" fmla="*/ 8 w 84"/>
                <a:gd name="T67" fmla="*/ 42 h 84"/>
                <a:gd name="T68" fmla="*/ 11 w 84"/>
                <a:gd name="T69" fmla="*/ 55 h 84"/>
                <a:gd name="T70" fmla="*/ 19 w 84"/>
                <a:gd name="T71" fmla="*/ 66 h 84"/>
                <a:gd name="T72" fmla="*/ 29 w 84"/>
                <a:gd name="T73" fmla="*/ 74 h 84"/>
                <a:gd name="T74" fmla="*/ 42 w 84"/>
                <a:gd name="T75" fmla="*/ 76 h 84"/>
                <a:gd name="T76" fmla="*/ 56 w 84"/>
                <a:gd name="T77" fmla="*/ 74 h 84"/>
                <a:gd name="T78" fmla="*/ 66 w 84"/>
                <a:gd name="T79" fmla="*/ 66 h 84"/>
                <a:gd name="T80" fmla="*/ 74 w 84"/>
                <a:gd name="T81" fmla="*/ 55 h 84"/>
                <a:gd name="T82" fmla="*/ 77 w 84"/>
                <a:gd name="T83" fmla="*/ 42 h 84"/>
                <a:gd name="T84" fmla="*/ 74 w 84"/>
                <a:gd name="T85" fmla="*/ 28 h 84"/>
                <a:gd name="T86" fmla="*/ 66 w 84"/>
                <a:gd name="T87" fmla="*/ 18 h 84"/>
                <a:gd name="T88" fmla="*/ 56 w 84"/>
                <a:gd name="T89" fmla="*/ 11 h 84"/>
                <a:gd name="T90" fmla="*/ 42 w 84"/>
                <a:gd name="T91" fmla="*/ 8 h 84"/>
                <a:gd name="T92" fmla="*/ 42 w 84"/>
                <a:gd name="T93" fmla="*/ 0 h 84"/>
                <a:gd name="T94" fmla="*/ 58 w 84"/>
                <a:gd name="T95" fmla="*/ 3 h 84"/>
                <a:gd name="T96" fmla="*/ 72 w 84"/>
                <a:gd name="T97" fmla="*/ 12 h 84"/>
                <a:gd name="T98" fmla="*/ 81 w 84"/>
                <a:gd name="T99" fmla="*/ 26 h 84"/>
                <a:gd name="T100" fmla="*/ 84 w 84"/>
                <a:gd name="T101" fmla="*/ 42 h 84"/>
                <a:gd name="T102" fmla="*/ 81 w 84"/>
                <a:gd name="T103" fmla="*/ 59 h 84"/>
                <a:gd name="T104" fmla="*/ 72 w 84"/>
                <a:gd name="T105" fmla="*/ 72 h 84"/>
                <a:gd name="T106" fmla="*/ 58 w 84"/>
                <a:gd name="T107" fmla="*/ 80 h 84"/>
                <a:gd name="T108" fmla="*/ 42 w 84"/>
                <a:gd name="T109" fmla="*/ 84 h 84"/>
                <a:gd name="T110" fmla="*/ 25 w 84"/>
                <a:gd name="T111" fmla="*/ 80 h 84"/>
                <a:gd name="T112" fmla="*/ 12 w 84"/>
                <a:gd name="T113" fmla="*/ 72 h 84"/>
                <a:gd name="T114" fmla="*/ 4 w 84"/>
                <a:gd name="T115" fmla="*/ 59 h 84"/>
                <a:gd name="T116" fmla="*/ 0 w 84"/>
                <a:gd name="T117" fmla="*/ 42 h 84"/>
                <a:gd name="T118" fmla="*/ 4 w 84"/>
                <a:gd name="T119" fmla="*/ 26 h 84"/>
                <a:gd name="T120" fmla="*/ 12 w 84"/>
                <a:gd name="T121" fmla="*/ 12 h 84"/>
                <a:gd name="T122" fmla="*/ 25 w 84"/>
                <a:gd name="T123" fmla="*/ 3 h 84"/>
                <a:gd name="T124" fmla="*/ 42 w 84"/>
                <a:gd name="T1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4">
                  <a:moveTo>
                    <a:pt x="41" y="16"/>
                  </a:moveTo>
                  <a:lnTo>
                    <a:pt x="44" y="16"/>
                  </a:lnTo>
                  <a:lnTo>
                    <a:pt x="46" y="18"/>
                  </a:lnTo>
                  <a:lnTo>
                    <a:pt x="66" y="39"/>
                  </a:lnTo>
                  <a:lnTo>
                    <a:pt x="68" y="40"/>
                  </a:lnTo>
                  <a:lnTo>
                    <a:pt x="68" y="43"/>
                  </a:lnTo>
                  <a:lnTo>
                    <a:pt x="66" y="46"/>
                  </a:lnTo>
                  <a:lnTo>
                    <a:pt x="65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48" y="34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5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34"/>
                  </a:lnTo>
                  <a:lnTo>
                    <a:pt x="25" y="46"/>
                  </a:lnTo>
                  <a:lnTo>
                    <a:pt x="23" y="47"/>
                  </a:lnTo>
                  <a:lnTo>
                    <a:pt x="20" y="47"/>
                  </a:lnTo>
                  <a:lnTo>
                    <a:pt x="17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8" y="18"/>
                  </a:lnTo>
                  <a:lnTo>
                    <a:pt x="41" y="16"/>
                  </a:lnTo>
                  <a:close/>
                  <a:moveTo>
                    <a:pt x="42" y="8"/>
                  </a:moveTo>
                  <a:lnTo>
                    <a:pt x="29" y="11"/>
                  </a:lnTo>
                  <a:lnTo>
                    <a:pt x="19" y="18"/>
                  </a:lnTo>
                  <a:lnTo>
                    <a:pt x="11" y="28"/>
                  </a:lnTo>
                  <a:lnTo>
                    <a:pt x="8" y="42"/>
                  </a:lnTo>
                  <a:lnTo>
                    <a:pt x="11" y="55"/>
                  </a:lnTo>
                  <a:lnTo>
                    <a:pt x="19" y="66"/>
                  </a:lnTo>
                  <a:lnTo>
                    <a:pt x="29" y="74"/>
                  </a:lnTo>
                  <a:lnTo>
                    <a:pt x="42" y="76"/>
                  </a:lnTo>
                  <a:lnTo>
                    <a:pt x="56" y="74"/>
                  </a:lnTo>
                  <a:lnTo>
                    <a:pt x="66" y="66"/>
                  </a:lnTo>
                  <a:lnTo>
                    <a:pt x="74" y="55"/>
                  </a:lnTo>
                  <a:lnTo>
                    <a:pt x="77" y="42"/>
                  </a:lnTo>
                  <a:lnTo>
                    <a:pt x="74" y="28"/>
                  </a:lnTo>
                  <a:lnTo>
                    <a:pt x="66" y="18"/>
                  </a:lnTo>
                  <a:lnTo>
                    <a:pt x="56" y="11"/>
                  </a:lnTo>
                  <a:lnTo>
                    <a:pt x="42" y="8"/>
                  </a:lnTo>
                  <a:close/>
                  <a:moveTo>
                    <a:pt x="42" y="0"/>
                  </a:moveTo>
                  <a:lnTo>
                    <a:pt x="58" y="3"/>
                  </a:lnTo>
                  <a:lnTo>
                    <a:pt x="72" y="12"/>
                  </a:lnTo>
                  <a:lnTo>
                    <a:pt x="81" y="26"/>
                  </a:lnTo>
                  <a:lnTo>
                    <a:pt x="84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DAF9E296-9DAB-4913-9C4F-572377F32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473" y="4856805"/>
              <a:ext cx="101326" cy="101326"/>
            </a:xfrm>
            <a:custGeom>
              <a:avLst/>
              <a:gdLst>
                <a:gd name="T0" fmla="*/ 43 w 68"/>
                <a:gd name="T1" fmla="*/ 60 h 68"/>
                <a:gd name="T2" fmla="*/ 43 w 68"/>
                <a:gd name="T3" fmla="*/ 63 h 68"/>
                <a:gd name="T4" fmla="*/ 61 w 68"/>
                <a:gd name="T5" fmla="*/ 64 h 68"/>
                <a:gd name="T6" fmla="*/ 64 w 68"/>
                <a:gd name="T7" fmla="*/ 61 h 68"/>
                <a:gd name="T8" fmla="*/ 61 w 68"/>
                <a:gd name="T9" fmla="*/ 59 h 68"/>
                <a:gd name="T10" fmla="*/ 7 w 68"/>
                <a:gd name="T11" fmla="*/ 59 h 68"/>
                <a:gd name="T12" fmla="*/ 4 w 68"/>
                <a:gd name="T13" fmla="*/ 61 h 68"/>
                <a:gd name="T14" fmla="*/ 7 w 68"/>
                <a:gd name="T15" fmla="*/ 64 h 68"/>
                <a:gd name="T16" fmla="*/ 24 w 68"/>
                <a:gd name="T17" fmla="*/ 63 h 68"/>
                <a:gd name="T18" fmla="*/ 24 w 68"/>
                <a:gd name="T19" fmla="*/ 60 h 68"/>
                <a:gd name="T20" fmla="*/ 7 w 68"/>
                <a:gd name="T21" fmla="*/ 59 h 68"/>
                <a:gd name="T22" fmla="*/ 31 w 68"/>
                <a:gd name="T23" fmla="*/ 31 h 68"/>
                <a:gd name="T24" fmla="*/ 31 w 68"/>
                <a:gd name="T25" fmla="*/ 33 h 68"/>
                <a:gd name="T26" fmla="*/ 36 w 68"/>
                <a:gd name="T27" fmla="*/ 33 h 68"/>
                <a:gd name="T28" fmla="*/ 39 w 68"/>
                <a:gd name="T29" fmla="*/ 32 h 68"/>
                <a:gd name="T30" fmla="*/ 36 w 68"/>
                <a:gd name="T31" fmla="*/ 29 h 68"/>
                <a:gd name="T32" fmla="*/ 4 w 68"/>
                <a:gd name="T33" fmla="*/ 0 h 68"/>
                <a:gd name="T34" fmla="*/ 30 w 68"/>
                <a:gd name="T35" fmla="*/ 4 h 68"/>
                <a:gd name="T36" fmla="*/ 26 w 68"/>
                <a:gd name="T37" fmla="*/ 21 h 68"/>
                <a:gd name="T38" fmla="*/ 43 w 68"/>
                <a:gd name="T39" fmla="*/ 4 h 68"/>
                <a:gd name="T40" fmla="*/ 39 w 68"/>
                <a:gd name="T41" fmla="*/ 0 h 68"/>
                <a:gd name="T42" fmla="*/ 64 w 68"/>
                <a:gd name="T43" fmla="*/ 4 h 68"/>
                <a:gd name="T44" fmla="*/ 60 w 68"/>
                <a:gd name="T45" fmla="*/ 21 h 68"/>
                <a:gd name="T46" fmla="*/ 65 w 68"/>
                <a:gd name="T47" fmla="*/ 21 h 68"/>
                <a:gd name="T48" fmla="*/ 68 w 68"/>
                <a:gd name="T49" fmla="*/ 25 h 68"/>
                <a:gd name="T50" fmla="*/ 67 w 68"/>
                <a:gd name="T51" fmla="*/ 65 h 68"/>
                <a:gd name="T52" fmla="*/ 63 w 68"/>
                <a:gd name="T53" fmla="*/ 68 h 68"/>
                <a:gd name="T54" fmla="*/ 40 w 68"/>
                <a:gd name="T55" fmla="*/ 67 h 68"/>
                <a:gd name="T56" fmla="*/ 39 w 68"/>
                <a:gd name="T57" fmla="*/ 63 h 68"/>
                <a:gd name="T58" fmla="*/ 30 w 68"/>
                <a:gd name="T59" fmla="*/ 37 h 68"/>
                <a:gd name="T60" fmla="*/ 30 w 68"/>
                <a:gd name="T61" fmla="*/ 65 h 68"/>
                <a:gd name="T62" fmla="*/ 26 w 68"/>
                <a:gd name="T63" fmla="*/ 68 h 68"/>
                <a:gd name="T64" fmla="*/ 3 w 68"/>
                <a:gd name="T65" fmla="*/ 67 h 68"/>
                <a:gd name="T66" fmla="*/ 0 w 68"/>
                <a:gd name="T67" fmla="*/ 63 h 68"/>
                <a:gd name="T68" fmla="*/ 0 w 68"/>
                <a:gd name="T69" fmla="*/ 23 h 68"/>
                <a:gd name="T70" fmla="*/ 4 w 68"/>
                <a:gd name="T71" fmla="*/ 21 h 68"/>
                <a:gd name="T72" fmla="*/ 8 w 68"/>
                <a:gd name="T73" fmla="*/ 4 h 68"/>
                <a:gd name="T74" fmla="*/ 4 w 68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8">
                  <a:moveTo>
                    <a:pt x="45" y="59"/>
                  </a:moveTo>
                  <a:lnTo>
                    <a:pt x="43" y="60"/>
                  </a:lnTo>
                  <a:lnTo>
                    <a:pt x="43" y="61"/>
                  </a:lnTo>
                  <a:lnTo>
                    <a:pt x="43" y="63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3" y="63"/>
                  </a:lnTo>
                  <a:lnTo>
                    <a:pt x="64" y="61"/>
                  </a:lnTo>
                  <a:lnTo>
                    <a:pt x="63" y="60"/>
                  </a:lnTo>
                  <a:lnTo>
                    <a:pt x="61" y="59"/>
                  </a:lnTo>
                  <a:lnTo>
                    <a:pt x="45" y="59"/>
                  </a:lnTo>
                  <a:close/>
                  <a:moveTo>
                    <a:pt x="7" y="59"/>
                  </a:moveTo>
                  <a:lnTo>
                    <a:pt x="6" y="60"/>
                  </a:lnTo>
                  <a:lnTo>
                    <a:pt x="4" y="61"/>
                  </a:lnTo>
                  <a:lnTo>
                    <a:pt x="6" y="63"/>
                  </a:lnTo>
                  <a:lnTo>
                    <a:pt x="7" y="64"/>
                  </a:lnTo>
                  <a:lnTo>
                    <a:pt x="23" y="64"/>
                  </a:lnTo>
                  <a:lnTo>
                    <a:pt x="24" y="63"/>
                  </a:lnTo>
                  <a:lnTo>
                    <a:pt x="26" y="61"/>
                  </a:lnTo>
                  <a:lnTo>
                    <a:pt x="24" y="60"/>
                  </a:lnTo>
                  <a:lnTo>
                    <a:pt x="23" y="59"/>
                  </a:lnTo>
                  <a:lnTo>
                    <a:pt x="7" y="59"/>
                  </a:lnTo>
                  <a:close/>
                  <a:moveTo>
                    <a:pt x="32" y="29"/>
                  </a:moveTo>
                  <a:lnTo>
                    <a:pt x="31" y="31"/>
                  </a:lnTo>
                  <a:lnTo>
                    <a:pt x="30" y="32"/>
                  </a:lnTo>
                  <a:lnTo>
                    <a:pt x="31" y="33"/>
                  </a:lnTo>
                  <a:lnTo>
                    <a:pt x="32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9" y="32"/>
                  </a:lnTo>
                  <a:lnTo>
                    <a:pt x="38" y="31"/>
                  </a:lnTo>
                  <a:lnTo>
                    <a:pt x="36" y="29"/>
                  </a:lnTo>
                  <a:lnTo>
                    <a:pt x="32" y="29"/>
                  </a:lnTo>
                  <a:close/>
                  <a:moveTo>
                    <a:pt x="4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21"/>
                  </a:lnTo>
                  <a:lnTo>
                    <a:pt x="43" y="21"/>
                  </a:lnTo>
                  <a:lnTo>
                    <a:pt x="43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4"/>
                  </a:lnTo>
                  <a:lnTo>
                    <a:pt x="60" y="4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7" y="23"/>
                  </a:lnTo>
                  <a:lnTo>
                    <a:pt x="68" y="25"/>
                  </a:lnTo>
                  <a:lnTo>
                    <a:pt x="68" y="63"/>
                  </a:lnTo>
                  <a:lnTo>
                    <a:pt x="67" y="65"/>
                  </a:lnTo>
                  <a:lnTo>
                    <a:pt x="65" y="67"/>
                  </a:lnTo>
                  <a:lnTo>
                    <a:pt x="63" y="68"/>
                  </a:lnTo>
                  <a:lnTo>
                    <a:pt x="43" y="68"/>
                  </a:lnTo>
                  <a:lnTo>
                    <a:pt x="40" y="67"/>
                  </a:lnTo>
                  <a:lnTo>
                    <a:pt x="39" y="65"/>
                  </a:lnTo>
                  <a:lnTo>
                    <a:pt x="39" y="63"/>
                  </a:lnTo>
                  <a:lnTo>
                    <a:pt x="39" y="37"/>
                  </a:lnTo>
                  <a:lnTo>
                    <a:pt x="30" y="37"/>
                  </a:lnTo>
                  <a:lnTo>
                    <a:pt x="30" y="63"/>
                  </a:lnTo>
                  <a:lnTo>
                    <a:pt x="30" y="65"/>
                  </a:lnTo>
                  <a:lnTo>
                    <a:pt x="27" y="67"/>
                  </a:lnTo>
                  <a:lnTo>
                    <a:pt x="26" y="68"/>
                  </a:lnTo>
                  <a:lnTo>
                    <a:pt x="4" y="68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72A26E2B-6092-4BAB-BEDB-735E5C6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681" y="4876176"/>
              <a:ext cx="162420" cy="163910"/>
            </a:xfrm>
            <a:custGeom>
              <a:avLst/>
              <a:gdLst>
                <a:gd name="T0" fmla="*/ 34 w 109"/>
                <a:gd name="T1" fmla="*/ 0 h 110"/>
                <a:gd name="T2" fmla="*/ 76 w 109"/>
                <a:gd name="T3" fmla="*/ 0 h 110"/>
                <a:gd name="T4" fmla="*/ 76 w 109"/>
                <a:gd name="T5" fmla="*/ 55 h 110"/>
                <a:gd name="T6" fmla="*/ 109 w 109"/>
                <a:gd name="T7" fmla="*/ 55 h 110"/>
                <a:gd name="T8" fmla="*/ 54 w 109"/>
                <a:gd name="T9" fmla="*/ 110 h 110"/>
                <a:gd name="T10" fmla="*/ 0 w 109"/>
                <a:gd name="T11" fmla="*/ 55 h 110"/>
                <a:gd name="T12" fmla="*/ 34 w 109"/>
                <a:gd name="T13" fmla="*/ 55 h 110"/>
                <a:gd name="T14" fmla="*/ 34 w 109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0">
                  <a:moveTo>
                    <a:pt x="34" y="0"/>
                  </a:moveTo>
                  <a:lnTo>
                    <a:pt x="76" y="0"/>
                  </a:lnTo>
                  <a:lnTo>
                    <a:pt x="76" y="55"/>
                  </a:lnTo>
                  <a:lnTo>
                    <a:pt x="109" y="55"/>
                  </a:lnTo>
                  <a:lnTo>
                    <a:pt x="54" y="110"/>
                  </a:lnTo>
                  <a:lnTo>
                    <a:pt x="0" y="55"/>
                  </a:lnTo>
                  <a:lnTo>
                    <a:pt x="34" y="5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22E1D2F-39CC-4416-9B27-C5C3322B1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0433" y="4514083"/>
              <a:ext cx="135598" cy="137088"/>
            </a:xfrm>
            <a:custGeom>
              <a:avLst/>
              <a:gdLst>
                <a:gd name="T0" fmla="*/ 52 w 91"/>
                <a:gd name="T1" fmla="*/ 52 h 92"/>
                <a:gd name="T2" fmla="*/ 30 w 91"/>
                <a:gd name="T3" fmla="*/ 66 h 92"/>
                <a:gd name="T4" fmla="*/ 22 w 91"/>
                <a:gd name="T5" fmla="*/ 77 h 92"/>
                <a:gd name="T6" fmla="*/ 45 w 91"/>
                <a:gd name="T7" fmla="*/ 85 h 92"/>
                <a:gd name="T8" fmla="*/ 61 w 91"/>
                <a:gd name="T9" fmla="*/ 82 h 92"/>
                <a:gd name="T10" fmla="*/ 57 w 91"/>
                <a:gd name="T11" fmla="*/ 65 h 92"/>
                <a:gd name="T12" fmla="*/ 71 w 91"/>
                <a:gd name="T13" fmla="*/ 50 h 92"/>
                <a:gd name="T14" fmla="*/ 64 w 91"/>
                <a:gd name="T15" fmla="*/ 64 h 92"/>
                <a:gd name="T16" fmla="*/ 68 w 91"/>
                <a:gd name="T17" fmla="*/ 78 h 92"/>
                <a:gd name="T18" fmla="*/ 84 w 91"/>
                <a:gd name="T19" fmla="*/ 52 h 92"/>
                <a:gd name="T20" fmla="*/ 71 w 91"/>
                <a:gd name="T21" fmla="*/ 50 h 92"/>
                <a:gd name="T22" fmla="*/ 32 w 91"/>
                <a:gd name="T23" fmla="*/ 43 h 92"/>
                <a:gd name="T24" fmla="*/ 11 w 91"/>
                <a:gd name="T25" fmla="*/ 45 h 92"/>
                <a:gd name="T26" fmla="*/ 7 w 91"/>
                <a:gd name="T27" fmla="*/ 46 h 92"/>
                <a:gd name="T28" fmla="*/ 16 w 91"/>
                <a:gd name="T29" fmla="*/ 72 h 92"/>
                <a:gd name="T30" fmla="*/ 26 w 91"/>
                <a:gd name="T31" fmla="*/ 61 h 92"/>
                <a:gd name="T32" fmla="*/ 48 w 91"/>
                <a:gd name="T33" fmla="*/ 46 h 92"/>
                <a:gd name="T34" fmla="*/ 47 w 91"/>
                <a:gd name="T35" fmla="*/ 39 h 92"/>
                <a:gd name="T36" fmla="*/ 73 w 91"/>
                <a:gd name="T37" fmla="*/ 24 h 92"/>
                <a:gd name="T38" fmla="*/ 53 w 91"/>
                <a:gd name="T39" fmla="*/ 37 h 92"/>
                <a:gd name="T40" fmla="*/ 57 w 91"/>
                <a:gd name="T41" fmla="*/ 44 h 92"/>
                <a:gd name="T42" fmla="*/ 80 w 91"/>
                <a:gd name="T43" fmla="*/ 45 h 92"/>
                <a:gd name="T44" fmla="*/ 83 w 91"/>
                <a:gd name="T45" fmla="*/ 32 h 92"/>
                <a:gd name="T46" fmla="*/ 30 w 91"/>
                <a:gd name="T47" fmla="*/ 11 h 92"/>
                <a:gd name="T48" fmla="*/ 12 w 91"/>
                <a:gd name="T49" fmla="*/ 27 h 92"/>
                <a:gd name="T50" fmla="*/ 14 w 91"/>
                <a:gd name="T51" fmla="*/ 37 h 92"/>
                <a:gd name="T52" fmla="*/ 44 w 91"/>
                <a:gd name="T53" fmla="*/ 33 h 92"/>
                <a:gd name="T54" fmla="*/ 32 w 91"/>
                <a:gd name="T55" fmla="*/ 15 h 92"/>
                <a:gd name="T56" fmla="*/ 45 w 91"/>
                <a:gd name="T57" fmla="*/ 7 h 92"/>
                <a:gd name="T58" fmla="*/ 36 w 91"/>
                <a:gd name="T59" fmla="*/ 8 h 92"/>
                <a:gd name="T60" fmla="*/ 44 w 91"/>
                <a:gd name="T61" fmla="*/ 20 h 92"/>
                <a:gd name="T62" fmla="*/ 57 w 91"/>
                <a:gd name="T63" fmla="*/ 28 h 92"/>
                <a:gd name="T64" fmla="*/ 67 w 91"/>
                <a:gd name="T65" fmla="*/ 23 h 92"/>
                <a:gd name="T66" fmla="*/ 71 w 91"/>
                <a:gd name="T67" fmla="*/ 17 h 92"/>
                <a:gd name="T68" fmla="*/ 60 w 91"/>
                <a:gd name="T69" fmla="*/ 9 h 92"/>
                <a:gd name="T70" fmla="*/ 45 w 91"/>
                <a:gd name="T71" fmla="*/ 0 h 92"/>
                <a:gd name="T72" fmla="*/ 77 w 91"/>
                <a:gd name="T73" fmla="*/ 13 h 92"/>
                <a:gd name="T74" fmla="*/ 91 w 91"/>
                <a:gd name="T75" fmla="*/ 45 h 92"/>
                <a:gd name="T76" fmla="*/ 77 w 91"/>
                <a:gd name="T77" fmla="*/ 78 h 92"/>
                <a:gd name="T78" fmla="*/ 45 w 91"/>
                <a:gd name="T79" fmla="*/ 92 h 92"/>
                <a:gd name="T80" fmla="*/ 14 w 91"/>
                <a:gd name="T81" fmla="*/ 78 h 92"/>
                <a:gd name="T82" fmla="*/ 0 w 91"/>
                <a:gd name="T83" fmla="*/ 45 h 92"/>
                <a:gd name="T84" fmla="*/ 14 w 91"/>
                <a:gd name="T85" fmla="*/ 13 h 92"/>
                <a:gd name="T86" fmla="*/ 45 w 91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92">
                  <a:moveTo>
                    <a:pt x="52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30" y="66"/>
                  </a:lnTo>
                  <a:lnTo>
                    <a:pt x="24" y="73"/>
                  </a:lnTo>
                  <a:lnTo>
                    <a:pt x="22" y="77"/>
                  </a:lnTo>
                  <a:lnTo>
                    <a:pt x="32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2" y="52"/>
                  </a:lnTo>
                  <a:close/>
                  <a:moveTo>
                    <a:pt x="71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6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71" y="50"/>
                  </a:lnTo>
                  <a:close/>
                  <a:moveTo>
                    <a:pt x="47" y="39"/>
                  </a:moveTo>
                  <a:lnTo>
                    <a:pt x="32" y="43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10" y="60"/>
                  </a:lnTo>
                  <a:lnTo>
                    <a:pt x="16" y="72"/>
                  </a:lnTo>
                  <a:lnTo>
                    <a:pt x="19" y="68"/>
                  </a:lnTo>
                  <a:lnTo>
                    <a:pt x="26" y="61"/>
                  </a:lnTo>
                  <a:lnTo>
                    <a:pt x="35" y="53"/>
                  </a:lnTo>
                  <a:lnTo>
                    <a:pt x="48" y="46"/>
                  </a:lnTo>
                  <a:lnTo>
                    <a:pt x="49" y="45"/>
                  </a:lnTo>
                  <a:lnTo>
                    <a:pt x="47" y="39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5" y="31"/>
                  </a:lnTo>
                  <a:lnTo>
                    <a:pt x="53" y="37"/>
                  </a:lnTo>
                  <a:lnTo>
                    <a:pt x="56" y="43"/>
                  </a:lnTo>
                  <a:lnTo>
                    <a:pt x="57" y="44"/>
                  </a:lnTo>
                  <a:lnTo>
                    <a:pt x="69" y="44"/>
                  </a:lnTo>
                  <a:lnTo>
                    <a:pt x="80" y="45"/>
                  </a:lnTo>
                  <a:lnTo>
                    <a:pt x="84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30" y="11"/>
                  </a:moveTo>
                  <a:lnTo>
                    <a:pt x="19" y="17"/>
                  </a:lnTo>
                  <a:lnTo>
                    <a:pt x="12" y="27"/>
                  </a:lnTo>
                  <a:lnTo>
                    <a:pt x="7" y="39"/>
                  </a:lnTo>
                  <a:lnTo>
                    <a:pt x="14" y="37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8" y="23"/>
                  </a:lnTo>
                  <a:lnTo>
                    <a:pt x="32" y="15"/>
                  </a:lnTo>
                  <a:lnTo>
                    <a:pt x="30" y="11"/>
                  </a:lnTo>
                  <a:close/>
                  <a:moveTo>
                    <a:pt x="45" y="7"/>
                  </a:moveTo>
                  <a:lnTo>
                    <a:pt x="41" y="7"/>
                  </a:lnTo>
                  <a:lnTo>
                    <a:pt x="36" y="8"/>
                  </a:lnTo>
                  <a:lnTo>
                    <a:pt x="39" y="12"/>
                  </a:lnTo>
                  <a:lnTo>
                    <a:pt x="44" y="20"/>
                  </a:lnTo>
                  <a:lnTo>
                    <a:pt x="51" y="31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3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7" y="13"/>
                  </a:lnTo>
                  <a:lnTo>
                    <a:pt x="88" y="28"/>
                  </a:lnTo>
                  <a:lnTo>
                    <a:pt x="91" y="45"/>
                  </a:lnTo>
                  <a:lnTo>
                    <a:pt x="88" y="64"/>
                  </a:lnTo>
                  <a:lnTo>
                    <a:pt x="77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4" y="78"/>
                  </a:lnTo>
                  <a:lnTo>
                    <a:pt x="3" y="64"/>
                  </a:lnTo>
                  <a:lnTo>
                    <a:pt x="0" y="45"/>
                  </a:lnTo>
                  <a:lnTo>
                    <a:pt x="3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D726EEF6-8763-4924-A487-6E30A0047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345" y="4719715"/>
              <a:ext cx="131128" cy="113247"/>
            </a:xfrm>
            <a:custGeom>
              <a:avLst/>
              <a:gdLst>
                <a:gd name="T0" fmla="*/ 44 w 88"/>
                <a:gd name="T1" fmla="*/ 27 h 76"/>
                <a:gd name="T2" fmla="*/ 18 w 88"/>
                <a:gd name="T3" fmla="*/ 50 h 76"/>
                <a:gd name="T4" fmla="*/ 34 w 88"/>
                <a:gd name="T5" fmla="*/ 50 h 76"/>
                <a:gd name="T6" fmla="*/ 34 w 88"/>
                <a:gd name="T7" fmla="*/ 66 h 76"/>
                <a:gd name="T8" fmla="*/ 55 w 88"/>
                <a:gd name="T9" fmla="*/ 66 h 76"/>
                <a:gd name="T10" fmla="*/ 55 w 88"/>
                <a:gd name="T11" fmla="*/ 50 h 76"/>
                <a:gd name="T12" fmla="*/ 72 w 88"/>
                <a:gd name="T13" fmla="*/ 50 h 76"/>
                <a:gd name="T14" fmla="*/ 44 w 88"/>
                <a:gd name="T15" fmla="*/ 27 h 76"/>
                <a:gd name="T16" fmla="*/ 19 w 88"/>
                <a:gd name="T17" fmla="*/ 6 h 76"/>
                <a:gd name="T18" fmla="*/ 14 w 88"/>
                <a:gd name="T19" fmla="*/ 11 h 76"/>
                <a:gd name="T20" fmla="*/ 75 w 88"/>
                <a:gd name="T21" fmla="*/ 11 h 76"/>
                <a:gd name="T22" fmla="*/ 70 w 88"/>
                <a:gd name="T23" fmla="*/ 6 h 76"/>
                <a:gd name="T24" fmla="*/ 19 w 88"/>
                <a:gd name="T25" fmla="*/ 6 h 76"/>
                <a:gd name="T26" fmla="*/ 18 w 88"/>
                <a:gd name="T27" fmla="*/ 0 h 76"/>
                <a:gd name="T28" fmla="*/ 72 w 88"/>
                <a:gd name="T29" fmla="*/ 0 h 76"/>
                <a:gd name="T30" fmla="*/ 88 w 88"/>
                <a:gd name="T31" fmla="*/ 16 h 76"/>
                <a:gd name="T32" fmla="*/ 88 w 88"/>
                <a:gd name="T33" fmla="*/ 74 h 76"/>
                <a:gd name="T34" fmla="*/ 87 w 88"/>
                <a:gd name="T35" fmla="*/ 76 h 76"/>
                <a:gd name="T36" fmla="*/ 86 w 88"/>
                <a:gd name="T37" fmla="*/ 76 h 76"/>
                <a:gd name="T38" fmla="*/ 3 w 88"/>
                <a:gd name="T39" fmla="*/ 76 h 76"/>
                <a:gd name="T40" fmla="*/ 2 w 88"/>
                <a:gd name="T41" fmla="*/ 76 h 76"/>
                <a:gd name="T42" fmla="*/ 0 w 88"/>
                <a:gd name="T43" fmla="*/ 74 h 76"/>
                <a:gd name="T44" fmla="*/ 0 w 88"/>
                <a:gd name="T45" fmla="*/ 16 h 76"/>
                <a:gd name="T46" fmla="*/ 18 w 88"/>
                <a:gd name="T4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" h="76">
                  <a:moveTo>
                    <a:pt x="44" y="27"/>
                  </a:moveTo>
                  <a:lnTo>
                    <a:pt x="18" y="50"/>
                  </a:lnTo>
                  <a:lnTo>
                    <a:pt x="34" y="50"/>
                  </a:lnTo>
                  <a:lnTo>
                    <a:pt x="34" y="66"/>
                  </a:lnTo>
                  <a:lnTo>
                    <a:pt x="55" y="66"/>
                  </a:lnTo>
                  <a:lnTo>
                    <a:pt x="55" y="50"/>
                  </a:lnTo>
                  <a:lnTo>
                    <a:pt x="72" y="50"/>
                  </a:lnTo>
                  <a:lnTo>
                    <a:pt x="44" y="27"/>
                  </a:lnTo>
                  <a:close/>
                  <a:moveTo>
                    <a:pt x="19" y="6"/>
                  </a:moveTo>
                  <a:lnTo>
                    <a:pt x="14" y="11"/>
                  </a:lnTo>
                  <a:lnTo>
                    <a:pt x="75" y="11"/>
                  </a:lnTo>
                  <a:lnTo>
                    <a:pt x="70" y="6"/>
                  </a:lnTo>
                  <a:lnTo>
                    <a:pt x="19" y="6"/>
                  </a:lnTo>
                  <a:close/>
                  <a:moveTo>
                    <a:pt x="18" y="0"/>
                  </a:moveTo>
                  <a:lnTo>
                    <a:pt x="72" y="0"/>
                  </a:lnTo>
                  <a:lnTo>
                    <a:pt x="88" y="16"/>
                  </a:lnTo>
                  <a:lnTo>
                    <a:pt x="88" y="74"/>
                  </a:lnTo>
                  <a:lnTo>
                    <a:pt x="87" y="76"/>
                  </a:lnTo>
                  <a:lnTo>
                    <a:pt x="86" y="76"/>
                  </a:lnTo>
                  <a:lnTo>
                    <a:pt x="3" y="76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9FE45290-1001-4FA1-99C8-900C1F995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6187" y="4940249"/>
              <a:ext cx="208613" cy="180302"/>
            </a:xfrm>
            <a:custGeom>
              <a:avLst/>
              <a:gdLst>
                <a:gd name="T0" fmla="*/ 51 w 140"/>
                <a:gd name="T1" fmla="*/ 79 h 121"/>
                <a:gd name="T2" fmla="*/ 68 w 140"/>
                <a:gd name="T3" fmla="*/ 112 h 121"/>
                <a:gd name="T4" fmla="*/ 65 w 140"/>
                <a:gd name="T5" fmla="*/ 115 h 121"/>
                <a:gd name="T6" fmla="*/ 47 w 140"/>
                <a:gd name="T7" fmla="*/ 121 h 121"/>
                <a:gd name="T8" fmla="*/ 44 w 140"/>
                <a:gd name="T9" fmla="*/ 118 h 121"/>
                <a:gd name="T10" fmla="*/ 119 w 140"/>
                <a:gd name="T11" fmla="*/ 33 h 121"/>
                <a:gd name="T12" fmla="*/ 120 w 140"/>
                <a:gd name="T13" fmla="*/ 35 h 121"/>
                <a:gd name="T14" fmla="*/ 123 w 140"/>
                <a:gd name="T15" fmla="*/ 43 h 121"/>
                <a:gd name="T16" fmla="*/ 123 w 140"/>
                <a:gd name="T17" fmla="*/ 56 h 121"/>
                <a:gd name="T18" fmla="*/ 120 w 140"/>
                <a:gd name="T19" fmla="*/ 65 h 121"/>
                <a:gd name="T20" fmla="*/ 119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3 h 121"/>
                <a:gd name="T28" fmla="*/ 117 w 140"/>
                <a:gd name="T29" fmla="*/ 35 h 121"/>
                <a:gd name="T30" fmla="*/ 119 w 140"/>
                <a:gd name="T31" fmla="*/ 33 h 121"/>
                <a:gd name="T32" fmla="*/ 35 w 140"/>
                <a:gd name="T33" fmla="*/ 39 h 121"/>
                <a:gd name="T34" fmla="*/ 35 w 140"/>
                <a:gd name="T35" fmla="*/ 60 h 121"/>
                <a:gd name="T36" fmla="*/ 31 w 140"/>
                <a:gd name="T37" fmla="*/ 69 h 121"/>
                <a:gd name="T38" fmla="*/ 18 w 140"/>
                <a:gd name="T39" fmla="*/ 68 h 121"/>
                <a:gd name="T40" fmla="*/ 11 w 140"/>
                <a:gd name="T41" fmla="*/ 68 h 121"/>
                <a:gd name="T42" fmla="*/ 8 w 140"/>
                <a:gd name="T43" fmla="*/ 68 h 121"/>
                <a:gd name="T44" fmla="*/ 0 w 140"/>
                <a:gd name="T45" fmla="*/ 56 h 121"/>
                <a:gd name="T46" fmla="*/ 8 w 140"/>
                <a:gd name="T47" fmla="*/ 31 h 121"/>
                <a:gd name="T48" fmla="*/ 10 w 140"/>
                <a:gd name="T49" fmla="*/ 31 h 121"/>
                <a:gd name="T50" fmla="*/ 14 w 140"/>
                <a:gd name="T51" fmla="*/ 31 h 121"/>
                <a:gd name="T52" fmla="*/ 24 w 140"/>
                <a:gd name="T53" fmla="*/ 31 h 121"/>
                <a:gd name="T54" fmla="*/ 36 w 140"/>
                <a:gd name="T55" fmla="*/ 29 h 121"/>
                <a:gd name="T56" fmla="*/ 116 w 140"/>
                <a:gd name="T57" fmla="*/ 8 h 121"/>
                <a:gd name="T58" fmla="*/ 112 w 140"/>
                <a:gd name="T59" fmla="*/ 13 h 121"/>
                <a:gd name="T60" fmla="*/ 107 w 140"/>
                <a:gd name="T61" fmla="*/ 32 h 121"/>
                <a:gd name="T62" fmla="*/ 107 w 140"/>
                <a:gd name="T63" fmla="*/ 67 h 121"/>
                <a:gd name="T64" fmla="*/ 112 w 140"/>
                <a:gd name="T65" fmla="*/ 85 h 121"/>
                <a:gd name="T66" fmla="*/ 116 w 140"/>
                <a:gd name="T67" fmla="*/ 91 h 121"/>
                <a:gd name="T68" fmla="*/ 120 w 140"/>
                <a:gd name="T69" fmla="*/ 91 h 121"/>
                <a:gd name="T70" fmla="*/ 124 w 140"/>
                <a:gd name="T71" fmla="*/ 85 h 121"/>
                <a:gd name="T72" fmla="*/ 131 w 140"/>
                <a:gd name="T73" fmla="*/ 67 h 121"/>
                <a:gd name="T74" fmla="*/ 131 w 140"/>
                <a:gd name="T75" fmla="*/ 32 h 121"/>
                <a:gd name="T76" fmla="*/ 124 w 140"/>
                <a:gd name="T77" fmla="*/ 13 h 121"/>
                <a:gd name="T78" fmla="*/ 120 w 140"/>
                <a:gd name="T79" fmla="*/ 8 h 121"/>
                <a:gd name="T80" fmla="*/ 111 w 140"/>
                <a:gd name="T81" fmla="*/ 0 h 121"/>
                <a:gd name="T82" fmla="*/ 123 w 140"/>
                <a:gd name="T83" fmla="*/ 0 h 121"/>
                <a:gd name="T84" fmla="*/ 135 w 140"/>
                <a:gd name="T85" fmla="*/ 15 h 121"/>
                <a:gd name="T86" fmla="*/ 140 w 140"/>
                <a:gd name="T87" fmla="*/ 49 h 121"/>
                <a:gd name="T88" fmla="*/ 135 w 140"/>
                <a:gd name="T89" fmla="*/ 84 h 121"/>
                <a:gd name="T90" fmla="*/ 123 w 140"/>
                <a:gd name="T91" fmla="*/ 99 h 121"/>
                <a:gd name="T92" fmla="*/ 109 w 140"/>
                <a:gd name="T93" fmla="*/ 97 h 121"/>
                <a:gd name="T94" fmla="*/ 93 w 140"/>
                <a:gd name="T95" fmla="*/ 88 h 121"/>
                <a:gd name="T96" fmla="*/ 64 w 140"/>
                <a:gd name="T97" fmla="*/ 76 h 121"/>
                <a:gd name="T98" fmla="*/ 45 w 140"/>
                <a:gd name="T99" fmla="*/ 61 h 121"/>
                <a:gd name="T100" fmla="*/ 45 w 140"/>
                <a:gd name="T101" fmla="*/ 37 h 121"/>
                <a:gd name="T102" fmla="*/ 64 w 140"/>
                <a:gd name="T103" fmla="*/ 23 h 121"/>
                <a:gd name="T104" fmla="*/ 93 w 140"/>
                <a:gd name="T105" fmla="*/ 11 h 121"/>
                <a:gd name="T106" fmla="*/ 109 w 140"/>
                <a:gd name="T107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21">
                  <a:moveTo>
                    <a:pt x="33" y="75"/>
                  </a:moveTo>
                  <a:lnTo>
                    <a:pt x="51" y="7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7" y="113"/>
                  </a:lnTo>
                  <a:lnTo>
                    <a:pt x="65" y="115"/>
                  </a:lnTo>
                  <a:lnTo>
                    <a:pt x="49" y="121"/>
                  </a:lnTo>
                  <a:lnTo>
                    <a:pt x="47" y="121"/>
                  </a:lnTo>
                  <a:lnTo>
                    <a:pt x="45" y="121"/>
                  </a:lnTo>
                  <a:lnTo>
                    <a:pt x="44" y="118"/>
                  </a:lnTo>
                  <a:lnTo>
                    <a:pt x="33" y="75"/>
                  </a:lnTo>
                  <a:close/>
                  <a:moveTo>
                    <a:pt x="119" y="33"/>
                  </a:moveTo>
                  <a:lnTo>
                    <a:pt x="119" y="33"/>
                  </a:lnTo>
                  <a:lnTo>
                    <a:pt x="120" y="35"/>
                  </a:lnTo>
                  <a:lnTo>
                    <a:pt x="121" y="37"/>
                  </a:lnTo>
                  <a:lnTo>
                    <a:pt x="123" y="43"/>
                  </a:lnTo>
                  <a:lnTo>
                    <a:pt x="123" y="49"/>
                  </a:lnTo>
                  <a:lnTo>
                    <a:pt x="123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5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3"/>
                  </a:lnTo>
                  <a:lnTo>
                    <a:pt x="115" y="37"/>
                  </a:lnTo>
                  <a:lnTo>
                    <a:pt x="117" y="35"/>
                  </a:lnTo>
                  <a:lnTo>
                    <a:pt x="117" y="33"/>
                  </a:lnTo>
                  <a:lnTo>
                    <a:pt x="119" y="33"/>
                  </a:lnTo>
                  <a:close/>
                  <a:moveTo>
                    <a:pt x="36" y="29"/>
                  </a:moveTo>
                  <a:lnTo>
                    <a:pt x="35" y="39"/>
                  </a:lnTo>
                  <a:lnTo>
                    <a:pt x="35" y="49"/>
                  </a:lnTo>
                  <a:lnTo>
                    <a:pt x="35" y="60"/>
                  </a:lnTo>
                  <a:lnTo>
                    <a:pt x="36" y="69"/>
                  </a:lnTo>
                  <a:lnTo>
                    <a:pt x="31" y="69"/>
                  </a:lnTo>
                  <a:lnTo>
                    <a:pt x="24" y="68"/>
                  </a:lnTo>
                  <a:lnTo>
                    <a:pt x="18" y="68"/>
                  </a:lnTo>
                  <a:lnTo>
                    <a:pt x="14" y="68"/>
                  </a:lnTo>
                  <a:lnTo>
                    <a:pt x="11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1" y="31"/>
                  </a:lnTo>
                  <a:lnTo>
                    <a:pt x="14" y="31"/>
                  </a:lnTo>
                  <a:lnTo>
                    <a:pt x="18" y="31"/>
                  </a:lnTo>
                  <a:lnTo>
                    <a:pt x="24" y="31"/>
                  </a:lnTo>
                  <a:lnTo>
                    <a:pt x="31" y="29"/>
                  </a:lnTo>
                  <a:lnTo>
                    <a:pt x="36" y="29"/>
                  </a:lnTo>
                  <a:close/>
                  <a:moveTo>
                    <a:pt x="119" y="7"/>
                  </a:moveTo>
                  <a:lnTo>
                    <a:pt x="116" y="8"/>
                  </a:lnTo>
                  <a:lnTo>
                    <a:pt x="115" y="9"/>
                  </a:lnTo>
                  <a:lnTo>
                    <a:pt x="112" y="13"/>
                  </a:lnTo>
                  <a:lnTo>
                    <a:pt x="111" y="19"/>
                  </a:lnTo>
                  <a:lnTo>
                    <a:pt x="107" y="32"/>
                  </a:lnTo>
                  <a:lnTo>
                    <a:pt x="105" y="49"/>
                  </a:lnTo>
                  <a:lnTo>
                    <a:pt x="107" y="67"/>
                  </a:lnTo>
                  <a:lnTo>
                    <a:pt x="111" y="81"/>
                  </a:lnTo>
                  <a:lnTo>
                    <a:pt x="112" y="85"/>
                  </a:lnTo>
                  <a:lnTo>
                    <a:pt x="115" y="89"/>
                  </a:lnTo>
                  <a:lnTo>
                    <a:pt x="116" y="91"/>
                  </a:lnTo>
                  <a:lnTo>
                    <a:pt x="119" y="92"/>
                  </a:lnTo>
                  <a:lnTo>
                    <a:pt x="120" y="91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7" y="81"/>
                  </a:lnTo>
                  <a:lnTo>
                    <a:pt x="131" y="67"/>
                  </a:lnTo>
                  <a:lnTo>
                    <a:pt x="132" y="49"/>
                  </a:lnTo>
                  <a:lnTo>
                    <a:pt x="131" y="32"/>
                  </a:lnTo>
                  <a:lnTo>
                    <a:pt x="127" y="19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9" y="7"/>
                  </a:lnTo>
                  <a:close/>
                  <a:moveTo>
                    <a:pt x="111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9" y="4"/>
                  </a:lnTo>
                  <a:lnTo>
                    <a:pt x="135" y="15"/>
                  </a:lnTo>
                  <a:lnTo>
                    <a:pt x="139" y="31"/>
                  </a:lnTo>
                  <a:lnTo>
                    <a:pt x="140" y="49"/>
                  </a:lnTo>
                  <a:lnTo>
                    <a:pt x="139" y="69"/>
                  </a:lnTo>
                  <a:lnTo>
                    <a:pt x="135" y="84"/>
                  </a:lnTo>
                  <a:lnTo>
                    <a:pt x="129" y="95"/>
                  </a:lnTo>
                  <a:lnTo>
                    <a:pt x="123" y="99"/>
                  </a:lnTo>
                  <a:lnTo>
                    <a:pt x="111" y="99"/>
                  </a:lnTo>
                  <a:lnTo>
                    <a:pt x="109" y="97"/>
                  </a:lnTo>
                  <a:lnTo>
                    <a:pt x="103" y="93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64" y="76"/>
                  </a:lnTo>
                  <a:lnTo>
                    <a:pt x="47" y="72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7" y="28"/>
                  </a:lnTo>
                  <a:lnTo>
                    <a:pt x="64" y="23"/>
                  </a:lnTo>
                  <a:lnTo>
                    <a:pt x="80" y="17"/>
                  </a:lnTo>
                  <a:lnTo>
                    <a:pt x="93" y="11"/>
                  </a:lnTo>
                  <a:lnTo>
                    <a:pt x="103" y="5"/>
                  </a:lnTo>
                  <a:lnTo>
                    <a:pt x="109" y="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D554618F-1B4B-4DD6-815E-8BE3EF3DC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6790" y="4658621"/>
              <a:ext cx="107287" cy="41722"/>
            </a:xfrm>
            <a:custGeom>
              <a:avLst/>
              <a:gdLst>
                <a:gd name="T0" fmla="*/ 59 w 72"/>
                <a:gd name="T1" fmla="*/ 0 h 28"/>
                <a:gd name="T2" fmla="*/ 67 w 72"/>
                <a:gd name="T3" fmla="*/ 3 h 28"/>
                <a:gd name="T4" fmla="*/ 72 w 72"/>
                <a:gd name="T5" fmla="*/ 9 h 28"/>
                <a:gd name="T6" fmla="*/ 72 w 72"/>
                <a:gd name="T7" fmla="*/ 13 h 28"/>
                <a:gd name="T8" fmla="*/ 70 w 72"/>
                <a:gd name="T9" fmla="*/ 23 h 28"/>
                <a:gd name="T10" fmla="*/ 63 w 72"/>
                <a:gd name="T11" fmla="*/ 28 h 28"/>
                <a:gd name="T12" fmla="*/ 46 w 72"/>
                <a:gd name="T13" fmla="*/ 28 h 28"/>
                <a:gd name="T14" fmla="*/ 51 w 72"/>
                <a:gd name="T15" fmla="*/ 21 h 28"/>
                <a:gd name="T16" fmla="*/ 62 w 72"/>
                <a:gd name="T17" fmla="*/ 21 h 28"/>
                <a:gd name="T18" fmla="*/ 66 w 72"/>
                <a:gd name="T19" fmla="*/ 17 h 28"/>
                <a:gd name="T20" fmla="*/ 67 w 72"/>
                <a:gd name="T21" fmla="*/ 13 h 28"/>
                <a:gd name="T22" fmla="*/ 64 w 72"/>
                <a:gd name="T23" fmla="*/ 8 h 28"/>
                <a:gd name="T24" fmla="*/ 59 w 72"/>
                <a:gd name="T25" fmla="*/ 5 h 28"/>
                <a:gd name="T26" fmla="*/ 38 w 72"/>
                <a:gd name="T27" fmla="*/ 7 h 28"/>
                <a:gd name="T28" fmla="*/ 34 w 72"/>
                <a:gd name="T29" fmla="*/ 11 h 28"/>
                <a:gd name="T30" fmla="*/ 34 w 72"/>
                <a:gd name="T31" fmla="*/ 13 h 28"/>
                <a:gd name="T32" fmla="*/ 27 w 72"/>
                <a:gd name="T33" fmla="*/ 16 h 28"/>
                <a:gd name="T34" fmla="*/ 27 w 72"/>
                <a:gd name="T35" fmla="*/ 13 h 28"/>
                <a:gd name="T36" fmla="*/ 30 w 72"/>
                <a:gd name="T37" fmla="*/ 5 h 28"/>
                <a:gd name="T38" fmla="*/ 36 w 72"/>
                <a:gd name="T39" fmla="*/ 0 h 28"/>
                <a:gd name="T40" fmla="*/ 15 w 72"/>
                <a:gd name="T41" fmla="*/ 0 h 28"/>
                <a:gd name="T42" fmla="*/ 24 w 72"/>
                <a:gd name="T43" fmla="*/ 3 h 28"/>
                <a:gd name="T44" fmla="*/ 15 w 72"/>
                <a:gd name="T45" fmla="*/ 5 h 28"/>
                <a:gd name="T46" fmla="*/ 8 w 72"/>
                <a:gd name="T47" fmla="*/ 8 h 28"/>
                <a:gd name="T48" fmla="*/ 7 w 72"/>
                <a:gd name="T49" fmla="*/ 13 h 28"/>
                <a:gd name="T50" fmla="*/ 7 w 72"/>
                <a:gd name="T51" fmla="*/ 17 h 28"/>
                <a:gd name="T52" fmla="*/ 11 w 72"/>
                <a:gd name="T53" fmla="*/ 21 h 28"/>
                <a:gd name="T54" fmla="*/ 32 w 72"/>
                <a:gd name="T55" fmla="*/ 21 h 28"/>
                <a:gd name="T56" fmla="*/ 38 w 72"/>
                <a:gd name="T57" fmla="*/ 20 h 28"/>
                <a:gd name="T58" fmla="*/ 40 w 72"/>
                <a:gd name="T59" fmla="*/ 13 h 28"/>
                <a:gd name="T60" fmla="*/ 40 w 72"/>
                <a:gd name="T61" fmla="*/ 12 h 28"/>
                <a:gd name="T62" fmla="*/ 47 w 72"/>
                <a:gd name="T63" fmla="*/ 13 h 28"/>
                <a:gd name="T64" fmla="*/ 46 w 72"/>
                <a:gd name="T65" fmla="*/ 19 h 28"/>
                <a:gd name="T66" fmla="*/ 40 w 72"/>
                <a:gd name="T67" fmla="*/ 25 h 28"/>
                <a:gd name="T68" fmla="*/ 32 w 72"/>
                <a:gd name="T69" fmla="*/ 28 h 28"/>
                <a:gd name="T70" fmla="*/ 10 w 72"/>
                <a:gd name="T71" fmla="*/ 28 h 28"/>
                <a:gd name="T72" fmla="*/ 3 w 72"/>
                <a:gd name="T73" fmla="*/ 23 h 28"/>
                <a:gd name="T74" fmla="*/ 0 w 72"/>
                <a:gd name="T75" fmla="*/ 13 h 28"/>
                <a:gd name="T76" fmla="*/ 0 w 72"/>
                <a:gd name="T77" fmla="*/ 9 h 28"/>
                <a:gd name="T78" fmla="*/ 6 w 72"/>
                <a:gd name="T79" fmla="*/ 3 h 28"/>
                <a:gd name="T80" fmla="*/ 15 w 72"/>
                <a:gd name="T8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28">
                  <a:moveTo>
                    <a:pt x="40" y="0"/>
                  </a:moveTo>
                  <a:lnTo>
                    <a:pt x="59" y="0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0" y="5"/>
                  </a:lnTo>
                  <a:lnTo>
                    <a:pt x="72" y="9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2" y="19"/>
                  </a:lnTo>
                  <a:lnTo>
                    <a:pt x="70" y="23"/>
                  </a:lnTo>
                  <a:lnTo>
                    <a:pt x="67" y="25"/>
                  </a:lnTo>
                  <a:lnTo>
                    <a:pt x="63" y="28"/>
                  </a:lnTo>
                  <a:lnTo>
                    <a:pt x="59" y="28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1" y="21"/>
                  </a:lnTo>
                  <a:lnTo>
                    <a:pt x="59" y="21"/>
                  </a:lnTo>
                  <a:lnTo>
                    <a:pt x="62" y="21"/>
                  </a:lnTo>
                  <a:lnTo>
                    <a:pt x="64" y="20"/>
                  </a:lnTo>
                  <a:lnTo>
                    <a:pt x="66" y="17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6" y="11"/>
                  </a:lnTo>
                  <a:lnTo>
                    <a:pt x="64" y="8"/>
                  </a:lnTo>
                  <a:lnTo>
                    <a:pt x="62" y="7"/>
                  </a:lnTo>
                  <a:lnTo>
                    <a:pt x="59" y="5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8"/>
                  </a:lnTo>
                  <a:lnTo>
                    <a:pt x="34" y="11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9"/>
                  </a:lnTo>
                  <a:lnTo>
                    <a:pt x="30" y="5"/>
                  </a:lnTo>
                  <a:lnTo>
                    <a:pt x="32" y="3"/>
                  </a:lnTo>
                  <a:lnTo>
                    <a:pt x="36" y="0"/>
                  </a:lnTo>
                  <a:lnTo>
                    <a:pt x="40" y="0"/>
                  </a:lnTo>
                  <a:close/>
                  <a:moveTo>
                    <a:pt x="15" y="0"/>
                  </a:moveTo>
                  <a:lnTo>
                    <a:pt x="27" y="0"/>
                  </a:lnTo>
                  <a:lnTo>
                    <a:pt x="24" y="3"/>
                  </a:lnTo>
                  <a:lnTo>
                    <a:pt x="23" y="5"/>
                  </a:lnTo>
                  <a:lnTo>
                    <a:pt x="15" y="5"/>
                  </a:lnTo>
                  <a:lnTo>
                    <a:pt x="11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8" y="20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32" y="21"/>
                  </a:lnTo>
                  <a:lnTo>
                    <a:pt x="35" y="21"/>
                  </a:lnTo>
                  <a:lnTo>
                    <a:pt x="38" y="20"/>
                  </a:lnTo>
                  <a:lnTo>
                    <a:pt x="39" y="17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47" y="12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9"/>
                  </a:lnTo>
                  <a:lnTo>
                    <a:pt x="44" y="23"/>
                  </a:lnTo>
                  <a:lnTo>
                    <a:pt x="40" y="25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15" y="28"/>
                  </a:lnTo>
                  <a:lnTo>
                    <a:pt x="10" y="28"/>
                  </a:lnTo>
                  <a:lnTo>
                    <a:pt x="6" y="25"/>
                  </a:lnTo>
                  <a:lnTo>
                    <a:pt x="3" y="23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7FEFBBD8-5357-41EE-8EB5-447061B4C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1097" y="4186261"/>
              <a:ext cx="116227" cy="117717"/>
            </a:xfrm>
            <a:custGeom>
              <a:avLst/>
              <a:gdLst>
                <a:gd name="T0" fmla="*/ 39 w 78"/>
                <a:gd name="T1" fmla="*/ 15 h 79"/>
                <a:gd name="T2" fmla="*/ 42 w 78"/>
                <a:gd name="T3" fmla="*/ 50 h 79"/>
                <a:gd name="T4" fmla="*/ 43 w 78"/>
                <a:gd name="T5" fmla="*/ 56 h 79"/>
                <a:gd name="T6" fmla="*/ 41 w 78"/>
                <a:gd name="T7" fmla="*/ 59 h 79"/>
                <a:gd name="T8" fmla="*/ 34 w 78"/>
                <a:gd name="T9" fmla="*/ 59 h 79"/>
                <a:gd name="T10" fmla="*/ 34 w 78"/>
                <a:gd name="T11" fmla="*/ 52 h 79"/>
                <a:gd name="T12" fmla="*/ 35 w 78"/>
                <a:gd name="T13" fmla="*/ 50 h 79"/>
                <a:gd name="T14" fmla="*/ 38 w 78"/>
                <a:gd name="T15" fmla="*/ 10 h 79"/>
                <a:gd name="T16" fmla="*/ 27 w 78"/>
                <a:gd name="T17" fmla="*/ 12 h 79"/>
                <a:gd name="T18" fmla="*/ 18 w 78"/>
                <a:gd name="T19" fmla="*/ 19 h 79"/>
                <a:gd name="T20" fmla="*/ 10 w 78"/>
                <a:gd name="T21" fmla="*/ 30 h 79"/>
                <a:gd name="T22" fmla="*/ 14 w 78"/>
                <a:gd name="T23" fmla="*/ 38 h 79"/>
                <a:gd name="T24" fmla="*/ 21 w 78"/>
                <a:gd name="T25" fmla="*/ 46 h 79"/>
                <a:gd name="T26" fmla="*/ 23 w 78"/>
                <a:gd name="T27" fmla="*/ 56 h 79"/>
                <a:gd name="T28" fmla="*/ 22 w 78"/>
                <a:gd name="T29" fmla="*/ 64 h 79"/>
                <a:gd name="T30" fmla="*/ 33 w 78"/>
                <a:gd name="T31" fmla="*/ 68 h 79"/>
                <a:gd name="T32" fmla="*/ 43 w 78"/>
                <a:gd name="T33" fmla="*/ 68 h 79"/>
                <a:gd name="T34" fmla="*/ 54 w 78"/>
                <a:gd name="T35" fmla="*/ 64 h 79"/>
                <a:gd name="T36" fmla="*/ 53 w 78"/>
                <a:gd name="T37" fmla="*/ 56 h 79"/>
                <a:gd name="T38" fmla="*/ 55 w 78"/>
                <a:gd name="T39" fmla="*/ 46 h 79"/>
                <a:gd name="T40" fmla="*/ 63 w 78"/>
                <a:gd name="T41" fmla="*/ 38 h 79"/>
                <a:gd name="T42" fmla="*/ 66 w 78"/>
                <a:gd name="T43" fmla="*/ 30 h 79"/>
                <a:gd name="T44" fmla="*/ 59 w 78"/>
                <a:gd name="T45" fmla="*/ 19 h 79"/>
                <a:gd name="T46" fmla="*/ 50 w 78"/>
                <a:gd name="T47" fmla="*/ 12 h 79"/>
                <a:gd name="T48" fmla="*/ 38 w 78"/>
                <a:gd name="T49" fmla="*/ 10 h 79"/>
                <a:gd name="T50" fmla="*/ 54 w 78"/>
                <a:gd name="T51" fmla="*/ 3 h 79"/>
                <a:gd name="T52" fmla="*/ 74 w 78"/>
                <a:gd name="T53" fmla="*/ 24 h 79"/>
                <a:gd name="T54" fmla="*/ 74 w 78"/>
                <a:gd name="T55" fmla="*/ 55 h 79"/>
                <a:gd name="T56" fmla="*/ 54 w 78"/>
                <a:gd name="T57" fmla="*/ 75 h 79"/>
                <a:gd name="T58" fmla="*/ 23 w 78"/>
                <a:gd name="T59" fmla="*/ 75 h 79"/>
                <a:gd name="T60" fmla="*/ 2 w 78"/>
                <a:gd name="T61" fmla="*/ 55 h 79"/>
                <a:gd name="T62" fmla="*/ 2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7" y="15"/>
                  </a:moveTo>
                  <a:lnTo>
                    <a:pt x="39" y="15"/>
                  </a:lnTo>
                  <a:lnTo>
                    <a:pt x="41" y="50"/>
                  </a:lnTo>
                  <a:lnTo>
                    <a:pt x="42" y="50"/>
                  </a:lnTo>
                  <a:lnTo>
                    <a:pt x="43" y="52"/>
                  </a:lnTo>
                  <a:lnTo>
                    <a:pt x="43" y="56"/>
                  </a:lnTo>
                  <a:lnTo>
                    <a:pt x="42" y="59"/>
                  </a:lnTo>
                  <a:lnTo>
                    <a:pt x="41" y="59"/>
                  </a:lnTo>
                  <a:lnTo>
                    <a:pt x="35" y="59"/>
                  </a:lnTo>
                  <a:lnTo>
                    <a:pt x="34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5" y="50"/>
                  </a:lnTo>
                  <a:lnTo>
                    <a:pt x="37" y="15"/>
                  </a:lnTo>
                  <a:close/>
                  <a:moveTo>
                    <a:pt x="38" y="10"/>
                  </a:moveTo>
                  <a:lnTo>
                    <a:pt x="33" y="11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9" y="36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21" y="46"/>
                  </a:lnTo>
                  <a:lnTo>
                    <a:pt x="23" y="51"/>
                  </a:lnTo>
                  <a:lnTo>
                    <a:pt x="23" y="56"/>
                  </a:lnTo>
                  <a:lnTo>
                    <a:pt x="23" y="60"/>
                  </a:lnTo>
                  <a:lnTo>
                    <a:pt x="22" y="64"/>
                  </a:lnTo>
                  <a:lnTo>
                    <a:pt x="27" y="67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43" y="68"/>
                  </a:lnTo>
                  <a:lnTo>
                    <a:pt x="50" y="67"/>
                  </a:lnTo>
                  <a:lnTo>
                    <a:pt x="54" y="64"/>
                  </a:lnTo>
                  <a:lnTo>
                    <a:pt x="54" y="60"/>
                  </a:lnTo>
                  <a:lnTo>
                    <a:pt x="53" y="56"/>
                  </a:lnTo>
                  <a:lnTo>
                    <a:pt x="54" y="51"/>
                  </a:lnTo>
                  <a:lnTo>
                    <a:pt x="55" y="46"/>
                  </a:lnTo>
                  <a:lnTo>
                    <a:pt x="59" y="42"/>
                  </a:lnTo>
                  <a:lnTo>
                    <a:pt x="63" y="38"/>
                  </a:lnTo>
                  <a:lnTo>
                    <a:pt x="67" y="36"/>
                  </a:lnTo>
                  <a:lnTo>
                    <a:pt x="66" y="30"/>
                  </a:lnTo>
                  <a:lnTo>
                    <a:pt x="63" y="23"/>
                  </a:lnTo>
                  <a:lnTo>
                    <a:pt x="59" y="19"/>
                  </a:lnTo>
                  <a:lnTo>
                    <a:pt x="54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8" y="10"/>
                  </a:lnTo>
                  <a:close/>
                  <a:moveTo>
                    <a:pt x="38" y="0"/>
                  </a:moveTo>
                  <a:lnTo>
                    <a:pt x="54" y="3"/>
                  </a:lnTo>
                  <a:lnTo>
                    <a:pt x="66" y="11"/>
                  </a:lnTo>
                  <a:lnTo>
                    <a:pt x="74" y="24"/>
                  </a:lnTo>
                  <a:lnTo>
                    <a:pt x="78" y="39"/>
                  </a:lnTo>
                  <a:lnTo>
                    <a:pt x="74" y="55"/>
                  </a:lnTo>
                  <a:lnTo>
                    <a:pt x="66" y="67"/>
                  </a:lnTo>
                  <a:lnTo>
                    <a:pt x="54" y="75"/>
                  </a:lnTo>
                  <a:lnTo>
                    <a:pt x="38" y="79"/>
                  </a:lnTo>
                  <a:lnTo>
                    <a:pt x="23" y="75"/>
                  </a:lnTo>
                  <a:lnTo>
                    <a:pt x="10" y="67"/>
                  </a:lnTo>
                  <a:lnTo>
                    <a:pt x="2" y="55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10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7F0605B6-ED8E-4724-98E4-9ADBDA46C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215" y="4315899"/>
              <a:ext cx="102816" cy="83445"/>
            </a:xfrm>
            <a:custGeom>
              <a:avLst/>
              <a:gdLst>
                <a:gd name="T0" fmla="*/ 55 w 69"/>
                <a:gd name="T1" fmla="*/ 8 h 56"/>
                <a:gd name="T2" fmla="*/ 26 w 69"/>
                <a:gd name="T3" fmla="*/ 36 h 56"/>
                <a:gd name="T4" fmla="*/ 13 w 69"/>
                <a:gd name="T5" fmla="*/ 22 h 56"/>
                <a:gd name="T6" fmla="*/ 8 w 69"/>
                <a:gd name="T7" fmla="*/ 29 h 56"/>
                <a:gd name="T8" fmla="*/ 26 w 69"/>
                <a:gd name="T9" fmla="*/ 48 h 56"/>
                <a:gd name="T10" fmla="*/ 62 w 69"/>
                <a:gd name="T11" fmla="*/ 13 h 56"/>
                <a:gd name="T12" fmla="*/ 55 w 69"/>
                <a:gd name="T13" fmla="*/ 8 h 56"/>
                <a:gd name="T14" fmla="*/ 55 w 69"/>
                <a:gd name="T15" fmla="*/ 0 h 56"/>
                <a:gd name="T16" fmla="*/ 69 w 69"/>
                <a:gd name="T17" fmla="*/ 13 h 56"/>
                <a:gd name="T18" fmla="*/ 26 w 69"/>
                <a:gd name="T19" fmla="*/ 56 h 56"/>
                <a:gd name="T20" fmla="*/ 0 w 69"/>
                <a:gd name="T21" fmla="*/ 29 h 56"/>
                <a:gd name="T22" fmla="*/ 13 w 69"/>
                <a:gd name="T23" fmla="*/ 16 h 56"/>
                <a:gd name="T24" fmla="*/ 26 w 69"/>
                <a:gd name="T25" fmla="*/ 29 h 56"/>
                <a:gd name="T26" fmla="*/ 55 w 69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56">
                  <a:moveTo>
                    <a:pt x="55" y="8"/>
                  </a:moveTo>
                  <a:lnTo>
                    <a:pt x="26" y="36"/>
                  </a:lnTo>
                  <a:lnTo>
                    <a:pt x="13" y="22"/>
                  </a:lnTo>
                  <a:lnTo>
                    <a:pt x="8" y="29"/>
                  </a:lnTo>
                  <a:lnTo>
                    <a:pt x="26" y="48"/>
                  </a:lnTo>
                  <a:lnTo>
                    <a:pt x="62" y="13"/>
                  </a:lnTo>
                  <a:lnTo>
                    <a:pt x="55" y="8"/>
                  </a:lnTo>
                  <a:close/>
                  <a:moveTo>
                    <a:pt x="55" y="0"/>
                  </a:moveTo>
                  <a:lnTo>
                    <a:pt x="69" y="13"/>
                  </a:lnTo>
                  <a:lnTo>
                    <a:pt x="26" y="56"/>
                  </a:lnTo>
                  <a:lnTo>
                    <a:pt x="0" y="29"/>
                  </a:lnTo>
                  <a:lnTo>
                    <a:pt x="13" y="16"/>
                  </a:lnTo>
                  <a:lnTo>
                    <a:pt x="26" y="2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C94E3868-0CB7-4C84-BF12-4F302456C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7384" y="4478321"/>
              <a:ext cx="123677" cy="162420"/>
            </a:xfrm>
            <a:custGeom>
              <a:avLst/>
              <a:gdLst>
                <a:gd name="T0" fmla="*/ 55 w 83"/>
                <a:gd name="T1" fmla="*/ 81 h 109"/>
                <a:gd name="T2" fmla="*/ 55 w 83"/>
                <a:gd name="T3" fmla="*/ 102 h 109"/>
                <a:gd name="T4" fmla="*/ 76 w 83"/>
                <a:gd name="T5" fmla="*/ 81 h 109"/>
                <a:gd name="T6" fmla="*/ 55 w 83"/>
                <a:gd name="T7" fmla="*/ 81 h 109"/>
                <a:gd name="T8" fmla="*/ 4 w 83"/>
                <a:gd name="T9" fmla="*/ 13 h 109"/>
                <a:gd name="T10" fmla="*/ 11 w 83"/>
                <a:gd name="T11" fmla="*/ 13 h 109"/>
                <a:gd name="T12" fmla="*/ 11 w 83"/>
                <a:gd name="T13" fmla="*/ 20 h 109"/>
                <a:gd name="T14" fmla="*/ 7 w 83"/>
                <a:gd name="T15" fmla="*/ 20 h 109"/>
                <a:gd name="T16" fmla="*/ 7 w 83"/>
                <a:gd name="T17" fmla="*/ 102 h 109"/>
                <a:gd name="T18" fmla="*/ 48 w 83"/>
                <a:gd name="T19" fmla="*/ 102 h 109"/>
                <a:gd name="T20" fmla="*/ 48 w 83"/>
                <a:gd name="T21" fmla="*/ 74 h 109"/>
                <a:gd name="T22" fmla="*/ 76 w 83"/>
                <a:gd name="T23" fmla="*/ 74 h 109"/>
                <a:gd name="T24" fmla="*/ 76 w 83"/>
                <a:gd name="T25" fmla="*/ 20 h 109"/>
                <a:gd name="T26" fmla="*/ 72 w 83"/>
                <a:gd name="T27" fmla="*/ 20 h 109"/>
                <a:gd name="T28" fmla="*/ 72 w 83"/>
                <a:gd name="T29" fmla="*/ 13 h 109"/>
                <a:gd name="T30" fmla="*/ 79 w 83"/>
                <a:gd name="T31" fmla="*/ 13 h 109"/>
                <a:gd name="T32" fmla="*/ 80 w 83"/>
                <a:gd name="T33" fmla="*/ 15 h 109"/>
                <a:gd name="T34" fmla="*/ 82 w 83"/>
                <a:gd name="T35" fmla="*/ 15 h 109"/>
                <a:gd name="T36" fmla="*/ 83 w 83"/>
                <a:gd name="T37" fmla="*/ 17 h 109"/>
                <a:gd name="T38" fmla="*/ 83 w 83"/>
                <a:gd name="T39" fmla="*/ 84 h 109"/>
                <a:gd name="T40" fmla="*/ 58 w 83"/>
                <a:gd name="T41" fmla="*/ 109 h 109"/>
                <a:gd name="T42" fmla="*/ 4 w 83"/>
                <a:gd name="T43" fmla="*/ 109 h 109"/>
                <a:gd name="T44" fmla="*/ 2 w 83"/>
                <a:gd name="T45" fmla="*/ 109 h 109"/>
                <a:gd name="T46" fmla="*/ 0 w 83"/>
                <a:gd name="T47" fmla="*/ 108 h 109"/>
                <a:gd name="T48" fmla="*/ 0 w 83"/>
                <a:gd name="T49" fmla="*/ 105 h 109"/>
                <a:gd name="T50" fmla="*/ 0 w 83"/>
                <a:gd name="T51" fmla="*/ 17 h 109"/>
                <a:gd name="T52" fmla="*/ 0 w 83"/>
                <a:gd name="T53" fmla="*/ 15 h 109"/>
                <a:gd name="T54" fmla="*/ 2 w 83"/>
                <a:gd name="T55" fmla="*/ 15 h 109"/>
                <a:gd name="T56" fmla="*/ 4 w 83"/>
                <a:gd name="T57" fmla="*/ 13 h 109"/>
                <a:gd name="T58" fmla="*/ 35 w 83"/>
                <a:gd name="T59" fmla="*/ 7 h 109"/>
                <a:gd name="T60" fmla="*/ 35 w 83"/>
                <a:gd name="T61" fmla="*/ 7 h 109"/>
                <a:gd name="T62" fmla="*/ 35 w 83"/>
                <a:gd name="T63" fmla="*/ 13 h 109"/>
                <a:gd name="T64" fmla="*/ 48 w 83"/>
                <a:gd name="T65" fmla="*/ 13 h 109"/>
                <a:gd name="T66" fmla="*/ 48 w 83"/>
                <a:gd name="T67" fmla="*/ 7 h 109"/>
                <a:gd name="T68" fmla="*/ 48 w 83"/>
                <a:gd name="T69" fmla="*/ 7 h 109"/>
                <a:gd name="T70" fmla="*/ 35 w 83"/>
                <a:gd name="T71" fmla="*/ 7 h 109"/>
                <a:gd name="T72" fmla="*/ 35 w 83"/>
                <a:gd name="T73" fmla="*/ 0 h 109"/>
                <a:gd name="T74" fmla="*/ 48 w 83"/>
                <a:gd name="T75" fmla="*/ 0 h 109"/>
                <a:gd name="T76" fmla="*/ 52 w 83"/>
                <a:gd name="T77" fmla="*/ 1 h 109"/>
                <a:gd name="T78" fmla="*/ 54 w 83"/>
                <a:gd name="T79" fmla="*/ 3 h 109"/>
                <a:gd name="T80" fmla="*/ 55 w 83"/>
                <a:gd name="T81" fmla="*/ 7 h 109"/>
                <a:gd name="T82" fmla="*/ 55 w 83"/>
                <a:gd name="T83" fmla="*/ 13 h 109"/>
                <a:gd name="T84" fmla="*/ 68 w 83"/>
                <a:gd name="T85" fmla="*/ 13 h 109"/>
                <a:gd name="T86" fmla="*/ 68 w 83"/>
                <a:gd name="T87" fmla="*/ 27 h 109"/>
                <a:gd name="T88" fmla="*/ 14 w 83"/>
                <a:gd name="T89" fmla="*/ 27 h 109"/>
                <a:gd name="T90" fmla="*/ 14 w 83"/>
                <a:gd name="T91" fmla="*/ 13 h 109"/>
                <a:gd name="T92" fmla="*/ 28 w 83"/>
                <a:gd name="T93" fmla="*/ 13 h 109"/>
                <a:gd name="T94" fmla="*/ 28 w 83"/>
                <a:gd name="T95" fmla="*/ 7 h 109"/>
                <a:gd name="T96" fmla="*/ 28 w 83"/>
                <a:gd name="T97" fmla="*/ 3 h 109"/>
                <a:gd name="T98" fmla="*/ 31 w 83"/>
                <a:gd name="T99" fmla="*/ 1 h 109"/>
                <a:gd name="T100" fmla="*/ 35 w 83"/>
                <a:gd name="T10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109">
                  <a:moveTo>
                    <a:pt x="55" y="81"/>
                  </a:moveTo>
                  <a:lnTo>
                    <a:pt x="55" y="102"/>
                  </a:lnTo>
                  <a:lnTo>
                    <a:pt x="76" y="81"/>
                  </a:lnTo>
                  <a:lnTo>
                    <a:pt x="55" y="81"/>
                  </a:lnTo>
                  <a:close/>
                  <a:moveTo>
                    <a:pt x="4" y="13"/>
                  </a:moveTo>
                  <a:lnTo>
                    <a:pt x="11" y="13"/>
                  </a:lnTo>
                  <a:lnTo>
                    <a:pt x="11" y="20"/>
                  </a:lnTo>
                  <a:lnTo>
                    <a:pt x="7" y="20"/>
                  </a:lnTo>
                  <a:lnTo>
                    <a:pt x="7" y="102"/>
                  </a:lnTo>
                  <a:lnTo>
                    <a:pt x="48" y="102"/>
                  </a:lnTo>
                  <a:lnTo>
                    <a:pt x="48" y="74"/>
                  </a:lnTo>
                  <a:lnTo>
                    <a:pt x="76" y="74"/>
                  </a:lnTo>
                  <a:lnTo>
                    <a:pt x="76" y="20"/>
                  </a:lnTo>
                  <a:lnTo>
                    <a:pt x="72" y="20"/>
                  </a:lnTo>
                  <a:lnTo>
                    <a:pt x="72" y="13"/>
                  </a:lnTo>
                  <a:lnTo>
                    <a:pt x="79" y="13"/>
                  </a:lnTo>
                  <a:lnTo>
                    <a:pt x="80" y="15"/>
                  </a:lnTo>
                  <a:lnTo>
                    <a:pt x="82" y="15"/>
                  </a:lnTo>
                  <a:lnTo>
                    <a:pt x="83" y="17"/>
                  </a:lnTo>
                  <a:lnTo>
                    <a:pt x="83" y="84"/>
                  </a:lnTo>
                  <a:lnTo>
                    <a:pt x="58" y="109"/>
                  </a:lnTo>
                  <a:lnTo>
                    <a:pt x="4" y="109"/>
                  </a:lnTo>
                  <a:lnTo>
                    <a:pt x="2" y="109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4" y="13"/>
                  </a:lnTo>
                  <a:close/>
                  <a:moveTo>
                    <a:pt x="35" y="7"/>
                  </a:moveTo>
                  <a:lnTo>
                    <a:pt x="35" y="7"/>
                  </a:lnTo>
                  <a:lnTo>
                    <a:pt x="35" y="13"/>
                  </a:lnTo>
                  <a:lnTo>
                    <a:pt x="48" y="1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5" y="7"/>
                  </a:lnTo>
                  <a:close/>
                  <a:moveTo>
                    <a:pt x="35" y="0"/>
                  </a:moveTo>
                  <a:lnTo>
                    <a:pt x="48" y="0"/>
                  </a:lnTo>
                  <a:lnTo>
                    <a:pt x="52" y="1"/>
                  </a:lnTo>
                  <a:lnTo>
                    <a:pt x="54" y="3"/>
                  </a:lnTo>
                  <a:lnTo>
                    <a:pt x="55" y="7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27"/>
                  </a:lnTo>
                  <a:lnTo>
                    <a:pt x="14" y="27"/>
                  </a:lnTo>
                  <a:lnTo>
                    <a:pt x="14" y="13"/>
                  </a:lnTo>
                  <a:lnTo>
                    <a:pt x="28" y="13"/>
                  </a:lnTo>
                  <a:lnTo>
                    <a:pt x="28" y="7"/>
                  </a:lnTo>
                  <a:lnTo>
                    <a:pt x="28" y="3"/>
                  </a:lnTo>
                  <a:lnTo>
                    <a:pt x="31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EB75C71-F39B-47C1-8EB0-FA786D72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846" y="4670542"/>
              <a:ext cx="417227" cy="233945"/>
            </a:xfrm>
            <a:custGeom>
              <a:avLst/>
              <a:gdLst>
                <a:gd name="T0" fmla="*/ 178 w 280"/>
                <a:gd name="T1" fmla="*/ 0 h 157"/>
                <a:gd name="T2" fmla="*/ 198 w 280"/>
                <a:gd name="T3" fmla="*/ 3 h 157"/>
                <a:gd name="T4" fmla="*/ 217 w 280"/>
                <a:gd name="T5" fmla="*/ 12 h 157"/>
                <a:gd name="T6" fmla="*/ 230 w 280"/>
                <a:gd name="T7" fmla="*/ 25 h 157"/>
                <a:gd name="T8" fmla="*/ 240 w 280"/>
                <a:gd name="T9" fmla="*/ 43 h 157"/>
                <a:gd name="T10" fmla="*/ 244 w 280"/>
                <a:gd name="T11" fmla="*/ 63 h 157"/>
                <a:gd name="T12" fmla="*/ 258 w 280"/>
                <a:gd name="T13" fmla="*/ 69 h 157"/>
                <a:gd name="T14" fmla="*/ 269 w 280"/>
                <a:gd name="T15" fmla="*/ 80 h 157"/>
                <a:gd name="T16" fmla="*/ 277 w 280"/>
                <a:gd name="T17" fmla="*/ 93 h 157"/>
                <a:gd name="T18" fmla="*/ 280 w 280"/>
                <a:gd name="T19" fmla="*/ 109 h 157"/>
                <a:gd name="T20" fmla="*/ 276 w 280"/>
                <a:gd name="T21" fmla="*/ 128 h 157"/>
                <a:gd name="T22" fmla="*/ 266 w 280"/>
                <a:gd name="T23" fmla="*/ 142 h 157"/>
                <a:gd name="T24" fmla="*/ 250 w 280"/>
                <a:gd name="T25" fmla="*/ 153 h 157"/>
                <a:gd name="T26" fmla="*/ 232 w 280"/>
                <a:gd name="T27" fmla="*/ 157 h 157"/>
                <a:gd name="T28" fmla="*/ 232 w 280"/>
                <a:gd name="T29" fmla="*/ 157 h 157"/>
                <a:gd name="T30" fmla="*/ 53 w 280"/>
                <a:gd name="T31" fmla="*/ 157 h 157"/>
                <a:gd name="T32" fmla="*/ 36 w 280"/>
                <a:gd name="T33" fmla="*/ 154 h 157"/>
                <a:gd name="T34" fmla="*/ 23 w 280"/>
                <a:gd name="T35" fmla="*/ 146 h 157"/>
                <a:gd name="T36" fmla="*/ 11 w 280"/>
                <a:gd name="T37" fmla="*/ 136 h 157"/>
                <a:gd name="T38" fmla="*/ 3 w 280"/>
                <a:gd name="T39" fmla="*/ 121 h 157"/>
                <a:gd name="T40" fmla="*/ 0 w 280"/>
                <a:gd name="T41" fmla="*/ 104 h 157"/>
                <a:gd name="T42" fmla="*/ 3 w 280"/>
                <a:gd name="T43" fmla="*/ 87 h 157"/>
                <a:gd name="T44" fmla="*/ 11 w 280"/>
                <a:gd name="T45" fmla="*/ 73 h 157"/>
                <a:gd name="T46" fmla="*/ 23 w 280"/>
                <a:gd name="T47" fmla="*/ 61 h 157"/>
                <a:gd name="T48" fmla="*/ 36 w 280"/>
                <a:gd name="T49" fmla="*/ 53 h 157"/>
                <a:gd name="T50" fmla="*/ 53 w 280"/>
                <a:gd name="T51" fmla="*/ 51 h 157"/>
                <a:gd name="T52" fmla="*/ 63 w 280"/>
                <a:gd name="T53" fmla="*/ 52 h 157"/>
                <a:gd name="T54" fmla="*/ 63 w 280"/>
                <a:gd name="T55" fmla="*/ 47 h 157"/>
                <a:gd name="T56" fmla="*/ 65 w 280"/>
                <a:gd name="T57" fmla="*/ 32 h 157"/>
                <a:gd name="T58" fmla="*/ 73 w 280"/>
                <a:gd name="T59" fmla="*/ 21 h 157"/>
                <a:gd name="T60" fmla="*/ 85 w 280"/>
                <a:gd name="T61" fmla="*/ 13 h 157"/>
                <a:gd name="T62" fmla="*/ 99 w 280"/>
                <a:gd name="T63" fmla="*/ 11 h 157"/>
                <a:gd name="T64" fmla="*/ 115 w 280"/>
                <a:gd name="T65" fmla="*/ 15 h 157"/>
                <a:gd name="T66" fmla="*/ 128 w 280"/>
                <a:gd name="T67" fmla="*/ 24 h 157"/>
                <a:gd name="T68" fmla="*/ 141 w 280"/>
                <a:gd name="T69" fmla="*/ 11 h 157"/>
                <a:gd name="T70" fmla="*/ 158 w 280"/>
                <a:gd name="T71" fmla="*/ 3 h 157"/>
                <a:gd name="T72" fmla="*/ 178 w 280"/>
                <a:gd name="T7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0" h="157">
                  <a:moveTo>
                    <a:pt x="178" y="0"/>
                  </a:moveTo>
                  <a:lnTo>
                    <a:pt x="198" y="3"/>
                  </a:lnTo>
                  <a:lnTo>
                    <a:pt x="217" y="12"/>
                  </a:lnTo>
                  <a:lnTo>
                    <a:pt x="230" y="25"/>
                  </a:lnTo>
                  <a:lnTo>
                    <a:pt x="240" y="43"/>
                  </a:lnTo>
                  <a:lnTo>
                    <a:pt x="244" y="63"/>
                  </a:lnTo>
                  <a:lnTo>
                    <a:pt x="258" y="69"/>
                  </a:lnTo>
                  <a:lnTo>
                    <a:pt x="269" y="80"/>
                  </a:lnTo>
                  <a:lnTo>
                    <a:pt x="277" y="93"/>
                  </a:lnTo>
                  <a:lnTo>
                    <a:pt x="280" y="109"/>
                  </a:lnTo>
                  <a:lnTo>
                    <a:pt x="276" y="128"/>
                  </a:lnTo>
                  <a:lnTo>
                    <a:pt x="266" y="142"/>
                  </a:lnTo>
                  <a:lnTo>
                    <a:pt x="250" y="153"/>
                  </a:lnTo>
                  <a:lnTo>
                    <a:pt x="232" y="157"/>
                  </a:lnTo>
                  <a:lnTo>
                    <a:pt x="232" y="157"/>
                  </a:lnTo>
                  <a:lnTo>
                    <a:pt x="53" y="157"/>
                  </a:lnTo>
                  <a:lnTo>
                    <a:pt x="36" y="154"/>
                  </a:lnTo>
                  <a:lnTo>
                    <a:pt x="23" y="146"/>
                  </a:lnTo>
                  <a:lnTo>
                    <a:pt x="11" y="136"/>
                  </a:lnTo>
                  <a:lnTo>
                    <a:pt x="3" y="121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1" y="73"/>
                  </a:lnTo>
                  <a:lnTo>
                    <a:pt x="23" y="61"/>
                  </a:lnTo>
                  <a:lnTo>
                    <a:pt x="36" y="53"/>
                  </a:lnTo>
                  <a:lnTo>
                    <a:pt x="53" y="51"/>
                  </a:lnTo>
                  <a:lnTo>
                    <a:pt x="63" y="52"/>
                  </a:lnTo>
                  <a:lnTo>
                    <a:pt x="63" y="47"/>
                  </a:lnTo>
                  <a:lnTo>
                    <a:pt x="65" y="32"/>
                  </a:lnTo>
                  <a:lnTo>
                    <a:pt x="73" y="21"/>
                  </a:lnTo>
                  <a:lnTo>
                    <a:pt x="85" y="13"/>
                  </a:lnTo>
                  <a:lnTo>
                    <a:pt x="99" y="11"/>
                  </a:lnTo>
                  <a:lnTo>
                    <a:pt x="115" y="15"/>
                  </a:lnTo>
                  <a:lnTo>
                    <a:pt x="128" y="24"/>
                  </a:lnTo>
                  <a:lnTo>
                    <a:pt x="141" y="11"/>
                  </a:lnTo>
                  <a:lnTo>
                    <a:pt x="158" y="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EBE4F02A-F246-4E35-88A5-CE077883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84" y="4061094"/>
              <a:ext cx="190732" cy="213084"/>
            </a:xfrm>
            <a:custGeom>
              <a:avLst/>
              <a:gdLst>
                <a:gd name="T0" fmla="*/ 52 w 128"/>
                <a:gd name="T1" fmla="*/ 3 h 143"/>
                <a:gd name="T2" fmla="*/ 68 w 128"/>
                <a:gd name="T3" fmla="*/ 18 h 143"/>
                <a:gd name="T4" fmla="*/ 68 w 128"/>
                <a:gd name="T5" fmla="*/ 40 h 143"/>
                <a:gd name="T6" fmla="*/ 66 w 128"/>
                <a:gd name="T7" fmla="*/ 64 h 143"/>
                <a:gd name="T8" fmla="*/ 71 w 128"/>
                <a:gd name="T9" fmla="*/ 58 h 143"/>
                <a:gd name="T10" fmla="*/ 75 w 128"/>
                <a:gd name="T11" fmla="*/ 48 h 143"/>
                <a:gd name="T12" fmla="*/ 83 w 128"/>
                <a:gd name="T13" fmla="*/ 40 h 143"/>
                <a:gd name="T14" fmla="*/ 99 w 128"/>
                <a:gd name="T15" fmla="*/ 35 h 143"/>
                <a:gd name="T16" fmla="*/ 119 w 128"/>
                <a:gd name="T17" fmla="*/ 43 h 143"/>
                <a:gd name="T18" fmla="*/ 128 w 128"/>
                <a:gd name="T19" fmla="*/ 63 h 143"/>
                <a:gd name="T20" fmla="*/ 120 w 128"/>
                <a:gd name="T21" fmla="*/ 84 h 143"/>
                <a:gd name="T22" fmla="*/ 99 w 128"/>
                <a:gd name="T23" fmla="*/ 92 h 143"/>
                <a:gd name="T24" fmla="*/ 84 w 128"/>
                <a:gd name="T25" fmla="*/ 90 h 143"/>
                <a:gd name="T26" fmla="*/ 75 w 128"/>
                <a:gd name="T27" fmla="*/ 87 h 143"/>
                <a:gd name="T28" fmla="*/ 98 w 128"/>
                <a:gd name="T29" fmla="*/ 112 h 143"/>
                <a:gd name="T30" fmla="*/ 112 w 128"/>
                <a:gd name="T31" fmla="*/ 122 h 143"/>
                <a:gd name="T32" fmla="*/ 63 w 128"/>
                <a:gd name="T33" fmla="*/ 143 h 143"/>
                <a:gd name="T34" fmla="*/ 67 w 128"/>
                <a:gd name="T35" fmla="*/ 127 h 143"/>
                <a:gd name="T36" fmla="*/ 63 w 128"/>
                <a:gd name="T37" fmla="*/ 92 h 143"/>
                <a:gd name="T38" fmla="*/ 58 w 128"/>
                <a:gd name="T39" fmla="*/ 100 h 143"/>
                <a:gd name="T40" fmla="*/ 54 w 128"/>
                <a:gd name="T41" fmla="*/ 110 h 143"/>
                <a:gd name="T42" fmla="*/ 47 w 128"/>
                <a:gd name="T43" fmla="*/ 118 h 143"/>
                <a:gd name="T44" fmla="*/ 30 w 128"/>
                <a:gd name="T45" fmla="*/ 123 h 143"/>
                <a:gd name="T46" fmla="*/ 10 w 128"/>
                <a:gd name="T47" fmla="*/ 115 h 143"/>
                <a:gd name="T48" fmla="*/ 0 w 128"/>
                <a:gd name="T49" fmla="*/ 95 h 143"/>
                <a:gd name="T50" fmla="*/ 8 w 128"/>
                <a:gd name="T51" fmla="*/ 74 h 143"/>
                <a:gd name="T52" fmla="*/ 30 w 128"/>
                <a:gd name="T53" fmla="*/ 66 h 143"/>
                <a:gd name="T54" fmla="*/ 44 w 128"/>
                <a:gd name="T55" fmla="*/ 68 h 143"/>
                <a:gd name="T56" fmla="*/ 52 w 128"/>
                <a:gd name="T57" fmla="*/ 71 h 143"/>
                <a:gd name="T58" fmla="*/ 46 w 128"/>
                <a:gd name="T59" fmla="*/ 63 h 143"/>
                <a:gd name="T60" fmla="*/ 36 w 128"/>
                <a:gd name="T61" fmla="*/ 58 h 143"/>
                <a:gd name="T62" fmla="*/ 28 w 128"/>
                <a:gd name="T63" fmla="*/ 54 h 143"/>
                <a:gd name="T64" fmla="*/ 20 w 128"/>
                <a:gd name="T65" fmla="*/ 46 h 143"/>
                <a:gd name="T66" fmla="*/ 14 w 128"/>
                <a:gd name="T67" fmla="*/ 30 h 143"/>
                <a:gd name="T68" fmla="*/ 22 w 128"/>
                <a:gd name="T69" fmla="*/ 10 h 143"/>
                <a:gd name="T70" fmla="*/ 42 w 128"/>
                <a:gd name="T7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43">
                  <a:moveTo>
                    <a:pt x="42" y="0"/>
                  </a:moveTo>
                  <a:lnTo>
                    <a:pt x="52" y="3"/>
                  </a:lnTo>
                  <a:lnTo>
                    <a:pt x="62" y="8"/>
                  </a:lnTo>
                  <a:lnTo>
                    <a:pt x="68" y="18"/>
                  </a:lnTo>
                  <a:lnTo>
                    <a:pt x="71" y="30"/>
                  </a:lnTo>
                  <a:lnTo>
                    <a:pt x="68" y="40"/>
                  </a:lnTo>
                  <a:lnTo>
                    <a:pt x="66" y="52"/>
                  </a:lnTo>
                  <a:lnTo>
                    <a:pt x="66" y="64"/>
                  </a:lnTo>
                  <a:lnTo>
                    <a:pt x="68" y="60"/>
                  </a:lnTo>
                  <a:lnTo>
                    <a:pt x="71" y="58"/>
                  </a:lnTo>
                  <a:lnTo>
                    <a:pt x="72" y="54"/>
                  </a:lnTo>
                  <a:lnTo>
                    <a:pt x="75" y="48"/>
                  </a:lnTo>
                  <a:lnTo>
                    <a:pt x="78" y="44"/>
                  </a:lnTo>
                  <a:lnTo>
                    <a:pt x="83" y="40"/>
                  </a:lnTo>
                  <a:lnTo>
                    <a:pt x="87" y="38"/>
                  </a:lnTo>
                  <a:lnTo>
                    <a:pt x="99" y="35"/>
                  </a:lnTo>
                  <a:lnTo>
                    <a:pt x="110" y="36"/>
                  </a:lnTo>
                  <a:lnTo>
                    <a:pt x="119" y="43"/>
                  </a:lnTo>
                  <a:lnTo>
                    <a:pt x="126" y="52"/>
                  </a:lnTo>
                  <a:lnTo>
                    <a:pt x="128" y="63"/>
                  </a:lnTo>
                  <a:lnTo>
                    <a:pt x="126" y="75"/>
                  </a:lnTo>
                  <a:lnTo>
                    <a:pt x="120" y="84"/>
                  </a:lnTo>
                  <a:lnTo>
                    <a:pt x="111" y="90"/>
                  </a:lnTo>
                  <a:lnTo>
                    <a:pt x="99" y="92"/>
                  </a:lnTo>
                  <a:lnTo>
                    <a:pt x="88" y="90"/>
                  </a:lnTo>
                  <a:lnTo>
                    <a:pt x="84" y="90"/>
                  </a:lnTo>
                  <a:lnTo>
                    <a:pt x="80" y="88"/>
                  </a:lnTo>
                  <a:lnTo>
                    <a:pt x="75" y="87"/>
                  </a:lnTo>
                  <a:lnTo>
                    <a:pt x="86" y="103"/>
                  </a:lnTo>
                  <a:lnTo>
                    <a:pt x="98" y="112"/>
                  </a:lnTo>
                  <a:lnTo>
                    <a:pt x="110" y="116"/>
                  </a:lnTo>
                  <a:lnTo>
                    <a:pt x="112" y="122"/>
                  </a:lnTo>
                  <a:lnTo>
                    <a:pt x="88" y="132"/>
                  </a:lnTo>
                  <a:lnTo>
                    <a:pt x="63" y="143"/>
                  </a:lnTo>
                  <a:lnTo>
                    <a:pt x="62" y="138"/>
                  </a:lnTo>
                  <a:lnTo>
                    <a:pt x="67" y="127"/>
                  </a:lnTo>
                  <a:lnTo>
                    <a:pt x="68" y="111"/>
                  </a:lnTo>
                  <a:lnTo>
                    <a:pt x="63" y="92"/>
                  </a:lnTo>
                  <a:lnTo>
                    <a:pt x="60" y="96"/>
                  </a:lnTo>
                  <a:lnTo>
                    <a:pt x="58" y="100"/>
                  </a:lnTo>
                  <a:lnTo>
                    <a:pt x="56" y="104"/>
                  </a:lnTo>
                  <a:lnTo>
                    <a:pt x="54" y="110"/>
                  </a:lnTo>
                  <a:lnTo>
                    <a:pt x="51" y="114"/>
                  </a:lnTo>
                  <a:lnTo>
                    <a:pt x="47" y="118"/>
                  </a:lnTo>
                  <a:lnTo>
                    <a:pt x="42" y="120"/>
                  </a:lnTo>
                  <a:lnTo>
                    <a:pt x="30" y="123"/>
                  </a:lnTo>
                  <a:lnTo>
                    <a:pt x="19" y="122"/>
                  </a:lnTo>
                  <a:lnTo>
                    <a:pt x="10" y="115"/>
                  </a:lnTo>
                  <a:lnTo>
                    <a:pt x="3" y="106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8" y="74"/>
                  </a:lnTo>
                  <a:lnTo>
                    <a:pt x="18" y="68"/>
                  </a:lnTo>
                  <a:lnTo>
                    <a:pt x="30" y="66"/>
                  </a:lnTo>
                  <a:lnTo>
                    <a:pt x="40" y="67"/>
                  </a:lnTo>
                  <a:lnTo>
                    <a:pt x="44" y="68"/>
                  </a:lnTo>
                  <a:lnTo>
                    <a:pt x="48" y="70"/>
                  </a:lnTo>
                  <a:lnTo>
                    <a:pt x="52" y="71"/>
                  </a:lnTo>
                  <a:lnTo>
                    <a:pt x="50" y="67"/>
                  </a:lnTo>
                  <a:lnTo>
                    <a:pt x="46" y="63"/>
                  </a:lnTo>
                  <a:lnTo>
                    <a:pt x="42" y="60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3" y="51"/>
                  </a:lnTo>
                  <a:lnTo>
                    <a:pt x="20" y="46"/>
                  </a:lnTo>
                  <a:lnTo>
                    <a:pt x="16" y="40"/>
                  </a:lnTo>
                  <a:lnTo>
                    <a:pt x="14" y="30"/>
                  </a:lnTo>
                  <a:lnTo>
                    <a:pt x="16" y="19"/>
                  </a:lnTo>
                  <a:lnTo>
                    <a:pt x="22" y="10"/>
                  </a:lnTo>
                  <a:lnTo>
                    <a:pt x="31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139BE705-4D7C-4DB6-A6E1-1CBED7A40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197" y="4578156"/>
              <a:ext cx="101326" cy="105797"/>
            </a:xfrm>
            <a:custGeom>
              <a:avLst/>
              <a:gdLst>
                <a:gd name="T0" fmla="*/ 29 w 68"/>
                <a:gd name="T1" fmla="*/ 22 h 71"/>
                <a:gd name="T2" fmla="*/ 23 w 68"/>
                <a:gd name="T3" fmla="*/ 27 h 71"/>
                <a:gd name="T4" fmla="*/ 20 w 68"/>
                <a:gd name="T5" fmla="*/ 35 h 71"/>
                <a:gd name="T6" fmla="*/ 23 w 68"/>
                <a:gd name="T7" fmla="*/ 45 h 71"/>
                <a:gd name="T8" fmla="*/ 29 w 68"/>
                <a:gd name="T9" fmla="*/ 49 h 71"/>
                <a:gd name="T10" fmla="*/ 39 w 68"/>
                <a:gd name="T11" fmla="*/ 49 h 71"/>
                <a:gd name="T12" fmla="*/ 45 w 68"/>
                <a:gd name="T13" fmla="*/ 45 h 71"/>
                <a:gd name="T14" fmla="*/ 48 w 68"/>
                <a:gd name="T15" fmla="*/ 35 h 71"/>
                <a:gd name="T16" fmla="*/ 45 w 68"/>
                <a:gd name="T17" fmla="*/ 27 h 71"/>
                <a:gd name="T18" fmla="*/ 39 w 68"/>
                <a:gd name="T19" fmla="*/ 22 h 71"/>
                <a:gd name="T20" fmla="*/ 27 w 68"/>
                <a:gd name="T21" fmla="*/ 0 h 71"/>
                <a:gd name="T22" fmla="*/ 41 w 68"/>
                <a:gd name="T23" fmla="*/ 5 h 71"/>
                <a:gd name="T24" fmla="*/ 47 w 68"/>
                <a:gd name="T25" fmla="*/ 11 h 71"/>
                <a:gd name="T26" fmla="*/ 55 w 68"/>
                <a:gd name="T27" fmla="*/ 14 h 71"/>
                <a:gd name="T28" fmla="*/ 61 w 68"/>
                <a:gd name="T29" fmla="*/ 11 h 71"/>
                <a:gd name="T30" fmla="*/ 65 w 68"/>
                <a:gd name="T31" fmla="*/ 26 h 71"/>
                <a:gd name="T32" fmla="*/ 61 w 68"/>
                <a:gd name="T33" fmla="*/ 34 h 71"/>
                <a:gd name="T34" fmla="*/ 64 w 68"/>
                <a:gd name="T35" fmla="*/ 42 h 71"/>
                <a:gd name="T36" fmla="*/ 68 w 68"/>
                <a:gd name="T37" fmla="*/ 47 h 71"/>
                <a:gd name="T38" fmla="*/ 57 w 68"/>
                <a:gd name="T39" fmla="*/ 58 h 71"/>
                <a:gd name="T40" fmla="*/ 49 w 68"/>
                <a:gd name="T41" fmla="*/ 59 h 71"/>
                <a:gd name="T42" fmla="*/ 43 w 68"/>
                <a:gd name="T43" fmla="*/ 65 h 71"/>
                <a:gd name="T44" fmla="*/ 41 w 68"/>
                <a:gd name="T45" fmla="*/ 71 h 71"/>
                <a:gd name="T46" fmla="*/ 27 w 68"/>
                <a:gd name="T47" fmla="*/ 67 h 71"/>
                <a:gd name="T48" fmla="*/ 21 w 68"/>
                <a:gd name="T49" fmla="*/ 61 h 71"/>
                <a:gd name="T50" fmla="*/ 13 w 68"/>
                <a:gd name="T51" fmla="*/ 58 h 71"/>
                <a:gd name="T52" fmla="*/ 7 w 68"/>
                <a:gd name="T53" fmla="*/ 59 h 71"/>
                <a:gd name="T54" fmla="*/ 3 w 68"/>
                <a:gd name="T55" fmla="*/ 45 h 71"/>
                <a:gd name="T56" fmla="*/ 7 w 68"/>
                <a:gd name="T57" fmla="*/ 37 h 71"/>
                <a:gd name="T58" fmla="*/ 5 w 68"/>
                <a:gd name="T59" fmla="*/ 29 h 71"/>
                <a:gd name="T60" fmla="*/ 0 w 68"/>
                <a:gd name="T61" fmla="*/ 23 h 71"/>
                <a:gd name="T62" fmla="*/ 11 w 68"/>
                <a:gd name="T63" fmla="*/ 13 h 71"/>
                <a:gd name="T64" fmla="*/ 19 w 68"/>
                <a:gd name="T65" fmla="*/ 13 h 71"/>
                <a:gd name="T66" fmla="*/ 25 w 68"/>
                <a:gd name="T67" fmla="*/ 7 h 71"/>
                <a:gd name="T68" fmla="*/ 27 w 68"/>
                <a:gd name="T6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71">
                  <a:moveTo>
                    <a:pt x="35" y="21"/>
                  </a:moveTo>
                  <a:lnTo>
                    <a:pt x="29" y="22"/>
                  </a:lnTo>
                  <a:lnTo>
                    <a:pt x="25" y="23"/>
                  </a:lnTo>
                  <a:lnTo>
                    <a:pt x="23" y="27"/>
                  </a:lnTo>
                  <a:lnTo>
                    <a:pt x="20" y="31"/>
                  </a:lnTo>
                  <a:lnTo>
                    <a:pt x="20" y="35"/>
                  </a:lnTo>
                  <a:lnTo>
                    <a:pt x="20" y="41"/>
                  </a:lnTo>
                  <a:lnTo>
                    <a:pt x="23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5" y="50"/>
                  </a:lnTo>
                  <a:lnTo>
                    <a:pt x="39" y="49"/>
                  </a:lnTo>
                  <a:lnTo>
                    <a:pt x="43" y="47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48" y="35"/>
                  </a:lnTo>
                  <a:lnTo>
                    <a:pt x="48" y="31"/>
                  </a:lnTo>
                  <a:lnTo>
                    <a:pt x="45" y="27"/>
                  </a:lnTo>
                  <a:lnTo>
                    <a:pt x="43" y="23"/>
                  </a:lnTo>
                  <a:lnTo>
                    <a:pt x="39" y="22"/>
                  </a:lnTo>
                  <a:lnTo>
                    <a:pt x="35" y="21"/>
                  </a:lnTo>
                  <a:close/>
                  <a:moveTo>
                    <a:pt x="27" y="0"/>
                  </a:moveTo>
                  <a:lnTo>
                    <a:pt x="41" y="0"/>
                  </a:lnTo>
                  <a:lnTo>
                    <a:pt x="41" y="5"/>
                  </a:lnTo>
                  <a:lnTo>
                    <a:pt x="44" y="9"/>
                  </a:lnTo>
                  <a:lnTo>
                    <a:pt x="47" y="11"/>
                  </a:lnTo>
                  <a:lnTo>
                    <a:pt x="51" y="13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1" y="11"/>
                  </a:lnTo>
                  <a:lnTo>
                    <a:pt x="68" y="23"/>
                  </a:lnTo>
                  <a:lnTo>
                    <a:pt x="65" y="26"/>
                  </a:lnTo>
                  <a:lnTo>
                    <a:pt x="63" y="30"/>
                  </a:lnTo>
                  <a:lnTo>
                    <a:pt x="61" y="34"/>
                  </a:lnTo>
                  <a:lnTo>
                    <a:pt x="61" y="38"/>
                  </a:lnTo>
                  <a:lnTo>
                    <a:pt x="64" y="42"/>
                  </a:lnTo>
                  <a:lnTo>
                    <a:pt x="65" y="45"/>
                  </a:lnTo>
                  <a:lnTo>
                    <a:pt x="68" y="47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3" y="58"/>
                  </a:lnTo>
                  <a:lnTo>
                    <a:pt x="49" y="59"/>
                  </a:lnTo>
                  <a:lnTo>
                    <a:pt x="45" y="61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41" y="71"/>
                  </a:lnTo>
                  <a:lnTo>
                    <a:pt x="27" y="71"/>
                  </a:lnTo>
                  <a:lnTo>
                    <a:pt x="27" y="67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7" y="58"/>
                  </a:lnTo>
                  <a:lnTo>
                    <a:pt x="13" y="58"/>
                  </a:lnTo>
                  <a:lnTo>
                    <a:pt x="9" y="58"/>
                  </a:lnTo>
                  <a:lnTo>
                    <a:pt x="7" y="59"/>
                  </a:lnTo>
                  <a:lnTo>
                    <a:pt x="0" y="47"/>
                  </a:lnTo>
                  <a:lnTo>
                    <a:pt x="3" y="45"/>
                  </a:lnTo>
                  <a:lnTo>
                    <a:pt x="5" y="41"/>
                  </a:lnTo>
                  <a:lnTo>
                    <a:pt x="7" y="37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6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1" y="13"/>
                  </a:lnTo>
                  <a:lnTo>
                    <a:pt x="15" y="14"/>
                  </a:lnTo>
                  <a:lnTo>
                    <a:pt x="19" y="13"/>
                  </a:lnTo>
                  <a:lnTo>
                    <a:pt x="23" y="10"/>
                  </a:lnTo>
                  <a:lnTo>
                    <a:pt x="25" y="7"/>
                  </a:lnTo>
                  <a:lnTo>
                    <a:pt x="27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42656F7E-3CDF-4F90-AE7B-17D5C212C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602" y="4303979"/>
              <a:ext cx="150499" cy="150499"/>
            </a:xfrm>
            <a:custGeom>
              <a:avLst/>
              <a:gdLst>
                <a:gd name="T0" fmla="*/ 89 w 101"/>
                <a:gd name="T1" fmla="*/ 0 h 101"/>
                <a:gd name="T2" fmla="*/ 101 w 101"/>
                <a:gd name="T3" fmla="*/ 12 h 101"/>
                <a:gd name="T4" fmla="*/ 57 w 101"/>
                <a:gd name="T5" fmla="*/ 45 h 101"/>
                <a:gd name="T6" fmla="*/ 76 w 101"/>
                <a:gd name="T7" fmla="*/ 64 h 101"/>
                <a:gd name="T8" fmla="*/ 101 w 101"/>
                <a:gd name="T9" fmla="*/ 64 h 101"/>
                <a:gd name="T10" fmla="*/ 101 w 101"/>
                <a:gd name="T11" fmla="*/ 76 h 101"/>
                <a:gd name="T12" fmla="*/ 82 w 101"/>
                <a:gd name="T13" fmla="*/ 82 h 101"/>
                <a:gd name="T14" fmla="*/ 76 w 101"/>
                <a:gd name="T15" fmla="*/ 101 h 101"/>
                <a:gd name="T16" fmla="*/ 62 w 101"/>
                <a:gd name="T17" fmla="*/ 101 h 101"/>
                <a:gd name="T18" fmla="*/ 62 w 101"/>
                <a:gd name="T19" fmla="*/ 76 h 101"/>
                <a:gd name="T20" fmla="*/ 45 w 101"/>
                <a:gd name="T21" fmla="*/ 58 h 101"/>
                <a:gd name="T22" fmla="*/ 12 w 101"/>
                <a:gd name="T23" fmla="*/ 101 h 101"/>
                <a:gd name="T24" fmla="*/ 0 w 101"/>
                <a:gd name="T25" fmla="*/ 89 h 101"/>
                <a:gd name="T26" fmla="*/ 21 w 101"/>
                <a:gd name="T27" fmla="*/ 34 h 101"/>
                <a:gd name="T28" fmla="*/ 4 w 101"/>
                <a:gd name="T29" fmla="*/ 17 h 101"/>
                <a:gd name="T30" fmla="*/ 1 w 101"/>
                <a:gd name="T31" fmla="*/ 14 h 101"/>
                <a:gd name="T32" fmla="*/ 0 w 101"/>
                <a:gd name="T33" fmla="*/ 10 h 101"/>
                <a:gd name="T34" fmla="*/ 0 w 101"/>
                <a:gd name="T35" fmla="*/ 8 h 101"/>
                <a:gd name="T36" fmla="*/ 0 w 101"/>
                <a:gd name="T37" fmla="*/ 4 h 101"/>
                <a:gd name="T38" fmla="*/ 1 w 101"/>
                <a:gd name="T39" fmla="*/ 1 h 101"/>
                <a:gd name="T40" fmla="*/ 4 w 101"/>
                <a:gd name="T41" fmla="*/ 0 h 101"/>
                <a:gd name="T42" fmla="*/ 7 w 101"/>
                <a:gd name="T43" fmla="*/ 0 h 101"/>
                <a:gd name="T44" fmla="*/ 11 w 101"/>
                <a:gd name="T45" fmla="*/ 0 h 101"/>
                <a:gd name="T46" fmla="*/ 13 w 101"/>
                <a:gd name="T47" fmla="*/ 3 h 101"/>
                <a:gd name="T48" fmla="*/ 17 w 101"/>
                <a:gd name="T49" fmla="*/ 4 h 101"/>
                <a:gd name="T50" fmla="*/ 34 w 101"/>
                <a:gd name="T51" fmla="*/ 21 h 101"/>
                <a:gd name="T52" fmla="*/ 89 w 101"/>
                <a:gd name="T5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1" h="101">
                  <a:moveTo>
                    <a:pt x="89" y="0"/>
                  </a:moveTo>
                  <a:lnTo>
                    <a:pt x="101" y="12"/>
                  </a:lnTo>
                  <a:lnTo>
                    <a:pt x="57" y="45"/>
                  </a:lnTo>
                  <a:lnTo>
                    <a:pt x="76" y="64"/>
                  </a:lnTo>
                  <a:lnTo>
                    <a:pt x="101" y="64"/>
                  </a:lnTo>
                  <a:lnTo>
                    <a:pt x="101" y="76"/>
                  </a:lnTo>
                  <a:lnTo>
                    <a:pt x="82" y="82"/>
                  </a:lnTo>
                  <a:lnTo>
                    <a:pt x="76" y="101"/>
                  </a:lnTo>
                  <a:lnTo>
                    <a:pt x="62" y="101"/>
                  </a:lnTo>
                  <a:lnTo>
                    <a:pt x="62" y="76"/>
                  </a:lnTo>
                  <a:lnTo>
                    <a:pt x="45" y="58"/>
                  </a:lnTo>
                  <a:lnTo>
                    <a:pt x="12" y="101"/>
                  </a:lnTo>
                  <a:lnTo>
                    <a:pt x="0" y="89"/>
                  </a:lnTo>
                  <a:lnTo>
                    <a:pt x="21" y="34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34" y="2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16645B51-D92B-43E8-A364-4499EBAED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0864" y="4402325"/>
              <a:ext cx="49173" cy="95366"/>
            </a:xfrm>
            <a:custGeom>
              <a:avLst/>
              <a:gdLst>
                <a:gd name="T0" fmla="*/ 24 w 33"/>
                <a:gd name="T1" fmla="*/ 24 h 64"/>
                <a:gd name="T2" fmla="*/ 29 w 33"/>
                <a:gd name="T3" fmla="*/ 30 h 64"/>
                <a:gd name="T4" fmla="*/ 33 w 33"/>
                <a:gd name="T5" fmla="*/ 48 h 64"/>
                <a:gd name="T6" fmla="*/ 32 w 33"/>
                <a:gd name="T7" fmla="*/ 56 h 64"/>
                <a:gd name="T8" fmla="*/ 27 w 33"/>
                <a:gd name="T9" fmla="*/ 63 h 64"/>
                <a:gd name="T10" fmla="*/ 23 w 33"/>
                <a:gd name="T11" fmla="*/ 64 h 64"/>
                <a:gd name="T12" fmla="*/ 16 w 33"/>
                <a:gd name="T13" fmla="*/ 63 h 64"/>
                <a:gd name="T14" fmla="*/ 9 w 33"/>
                <a:gd name="T15" fmla="*/ 58 h 64"/>
                <a:gd name="T16" fmla="*/ 7 w 33"/>
                <a:gd name="T17" fmla="*/ 43 h 64"/>
                <a:gd name="T18" fmla="*/ 12 w 33"/>
                <a:gd name="T19" fmla="*/ 46 h 64"/>
                <a:gd name="T20" fmla="*/ 15 w 33"/>
                <a:gd name="T21" fmla="*/ 55 h 64"/>
                <a:gd name="T22" fmla="*/ 20 w 33"/>
                <a:gd name="T23" fmla="*/ 58 h 64"/>
                <a:gd name="T24" fmla="*/ 23 w 33"/>
                <a:gd name="T25" fmla="*/ 58 h 64"/>
                <a:gd name="T26" fmla="*/ 27 w 33"/>
                <a:gd name="T27" fmla="*/ 55 h 64"/>
                <a:gd name="T28" fmla="*/ 28 w 33"/>
                <a:gd name="T29" fmla="*/ 50 h 64"/>
                <a:gd name="T30" fmla="*/ 24 w 33"/>
                <a:gd name="T31" fmla="*/ 32 h 64"/>
                <a:gd name="T32" fmla="*/ 20 w 33"/>
                <a:gd name="T33" fmla="*/ 28 h 64"/>
                <a:gd name="T34" fmla="*/ 16 w 33"/>
                <a:gd name="T35" fmla="*/ 28 h 64"/>
                <a:gd name="T36" fmla="*/ 13 w 33"/>
                <a:gd name="T37" fmla="*/ 23 h 64"/>
                <a:gd name="T38" fmla="*/ 16 w 33"/>
                <a:gd name="T39" fmla="*/ 23 h 64"/>
                <a:gd name="T40" fmla="*/ 15 w 33"/>
                <a:gd name="T41" fmla="*/ 0 h 64"/>
                <a:gd name="T42" fmla="*/ 23 w 33"/>
                <a:gd name="T43" fmla="*/ 3 h 64"/>
                <a:gd name="T44" fmla="*/ 25 w 33"/>
                <a:gd name="T45" fmla="*/ 10 h 64"/>
                <a:gd name="T46" fmla="*/ 25 w 33"/>
                <a:gd name="T47" fmla="*/ 19 h 64"/>
                <a:gd name="T48" fmla="*/ 20 w 33"/>
                <a:gd name="T49" fmla="*/ 11 h 64"/>
                <a:gd name="T50" fmla="*/ 17 w 33"/>
                <a:gd name="T51" fmla="*/ 7 h 64"/>
                <a:gd name="T52" fmla="*/ 12 w 33"/>
                <a:gd name="T53" fmla="*/ 6 h 64"/>
                <a:gd name="T54" fmla="*/ 9 w 33"/>
                <a:gd name="T55" fmla="*/ 7 h 64"/>
                <a:gd name="T56" fmla="*/ 7 w 33"/>
                <a:gd name="T57" fmla="*/ 11 h 64"/>
                <a:gd name="T58" fmla="*/ 9 w 33"/>
                <a:gd name="T59" fmla="*/ 30 h 64"/>
                <a:gd name="T60" fmla="*/ 12 w 33"/>
                <a:gd name="T61" fmla="*/ 34 h 64"/>
                <a:gd name="T62" fmla="*/ 17 w 33"/>
                <a:gd name="T63" fmla="*/ 35 h 64"/>
                <a:gd name="T64" fmla="*/ 20 w 33"/>
                <a:gd name="T65" fmla="*/ 35 h 64"/>
                <a:gd name="T66" fmla="*/ 19 w 33"/>
                <a:gd name="T67" fmla="*/ 40 h 64"/>
                <a:gd name="T68" fmla="*/ 15 w 33"/>
                <a:gd name="T69" fmla="*/ 40 h 64"/>
                <a:gd name="T70" fmla="*/ 8 w 33"/>
                <a:gd name="T71" fmla="*/ 38 h 64"/>
                <a:gd name="T72" fmla="*/ 4 w 33"/>
                <a:gd name="T73" fmla="*/ 31 h 64"/>
                <a:gd name="T74" fmla="*/ 0 w 33"/>
                <a:gd name="T75" fmla="*/ 11 h 64"/>
                <a:gd name="T76" fmla="*/ 4 w 33"/>
                <a:gd name="T77" fmla="*/ 4 h 64"/>
                <a:gd name="T78" fmla="*/ 11 w 33"/>
                <a:gd name="T79" fmla="*/ 0 h 64"/>
                <a:gd name="T80" fmla="*/ 15 w 33"/>
                <a:gd name="T8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64">
                  <a:moveTo>
                    <a:pt x="20" y="23"/>
                  </a:moveTo>
                  <a:lnTo>
                    <a:pt x="24" y="24"/>
                  </a:lnTo>
                  <a:lnTo>
                    <a:pt x="27" y="26"/>
                  </a:lnTo>
                  <a:lnTo>
                    <a:pt x="29" y="30"/>
                  </a:lnTo>
                  <a:lnTo>
                    <a:pt x="31" y="34"/>
                  </a:lnTo>
                  <a:lnTo>
                    <a:pt x="33" y="48"/>
                  </a:lnTo>
                  <a:lnTo>
                    <a:pt x="33" y="54"/>
                  </a:lnTo>
                  <a:lnTo>
                    <a:pt x="32" y="56"/>
                  </a:lnTo>
                  <a:lnTo>
                    <a:pt x="31" y="60"/>
                  </a:lnTo>
                  <a:lnTo>
                    <a:pt x="27" y="63"/>
                  </a:lnTo>
                  <a:lnTo>
                    <a:pt x="24" y="64"/>
                  </a:lnTo>
                  <a:lnTo>
                    <a:pt x="23" y="64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2" y="60"/>
                  </a:lnTo>
                  <a:lnTo>
                    <a:pt x="9" y="58"/>
                  </a:lnTo>
                  <a:lnTo>
                    <a:pt x="8" y="54"/>
                  </a:lnTo>
                  <a:lnTo>
                    <a:pt x="7" y="43"/>
                  </a:lnTo>
                  <a:lnTo>
                    <a:pt x="9" y="44"/>
                  </a:lnTo>
                  <a:lnTo>
                    <a:pt x="12" y="46"/>
                  </a:lnTo>
                  <a:lnTo>
                    <a:pt x="15" y="52"/>
                  </a:lnTo>
                  <a:lnTo>
                    <a:pt x="15" y="55"/>
                  </a:lnTo>
                  <a:lnTo>
                    <a:pt x="17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58"/>
                  </a:lnTo>
                  <a:lnTo>
                    <a:pt x="27" y="55"/>
                  </a:lnTo>
                  <a:lnTo>
                    <a:pt x="28" y="52"/>
                  </a:lnTo>
                  <a:lnTo>
                    <a:pt x="28" y="50"/>
                  </a:lnTo>
                  <a:lnTo>
                    <a:pt x="25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6" y="28"/>
                  </a:lnTo>
                  <a:lnTo>
                    <a:pt x="15" y="30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20" y="23"/>
                  </a:lnTo>
                  <a:close/>
                  <a:moveTo>
                    <a:pt x="15" y="0"/>
                  </a:moveTo>
                  <a:lnTo>
                    <a:pt x="19" y="0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25" y="10"/>
                  </a:lnTo>
                  <a:lnTo>
                    <a:pt x="28" y="22"/>
                  </a:lnTo>
                  <a:lnTo>
                    <a:pt x="25" y="19"/>
                  </a:lnTo>
                  <a:lnTo>
                    <a:pt x="21" y="18"/>
                  </a:lnTo>
                  <a:lnTo>
                    <a:pt x="20" y="11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5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30"/>
                  </a:lnTo>
                  <a:lnTo>
                    <a:pt x="11" y="32"/>
                  </a:lnTo>
                  <a:lnTo>
                    <a:pt x="12" y="34"/>
                  </a:lnTo>
                  <a:lnTo>
                    <a:pt x="15" y="35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20" y="35"/>
                  </a:lnTo>
                  <a:lnTo>
                    <a:pt x="20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1" y="40"/>
                  </a:lnTo>
                  <a:lnTo>
                    <a:pt x="8" y="38"/>
                  </a:lnTo>
                  <a:lnTo>
                    <a:pt x="5" y="35"/>
                  </a:lnTo>
                  <a:lnTo>
                    <a:pt x="4" y="31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A3685990-C405-4EFA-876D-01EF0079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148" y="437550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7 h 136"/>
                <a:gd name="T4" fmla="*/ 132 w 136"/>
                <a:gd name="T5" fmla="*/ 108 h 136"/>
                <a:gd name="T6" fmla="*/ 121 w 136"/>
                <a:gd name="T7" fmla="*/ 116 h 136"/>
                <a:gd name="T8" fmla="*/ 107 w 136"/>
                <a:gd name="T9" fmla="*/ 118 h 136"/>
                <a:gd name="T10" fmla="*/ 91 w 136"/>
                <a:gd name="T11" fmla="*/ 116 h 136"/>
                <a:gd name="T12" fmla="*/ 81 w 136"/>
                <a:gd name="T13" fmla="*/ 108 h 136"/>
                <a:gd name="T14" fmla="*/ 76 w 136"/>
                <a:gd name="T15" fmla="*/ 97 h 136"/>
                <a:gd name="T16" fmla="*/ 81 w 136"/>
                <a:gd name="T17" fmla="*/ 86 h 136"/>
                <a:gd name="T18" fmla="*/ 91 w 136"/>
                <a:gd name="T19" fmla="*/ 80 h 136"/>
                <a:gd name="T20" fmla="*/ 107 w 136"/>
                <a:gd name="T21" fmla="*/ 76 h 136"/>
                <a:gd name="T22" fmla="*/ 113 w 136"/>
                <a:gd name="T23" fmla="*/ 77 h 136"/>
                <a:gd name="T24" fmla="*/ 119 w 136"/>
                <a:gd name="T25" fmla="*/ 78 h 136"/>
                <a:gd name="T26" fmla="*/ 119 w 136"/>
                <a:gd name="T27" fmla="*/ 34 h 136"/>
                <a:gd name="T28" fmla="*/ 60 w 136"/>
                <a:gd name="T29" fmla="*/ 50 h 136"/>
                <a:gd name="T30" fmla="*/ 60 w 136"/>
                <a:gd name="T31" fmla="*/ 114 h 136"/>
                <a:gd name="T32" fmla="*/ 56 w 136"/>
                <a:gd name="T33" fmla="*/ 125 h 136"/>
                <a:gd name="T34" fmla="*/ 45 w 136"/>
                <a:gd name="T35" fmla="*/ 133 h 136"/>
                <a:gd name="T36" fmla="*/ 31 w 136"/>
                <a:gd name="T37" fmla="*/ 136 h 136"/>
                <a:gd name="T38" fmla="*/ 15 w 136"/>
                <a:gd name="T39" fmla="*/ 133 h 136"/>
                <a:gd name="T40" fmla="*/ 4 w 136"/>
                <a:gd name="T41" fmla="*/ 125 h 136"/>
                <a:gd name="T42" fmla="*/ 0 w 136"/>
                <a:gd name="T43" fmla="*/ 114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3 h 136"/>
                <a:gd name="T50" fmla="*/ 36 w 136"/>
                <a:gd name="T51" fmla="*/ 94 h 136"/>
                <a:gd name="T52" fmla="*/ 43 w 136"/>
                <a:gd name="T53" fmla="*/ 96 h 136"/>
                <a:gd name="T54" fmla="*/ 43 w 136"/>
                <a:gd name="T55" fmla="*/ 25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7"/>
                  </a:lnTo>
                  <a:lnTo>
                    <a:pt x="132" y="108"/>
                  </a:lnTo>
                  <a:lnTo>
                    <a:pt x="121" y="116"/>
                  </a:lnTo>
                  <a:lnTo>
                    <a:pt x="107" y="118"/>
                  </a:lnTo>
                  <a:lnTo>
                    <a:pt x="91" y="116"/>
                  </a:lnTo>
                  <a:lnTo>
                    <a:pt x="81" y="108"/>
                  </a:lnTo>
                  <a:lnTo>
                    <a:pt x="76" y="97"/>
                  </a:lnTo>
                  <a:lnTo>
                    <a:pt x="81" y="86"/>
                  </a:lnTo>
                  <a:lnTo>
                    <a:pt x="91" y="80"/>
                  </a:lnTo>
                  <a:lnTo>
                    <a:pt x="107" y="76"/>
                  </a:lnTo>
                  <a:lnTo>
                    <a:pt x="113" y="77"/>
                  </a:lnTo>
                  <a:lnTo>
                    <a:pt x="119" y="78"/>
                  </a:lnTo>
                  <a:lnTo>
                    <a:pt x="119" y="34"/>
                  </a:lnTo>
                  <a:lnTo>
                    <a:pt x="60" y="50"/>
                  </a:lnTo>
                  <a:lnTo>
                    <a:pt x="60" y="114"/>
                  </a:lnTo>
                  <a:lnTo>
                    <a:pt x="56" y="125"/>
                  </a:lnTo>
                  <a:lnTo>
                    <a:pt x="45" y="133"/>
                  </a:lnTo>
                  <a:lnTo>
                    <a:pt x="31" y="136"/>
                  </a:lnTo>
                  <a:lnTo>
                    <a:pt x="15" y="133"/>
                  </a:lnTo>
                  <a:lnTo>
                    <a:pt x="4" y="125"/>
                  </a:lnTo>
                  <a:lnTo>
                    <a:pt x="0" y="114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3"/>
                  </a:lnTo>
                  <a:lnTo>
                    <a:pt x="36" y="94"/>
                  </a:lnTo>
                  <a:lnTo>
                    <a:pt x="43" y="96"/>
                  </a:lnTo>
                  <a:lnTo>
                    <a:pt x="43" y="2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1269AF21-5B4F-4B84-B662-5156A1314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48" y="3932946"/>
              <a:ext cx="140069" cy="199673"/>
            </a:xfrm>
            <a:custGeom>
              <a:avLst/>
              <a:gdLst>
                <a:gd name="T0" fmla="*/ 87 w 94"/>
                <a:gd name="T1" fmla="*/ 61 h 134"/>
                <a:gd name="T2" fmla="*/ 91 w 94"/>
                <a:gd name="T3" fmla="*/ 61 h 134"/>
                <a:gd name="T4" fmla="*/ 94 w 94"/>
                <a:gd name="T5" fmla="*/ 64 h 134"/>
                <a:gd name="T6" fmla="*/ 94 w 94"/>
                <a:gd name="T7" fmla="*/ 68 h 134"/>
                <a:gd name="T8" fmla="*/ 94 w 94"/>
                <a:gd name="T9" fmla="*/ 71 h 134"/>
                <a:gd name="T10" fmla="*/ 91 w 94"/>
                <a:gd name="T11" fmla="*/ 73 h 134"/>
                <a:gd name="T12" fmla="*/ 87 w 94"/>
                <a:gd name="T13" fmla="*/ 74 h 134"/>
                <a:gd name="T14" fmla="*/ 85 w 94"/>
                <a:gd name="T15" fmla="*/ 73 h 134"/>
                <a:gd name="T16" fmla="*/ 82 w 94"/>
                <a:gd name="T17" fmla="*/ 71 h 134"/>
                <a:gd name="T18" fmla="*/ 81 w 94"/>
                <a:gd name="T19" fmla="*/ 68 h 134"/>
                <a:gd name="T20" fmla="*/ 82 w 94"/>
                <a:gd name="T21" fmla="*/ 64 h 134"/>
                <a:gd name="T22" fmla="*/ 85 w 94"/>
                <a:gd name="T23" fmla="*/ 61 h 134"/>
                <a:gd name="T24" fmla="*/ 87 w 94"/>
                <a:gd name="T25" fmla="*/ 61 h 134"/>
                <a:gd name="T26" fmla="*/ 66 w 94"/>
                <a:gd name="T27" fmla="*/ 39 h 134"/>
                <a:gd name="T28" fmla="*/ 75 w 94"/>
                <a:gd name="T29" fmla="*/ 48 h 134"/>
                <a:gd name="T30" fmla="*/ 71 w 94"/>
                <a:gd name="T31" fmla="*/ 53 h 134"/>
                <a:gd name="T32" fmla="*/ 69 w 94"/>
                <a:gd name="T33" fmla="*/ 60 h 134"/>
                <a:gd name="T34" fmla="*/ 67 w 94"/>
                <a:gd name="T35" fmla="*/ 67 h 134"/>
                <a:gd name="T36" fmla="*/ 69 w 94"/>
                <a:gd name="T37" fmla="*/ 74 h 134"/>
                <a:gd name="T38" fmla="*/ 71 w 94"/>
                <a:gd name="T39" fmla="*/ 81 h 134"/>
                <a:gd name="T40" fmla="*/ 75 w 94"/>
                <a:gd name="T41" fmla="*/ 86 h 134"/>
                <a:gd name="T42" fmla="*/ 65 w 94"/>
                <a:gd name="T43" fmla="*/ 96 h 134"/>
                <a:gd name="T44" fmla="*/ 57 w 94"/>
                <a:gd name="T45" fmla="*/ 82 h 134"/>
                <a:gd name="T46" fmla="*/ 54 w 94"/>
                <a:gd name="T47" fmla="*/ 67 h 134"/>
                <a:gd name="T48" fmla="*/ 57 w 94"/>
                <a:gd name="T49" fmla="*/ 51 h 134"/>
                <a:gd name="T50" fmla="*/ 66 w 94"/>
                <a:gd name="T51" fmla="*/ 39 h 134"/>
                <a:gd name="T52" fmla="*/ 48 w 94"/>
                <a:gd name="T53" fmla="*/ 19 h 134"/>
                <a:gd name="T54" fmla="*/ 57 w 94"/>
                <a:gd name="T55" fmla="*/ 29 h 134"/>
                <a:gd name="T56" fmla="*/ 48 w 94"/>
                <a:gd name="T57" fmla="*/ 40 h 134"/>
                <a:gd name="T58" fmla="*/ 42 w 94"/>
                <a:gd name="T59" fmla="*/ 53 h 134"/>
                <a:gd name="T60" fmla="*/ 41 w 94"/>
                <a:gd name="T61" fmla="*/ 67 h 134"/>
                <a:gd name="T62" fmla="*/ 42 w 94"/>
                <a:gd name="T63" fmla="*/ 81 h 134"/>
                <a:gd name="T64" fmla="*/ 48 w 94"/>
                <a:gd name="T65" fmla="*/ 94 h 134"/>
                <a:gd name="T66" fmla="*/ 56 w 94"/>
                <a:gd name="T67" fmla="*/ 105 h 134"/>
                <a:gd name="T68" fmla="*/ 46 w 94"/>
                <a:gd name="T69" fmla="*/ 114 h 134"/>
                <a:gd name="T70" fmla="*/ 36 w 94"/>
                <a:gd name="T71" fmla="*/ 101 h 134"/>
                <a:gd name="T72" fmla="*/ 29 w 94"/>
                <a:gd name="T73" fmla="*/ 84 h 134"/>
                <a:gd name="T74" fmla="*/ 26 w 94"/>
                <a:gd name="T75" fmla="*/ 67 h 134"/>
                <a:gd name="T76" fmla="*/ 29 w 94"/>
                <a:gd name="T77" fmla="*/ 49 h 134"/>
                <a:gd name="T78" fmla="*/ 36 w 94"/>
                <a:gd name="T79" fmla="*/ 33 h 134"/>
                <a:gd name="T80" fmla="*/ 48 w 94"/>
                <a:gd name="T81" fmla="*/ 19 h 134"/>
                <a:gd name="T82" fmla="*/ 28 w 94"/>
                <a:gd name="T83" fmla="*/ 0 h 134"/>
                <a:gd name="T84" fmla="*/ 38 w 94"/>
                <a:gd name="T85" fmla="*/ 9 h 134"/>
                <a:gd name="T86" fmla="*/ 25 w 94"/>
                <a:gd name="T87" fmla="*/ 27 h 134"/>
                <a:gd name="T88" fmla="*/ 16 w 94"/>
                <a:gd name="T89" fmla="*/ 45 h 134"/>
                <a:gd name="T90" fmla="*/ 13 w 94"/>
                <a:gd name="T91" fmla="*/ 67 h 134"/>
                <a:gd name="T92" fmla="*/ 16 w 94"/>
                <a:gd name="T93" fmla="*/ 88 h 134"/>
                <a:gd name="T94" fmla="*/ 24 w 94"/>
                <a:gd name="T95" fmla="*/ 108 h 134"/>
                <a:gd name="T96" fmla="*/ 37 w 94"/>
                <a:gd name="T97" fmla="*/ 124 h 134"/>
                <a:gd name="T98" fmla="*/ 26 w 94"/>
                <a:gd name="T99" fmla="*/ 134 h 134"/>
                <a:gd name="T100" fmla="*/ 16 w 94"/>
                <a:gd name="T101" fmla="*/ 120 h 134"/>
                <a:gd name="T102" fmla="*/ 6 w 94"/>
                <a:gd name="T103" fmla="*/ 104 h 134"/>
                <a:gd name="T104" fmla="*/ 1 w 94"/>
                <a:gd name="T105" fmla="*/ 85 h 134"/>
                <a:gd name="T106" fmla="*/ 0 w 94"/>
                <a:gd name="T107" fmla="*/ 67 h 134"/>
                <a:gd name="T108" fmla="*/ 2 w 94"/>
                <a:gd name="T109" fmla="*/ 48 h 134"/>
                <a:gd name="T110" fmla="*/ 8 w 94"/>
                <a:gd name="T111" fmla="*/ 29 h 134"/>
                <a:gd name="T112" fmla="*/ 17 w 94"/>
                <a:gd name="T113" fmla="*/ 13 h 134"/>
                <a:gd name="T114" fmla="*/ 28 w 94"/>
                <a:gd name="T1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134">
                  <a:moveTo>
                    <a:pt x="87" y="61"/>
                  </a:moveTo>
                  <a:lnTo>
                    <a:pt x="91" y="61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4" y="71"/>
                  </a:lnTo>
                  <a:lnTo>
                    <a:pt x="91" y="73"/>
                  </a:lnTo>
                  <a:lnTo>
                    <a:pt x="87" y="74"/>
                  </a:lnTo>
                  <a:lnTo>
                    <a:pt x="85" y="73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82" y="64"/>
                  </a:lnTo>
                  <a:lnTo>
                    <a:pt x="85" y="61"/>
                  </a:lnTo>
                  <a:lnTo>
                    <a:pt x="87" y="61"/>
                  </a:lnTo>
                  <a:close/>
                  <a:moveTo>
                    <a:pt x="66" y="39"/>
                  </a:moveTo>
                  <a:lnTo>
                    <a:pt x="75" y="48"/>
                  </a:lnTo>
                  <a:lnTo>
                    <a:pt x="71" y="53"/>
                  </a:lnTo>
                  <a:lnTo>
                    <a:pt x="69" y="60"/>
                  </a:lnTo>
                  <a:lnTo>
                    <a:pt x="67" y="67"/>
                  </a:lnTo>
                  <a:lnTo>
                    <a:pt x="69" y="74"/>
                  </a:lnTo>
                  <a:lnTo>
                    <a:pt x="71" y="81"/>
                  </a:lnTo>
                  <a:lnTo>
                    <a:pt x="75" y="86"/>
                  </a:lnTo>
                  <a:lnTo>
                    <a:pt x="65" y="96"/>
                  </a:lnTo>
                  <a:lnTo>
                    <a:pt x="57" y="82"/>
                  </a:lnTo>
                  <a:lnTo>
                    <a:pt x="54" y="67"/>
                  </a:lnTo>
                  <a:lnTo>
                    <a:pt x="57" y="51"/>
                  </a:lnTo>
                  <a:lnTo>
                    <a:pt x="66" y="39"/>
                  </a:lnTo>
                  <a:close/>
                  <a:moveTo>
                    <a:pt x="48" y="19"/>
                  </a:moveTo>
                  <a:lnTo>
                    <a:pt x="57" y="29"/>
                  </a:lnTo>
                  <a:lnTo>
                    <a:pt x="48" y="40"/>
                  </a:lnTo>
                  <a:lnTo>
                    <a:pt x="42" y="53"/>
                  </a:lnTo>
                  <a:lnTo>
                    <a:pt x="41" y="67"/>
                  </a:lnTo>
                  <a:lnTo>
                    <a:pt x="42" y="81"/>
                  </a:lnTo>
                  <a:lnTo>
                    <a:pt x="48" y="94"/>
                  </a:lnTo>
                  <a:lnTo>
                    <a:pt x="56" y="105"/>
                  </a:lnTo>
                  <a:lnTo>
                    <a:pt x="46" y="114"/>
                  </a:lnTo>
                  <a:lnTo>
                    <a:pt x="36" y="101"/>
                  </a:lnTo>
                  <a:lnTo>
                    <a:pt x="29" y="84"/>
                  </a:lnTo>
                  <a:lnTo>
                    <a:pt x="26" y="67"/>
                  </a:lnTo>
                  <a:lnTo>
                    <a:pt x="29" y="49"/>
                  </a:lnTo>
                  <a:lnTo>
                    <a:pt x="36" y="33"/>
                  </a:lnTo>
                  <a:lnTo>
                    <a:pt x="48" y="19"/>
                  </a:lnTo>
                  <a:close/>
                  <a:moveTo>
                    <a:pt x="28" y="0"/>
                  </a:moveTo>
                  <a:lnTo>
                    <a:pt x="38" y="9"/>
                  </a:lnTo>
                  <a:lnTo>
                    <a:pt x="25" y="27"/>
                  </a:lnTo>
                  <a:lnTo>
                    <a:pt x="16" y="45"/>
                  </a:lnTo>
                  <a:lnTo>
                    <a:pt x="13" y="67"/>
                  </a:lnTo>
                  <a:lnTo>
                    <a:pt x="16" y="88"/>
                  </a:lnTo>
                  <a:lnTo>
                    <a:pt x="24" y="108"/>
                  </a:lnTo>
                  <a:lnTo>
                    <a:pt x="37" y="124"/>
                  </a:lnTo>
                  <a:lnTo>
                    <a:pt x="26" y="134"/>
                  </a:lnTo>
                  <a:lnTo>
                    <a:pt x="16" y="120"/>
                  </a:lnTo>
                  <a:lnTo>
                    <a:pt x="6" y="104"/>
                  </a:lnTo>
                  <a:lnTo>
                    <a:pt x="1" y="85"/>
                  </a:lnTo>
                  <a:lnTo>
                    <a:pt x="0" y="67"/>
                  </a:lnTo>
                  <a:lnTo>
                    <a:pt x="2" y="48"/>
                  </a:lnTo>
                  <a:lnTo>
                    <a:pt x="8" y="29"/>
                  </a:lnTo>
                  <a:lnTo>
                    <a:pt x="17" y="1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888BACCE-133C-45AC-9B3F-76F9B6F66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904" y="4147519"/>
              <a:ext cx="137088" cy="137088"/>
            </a:xfrm>
            <a:custGeom>
              <a:avLst/>
              <a:gdLst>
                <a:gd name="T0" fmla="*/ 52 w 92"/>
                <a:gd name="T1" fmla="*/ 32 h 92"/>
                <a:gd name="T2" fmla="*/ 42 w 92"/>
                <a:gd name="T3" fmla="*/ 41 h 92"/>
                <a:gd name="T4" fmla="*/ 52 w 92"/>
                <a:gd name="T5" fmla="*/ 41 h 92"/>
                <a:gd name="T6" fmla="*/ 52 w 92"/>
                <a:gd name="T7" fmla="*/ 32 h 92"/>
                <a:gd name="T8" fmla="*/ 57 w 92"/>
                <a:gd name="T9" fmla="*/ 29 h 92"/>
                <a:gd name="T10" fmla="*/ 57 w 92"/>
                <a:gd name="T11" fmla="*/ 46 h 92"/>
                <a:gd name="T12" fmla="*/ 40 w 92"/>
                <a:gd name="T13" fmla="*/ 46 h 92"/>
                <a:gd name="T14" fmla="*/ 40 w 92"/>
                <a:gd name="T15" fmla="*/ 86 h 92"/>
                <a:gd name="T16" fmla="*/ 85 w 92"/>
                <a:gd name="T17" fmla="*/ 86 h 92"/>
                <a:gd name="T18" fmla="*/ 86 w 92"/>
                <a:gd name="T19" fmla="*/ 29 h 92"/>
                <a:gd name="T20" fmla="*/ 57 w 92"/>
                <a:gd name="T21" fmla="*/ 29 h 92"/>
                <a:gd name="T22" fmla="*/ 17 w 92"/>
                <a:gd name="T23" fmla="*/ 8 h 92"/>
                <a:gd name="T24" fmla="*/ 9 w 92"/>
                <a:gd name="T25" fmla="*/ 17 h 92"/>
                <a:gd name="T26" fmla="*/ 17 w 92"/>
                <a:gd name="T27" fmla="*/ 17 h 92"/>
                <a:gd name="T28" fmla="*/ 17 w 92"/>
                <a:gd name="T29" fmla="*/ 8 h 92"/>
                <a:gd name="T30" fmla="*/ 24 w 92"/>
                <a:gd name="T31" fmla="*/ 6 h 92"/>
                <a:gd name="T32" fmla="*/ 24 w 92"/>
                <a:gd name="T33" fmla="*/ 24 h 92"/>
                <a:gd name="T34" fmla="*/ 6 w 92"/>
                <a:gd name="T35" fmla="*/ 22 h 92"/>
                <a:gd name="T36" fmla="*/ 5 w 92"/>
                <a:gd name="T37" fmla="*/ 62 h 92"/>
                <a:gd name="T38" fmla="*/ 34 w 92"/>
                <a:gd name="T39" fmla="*/ 64 h 92"/>
                <a:gd name="T40" fmla="*/ 34 w 92"/>
                <a:gd name="T41" fmla="*/ 40 h 92"/>
                <a:gd name="T42" fmla="*/ 52 w 92"/>
                <a:gd name="T43" fmla="*/ 24 h 92"/>
                <a:gd name="T44" fmla="*/ 52 w 92"/>
                <a:gd name="T45" fmla="*/ 6 h 92"/>
                <a:gd name="T46" fmla="*/ 24 w 92"/>
                <a:gd name="T47" fmla="*/ 6 h 92"/>
                <a:gd name="T48" fmla="*/ 17 w 92"/>
                <a:gd name="T49" fmla="*/ 0 h 92"/>
                <a:gd name="T50" fmla="*/ 57 w 92"/>
                <a:gd name="T51" fmla="*/ 1 h 92"/>
                <a:gd name="T52" fmla="*/ 57 w 92"/>
                <a:gd name="T53" fmla="*/ 24 h 92"/>
                <a:gd name="T54" fmla="*/ 92 w 92"/>
                <a:gd name="T55" fmla="*/ 24 h 92"/>
                <a:gd name="T56" fmla="*/ 92 w 92"/>
                <a:gd name="T57" fmla="*/ 92 h 92"/>
                <a:gd name="T58" fmla="*/ 34 w 92"/>
                <a:gd name="T59" fmla="*/ 92 h 92"/>
                <a:gd name="T60" fmla="*/ 34 w 92"/>
                <a:gd name="T61" fmla="*/ 69 h 92"/>
                <a:gd name="T62" fmla="*/ 0 w 92"/>
                <a:gd name="T63" fmla="*/ 69 h 92"/>
                <a:gd name="T64" fmla="*/ 0 w 92"/>
                <a:gd name="T65" fmla="*/ 17 h 92"/>
                <a:gd name="T66" fmla="*/ 17 w 92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92">
                  <a:moveTo>
                    <a:pt x="52" y="32"/>
                  </a:moveTo>
                  <a:lnTo>
                    <a:pt x="42" y="41"/>
                  </a:lnTo>
                  <a:lnTo>
                    <a:pt x="52" y="41"/>
                  </a:lnTo>
                  <a:lnTo>
                    <a:pt x="52" y="32"/>
                  </a:lnTo>
                  <a:close/>
                  <a:moveTo>
                    <a:pt x="57" y="29"/>
                  </a:moveTo>
                  <a:lnTo>
                    <a:pt x="57" y="46"/>
                  </a:lnTo>
                  <a:lnTo>
                    <a:pt x="40" y="46"/>
                  </a:lnTo>
                  <a:lnTo>
                    <a:pt x="40" y="86"/>
                  </a:lnTo>
                  <a:lnTo>
                    <a:pt x="85" y="86"/>
                  </a:lnTo>
                  <a:lnTo>
                    <a:pt x="86" y="29"/>
                  </a:lnTo>
                  <a:lnTo>
                    <a:pt x="57" y="29"/>
                  </a:lnTo>
                  <a:close/>
                  <a:moveTo>
                    <a:pt x="17" y="8"/>
                  </a:moveTo>
                  <a:lnTo>
                    <a:pt x="9" y="17"/>
                  </a:lnTo>
                  <a:lnTo>
                    <a:pt x="17" y="17"/>
                  </a:lnTo>
                  <a:lnTo>
                    <a:pt x="17" y="8"/>
                  </a:lnTo>
                  <a:close/>
                  <a:moveTo>
                    <a:pt x="24" y="6"/>
                  </a:moveTo>
                  <a:lnTo>
                    <a:pt x="24" y="24"/>
                  </a:lnTo>
                  <a:lnTo>
                    <a:pt x="6" y="22"/>
                  </a:lnTo>
                  <a:lnTo>
                    <a:pt x="5" y="62"/>
                  </a:lnTo>
                  <a:lnTo>
                    <a:pt x="34" y="64"/>
                  </a:lnTo>
                  <a:lnTo>
                    <a:pt x="34" y="40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24" y="6"/>
                  </a:lnTo>
                  <a:close/>
                  <a:moveTo>
                    <a:pt x="17" y="0"/>
                  </a:moveTo>
                  <a:lnTo>
                    <a:pt x="57" y="1"/>
                  </a:lnTo>
                  <a:lnTo>
                    <a:pt x="57" y="24"/>
                  </a:lnTo>
                  <a:lnTo>
                    <a:pt x="92" y="24"/>
                  </a:lnTo>
                  <a:lnTo>
                    <a:pt x="92" y="92"/>
                  </a:lnTo>
                  <a:lnTo>
                    <a:pt x="34" y="92"/>
                  </a:lnTo>
                  <a:lnTo>
                    <a:pt x="34" y="69"/>
                  </a:lnTo>
                  <a:lnTo>
                    <a:pt x="0" y="69"/>
                  </a:ln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3BC0A75F-8EF6-4CCC-AE3A-0C2AFE619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6583" y="5138433"/>
              <a:ext cx="220534" cy="186262"/>
            </a:xfrm>
            <a:custGeom>
              <a:avLst/>
              <a:gdLst>
                <a:gd name="T0" fmla="*/ 40 w 148"/>
                <a:gd name="T1" fmla="*/ 91 h 125"/>
                <a:gd name="T2" fmla="*/ 44 w 148"/>
                <a:gd name="T3" fmla="*/ 107 h 125"/>
                <a:gd name="T4" fmla="*/ 36 w 148"/>
                <a:gd name="T5" fmla="*/ 108 h 125"/>
                <a:gd name="T6" fmla="*/ 32 w 148"/>
                <a:gd name="T7" fmla="*/ 92 h 125"/>
                <a:gd name="T8" fmla="*/ 40 w 148"/>
                <a:gd name="T9" fmla="*/ 91 h 125"/>
                <a:gd name="T10" fmla="*/ 55 w 148"/>
                <a:gd name="T11" fmla="*/ 85 h 125"/>
                <a:gd name="T12" fmla="*/ 60 w 148"/>
                <a:gd name="T13" fmla="*/ 101 h 125"/>
                <a:gd name="T14" fmla="*/ 52 w 148"/>
                <a:gd name="T15" fmla="*/ 104 h 125"/>
                <a:gd name="T16" fmla="*/ 47 w 148"/>
                <a:gd name="T17" fmla="*/ 88 h 125"/>
                <a:gd name="T18" fmla="*/ 55 w 148"/>
                <a:gd name="T19" fmla="*/ 85 h 125"/>
                <a:gd name="T20" fmla="*/ 71 w 148"/>
                <a:gd name="T21" fmla="*/ 81 h 125"/>
                <a:gd name="T22" fmla="*/ 76 w 148"/>
                <a:gd name="T23" fmla="*/ 97 h 125"/>
                <a:gd name="T24" fmla="*/ 68 w 148"/>
                <a:gd name="T25" fmla="*/ 99 h 125"/>
                <a:gd name="T26" fmla="*/ 63 w 148"/>
                <a:gd name="T27" fmla="*/ 84 h 125"/>
                <a:gd name="T28" fmla="*/ 71 w 148"/>
                <a:gd name="T29" fmla="*/ 81 h 125"/>
                <a:gd name="T30" fmla="*/ 129 w 148"/>
                <a:gd name="T31" fmla="*/ 47 h 125"/>
                <a:gd name="T32" fmla="*/ 19 w 148"/>
                <a:gd name="T33" fmla="*/ 79 h 125"/>
                <a:gd name="T34" fmla="*/ 30 w 148"/>
                <a:gd name="T35" fmla="*/ 115 h 125"/>
                <a:gd name="T36" fmla="*/ 31 w 148"/>
                <a:gd name="T37" fmla="*/ 116 h 125"/>
                <a:gd name="T38" fmla="*/ 32 w 148"/>
                <a:gd name="T39" fmla="*/ 117 h 125"/>
                <a:gd name="T40" fmla="*/ 35 w 148"/>
                <a:gd name="T41" fmla="*/ 117 h 125"/>
                <a:gd name="T42" fmla="*/ 137 w 148"/>
                <a:gd name="T43" fmla="*/ 88 h 125"/>
                <a:gd name="T44" fmla="*/ 139 w 148"/>
                <a:gd name="T45" fmla="*/ 87 h 125"/>
                <a:gd name="T46" fmla="*/ 140 w 148"/>
                <a:gd name="T47" fmla="*/ 84 h 125"/>
                <a:gd name="T48" fmla="*/ 140 w 148"/>
                <a:gd name="T49" fmla="*/ 83 h 125"/>
                <a:gd name="T50" fmla="*/ 129 w 148"/>
                <a:gd name="T51" fmla="*/ 47 h 125"/>
                <a:gd name="T52" fmla="*/ 116 w 148"/>
                <a:gd name="T53" fmla="*/ 9 h 125"/>
                <a:gd name="T54" fmla="*/ 113 w 148"/>
                <a:gd name="T55" fmla="*/ 9 h 125"/>
                <a:gd name="T56" fmla="*/ 12 w 148"/>
                <a:gd name="T57" fmla="*/ 39 h 125"/>
                <a:gd name="T58" fmla="*/ 10 w 148"/>
                <a:gd name="T59" fmla="*/ 40 h 125"/>
                <a:gd name="T60" fmla="*/ 10 w 148"/>
                <a:gd name="T61" fmla="*/ 41 h 125"/>
                <a:gd name="T62" fmla="*/ 10 w 148"/>
                <a:gd name="T63" fmla="*/ 44 h 125"/>
                <a:gd name="T64" fmla="*/ 12 w 148"/>
                <a:gd name="T65" fmla="*/ 56 h 125"/>
                <a:gd name="T66" fmla="*/ 123 w 148"/>
                <a:gd name="T67" fmla="*/ 23 h 125"/>
                <a:gd name="T68" fmla="*/ 119 w 148"/>
                <a:gd name="T69" fmla="*/ 12 h 125"/>
                <a:gd name="T70" fmla="*/ 117 w 148"/>
                <a:gd name="T71" fmla="*/ 9 h 125"/>
                <a:gd name="T72" fmla="*/ 116 w 148"/>
                <a:gd name="T73" fmla="*/ 9 h 125"/>
                <a:gd name="T74" fmla="*/ 116 w 148"/>
                <a:gd name="T75" fmla="*/ 0 h 125"/>
                <a:gd name="T76" fmla="*/ 119 w 148"/>
                <a:gd name="T77" fmla="*/ 1 h 125"/>
                <a:gd name="T78" fmla="*/ 123 w 148"/>
                <a:gd name="T79" fmla="*/ 3 h 125"/>
                <a:gd name="T80" fmla="*/ 125 w 148"/>
                <a:gd name="T81" fmla="*/ 5 h 125"/>
                <a:gd name="T82" fmla="*/ 127 w 148"/>
                <a:gd name="T83" fmla="*/ 9 h 125"/>
                <a:gd name="T84" fmla="*/ 148 w 148"/>
                <a:gd name="T85" fmla="*/ 80 h 125"/>
                <a:gd name="T86" fmla="*/ 148 w 148"/>
                <a:gd name="T87" fmla="*/ 84 h 125"/>
                <a:gd name="T88" fmla="*/ 147 w 148"/>
                <a:gd name="T89" fmla="*/ 88 h 125"/>
                <a:gd name="T90" fmla="*/ 145 w 148"/>
                <a:gd name="T91" fmla="*/ 91 h 125"/>
                <a:gd name="T92" fmla="*/ 143 w 148"/>
                <a:gd name="T93" fmla="*/ 93 h 125"/>
                <a:gd name="T94" fmla="*/ 139 w 148"/>
                <a:gd name="T95" fmla="*/ 95 h 125"/>
                <a:gd name="T96" fmla="*/ 38 w 148"/>
                <a:gd name="T97" fmla="*/ 125 h 125"/>
                <a:gd name="T98" fmla="*/ 34 w 148"/>
                <a:gd name="T99" fmla="*/ 125 h 125"/>
                <a:gd name="T100" fmla="*/ 30 w 148"/>
                <a:gd name="T101" fmla="*/ 125 h 125"/>
                <a:gd name="T102" fmla="*/ 26 w 148"/>
                <a:gd name="T103" fmla="*/ 123 h 125"/>
                <a:gd name="T104" fmla="*/ 23 w 148"/>
                <a:gd name="T105" fmla="*/ 120 h 125"/>
                <a:gd name="T106" fmla="*/ 22 w 148"/>
                <a:gd name="T107" fmla="*/ 117 h 125"/>
                <a:gd name="T108" fmla="*/ 2 w 148"/>
                <a:gd name="T109" fmla="*/ 47 h 125"/>
                <a:gd name="T110" fmla="*/ 0 w 148"/>
                <a:gd name="T111" fmla="*/ 43 h 125"/>
                <a:gd name="T112" fmla="*/ 2 w 148"/>
                <a:gd name="T113" fmla="*/ 39 h 125"/>
                <a:gd name="T114" fmla="*/ 3 w 148"/>
                <a:gd name="T115" fmla="*/ 35 h 125"/>
                <a:gd name="T116" fmla="*/ 6 w 148"/>
                <a:gd name="T117" fmla="*/ 32 h 125"/>
                <a:gd name="T118" fmla="*/ 10 w 148"/>
                <a:gd name="T119" fmla="*/ 31 h 125"/>
                <a:gd name="T120" fmla="*/ 112 w 148"/>
                <a:gd name="T121" fmla="*/ 1 h 125"/>
                <a:gd name="T122" fmla="*/ 116 w 148"/>
                <a:gd name="T1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" h="125">
                  <a:moveTo>
                    <a:pt x="40" y="91"/>
                  </a:moveTo>
                  <a:lnTo>
                    <a:pt x="44" y="107"/>
                  </a:lnTo>
                  <a:lnTo>
                    <a:pt x="36" y="108"/>
                  </a:lnTo>
                  <a:lnTo>
                    <a:pt x="32" y="92"/>
                  </a:lnTo>
                  <a:lnTo>
                    <a:pt x="40" y="91"/>
                  </a:lnTo>
                  <a:close/>
                  <a:moveTo>
                    <a:pt x="55" y="85"/>
                  </a:moveTo>
                  <a:lnTo>
                    <a:pt x="60" y="101"/>
                  </a:lnTo>
                  <a:lnTo>
                    <a:pt x="52" y="104"/>
                  </a:lnTo>
                  <a:lnTo>
                    <a:pt x="47" y="88"/>
                  </a:lnTo>
                  <a:lnTo>
                    <a:pt x="55" y="85"/>
                  </a:lnTo>
                  <a:close/>
                  <a:moveTo>
                    <a:pt x="71" y="81"/>
                  </a:moveTo>
                  <a:lnTo>
                    <a:pt x="76" y="97"/>
                  </a:lnTo>
                  <a:lnTo>
                    <a:pt x="68" y="99"/>
                  </a:lnTo>
                  <a:lnTo>
                    <a:pt x="63" y="84"/>
                  </a:lnTo>
                  <a:lnTo>
                    <a:pt x="71" y="81"/>
                  </a:lnTo>
                  <a:close/>
                  <a:moveTo>
                    <a:pt x="129" y="47"/>
                  </a:moveTo>
                  <a:lnTo>
                    <a:pt x="19" y="79"/>
                  </a:lnTo>
                  <a:lnTo>
                    <a:pt x="30" y="115"/>
                  </a:lnTo>
                  <a:lnTo>
                    <a:pt x="31" y="116"/>
                  </a:lnTo>
                  <a:lnTo>
                    <a:pt x="32" y="117"/>
                  </a:lnTo>
                  <a:lnTo>
                    <a:pt x="35" y="117"/>
                  </a:lnTo>
                  <a:lnTo>
                    <a:pt x="137" y="88"/>
                  </a:lnTo>
                  <a:lnTo>
                    <a:pt x="139" y="87"/>
                  </a:lnTo>
                  <a:lnTo>
                    <a:pt x="140" y="84"/>
                  </a:lnTo>
                  <a:lnTo>
                    <a:pt x="140" y="83"/>
                  </a:lnTo>
                  <a:lnTo>
                    <a:pt x="129" y="47"/>
                  </a:lnTo>
                  <a:close/>
                  <a:moveTo>
                    <a:pt x="116" y="9"/>
                  </a:moveTo>
                  <a:lnTo>
                    <a:pt x="113" y="9"/>
                  </a:lnTo>
                  <a:lnTo>
                    <a:pt x="12" y="39"/>
                  </a:lnTo>
                  <a:lnTo>
                    <a:pt x="10" y="40"/>
                  </a:lnTo>
                  <a:lnTo>
                    <a:pt x="10" y="41"/>
                  </a:lnTo>
                  <a:lnTo>
                    <a:pt x="10" y="44"/>
                  </a:lnTo>
                  <a:lnTo>
                    <a:pt x="12" y="56"/>
                  </a:lnTo>
                  <a:lnTo>
                    <a:pt x="123" y="23"/>
                  </a:lnTo>
                  <a:lnTo>
                    <a:pt x="119" y="12"/>
                  </a:lnTo>
                  <a:lnTo>
                    <a:pt x="117" y="9"/>
                  </a:lnTo>
                  <a:lnTo>
                    <a:pt x="116" y="9"/>
                  </a:lnTo>
                  <a:close/>
                  <a:moveTo>
                    <a:pt x="116" y="0"/>
                  </a:moveTo>
                  <a:lnTo>
                    <a:pt x="119" y="1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7" y="9"/>
                  </a:lnTo>
                  <a:lnTo>
                    <a:pt x="148" y="80"/>
                  </a:lnTo>
                  <a:lnTo>
                    <a:pt x="148" y="84"/>
                  </a:lnTo>
                  <a:lnTo>
                    <a:pt x="147" y="88"/>
                  </a:lnTo>
                  <a:lnTo>
                    <a:pt x="145" y="91"/>
                  </a:lnTo>
                  <a:lnTo>
                    <a:pt x="143" y="93"/>
                  </a:lnTo>
                  <a:lnTo>
                    <a:pt x="139" y="95"/>
                  </a:lnTo>
                  <a:lnTo>
                    <a:pt x="38" y="125"/>
                  </a:lnTo>
                  <a:lnTo>
                    <a:pt x="34" y="125"/>
                  </a:lnTo>
                  <a:lnTo>
                    <a:pt x="30" y="125"/>
                  </a:lnTo>
                  <a:lnTo>
                    <a:pt x="26" y="123"/>
                  </a:lnTo>
                  <a:lnTo>
                    <a:pt x="23" y="120"/>
                  </a:lnTo>
                  <a:lnTo>
                    <a:pt x="22" y="117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3" y="35"/>
                  </a:lnTo>
                  <a:lnTo>
                    <a:pt x="6" y="32"/>
                  </a:lnTo>
                  <a:lnTo>
                    <a:pt x="10" y="31"/>
                  </a:lnTo>
                  <a:lnTo>
                    <a:pt x="112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2F2BDD26-85FB-401E-8E32-0635C3D9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538" y="3752644"/>
              <a:ext cx="175831" cy="210103"/>
            </a:xfrm>
            <a:custGeom>
              <a:avLst/>
              <a:gdLst>
                <a:gd name="T0" fmla="*/ 53 w 118"/>
                <a:gd name="T1" fmla="*/ 0 h 141"/>
                <a:gd name="T2" fmla="*/ 53 w 118"/>
                <a:gd name="T3" fmla="*/ 33 h 141"/>
                <a:gd name="T4" fmla="*/ 76 w 118"/>
                <a:gd name="T5" fmla="*/ 36 h 141"/>
                <a:gd name="T6" fmla="*/ 93 w 118"/>
                <a:gd name="T7" fmla="*/ 41 h 141"/>
                <a:gd name="T8" fmla="*/ 105 w 118"/>
                <a:gd name="T9" fmla="*/ 52 h 141"/>
                <a:gd name="T10" fmla="*/ 114 w 118"/>
                <a:gd name="T11" fmla="*/ 64 h 141"/>
                <a:gd name="T12" fmla="*/ 118 w 118"/>
                <a:gd name="T13" fmla="*/ 78 h 141"/>
                <a:gd name="T14" fmla="*/ 118 w 118"/>
                <a:gd name="T15" fmla="*/ 94 h 141"/>
                <a:gd name="T16" fmla="*/ 114 w 118"/>
                <a:gd name="T17" fmla="*/ 110 h 141"/>
                <a:gd name="T18" fmla="*/ 108 w 118"/>
                <a:gd name="T19" fmla="*/ 126 h 141"/>
                <a:gd name="T20" fmla="*/ 96 w 118"/>
                <a:gd name="T21" fmla="*/ 141 h 141"/>
                <a:gd name="T22" fmla="*/ 101 w 118"/>
                <a:gd name="T23" fmla="*/ 129 h 141"/>
                <a:gd name="T24" fmla="*/ 105 w 118"/>
                <a:gd name="T25" fmla="*/ 117 h 141"/>
                <a:gd name="T26" fmla="*/ 106 w 118"/>
                <a:gd name="T27" fmla="*/ 105 h 141"/>
                <a:gd name="T28" fmla="*/ 104 w 118"/>
                <a:gd name="T29" fmla="*/ 94 h 141"/>
                <a:gd name="T30" fmla="*/ 98 w 118"/>
                <a:gd name="T31" fmla="*/ 84 h 141"/>
                <a:gd name="T32" fmla="*/ 88 w 118"/>
                <a:gd name="T33" fmla="*/ 77 h 141"/>
                <a:gd name="T34" fmla="*/ 73 w 118"/>
                <a:gd name="T35" fmla="*/ 72 h 141"/>
                <a:gd name="T36" fmla="*/ 53 w 118"/>
                <a:gd name="T37" fmla="*/ 70 h 141"/>
                <a:gd name="T38" fmla="*/ 53 w 118"/>
                <a:gd name="T39" fmla="*/ 105 h 141"/>
                <a:gd name="T40" fmla="*/ 0 w 118"/>
                <a:gd name="T41" fmla="*/ 52 h 141"/>
                <a:gd name="T42" fmla="*/ 53 w 118"/>
                <a:gd name="T4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41">
                  <a:moveTo>
                    <a:pt x="53" y="0"/>
                  </a:moveTo>
                  <a:lnTo>
                    <a:pt x="53" y="33"/>
                  </a:lnTo>
                  <a:lnTo>
                    <a:pt x="76" y="36"/>
                  </a:lnTo>
                  <a:lnTo>
                    <a:pt x="93" y="41"/>
                  </a:lnTo>
                  <a:lnTo>
                    <a:pt x="105" y="52"/>
                  </a:lnTo>
                  <a:lnTo>
                    <a:pt x="114" y="64"/>
                  </a:lnTo>
                  <a:lnTo>
                    <a:pt x="118" y="78"/>
                  </a:lnTo>
                  <a:lnTo>
                    <a:pt x="118" y="94"/>
                  </a:lnTo>
                  <a:lnTo>
                    <a:pt x="114" y="110"/>
                  </a:lnTo>
                  <a:lnTo>
                    <a:pt x="108" y="126"/>
                  </a:lnTo>
                  <a:lnTo>
                    <a:pt x="96" y="141"/>
                  </a:lnTo>
                  <a:lnTo>
                    <a:pt x="101" y="129"/>
                  </a:lnTo>
                  <a:lnTo>
                    <a:pt x="105" y="117"/>
                  </a:lnTo>
                  <a:lnTo>
                    <a:pt x="106" y="105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88" y="77"/>
                  </a:lnTo>
                  <a:lnTo>
                    <a:pt x="73" y="72"/>
                  </a:lnTo>
                  <a:lnTo>
                    <a:pt x="53" y="70"/>
                  </a:lnTo>
                  <a:lnTo>
                    <a:pt x="53" y="105"/>
                  </a:lnTo>
                  <a:lnTo>
                    <a:pt x="0" y="5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5933B3F4-69EE-4EB5-971E-099C60038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0424" y="3910594"/>
              <a:ext cx="186262" cy="132619"/>
            </a:xfrm>
            <a:custGeom>
              <a:avLst/>
              <a:gdLst>
                <a:gd name="T0" fmla="*/ 104 w 125"/>
                <a:gd name="T1" fmla="*/ 34 h 89"/>
                <a:gd name="T2" fmla="*/ 103 w 125"/>
                <a:gd name="T3" fmla="*/ 35 h 89"/>
                <a:gd name="T4" fmla="*/ 101 w 125"/>
                <a:gd name="T5" fmla="*/ 36 h 89"/>
                <a:gd name="T6" fmla="*/ 81 w 125"/>
                <a:gd name="T7" fmla="*/ 72 h 89"/>
                <a:gd name="T8" fmla="*/ 81 w 125"/>
                <a:gd name="T9" fmla="*/ 74 h 89"/>
                <a:gd name="T10" fmla="*/ 81 w 125"/>
                <a:gd name="T11" fmla="*/ 75 h 89"/>
                <a:gd name="T12" fmla="*/ 83 w 125"/>
                <a:gd name="T13" fmla="*/ 76 h 89"/>
                <a:gd name="T14" fmla="*/ 89 w 125"/>
                <a:gd name="T15" fmla="*/ 80 h 89"/>
                <a:gd name="T16" fmla="*/ 91 w 125"/>
                <a:gd name="T17" fmla="*/ 80 h 89"/>
                <a:gd name="T18" fmla="*/ 92 w 125"/>
                <a:gd name="T19" fmla="*/ 80 h 89"/>
                <a:gd name="T20" fmla="*/ 93 w 125"/>
                <a:gd name="T21" fmla="*/ 79 h 89"/>
                <a:gd name="T22" fmla="*/ 113 w 125"/>
                <a:gd name="T23" fmla="*/ 43 h 89"/>
                <a:gd name="T24" fmla="*/ 113 w 125"/>
                <a:gd name="T25" fmla="*/ 40 h 89"/>
                <a:gd name="T26" fmla="*/ 113 w 125"/>
                <a:gd name="T27" fmla="*/ 39 h 89"/>
                <a:gd name="T28" fmla="*/ 112 w 125"/>
                <a:gd name="T29" fmla="*/ 38 h 89"/>
                <a:gd name="T30" fmla="*/ 105 w 125"/>
                <a:gd name="T31" fmla="*/ 35 h 89"/>
                <a:gd name="T32" fmla="*/ 104 w 125"/>
                <a:gd name="T33" fmla="*/ 34 h 89"/>
                <a:gd name="T34" fmla="*/ 26 w 125"/>
                <a:gd name="T35" fmla="*/ 8 h 89"/>
                <a:gd name="T36" fmla="*/ 22 w 125"/>
                <a:gd name="T37" fmla="*/ 15 h 89"/>
                <a:gd name="T38" fmla="*/ 63 w 125"/>
                <a:gd name="T39" fmla="*/ 36 h 89"/>
                <a:gd name="T40" fmla="*/ 67 w 125"/>
                <a:gd name="T41" fmla="*/ 31 h 89"/>
                <a:gd name="T42" fmla="*/ 26 w 125"/>
                <a:gd name="T43" fmla="*/ 8 h 89"/>
                <a:gd name="T44" fmla="*/ 24 w 125"/>
                <a:gd name="T45" fmla="*/ 0 h 89"/>
                <a:gd name="T46" fmla="*/ 71 w 125"/>
                <a:gd name="T47" fmla="*/ 27 h 89"/>
                <a:gd name="T48" fmla="*/ 72 w 125"/>
                <a:gd name="T49" fmla="*/ 26 h 89"/>
                <a:gd name="T50" fmla="*/ 84 w 125"/>
                <a:gd name="T51" fmla="*/ 14 h 89"/>
                <a:gd name="T52" fmla="*/ 87 w 125"/>
                <a:gd name="T53" fmla="*/ 12 h 89"/>
                <a:gd name="T54" fmla="*/ 89 w 125"/>
                <a:gd name="T55" fmla="*/ 12 h 89"/>
                <a:gd name="T56" fmla="*/ 92 w 125"/>
                <a:gd name="T57" fmla="*/ 12 h 89"/>
                <a:gd name="T58" fmla="*/ 95 w 125"/>
                <a:gd name="T59" fmla="*/ 14 h 89"/>
                <a:gd name="T60" fmla="*/ 123 w 125"/>
                <a:gd name="T61" fmla="*/ 36 h 89"/>
                <a:gd name="T62" fmla="*/ 124 w 125"/>
                <a:gd name="T63" fmla="*/ 38 h 89"/>
                <a:gd name="T64" fmla="*/ 125 w 125"/>
                <a:gd name="T65" fmla="*/ 40 h 89"/>
                <a:gd name="T66" fmla="*/ 125 w 125"/>
                <a:gd name="T67" fmla="*/ 44 h 89"/>
                <a:gd name="T68" fmla="*/ 124 w 125"/>
                <a:gd name="T69" fmla="*/ 47 h 89"/>
                <a:gd name="T70" fmla="*/ 117 w 125"/>
                <a:gd name="T71" fmla="*/ 60 h 89"/>
                <a:gd name="T72" fmla="*/ 115 w 125"/>
                <a:gd name="T73" fmla="*/ 64 h 89"/>
                <a:gd name="T74" fmla="*/ 112 w 125"/>
                <a:gd name="T75" fmla="*/ 68 h 89"/>
                <a:gd name="T76" fmla="*/ 111 w 125"/>
                <a:gd name="T77" fmla="*/ 72 h 89"/>
                <a:gd name="T78" fmla="*/ 103 w 125"/>
                <a:gd name="T79" fmla="*/ 86 h 89"/>
                <a:gd name="T80" fmla="*/ 101 w 125"/>
                <a:gd name="T81" fmla="*/ 87 h 89"/>
                <a:gd name="T82" fmla="*/ 99 w 125"/>
                <a:gd name="T83" fmla="*/ 88 h 89"/>
                <a:gd name="T84" fmla="*/ 96 w 125"/>
                <a:gd name="T85" fmla="*/ 89 h 89"/>
                <a:gd name="T86" fmla="*/ 93 w 125"/>
                <a:gd name="T87" fmla="*/ 89 h 89"/>
                <a:gd name="T88" fmla="*/ 59 w 125"/>
                <a:gd name="T89" fmla="*/ 79 h 89"/>
                <a:gd name="T90" fmla="*/ 56 w 125"/>
                <a:gd name="T91" fmla="*/ 76 h 89"/>
                <a:gd name="T92" fmla="*/ 55 w 125"/>
                <a:gd name="T93" fmla="*/ 74 h 89"/>
                <a:gd name="T94" fmla="*/ 53 w 125"/>
                <a:gd name="T95" fmla="*/ 70 h 89"/>
                <a:gd name="T96" fmla="*/ 57 w 125"/>
                <a:gd name="T97" fmla="*/ 54 h 89"/>
                <a:gd name="T98" fmla="*/ 57 w 125"/>
                <a:gd name="T99" fmla="*/ 51 h 89"/>
                <a:gd name="T100" fmla="*/ 51 w 125"/>
                <a:gd name="T101" fmla="*/ 54 h 89"/>
                <a:gd name="T102" fmla="*/ 47 w 125"/>
                <a:gd name="T103" fmla="*/ 40 h 89"/>
                <a:gd name="T104" fmla="*/ 34 w 125"/>
                <a:gd name="T105" fmla="*/ 44 h 89"/>
                <a:gd name="T106" fmla="*/ 30 w 125"/>
                <a:gd name="T107" fmla="*/ 31 h 89"/>
                <a:gd name="T108" fmla="*/ 16 w 125"/>
                <a:gd name="T109" fmla="*/ 35 h 89"/>
                <a:gd name="T110" fmla="*/ 12 w 125"/>
                <a:gd name="T111" fmla="*/ 22 h 89"/>
                <a:gd name="T112" fmla="*/ 6 w 125"/>
                <a:gd name="T113" fmla="*/ 24 h 89"/>
                <a:gd name="T114" fmla="*/ 0 w 125"/>
                <a:gd name="T115" fmla="*/ 4 h 89"/>
                <a:gd name="T116" fmla="*/ 24 w 125"/>
                <a:gd name="T1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" h="89">
                  <a:moveTo>
                    <a:pt x="104" y="34"/>
                  </a:moveTo>
                  <a:lnTo>
                    <a:pt x="103" y="35"/>
                  </a:lnTo>
                  <a:lnTo>
                    <a:pt x="101" y="36"/>
                  </a:lnTo>
                  <a:lnTo>
                    <a:pt x="81" y="72"/>
                  </a:lnTo>
                  <a:lnTo>
                    <a:pt x="81" y="74"/>
                  </a:lnTo>
                  <a:lnTo>
                    <a:pt x="81" y="75"/>
                  </a:lnTo>
                  <a:lnTo>
                    <a:pt x="83" y="76"/>
                  </a:lnTo>
                  <a:lnTo>
                    <a:pt x="89" y="80"/>
                  </a:lnTo>
                  <a:lnTo>
                    <a:pt x="91" y="80"/>
                  </a:lnTo>
                  <a:lnTo>
                    <a:pt x="92" y="80"/>
                  </a:lnTo>
                  <a:lnTo>
                    <a:pt x="93" y="79"/>
                  </a:lnTo>
                  <a:lnTo>
                    <a:pt x="113" y="43"/>
                  </a:lnTo>
                  <a:lnTo>
                    <a:pt x="113" y="40"/>
                  </a:lnTo>
                  <a:lnTo>
                    <a:pt x="113" y="39"/>
                  </a:lnTo>
                  <a:lnTo>
                    <a:pt x="112" y="38"/>
                  </a:lnTo>
                  <a:lnTo>
                    <a:pt x="105" y="35"/>
                  </a:lnTo>
                  <a:lnTo>
                    <a:pt x="104" y="34"/>
                  </a:lnTo>
                  <a:close/>
                  <a:moveTo>
                    <a:pt x="26" y="8"/>
                  </a:moveTo>
                  <a:lnTo>
                    <a:pt x="22" y="15"/>
                  </a:lnTo>
                  <a:lnTo>
                    <a:pt x="63" y="36"/>
                  </a:lnTo>
                  <a:lnTo>
                    <a:pt x="67" y="31"/>
                  </a:lnTo>
                  <a:lnTo>
                    <a:pt x="26" y="8"/>
                  </a:lnTo>
                  <a:close/>
                  <a:moveTo>
                    <a:pt x="24" y="0"/>
                  </a:moveTo>
                  <a:lnTo>
                    <a:pt x="71" y="27"/>
                  </a:lnTo>
                  <a:lnTo>
                    <a:pt x="72" y="26"/>
                  </a:lnTo>
                  <a:lnTo>
                    <a:pt x="84" y="14"/>
                  </a:lnTo>
                  <a:lnTo>
                    <a:pt x="87" y="12"/>
                  </a:lnTo>
                  <a:lnTo>
                    <a:pt x="89" y="12"/>
                  </a:lnTo>
                  <a:lnTo>
                    <a:pt x="92" y="12"/>
                  </a:lnTo>
                  <a:lnTo>
                    <a:pt x="95" y="14"/>
                  </a:lnTo>
                  <a:lnTo>
                    <a:pt x="123" y="36"/>
                  </a:lnTo>
                  <a:lnTo>
                    <a:pt x="124" y="38"/>
                  </a:lnTo>
                  <a:lnTo>
                    <a:pt x="125" y="40"/>
                  </a:lnTo>
                  <a:lnTo>
                    <a:pt x="125" y="44"/>
                  </a:lnTo>
                  <a:lnTo>
                    <a:pt x="124" y="47"/>
                  </a:lnTo>
                  <a:lnTo>
                    <a:pt x="117" y="60"/>
                  </a:lnTo>
                  <a:lnTo>
                    <a:pt x="115" y="64"/>
                  </a:lnTo>
                  <a:lnTo>
                    <a:pt x="112" y="68"/>
                  </a:lnTo>
                  <a:lnTo>
                    <a:pt x="111" y="72"/>
                  </a:lnTo>
                  <a:lnTo>
                    <a:pt x="103" y="86"/>
                  </a:lnTo>
                  <a:lnTo>
                    <a:pt x="101" y="87"/>
                  </a:lnTo>
                  <a:lnTo>
                    <a:pt x="99" y="88"/>
                  </a:lnTo>
                  <a:lnTo>
                    <a:pt x="96" y="89"/>
                  </a:lnTo>
                  <a:lnTo>
                    <a:pt x="93" y="89"/>
                  </a:lnTo>
                  <a:lnTo>
                    <a:pt x="59" y="79"/>
                  </a:lnTo>
                  <a:lnTo>
                    <a:pt x="56" y="76"/>
                  </a:lnTo>
                  <a:lnTo>
                    <a:pt x="55" y="74"/>
                  </a:lnTo>
                  <a:lnTo>
                    <a:pt x="53" y="70"/>
                  </a:lnTo>
                  <a:lnTo>
                    <a:pt x="57" y="54"/>
                  </a:lnTo>
                  <a:lnTo>
                    <a:pt x="57" y="51"/>
                  </a:lnTo>
                  <a:lnTo>
                    <a:pt x="51" y="54"/>
                  </a:lnTo>
                  <a:lnTo>
                    <a:pt x="47" y="40"/>
                  </a:lnTo>
                  <a:lnTo>
                    <a:pt x="34" y="44"/>
                  </a:lnTo>
                  <a:lnTo>
                    <a:pt x="30" y="31"/>
                  </a:lnTo>
                  <a:lnTo>
                    <a:pt x="16" y="35"/>
                  </a:lnTo>
                  <a:lnTo>
                    <a:pt x="12" y="22"/>
                  </a:lnTo>
                  <a:lnTo>
                    <a:pt x="6" y="24"/>
                  </a:lnTo>
                  <a:lnTo>
                    <a:pt x="0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9C09A306-BC93-4FEA-80EA-247957062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5022204"/>
              <a:ext cx="150499" cy="129638"/>
            </a:xfrm>
            <a:custGeom>
              <a:avLst/>
              <a:gdLst>
                <a:gd name="T0" fmla="*/ 39 w 101"/>
                <a:gd name="T1" fmla="*/ 30 h 87"/>
                <a:gd name="T2" fmla="*/ 39 w 101"/>
                <a:gd name="T3" fmla="*/ 50 h 87"/>
                <a:gd name="T4" fmla="*/ 19 w 101"/>
                <a:gd name="T5" fmla="*/ 50 h 87"/>
                <a:gd name="T6" fmla="*/ 51 w 101"/>
                <a:gd name="T7" fmla="*/ 74 h 87"/>
                <a:gd name="T8" fmla="*/ 83 w 101"/>
                <a:gd name="T9" fmla="*/ 50 h 87"/>
                <a:gd name="T10" fmla="*/ 64 w 101"/>
                <a:gd name="T11" fmla="*/ 50 h 87"/>
                <a:gd name="T12" fmla="*/ 64 w 101"/>
                <a:gd name="T13" fmla="*/ 30 h 87"/>
                <a:gd name="T14" fmla="*/ 39 w 101"/>
                <a:gd name="T15" fmla="*/ 30 h 87"/>
                <a:gd name="T16" fmla="*/ 21 w 101"/>
                <a:gd name="T17" fmla="*/ 5 h 87"/>
                <a:gd name="T18" fmla="*/ 16 w 101"/>
                <a:gd name="T19" fmla="*/ 12 h 87"/>
                <a:gd name="T20" fmla="*/ 87 w 101"/>
                <a:gd name="T21" fmla="*/ 12 h 87"/>
                <a:gd name="T22" fmla="*/ 80 w 101"/>
                <a:gd name="T23" fmla="*/ 5 h 87"/>
                <a:gd name="T24" fmla="*/ 21 w 101"/>
                <a:gd name="T25" fmla="*/ 5 h 87"/>
                <a:gd name="T26" fmla="*/ 19 w 101"/>
                <a:gd name="T27" fmla="*/ 0 h 87"/>
                <a:gd name="T28" fmla="*/ 83 w 101"/>
                <a:gd name="T29" fmla="*/ 0 h 87"/>
                <a:gd name="T30" fmla="*/ 101 w 101"/>
                <a:gd name="T31" fmla="*/ 18 h 87"/>
                <a:gd name="T32" fmla="*/ 101 w 101"/>
                <a:gd name="T33" fmla="*/ 85 h 87"/>
                <a:gd name="T34" fmla="*/ 100 w 101"/>
                <a:gd name="T35" fmla="*/ 86 h 87"/>
                <a:gd name="T36" fmla="*/ 99 w 101"/>
                <a:gd name="T37" fmla="*/ 87 h 87"/>
                <a:gd name="T38" fmla="*/ 4 w 101"/>
                <a:gd name="T39" fmla="*/ 87 h 87"/>
                <a:gd name="T40" fmla="*/ 1 w 101"/>
                <a:gd name="T41" fmla="*/ 86 h 87"/>
                <a:gd name="T42" fmla="*/ 0 w 101"/>
                <a:gd name="T43" fmla="*/ 85 h 87"/>
                <a:gd name="T44" fmla="*/ 0 w 101"/>
                <a:gd name="T45" fmla="*/ 18 h 87"/>
                <a:gd name="T46" fmla="*/ 19 w 101"/>
                <a:gd name="T4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87">
                  <a:moveTo>
                    <a:pt x="39" y="30"/>
                  </a:moveTo>
                  <a:lnTo>
                    <a:pt x="39" y="50"/>
                  </a:lnTo>
                  <a:lnTo>
                    <a:pt x="19" y="50"/>
                  </a:lnTo>
                  <a:lnTo>
                    <a:pt x="51" y="74"/>
                  </a:lnTo>
                  <a:lnTo>
                    <a:pt x="83" y="50"/>
                  </a:lnTo>
                  <a:lnTo>
                    <a:pt x="64" y="50"/>
                  </a:lnTo>
                  <a:lnTo>
                    <a:pt x="64" y="30"/>
                  </a:lnTo>
                  <a:lnTo>
                    <a:pt x="39" y="30"/>
                  </a:lnTo>
                  <a:close/>
                  <a:moveTo>
                    <a:pt x="21" y="5"/>
                  </a:moveTo>
                  <a:lnTo>
                    <a:pt x="16" y="12"/>
                  </a:lnTo>
                  <a:lnTo>
                    <a:pt x="87" y="12"/>
                  </a:lnTo>
                  <a:lnTo>
                    <a:pt x="80" y="5"/>
                  </a:lnTo>
                  <a:lnTo>
                    <a:pt x="21" y="5"/>
                  </a:lnTo>
                  <a:close/>
                  <a:moveTo>
                    <a:pt x="19" y="0"/>
                  </a:moveTo>
                  <a:lnTo>
                    <a:pt x="83" y="0"/>
                  </a:lnTo>
                  <a:lnTo>
                    <a:pt x="101" y="18"/>
                  </a:lnTo>
                  <a:lnTo>
                    <a:pt x="101" y="85"/>
                  </a:lnTo>
                  <a:lnTo>
                    <a:pt x="100" y="86"/>
                  </a:lnTo>
                  <a:lnTo>
                    <a:pt x="99" y="87"/>
                  </a:lnTo>
                  <a:lnTo>
                    <a:pt x="4" y="87"/>
                  </a:lnTo>
                  <a:lnTo>
                    <a:pt x="1" y="86"/>
                  </a:lnTo>
                  <a:lnTo>
                    <a:pt x="0" y="85"/>
                  </a:lnTo>
                  <a:lnTo>
                    <a:pt x="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6491C98-BAFB-4CAD-A30C-51F214DA9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910" y="3566382"/>
              <a:ext cx="126658" cy="168381"/>
            </a:xfrm>
            <a:custGeom>
              <a:avLst/>
              <a:gdLst>
                <a:gd name="T0" fmla="*/ 64 w 85"/>
                <a:gd name="T1" fmla="*/ 46 h 113"/>
                <a:gd name="T2" fmla="*/ 64 w 85"/>
                <a:gd name="T3" fmla="*/ 53 h 113"/>
                <a:gd name="T4" fmla="*/ 61 w 85"/>
                <a:gd name="T5" fmla="*/ 72 h 113"/>
                <a:gd name="T6" fmla="*/ 52 w 85"/>
                <a:gd name="T7" fmla="*/ 86 h 113"/>
                <a:gd name="T8" fmla="*/ 39 w 85"/>
                <a:gd name="T9" fmla="*/ 98 h 113"/>
                <a:gd name="T10" fmla="*/ 43 w 85"/>
                <a:gd name="T11" fmla="*/ 98 h 113"/>
                <a:gd name="T12" fmla="*/ 48 w 85"/>
                <a:gd name="T13" fmla="*/ 98 h 113"/>
                <a:gd name="T14" fmla="*/ 53 w 85"/>
                <a:gd name="T15" fmla="*/ 97 h 113"/>
                <a:gd name="T16" fmla="*/ 57 w 85"/>
                <a:gd name="T17" fmla="*/ 94 h 113"/>
                <a:gd name="T18" fmla="*/ 63 w 85"/>
                <a:gd name="T19" fmla="*/ 90 h 113"/>
                <a:gd name="T20" fmla="*/ 65 w 85"/>
                <a:gd name="T21" fmla="*/ 86 h 113"/>
                <a:gd name="T22" fmla="*/ 68 w 85"/>
                <a:gd name="T23" fmla="*/ 81 h 113"/>
                <a:gd name="T24" fmla="*/ 71 w 85"/>
                <a:gd name="T25" fmla="*/ 77 h 113"/>
                <a:gd name="T26" fmla="*/ 71 w 85"/>
                <a:gd name="T27" fmla="*/ 70 h 113"/>
                <a:gd name="T28" fmla="*/ 71 w 85"/>
                <a:gd name="T29" fmla="*/ 70 h 113"/>
                <a:gd name="T30" fmla="*/ 71 w 85"/>
                <a:gd name="T31" fmla="*/ 70 h 113"/>
                <a:gd name="T32" fmla="*/ 71 w 85"/>
                <a:gd name="T33" fmla="*/ 70 h 113"/>
                <a:gd name="T34" fmla="*/ 71 w 85"/>
                <a:gd name="T35" fmla="*/ 69 h 113"/>
                <a:gd name="T36" fmla="*/ 71 w 85"/>
                <a:gd name="T37" fmla="*/ 69 h 113"/>
                <a:gd name="T38" fmla="*/ 71 w 85"/>
                <a:gd name="T39" fmla="*/ 69 h 113"/>
                <a:gd name="T40" fmla="*/ 69 w 85"/>
                <a:gd name="T41" fmla="*/ 58 h 113"/>
                <a:gd name="T42" fmla="*/ 64 w 85"/>
                <a:gd name="T43" fmla="*/ 46 h 113"/>
                <a:gd name="T44" fmla="*/ 43 w 85"/>
                <a:gd name="T45" fmla="*/ 0 h 113"/>
                <a:gd name="T46" fmla="*/ 44 w 85"/>
                <a:gd name="T47" fmla="*/ 1 h 113"/>
                <a:gd name="T48" fmla="*/ 51 w 85"/>
                <a:gd name="T49" fmla="*/ 6 h 113"/>
                <a:gd name="T50" fmla="*/ 59 w 85"/>
                <a:gd name="T51" fmla="*/ 16 h 113"/>
                <a:gd name="T52" fmla="*/ 68 w 85"/>
                <a:gd name="T53" fmla="*/ 26 h 113"/>
                <a:gd name="T54" fmla="*/ 76 w 85"/>
                <a:gd name="T55" fmla="*/ 40 h 113"/>
                <a:gd name="T56" fmla="*/ 83 w 85"/>
                <a:gd name="T57" fmla="*/ 54 h 113"/>
                <a:gd name="T58" fmla="*/ 85 w 85"/>
                <a:gd name="T59" fmla="*/ 69 h 113"/>
                <a:gd name="T60" fmla="*/ 85 w 85"/>
                <a:gd name="T61" fmla="*/ 69 h 113"/>
                <a:gd name="T62" fmla="*/ 85 w 85"/>
                <a:gd name="T63" fmla="*/ 69 h 113"/>
                <a:gd name="T64" fmla="*/ 85 w 85"/>
                <a:gd name="T65" fmla="*/ 70 h 113"/>
                <a:gd name="T66" fmla="*/ 85 w 85"/>
                <a:gd name="T67" fmla="*/ 72 h 113"/>
                <a:gd name="T68" fmla="*/ 85 w 85"/>
                <a:gd name="T69" fmla="*/ 72 h 113"/>
                <a:gd name="T70" fmla="*/ 81 w 85"/>
                <a:gd name="T71" fmla="*/ 88 h 113"/>
                <a:gd name="T72" fmla="*/ 72 w 85"/>
                <a:gd name="T73" fmla="*/ 101 h 113"/>
                <a:gd name="T74" fmla="*/ 59 w 85"/>
                <a:gd name="T75" fmla="*/ 109 h 113"/>
                <a:gd name="T76" fmla="*/ 43 w 85"/>
                <a:gd name="T77" fmla="*/ 113 h 113"/>
                <a:gd name="T78" fmla="*/ 25 w 85"/>
                <a:gd name="T79" fmla="*/ 109 h 113"/>
                <a:gd name="T80" fmla="*/ 12 w 85"/>
                <a:gd name="T81" fmla="*/ 101 h 113"/>
                <a:gd name="T82" fmla="*/ 3 w 85"/>
                <a:gd name="T83" fmla="*/ 88 h 113"/>
                <a:gd name="T84" fmla="*/ 0 w 85"/>
                <a:gd name="T85" fmla="*/ 72 h 113"/>
                <a:gd name="T86" fmla="*/ 0 w 85"/>
                <a:gd name="T87" fmla="*/ 72 h 113"/>
                <a:gd name="T88" fmla="*/ 0 w 85"/>
                <a:gd name="T89" fmla="*/ 70 h 113"/>
                <a:gd name="T90" fmla="*/ 0 w 85"/>
                <a:gd name="T91" fmla="*/ 69 h 113"/>
                <a:gd name="T92" fmla="*/ 0 w 85"/>
                <a:gd name="T93" fmla="*/ 69 h 113"/>
                <a:gd name="T94" fmla="*/ 0 w 85"/>
                <a:gd name="T95" fmla="*/ 69 h 113"/>
                <a:gd name="T96" fmla="*/ 3 w 85"/>
                <a:gd name="T97" fmla="*/ 54 h 113"/>
                <a:gd name="T98" fmla="*/ 8 w 85"/>
                <a:gd name="T99" fmla="*/ 40 h 113"/>
                <a:gd name="T100" fmla="*/ 17 w 85"/>
                <a:gd name="T101" fmla="*/ 26 h 113"/>
                <a:gd name="T102" fmla="*/ 25 w 85"/>
                <a:gd name="T103" fmla="*/ 16 h 113"/>
                <a:gd name="T104" fmla="*/ 35 w 85"/>
                <a:gd name="T105" fmla="*/ 6 h 113"/>
                <a:gd name="T106" fmla="*/ 40 w 85"/>
                <a:gd name="T107" fmla="*/ 1 h 113"/>
                <a:gd name="T108" fmla="*/ 43 w 85"/>
                <a:gd name="T10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13">
                  <a:moveTo>
                    <a:pt x="64" y="46"/>
                  </a:moveTo>
                  <a:lnTo>
                    <a:pt x="64" y="53"/>
                  </a:lnTo>
                  <a:lnTo>
                    <a:pt x="61" y="72"/>
                  </a:lnTo>
                  <a:lnTo>
                    <a:pt x="52" y="86"/>
                  </a:lnTo>
                  <a:lnTo>
                    <a:pt x="39" y="98"/>
                  </a:lnTo>
                  <a:lnTo>
                    <a:pt x="43" y="98"/>
                  </a:lnTo>
                  <a:lnTo>
                    <a:pt x="48" y="98"/>
                  </a:lnTo>
                  <a:lnTo>
                    <a:pt x="53" y="97"/>
                  </a:lnTo>
                  <a:lnTo>
                    <a:pt x="57" y="94"/>
                  </a:lnTo>
                  <a:lnTo>
                    <a:pt x="63" y="90"/>
                  </a:lnTo>
                  <a:lnTo>
                    <a:pt x="65" y="86"/>
                  </a:lnTo>
                  <a:lnTo>
                    <a:pt x="68" y="81"/>
                  </a:lnTo>
                  <a:lnTo>
                    <a:pt x="71" y="77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69" y="58"/>
                  </a:lnTo>
                  <a:lnTo>
                    <a:pt x="64" y="46"/>
                  </a:lnTo>
                  <a:close/>
                  <a:moveTo>
                    <a:pt x="43" y="0"/>
                  </a:moveTo>
                  <a:lnTo>
                    <a:pt x="44" y="1"/>
                  </a:lnTo>
                  <a:lnTo>
                    <a:pt x="51" y="6"/>
                  </a:lnTo>
                  <a:lnTo>
                    <a:pt x="59" y="16"/>
                  </a:lnTo>
                  <a:lnTo>
                    <a:pt x="68" y="26"/>
                  </a:lnTo>
                  <a:lnTo>
                    <a:pt x="76" y="40"/>
                  </a:lnTo>
                  <a:lnTo>
                    <a:pt x="83" y="54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0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1" y="88"/>
                  </a:lnTo>
                  <a:lnTo>
                    <a:pt x="72" y="101"/>
                  </a:lnTo>
                  <a:lnTo>
                    <a:pt x="59" y="109"/>
                  </a:lnTo>
                  <a:lnTo>
                    <a:pt x="43" y="113"/>
                  </a:lnTo>
                  <a:lnTo>
                    <a:pt x="25" y="109"/>
                  </a:lnTo>
                  <a:lnTo>
                    <a:pt x="12" y="101"/>
                  </a:lnTo>
                  <a:lnTo>
                    <a:pt x="3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3" y="54"/>
                  </a:lnTo>
                  <a:lnTo>
                    <a:pt x="8" y="40"/>
                  </a:lnTo>
                  <a:lnTo>
                    <a:pt x="17" y="26"/>
                  </a:lnTo>
                  <a:lnTo>
                    <a:pt x="25" y="16"/>
                  </a:lnTo>
                  <a:lnTo>
                    <a:pt x="35" y="6"/>
                  </a:lnTo>
                  <a:lnTo>
                    <a:pt x="40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88BBD2AD-8B6D-416B-B288-94D0F21F5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762" y="3445684"/>
              <a:ext cx="187752" cy="180302"/>
            </a:xfrm>
            <a:custGeom>
              <a:avLst/>
              <a:gdLst>
                <a:gd name="T0" fmla="*/ 13 w 126"/>
                <a:gd name="T1" fmla="*/ 59 h 121"/>
                <a:gd name="T2" fmla="*/ 42 w 126"/>
                <a:gd name="T3" fmla="*/ 101 h 121"/>
                <a:gd name="T4" fmla="*/ 53 w 126"/>
                <a:gd name="T5" fmla="*/ 67 h 121"/>
                <a:gd name="T6" fmla="*/ 13 w 126"/>
                <a:gd name="T7" fmla="*/ 59 h 121"/>
                <a:gd name="T8" fmla="*/ 72 w 126"/>
                <a:gd name="T9" fmla="*/ 55 h 121"/>
                <a:gd name="T10" fmla="*/ 70 w 126"/>
                <a:gd name="T11" fmla="*/ 71 h 121"/>
                <a:gd name="T12" fmla="*/ 54 w 126"/>
                <a:gd name="T13" fmla="*/ 67 h 121"/>
                <a:gd name="T14" fmla="*/ 53 w 126"/>
                <a:gd name="T15" fmla="*/ 103 h 121"/>
                <a:gd name="T16" fmla="*/ 105 w 126"/>
                <a:gd name="T17" fmla="*/ 66 h 121"/>
                <a:gd name="T18" fmla="*/ 72 w 126"/>
                <a:gd name="T19" fmla="*/ 55 h 121"/>
                <a:gd name="T20" fmla="*/ 74 w 126"/>
                <a:gd name="T21" fmla="*/ 17 h 121"/>
                <a:gd name="T22" fmla="*/ 17 w 126"/>
                <a:gd name="T23" fmla="*/ 55 h 121"/>
                <a:gd name="T24" fmla="*/ 60 w 126"/>
                <a:gd name="T25" fmla="*/ 58 h 121"/>
                <a:gd name="T26" fmla="*/ 74 w 126"/>
                <a:gd name="T27" fmla="*/ 17 h 121"/>
                <a:gd name="T28" fmla="*/ 78 w 126"/>
                <a:gd name="T29" fmla="*/ 14 h 121"/>
                <a:gd name="T30" fmla="*/ 72 w 126"/>
                <a:gd name="T31" fmla="*/ 54 h 121"/>
                <a:gd name="T32" fmla="*/ 107 w 126"/>
                <a:gd name="T33" fmla="*/ 57 h 121"/>
                <a:gd name="T34" fmla="*/ 78 w 126"/>
                <a:gd name="T35" fmla="*/ 14 h 121"/>
                <a:gd name="T36" fmla="*/ 81 w 126"/>
                <a:gd name="T37" fmla="*/ 0 h 121"/>
                <a:gd name="T38" fmla="*/ 83 w 126"/>
                <a:gd name="T39" fmla="*/ 1 h 121"/>
                <a:gd name="T40" fmla="*/ 86 w 126"/>
                <a:gd name="T41" fmla="*/ 4 h 121"/>
                <a:gd name="T42" fmla="*/ 123 w 126"/>
                <a:gd name="T43" fmla="*/ 57 h 121"/>
                <a:gd name="T44" fmla="*/ 126 w 126"/>
                <a:gd name="T45" fmla="*/ 61 h 121"/>
                <a:gd name="T46" fmla="*/ 126 w 126"/>
                <a:gd name="T47" fmla="*/ 65 h 121"/>
                <a:gd name="T48" fmla="*/ 125 w 126"/>
                <a:gd name="T49" fmla="*/ 69 h 121"/>
                <a:gd name="T50" fmla="*/ 122 w 126"/>
                <a:gd name="T51" fmla="*/ 71 h 121"/>
                <a:gd name="T52" fmla="*/ 52 w 126"/>
                <a:gd name="T53" fmla="*/ 119 h 121"/>
                <a:gd name="T54" fmla="*/ 48 w 126"/>
                <a:gd name="T55" fmla="*/ 121 h 121"/>
                <a:gd name="T56" fmla="*/ 45 w 126"/>
                <a:gd name="T57" fmla="*/ 121 h 121"/>
                <a:gd name="T58" fmla="*/ 41 w 126"/>
                <a:gd name="T59" fmla="*/ 119 h 121"/>
                <a:gd name="T60" fmla="*/ 38 w 126"/>
                <a:gd name="T61" fmla="*/ 117 h 121"/>
                <a:gd name="T62" fmla="*/ 1 w 126"/>
                <a:gd name="T63" fmla="*/ 63 h 121"/>
                <a:gd name="T64" fmla="*/ 0 w 126"/>
                <a:gd name="T65" fmla="*/ 59 h 121"/>
                <a:gd name="T66" fmla="*/ 0 w 126"/>
                <a:gd name="T67" fmla="*/ 57 h 121"/>
                <a:gd name="T68" fmla="*/ 1 w 126"/>
                <a:gd name="T69" fmla="*/ 53 h 121"/>
                <a:gd name="T70" fmla="*/ 4 w 126"/>
                <a:gd name="T71" fmla="*/ 50 h 121"/>
                <a:gd name="T72" fmla="*/ 73 w 126"/>
                <a:gd name="T73" fmla="*/ 1 h 121"/>
                <a:gd name="T74" fmla="*/ 77 w 126"/>
                <a:gd name="T75" fmla="*/ 0 h 121"/>
                <a:gd name="T76" fmla="*/ 81 w 126"/>
                <a:gd name="T7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" h="121">
                  <a:moveTo>
                    <a:pt x="13" y="59"/>
                  </a:moveTo>
                  <a:lnTo>
                    <a:pt x="42" y="101"/>
                  </a:lnTo>
                  <a:lnTo>
                    <a:pt x="53" y="67"/>
                  </a:lnTo>
                  <a:lnTo>
                    <a:pt x="13" y="59"/>
                  </a:lnTo>
                  <a:close/>
                  <a:moveTo>
                    <a:pt x="72" y="55"/>
                  </a:moveTo>
                  <a:lnTo>
                    <a:pt x="70" y="71"/>
                  </a:lnTo>
                  <a:lnTo>
                    <a:pt x="54" y="67"/>
                  </a:lnTo>
                  <a:lnTo>
                    <a:pt x="53" y="103"/>
                  </a:lnTo>
                  <a:lnTo>
                    <a:pt x="105" y="66"/>
                  </a:lnTo>
                  <a:lnTo>
                    <a:pt x="72" y="55"/>
                  </a:lnTo>
                  <a:close/>
                  <a:moveTo>
                    <a:pt x="74" y="17"/>
                  </a:moveTo>
                  <a:lnTo>
                    <a:pt x="17" y="55"/>
                  </a:lnTo>
                  <a:lnTo>
                    <a:pt x="60" y="58"/>
                  </a:lnTo>
                  <a:lnTo>
                    <a:pt x="74" y="17"/>
                  </a:lnTo>
                  <a:close/>
                  <a:moveTo>
                    <a:pt x="78" y="14"/>
                  </a:moveTo>
                  <a:lnTo>
                    <a:pt x="72" y="54"/>
                  </a:lnTo>
                  <a:lnTo>
                    <a:pt x="107" y="57"/>
                  </a:lnTo>
                  <a:lnTo>
                    <a:pt x="78" y="14"/>
                  </a:lnTo>
                  <a:close/>
                  <a:moveTo>
                    <a:pt x="81" y="0"/>
                  </a:moveTo>
                  <a:lnTo>
                    <a:pt x="83" y="1"/>
                  </a:lnTo>
                  <a:lnTo>
                    <a:pt x="86" y="4"/>
                  </a:lnTo>
                  <a:lnTo>
                    <a:pt x="123" y="57"/>
                  </a:lnTo>
                  <a:lnTo>
                    <a:pt x="126" y="61"/>
                  </a:lnTo>
                  <a:lnTo>
                    <a:pt x="126" y="65"/>
                  </a:lnTo>
                  <a:lnTo>
                    <a:pt x="125" y="69"/>
                  </a:lnTo>
                  <a:lnTo>
                    <a:pt x="122" y="71"/>
                  </a:lnTo>
                  <a:lnTo>
                    <a:pt x="52" y="119"/>
                  </a:lnTo>
                  <a:lnTo>
                    <a:pt x="48" y="121"/>
                  </a:lnTo>
                  <a:lnTo>
                    <a:pt x="45" y="121"/>
                  </a:lnTo>
                  <a:lnTo>
                    <a:pt x="41" y="119"/>
                  </a:lnTo>
                  <a:lnTo>
                    <a:pt x="38" y="117"/>
                  </a:lnTo>
                  <a:lnTo>
                    <a:pt x="1" y="63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3"/>
                  </a:lnTo>
                  <a:lnTo>
                    <a:pt x="4" y="50"/>
                  </a:lnTo>
                  <a:lnTo>
                    <a:pt x="73" y="1"/>
                  </a:lnTo>
                  <a:lnTo>
                    <a:pt x="77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13FCE29F-B7DD-4990-AC4C-C938DC9D35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3335417"/>
              <a:ext cx="150499" cy="149009"/>
            </a:xfrm>
            <a:custGeom>
              <a:avLst/>
              <a:gdLst>
                <a:gd name="T0" fmla="*/ 57 w 101"/>
                <a:gd name="T1" fmla="*/ 35 h 100"/>
                <a:gd name="T2" fmla="*/ 79 w 101"/>
                <a:gd name="T3" fmla="*/ 51 h 100"/>
                <a:gd name="T4" fmla="*/ 57 w 101"/>
                <a:gd name="T5" fmla="*/ 66 h 100"/>
                <a:gd name="T6" fmla="*/ 57 w 101"/>
                <a:gd name="T7" fmla="*/ 35 h 100"/>
                <a:gd name="T8" fmla="*/ 32 w 101"/>
                <a:gd name="T9" fmla="*/ 35 h 100"/>
                <a:gd name="T10" fmla="*/ 53 w 101"/>
                <a:gd name="T11" fmla="*/ 51 h 100"/>
                <a:gd name="T12" fmla="*/ 32 w 101"/>
                <a:gd name="T13" fmla="*/ 66 h 100"/>
                <a:gd name="T14" fmla="*/ 32 w 101"/>
                <a:gd name="T15" fmla="*/ 35 h 100"/>
                <a:gd name="T16" fmla="*/ 51 w 101"/>
                <a:gd name="T17" fmla="*/ 10 h 100"/>
                <a:gd name="T18" fmla="*/ 35 w 101"/>
                <a:gd name="T19" fmla="*/ 12 h 100"/>
                <a:gd name="T20" fmla="*/ 21 w 101"/>
                <a:gd name="T21" fmla="*/ 22 h 100"/>
                <a:gd name="T22" fmla="*/ 13 w 101"/>
                <a:gd name="T23" fmla="*/ 35 h 100"/>
                <a:gd name="T24" fmla="*/ 9 w 101"/>
                <a:gd name="T25" fmla="*/ 51 h 100"/>
                <a:gd name="T26" fmla="*/ 13 w 101"/>
                <a:gd name="T27" fmla="*/ 66 h 100"/>
                <a:gd name="T28" fmla="*/ 21 w 101"/>
                <a:gd name="T29" fmla="*/ 79 h 100"/>
                <a:gd name="T30" fmla="*/ 35 w 101"/>
                <a:gd name="T31" fmla="*/ 88 h 100"/>
                <a:gd name="T32" fmla="*/ 51 w 101"/>
                <a:gd name="T33" fmla="*/ 91 h 100"/>
                <a:gd name="T34" fmla="*/ 67 w 101"/>
                <a:gd name="T35" fmla="*/ 88 h 100"/>
                <a:gd name="T36" fmla="*/ 80 w 101"/>
                <a:gd name="T37" fmla="*/ 79 h 100"/>
                <a:gd name="T38" fmla="*/ 88 w 101"/>
                <a:gd name="T39" fmla="*/ 66 h 100"/>
                <a:gd name="T40" fmla="*/ 92 w 101"/>
                <a:gd name="T41" fmla="*/ 51 h 100"/>
                <a:gd name="T42" fmla="*/ 88 w 101"/>
                <a:gd name="T43" fmla="*/ 35 h 100"/>
                <a:gd name="T44" fmla="*/ 80 w 101"/>
                <a:gd name="T45" fmla="*/ 22 h 100"/>
                <a:gd name="T46" fmla="*/ 67 w 101"/>
                <a:gd name="T47" fmla="*/ 12 h 100"/>
                <a:gd name="T48" fmla="*/ 51 w 101"/>
                <a:gd name="T49" fmla="*/ 10 h 100"/>
                <a:gd name="T50" fmla="*/ 51 w 101"/>
                <a:gd name="T51" fmla="*/ 0 h 100"/>
                <a:gd name="T52" fmla="*/ 71 w 101"/>
                <a:gd name="T53" fmla="*/ 4 h 100"/>
                <a:gd name="T54" fmla="*/ 87 w 101"/>
                <a:gd name="T55" fmla="*/ 15 h 100"/>
                <a:gd name="T56" fmla="*/ 97 w 101"/>
                <a:gd name="T57" fmla="*/ 31 h 100"/>
                <a:gd name="T58" fmla="*/ 101 w 101"/>
                <a:gd name="T59" fmla="*/ 51 h 100"/>
                <a:gd name="T60" fmla="*/ 97 w 101"/>
                <a:gd name="T61" fmla="*/ 70 h 100"/>
                <a:gd name="T62" fmla="*/ 87 w 101"/>
                <a:gd name="T63" fmla="*/ 86 h 100"/>
                <a:gd name="T64" fmla="*/ 71 w 101"/>
                <a:gd name="T65" fmla="*/ 96 h 100"/>
                <a:gd name="T66" fmla="*/ 51 w 101"/>
                <a:gd name="T67" fmla="*/ 100 h 100"/>
                <a:gd name="T68" fmla="*/ 31 w 101"/>
                <a:gd name="T69" fmla="*/ 96 h 100"/>
                <a:gd name="T70" fmla="*/ 15 w 101"/>
                <a:gd name="T71" fmla="*/ 86 h 100"/>
                <a:gd name="T72" fmla="*/ 4 w 101"/>
                <a:gd name="T73" fmla="*/ 70 h 100"/>
                <a:gd name="T74" fmla="*/ 0 w 101"/>
                <a:gd name="T75" fmla="*/ 51 h 100"/>
                <a:gd name="T76" fmla="*/ 4 w 101"/>
                <a:gd name="T77" fmla="*/ 31 h 100"/>
                <a:gd name="T78" fmla="*/ 15 w 101"/>
                <a:gd name="T79" fmla="*/ 15 h 100"/>
                <a:gd name="T80" fmla="*/ 31 w 101"/>
                <a:gd name="T81" fmla="*/ 4 h 100"/>
                <a:gd name="T82" fmla="*/ 51 w 101"/>
                <a:gd name="T8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0">
                  <a:moveTo>
                    <a:pt x="57" y="35"/>
                  </a:moveTo>
                  <a:lnTo>
                    <a:pt x="79" y="51"/>
                  </a:lnTo>
                  <a:lnTo>
                    <a:pt x="57" y="66"/>
                  </a:lnTo>
                  <a:lnTo>
                    <a:pt x="57" y="35"/>
                  </a:lnTo>
                  <a:close/>
                  <a:moveTo>
                    <a:pt x="32" y="35"/>
                  </a:moveTo>
                  <a:lnTo>
                    <a:pt x="53" y="51"/>
                  </a:lnTo>
                  <a:lnTo>
                    <a:pt x="32" y="66"/>
                  </a:lnTo>
                  <a:lnTo>
                    <a:pt x="32" y="35"/>
                  </a:lnTo>
                  <a:close/>
                  <a:moveTo>
                    <a:pt x="51" y="10"/>
                  </a:moveTo>
                  <a:lnTo>
                    <a:pt x="35" y="12"/>
                  </a:lnTo>
                  <a:lnTo>
                    <a:pt x="21" y="22"/>
                  </a:lnTo>
                  <a:lnTo>
                    <a:pt x="13" y="35"/>
                  </a:lnTo>
                  <a:lnTo>
                    <a:pt x="9" y="51"/>
                  </a:lnTo>
                  <a:lnTo>
                    <a:pt x="13" y="66"/>
                  </a:lnTo>
                  <a:lnTo>
                    <a:pt x="21" y="79"/>
                  </a:lnTo>
                  <a:lnTo>
                    <a:pt x="35" y="88"/>
                  </a:lnTo>
                  <a:lnTo>
                    <a:pt x="51" y="91"/>
                  </a:lnTo>
                  <a:lnTo>
                    <a:pt x="67" y="88"/>
                  </a:lnTo>
                  <a:lnTo>
                    <a:pt x="80" y="79"/>
                  </a:lnTo>
                  <a:lnTo>
                    <a:pt x="88" y="66"/>
                  </a:lnTo>
                  <a:lnTo>
                    <a:pt x="92" y="51"/>
                  </a:lnTo>
                  <a:lnTo>
                    <a:pt x="88" y="35"/>
                  </a:lnTo>
                  <a:lnTo>
                    <a:pt x="80" y="22"/>
                  </a:lnTo>
                  <a:lnTo>
                    <a:pt x="67" y="12"/>
                  </a:lnTo>
                  <a:lnTo>
                    <a:pt x="51" y="10"/>
                  </a:lnTo>
                  <a:close/>
                  <a:moveTo>
                    <a:pt x="51" y="0"/>
                  </a:moveTo>
                  <a:lnTo>
                    <a:pt x="71" y="4"/>
                  </a:lnTo>
                  <a:lnTo>
                    <a:pt x="87" y="15"/>
                  </a:lnTo>
                  <a:lnTo>
                    <a:pt x="97" y="31"/>
                  </a:lnTo>
                  <a:lnTo>
                    <a:pt x="101" y="51"/>
                  </a:lnTo>
                  <a:lnTo>
                    <a:pt x="97" y="70"/>
                  </a:lnTo>
                  <a:lnTo>
                    <a:pt x="87" y="86"/>
                  </a:lnTo>
                  <a:lnTo>
                    <a:pt x="71" y="96"/>
                  </a:lnTo>
                  <a:lnTo>
                    <a:pt x="51" y="100"/>
                  </a:lnTo>
                  <a:lnTo>
                    <a:pt x="31" y="96"/>
                  </a:lnTo>
                  <a:lnTo>
                    <a:pt x="15" y="86"/>
                  </a:lnTo>
                  <a:lnTo>
                    <a:pt x="4" y="70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5" y="15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4A8C8654-2969-41A1-AFBF-DF1F31F34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841" y="3655787"/>
              <a:ext cx="116227" cy="134109"/>
            </a:xfrm>
            <a:custGeom>
              <a:avLst/>
              <a:gdLst>
                <a:gd name="T0" fmla="*/ 50 w 78"/>
                <a:gd name="T1" fmla="*/ 12 h 90"/>
                <a:gd name="T2" fmla="*/ 50 w 78"/>
                <a:gd name="T3" fmla="*/ 28 h 90"/>
                <a:gd name="T4" fmla="*/ 66 w 78"/>
                <a:gd name="T5" fmla="*/ 28 h 90"/>
                <a:gd name="T6" fmla="*/ 66 w 78"/>
                <a:gd name="T7" fmla="*/ 28 h 90"/>
                <a:gd name="T8" fmla="*/ 65 w 78"/>
                <a:gd name="T9" fmla="*/ 25 h 90"/>
                <a:gd name="T10" fmla="*/ 64 w 78"/>
                <a:gd name="T11" fmla="*/ 24 h 90"/>
                <a:gd name="T12" fmla="*/ 53 w 78"/>
                <a:gd name="T13" fmla="*/ 14 h 90"/>
                <a:gd name="T14" fmla="*/ 53 w 78"/>
                <a:gd name="T15" fmla="*/ 13 h 90"/>
                <a:gd name="T16" fmla="*/ 50 w 78"/>
                <a:gd name="T17" fmla="*/ 12 h 90"/>
                <a:gd name="T18" fmla="*/ 50 w 78"/>
                <a:gd name="T19" fmla="*/ 12 h 90"/>
                <a:gd name="T20" fmla="*/ 10 w 78"/>
                <a:gd name="T21" fmla="*/ 12 h 90"/>
                <a:gd name="T22" fmla="*/ 10 w 78"/>
                <a:gd name="T23" fmla="*/ 78 h 90"/>
                <a:gd name="T24" fmla="*/ 66 w 78"/>
                <a:gd name="T25" fmla="*/ 78 h 90"/>
                <a:gd name="T26" fmla="*/ 66 w 78"/>
                <a:gd name="T27" fmla="*/ 33 h 90"/>
                <a:gd name="T28" fmla="*/ 44 w 78"/>
                <a:gd name="T29" fmla="*/ 33 h 90"/>
                <a:gd name="T30" fmla="*/ 44 w 78"/>
                <a:gd name="T31" fmla="*/ 12 h 90"/>
                <a:gd name="T32" fmla="*/ 10 w 78"/>
                <a:gd name="T33" fmla="*/ 12 h 90"/>
                <a:gd name="T34" fmla="*/ 8 w 78"/>
                <a:gd name="T35" fmla="*/ 0 h 90"/>
                <a:gd name="T36" fmla="*/ 48 w 78"/>
                <a:gd name="T37" fmla="*/ 0 h 90"/>
                <a:gd name="T38" fmla="*/ 50 w 78"/>
                <a:gd name="T39" fmla="*/ 0 h 90"/>
                <a:gd name="T40" fmla="*/ 54 w 78"/>
                <a:gd name="T41" fmla="*/ 1 h 90"/>
                <a:gd name="T42" fmla="*/ 58 w 78"/>
                <a:gd name="T43" fmla="*/ 4 h 90"/>
                <a:gd name="T44" fmla="*/ 61 w 78"/>
                <a:gd name="T45" fmla="*/ 6 h 90"/>
                <a:gd name="T46" fmla="*/ 72 w 78"/>
                <a:gd name="T47" fmla="*/ 16 h 90"/>
                <a:gd name="T48" fmla="*/ 74 w 78"/>
                <a:gd name="T49" fmla="*/ 20 h 90"/>
                <a:gd name="T50" fmla="*/ 76 w 78"/>
                <a:gd name="T51" fmla="*/ 24 h 90"/>
                <a:gd name="T52" fmla="*/ 77 w 78"/>
                <a:gd name="T53" fmla="*/ 28 h 90"/>
                <a:gd name="T54" fmla="*/ 78 w 78"/>
                <a:gd name="T55" fmla="*/ 30 h 90"/>
                <a:gd name="T56" fmla="*/ 78 w 78"/>
                <a:gd name="T57" fmla="*/ 81 h 90"/>
                <a:gd name="T58" fmla="*/ 77 w 78"/>
                <a:gd name="T59" fmla="*/ 85 h 90"/>
                <a:gd name="T60" fmla="*/ 76 w 78"/>
                <a:gd name="T61" fmla="*/ 87 h 90"/>
                <a:gd name="T62" fmla="*/ 73 w 78"/>
                <a:gd name="T63" fmla="*/ 89 h 90"/>
                <a:gd name="T64" fmla="*/ 69 w 78"/>
                <a:gd name="T65" fmla="*/ 90 h 90"/>
                <a:gd name="T66" fmla="*/ 8 w 78"/>
                <a:gd name="T67" fmla="*/ 90 h 90"/>
                <a:gd name="T68" fmla="*/ 5 w 78"/>
                <a:gd name="T69" fmla="*/ 89 h 90"/>
                <a:gd name="T70" fmla="*/ 1 w 78"/>
                <a:gd name="T71" fmla="*/ 87 h 90"/>
                <a:gd name="T72" fmla="*/ 0 w 78"/>
                <a:gd name="T73" fmla="*/ 85 h 90"/>
                <a:gd name="T74" fmla="*/ 0 w 78"/>
                <a:gd name="T75" fmla="*/ 81 h 90"/>
                <a:gd name="T76" fmla="*/ 0 w 78"/>
                <a:gd name="T77" fmla="*/ 8 h 90"/>
                <a:gd name="T78" fmla="*/ 0 w 78"/>
                <a:gd name="T79" fmla="*/ 5 h 90"/>
                <a:gd name="T80" fmla="*/ 1 w 78"/>
                <a:gd name="T81" fmla="*/ 2 h 90"/>
                <a:gd name="T82" fmla="*/ 5 w 78"/>
                <a:gd name="T83" fmla="*/ 1 h 90"/>
                <a:gd name="T84" fmla="*/ 8 w 78"/>
                <a:gd name="T8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90">
                  <a:moveTo>
                    <a:pt x="50" y="12"/>
                  </a:moveTo>
                  <a:lnTo>
                    <a:pt x="50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53" y="14"/>
                  </a:lnTo>
                  <a:lnTo>
                    <a:pt x="53" y="13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10" y="12"/>
                  </a:moveTo>
                  <a:lnTo>
                    <a:pt x="10" y="78"/>
                  </a:lnTo>
                  <a:lnTo>
                    <a:pt x="66" y="78"/>
                  </a:lnTo>
                  <a:lnTo>
                    <a:pt x="66" y="33"/>
                  </a:lnTo>
                  <a:lnTo>
                    <a:pt x="44" y="33"/>
                  </a:lnTo>
                  <a:lnTo>
                    <a:pt x="44" y="12"/>
                  </a:lnTo>
                  <a:lnTo>
                    <a:pt x="10" y="12"/>
                  </a:lnTo>
                  <a:close/>
                  <a:moveTo>
                    <a:pt x="8" y="0"/>
                  </a:moveTo>
                  <a:lnTo>
                    <a:pt x="48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4"/>
                  </a:lnTo>
                  <a:lnTo>
                    <a:pt x="61" y="6"/>
                  </a:lnTo>
                  <a:lnTo>
                    <a:pt x="72" y="16"/>
                  </a:lnTo>
                  <a:lnTo>
                    <a:pt x="74" y="20"/>
                  </a:lnTo>
                  <a:lnTo>
                    <a:pt x="76" y="24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78" y="81"/>
                  </a:lnTo>
                  <a:lnTo>
                    <a:pt x="77" y="85"/>
                  </a:lnTo>
                  <a:lnTo>
                    <a:pt x="76" y="87"/>
                  </a:lnTo>
                  <a:lnTo>
                    <a:pt x="73" y="89"/>
                  </a:lnTo>
                  <a:lnTo>
                    <a:pt x="69" y="90"/>
                  </a:lnTo>
                  <a:lnTo>
                    <a:pt x="8" y="90"/>
                  </a:lnTo>
                  <a:lnTo>
                    <a:pt x="5" y="89"/>
                  </a:lnTo>
                  <a:lnTo>
                    <a:pt x="1" y="87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2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DEC9A8A8-3740-4295-B86F-3EAE59910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411" y="4061094"/>
              <a:ext cx="190732" cy="202653"/>
            </a:xfrm>
            <a:custGeom>
              <a:avLst/>
              <a:gdLst>
                <a:gd name="T0" fmla="*/ 35 w 128"/>
                <a:gd name="T1" fmla="*/ 94 h 136"/>
                <a:gd name="T2" fmla="*/ 93 w 128"/>
                <a:gd name="T3" fmla="*/ 94 h 136"/>
                <a:gd name="T4" fmla="*/ 93 w 128"/>
                <a:gd name="T5" fmla="*/ 103 h 136"/>
                <a:gd name="T6" fmla="*/ 35 w 128"/>
                <a:gd name="T7" fmla="*/ 103 h 136"/>
                <a:gd name="T8" fmla="*/ 35 w 128"/>
                <a:gd name="T9" fmla="*/ 94 h 136"/>
                <a:gd name="T10" fmla="*/ 35 w 128"/>
                <a:gd name="T11" fmla="*/ 78 h 136"/>
                <a:gd name="T12" fmla="*/ 93 w 128"/>
                <a:gd name="T13" fmla="*/ 78 h 136"/>
                <a:gd name="T14" fmla="*/ 93 w 128"/>
                <a:gd name="T15" fmla="*/ 86 h 136"/>
                <a:gd name="T16" fmla="*/ 35 w 128"/>
                <a:gd name="T17" fmla="*/ 86 h 136"/>
                <a:gd name="T18" fmla="*/ 35 w 128"/>
                <a:gd name="T19" fmla="*/ 78 h 136"/>
                <a:gd name="T20" fmla="*/ 35 w 128"/>
                <a:gd name="T21" fmla="*/ 60 h 136"/>
                <a:gd name="T22" fmla="*/ 93 w 128"/>
                <a:gd name="T23" fmla="*/ 60 h 136"/>
                <a:gd name="T24" fmla="*/ 93 w 128"/>
                <a:gd name="T25" fmla="*/ 68 h 136"/>
                <a:gd name="T26" fmla="*/ 35 w 128"/>
                <a:gd name="T27" fmla="*/ 68 h 136"/>
                <a:gd name="T28" fmla="*/ 35 w 128"/>
                <a:gd name="T29" fmla="*/ 60 h 136"/>
                <a:gd name="T30" fmla="*/ 35 w 128"/>
                <a:gd name="T31" fmla="*/ 43 h 136"/>
                <a:gd name="T32" fmla="*/ 93 w 128"/>
                <a:gd name="T33" fmla="*/ 43 h 136"/>
                <a:gd name="T34" fmla="*/ 93 w 128"/>
                <a:gd name="T35" fmla="*/ 51 h 136"/>
                <a:gd name="T36" fmla="*/ 35 w 128"/>
                <a:gd name="T37" fmla="*/ 51 h 136"/>
                <a:gd name="T38" fmla="*/ 35 w 128"/>
                <a:gd name="T39" fmla="*/ 43 h 136"/>
                <a:gd name="T40" fmla="*/ 17 w 128"/>
                <a:gd name="T41" fmla="*/ 18 h 136"/>
                <a:gd name="T42" fmla="*/ 17 w 128"/>
                <a:gd name="T43" fmla="*/ 120 h 136"/>
                <a:gd name="T44" fmla="*/ 110 w 128"/>
                <a:gd name="T45" fmla="*/ 120 h 136"/>
                <a:gd name="T46" fmla="*/ 110 w 128"/>
                <a:gd name="T47" fmla="*/ 18 h 136"/>
                <a:gd name="T48" fmla="*/ 17 w 128"/>
                <a:gd name="T49" fmla="*/ 18 h 136"/>
                <a:gd name="T50" fmla="*/ 13 w 128"/>
                <a:gd name="T51" fmla="*/ 0 h 136"/>
                <a:gd name="T52" fmla="*/ 114 w 128"/>
                <a:gd name="T53" fmla="*/ 0 h 136"/>
                <a:gd name="T54" fmla="*/ 120 w 128"/>
                <a:gd name="T55" fmla="*/ 2 h 136"/>
                <a:gd name="T56" fmla="*/ 124 w 128"/>
                <a:gd name="T57" fmla="*/ 4 h 136"/>
                <a:gd name="T58" fmla="*/ 126 w 128"/>
                <a:gd name="T59" fmla="*/ 8 h 136"/>
                <a:gd name="T60" fmla="*/ 128 w 128"/>
                <a:gd name="T61" fmla="*/ 14 h 136"/>
                <a:gd name="T62" fmla="*/ 128 w 128"/>
                <a:gd name="T63" fmla="*/ 124 h 136"/>
                <a:gd name="T64" fmla="*/ 126 w 128"/>
                <a:gd name="T65" fmla="*/ 128 h 136"/>
                <a:gd name="T66" fmla="*/ 124 w 128"/>
                <a:gd name="T67" fmla="*/ 134 h 136"/>
                <a:gd name="T68" fmla="*/ 120 w 128"/>
                <a:gd name="T69" fmla="*/ 136 h 136"/>
                <a:gd name="T70" fmla="*/ 114 w 128"/>
                <a:gd name="T71" fmla="*/ 136 h 136"/>
                <a:gd name="T72" fmla="*/ 13 w 128"/>
                <a:gd name="T73" fmla="*/ 136 h 136"/>
                <a:gd name="T74" fmla="*/ 8 w 128"/>
                <a:gd name="T75" fmla="*/ 136 h 136"/>
                <a:gd name="T76" fmla="*/ 4 w 128"/>
                <a:gd name="T77" fmla="*/ 134 h 136"/>
                <a:gd name="T78" fmla="*/ 1 w 128"/>
                <a:gd name="T79" fmla="*/ 128 h 136"/>
                <a:gd name="T80" fmla="*/ 0 w 128"/>
                <a:gd name="T81" fmla="*/ 124 h 136"/>
                <a:gd name="T82" fmla="*/ 0 w 128"/>
                <a:gd name="T83" fmla="*/ 14 h 136"/>
                <a:gd name="T84" fmla="*/ 1 w 128"/>
                <a:gd name="T85" fmla="*/ 8 h 136"/>
                <a:gd name="T86" fmla="*/ 4 w 128"/>
                <a:gd name="T87" fmla="*/ 4 h 136"/>
                <a:gd name="T88" fmla="*/ 8 w 128"/>
                <a:gd name="T89" fmla="*/ 2 h 136"/>
                <a:gd name="T90" fmla="*/ 13 w 128"/>
                <a:gd name="T9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36">
                  <a:moveTo>
                    <a:pt x="35" y="94"/>
                  </a:moveTo>
                  <a:lnTo>
                    <a:pt x="93" y="94"/>
                  </a:lnTo>
                  <a:lnTo>
                    <a:pt x="93" y="103"/>
                  </a:lnTo>
                  <a:lnTo>
                    <a:pt x="35" y="103"/>
                  </a:lnTo>
                  <a:lnTo>
                    <a:pt x="35" y="94"/>
                  </a:lnTo>
                  <a:close/>
                  <a:moveTo>
                    <a:pt x="35" y="78"/>
                  </a:moveTo>
                  <a:lnTo>
                    <a:pt x="93" y="78"/>
                  </a:lnTo>
                  <a:lnTo>
                    <a:pt x="93" y="86"/>
                  </a:lnTo>
                  <a:lnTo>
                    <a:pt x="35" y="86"/>
                  </a:lnTo>
                  <a:lnTo>
                    <a:pt x="35" y="78"/>
                  </a:lnTo>
                  <a:close/>
                  <a:moveTo>
                    <a:pt x="35" y="60"/>
                  </a:moveTo>
                  <a:lnTo>
                    <a:pt x="93" y="60"/>
                  </a:lnTo>
                  <a:lnTo>
                    <a:pt x="93" y="68"/>
                  </a:lnTo>
                  <a:lnTo>
                    <a:pt x="35" y="68"/>
                  </a:lnTo>
                  <a:lnTo>
                    <a:pt x="35" y="60"/>
                  </a:lnTo>
                  <a:close/>
                  <a:moveTo>
                    <a:pt x="35" y="43"/>
                  </a:moveTo>
                  <a:lnTo>
                    <a:pt x="93" y="43"/>
                  </a:lnTo>
                  <a:lnTo>
                    <a:pt x="93" y="51"/>
                  </a:lnTo>
                  <a:lnTo>
                    <a:pt x="35" y="51"/>
                  </a:lnTo>
                  <a:lnTo>
                    <a:pt x="35" y="43"/>
                  </a:lnTo>
                  <a:close/>
                  <a:moveTo>
                    <a:pt x="17" y="18"/>
                  </a:moveTo>
                  <a:lnTo>
                    <a:pt x="17" y="120"/>
                  </a:lnTo>
                  <a:lnTo>
                    <a:pt x="110" y="120"/>
                  </a:lnTo>
                  <a:lnTo>
                    <a:pt x="110" y="18"/>
                  </a:lnTo>
                  <a:lnTo>
                    <a:pt x="17" y="18"/>
                  </a:lnTo>
                  <a:close/>
                  <a:moveTo>
                    <a:pt x="13" y="0"/>
                  </a:moveTo>
                  <a:lnTo>
                    <a:pt x="114" y="0"/>
                  </a:lnTo>
                  <a:lnTo>
                    <a:pt x="120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4"/>
                  </a:lnTo>
                  <a:lnTo>
                    <a:pt x="128" y="124"/>
                  </a:lnTo>
                  <a:lnTo>
                    <a:pt x="126" y="128"/>
                  </a:lnTo>
                  <a:lnTo>
                    <a:pt x="124" y="134"/>
                  </a:lnTo>
                  <a:lnTo>
                    <a:pt x="120" y="136"/>
                  </a:lnTo>
                  <a:lnTo>
                    <a:pt x="114" y="136"/>
                  </a:lnTo>
                  <a:lnTo>
                    <a:pt x="13" y="136"/>
                  </a:lnTo>
                  <a:lnTo>
                    <a:pt x="8" y="136"/>
                  </a:lnTo>
                  <a:lnTo>
                    <a:pt x="4" y="134"/>
                  </a:lnTo>
                  <a:lnTo>
                    <a:pt x="1" y="128"/>
                  </a:lnTo>
                  <a:lnTo>
                    <a:pt x="0" y="12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0F28B26B-B583-4695-BF4C-FD0DC68AC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647" y="4305469"/>
              <a:ext cx="180302" cy="135598"/>
            </a:xfrm>
            <a:custGeom>
              <a:avLst/>
              <a:gdLst>
                <a:gd name="T0" fmla="*/ 99 w 121"/>
                <a:gd name="T1" fmla="*/ 68 h 91"/>
                <a:gd name="T2" fmla="*/ 99 w 121"/>
                <a:gd name="T3" fmla="*/ 83 h 91"/>
                <a:gd name="T4" fmla="*/ 115 w 121"/>
                <a:gd name="T5" fmla="*/ 83 h 91"/>
                <a:gd name="T6" fmla="*/ 115 w 121"/>
                <a:gd name="T7" fmla="*/ 68 h 91"/>
                <a:gd name="T8" fmla="*/ 99 w 121"/>
                <a:gd name="T9" fmla="*/ 68 h 91"/>
                <a:gd name="T10" fmla="*/ 8 w 121"/>
                <a:gd name="T11" fmla="*/ 68 h 91"/>
                <a:gd name="T12" fmla="*/ 8 w 121"/>
                <a:gd name="T13" fmla="*/ 83 h 91"/>
                <a:gd name="T14" fmla="*/ 23 w 121"/>
                <a:gd name="T15" fmla="*/ 83 h 91"/>
                <a:gd name="T16" fmla="*/ 23 w 121"/>
                <a:gd name="T17" fmla="*/ 68 h 91"/>
                <a:gd name="T18" fmla="*/ 8 w 121"/>
                <a:gd name="T19" fmla="*/ 68 h 91"/>
                <a:gd name="T20" fmla="*/ 99 w 121"/>
                <a:gd name="T21" fmla="*/ 37 h 91"/>
                <a:gd name="T22" fmla="*/ 99 w 121"/>
                <a:gd name="T23" fmla="*/ 53 h 91"/>
                <a:gd name="T24" fmla="*/ 115 w 121"/>
                <a:gd name="T25" fmla="*/ 53 h 91"/>
                <a:gd name="T26" fmla="*/ 115 w 121"/>
                <a:gd name="T27" fmla="*/ 37 h 91"/>
                <a:gd name="T28" fmla="*/ 99 w 121"/>
                <a:gd name="T29" fmla="*/ 37 h 91"/>
                <a:gd name="T30" fmla="*/ 8 w 121"/>
                <a:gd name="T31" fmla="*/ 37 h 91"/>
                <a:gd name="T32" fmla="*/ 8 w 121"/>
                <a:gd name="T33" fmla="*/ 53 h 91"/>
                <a:gd name="T34" fmla="*/ 23 w 121"/>
                <a:gd name="T35" fmla="*/ 53 h 91"/>
                <a:gd name="T36" fmla="*/ 23 w 121"/>
                <a:gd name="T37" fmla="*/ 37 h 91"/>
                <a:gd name="T38" fmla="*/ 8 w 121"/>
                <a:gd name="T39" fmla="*/ 37 h 91"/>
                <a:gd name="T40" fmla="*/ 45 w 121"/>
                <a:gd name="T41" fmla="*/ 23 h 91"/>
                <a:gd name="T42" fmla="*/ 76 w 121"/>
                <a:gd name="T43" fmla="*/ 45 h 91"/>
                <a:gd name="T44" fmla="*/ 45 w 121"/>
                <a:gd name="T45" fmla="*/ 68 h 91"/>
                <a:gd name="T46" fmla="*/ 45 w 121"/>
                <a:gd name="T47" fmla="*/ 23 h 91"/>
                <a:gd name="T48" fmla="*/ 99 w 121"/>
                <a:gd name="T49" fmla="*/ 8 h 91"/>
                <a:gd name="T50" fmla="*/ 99 w 121"/>
                <a:gd name="T51" fmla="*/ 23 h 91"/>
                <a:gd name="T52" fmla="*/ 115 w 121"/>
                <a:gd name="T53" fmla="*/ 23 h 91"/>
                <a:gd name="T54" fmla="*/ 115 w 121"/>
                <a:gd name="T55" fmla="*/ 8 h 91"/>
                <a:gd name="T56" fmla="*/ 99 w 121"/>
                <a:gd name="T57" fmla="*/ 8 h 91"/>
                <a:gd name="T58" fmla="*/ 31 w 121"/>
                <a:gd name="T59" fmla="*/ 8 h 91"/>
                <a:gd name="T60" fmla="*/ 31 w 121"/>
                <a:gd name="T61" fmla="*/ 83 h 91"/>
                <a:gd name="T62" fmla="*/ 92 w 121"/>
                <a:gd name="T63" fmla="*/ 83 h 91"/>
                <a:gd name="T64" fmla="*/ 92 w 121"/>
                <a:gd name="T65" fmla="*/ 8 h 91"/>
                <a:gd name="T66" fmla="*/ 31 w 121"/>
                <a:gd name="T67" fmla="*/ 8 h 91"/>
                <a:gd name="T68" fmla="*/ 8 w 121"/>
                <a:gd name="T69" fmla="*/ 8 h 91"/>
                <a:gd name="T70" fmla="*/ 8 w 121"/>
                <a:gd name="T71" fmla="*/ 23 h 91"/>
                <a:gd name="T72" fmla="*/ 23 w 121"/>
                <a:gd name="T73" fmla="*/ 23 h 91"/>
                <a:gd name="T74" fmla="*/ 23 w 121"/>
                <a:gd name="T75" fmla="*/ 8 h 91"/>
                <a:gd name="T76" fmla="*/ 8 w 121"/>
                <a:gd name="T77" fmla="*/ 8 h 91"/>
                <a:gd name="T78" fmla="*/ 0 w 121"/>
                <a:gd name="T79" fmla="*/ 0 h 91"/>
                <a:gd name="T80" fmla="*/ 121 w 121"/>
                <a:gd name="T81" fmla="*/ 0 h 91"/>
                <a:gd name="T82" fmla="*/ 121 w 121"/>
                <a:gd name="T83" fmla="*/ 91 h 91"/>
                <a:gd name="T84" fmla="*/ 0 w 121"/>
                <a:gd name="T85" fmla="*/ 91 h 91"/>
                <a:gd name="T86" fmla="*/ 0 w 121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91">
                  <a:moveTo>
                    <a:pt x="99" y="68"/>
                  </a:moveTo>
                  <a:lnTo>
                    <a:pt x="99" y="83"/>
                  </a:lnTo>
                  <a:lnTo>
                    <a:pt x="115" y="83"/>
                  </a:lnTo>
                  <a:lnTo>
                    <a:pt x="115" y="68"/>
                  </a:lnTo>
                  <a:lnTo>
                    <a:pt x="99" y="68"/>
                  </a:lnTo>
                  <a:close/>
                  <a:moveTo>
                    <a:pt x="8" y="68"/>
                  </a:moveTo>
                  <a:lnTo>
                    <a:pt x="8" y="83"/>
                  </a:lnTo>
                  <a:lnTo>
                    <a:pt x="23" y="83"/>
                  </a:lnTo>
                  <a:lnTo>
                    <a:pt x="23" y="68"/>
                  </a:lnTo>
                  <a:lnTo>
                    <a:pt x="8" y="68"/>
                  </a:lnTo>
                  <a:close/>
                  <a:moveTo>
                    <a:pt x="99" y="37"/>
                  </a:moveTo>
                  <a:lnTo>
                    <a:pt x="99" y="53"/>
                  </a:lnTo>
                  <a:lnTo>
                    <a:pt x="115" y="53"/>
                  </a:lnTo>
                  <a:lnTo>
                    <a:pt x="115" y="37"/>
                  </a:lnTo>
                  <a:lnTo>
                    <a:pt x="99" y="37"/>
                  </a:lnTo>
                  <a:close/>
                  <a:moveTo>
                    <a:pt x="8" y="37"/>
                  </a:moveTo>
                  <a:lnTo>
                    <a:pt x="8" y="53"/>
                  </a:lnTo>
                  <a:lnTo>
                    <a:pt x="23" y="53"/>
                  </a:lnTo>
                  <a:lnTo>
                    <a:pt x="23" y="37"/>
                  </a:lnTo>
                  <a:lnTo>
                    <a:pt x="8" y="37"/>
                  </a:lnTo>
                  <a:close/>
                  <a:moveTo>
                    <a:pt x="45" y="23"/>
                  </a:moveTo>
                  <a:lnTo>
                    <a:pt x="76" y="45"/>
                  </a:lnTo>
                  <a:lnTo>
                    <a:pt x="45" y="68"/>
                  </a:lnTo>
                  <a:lnTo>
                    <a:pt x="45" y="23"/>
                  </a:lnTo>
                  <a:close/>
                  <a:moveTo>
                    <a:pt x="99" y="8"/>
                  </a:moveTo>
                  <a:lnTo>
                    <a:pt x="99" y="23"/>
                  </a:lnTo>
                  <a:lnTo>
                    <a:pt x="115" y="23"/>
                  </a:lnTo>
                  <a:lnTo>
                    <a:pt x="115" y="8"/>
                  </a:lnTo>
                  <a:lnTo>
                    <a:pt x="99" y="8"/>
                  </a:lnTo>
                  <a:close/>
                  <a:moveTo>
                    <a:pt x="31" y="8"/>
                  </a:moveTo>
                  <a:lnTo>
                    <a:pt x="31" y="83"/>
                  </a:lnTo>
                  <a:lnTo>
                    <a:pt x="92" y="83"/>
                  </a:lnTo>
                  <a:lnTo>
                    <a:pt x="92" y="8"/>
                  </a:lnTo>
                  <a:lnTo>
                    <a:pt x="31" y="8"/>
                  </a:lnTo>
                  <a:close/>
                  <a:moveTo>
                    <a:pt x="8" y="8"/>
                  </a:moveTo>
                  <a:lnTo>
                    <a:pt x="8" y="23"/>
                  </a:lnTo>
                  <a:lnTo>
                    <a:pt x="23" y="23"/>
                  </a:lnTo>
                  <a:lnTo>
                    <a:pt x="2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DED6949D-1ACC-45E4-9C32-B8F5F9365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281" y="4263747"/>
              <a:ext cx="107287" cy="102816"/>
            </a:xfrm>
            <a:custGeom>
              <a:avLst/>
              <a:gdLst>
                <a:gd name="T0" fmla="*/ 36 w 72"/>
                <a:gd name="T1" fmla="*/ 12 h 69"/>
                <a:gd name="T2" fmla="*/ 28 w 72"/>
                <a:gd name="T3" fmla="*/ 28 h 69"/>
                <a:gd name="T4" fmla="*/ 11 w 72"/>
                <a:gd name="T5" fmla="*/ 31 h 69"/>
                <a:gd name="T6" fmla="*/ 24 w 72"/>
                <a:gd name="T7" fmla="*/ 43 h 69"/>
                <a:gd name="T8" fmla="*/ 22 w 72"/>
                <a:gd name="T9" fmla="*/ 60 h 69"/>
                <a:gd name="T10" fmla="*/ 36 w 72"/>
                <a:gd name="T11" fmla="*/ 52 h 69"/>
                <a:gd name="T12" fmla="*/ 52 w 72"/>
                <a:gd name="T13" fmla="*/ 60 h 69"/>
                <a:gd name="T14" fmla="*/ 50 w 72"/>
                <a:gd name="T15" fmla="*/ 43 h 69"/>
                <a:gd name="T16" fmla="*/ 62 w 72"/>
                <a:gd name="T17" fmla="*/ 31 h 69"/>
                <a:gd name="T18" fmla="*/ 44 w 72"/>
                <a:gd name="T19" fmla="*/ 28 h 69"/>
                <a:gd name="T20" fmla="*/ 36 w 72"/>
                <a:gd name="T21" fmla="*/ 12 h 69"/>
                <a:gd name="T22" fmla="*/ 36 w 72"/>
                <a:gd name="T23" fmla="*/ 0 h 69"/>
                <a:gd name="T24" fmla="*/ 48 w 72"/>
                <a:gd name="T25" fmla="*/ 23 h 69"/>
                <a:gd name="T26" fmla="*/ 72 w 72"/>
                <a:gd name="T27" fmla="*/ 27 h 69"/>
                <a:gd name="T28" fmla="*/ 55 w 72"/>
                <a:gd name="T29" fmla="*/ 44 h 69"/>
                <a:gd name="T30" fmla="*/ 59 w 72"/>
                <a:gd name="T31" fmla="*/ 69 h 69"/>
                <a:gd name="T32" fmla="*/ 36 w 72"/>
                <a:gd name="T33" fmla="*/ 57 h 69"/>
                <a:gd name="T34" fmla="*/ 15 w 72"/>
                <a:gd name="T35" fmla="*/ 69 h 69"/>
                <a:gd name="T36" fmla="*/ 19 w 72"/>
                <a:gd name="T37" fmla="*/ 44 h 69"/>
                <a:gd name="T38" fmla="*/ 0 w 72"/>
                <a:gd name="T39" fmla="*/ 27 h 69"/>
                <a:gd name="T40" fmla="*/ 26 w 72"/>
                <a:gd name="T41" fmla="*/ 23 h 69"/>
                <a:gd name="T42" fmla="*/ 36 w 72"/>
                <a:gd name="T4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69">
                  <a:moveTo>
                    <a:pt x="36" y="12"/>
                  </a:moveTo>
                  <a:lnTo>
                    <a:pt x="28" y="28"/>
                  </a:lnTo>
                  <a:lnTo>
                    <a:pt x="11" y="31"/>
                  </a:lnTo>
                  <a:lnTo>
                    <a:pt x="24" y="43"/>
                  </a:lnTo>
                  <a:lnTo>
                    <a:pt x="22" y="60"/>
                  </a:lnTo>
                  <a:lnTo>
                    <a:pt x="36" y="52"/>
                  </a:lnTo>
                  <a:lnTo>
                    <a:pt x="52" y="60"/>
                  </a:lnTo>
                  <a:lnTo>
                    <a:pt x="50" y="43"/>
                  </a:lnTo>
                  <a:lnTo>
                    <a:pt x="62" y="31"/>
                  </a:lnTo>
                  <a:lnTo>
                    <a:pt x="44" y="28"/>
                  </a:lnTo>
                  <a:lnTo>
                    <a:pt x="36" y="12"/>
                  </a:lnTo>
                  <a:close/>
                  <a:moveTo>
                    <a:pt x="36" y="0"/>
                  </a:moveTo>
                  <a:lnTo>
                    <a:pt x="48" y="23"/>
                  </a:lnTo>
                  <a:lnTo>
                    <a:pt x="72" y="27"/>
                  </a:lnTo>
                  <a:lnTo>
                    <a:pt x="55" y="44"/>
                  </a:lnTo>
                  <a:lnTo>
                    <a:pt x="59" y="69"/>
                  </a:lnTo>
                  <a:lnTo>
                    <a:pt x="36" y="57"/>
                  </a:lnTo>
                  <a:lnTo>
                    <a:pt x="15" y="69"/>
                  </a:lnTo>
                  <a:lnTo>
                    <a:pt x="19" y="44"/>
                  </a:lnTo>
                  <a:lnTo>
                    <a:pt x="0" y="27"/>
                  </a:lnTo>
                  <a:lnTo>
                    <a:pt x="26" y="2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2DA704C4-74C7-44CD-A13E-F2D41B602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19" y="3237071"/>
              <a:ext cx="132619" cy="143049"/>
            </a:xfrm>
            <a:custGeom>
              <a:avLst/>
              <a:gdLst>
                <a:gd name="T0" fmla="*/ 36 w 89"/>
                <a:gd name="T1" fmla="*/ 6 h 96"/>
                <a:gd name="T2" fmla="*/ 42 w 89"/>
                <a:gd name="T3" fmla="*/ 6 h 96"/>
                <a:gd name="T4" fmla="*/ 49 w 89"/>
                <a:gd name="T5" fmla="*/ 9 h 96"/>
                <a:gd name="T6" fmla="*/ 53 w 89"/>
                <a:gd name="T7" fmla="*/ 12 h 96"/>
                <a:gd name="T8" fmla="*/ 58 w 89"/>
                <a:gd name="T9" fmla="*/ 14 h 96"/>
                <a:gd name="T10" fmla="*/ 65 w 89"/>
                <a:gd name="T11" fmla="*/ 16 h 96"/>
                <a:gd name="T12" fmla="*/ 72 w 89"/>
                <a:gd name="T13" fmla="*/ 16 h 96"/>
                <a:gd name="T14" fmla="*/ 77 w 89"/>
                <a:gd name="T15" fmla="*/ 16 h 96"/>
                <a:gd name="T16" fmla="*/ 81 w 89"/>
                <a:gd name="T17" fmla="*/ 14 h 96"/>
                <a:gd name="T18" fmla="*/ 85 w 89"/>
                <a:gd name="T19" fmla="*/ 12 h 96"/>
                <a:gd name="T20" fmla="*/ 89 w 89"/>
                <a:gd name="T21" fmla="*/ 9 h 96"/>
                <a:gd name="T22" fmla="*/ 89 w 89"/>
                <a:gd name="T23" fmla="*/ 65 h 96"/>
                <a:gd name="T24" fmla="*/ 85 w 89"/>
                <a:gd name="T25" fmla="*/ 68 h 96"/>
                <a:gd name="T26" fmla="*/ 81 w 89"/>
                <a:gd name="T27" fmla="*/ 69 h 96"/>
                <a:gd name="T28" fmla="*/ 77 w 89"/>
                <a:gd name="T29" fmla="*/ 72 h 96"/>
                <a:gd name="T30" fmla="*/ 72 w 89"/>
                <a:gd name="T31" fmla="*/ 72 h 96"/>
                <a:gd name="T32" fmla="*/ 65 w 89"/>
                <a:gd name="T33" fmla="*/ 72 h 96"/>
                <a:gd name="T34" fmla="*/ 58 w 89"/>
                <a:gd name="T35" fmla="*/ 69 h 96"/>
                <a:gd name="T36" fmla="*/ 53 w 89"/>
                <a:gd name="T37" fmla="*/ 66 h 96"/>
                <a:gd name="T38" fmla="*/ 49 w 89"/>
                <a:gd name="T39" fmla="*/ 64 h 96"/>
                <a:gd name="T40" fmla="*/ 42 w 89"/>
                <a:gd name="T41" fmla="*/ 62 h 96"/>
                <a:gd name="T42" fmla="*/ 36 w 89"/>
                <a:gd name="T43" fmla="*/ 62 h 96"/>
                <a:gd name="T44" fmla="*/ 30 w 89"/>
                <a:gd name="T45" fmla="*/ 62 h 96"/>
                <a:gd name="T46" fmla="*/ 25 w 89"/>
                <a:gd name="T47" fmla="*/ 64 h 96"/>
                <a:gd name="T48" fmla="*/ 21 w 89"/>
                <a:gd name="T49" fmla="*/ 66 h 96"/>
                <a:gd name="T50" fmla="*/ 17 w 89"/>
                <a:gd name="T51" fmla="*/ 68 h 96"/>
                <a:gd name="T52" fmla="*/ 17 w 89"/>
                <a:gd name="T53" fmla="*/ 13 h 96"/>
                <a:gd name="T54" fmla="*/ 21 w 89"/>
                <a:gd name="T55" fmla="*/ 10 h 96"/>
                <a:gd name="T56" fmla="*/ 25 w 89"/>
                <a:gd name="T57" fmla="*/ 8 h 96"/>
                <a:gd name="T58" fmla="*/ 30 w 89"/>
                <a:gd name="T59" fmla="*/ 6 h 96"/>
                <a:gd name="T60" fmla="*/ 36 w 89"/>
                <a:gd name="T61" fmla="*/ 6 h 96"/>
                <a:gd name="T62" fmla="*/ 5 w 89"/>
                <a:gd name="T63" fmla="*/ 0 h 96"/>
                <a:gd name="T64" fmla="*/ 9 w 89"/>
                <a:gd name="T65" fmla="*/ 1 h 96"/>
                <a:gd name="T66" fmla="*/ 10 w 89"/>
                <a:gd name="T67" fmla="*/ 4 h 96"/>
                <a:gd name="T68" fmla="*/ 12 w 89"/>
                <a:gd name="T69" fmla="*/ 6 h 96"/>
                <a:gd name="T70" fmla="*/ 12 w 89"/>
                <a:gd name="T71" fmla="*/ 96 h 96"/>
                <a:gd name="T72" fmla="*/ 0 w 89"/>
                <a:gd name="T73" fmla="*/ 96 h 96"/>
                <a:gd name="T74" fmla="*/ 0 w 89"/>
                <a:gd name="T75" fmla="*/ 6 h 96"/>
                <a:gd name="T76" fmla="*/ 1 w 89"/>
                <a:gd name="T77" fmla="*/ 4 h 96"/>
                <a:gd name="T78" fmla="*/ 2 w 89"/>
                <a:gd name="T79" fmla="*/ 1 h 96"/>
                <a:gd name="T80" fmla="*/ 5 w 89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" h="96">
                  <a:moveTo>
                    <a:pt x="36" y="6"/>
                  </a:moveTo>
                  <a:lnTo>
                    <a:pt x="42" y="6"/>
                  </a:lnTo>
                  <a:lnTo>
                    <a:pt x="49" y="9"/>
                  </a:lnTo>
                  <a:lnTo>
                    <a:pt x="53" y="12"/>
                  </a:lnTo>
                  <a:lnTo>
                    <a:pt x="58" y="14"/>
                  </a:lnTo>
                  <a:lnTo>
                    <a:pt x="65" y="16"/>
                  </a:lnTo>
                  <a:lnTo>
                    <a:pt x="72" y="16"/>
                  </a:lnTo>
                  <a:lnTo>
                    <a:pt x="77" y="16"/>
                  </a:lnTo>
                  <a:lnTo>
                    <a:pt x="81" y="14"/>
                  </a:lnTo>
                  <a:lnTo>
                    <a:pt x="85" y="12"/>
                  </a:lnTo>
                  <a:lnTo>
                    <a:pt x="89" y="9"/>
                  </a:lnTo>
                  <a:lnTo>
                    <a:pt x="89" y="65"/>
                  </a:lnTo>
                  <a:lnTo>
                    <a:pt x="85" y="68"/>
                  </a:lnTo>
                  <a:lnTo>
                    <a:pt x="81" y="69"/>
                  </a:lnTo>
                  <a:lnTo>
                    <a:pt x="77" y="72"/>
                  </a:lnTo>
                  <a:lnTo>
                    <a:pt x="72" y="72"/>
                  </a:lnTo>
                  <a:lnTo>
                    <a:pt x="65" y="72"/>
                  </a:lnTo>
                  <a:lnTo>
                    <a:pt x="58" y="69"/>
                  </a:lnTo>
                  <a:lnTo>
                    <a:pt x="53" y="66"/>
                  </a:lnTo>
                  <a:lnTo>
                    <a:pt x="49" y="64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30" y="62"/>
                  </a:lnTo>
                  <a:lnTo>
                    <a:pt x="25" y="64"/>
                  </a:lnTo>
                  <a:lnTo>
                    <a:pt x="21" y="66"/>
                  </a:lnTo>
                  <a:lnTo>
                    <a:pt x="17" y="68"/>
                  </a:lnTo>
                  <a:lnTo>
                    <a:pt x="17" y="13"/>
                  </a:lnTo>
                  <a:lnTo>
                    <a:pt x="21" y="10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6"/>
                  </a:lnTo>
                  <a:close/>
                  <a:moveTo>
                    <a:pt x="5" y="0"/>
                  </a:moveTo>
                  <a:lnTo>
                    <a:pt x="9" y="1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96"/>
                  </a:lnTo>
                  <a:lnTo>
                    <a:pt x="0" y="9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0F1250CF-075C-4074-9124-3DB58EC87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8728" y="3170016"/>
              <a:ext cx="143049" cy="140069"/>
            </a:xfrm>
            <a:custGeom>
              <a:avLst/>
              <a:gdLst>
                <a:gd name="T0" fmla="*/ 85 w 96"/>
                <a:gd name="T1" fmla="*/ 0 h 94"/>
                <a:gd name="T2" fmla="*/ 92 w 96"/>
                <a:gd name="T3" fmla="*/ 5 h 94"/>
                <a:gd name="T4" fmla="*/ 96 w 96"/>
                <a:gd name="T5" fmla="*/ 14 h 94"/>
                <a:gd name="T6" fmla="*/ 77 w 96"/>
                <a:gd name="T7" fmla="*/ 94 h 94"/>
                <a:gd name="T8" fmla="*/ 65 w 96"/>
                <a:gd name="T9" fmla="*/ 59 h 94"/>
                <a:gd name="T10" fmla="*/ 66 w 96"/>
                <a:gd name="T11" fmla="*/ 10 h 94"/>
                <a:gd name="T12" fmla="*/ 72 w 96"/>
                <a:gd name="T13" fmla="*/ 2 h 94"/>
                <a:gd name="T14" fmla="*/ 80 w 96"/>
                <a:gd name="T15" fmla="*/ 0 h 94"/>
                <a:gd name="T16" fmla="*/ 5 w 96"/>
                <a:gd name="T17" fmla="*/ 1 h 94"/>
                <a:gd name="T18" fmla="*/ 5 w 96"/>
                <a:gd name="T19" fmla="*/ 24 h 94"/>
                <a:gd name="T20" fmla="*/ 9 w 96"/>
                <a:gd name="T21" fmla="*/ 25 h 94"/>
                <a:gd name="T22" fmla="*/ 12 w 96"/>
                <a:gd name="T23" fmla="*/ 24 h 94"/>
                <a:gd name="T24" fmla="*/ 13 w 96"/>
                <a:gd name="T25" fmla="*/ 1 h 94"/>
                <a:gd name="T26" fmla="*/ 17 w 96"/>
                <a:gd name="T27" fmla="*/ 1 h 94"/>
                <a:gd name="T28" fmla="*/ 17 w 96"/>
                <a:gd name="T29" fmla="*/ 24 h 94"/>
                <a:gd name="T30" fmla="*/ 21 w 96"/>
                <a:gd name="T31" fmla="*/ 25 h 94"/>
                <a:gd name="T32" fmla="*/ 24 w 96"/>
                <a:gd name="T33" fmla="*/ 24 h 94"/>
                <a:gd name="T34" fmla="*/ 24 w 96"/>
                <a:gd name="T35" fmla="*/ 1 h 94"/>
                <a:gd name="T36" fmla="*/ 29 w 96"/>
                <a:gd name="T37" fmla="*/ 1 h 94"/>
                <a:gd name="T38" fmla="*/ 29 w 96"/>
                <a:gd name="T39" fmla="*/ 24 h 94"/>
                <a:gd name="T40" fmla="*/ 33 w 96"/>
                <a:gd name="T41" fmla="*/ 25 h 94"/>
                <a:gd name="T42" fmla="*/ 36 w 96"/>
                <a:gd name="T43" fmla="*/ 24 h 94"/>
                <a:gd name="T44" fmla="*/ 36 w 96"/>
                <a:gd name="T45" fmla="*/ 1 h 94"/>
                <a:gd name="T46" fmla="*/ 41 w 96"/>
                <a:gd name="T47" fmla="*/ 1 h 94"/>
                <a:gd name="T48" fmla="*/ 41 w 96"/>
                <a:gd name="T49" fmla="*/ 29 h 94"/>
                <a:gd name="T50" fmla="*/ 39 w 96"/>
                <a:gd name="T51" fmla="*/ 33 h 94"/>
                <a:gd name="T52" fmla="*/ 35 w 96"/>
                <a:gd name="T53" fmla="*/ 37 h 94"/>
                <a:gd name="T54" fmla="*/ 31 w 96"/>
                <a:gd name="T55" fmla="*/ 41 h 94"/>
                <a:gd name="T56" fmla="*/ 29 w 96"/>
                <a:gd name="T57" fmla="*/ 47 h 94"/>
                <a:gd name="T58" fmla="*/ 12 w 96"/>
                <a:gd name="T59" fmla="*/ 94 h 94"/>
                <a:gd name="T60" fmla="*/ 12 w 96"/>
                <a:gd name="T61" fmla="*/ 44 h 94"/>
                <a:gd name="T62" fmla="*/ 9 w 96"/>
                <a:gd name="T63" fmla="*/ 38 h 94"/>
                <a:gd name="T64" fmla="*/ 5 w 96"/>
                <a:gd name="T65" fmla="*/ 36 h 94"/>
                <a:gd name="T66" fmla="*/ 0 w 96"/>
                <a:gd name="T67" fmla="*/ 32 h 94"/>
                <a:gd name="T68" fmla="*/ 0 w 96"/>
                <a:gd name="T69" fmla="*/ 2 h 94"/>
                <a:gd name="T70" fmla="*/ 3 w 96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94">
                  <a:moveTo>
                    <a:pt x="80" y="0"/>
                  </a:moveTo>
                  <a:lnTo>
                    <a:pt x="85" y="0"/>
                  </a:lnTo>
                  <a:lnTo>
                    <a:pt x="89" y="2"/>
                  </a:lnTo>
                  <a:lnTo>
                    <a:pt x="92" y="5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94"/>
                  </a:lnTo>
                  <a:lnTo>
                    <a:pt x="77" y="94"/>
                  </a:lnTo>
                  <a:lnTo>
                    <a:pt x="77" y="59"/>
                  </a:lnTo>
                  <a:lnTo>
                    <a:pt x="65" y="59"/>
                  </a:lnTo>
                  <a:lnTo>
                    <a:pt x="65" y="14"/>
                  </a:lnTo>
                  <a:lnTo>
                    <a:pt x="66" y="10"/>
                  </a:lnTo>
                  <a:lnTo>
                    <a:pt x="68" y="5"/>
                  </a:lnTo>
                  <a:lnTo>
                    <a:pt x="72" y="2"/>
                  </a:lnTo>
                  <a:lnTo>
                    <a:pt x="76" y="0"/>
                  </a:lnTo>
                  <a:lnTo>
                    <a:pt x="80" y="0"/>
                  </a:lnTo>
                  <a:close/>
                  <a:moveTo>
                    <a:pt x="3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2" y="24"/>
                  </a:lnTo>
                  <a:lnTo>
                    <a:pt x="12" y="2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4"/>
                  </a:lnTo>
                  <a:lnTo>
                    <a:pt x="19" y="25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24" y="24"/>
                  </a:lnTo>
                  <a:lnTo>
                    <a:pt x="24" y="2"/>
                  </a:lnTo>
                  <a:lnTo>
                    <a:pt x="24" y="1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4"/>
                  </a:lnTo>
                  <a:lnTo>
                    <a:pt x="31" y="25"/>
                  </a:lnTo>
                  <a:lnTo>
                    <a:pt x="33" y="25"/>
                  </a:lnTo>
                  <a:lnTo>
                    <a:pt x="35" y="25"/>
                  </a:lnTo>
                  <a:lnTo>
                    <a:pt x="36" y="24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2"/>
                  </a:lnTo>
                  <a:lnTo>
                    <a:pt x="41" y="29"/>
                  </a:lnTo>
                  <a:lnTo>
                    <a:pt x="41" y="32"/>
                  </a:lnTo>
                  <a:lnTo>
                    <a:pt x="39" y="33"/>
                  </a:lnTo>
                  <a:lnTo>
                    <a:pt x="37" y="36"/>
                  </a:lnTo>
                  <a:lnTo>
                    <a:pt x="35" y="37"/>
                  </a:lnTo>
                  <a:lnTo>
                    <a:pt x="33" y="38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29" y="47"/>
                  </a:lnTo>
                  <a:lnTo>
                    <a:pt x="29" y="94"/>
                  </a:lnTo>
                  <a:lnTo>
                    <a:pt x="12" y="94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1" y="41"/>
                  </a:lnTo>
                  <a:lnTo>
                    <a:pt x="9" y="38"/>
                  </a:lnTo>
                  <a:lnTo>
                    <a:pt x="7" y="37"/>
                  </a:lnTo>
                  <a:lnTo>
                    <a:pt x="5" y="36"/>
                  </a:lnTo>
                  <a:lnTo>
                    <a:pt x="3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 68">
              <a:extLst>
                <a:ext uri="{FF2B5EF4-FFF2-40B4-BE49-F238E27FC236}">
                  <a16:creationId xmlns:a16="http://schemas.microsoft.com/office/drawing/2014/main" id="{EFC68488-9EE1-4961-9B44-86BF927C2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5885" y="4472360"/>
              <a:ext cx="160930" cy="181792"/>
            </a:xfrm>
            <a:custGeom>
              <a:avLst/>
              <a:gdLst>
                <a:gd name="T0" fmla="*/ 61 w 108"/>
                <a:gd name="T1" fmla="*/ 114 h 122"/>
                <a:gd name="T2" fmla="*/ 93 w 108"/>
                <a:gd name="T3" fmla="*/ 64 h 122"/>
                <a:gd name="T4" fmla="*/ 16 w 108"/>
                <a:gd name="T5" fmla="*/ 64 h 122"/>
                <a:gd name="T6" fmla="*/ 47 w 108"/>
                <a:gd name="T7" fmla="*/ 114 h 122"/>
                <a:gd name="T8" fmla="*/ 16 w 108"/>
                <a:gd name="T9" fmla="*/ 64 h 122"/>
                <a:gd name="T10" fmla="*/ 61 w 108"/>
                <a:gd name="T11" fmla="*/ 60 h 122"/>
                <a:gd name="T12" fmla="*/ 100 w 108"/>
                <a:gd name="T13" fmla="*/ 44 h 122"/>
                <a:gd name="T14" fmla="*/ 8 w 108"/>
                <a:gd name="T15" fmla="*/ 44 h 122"/>
                <a:gd name="T16" fmla="*/ 47 w 108"/>
                <a:gd name="T17" fmla="*/ 60 h 122"/>
                <a:gd name="T18" fmla="*/ 8 w 108"/>
                <a:gd name="T19" fmla="*/ 44 h 122"/>
                <a:gd name="T20" fmla="*/ 24 w 108"/>
                <a:gd name="T21" fmla="*/ 12 h 122"/>
                <a:gd name="T22" fmla="*/ 21 w 108"/>
                <a:gd name="T23" fmla="*/ 15 h 122"/>
                <a:gd name="T24" fmla="*/ 20 w 108"/>
                <a:gd name="T25" fmla="*/ 17 h 122"/>
                <a:gd name="T26" fmla="*/ 24 w 108"/>
                <a:gd name="T27" fmla="*/ 24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3 w 108"/>
                <a:gd name="T35" fmla="*/ 15 h 122"/>
                <a:gd name="T36" fmla="*/ 25 w 108"/>
                <a:gd name="T37" fmla="*/ 12 h 122"/>
                <a:gd name="T38" fmla="*/ 81 w 108"/>
                <a:gd name="T39" fmla="*/ 9 h 122"/>
                <a:gd name="T40" fmla="*/ 73 w 108"/>
                <a:gd name="T41" fmla="*/ 13 h 122"/>
                <a:gd name="T42" fmla="*/ 61 w 108"/>
                <a:gd name="T43" fmla="*/ 37 h 122"/>
                <a:gd name="T44" fmla="*/ 73 w 108"/>
                <a:gd name="T45" fmla="*/ 35 h 122"/>
                <a:gd name="T46" fmla="*/ 85 w 108"/>
                <a:gd name="T47" fmla="*/ 25 h 122"/>
                <a:gd name="T48" fmla="*/ 91 w 108"/>
                <a:gd name="T49" fmla="*/ 19 h 122"/>
                <a:gd name="T50" fmla="*/ 91 w 108"/>
                <a:gd name="T51" fmla="*/ 12 h 122"/>
                <a:gd name="T52" fmla="*/ 87 w 108"/>
                <a:gd name="T53" fmla="*/ 8 h 122"/>
                <a:gd name="T54" fmla="*/ 85 w 108"/>
                <a:gd name="T55" fmla="*/ 0 h 122"/>
                <a:gd name="T56" fmla="*/ 92 w 108"/>
                <a:gd name="T57" fmla="*/ 1 h 122"/>
                <a:gd name="T58" fmla="*/ 99 w 108"/>
                <a:gd name="T59" fmla="*/ 8 h 122"/>
                <a:gd name="T60" fmla="*/ 100 w 108"/>
                <a:gd name="T61" fmla="*/ 17 h 122"/>
                <a:gd name="T62" fmla="*/ 96 w 108"/>
                <a:gd name="T63" fmla="*/ 27 h 122"/>
                <a:gd name="T64" fmla="*/ 85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8 w 108"/>
                <a:gd name="T71" fmla="*/ 68 h 122"/>
                <a:gd name="T72" fmla="*/ 0 w 108"/>
                <a:gd name="T73" fmla="*/ 37 h 122"/>
                <a:gd name="T74" fmla="*/ 21 w 108"/>
                <a:gd name="T75" fmla="*/ 33 h 122"/>
                <a:gd name="T76" fmla="*/ 12 w 108"/>
                <a:gd name="T77" fmla="*/ 23 h 122"/>
                <a:gd name="T78" fmla="*/ 16 w 108"/>
                <a:gd name="T79" fmla="*/ 7 h 122"/>
                <a:gd name="T80" fmla="*/ 23 w 108"/>
                <a:gd name="T81" fmla="*/ 3 h 122"/>
                <a:gd name="T82" fmla="*/ 31 w 108"/>
                <a:gd name="T83" fmla="*/ 4 h 122"/>
                <a:gd name="T84" fmla="*/ 40 w 108"/>
                <a:gd name="T85" fmla="*/ 8 h 122"/>
                <a:gd name="T86" fmla="*/ 52 w 108"/>
                <a:gd name="T87" fmla="*/ 35 h 122"/>
                <a:gd name="T88" fmla="*/ 68 w 108"/>
                <a:gd name="T89" fmla="*/ 8 h 122"/>
                <a:gd name="T90" fmla="*/ 79 w 108"/>
                <a:gd name="T9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1" y="64"/>
                  </a:moveTo>
                  <a:lnTo>
                    <a:pt x="61" y="114"/>
                  </a:lnTo>
                  <a:lnTo>
                    <a:pt x="93" y="114"/>
                  </a:lnTo>
                  <a:lnTo>
                    <a:pt x="93" y="64"/>
                  </a:lnTo>
                  <a:lnTo>
                    <a:pt x="61" y="64"/>
                  </a:lnTo>
                  <a:close/>
                  <a:moveTo>
                    <a:pt x="16" y="64"/>
                  </a:moveTo>
                  <a:lnTo>
                    <a:pt x="16" y="114"/>
                  </a:lnTo>
                  <a:lnTo>
                    <a:pt x="47" y="114"/>
                  </a:lnTo>
                  <a:lnTo>
                    <a:pt x="47" y="64"/>
                  </a:lnTo>
                  <a:lnTo>
                    <a:pt x="16" y="64"/>
                  </a:lnTo>
                  <a:close/>
                  <a:moveTo>
                    <a:pt x="61" y="44"/>
                  </a:moveTo>
                  <a:lnTo>
                    <a:pt x="61" y="60"/>
                  </a:lnTo>
                  <a:lnTo>
                    <a:pt x="100" y="60"/>
                  </a:lnTo>
                  <a:lnTo>
                    <a:pt x="100" y="44"/>
                  </a:lnTo>
                  <a:lnTo>
                    <a:pt x="61" y="44"/>
                  </a:lnTo>
                  <a:close/>
                  <a:moveTo>
                    <a:pt x="8" y="44"/>
                  </a:moveTo>
                  <a:lnTo>
                    <a:pt x="8" y="60"/>
                  </a:lnTo>
                  <a:lnTo>
                    <a:pt x="47" y="60"/>
                  </a:lnTo>
                  <a:lnTo>
                    <a:pt x="47" y="44"/>
                  </a:lnTo>
                  <a:lnTo>
                    <a:pt x="8" y="44"/>
                  </a:lnTo>
                  <a:close/>
                  <a:moveTo>
                    <a:pt x="25" y="12"/>
                  </a:moveTo>
                  <a:lnTo>
                    <a:pt x="24" y="12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1" y="21"/>
                  </a:lnTo>
                  <a:lnTo>
                    <a:pt x="24" y="24"/>
                  </a:lnTo>
                  <a:lnTo>
                    <a:pt x="28" y="28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3"/>
                  </a:lnTo>
                  <a:lnTo>
                    <a:pt x="40" y="27"/>
                  </a:lnTo>
                  <a:lnTo>
                    <a:pt x="37" y="20"/>
                  </a:lnTo>
                  <a:lnTo>
                    <a:pt x="33" y="15"/>
                  </a:lnTo>
                  <a:lnTo>
                    <a:pt x="29" y="12"/>
                  </a:lnTo>
                  <a:lnTo>
                    <a:pt x="25" y="12"/>
                  </a:lnTo>
                  <a:close/>
                  <a:moveTo>
                    <a:pt x="85" y="8"/>
                  </a:moveTo>
                  <a:lnTo>
                    <a:pt x="81" y="9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5" y="25"/>
                  </a:lnTo>
                  <a:lnTo>
                    <a:pt x="61" y="37"/>
                  </a:lnTo>
                  <a:lnTo>
                    <a:pt x="67" y="37"/>
                  </a:lnTo>
                  <a:lnTo>
                    <a:pt x="73" y="35"/>
                  </a:lnTo>
                  <a:lnTo>
                    <a:pt x="80" y="31"/>
                  </a:lnTo>
                  <a:lnTo>
                    <a:pt x="85" y="25"/>
                  </a:lnTo>
                  <a:lnTo>
                    <a:pt x="88" y="23"/>
                  </a:lnTo>
                  <a:lnTo>
                    <a:pt x="91" y="19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7" y="8"/>
                  </a:lnTo>
                  <a:lnTo>
                    <a:pt x="85" y="8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2" y="1"/>
                  </a:lnTo>
                  <a:lnTo>
                    <a:pt x="96" y="4"/>
                  </a:lnTo>
                  <a:lnTo>
                    <a:pt x="99" y="8"/>
                  </a:lnTo>
                  <a:lnTo>
                    <a:pt x="100" y="12"/>
                  </a:lnTo>
                  <a:lnTo>
                    <a:pt x="100" y="17"/>
                  </a:lnTo>
                  <a:lnTo>
                    <a:pt x="97" y="23"/>
                  </a:lnTo>
                  <a:lnTo>
                    <a:pt x="96" y="27"/>
                  </a:lnTo>
                  <a:lnTo>
                    <a:pt x="92" y="32"/>
                  </a:lnTo>
                  <a:lnTo>
                    <a:pt x="85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8" y="122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7" y="37"/>
                  </a:lnTo>
                  <a:lnTo>
                    <a:pt x="21" y="33"/>
                  </a:lnTo>
                  <a:lnTo>
                    <a:pt x="17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3" y="3"/>
                  </a:lnTo>
                  <a:lnTo>
                    <a:pt x="25" y="3"/>
                  </a:lnTo>
                  <a:lnTo>
                    <a:pt x="31" y="4"/>
                  </a:lnTo>
                  <a:lnTo>
                    <a:pt x="35" y="5"/>
                  </a:lnTo>
                  <a:lnTo>
                    <a:pt x="40" y="8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7" y="21"/>
                  </a:lnTo>
                  <a:lnTo>
                    <a:pt x="68" y="8"/>
                  </a:lnTo>
                  <a:lnTo>
                    <a:pt x="73" y="3"/>
                  </a:lnTo>
                  <a:lnTo>
                    <a:pt x="79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25CF8F4F-3786-4741-B983-F10894E11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6713" y="5293403"/>
              <a:ext cx="168381" cy="137088"/>
            </a:xfrm>
            <a:custGeom>
              <a:avLst/>
              <a:gdLst>
                <a:gd name="T0" fmla="*/ 82 w 113"/>
                <a:gd name="T1" fmla="*/ 53 h 92"/>
                <a:gd name="T2" fmla="*/ 85 w 113"/>
                <a:gd name="T3" fmla="*/ 64 h 92"/>
                <a:gd name="T4" fmla="*/ 78 w 113"/>
                <a:gd name="T5" fmla="*/ 70 h 92"/>
                <a:gd name="T6" fmla="*/ 72 w 113"/>
                <a:gd name="T7" fmla="*/ 64 h 92"/>
                <a:gd name="T8" fmla="*/ 73 w 113"/>
                <a:gd name="T9" fmla="*/ 53 h 92"/>
                <a:gd name="T10" fmla="*/ 36 w 113"/>
                <a:gd name="T11" fmla="*/ 49 h 92"/>
                <a:gd name="T12" fmla="*/ 42 w 113"/>
                <a:gd name="T13" fmla="*/ 56 h 92"/>
                <a:gd name="T14" fmla="*/ 40 w 113"/>
                <a:gd name="T15" fmla="*/ 68 h 92"/>
                <a:gd name="T16" fmla="*/ 33 w 113"/>
                <a:gd name="T17" fmla="*/ 70 h 92"/>
                <a:gd name="T18" fmla="*/ 28 w 113"/>
                <a:gd name="T19" fmla="*/ 60 h 92"/>
                <a:gd name="T20" fmla="*/ 33 w 113"/>
                <a:gd name="T21" fmla="*/ 51 h 92"/>
                <a:gd name="T22" fmla="*/ 29 w 113"/>
                <a:gd name="T23" fmla="*/ 43 h 92"/>
                <a:gd name="T24" fmla="*/ 21 w 113"/>
                <a:gd name="T25" fmla="*/ 47 h 92"/>
                <a:gd name="T26" fmla="*/ 13 w 113"/>
                <a:gd name="T27" fmla="*/ 61 h 92"/>
                <a:gd name="T28" fmla="*/ 16 w 113"/>
                <a:gd name="T29" fmla="*/ 73 h 92"/>
                <a:gd name="T30" fmla="*/ 24 w 113"/>
                <a:gd name="T31" fmla="*/ 80 h 92"/>
                <a:gd name="T32" fmla="*/ 37 w 113"/>
                <a:gd name="T33" fmla="*/ 84 h 92"/>
                <a:gd name="T34" fmla="*/ 50 w 113"/>
                <a:gd name="T35" fmla="*/ 85 h 92"/>
                <a:gd name="T36" fmla="*/ 66 w 113"/>
                <a:gd name="T37" fmla="*/ 85 h 92"/>
                <a:gd name="T38" fmla="*/ 80 w 113"/>
                <a:gd name="T39" fmla="*/ 84 h 92"/>
                <a:gd name="T40" fmla="*/ 92 w 113"/>
                <a:gd name="T41" fmla="*/ 78 h 92"/>
                <a:gd name="T42" fmla="*/ 97 w 113"/>
                <a:gd name="T43" fmla="*/ 69 h 92"/>
                <a:gd name="T44" fmla="*/ 98 w 113"/>
                <a:gd name="T45" fmla="*/ 56 h 92"/>
                <a:gd name="T46" fmla="*/ 89 w 113"/>
                <a:gd name="T47" fmla="*/ 45 h 92"/>
                <a:gd name="T48" fmla="*/ 80 w 113"/>
                <a:gd name="T49" fmla="*/ 43 h 92"/>
                <a:gd name="T50" fmla="*/ 65 w 113"/>
                <a:gd name="T51" fmla="*/ 43 h 92"/>
                <a:gd name="T52" fmla="*/ 52 w 113"/>
                <a:gd name="T53" fmla="*/ 44 h 92"/>
                <a:gd name="T54" fmla="*/ 40 w 113"/>
                <a:gd name="T55" fmla="*/ 43 h 92"/>
                <a:gd name="T56" fmla="*/ 102 w 113"/>
                <a:gd name="T57" fmla="*/ 0 h 92"/>
                <a:gd name="T58" fmla="*/ 106 w 113"/>
                <a:gd name="T59" fmla="*/ 12 h 92"/>
                <a:gd name="T60" fmla="*/ 105 w 113"/>
                <a:gd name="T61" fmla="*/ 20 h 92"/>
                <a:gd name="T62" fmla="*/ 113 w 113"/>
                <a:gd name="T63" fmla="*/ 48 h 92"/>
                <a:gd name="T64" fmla="*/ 110 w 113"/>
                <a:gd name="T65" fmla="*/ 66 h 92"/>
                <a:gd name="T66" fmla="*/ 101 w 113"/>
                <a:gd name="T67" fmla="*/ 80 h 92"/>
                <a:gd name="T68" fmla="*/ 88 w 113"/>
                <a:gd name="T69" fmla="*/ 88 h 92"/>
                <a:gd name="T70" fmla="*/ 64 w 113"/>
                <a:gd name="T71" fmla="*/ 92 h 92"/>
                <a:gd name="T72" fmla="*/ 42 w 113"/>
                <a:gd name="T73" fmla="*/ 92 h 92"/>
                <a:gd name="T74" fmla="*/ 20 w 113"/>
                <a:gd name="T75" fmla="*/ 86 h 92"/>
                <a:gd name="T76" fmla="*/ 8 w 113"/>
                <a:gd name="T77" fmla="*/ 76 h 92"/>
                <a:gd name="T78" fmla="*/ 1 w 113"/>
                <a:gd name="T79" fmla="*/ 61 h 92"/>
                <a:gd name="T80" fmla="*/ 3 w 113"/>
                <a:gd name="T81" fmla="*/ 35 h 92"/>
                <a:gd name="T82" fmla="*/ 8 w 113"/>
                <a:gd name="T83" fmla="*/ 19 h 92"/>
                <a:gd name="T84" fmla="*/ 8 w 113"/>
                <a:gd name="T85" fmla="*/ 8 h 92"/>
                <a:gd name="T86" fmla="*/ 12 w 113"/>
                <a:gd name="T87" fmla="*/ 0 h 92"/>
                <a:gd name="T88" fmla="*/ 21 w 113"/>
                <a:gd name="T89" fmla="*/ 3 h 92"/>
                <a:gd name="T90" fmla="*/ 34 w 113"/>
                <a:gd name="T91" fmla="*/ 9 h 92"/>
                <a:gd name="T92" fmla="*/ 69 w 113"/>
                <a:gd name="T93" fmla="*/ 8 h 92"/>
                <a:gd name="T94" fmla="*/ 88 w 113"/>
                <a:gd name="T95" fmla="*/ 4 h 92"/>
                <a:gd name="T96" fmla="*/ 100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49"/>
                  </a:moveTo>
                  <a:lnTo>
                    <a:pt x="81" y="51"/>
                  </a:lnTo>
                  <a:lnTo>
                    <a:pt x="82" y="53"/>
                  </a:lnTo>
                  <a:lnTo>
                    <a:pt x="85" y="56"/>
                  </a:lnTo>
                  <a:lnTo>
                    <a:pt x="85" y="60"/>
                  </a:lnTo>
                  <a:lnTo>
                    <a:pt x="85" y="64"/>
                  </a:lnTo>
                  <a:lnTo>
                    <a:pt x="82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3" y="68"/>
                  </a:lnTo>
                  <a:lnTo>
                    <a:pt x="72" y="64"/>
                  </a:lnTo>
                  <a:lnTo>
                    <a:pt x="70" y="60"/>
                  </a:lnTo>
                  <a:lnTo>
                    <a:pt x="72" y="56"/>
                  </a:lnTo>
                  <a:lnTo>
                    <a:pt x="73" y="53"/>
                  </a:lnTo>
                  <a:lnTo>
                    <a:pt x="76" y="51"/>
                  </a:lnTo>
                  <a:lnTo>
                    <a:pt x="78" y="49"/>
                  </a:lnTo>
                  <a:close/>
                  <a:moveTo>
                    <a:pt x="36" y="49"/>
                  </a:moveTo>
                  <a:lnTo>
                    <a:pt x="38" y="51"/>
                  </a:lnTo>
                  <a:lnTo>
                    <a:pt x="40" y="53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2" y="64"/>
                  </a:lnTo>
                  <a:lnTo>
                    <a:pt x="40" y="68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3" y="70"/>
                  </a:lnTo>
                  <a:lnTo>
                    <a:pt x="31" y="68"/>
                  </a:lnTo>
                  <a:lnTo>
                    <a:pt x="29" y="64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6" y="49"/>
                  </a:lnTo>
                  <a:close/>
                  <a:moveTo>
                    <a:pt x="33" y="43"/>
                  </a:moveTo>
                  <a:lnTo>
                    <a:pt x="29" y="43"/>
                  </a:lnTo>
                  <a:lnTo>
                    <a:pt x="27" y="44"/>
                  </a:lnTo>
                  <a:lnTo>
                    <a:pt x="24" y="45"/>
                  </a:lnTo>
                  <a:lnTo>
                    <a:pt x="21" y="47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3" y="61"/>
                  </a:lnTo>
                  <a:lnTo>
                    <a:pt x="15" y="65"/>
                  </a:lnTo>
                  <a:lnTo>
                    <a:pt x="15" y="69"/>
                  </a:lnTo>
                  <a:lnTo>
                    <a:pt x="16" y="73"/>
                  </a:lnTo>
                  <a:lnTo>
                    <a:pt x="19" y="76"/>
                  </a:lnTo>
                  <a:lnTo>
                    <a:pt x="20" y="78"/>
                  </a:lnTo>
                  <a:lnTo>
                    <a:pt x="24" y="80"/>
                  </a:lnTo>
                  <a:lnTo>
                    <a:pt x="29" y="82"/>
                  </a:lnTo>
                  <a:lnTo>
                    <a:pt x="33" y="84"/>
                  </a:lnTo>
                  <a:lnTo>
                    <a:pt x="37" y="84"/>
                  </a:lnTo>
                  <a:lnTo>
                    <a:pt x="42" y="85"/>
                  </a:lnTo>
                  <a:lnTo>
                    <a:pt x="46" y="85"/>
                  </a:lnTo>
                  <a:lnTo>
                    <a:pt x="50" y="85"/>
                  </a:lnTo>
                  <a:lnTo>
                    <a:pt x="56" y="85"/>
                  </a:lnTo>
                  <a:lnTo>
                    <a:pt x="61" y="85"/>
                  </a:lnTo>
                  <a:lnTo>
                    <a:pt x="66" y="85"/>
                  </a:lnTo>
                  <a:lnTo>
                    <a:pt x="70" y="85"/>
                  </a:lnTo>
                  <a:lnTo>
                    <a:pt x="74" y="84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9" y="80"/>
                  </a:lnTo>
                  <a:lnTo>
                    <a:pt x="92" y="78"/>
                  </a:lnTo>
                  <a:lnTo>
                    <a:pt x="94" y="76"/>
                  </a:lnTo>
                  <a:lnTo>
                    <a:pt x="96" y="73"/>
                  </a:lnTo>
                  <a:lnTo>
                    <a:pt x="97" y="69"/>
                  </a:lnTo>
                  <a:lnTo>
                    <a:pt x="98" y="65"/>
                  </a:lnTo>
                  <a:lnTo>
                    <a:pt x="98" y="61"/>
                  </a:lnTo>
                  <a:lnTo>
                    <a:pt x="98" y="56"/>
                  </a:lnTo>
                  <a:lnTo>
                    <a:pt x="96" y="51"/>
                  </a:lnTo>
                  <a:lnTo>
                    <a:pt x="92" y="47"/>
                  </a:lnTo>
                  <a:lnTo>
                    <a:pt x="89" y="45"/>
                  </a:lnTo>
                  <a:lnTo>
                    <a:pt x="86" y="44"/>
                  </a:lnTo>
                  <a:lnTo>
                    <a:pt x="84" y="43"/>
                  </a:lnTo>
                  <a:lnTo>
                    <a:pt x="80" y="43"/>
                  </a:lnTo>
                  <a:lnTo>
                    <a:pt x="73" y="43"/>
                  </a:lnTo>
                  <a:lnTo>
                    <a:pt x="69" y="43"/>
                  </a:lnTo>
                  <a:lnTo>
                    <a:pt x="65" y="43"/>
                  </a:lnTo>
                  <a:lnTo>
                    <a:pt x="60" y="44"/>
                  </a:lnTo>
                  <a:lnTo>
                    <a:pt x="56" y="44"/>
                  </a:lnTo>
                  <a:lnTo>
                    <a:pt x="52" y="44"/>
                  </a:lnTo>
                  <a:lnTo>
                    <a:pt x="48" y="43"/>
                  </a:lnTo>
                  <a:lnTo>
                    <a:pt x="44" y="43"/>
                  </a:lnTo>
                  <a:lnTo>
                    <a:pt x="40" y="43"/>
                  </a:lnTo>
                  <a:lnTo>
                    <a:pt x="33" y="43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4" y="0"/>
                  </a:lnTo>
                  <a:lnTo>
                    <a:pt x="105" y="8"/>
                  </a:lnTo>
                  <a:lnTo>
                    <a:pt x="106" y="12"/>
                  </a:lnTo>
                  <a:lnTo>
                    <a:pt x="106" y="16"/>
                  </a:lnTo>
                  <a:lnTo>
                    <a:pt x="105" y="19"/>
                  </a:lnTo>
                  <a:lnTo>
                    <a:pt x="105" y="20"/>
                  </a:lnTo>
                  <a:lnTo>
                    <a:pt x="104" y="24"/>
                  </a:lnTo>
                  <a:lnTo>
                    <a:pt x="112" y="35"/>
                  </a:lnTo>
                  <a:lnTo>
                    <a:pt x="113" y="48"/>
                  </a:lnTo>
                  <a:lnTo>
                    <a:pt x="113" y="55"/>
                  </a:lnTo>
                  <a:lnTo>
                    <a:pt x="112" y="61"/>
                  </a:lnTo>
                  <a:lnTo>
                    <a:pt x="110" y="66"/>
                  </a:lnTo>
                  <a:lnTo>
                    <a:pt x="108" y="72"/>
                  </a:lnTo>
                  <a:lnTo>
                    <a:pt x="105" y="76"/>
                  </a:lnTo>
                  <a:lnTo>
                    <a:pt x="101" y="80"/>
                  </a:lnTo>
                  <a:lnTo>
                    <a:pt x="97" y="84"/>
                  </a:lnTo>
                  <a:lnTo>
                    <a:pt x="93" y="86"/>
                  </a:lnTo>
                  <a:lnTo>
                    <a:pt x="88" y="88"/>
                  </a:lnTo>
                  <a:lnTo>
                    <a:pt x="82" y="89"/>
                  </a:lnTo>
                  <a:lnTo>
                    <a:pt x="70" y="92"/>
                  </a:lnTo>
                  <a:lnTo>
                    <a:pt x="64" y="92"/>
                  </a:lnTo>
                  <a:lnTo>
                    <a:pt x="57" y="92"/>
                  </a:lnTo>
                  <a:lnTo>
                    <a:pt x="49" y="92"/>
                  </a:lnTo>
                  <a:lnTo>
                    <a:pt x="42" y="92"/>
                  </a:lnTo>
                  <a:lnTo>
                    <a:pt x="31" y="89"/>
                  </a:lnTo>
                  <a:lnTo>
                    <a:pt x="25" y="88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2" y="80"/>
                  </a:lnTo>
                  <a:lnTo>
                    <a:pt x="8" y="76"/>
                  </a:lnTo>
                  <a:lnTo>
                    <a:pt x="5" y="72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9" y="24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9" y="1"/>
                  </a:lnTo>
                  <a:lnTo>
                    <a:pt x="21" y="3"/>
                  </a:lnTo>
                  <a:lnTo>
                    <a:pt x="25" y="4"/>
                  </a:lnTo>
                  <a:lnTo>
                    <a:pt x="29" y="7"/>
                  </a:lnTo>
                  <a:lnTo>
                    <a:pt x="34" y="9"/>
                  </a:lnTo>
                  <a:lnTo>
                    <a:pt x="44" y="8"/>
                  </a:lnTo>
                  <a:lnTo>
                    <a:pt x="57" y="7"/>
                  </a:lnTo>
                  <a:lnTo>
                    <a:pt x="69" y="8"/>
                  </a:lnTo>
                  <a:lnTo>
                    <a:pt x="78" y="9"/>
                  </a:lnTo>
                  <a:lnTo>
                    <a:pt x="84" y="7"/>
                  </a:lnTo>
                  <a:lnTo>
                    <a:pt x="88" y="4"/>
                  </a:lnTo>
                  <a:lnTo>
                    <a:pt x="92" y="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8B3FDE02-1603-4B0B-86E2-3F44DA5E2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3861" y="3494857"/>
              <a:ext cx="274178" cy="274178"/>
            </a:xfrm>
            <a:custGeom>
              <a:avLst/>
              <a:gdLst>
                <a:gd name="T0" fmla="*/ 127 w 184"/>
                <a:gd name="T1" fmla="*/ 164 h 184"/>
                <a:gd name="T2" fmla="*/ 154 w 184"/>
                <a:gd name="T3" fmla="*/ 142 h 184"/>
                <a:gd name="T4" fmla="*/ 99 w 184"/>
                <a:gd name="T5" fmla="*/ 134 h 184"/>
                <a:gd name="T6" fmla="*/ 107 w 184"/>
                <a:gd name="T7" fmla="*/ 166 h 184"/>
                <a:gd name="T8" fmla="*/ 121 w 184"/>
                <a:gd name="T9" fmla="*/ 150 h 184"/>
                <a:gd name="T10" fmla="*/ 99 w 184"/>
                <a:gd name="T11" fmla="*/ 134 h 184"/>
                <a:gd name="T12" fmla="*/ 64 w 184"/>
                <a:gd name="T13" fmla="*/ 150 h 184"/>
                <a:gd name="T14" fmla="*/ 79 w 184"/>
                <a:gd name="T15" fmla="*/ 166 h 184"/>
                <a:gd name="T16" fmla="*/ 87 w 184"/>
                <a:gd name="T17" fmla="*/ 134 h 184"/>
                <a:gd name="T18" fmla="*/ 31 w 184"/>
                <a:gd name="T19" fmla="*/ 142 h 184"/>
                <a:gd name="T20" fmla="*/ 59 w 184"/>
                <a:gd name="T21" fmla="*/ 164 h 184"/>
                <a:gd name="T22" fmla="*/ 25 w 184"/>
                <a:gd name="T23" fmla="*/ 134 h 184"/>
                <a:gd name="T24" fmla="*/ 165 w 184"/>
                <a:gd name="T25" fmla="*/ 122 h 184"/>
                <a:gd name="T26" fmla="*/ 99 w 184"/>
                <a:gd name="T27" fmla="*/ 98 h 184"/>
                <a:gd name="T28" fmla="*/ 135 w 184"/>
                <a:gd name="T29" fmla="*/ 98 h 184"/>
                <a:gd name="T30" fmla="*/ 53 w 184"/>
                <a:gd name="T31" fmla="*/ 122 h 184"/>
                <a:gd name="T32" fmla="*/ 49 w 184"/>
                <a:gd name="T33" fmla="*/ 98 h 184"/>
                <a:gd name="T34" fmla="*/ 40 w 184"/>
                <a:gd name="T35" fmla="*/ 122 h 184"/>
                <a:gd name="T36" fmla="*/ 144 w 184"/>
                <a:gd name="T37" fmla="*/ 61 h 184"/>
                <a:gd name="T38" fmla="*/ 165 w 184"/>
                <a:gd name="T39" fmla="*/ 61 h 184"/>
                <a:gd name="T40" fmla="*/ 99 w 184"/>
                <a:gd name="T41" fmla="*/ 86 h 184"/>
                <a:gd name="T42" fmla="*/ 99 w 184"/>
                <a:gd name="T43" fmla="*/ 61 h 184"/>
                <a:gd name="T44" fmla="*/ 87 w 184"/>
                <a:gd name="T45" fmla="*/ 86 h 184"/>
                <a:gd name="T46" fmla="*/ 19 w 184"/>
                <a:gd name="T47" fmla="*/ 61 h 184"/>
                <a:gd name="T48" fmla="*/ 40 w 184"/>
                <a:gd name="T49" fmla="*/ 61 h 184"/>
                <a:gd name="T50" fmla="*/ 135 w 184"/>
                <a:gd name="T51" fmla="*/ 33 h 184"/>
                <a:gd name="T52" fmla="*/ 154 w 184"/>
                <a:gd name="T53" fmla="*/ 42 h 184"/>
                <a:gd name="T54" fmla="*/ 127 w 184"/>
                <a:gd name="T55" fmla="*/ 20 h 184"/>
                <a:gd name="T56" fmla="*/ 36 w 184"/>
                <a:gd name="T57" fmla="*/ 36 h 184"/>
                <a:gd name="T58" fmla="*/ 44 w 184"/>
                <a:gd name="T59" fmla="*/ 49 h 184"/>
                <a:gd name="T60" fmla="*/ 99 w 184"/>
                <a:gd name="T61" fmla="*/ 13 h 184"/>
                <a:gd name="T62" fmla="*/ 125 w 184"/>
                <a:gd name="T63" fmla="*/ 41 h 184"/>
                <a:gd name="T64" fmla="*/ 112 w 184"/>
                <a:gd name="T65" fmla="*/ 21 h 184"/>
                <a:gd name="T66" fmla="*/ 99 w 184"/>
                <a:gd name="T67" fmla="*/ 13 h 184"/>
                <a:gd name="T68" fmla="*/ 79 w 184"/>
                <a:gd name="T69" fmla="*/ 17 h 184"/>
                <a:gd name="T70" fmla="*/ 64 w 184"/>
                <a:gd name="T71" fmla="*/ 33 h 184"/>
                <a:gd name="T72" fmla="*/ 87 w 184"/>
                <a:gd name="T73" fmla="*/ 49 h 184"/>
                <a:gd name="T74" fmla="*/ 117 w 184"/>
                <a:gd name="T75" fmla="*/ 4 h 184"/>
                <a:gd name="T76" fmla="*/ 172 w 184"/>
                <a:gd name="T77" fmla="*/ 45 h 184"/>
                <a:gd name="T78" fmla="*/ 181 w 184"/>
                <a:gd name="T79" fmla="*/ 116 h 184"/>
                <a:gd name="T80" fmla="*/ 139 w 184"/>
                <a:gd name="T81" fmla="*/ 172 h 184"/>
                <a:gd name="T82" fmla="*/ 68 w 184"/>
                <a:gd name="T83" fmla="*/ 181 h 184"/>
                <a:gd name="T84" fmla="*/ 13 w 184"/>
                <a:gd name="T85" fmla="*/ 138 h 184"/>
                <a:gd name="T86" fmla="*/ 4 w 184"/>
                <a:gd name="T87" fmla="*/ 68 h 184"/>
                <a:gd name="T88" fmla="*/ 47 w 184"/>
                <a:gd name="T89" fmla="*/ 1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84">
                  <a:moveTo>
                    <a:pt x="141" y="134"/>
                  </a:moveTo>
                  <a:lnTo>
                    <a:pt x="135" y="150"/>
                  </a:lnTo>
                  <a:lnTo>
                    <a:pt x="127" y="164"/>
                  </a:lnTo>
                  <a:lnTo>
                    <a:pt x="139" y="157"/>
                  </a:lnTo>
                  <a:lnTo>
                    <a:pt x="149" y="148"/>
                  </a:lnTo>
                  <a:lnTo>
                    <a:pt x="154" y="142"/>
                  </a:lnTo>
                  <a:lnTo>
                    <a:pt x="160" y="134"/>
                  </a:lnTo>
                  <a:lnTo>
                    <a:pt x="141" y="134"/>
                  </a:lnTo>
                  <a:close/>
                  <a:moveTo>
                    <a:pt x="99" y="134"/>
                  </a:moveTo>
                  <a:lnTo>
                    <a:pt x="99" y="170"/>
                  </a:lnTo>
                  <a:lnTo>
                    <a:pt x="103" y="169"/>
                  </a:lnTo>
                  <a:lnTo>
                    <a:pt x="107" y="166"/>
                  </a:lnTo>
                  <a:lnTo>
                    <a:pt x="112" y="162"/>
                  </a:lnTo>
                  <a:lnTo>
                    <a:pt x="116" y="157"/>
                  </a:lnTo>
                  <a:lnTo>
                    <a:pt x="121" y="150"/>
                  </a:lnTo>
                  <a:lnTo>
                    <a:pt x="125" y="144"/>
                  </a:lnTo>
                  <a:lnTo>
                    <a:pt x="128" y="134"/>
                  </a:lnTo>
                  <a:lnTo>
                    <a:pt x="99" y="134"/>
                  </a:lnTo>
                  <a:close/>
                  <a:moveTo>
                    <a:pt x="56" y="134"/>
                  </a:moveTo>
                  <a:lnTo>
                    <a:pt x="60" y="144"/>
                  </a:lnTo>
                  <a:lnTo>
                    <a:pt x="64" y="150"/>
                  </a:lnTo>
                  <a:lnTo>
                    <a:pt x="68" y="157"/>
                  </a:lnTo>
                  <a:lnTo>
                    <a:pt x="73" y="162"/>
                  </a:lnTo>
                  <a:lnTo>
                    <a:pt x="79" y="166"/>
                  </a:lnTo>
                  <a:lnTo>
                    <a:pt x="83" y="169"/>
                  </a:lnTo>
                  <a:lnTo>
                    <a:pt x="87" y="170"/>
                  </a:lnTo>
                  <a:lnTo>
                    <a:pt x="87" y="134"/>
                  </a:lnTo>
                  <a:lnTo>
                    <a:pt x="56" y="134"/>
                  </a:lnTo>
                  <a:close/>
                  <a:moveTo>
                    <a:pt x="25" y="134"/>
                  </a:moveTo>
                  <a:lnTo>
                    <a:pt x="31" y="142"/>
                  </a:lnTo>
                  <a:lnTo>
                    <a:pt x="36" y="148"/>
                  </a:lnTo>
                  <a:lnTo>
                    <a:pt x="47" y="157"/>
                  </a:lnTo>
                  <a:lnTo>
                    <a:pt x="59" y="164"/>
                  </a:lnTo>
                  <a:lnTo>
                    <a:pt x="51" y="150"/>
                  </a:lnTo>
                  <a:lnTo>
                    <a:pt x="44" y="134"/>
                  </a:lnTo>
                  <a:lnTo>
                    <a:pt x="25" y="134"/>
                  </a:lnTo>
                  <a:close/>
                  <a:moveTo>
                    <a:pt x="148" y="98"/>
                  </a:moveTo>
                  <a:lnTo>
                    <a:pt x="144" y="122"/>
                  </a:lnTo>
                  <a:lnTo>
                    <a:pt x="165" y="122"/>
                  </a:lnTo>
                  <a:lnTo>
                    <a:pt x="172" y="98"/>
                  </a:lnTo>
                  <a:lnTo>
                    <a:pt x="148" y="98"/>
                  </a:lnTo>
                  <a:close/>
                  <a:moveTo>
                    <a:pt x="99" y="98"/>
                  </a:moveTo>
                  <a:lnTo>
                    <a:pt x="99" y="122"/>
                  </a:lnTo>
                  <a:lnTo>
                    <a:pt x="132" y="122"/>
                  </a:lnTo>
                  <a:lnTo>
                    <a:pt x="135" y="98"/>
                  </a:lnTo>
                  <a:lnTo>
                    <a:pt x="99" y="98"/>
                  </a:lnTo>
                  <a:close/>
                  <a:moveTo>
                    <a:pt x="49" y="98"/>
                  </a:moveTo>
                  <a:lnTo>
                    <a:pt x="53" y="122"/>
                  </a:lnTo>
                  <a:lnTo>
                    <a:pt x="87" y="122"/>
                  </a:lnTo>
                  <a:lnTo>
                    <a:pt x="87" y="98"/>
                  </a:lnTo>
                  <a:lnTo>
                    <a:pt x="49" y="98"/>
                  </a:lnTo>
                  <a:close/>
                  <a:moveTo>
                    <a:pt x="13" y="98"/>
                  </a:moveTo>
                  <a:lnTo>
                    <a:pt x="19" y="122"/>
                  </a:lnTo>
                  <a:lnTo>
                    <a:pt x="40" y="122"/>
                  </a:lnTo>
                  <a:lnTo>
                    <a:pt x="37" y="98"/>
                  </a:lnTo>
                  <a:lnTo>
                    <a:pt x="13" y="98"/>
                  </a:lnTo>
                  <a:close/>
                  <a:moveTo>
                    <a:pt x="144" y="61"/>
                  </a:moveTo>
                  <a:lnTo>
                    <a:pt x="148" y="86"/>
                  </a:lnTo>
                  <a:lnTo>
                    <a:pt x="172" y="86"/>
                  </a:lnTo>
                  <a:lnTo>
                    <a:pt x="165" y="61"/>
                  </a:lnTo>
                  <a:lnTo>
                    <a:pt x="144" y="61"/>
                  </a:lnTo>
                  <a:close/>
                  <a:moveTo>
                    <a:pt x="99" y="61"/>
                  </a:moveTo>
                  <a:lnTo>
                    <a:pt x="99" y="86"/>
                  </a:lnTo>
                  <a:lnTo>
                    <a:pt x="135" y="86"/>
                  </a:lnTo>
                  <a:lnTo>
                    <a:pt x="132" y="61"/>
                  </a:lnTo>
                  <a:lnTo>
                    <a:pt x="99" y="61"/>
                  </a:lnTo>
                  <a:close/>
                  <a:moveTo>
                    <a:pt x="53" y="61"/>
                  </a:moveTo>
                  <a:lnTo>
                    <a:pt x="49" y="86"/>
                  </a:lnTo>
                  <a:lnTo>
                    <a:pt x="87" y="86"/>
                  </a:lnTo>
                  <a:lnTo>
                    <a:pt x="87" y="61"/>
                  </a:lnTo>
                  <a:lnTo>
                    <a:pt x="53" y="61"/>
                  </a:lnTo>
                  <a:close/>
                  <a:moveTo>
                    <a:pt x="19" y="61"/>
                  </a:moveTo>
                  <a:lnTo>
                    <a:pt x="13" y="86"/>
                  </a:lnTo>
                  <a:lnTo>
                    <a:pt x="37" y="86"/>
                  </a:lnTo>
                  <a:lnTo>
                    <a:pt x="40" y="61"/>
                  </a:lnTo>
                  <a:lnTo>
                    <a:pt x="19" y="61"/>
                  </a:lnTo>
                  <a:close/>
                  <a:moveTo>
                    <a:pt x="127" y="20"/>
                  </a:moveTo>
                  <a:lnTo>
                    <a:pt x="135" y="33"/>
                  </a:lnTo>
                  <a:lnTo>
                    <a:pt x="141" y="49"/>
                  </a:lnTo>
                  <a:lnTo>
                    <a:pt x="160" y="49"/>
                  </a:lnTo>
                  <a:lnTo>
                    <a:pt x="154" y="42"/>
                  </a:lnTo>
                  <a:lnTo>
                    <a:pt x="149" y="36"/>
                  </a:lnTo>
                  <a:lnTo>
                    <a:pt x="139" y="26"/>
                  </a:lnTo>
                  <a:lnTo>
                    <a:pt x="127" y="20"/>
                  </a:lnTo>
                  <a:close/>
                  <a:moveTo>
                    <a:pt x="59" y="20"/>
                  </a:moveTo>
                  <a:lnTo>
                    <a:pt x="47" y="26"/>
                  </a:lnTo>
                  <a:lnTo>
                    <a:pt x="36" y="36"/>
                  </a:lnTo>
                  <a:lnTo>
                    <a:pt x="31" y="42"/>
                  </a:lnTo>
                  <a:lnTo>
                    <a:pt x="25" y="49"/>
                  </a:lnTo>
                  <a:lnTo>
                    <a:pt x="44" y="49"/>
                  </a:lnTo>
                  <a:lnTo>
                    <a:pt x="51" y="33"/>
                  </a:lnTo>
                  <a:lnTo>
                    <a:pt x="59" y="20"/>
                  </a:lnTo>
                  <a:close/>
                  <a:moveTo>
                    <a:pt x="99" y="13"/>
                  </a:moveTo>
                  <a:lnTo>
                    <a:pt x="99" y="49"/>
                  </a:lnTo>
                  <a:lnTo>
                    <a:pt x="128" y="49"/>
                  </a:lnTo>
                  <a:lnTo>
                    <a:pt x="125" y="41"/>
                  </a:lnTo>
                  <a:lnTo>
                    <a:pt x="121" y="33"/>
                  </a:lnTo>
                  <a:lnTo>
                    <a:pt x="116" y="26"/>
                  </a:lnTo>
                  <a:lnTo>
                    <a:pt x="112" y="21"/>
                  </a:lnTo>
                  <a:lnTo>
                    <a:pt x="107" y="17"/>
                  </a:lnTo>
                  <a:lnTo>
                    <a:pt x="103" y="14"/>
                  </a:lnTo>
                  <a:lnTo>
                    <a:pt x="99" y="13"/>
                  </a:lnTo>
                  <a:close/>
                  <a:moveTo>
                    <a:pt x="87" y="13"/>
                  </a:moveTo>
                  <a:lnTo>
                    <a:pt x="83" y="14"/>
                  </a:lnTo>
                  <a:lnTo>
                    <a:pt x="79" y="17"/>
                  </a:lnTo>
                  <a:lnTo>
                    <a:pt x="73" y="21"/>
                  </a:lnTo>
                  <a:lnTo>
                    <a:pt x="68" y="26"/>
                  </a:lnTo>
                  <a:lnTo>
                    <a:pt x="64" y="33"/>
                  </a:lnTo>
                  <a:lnTo>
                    <a:pt x="60" y="41"/>
                  </a:lnTo>
                  <a:lnTo>
                    <a:pt x="56" y="49"/>
                  </a:lnTo>
                  <a:lnTo>
                    <a:pt x="87" y="49"/>
                  </a:lnTo>
                  <a:lnTo>
                    <a:pt x="87" y="13"/>
                  </a:lnTo>
                  <a:close/>
                  <a:moveTo>
                    <a:pt x="92" y="0"/>
                  </a:moveTo>
                  <a:lnTo>
                    <a:pt x="117" y="4"/>
                  </a:lnTo>
                  <a:lnTo>
                    <a:pt x="139" y="13"/>
                  </a:lnTo>
                  <a:lnTo>
                    <a:pt x="157" y="26"/>
                  </a:lnTo>
                  <a:lnTo>
                    <a:pt x="172" y="45"/>
                  </a:lnTo>
                  <a:lnTo>
                    <a:pt x="181" y="68"/>
                  </a:lnTo>
                  <a:lnTo>
                    <a:pt x="184" y="92"/>
                  </a:lnTo>
                  <a:lnTo>
                    <a:pt x="181" y="116"/>
                  </a:lnTo>
                  <a:lnTo>
                    <a:pt x="172" y="138"/>
                  </a:lnTo>
                  <a:lnTo>
                    <a:pt x="157" y="157"/>
                  </a:lnTo>
                  <a:lnTo>
                    <a:pt x="139" y="172"/>
                  </a:lnTo>
                  <a:lnTo>
                    <a:pt x="117" y="181"/>
                  </a:lnTo>
                  <a:lnTo>
                    <a:pt x="92" y="184"/>
                  </a:lnTo>
                  <a:lnTo>
                    <a:pt x="68" y="181"/>
                  </a:lnTo>
                  <a:lnTo>
                    <a:pt x="47" y="172"/>
                  </a:lnTo>
                  <a:lnTo>
                    <a:pt x="28" y="157"/>
                  </a:lnTo>
                  <a:lnTo>
                    <a:pt x="13" y="138"/>
                  </a:lnTo>
                  <a:lnTo>
                    <a:pt x="4" y="116"/>
                  </a:lnTo>
                  <a:lnTo>
                    <a:pt x="0" y="92"/>
                  </a:lnTo>
                  <a:lnTo>
                    <a:pt x="4" y="68"/>
                  </a:lnTo>
                  <a:lnTo>
                    <a:pt x="13" y="45"/>
                  </a:lnTo>
                  <a:lnTo>
                    <a:pt x="28" y="26"/>
                  </a:lnTo>
                  <a:lnTo>
                    <a:pt x="47" y="13"/>
                  </a:lnTo>
                  <a:lnTo>
                    <a:pt x="68" y="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E7642A57-AAE8-4FDE-A33F-7D2209C04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18" y="3350318"/>
              <a:ext cx="131128" cy="131128"/>
            </a:xfrm>
            <a:custGeom>
              <a:avLst/>
              <a:gdLst>
                <a:gd name="T0" fmla="*/ 39 w 88"/>
                <a:gd name="T1" fmla="*/ 44 h 88"/>
                <a:gd name="T2" fmla="*/ 22 w 88"/>
                <a:gd name="T3" fmla="*/ 54 h 88"/>
                <a:gd name="T4" fmla="*/ 39 w 88"/>
                <a:gd name="T5" fmla="*/ 70 h 88"/>
                <a:gd name="T6" fmla="*/ 49 w 88"/>
                <a:gd name="T7" fmla="*/ 54 h 88"/>
                <a:gd name="T8" fmla="*/ 65 w 88"/>
                <a:gd name="T9" fmla="*/ 44 h 88"/>
                <a:gd name="T10" fmla="*/ 49 w 88"/>
                <a:gd name="T11" fmla="*/ 26 h 88"/>
                <a:gd name="T12" fmla="*/ 65 w 88"/>
                <a:gd name="T13" fmla="*/ 2 h 88"/>
                <a:gd name="T14" fmla="*/ 85 w 88"/>
                <a:gd name="T15" fmla="*/ 16 h 88"/>
                <a:gd name="T16" fmla="*/ 84 w 88"/>
                <a:gd name="T17" fmla="*/ 9 h 88"/>
                <a:gd name="T18" fmla="*/ 77 w 88"/>
                <a:gd name="T19" fmla="*/ 4 h 88"/>
                <a:gd name="T20" fmla="*/ 65 w 88"/>
                <a:gd name="T21" fmla="*/ 2 h 88"/>
                <a:gd name="T22" fmla="*/ 47 w 88"/>
                <a:gd name="T23" fmla="*/ 16 h 88"/>
                <a:gd name="T24" fmla="*/ 60 w 88"/>
                <a:gd name="T25" fmla="*/ 2 h 88"/>
                <a:gd name="T26" fmla="*/ 27 w 88"/>
                <a:gd name="T27" fmla="*/ 2 h 88"/>
                <a:gd name="T28" fmla="*/ 41 w 88"/>
                <a:gd name="T29" fmla="*/ 16 h 88"/>
                <a:gd name="T30" fmla="*/ 27 w 88"/>
                <a:gd name="T31" fmla="*/ 2 h 88"/>
                <a:gd name="T32" fmla="*/ 10 w 88"/>
                <a:gd name="T33" fmla="*/ 4 h 88"/>
                <a:gd name="T34" fmla="*/ 4 w 88"/>
                <a:gd name="T35" fmla="*/ 9 h 88"/>
                <a:gd name="T36" fmla="*/ 3 w 88"/>
                <a:gd name="T37" fmla="*/ 16 h 88"/>
                <a:gd name="T38" fmla="*/ 22 w 88"/>
                <a:gd name="T39" fmla="*/ 2 h 88"/>
                <a:gd name="T40" fmla="*/ 15 w 88"/>
                <a:gd name="T41" fmla="*/ 0 h 88"/>
                <a:gd name="T42" fmla="*/ 77 w 88"/>
                <a:gd name="T43" fmla="*/ 0 h 88"/>
                <a:gd name="T44" fmla="*/ 84 w 88"/>
                <a:gd name="T45" fmla="*/ 5 h 88"/>
                <a:gd name="T46" fmla="*/ 88 w 88"/>
                <a:gd name="T47" fmla="*/ 14 h 88"/>
                <a:gd name="T48" fmla="*/ 87 w 88"/>
                <a:gd name="T49" fmla="*/ 77 h 88"/>
                <a:gd name="T50" fmla="*/ 81 w 88"/>
                <a:gd name="T51" fmla="*/ 84 h 88"/>
                <a:gd name="T52" fmla="*/ 73 w 88"/>
                <a:gd name="T53" fmla="*/ 88 h 88"/>
                <a:gd name="T54" fmla="*/ 10 w 88"/>
                <a:gd name="T55" fmla="*/ 86 h 88"/>
                <a:gd name="T56" fmla="*/ 3 w 88"/>
                <a:gd name="T57" fmla="*/ 81 h 88"/>
                <a:gd name="T58" fmla="*/ 0 w 88"/>
                <a:gd name="T59" fmla="*/ 73 h 88"/>
                <a:gd name="T60" fmla="*/ 2 w 88"/>
                <a:gd name="T61" fmla="*/ 9 h 88"/>
                <a:gd name="T62" fmla="*/ 6 w 88"/>
                <a:gd name="T63" fmla="*/ 2 h 88"/>
                <a:gd name="T64" fmla="*/ 15 w 88"/>
                <a:gd name="T6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88">
                  <a:moveTo>
                    <a:pt x="39" y="26"/>
                  </a:moveTo>
                  <a:lnTo>
                    <a:pt x="39" y="44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39" y="54"/>
                  </a:lnTo>
                  <a:lnTo>
                    <a:pt x="39" y="70"/>
                  </a:lnTo>
                  <a:lnTo>
                    <a:pt x="49" y="70"/>
                  </a:lnTo>
                  <a:lnTo>
                    <a:pt x="49" y="54"/>
                  </a:lnTo>
                  <a:lnTo>
                    <a:pt x="65" y="54"/>
                  </a:lnTo>
                  <a:lnTo>
                    <a:pt x="65" y="44"/>
                  </a:lnTo>
                  <a:lnTo>
                    <a:pt x="49" y="44"/>
                  </a:lnTo>
                  <a:lnTo>
                    <a:pt x="49" y="26"/>
                  </a:lnTo>
                  <a:lnTo>
                    <a:pt x="39" y="26"/>
                  </a:lnTo>
                  <a:close/>
                  <a:moveTo>
                    <a:pt x="65" y="2"/>
                  </a:moveTo>
                  <a:lnTo>
                    <a:pt x="65" y="16"/>
                  </a:lnTo>
                  <a:lnTo>
                    <a:pt x="85" y="16"/>
                  </a:lnTo>
                  <a:lnTo>
                    <a:pt x="85" y="14"/>
                  </a:lnTo>
                  <a:lnTo>
                    <a:pt x="84" y="9"/>
                  </a:lnTo>
                  <a:lnTo>
                    <a:pt x="81" y="6"/>
                  </a:lnTo>
                  <a:lnTo>
                    <a:pt x="77" y="4"/>
                  </a:lnTo>
                  <a:lnTo>
                    <a:pt x="73" y="2"/>
                  </a:lnTo>
                  <a:lnTo>
                    <a:pt x="65" y="2"/>
                  </a:lnTo>
                  <a:close/>
                  <a:moveTo>
                    <a:pt x="47" y="2"/>
                  </a:moveTo>
                  <a:lnTo>
                    <a:pt x="47" y="16"/>
                  </a:lnTo>
                  <a:lnTo>
                    <a:pt x="60" y="16"/>
                  </a:lnTo>
                  <a:lnTo>
                    <a:pt x="60" y="2"/>
                  </a:lnTo>
                  <a:lnTo>
                    <a:pt x="47" y="2"/>
                  </a:lnTo>
                  <a:close/>
                  <a:moveTo>
                    <a:pt x="27" y="2"/>
                  </a:moveTo>
                  <a:lnTo>
                    <a:pt x="27" y="16"/>
                  </a:lnTo>
                  <a:lnTo>
                    <a:pt x="41" y="16"/>
                  </a:lnTo>
                  <a:lnTo>
                    <a:pt x="41" y="2"/>
                  </a:lnTo>
                  <a:lnTo>
                    <a:pt x="27" y="2"/>
                  </a:lnTo>
                  <a:close/>
                  <a:moveTo>
                    <a:pt x="15" y="2"/>
                  </a:moveTo>
                  <a:lnTo>
                    <a:pt x="10" y="4"/>
                  </a:lnTo>
                  <a:lnTo>
                    <a:pt x="7" y="6"/>
                  </a:lnTo>
                  <a:lnTo>
                    <a:pt x="4" y="9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22" y="16"/>
                  </a:lnTo>
                  <a:lnTo>
                    <a:pt x="22" y="2"/>
                  </a:lnTo>
                  <a:lnTo>
                    <a:pt x="15" y="2"/>
                  </a:lnTo>
                  <a:close/>
                  <a:moveTo>
                    <a:pt x="15" y="0"/>
                  </a:moveTo>
                  <a:lnTo>
                    <a:pt x="73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4" y="5"/>
                  </a:lnTo>
                  <a:lnTo>
                    <a:pt x="87" y="9"/>
                  </a:lnTo>
                  <a:lnTo>
                    <a:pt x="88" y="14"/>
                  </a:lnTo>
                  <a:lnTo>
                    <a:pt x="88" y="73"/>
                  </a:lnTo>
                  <a:lnTo>
                    <a:pt x="87" y="77"/>
                  </a:lnTo>
                  <a:lnTo>
                    <a:pt x="84" y="81"/>
                  </a:lnTo>
                  <a:lnTo>
                    <a:pt x="81" y="84"/>
                  </a:lnTo>
                  <a:lnTo>
                    <a:pt x="77" y="86"/>
                  </a:lnTo>
                  <a:lnTo>
                    <a:pt x="73" y="88"/>
                  </a:lnTo>
                  <a:lnTo>
                    <a:pt x="15" y="88"/>
                  </a:lnTo>
                  <a:lnTo>
                    <a:pt x="10" y="86"/>
                  </a:lnTo>
                  <a:lnTo>
                    <a:pt x="6" y="84"/>
                  </a:lnTo>
                  <a:lnTo>
                    <a:pt x="3" y="81"/>
                  </a:lnTo>
                  <a:lnTo>
                    <a:pt x="2" y="77"/>
                  </a:lnTo>
                  <a:lnTo>
                    <a:pt x="0" y="73"/>
                  </a:lnTo>
                  <a:lnTo>
                    <a:pt x="0" y="14"/>
                  </a:lnTo>
                  <a:lnTo>
                    <a:pt x="2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BC856C67-7E4B-4A73-94C9-1181508BE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3377140"/>
              <a:ext cx="119208" cy="95366"/>
            </a:xfrm>
            <a:custGeom>
              <a:avLst/>
              <a:gdLst>
                <a:gd name="T0" fmla="*/ 64 w 80"/>
                <a:gd name="T1" fmla="*/ 8 h 64"/>
                <a:gd name="T2" fmla="*/ 31 w 80"/>
                <a:gd name="T3" fmla="*/ 42 h 64"/>
                <a:gd name="T4" fmla="*/ 15 w 80"/>
                <a:gd name="T5" fmla="*/ 27 h 64"/>
                <a:gd name="T6" fmla="*/ 8 w 80"/>
                <a:gd name="T7" fmla="*/ 34 h 64"/>
                <a:gd name="T8" fmla="*/ 31 w 80"/>
                <a:gd name="T9" fmla="*/ 56 h 64"/>
                <a:gd name="T10" fmla="*/ 72 w 80"/>
                <a:gd name="T11" fmla="*/ 15 h 64"/>
                <a:gd name="T12" fmla="*/ 64 w 80"/>
                <a:gd name="T13" fmla="*/ 8 h 64"/>
                <a:gd name="T14" fmla="*/ 64 w 80"/>
                <a:gd name="T15" fmla="*/ 0 h 64"/>
                <a:gd name="T16" fmla="*/ 80 w 80"/>
                <a:gd name="T17" fmla="*/ 15 h 64"/>
                <a:gd name="T18" fmla="*/ 31 w 80"/>
                <a:gd name="T19" fmla="*/ 64 h 64"/>
                <a:gd name="T20" fmla="*/ 0 w 80"/>
                <a:gd name="T21" fmla="*/ 34 h 64"/>
                <a:gd name="T22" fmla="*/ 15 w 80"/>
                <a:gd name="T23" fmla="*/ 18 h 64"/>
                <a:gd name="T24" fmla="*/ 31 w 80"/>
                <a:gd name="T25" fmla="*/ 34 h 64"/>
                <a:gd name="T26" fmla="*/ 64 w 80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64">
                  <a:moveTo>
                    <a:pt x="64" y="8"/>
                  </a:moveTo>
                  <a:lnTo>
                    <a:pt x="31" y="42"/>
                  </a:lnTo>
                  <a:lnTo>
                    <a:pt x="15" y="27"/>
                  </a:lnTo>
                  <a:lnTo>
                    <a:pt x="8" y="34"/>
                  </a:lnTo>
                  <a:lnTo>
                    <a:pt x="31" y="56"/>
                  </a:lnTo>
                  <a:lnTo>
                    <a:pt x="72" y="15"/>
                  </a:lnTo>
                  <a:lnTo>
                    <a:pt x="64" y="8"/>
                  </a:lnTo>
                  <a:close/>
                  <a:moveTo>
                    <a:pt x="64" y="0"/>
                  </a:moveTo>
                  <a:lnTo>
                    <a:pt x="80" y="15"/>
                  </a:lnTo>
                  <a:lnTo>
                    <a:pt x="31" y="64"/>
                  </a:lnTo>
                  <a:lnTo>
                    <a:pt x="0" y="34"/>
                  </a:lnTo>
                  <a:lnTo>
                    <a:pt x="15" y="18"/>
                  </a:lnTo>
                  <a:lnTo>
                    <a:pt x="31" y="3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6D165CC1-9A21-4298-AD25-391550254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737" y="5439431"/>
              <a:ext cx="169871" cy="175831"/>
            </a:xfrm>
            <a:custGeom>
              <a:avLst/>
              <a:gdLst>
                <a:gd name="T0" fmla="*/ 73 w 114"/>
                <a:gd name="T1" fmla="*/ 96 h 118"/>
                <a:gd name="T2" fmla="*/ 78 w 114"/>
                <a:gd name="T3" fmla="*/ 104 h 118"/>
                <a:gd name="T4" fmla="*/ 76 w 114"/>
                <a:gd name="T5" fmla="*/ 112 h 118"/>
                <a:gd name="T6" fmla="*/ 69 w 114"/>
                <a:gd name="T7" fmla="*/ 118 h 118"/>
                <a:gd name="T8" fmla="*/ 61 w 114"/>
                <a:gd name="T9" fmla="*/ 115 h 118"/>
                <a:gd name="T10" fmla="*/ 56 w 114"/>
                <a:gd name="T11" fmla="*/ 108 h 118"/>
                <a:gd name="T12" fmla="*/ 57 w 114"/>
                <a:gd name="T13" fmla="*/ 100 h 118"/>
                <a:gd name="T14" fmla="*/ 65 w 114"/>
                <a:gd name="T15" fmla="*/ 95 h 118"/>
                <a:gd name="T16" fmla="*/ 25 w 114"/>
                <a:gd name="T17" fmla="*/ 87 h 118"/>
                <a:gd name="T18" fmla="*/ 32 w 114"/>
                <a:gd name="T19" fmla="*/ 91 h 118"/>
                <a:gd name="T20" fmla="*/ 34 w 114"/>
                <a:gd name="T21" fmla="*/ 99 h 118"/>
                <a:gd name="T22" fmla="*/ 29 w 114"/>
                <a:gd name="T23" fmla="*/ 107 h 118"/>
                <a:gd name="T24" fmla="*/ 21 w 114"/>
                <a:gd name="T25" fmla="*/ 108 h 118"/>
                <a:gd name="T26" fmla="*/ 13 w 114"/>
                <a:gd name="T27" fmla="*/ 104 h 118"/>
                <a:gd name="T28" fmla="*/ 12 w 114"/>
                <a:gd name="T29" fmla="*/ 95 h 118"/>
                <a:gd name="T30" fmla="*/ 17 w 114"/>
                <a:gd name="T31" fmla="*/ 88 h 118"/>
                <a:gd name="T32" fmla="*/ 25 w 114"/>
                <a:gd name="T33" fmla="*/ 87 h 118"/>
                <a:gd name="T34" fmla="*/ 69 w 114"/>
                <a:gd name="T35" fmla="*/ 72 h 118"/>
                <a:gd name="T36" fmla="*/ 82 w 114"/>
                <a:gd name="T37" fmla="*/ 67 h 118"/>
                <a:gd name="T38" fmla="*/ 49 w 114"/>
                <a:gd name="T39" fmla="*/ 60 h 118"/>
                <a:gd name="T40" fmla="*/ 62 w 114"/>
                <a:gd name="T41" fmla="*/ 71 h 118"/>
                <a:gd name="T42" fmla="*/ 49 w 114"/>
                <a:gd name="T43" fmla="*/ 60 h 118"/>
                <a:gd name="T44" fmla="*/ 29 w 114"/>
                <a:gd name="T45" fmla="*/ 64 h 118"/>
                <a:gd name="T46" fmla="*/ 42 w 114"/>
                <a:gd name="T47" fmla="*/ 59 h 118"/>
                <a:gd name="T48" fmla="*/ 74 w 114"/>
                <a:gd name="T49" fmla="*/ 51 h 118"/>
                <a:gd name="T50" fmla="*/ 86 w 114"/>
                <a:gd name="T51" fmla="*/ 60 h 118"/>
                <a:gd name="T52" fmla="*/ 74 w 114"/>
                <a:gd name="T53" fmla="*/ 51 h 118"/>
                <a:gd name="T54" fmla="*/ 50 w 114"/>
                <a:gd name="T55" fmla="*/ 54 h 118"/>
                <a:gd name="T56" fmla="*/ 66 w 114"/>
                <a:gd name="T57" fmla="*/ 50 h 118"/>
                <a:gd name="T58" fmla="*/ 30 w 114"/>
                <a:gd name="T59" fmla="*/ 42 h 118"/>
                <a:gd name="T60" fmla="*/ 44 w 114"/>
                <a:gd name="T61" fmla="*/ 52 h 118"/>
                <a:gd name="T62" fmla="*/ 30 w 114"/>
                <a:gd name="T63" fmla="*/ 42 h 118"/>
                <a:gd name="T64" fmla="*/ 76 w 114"/>
                <a:gd name="T65" fmla="*/ 43 h 118"/>
                <a:gd name="T66" fmla="*/ 95 w 114"/>
                <a:gd name="T67" fmla="*/ 40 h 118"/>
                <a:gd name="T68" fmla="*/ 54 w 114"/>
                <a:gd name="T69" fmla="*/ 32 h 118"/>
                <a:gd name="T70" fmla="*/ 68 w 114"/>
                <a:gd name="T71" fmla="*/ 42 h 118"/>
                <a:gd name="T72" fmla="*/ 54 w 114"/>
                <a:gd name="T73" fmla="*/ 32 h 118"/>
                <a:gd name="T74" fmla="*/ 30 w 114"/>
                <a:gd name="T75" fmla="*/ 35 h 118"/>
                <a:gd name="T76" fmla="*/ 48 w 114"/>
                <a:gd name="T77" fmla="*/ 30 h 118"/>
                <a:gd name="T78" fmla="*/ 8 w 114"/>
                <a:gd name="T79" fmla="*/ 0 h 118"/>
                <a:gd name="T80" fmla="*/ 29 w 114"/>
                <a:gd name="T81" fmla="*/ 4 h 118"/>
                <a:gd name="T82" fmla="*/ 32 w 114"/>
                <a:gd name="T83" fmla="*/ 11 h 118"/>
                <a:gd name="T84" fmla="*/ 99 w 114"/>
                <a:gd name="T85" fmla="*/ 32 h 118"/>
                <a:gd name="T86" fmla="*/ 102 w 114"/>
                <a:gd name="T87" fmla="*/ 28 h 118"/>
                <a:gd name="T88" fmla="*/ 107 w 114"/>
                <a:gd name="T89" fmla="*/ 27 h 118"/>
                <a:gd name="T90" fmla="*/ 113 w 114"/>
                <a:gd name="T91" fmla="*/ 30 h 118"/>
                <a:gd name="T92" fmla="*/ 114 w 114"/>
                <a:gd name="T93" fmla="*/ 35 h 118"/>
                <a:gd name="T94" fmla="*/ 89 w 114"/>
                <a:gd name="T95" fmla="*/ 86 h 118"/>
                <a:gd name="T96" fmla="*/ 85 w 114"/>
                <a:gd name="T97" fmla="*/ 90 h 118"/>
                <a:gd name="T98" fmla="*/ 20 w 114"/>
                <a:gd name="T99" fmla="*/ 78 h 118"/>
                <a:gd name="T100" fmla="*/ 14 w 114"/>
                <a:gd name="T101" fmla="*/ 74 h 118"/>
                <a:gd name="T102" fmla="*/ 17 w 114"/>
                <a:gd name="T103" fmla="*/ 16 h 118"/>
                <a:gd name="T104" fmla="*/ 2 w 114"/>
                <a:gd name="T105" fmla="*/ 14 h 118"/>
                <a:gd name="T106" fmla="*/ 0 w 114"/>
                <a:gd name="T107" fmla="*/ 8 h 118"/>
                <a:gd name="T108" fmla="*/ 0 w 114"/>
                <a:gd name="T109" fmla="*/ 3 h 118"/>
                <a:gd name="T110" fmla="*/ 5 w 114"/>
                <a:gd name="T1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118">
                  <a:moveTo>
                    <a:pt x="69" y="95"/>
                  </a:moveTo>
                  <a:lnTo>
                    <a:pt x="73" y="96"/>
                  </a:lnTo>
                  <a:lnTo>
                    <a:pt x="76" y="100"/>
                  </a:lnTo>
                  <a:lnTo>
                    <a:pt x="78" y="104"/>
                  </a:lnTo>
                  <a:lnTo>
                    <a:pt x="78" y="108"/>
                  </a:lnTo>
                  <a:lnTo>
                    <a:pt x="76" y="112"/>
                  </a:lnTo>
                  <a:lnTo>
                    <a:pt x="73" y="115"/>
                  </a:lnTo>
                  <a:lnTo>
                    <a:pt x="69" y="118"/>
                  </a:lnTo>
                  <a:lnTo>
                    <a:pt x="65" y="118"/>
                  </a:lnTo>
                  <a:lnTo>
                    <a:pt x="61" y="115"/>
                  </a:lnTo>
                  <a:lnTo>
                    <a:pt x="57" y="112"/>
                  </a:lnTo>
                  <a:lnTo>
                    <a:pt x="56" y="108"/>
                  </a:lnTo>
                  <a:lnTo>
                    <a:pt x="56" y="104"/>
                  </a:lnTo>
                  <a:lnTo>
                    <a:pt x="57" y="100"/>
                  </a:lnTo>
                  <a:lnTo>
                    <a:pt x="61" y="96"/>
                  </a:lnTo>
                  <a:lnTo>
                    <a:pt x="65" y="95"/>
                  </a:lnTo>
                  <a:lnTo>
                    <a:pt x="69" y="95"/>
                  </a:lnTo>
                  <a:close/>
                  <a:moveTo>
                    <a:pt x="25" y="87"/>
                  </a:moveTo>
                  <a:lnTo>
                    <a:pt x="29" y="88"/>
                  </a:lnTo>
                  <a:lnTo>
                    <a:pt x="32" y="91"/>
                  </a:lnTo>
                  <a:lnTo>
                    <a:pt x="34" y="95"/>
                  </a:lnTo>
                  <a:lnTo>
                    <a:pt x="34" y="99"/>
                  </a:lnTo>
                  <a:lnTo>
                    <a:pt x="32" y="104"/>
                  </a:lnTo>
                  <a:lnTo>
                    <a:pt x="29" y="107"/>
                  </a:lnTo>
                  <a:lnTo>
                    <a:pt x="25" y="108"/>
                  </a:lnTo>
                  <a:lnTo>
                    <a:pt x="21" y="108"/>
                  </a:lnTo>
                  <a:lnTo>
                    <a:pt x="17" y="107"/>
                  </a:lnTo>
                  <a:lnTo>
                    <a:pt x="13" y="104"/>
                  </a:lnTo>
                  <a:lnTo>
                    <a:pt x="12" y="100"/>
                  </a:lnTo>
                  <a:lnTo>
                    <a:pt x="12" y="95"/>
                  </a:lnTo>
                  <a:lnTo>
                    <a:pt x="13" y="91"/>
                  </a:lnTo>
                  <a:lnTo>
                    <a:pt x="17" y="88"/>
                  </a:lnTo>
                  <a:lnTo>
                    <a:pt x="21" y="87"/>
                  </a:lnTo>
                  <a:lnTo>
                    <a:pt x="25" y="87"/>
                  </a:lnTo>
                  <a:close/>
                  <a:moveTo>
                    <a:pt x="70" y="66"/>
                  </a:moveTo>
                  <a:lnTo>
                    <a:pt x="69" y="72"/>
                  </a:lnTo>
                  <a:lnTo>
                    <a:pt x="78" y="74"/>
                  </a:lnTo>
                  <a:lnTo>
                    <a:pt x="82" y="67"/>
                  </a:lnTo>
                  <a:lnTo>
                    <a:pt x="70" y="66"/>
                  </a:lnTo>
                  <a:close/>
                  <a:moveTo>
                    <a:pt x="49" y="60"/>
                  </a:moveTo>
                  <a:lnTo>
                    <a:pt x="48" y="68"/>
                  </a:lnTo>
                  <a:lnTo>
                    <a:pt x="62" y="71"/>
                  </a:lnTo>
                  <a:lnTo>
                    <a:pt x="64" y="64"/>
                  </a:lnTo>
                  <a:lnTo>
                    <a:pt x="49" y="60"/>
                  </a:lnTo>
                  <a:close/>
                  <a:moveTo>
                    <a:pt x="29" y="56"/>
                  </a:moveTo>
                  <a:lnTo>
                    <a:pt x="29" y="64"/>
                  </a:lnTo>
                  <a:lnTo>
                    <a:pt x="40" y="67"/>
                  </a:lnTo>
                  <a:lnTo>
                    <a:pt x="42" y="59"/>
                  </a:lnTo>
                  <a:lnTo>
                    <a:pt x="29" y="56"/>
                  </a:lnTo>
                  <a:close/>
                  <a:moveTo>
                    <a:pt x="74" y="51"/>
                  </a:moveTo>
                  <a:lnTo>
                    <a:pt x="73" y="58"/>
                  </a:lnTo>
                  <a:lnTo>
                    <a:pt x="86" y="60"/>
                  </a:lnTo>
                  <a:lnTo>
                    <a:pt x="89" y="54"/>
                  </a:lnTo>
                  <a:lnTo>
                    <a:pt x="74" y="51"/>
                  </a:lnTo>
                  <a:close/>
                  <a:moveTo>
                    <a:pt x="52" y="46"/>
                  </a:moveTo>
                  <a:lnTo>
                    <a:pt x="50" y="54"/>
                  </a:lnTo>
                  <a:lnTo>
                    <a:pt x="65" y="56"/>
                  </a:lnTo>
                  <a:lnTo>
                    <a:pt x="66" y="50"/>
                  </a:lnTo>
                  <a:lnTo>
                    <a:pt x="52" y="46"/>
                  </a:lnTo>
                  <a:close/>
                  <a:moveTo>
                    <a:pt x="30" y="42"/>
                  </a:moveTo>
                  <a:lnTo>
                    <a:pt x="29" y="50"/>
                  </a:lnTo>
                  <a:lnTo>
                    <a:pt x="44" y="52"/>
                  </a:lnTo>
                  <a:lnTo>
                    <a:pt x="45" y="44"/>
                  </a:lnTo>
                  <a:lnTo>
                    <a:pt x="30" y="42"/>
                  </a:lnTo>
                  <a:close/>
                  <a:moveTo>
                    <a:pt x="77" y="36"/>
                  </a:moveTo>
                  <a:lnTo>
                    <a:pt x="76" y="43"/>
                  </a:lnTo>
                  <a:lnTo>
                    <a:pt x="93" y="47"/>
                  </a:lnTo>
                  <a:lnTo>
                    <a:pt x="95" y="40"/>
                  </a:lnTo>
                  <a:lnTo>
                    <a:pt x="77" y="36"/>
                  </a:lnTo>
                  <a:close/>
                  <a:moveTo>
                    <a:pt x="54" y="32"/>
                  </a:moveTo>
                  <a:lnTo>
                    <a:pt x="53" y="39"/>
                  </a:lnTo>
                  <a:lnTo>
                    <a:pt x="68" y="42"/>
                  </a:lnTo>
                  <a:lnTo>
                    <a:pt x="69" y="35"/>
                  </a:lnTo>
                  <a:lnTo>
                    <a:pt x="54" y="32"/>
                  </a:lnTo>
                  <a:close/>
                  <a:moveTo>
                    <a:pt x="32" y="27"/>
                  </a:moveTo>
                  <a:lnTo>
                    <a:pt x="30" y="35"/>
                  </a:lnTo>
                  <a:lnTo>
                    <a:pt x="46" y="38"/>
                  </a:lnTo>
                  <a:lnTo>
                    <a:pt x="48" y="30"/>
                  </a:lnTo>
                  <a:lnTo>
                    <a:pt x="32" y="27"/>
                  </a:lnTo>
                  <a:close/>
                  <a:moveTo>
                    <a:pt x="8" y="0"/>
                  </a:moveTo>
                  <a:lnTo>
                    <a:pt x="26" y="3"/>
                  </a:lnTo>
                  <a:lnTo>
                    <a:pt x="29" y="4"/>
                  </a:lnTo>
                  <a:lnTo>
                    <a:pt x="32" y="7"/>
                  </a:lnTo>
                  <a:lnTo>
                    <a:pt x="32" y="11"/>
                  </a:lnTo>
                  <a:lnTo>
                    <a:pt x="32" y="19"/>
                  </a:lnTo>
                  <a:lnTo>
                    <a:pt x="99" y="32"/>
                  </a:lnTo>
                  <a:lnTo>
                    <a:pt x="101" y="31"/>
                  </a:lnTo>
                  <a:lnTo>
                    <a:pt x="102" y="28"/>
                  </a:lnTo>
                  <a:lnTo>
                    <a:pt x="105" y="27"/>
                  </a:lnTo>
                  <a:lnTo>
                    <a:pt x="107" y="27"/>
                  </a:lnTo>
                  <a:lnTo>
                    <a:pt x="110" y="28"/>
                  </a:lnTo>
                  <a:lnTo>
                    <a:pt x="113" y="30"/>
                  </a:lnTo>
                  <a:lnTo>
                    <a:pt x="114" y="32"/>
                  </a:lnTo>
                  <a:lnTo>
                    <a:pt x="114" y="35"/>
                  </a:lnTo>
                  <a:lnTo>
                    <a:pt x="114" y="38"/>
                  </a:lnTo>
                  <a:lnTo>
                    <a:pt x="89" y="86"/>
                  </a:lnTo>
                  <a:lnTo>
                    <a:pt x="87" y="88"/>
                  </a:lnTo>
                  <a:lnTo>
                    <a:pt x="85" y="90"/>
                  </a:lnTo>
                  <a:lnTo>
                    <a:pt x="81" y="9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4" y="74"/>
                  </a:lnTo>
                  <a:lnTo>
                    <a:pt x="13" y="70"/>
                  </a:lnTo>
                  <a:lnTo>
                    <a:pt x="17" y="16"/>
                  </a:lnTo>
                  <a:lnTo>
                    <a:pt x="5" y="15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DA492A45-B52F-4B58-89D3-F6A7E30DF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905" y="5175685"/>
              <a:ext cx="104306" cy="104306"/>
            </a:xfrm>
            <a:custGeom>
              <a:avLst/>
              <a:gdLst>
                <a:gd name="T0" fmla="*/ 35 w 70"/>
                <a:gd name="T1" fmla="*/ 8 h 70"/>
                <a:gd name="T2" fmla="*/ 22 w 70"/>
                <a:gd name="T3" fmla="*/ 12 h 70"/>
                <a:gd name="T4" fmla="*/ 13 w 70"/>
                <a:gd name="T5" fmla="*/ 22 h 70"/>
                <a:gd name="T6" fmla="*/ 9 w 70"/>
                <a:gd name="T7" fmla="*/ 35 h 70"/>
                <a:gd name="T8" fmla="*/ 13 w 70"/>
                <a:gd name="T9" fmla="*/ 48 h 70"/>
                <a:gd name="T10" fmla="*/ 22 w 70"/>
                <a:gd name="T11" fmla="*/ 58 h 70"/>
                <a:gd name="T12" fmla="*/ 35 w 70"/>
                <a:gd name="T13" fmla="*/ 60 h 70"/>
                <a:gd name="T14" fmla="*/ 35 w 70"/>
                <a:gd name="T15" fmla="*/ 8 h 70"/>
                <a:gd name="T16" fmla="*/ 35 w 70"/>
                <a:gd name="T17" fmla="*/ 0 h 70"/>
                <a:gd name="T18" fmla="*/ 49 w 70"/>
                <a:gd name="T19" fmla="*/ 3 h 70"/>
                <a:gd name="T20" fmla="*/ 59 w 70"/>
                <a:gd name="T21" fmla="*/ 10 h 70"/>
                <a:gd name="T22" fmla="*/ 67 w 70"/>
                <a:gd name="T23" fmla="*/ 20 h 70"/>
                <a:gd name="T24" fmla="*/ 70 w 70"/>
                <a:gd name="T25" fmla="*/ 35 h 70"/>
                <a:gd name="T26" fmla="*/ 67 w 70"/>
                <a:gd name="T27" fmla="*/ 48 h 70"/>
                <a:gd name="T28" fmla="*/ 59 w 70"/>
                <a:gd name="T29" fmla="*/ 59 h 70"/>
                <a:gd name="T30" fmla="*/ 49 w 70"/>
                <a:gd name="T31" fmla="*/ 67 h 70"/>
                <a:gd name="T32" fmla="*/ 35 w 70"/>
                <a:gd name="T33" fmla="*/ 70 h 70"/>
                <a:gd name="T34" fmla="*/ 21 w 70"/>
                <a:gd name="T35" fmla="*/ 67 h 70"/>
                <a:gd name="T36" fmla="*/ 10 w 70"/>
                <a:gd name="T37" fmla="*/ 59 h 70"/>
                <a:gd name="T38" fmla="*/ 2 w 70"/>
                <a:gd name="T39" fmla="*/ 48 h 70"/>
                <a:gd name="T40" fmla="*/ 0 w 70"/>
                <a:gd name="T41" fmla="*/ 35 h 70"/>
                <a:gd name="T42" fmla="*/ 2 w 70"/>
                <a:gd name="T43" fmla="*/ 20 h 70"/>
                <a:gd name="T44" fmla="*/ 10 w 70"/>
                <a:gd name="T45" fmla="*/ 10 h 70"/>
                <a:gd name="T46" fmla="*/ 21 w 70"/>
                <a:gd name="T47" fmla="*/ 3 h 70"/>
                <a:gd name="T48" fmla="*/ 35 w 70"/>
                <a:gd name="T4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70">
                  <a:moveTo>
                    <a:pt x="35" y="8"/>
                  </a:moveTo>
                  <a:lnTo>
                    <a:pt x="22" y="12"/>
                  </a:lnTo>
                  <a:lnTo>
                    <a:pt x="13" y="22"/>
                  </a:lnTo>
                  <a:lnTo>
                    <a:pt x="9" y="35"/>
                  </a:lnTo>
                  <a:lnTo>
                    <a:pt x="13" y="48"/>
                  </a:lnTo>
                  <a:lnTo>
                    <a:pt x="22" y="58"/>
                  </a:lnTo>
                  <a:lnTo>
                    <a:pt x="35" y="60"/>
                  </a:lnTo>
                  <a:lnTo>
                    <a:pt x="35" y="8"/>
                  </a:lnTo>
                  <a:close/>
                  <a:moveTo>
                    <a:pt x="35" y="0"/>
                  </a:moveTo>
                  <a:lnTo>
                    <a:pt x="49" y="3"/>
                  </a:lnTo>
                  <a:lnTo>
                    <a:pt x="59" y="10"/>
                  </a:lnTo>
                  <a:lnTo>
                    <a:pt x="67" y="20"/>
                  </a:lnTo>
                  <a:lnTo>
                    <a:pt x="70" y="35"/>
                  </a:lnTo>
                  <a:lnTo>
                    <a:pt x="67" y="48"/>
                  </a:lnTo>
                  <a:lnTo>
                    <a:pt x="59" y="59"/>
                  </a:lnTo>
                  <a:lnTo>
                    <a:pt x="49" y="67"/>
                  </a:lnTo>
                  <a:lnTo>
                    <a:pt x="35" y="70"/>
                  </a:lnTo>
                  <a:lnTo>
                    <a:pt x="21" y="67"/>
                  </a:lnTo>
                  <a:lnTo>
                    <a:pt x="10" y="59"/>
                  </a:lnTo>
                  <a:lnTo>
                    <a:pt x="2" y="48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10"/>
                  </a:lnTo>
                  <a:lnTo>
                    <a:pt x="2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A0B7C2D9-680E-4B6D-BD94-E373B4088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0882" y="4827002"/>
              <a:ext cx="254806" cy="250336"/>
            </a:xfrm>
            <a:custGeom>
              <a:avLst/>
              <a:gdLst>
                <a:gd name="T0" fmla="*/ 119 w 171"/>
                <a:gd name="T1" fmla="*/ 145 h 168"/>
                <a:gd name="T2" fmla="*/ 122 w 171"/>
                <a:gd name="T3" fmla="*/ 152 h 168"/>
                <a:gd name="T4" fmla="*/ 129 w 171"/>
                <a:gd name="T5" fmla="*/ 149 h 168"/>
                <a:gd name="T6" fmla="*/ 126 w 171"/>
                <a:gd name="T7" fmla="*/ 143 h 168"/>
                <a:gd name="T8" fmla="*/ 105 w 171"/>
                <a:gd name="T9" fmla="*/ 13 h 168"/>
                <a:gd name="T10" fmla="*/ 97 w 171"/>
                <a:gd name="T11" fmla="*/ 29 h 168"/>
                <a:gd name="T12" fmla="*/ 94 w 171"/>
                <a:gd name="T13" fmla="*/ 56 h 168"/>
                <a:gd name="T14" fmla="*/ 21 w 171"/>
                <a:gd name="T15" fmla="*/ 35 h 168"/>
                <a:gd name="T16" fmla="*/ 11 w 171"/>
                <a:gd name="T17" fmla="*/ 41 h 168"/>
                <a:gd name="T18" fmla="*/ 14 w 171"/>
                <a:gd name="T19" fmla="*/ 53 h 168"/>
                <a:gd name="T20" fmla="*/ 58 w 171"/>
                <a:gd name="T21" fmla="*/ 71 h 168"/>
                <a:gd name="T22" fmla="*/ 50 w 171"/>
                <a:gd name="T23" fmla="*/ 79 h 168"/>
                <a:gd name="T24" fmla="*/ 42 w 171"/>
                <a:gd name="T25" fmla="*/ 85 h 168"/>
                <a:gd name="T26" fmla="*/ 43 w 171"/>
                <a:gd name="T27" fmla="*/ 93 h 168"/>
                <a:gd name="T28" fmla="*/ 41 w 171"/>
                <a:gd name="T29" fmla="*/ 101 h 168"/>
                <a:gd name="T30" fmla="*/ 39 w 171"/>
                <a:gd name="T31" fmla="*/ 109 h 168"/>
                <a:gd name="T32" fmla="*/ 39 w 171"/>
                <a:gd name="T33" fmla="*/ 119 h 168"/>
                <a:gd name="T34" fmla="*/ 37 w 171"/>
                <a:gd name="T35" fmla="*/ 125 h 168"/>
                <a:gd name="T36" fmla="*/ 42 w 171"/>
                <a:gd name="T37" fmla="*/ 133 h 168"/>
                <a:gd name="T38" fmla="*/ 65 w 171"/>
                <a:gd name="T39" fmla="*/ 140 h 168"/>
                <a:gd name="T40" fmla="*/ 83 w 171"/>
                <a:gd name="T41" fmla="*/ 137 h 168"/>
                <a:gd name="T42" fmla="*/ 111 w 171"/>
                <a:gd name="T43" fmla="*/ 136 h 168"/>
                <a:gd name="T44" fmla="*/ 119 w 171"/>
                <a:gd name="T45" fmla="*/ 65 h 168"/>
                <a:gd name="T46" fmla="*/ 119 w 171"/>
                <a:gd name="T47" fmla="*/ 27 h 168"/>
                <a:gd name="T48" fmla="*/ 117 w 171"/>
                <a:gd name="T49" fmla="*/ 16 h 168"/>
                <a:gd name="T50" fmla="*/ 105 w 171"/>
                <a:gd name="T51" fmla="*/ 0 h 168"/>
                <a:gd name="T52" fmla="*/ 131 w 171"/>
                <a:gd name="T53" fmla="*/ 19 h 168"/>
                <a:gd name="T54" fmla="*/ 129 w 171"/>
                <a:gd name="T55" fmla="*/ 57 h 168"/>
                <a:gd name="T56" fmla="*/ 142 w 171"/>
                <a:gd name="T57" fmla="*/ 56 h 168"/>
                <a:gd name="T58" fmla="*/ 103 w 171"/>
                <a:gd name="T59" fmla="*/ 156 h 168"/>
                <a:gd name="T60" fmla="*/ 99 w 171"/>
                <a:gd name="T61" fmla="*/ 145 h 168"/>
                <a:gd name="T62" fmla="*/ 91 w 171"/>
                <a:gd name="T63" fmla="*/ 147 h 168"/>
                <a:gd name="T64" fmla="*/ 82 w 171"/>
                <a:gd name="T65" fmla="*/ 151 h 168"/>
                <a:gd name="T66" fmla="*/ 62 w 171"/>
                <a:gd name="T67" fmla="*/ 151 h 168"/>
                <a:gd name="T68" fmla="*/ 37 w 171"/>
                <a:gd name="T69" fmla="*/ 143 h 168"/>
                <a:gd name="T70" fmla="*/ 26 w 171"/>
                <a:gd name="T71" fmla="*/ 119 h 168"/>
                <a:gd name="T72" fmla="*/ 27 w 171"/>
                <a:gd name="T73" fmla="*/ 104 h 168"/>
                <a:gd name="T74" fmla="*/ 30 w 171"/>
                <a:gd name="T75" fmla="*/ 91 h 168"/>
                <a:gd name="T76" fmla="*/ 33 w 171"/>
                <a:gd name="T77" fmla="*/ 77 h 168"/>
                <a:gd name="T78" fmla="*/ 4 w 171"/>
                <a:gd name="T79" fmla="*/ 59 h 168"/>
                <a:gd name="T80" fmla="*/ 7 w 171"/>
                <a:gd name="T81" fmla="*/ 28 h 168"/>
                <a:gd name="T82" fmla="*/ 82 w 171"/>
                <a:gd name="T83" fmla="*/ 45 h 168"/>
                <a:gd name="T84" fmla="*/ 89 w 171"/>
                <a:gd name="T85" fmla="*/ 1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8">
                  <a:moveTo>
                    <a:pt x="123" y="141"/>
                  </a:moveTo>
                  <a:lnTo>
                    <a:pt x="121" y="143"/>
                  </a:lnTo>
                  <a:lnTo>
                    <a:pt x="119" y="145"/>
                  </a:lnTo>
                  <a:lnTo>
                    <a:pt x="119" y="148"/>
                  </a:lnTo>
                  <a:lnTo>
                    <a:pt x="121" y="151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7" y="151"/>
                  </a:lnTo>
                  <a:lnTo>
                    <a:pt x="129" y="149"/>
                  </a:lnTo>
                  <a:lnTo>
                    <a:pt x="130" y="147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3" y="141"/>
                  </a:lnTo>
                  <a:close/>
                  <a:moveTo>
                    <a:pt x="109" y="13"/>
                  </a:moveTo>
                  <a:lnTo>
                    <a:pt x="105" y="13"/>
                  </a:lnTo>
                  <a:lnTo>
                    <a:pt x="102" y="16"/>
                  </a:lnTo>
                  <a:lnTo>
                    <a:pt x="99" y="19"/>
                  </a:lnTo>
                  <a:lnTo>
                    <a:pt x="97" y="29"/>
                  </a:lnTo>
                  <a:lnTo>
                    <a:pt x="95" y="39"/>
                  </a:lnTo>
                  <a:lnTo>
                    <a:pt x="94" y="51"/>
                  </a:lnTo>
                  <a:lnTo>
                    <a:pt x="94" y="56"/>
                  </a:lnTo>
                  <a:lnTo>
                    <a:pt x="93" y="61"/>
                  </a:lnTo>
                  <a:lnTo>
                    <a:pt x="25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4" y="37"/>
                  </a:lnTo>
                  <a:lnTo>
                    <a:pt x="11" y="41"/>
                  </a:lnTo>
                  <a:lnTo>
                    <a:pt x="11" y="45"/>
                  </a:lnTo>
                  <a:lnTo>
                    <a:pt x="11" y="49"/>
                  </a:lnTo>
                  <a:lnTo>
                    <a:pt x="14" y="53"/>
                  </a:lnTo>
                  <a:lnTo>
                    <a:pt x="18" y="55"/>
                  </a:lnTo>
                  <a:lnTo>
                    <a:pt x="57" y="69"/>
                  </a:lnTo>
                  <a:lnTo>
                    <a:pt x="58" y="71"/>
                  </a:lnTo>
                  <a:lnTo>
                    <a:pt x="54" y="80"/>
                  </a:lnTo>
                  <a:lnTo>
                    <a:pt x="53" y="80"/>
                  </a:lnTo>
                  <a:lnTo>
                    <a:pt x="50" y="79"/>
                  </a:lnTo>
                  <a:lnTo>
                    <a:pt x="46" y="80"/>
                  </a:lnTo>
                  <a:lnTo>
                    <a:pt x="43" y="81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2" y="91"/>
                  </a:lnTo>
                  <a:lnTo>
                    <a:pt x="43" y="93"/>
                  </a:lnTo>
                  <a:lnTo>
                    <a:pt x="46" y="97"/>
                  </a:lnTo>
                  <a:lnTo>
                    <a:pt x="42" y="100"/>
                  </a:lnTo>
                  <a:lnTo>
                    <a:pt x="41" y="101"/>
                  </a:lnTo>
                  <a:lnTo>
                    <a:pt x="39" y="104"/>
                  </a:lnTo>
                  <a:lnTo>
                    <a:pt x="39" y="107"/>
                  </a:lnTo>
                  <a:lnTo>
                    <a:pt x="39" y="109"/>
                  </a:lnTo>
                  <a:lnTo>
                    <a:pt x="41" y="112"/>
                  </a:lnTo>
                  <a:lnTo>
                    <a:pt x="43" y="116"/>
                  </a:lnTo>
                  <a:lnTo>
                    <a:pt x="39" y="119"/>
                  </a:lnTo>
                  <a:lnTo>
                    <a:pt x="38" y="120"/>
                  </a:lnTo>
                  <a:lnTo>
                    <a:pt x="38" y="123"/>
                  </a:lnTo>
                  <a:lnTo>
                    <a:pt x="37" y="125"/>
                  </a:lnTo>
                  <a:lnTo>
                    <a:pt x="38" y="128"/>
                  </a:lnTo>
                  <a:lnTo>
                    <a:pt x="39" y="131"/>
                  </a:lnTo>
                  <a:lnTo>
                    <a:pt x="42" y="133"/>
                  </a:lnTo>
                  <a:lnTo>
                    <a:pt x="45" y="133"/>
                  </a:lnTo>
                  <a:lnTo>
                    <a:pt x="53" y="137"/>
                  </a:lnTo>
                  <a:lnTo>
                    <a:pt x="65" y="140"/>
                  </a:lnTo>
                  <a:lnTo>
                    <a:pt x="73" y="141"/>
                  </a:lnTo>
                  <a:lnTo>
                    <a:pt x="79" y="139"/>
                  </a:lnTo>
                  <a:lnTo>
                    <a:pt x="83" y="137"/>
                  </a:lnTo>
                  <a:lnTo>
                    <a:pt x="90" y="135"/>
                  </a:lnTo>
                  <a:lnTo>
                    <a:pt x="99" y="133"/>
                  </a:lnTo>
                  <a:lnTo>
                    <a:pt x="111" y="136"/>
                  </a:lnTo>
                  <a:lnTo>
                    <a:pt x="131" y="84"/>
                  </a:lnTo>
                  <a:lnTo>
                    <a:pt x="126" y="76"/>
                  </a:lnTo>
                  <a:lnTo>
                    <a:pt x="119" y="65"/>
                  </a:lnTo>
                  <a:lnTo>
                    <a:pt x="115" y="53"/>
                  </a:lnTo>
                  <a:lnTo>
                    <a:pt x="115" y="40"/>
                  </a:lnTo>
                  <a:lnTo>
                    <a:pt x="119" y="27"/>
                  </a:lnTo>
                  <a:lnTo>
                    <a:pt x="119" y="23"/>
                  </a:lnTo>
                  <a:lnTo>
                    <a:pt x="118" y="19"/>
                  </a:lnTo>
                  <a:lnTo>
                    <a:pt x="117" y="16"/>
                  </a:lnTo>
                  <a:lnTo>
                    <a:pt x="113" y="13"/>
                  </a:lnTo>
                  <a:lnTo>
                    <a:pt x="109" y="13"/>
                  </a:lnTo>
                  <a:close/>
                  <a:moveTo>
                    <a:pt x="105" y="0"/>
                  </a:moveTo>
                  <a:lnTo>
                    <a:pt x="117" y="2"/>
                  </a:lnTo>
                  <a:lnTo>
                    <a:pt x="126" y="8"/>
                  </a:lnTo>
                  <a:lnTo>
                    <a:pt x="131" y="19"/>
                  </a:lnTo>
                  <a:lnTo>
                    <a:pt x="130" y="31"/>
                  </a:lnTo>
                  <a:lnTo>
                    <a:pt x="126" y="45"/>
                  </a:lnTo>
                  <a:lnTo>
                    <a:pt x="129" y="57"/>
                  </a:lnTo>
                  <a:lnTo>
                    <a:pt x="135" y="69"/>
                  </a:lnTo>
                  <a:lnTo>
                    <a:pt x="137" y="71"/>
                  </a:lnTo>
                  <a:lnTo>
                    <a:pt x="142" y="56"/>
                  </a:lnTo>
                  <a:lnTo>
                    <a:pt x="171" y="68"/>
                  </a:lnTo>
                  <a:lnTo>
                    <a:pt x="134" y="168"/>
                  </a:lnTo>
                  <a:lnTo>
                    <a:pt x="103" y="156"/>
                  </a:lnTo>
                  <a:lnTo>
                    <a:pt x="107" y="148"/>
                  </a:lnTo>
                  <a:lnTo>
                    <a:pt x="102" y="147"/>
                  </a:lnTo>
                  <a:lnTo>
                    <a:pt x="99" y="145"/>
                  </a:lnTo>
                  <a:lnTo>
                    <a:pt x="95" y="145"/>
                  </a:lnTo>
                  <a:lnTo>
                    <a:pt x="93" y="147"/>
                  </a:lnTo>
                  <a:lnTo>
                    <a:pt x="91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2" y="151"/>
                  </a:lnTo>
                  <a:lnTo>
                    <a:pt x="78" y="152"/>
                  </a:lnTo>
                  <a:lnTo>
                    <a:pt x="74" y="152"/>
                  </a:lnTo>
                  <a:lnTo>
                    <a:pt x="62" y="151"/>
                  </a:lnTo>
                  <a:lnTo>
                    <a:pt x="47" y="147"/>
                  </a:lnTo>
                  <a:lnTo>
                    <a:pt x="39" y="144"/>
                  </a:lnTo>
                  <a:lnTo>
                    <a:pt x="37" y="143"/>
                  </a:lnTo>
                  <a:lnTo>
                    <a:pt x="30" y="137"/>
                  </a:lnTo>
                  <a:lnTo>
                    <a:pt x="26" y="128"/>
                  </a:lnTo>
                  <a:lnTo>
                    <a:pt x="26" y="119"/>
                  </a:lnTo>
                  <a:lnTo>
                    <a:pt x="29" y="113"/>
                  </a:lnTo>
                  <a:lnTo>
                    <a:pt x="27" y="109"/>
                  </a:lnTo>
                  <a:lnTo>
                    <a:pt x="27" y="104"/>
                  </a:lnTo>
                  <a:lnTo>
                    <a:pt x="29" y="100"/>
                  </a:lnTo>
                  <a:lnTo>
                    <a:pt x="31" y="95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80"/>
                  </a:lnTo>
                  <a:lnTo>
                    <a:pt x="33" y="77"/>
                  </a:lnTo>
                  <a:lnTo>
                    <a:pt x="35" y="73"/>
                  </a:lnTo>
                  <a:lnTo>
                    <a:pt x="13" y="64"/>
                  </a:lnTo>
                  <a:lnTo>
                    <a:pt x="4" y="59"/>
                  </a:lnTo>
                  <a:lnTo>
                    <a:pt x="0" y="48"/>
                  </a:lnTo>
                  <a:lnTo>
                    <a:pt x="1" y="37"/>
                  </a:lnTo>
                  <a:lnTo>
                    <a:pt x="7" y="28"/>
                  </a:lnTo>
                  <a:lnTo>
                    <a:pt x="17" y="24"/>
                  </a:lnTo>
                  <a:lnTo>
                    <a:pt x="29" y="25"/>
                  </a:lnTo>
                  <a:lnTo>
                    <a:pt x="82" y="45"/>
                  </a:lnTo>
                  <a:lnTo>
                    <a:pt x="83" y="35"/>
                  </a:lnTo>
                  <a:lnTo>
                    <a:pt x="85" y="25"/>
                  </a:lnTo>
                  <a:lnTo>
                    <a:pt x="89" y="15"/>
                  </a:lnTo>
                  <a:lnTo>
                    <a:pt x="95" y="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35AA59DF-E2D2-4678-9EE3-EF0BC022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595" y="5089259"/>
              <a:ext cx="317390" cy="275668"/>
            </a:xfrm>
            <a:custGeom>
              <a:avLst/>
              <a:gdLst>
                <a:gd name="T0" fmla="*/ 61 w 213"/>
                <a:gd name="T1" fmla="*/ 26 h 185"/>
                <a:gd name="T2" fmla="*/ 48 w 213"/>
                <a:gd name="T3" fmla="*/ 29 h 185"/>
                <a:gd name="T4" fmla="*/ 37 w 213"/>
                <a:gd name="T5" fmla="*/ 36 h 185"/>
                <a:gd name="T6" fmla="*/ 29 w 213"/>
                <a:gd name="T7" fmla="*/ 48 h 185"/>
                <a:gd name="T8" fmla="*/ 26 w 213"/>
                <a:gd name="T9" fmla="*/ 61 h 185"/>
                <a:gd name="T10" fmla="*/ 30 w 213"/>
                <a:gd name="T11" fmla="*/ 74 h 185"/>
                <a:gd name="T12" fmla="*/ 38 w 213"/>
                <a:gd name="T13" fmla="*/ 86 h 185"/>
                <a:gd name="T14" fmla="*/ 105 w 213"/>
                <a:gd name="T15" fmla="*/ 153 h 185"/>
                <a:gd name="T16" fmla="*/ 106 w 213"/>
                <a:gd name="T17" fmla="*/ 154 h 185"/>
                <a:gd name="T18" fmla="*/ 107 w 213"/>
                <a:gd name="T19" fmla="*/ 153 h 185"/>
                <a:gd name="T20" fmla="*/ 174 w 213"/>
                <a:gd name="T21" fmla="*/ 86 h 185"/>
                <a:gd name="T22" fmla="*/ 183 w 213"/>
                <a:gd name="T23" fmla="*/ 74 h 185"/>
                <a:gd name="T24" fmla="*/ 186 w 213"/>
                <a:gd name="T25" fmla="*/ 61 h 185"/>
                <a:gd name="T26" fmla="*/ 183 w 213"/>
                <a:gd name="T27" fmla="*/ 48 h 185"/>
                <a:gd name="T28" fmla="*/ 175 w 213"/>
                <a:gd name="T29" fmla="*/ 36 h 185"/>
                <a:gd name="T30" fmla="*/ 165 w 213"/>
                <a:gd name="T31" fmla="*/ 29 h 185"/>
                <a:gd name="T32" fmla="*/ 151 w 213"/>
                <a:gd name="T33" fmla="*/ 26 h 185"/>
                <a:gd name="T34" fmla="*/ 138 w 213"/>
                <a:gd name="T35" fmla="*/ 29 h 185"/>
                <a:gd name="T36" fmla="*/ 126 w 213"/>
                <a:gd name="T37" fmla="*/ 37 h 185"/>
                <a:gd name="T38" fmla="*/ 106 w 213"/>
                <a:gd name="T39" fmla="*/ 60 h 185"/>
                <a:gd name="T40" fmla="*/ 86 w 213"/>
                <a:gd name="T41" fmla="*/ 37 h 185"/>
                <a:gd name="T42" fmla="*/ 76 w 213"/>
                <a:gd name="T43" fmla="*/ 29 h 185"/>
                <a:gd name="T44" fmla="*/ 61 w 213"/>
                <a:gd name="T45" fmla="*/ 26 h 185"/>
                <a:gd name="T46" fmla="*/ 61 w 213"/>
                <a:gd name="T47" fmla="*/ 0 h 185"/>
                <a:gd name="T48" fmla="*/ 78 w 213"/>
                <a:gd name="T49" fmla="*/ 3 h 185"/>
                <a:gd name="T50" fmla="*/ 94 w 213"/>
                <a:gd name="T51" fmla="*/ 9 h 185"/>
                <a:gd name="T52" fmla="*/ 106 w 213"/>
                <a:gd name="T53" fmla="*/ 20 h 185"/>
                <a:gd name="T54" fmla="*/ 119 w 213"/>
                <a:gd name="T55" fmla="*/ 9 h 185"/>
                <a:gd name="T56" fmla="*/ 134 w 213"/>
                <a:gd name="T57" fmla="*/ 3 h 185"/>
                <a:gd name="T58" fmla="*/ 151 w 213"/>
                <a:gd name="T59" fmla="*/ 0 h 185"/>
                <a:gd name="T60" fmla="*/ 170 w 213"/>
                <a:gd name="T61" fmla="*/ 3 h 185"/>
                <a:gd name="T62" fmla="*/ 187 w 213"/>
                <a:gd name="T63" fmla="*/ 12 h 185"/>
                <a:gd name="T64" fmla="*/ 201 w 213"/>
                <a:gd name="T65" fmla="*/ 25 h 185"/>
                <a:gd name="T66" fmla="*/ 209 w 213"/>
                <a:gd name="T67" fmla="*/ 41 h 185"/>
                <a:gd name="T68" fmla="*/ 213 w 213"/>
                <a:gd name="T69" fmla="*/ 61 h 185"/>
                <a:gd name="T70" fmla="*/ 210 w 213"/>
                <a:gd name="T71" fmla="*/ 78 h 185"/>
                <a:gd name="T72" fmla="*/ 203 w 213"/>
                <a:gd name="T73" fmla="*/ 93 h 185"/>
                <a:gd name="T74" fmla="*/ 193 w 213"/>
                <a:gd name="T75" fmla="*/ 106 h 185"/>
                <a:gd name="T76" fmla="*/ 193 w 213"/>
                <a:gd name="T77" fmla="*/ 106 h 185"/>
                <a:gd name="T78" fmla="*/ 126 w 213"/>
                <a:gd name="T79" fmla="*/ 172 h 185"/>
                <a:gd name="T80" fmla="*/ 121 w 213"/>
                <a:gd name="T81" fmla="*/ 177 h 185"/>
                <a:gd name="T82" fmla="*/ 117 w 213"/>
                <a:gd name="T83" fmla="*/ 181 h 185"/>
                <a:gd name="T84" fmla="*/ 111 w 213"/>
                <a:gd name="T85" fmla="*/ 184 h 185"/>
                <a:gd name="T86" fmla="*/ 106 w 213"/>
                <a:gd name="T87" fmla="*/ 185 h 185"/>
                <a:gd name="T88" fmla="*/ 101 w 213"/>
                <a:gd name="T89" fmla="*/ 184 h 185"/>
                <a:gd name="T90" fmla="*/ 97 w 213"/>
                <a:gd name="T91" fmla="*/ 181 h 185"/>
                <a:gd name="T92" fmla="*/ 91 w 213"/>
                <a:gd name="T93" fmla="*/ 177 h 185"/>
                <a:gd name="T94" fmla="*/ 86 w 213"/>
                <a:gd name="T95" fmla="*/ 172 h 185"/>
                <a:gd name="T96" fmla="*/ 20 w 213"/>
                <a:gd name="T97" fmla="*/ 106 h 185"/>
                <a:gd name="T98" fmla="*/ 20 w 213"/>
                <a:gd name="T99" fmla="*/ 106 h 185"/>
                <a:gd name="T100" fmla="*/ 9 w 213"/>
                <a:gd name="T101" fmla="*/ 93 h 185"/>
                <a:gd name="T102" fmla="*/ 2 w 213"/>
                <a:gd name="T103" fmla="*/ 78 h 185"/>
                <a:gd name="T104" fmla="*/ 0 w 213"/>
                <a:gd name="T105" fmla="*/ 61 h 185"/>
                <a:gd name="T106" fmla="*/ 4 w 213"/>
                <a:gd name="T107" fmla="*/ 41 h 185"/>
                <a:gd name="T108" fmla="*/ 12 w 213"/>
                <a:gd name="T109" fmla="*/ 25 h 185"/>
                <a:gd name="T110" fmla="*/ 25 w 213"/>
                <a:gd name="T111" fmla="*/ 12 h 185"/>
                <a:gd name="T112" fmla="*/ 42 w 213"/>
                <a:gd name="T113" fmla="*/ 3 h 185"/>
                <a:gd name="T114" fmla="*/ 61 w 213"/>
                <a:gd name="T1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" h="185">
                  <a:moveTo>
                    <a:pt x="61" y="26"/>
                  </a:moveTo>
                  <a:lnTo>
                    <a:pt x="48" y="29"/>
                  </a:lnTo>
                  <a:lnTo>
                    <a:pt x="37" y="36"/>
                  </a:lnTo>
                  <a:lnTo>
                    <a:pt x="29" y="48"/>
                  </a:lnTo>
                  <a:lnTo>
                    <a:pt x="26" y="61"/>
                  </a:lnTo>
                  <a:lnTo>
                    <a:pt x="30" y="74"/>
                  </a:lnTo>
                  <a:lnTo>
                    <a:pt x="38" y="86"/>
                  </a:lnTo>
                  <a:lnTo>
                    <a:pt x="105" y="153"/>
                  </a:lnTo>
                  <a:lnTo>
                    <a:pt x="106" y="154"/>
                  </a:lnTo>
                  <a:lnTo>
                    <a:pt x="107" y="153"/>
                  </a:lnTo>
                  <a:lnTo>
                    <a:pt x="174" y="86"/>
                  </a:lnTo>
                  <a:lnTo>
                    <a:pt x="183" y="74"/>
                  </a:lnTo>
                  <a:lnTo>
                    <a:pt x="186" y="61"/>
                  </a:lnTo>
                  <a:lnTo>
                    <a:pt x="183" y="48"/>
                  </a:lnTo>
                  <a:lnTo>
                    <a:pt x="175" y="36"/>
                  </a:lnTo>
                  <a:lnTo>
                    <a:pt x="165" y="29"/>
                  </a:lnTo>
                  <a:lnTo>
                    <a:pt x="151" y="26"/>
                  </a:lnTo>
                  <a:lnTo>
                    <a:pt x="138" y="29"/>
                  </a:lnTo>
                  <a:lnTo>
                    <a:pt x="126" y="37"/>
                  </a:lnTo>
                  <a:lnTo>
                    <a:pt x="106" y="60"/>
                  </a:lnTo>
                  <a:lnTo>
                    <a:pt x="86" y="37"/>
                  </a:lnTo>
                  <a:lnTo>
                    <a:pt x="76" y="29"/>
                  </a:lnTo>
                  <a:lnTo>
                    <a:pt x="61" y="26"/>
                  </a:lnTo>
                  <a:close/>
                  <a:moveTo>
                    <a:pt x="61" y="0"/>
                  </a:moveTo>
                  <a:lnTo>
                    <a:pt x="78" y="3"/>
                  </a:lnTo>
                  <a:lnTo>
                    <a:pt x="94" y="9"/>
                  </a:lnTo>
                  <a:lnTo>
                    <a:pt x="106" y="20"/>
                  </a:lnTo>
                  <a:lnTo>
                    <a:pt x="119" y="9"/>
                  </a:lnTo>
                  <a:lnTo>
                    <a:pt x="134" y="3"/>
                  </a:lnTo>
                  <a:lnTo>
                    <a:pt x="151" y="0"/>
                  </a:lnTo>
                  <a:lnTo>
                    <a:pt x="170" y="3"/>
                  </a:lnTo>
                  <a:lnTo>
                    <a:pt x="187" y="12"/>
                  </a:lnTo>
                  <a:lnTo>
                    <a:pt x="201" y="25"/>
                  </a:lnTo>
                  <a:lnTo>
                    <a:pt x="209" y="41"/>
                  </a:lnTo>
                  <a:lnTo>
                    <a:pt x="213" y="61"/>
                  </a:lnTo>
                  <a:lnTo>
                    <a:pt x="210" y="78"/>
                  </a:lnTo>
                  <a:lnTo>
                    <a:pt x="203" y="93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26" y="172"/>
                  </a:lnTo>
                  <a:lnTo>
                    <a:pt x="121" y="177"/>
                  </a:lnTo>
                  <a:lnTo>
                    <a:pt x="117" y="181"/>
                  </a:lnTo>
                  <a:lnTo>
                    <a:pt x="111" y="184"/>
                  </a:lnTo>
                  <a:lnTo>
                    <a:pt x="106" y="185"/>
                  </a:lnTo>
                  <a:lnTo>
                    <a:pt x="101" y="184"/>
                  </a:lnTo>
                  <a:lnTo>
                    <a:pt x="97" y="181"/>
                  </a:lnTo>
                  <a:lnTo>
                    <a:pt x="91" y="177"/>
                  </a:lnTo>
                  <a:lnTo>
                    <a:pt x="86" y="172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9" y="93"/>
                  </a:lnTo>
                  <a:lnTo>
                    <a:pt x="2" y="78"/>
                  </a:lnTo>
                  <a:lnTo>
                    <a:pt x="0" y="61"/>
                  </a:lnTo>
                  <a:lnTo>
                    <a:pt x="4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741ED1CA-57B5-4C58-BF6A-F0F2441AC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8297" y="5385788"/>
              <a:ext cx="132619" cy="134109"/>
            </a:xfrm>
            <a:custGeom>
              <a:avLst/>
              <a:gdLst>
                <a:gd name="T0" fmla="*/ 34 w 89"/>
                <a:gd name="T1" fmla="*/ 39 h 90"/>
                <a:gd name="T2" fmla="*/ 51 w 89"/>
                <a:gd name="T3" fmla="*/ 39 h 90"/>
                <a:gd name="T4" fmla="*/ 51 w 89"/>
                <a:gd name="T5" fmla="*/ 62 h 90"/>
                <a:gd name="T6" fmla="*/ 56 w 89"/>
                <a:gd name="T7" fmla="*/ 62 h 90"/>
                <a:gd name="T8" fmla="*/ 56 w 89"/>
                <a:gd name="T9" fmla="*/ 67 h 90"/>
                <a:gd name="T10" fmla="*/ 34 w 89"/>
                <a:gd name="T11" fmla="*/ 67 h 90"/>
                <a:gd name="T12" fmla="*/ 34 w 89"/>
                <a:gd name="T13" fmla="*/ 62 h 90"/>
                <a:gd name="T14" fmla="*/ 39 w 89"/>
                <a:gd name="T15" fmla="*/ 62 h 90"/>
                <a:gd name="T16" fmla="*/ 39 w 89"/>
                <a:gd name="T17" fmla="*/ 46 h 90"/>
                <a:gd name="T18" fmla="*/ 34 w 89"/>
                <a:gd name="T19" fmla="*/ 46 h 90"/>
                <a:gd name="T20" fmla="*/ 34 w 89"/>
                <a:gd name="T21" fmla="*/ 39 h 90"/>
                <a:gd name="T22" fmla="*/ 39 w 89"/>
                <a:gd name="T23" fmla="*/ 23 h 90"/>
                <a:gd name="T24" fmla="*/ 51 w 89"/>
                <a:gd name="T25" fmla="*/ 23 h 90"/>
                <a:gd name="T26" fmla="*/ 51 w 89"/>
                <a:gd name="T27" fmla="*/ 34 h 90"/>
                <a:gd name="T28" fmla="*/ 39 w 89"/>
                <a:gd name="T29" fmla="*/ 34 h 90"/>
                <a:gd name="T30" fmla="*/ 39 w 89"/>
                <a:gd name="T31" fmla="*/ 23 h 90"/>
                <a:gd name="T32" fmla="*/ 46 w 89"/>
                <a:gd name="T33" fmla="*/ 8 h 90"/>
                <a:gd name="T34" fmla="*/ 31 w 89"/>
                <a:gd name="T35" fmla="*/ 12 h 90"/>
                <a:gd name="T36" fmla="*/ 19 w 89"/>
                <a:gd name="T37" fmla="*/ 19 h 90"/>
                <a:gd name="T38" fmla="*/ 11 w 89"/>
                <a:gd name="T39" fmla="*/ 31 h 90"/>
                <a:gd name="T40" fmla="*/ 8 w 89"/>
                <a:gd name="T41" fmla="*/ 46 h 90"/>
                <a:gd name="T42" fmla="*/ 11 w 89"/>
                <a:gd name="T43" fmla="*/ 59 h 90"/>
                <a:gd name="T44" fmla="*/ 19 w 89"/>
                <a:gd name="T45" fmla="*/ 71 h 90"/>
                <a:gd name="T46" fmla="*/ 31 w 89"/>
                <a:gd name="T47" fmla="*/ 79 h 90"/>
                <a:gd name="T48" fmla="*/ 46 w 89"/>
                <a:gd name="T49" fmla="*/ 82 h 90"/>
                <a:gd name="T50" fmla="*/ 59 w 89"/>
                <a:gd name="T51" fmla="*/ 79 h 90"/>
                <a:gd name="T52" fmla="*/ 71 w 89"/>
                <a:gd name="T53" fmla="*/ 71 h 90"/>
                <a:gd name="T54" fmla="*/ 79 w 89"/>
                <a:gd name="T55" fmla="*/ 59 h 90"/>
                <a:gd name="T56" fmla="*/ 81 w 89"/>
                <a:gd name="T57" fmla="*/ 46 h 90"/>
                <a:gd name="T58" fmla="*/ 79 w 89"/>
                <a:gd name="T59" fmla="*/ 31 h 90"/>
                <a:gd name="T60" fmla="*/ 71 w 89"/>
                <a:gd name="T61" fmla="*/ 19 h 90"/>
                <a:gd name="T62" fmla="*/ 59 w 89"/>
                <a:gd name="T63" fmla="*/ 12 h 90"/>
                <a:gd name="T64" fmla="*/ 46 w 89"/>
                <a:gd name="T65" fmla="*/ 8 h 90"/>
                <a:gd name="T66" fmla="*/ 46 w 89"/>
                <a:gd name="T67" fmla="*/ 0 h 90"/>
                <a:gd name="T68" fmla="*/ 63 w 89"/>
                <a:gd name="T69" fmla="*/ 4 h 90"/>
                <a:gd name="T70" fmla="*/ 76 w 89"/>
                <a:gd name="T71" fmla="*/ 14 h 90"/>
                <a:gd name="T72" fmla="*/ 87 w 89"/>
                <a:gd name="T73" fmla="*/ 28 h 90"/>
                <a:gd name="T74" fmla="*/ 89 w 89"/>
                <a:gd name="T75" fmla="*/ 46 h 90"/>
                <a:gd name="T76" fmla="*/ 87 w 89"/>
                <a:gd name="T77" fmla="*/ 63 h 90"/>
                <a:gd name="T78" fmla="*/ 76 w 89"/>
                <a:gd name="T79" fmla="*/ 76 h 90"/>
                <a:gd name="T80" fmla="*/ 63 w 89"/>
                <a:gd name="T81" fmla="*/ 87 h 90"/>
                <a:gd name="T82" fmla="*/ 46 w 89"/>
                <a:gd name="T83" fmla="*/ 90 h 90"/>
                <a:gd name="T84" fmla="*/ 28 w 89"/>
                <a:gd name="T85" fmla="*/ 87 h 90"/>
                <a:gd name="T86" fmla="*/ 14 w 89"/>
                <a:gd name="T87" fmla="*/ 76 h 90"/>
                <a:gd name="T88" fmla="*/ 4 w 89"/>
                <a:gd name="T89" fmla="*/ 63 h 90"/>
                <a:gd name="T90" fmla="*/ 0 w 89"/>
                <a:gd name="T91" fmla="*/ 46 h 90"/>
                <a:gd name="T92" fmla="*/ 4 w 89"/>
                <a:gd name="T93" fmla="*/ 28 h 90"/>
                <a:gd name="T94" fmla="*/ 14 w 89"/>
                <a:gd name="T95" fmla="*/ 14 h 90"/>
                <a:gd name="T96" fmla="*/ 28 w 89"/>
                <a:gd name="T97" fmla="*/ 4 h 90"/>
                <a:gd name="T98" fmla="*/ 46 w 89"/>
                <a:gd name="T9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90">
                  <a:moveTo>
                    <a:pt x="34" y="39"/>
                  </a:moveTo>
                  <a:lnTo>
                    <a:pt x="51" y="39"/>
                  </a:lnTo>
                  <a:lnTo>
                    <a:pt x="51" y="62"/>
                  </a:lnTo>
                  <a:lnTo>
                    <a:pt x="56" y="62"/>
                  </a:lnTo>
                  <a:lnTo>
                    <a:pt x="56" y="67"/>
                  </a:lnTo>
                  <a:lnTo>
                    <a:pt x="34" y="67"/>
                  </a:lnTo>
                  <a:lnTo>
                    <a:pt x="34" y="62"/>
                  </a:lnTo>
                  <a:lnTo>
                    <a:pt x="39" y="62"/>
                  </a:lnTo>
                  <a:lnTo>
                    <a:pt x="39" y="46"/>
                  </a:lnTo>
                  <a:lnTo>
                    <a:pt x="34" y="46"/>
                  </a:lnTo>
                  <a:lnTo>
                    <a:pt x="34" y="39"/>
                  </a:lnTo>
                  <a:close/>
                  <a:moveTo>
                    <a:pt x="39" y="23"/>
                  </a:moveTo>
                  <a:lnTo>
                    <a:pt x="51" y="23"/>
                  </a:lnTo>
                  <a:lnTo>
                    <a:pt x="51" y="34"/>
                  </a:lnTo>
                  <a:lnTo>
                    <a:pt x="39" y="34"/>
                  </a:lnTo>
                  <a:lnTo>
                    <a:pt x="39" y="23"/>
                  </a:lnTo>
                  <a:close/>
                  <a:moveTo>
                    <a:pt x="46" y="8"/>
                  </a:moveTo>
                  <a:lnTo>
                    <a:pt x="31" y="12"/>
                  </a:lnTo>
                  <a:lnTo>
                    <a:pt x="19" y="19"/>
                  </a:lnTo>
                  <a:lnTo>
                    <a:pt x="11" y="31"/>
                  </a:lnTo>
                  <a:lnTo>
                    <a:pt x="8" y="46"/>
                  </a:lnTo>
                  <a:lnTo>
                    <a:pt x="11" y="59"/>
                  </a:lnTo>
                  <a:lnTo>
                    <a:pt x="19" y="71"/>
                  </a:lnTo>
                  <a:lnTo>
                    <a:pt x="31" y="79"/>
                  </a:lnTo>
                  <a:lnTo>
                    <a:pt x="46" y="82"/>
                  </a:lnTo>
                  <a:lnTo>
                    <a:pt x="59" y="79"/>
                  </a:lnTo>
                  <a:lnTo>
                    <a:pt x="71" y="71"/>
                  </a:lnTo>
                  <a:lnTo>
                    <a:pt x="79" y="59"/>
                  </a:lnTo>
                  <a:lnTo>
                    <a:pt x="81" y="46"/>
                  </a:lnTo>
                  <a:lnTo>
                    <a:pt x="79" y="31"/>
                  </a:lnTo>
                  <a:lnTo>
                    <a:pt x="71" y="19"/>
                  </a:lnTo>
                  <a:lnTo>
                    <a:pt x="59" y="12"/>
                  </a:lnTo>
                  <a:lnTo>
                    <a:pt x="46" y="8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6" y="14"/>
                  </a:lnTo>
                  <a:lnTo>
                    <a:pt x="87" y="28"/>
                  </a:lnTo>
                  <a:lnTo>
                    <a:pt x="89" y="46"/>
                  </a:lnTo>
                  <a:lnTo>
                    <a:pt x="87" y="63"/>
                  </a:lnTo>
                  <a:lnTo>
                    <a:pt x="76" y="76"/>
                  </a:lnTo>
                  <a:lnTo>
                    <a:pt x="63" y="87"/>
                  </a:lnTo>
                  <a:lnTo>
                    <a:pt x="46" y="90"/>
                  </a:lnTo>
                  <a:lnTo>
                    <a:pt x="28" y="87"/>
                  </a:lnTo>
                  <a:lnTo>
                    <a:pt x="14" y="76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477A0BC5-4479-4A2D-B46E-289E164CC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4060" y="5615262"/>
              <a:ext cx="201163" cy="198182"/>
            </a:xfrm>
            <a:custGeom>
              <a:avLst/>
              <a:gdLst>
                <a:gd name="T0" fmla="*/ 49 w 135"/>
                <a:gd name="T1" fmla="*/ 55 h 133"/>
                <a:gd name="T2" fmla="*/ 47 w 135"/>
                <a:gd name="T3" fmla="*/ 69 h 133"/>
                <a:gd name="T4" fmla="*/ 60 w 135"/>
                <a:gd name="T5" fmla="*/ 86 h 133"/>
                <a:gd name="T6" fmla="*/ 81 w 135"/>
                <a:gd name="T7" fmla="*/ 82 h 133"/>
                <a:gd name="T8" fmla="*/ 88 w 135"/>
                <a:gd name="T9" fmla="*/ 70 h 133"/>
                <a:gd name="T10" fmla="*/ 51 w 135"/>
                <a:gd name="T11" fmla="*/ 51 h 133"/>
                <a:gd name="T12" fmla="*/ 31 w 135"/>
                <a:gd name="T13" fmla="*/ 45 h 133"/>
                <a:gd name="T14" fmla="*/ 16 w 135"/>
                <a:gd name="T15" fmla="*/ 83 h 133"/>
                <a:gd name="T16" fmla="*/ 16 w 135"/>
                <a:gd name="T17" fmla="*/ 89 h 133"/>
                <a:gd name="T18" fmla="*/ 20 w 135"/>
                <a:gd name="T19" fmla="*/ 93 h 133"/>
                <a:gd name="T20" fmla="*/ 88 w 135"/>
                <a:gd name="T21" fmla="*/ 118 h 133"/>
                <a:gd name="T22" fmla="*/ 93 w 135"/>
                <a:gd name="T23" fmla="*/ 115 h 133"/>
                <a:gd name="T24" fmla="*/ 100 w 135"/>
                <a:gd name="T25" fmla="*/ 101 h 133"/>
                <a:gd name="T26" fmla="*/ 109 w 135"/>
                <a:gd name="T27" fmla="*/ 74 h 133"/>
                <a:gd name="T28" fmla="*/ 97 w 135"/>
                <a:gd name="T29" fmla="*/ 77 h 133"/>
                <a:gd name="T30" fmla="*/ 80 w 135"/>
                <a:gd name="T31" fmla="*/ 95 h 133"/>
                <a:gd name="T32" fmla="*/ 56 w 135"/>
                <a:gd name="T33" fmla="*/ 95 h 133"/>
                <a:gd name="T34" fmla="*/ 39 w 135"/>
                <a:gd name="T35" fmla="*/ 79 h 133"/>
                <a:gd name="T36" fmla="*/ 37 w 135"/>
                <a:gd name="T37" fmla="*/ 54 h 133"/>
                <a:gd name="T38" fmla="*/ 31 w 135"/>
                <a:gd name="T39" fmla="*/ 45 h 133"/>
                <a:gd name="T40" fmla="*/ 108 w 135"/>
                <a:gd name="T41" fmla="*/ 38 h 133"/>
                <a:gd name="T42" fmla="*/ 105 w 135"/>
                <a:gd name="T43" fmla="*/ 46 h 133"/>
                <a:gd name="T44" fmla="*/ 105 w 135"/>
                <a:gd name="T45" fmla="*/ 50 h 133"/>
                <a:gd name="T46" fmla="*/ 113 w 135"/>
                <a:gd name="T47" fmla="*/ 53 h 133"/>
                <a:gd name="T48" fmla="*/ 117 w 135"/>
                <a:gd name="T49" fmla="*/ 53 h 133"/>
                <a:gd name="T50" fmla="*/ 120 w 135"/>
                <a:gd name="T51" fmla="*/ 45 h 133"/>
                <a:gd name="T52" fmla="*/ 120 w 135"/>
                <a:gd name="T53" fmla="*/ 41 h 133"/>
                <a:gd name="T54" fmla="*/ 112 w 135"/>
                <a:gd name="T55" fmla="*/ 38 h 133"/>
                <a:gd name="T56" fmla="*/ 43 w 135"/>
                <a:gd name="T57" fmla="*/ 0 h 133"/>
                <a:gd name="T58" fmla="*/ 123 w 135"/>
                <a:gd name="T59" fmla="*/ 26 h 133"/>
                <a:gd name="T60" fmla="*/ 135 w 135"/>
                <a:gd name="T61" fmla="*/ 41 h 133"/>
                <a:gd name="T62" fmla="*/ 107 w 135"/>
                <a:gd name="T63" fmla="*/ 121 h 133"/>
                <a:gd name="T64" fmla="*/ 92 w 135"/>
                <a:gd name="T65" fmla="*/ 133 h 133"/>
                <a:gd name="T66" fmla="*/ 12 w 135"/>
                <a:gd name="T67" fmla="*/ 105 h 133"/>
                <a:gd name="T68" fmla="*/ 0 w 135"/>
                <a:gd name="T69" fmla="*/ 91 h 133"/>
                <a:gd name="T70" fmla="*/ 28 w 135"/>
                <a:gd name="T71" fmla="*/ 10 h 133"/>
                <a:gd name="T72" fmla="*/ 43 w 135"/>
                <a:gd name="T7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33">
                  <a:moveTo>
                    <a:pt x="51" y="51"/>
                  </a:moveTo>
                  <a:lnTo>
                    <a:pt x="49" y="55"/>
                  </a:lnTo>
                  <a:lnTo>
                    <a:pt x="47" y="58"/>
                  </a:lnTo>
                  <a:lnTo>
                    <a:pt x="47" y="69"/>
                  </a:lnTo>
                  <a:lnTo>
                    <a:pt x="51" y="79"/>
                  </a:lnTo>
                  <a:lnTo>
                    <a:pt x="60" y="86"/>
                  </a:lnTo>
                  <a:lnTo>
                    <a:pt x="71" y="87"/>
                  </a:lnTo>
                  <a:lnTo>
                    <a:pt x="81" y="82"/>
                  </a:lnTo>
                  <a:lnTo>
                    <a:pt x="88" y="73"/>
                  </a:lnTo>
                  <a:lnTo>
                    <a:pt x="88" y="70"/>
                  </a:lnTo>
                  <a:lnTo>
                    <a:pt x="89" y="66"/>
                  </a:lnTo>
                  <a:lnTo>
                    <a:pt x="51" y="51"/>
                  </a:lnTo>
                  <a:close/>
                  <a:moveTo>
                    <a:pt x="31" y="45"/>
                  </a:moveTo>
                  <a:lnTo>
                    <a:pt x="31" y="45"/>
                  </a:lnTo>
                  <a:lnTo>
                    <a:pt x="20" y="70"/>
                  </a:lnTo>
                  <a:lnTo>
                    <a:pt x="16" y="83"/>
                  </a:lnTo>
                  <a:lnTo>
                    <a:pt x="15" y="86"/>
                  </a:lnTo>
                  <a:lnTo>
                    <a:pt x="16" y="89"/>
                  </a:lnTo>
                  <a:lnTo>
                    <a:pt x="18" y="91"/>
                  </a:lnTo>
                  <a:lnTo>
                    <a:pt x="20" y="93"/>
                  </a:lnTo>
                  <a:lnTo>
                    <a:pt x="85" y="118"/>
                  </a:lnTo>
                  <a:lnTo>
                    <a:pt x="88" y="118"/>
                  </a:lnTo>
                  <a:lnTo>
                    <a:pt x="91" y="118"/>
                  </a:lnTo>
                  <a:lnTo>
                    <a:pt x="93" y="115"/>
                  </a:lnTo>
                  <a:lnTo>
                    <a:pt x="95" y="114"/>
                  </a:lnTo>
                  <a:lnTo>
                    <a:pt x="100" y="10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99" y="70"/>
                  </a:lnTo>
                  <a:lnTo>
                    <a:pt x="97" y="77"/>
                  </a:lnTo>
                  <a:lnTo>
                    <a:pt x="91" y="87"/>
                  </a:lnTo>
                  <a:lnTo>
                    <a:pt x="80" y="95"/>
                  </a:lnTo>
                  <a:lnTo>
                    <a:pt x="68" y="98"/>
                  </a:lnTo>
                  <a:lnTo>
                    <a:pt x="56" y="95"/>
                  </a:lnTo>
                  <a:lnTo>
                    <a:pt x="45" y="89"/>
                  </a:lnTo>
                  <a:lnTo>
                    <a:pt x="39" y="79"/>
                  </a:lnTo>
                  <a:lnTo>
                    <a:pt x="35" y="67"/>
                  </a:lnTo>
                  <a:lnTo>
                    <a:pt x="37" y="54"/>
                  </a:lnTo>
                  <a:lnTo>
                    <a:pt x="40" y="49"/>
                  </a:lnTo>
                  <a:lnTo>
                    <a:pt x="31" y="45"/>
                  </a:lnTo>
                  <a:close/>
                  <a:moveTo>
                    <a:pt x="111" y="37"/>
                  </a:moveTo>
                  <a:lnTo>
                    <a:pt x="108" y="38"/>
                  </a:lnTo>
                  <a:lnTo>
                    <a:pt x="108" y="39"/>
                  </a:lnTo>
                  <a:lnTo>
                    <a:pt x="105" y="46"/>
                  </a:lnTo>
                  <a:lnTo>
                    <a:pt x="105" y="47"/>
                  </a:lnTo>
                  <a:lnTo>
                    <a:pt x="105" y="50"/>
                  </a:lnTo>
                  <a:lnTo>
                    <a:pt x="107" y="50"/>
                  </a:lnTo>
                  <a:lnTo>
                    <a:pt x="113" y="53"/>
                  </a:lnTo>
                  <a:lnTo>
                    <a:pt x="116" y="53"/>
                  </a:lnTo>
                  <a:lnTo>
                    <a:pt x="117" y="53"/>
                  </a:lnTo>
                  <a:lnTo>
                    <a:pt x="119" y="51"/>
                  </a:lnTo>
                  <a:lnTo>
                    <a:pt x="120" y="45"/>
                  </a:lnTo>
                  <a:lnTo>
                    <a:pt x="121" y="42"/>
                  </a:lnTo>
                  <a:lnTo>
                    <a:pt x="120" y="41"/>
                  </a:lnTo>
                  <a:lnTo>
                    <a:pt x="119" y="39"/>
                  </a:lnTo>
                  <a:lnTo>
                    <a:pt x="112" y="38"/>
                  </a:lnTo>
                  <a:lnTo>
                    <a:pt x="111" y="37"/>
                  </a:lnTo>
                  <a:close/>
                  <a:moveTo>
                    <a:pt x="43" y="0"/>
                  </a:moveTo>
                  <a:lnTo>
                    <a:pt x="52" y="0"/>
                  </a:lnTo>
                  <a:lnTo>
                    <a:pt x="123" y="26"/>
                  </a:lnTo>
                  <a:lnTo>
                    <a:pt x="131" y="33"/>
                  </a:lnTo>
                  <a:lnTo>
                    <a:pt x="135" y="41"/>
                  </a:lnTo>
                  <a:lnTo>
                    <a:pt x="133" y="50"/>
                  </a:lnTo>
                  <a:lnTo>
                    <a:pt x="107" y="121"/>
                  </a:lnTo>
                  <a:lnTo>
                    <a:pt x="101" y="129"/>
                  </a:lnTo>
                  <a:lnTo>
                    <a:pt x="92" y="133"/>
                  </a:lnTo>
                  <a:lnTo>
                    <a:pt x="83" y="131"/>
                  </a:lnTo>
                  <a:lnTo>
                    <a:pt x="12" y="105"/>
                  </a:lnTo>
                  <a:lnTo>
                    <a:pt x="4" y="99"/>
                  </a:lnTo>
                  <a:lnTo>
                    <a:pt x="0" y="91"/>
                  </a:lnTo>
                  <a:lnTo>
                    <a:pt x="2" y="81"/>
                  </a:lnTo>
                  <a:lnTo>
                    <a:pt x="28" y="10"/>
                  </a:lnTo>
                  <a:lnTo>
                    <a:pt x="33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F1BD0A5D-E39D-40C2-A588-89AE1EF1C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4676503"/>
              <a:ext cx="114737" cy="117717"/>
            </a:xfrm>
            <a:custGeom>
              <a:avLst/>
              <a:gdLst>
                <a:gd name="T0" fmla="*/ 33 w 77"/>
                <a:gd name="T1" fmla="*/ 64 h 79"/>
                <a:gd name="T2" fmla="*/ 44 w 77"/>
                <a:gd name="T3" fmla="*/ 44 h 79"/>
                <a:gd name="T4" fmla="*/ 45 w 77"/>
                <a:gd name="T5" fmla="*/ 40 h 79"/>
                <a:gd name="T6" fmla="*/ 51 w 77"/>
                <a:gd name="T7" fmla="*/ 40 h 79"/>
                <a:gd name="T8" fmla="*/ 53 w 77"/>
                <a:gd name="T9" fmla="*/ 44 h 79"/>
                <a:gd name="T10" fmla="*/ 63 w 77"/>
                <a:gd name="T11" fmla="*/ 64 h 79"/>
                <a:gd name="T12" fmla="*/ 63 w 77"/>
                <a:gd name="T13" fmla="*/ 37 h 79"/>
                <a:gd name="T14" fmla="*/ 56 w 77"/>
                <a:gd name="T15" fmla="*/ 31 h 79"/>
                <a:gd name="T16" fmla="*/ 49 w 77"/>
                <a:gd name="T17" fmla="*/ 31 h 79"/>
                <a:gd name="T18" fmla="*/ 44 w 77"/>
                <a:gd name="T19" fmla="*/ 36 h 79"/>
                <a:gd name="T20" fmla="*/ 33 w 77"/>
                <a:gd name="T21" fmla="*/ 29 h 79"/>
                <a:gd name="T22" fmla="*/ 19 w 77"/>
                <a:gd name="T23" fmla="*/ 64 h 79"/>
                <a:gd name="T24" fmla="*/ 29 w 77"/>
                <a:gd name="T25" fmla="*/ 29 h 79"/>
                <a:gd name="T26" fmla="*/ 24 w 77"/>
                <a:gd name="T27" fmla="*/ 15 h 79"/>
                <a:gd name="T28" fmla="*/ 20 w 77"/>
                <a:gd name="T29" fmla="*/ 17 h 79"/>
                <a:gd name="T30" fmla="*/ 20 w 77"/>
                <a:gd name="T31" fmla="*/ 23 h 79"/>
                <a:gd name="T32" fmla="*/ 24 w 77"/>
                <a:gd name="T33" fmla="*/ 25 h 79"/>
                <a:gd name="T34" fmla="*/ 28 w 77"/>
                <a:gd name="T35" fmla="*/ 23 h 79"/>
                <a:gd name="T36" fmla="*/ 28 w 77"/>
                <a:gd name="T37" fmla="*/ 17 h 79"/>
                <a:gd name="T38" fmla="*/ 24 w 77"/>
                <a:gd name="T39" fmla="*/ 15 h 79"/>
                <a:gd name="T40" fmla="*/ 64 w 77"/>
                <a:gd name="T41" fmla="*/ 0 h 79"/>
                <a:gd name="T42" fmla="*/ 72 w 77"/>
                <a:gd name="T43" fmla="*/ 3 h 79"/>
                <a:gd name="T44" fmla="*/ 77 w 77"/>
                <a:gd name="T45" fmla="*/ 9 h 79"/>
                <a:gd name="T46" fmla="*/ 77 w 77"/>
                <a:gd name="T47" fmla="*/ 65 h 79"/>
                <a:gd name="T48" fmla="*/ 75 w 77"/>
                <a:gd name="T49" fmla="*/ 73 h 79"/>
                <a:gd name="T50" fmla="*/ 68 w 77"/>
                <a:gd name="T51" fmla="*/ 77 h 79"/>
                <a:gd name="T52" fmla="*/ 12 w 77"/>
                <a:gd name="T53" fmla="*/ 79 h 79"/>
                <a:gd name="T54" fmla="*/ 5 w 77"/>
                <a:gd name="T55" fmla="*/ 76 h 79"/>
                <a:gd name="T56" fmla="*/ 0 w 77"/>
                <a:gd name="T57" fmla="*/ 69 h 79"/>
                <a:gd name="T58" fmla="*/ 0 w 77"/>
                <a:gd name="T59" fmla="*/ 13 h 79"/>
                <a:gd name="T60" fmla="*/ 3 w 77"/>
                <a:gd name="T61" fmla="*/ 5 h 79"/>
                <a:gd name="T62" fmla="*/ 8 w 77"/>
                <a:gd name="T6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79">
                  <a:moveTo>
                    <a:pt x="33" y="29"/>
                  </a:moveTo>
                  <a:lnTo>
                    <a:pt x="33" y="64"/>
                  </a:lnTo>
                  <a:lnTo>
                    <a:pt x="44" y="64"/>
                  </a:lnTo>
                  <a:lnTo>
                    <a:pt x="44" y="44"/>
                  </a:lnTo>
                  <a:lnTo>
                    <a:pt x="44" y="41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1" y="40"/>
                  </a:lnTo>
                  <a:lnTo>
                    <a:pt x="52" y="41"/>
                  </a:lnTo>
                  <a:lnTo>
                    <a:pt x="53" y="44"/>
                  </a:lnTo>
                  <a:lnTo>
                    <a:pt x="53" y="64"/>
                  </a:lnTo>
                  <a:lnTo>
                    <a:pt x="63" y="64"/>
                  </a:lnTo>
                  <a:lnTo>
                    <a:pt x="63" y="41"/>
                  </a:lnTo>
                  <a:lnTo>
                    <a:pt x="63" y="37"/>
                  </a:lnTo>
                  <a:lnTo>
                    <a:pt x="60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9" y="31"/>
                  </a:lnTo>
                  <a:lnTo>
                    <a:pt x="45" y="33"/>
                  </a:lnTo>
                  <a:lnTo>
                    <a:pt x="44" y="36"/>
                  </a:lnTo>
                  <a:lnTo>
                    <a:pt x="44" y="29"/>
                  </a:lnTo>
                  <a:lnTo>
                    <a:pt x="33" y="29"/>
                  </a:lnTo>
                  <a:close/>
                  <a:moveTo>
                    <a:pt x="19" y="29"/>
                  </a:moveTo>
                  <a:lnTo>
                    <a:pt x="19" y="64"/>
                  </a:lnTo>
                  <a:lnTo>
                    <a:pt x="29" y="64"/>
                  </a:lnTo>
                  <a:lnTo>
                    <a:pt x="29" y="29"/>
                  </a:lnTo>
                  <a:lnTo>
                    <a:pt x="19" y="29"/>
                  </a:lnTo>
                  <a:close/>
                  <a:moveTo>
                    <a:pt x="24" y="15"/>
                  </a:moveTo>
                  <a:lnTo>
                    <a:pt x="21" y="16"/>
                  </a:lnTo>
                  <a:lnTo>
                    <a:pt x="20" y="17"/>
                  </a:lnTo>
                  <a:lnTo>
                    <a:pt x="19" y="20"/>
                  </a:lnTo>
                  <a:lnTo>
                    <a:pt x="20" y="23"/>
                  </a:lnTo>
                  <a:lnTo>
                    <a:pt x="21" y="24"/>
                  </a:lnTo>
                  <a:lnTo>
                    <a:pt x="24" y="25"/>
                  </a:lnTo>
                  <a:lnTo>
                    <a:pt x="27" y="24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28" y="17"/>
                  </a:lnTo>
                  <a:lnTo>
                    <a:pt x="27" y="16"/>
                  </a:lnTo>
                  <a:lnTo>
                    <a:pt x="24" y="15"/>
                  </a:lnTo>
                  <a:close/>
                  <a:moveTo>
                    <a:pt x="12" y="0"/>
                  </a:moveTo>
                  <a:lnTo>
                    <a:pt x="64" y="0"/>
                  </a:lnTo>
                  <a:lnTo>
                    <a:pt x="68" y="1"/>
                  </a:lnTo>
                  <a:lnTo>
                    <a:pt x="72" y="3"/>
                  </a:lnTo>
                  <a:lnTo>
                    <a:pt x="75" y="5"/>
                  </a:lnTo>
                  <a:lnTo>
                    <a:pt x="77" y="9"/>
                  </a:lnTo>
                  <a:lnTo>
                    <a:pt x="77" y="13"/>
                  </a:lnTo>
                  <a:lnTo>
                    <a:pt x="77" y="65"/>
                  </a:lnTo>
                  <a:lnTo>
                    <a:pt x="77" y="69"/>
                  </a:lnTo>
                  <a:lnTo>
                    <a:pt x="75" y="73"/>
                  </a:lnTo>
                  <a:lnTo>
                    <a:pt x="72" y="76"/>
                  </a:lnTo>
                  <a:lnTo>
                    <a:pt x="68" y="77"/>
                  </a:lnTo>
                  <a:lnTo>
                    <a:pt x="64" y="79"/>
                  </a:lnTo>
                  <a:lnTo>
                    <a:pt x="12" y="79"/>
                  </a:lnTo>
                  <a:lnTo>
                    <a:pt x="8" y="77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B4C6ED13-C849-4675-A08A-3D37142FA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411" y="4518553"/>
              <a:ext cx="214574" cy="132619"/>
            </a:xfrm>
            <a:custGeom>
              <a:avLst/>
              <a:gdLst>
                <a:gd name="T0" fmla="*/ 62 w 144"/>
                <a:gd name="T1" fmla="*/ 8 h 89"/>
                <a:gd name="T2" fmla="*/ 117 w 144"/>
                <a:gd name="T3" fmla="*/ 8 h 89"/>
                <a:gd name="T4" fmla="*/ 117 w 144"/>
                <a:gd name="T5" fmla="*/ 53 h 89"/>
                <a:gd name="T6" fmla="*/ 144 w 144"/>
                <a:gd name="T7" fmla="*/ 53 h 89"/>
                <a:gd name="T8" fmla="*/ 108 w 144"/>
                <a:gd name="T9" fmla="*/ 89 h 89"/>
                <a:gd name="T10" fmla="*/ 72 w 144"/>
                <a:gd name="T11" fmla="*/ 53 h 89"/>
                <a:gd name="T12" fmla="*/ 98 w 144"/>
                <a:gd name="T13" fmla="*/ 53 h 89"/>
                <a:gd name="T14" fmla="*/ 98 w 144"/>
                <a:gd name="T15" fmla="*/ 26 h 89"/>
                <a:gd name="T16" fmla="*/ 81 w 144"/>
                <a:gd name="T17" fmla="*/ 26 h 89"/>
                <a:gd name="T18" fmla="*/ 62 w 144"/>
                <a:gd name="T19" fmla="*/ 8 h 89"/>
                <a:gd name="T20" fmla="*/ 36 w 144"/>
                <a:gd name="T21" fmla="*/ 0 h 89"/>
                <a:gd name="T22" fmla="*/ 72 w 144"/>
                <a:gd name="T23" fmla="*/ 36 h 89"/>
                <a:gd name="T24" fmla="*/ 45 w 144"/>
                <a:gd name="T25" fmla="*/ 36 h 89"/>
                <a:gd name="T26" fmla="*/ 45 w 144"/>
                <a:gd name="T27" fmla="*/ 62 h 89"/>
                <a:gd name="T28" fmla="*/ 62 w 144"/>
                <a:gd name="T29" fmla="*/ 62 h 89"/>
                <a:gd name="T30" fmla="*/ 81 w 144"/>
                <a:gd name="T31" fmla="*/ 79 h 89"/>
                <a:gd name="T32" fmla="*/ 26 w 144"/>
                <a:gd name="T33" fmla="*/ 79 h 89"/>
                <a:gd name="T34" fmla="*/ 26 w 144"/>
                <a:gd name="T35" fmla="*/ 36 h 89"/>
                <a:gd name="T36" fmla="*/ 0 w 144"/>
                <a:gd name="T37" fmla="*/ 36 h 89"/>
                <a:gd name="T38" fmla="*/ 36 w 144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89">
                  <a:moveTo>
                    <a:pt x="62" y="8"/>
                  </a:moveTo>
                  <a:lnTo>
                    <a:pt x="117" y="8"/>
                  </a:lnTo>
                  <a:lnTo>
                    <a:pt x="117" y="53"/>
                  </a:lnTo>
                  <a:lnTo>
                    <a:pt x="144" y="53"/>
                  </a:lnTo>
                  <a:lnTo>
                    <a:pt x="108" y="89"/>
                  </a:lnTo>
                  <a:lnTo>
                    <a:pt x="72" y="53"/>
                  </a:lnTo>
                  <a:lnTo>
                    <a:pt x="98" y="53"/>
                  </a:lnTo>
                  <a:lnTo>
                    <a:pt x="98" y="26"/>
                  </a:lnTo>
                  <a:lnTo>
                    <a:pt x="81" y="26"/>
                  </a:lnTo>
                  <a:lnTo>
                    <a:pt x="62" y="8"/>
                  </a:lnTo>
                  <a:close/>
                  <a:moveTo>
                    <a:pt x="36" y="0"/>
                  </a:moveTo>
                  <a:lnTo>
                    <a:pt x="72" y="36"/>
                  </a:lnTo>
                  <a:lnTo>
                    <a:pt x="45" y="36"/>
                  </a:lnTo>
                  <a:lnTo>
                    <a:pt x="45" y="62"/>
                  </a:lnTo>
                  <a:lnTo>
                    <a:pt x="62" y="62"/>
                  </a:lnTo>
                  <a:lnTo>
                    <a:pt x="81" y="79"/>
                  </a:lnTo>
                  <a:lnTo>
                    <a:pt x="26" y="79"/>
                  </a:lnTo>
                  <a:lnTo>
                    <a:pt x="26" y="36"/>
                  </a:ln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07ED5E36-C584-4693-946E-93878F257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8203" y="3813738"/>
              <a:ext cx="219045" cy="219045"/>
            </a:xfrm>
            <a:custGeom>
              <a:avLst/>
              <a:gdLst>
                <a:gd name="T0" fmla="*/ 55 w 147"/>
                <a:gd name="T1" fmla="*/ 19 h 147"/>
                <a:gd name="T2" fmla="*/ 41 w 147"/>
                <a:gd name="T3" fmla="*/ 21 h 147"/>
                <a:gd name="T4" fmla="*/ 30 w 147"/>
                <a:gd name="T5" fmla="*/ 29 h 147"/>
                <a:gd name="T6" fmla="*/ 22 w 147"/>
                <a:gd name="T7" fmla="*/ 41 h 147"/>
                <a:gd name="T8" fmla="*/ 19 w 147"/>
                <a:gd name="T9" fmla="*/ 55 h 147"/>
                <a:gd name="T10" fmla="*/ 22 w 147"/>
                <a:gd name="T11" fmla="*/ 69 h 147"/>
                <a:gd name="T12" fmla="*/ 30 w 147"/>
                <a:gd name="T13" fmla="*/ 81 h 147"/>
                <a:gd name="T14" fmla="*/ 41 w 147"/>
                <a:gd name="T15" fmla="*/ 89 h 147"/>
                <a:gd name="T16" fmla="*/ 55 w 147"/>
                <a:gd name="T17" fmla="*/ 92 h 147"/>
                <a:gd name="T18" fmla="*/ 69 w 147"/>
                <a:gd name="T19" fmla="*/ 89 h 147"/>
                <a:gd name="T20" fmla="*/ 81 w 147"/>
                <a:gd name="T21" fmla="*/ 81 h 147"/>
                <a:gd name="T22" fmla="*/ 89 w 147"/>
                <a:gd name="T23" fmla="*/ 69 h 147"/>
                <a:gd name="T24" fmla="*/ 92 w 147"/>
                <a:gd name="T25" fmla="*/ 55 h 147"/>
                <a:gd name="T26" fmla="*/ 89 w 147"/>
                <a:gd name="T27" fmla="*/ 41 h 147"/>
                <a:gd name="T28" fmla="*/ 81 w 147"/>
                <a:gd name="T29" fmla="*/ 29 h 147"/>
                <a:gd name="T30" fmla="*/ 69 w 147"/>
                <a:gd name="T31" fmla="*/ 21 h 147"/>
                <a:gd name="T32" fmla="*/ 55 w 147"/>
                <a:gd name="T33" fmla="*/ 19 h 147"/>
                <a:gd name="T34" fmla="*/ 55 w 147"/>
                <a:gd name="T35" fmla="*/ 0 h 147"/>
                <a:gd name="T36" fmla="*/ 72 w 147"/>
                <a:gd name="T37" fmla="*/ 3 h 147"/>
                <a:gd name="T38" fmla="*/ 88 w 147"/>
                <a:gd name="T39" fmla="*/ 11 h 147"/>
                <a:gd name="T40" fmla="*/ 100 w 147"/>
                <a:gd name="T41" fmla="*/ 23 h 147"/>
                <a:gd name="T42" fmla="*/ 108 w 147"/>
                <a:gd name="T43" fmla="*/ 37 h 147"/>
                <a:gd name="T44" fmla="*/ 111 w 147"/>
                <a:gd name="T45" fmla="*/ 55 h 147"/>
                <a:gd name="T46" fmla="*/ 107 w 147"/>
                <a:gd name="T47" fmla="*/ 75 h 147"/>
                <a:gd name="T48" fmla="*/ 97 w 147"/>
                <a:gd name="T49" fmla="*/ 91 h 147"/>
                <a:gd name="T50" fmla="*/ 100 w 147"/>
                <a:gd name="T51" fmla="*/ 91 h 147"/>
                <a:gd name="T52" fmla="*/ 104 w 147"/>
                <a:gd name="T53" fmla="*/ 93 h 147"/>
                <a:gd name="T54" fmla="*/ 108 w 147"/>
                <a:gd name="T55" fmla="*/ 96 h 147"/>
                <a:gd name="T56" fmla="*/ 143 w 147"/>
                <a:gd name="T57" fmla="*/ 125 h 147"/>
                <a:gd name="T58" fmla="*/ 145 w 147"/>
                <a:gd name="T59" fmla="*/ 128 h 147"/>
                <a:gd name="T60" fmla="*/ 147 w 147"/>
                <a:gd name="T61" fmla="*/ 132 h 147"/>
                <a:gd name="T62" fmla="*/ 147 w 147"/>
                <a:gd name="T63" fmla="*/ 136 h 147"/>
                <a:gd name="T64" fmla="*/ 145 w 147"/>
                <a:gd name="T65" fmla="*/ 140 h 147"/>
                <a:gd name="T66" fmla="*/ 143 w 147"/>
                <a:gd name="T67" fmla="*/ 143 h 147"/>
                <a:gd name="T68" fmla="*/ 140 w 147"/>
                <a:gd name="T69" fmla="*/ 145 h 147"/>
                <a:gd name="T70" fmla="*/ 136 w 147"/>
                <a:gd name="T71" fmla="*/ 147 h 147"/>
                <a:gd name="T72" fmla="*/ 132 w 147"/>
                <a:gd name="T73" fmla="*/ 147 h 147"/>
                <a:gd name="T74" fmla="*/ 128 w 147"/>
                <a:gd name="T75" fmla="*/ 145 h 147"/>
                <a:gd name="T76" fmla="*/ 125 w 147"/>
                <a:gd name="T77" fmla="*/ 143 h 147"/>
                <a:gd name="T78" fmla="*/ 96 w 147"/>
                <a:gd name="T79" fmla="*/ 108 h 147"/>
                <a:gd name="T80" fmla="*/ 93 w 147"/>
                <a:gd name="T81" fmla="*/ 104 h 147"/>
                <a:gd name="T82" fmla="*/ 91 w 147"/>
                <a:gd name="T83" fmla="*/ 100 h 147"/>
                <a:gd name="T84" fmla="*/ 91 w 147"/>
                <a:gd name="T85" fmla="*/ 97 h 147"/>
                <a:gd name="T86" fmla="*/ 75 w 147"/>
                <a:gd name="T87" fmla="*/ 107 h 147"/>
                <a:gd name="T88" fmla="*/ 55 w 147"/>
                <a:gd name="T89" fmla="*/ 111 h 147"/>
                <a:gd name="T90" fmla="*/ 37 w 147"/>
                <a:gd name="T91" fmla="*/ 108 h 147"/>
                <a:gd name="T92" fmla="*/ 23 w 147"/>
                <a:gd name="T93" fmla="*/ 100 h 147"/>
                <a:gd name="T94" fmla="*/ 11 w 147"/>
                <a:gd name="T95" fmla="*/ 88 h 147"/>
                <a:gd name="T96" fmla="*/ 3 w 147"/>
                <a:gd name="T97" fmla="*/ 72 h 147"/>
                <a:gd name="T98" fmla="*/ 0 w 147"/>
                <a:gd name="T99" fmla="*/ 55 h 147"/>
                <a:gd name="T100" fmla="*/ 3 w 147"/>
                <a:gd name="T101" fmla="*/ 37 h 147"/>
                <a:gd name="T102" fmla="*/ 11 w 147"/>
                <a:gd name="T103" fmla="*/ 23 h 147"/>
                <a:gd name="T104" fmla="*/ 23 w 147"/>
                <a:gd name="T105" fmla="*/ 11 h 147"/>
                <a:gd name="T106" fmla="*/ 37 w 147"/>
                <a:gd name="T107" fmla="*/ 3 h 147"/>
                <a:gd name="T108" fmla="*/ 55 w 147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147">
                  <a:moveTo>
                    <a:pt x="55" y="19"/>
                  </a:moveTo>
                  <a:lnTo>
                    <a:pt x="41" y="21"/>
                  </a:lnTo>
                  <a:lnTo>
                    <a:pt x="30" y="29"/>
                  </a:lnTo>
                  <a:lnTo>
                    <a:pt x="22" y="41"/>
                  </a:lnTo>
                  <a:lnTo>
                    <a:pt x="19" y="55"/>
                  </a:lnTo>
                  <a:lnTo>
                    <a:pt x="22" y="69"/>
                  </a:lnTo>
                  <a:lnTo>
                    <a:pt x="30" y="81"/>
                  </a:lnTo>
                  <a:lnTo>
                    <a:pt x="41" y="89"/>
                  </a:lnTo>
                  <a:lnTo>
                    <a:pt x="55" y="92"/>
                  </a:lnTo>
                  <a:lnTo>
                    <a:pt x="69" y="89"/>
                  </a:lnTo>
                  <a:lnTo>
                    <a:pt x="81" y="81"/>
                  </a:lnTo>
                  <a:lnTo>
                    <a:pt x="89" y="69"/>
                  </a:lnTo>
                  <a:lnTo>
                    <a:pt x="92" y="55"/>
                  </a:lnTo>
                  <a:lnTo>
                    <a:pt x="89" y="41"/>
                  </a:lnTo>
                  <a:lnTo>
                    <a:pt x="81" y="29"/>
                  </a:lnTo>
                  <a:lnTo>
                    <a:pt x="69" y="21"/>
                  </a:lnTo>
                  <a:lnTo>
                    <a:pt x="55" y="19"/>
                  </a:lnTo>
                  <a:close/>
                  <a:moveTo>
                    <a:pt x="55" y="0"/>
                  </a:moveTo>
                  <a:lnTo>
                    <a:pt x="72" y="3"/>
                  </a:lnTo>
                  <a:lnTo>
                    <a:pt x="88" y="11"/>
                  </a:lnTo>
                  <a:lnTo>
                    <a:pt x="100" y="23"/>
                  </a:lnTo>
                  <a:lnTo>
                    <a:pt x="108" y="37"/>
                  </a:lnTo>
                  <a:lnTo>
                    <a:pt x="111" y="55"/>
                  </a:lnTo>
                  <a:lnTo>
                    <a:pt x="107" y="75"/>
                  </a:lnTo>
                  <a:lnTo>
                    <a:pt x="97" y="91"/>
                  </a:lnTo>
                  <a:lnTo>
                    <a:pt x="100" y="91"/>
                  </a:lnTo>
                  <a:lnTo>
                    <a:pt x="104" y="93"/>
                  </a:lnTo>
                  <a:lnTo>
                    <a:pt x="108" y="96"/>
                  </a:lnTo>
                  <a:lnTo>
                    <a:pt x="143" y="125"/>
                  </a:lnTo>
                  <a:lnTo>
                    <a:pt x="145" y="128"/>
                  </a:lnTo>
                  <a:lnTo>
                    <a:pt x="147" y="132"/>
                  </a:lnTo>
                  <a:lnTo>
                    <a:pt x="147" y="136"/>
                  </a:lnTo>
                  <a:lnTo>
                    <a:pt x="145" y="140"/>
                  </a:lnTo>
                  <a:lnTo>
                    <a:pt x="143" y="143"/>
                  </a:lnTo>
                  <a:lnTo>
                    <a:pt x="140" y="145"/>
                  </a:lnTo>
                  <a:lnTo>
                    <a:pt x="136" y="147"/>
                  </a:lnTo>
                  <a:lnTo>
                    <a:pt x="132" y="147"/>
                  </a:lnTo>
                  <a:lnTo>
                    <a:pt x="128" y="145"/>
                  </a:lnTo>
                  <a:lnTo>
                    <a:pt x="125" y="143"/>
                  </a:lnTo>
                  <a:lnTo>
                    <a:pt x="96" y="108"/>
                  </a:lnTo>
                  <a:lnTo>
                    <a:pt x="93" y="104"/>
                  </a:lnTo>
                  <a:lnTo>
                    <a:pt x="91" y="100"/>
                  </a:lnTo>
                  <a:lnTo>
                    <a:pt x="91" y="97"/>
                  </a:lnTo>
                  <a:lnTo>
                    <a:pt x="75" y="107"/>
                  </a:lnTo>
                  <a:lnTo>
                    <a:pt x="55" y="111"/>
                  </a:lnTo>
                  <a:lnTo>
                    <a:pt x="37" y="108"/>
                  </a:lnTo>
                  <a:lnTo>
                    <a:pt x="23" y="100"/>
                  </a:lnTo>
                  <a:lnTo>
                    <a:pt x="11" y="88"/>
                  </a:lnTo>
                  <a:lnTo>
                    <a:pt x="3" y="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7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68C7CC6A-574B-4C05-95DA-9D984AA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689" y="3788406"/>
              <a:ext cx="271197" cy="260767"/>
            </a:xfrm>
            <a:custGeom>
              <a:avLst/>
              <a:gdLst>
                <a:gd name="T0" fmla="*/ 92 w 182"/>
                <a:gd name="T1" fmla="*/ 0 h 175"/>
                <a:gd name="T2" fmla="*/ 106 w 182"/>
                <a:gd name="T3" fmla="*/ 2 h 175"/>
                <a:gd name="T4" fmla="*/ 118 w 182"/>
                <a:gd name="T5" fmla="*/ 8 h 175"/>
                <a:gd name="T6" fmla="*/ 125 w 182"/>
                <a:gd name="T7" fmla="*/ 16 h 175"/>
                <a:gd name="T8" fmla="*/ 129 w 182"/>
                <a:gd name="T9" fmla="*/ 24 h 175"/>
                <a:gd name="T10" fmla="*/ 130 w 182"/>
                <a:gd name="T11" fmla="*/ 34 h 175"/>
                <a:gd name="T12" fmla="*/ 130 w 182"/>
                <a:gd name="T13" fmla="*/ 42 h 175"/>
                <a:gd name="T14" fmla="*/ 130 w 182"/>
                <a:gd name="T15" fmla="*/ 50 h 175"/>
                <a:gd name="T16" fmla="*/ 130 w 182"/>
                <a:gd name="T17" fmla="*/ 54 h 175"/>
                <a:gd name="T18" fmla="*/ 133 w 182"/>
                <a:gd name="T19" fmla="*/ 61 h 175"/>
                <a:gd name="T20" fmla="*/ 133 w 182"/>
                <a:gd name="T21" fmla="*/ 69 h 175"/>
                <a:gd name="T22" fmla="*/ 130 w 182"/>
                <a:gd name="T23" fmla="*/ 77 h 175"/>
                <a:gd name="T24" fmla="*/ 125 w 182"/>
                <a:gd name="T25" fmla="*/ 80 h 175"/>
                <a:gd name="T26" fmla="*/ 121 w 182"/>
                <a:gd name="T27" fmla="*/ 92 h 175"/>
                <a:gd name="T28" fmla="*/ 116 w 182"/>
                <a:gd name="T29" fmla="*/ 101 h 175"/>
                <a:gd name="T30" fmla="*/ 112 w 182"/>
                <a:gd name="T31" fmla="*/ 108 h 175"/>
                <a:gd name="T32" fmla="*/ 109 w 182"/>
                <a:gd name="T33" fmla="*/ 110 h 175"/>
                <a:gd name="T34" fmla="*/ 109 w 182"/>
                <a:gd name="T35" fmla="*/ 112 h 175"/>
                <a:gd name="T36" fmla="*/ 109 w 182"/>
                <a:gd name="T37" fmla="*/ 113 h 175"/>
                <a:gd name="T38" fmla="*/ 109 w 182"/>
                <a:gd name="T39" fmla="*/ 116 h 175"/>
                <a:gd name="T40" fmla="*/ 110 w 182"/>
                <a:gd name="T41" fmla="*/ 118 h 175"/>
                <a:gd name="T42" fmla="*/ 110 w 182"/>
                <a:gd name="T43" fmla="*/ 121 h 175"/>
                <a:gd name="T44" fmla="*/ 112 w 182"/>
                <a:gd name="T45" fmla="*/ 122 h 175"/>
                <a:gd name="T46" fmla="*/ 113 w 182"/>
                <a:gd name="T47" fmla="*/ 124 h 175"/>
                <a:gd name="T48" fmla="*/ 124 w 182"/>
                <a:gd name="T49" fmla="*/ 126 h 175"/>
                <a:gd name="T50" fmla="*/ 138 w 182"/>
                <a:gd name="T51" fmla="*/ 132 h 175"/>
                <a:gd name="T52" fmla="*/ 153 w 182"/>
                <a:gd name="T53" fmla="*/ 141 h 175"/>
                <a:gd name="T54" fmla="*/ 168 w 182"/>
                <a:gd name="T55" fmla="*/ 152 h 175"/>
                <a:gd name="T56" fmla="*/ 178 w 182"/>
                <a:gd name="T57" fmla="*/ 164 h 175"/>
                <a:gd name="T58" fmla="*/ 182 w 182"/>
                <a:gd name="T59" fmla="*/ 175 h 175"/>
                <a:gd name="T60" fmla="*/ 0 w 182"/>
                <a:gd name="T61" fmla="*/ 175 h 175"/>
                <a:gd name="T62" fmla="*/ 4 w 182"/>
                <a:gd name="T63" fmla="*/ 164 h 175"/>
                <a:gd name="T64" fmla="*/ 15 w 182"/>
                <a:gd name="T65" fmla="*/ 152 h 175"/>
                <a:gd name="T66" fmla="*/ 29 w 182"/>
                <a:gd name="T67" fmla="*/ 141 h 175"/>
                <a:gd name="T68" fmla="*/ 44 w 182"/>
                <a:gd name="T69" fmla="*/ 132 h 175"/>
                <a:gd name="T70" fmla="*/ 58 w 182"/>
                <a:gd name="T71" fmla="*/ 126 h 175"/>
                <a:gd name="T72" fmla="*/ 69 w 182"/>
                <a:gd name="T73" fmla="*/ 124 h 175"/>
                <a:gd name="T74" fmla="*/ 70 w 182"/>
                <a:gd name="T75" fmla="*/ 122 h 175"/>
                <a:gd name="T76" fmla="*/ 72 w 182"/>
                <a:gd name="T77" fmla="*/ 121 h 175"/>
                <a:gd name="T78" fmla="*/ 72 w 182"/>
                <a:gd name="T79" fmla="*/ 118 h 175"/>
                <a:gd name="T80" fmla="*/ 73 w 182"/>
                <a:gd name="T81" fmla="*/ 116 h 175"/>
                <a:gd name="T82" fmla="*/ 73 w 182"/>
                <a:gd name="T83" fmla="*/ 113 h 175"/>
                <a:gd name="T84" fmla="*/ 73 w 182"/>
                <a:gd name="T85" fmla="*/ 112 h 175"/>
                <a:gd name="T86" fmla="*/ 73 w 182"/>
                <a:gd name="T87" fmla="*/ 110 h 175"/>
                <a:gd name="T88" fmla="*/ 70 w 182"/>
                <a:gd name="T89" fmla="*/ 108 h 175"/>
                <a:gd name="T90" fmla="*/ 66 w 182"/>
                <a:gd name="T91" fmla="*/ 101 h 175"/>
                <a:gd name="T92" fmla="*/ 61 w 182"/>
                <a:gd name="T93" fmla="*/ 92 h 175"/>
                <a:gd name="T94" fmla="*/ 57 w 182"/>
                <a:gd name="T95" fmla="*/ 80 h 175"/>
                <a:gd name="T96" fmla="*/ 52 w 182"/>
                <a:gd name="T97" fmla="*/ 77 h 175"/>
                <a:gd name="T98" fmla="*/ 49 w 182"/>
                <a:gd name="T99" fmla="*/ 69 h 175"/>
                <a:gd name="T100" fmla="*/ 49 w 182"/>
                <a:gd name="T101" fmla="*/ 61 h 175"/>
                <a:gd name="T102" fmla="*/ 52 w 182"/>
                <a:gd name="T103" fmla="*/ 54 h 175"/>
                <a:gd name="T104" fmla="*/ 52 w 182"/>
                <a:gd name="T105" fmla="*/ 50 h 175"/>
                <a:gd name="T106" fmla="*/ 52 w 182"/>
                <a:gd name="T107" fmla="*/ 42 h 175"/>
                <a:gd name="T108" fmla="*/ 52 w 182"/>
                <a:gd name="T109" fmla="*/ 34 h 175"/>
                <a:gd name="T110" fmla="*/ 53 w 182"/>
                <a:gd name="T111" fmla="*/ 24 h 175"/>
                <a:gd name="T112" fmla="*/ 57 w 182"/>
                <a:gd name="T113" fmla="*/ 16 h 175"/>
                <a:gd name="T114" fmla="*/ 64 w 182"/>
                <a:gd name="T115" fmla="*/ 8 h 175"/>
                <a:gd name="T116" fmla="*/ 76 w 182"/>
                <a:gd name="T117" fmla="*/ 2 h 175"/>
                <a:gd name="T118" fmla="*/ 92 w 182"/>
                <a:gd name="T11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2" h="175">
                  <a:moveTo>
                    <a:pt x="92" y="0"/>
                  </a:moveTo>
                  <a:lnTo>
                    <a:pt x="106" y="2"/>
                  </a:lnTo>
                  <a:lnTo>
                    <a:pt x="118" y="8"/>
                  </a:lnTo>
                  <a:lnTo>
                    <a:pt x="125" y="16"/>
                  </a:lnTo>
                  <a:lnTo>
                    <a:pt x="129" y="24"/>
                  </a:lnTo>
                  <a:lnTo>
                    <a:pt x="130" y="34"/>
                  </a:lnTo>
                  <a:lnTo>
                    <a:pt x="130" y="42"/>
                  </a:lnTo>
                  <a:lnTo>
                    <a:pt x="130" y="50"/>
                  </a:lnTo>
                  <a:lnTo>
                    <a:pt x="130" y="54"/>
                  </a:lnTo>
                  <a:lnTo>
                    <a:pt x="133" y="61"/>
                  </a:lnTo>
                  <a:lnTo>
                    <a:pt x="133" y="69"/>
                  </a:lnTo>
                  <a:lnTo>
                    <a:pt x="130" y="77"/>
                  </a:lnTo>
                  <a:lnTo>
                    <a:pt x="125" y="80"/>
                  </a:lnTo>
                  <a:lnTo>
                    <a:pt x="121" y="92"/>
                  </a:lnTo>
                  <a:lnTo>
                    <a:pt x="116" y="101"/>
                  </a:lnTo>
                  <a:lnTo>
                    <a:pt x="112" y="108"/>
                  </a:lnTo>
                  <a:lnTo>
                    <a:pt x="109" y="110"/>
                  </a:lnTo>
                  <a:lnTo>
                    <a:pt x="109" y="112"/>
                  </a:lnTo>
                  <a:lnTo>
                    <a:pt x="109" y="113"/>
                  </a:lnTo>
                  <a:lnTo>
                    <a:pt x="109" y="116"/>
                  </a:lnTo>
                  <a:lnTo>
                    <a:pt x="110" y="118"/>
                  </a:lnTo>
                  <a:lnTo>
                    <a:pt x="110" y="121"/>
                  </a:lnTo>
                  <a:lnTo>
                    <a:pt x="112" y="122"/>
                  </a:lnTo>
                  <a:lnTo>
                    <a:pt x="113" y="124"/>
                  </a:lnTo>
                  <a:lnTo>
                    <a:pt x="124" y="126"/>
                  </a:lnTo>
                  <a:lnTo>
                    <a:pt x="138" y="132"/>
                  </a:lnTo>
                  <a:lnTo>
                    <a:pt x="153" y="141"/>
                  </a:lnTo>
                  <a:lnTo>
                    <a:pt x="168" y="152"/>
                  </a:lnTo>
                  <a:lnTo>
                    <a:pt x="178" y="164"/>
                  </a:lnTo>
                  <a:lnTo>
                    <a:pt x="182" y="175"/>
                  </a:lnTo>
                  <a:lnTo>
                    <a:pt x="0" y="175"/>
                  </a:lnTo>
                  <a:lnTo>
                    <a:pt x="4" y="164"/>
                  </a:lnTo>
                  <a:lnTo>
                    <a:pt x="15" y="152"/>
                  </a:lnTo>
                  <a:lnTo>
                    <a:pt x="29" y="141"/>
                  </a:lnTo>
                  <a:lnTo>
                    <a:pt x="44" y="132"/>
                  </a:lnTo>
                  <a:lnTo>
                    <a:pt x="58" y="126"/>
                  </a:lnTo>
                  <a:lnTo>
                    <a:pt x="69" y="124"/>
                  </a:lnTo>
                  <a:lnTo>
                    <a:pt x="70" y="122"/>
                  </a:lnTo>
                  <a:lnTo>
                    <a:pt x="72" y="121"/>
                  </a:lnTo>
                  <a:lnTo>
                    <a:pt x="72" y="118"/>
                  </a:lnTo>
                  <a:lnTo>
                    <a:pt x="73" y="116"/>
                  </a:lnTo>
                  <a:lnTo>
                    <a:pt x="73" y="113"/>
                  </a:lnTo>
                  <a:lnTo>
                    <a:pt x="73" y="112"/>
                  </a:lnTo>
                  <a:lnTo>
                    <a:pt x="73" y="110"/>
                  </a:lnTo>
                  <a:lnTo>
                    <a:pt x="70" y="108"/>
                  </a:lnTo>
                  <a:lnTo>
                    <a:pt x="66" y="101"/>
                  </a:lnTo>
                  <a:lnTo>
                    <a:pt x="61" y="92"/>
                  </a:lnTo>
                  <a:lnTo>
                    <a:pt x="57" y="80"/>
                  </a:lnTo>
                  <a:lnTo>
                    <a:pt x="52" y="77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52" y="54"/>
                  </a:lnTo>
                  <a:lnTo>
                    <a:pt x="52" y="50"/>
                  </a:lnTo>
                  <a:lnTo>
                    <a:pt x="52" y="42"/>
                  </a:lnTo>
                  <a:lnTo>
                    <a:pt x="52" y="34"/>
                  </a:lnTo>
                  <a:lnTo>
                    <a:pt x="53" y="24"/>
                  </a:lnTo>
                  <a:lnTo>
                    <a:pt x="57" y="16"/>
                  </a:lnTo>
                  <a:lnTo>
                    <a:pt x="64" y="8"/>
                  </a:lnTo>
                  <a:lnTo>
                    <a:pt x="7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4E172303-66A8-4C6F-B27E-4EEB38BF5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6841" y="5825367"/>
              <a:ext cx="90895" cy="141559"/>
            </a:xfrm>
            <a:custGeom>
              <a:avLst/>
              <a:gdLst>
                <a:gd name="T0" fmla="*/ 30 w 61"/>
                <a:gd name="T1" fmla="*/ 18 h 95"/>
                <a:gd name="T2" fmla="*/ 35 w 61"/>
                <a:gd name="T3" fmla="*/ 18 h 95"/>
                <a:gd name="T4" fmla="*/ 38 w 61"/>
                <a:gd name="T5" fmla="*/ 21 h 95"/>
                <a:gd name="T6" fmla="*/ 41 w 61"/>
                <a:gd name="T7" fmla="*/ 25 h 95"/>
                <a:gd name="T8" fmla="*/ 42 w 61"/>
                <a:gd name="T9" fmla="*/ 29 h 95"/>
                <a:gd name="T10" fmla="*/ 41 w 61"/>
                <a:gd name="T11" fmla="*/ 34 h 95"/>
                <a:gd name="T12" fmla="*/ 38 w 61"/>
                <a:gd name="T13" fmla="*/ 38 h 95"/>
                <a:gd name="T14" fmla="*/ 35 w 61"/>
                <a:gd name="T15" fmla="*/ 40 h 95"/>
                <a:gd name="T16" fmla="*/ 30 w 61"/>
                <a:gd name="T17" fmla="*/ 41 h 95"/>
                <a:gd name="T18" fmla="*/ 26 w 61"/>
                <a:gd name="T19" fmla="*/ 40 h 95"/>
                <a:gd name="T20" fmla="*/ 22 w 61"/>
                <a:gd name="T21" fmla="*/ 38 h 95"/>
                <a:gd name="T22" fmla="*/ 19 w 61"/>
                <a:gd name="T23" fmla="*/ 34 h 95"/>
                <a:gd name="T24" fmla="*/ 18 w 61"/>
                <a:gd name="T25" fmla="*/ 29 h 95"/>
                <a:gd name="T26" fmla="*/ 19 w 61"/>
                <a:gd name="T27" fmla="*/ 25 h 95"/>
                <a:gd name="T28" fmla="*/ 22 w 61"/>
                <a:gd name="T29" fmla="*/ 21 h 95"/>
                <a:gd name="T30" fmla="*/ 26 w 61"/>
                <a:gd name="T31" fmla="*/ 18 h 95"/>
                <a:gd name="T32" fmla="*/ 30 w 61"/>
                <a:gd name="T33" fmla="*/ 18 h 95"/>
                <a:gd name="T34" fmla="*/ 30 w 61"/>
                <a:gd name="T35" fmla="*/ 10 h 95"/>
                <a:gd name="T36" fmla="*/ 25 w 61"/>
                <a:gd name="T37" fmla="*/ 12 h 95"/>
                <a:gd name="T38" fmla="*/ 19 w 61"/>
                <a:gd name="T39" fmla="*/ 14 h 95"/>
                <a:gd name="T40" fmla="*/ 15 w 61"/>
                <a:gd name="T41" fmla="*/ 18 h 95"/>
                <a:gd name="T42" fmla="*/ 13 w 61"/>
                <a:gd name="T43" fmla="*/ 24 h 95"/>
                <a:gd name="T44" fmla="*/ 11 w 61"/>
                <a:gd name="T45" fmla="*/ 29 h 95"/>
                <a:gd name="T46" fmla="*/ 13 w 61"/>
                <a:gd name="T47" fmla="*/ 36 h 95"/>
                <a:gd name="T48" fmla="*/ 15 w 61"/>
                <a:gd name="T49" fmla="*/ 41 h 95"/>
                <a:gd name="T50" fmla="*/ 19 w 61"/>
                <a:gd name="T51" fmla="*/ 45 h 95"/>
                <a:gd name="T52" fmla="*/ 25 w 61"/>
                <a:gd name="T53" fmla="*/ 48 h 95"/>
                <a:gd name="T54" fmla="*/ 30 w 61"/>
                <a:gd name="T55" fmla="*/ 48 h 95"/>
                <a:gd name="T56" fmla="*/ 37 w 61"/>
                <a:gd name="T57" fmla="*/ 48 h 95"/>
                <a:gd name="T58" fmla="*/ 41 w 61"/>
                <a:gd name="T59" fmla="*/ 45 h 95"/>
                <a:gd name="T60" fmla="*/ 45 w 61"/>
                <a:gd name="T61" fmla="*/ 41 h 95"/>
                <a:gd name="T62" fmla="*/ 47 w 61"/>
                <a:gd name="T63" fmla="*/ 36 h 95"/>
                <a:gd name="T64" fmla="*/ 49 w 61"/>
                <a:gd name="T65" fmla="*/ 29 h 95"/>
                <a:gd name="T66" fmla="*/ 47 w 61"/>
                <a:gd name="T67" fmla="*/ 24 h 95"/>
                <a:gd name="T68" fmla="*/ 45 w 61"/>
                <a:gd name="T69" fmla="*/ 18 h 95"/>
                <a:gd name="T70" fmla="*/ 41 w 61"/>
                <a:gd name="T71" fmla="*/ 14 h 95"/>
                <a:gd name="T72" fmla="*/ 37 w 61"/>
                <a:gd name="T73" fmla="*/ 12 h 95"/>
                <a:gd name="T74" fmla="*/ 30 w 61"/>
                <a:gd name="T75" fmla="*/ 10 h 95"/>
                <a:gd name="T76" fmla="*/ 30 w 61"/>
                <a:gd name="T77" fmla="*/ 0 h 95"/>
                <a:gd name="T78" fmla="*/ 42 w 61"/>
                <a:gd name="T79" fmla="*/ 1 h 95"/>
                <a:gd name="T80" fmla="*/ 51 w 61"/>
                <a:gd name="T81" fmla="*/ 8 h 95"/>
                <a:gd name="T82" fmla="*/ 58 w 61"/>
                <a:gd name="T83" fmla="*/ 17 h 95"/>
                <a:gd name="T84" fmla="*/ 61 w 61"/>
                <a:gd name="T85" fmla="*/ 29 h 95"/>
                <a:gd name="T86" fmla="*/ 59 w 61"/>
                <a:gd name="T87" fmla="*/ 42 h 95"/>
                <a:gd name="T88" fmla="*/ 54 w 61"/>
                <a:gd name="T89" fmla="*/ 56 h 95"/>
                <a:gd name="T90" fmla="*/ 49 w 61"/>
                <a:gd name="T91" fmla="*/ 69 h 95"/>
                <a:gd name="T92" fmla="*/ 42 w 61"/>
                <a:gd name="T93" fmla="*/ 79 h 95"/>
                <a:gd name="T94" fmla="*/ 37 w 61"/>
                <a:gd name="T95" fmla="*/ 87 h 95"/>
                <a:gd name="T96" fmla="*/ 31 w 61"/>
                <a:gd name="T97" fmla="*/ 94 h 95"/>
                <a:gd name="T98" fmla="*/ 30 w 61"/>
                <a:gd name="T99" fmla="*/ 95 h 95"/>
                <a:gd name="T100" fmla="*/ 29 w 61"/>
                <a:gd name="T101" fmla="*/ 94 h 95"/>
                <a:gd name="T102" fmla="*/ 25 w 61"/>
                <a:gd name="T103" fmla="*/ 87 h 95"/>
                <a:gd name="T104" fmla="*/ 18 w 61"/>
                <a:gd name="T105" fmla="*/ 79 h 95"/>
                <a:gd name="T106" fmla="*/ 11 w 61"/>
                <a:gd name="T107" fmla="*/ 69 h 95"/>
                <a:gd name="T108" fmla="*/ 6 w 61"/>
                <a:gd name="T109" fmla="*/ 56 h 95"/>
                <a:gd name="T110" fmla="*/ 2 w 61"/>
                <a:gd name="T111" fmla="*/ 42 h 95"/>
                <a:gd name="T112" fmla="*/ 0 w 61"/>
                <a:gd name="T113" fmla="*/ 29 h 95"/>
                <a:gd name="T114" fmla="*/ 2 w 61"/>
                <a:gd name="T115" fmla="*/ 17 h 95"/>
                <a:gd name="T116" fmla="*/ 9 w 61"/>
                <a:gd name="T117" fmla="*/ 8 h 95"/>
                <a:gd name="T118" fmla="*/ 18 w 61"/>
                <a:gd name="T119" fmla="*/ 1 h 95"/>
                <a:gd name="T120" fmla="*/ 30 w 6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" h="95">
                  <a:moveTo>
                    <a:pt x="30" y="18"/>
                  </a:moveTo>
                  <a:lnTo>
                    <a:pt x="35" y="18"/>
                  </a:lnTo>
                  <a:lnTo>
                    <a:pt x="38" y="21"/>
                  </a:lnTo>
                  <a:lnTo>
                    <a:pt x="41" y="25"/>
                  </a:lnTo>
                  <a:lnTo>
                    <a:pt x="42" y="29"/>
                  </a:lnTo>
                  <a:lnTo>
                    <a:pt x="41" y="34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0" y="41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4"/>
                  </a:lnTo>
                  <a:lnTo>
                    <a:pt x="18" y="29"/>
                  </a:lnTo>
                  <a:lnTo>
                    <a:pt x="19" y="25"/>
                  </a:lnTo>
                  <a:lnTo>
                    <a:pt x="22" y="21"/>
                  </a:lnTo>
                  <a:lnTo>
                    <a:pt x="26" y="18"/>
                  </a:lnTo>
                  <a:lnTo>
                    <a:pt x="30" y="18"/>
                  </a:lnTo>
                  <a:close/>
                  <a:moveTo>
                    <a:pt x="30" y="10"/>
                  </a:moveTo>
                  <a:lnTo>
                    <a:pt x="25" y="12"/>
                  </a:lnTo>
                  <a:lnTo>
                    <a:pt x="19" y="14"/>
                  </a:lnTo>
                  <a:lnTo>
                    <a:pt x="15" y="18"/>
                  </a:lnTo>
                  <a:lnTo>
                    <a:pt x="13" y="24"/>
                  </a:lnTo>
                  <a:lnTo>
                    <a:pt x="11" y="29"/>
                  </a:lnTo>
                  <a:lnTo>
                    <a:pt x="13" y="36"/>
                  </a:lnTo>
                  <a:lnTo>
                    <a:pt x="15" y="41"/>
                  </a:lnTo>
                  <a:lnTo>
                    <a:pt x="19" y="45"/>
                  </a:lnTo>
                  <a:lnTo>
                    <a:pt x="25" y="48"/>
                  </a:lnTo>
                  <a:lnTo>
                    <a:pt x="30" y="48"/>
                  </a:lnTo>
                  <a:lnTo>
                    <a:pt x="37" y="48"/>
                  </a:lnTo>
                  <a:lnTo>
                    <a:pt x="41" y="45"/>
                  </a:lnTo>
                  <a:lnTo>
                    <a:pt x="45" y="41"/>
                  </a:lnTo>
                  <a:lnTo>
                    <a:pt x="47" y="36"/>
                  </a:lnTo>
                  <a:lnTo>
                    <a:pt x="49" y="29"/>
                  </a:lnTo>
                  <a:lnTo>
                    <a:pt x="47" y="24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37" y="12"/>
                  </a:lnTo>
                  <a:lnTo>
                    <a:pt x="30" y="10"/>
                  </a:lnTo>
                  <a:close/>
                  <a:moveTo>
                    <a:pt x="30" y="0"/>
                  </a:moveTo>
                  <a:lnTo>
                    <a:pt x="42" y="1"/>
                  </a:lnTo>
                  <a:lnTo>
                    <a:pt x="51" y="8"/>
                  </a:lnTo>
                  <a:lnTo>
                    <a:pt x="58" y="17"/>
                  </a:lnTo>
                  <a:lnTo>
                    <a:pt x="61" y="29"/>
                  </a:lnTo>
                  <a:lnTo>
                    <a:pt x="59" y="42"/>
                  </a:lnTo>
                  <a:lnTo>
                    <a:pt x="54" y="56"/>
                  </a:lnTo>
                  <a:lnTo>
                    <a:pt x="49" y="69"/>
                  </a:lnTo>
                  <a:lnTo>
                    <a:pt x="42" y="79"/>
                  </a:lnTo>
                  <a:lnTo>
                    <a:pt x="37" y="87"/>
                  </a:lnTo>
                  <a:lnTo>
                    <a:pt x="31" y="94"/>
                  </a:lnTo>
                  <a:lnTo>
                    <a:pt x="30" y="95"/>
                  </a:lnTo>
                  <a:lnTo>
                    <a:pt x="29" y="94"/>
                  </a:lnTo>
                  <a:lnTo>
                    <a:pt x="25" y="87"/>
                  </a:lnTo>
                  <a:lnTo>
                    <a:pt x="18" y="79"/>
                  </a:lnTo>
                  <a:lnTo>
                    <a:pt x="11" y="69"/>
                  </a:lnTo>
                  <a:lnTo>
                    <a:pt x="6" y="56"/>
                  </a:lnTo>
                  <a:lnTo>
                    <a:pt x="2" y="42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9" y="8"/>
                  </a:lnTo>
                  <a:lnTo>
                    <a:pt x="1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839DA148-8613-4A12-86F1-2452FBE7E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495" y="5981826"/>
              <a:ext cx="137088" cy="184771"/>
            </a:xfrm>
            <a:custGeom>
              <a:avLst/>
              <a:gdLst>
                <a:gd name="T0" fmla="*/ 35 w 92"/>
                <a:gd name="T1" fmla="*/ 96 h 124"/>
                <a:gd name="T2" fmla="*/ 32 w 92"/>
                <a:gd name="T3" fmla="*/ 97 h 124"/>
                <a:gd name="T4" fmla="*/ 31 w 92"/>
                <a:gd name="T5" fmla="*/ 98 h 124"/>
                <a:gd name="T6" fmla="*/ 30 w 92"/>
                <a:gd name="T7" fmla="*/ 101 h 124"/>
                <a:gd name="T8" fmla="*/ 30 w 92"/>
                <a:gd name="T9" fmla="*/ 104 h 124"/>
                <a:gd name="T10" fmla="*/ 30 w 92"/>
                <a:gd name="T11" fmla="*/ 106 h 124"/>
                <a:gd name="T12" fmla="*/ 32 w 92"/>
                <a:gd name="T13" fmla="*/ 109 h 124"/>
                <a:gd name="T14" fmla="*/ 35 w 92"/>
                <a:gd name="T15" fmla="*/ 110 h 124"/>
                <a:gd name="T16" fmla="*/ 38 w 92"/>
                <a:gd name="T17" fmla="*/ 110 h 124"/>
                <a:gd name="T18" fmla="*/ 40 w 92"/>
                <a:gd name="T19" fmla="*/ 109 h 124"/>
                <a:gd name="T20" fmla="*/ 42 w 92"/>
                <a:gd name="T21" fmla="*/ 108 h 124"/>
                <a:gd name="T22" fmla="*/ 43 w 92"/>
                <a:gd name="T23" fmla="*/ 105 h 124"/>
                <a:gd name="T24" fmla="*/ 43 w 92"/>
                <a:gd name="T25" fmla="*/ 102 h 124"/>
                <a:gd name="T26" fmla="*/ 42 w 92"/>
                <a:gd name="T27" fmla="*/ 100 h 124"/>
                <a:gd name="T28" fmla="*/ 40 w 92"/>
                <a:gd name="T29" fmla="*/ 97 h 124"/>
                <a:gd name="T30" fmla="*/ 38 w 92"/>
                <a:gd name="T31" fmla="*/ 96 h 124"/>
                <a:gd name="T32" fmla="*/ 35 w 92"/>
                <a:gd name="T33" fmla="*/ 96 h 124"/>
                <a:gd name="T34" fmla="*/ 28 w 92"/>
                <a:gd name="T35" fmla="*/ 13 h 124"/>
                <a:gd name="T36" fmla="*/ 12 w 92"/>
                <a:gd name="T37" fmla="*/ 82 h 124"/>
                <a:gd name="T38" fmla="*/ 67 w 92"/>
                <a:gd name="T39" fmla="*/ 96 h 124"/>
                <a:gd name="T40" fmla="*/ 84 w 92"/>
                <a:gd name="T41" fmla="*/ 26 h 124"/>
                <a:gd name="T42" fmla="*/ 28 w 92"/>
                <a:gd name="T43" fmla="*/ 13 h 124"/>
                <a:gd name="T44" fmla="*/ 44 w 92"/>
                <a:gd name="T45" fmla="*/ 8 h 124"/>
                <a:gd name="T46" fmla="*/ 44 w 92"/>
                <a:gd name="T47" fmla="*/ 10 h 124"/>
                <a:gd name="T48" fmla="*/ 72 w 92"/>
                <a:gd name="T49" fmla="*/ 17 h 124"/>
                <a:gd name="T50" fmla="*/ 72 w 92"/>
                <a:gd name="T51" fmla="*/ 14 h 124"/>
                <a:gd name="T52" fmla="*/ 44 w 92"/>
                <a:gd name="T53" fmla="*/ 8 h 124"/>
                <a:gd name="T54" fmla="*/ 31 w 92"/>
                <a:gd name="T55" fmla="*/ 0 h 124"/>
                <a:gd name="T56" fmla="*/ 35 w 92"/>
                <a:gd name="T57" fmla="*/ 0 h 124"/>
                <a:gd name="T58" fmla="*/ 84 w 92"/>
                <a:gd name="T59" fmla="*/ 12 h 124"/>
                <a:gd name="T60" fmla="*/ 88 w 92"/>
                <a:gd name="T61" fmla="*/ 13 h 124"/>
                <a:gd name="T62" fmla="*/ 91 w 92"/>
                <a:gd name="T63" fmla="*/ 16 h 124"/>
                <a:gd name="T64" fmla="*/ 92 w 92"/>
                <a:gd name="T65" fmla="*/ 20 h 124"/>
                <a:gd name="T66" fmla="*/ 92 w 92"/>
                <a:gd name="T67" fmla="*/ 25 h 124"/>
                <a:gd name="T68" fmla="*/ 69 w 92"/>
                <a:gd name="T69" fmla="*/ 114 h 124"/>
                <a:gd name="T70" fmla="*/ 68 w 92"/>
                <a:gd name="T71" fmla="*/ 118 h 124"/>
                <a:gd name="T72" fmla="*/ 66 w 92"/>
                <a:gd name="T73" fmla="*/ 121 h 124"/>
                <a:gd name="T74" fmla="*/ 62 w 92"/>
                <a:gd name="T75" fmla="*/ 124 h 124"/>
                <a:gd name="T76" fmla="*/ 58 w 92"/>
                <a:gd name="T77" fmla="*/ 122 h 124"/>
                <a:gd name="T78" fmla="*/ 8 w 92"/>
                <a:gd name="T79" fmla="*/ 110 h 124"/>
                <a:gd name="T80" fmla="*/ 4 w 92"/>
                <a:gd name="T81" fmla="*/ 109 h 124"/>
                <a:gd name="T82" fmla="*/ 2 w 92"/>
                <a:gd name="T83" fmla="*/ 106 h 124"/>
                <a:gd name="T84" fmla="*/ 0 w 92"/>
                <a:gd name="T85" fmla="*/ 102 h 124"/>
                <a:gd name="T86" fmla="*/ 0 w 92"/>
                <a:gd name="T87" fmla="*/ 98 h 124"/>
                <a:gd name="T88" fmla="*/ 23 w 92"/>
                <a:gd name="T89" fmla="*/ 8 h 124"/>
                <a:gd name="T90" fmla="*/ 24 w 92"/>
                <a:gd name="T91" fmla="*/ 4 h 124"/>
                <a:gd name="T92" fmla="*/ 27 w 92"/>
                <a:gd name="T93" fmla="*/ 1 h 124"/>
                <a:gd name="T94" fmla="*/ 31 w 92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" h="124">
                  <a:moveTo>
                    <a:pt x="35" y="96"/>
                  </a:moveTo>
                  <a:lnTo>
                    <a:pt x="32" y="97"/>
                  </a:lnTo>
                  <a:lnTo>
                    <a:pt x="31" y="98"/>
                  </a:lnTo>
                  <a:lnTo>
                    <a:pt x="30" y="101"/>
                  </a:lnTo>
                  <a:lnTo>
                    <a:pt x="30" y="104"/>
                  </a:lnTo>
                  <a:lnTo>
                    <a:pt x="30" y="106"/>
                  </a:lnTo>
                  <a:lnTo>
                    <a:pt x="32" y="109"/>
                  </a:lnTo>
                  <a:lnTo>
                    <a:pt x="35" y="110"/>
                  </a:lnTo>
                  <a:lnTo>
                    <a:pt x="38" y="110"/>
                  </a:lnTo>
                  <a:lnTo>
                    <a:pt x="40" y="109"/>
                  </a:lnTo>
                  <a:lnTo>
                    <a:pt x="42" y="108"/>
                  </a:lnTo>
                  <a:lnTo>
                    <a:pt x="43" y="105"/>
                  </a:lnTo>
                  <a:lnTo>
                    <a:pt x="43" y="102"/>
                  </a:lnTo>
                  <a:lnTo>
                    <a:pt x="42" y="100"/>
                  </a:lnTo>
                  <a:lnTo>
                    <a:pt x="40" y="97"/>
                  </a:lnTo>
                  <a:lnTo>
                    <a:pt x="38" y="96"/>
                  </a:lnTo>
                  <a:lnTo>
                    <a:pt x="35" y="96"/>
                  </a:lnTo>
                  <a:close/>
                  <a:moveTo>
                    <a:pt x="28" y="13"/>
                  </a:moveTo>
                  <a:lnTo>
                    <a:pt x="12" y="82"/>
                  </a:lnTo>
                  <a:lnTo>
                    <a:pt x="67" y="96"/>
                  </a:lnTo>
                  <a:lnTo>
                    <a:pt x="84" y="26"/>
                  </a:lnTo>
                  <a:lnTo>
                    <a:pt x="28" y="13"/>
                  </a:lnTo>
                  <a:close/>
                  <a:moveTo>
                    <a:pt x="44" y="8"/>
                  </a:moveTo>
                  <a:lnTo>
                    <a:pt x="44" y="10"/>
                  </a:lnTo>
                  <a:lnTo>
                    <a:pt x="72" y="17"/>
                  </a:lnTo>
                  <a:lnTo>
                    <a:pt x="72" y="14"/>
                  </a:lnTo>
                  <a:lnTo>
                    <a:pt x="44" y="8"/>
                  </a:lnTo>
                  <a:close/>
                  <a:moveTo>
                    <a:pt x="31" y="0"/>
                  </a:moveTo>
                  <a:lnTo>
                    <a:pt x="35" y="0"/>
                  </a:lnTo>
                  <a:lnTo>
                    <a:pt x="84" y="12"/>
                  </a:lnTo>
                  <a:lnTo>
                    <a:pt x="88" y="13"/>
                  </a:lnTo>
                  <a:lnTo>
                    <a:pt x="91" y="16"/>
                  </a:lnTo>
                  <a:lnTo>
                    <a:pt x="92" y="20"/>
                  </a:lnTo>
                  <a:lnTo>
                    <a:pt x="92" y="25"/>
                  </a:lnTo>
                  <a:lnTo>
                    <a:pt x="69" y="114"/>
                  </a:lnTo>
                  <a:lnTo>
                    <a:pt x="68" y="118"/>
                  </a:lnTo>
                  <a:lnTo>
                    <a:pt x="66" y="121"/>
                  </a:lnTo>
                  <a:lnTo>
                    <a:pt x="62" y="124"/>
                  </a:lnTo>
                  <a:lnTo>
                    <a:pt x="58" y="122"/>
                  </a:lnTo>
                  <a:lnTo>
                    <a:pt x="8" y="110"/>
                  </a:lnTo>
                  <a:lnTo>
                    <a:pt x="4" y="109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3" y="8"/>
                  </a:lnTo>
                  <a:lnTo>
                    <a:pt x="24" y="4"/>
                  </a:lnTo>
                  <a:lnTo>
                    <a:pt x="27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B5DD5883-0518-4705-AD41-2BACB6A28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683953"/>
              <a:ext cx="189242" cy="141559"/>
            </a:xfrm>
            <a:custGeom>
              <a:avLst/>
              <a:gdLst>
                <a:gd name="T0" fmla="*/ 64 w 127"/>
                <a:gd name="T1" fmla="*/ 71 h 95"/>
                <a:gd name="T2" fmla="*/ 88 w 127"/>
                <a:gd name="T3" fmla="*/ 71 h 95"/>
                <a:gd name="T4" fmla="*/ 88 w 127"/>
                <a:gd name="T5" fmla="*/ 79 h 95"/>
                <a:gd name="T6" fmla="*/ 64 w 127"/>
                <a:gd name="T7" fmla="*/ 79 h 95"/>
                <a:gd name="T8" fmla="*/ 64 w 127"/>
                <a:gd name="T9" fmla="*/ 71 h 95"/>
                <a:gd name="T10" fmla="*/ 64 w 127"/>
                <a:gd name="T11" fmla="*/ 55 h 95"/>
                <a:gd name="T12" fmla="*/ 95 w 127"/>
                <a:gd name="T13" fmla="*/ 55 h 95"/>
                <a:gd name="T14" fmla="*/ 95 w 127"/>
                <a:gd name="T15" fmla="*/ 63 h 95"/>
                <a:gd name="T16" fmla="*/ 64 w 127"/>
                <a:gd name="T17" fmla="*/ 63 h 95"/>
                <a:gd name="T18" fmla="*/ 64 w 127"/>
                <a:gd name="T19" fmla="*/ 55 h 95"/>
                <a:gd name="T20" fmla="*/ 64 w 127"/>
                <a:gd name="T21" fmla="*/ 40 h 95"/>
                <a:gd name="T22" fmla="*/ 95 w 127"/>
                <a:gd name="T23" fmla="*/ 40 h 95"/>
                <a:gd name="T24" fmla="*/ 95 w 127"/>
                <a:gd name="T25" fmla="*/ 48 h 95"/>
                <a:gd name="T26" fmla="*/ 64 w 127"/>
                <a:gd name="T27" fmla="*/ 48 h 95"/>
                <a:gd name="T28" fmla="*/ 64 w 127"/>
                <a:gd name="T29" fmla="*/ 40 h 95"/>
                <a:gd name="T30" fmla="*/ 16 w 127"/>
                <a:gd name="T31" fmla="*/ 40 h 95"/>
                <a:gd name="T32" fmla="*/ 56 w 127"/>
                <a:gd name="T33" fmla="*/ 40 h 95"/>
                <a:gd name="T34" fmla="*/ 56 w 127"/>
                <a:gd name="T35" fmla="*/ 79 h 95"/>
                <a:gd name="T36" fmla="*/ 16 w 127"/>
                <a:gd name="T37" fmla="*/ 79 h 95"/>
                <a:gd name="T38" fmla="*/ 16 w 127"/>
                <a:gd name="T39" fmla="*/ 40 h 95"/>
                <a:gd name="T40" fmla="*/ 16 w 127"/>
                <a:gd name="T41" fmla="*/ 24 h 95"/>
                <a:gd name="T42" fmla="*/ 95 w 127"/>
                <a:gd name="T43" fmla="*/ 24 h 95"/>
                <a:gd name="T44" fmla="*/ 95 w 127"/>
                <a:gd name="T45" fmla="*/ 32 h 95"/>
                <a:gd name="T46" fmla="*/ 16 w 127"/>
                <a:gd name="T47" fmla="*/ 32 h 95"/>
                <a:gd name="T48" fmla="*/ 16 w 127"/>
                <a:gd name="T49" fmla="*/ 24 h 95"/>
                <a:gd name="T50" fmla="*/ 8 w 127"/>
                <a:gd name="T51" fmla="*/ 8 h 95"/>
                <a:gd name="T52" fmla="*/ 8 w 127"/>
                <a:gd name="T53" fmla="*/ 87 h 95"/>
                <a:gd name="T54" fmla="*/ 103 w 127"/>
                <a:gd name="T55" fmla="*/ 87 h 95"/>
                <a:gd name="T56" fmla="*/ 103 w 127"/>
                <a:gd name="T57" fmla="*/ 8 h 95"/>
                <a:gd name="T58" fmla="*/ 8 w 127"/>
                <a:gd name="T59" fmla="*/ 8 h 95"/>
                <a:gd name="T60" fmla="*/ 0 w 127"/>
                <a:gd name="T61" fmla="*/ 0 h 95"/>
                <a:gd name="T62" fmla="*/ 111 w 127"/>
                <a:gd name="T63" fmla="*/ 0 h 95"/>
                <a:gd name="T64" fmla="*/ 111 w 127"/>
                <a:gd name="T65" fmla="*/ 16 h 95"/>
                <a:gd name="T66" fmla="*/ 127 w 127"/>
                <a:gd name="T67" fmla="*/ 16 h 95"/>
                <a:gd name="T68" fmla="*/ 127 w 127"/>
                <a:gd name="T69" fmla="*/ 83 h 95"/>
                <a:gd name="T70" fmla="*/ 126 w 127"/>
                <a:gd name="T71" fmla="*/ 88 h 95"/>
                <a:gd name="T72" fmla="*/ 123 w 127"/>
                <a:gd name="T73" fmla="*/ 92 h 95"/>
                <a:gd name="T74" fmla="*/ 121 w 127"/>
                <a:gd name="T75" fmla="*/ 95 h 95"/>
                <a:gd name="T76" fmla="*/ 115 w 127"/>
                <a:gd name="T77" fmla="*/ 95 h 95"/>
                <a:gd name="T78" fmla="*/ 8 w 127"/>
                <a:gd name="T79" fmla="*/ 95 h 95"/>
                <a:gd name="T80" fmla="*/ 5 w 127"/>
                <a:gd name="T81" fmla="*/ 95 h 95"/>
                <a:gd name="T82" fmla="*/ 2 w 127"/>
                <a:gd name="T83" fmla="*/ 94 h 95"/>
                <a:gd name="T84" fmla="*/ 1 w 127"/>
                <a:gd name="T85" fmla="*/ 91 h 95"/>
                <a:gd name="T86" fmla="*/ 0 w 127"/>
                <a:gd name="T87" fmla="*/ 87 h 95"/>
                <a:gd name="T88" fmla="*/ 0 w 127"/>
                <a:gd name="T8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" h="95">
                  <a:moveTo>
                    <a:pt x="64" y="71"/>
                  </a:moveTo>
                  <a:lnTo>
                    <a:pt x="88" y="71"/>
                  </a:lnTo>
                  <a:lnTo>
                    <a:pt x="88" y="79"/>
                  </a:lnTo>
                  <a:lnTo>
                    <a:pt x="64" y="79"/>
                  </a:lnTo>
                  <a:lnTo>
                    <a:pt x="64" y="71"/>
                  </a:lnTo>
                  <a:close/>
                  <a:moveTo>
                    <a:pt x="64" y="55"/>
                  </a:moveTo>
                  <a:lnTo>
                    <a:pt x="95" y="55"/>
                  </a:lnTo>
                  <a:lnTo>
                    <a:pt x="95" y="63"/>
                  </a:lnTo>
                  <a:lnTo>
                    <a:pt x="64" y="63"/>
                  </a:lnTo>
                  <a:lnTo>
                    <a:pt x="64" y="55"/>
                  </a:lnTo>
                  <a:close/>
                  <a:moveTo>
                    <a:pt x="64" y="40"/>
                  </a:moveTo>
                  <a:lnTo>
                    <a:pt x="95" y="40"/>
                  </a:lnTo>
                  <a:lnTo>
                    <a:pt x="95" y="48"/>
                  </a:lnTo>
                  <a:lnTo>
                    <a:pt x="64" y="48"/>
                  </a:lnTo>
                  <a:lnTo>
                    <a:pt x="64" y="40"/>
                  </a:lnTo>
                  <a:close/>
                  <a:moveTo>
                    <a:pt x="16" y="40"/>
                  </a:moveTo>
                  <a:lnTo>
                    <a:pt x="56" y="40"/>
                  </a:lnTo>
                  <a:lnTo>
                    <a:pt x="56" y="79"/>
                  </a:lnTo>
                  <a:lnTo>
                    <a:pt x="16" y="79"/>
                  </a:lnTo>
                  <a:lnTo>
                    <a:pt x="16" y="40"/>
                  </a:lnTo>
                  <a:close/>
                  <a:moveTo>
                    <a:pt x="16" y="24"/>
                  </a:moveTo>
                  <a:lnTo>
                    <a:pt x="95" y="24"/>
                  </a:lnTo>
                  <a:lnTo>
                    <a:pt x="95" y="32"/>
                  </a:lnTo>
                  <a:lnTo>
                    <a:pt x="16" y="32"/>
                  </a:lnTo>
                  <a:lnTo>
                    <a:pt x="16" y="24"/>
                  </a:lnTo>
                  <a:close/>
                  <a:moveTo>
                    <a:pt x="8" y="8"/>
                  </a:moveTo>
                  <a:lnTo>
                    <a:pt x="8" y="87"/>
                  </a:lnTo>
                  <a:lnTo>
                    <a:pt x="103" y="87"/>
                  </a:lnTo>
                  <a:lnTo>
                    <a:pt x="10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1" y="0"/>
                  </a:lnTo>
                  <a:lnTo>
                    <a:pt x="111" y="16"/>
                  </a:lnTo>
                  <a:lnTo>
                    <a:pt x="127" y="16"/>
                  </a:lnTo>
                  <a:lnTo>
                    <a:pt x="127" y="83"/>
                  </a:lnTo>
                  <a:lnTo>
                    <a:pt x="126" y="88"/>
                  </a:lnTo>
                  <a:lnTo>
                    <a:pt x="123" y="92"/>
                  </a:lnTo>
                  <a:lnTo>
                    <a:pt x="121" y="95"/>
                  </a:lnTo>
                  <a:lnTo>
                    <a:pt x="115" y="95"/>
                  </a:lnTo>
                  <a:lnTo>
                    <a:pt x="8" y="95"/>
                  </a:lnTo>
                  <a:lnTo>
                    <a:pt x="5" y="95"/>
                  </a:lnTo>
                  <a:lnTo>
                    <a:pt x="2" y="94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81BE4AC3-E5D0-4112-B920-6F95F9F28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6876" y="4087916"/>
              <a:ext cx="177321" cy="175831"/>
            </a:xfrm>
            <a:custGeom>
              <a:avLst/>
              <a:gdLst>
                <a:gd name="T0" fmla="*/ 38 w 119"/>
                <a:gd name="T1" fmla="*/ 73 h 118"/>
                <a:gd name="T2" fmla="*/ 38 w 119"/>
                <a:gd name="T3" fmla="*/ 88 h 118"/>
                <a:gd name="T4" fmla="*/ 52 w 119"/>
                <a:gd name="T5" fmla="*/ 88 h 118"/>
                <a:gd name="T6" fmla="*/ 52 w 119"/>
                <a:gd name="T7" fmla="*/ 73 h 118"/>
                <a:gd name="T8" fmla="*/ 38 w 119"/>
                <a:gd name="T9" fmla="*/ 73 h 118"/>
                <a:gd name="T10" fmla="*/ 8 w 119"/>
                <a:gd name="T11" fmla="*/ 73 h 118"/>
                <a:gd name="T12" fmla="*/ 8 w 119"/>
                <a:gd name="T13" fmla="*/ 88 h 118"/>
                <a:gd name="T14" fmla="*/ 23 w 119"/>
                <a:gd name="T15" fmla="*/ 88 h 118"/>
                <a:gd name="T16" fmla="*/ 23 w 119"/>
                <a:gd name="T17" fmla="*/ 73 h 118"/>
                <a:gd name="T18" fmla="*/ 8 w 119"/>
                <a:gd name="T19" fmla="*/ 73 h 118"/>
                <a:gd name="T20" fmla="*/ 67 w 119"/>
                <a:gd name="T21" fmla="*/ 52 h 118"/>
                <a:gd name="T22" fmla="*/ 119 w 119"/>
                <a:gd name="T23" fmla="*/ 52 h 118"/>
                <a:gd name="T24" fmla="*/ 119 w 119"/>
                <a:gd name="T25" fmla="*/ 118 h 118"/>
                <a:gd name="T26" fmla="*/ 104 w 119"/>
                <a:gd name="T27" fmla="*/ 118 h 118"/>
                <a:gd name="T28" fmla="*/ 104 w 119"/>
                <a:gd name="T29" fmla="*/ 88 h 118"/>
                <a:gd name="T30" fmla="*/ 82 w 119"/>
                <a:gd name="T31" fmla="*/ 88 h 118"/>
                <a:gd name="T32" fmla="*/ 82 w 119"/>
                <a:gd name="T33" fmla="*/ 118 h 118"/>
                <a:gd name="T34" fmla="*/ 67 w 119"/>
                <a:gd name="T35" fmla="*/ 118 h 118"/>
                <a:gd name="T36" fmla="*/ 67 w 119"/>
                <a:gd name="T37" fmla="*/ 52 h 118"/>
                <a:gd name="T38" fmla="*/ 38 w 119"/>
                <a:gd name="T39" fmla="*/ 44 h 118"/>
                <a:gd name="T40" fmla="*/ 38 w 119"/>
                <a:gd name="T41" fmla="*/ 58 h 118"/>
                <a:gd name="T42" fmla="*/ 52 w 119"/>
                <a:gd name="T43" fmla="*/ 58 h 118"/>
                <a:gd name="T44" fmla="*/ 52 w 119"/>
                <a:gd name="T45" fmla="*/ 44 h 118"/>
                <a:gd name="T46" fmla="*/ 38 w 119"/>
                <a:gd name="T47" fmla="*/ 44 h 118"/>
                <a:gd name="T48" fmla="*/ 8 w 119"/>
                <a:gd name="T49" fmla="*/ 44 h 118"/>
                <a:gd name="T50" fmla="*/ 8 w 119"/>
                <a:gd name="T51" fmla="*/ 58 h 118"/>
                <a:gd name="T52" fmla="*/ 23 w 119"/>
                <a:gd name="T53" fmla="*/ 58 h 118"/>
                <a:gd name="T54" fmla="*/ 23 w 119"/>
                <a:gd name="T55" fmla="*/ 44 h 118"/>
                <a:gd name="T56" fmla="*/ 8 w 119"/>
                <a:gd name="T57" fmla="*/ 44 h 118"/>
                <a:gd name="T58" fmla="*/ 67 w 119"/>
                <a:gd name="T59" fmla="*/ 37 h 118"/>
                <a:gd name="T60" fmla="*/ 119 w 119"/>
                <a:gd name="T61" fmla="*/ 37 h 118"/>
                <a:gd name="T62" fmla="*/ 119 w 119"/>
                <a:gd name="T63" fmla="*/ 44 h 118"/>
                <a:gd name="T64" fmla="*/ 67 w 119"/>
                <a:gd name="T65" fmla="*/ 44 h 118"/>
                <a:gd name="T66" fmla="*/ 67 w 119"/>
                <a:gd name="T67" fmla="*/ 37 h 118"/>
                <a:gd name="T68" fmla="*/ 38 w 119"/>
                <a:gd name="T69" fmla="*/ 14 h 118"/>
                <a:gd name="T70" fmla="*/ 38 w 119"/>
                <a:gd name="T71" fmla="*/ 29 h 118"/>
                <a:gd name="T72" fmla="*/ 52 w 119"/>
                <a:gd name="T73" fmla="*/ 29 h 118"/>
                <a:gd name="T74" fmla="*/ 52 w 119"/>
                <a:gd name="T75" fmla="*/ 14 h 118"/>
                <a:gd name="T76" fmla="*/ 38 w 119"/>
                <a:gd name="T77" fmla="*/ 14 h 118"/>
                <a:gd name="T78" fmla="*/ 8 w 119"/>
                <a:gd name="T79" fmla="*/ 14 h 118"/>
                <a:gd name="T80" fmla="*/ 8 w 119"/>
                <a:gd name="T81" fmla="*/ 29 h 118"/>
                <a:gd name="T82" fmla="*/ 23 w 119"/>
                <a:gd name="T83" fmla="*/ 29 h 118"/>
                <a:gd name="T84" fmla="*/ 23 w 119"/>
                <a:gd name="T85" fmla="*/ 14 h 118"/>
                <a:gd name="T86" fmla="*/ 8 w 119"/>
                <a:gd name="T87" fmla="*/ 14 h 118"/>
                <a:gd name="T88" fmla="*/ 0 w 119"/>
                <a:gd name="T89" fmla="*/ 0 h 118"/>
                <a:gd name="T90" fmla="*/ 60 w 119"/>
                <a:gd name="T91" fmla="*/ 0 h 118"/>
                <a:gd name="T92" fmla="*/ 60 w 119"/>
                <a:gd name="T93" fmla="*/ 118 h 118"/>
                <a:gd name="T94" fmla="*/ 0 w 119"/>
                <a:gd name="T95" fmla="*/ 118 h 118"/>
                <a:gd name="T96" fmla="*/ 0 w 119"/>
                <a:gd name="T9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38" y="73"/>
                  </a:moveTo>
                  <a:lnTo>
                    <a:pt x="38" y="88"/>
                  </a:lnTo>
                  <a:lnTo>
                    <a:pt x="52" y="88"/>
                  </a:lnTo>
                  <a:lnTo>
                    <a:pt x="52" y="73"/>
                  </a:lnTo>
                  <a:lnTo>
                    <a:pt x="38" y="73"/>
                  </a:lnTo>
                  <a:close/>
                  <a:moveTo>
                    <a:pt x="8" y="73"/>
                  </a:moveTo>
                  <a:lnTo>
                    <a:pt x="8" y="88"/>
                  </a:lnTo>
                  <a:lnTo>
                    <a:pt x="23" y="88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2"/>
                  </a:moveTo>
                  <a:lnTo>
                    <a:pt x="119" y="52"/>
                  </a:lnTo>
                  <a:lnTo>
                    <a:pt x="119" y="118"/>
                  </a:lnTo>
                  <a:lnTo>
                    <a:pt x="104" y="118"/>
                  </a:lnTo>
                  <a:lnTo>
                    <a:pt x="104" y="88"/>
                  </a:lnTo>
                  <a:lnTo>
                    <a:pt x="82" y="88"/>
                  </a:lnTo>
                  <a:lnTo>
                    <a:pt x="82" y="118"/>
                  </a:lnTo>
                  <a:lnTo>
                    <a:pt x="67" y="118"/>
                  </a:lnTo>
                  <a:lnTo>
                    <a:pt x="67" y="52"/>
                  </a:lnTo>
                  <a:close/>
                  <a:moveTo>
                    <a:pt x="38" y="44"/>
                  </a:moveTo>
                  <a:lnTo>
                    <a:pt x="38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8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7"/>
                  </a:moveTo>
                  <a:lnTo>
                    <a:pt x="119" y="37"/>
                  </a:lnTo>
                  <a:lnTo>
                    <a:pt x="119" y="44"/>
                  </a:lnTo>
                  <a:lnTo>
                    <a:pt x="67" y="44"/>
                  </a:lnTo>
                  <a:lnTo>
                    <a:pt x="67" y="37"/>
                  </a:lnTo>
                  <a:close/>
                  <a:moveTo>
                    <a:pt x="38" y="14"/>
                  </a:moveTo>
                  <a:lnTo>
                    <a:pt x="38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8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C208D2B5-EC3D-4A3E-B9AB-EEC2D4719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1113" y="4303979"/>
              <a:ext cx="186262" cy="186262"/>
            </a:xfrm>
            <a:custGeom>
              <a:avLst/>
              <a:gdLst>
                <a:gd name="T0" fmla="*/ 83 w 125"/>
                <a:gd name="T1" fmla="*/ 16 h 125"/>
                <a:gd name="T2" fmla="*/ 111 w 125"/>
                <a:gd name="T3" fmla="*/ 42 h 125"/>
                <a:gd name="T4" fmla="*/ 107 w 125"/>
                <a:gd name="T5" fmla="*/ 85 h 125"/>
                <a:gd name="T6" fmla="*/ 92 w 125"/>
                <a:gd name="T7" fmla="*/ 88 h 125"/>
                <a:gd name="T8" fmla="*/ 78 w 125"/>
                <a:gd name="T9" fmla="*/ 92 h 125"/>
                <a:gd name="T10" fmla="*/ 64 w 125"/>
                <a:gd name="T11" fmla="*/ 98 h 125"/>
                <a:gd name="T12" fmla="*/ 50 w 125"/>
                <a:gd name="T13" fmla="*/ 105 h 125"/>
                <a:gd name="T14" fmla="*/ 39 w 125"/>
                <a:gd name="T15" fmla="*/ 112 h 125"/>
                <a:gd name="T16" fmla="*/ 28 w 125"/>
                <a:gd name="T17" fmla="*/ 118 h 125"/>
                <a:gd name="T18" fmla="*/ 23 w 125"/>
                <a:gd name="T19" fmla="*/ 122 h 125"/>
                <a:gd name="T20" fmla="*/ 20 w 125"/>
                <a:gd name="T21" fmla="*/ 125 h 125"/>
                <a:gd name="T22" fmla="*/ 14 w 125"/>
                <a:gd name="T23" fmla="*/ 118 h 125"/>
                <a:gd name="T24" fmla="*/ 47 w 125"/>
                <a:gd name="T25" fmla="*/ 85 h 125"/>
                <a:gd name="T26" fmla="*/ 52 w 125"/>
                <a:gd name="T27" fmla="*/ 85 h 125"/>
                <a:gd name="T28" fmla="*/ 56 w 125"/>
                <a:gd name="T29" fmla="*/ 85 h 125"/>
                <a:gd name="T30" fmla="*/ 60 w 125"/>
                <a:gd name="T31" fmla="*/ 82 h 125"/>
                <a:gd name="T32" fmla="*/ 63 w 125"/>
                <a:gd name="T33" fmla="*/ 78 h 125"/>
                <a:gd name="T34" fmla="*/ 63 w 125"/>
                <a:gd name="T35" fmla="*/ 74 h 125"/>
                <a:gd name="T36" fmla="*/ 63 w 125"/>
                <a:gd name="T37" fmla="*/ 69 h 125"/>
                <a:gd name="T38" fmla="*/ 60 w 125"/>
                <a:gd name="T39" fmla="*/ 65 h 125"/>
                <a:gd name="T40" fmla="*/ 56 w 125"/>
                <a:gd name="T41" fmla="*/ 62 h 125"/>
                <a:gd name="T42" fmla="*/ 52 w 125"/>
                <a:gd name="T43" fmla="*/ 62 h 125"/>
                <a:gd name="T44" fmla="*/ 47 w 125"/>
                <a:gd name="T45" fmla="*/ 62 h 125"/>
                <a:gd name="T46" fmla="*/ 43 w 125"/>
                <a:gd name="T47" fmla="*/ 65 h 125"/>
                <a:gd name="T48" fmla="*/ 40 w 125"/>
                <a:gd name="T49" fmla="*/ 69 h 125"/>
                <a:gd name="T50" fmla="*/ 40 w 125"/>
                <a:gd name="T51" fmla="*/ 74 h 125"/>
                <a:gd name="T52" fmla="*/ 40 w 125"/>
                <a:gd name="T53" fmla="*/ 78 h 125"/>
                <a:gd name="T54" fmla="*/ 7 w 125"/>
                <a:gd name="T55" fmla="*/ 112 h 125"/>
                <a:gd name="T56" fmla="*/ 0 w 125"/>
                <a:gd name="T57" fmla="*/ 105 h 125"/>
                <a:gd name="T58" fmla="*/ 3 w 125"/>
                <a:gd name="T59" fmla="*/ 102 h 125"/>
                <a:gd name="T60" fmla="*/ 7 w 125"/>
                <a:gd name="T61" fmla="*/ 97 h 125"/>
                <a:gd name="T62" fmla="*/ 14 w 125"/>
                <a:gd name="T63" fmla="*/ 88 h 125"/>
                <a:gd name="T64" fmla="*/ 20 w 125"/>
                <a:gd name="T65" fmla="*/ 76 h 125"/>
                <a:gd name="T66" fmla="*/ 27 w 125"/>
                <a:gd name="T67" fmla="*/ 62 h 125"/>
                <a:gd name="T68" fmla="*/ 34 w 125"/>
                <a:gd name="T69" fmla="*/ 48 h 125"/>
                <a:gd name="T70" fmla="*/ 38 w 125"/>
                <a:gd name="T71" fmla="*/ 33 h 125"/>
                <a:gd name="T72" fmla="*/ 40 w 125"/>
                <a:gd name="T73" fmla="*/ 18 h 125"/>
                <a:gd name="T74" fmla="*/ 83 w 125"/>
                <a:gd name="T75" fmla="*/ 16 h 125"/>
                <a:gd name="T76" fmla="*/ 99 w 125"/>
                <a:gd name="T77" fmla="*/ 0 h 125"/>
                <a:gd name="T78" fmla="*/ 125 w 125"/>
                <a:gd name="T79" fmla="*/ 26 h 125"/>
                <a:gd name="T80" fmla="*/ 118 w 125"/>
                <a:gd name="T81" fmla="*/ 34 h 125"/>
                <a:gd name="T82" fmla="*/ 91 w 125"/>
                <a:gd name="T83" fmla="*/ 8 h 125"/>
                <a:gd name="T84" fmla="*/ 99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83" y="16"/>
                  </a:moveTo>
                  <a:lnTo>
                    <a:pt x="111" y="42"/>
                  </a:lnTo>
                  <a:lnTo>
                    <a:pt x="107" y="85"/>
                  </a:lnTo>
                  <a:lnTo>
                    <a:pt x="92" y="88"/>
                  </a:lnTo>
                  <a:lnTo>
                    <a:pt x="78" y="92"/>
                  </a:lnTo>
                  <a:lnTo>
                    <a:pt x="64" y="98"/>
                  </a:lnTo>
                  <a:lnTo>
                    <a:pt x="50" y="105"/>
                  </a:lnTo>
                  <a:lnTo>
                    <a:pt x="39" y="112"/>
                  </a:lnTo>
                  <a:lnTo>
                    <a:pt x="28" y="118"/>
                  </a:lnTo>
                  <a:lnTo>
                    <a:pt x="23" y="122"/>
                  </a:lnTo>
                  <a:lnTo>
                    <a:pt x="20" y="125"/>
                  </a:lnTo>
                  <a:lnTo>
                    <a:pt x="14" y="118"/>
                  </a:lnTo>
                  <a:lnTo>
                    <a:pt x="47" y="85"/>
                  </a:lnTo>
                  <a:lnTo>
                    <a:pt x="52" y="85"/>
                  </a:lnTo>
                  <a:lnTo>
                    <a:pt x="56" y="85"/>
                  </a:lnTo>
                  <a:lnTo>
                    <a:pt x="60" y="82"/>
                  </a:lnTo>
                  <a:lnTo>
                    <a:pt x="63" y="78"/>
                  </a:lnTo>
                  <a:lnTo>
                    <a:pt x="63" y="74"/>
                  </a:lnTo>
                  <a:lnTo>
                    <a:pt x="63" y="69"/>
                  </a:lnTo>
                  <a:lnTo>
                    <a:pt x="60" y="65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47" y="62"/>
                  </a:lnTo>
                  <a:lnTo>
                    <a:pt x="43" y="65"/>
                  </a:lnTo>
                  <a:lnTo>
                    <a:pt x="40" y="69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7" y="112"/>
                  </a:lnTo>
                  <a:lnTo>
                    <a:pt x="0" y="105"/>
                  </a:lnTo>
                  <a:lnTo>
                    <a:pt x="3" y="102"/>
                  </a:lnTo>
                  <a:lnTo>
                    <a:pt x="7" y="97"/>
                  </a:lnTo>
                  <a:lnTo>
                    <a:pt x="14" y="88"/>
                  </a:lnTo>
                  <a:lnTo>
                    <a:pt x="20" y="76"/>
                  </a:lnTo>
                  <a:lnTo>
                    <a:pt x="27" y="62"/>
                  </a:lnTo>
                  <a:lnTo>
                    <a:pt x="34" y="48"/>
                  </a:lnTo>
                  <a:lnTo>
                    <a:pt x="38" y="33"/>
                  </a:lnTo>
                  <a:lnTo>
                    <a:pt x="40" y="18"/>
                  </a:lnTo>
                  <a:lnTo>
                    <a:pt x="83" y="16"/>
                  </a:lnTo>
                  <a:close/>
                  <a:moveTo>
                    <a:pt x="99" y="0"/>
                  </a:moveTo>
                  <a:lnTo>
                    <a:pt x="125" y="26"/>
                  </a:lnTo>
                  <a:lnTo>
                    <a:pt x="118" y="34"/>
                  </a:lnTo>
                  <a:lnTo>
                    <a:pt x="91" y="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780EBF5A-8925-420D-832E-C5081503F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081955"/>
              <a:ext cx="168381" cy="168381"/>
            </a:xfrm>
            <a:custGeom>
              <a:avLst/>
              <a:gdLst>
                <a:gd name="T0" fmla="*/ 36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7 w 113"/>
                <a:gd name="T7" fmla="*/ 109 h 113"/>
                <a:gd name="T8" fmla="*/ 57 w 113"/>
                <a:gd name="T9" fmla="*/ 113 h 113"/>
                <a:gd name="T10" fmla="*/ 49 w 113"/>
                <a:gd name="T11" fmla="*/ 112 h 113"/>
                <a:gd name="T12" fmla="*/ 42 w 113"/>
                <a:gd name="T13" fmla="*/ 110 h 113"/>
                <a:gd name="T14" fmla="*/ 36 w 113"/>
                <a:gd name="T15" fmla="*/ 109 h 113"/>
                <a:gd name="T16" fmla="*/ 36 w 113"/>
                <a:gd name="T17" fmla="*/ 85 h 113"/>
                <a:gd name="T18" fmla="*/ 28 w 113"/>
                <a:gd name="T19" fmla="*/ 54 h 113"/>
                <a:gd name="T20" fmla="*/ 28 w 113"/>
                <a:gd name="T21" fmla="*/ 105 h 113"/>
                <a:gd name="T22" fmla="*/ 14 w 113"/>
                <a:gd name="T23" fmla="*/ 94 h 113"/>
                <a:gd name="T24" fmla="*/ 5 w 113"/>
                <a:gd name="T25" fmla="*/ 78 h 113"/>
                <a:gd name="T26" fmla="*/ 28 w 113"/>
                <a:gd name="T27" fmla="*/ 54 h 113"/>
                <a:gd name="T28" fmla="*/ 85 w 113"/>
                <a:gd name="T29" fmla="*/ 8 h 113"/>
                <a:gd name="T30" fmla="*/ 99 w 113"/>
                <a:gd name="T31" fmla="*/ 20 h 113"/>
                <a:gd name="T32" fmla="*/ 109 w 113"/>
                <a:gd name="T33" fmla="*/ 36 h 113"/>
                <a:gd name="T34" fmla="*/ 113 w 113"/>
                <a:gd name="T35" fmla="*/ 56 h 113"/>
                <a:gd name="T36" fmla="*/ 113 w 113"/>
                <a:gd name="T37" fmla="*/ 64 h 113"/>
                <a:gd name="T38" fmla="*/ 111 w 113"/>
                <a:gd name="T39" fmla="*/ 70 h 113"/>
                <a:gd name="T40" fmla="*/ 109 w 113"/>
                <a:gd name="T41" fmla="*/ 77 h 113"/>
                <a:gd name="T42" fmla="*/ 85 w 113"/>
                <a:gd name="T43" fmla="*/ 77 h 113"/>
                <a:gd name="T44" fmla="*/ 85 w 113"/>
                <a:gd name="T45" fmla="*/ 8 h 113"/>
                <a:gd name="T46" fmla="*/ 29 w 113"/>
                <a:gd name="T47" fmla="*/ 6 h 113"/>
                <a:gd name="T48" fmla="*/ 48 w 113"/>
                <a:gd name="T49" fmla="*/ 24 h 113"/>
                <a:gd name="T50" fmla="*/ 2 w 113"/>
                <a:gd name="T51" fmla="*/ 70 h 113"/>
                <a:gd name="T52" fmla="*/ 1 w 113"/>
                <a:gd name="T53" fmla="*/ 64 h 113"/>
                <a:gd name="T54" fmla="*/ 0 w 113"/>
                <a:gd name="T55" fmla="*/ 56 h 113"/>
                <a:gd name="T56" fmla="*/ 4 w 113"/>
                <a:gd name="T57" fmla="*/ 36 h 113"/>
                <a:gd name="T58" fmla="*/ 14 w 113"/>
                <a:gd name="T59" fmla="*/ 18 h 113"/>
                <a:gd name="T60" fmla="*/ 29 w 113"/>
                <a:gd name="T61" fmla="*/ 6 h 113"/>
                <a:gd name="T62" fmla="*/ 57 w 113"/>
                <a:gd name="T63" fmla="*/ 0 h 113"/>
                <a:gd name="T64" fmla="*/ 64 w 113"/>
                <a:gd name="T65" fmla="*/ 0 h 113"/>
                <a:gd name="T66" fmla="*/ 72 w 113"/>
                <a:gd name="T67" fmla="*/ 1 h 113"/>
                <a:gd name="T68" fmla="*/ 78 w 113"/>
                <a:gd name="T69" fmla="*/ 4 h 113"/>
                <a:gd name="T70" fmla="*/ 78 w 113"/>
                <a:gd name="T71" fmla="*/ 44 h 113"/>
                <a:gd name="T72" fmla="*/ 37 w 113"/>
                <a:gd name="T73" fmla="*/ 2 h 113"/>
                <a:gd name="T74" fmla="*/ 46 w 113"/>
                <a:gd name="T75" fmla="*/ 1 h 113"/>
                <a:gd name="T76" fmla="*/ 57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6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7" y="109"/>
                  </a:lnTo>
                  <a:lnTo>
                    <a:pt x="57" y="113"/>
                  </a:lnTo>
                  <a:lnTo>
                    <a:pt x="49" y="112"/>
                  </a:lnTo>
                  <a:lnTo>
                    <a:pt x="42" y="110"/>
                  </a:lnTo>
                  <a:lnTo>
                    <a:pt x="36" y="109"/>
                  </a:lnTo>
                  <a:lnTo>
                    <a:pt x="36" y="85"/>
                  </a:lnTo>
                  <a:close/>
                  <a:moveTo>
                    <a:pt x="28" y="54"/>
                  </a:moveTo>
                  <a:lnTo>
                    <a:pt x="28" y="105"/>
                  </a:lnTo>
                  <a:lnTo>
                    <a:pt x="14" y="94"/>
                  </a:lnTo>
                  <a:lnTo>
                    <a:pt x="5" y="78"/>
                  </a:lnTo>
                  <a:lnTo>
                    <a:pt x="28" y="54"/>
                  </a:lnTo>
                  <a:close/>
                  <a:moveTo>
                    <a:pt x="85" y="8"/>
                  </a:moveTo>
                  <a:lnTo>
                    <a:pt x="99" y="20"/>
                  </a:lnTo>
                  <a:lnTo>
                    <a:pt x="109" y="36"/>
                  </a:lnTo>
                  <a:lnTo>
                    <a:pt x="113" y="56"/>
                  </a:lnTo>
                  <a:lnTo>
                    <a:pt x="113" y="64"/>
                  </a:lnTo>
                  <a:lnTo>
                    <a:pt x="111" y="70"/>
                  </a:lnTo>
                  <a:lnTo>
                    <a:pt x="109" y="77"/>
                  </a:lnTo>
                  <a:lnTo>
                    <a:pt x="85" y="77"/>
                  </a:lnTo>
                  <a:lnTo>
                    <a:pt x="85" y="8"/>
                  </a:lnTo>
                  <a:close/>
                  <a:moveTo>
                    <a:pt x="29" y="6"/>
                  </a:moveTo>
                  <a:lnTo>
                    <a:pt x="48" y="24"/>
                  </a:lnTo>
                  <a:lnTo>
                    <a:pt x="2" y="70"/>
                  </a:lnTo>
                  <a:lnTo>
                    <a:pt x="1" y="64"/>
                  </a:lnTo>
                  <a:lnTo>
                    <a:pt x="0" y="56"/>
                  </a:lnTo>
                  <a:lnTo>
                    <a:pt x="4" y="36"/>
                  </a:lnTo>
                  <a:lnTo>
                    <a:pt x="14" y="18"/>
                  </a:lnTo>
                  <a:lnTo>
                    <a:pt x="29" y="6"/>
                  </a:lnTo>
                  <a:close/>
                  <a:moveTo>
                    <a:pt x="57" y="0"/>
                  </a:moveTo>
                  <a:lnTo>
                    <a:pt x="64" y="0"/>
                  </a:lnTo>
                  <a:lnTo>
                    <a:pt x="72" y="1"/>
                  </a:lnTo>
                  <a:lnTo>
                    <a:pt x="78" y="4"/>
                  </a:lnTo>
                  <a:lnTo>
                    <a:pt x="78" y="44"/>
                  </a:lnTo>
                  <a:lnTo>
                    <a:pt x="37" y="2"/>
                  </a:lnTo>
                  <a:lnTo>
                    <a:pt x="46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E9288E6F-F914-4AE7-92C6-3B15A417E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2732" y="4280137"/>
              <a:ext cx="156460" cy="126658"/>
            </a:xfrm>
            <a:custGeom>
              <a:avLst/>
              <a:gdLst>
                <a:gd name="T0" fmla="*/ 32 w 105"/>
                <a:gd name="T1" fmla="*/ 20 h 85"/>
                <a:gd name="T2" fmla="*/ 59 w 105"/>
                <a:gd name="T3" fmla="*/ 53 h 85"/>
                <a:gd name="T4" fmla="*/ 72 w 105"/>
                <a:gd name="T5" fmla="*/ 42 h 85"/>
                <a:gd name="T6" fmla="*/ 92 w 105"/>
                <a:gd name="T7" fmla="*/ 72 h 85"/>
                <a:gd name="T8" fmla="*/ 14 w 105"/>
                <a:gd name="T9" fmla="*/ 72 h 85"/>
                <a:gd name="T10" fmla="*/ 32 w 105"/>
                <a:gd name="T11" fmla="*/ 20 h 85"/>
                <a:gd name="T12" fmla="*/ 82 w 105"/>
                <a:gd name="T13" fmla="*/ 13 h 85"/>
                <a:gd name="T14" fmla="*/ 86 w 105"/>
                <a:gd name="T15" fmla="*/ 13 h 85"/>
                <a:gd name="T16" fmla="*/ 90 w 105"/>
                <a:gd name="T17" fmla="*/ 16 h 85"/>
                <a:gd name="T18" fmla="*/ 91 w 105"/>
                <a:gd name="T19" fmla="*/ 19 h 85"/>
                <a:gd name="T20" fmla="*/ 92 w 105"/>
                <a:gd name="T21" fmla="*/ 22 h 85"/>
                <a:gd name="T22" fmla="*/ 91 w 105"/>
                <a:gd name="T23" fmla="*/ 26 h 85"/>
                <a:gd name="T24" fmla="*/ 90 w 105"/>
                <a:gd name="T25" fmla="*/ 30 h 85"/>
                <a:gd name="T26" fmla="*/ 86 w 105"/>
                <a:gd name="T27" fmla="*/ 32 h 85"/>
                <a:gd name="T28" fmla="*/ 82 w 105"/>
                <a:gd name="T29" fmla="*/ 33 h 85"/>
                <a:gd name="T30" fmla="*/ 79 w 105"/>
                <a:gd name="T31" fmla="*/ 32 h 85"/>
                <a:gd name="T32" fmla="*/ 75 w 105"/>
                <a:gd name="T33" fmla="*/ 30 h 85"/>
                <a:gd name="T34" fmla="*/ 74 w 105"/>
                <a:gd name="T35" fmla="*/ 26 h 85"/>
                <a:gd name="T36" fmla="*/ 72 w 105"/>
                <a:gd name="T37" fmla="*/ 22 h 85"/>
                <a:gd name="T38" fmla="*/ 74 w 105"/>
                <a:gd name="T39" fmla="*/ 19 h 85"/>
                <a:gd name="T40" fmla="*/ 75 w 105"/>
                <a:gd name="T41" fmla="*/ 16 h 85"/>
                <a:gd name="T42" fmla="*/ 79 w 105"/>
                <a:gd name="T43" fmla="*/ 13 h 85"/>
                <a:gd name="T44" fmla="*/ 82 w 105"/>
                <a:gd name="T45" fmla="*/ 13 h 85"/>
                <a:gd name="T46" fmla="*/ 7 w 105"/>
                <a:gd name="T47" fmla="*/ 7 h 85"/>
                <a:gd name="T48" fmla="*/ 7 w 105"/>
                <a:gd name="T49" fmla="*/ 78 h 85"/>
                <a:gd name="T50" fmla="*/ 99 w 105"/>
                <a:gd name="T51" fmla="*/ 78 h 85"/>
                <a:gd name="T52" fmla="*/ 99 w 105"/>
                <a:gd name="T53" fmla="*/ 7 h 85"/>
                <a:gd name="T54" fmla="*/ 7 w 105"/>
                <a:gd name="T55" fmla="*/ 7 h 85"/>
                <a:gd name="T56" fmla="*/ 0 w 105"/>
                <a:gd name="T57" fmla="*/ 0 h 85"/>
                <a:gd name="T58" fmla="*/ 105 w 105"/>
                <a:gd name="T59" fmla="*/ 0 h 85"/>
                <a:gd name="T60" fmla="*/ 105 w 105"/>
                <a:gd name="T61" fmla="*/ 85 h 85"/>
                <a:gd name="T62" fmla="*/ 0 w 105"/>
                <a:gd name="T63" fmla="*/ 85 h 85"/>
                <a:gd name="T64" fmla="*/ 0 w 105"/>
                <a:gd name="T6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85">
                  <a:moveTo>
                    <a:pt x="32" y="20"/>
                  </a:moveTo>
                  <a:lnTo>
                    <a:pt x="59" y="53"/>
                  </a:lnTo>
                  <a:lnTo>
                    <a:pt x="72" y="42"/>
                  </a:lnTo>
                  <a:lnTo>
                    <a:pt x="92" y="72"/>
                  </a:lnTo>
                  <a:lnTo>
                    <a:pt x="14" y="72"/>
                  </a:lnTo>
                  <a:lnTo>
                    <a:pt x="32" y="20"/>
                  </a:lnTo>
                  <a:close/>
                  <a:moveTo>
                    <a:pt x="82" y="13"/>
                  </a:moveTo>
                  <a:lnTo>
                    <a:pt x="86" y="13"/>
                  </a:lnTo>
                  <a:lnTo>
                    <a:pt x="90" y="16"/>
                  </a:lnTo>
                  <a:lnTo>
                    <a:pt x="91" y="19"/>
                  </a:lnTo>
                  <a:lnTo>
                    <a:pt x="92" y="22"/>
                  </a:lnTo>
                  <a:lnTo>
                    <a:pt x="91" y="26"/>
                  </a:lnTo>
                  <a:lnTo>
                    <a:pt x="90" y="30"/>
                  </a:lnTo>
                  <a:lnTo>
                    <a:pt x="86" y="32"/>
                  </a:lnTo>
                  <a:lnTo>
                    <a:pt x="82" y="33"/>
                  </a:lnTo>
                  <a:lnTo>
                    <a:pt x="79" y="32"/>
                  </a:lnTo>
                  <a:lnTo>
                    <a:pt x="75" y="30"/>
                  </a:lnTo>
                  <a:lnTo>
                    <a:pt x="74" y="26"/>
                  </a:lnTo>
                  <a:lnTo>
                    <a:pt x="72" y="22"/>
                  </a:lnTo>
                  <a:lnTo>
                    <a:pt x="74" y="19"/>
                  </a:lnTo>
                  <a:lnTo>
                    <a:pt x="75" y="16"/>
                  </a:lnTo>
                  <a:lnTo>
                    <a:pt x="79" y="13"/>
                  </a:lnTo>
                  <a:lnTo>
                    <a:pt x="82" y="13"/>
                  </a:lnTo>
                  <a:close/>
                  <a:moveTo>
                    <a:pt x="7" y="7"/>
                  </a:moveTo>
                  <a:lnTo>
                    <a:pt x="7" y="78"/>
                  </a:lnTo>
                  <a:lnTo>
                    <a:pt x="99" y="78"/>
                  </a:lnTo>
                  <a:lnTo>
                    <a:pt x="99" y="7"/>
                  </a:lnTo>
                  <a:lnTo>
                    <a:pt x="7" y="7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0C2076ED-4212-4798-95CF-7582A5331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4455968"/>
              <a:ext cx="147520" cy="183281"/>
            </a:xfrm>
            <a:custGeom>
              <a:avLst/>
              <a:gdLst>
                <a:gd name="T0" fmla="*/ 63 w 99"/>
                <a:gd name="T1" fmla="*/ 60 h 123"/>
                <a:gd name="T2" fmla="*/ 52 w 99"/>
                <a:gd name="T3" fmla="*/ 84 h 123"/>
                <a:gd name="T4" fmla="*/ 39 w 99"/>
                <a:gd name="T5" fmla="*/ 101 h 123"/>
                <a:gd name="T6" fmla="*/ 27 w 99"/>
                <a:gd name="T7" fmla="*/ 113 h 123"/>
                <a:gd name="T8" fmla="*/ 16 w 99"/>
                <a:gd name="T9" fmla="*/ 120 h 123"/>
                <a:gd name="T10" fmla="*/ 9 w 99"/>
                <a:gd name="T11" fmla="*/ 123 h 123"/>
                <a:gd name="T12" fmla="*/ 5 w 99"/>
                <a:gd name="T13" fmla="*/ 121 h 123"/>
                <a:gd name="T14" fmla="*/ 3 w 99"/>
                <a:gd name="T15" fmla="*/ 120 h 123"/>
                <a:gd name="T16" fmla="*/ 1 w 99"/>
                <a:gd name="T17" fmla="*/ 119 h 123"/>
                <a:gd name="T18" fmla="*/ 0 w 99"/>
                <a:gd name="T19" fmla="*/ 117 h 123"/>
                <a:gd name="T20" fmla="*/ 0 w 99"/>
                <a:gd name="T21" fmla="*/ 116 h 123"/>
                <a:gd name="T22" fmla="*/ 0 w 99"/>
                <a:gd name="T23" fmla="*/ 115 h 123"/>
                <a:gd name="T24" fmla="*/ 5 w 99"/>
                <a:gd name="T25" fmla="*/ 113 h 123"/>
                <a:gd name="T26" fmla="*/ 16 w 99"/>
                <a:gd name="T27" fmla="*/ 108 h 123"/>
                <a:gd name="T28" fmla="*/ 31 w 99"/>
                <a:gd name="T29" fmla="*/ 99 h 123"/>
                <a:gd name="T30" fmla="*/ 48 w 99"/>
                <a:gd name="T31" fmla="*/ 83 h 123"/>
                <a:gd name="T32" fmla="*/ 63 w 99"/>
                <a:gd name="T33" fmla="*/ 60 h 123"/>
                <a:gd name="T34" fmla="*/ 73 w 99"/>
                <a:gd name="T35" fmla="*/ 0 h 123"/>
                <a:gd name="T36" fmla="*/ 80 w 99"/>
                <a:gd name="T37" fmla="*/ 11 h 123"/>
                <a:gd name="T38" fmla="*/ 88 w 99"/>
                <a:gd name="T39" fmla="*/ 26 h 123"/>
                <a:gd name="T40" fmla="*/ 95 w 99"/>
                <a:gd name="T41" fmla="*/ 43 h 123"/>
                <a:gd name="T42" fmla="*/ 99 w 99"/>
                <a:gd name="T43" fmla="*/ 63 h 123"/>
                <a:gd name="T44" fmla="*/ 97 w 99"/>
                <a:gd name="T45" fmla="*/ 84 h 123"/>
                <a:gd name="T46" fmla="*/ 91 w 99"/>
                <a:gd name="T47" fmla="*/ 99 h 123"/>
                <a:gd name="T48" fmla="*/ 83 w 99"/>
                <a:gd name="T49" fmla="*/ 109 h 123"/>
                <a:gd name="T50" fmla="*/ 73 w 99"/>
                <a:gd name="T51" fmla="*/ 116 h 123"/>
                <a:gd name="T52" fmla="*/ 63 w 99"/>
                <a:gd name="T53" fmla="*/ 119 h 123"/>
                <a:gd name="T54" fmla="*/ 52 w 99"/>
                <a:gd name="T55" fmla="*/ 117 h 123"/>
                <a:gd name="T56" fmla="*/ 41 w 99"/>
                <a:gd name="T57" fmla="*/ 109 h 123"/>
                <a:gd name="T58" fmla="*/ 56 w 99"/>
                <a:gd name="T59" fmla="*/ 92 h 123"/>
                <a:gd name="T60" fmla="*/ 64 w 99"/>
                <a:gd name="T61" fmla="*/ 76 h 123"/>
                <a:gd name="T62" fmla="*/ 68 w 99"/>
                <a:gd name="T63" fmla="*/ 62 h 123"/>
                <a:gd name="T64" fmla="*/ 68 w 99"/>
                <a:gd name="T65" fmla="*/ 51 h 123"/>
                <a:gd name="T66" fmla="*/ 67 w 99"/>
                <a:gd name="T67" fmla="*/ 43 h 123"/>
                <a:gd name="T68" fmla="*/ 65 w 99"/>
                <a:gd name="T69" fmla="*/ 40 h 123"/>
                <a:gd name="T70" fmla="*/ 52 w 99"/>
                <a:gd name="T71" fmla="*/ 66 h 123"/>
                <a:gd name="T72" fmla="*/ 36 w 99"/>
                <a:gd name="T73" fmla="*/ 84 h 123"/>
                <a:gd name="T74" fmla="*/ 19 w 99"/>
                <a:gd name="T75" fmla="*/ 96 h 123"/>
                <a:gd name="T76" fmla="*/ 9 w 99"/>
                <a:gd name="T77" fmla="*/ 89 h 123"/>
                <a:gd name="T78" fmla="*/ 4 w 99"/>
                <a:gd name="T79" fmla="*/ 79 h 123"/>
                <a:gd name="T80" fmla="*/ 3 w 99"/>
                <a:gd name="T81" fmla="*/ 67 h 123"/>
                <a:gd name="T82" fmla="*/ 5 w 99"/>
                <a:gd name="T83" fmla="*/ 54 h 123"/>
                <a:gd name="T84" fmla="*/ 15 w 99"/>
                <a:gd name="T85" fmla="*/ 42 h 123"/>
                <a:gd name="T86" fmla="*/ 25 w 99"/>
                <a:gd name="T87" fmla="*/ 32 h 123"/>
                <a:gd name="T88" fmla="*/ 36 w 99"/>
                <a:gd name="T89" fmla="*/ 27 h 123"/>
                <a:gd name="T90" fmla="*/ 45 w 99"/>
                <a:gd name="T91" fmla="*/ 24 h 123"/>
                <a:gd name="T92" fmla="*/ 55 w 99"/>
                <a:gd name="T93" fmla="*/ 20 h 123"/>
                <a:gd name="T94" fmla="*/ 64 w 99"/>
                <a:gd name="T95" fmla="*/ 14 h 123"/>
                <a:gd name="T96" fmla="*/ 73 w 99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23">
                  <a:moveTo>
                    <a:pt x="63" y="60"/>
                  </a:moveTo>
                  <a:lnTo>
                    <a:pt x="52" y="84"/>
                  </a:lnTo>
                  <a:lnTo>
                    <a:pt x="39" y="101"/>
                  </a:lnTo>
                  <a:lnTo>
                    <a:pt x="27" y="113"/>
                  </a:lnTo>
                  <a:lnTo>
                    <a:pt x="16" y="120"/>
                  </a:lnTo>
                  <a:lnTo>
                    <a:pt x="9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1" y="99"/>
                  </a:lnTo>
                  <a:lnTo>
                    <a:pt x="48" y="83"/>
                  </a:lnTo>
                  <a:lnTo>
                    <a:pt x="63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6"/>
                  </a:lnTo>
                  <a:lnTo>
                    <a:pt x="95" y="43"/>
                  </a:lnTo>
                  <a:lnTo>
                    <a:pt x="99" y="63"/>
                  </a:lnTo>
                  <a:lnTo>
                    <a:pt x="97" y="84"/>
                  </a:lnTo>
                  <a:lnTo>
                    <a:pt x="91" y="99"/>
                  </a:lnTo>
                  <a:lnTo>
                    <a:pt x="83" y="109"/>
                  </a:lnTo>
                  <a:lnTo>
                    <a:pt x="73" y="116"/>
                  </a:lnTo>
                  <a:lnTo>
                    <a:pt x="63" y="119"/>
                  </a:lnTo>
                  <a:lnTo>
                    <a:pt x="52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2"/>
                  </a:lnTo>
                  <a:lnTo>
                    <a:pt x="68" y="51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52" y="66"/>
                  </a:lnTo>
                  <a:lnTo>
                    <a:pt x="36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3" y="67"/>
                  </a:lnTo>
                  <a:lnTo>
                    <a:pt x="5" y="54"/>
                  </a:lnTo>
                  <a:lnTo>
                    <a:pt x="15" y="42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5" y="20"/>
                  </a:lnTo>
                  <a:lnTo>
                    <a:pt x="64" y="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Freeform 91">
              <a:extLst>
                <a:ext uri="{FF2B5EF4-FFF2-40B4-BE49-F238E27FC236}">
                  <a16:creationId xmlns:a16="http://schemas.microsoft.com/office/drawing/2014/main" id="{14A7C6C9-CC17-439C-A59F-4077C0EEE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956" y="3797346"/>
              <a:ext cx="225004" cy="169871"/>
            </a:xfrm>
            <a:custGeom>
              <a:avLst/>
              <a:gdLst>
                <a:gd name="T0" fmla="*/ 56 w 151"/>
                <a:gd name="T1" fmla="*/ 28 h 114"/>
                <a:gd name="T2" fmla="*/ 56 w 151"/>
                <a:gd name="T3" fmla="*/ 86 h 114"/>
                <a:gd name="T4" fmla="*/ 104 w 151"/>
                <a:gd name="T5" fmla="*/ 58 h 114"/>
                <a:gd name="T6" fmla="*/ 56 w 151"/>
                <a:gd name="T7" fmla="*/ 28 h 114"/>
                <a:gd name="T8" fmla="*/ 75 w 151"/>
                <a:gd name="T9" fmla="*/ 0 h 114"/>
                <a:gd name="T10" fmla="*/ 111 w 151"/>
                <a:gd name="T11" fmla="*/ 2 h 114"/>
                <a:gd name="T12" fmla="*/ 144 w 151"/>
                <a:gd name="T13" fmla="*/ 6 h 114"/>
                <a:gd name="T14" fmla="*/ 149 w 151"/>
                <a:gd name="T15" fmla="*/ 30 h 114"/>
                <a:gd name="T16" fmla="*/ 151 w 151"/>
                <a:gd name="T17" fmla="*/ 58 h 114"/>
                <a:gd name="T18" fmla="*/ 149 w 151"/>
                <a:gd name="T19" fmla="*/ 84 h 114"/>
                <a:gd name="T20" fmla="*/ 144 w 151"/>
                <a:gd name="T21" fmla="*/ 110 h 114"/>
                <a:gd name="T22" fmla="*/ 111 w 151"/>
                <a:gd name="T23" fmla="*/ 112 h 114"/>
                <a:gd name="T24" fmla="*/ 75 w 151"/>
                <a:gd name="T25" fmla="*/ 114 h 114"/>
                <a:gd name="T26" fmla="*/ 40 w 151"/>
                <a:gd name="T27" fmla="*/ 112 h 114"/>
                <a:gd name="T28" fmla="*/ 6 w 151"/>
                <a:gd name="T29" fmla="*/ 110 h 114"/>
                <a:gd name="T30" fmla="*/ 2 w 151"/>
                <a:gd name="T31" fmla="*/ 84 h 114"/>
                <a:gd name="T32" fmla="*/ 0 w 151"/>
                <a:gd name="T33" fmla="*/ 58 h 114"/>
                <a:gd name="T34" fmla="*/ 2 w 151"/>
                <a:gd name="T35" fmla="*/ 30 h 114"/>
                <a:gd name="T36" fmla="*/ 6 w 151"/>
                <a:gd name="T37" fmla="*/ 6 h 114"/>
                <a:gd name="T38" fmla="*/ 40 w 151"/>
                <a:gd name="T39" fmla="*/ 2 h 114"/>
                <a:gd name="T40" fmla="*/ 75 w 151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4">
                  <a:moveTo>
                    <a:pt x="56" y="28"/>
                  </a:moveTo>
                  <a:lnTo>
                    <a:pt x="56" y="86"/>
                  </a:lnTo>
                  <a:lnTo>
                    <a:pt x="104" y="58"/>
                  </a:lnTo>
                  <a:lnTo>
                    <a:pt x="56" y="28"/>
                  </a:lnTo>
                  <a:close/>
                  <a:moveTo>
                    <a:pt x="75" y="0"/>
                  </a:moveTo>
                  <a:lnTo>
                    <a:pt x="111" y="2"/>
                  </a:lnTo>
                  <a:lnTo>
                    <a:pt x="144" y="6"/>
                  </a:lnTo>
                  <a:lnTo>
                    <a:pt x="149" y="30"/>
                  </a:lnTo>
                  <a:lnTo>
                    <a:pt x="151" y="58"/>
                  </a:lnTo>
                  <a:lnTo>
                    <a:pt x="149" y="84"/>
                  </a:lnTo>
                  <a:lnTo>
                    <a:pt x="144" y="110"/>
                  </a:lnTo>
                  <a:lnTo>
                    <a:pt x="111" y="112"/>
                  </a:lnTo>
                  <a:lnTo>
                    <a:pt x="75" y="114"/>
                  </a:lnTo>
                  <a:lnTo>
                    <a:pt x="40" y="112"/>
                  </a:lnTo>
                  <a:lnTo>
                    <a:pt x="6" y="110"/>
                  </a:lnTo>
                  <a:lnTo>
                    <a:pt x="2" y="84"/>
                  </a:lnTo>
                  <a:lnTo>
                    <a:pt x="0" y="58"/>
                  </a:lnTo>
                  <a:lnTo>
                    <a:pt x="2" y="30"/>
                  </a:lnTo>
                  <a:lnTo>
                    <a:pt x="6" y="6"/>
                  </a:lnTo>
                  <a:lnTo>
                    <a:pt x="40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33F2A036-1847-4AD8-9891-E225D3863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075" y="4882137"/>
              <a:ext cx="250336" cy="251826"/>
            </a:xfrm>
            <a:custGeom>
              <a:avLst/>
              <a:gdLst>
                <a:gd name="T0" fmla="*/ 31 w 168"/>
                <a:gd name="T1" fmla="*/ 116 h 169"/>
                <a:gd name="T2" fmla="*/ 52 w 168"/>
                <a:gd name="T3" fmla="*/ 138 h 169"/>
                <a:gd name="T4" fmla="*/ 22 w 168"/>
                <a:gd name="T5" fmla="*/ 169 h 169"/>
                <a:gd name="T6" fmla="*/ 0 w 168"/>
                <a:gd name="T7" fmla="*/ 148 h 169"/>
                <a:gd name="T8" fmla="*/ 31 w 168"/>
                <a:gd name="T9" fmla="*/ 116 h 169"/>
                <a:gd name="T10" fmla="*/ 57 w 168"/>
                <a:gd name="T11" fmla="*/ 39 h 169"/>
                <a:gd name="T12" fmla="*/ 131 w 168"/>
                <a:gd name="T13" fmla="*/ 112 h 169"/>
                <a:gd name="T14" fmla="*/ 119 w 168"/>
                <a:gd name="T15" fmla="*/ 122 h 169"/>
                <a:gd name="T16" fmla="*/ 104 w 168"/>
                <a:gd name="T17" fmla="*/ 130 h 169"/>
                <a:gd name="T18" fmla="*/ 89 w 168"/>
                <a:gd name="T19" fmla="*/ 135 h 169"/>
                <a:gd name="T20" fmla="*/ 75 w 168"/>
                <a:gd name="T21" fmla="*/ 138 h 169"/>
                <a:gd name="T22" fmla="*/ 59 w 168"/>
                <a:gd name="T23" fmla="*/ 134 h 169"/>
                <a:gd name="T24" fmla="*/ 45 w 168"/>
                <a:gd name="T25" fmla="*/ 124 h 169"/>
                <a:gd name="T26" fmla="*/ 35 w 168"/>
                <a:gd name="T27" fmla="*/ 110 h 169"/>
                <a:gd name="T28" fmla="*/ 32 w 168"/>
                <a:gd name="T29" fmla="*/ 95 h 169"/>
                <a:gd name="T30" fmla="*/ 33 w 168"/>
                <a:gd name="T31" fmla="*/ 79 h 169"/>
                <a:gd name="T32" fmla="*/ 40 w 168"/>
                <a:gd name="T33" fmla="*/ 64 h 169"/>
                <a:gd name="T34" fmla="*/ 48 w 168"/>
                <a:gd name="T35" fmla="*/ 51 h 169"/>
                <a:gd name="T36" fmla="*/ 57 w 168"/>
                <a:gd name="T37" fmla="*/ 39 h 169"/>
                <a:gd name="T38" fmla="*/ 121 w 168"/>
                <a:gd name="T39" fmla="*/ 0 h 169"/>
                <a:gd name="T40" fmla="*/ 137 w 168"/>
                <a:gd name="T41" fmla="*/ 16 h 169"/>
                <a:gd name="T42" fmla="*/ 107 w 168"/>
                <a:gd name="T43" fmla="*/ 46 h 169"/>
                <a:gd name="T44" fmla="*/ 124 w 168"/>
                <a:gd name="T45" fmla="*/ 62 h 169"/>
                <a:gd name="T46" fmla="*/ 153 w 168"/>
                <a:gd name="T47" fmla="*/ 32 h 169"/>
                <a:gd name="T48" fmla="*/ 168 w 168"/>
                <a:gd name="T49" fmla="*/ 47 h 169"/>
                <a:gd name="T50" fmla="*/ 139 w 168"/>
                <a:gd name="T51" fmla="*/ 76 h 169"/>
                <a:gd name="T52" fmla="*/ 157 w 168"/>
                <a:gd name="T53" fmla="*/ 96 h 169"/>
                <a:gd name="T54" fmla="*/ 144 w 168"/>
                <a:gd name="T55" fmla="*/ 110 h 169"/>
                <a:gd name="T56" fmla="*/ 59 w 168"/>
                <a:gd name="T57" fmla="*/ 26 h 169"/>
                <a:gd name="T58" fmla="*/ 73 w 168"/>
                <a:gd name="T59" fmla="*/ 11 h 169"/>
                <a:gd name="T60" fmla="*/ 92 w 168"/>
                <a:gd name="T61" fmla="*/ 30 h 169"/>
                <a:gd name="T62" fmla="*/ 121 w 168"/>
                <a:gd name="T6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9">
                  <a:moveTo>
                    <a:pt x="31" y="116"/>
                  </a:moveTo>
                  <a:lnTo>
                    <a:pt x="52" y="138"/>
                  </a:lnTo>
                  <a:lnTo>
                    <a:pt x="22" y="169"/>
                  </a:lnTo>
                  <a:lnTo>
                    <a:pt x="0" y="148"/>
                  </a:lnTo>
                  <a:lnTo>
                    <a:pt x="31" y="116"/>
                  </a:lnTo>
                  <a:close/>
                  <a:moveTo>
                    <a:pt x="57" y="39"/>
                  </a:moveTo>
                  <a:lnTo>
                    <a:pt x="131" y="112"/>
                  </a:lnTo>
                  <a:lnTo>
                    <a:pt x="119" y="122"/>
                  </a:lnTo>
                  <a:lnTo>
                    <a:pt x="104" y="130"/>
                  </a:lnTo>
                  <a:lnTo>
                    <a:pt x="89" y="135"/>
                  </a:lnTo>
                  <a:lnTo>
                    <a:pt x="75" y="138"/>
                  </a:lnTo>
                  <a:lnTo>
                    <a:pt x="59" y="134"/>
                  </a:lnTo>
                  <a:lnTo>
                    <a:pt x="45" y="124"/>
                  </a:lnTo>
                  <a:lnTo>
                    <a:pt x="35" y="110"/>
                  </a:lnTo>
                  <a:lnTo>
                    <a:pt x="32" y="95"/>
                  </a:lnTo>
                  <a:lnTo>
                    <a:pt x="33" y="79"/>
                  </a:lnTo>
                  <a:lnTo>
                    <a:pt x="40" y="64"/>
                  </a:lnTo>
                  <a:lnTo>
                    <a:pt x="48" y="51"/>
                  </a:lnTo>
                  <a:lnTo>
                    <a:pt x="57" y="39"/>
                  </a:lnTo>
                  <a:close/>
                  <a:moveTo>
                    <a:pt x="121" y="0"/>
                  </a:moveTo>
                  <a:lnTo>
                    <a:pt x="137" y="16"/>
                  </a:lnTo>
                  <a:lnTo>
                    <a:pt x="107" y="46"/>
                  </a:lnTo>
                  <a:lnTo>
                    <a:pt x="124" y="62"/>
                  </a:lnTo>
                  <a:lnTo>
                    <a:pt x="153" y="32"/>
                  </a:lnTo>
                  <a:lnTo>
                    <a:pt x="168" y="47"/>
                  </a:lnTo>
                  <a:lnTo>
                    <a:pt x="139" y="76"/>
                  </a:lnTo>
                  <a:lnTo>
                    <a:pt x="157" y="96"/>
                  </a:lnTo>
                  <a:lnTo>
                    <a:pt x="144" y="110"/>
                  </a:lnTo>
                  <a:lnTo>
                    <a:pt x="59" y="26"/>
                  </a:lnTo>
                  <a:lnTo>
                    <a:pt x="73" y="11"/>
                  </a:lnTo>
                  <a:lnTo>
                    <a:pt x="92" y="3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" name="Freeform 93">
              <a:extLst>
                <a:ext uri="{FF2B5EF4-FFF2-40B4-BE49-F238E27FC236}">
                  <a16:creationId xmlns:a16="http://schemas.microsoft.com/office/drawing/2014/main" id="{F8F32B59-0955-4F66-8CFE-7BBFDAE21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352" y="5190585"/>
              <a:ext cx="186262" cy="213084"/>
            </a:xfrm>
            <a:custGeom>
              <a:avLst/>
              <a:gdLst>
                <a:gd name="T0" fmla="*/ 44 w 125"/>
                <a:gd name="T1" fmla="*/ 20 h 143"/>
                <a:gd name="T2" fmla="*/ 44 w 125"/>
                <a:gd name="T3" fmla="*/ 40 h 143"/>
                <a:gd name="T4" fmla="*/ 38 w 125"/>
                <a:gd name="T5" fmla="*/ 44 h 143"/>
                <a:gd name="T6" fmla="*/ 31 w 125"/>
                <a:gd name="T7" fmla="*/ 49 h 143"/>
                <a:gd name="T8" fmla="*/ 22 w 125"/>
                <a:gd name="T9" fmla="*/ 64 h 143"/>
                <a:gd name="T10" fmla="*/ 18 w 125"/>
                <a:gd name="T11" fmla="*/ 81 h 143"/>
                <a:gd name="T12" fmla="*/ 22 w 125"/>
                <a:gd name="T13" fmla="*/ 98 h 143"/>
                <a:gd name="T14" fmla="*/ 31 w 125"/>
                <a:gd name="T15" fmla="*/ 112 h 143"/>
                <a:gd name="T16" fmla="*/ 46 w 125"/>
                <a:gd name="T17" fmla="*/ 122 h 143"/>
                <a:gd name="T18" fmla="*/ 63 w 125"/>
                <a:gd name="T19" fmla="*/ 125 h 143"/>
                <a:gd name="T20" fmla="*/ 80 w 125"/>
                <a:gd name="T21" fmla="*/ 122 h 143"/>
                <a:gd name="T22" fmla="*/ 95 w 125"/>
                <a:gd name="T23" fmla="*/ 112 h 143"/>
                <a:gd name="T24" fmla="*/ 104 w 125"/>
                <a:gd name="T25" fmla="*/ 98 h 143"/>
                <a:gd name="T26" fmla="*/ 108 w 125"/>
                <a:gd name="T27" fmla="*/ 81 h 143"/>
                <a:gd name="T28" fmla="*/ 104 w 125"/>
                <a:gd name="T29" fmla="*/ 64 h 143"/>
                <a:gd name="T30" fmla="*/ 95 w 125"/>
                <a:gd name="T31" fmla="*/ 49 h 143"/>
                <a:gd name="T32" fmla="*/ 88 w 125"/>
                <a:gd name="T33" fmla="*/ 44 h 143"/>
                <a:gd name="T34" fmla="*/ 80 w 125"/>
                <a:gd name="T35" fmla="*/ 40 h 143"/>
                <a:gd name="T36" fmla="*/ 80 w 125"/>
                <a:gd name="T37" fmla="*/ 20 h 143"/>
                <a:gd name="T38" fmla="*/ 99 w 125"/>
                <a:gd name="T39" fmla="*/ 29 h 143"/>
                <a:gd name="T40" fmla="*/ 113 w 125"/>
                <a:gd name="T41" fmla="*/ 42 h 143"/>
                <a:gd name="T42" fmla="*/ 123 w 125"/>
                <a:gd name="T43" fmla="*/ 60 h 143"/>
                <a:gd name="T44" fmla="*/ 125 w 125"/>
                <a:gd name="T45" fmla="*/ 81 h 143"/>
                <a:gd name="T46" fmla="*/ 123 w 125"/>
                <a:gd name="T47" fmla="*/ 101 h 143"/>
                <a:gd name="T48" fmla="*/ 113 w 125"/>
                <a:gd name="T49" fmla="*/ 118 h 143"/>
                <a:gd name="T50" fmla="*/ 100 w 125"/>
                <a:gd name="T51" fmla="*/ 131 h 143"/>
                <a:gd name="T52" fmla="*/ 83 w 125"/>
                <a:gd name="T53" fmla="*/ 139 h 143"/>
                <a:gd name="T54" fmla="*/ 63 w 125"/>
                <a:gd name="T55" fmla="*/ 143 h 143"/>
                <a:gd name="T56" fmla="*/ 43 w 125"/>
                <a:gd name="T57" fmla="*/ 139 h 143"/>
                <a:gd name="T58" fmla="*/ 26 w 125"/>
                <a:gd name="T59" fmla="*/ 131 h 143"/>
                <a:gd name="T60" fmla="*/ 12 w 125"/>
                <a:gd name="T61" fmla="*/ 118 h 143"/>
                <a:gd name="T62" fmla="*/ 3 w 125"/>
                <a:gd name="T63" fmla="*/ 101 h 143"/>
                <a:gd name="T64" fmla="*/ 0 w 125"/>
                <a:gd name="T65" fmla="*/ 81 h 143"/>
                <a:gd name="T66" fmla="*/ 3 w 125"/>
                <a:gd name="T67" fmla="*/ 60 h 143"/>
                <a:gd name="T68" fmla="*/ 12 w 125"/>
                <a:gd name="T69" fmla="*/ 42 h 143"/>
                <a:gd name="T70" fmla="*/ 27 w 125"/>
                <a:gd name="T71" fmla="*/ 29 h 143"/>
                <a:gd name="T72" fmla="*/ 44 w 125"/>
                <a:gd name="T73" fmla="*/ 20 h 143"/>
                <a:gd name="T74" fmla="*/ 54 w 125"/>
                <a:gd name="T75" fmla="*/ 0 h 143"/>
                <a:gd name="T76" fmla="*/ 72 w 125"/>
                <a:gd name="T77" fmla="*/ 0 h 143"/>
                <a:gd name="T78" fmla="*/ 72 w 125"/>
                <a:gd name="T79" fmla="*/ 72 h 143"/>
                <a:gd name="T80" fmla="*/ 54 w 125"/>
                <a:gd name="T81" fmla="*/ 72 h 143"/>
                <a:gd name="T82" fmla="*/ 54 w 125"/>
                <a:gd name="T8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3">
                  <a:moveTo>
                    <a:pt x="44" y="20"/>
                  </a:moveTo>
                  <a:lnTo>
                    <a:pt x="44" y="40"/>
                  </a:lnTo>
                  <a:lnTo>
                    <a:pt x="38" y="44"/>
                  </a:lnTo>
                  <a:lnTo>
                    <a:pt x="31" y="49"/>
                  </a:lnTo>
                  <a:lnTo>
                    <a:pt x="22" y="64"/>
                  </a:lnTo>
                  <a:lnTo>
                    <a:pt x="18" y="81"/>
                  </a:lnTo>
                  <a:lnTo>
                    <a:pt x="22" y="98"/>
                  </a:lnTo>
                  <a:lnTo>
                    <a:pt x="31" y="112"/>
                  </a:lnTo>
                  <a:lnTo>
                    <a:pt x="46" y="122"/>
                  </a:lnTo>
                  <a:lnTo>
                    <a:pt x="63" y="125"/>
                  </a:lnTo>
                  <a:lnTo>
                    <a:pt x="80" y="122"/>
                  </a:lnTo>
                  <a:lnTo>
                    <a:pt x="95" y="112"/>
                  </a:lnTo>
                  <a:lnTo>
                    <a:pt x="104" y="98"/>
                  </a:lnTo>
                  <a:lnTo>
                    <a:pt x="108" y="81"/>
                  </a:lnTo>
                  <a:lnTo>
                    <a:pt x="104" y="64"/>
                  </a:lnTo>
                  <a:lnTo>
                    <a:pt x="95" y="49"/>
                  </a:lnTo>
                  <a:lnTo>
                    <a:pt x="88" y="44"/>
                  </a:lnTo>
                  <a:lnTo>
                    <a:pt x="80" y="40"/>
                  </a:lnTo>
                  <a:lnTo>
                    <a:pt x="80" y="20"/>
                  </a:lnTo>
                  <a:lnTo>
                    <a:pt x="99" y="29"/>
                  </a:lnTo>
                  <a:lnTo>
                    <a:pt x="113" y="42"/>
                  </a:lnTo>
                  <a:lnTo>
                    <a:pt x="123" y="60"/>
                  </a:lnTo>
                  <a:lnTo>
                    <a:pt x="125" y="81"/>
                  </a:lnTo>
                  <a:lnTo>
                    <a:pt x="123" y="101"/>
                  </a:lnTo>
                  <a:lnTo>
                    <a:pt x="113" y="118"/>
                  </a:lnTo>
                  <a:lnTo>
                    <a:pt x="100" y="131"/>
                  </a:lnTo>
                  <a:lnTo>
                    <a:pt x="83" y="139"/>
                  </a:lnTo>
                  <a:lnTo>
                    <a:pt x="63" y="143"/>
                  </a:lnTo>
                  <a:lnTo>
                    <a:pt x="43" y="139"/>
                  </a:lnTo>
                  <a:lnTo>
                    <a:pt x="26" y="131"/>
                  </a:lnTo>
                  <a:lnTo>
                    <a:pt x="12" y="118"/>
                  </a:lnTo>
                  <a:lnTo>
                    <a:pt x="3" y="101"/>
                  </a:lnTo>
                  <a:lnTo>
                    <a:pt x="0" y="81"/>
                  </a:lnTo>
                  <a:lnTo>
                    <a:pt x="3" y="60"/>
                  </a:lnTo>
                  <a:lnTo>
                    <a:pt x="12" y="42"/>
                  </a:lnTo>
                  <a:lnTo>
                    <a:pt x="27" y="29"/>
                  </a:lnTo>
                  <a:lnTo>
                    <a:pt x="44" y="20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8A7F8E6C-342F-4744-B150-BA69F6B97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5214" y="4686934"/>
              <a:ext cx="102816" cy="174341"/>
            </a:xfrm>
            <a:custGeom>
              <a:avLst/>
              <a:gdLst>
                <a:gd name="T0" fmla="*/ 0 w 69"/>
                <a:gd name="T1" fmla="*/ 0 h 117"/>
                <a:gd name="T2" fmla="*/ 20 w 69"/>
                <a:gd name="T3" fmla="*/ 0 h 117"/>
                <a:gd name="T4" fmla="*/ 20 w 69"/>
                <a:gd name="T5" fmla="*/ 53 h 117"/>
                <a:gd name="T6" fmla="*/ 69 w 69"/>
                <a:gd name="T7" fmla="*/ 4 h 117"/>
                <a:gd name="T8" fmla="*/ 69 w 69"/>
                <a:gd name="T9" fmla="*/ 111 h 117"/>
                <a:gd name="T10" fmla="*/ 20 w 69"/>
                <a:gd name="T11" fmla="*/ 62 h 117"/>
                <a:gd name="T12" fmla="*/ 20 w 69"/>
                <a:gd name="T13" fmla="*/ 117 h 117"/>
                <a:gd name="T14" fmla="*/ 0 w 69"/>
                <a:gd name="T15" fmla="*/ 117 h 117"/>
                <a:gd name="T16" fmla="*/ 0 w 69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17">
                  <a:moveTo>
                    <a:pt x="0" y="0"/>
                  </a:moveTo>
                  <a:lnTo>
                    <a:pt x="20" y="0"/>
                  </a:lnTo>
                  <a:lnTo>
                    <a:pt x="20" y="53"/>
                  </a:lnTo>
                  <a:lnTo>
                    <a:pt x="69" y="4"/>
                  </a:lnTo>
                  <a:lnTo>
                    <a:pt x="69" y="111"/>
                  </a:lnTo>
                  <a:lnTo>
                    <a:pt x="20" y="62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0FCCCD1A-B182-424D-98AA-901BEAAD2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1139" y="4010430"/>
              <a:ext cx="193713" cy="168381"/>
            </a:xfrm>
            <a:custGeom>
              <a:avLst/>
              <a:gdLst>
                <a:gd name="T0" fmla="*/ 41 w 130"/>
                <a:gd name="T1" fmla="*/ 65 h 113"/>
                <a:gd name="T2" fmla="*/ 41 w 130"/>
                <a:gd name="T3" fmla="*/ 105 h 113"/>
                <a:gd name="T4" fmla="*/ 90 w 130"/>
                <a:gd name="T5" fmla="*/ 105 h 113"/>
                <a:gd name="T6" fmla="*/ 90 w 130"/>
                <a:gd name="T7" fmla="*/ 65 h 113"/>
                <a:gd name="T8" fmla="*/ 41 w 130"/>
                <a:gd name="T9" fmla="*/ 65 h 113"/>
                <a:gd name="T10" fmla="*/ 118 w 130"/>
                <a:gd name="T11" fmla="*/ 30 h 113"/>
                <a:gd name="T12" fmla="*/ 116 w 130"/>
                <a:gd name="T13" fmla="*/ 32 h 113"/>
                <a:gd name="T14" fmla="*/ 113 w 130"/>
                <a:gd name="T15" fmla="*/ 33 h 113"/>
                <a:gd name="T16" fmla="*/ 112 w 130"/>
                <a:gd name="T17" fmla="*/ 36 h 113"/>
                <a:gd name="T18" fmla="*/ 113 w 130"/>
                <a:gd name="T19" fmla="*/ 40 h 113"/>
                <a:gd name="T20" fmla="*/ 116 w 130"/>
                <a:gd name="T21" fmla="*/ 41 h 113"/>
                <a:gd name="T22" fmla="*/ 118 w 130"/>
                <a:gd name="T23" fmla="*/ 42 h 113"/>
                <a:gd name="T24" fmla="*/ 121 w 130"/>
                <a:gd name="T25" fmla="*/ 41 h 113"/>
                <a:gd name="T26" fmla="*/ 124 w 130"/>
                <a:gd name="T27" fmla="*/ 40 h 113"/>
                <a:gd name="T28" fmla="*/ 124 w 130"/>
                <a:gd name="T29" fmla="*/ 36 h 113"/>
                <a:gd name="T30" fmla="*/ 124 w 130"/>
                <a:gd name="T31" fmla="*/ 33 h 113"/>
                <a:gd name="T32" fmla="*/ 121 w 130"/>
                <a:gd name="T33" fmla="*/ 32 h 113"/>
                <a:gd name="T34" fmla="*/ 118 w 130"/>
                <a:gd name="T35" fmla="*/ 30 h 113"/>
                <a:gd name="T36" fmla="*/ 9 w 130"/>
                <a:gd name="T37" fmla="*/ 24 h 113"/>
                <a:gd name="T38" fmla="*/ 122 w 130"/>
                <a:gd name="T39" fmla="*/ 24 h 113"/>
                <a:gd name="T40" fmla="*/ 125 w 130"/>
                <a:gd name="T41" fmla="*/ 25 h 113"/>
                <a:gd name="T42" fmla="*/ 128 w 130"/>
                <a:gd name="T43" fmla="*/ 26 h 113"/>
                <a:gd name="T44" fmla="*/ 130 w 130"/>
                <a:gd name="T45" fmla="*/ 29 h 113"/>
                <a:gd name="T46" fmla="*/ 130 w 130"/>
                <a:gd name="T47" fmla="*/ 32 h 113"/>
                <a:gd name="T48" fmla="*/ 130 w 130"/>
                <a:gd name="T49" fmla="*/ 73 h 113"/>
                <a:gd name="T50" fmla="*/ 130 w 130"/>
                <a:gd name="T51" fmla="*/ 76 h 113"/>
                <a:gd name="T52" fmla="*/ 128 w 130"/>
                <a:gd name="T53" fmla="*/ 78 h 113"/>
                <a:gd name="T54" fmla="*/ 125 w 130"/>
                <a:gd name="T55" fmla="*/ 80 h 113"/>
                <a:gd name="T56" fmla="*/ 122 w 130"/>
                <a:gd name="T57" fmla="*/ 81 h 113"/>
                <a:gd name="T58" fmla="*/ 98 w 130"/>
                <a:gd name="T59" fmla="*/ 81 h 113"/>
                <a:gd name="T60" fmla="*/ 98 w 130"/>
                <a:gd name="T61" fmla="*/ 113 h 113"/>
                <a:gd name="T62" fmla="*/ 33 w 130"/>
                <a:gd name="T63" fmla="*/ 113 h 113"/>
                <a:gd name="T64" fmla="*/ 33 w 130"/>
                <a:gd name="T65" fmla="*/ 81 h 113"/>
                <a:gd name="T66" fmla="*/ 9 w 130"/>
                <a:gd name="T67" fmla="*/ 81 h 113"/>
                <a:gd name="T68" fmla="*/ 5 w 130"/>
                <a:gd name="T69" fmla="*/ 80 h 113"/>
                <a:gd name="T70" fmla="*/ 3 w 130"/>
                <a:gd name="T71" fmla="*/ 78 h 113"/>
                <a:gd name="T72" fmla="*/ 1 w 130"/>
                <a:gd name="T73" fmla="*/ 76 h 113"/>
                <a:gd name="T74" fmla="*/ 0 w 130"/>
                <a:gd name="T75" fmla="*/ 73 h 113"/>
                <a:gd name="T76" fmla="*/ 0 w 130"/>
                <a:gd name="T77" fmla="*/ 32 h 113"/>
                <a:gd name="T78" fmla="*/ 1 w 130"/>
                <a:gd name="T79" fmla="*/ 29 h 113"/>
                <a:gd name="T80" fmla="*/ 3 w 130"/>
                <a:gd name="T81" fmla="*/ 26 h 113"/>
                <a:gd name="T82" fmla="*/ 5 w 130"/>
                <a:gd name="T83" fmla="*/ 25 h 113"/>
                <a:gd name="T84" fmla="*/ 9 w 130"/>
                <a:gd name="T85" fmla="*/ 24 h 113"/>
                <a:gd name="T86" fmla="*/ 33 w 130"/>
                <a:gd name="T87" fmla="*/ 0 h 113"/>
                <a:gd name="T88" fmla="*/ 98 w 130"/>
                <a:gd name="T89" fmla="*/ 0 h 113"/>
                <a:gd name="T90" fmla="*/ 98 w 130"/>
                <a:gd name="T91" fmla="*/ 16 h 113"/>
                <a:gd name="T92" fmla="*/ 33 w 130"/>
                <a:gd name="T93" fmla="*/ 16 h 113"/>
                <a:gd name="T94" fmla="*/ 33 w 130"/>
                <a:gd name="T9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" h="113">
                  <a:moveTo>
                    <a:pt x="41" y="65"/>
                  </a:moveTo>
                  <a:lnTo>
                    <a:pt x="41" y="105"/>
                  </a:lnTo>
                  <a:lnTo>
                    <a:pt x="90" y="105"/>
                  </a:lnTo>
                  <a:lnTo>
                    <a:pt x="90" y="65"/>
                  </a:lnTo>
                  <a:lnTo>
                    <a:pt x="41" y="65"/>
                  </a:lnTo>
                  <a:close/>
                  <a:moveTo>
                    <a:pt x="118" y="30"/>
                  </a:moveTo>
                  <a:lnTo>
                    <a:pt x="116" y="32"/>
                  </a:lnTo>
                  <a:lnTo>
                    <a:pt x="113" y="33"/>
                  </a:lnTo>
                  <a:lnTo>
                    <a:pt x="112" y="36"/>
                  </a:lnTo>
                  <a:lnTo>
                    <a:pt x="113" y="40"/>
                  </a:lnTo>
                  <a:lnTo>
                    <a:pt x="116" y="41"/>
                  </a:lnTo>
                  <a:lnTo>
                    <a:pt x="118" y="42"/>
                  </a:lnTo>
                  <a:lnTo>
                    <a:pt x="121" y="41"/>
                  </a:lnTo>
                  <a:lnTo>
                    <a:pt x="124" y="40"/>
                  </a:lnTo>
                  <a:lnTo>
                    <a:pt x="124" y="36"/>
                  </a:lnTo>
                  <a:lnTo>
                    <a:pt x="124" y="33"/>
                  </a:lnTo>
                  <a:lnTo>
                    <a:pt x="121" y="32"/>
                  </a:lnTo>
                  <a:lnTo>
                    <a:pt x="118" y="30"/>
                  </a:lnTo>
                  <a:close/>
                  <a:moveTo>
                    <a:pt x="9" y="24"/>
                  </a:moveTo>
                  <a:lnTo>
                    <a:pt x="122" y="24"/>
                  </a:lnTo>
                  <a:lnTo>
                    <a:pt x="125" y="25"/>
                  </a:lnTo>
                  <a:lnTo>
                    <a:pt x="128" y="26"/>
                  </a:lnTo>
                  <a:lnTo>
                    <a:pt x="130" y="29"/>
                  </a:lnTo>
                  <a:lnTo>
                    <a:pt x="130" y="32"/>
                  </a:lnTo>
                  <a:lnTo>
                    <a:pt x="130" y="73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5" y="80"/>
                  </a:lnTo>
                  <a:lnTo>
                    <a:pt x="122" y="81"/>
                  </a:lnTo>
                  <a:lnTo>
                    <a:pt x="98" y="81"/>
                  </a:lnTo>
                  <a:lnTo>
                    <a:pt x="98" y="113"/>
                  </a:lnTo>
                  <a:lnTo>
                    <a:pt x="33" y="113"/>
                  </a:lnTo>
                  <a:lnTo>
                    <a:pt x="33" y="81"/>
                  </a:lnTo>
                  <a:lnTo>
                    <a:pt x="9" y="81"/>
                  </a:lnTo>
                  <a:lnTo>
                    <a:pt x="5" y="80"/>
                  </a:lnTo>
                  <a:lnTo>
                    <a:pt x="3" y="78"/>
                  </a:lnTo>
                  <a:lnTo>
                    <a:pt x="1" y="76"/>
                  </a:lnTo>
                  <a:lnTo>
                    <a:pt x="0" y="73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6"/>
                  </a:lnTo>
                  <a:lnTo>
                    <a:pt x="5" y="25"/>
                  </a:lnTo>
                  <a:lnTo>
                    <a:pt x="9" y="24"/>
                  </a:lnTo>
                  <a:close/>
                  <a:moveTo>
                    <a:pt x="33" y="0"/>
                  </a:moveTo>
                  <a:lnTo>
                    <a:pt x="98" y="0"/>
                  </a:lnTo>
                  <a:lnTo>
                    <a:pt x="98" y="16"/>
                  </a:lnTo>
                  <a:lnTo>
                    <a:pt x="33" y="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Freeform 96">
              <a:extLst>
                <a:ext uri="{FF2B5EF4-FFF2-40B4-BE49-F238E27FC236}">
                  <a16:creationId xmlns:a16="http://schemas.microsoft.com/office/drawing/2014/main" id="{C91E1658-1FF2-4130-84C0-D52EB5559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570" y="4214573"/>
              <a:ext cx="163910" cy="175831"/>
            </a:xfrm>
            <a:custGeom>
              <a:avLst/>
              <a:gdLst>
                <a:gd name="T0" fmla="*/ 81 w 110"/>
                <a:gd name="T1" fmla="*/ 82 h 118"/>
                <a:gd name="T2" fmla="*/ 29 w 110"/>
                <a:gd name="T3" fmla="*/ 89 h 118"/>
                <a:gd name="T4" fmla="*/ 29 w 110"/>
                <a:gd name="T5" fmla="*/ 66 h 118"/>
                <a:gd name="T6" fmla="*/ 81 w 110"/>
                <a:gd name="T7" fmla="*/ 74 h 118"/>
                <a:gd name="T8" fmla="*/ 29 w 110"/>
                <a:gd name="T9" fmla="*/ 66 h 118"/>
                <a:gd name="T10" fmla="*/ 54 w 110"/>
                <a:gd name="T11" fmla="*/ 45 h 118"/>
                <a:gd name="T12" fmla="*/ 62 w 110"/>
                <a:gd name="T13" fmla="*/ 47 h 118"/>
                <a:gd name="T14" fmla="*/ 66 w 110"/>
                <a:gd name="T15" fmla="*/ 52 h 118"/>
                <a:gd name="T16" fmla="*/ 29 w 110"/>
                <a:gd name="T17" fmla="*/ 60 h 118"/>
                <a:gd name="T18" fmla="*/ 30 w 110"/>
                <a:gd name="T19" fmla="*/ 49 h 118"/>
                <a:gd name="T20" fmla="*/ 36 w 110"/>
                <a:gd name="T21" fmla="*/ 45 h 118"/>
                <a:gd name="T22" fmla="*/ 48 w 110"/>
                <a:gd name="T23" fmla="*/ 23 h 118"/>
                <a:gd name="T24" fmla="*/ 56 w 110"/>
                <a:gd name="T25" fmla="*/ 25 h 118"/>
                <a:gd name="T26" fmla="*/ 58 w 110"/>
                <a:gd name="T27" fmla="*/ 33 h 118"/>
                <a:gd name="T28" fmla="*/ 56 w 110"/>
                <a:gd name="T29" fmla="*/ 41 h 118"/>
                <a:gd name="T30" fmla="*/ 48 w 110"/>
                <a:gd name="T31" fmla="*/ 45 h 118"/>
                <a:gd name="T32" fmla="*/ 40 w 110"/>
                <a:gd name="T33" fmla="*/ 41 h 118"/>
                <a:gd name="T34" fmla="*/ 36 w 110"/>
                <a:gd name="T35" fmla="*/ 33 h 118"/>
                <a:gd name="T36" fmla="*/ 40 w 110"/>
                <a:gd name="T37" fmla="*/ 25 h 118"/>
                <a:gd name="T38" fmla="*/ 48 w 110"/>
                <a:gd name="T39" fmla="*/ 23 h 118"/>
                <a:gd name="T40" fmla="*/ 14 w 110"/>
                <a:gd name="T41" fmla="*/ 104 h 118"/>
                <a:gd name="T42" fmla="*/ 95 w 110"/>
                <a:gd name="T43" fmla="*/ 15 h 118"/>
                <a:gd name="T44" fmla="*/ 10 w 110"/>
                <a:gd name="T45" fmla="*/ 0 h 118"/>
                <a:gd name="T46" fmla="*/ 103 w 110"/>
                <a:gd name="T47" fmla="*/ 1 h 118"/>
                <a:gd name="T48" fmla="*/ 110 w 110"/>
                <a:gd name="T49" fmla="*/ 7 h 118"/>
                <a:gd name="T50" fmla="*/ 110 w 110"/>
                <a:gd name="T51" fmla="*/ 108 h 118"/>
                <a:gd name="T52" fmla="*/ 107 w 110"/>
                <a:gd name="T53" fmla="*/ 116 h 118"/>
                <a:gd name="T54" fmla="*/ 99 w 110"/>
                <a:gd name="T55" fmla="*/ 118 h 118"/>
                <a:gd name="T56" fmla="*/ 6 w 110"/>
                <a:gd name="T57" fmla="*/ 118 h 118"/>
                <a:gd name="T58" fmla="*/ 0 w 110"/>
                <a:gd name="T59" fmla="*/ 112 h 118"/>
                <a:gd name="T60" fmla="*/ 0 w 110"/>
                <a:gd name="T61" fmla="*/ 12 h 118"/>
                <a:gd name="T62" fmla="*/ 2 w 110"/>
                <a:gd name="T63" fmla="*/ 4 h 118"/>
                <a:gd name="T64" fmla="*/ 10 w 110"/>
                <a:gd name="T6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18">
                  <a:moveTo>
                    <a:pt x="29" y="82"/>
                  </a:moveTo>
                  <a:lnTo>
                    <a:pt x="81" y="82"/>
                  </a:lnTo>
                  <a:lnTo>
                    <a:pt x="81" y="89"/>
                  </a:lnTo>
                  <a:lnTo>
                    <a:pt x="29" y="89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81" y="66"/>
                  </a:lnTo>
                  <a:lnTo>
                    <a:pt x="81" y="74"/>
                  </a:lnTo>
                  <a:lnTo>
                    <a:pt x="29" y="74"/>
                  </a:lnTo>
                  <a:lnTo>
                    <a:pt x="29" y="66"/>
                  </a:lnTo>
                  <a:close/>
                  <a:moveTo>
                    <a:pt x="40" y="45"/>
                  </a:moveTo>
                  <a:lnTo>
                    <a:pt x="54" y="45"/>
                  </a:lnTo>
                  <a:lnTo>
                    <a:pt x="60" y="45"/>
                  </a:lnTo>
                  <a:lnTo>
                    <a:pt x="62" y="47"/>
                  </a:lnTo>
                  <a:lnTo>
                    <a:pt x="65" y="49"/>
                  </a:lnTo>
                  <a:lnTo>
                    <a:pt x="66" y="52"/>
                  </a:lnTo>
                  <a:lnTo>
                    <a:pt x="66" y="60"/>
                  </a:lnTo>
                  <a:lnTo>
                    <a:pt x="29" y="60"/>
                  </a:lnTo>
                  <a:lnTo>
                    <a:pt x="29" y="52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6" y="45"/>
                  </a:lnTo>
                  <a:lnTo>
                    <a:pt x="40" y="45"/>
                  </a:lnTo>
                  <a:close/>
                  <a:moveTo>
                    <a:pt x="48" y="23"/>
                  </a:moveTo>
                  <a:lnTo>
                    <a:pt x="52" y="24"/>
                  </a:lnTo>
                  <a:lnTo>
                    <a:pt x="56" y="25"/>
                  </a:lnTo>
                  <a:lnTo>
                    <a:pt x="57" y="29"/>
                  </a:lnTo>
                  <a:lnTo>
                    <a:pt x="58" y="33"/>
                  </a:lnTo>
                  <a:lnTo>
                    <a:pt x="57" y="39"/>
                  </a:lnTo>
                  <a:lnTo>
                    <a:pt x="56" y="41"/>
                  </a:lnTo>
                  <a:lnTo>
                    <a:pt x="52" y="44"/>
                  </a:lnTo>
                  <a:lnTo>
                    <a:pt x="48" y="45"/>
                  </a:lnTo>
                  <a:lnTo>
                    <a:pt x="44" y="44"/>
                  </a:lnTo>
                  <a:lnTo>
                    <a:pt x="40" y="41"/>
                  </a:lnTo>
                  <a:lnTo>
                    <a:pt x="37" y="39"/>
                  </a:lnTo>
                  <a:lnTo>
                    <a:pt x="36" y="33"/>
                  </a:lnTo>
                  <a:lnTo>
                    <a:pt x="37" y="29"/>
                  </a:lnTo>
                  <a:lnTo>
                    <a:pt x="40" y="25"/>
                  </a:lnTo>
                  <a:lnTo>
                    <a:pt x="44" y="24"/>
                  </a:lnTo>
                  <a:lnTo>
                    <a:pt x="48" y="23"/>
                  </a:lnTo>
                  <a:close/>
                  <a:moveTo>
                    <a:pt x="14" y="15"/>
                  </a:moveTo>
                  <a:lnTo>
                    <a:pt x="14" y="104"/>
                  </a:lnTo>
                  <a:lnTo>
                    <a:pt x="95" y="104"/>
                  </a:lnTo>
                  <a:lnTo>
                    <a:pt x="95" y="15"/>
                  </a:lnTo>
                  <a:lnTo>
                    <a:pt x="14" y="15"/>
                  </a:lnTo>
                  <a:close/>
                  <a:moveTo>
                    <a:pt x="10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7" y="4"/>
                  </a:lnTo>
                  <a:lnTo>
                    <a:pt x="110" y="7"/>
                  </a:lnTo>
                  <a:lnTo>
                    <a:pt x="110" y="12"/>
                  </a:lnTo>
                  <a:lnTo>
                    <a:pt x="110" y="108"/>
                  </a:lnTo>
                  <a:lnTo>
                    <a:pt x="110" y="112"/>
                  </a:lnTo>
                  <a:lnTo>
                    <a:pt x="107" y="116"/>
                  </a:lnTo>
                  <a:lnTo>
                    <a:pt x="103" y="118"/>
                  </a:lnTo>
                  <a:lnTo>
                    <a:pt x="99" y="118"/>
                  </a:lnTo>
                  <a:lnTo>
                    <a:pt x="10" y="118"/>
                  </a:lnTo>
                  <a:lnTo>
                    <a:pt x="6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8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" y="4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Freeform 97">
              <a:extLst>
                <a:ext uri="{FF2B5EF4-FFF2-40B4-BE49-F238E27FC236}">
                  <a16:creationId xmlns:a16="http://schemas.microsoft.com/office/drawing/2014/main" id="{196F4F75-798D-4793-AEC8-72D14B1DF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3599164"/>
              <a:ext cx="171360" cy="171360"/>
            </a:xfrm>
            <a:custGeom>
              <a:avLst/>
              <a:gdLst>
                <a:gd name="T0" fmla="*/ 68 w 115"/>
                <a:gd name="T1" fmla="*/ 28 h 115"/>
                <a:gd name="T2" fmla="*/ 43 w 115"/>
                <a:gd name="T3" fmla="*/ 54 h 115"/>
                <a:gd name="T4" fmla="*/ 51 w 115"/>
                <a:gd name="T5" fmla="*/ 62 h 115"/>
                <a:gd name="T6" fmla="*/ 75 w 115"/>
                <a:gd name="T7" fmla="*/ 36 h 115"/>
                <a:gd name="T8" fmla="*/ 68 w 115"/>
                <a:gd name="T9" fmla="*/ 28 h 115"/>
                <a:gd name="T10" fmla="*/ 61 w 115"/>
                <a:gd name="T11" fmla="*/ 0 h 115"/>
                <a:gd name="T12" fmla="*/ 115 w 115"/>
                <a:gd name="T13" fmla="*/ 54 h 115"/>
                <a:gd name="T14" fmla="*/ 104 w 115"/>
                <a:gd name="T15" fmla="*/ 64 h 115"/>
                <a:gd name="T16" fmla="*/ 93 w 115"/>
                <a:gd name="T17" fmla="*/ 54 h 115"/>
                <a:gd name="T18" fmla="*/ 64 w 115"/>
                <a:gd name="T19" fmla="*/ 79 h 115"/>
                <a:gd name="T20" fmla="*/ 64 w 115"/>
                <a:gd name="T21" fmla="*/ 104 h 115"/>
                <a:gd name="T22" fmla="*/ 45 w 115"/>
                <a:gd name="T23" fmla="*/ 84 h 115"/>
                <a:gd name="T24" fmla="*/ 4 w 115"/>
                <a:gd name="T25" fmla="*/ 115 h 115"/>
                <a:gd name="T26" fmla="*/ 0 w 115"/>
                <a:gd name="T27" fmla="*/ 115 h 115"/>
                <a:gd name="T28" fmla="*/ 0 w 115"/>
                <a:gd name="T29" fmla="*/ 111 h 115"/>
                <a:gd name="T30" fmla="*/ 31 w 115"/>
                <a:gd name="T31" fmla="*/ 70 h 115"/>
                <a:gd name="T32" fmla="*/ 11 w 115"/>
                <a:gd name="T33" fmla="*/ 51 h 115"/>
                <a:gd name="T34" fmla="*/ 36 w 115"/>
                <a:gd name="T35" fmla="*/ 51 h 115"/>
                <a:gd name="T36" fmla="*/ 61 w 115"/>
                <a:gd name="T37" fmla="*/ 22 h 115"/>
                <a:gd name="T38" fmla="*/ 51 w 115"/>
                <a:gd name="T39" fmla="*/ 11 h 115"/>
                <a:gd name="T40" fmla="*/ 61 w 115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5">
                  <a:moveTo>
                    <a:pt x="68" y="28"/>
                  </a:moveTo>
                  <a:lnTo>
                    <a:pt x="43" y="54"/>
                  </a:lnTo>
                  <a:lnTo>
                    <a:pt x="51" y="62"/>
                  </a:lnTo>
                  <a:lnTo>
                    <a:pt x="75" y="36"/>
                  </a:lnTo>
                  <a:lnTo>
                    <a:pt x="68" y="28"/>
                  </a:lnTo>
                  <a:close/>
                  <a:moveTo>
                    <a:pt x="61" y="0"/>
                  </a:moveTo>
                  <a:lnTo>
                    <a:pt x="115" y="54"/>
                  </a:lnTo>
                  <a:lnTo>
                    <a:pt x="104" y="64"/>
                  </a:lnTo>
                  <a:lnTo>
                    <a:pt x="93" y="54"/>
                  </a:lnTo>
                  <a:lnTo>
                    <a:pt x="64" y="79"/>
                  </a:lnTo>
                  <a:lnTo>
                    <a:pt x="64" y="104"/>
                  </a:lnTo>
                  <a:lnTo>
                    <a:pt x="45" y="84"/>
                  </a:lnTo>
                  <a:lnTo>
                    <a:pt x="4" y="115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31" y="70"/>
                  </a:lnTo>
                  <a:lnTo>
                    <a:pt x="11" y="51"/>
                  </a:lnTo>
                  <a:lnTo>
                    <a:pt x="36" y="51"/>
                  </a:lnTo>
                  <a:lnTo>
                    <a:pt x="61" y="22"/>
                  </a:lnTo>
                  <a:lnTo>
                    <a:pt x="51" y="1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" name="Freeform 98">
              <a:extLst>
                <a:ext uri="{FF2B5EF4-FFF2-40B4-BE49-F238E27FC236}">
                  <a16:creationId xmlns:a16="http://schemas.microsoft.com/office/drawing/2014/main" id="{1B505CD4-6E5A-4659-9578-58FDFC136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4584" y="3128294"/>
              <a:ext cx="168381" cy="114737"/>
            </a:xfrm>
            <a:custGeom>
              <a:avLst/>
              <a:gdLst>
                <a:gd name="T0" fmla="*/ 113 w 113"/>
                <a:gd name="T1" fmla="*/ 0 h 77"/>
                <a:gd name="T2" fmla="*/ 113 w 113"/>
                <a:gd name="T3" fmla="*/ 14 h 77"/>
                <a:gd name="T4" fmla="*/ 98 w 113"/>
                <a:gd name="T5" fmla="*/ 17 h 77"/>
                <a:gd name="T6" fmla="*/ 88 w 113"/>
                <a:gd name="T7" fmla="*/ 24 h 77"/>
                <a:gd name="T8" fmla="*/ 84 w 113"/>
                <a:gd name="T9" fmla="*/ 29 h 77"/>
                <a:gd name="T10" fmla="*/ 88 w 113"/>
                <a:gd name="T11" fmla="*/ 28 h 77"/>
                <a:gd name="T12" fmla="*/ 101 w 113"/>
                <a:gd name="T13" fmla="*/ 32 h 77"/>
                <a:gd name="T14" fmla="*/ 109 w 113"/>
                <a:gd name="T15" fmla="*/ 40 h 77"/>
                <a:gd name="T16" fmla="*/ 113 w 113"/>
                <a:gd name="T17" fmla="*/ 53 h 77"/>
                <a:gd name="T18" fmla="*/ 109 w 113"/>
                <a:gd name="T19" fmla="*/ 65 h 77"/>
                <a:gd name="T20" fmla="*/ 101 w 113"/>
                <a:gd name="T21" fmla="*/ 74 h 77"/>
                <a:gd name="T22" fmla="*/ 88 w 113"/>
                <a:gd name="T23" fmla="*/ 77 h 77"/>
                <a:gd name="T24" fmla="*/ 76 w 113"/>
                <a:gd name="T25" fmla="*/ 74 h 77"/>
                <a:gd name="T26" fmla="*/ 66 w 113"/>
                <a:gd name="T27" fmla="*/ 65 h 77"/>
                <a:gd name="T28" fmla="*/ 64 w 113"/>
                <a:gd name="T29" fmla="*/ 53 h 77"/>
                <a:gd name="T30" fmla="*/ 64 w 113"/>
                <a:gd name="T31" fmla="*/ 49 h 77"/>
                <a:gd name="T32" fmla="*/ 66 w 113"/>
                <a:gd name="T33" fmla="*/ 30 h 77"/>
                <a:gd name="T34" fmla="*/ 77 w 113"/>
                <a:gd name="T35" fmla="*/ 14 h 77"/>
                <a:gd name="T36" fmla="*/ 93 w 113"/>
                <a:gd name="T37" fmla="*/ 4 h 77"/>
                <a:gd name="T38" fmla="*/ 113 w 113"/>
                <a:gd name="T39" fmla="*/ 0 h 77"/>
                <a:gd name="T40" fmla="*/ 49 w 113"/>
                <a:gd name="T41" fmla="*/ 0 h 77"/>
                <a:gd name="T42" fmla="*/ 49 w 113"/>
                <a:gd name="T43" fmla="*/ 14 h 77"/>
                <a:gd name="T44" fmla="*/ 36 w 113"/>
                <a:gd name="T45" fmla="*/ 17 h 77"/>
                <a:gd name="T46" fmla="*/ 24 w 113"/>
                <a:gd name="T47" fmla="*/ 24 h 77"/>
                <a:gd name="T48" fmla="*/ 21 w 113"/>
                <a:gd name="T49" fmla="*/ 29 h 77"/>
                <a:gd name="T50" fmla="*/ 24 w 113"/>
                <a:gd name="T51" fmla="*/ 28 h 77"/>
                <a:gd name="T52" fmla="*/ 37 w 113"/>
                <a:gd name="T53" fmla="*/ 32 h 77"/>
                <a:gd name="T54" fmla="*/ 45 w 113"/>
                <a:gd name="T55" fmla="*/ 40 h 77"/>
                <a:gd name="T56" fmla="*/ 49 w 113"/>
                <a:gd name="T57" fmla="*/ 53 h 77"/>
                <a:gd name="T58" fmla="*/ 45 w 113"/>
                <a:gd name="T59" fmla="*/ 65 h 77"/>
                <a:gd name="T60" fmla="*/ 37 w 113"/>
                <a:gd name="T61" fmla="*/ 74 h 77"/>
                <a:gd name="T62" fmla="*/ 24 w 113"/>
                <a:gd name="T63" fmla="*/ 77 h 77"/>
                <a:gd name="T64" fmla="*/ 12 w 113"/>
                <a:gd name="T65" fmla="*/ 74 h 77"/>
                <a:gd name="T66" fmla="*/ 3 w 113"/>
                <a:gd name="T67" fmla="*/ 65 h 77"/>
                <a:gd name="T68" fmla="*/ 0 w 113"/>
                <a:gd name="T69" fmla="*/ 53 h 77"/>
                <a:gd name="T70" fmla="*/ 0 w 113"/>
                <a:gd name="T71" fmla="*/ 49 h 77"/>
                <a:gd name="T72" fmla="*/ 4 w 113"/>
                <a:gd name="T73" fmla="*/ 30 h 77"/>
                <a:gd name="T74" fmla="*/ 15 w 113"/>
                <a:gd name="T75" fmla="*/ 14 h 77"/>
                <a:gd name="T76" fmla="*/ 30 w 113"/>
                <a:gd name="T77" fmla="*/ 4 h 77"/>
                <a:gd name="T78" fmla="*/ 49 w 113"/>
                <a:gd name="T7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77">
                  <a:moveTo>
                    <a:pt x="113" y="0"/>
                  </a:moveTo>
                  <a:lnTo>
                    <a:pt x="113" y="14"/>
                  </a:lnTo>
                  <a:lnTo>
                    <a:pt x="98" y="17"/>
                  </a:lnTo>
                  <a:lnTo>
                    <a:pt x="88" y="24"/>
                  </a:lnTo>
                  <a:lnTo>
                    <a:pt x="84" y="29"/>
                  </a:lnTo>
                  <a:lnTo>
                    <a:pt x="88" y="28"/>
                  </a:lnTo>
                  <a:lnTo>
                    <a:pt x="101" y="32"/>
                  </a:lnTo>
                  <a:lnTo>
                    <a:pt x="109" y="40"/>
                  </a:lnTo>
                  <a:lnTo>
                    <a:pt x="113" y="53"/>
                  </a:lnTo>
                  <a:lnTo>
                    <a:pt x="109" y="65"/>
                  </a:lnTo>
                  <a:lnTo>
                    <a:pt x="101" y="74"/>
                  </a:lnTo>
                  <a:lnTo>
                    <a:pt x="88" y="77"/>
                  </a:lnTo>
                  <a:lnTo>
                    <a:pt x="76" y="74"/>
                  </a:lnTo>
                  <a:lnTo>
                    <a:pt x="66" y="65"/>
                  </a:lnTo>
                  <a:lnTo>
                    <a:pt x="64" y="53"/>
                  </a:lnTo>
                  <a:lnTo>
                    <a:pt x="64" y="49"/>
                  </a:lnTo>
                  <a:lnTo>
                    <a:pt x="66" y="30"/>
                  </a:lnTo>
                  <a:lnTo>
                    <a:pt x="77" y="14"/>
                  </a:lnTo>
                  <a:lnTo>
                    <a:pt x="93" y="4"/>
                  </a:lnTo>
                  <a:lnTo>
                    <a:pt x="113" y="0"/>
                  </a:lnTo>
                  <a:close/>
                  <a:moveTo>
                    <a:pt x="49" y="0"/>
                  </a:moveTo>
                  <a:lnTo>
                    <a:pt x="49" y="14"/>
                  </a:lnTo>
                  <a:lnTo>
                    <a:pt x="36" y="17"/>
                  </a:lnTo>
                  <a:lnTo>
                    <a:pt x="24" y="24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37" y="32"/>
                  </a:lnTo>
                  <a:lnTo>
                    <a:pt x="45" y="40"/>
                  </a:lnTo>
                  <a:lnTo>
                    <a:pt x="49" y="53"/>
                  </a:lnTo>
                  <a:lnTo>
                    <a:pt x="45" y="65"/>
                  </a:lnTo>
                  <a:lnTo>
                    <a:pt x="37" y="74"/>
                  </a:lnTo>
                  <a:lnTo>
                    <a:pt x="24" y="77"/>
                  </a:lnTo>
                  <a:lnTo>
                    <a:pt x="12" y="74"/>
                  </a:lnTo>
                  <a:lnTo>
                    <a:pt x="3" y="65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" name="Freeform 99">
              <a:extLst>
                <a:ext uri="{FF2B5EF4-FFF2-40B4-BE49-F238E27FC236}">
                  <a16:creationId xmlns:a16="http://schemas.microsoft.com/office/drawing/2014/main" id="{2B221443-01BB-4034-9727-0AC509D0F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3415883"/>
              <a:ext cx="232455" cy="247356"/>
            </a:xfrm>
            <a:custGeom>
              <a:avLst/>
              <a:gdLst>
                <a:gd name="T0" fmla="*/ 101 w 156"/>
                <a:gd name="T1" fmla="*/ 0 h 166"/>
                <a:gd name="T2" fmla="*/ 156 w 156"/>
                <a:gd name="T3" fmla="*/ 75 h 166"/>
                <a:gd name="T4" fmla="*/ 80 w 156"/>
                <a:gd name="T5" fmla="*/ 130 h 166"/>
                <a:gd name="T6" fmla="*/ 86 w 156"/>
                <a:gd name="T7" fmla="*/ 87 h 166"/>
                <a:gd name="T8" fmla="*/ 64 w 156"/>
                <a:gd name="T9" fmla="*/ 85 h 166"/>
                <a:gd name="T10" fmla="*/ 46 w 156"/>
                <a:gd name="T11" fmla="*/ 87 h 166"/>
                <a:gd name="T12" fmla="*/ 32 w 156"/>
                <a:gd name="T13" fmla="*/ 93 h 166"/>
                <a:gd name="T14" fmla="*/ 23 w 156"/>
                <a:gd name="T15" fmla="*/ 101 h 166"/>
                <a:gd name="T16" fmla="*/ 16 w 156"/>
                <a:gd name="T17" fmla="*/ 113 h 166"/>
                <a:gd name="T18" fmla="*/ 13 w 156"/>
                <a:gd name="T19" fmla="*/ 125 h 166"/>
                <a:gd name="T20" fmla="*/ 13 w 156"/>
                <a:gd name="T21" fmla="*/ 138 h 166"/>
                <a:gd name="T22" fmla="*/ 16 w 156"/>
                <a:gd name="T23" fmla="*/ 153 h 166"/>
                <a:gd name="T24" fmla="*/ 19 w 156"/>
                <a:gd name="T25" fmla="*/ 166 h 166"/>
                <a:gd name="T26" fmla="*/ 9 w 156"/>
                <a:gd name="T27" fmla="*/ 147 h 166"/>
                <a:gd name="T28" fmla="*/ 3 w 156"/>
                <a:gd name="T29" fmla="*/ 129 h 166"/>
                <a:gd name="T30" fmla="*/ 0 w 156"/>
                <a:gd name="T31" fmla="*/ 109 h 166"/>
                <a:gd name="T32" fmla="*/ 3 w 156"/>
                <a:gd name="T33" fmla="*/ 91 h 166"/>
                <a:gd name="T34" fmla="*/ 8 w 156"/>
                <a:gd name="T35" fmla="*/ 75 h 166"/>
                <a:gd name="T36" fmla="*/ 17 w 156"/>
                <a:gd name="T37" fmla="*/ 61 h 166"/>
                <a:gd name="T38" fmla="*/ 31 w 156"/>
                <a:gd name="T39" fmla="*/ 50 h 166"/>
                <a:gd name="T40" fmla="*/ 48 w 156"/>
                <a:gd name="T41" fmla="*/ 42 h 166"/>
                <a:gd name="T42" fmla="*/ 69 w 156"/>
                <a:gd name="T43" fmla="*/ 40 h 166"/>
                <a:gd name="T44" fmla="*/ 94 w 156"/>
                <a:gd name="T45" fmla="*/ 41 h 166"/>
                <a:gd name="T46" fmla="*/ 101 w 156"/>
                <a:gd name="T4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66">
                  <a:moveTo>
                    <a:pt x="101" y="0"/>
                  </a:moveTo>
                  <a:lnTo>
                    <a:pt x="156" y="75"/>
                  </a:lnTo>
                  <a:lnTo>
                    <a:pt x="80" y="130"/>
                  </a:lnTo>
                  <a:lnTo>
                    <a:pt x="86" y="87"/>
                  </a:lnTo>
                  <a:lnTo>
                    <a:pt x="64" y="85"/>
                  </a:lnTo>
                  <a:lnTo>
                    <a:pt x="46" y="87"/>
                  </a:lnTo>
                  <a:lnTo>
                    <a:pt x="32" y="93"/>
                  </a:lnTo>
                  <a:lnTo>
                    <a:pt x="23" y="101"/>
                  </a:lnTo>
                  <a:lnTo>
                    <a:pt x="16" y="113"/>
                  </a:lnTo>
                  <a:lnTo>
                    <a:pt x="13" y="125"/>
                  </a:lnTo>
                  <a:lnTo>
                    <a:pt x="13" y="138"/>
                  </a:lnTo>
                  <a:lnTo>
                    <a:pt x="16" y="153"/>
                  </a:lnTo>
                  <a:lnTo>
                    <a:pt x="19" y="166"/>
                  </a:lnTo>
                  <a:lnTo>
                    <a:pt x="9" y="147"/>
                  </a:lnTo>
                  <a:lnTo>
                    <a:pt x="3" y="129"/>
                  </a:lnTo>
                  <a:lnTo>
                    <a:pt x="0" y="109"/>
                  </a:lnTo>
                  <a:lnTo>
                    <a:pt x="3" y="91"/>
                  </a:lnTo>
                  <a:lnTo>
                    <a:pt x="8" y="75"/>
                  </a:lnTo>
                  <a:lnTo>
                    <a:pt x="17" y="61"/>
                  </a:lnTo>
                  <a:lnTo>
                    <a:pt x="31" y="50"/>
                  </a:lnTo>
                  <a:lnTo>
                    <a:pt x="48" y="42"/>
                  </a:lnTo>
                  <a:lnTo>
                    <a:pt x="69" y="40"/>
                  </a:lnTo>
                  <a:lnTo>
                    <a:pt x="94" y="4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Freeform 100">
              <a:extLst>
                <a:ext uri="{FF2B5EF4-FFF2-40B4-BE49-F238E27FC236}">
                  <a16:creationId xmlns:a16="http://schemas.microsoft.com/office/drawing/2014/main" id="{DDF0AD69-09BC-416E-A945-5FD0321B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995" y="3257932"/>
              <a:ext cx="166891" cy="172851"/>
            </a:xfrm>
            <a:custGeom>
              <a:avLst/>
              <a:gdLst>
                <a:gd name="T0" fmla="*/ 0 w 112"/>
                <a:gd name="T1" fmla="*/ 0 h 116"/>
                <a:gd name="T2" fmla="*/ 53 w 112"/>
                <a:gd name="T3" fmla="*/ 54 h 116"/>
                <a:gd name="T4" fmla="*/ 53 w 112"/>
                <a:gd name="T5" fmla="*/ 0 h 116"/>
                <a:gd name="T6" fmla="*/ 112 w 112"/>
                <a:gd name="T7" fmla="*/ 59 h 116"/>
                <a:gd name="T8" fmla="*/ 53 w 112"/>
                <a:gd name="T9" fmla="*/ 116 h 116"/>
                <a:gd name="T10" fmla="*/ 53 w 112"/>
                <a:gd name="T11" fmla="*/ 64 h 116"/>
                <a:gd name="T12" fmla="*/ 0 w 112"/>
                <a:gd name="T13" fmla="*/ 116 h 116"/>
                <a:gd name="T14" fmla="*/ 0 w 112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6">
                  <a:moveTo>
                    <a:pt x="0" y="0"/>
                  </a:moveTo>
                  <a:lnTo>
                    <a:pt x="53" y="54"/>
                  </a:lnTo>
                  <a:lnTo>
                    <a:pt x="53" y="0"/>
                  </a:lnTo>
                  <a:lnTo>
                    <a:pt x="112" y="59"/>
                  </a:lnTo>
                  <a:lnTo>
                    <a:pt x="53" y="116"/>
                  </a:lnTo>
                  <a:lnTo>
                    <a:pt x="53" y="64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FEB8AB8C-2E1B-4B5E-96D7-B28606BA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105" y="4438088"/>
              <a:ext cx="207124" cy="207124"/>
            </a:xfrm>
            <a:custGeom>
              <a:avLst/>
              <a:gdLst>
                <a:gd name="T0" fmla="*/ 70 w 139"/>
                <a:gd name="T1" fmla="*/ 0 h 139"/>
                <a:gd name="T2" fmla="*/ 88 w 139"/>
                <a:gd name="T3" fmla="*/ 3 h 139"/>
                <a:gd name="T4" fmla="*/ 104 w 139"/>
                <a:gd name="T5" fmla="*/ 10 h 139"/>
                <a:gd name="T6" fmla="*/ 119 w 139"/>
                <a:gd name="T7" fmla="*/ 20 h 139"/>
                <a:gd name="T8" fmla="*/ 139 w 139"/>
                <a:gd name="T9" fmla="*/ 0 h 139"/>
                <a:gd name="T10" fmla="*/ 139 w 139"/>
                <a:gd name="T11" fmla="*/ 52 h 139"/>
                <a:gd name="T12" fmla="*/ 87 w 139"/>
                <a:gd name="T13" fmla="*/ 52 h 139"/>
                <a:gd name="T14" fmla="*/ 107 w 139"/>
                <a:gd name="T15" fmla="*/ 32 h 139"/>
                <a:gd name="T16" fmla="*/ 96 w 139"/>
                <a:gd name="T17" fmla="*/ 24 h 139"/>
                <a:gd name="T18" fmla="*/ 83 w 139"/>
                <a:gd name="T19" fmla="*/ 19 h 139"/>
                <a:gd name="T20" fmla="*/ 70 w 139"/>
                <a:gd name="T21" fmla="*/ 18 h 139"/>
                <a:gd name="T22" fmla="*/ 56 w 139"/>
                <a:gd name="T23" fmla="*/ 19 h 139"/>
                <a:gd name="T24" fmla="*/ 43 w 139"/>
                <a:gd name="T25" fmla="*/ 24 h 139"/>
                <a:gd name="T26" fmla="*/ 32 w 139"/>
                <a:gd name="T27" fmla="*/ 32 h 139"/>
                <a:gd name="T28" fmla="*/ 24 w 139"/>
                <a:gd name="T29" fmla="*/ 43 h 139"/>
                <a:gd name="T30" fmla="*/ 19 w 139"/>
                <a:gd name="T31" fmla="*/ 56 h 139"/>
                <a:gd name="T32" fmla="*/ 18 w 139"/>
                <a:gd name="T33" fmla="*/ 70 h 139"/>
                <a:gd name="T34" fmla="*/ 19 w 139"/>
                <a:gd name="T35" fmla="*/ 83 h 139"/>
                <a:gd name="T36" fmla="*/ 24 w 139"/>
                <a:gd name="T37" fmla="*/ 96 h 139"/>
                <a:gd name="T38" fmla="*/ 32 w 139"/>
                <a:gd name="T39" fmla="*/ 107 h 139"/>
                <a:gd name="T40" fmla="*/ 43 w 139"/>
                <a:gd name="T41" fmla="*/ 115 h 139"/>
                <a:gd name="T42" fmla="*/ 56 w 139"/>
                <a:gd name="T43" fmla="*/ 120 h 139"/>
                <a:gd name="T44" fmla="*/ 70 w 139"/>
                <a:gd name="T45" fmla="*/ 121 h 139"/>
                <a:gd name="T46" fmla="*/ 83 w 139"/>
                <a:gd name="T47" fmla="*/ 120 h 139"/>
                <a:gd name="T48" fmla="*/ 96 w 139"/>
                <a:gd name="T49" fmla="*/ 115 h 139"/>
                <a:gd name="T50" fmla="*/ 107 w 139"/>
                <a:gd name="T51" fmla="*/ 107 h 139"/>
                <a:gd name="T52" fmla="*/ 110 w 139"/>
                <a:gd name="T53" fmla="*/ 104 h 139"/>
                <a:gd name="T54" fmla="*/ 122 w 139"/>
                <a:gd name="T55" fmla="*/ 116 h 139"/>
                <a:gd name="T56" fmla="*/ 107 w 139"/>
                <a:gd name="T57" fmla="*/ 128 h 139"/>
                <a:gd name="T58" fmla="*/ 90 w 139"/>
                <a:gd name="T59" fmla="*/ 136 h 139"/>
                <a:gd name="T60" fmla="*/ 70 w 139"/>
                <a:gd name="T61" fmla="*/ 139 h 139"/>
                <a:gd name="T62" fmla="*/ 47 w 139"/>
                <a:gd name="T63" fmla="*/ 136 h 139"/>
                <a:gd name="T64" fmla="*/ 28 w 139"/>
                <a:gd name="T65" fmla="*/ 125 h 139"/>
                <a:gd name="T66" fmla="*/ 14 w 139"/>
                <a:gd name="T67" fmla="*/ 111 h 139"/>
                <a:gd name="T68" fmla="*/ 3 w 139"/>
                <a:gd name="T69" fmla="*/ 92 h 139"/>
                <a:gd name="T70" fmla="*/ 0 w 139"/>
                <a:gd name="T71" fmla="*/ 70 h 139"/>
                <a:gd name="T72" fmla="*/ 3 w 139"/>
                <a:gd name="T73" fmla="*/ 48 h 139"/>
                <a:gd name="T74" fmla="*/ 14 w 139"/>
                <a:gd name="T75" fmla="*/ 28 h 139"/>
                <a:gd name="T76" fmla="*/ 28 w 139"/>
                <a:gd name="T77" fmla="*/ 14 h 139"/>
                <a:gd name="T78" fmla="*/ 47 w 139"/>
                <a:gd name="T79" fmla="*/ 3 h 139"/>
                <a:gd name="T80" fmla="*/ 70 w 139"/>
                <a:gd name="T8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lnTo>
                    <a:pt x="88" y="3"/>
                  </a:lnTo>
                  <a:lnTo>
                    <a:pt x="104" y="10"/>
                  </a:lnTo>
                  <a:lnTo>
                    <a:pt x="119" y="20"/>
                  </a:lnTo>
                  <a:lnTo>
                    <a:pt x="139" y="0"/>
                  </a:lnTo>
                  <a:lnTo>
                    <a:pt x="139" y="52"/>
                  </a:lnTo>
                  <a:lnTo>
                    <a:pt x="87" y="52"/>
                  </a:lnTo>
                  <a:lnTo>
                    <a:pt x="107" y="32"/>
                  </a:lnTo>
                  <a:lnTo>
                    <a:pt x="96" y="24"/>
                  </a:lnTo>
                  <a:lnTo>
                    <a:pt x="83" y="19"/>
                  </a:lnTo>
                  <a:lnTo>
                    <a:pt x="70" y="18"/>
                  </a:lnTo>
                  <a:lnTo>
                    <a:pt x="56" y="19"/>
                  </a:lnTo>
                  <a:lnTo>
                    <a:pt x="43" y="24"/>
                  </a:lnTo>
                  <a:lnTo>
                    <a:pt x="32" y="32"/>
                  </a:lnTo>
                  <a:lnTo>
                    <a:pt x="24" y="43"/>
                  </a:lnTo>
                  <a:lnTo>
                    <a:pt x="19" y="56"/>
                  </a:lnTo>
                  <a:lnTo>
                    <a:pt x="18" y="70"/>
                  </a:lnTo>
                  <a:lnTo>
                    <a:pt x="19" y="83"/>
                  </a:lnTo>
                  <a:lnTo>
                    <a:pt x="24" y="96"/>
                  </a:lnTo>
                  <a:lnTo>
                    <a:pt x="32" y="107"/>
                  </a:lnTo>
                  <a:lnTo>
                    <a:pt x="43" y="115"/>
                  </a:lnTo>
                  <a:lnTo>
                    <a:pt x="56" y="120"/>
                  </a:lnTo>
                  <a:lnTo>
                    <a:pt x="70" y="121"/>
                  </a:lnTo>
                  <a:lnTo>
                    <a:pt x="83" y="120"/>
                  </a:lnTo>
                  <a:lnTo>
                    <a:pt x="96" y="115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22" y="116"/>
                  </a:lnTo>
                  <a:lnTo>
                    <a:pt x="107" y="128"/>
                  </a:lnTo>
                  <a:lnTo>
                    <a:pt x="90" y="136"/>
                  </a:lnTo>
                  <a:lnTo>
                    <a:pt x="70" y="139"/>
                  </a:lnTo>
                  <a:lnTo>
                    <a:pt x="47" y="136"/>
                  </a:lnTo>
                  <a:lnTo>
                    <a:pt x="28" y="125"/>
                  </a:lnTo>
                  <a:lnTo>
                    <a:pt x="14" y="111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4" y="28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Freeform 102">
              <a:extLst>
                <a:ext uri="{FF2B5EF4-FFF2-40B4-BE49-F238E27FC236}">
                  <a16:creationId xmlns:a16="http://schemas.microsoft.com/office/drawing/2014/main" id="{7EE42AFC-EABB-4E36-BC1B-4A5C28CD3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248" y="3754134"/>
              <a:ext cx="230964" cy="227985"/>
            </a:xfrm>
            <a:custGeom>
              <a:avLst/>
              <a:gdLst>
                <a:gd name="T0" fmla="*/ 39 w 155"/>
                <a:gd name="T1" fmla="*/ 99 h 153"/>
                <a:gd name="T2" fmla="*/ 32 w 155"/>
                <a:gd name="T3" fmla="*/ 104 h 153"/>
                <a:gd name="T4" fmla="*/ 30 w 155"/>
                <a:gd name="T5" fmla="*/ 111 h 153"/>
                <a:gd name="T6" fmla="*/ 32 w 155"/>
                <a:gd name="T7" fmla="*/ 119 h 153"/>
                <a:gd name="T8" fmla="*/ 39 w 155"/>
                <a:gd name="T9" fmla="*/ 124 h 153"/>
                <a:gd name="T10" fmla="*/ 47 w 155"/>
                <a:gd name="T11" fmla="*/ 124 h 153"/>
                <a:gd name="T12" fmla="*/ 53 w 155"/>
                <a:gd name="T13" fmla="*/ 119 h 153"/>
                <a:gd name="T14" fmla="*/ 56 w 155"/>
                <a:gd name="T15" fmla="*/ 111 h 153"/>
                <a:gd name="T16" fmla="*/ 53 w 155"/>
                <a:gd name="T17" fmla="*/ 104 h 153"/>
                <a:gd name="T18" fmla="*/ 47 w 155"/>
                <a:gd name="T19" fmla="*/ 99 h 153"/>
                <a:gd name="T20" fmla="*/ 30 w 155"/>
                <a:gd name="T21" fmla="*/ 60 h 153"/>
                <a:gd name="T22" fmla="*/ 47 w 155"/>
                <a:gd name="T23" fmla="*/ 81 h 153"/>
                <a:gd name="T24" fmla="*/ 72 w 155"/>
                <a:gd name="T25" fmla="*/ 107 h 153"/>
                <a:gd name="T26" fmla="*/ 93 w 155"/>
                <a:gd name="T27" fmla="*/ 124 h 153"/>
                <a:gd name="T28" fmla="*/ 81 w 155"/>
                <a:gd name="T29" fmla="*/ 87 h 153"/>
                <a:gd name="T30" fmla="*/ 50 w 155"/>
                <a:gd name="T31" fmla="*/ 63 h 153"/>
                <a:gd name="T32" fmla="*/ 30 w 155"/>
                <a:gd name="T33" fmla="*/ 27 h 153"/>
                <a:gd name="T34" fmla="*/ 55 w 155"/>
                <a:gd name="T35" fmla="*/ 49 h 153"/>
                <a:gd name="T36" fmla="*/ 93 w 155"/>
                <a:gd name="T37" fmla="*/ 77 h 153"/>
                <a:gd name="T38" fmla="*/ 108 w 155"/>
                <a:gd name="T39" fmla="*/ 124 h 153"/>
                <a:gd name="T40" fmla="*/ 124 w 155"/>
                <a:gd name="T41" fmla="*/ 99 h 153"/>
                <a:gd name="T42" fmla="*/ 99 w 155"/>
                <a:gd name="T43" fmla="*/ 55 h 153"/>
                <a:gd name="T44" fmla="*/ 55 w 155"/>
                <a:gd name="T45" fmla="*/ 29 h 153"/>
                <a:gd name="T46" fmla="*/ 27 w 155"/>
                <a:gd name="T47" fmla="*/ 0 h 153"/>
                <a:gd name="T48" fmla="*/ 141 w 155"/>
                <a:gd name="T49" fmla="*/ 3 h 153"/>
                <a:gd name="T50" fmla="*/ 155 w 155"/>
                <a:gd name="T51" fmla="*/ 25 h 153"/>
                <a:gd name="T52" fmla="*/ 151 w 155"/>
                <a:gd name="T53" fmla="*/ 140 h 153"/>
                <a:gd name="T54" fmla="*/ 128 w 155"/>
                <a:gd name="T55" fmla="*/ 153 h 153"/>
                <a:gd name="T56" fmla="*/ 14 w 155"/>
                <a:gd name="T57" fmla="*/ 149 h 153"/>
                <a:gd name="T58" fmla="*/ 0 w 155"/>
                <a:gd name="T59" fmla="*/ 128 h 153"/>
                <a:gd name="T60" fmla="*/ 4 w 155"/>
                <a:gd name="T61" fmla="*/ 12 h 153"/>
                <a:gd name="T62" fmla="*/ 27 w 155"/>
                <a:gd name="T6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53">
                  <a:moveTo>
                    <a:pt x="43" y="99"/>
                  </a:moveTo>
                  <a:lnTo>
                    <a:pt x="39" y="99"/>
                  </a:lnTo>
                  <a:lnTo>
                    <a:pt x="35" y="100"/>
                  </a:lnTo>
                  <a:lnTo>
                    <a:pt x="32" y="104"/>
                  </a:lnTo>
                  <a:lnTo>
                    <a:pt x="30" y="107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2" y="119"/>
                  </a:lnTo>
                  <a:lnTo>
                    <a:pt x="35" y="121"/>
                  </a:lnTo>
                  <a:lnTo>
                    <a:pt x="39" y="124"/>
                  </a:lnTo>
                  <a:lnTo>
                    <a:pt x="43" y="124"/>
                  </a:lnTo>
                  <a:lnTo>
                    <a:pt x="47" y="124"/>
                  </a:lnTo>
                  <a:lnTo>
                    <a:pt x="51" y="121"/>
                  </a:lnTo>
                  <a:lnTo>
                    <a:pt x="53" y="119"/>
                  </a:lnTo>
                  <a:lnTo>
                    <a:pt x="55" y="115"/>
                  </a:lnTo>
                  <a:lnTo>
                    <a:pt x="56" y="111"/>
                  </a:lnTo>
                  <a:lnTo>
                    <a:pt x="55" y="107"/>
                  </a:lnTo>
                  <a:lnTo>
                    <a:pt x="53" y="104"/>
                  </a:lnTo>
                  <a:lnTo>
                    <a:pt x="51" y="100"/>
                  </a:lnTo>
                  <a:lnTo>
                    <a:pt x="47" y="99"/>
                  </a:lnTo>
                  <a:lnTo>
                    <a:pt x="43" y="99"/>
                  </a:lnTo>
                  <a:close/>
                  <a:moveTo>
                    <a:pt x="30" y="60"/>
                  </a:moveTo>
                  <a:lnTo>
                    <a:pt x="30" y="79"/>
                  </a:lnTo>
                  <a:lnTo>
                    <a:pt x="47" y="81"/>
                  </a:lnTo>
                  <a:lnTo>
                    <a:pt x="61" y="92"/>
                  </a:lnTo>
                  <a:lnTo>
                    <a:pt x="72" y="107"/>
                  </a:lnTo>
                  <a:lnTo>
                    <a:pt x="75" y="124"/>
                  </a:lnTo>
                  <a:lnTo>
                    <a:pt x="93" y="124"/>
                  </a:lnTo>
                  <a:lnTo>
                    <a:pt x="91" y="104"/>
                  </a:lnTo>
                  <a:lnTo>
                    <a:pt x="81" y="87"/>
                  </a:lnTo>
                  <a:lnTo>
                    <a:pt x="68" y="72"/>
                  </a:lnTo>
                  <a:lnTo>
                    <a:pt x="50" y="63"/>
                  </a:lnTo>
                  <a:lnTo>
                    <a:pt x="30" y="60"/>
                  </a:lnTo>
                  <a:close/>
                  <a:moveTo>
                    <a:pt x="30" y="27"/>
                  </a:moveTo>
                  <a:lnTo>
                    <a:pt x="30" y="45"/>
                  </a:lnTo>
                  <a:lnTo>
                    <a:pt x="55" y="49"/>
                  </a:lnTo>
                  <a:lnTo>
                    <a:pt x="76" y="60"/>
                  </a:lnTo>
                  <a:lnTo>
                    <a:pt x="93" y="77"/>
                  </a:lnTo>
                  <a:lnTo>
                    <a:pt x="104" y="99"/>
                  </a:lnTo>
                  <a:lnTo>
                    <a:pt x="108" y="124"/>
                  </a:lnTo>
                  <a:lnTo>
                    <a:pt x="127" y="124"/>
                  </a:lnTo>
                  <a:lnTo>
                    <a:pt x="124" y="99"/>
                  </a:lnTo>
                  <a:lnTo>
                    <a:pt x="113" y="75"/>
                  </a:lnTo>
                  <a:lnTo>
                    <a:pt x="99" y="55"/>
                  </a:lnTo>
                  <a:lnTo>
                    <a:pt x="79" y="40"/>
                  </a:lnTo>
                  <a:lnTo>
                    <a:pt x="55" y="29"/>
                  </a:lnTo>
                  <a:lnTo>
                    <a:pt x="30" y="27"/>
                  </a:lnTo>
                  <a:close/>
                  <a:moveTo>
                    <a:pt x="27" y="0"/>
                  </a:moveTo>
                  <a:lnTo>
                    <a:pt x="128" y="0"/>
                  </a:lnTo>
                  <a:lnTo>
                    <a:pt x="141" y="3"/>
                  </a:lnTo>
                  <a:lnTo>
                    <a:pt x="151" y="12"/>
                  </a:lnTo>
                  <a:lnTo>
                    <a:pt x="155" y="25"/>
                  </a:lnTo>
                  <a:lnTo>
                    <a:pt x="155" y="128"/>
                  </a:lnTo>
                  <a:lnTo>
                    <a:pt x="151" y="140"/>
                  </a:lnTo>
                  <a:lnTo>
                    <a:pt x="141" y="149"/>
                  </a:lnTo>
                  <a:lnTo>
                    <a:pt x="128" y="153"/>
                  </a:lnTo>
                  <a:lnTo>
                    <a:pt x="27" y="153"/>
                  </a:lnTo>
                  <a:lnTo>
                    <a:pt x="14" y="149"/>
                  </a:lnTo>
                  <a:lnTo>
                    <a:pt x="4" y="140"/>
                  </a:lnTo>
                  <a:lnTo>
                    <a:pt x="0" y="128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8" name="Freeform 103">
              <a:extLst>
                <a:ext uri="{FF2B5EF4-FFF2-40B4-BE49-F238E27FC236}">
                  <a16:creationId xmlns:a16="http://schemas.microsoft.com/office/drawing/2014/main" id="{EC71ADE8-B7BA-476A-88E7-572162448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6368" y="4642231"/>
              <a:ext cx="208613" cy="225004"/>
            </a:xfrm>
            <a:custGeom>
              <a:avLst/>
              <a:gdLst>
                <a:gd name="T0" fmla="*/ 65 w 140"/>
                <a:gd name="T1" fmla="*/ 94 h 151"/>
                <a:gd name="T2" fmla="*/ 68 w 140"/>
                <a:gd name="T3" fmla="*/ 94 h 151"/>
                <a:gd name="T4" fmla="*/ 77 w 140"/>
                <a:gd name="T5" fmla="*/ 92 h 151"/>
                <a:gd name="T6" fmla="*/ 84 w 140"/>
                <a:gd name="T7" fmla="*/ 82 h 151"/>
                <a:gd name="T8" fmla="*/ 71 w 140"/>
                <a:gd name="T9" fmla="*/ 66 h 151"/>
                <a:gd name="T10" fmla="*/ 60 w 140"/>
                <a:gd name="T11" fmla="*/ 71 h 151"/>
                <a:gd name="T12" fmla="*/ 56 w 140"/>
                <a:gd name="T13" fmla="*/ 83 h 151"/>
                <a:gd name="T14" fmla="*/ 76 w 140"/>
                <a:gd name="T15" fmla="*/ 67 h 151"/>
                <a:gd name="T16" fmla="*/ 71 w 140"/>
                <a:gd name="T17" fmla="*/ 66 h 151"/>
                <a:gd name="T18" fmla="*/ 85 w 140"/>
                <a:gd name="T19" fmla="*/ 74 h 151"/>
                <a:gd name="T20" fmla="*/ 87 w 140"/>
                <a:gd name="T21" fmla="*/ 84 h 151"/>
                <a:gd name="T22" fmla="*/ 83 w 140"/>
                <a:gd name="T23" fmla="*/ 91 h 151"/>
                <a:gd name="T24" fmla="*/ 77 w 140"/>
                <a:gd name="T25" fmla="*/ 112 h 151"/>
                <a:gd name="T26" fmla="*/ 63 w 140"/>
                <a:gd name="T27" fmla="*/ 95 h 151"/>
                <a:gd name="T28" fmla="*/ 56 w 140"/>
                <a:gd name="T29" fmla="*/ 87 h 151"/>
                <a:gd name="T30" fmla="*/ 55 w 140"/>
                <a:gd name="T31" fmla="*/ 76 h 151"/>
                <a:gd name="T32" fmla="*/ 59 w 140"/>
                <a:gd name="T33" fmla="*/ 70 h 151"/>
                <a:gd name="T34" fmla="*/ 64 w 140"/>
                <a:gd name="T35" fmla="*/ 48 h 151"/>
                <a:gd name="T36" fmla="*/ 77 w 140"/>
                <a:gd name="T37" fmla="*/ 66 h 151"/>
                <a:gd name="T38" fmla="*/ 63 w 140"/>
                <a:gd name="T39" fmla="*/ 27 h 151"/>
                <a:gd name="T40" fmla="*/ 43 w 140"/>
                <a:gd name="T41" fmla="*/ 35 h 151"/>
                <a:gd name="T42" fmla="*/ 19 w 140"/>
                <a:gd name="T43" fmla="*/ 67 h 151"/>
                <a:gd name="T44" fmla="*/ 30 w 140"/>
                <a:gd name="T45" fmla="*/ 90 h 151"/>
                <a:gd name="T46" fmla="*/ 34 w 140"/>
                <a:gd name="T47" fmla="*/ 118 h 151"/>
                <a:gd name="T48" fmla="*/ 71 w 140"/>
                <a:gd name="T49" fmla="*/ 134 h 151"/>
                <a:gd name="T50" fmla="*/ 85 w 140"/>
                <a:gd name="T51" fmla="*/ 131 h 151"/>
                <a:gd name="T52" fmla="*/ 116 w 140"/>
                <a:gd name="T53" fmla="*/ 107 h 151"/>
                <a:gd name="T54" fmla="*/ 123 w 140"/>
                <a:gd name="T55" fmla="*/ 74 h 151"/>
                <a:gd name="T56" fmla="*/ 116 w 140"/>
                <a:gd name="T57" fmla="*/ 54 h 151"/>
                <a:gd name="T58" fmla="*/ 84 w 140"/>
                <a:gd name="T59" fmla="*/ 28 h 151"/>
                <a:gd name="T60" fmla="*/ 54 w 140"/>
                <a:gd name="T61" fmla="*/ 3 h 151"/>
                <a:gd name="T62" fmla="*/ 50 w 140"/>
                <a:gd name="T63" fmla="*/ 8 h 151"/>
                <a:gd name="T64" fmla="*/ 54 w 140"/>
                <a:gd name="T65" fmla="*/ 8 h 151"/>
                <a:gd name="T66" fmla="*/ 59 w 140"/>
                <a:gd name="T67" fmla="*/ 8 h 151"/>
                <a:gd name="T68" fmla="*/ 59 w 140"/>
                <a:gd name="T69" fmla="*/ 4 h 151"/>
                <a:gd name="T70" fmla="*/ 56 w 140"/>
                <a:gd name="T71" fmla="*/ 0 h 151"/>
                <a:gd name="T72" fmla="*/ 63 w 140"/>
                <a:gd name="T73" fmla="*/ 4 h 151"/>
                <a:gd name="T74" fmla="*/ 60 w 140"/>
                <a:gd name="T75" fmla="*/ 11 h 151"/>
                <a:gd name="T76" fmla="*/ 112 w 140"/>
                <a:gd name="T77" fmla="*/ 23 h 151"/>
                <a:gd name="T78" fmla="*/ 140 w 140"/>
                <a:gd name="T79" fmla="*/ 80 h 151"/>
                <a:gd name="T80" fmla="*/ 112 w 140"/>
                <a:gd name="T81" fmla="*/ 136 h 151"/>
                <a:gd name="T82" fmla="*/ 48 w 140"/>
                <a:gd name="T83" fmla="*/ 147 h 151"/>
                <a:gd name="T84" fmla="*/ 4 w 140"/>
                <a:gd name="T85" fmla="*/ 103 h 151"/>
                <a:gd name="T86" fmla="*/ 15 w 140"/>
                <a:gd name="T87" fmla="*/ 38 h 151"/>
                <a:gd name="T88" fmla="*/ 51 w 140"/>
                <a:gd name="T89" fmla="*/ 12 h 151"/>
                <a:gd name="T90" fmla="*/ 47 w 140"/>
                <a:gd name="T91" fmla="*/ 6 h 151"/>
                <a:gd name="T92" fmla="*/ 56 w 140"/>
                <a:gd name="T9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0" h="151">
                  <a:moveTo>
                    <a:pt x="83" y="75"/>
                  </a:moveTo>
                  <a:lnTo>
                    <a:pt x="76" y="86"/>
                  </a:lnTo>
                  <a:lnTo>
                    <a:pt x="65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71" y="94"/>
                  </a:lnTo>
                  <a:lnTo>
                    <a:pt x="73" y="94"/>
                  </a:lnTo>
                  <a:lnTo>
                    <a:pt x="77" y="92"/>
                  </a:lnTo>
                  <a:lnTo>
                    <a:pt x="81" y="90"/>
                  </a:lnTo>
                  <a:lnTo>
                    <a:pt x="83" y="86"/>
                  </a:lnTo>
                  <a:lnTo>
                    <a:pt x="84" y="82"/>
                  </a:lnTo>
                  <a:lnTo>
                    <a:pt x="84" y="78"/>
                  </a:lnTo>
                  <a:lnTo>
                    <a:pt x="83" y="75"/>
                  </a:lnTo>
                  <a:close/>
                  <a:moveTo>
                    <a:pt x="71" y="66"/>
                  </a:moveTo>
                  <a:lnTo>
                    <a:pt x="68" y="67"/>
                  </a:lnTo>
                  <a:lnTo>
                    <a:pt x="63" y="68"/>
                  </a:lnTo>
                  <a:lnTo>
                    <a:pt x="60" y="71"/>
                  </a:lnTo>
                  <a:lnTo>
                    <a:pt x="58" y="75"/>
                  </a:lnTo>
                  <a:lnTo>
                    <a:pt x="56" y="79"/>
                  </a:lnTo>
                  <a:lnTo>
                    <a:pt x="56" y="83"/>
                  </a:lnTo>
                  <a:lnTo>
                    <a:pt x="58" y="86"/>
                  </a:lnTo>
                  <a:lnTo>
                    <a:pt x="65" y="75"/>
                  </a:lnTo>
                  <a:lnTo>
                    <a:pt x="76" y="67"/>
                  </a:lnTo>
                  <a:lnTo>
                    <a:pt x="72" y="67"/>
                  </a:lnTo>
                  <a:lnTo>
                    <a:pt x="72" y="67"/>
                  </a:lnTo>
                  <a:lnTo>
                    <a:pt x="71" y="66"/>
                  </a:lnTo>
                  <a:close/>
                  <a:moveTo>
                    <a:pt x="107" y="44"/>
                  </a:moveTo>
                  <a:lnTo>
                    <a:pt x="85" y="72"/>
                  </a:lnTo>
                  <a:lnTo>
                    <a:pt x="85" y="74"/>
                  </a:lnTo>
                  <a:lnTo>
                    <a:pt x="103" y="74"/>
                  </a:lnTo>
                  <a:lnTo>
                    <a:pt x="87" y="80"/>
                  </a:lnTo>
                  <a:lnTo>
                    <a:pt x="87" y="84"/>
                  </a:lnTo>
                  <a:lnTo>
                    <a:pt x="85" y="87"/>
                  </a:lnTo>
                  <a:lnTo>
                    <a:pt x="92" y="94"/>
                  </a:lnTo>
                  <a:lnTo>
                    <a:pt x="83" y="91"/>
                  </a:lnTo>
                  <a:lnTo>
                    <a:pt x="80" y="94"/>
                  </a:lnTo>
                  <a:lnTo>
                    <a:pt x="77" y="95"/>
                  </a:lnTo>
                  <a:lnTo>
                    <a:pt x="77" y="112"/>
                  </a:lnTo>
                  <a:lnTo>
                    <a:pt x="69" y="96"/>
                  </a:lnTo>
                  <a:lnTo>
                    <a:pt x="67" y="96"/>
                  </a:lnTo>
                  <a:lnTo>
                    <a:pt x="63" y="95"/>
                  </a:lnTo>
                  <a:lnTo>
                    <a:pt x="34" y="116"/>
                  </a:lnTo>
                  <a:lnTo>
                    <a:pt x="56" y="88"/>
                  </a:lnTo>
                  <a:lnTo>
                    <a:pt x="56" y="87"/>
                  </a:lnTo>
                  <a:lnTo>
                    <a:pt x="39" y="87"/>
                  </a:lnTo>
                  <a:lnTo>
                    <a:pt x="54" y="79"/>
                  </a:lnTo>
                  <a:lnTo>
                    <a:pt x="55" y="76"/>
                  </a:lnTo>
                  <a:lnTo>
                    <a:pt x="56" y="74"/>
                  </a:lnTo>
                  <a:lnTo>
                    <a:pt x="50" y="66"/>
                  </a:lnTo>
                  <a:lnTo>
                    <a:pt x="59" y="70"/>
                  </a:lnTo>
                  <a:lnTo>
                    <a:pt x="60" y="67"/>
                  </a:lnTo>
                  <a:lnTo>
                    <a:pt x="63" y="66"/>
                  </a:lnTo>
                  <a:lnTo>
                    <a:pt x="64" y="48"/>
                  </a:lnTo>
                  <a:lnTo>
                    <a:pt x="71" y="64"/>
                  </a:lnTo>
                  <a:lnTo>
                    <a:pt x="75" y="64"/>
                  </a:lnTo>
                  <a:lnTo>
                    <a:pt x="77" y="66"/>
                  </a:lnTo>
                  <a:lnTo>
                    <a:pt x="107" y="44"/>
                  </a:lnTo>
                  <a:close/>
                  <a:moveTo>
                    <a:pt x="71" y="27"/>
                  </a:moveTo>
                  <a:lnTo>
                    <a:pt x="63" y="27"/>
                  </a:lnTo>
                  <a:lnTo>
                    <a:pt x="62" y="39"/>
                  </a:lnTo>
                  <a:lnTo>
                    <a:pt x="56" y="30"/>
                  </a:lnTo>
                  <a:lnTo>
                    <a:pt x="43" y="35"/>
                  </a:lnTo>
                  <a:lnTo>
                    <a:pt x="34" y="43"/>
                  </a:lnTo>
                  <a:lnTo>
                    <a:pt x="24" y="54"/>
                  </a:lnTo>
                  <a:lnTo>
                    <a:pt x="19" y="67"/>
                  </a:lnTo>
                  <a:lnTo>
                    <a:pt x="18" y="80"/>
                  </a:lnTo>
                  <a:lnTo>
                    <a:pt x="18" y="87"/>
                  </a:lnTo>
                  <a:lnTo>
                    <a:pt x="30" y="90"/>
                  </a:lnTo>
                  <a:lnTo>
                    <a:pt x="19" y="95"/>
                  </a:lnTo>
                  <a:lnTo>
                    <a:pt x="24" y="107"/>
                  </a:lnTo>
                  <a:lnTo>
                    <a:pt x="34" y="118"/>
                  </a:lnTo>
                  <a:lnTo>
                    <a:pt x="44" y="127"/>
                  </a:lnTo>
                  <a:lnTo>
                    <a:pt x="56" y="132"/>
                  </a:lnTo>
                  <a:lnTo>
                    <a:pt x="71" y="134"/>
                  </a:lnTo>
                  <a:lnTo>
                    <a:pt x="77" y="134"/>
                  </a:lnTo>
                  <a:lnTo>
                    <a:pt x="79" y="122"/>
                  </a:lnTo>
                  <a:lnTo>
                    <a:pt x="85" y="131"/>
                  </a:lnTo>
                  <a:lnTo>
                    <a:pt x="97" y="126"/>
                  </a:lnTo>
                  <a:lnTo>
                    <a:pt x="108" y="118"/>
                  </a:lnTo>
                  <a:lnTo>
                    <a:pt x="116" y="107"/>
                  </a:lnTo>
                  <a:lnTo>
                    <a:pt x="121" y="94"/>
                  </a:lnTo>
                  <a:lnTo>
                    <a:pt x="124" y="80"/>
                  </a:lnTo>
                  <a:lnTo>
                    <a:pt x="123" y="74"/>
                  </a:lnTo>
                  <a:lnTo>
                    <a:pt x="112" y="71"/>
                  </a:lnTo>
                  <a:lnTo>
                    <a:pt x="121" y="66"/>
                  </a:lnTo>
                  <a:lnTo>
                    <a:pt x="116" y="54"/>
                  </a:lnTo>
                  <a:lnTo>
                    <a:pt x="108" y="43"/>
                  </a:lnTo>
                  <a:lnTo>
                    <a:pt x="97" y="34"/>
                  </a:lnTo>
                  <a:lnTo>
                    <a:pt x="84" y="28"/>
                  </a:lnTo>
                  <a:lnTo>
                    <a:pt x="71" y="27"/>
                  </a:lnTo>
                  <a:close/>
                  <a:moveTo>
                    <a:pt x="56" y="3"/>
                  </a:moveTo>
                  <a:lnTo>
                    <a:pt x="54" y="3"/>
                  </a:lnTo>
                  <a:lnTo>
                    <a:pt x="51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5" y="8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0" y="7"/>
                  </a:lnTo>
                  <a:lnTo>
                    <a:pt x="60" y="6"/>
                  </a:lnTo>
                  <a:lnTo>
                    <a:pt x="59" y="4"/>
                  </a:lnTo>
                  <a:lnTo>
                    <a:pt x="58" y="3"/>
                  </a:lnTo>
                  <a:lnTo>
                    <a:pt x="56" y="3"/>
                  </a:lnTo>
                  <a:close/>
                  <a:moveTo>
                    <a:pt x="56" y="0"/>
                  </a:moveTo>
                  <a:lnTo>
                    <a:pt x="59" y="2"/>
                  </a:lnTo>
                  <a:lnTo>
                    <a:pt x="62" y="3"/>
                  </a:lnTo>
                  <a:lnTo>
                    <a:pt x="63" y="4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71" y="10"/>
                  </a:lnTo>
                  <a:lnTo>
                    <a:pt x="92" y="14"/>
                  </a:lnTo>
                  <a:lnTo>
                    <a:pt x="112" y="23"/>
                  </a:lnTo>
                  <a:lnTo>
                    <a:pt x="127" y="39"/>
                  </a:lnTo>
                  <a:lnTo>
                    <a:pt x="137" y="58"/>
                  </a:lnTo>
                  <a:lnTo>
                    <a:pt x="140" y="80"/>
                  </a:lnTo>
                  <a:lnTo>
                    <a:pt x="137" y="103"/>
                  </a:lnTo>
                  <a:lnTo>
                    <a:pt x="127" y="122"/>
                  </a:lnTo>
                  <a:lnTo>
                    <a:pt x="112" y="136"/>
                  </a:lnTo>
                  <a:lnTo>
                    <a:pt x="92" y="147"/>
                  </a:lnTo>
                  <a:lnTo>
                    <a:pt x="71" y="151"/>
                  </a:lnTo>
                  <a:lnTo>
                    <a:pt x="48" y="147"/>
                  </a:lnTo>
                  <a:lnTo>
                    <a:pt x="30" y="136"/>
                  </a:lnTo>
                  <a:lnTo>
                    <a:pt x="14" y="122"/>
                  </a:lnTo>
                  <a:lnTo>
                    <a:pt x="4" y="103"/>
                  </a:lnTo>
                  <a:lnTo>
                    <a:pt x="0" y="80"/>
                  </a:lnTo>
                  <a:lnTo>
                    <a:pt x="4" y="58"/>
                  </a:lnTo>
                  <a:lnTo>
                    <a:pt x="15" y="38"/>
                  </a:lnTo>
                  <a:lnTo>
                    <a:pt x="31" y="22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48" y="11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50" y="3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Freeform 104">
              <a:extLst>
                <a:ext uri="{FF2B5EF4-FFF2-40B4-BE49-F238E27FC236}">
                  <a16:creationId xmlns:a16="http://schemas.microsoft.com/office/drawing/2014/main" id="{49BF4ACC-DCF1-4F00-A1C0-DA5A7FCC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22" y="4028312"/>
              <a:ext cx="233945" cy="233945"/>
            </a:xfrm>
            <a:custGeom>
              <a:avLst/>
              <a:gdLst>
                <a:gd name="T0" fmla="*/ 133 w 157"/>
                <a:gd name="T1" fmla="*/ 0 h 157"/>
                <a:gd name="T2" fmla="*/ 145 w 157"/>
                <a:gd name="T3" fmla="*/ 3 h 157"/>
                <a:gd name="T4" fmla="*/ 155 w 157"/>
                <a:gd name="T5" fmla="*/ 12 h 157"/>
                <a:gd name="T6" fmla="*/ 157 w 157"/>
                <a:gd name="T7" fmla="*/ 24 h 157"/>
                <a:gd name="T8" fmla="*/ 155 w 157"/>
                <a:gd name="T9" fmla="*/ 36 h 157"/>
                <a:gd name="T10" fmla="*/ 145 w 157"/>
                <a:gd name="T11" fmla="*/ 45 h 157"/>
                <a:gd name="T12" fmla="*/ 133 w 157"/>
                <a:gd name="T13" fmla="*/ 49 h 157"/>
                <a:gd name="T14" fmla="*/ 127 w 157"/>
                <a:gd name="T15" fmla="*/ 48 h 157"/>
                <a:gd name="T16" fmla="*/ 120 w 157"/>
                <a:gd name="T17" fmla="*/ 45 h 157"/>
                <a:gd name="T18" fmla="*/ 116 w 157"/>
                <a:gd name="T19" fmla="*/ 41 h 157"/>
                <a:gd name="T20" fmla="*/ 50 w 157"/>
                <a:gd name="T21" fmla="*/ 74 h 157"/>
                <a:gd name="T22" fmla="*/ 50 w 157"/>
                <a:gd name="T23" fmla="*/ 78 h 157"/>
                <a:gd name="T24" fmla="*/ 50 w 157"/>
                <a:gd name="T25" fmla="*/ 82 h 157"/>
                <a:gd name="T26" fmla="*/ 116 w 157"/>
                <a:gd name="T27" fmla="*/ 114 h 157"/>
                <a:gd name="T28" fmla="*/ 120 w 157"/>
                <a:gd name="T29" fmla="*/ 110 h 157"/>
                <a:gd name="T30" fmla="*/ 127 w 157"/>
                <a:gd name="T31" fmla="*/ 109 h 157"/>
                <a:gd name="T32" fmla="*/ 133 w 157"/>
                <a:gd name="T33" fmla="*/ 108 h 157"/>
                <a:gd name="T34" fmla="*/ 145 w 157"/>
                <a:gd name="T35" fmla="*/ 110 h 157"/>
                <a:gd name="T36" fmla="*/ 155 w 157"/>
                <a:gd name="T37" fmla="*/ 120 h 157"/>
                <a:gd name="T38" fmla="*/ 157 w 157"/>
                <a:gd name="T39" fmla="*/ 132 h 157"/>
                <a:gd name="T40" fmla="*/ 155 w 157"/>
                <a:gd name="T41" fmla="*/ 145 h 157"/>
                <a:gd name="T42" fmla="*/ 145 w 157"/>
                <a:gd name="T43" fmla="*/ 153 h 157"/>
                <a:gd name="T44" fmla="*/ 133 w 157"/>
                <a:gd name="T45" fmla="*/ 157 h 157"/>
                <a:gd name="T46" fmla="*/ 120 w 157"/>
                <a:gd name="T47" fmla="*/ 153 h 157"/>
                <a:gd name="T48" fmla="*/ 112 w 157"/>
                <a:gd name="T49" fmla="*/ 145 h 157"/>
                <a:gd name="T50" fmla="*/ 108 w 157"/>
                <a:gd name="T51" fmla="*/ 132 h 157"/>
                <a:gd name="T52" fmla="*/ 110 w 157"/>
                <a:gd name="T53" fmla="*/ 128 h 157"/>
                <a:gd name="T54" fmla="*/ 43 w 157"/>
                <a:gd name="T55" fmla="*/ 96 h 157"/>
                <a:gd name="T56" fmla="*/ 38 w 157"/>
                <a:gd name="T57" fmla="*/ 100 h 157"/>
                <a:gd name="T58" fmla="*/ 32 w 157"/>
                <a:gd name="T59" fmla="*/ 101 h 157"/>
                <a:gd name="T60" fmla="*/ 26 w 157"/>
                <a:gd name="T61" fmla="*/ 102 h 157"/>
                <a:gd name="T62" fmla="*/ 12 w 157"/>
                <a:gd name="T63" fmla="*/ 100 h 157"/>
                <a:gd name="T64" fmla="*/ 4 w 157"/>
                <a:gd name="T65" fmla="*/ 90 h 157"/>
                <a:gd name="T66" fmla="*/ 0 w 157"/>
                <a:gd name="T67" fmla="*/ 78 h 157"/>
                <a:gd name="T68" fmla="*/ 4 w 157"/>
                <a:gd name="T69" fmla="*/ 65 h 157"/>
                <a:gd name="T70" fmla="*/ 12 w 157"/>
                <a:gd name="T71" fmla="*/ 57 h 157"/>
                <a:gd name="T72" fmla="*/ 26 w 157"/>
                <a:gd name="T73" fmla="*/ 53 h 157"/>
                <a:gd name="T74" fmla="*/ 32 w 157"/>
                <a:gd name="T75" fmla="*/ 54 h 157"/>
                <a:gd name="T76" fmla="*/ 38 w 157"/>
                <a:gd name="T77" fmla="*/ 57 h 157"/>
                <a:gd name="T78" fmla="*/ 43 w 157"/>
                <a:gd name="T79" fmla="*/ 61 h 157"/>
                <a:gd name="T80" fmla="*/ 110 w 157"/>
                <a:gd name="T81" fmla="*/ 28 h 157"/>
                <a:gd name="T82" fmla="*/ 108 w 157"/>
                <a:gd name="T83" fmla="*/ 24 h 157"/>
                <a:gd name="T84" fmla="*/ 112 w 157"/>
                <a:gd name="T85" fmla="*/ 12 h 157"/>
                <a:gd name="T86" fmla="*/ 120 w 157"/>
                <a:gd name="T87" fmla="*/ 3 h 157"/>
                <a:gd name="T88" fmla="*/ 133 w 157"/>
                <a:gd name="T8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7">
                  <a:moveTo>
                    <a:pt x="133" y="0"/>
                  </a:moveTo>
                  <a:lnTo>
                    <a:pt x="145" y="3"/>
                  </a:lnTo>
                  <a:lnTo>
                    <a:pt x="155" y="12"/>
                  </a:lnTo>
                  <a:lnTo>
                    <a:pt x="157" y="24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3" y="49"/>
                  </a:lnTo>
                  <a:lnTo>
                    <a:pt x="127" y="48"/>
                  </a:lnTo>
                  <a:lnTo>
                    <a:pt x="120" y="45"/>
                  </a:lnTo>
                  <a:lnTo>
                    <a:pt x="116" y="41"/>
                  </a:lnTo>
                  <a:lnTo>
                    <a:pt x="50" y="74"/>
                  </a:lnTo>
                  <a:lnTo>
                    <a:pt x="50" y="78"/>
                  </a:lnTo>
                  <a:lnTo>
                    <a:pt x="50" y="82"/>
                  </a:lnTo>
                  <a:lnTo>
                    <a:pt x="116" y="114"/>
                  </a:lnTo>
                  <a:lnTo>
                    <a:pt x="120" y="110"/>
                  </a:lnTo>
                  <a:lnTo>
                    <a:pt x="127" y="109"/>
                  </a:lnTo>
                  <a:lnTo>
                    <a:pt x="133" y="108"/>
                  </a:lnTo>
                  <a:lnTo>
                    <a:pt x="145" y="110"/>
                  </a:lnTo>
                  <a:lnTo>
                    <a:pt x="155" y="120"/>
                  </a:lnTo>
                  <a:lnTo>
                    <a:pt x="157" y="132"/>
                  </a:lnTo>
                  <a:lnTo>
                    <a:pt x="155" y="145"/>
                  </a:lnTo>
                  <a:lnTo>
                    <a:pt x="145" y="153"/>
                  </a:lnTo>
                  <a:lnTo>
                    <a:pt x="133" y="157"/>
                  </a:lnTo>
                  <a:lnTo>
                    <a:pt x="120" y="153"/>
                  </a:lnTo>
                  <a:lnTo>
                    <a:pt x="112" y="145"/>
                  </a:lnTo>
                  <a:lnTo>
                    <a:pt x="108" y="132"/>
                  </a:lnTo>
                  <a:lnTo>
                    <a:pt x="110" y="128"/>
                  </a:lnTo>
                  <a:lnTo>
                    <a:pt x="43" y="96"/>
                  </a:lnTo>
                  <a:lnTo>
                    <a:pt x="38" y="100"/>
                  </a:lnTo>
                  <a:lnTo>
                    <a:pt x="32" y="101"/>
                  </a:lnTo>
                  <a:lnTo>
                    <a:pt x="26" y="102"/>
                  </a:lnTo>
                  <a:lnTo>
                    <a:pt x="12" y="100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4" y="65"/>
                  </a:lnTo>
                  <a:lnTo>
                    <a:pt x="12" y="57"/>
                  </a:lnTo>
                  <a:lnTo>
                    <a:pt x="26" y="53"/>
                  </a:lnTo>
                  <a:lnTo>
                    <a:pt x="32" y="54"/>
                  </a:lnTo>
                  <a:lnTo>
                    <a:pt x="38" y="57"/>
                  </a:lnTo>
                  <a:lnTo>
                    <a:pt x="43" y="61"/>
                  </a:lnTo>
                  <a:lnTo>
                    <a:pt x="110" y="28"/>
                  </a:lnTo>
                  <a:lnTo>
                    <a:pt x="108" y="24"/>
                  </a:lnTo>
                  <a:lnTo>
                    <a:pt x="112" y="12"/>
                  </a:lnTo>
                  <a:lnTo>
                    <a:pt x="120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CC82927A-CDFA-42E4-9CD3-E5DEF5C2B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8918" y="3476976"/>
              <a:ext cx="226495" cy="239906"/>
            </a:xfrm>
            <a:custGeom>
              <a:avLst/>
              <a:gdLst>
                <a:gd name="T0" fmla="*/ 141 w 152"/>
                <a:gd name="T1" fmla="*/ 132 h 161"/>
                <a:gd name="T2" fmla="*/ 149 w 152"/>
                <a:gd name="T3" fmla="*/ 137 h 161"/>
                <a:gd name="T4" fmla="*/ 152 w 152"/>
                <a:gd name="T5" fmla="*/ 146 h 161"/>
                <a:gd name="T6" fmla="*/ 149 w 152"/>
                <a:gd name="T7" fmla="*/ 156 h 161"/>
                <a:gd name="T8" fmla="*/ 141 w 152"/>
                <a:gd name="T9" fmla="*/ 161 h 161"/>
                <a:gd name="T10" fmla="*/ 132 w 152"/>
                <a:gd name="T11" fmla="*/ 161 h 161"/>
                <a:gd name="T12" fmla="*/ 124 w 152"/>
                <a:gd name="T13" fmla="*/ 156 h 161"/>
                <a:gd name="T14" fmla="*/ 121 w 152"/>
                <a:gd name="T15" fmla="*/ 146 h 161"/>
                <a:gd name="T16" fmla="*/ 124 w 152"/>
                <a:gd name="T17" fmla="*/ 137 h 161"/>
                <a:gd name="T18" fmla="*/ 132 w 152"/>
                <a:gd name="T19" fmla="*/ 132 h 161"/>
                <a:gd name="T20" fmla="*/ 36 w 152"/>
                <a:gd name="T21" fmla="*/ 132 h 161"/>
                <a:gd name="T22" fmla="*/ 44 w 152"/>
                <a:gd name="T23" fmla="*/ 134 h 161"/>
                <a:gd name="T24" fmla="*/ 49 w 152"/>
                <a:gd name="T25" fmla="*/ 141 h 161"/>
                <a:gd name="T26" fmla="*/ 49 w 152"/>
                <a:gd name="T27" fmla="*/ 152 h 161"/>
                <a:gd name="T28" fmla="*/ 44 w 152"/>
                <a:gd name="T29" fmla="*/ 158 h 161"/>
                <a:gd name="T30" fmla="*/ 36 w 152"/>
                <a:gd name="T31" fmla="*/ 161 h 161"/>
                <a:gd name="T32" fmla="*/ 27 w 152"/>
                <a:gd name="T33" fmla="*/ 158 h 161"/>
                <a:gd name="T34" fmla="*/ 21 w 152"/>
                <a:gd name="T35" fmla="*/ 152 h 161"/>
                <a:gd name="T36" fmla="*/ 21 w 152"/>
                <a:gd name="T37" fmla="*/ 141 h 161"/>
                <a:gd name="T38" fmla="*/ 27 w 152"/>
                <a:gd name="T39" fmla="*/ 134 h 161"/>
                <a:gd name="T40" fmla="*/ 36 w 152"/>
                <a:gd name="T41" fmla="*/ 132 h 161"/>
                <a:gd name="T42" fmla="*/ 5 w 152"/>
                <a:gd name="T43" fmla="*/ 1 h 161"/>
                <a:gd name="T44" fmla="*/ 15 w 152"/>
                <a:gd name="T45" fmla="*/ 7 h 161"/>
                <a:gd name="T46" fmla="*/ 20 w 152"/>
                <a:gd name="T47" fmla="*/ 15 h 161"/>
                <a:gd name="T48" fmla="*/ 152 w 152"/>
                <a:gd name="T49" fmla="*/ 20 h 161"/>
                <a:gd name="T50" fmla="*/ 20 w 152"/>
                <a:gd name="T51" fmla="*/ 101 h 161"/>
                <a:gd name="T52" fmla="*/ 21 w 152"/>
                <a:gd name="T53" fmla="*/ 105 h 161"/>
                <a:gd name="T54" fmla="*/ 27 w 152"/>
                <a:gd name="T55" fmla="*/ 110 h 161"/>
                <a:gd name="T56" fmla="*/ 152 w 152"/>
                <a:gd name="T57" fmla="*/ 112 h 161"/>
                <a:gd name="T58" fmla="*/ 31 w 152"/>
                <a:gd name="T59" fmla="*/ 121 h 161"/>
                <a:gd name="T60" fmla="*/ 20 w 152"/>
                <a:gd name="T61" fmla="*/ 118 h 161"/>
                <a:gd name="T62" fmla="*/ 13 w 152"/>
                <a:gd name="T63" fmla="*/ 112 h 161"/>
                <a:gd name="T64" fmla="*/ 11 w 152"/>
                <a:gd name="T65" fmla="*/ 101 h 161"/>
                <a:gd name="T66" fmla="*/ 13 w 152"/>
                <a:gd name="T67" fmla="*/ 89 h 161"/>
                <a:gd name="T68" fmla="*/ 11 w 152"/>
                <a:gd name="T69" fmla="*/ 20 h 161"/>
                <a:gd name="T70" fmla="*/ 8 w 152"/>
                <a:gd name="T71" fmla="*/ 13 h 161"/>
                <a:gd name="T72" fmla="*/ 0 w 152"/>
                <a:gd name="T7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61">
                  <a:moveTo>
                    <a:pt x="136" y="132"/>
                  </a:moveTo>
                  <a:lnTo>
                    <a:pt x="141" y="132"/>
                  </a:lnTo>
                  <a:lnTo>
                    <a:pt x="145" y="134"/>
                  </a:lnTo>
                  <a:lnTo>
                    <a:pt x="149" y="137"/>
                  </a:lnTo>
                  <a:lnTo>
                    <a:pt x="150" y="141"/>
                  </a:lnTo>
                  <a:lnTo>
                    <a:pt x="152" y="146"/>
                  </a:lnTo>
                  <a:lnTo>
                    <a:pt x="150" y="152"/>
                  </a:lnTo>
                  <a:lnTo>
                    <a:pt x="149" y="156"/>
                  </a:lnTo>
                  <a:lnTo>
                    <a:pt x="145" y="158"/>
                  </a:lnTo>
                  <a:lnTo>
                    <a:pt x="141" y="161"/>
                  </a:lnTo>
                  <a:lnTo>
                    <a:pt x="136" y="161"/>
                  </a:lnTo>
                  <a:lnTo>
                    <a:pt x="132" y="161"/>
                  </a:lnTo>
                  <a:lnTo>
                    <a:pt x="128" y="158"/>
                  </a:lnTo>
                  <a:lnTo>
                    <a:pt x="124" y="156"/>
                  </a:lnTo>
                  <a:lnTo>
                    <a:pt x="122" y="152"/>
                  </a:lnTo>
                  <a:lnTo>
                    <a:pt x="121" y="146"/>
                  </a:lnTo>
                  <a:lnTo>
                    <a:pt x="122" y="141"/>
                  </a:lnTo>
                  <a:lnTo>
                    <a:pt x="124" y="137"/>
                  </a:lnTo>
                  <a:lnTo>
                    <a:pt x="128" y="134"/>
                  </a:lnTo>
                  <a:lnTo>
                    <a:pt x="132" y="132"/>
                  </a:lnTo>
                  <a:lnTo>
                    <a:pt x="136" y="132"/>
                  </a:lnTo>
                  <a:close/>
                  <a:moveTo>
                    <a:pt x="36" y="132"/>
                  </a:moveTo>
                  <a:lnTo>
                    <a:pt x="40" y="132"/>
                  </a:lnTo>
                  <a:lnTo>
                    <a:pt x="44" y="134"/>
                  </a:lnTo>
                  <a:lnTo>
                    <a:pt x="48" y="137"/>
                  </a:lnTo>
                  <a:lnTo>
                    <a:pt x="49" y="141"/>
                  </a:lnTo>
                  <a:lnTo>
                    <a:pt x="51" y="146"/>
                  </a:lnTo>
                  <a:lnTo>
                    <a:pt x="49" y="152"/>
                  </a:lnTo>
                  <a:lnTo>
                    <a:pt x="48" y="156"/>
                  </a:lnTo>
                  <a:lnTo>
                    <a:pt x="44" y="158"/>
                  </a:lnTo>
                  <a:lnTo>
                    <a:pt x="40" y="161"/>
                  </a:lnTo>
                  <a:lnTo>
                    <a:pt x="36" y="161"/>
                  </a:lnTo>
                  <a:lnTo>
                    <a:pt x="31" y="161"/>
                  </a:lnTo>
                  <a:lnTo>
                    <a:pt x="27" y="158"/>
                  </a:lnTo>
                  <a:lnTo>
                    <a:pt x="24" y="156"/>
                  </a:lnTo>
                  <a:lnTo>
                    <a:pt x="21" y="152"/>
                  </a:lnTo>
                  <a:lnTo>
                    <a:pt x="20" y="146"/>
                  </a:lnTo>
                  <a:lnTo>
                    <a:pt x="21" y="141"/>
                  </a:lnTo>
                  <a:lnTo>
                    <a:pt x="24" y="137"/>
                  </a:lnTo>
                  <a:lnTo>
                    <a:pt x="27" y="134"/>
                  </a:lnTo>
                  <a:lnTo>
                    <a:pt x="31" y="132"/>
                  </a:lnTo>
                  <a:lnTo>
                    <a:pt x="36" y="132"/>
                  </a:lnTo>
                  <a:close/>
                  <a:moveTo>
                    <a:pt x="0" y="0"/>
                  </a:moveTo>
                  <a:lnTo>
                    <a:pt x="5" y="1"/>
                  </a:lnTo>
                  <a:lnTo>
                    <a:pt x="11" y="3"/>
                  </a:lnTo>
                  <a:lnTo>
                    <a:pt x="15" y="7"/>
                  </a:lnTo>
                  <a:lnTo>
                    <a:pt x="17" y="11"/>
                  </a:lnTo>
                  <a:lnTo>
                    <a:pt x="20" y="15"/>
                  </a:lnTo>
                  <a:lnTo>
                    <a:pt x="20" y="20"/>
                  </a:lnTo>
                  <a:lnTo>
                    <a:pt x="152" y="20"/>
                  </a:lnTo>
                  <a:lnTo>
                    <a:pt x="152" y="81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27" y="110"/>
                  </a:lnTo>
                  <a:lnTo>
                    <a:pt x="31" y="112"/>
                  </a:lnTo>
                  <a:lnTo>
                    <a:pt x="152" y="112"/>
                  </a:lnTo>
                  <a:lnTo>
                    <a:pt x="152" y="121"/>
                  </a:lnTo>
                  <a:lnTo>
                    <a:pt x="31" y="121"/>
                  </a:lnTo>
                  <a:lnTo>
                    <a:pt x="25" y="121"/>
                  </a:lnTo>
                  <a:lnTo>
                    <a:pt x="20" y="118"/>
                  </a:lnTo>
                  <a:lnTo>
                    <a:pt x="16" y="116"/>
                  </a:lnTo>
                  <a:lnTo>
                    <a:pt x="13" y="112"/>
                  </a:lnTo>
                  <a:lnTo>
                    <a:pt x="11" y="106"/>
                  </a:lnTo>
                  <a:lnTo>
                    <a:pt x="11" y="101"/>
                  </a:lnTo>
                  <a:lnTo>
                    <a:pt x="11" y="94"/>
                  </a:lnTo>
                  <a:lnTo>
                    <a:pt x="13" y="89"/>
                  </a:lnTo>
                  <a:lnTo>
                    <a:pt x="17" y="85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8" y="13"/>
                  </a:lnTo>
                  <a:lnTo>
                    <a:pt x="4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48ABA782-4603-4C78-B3DC-CFAF2303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2991" y="3287735"/>
              <a:ext cx="186262" cy="184771"/>
            </a:xfrm>
            <a:custGeom>
              <a:avLst/>
              <a:gdLst>
                <a:gd name="T0" fmla="*/ 45 w 125"/>
                <a:gd name="T1" fmla="*/ 22 h 124"/>
                <a:gd name="T2" fmla="*/ 31 w 125"/>
                <a:gd name="T3" fmla="*/ 34 h 124"/>
                <a:gd name="T4" fmla="*/ 30 w 125"/>
                <a:gd name="T5" fmla="*/ 55 h 124"/>
                <a:gd name="T6" fmla="*/ 49 w 125"/>
                <a:gd name="T7" fmla="*/ 67 h 124"/>
                <a:gd name="T8" fmla="*/ 63 w 125"/>
                <a:gd name="T9" fmla="*/ 71 h 124"/>
                <a:gd name="T10" fmla="*/ 71 w 125"/>
                <a:gd name="T11" fmla="*/ 72 h 124"/>
                <a:gd name="T12" fmla="*/ 77 w 125"/>
                <a:gd name="T13" fmla="*/ 76 h 124"/>
                <a:gd name="T14" fmla="*/ 78 w 125"/>
                <a:gd name="T15" fmla="*/ 83 h 124"/>
                <a:gd name="T16" fmla="*/ 69 w 125"/>
                <a:gd name="T17" fmla="*/ 90 h 124"/>
                <a:gd name="T18" fmla="*/ 54 w 125"/>
                <a:gd name="T19" fmla="*/ 88 h 124"/>
                <a:gd name="T20" fmla="*/ 47 w 125"/>
                <a:gd name="T21" fmla="*/ 86 h 124"/>
                <a:gd name="T22" fmla="*/ 43 w 125"/>
                <a:gd name="T23" fmla="*/ 80 h 124"/>
                <a:gd name="T24" fmla="*/ 38 w 125"/>
                <a:gd name="T25" fmla="*/ 76 h 124"/>
                <a:gd name="T26" fmla="*/ 31 w 125"/>
                <a:gd name="T27" fmla="*/ 78 h 124"/>
                <a:gd name="T28" fmla="*/ 27 w 125"/>
                <a:gd name="T29" fmla="*/ 83 h 124"/>
                <a:gd name="T30" fmla="*/ 29 w 125"/>
                <a:gd name="T31" fmla="*/ 90 h 124"/>
                <a:gd name="T32" fmla="*/ 41 w 125"/>
                <a:gd name="T33" fmla="*/ 100 h 124"/>
                <a:gd name="T34" fmla="*/ 67 w 125"/>
                <a:gd name="T35" fmla="*/ 104 h 124"/>
                <a:gd name="T36" fmla="*/ 90 w 125"/>
                <a:gd name="T37" fmla="*/ 94 h 124"/>
                <a:gd name="T38" fmla="*/ 95 w 125"/>
                <a:gd name="T39" fmla="*/ 72 h 124"/>
                <a:gd name="T40" fmla="*/ 79 w 125"/>
                <a:gd name="T41" fmla="*/ 58 h 124"/>
                <a:gd name="T42" fmla="*/ 54 w 125"/>
                <a:gd name="T43" fmla="*/ 51 h 124"/>
                <a:gd name="T44" fmla="*/ 47 w 125"/>
                <a:gd name="T45" fmla="*/ 48 h 124"/>
                <a:gd name="T46" fmla="*/ 46 w 125"/>
                <a:gd name="T47" fmla="*/ 43 h 124"/>
                <a:gd name="T48" fmla="*/ 47 w 125"/>
                <a:gd name="T49" fmla="*/ 39 h 124"/>
                <a:gd name="T50" fmla="*/ 53 w 125"/>
                <a:gd name="T51" fmla="*/ 35 h 124"/>
                <a:gd name="T52" fmla="*/ 61 w 125"/>
                <a:gd name="T53" fmla="*/ 34 h 124"/>
                <a:gd name="T54" fmla="*/ 75 w 125"/>
                <a:gd name="T55" fmla="*/ 40 h 124"/>
                <a:gd name="T56" fmla="*/ 86 w 125"/>
                <a:gd name="T57" fmla="*/ 47 h 124"/>
                <a:gd name="T58" fmla="*/ 91 w 125"/>
                <a:gd name="T59" fmla="*/ 43 h 124"/>
                <a:gd name="T60" fmla="*/ 93 w 125"/>
                <a:gd name="T61" fmla="*/ 36 h 124"/>
                <a:gd name="T62" fmla="*/ 87 w 125"/>
                <a:gd name="T63" fmla="*/ 28 h 124"/>
                <a:gd name="T64" fmla="*/ 67 w 125"/>
                <a:gd name="T65" fmla="*/ 20 h 124"/>
                <a:gd name="T66" fmla="*/ 34 w 125"/>
                <a:gd name="T67" fmla="*/ 0 h 124"/>
                <a:gd name="T68" fmla="*/ 46 w 125"/>
                <a:gd name="T69" fmla="*/ 3 h 124"/>
                <a:gd name="T70" fmla="*/ 62 w 125"/>
                <a:gd name="T71" fmla="*/ 4 h 124"/>
                <a:gd name="T72" fmla="*/ 95 w 125"/>
                <a:gd name="T73" fmla="*/ 16 h 124"/>
                <a:gd name="T74" fmla="*/ 117 w 125"/>
                <a:gd name="T75" fmla="*/ 44 h 124"/>
                <a:gd name="T76" fmla="*/ 119 w 125"/>
                <a:gd name="T77" fmla="*/ 70 h 124"/>
                <a:gd name="T78" fmla="*/ 125 w 125"/>
                <a:gd name="T79" fmla="*/ 83 h 124"/>
                <a:gd name="T80" fmla="*/ 122 w 125"/>
                <a:gd name="T81" fmla="*/ 103 h 124"/>
                <a:gd name="T82" fmla="*/ 103 w 125"/>
                <a:gd name="T83" fmla="*/ 122 h 124"/>
                <a:gd name="T84" fmla="*/ 83 w 125"/>
                <a:gd name="T85" fmla="*/ 123 h 124"/>
                <a:gd name="T86" fmla="*/ 73 w 125"/>
                <a:gd name="T87" fmla="*/ 119 h 124"/>
                <a:gd name="T88" fmla="*/ 62 w 125"/>
                <a:gd name="T89" fmla="*/ 120 h 124"/>
                <a:gd name="T90" fmla="*/ 27 w 125"/>
                <a:gd name="T91" fmla="*/ 108 h 124"/>
                <a:gd name="T92" fmla="*/ 8 w 125"/>
                <a:gd name="T93" fmla="*/ 80 h 124"/>
                <a:gd name="T94" fmla="*/ 5 w 125"/>
                <a:gd name="T95" fmla="*/ 54 h 124"/>
                <a:gd name="T96" fmla="*/ 0 w 125"/>
                <a:gd name="T97" fmla="*/ 42 h 124"/>
                <a:gd name="T98" fmla="*/ 2 w 125"/>
                <a:gd name="T99" fmla="*/ 22 h 124"/>
                <a:gd name="T100" fmla="*/ 21 w 125"/>
                <a:gd name="T101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" h="124">
                  <a:moveTo>
                    <a:pt x="54" y="19"/>
                  </a:moveTo>
                  <a:lnTo>
                    <a:pt x="45" y="22"/>
                  </a:lnTo>
                  <a:lnTo>
                    <a:pt x="37" y="27"/>
                  </a:lnTo>
                  <a:lnTo>
                    <a:pt x="31" y="34"/>
                  </a:lnTo>
                  <a:lnTo>
                    <a:pt x="29" y="44"/>
                  </a:lnTo>
                  <a:lnTo>
                    <a:pt x="30" y="55"/>
                  </a:lnTo>
                  <a:lnTo>
                    <a:pt x="38" y="62"/>
                  </a:lnTo>
                  <a:lnTo>
                    <a:pt x="49" y="67"/>
                  </a:lnTo>
                  <a:lnTo>
                    <a:pt x="59" y="70"/>
                  </a:lnTo>
                  <a:lnTo>
                    <a:pt x="63" y="71"/>
                  </a:lnTo>
                  <a:lnTo>
                    <a:pt x="67" y="71"/>
                  </a:lnTo>
                  <a:lnTo>
                    <a:pt x="71" y="72"/>
                  </a:lnTo>
                  <a:lnTo>
                    <a:pt x="74" y="75"/>
                  </a:lnTo>
                  <a:lnTo>
                    <a:pt x="77" y="76"/>
                  </a:lnTo>
                  <a:lnTo>
                    <a:pt x="78" y="79"/>
                  </a:lnTo>
                  <a:lnTo>
                    <a:pt x="78" y="83"/>
                  </a:lnTo>
                  <a:lnTo>
                    <a:pt x="75" y="86"/>
                  </a:lnTo>
                  <a:lnTo>
                    <a:pt x="69" y="90"/>
                  </a:lnTo>
                  <a:lnTo>
                    <a:pt x="61" y="91"/>
                  </a:lnTo>
                  <a:lnTo>
                    <a:pt x="54" y="88"/>
                  </a:lnTo>
                  <a:lnTo>
                    <a:pt x="50" y="87"/>
                  </a:lnTo>
                  <a:lnTo>
                    <a:pt x="47" y="86"/>
                  </a:lnTo>
                  <a:lnTo>
                    <a:pt x="45" y="83"/>
                  </a:lnTo>
                  <a:lnTo>
                    <a:pt x="43" y="80"/>
                  </a:lnTo>
                  <a:lnTo>
                    <a:pt x="41" y="78"/>
                  </a:lnTo>
                  <a:lnTo>
                    <a:pt x="38" y="76"/>
                  </a:lnTo>
                  <a:lnTo>
                    <a:pt x="34" y="76"/>
                  </a:lnTo>
                  <a:lnTo>
                    <a:pt x="31" y="78"/>
                  </a:lnTo>
                  <a:lnTo>
                    <a:pt x="29" y="79"/>
                  </a:lnTo>
                  <a:lnTo>
                    <a:pt x="27" y="83"/>
                  </a:lnTo>
                  <a:lnTo>
                    <a:pt x="27" y="86"/>
                  </a:lnTo>
                  <a:lnTo>
                    <a:pt x="29" y="90"/>
                  </a:lnTo>
                  <a:lnTo>
                    <a:pt x="33" y="94"/>
                  </a:lnTo>
                  <a:lnTo>
                    <a:pt x="41" y="100"/>
                  </a:lnTo>
                  <a:lnTo>
                    <a:pt x="51" y="104"/>
                  </a:lnTo>
                  <a:lnTo>
                    <a:pt x="67" y="104"/>
                  </a:lnTo>
                  <a:lnTo>
                    <a:pt x="81" y="102"/>
                  </a:lnTo>
                  <a:lnTo>
                    <a:pt x="90" y="94"/>
                  </a:lnTo>
                  <a:lnTo>
                    <a:pt x="97" y="84"/>
                  </a:lnTo>
                  <a:lnTo>
                    <a:pt x="95" y="72"/>
                  </a:lnTo>
                  <a:lnTo>
                    <a:pt x="89" y="63"/>
                  </a:lnTo>
                  <a:lnTo>
                    <a:pt x="79" y="58"/>
                  </a:lnTo>
                  <a:lnTo>
                    <a:pt x="67" y="54"/>
                  </a:lnTo>
                  <a:lnTo>
                    <a:pt x="54" y="51"/>
                  </a:lnTo>
                  <a:lnTo>
                    <a:pt x="50" y="50"/>
                  </a:lnTo>
                  <a:lnTo>
                    <a:pt x="47" y="48"/>
                  </a:lnTo>
                  <a:lnTo>
                    <a:pt x="46" y="46"/>
                  </a:lnTo>
                  <a:lnTo>
                    <a:pt x="46" y="43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50" y="36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4"/>
                  </a:lnTo>
                  <a:lnTo>
                    <a:pt x="69" y="35"/>
                  </a:lnTo>
                  <a:lnTo>
                    <a:pt x="75" y="40"/>
                  </a:lnTo>
                  <a:lnTo>
                    <a:pt x="82" y="44"/>
                  </a:lnTo>
                  <a:lnTo>
                    <a:pt x="86" y="47"/>
                  </a:lnTo>
                  <a:lnTo>
                    <a:pt x="89" y="46"/>
                  </a:lnTo>
                  <a:lnTo>
                    <a:pt x="91" y="43"/>
                  </a:lnTo>
                  <a:lnTo>
                    <a:pt x="93" y="40"/>
                  </a:lnTo>
                  <a:lnTo>
                    <a:pt x="93" y="36"/>
                  </a:lnTo>
                  <a:lnTo>
                    <a:pt x="91" y="32"/>
                  </a:lnTo>
                  <a:lnTo>
                    <a:pt x="87" y="28"/>
                  </a:lnTo>
                  <a:lnTo>
                    <a:pt x="79" y="23"/>
                  </a:lnTo>
                  <a:lnTo>
                    <a:pt x="67" y="20"/>
                  </a:lnTo>
                  <a:lnTo>
                    <a:pt x="54" y="19"/>
                  </a:lnTo>
                  <a:close/>
                  <a:moveTo>
                    <a:pt x="34" y="0"/>
                  </a:moveTo>
                  <a:lnTo>
                    <a:pt x="41" y="0"/>
                  </a:lnTo>
                  <a:lnTo>
                    <a:pt x="46" y="3"/>
                  </a:lnTo>
                  <a:lnTo>
                    <a:pt x="53" y="6"/>
                  </a:lnTo>
                  <a:lnTo>
                    <a:pt x="62" y="4"/>
                  </a:lnTo>
                  <a:lnTo>
                    <a:pt x="79" y="8"/>
                  </a:lnTo>
                  <a:lnTo>
                    <a:pt x="95" y="16"/>
                  </a:lnTo>
                  <a:lnTo>
                    <a:pt x="109" y="28"/>
                  </a:lnTo>
                  <a:lnTo>
                    <a:pt x="117" y="44"/>
                  </a:lnTo>
                  <a:lnTo>
                    <a:pt x="119" y="63"/>
                  </a:lnTo>
                  <a:lnTo>
                    <a:pt x="119" y="70"/>
                  </a:lnTo>
                  <a:lnTo>
                    <a:pt x="122" y="76"/>
                  </a:lnTo>
                  <a:lnTo>
                    <a:pt x="125" y="83"/>
                  </a:lnTo>
                  <a:lnTo>
                    <a:pt x="125" y="90"/>
                  </a:lnTo>
                  <a:lnTo>
                    <a:pt x="122" y="103"/>
                  </a:lnTo>
                  <a:lnTo>
                    <a:pt x="115" y="114"/>
                  </a:lnTo>
                  <a:lnTo>
                    <a:pt x="103" y="122"/>
                  </a:lnTo>
                  <a:lnTo>
                    <a:pt x="90" y="124"/>
                  </a:lnTo>
                  <a:lnTo>
                    <a:pt x="83" y="123"/>
                  </a:lnTo>
                  <a:lnTo>
                    <a:pt x="78" y="122"/>
                  </a:lnTo>
                  <a:lnTo>
                    <a:pt x="73" y="119"/>
                  </a:lnTo>
                  <a:lnTo>
                    <a:pt x="67" y="120"/>
                  </a:lnTo>
                  <a:lnTo>
                    <a:pt x="62" y="120"/>
                  </a:lnTo>
                  <a:lnTo>
                    <a:pt x="43" y="118"/>
                  </a:lnTo>
                  <a:lnTo>
                    <a:pt x="27" y="108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4" y="63"/>
                  </a:lnTo>
                  <a:lnTo>
                    <a:pt x="5" y="54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9" y="10"/>
                  </a:lnTo>
                  <a:lnTo>
                    <a:pt x="21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2" name="Freeform 107">
              <a:extLst>
                <a:ext uri="{FF2B5EF4-FFF2-40B4-BE49-F238E27FC236}">
                  <a16:creationId xmlns:a16="http://schemas.microsoft.com/office/drawing/2014/main" id="{B6ACCD59-4B84-4465-A425-6517691C2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456" y="3129784"/>
              <a:ext cx="102816" cy="137088"/>
            </a:xfrm>
            <a:custGeom>
              <a:avLst/>
              <a:gdLst>
                <a:gd name="T0" fmla="*/ 47 w 69"/>
                <a:gd name="T1" fmla="*/ 40 h 92"/>
                <a:gd name="T2" fmla="*/ 47 w 69"/>
                <a:gd name="T3" fmla="*/ 81 h 92"/>
                <a:gd name="T4" fmla="*/ 55 w 69"/>
                <a:gd name="T5" fmla="*/ 81 h 92"/>
                <a:gd name="T6" fmla="*/ 57 w 69"/>
                <a:gd name="T7" fmla="*/ 40 h 92"/>
                <a:gd name="T8" fmla="*/ 47 w 69"/>
                <a:gd name="T9" fmla="*/ 40 h 92"/>
                <a:gd name="T10" fmla="*/ 29 w 69"/>
                <a:gd name="T11" fmla="*/ 40 h 92"/>
                <a:gd name="T12" fmla="*/ 29 w 69"/>
                <a:gd name="T13" fmla="*/ 81 h 92"/>
                <a:gd name="T14" fmla="*/ 40 w 69"/>
                <a:gd name="T15" fmla="*/ 81 h 92"/>
                <a:gd name="T16" fmla="*/ 40 w 69"/>
                <a:gd name="T17" fmla="*/ 40 h 92"/>
                <a:gd name="T18" fmla="*/ 29 w 69"/>
                <a:gd name="T19" fmla="*/ 40 h 92"/>
                <a:gd name="T20" fmla="*/ 11 w 69"/>
                <a:gd name="T21" fmla="*/ 40 h 92"/>
                <a:gd name="T22" fmla="*/ 15 w 69"/>
                <a:gd name="T23" fmla="*/ 81 h 92"/>
                <a:gd name="T24" fmla="*/ 23 w 69"/>
                <a:gd name="T25" fmla="*/ 81 h 92"/>
                <a:gd name="T26" fmla="*/ 23 w 69"/>
                <a:gd name="T27" fmla="*/ 40 h 92"/>
                <a:gd name="T28" fmla="*/ 11 w 69"/>
                <a:gd name="T29" fmla="*/ 40 h 92"/>
                <a:gd name="T30" fmla="*/ 7 w 69"/>
                <a:gd name="T31" fmla="*/ 28 h 92"/>
                <a:gd name="T32" fmla="*/ 63 w 69"/>
                <a:gd name="T33" fmla="*/ 28 h 92"/>
                <a:gd name="T34" fmla="*/ 65 w 69"/>
                <a:gd name="T35" fmla="*/ 29 h 92"/>
                <a:gd name="T36" fmla="*/ 67 w 69"/>
                <a:gd name="T37" fmla="*/ 32 h 92"/>
                <a:gd name="T38" fmla="*/ 68 w 69"/>
                <a:gd name="T39" fmla="*/ 35 h 92"/>
                <a:gd name="T40" fmla="*/ 63 w 69"/>
                <a:gd name="T41" fmla="*/ 86 h 92"/>
                <a:gd name="T42" fmla="*/ 61 w 69"/>
                <a:gd name="T43" fmla="*/ 89 h 92"/>
                <a:gd name="T44" fmla="*/ 60 w 69"/>
                <a:gd name="T45" fmla="*/ 92 h 92"/>
                <a:gd name="T46" fmla="*/ 56 w 69"/>
                <a:gd name="T47" fmla="*/ 92 h 92"/>
                <a:gd name="T48" fmla="*/ 13 w 69"/>
                <a:gd name="T49" fmla="*/ 92 h 92"/>
                <a:gd name="T50" fmla="*/ 9 w 69"/>
                <a:gd name="T51" fmla="*/ 92 h 92"/>
                <a:gd name="T52" fmla="*/ 8 w 69"/>
                <a:gd name="T53" fmla="*/ 89 h 92"/>
                <a:gd name="T54" fmla="*/ 7 w 69"/>
                <a:gd name="T55" fmla="*/ 86 h 92"/>
                <a:gd name="T56" fmla="*/ 1 w 69"/>
                <a:gd name="T57" fmla="*/ 35 h 92"/>
                <a:gd name="T58" fmla="*/ 3 w 69"/>
                <a:gd name="T59" fmla="*/ 32 h 92"/>
                <a:gd name="T60" fmla="*/ 4 w 69"/>
                <a:gd name="T61" fmla="*/ 29 h 92"/>
                <a:gd name="T62" fmla="*/ 7 w 69"/>
                <a:gd name="T63" fmla="*/ 28 h 92"/>
                <a:gd name="T64" fmla="*/ 24 w 69"/>
                <a:gd name="T65" fmla="*/ 5 h 92"/>
                <a:gd name="T66" fmla="*/ 23 w 69"/>
                <a:gd name="T67" fmla="*/ 11 h 92"/>
                <a:gd name="T68" fmla="*/ 47 w 69"/>
                <a:gd name="T69" fmla="*/ 11 h 92"/>
                <a:gd name="T70" fmla="*/ 45 w 69"/>
                <a:gd name="T71" fmla="*/ 5 h 92"/>
                <a:gd name="T72" fmla="*/ 24 w 69"/>
                <a:gd name="T73" fmla="*/ 5 h 92"/>
                <a:gd name="T74" fmla="*/ 23 w 69"/>
                <a:gd name="T75" fmla="*/ 0 h 92"/>
                <a:gd name="T76" fmla="*/ 47 w 69"/>
                <a:gd name="T77" fmla="*/ 0 h 92"/>
                <a:gd name="T78" fmla="*/ 48 w 69"/>
                <a:gd name="T79" fmla="*/ 0 h 92"/>
                <a:gd name="T80" fmla="*/ 51 w 69"/>
                <a:gd name="T81" fmla="*/ 1 h 92"/>
                <a:gd name="T82" fmla="*/ 51 w 69"/>
                <a:gd name="T83" fmla="*/ 4 h 92"/>
                <a:gd name="T84" fmla="*/ 52 w 69"/>
                <a:gd name="T85" fmla="*/ 11 h 92"/>
                <a:gd name="T86" fmla="*/ 61 w 69"/>
                <a:gd name="T87" fmla="*/ 11 h 92"/>
                <a:gd name="T88" fmla="*/ 64 w 69"/>
                <a:gd name="T89" fmla="*/ 12 h 92"/>
                <a:gd name="T90" fmla="*/ 67 w 69"/>
                <a:gd name="T91" fmla="*/ 13 h 92"/>
                <a:gd name="T92" fmla="*/ 69 w 69"/>
                <a:gd name="T93" fmla="*/ 16 h 92"/>
                <a:gd name="T94" fmla="*/ 69 w 69"/>
                <a:gd name="T95" fmla="*/ 20 h 92"/>
                <a:gd name="T96" fmla="*/ 69 w 69"/>
                <a:gd name="T97" fmla="*/ 23 h 92"/>
                <a:gd name="T98" fmla="*/ 0 w 69"/>
                <a:gd name="T99" fmla="*/ 23 h 92"/>
                <a:gd name="T100" fmla="*/ 0 w 69"/>
                <a:gd name="T101" fmla="*/ 20 h 92"/>
                <a:gd name="T102" fmla="*/ 0 w 69"/>
                <a:gd name="T103" fmla="*/ 16 h 92"/>
                <a:gd name="T104" fmla="*/ 3 w 69"/>
                <a:gd name="T105" fmla="*/ 13 h 92"/>
                <a:gd name="T106" fmla="*/ 5 w 69"/>
                <a:gd name="T107" fmla="*/ 12 h 92"/>
                <a:gd name="T108" fmla="*/ 8 w 69"/>
                <a:gd name="T109" fmla="*/ 11 h 92"/>
                <a:gd name="T110" fmla="*/ 17 w 69"/>
                <a:gd name="T111" fmla="*/ 11 h 92"/>
                <a:gd name="T112" fmla="*/ 17 w 69"/>
                <a:gd name="T113" fmla="*/ 4 h 92"/>
                <a:gd name="T114" fmla="*/ 19 w 69"/>
                <a:gd name="T115" fmla="*/ 1 h 92"/>
                <a:gd name="T116" fmla="*/ 21 w 69"/>
                <a:gd name="T117" fmla="*/ 0 h 92"/>
                <a:gd name="T118" fmla="*/ 23 w 69"/>
                <a:gd name="T1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" h="92">
                  <a:moveTo>
                    <a:pt x="47" y="40"/>
                  </a:moveTo>
                  <a:lnTo>
                    <a:pt x="47" y="81"/>
                  </a:lnTo>
                  <a:lnTo>
                    <a:pt x="55" y="81"/>
                  </a:lnTo>
                  <a:lnTo>
                    <a:pt x="57" y="40"/>
                  </a:lnTo>
                  <a:lnTo>
                    <a:pt x="47" y="40"/>
                  </a:lnTo>
                  <a:close/>
                  <a:moveTo>
                    <a:pt x="29" y="40"/>
                  </a:moveTo>
                  <a:lnTo>
                    <a:pt x="29" y="81"/>
                  </a:lnTo>
                  <a:lnTo>
                    <a:pt x="40" y="81"/>
                  </a:lnTo>
                  <a:lnTo>
                    <a:pt x="40" y="40"/>
                  </a:lnTo>
                  <a:lnTo>
                    <a:pt x="29" y="40"/>
                  </a:lnTo>
                  <a:close/>
                  <a:moveTo>
                    <a:pt x="11" y="40"/>
                  </a:moveTo>
                  <a:lnTo>
                    <a:pt x="15" y="81"/>
                  </a:lnTo>
                  <a:lnTo>
                    <a:pt x="23" y="81"/>
                  </a:lnTo>
                  <a:lnTo>
                    <a:pt x="23" y="40"/>
                  </a:lnTo>
                  <a:lnTo>
                    <a:pt x="11" y="40"/>
                  </a:lnTo>
                  <a:close/>
                  <a:moveTo>
                    <a:pt x="7" y="28"/>
                  </a:moveTo>
                  <a:lnTo>
                    <a:pt x="63" y="28"/>
                  </a:lnTo>
                  <a:lnTo>
                    <a:pt x="65" y="29"/>
                  </a:lnTo>
                  <a:lnTo>
                    <a:pt x="67" y="32"/>
                  </a:lnTo>
                  <a:lnTo>
                    <a:pt x="68" y="35"/>
                  </a:lnTo>
                  <a:lnTo>
                    <a:pt x="63" y="86"/>
                  </a:lnTo>
                  <a:lnTo>
                    <a:pt x="61" y="89"/>
                  </a:lnTo>
                  <a:lnTo>
                    <a:pt x="60" y="92"/>
                  </a:lnTo>
                  <a:lnTo>
                    <a:pt x="56" y="92"/>
                  </a:lnTo>
                  <a:lnTo>
                    <a:pt x="13" y="92"/>
                  </a:lnTo>
                  <a:lnTo>
                    <a:pt x="9" y="92"/>
                  </a:lnTo>
                  <a:lnTo>
                    <a:pt x="8" y="89"/>
                  </a:lnTo>
                  <a:lnTo>
                    <a:pt x="7" y="86"/>
                  </a:lnTo>
                  <a:lnTo>
                    <a:pt x="1" y="35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7" y="28"/>
                  </a:lnTo>
                  <a:close/>
                  <a:moveTo>
                    <a:pt x="24" y="5"/>
                  </a:moveTo>
                  <a:lnTo>
                    <a:pt x="23" y="11"/>
                  </a:lnTo>
                  <a:lnTo>
                    <a:pt x="47" y="11"/>
                  </a:lnTo>
                  <a:lnTo>
                    <a:pt x="45" y="5"/>
                  </a:lnTo>
                  <a:lnTo>
                    <a:pt x="24" y="5"/>
                  </a:lnTo>
                  <a:close/>
                  <a:moveTo>
                    <a:pt x="23" y="0"/>
                  </a:moveTo>
                  <a:lnTo>
                    <a:pt x="47" y="0"/>
                  </a:lnTo>
                  <a:lnTo>
                    <a:pt x="48" y="0"/>
                  </a:lnTo>
                  <a:lnTo>
                    <a:pt x="51" y="1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61" y="11"/>
                  </a:lnTo>
                  <a:lnTo>
                    <a:pt x="64" y="12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69" y="20"/>
                  </a:lnTo>
                  <a:lnTo>
                    <a:pt x="69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8" y="11"/>
                  </a:lnTo>
                  <a:lnTo>
                    <a:pt x="17" y="11"/>
                  </a:lnTo>
                  <a:lnTo>
                    <a:pt x="17" y="4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Freeform 108">
              <a:extLst>
                <a:ext uri="{FF2B5EF4-FFF2-40B4-BE49-F238E27FC236}">
                  <a16:creationId xmlns:a16="http://schemas.microsoft.com/office/drawing/2014/main" id="{CD52B135-C42A-4580-95A1-EDB3816C0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006" y="4248845"/>
              <a:ext cx="284608" cy="284608"/>
            </a:xfrm>
            <a:custGeom>
              <a:avLst/>
              <a:gdLst>
                <a:gd name="T0" fmla="*/ 95 w 191"/>
                <a:gd name="T1" fmla="*/ 59 h 191"/>
                <a:gd name="T2" fmla="*/ 110 w 191"/>
                <a:gd name="T3" fmla="*/ 62 h 191"/>
                <a:gd name="T4" fmla="*/ 121 w 191"/>
                <a:gd name="T5" fmla="*/ 70 h 191"/>
                <a:gd name="T6" fmla="*/ 129 w 191"/>
                <a:gd name="T7" fmla="*/ 82 h 191"/>
                <a:gd name="T8" fmla="*/ 131 w 191"/>
                <a:gd name="T9" fmla="*/ 95 h 191"/>
                <a:gd name="T10" fmla="*/ 129 w 191"/>
                <a:gd name="T11" fmla="*/ 110 h 191"/>
                <a:gd name="T12" fmla="*/ 121 w 191"/>
                <a:gd name="T13" fmla="*/ 121 h 191"/>
                <a:gd name="T14" fmla="*/ 110 w 191"/>
                <a:gd name="T15" fmla="*/ 129 h 191"/>
                <a:gd name="T16" fmla="*/ 95 w 191"/>
                <a:gd name="T17" fmla="*/ 131 h 191"/>
                <a:gd name="T18" fmla="*/ 82 w 191"/>
                <a:gd name="T19" fmla="*/ 129 h 191"/>
                <a:gd name="T20" fmla="*/ 70 w 191"/>
                <a:gd name="T21" fmla="*/ 121 h 191"/>
                <a:gd name="T22" fmla="*/ 63 w 191"/>
                <a:gd name="T23" fmla="*/ 110 h 191"/>
                <a:gd name="T24" fmla="*/ 59 w 191"/>
                <a:gd name="T25" fmla="*/ 95 h 191"/>
                <a:gd name="T26" fmla="*/ 63 w 191"/>
                <a:gd name="T27" fmla="*/ 82 h 191"/>
                <a:gd name="T28" fmla="*/ 70 w 191"/>
                <a:gd name="T29" fmla="*/ 70 h 191"/>
                <a:gd name="T30" fmla="*/ 82 w 191"/>
                <a:gd name="T31" fmla="*/ 62 h 191"/>
                <a:gd name="T32" fmla="*/ 95 w 191"/>
                <a:gd name="T33" fmla="*/ 59 h 191"/>
                <a:gd name="T34" fmla="*/ 95 w 191"/>
                <a:gd name="T35" fmla="*/ 24 h 191"/>
                <a:gd name="T36" fmla="*/ 73 w 191"/>
                <a:gd name="T37" fmla="*/ 28 h 191"/>
                <a:gd name="T38" fmla="*/ 54 w 191"/>
                <a:gd name="T39" fmla="*/ 38 h 191"/>
                <a:gd name="T40" fmla="*/ 38 w 191"/>
                <a:gd name="T41" fmla="*/ 53 h 191"/>
                <a:gd name="T42" fmla="*/ 28 w 191"/>
                <a:gd name="T43" fmla="*/ 73 h 191"/>
                <a:gd name="T44" fmla="*/ 24 w 191"/>
                <a:gd name="T45" fmla="*/ 95 h 191"/>
                <a:gd name="T46" fmla="*/ 28 w 191"/>
                <a:gd name="T47" fmla="*/ 118 h 191"/>
                <a:gd name="T48" fmla="*/ 38 w 191"/>
                <a:gd name="T49" fmla="*/ 138 h 191"/>
                <a:gd name="T50" fmla="*/ 54 w 191"/>
                <a:gd name="T51" fmla="*/ 154 h 191"/>
                <a:gd name="T52" fmla="*/ 73 w 191"/>
                <a:gd name="T53" fmla="*/ 163 h 191"/>
                <a:gd name="T54" fmla="*/ 95 w 191"/>
                <a:gd name="T55" fmla="*/ 167 h 191"/>
                <a:gd name="T56" fmla="*/ 118 w 191"/>
                <a:gd name="T57" fmla="*/ 163 h 191"/>
                <a:gd name="T58" fmla="*/ 138 w 191"/>
                <a:gd name="T59" fmla="*/ 154 h 191"/>
                <a:gd name="T60" fmla="*/ 154 w 191"/>
                <a:gd name="T61" fmla="*/ 138 h 191"/>
                <a:gd name="T62" fmla="*/ 165 w 191"/>
                <a:gd name="T63" fmla="*/ 118 h 191"/>
                <a:gd name="T64" fmla="*/ 167 w 191"/>
                <a:gd name="T65" fmla="*/ 95 h 191"/>
                <a:gd name="T66" fmla="*/ 165 w 191"/>
                <a:gd name="T67" fmla="*/ 73 h 191"/>
                <a:gd name="T68" fmla="*/ 154 w 191"/>
                <a:gd name="T69" fmla="*/ 53 h 191"/>
                <a:gd name="T70" fmla="*/ 138 w 191"/>
                <a:gd name="T71" fmla="*/ 38 h 191"/>
                <a:gd name="T72" fmla="*/ 118 w 191"/>
                <a:gd name="T73" fmla="*/ 28 h 191"/>
                <a:gd name="T74" fmla="*/ 95 w 191"/>
                <a:gd name="T75" fmla="*/ 24 h 191"/>
                <a:gd name="T76" fmla="*/ 95 w 191"/>
                <a:gd name="T77" fmla="*/ 0 h 191"/>
                <a:gd name="T78" fmla="*/ 122 w 191"/>
                <a:gd name="T79" fmla="*/ 4 h 191"/>
                <a:gd name="T80" fmla="*/ 145 w 191"/>
                <a:gd name="T81" fmla="*/ 13 h 191"/>
                <a:gd name="T82" fmla="*/ 163 w 191"/>
                <a:gd name="T83" fmla="*/ 28 h 191"/>
                <a:gd name="T84" fmla="*/ 179 w 191"/>
                <a:gd name="T85" fmla="*/ 47 h 191"/>
                <a:gd name="T86" fmla="*/ 188 w 191"/>
                <a:gd name="T87" fmla="*/ 70 h 191"/>
                <a:gd name="T88" fmla="*/ 191 w 191"/>
                <a:gd name="T89" fmla="*/ 95 h 191"/>
                <a:gd name="T90" fmla="*/ 188 w 191"/>
                <a:gd name="T91" fmla="*/ 121 h 191"/>
                <a:gd name="T92" fmla="*/ 179 w 191"/>
                <a:gd name="T93" fmla="*/ 143 h 191"/>
                <a:gd name="T94" fmla="*/ 163 w 191"/>
                <a:gd name="T95" fmla="*/ 163 h 191"/>
                <a:gd name="T96" fmla="*/ 145 w 191"/>
                <a:gd name="T97" fmla="*/ 178 h 191"/>
                <a:gd name="T98" fmla="*/ 122 w 191"/>
                <a:gd name="T99" fmla="*/ 187 h 191"/>
                <a:gd name="T100" fmla="*/ 95 w 191"/>
                <a:gd name="T101" fmla="*/ 191 h 191"/>
                <a:gd name="T102" fmla="*/ 70 w 191"/>
                <a:gd name="T103" fmla="*/ 187 h 191"/>
                <a:gd name="T104" fmla="*/ 47 w 191"/>
                <a:gd name="T105" fmla="*/ 178 h 191"/>
                <a:gd name="T106" fmla="*/ 29 w 191"/>
                <a:gd name="T107" fmla="*/ 163 h 191"/>
                <a:gd name="T108" fmla="*/ 13 w 191"/>
                <a:gd name="T109" fmla="*/ 143 h 191"/>
                <a:gd name="T110" fmla="*/ 4 w 191"/>
                <a:gd name="T111" fmla="*/ 121 h 191"/>
                <a:gd name="T112" fmla="*/ 0 w 191"/>
                <a:gd name="T113" fmla="*/ 95 h 191"/>
                <a:gd name="T114" fmla="*/ 4 w 191"/>
                <a:gd name="T115" fmla="*/ 70 h 191"/>
                <a:gd name="T116" fmla="*/ 13 w 191"/>
                <a:gd name="T117" fmla="*/ 47 h 191"/>
                <a:gd name="T118" fmla="*/ 29 w 191"/>
                <a:gd name="T119" fmla="*/ 28 h 191"/>
                <a:gd name="T120" fmla="*/ 47 w 191"/>
                <a:gd name="T121" fmla="*/ 13 h 191"/>
                <a:gd name="T122" fmla="*/ 70 w 191"/>
                <a:gd name="T123" fmla="*/ 4 h 191"/>
                <a:gd name="T124" fmla="*/ 95 w 191"/>
                <a:gd name="T1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" h="191">
                  <a:moveTo>
                    <a:pt x="95" y="59"/>
                  </a:moveTo>
                  <a:lnTo>
                    <a:pt x="110" y="62"/>
                  </a:lnTo>
                  <a:lnTo>
                    <a:pt x="121" y="70"/>
                  </a:lnTo>
                  <a:lnTo>
                    <a:pt x="129" y="82"/>
                  </a:lnTo>
                  <a:lnTo>
                    <a:pt x="131" y="95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5" y="131"/>
                  </a:lnTo>
                  <a:lnTo>
                    <a:pt x="82" y="129"/>
                  </a:lnTo>
                  <a:lnTo>
                    <a:pt x="70" y="121"/>
                  </a:lnTo>
                  <a:lnTo>
                    <a:pt x="63" y="110"/>
                  </a:lnTo>
                  <a:lnTo>
                    <a:pt x="59" y="95"/>
                  </a:lnTo>
                  <a:lnTo>
                    <a:pt x="63" y="82"/>
                  </a:lnTo>
                  <a:lnTo>
                    <a:pt x="70" y="70"/>
                  </a:lnTo>
                  <a:lnTo>
                    <a:pt x="82" y="62"/>
                  </a:lnTo>
                  <a:lnTo>
                    <a:pt x="95" y="59"/>
                  </a:lnTo>
                  <a:close/>
                  <a:moveTo>
                    <a:pt x="95" y="24"/>
                  </a:moveTo>
                  <a:lnTo>
                    <a:pt x="73" y="28"/>
                  </a:lnTo>
                  <a:lnTo>
                    <a:pt x="54" y="38"/>
                  </a:lnTo>
                  <a:lnTo>
                    <a:pt x="38" y="53"/>
                  </a:lnTo>
                  <a:lnTo>
                    <a:pt x="28" y="73"/>
                  </a:lnTo>
                  <a:lnTo>
                    <a:pt x="24" y="95"/>
                  </a:lnTo>
                  <a:lnTo>
                    <a:pt x="28" y="118"/>
                  </a:lnTo>
                  <a:lnTo>
                    <a:pt x="38" y="138"/>
                  </a:lnTo>
                  <a:lnTo>
                    <a:pt x="54" y="154"/>
                  </a:lnTo>
                  <a:lnTo>
                    <a:pt x="73" y="163"/>
                  </a:lnTo>
                  <a:lnTo>
                    <a:pt x="95" y="167"/>
                  </a:lnTo>
                  <a:lnTo>
                    <a:pt x="118" y="163"/>
                  </a:lnTo>
                  <a:lnTo>
                    <a:pt x="138" y="154"/>
                  </a:lnTo>
                  <a:lnTo>
                    <a:pt x="154" y="138"/>
                  </a:lnTo>
                  <a:lnTo>
                    <a:pt x="165" y="118"/>
                  </a:lnTo>
                  <a:lnTo>
                    <a:pt x="167" y="95"/>
                  </a:lnTo>
                  <a:lnTo>
                    <a:pt x="165" y="73"/>
                  </a:lnTo>
                  <a:lnTo>
                    <a:pt x="154" y="53"/>
                  </a:lnTo>
                  <a:lnTo>
                    <a:pt x="138" y="38"/>
                  </a:lnTo>
                  <a:lnTo>
                    <a:pt x="118" y="28"/>
                  </a:lnTo>
                  <a:lnTo>
                    <a:pt x="95" y="24"/>
                  </a:lnTo>
                  <a:close/>
                  <a:moveTo>
                    <a:pt x="95" y="0"/>
                  </a:moveTo>
                  <a:lnTo>
                    <a:pt x="122" y="4"/>
                  </a:lnTo>
                  <a:lnTo>
                    <a:pt x="145" y="13"/>
                  </a:lnTo>
                  <a:lnTo>
                    <a:pt x="163" y="28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88" y="121"/>
                  </a:lnTo>
                  <a:lnTo>
                    <a:pt x="179" y="143"/>
                  </a:lnTo>
                  <a:lnTo>
                    <a:pt x="163" y="163"/>
                  </a:lnTo>
                  <a:lnTo>
                    <a:pt x="145" y="178"/>
                  </a:lnTo>
                  <a:lnTo>
                    <a:pt x="122" y="187"/>
                  </a:lnTo>
                  <a:lnTo>
                    <a:pt x="95" y="191"/>
                  </a:lnTo>
                  <a:lnTo>
                    <a:pt x="70" y="187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3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8"/>
                  </a:lnTo>
                  <a:lnTo>
                    <a:pt x="47" y="13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13B7932C-DA2A-4E6C-8141-0E25029A6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7883" y="3050810"/>
              <a:ext cx="473850" cy="205634"/>
            </a:xfrm>
            <a:custGeom>
              <a:avLst/>
              <a:gdLst>
                <a:gd name="T0" fmla="*/ 6 w 318"/>
                <a:gd name="T1" fmla="*/ 78 h 138"/>
                <a:gd name="T2" fmla="*/ 15 w 318"/>
                <a:gd name="T3" fmla="*/ 78 h 138"/>
                <a:gd name="T4" fmla="*/ 20 w 318"/>
                <a:gd name="T5" fmla="*/ 98 h 138"/>
                <a:gd name="T6" fmla="*/ 15 w 318"/>
                <a:gd name="T7" fmla="*/ 118 h 138"/>
                <a:gd name="T8" fmla="*/ 6 w 318"/>
                <a:gd name="T9" fmla="*/ 118 h 138"/>
                <a:gd name="T10" fmla="*/ 0 w 318"/>
                <a:gd name="T11" fmla="*/ 98 h 138"/>
                <a:gd name="T12" fmla="*/ 6 w 318"/>
                <a:gd name="T13" fmla="*/ 78 h 138"/>
                <a:gd name="T14" fmla="*/ 45 w 318"/>
                <a:gd name="T15" fmla="*/ 58 h 138"/>
                <a:gd name="T16" fmla="*/ 55 w 318"/>
                <a:gd name="T17" fmla="*/ 58 h 138"/>
                <a:gd name="T18" fmla="*/ 60 w 318"/>
                <a:gd name="T19" fmla="*/ 98 h 138"/>
                <a:gd name="T20" fmla="*/ 55 w 318"/>
                <a:gd name="T21" fmla="*/ 138 h 138"/>
                <a:gd name="T22" fmla="*/ 45 w 318"/>
                <a:gd name="T23" fmla="*/ 138 h 138"/>
                <a:gd name="T24" fmla="*/ 40 w 318"/>
                <a:gd name="T25" fmla="*/ 98 h 138"/>
                <a:gd name="T26" fmla="*/ 45 w 318"/>
                <a:gd name="T27" fmla="*/ 58 h 138"/>
                <a:gd name="T28" fmla="*/ 84 w 318"/>
                <a:gd name="T29" fmla="*/ 40 h 138"/>
                <a:gd name="T30" fmla="*/ 95 w 318"/>
                <a:gd name="T31" fmla="*/ 40 h 138"/>
                <a:gd name="T32" fmla="*/ 100 w 318"/>
                <a:gd name="T33" fmla="*/ 89 h 138"/>
                <a:gd name="T34" fmla="*/ 95 w 318"/>
                <a:gd name="T35" fmla="*/ 138 h 138"/>
                <a:gd name="T36" fmla="*/ 84 w 318"/>
                <a:gd name="T37" fmla="*/ 138 h 138"/>
                <a:gd name="T38" fmla="*/ 80 w 318"/>
                <a:gd name="T39" fmla="*/ 88 h 138"/>
                <a:gd name="T40" fmla="*/ 84 w 318"/>
                <a:gd name="T41" fmla="*/ 40 h 138"/>
                <a:gd name="T42" fmla="*/ 189 w 318"/>
                <a:gd name="T43" fmla="*/ 0 h 138"/>
                <a:gd name="T44" fmla="*/ 210 w 318"/>
                <a:gd name="T45" fmla="*/ 2 h 138"/>
                <a:gd name="T46" fmla="*/ 229 w 318"/>
                <a:gd name="T47" fmla="*/ 12 h 138"/>
                <a:gd name="T48" fmla="*/ 245 w 318"/>
                <a:gd name="T49" fmla="*/ 25 h 138"/>
                <a:gd name="T50" fmla="*/ 256 w 318"/>
                <a:gd name="T51" fmla="*/ 42 h 138"/>
                <a:gd name="T52" fmla="*/ 261 w 318"/>
                <a:gd name="T53" fmla="*/ 62 h 138"/>
                <a:gd name="T54" fmla="*/ 269 w 318"/>
                <a:gd name="T55" fmla="*/ 61 h 138"/>
                <a:gd name="T56" fmla="*/ 277 w 318"/>
                <a:gd name="T57" fmla="*/ 60 h 138"/>
                <a:gd name="T58" fmla="*/ 293 w 318"/>
                <a:gd name="T59" fmla="*/ 62 h 138"/>
                <a:gd name="T60" fmla="*/ 306 w 318"/>
                <a:gd name="T61" fmla="*/ 72 h 138"/>
                <a:gd name="T62" fmla="*/ 314 w 318"/>
                <a:gd name="T63" fmla="*/ 84 h 138"/>
                <a:gd name="T64" fmla="*/ 318 w 318"/>
                <a:gd name="T65" fmla="*/ 100 h 138"/>
                <a:gd name="T66" fmla="*/ 314 w 318"/>
                <a:gd name="T67" fmla="*/ 114 h 138"/>
                <a:gd name="T68" fmla="*/ 306 w 318"/>
                <a:gd name="T69" fmla="*/ 126 h 138"/>
                <a:gd name="T70" fmla="*/ 293 w 318"/>
                <a:gd name="T71" fmla="*/ 135 h 138"/>
                <a:gd name="T72" fmla="*/ 277 w 318"/>
                <a:gd name="T73" fmla="*/ 138 h 138"/>
                <a:gd name="T74" fmla="*/ 272 w 318"/>
                <a:gd name="T75" fmla="*/ 138 h 138"/>
                <a:gd name="T76" fmla="*/ 258 w 318"/>
                <a:gd name="T77" fmla="*/ 138 h 138"/>
                <a:gd name="T78" fmla="*/ 241 w 318"/>
                <a:gd name="T79" fmla="*/ 138 h 138"/>
                <a:gd name="T80" fmla="*/ 220 w 318"/>
                <a:gd name="T81" fmla="*/ 138 h 138"/>
                <a:gd name="T82" fmla="*/ 198 w 318"/>
                <a:gd name="T83" fmla="*/ 138 h 138"/>
                <a:gd name="T84" fmla="*/ 181 w 318"/>
                <a:gd name="T85" fmla="*/ 138 h 138"/>
                <a:gd name="T86" fmla="*/ 168 w 318"/>
                <a:gd name="T87" fmla="*/ 138 h 138"/>
                <a:gd name="T88" fmla="*/ 164 w 318"/>
                <a:gd name="T89" fmla="*/ 138 h 138"/>
                <a:gd name="T90" fmla="*/ 161 w 318"/>
                <a:gd name="T91" fmla="*/ 137 h 138"/>
                <a:gd name="T92" fmla="*/ 160 w 318"/>
                <a:gd name="T93" fmla="*/ 135 h 138"/>
                <a:gd name="T94" fmla="*/ 159 w 318"/>
                <a:gd name="T95" fmla="*/ 134 h 138"/>
                <a:gd name="T96" fmla="*/ 159 w 318"/>
                <a:gd name="T97" fmla="*/ 9 h 138"/>
                <a:gd name="T98" fmla="*/ 160 w 318"/>
                <a:gd name="T99" fmla="*/ 6 h 138"/>
                <a:gd name="T100" fmla="*/ 160 w 318"/>
                <a:gd name="T101" fmla="*/ 5 h 138"/>
                <a:gd name="T102" fmla="*/ 163 w 318"/>
                <a:gd name="T103" fmla="*/ 4 h 138"/>
                <a:gd name="T104" fmla="*/ 176 w 318"/>
                <a:gd name="T105" fmla="*/ 1 h 138"/>
                <a:gd name="T106" fmla="*/ 189 w 318"/>
                <a:gd name="T107" fmla="*/ 0 h 138"/>
                <a:gd name="T108" fmla="*/ 124 w 318"/>
                <a:gd name="T109" fmla="*/ 0 h 138"/>
                <a:gd name="T110" fmla="*/ 135 w 318"/>
                <a:gd name="T111" fmla="*/ 0 h 138"/>
                <a:gd name="T112" fmla="*/ 139 w 318"/>
                <a:gd name="T113" fmla="*/ 69 h 138"/>
                <a:gd name="T114" fmla="*/ 135 w 318"/>
                <a:gd name="T115" fmla="*/ 138 h 138"/>
                <a:gd name="T116" fmla="*/ 124 w 318"/>
                <a:gd name="T117" fmla="*/ 138 h 138"/>
                <a:gd name="T118" fmla="*/ 120 w 318"/>
                <a:gd name="T119" fmla="*/ 69 h 138"/>
                <a:gd name="T120" fmla="*/ 124 w 318"/>
                <a:gd name="T12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138">
                  <a:moveTo>
                    <a:pt x="6" y="78"/>
                  </a:moveTo>
                  <a:lnTo>
                    <a:pt x="15" y="78"/>
                  </a:lnTo>
                  <a:lnTo>
                    <a:pt x="20" y="98"/>
                  </a:lnTo>
                  <a:lnTo>
                    <a:pt x="15" y="118"/>
                  </a:lnTo>
                  <a:lnTo>
                    <a:pt x="6" y="118"/>
                  </a:lnTo>
                  <a:lnTo>
                    <a:pt x="0" y="98"/>
                  </a:lnTo>
                  <a:lnTo>
                    <a:pt x="6" y="78"/>
                  </a:lnTo>
                  <a:close/>
                  <a:moveTo>
                    <a:pt x="45" y="58"/>
                  </a:moveTo>
                  <a:lnTo>
                    <a:pt x="55" y="58"/>
                  </a:lnTo>
                  <a:lnTo>
                    <a:pt x="60" y="98"/>
                  </a:lnTo>
                  <a:lnTo>
                    <a:pt x="55" y="138"/>
                  </a:lnTo>
                  <a:lnTo>
                    <a:pt x="45" y="138"/>
                  </a:lnTo>
                  <a:lnTo>
                    <a:pt x="40" y="98"/>
                  </a:lnTo>
                  <a:lnTo>
                    <a:pt x="45" y="58"/>
                  </a:lnTo>
                  <a:close/>
                  <a:moveTo>
                    <a:pt x="84" y="40"/>
                  </a:moveTo>
                  <a:lnTo>
                    <a:pt x="95" y="40"/>
                  </a:lnTo>
                  <a:lnTo>
                    <a:pt x="100" y="89"/>
                  </a:lnTo>
                  <a:lnTo>
                    <a:pt x="95" y="138"/>
                  </a:lnTo>
                  <a:lnTo>
                    <a:pt x="84" y="138"/>
                  </a:lnTo>
                  <a:lnTo>
                    <a:pt x="80" y="88"/>
                  </a:lnTo>
                  <a:lnTo>
                    <a:pt x="84" y="40"/>
                  </a:lnTo>
                  <a:close/>
                  <a:moveTo>
                    <a:pt x="189" y="0"/>
                  </a:moveTo>
                  <a:lnTo>
                    <a:pt x="210" y="2"/>
                  </a:lnTo>
                  <a:lnTo>
                    <a:pt x="229" y="12"/>
                  </a:lnTo>
                  <a:lnTo>
                    <a:pt x="245" y="25"/>
                  </a:lnTo>
                  <a:lnTo>
                    <a:pt x="256" y="42"/>
                  </a:lnTo>
                  <a:lnTo>
                    <a:pt x="261" y="62"/>
                  </a:lnTo>
                  <a:lnTo>
                    <a:pt x="269" y="61"/>
                  </a:lnTo>
                  <a:lnTo>
                    <a:pt x="277" y="60"/>
                  </a:lnTo>
                  <a:lnTo>
                    <a:pt x="293" y="62"/>
                  </a:lnTo>
                  <a:lnTo>
                    <a:pt x="306" y="72"/>
                  </a:lnTo>
                  <a:lnTo>
                    <a:pt x="314" y="84"/>
                  </a:lnTo>
                  <a:lnTo>
                    <a:pt x="318" y="100"/>
                  </a:lnTo>
                  <a:lnTo>
                    <a:pt x="314" y="114"/>
                  </a:lnTo>
                  <a:lnTo>
                    <a:pt x="306" y="126"/>
                  </a:lnTo>
                  <a:lnTo>
                    <a:pt x="293" y="135"/>
                  </a:lnTo>
                  <a:lnTo>
                    <a:pt x="277" y="138"/>
                  </a:lnTo>
                  <a:lnTo>
                    <a:pt x="272" y="138"/>
                  </a:lnTo>
                  <a:lnTo>
                    <a:pt x="258" y="138"/>
                  </a:lnTo>
                  <a:lnTo>
                    <a:pt x="241" y="138"/>
                  </a:lnTo>
                  <a:lnTo>
                    <a:pt x="220" y="138"/>
                  </a:lnTo>
                  <a:lnTo>
                    <a:pt x="198" y="138"/>
                  </a:lnTo>
                  <a:lnTo>
                    <a:pt x="181" y="138"/>
                  </a:lnTo>
                  <a:lnTo>
                    <a:pt x="168" y="138"/>
                  </a:lnTo>
                  <a:lnTo>
                    <a:pt x="164" y="138"/>
                  </a:lnTo>
                  <a:lnTo>
                    <a:pt x="161" y="137"/>
                  </a:lnTo>
                  <a:lnTo>
                    <a:pt x="160" y="135"/>
                  </a:lnTo>
                  <a:lnTo>
                    <a:pt x="159" y="134"/>
                  </a:lnTo>
                  <a:lnTo>
                    <a:pt x="159" y="9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3" y="4"/>
                  </a:lnTo>
                  <a:lnTo>
                    <a:pt x="176" y="1"/>
                  </a:lnTo>
                  <a:lnTo>
                    <a:pt x="189" y="0"/>
                  </a:lnTo>
                  <a:close/>
                  <a:moveTo>
                    <a:pt x="124" y="0"/>
                  </a:moveTo>
                  <a:lnTo>
                    <a:pt x="135" y="0"/>
                  </a:lnTo>
                  <a:lnTo>
                    <a:pt x="139" y="69"/>
                  </a:lnTo>
                  <a:lnTo>
                    <a:pt x="135" y="138"/>
                  </a:lnTo>
                  <a:lnTo>
                    <a:pt x="124" y="138"/>
                  </a:lnTo>
                  <a:lnTo>
                    <a:pt x="120" y="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99300852-23A2-4B7C-B926-75155FAD7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7289" y="3296675"/>
              <a:ext cx="262257" cy="230964"/>
            </a:xfrm>
            <a:custGeom>
              <a:avLst/>
              <a:gdLst>
                <a:gd name="T0" fmla="*/ 158 w 176"/>
                <a:gd name="T1" fmla="*/ 54 h 155"/>
                <a:gd name="T2" fmla="*/ 168 w 176"/>
                <a:gd name="T3" fmla="*/ 65 h 155"/>
                <a:gd name="T4" fmla="*/ 174 w 176"/>
                <a:gd name="T5" fmla="*/ 76 h 155"/>
                <a:gd name="T6" fmla="*/ 176 w 176"/>
                <a:gd name="T7" fmla="*/ 89 h 155"/>
                <a:gd name="T8" fmla="*/ 173 w 176"/>
                <a:gd name="T9" fmla="*/ 105 h 155"/>
                <a:gd name="T10" fmla="*/ 165 w 176"/>
                <a:gd name="T11" fmla="*/ 118 h 155"/>
                <a:gd name="T12" fmla="*/ 153 w 176"/>
                <a:gd name="T13" fmla="*/ 129 h 155"/>
                <a:gd name="T14" fmla="*/ 152 w 176"/>
                <a:gd name="T15" fmla="*/ 133 h 155"/>
                <a:gd name="T16" fmla="*/ 153 w 176"/>
                <a:gd name="T17" fmla="*/ 138 h 155"/>
                <a:gd name="T18" fmla="*/ 156 w 176"/>
                <a:gd name="T19" fmla="*/ 143 h 155"/>
                <a:gd name="T20" fmla="*/ 161 w 176"/>
                <a:gd name="T21" fmla="*/ 149 h 155"/>
                <a:gd name="T22" fmla="*/ 166 w 176"/>
                <a:gd name="T23" fmla="*/ 153 h 155"/>
                <a:gd name="T24" fmla="*/ 166 w 176"/>
                <a:gd name="T25" fmla="*/ 155 h 155"/>
                <a:gd name="T26" fmla="*/ 152 w 176"/>
                <a:gd name="T27" fmla="*/ 154 h 155"/>
                <a:gd name="T28" fmla="*/ 137 w 176"/>
                <a:gd name="T29" fmla="*/ 150 h 155"/>
                <a:gd name="T30" fmla="*/ 122 w 176"/>
                <a:gd name="T31" fmla="*/ 140 h 155"/>
                <a:gd name="T32" fmla="*/ 113 w 176"/>
                <a:gd name="T33" fmla="*/ 141 h 155"/>
                <a:gd name="T34" fmla="*/ 92 w 176"/>
                <a:gd name="T35" fmla="*/ 137 h 155"/>
                <a:gd name="T36" fmla="*/ 75 w 176"/>
                <a:gd name="T37" fmla="*/ 130 h 155"/>
                <a:gd name="T38" fmla="*/ 96 w 176"/>
                <a:gd name="T39" fmla="*/ 128 h 155"/>
                <a:gd name="T40" fmla="*/ 116 w 176"/>
                <a:gd name="T41" fmla="*/ 121 h 155"/>
                <a:gd name="T42" fmla="*/ 133 w 176"/>
                <a:gd name="T43" fmla="*/ 110 h 155"/>
                <a:gd name="T44" fmla="*/ 144 w 176"/>
                <a:gd name="T45" fmla="*/ 100 h 155"/>
                <a:gd name="T46" fmla="*/ 152 w 176"/>
                <a:gd name="T47" fmla="*/ 88 h 155"/>
                <a:gd name="T48" fmla="*/ 157 w 176"/>
                <a:gd name="T49" fmla="*/ 73 h 155"/>
                <a:gd name="T50" fmla="*/ 158 w 176"/>
                <a:gd name="T51" fmla="*/ 58 h 155"/>
                <a:gd name="T52" fmla="*/ 158 w 176"/>
                <a:gd name="T53" fmla="*/ 54 h 155"/>
                <a:gd name="T54" fmla="*/ 73 w 176"/>
                <a:gd name="T55" fmla="*/ 0 h 155"/>
                <a:gd name="T56" fmla="*/ 97 w 176"/>
                <a:gd name="T57" fmla="*/ 2 h 155"/>
                <a:gd name="T58" fmla="*/ 117 w 176"/>
                <a:gd name="T59" fmla="*/ 12 h 155"/>
                <a:gd name="T60" fmla="*/ 133 w 176"/>
                <a:gd name="T61" fmla="*/ 24 h 155"/>
                <a:gd name="T62" fmla="*/ 144 w 176"/>
                <a:gd name="T63" fmla="*/ 40 h 155"/>
                <a:gd name="T64" fmla="*/ 146 w 176"/>
                <a:gd name="T65" fmla="*/ 58 h 155"/>
                <a:gd name="T66" fmla="*/ 144 w 176"/>
                <a:gd name="T67" fmla="*/ 77 h 155"/>
                <a:gd name="T68" fmla="*/ 133 w 176"/>
                <a:gd name="T69" fmla="*/ 94 h 155"/>
                <a:gd name="T70" fmla="*/ 117 w 176"/>
                <a:gd name="T71" fmla="*/ 106 h 155"/>
                <a:gd name="T72" fmla="*/ 97 w 176"/>
                <a:gd name="T73" fmla="*/ 116 h 155"/>
                <a:gd name="T74" fmla="*/ 73 w 176"/>
                <a:gd name="T75" fmla="*/ 118 h 155"/>
                <a:gd name="T76" fmla="*/ 63 w 176"/>
                <a:gd name="T77" fmla="*/ 117 h 155"/>
                <a:gd name="T78" fmla="*/ 45 w 176"/>
                <a:gd name="T79" fmla="*/ 129 h 155"/>
                <a:gd name="T80" fmla="*/ 28 w 176"/>
                <a:gd name="T81" fmla="*/ 134 h 155"/>
                <a:gd name="T82" fmla="*/ 11 w 176"/>
                <a:gd name="T83" fmla="*/ 137 h 155"/>
                <a:gd name="T84" fmla="*/ 11 w 176"/>
                <a:gd name="T85" fmla="*/ 133 h 155"/>
                <a:gd name="T86" fmla="*/ 19 w 176"/>
                <a:gd name="T87" fmla="*/ 126 h 155"/>
                <a:gd name="T88" fmla="*/ 25 w 176"/>
                <a:gd name="T89" fmla="*/ 118 h 155"/>
                <a:gd name="T90" fmla="*/ 28 w 176"/>
                <a:gd name="T91" fmla="*/ 109 h 155"/>
                <a:gd name="T92" fmla="*/ 28 w 176"/>
                <a:gd name="T93" fmla="*/ 105 h 155"/>
                <a:gd name="T94" fmla="*/ 13 w 176"/>
                <a:gd name="T95" fmla="*/ 93 h 155"/>
                <a:gd name="T96" fmla="*/ 4 w 176"/>
                <a:gd name="T97" fmla="*/ 77 h 155"/>
                <a:gd name="T98" fmla="*/ 0 w 176"/>
                <a:gd name="T99" fmla="*/ 58 h 155"/>
                <a:gd name="T100" fmla="*/ 4 w 176"/>
                <a:gd name="T101" fmla="*/ 40 h 155"/>
                <a:gd name="T102" fmla="*/ 15 w 176"/>
                <a:gd name="T103" fmla="*/ 24 h 155"/>
                <a:gd name="T104" fmla="*/ 31 w 176"/>
                <a:gd name="T105" fmla="*/ 12 h 155"/>
                <a:gd name="T106" fmla="*/ 51 w 176"/>
                <a:gd name="T107" fmla="*/ 2 h 155"/>
                <a:gd name="T108" fmla="*/ 73 w 176"/>
                <a:gd name="T10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5">
                  <a:moveTo>
                    <a:pt x="158" y="54"/>
                  </a:moveTo>
                  <a:lnTo>
                    <a:pt x="168" y="65"/>
                  </a:lnTo>
                  <a:lnTo>
                    <a:pt x="174" y="76"/>
                  </a:lnTo>
                  <a:lnTo>
                    <a:pt x="176" y="89"/>
                  </a:lnTo>
                  <a:lnTo>
                    <a:pt x="173" y="105"/>
                  </a:lnTo>
                  <a:lnTo>
                    <a:pt x="165" y="118"/>
                  </a:lnTo>
                  <a:lnTo>
                    <a:pt x="153" y="129"/>
                  </a:lnTo>
                  <a:lnTo>
                    <a:pt x="152" y="133"/>
                  </a:lnTo>
                  <a:lnTo>
                    <a:pt x="153" y="138"/>
                  </a:lnTo>
                  <a:lnTo>
                    <a:pt x="156" y="143"/>
                  </a:lnTo>
                  <a:lnTo>
                    <a:pt x="161" y="149"/>
                  </a:lnTo>
                  <a:lnTo>
                    <a:pt x="166" y="153"/>
                  </a:lnTo>
                  <a:lnTo>
                    <a:pt x="166" y="155"/>
                  </a:lnTo>
                  <a:lnTo>
                    <a:pt x="152" y="154"/>
                  </a:lnTo>
                  <a:lnTo>
                    <a:pt x="137" y="150"/>
                  </a:lnTo>
                  <a:lnTo>
                    <a:pt x="122" y="140"/>
                  </a:lnTo>
                  <a:lnTo>
                    <a:pt x="113" y="141"/>
                  </a:lnTo>
                  <a:lnTo>
                    <a:pt x="92" y="137"/>
                  </a:lnTo>
                  <a:lnTo>
                    <a:pt x="75" y="130"/>
                  </a:lnTo>
                  <a:lnTo>
                    <a:pt x="96" y="128"/>
                  </a:lnTo>
                  <a:lnTo>
                    <a:pt x="116" y="121"/>
                  </a:lnTo>
                  <a:lnTo>
                    <a:pt x="133" y="110"/>
                  </a:lnTo>
                  <a:lnTo>
                    <a:pt x="144" y="100"/>
                  </a:lnTo>
                  <a:lnTo>
                    <a:pt x="152" y="88"/>
                  </a:lnTo>
                  <a:lnTo>
                    <a:pt x="157" y="73"/>
                  </a:lnTo>
                  <a:lnTo>
                    <a:pt x="158" y="58"/>
                  </a:lnTo>
                  <a:lnTo>
                    <a:pt x="158" y="54"/>
                  </a:lnTo>
                  <a:close/>
                  <a:moveTo>
                    <a:pt x="73" y="0"/>
                  </a:moveTo>
                  <a:lnTo>
                    <a:pt x="97" y="2"/>
                  </a:lnTo>
                  <a:lnTo>
                    <a:pt x="117" y="12"/>
                  </a:lnTo>
                  <a:lnTo>
                    <a:pt x="133" y="24"/>
                  </a:lnTo>
                  <a:lnTo>
                    <a:pt x="144" y="40"/>
                  </a:lnTo>
                  <a:lnTo>
                    <a:pt x="146" y="58"/>
                  </a:lnTo>
                  <a:lnTo>
                    <a:pt x="144" y="77"/>
                  </a:lnTo>
                  <a:lnTo>
                    <a:pt x="133" y="94"/>
                  </a:lnTo>
                  <a:lnTo>
                    <a:pt x="117" y="106"/>
                  </a:lnTo>
                  <a:lnTo>
                    <a:pt x="97" y="116"/>
                  </a:lnTo>
                  <a:lnTo>
                    <a:pt x="73" y="118"/>
                  </a:lnTo>
                  <a:lnTo>
                    <a:pt x="63" y="117"/>
                  </a:lnTo>
                  <a:lnTo>
                    <a:pt x="45" y="129"/>
                  </a:lnTo>
                  <a:lnTo>
                    <a:pt x="28" y="134"/>
                  </a:lnTo>
                  <a:lnTo>
                    <a:pt x="11" y="137"/>
                  </a:lnTo>
                  <a:lnTo>
                    <a:pt x="11" y="133"/>
                  </a:lnTo>
                  <a:lnTo>
                    <a:pt x="19" y="126"/>
                  </a:lnTo>
                  <a:lnTo>
                    <a:pt x="25" y="118"/>
                  </a:lnTo>
                  <a:lnTo>
                    <a:pt x="28" y="109"/>
                  </a:lnTo>
                  <a:lnTo>
                    <a:pt x="28" y="105"/>
                  </a:lnTo>
                  <a:lnTo>
                    <a:pt x="13" y="93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5" y="24"/>
                  </a:lnTo>
                  <a:lnTo>
                    <a:pt x="31" y="12"/>
                  </a:lnTo>
                  <a:lnTo>
                    <a:pt x="51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79642DD7-D8C9-49D5-A7B0-F4B982FE9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5601" y="3555952"/>
              <a:ext cx="229475" cy="229475"/>
            </a:xfrm>
            <a:custGeom>
              <a:avLst/>
              <a:gdLst>
                <a:gd name="T0" fmla="*/ 57 w 154"/>
                <a:gd name="T1" fmla="*/ 121 h 154"/>
                <a:gd name="T2" fmla="*/ 62 w 154"/>
                <a:gd name="T3" fmla="*/ 124 h 154"/>
                <a:gd name="T4" fmla="*/ 70 w 154"/>
                <a:gd name="T5" fmla="*/ 125 h 154"/>
                <a:gd name="T6" fmla="*/ 77 w 154"/>
                <a:gd name="T7" fmla="*/ 125 h 154"/>
                <a:gd name="T8" fmla="*/ 84 w 154"/>
                <a:gd name="T9" fmla="*/ 125 h 154"/>
                <a:gd name="T10" fmla="*/ 90 w 154"/>
                <a:gd name="T11" fmla="*/ 124 h 154"/>
                <a:gd name="T12" fmla="*/ 97 w 154"/>
                <a:gd name="T13" fmla="*/ 121 h 154"/>
                <a:gd name="T14" fmla="*/ 114 w 154"/>
                <a:gd name="T15" fmla="*/ 145 h 154"/>
                <a:gd name="T16" fmla="*/ 95 w 154"/>
                <a:gd name="T17" fmla="*/ 152 h 154"/>
                <a:gd name="T18" fmla="*/ 77 w 154"/>
                <a:gd name="T19" fmla="*/ 154 h 154"/>
                <a:gd name="T20" fmla="*/ 57 w 154"/>
                <a:gd name="T21" fmla="*/ 152 h 154"/>
                <a:gd name="T22" fmla="*/ 40 w 154"/>
                <a:gd name="T23" fmla="*/ 145 h 154"/>
                <a:gd name="T24" fmla="*/ 57 w 154"/>
                <a:gd name="T25" fmla="*/ 121 h 154"/>
                <a:gd name="T26" fmla="*/ 153 w 154"/>
                <a:gd name="T27" fmla="*/ 63 h 154"/>
                <a:gd name="T28" fmla="*/ 154 w 154"/>
                <a:gd name="T29" fmla="*/ 69 h 154"/>
                <a:gd name="T30" fmla="*/ 154 w 154"/>
                <a:gd name="T31" fmla="*/ 77 h 154"/>
                <a:gd name="T32" fmla="*/ 151 w 154"/>
                <a:gd name="T33" fmla="*/ 99 h 154"/>
                <a:gd name="T34" fmla="*/ 142 w 154"/>
                <a:gd name="T35" fmla="*/ 117 h 154"/>
                <a:gd name="T36" fmla="*/ 130 w 154"/>
                <a:gd name="T37" fmla="*/ 133 h 154"/>
                <a:gd name="T38" fmla="*/ 113 w 154"/>
                <a:gd name="T39" fmla="*/ 109 h 154"/>
                <a:gd name="T40" fmla="*/ 122 w 154"/>
                <a:gd name="T41" fmla="*/ 95 h 154"/>
                <a:gd name="T42" fmla="*/ 125 w 154"/>
                <a:gd name="T43" fmla="*/ 77 h 154"/>
                <a:gd name="T44" fmla="*/ 125 w 154"/>
                <a:gd name="T45" fmla="*/ 72 h 154"/>
                <a:gd name="T46" fmla="*/ 153 w 154"/>
                <a:gd name="T47" fmla="*/ 63 h 154"/>
                <a:gd name="T48" fmla="*/ 1 w 154"/>
                <a:gd name="T49" fmla="*/ 63 h 154"/>
                <a:gd name="T50" fmla="*/ 29 w 154"/>
                <a:gd name="T51" fmla="*/ 72 h 154"/>
                <a:gd name="T52" fmla="*/ 28 w 154"/>
                <a:gd name="T53" fmla="*/ 77 h 154"/>
                <a:gd name="T54" fmla="*/ 32 w 154"/>
                <a:gd name="T55" fmla="*/ 95 h 154"/>
                <a:gd name="T56" fmla="*/ 41 w 154"/>
                <a:gd name="T57" fmla="*/ 109 h 154"/>
                <a:gd name="T58" fmla="*/ 24 w 154"/>
                <a:gd name="T59" fmla="*/ 133 h 154"/>
                <a:gd name="T60" fmla="*/ 10 w 154"/>
                <a:gd name="T61" fmla="*/ 117 h 154"/>
                <a:gd name="T62" fmla="*/ 2 w 154"/>
                <a:gd name="T63" fmla="*/ 99 h 154"/>
                <a:gd name="T64" fmla="*/ 0 w 154"/>
                <a:gd name="T65" fmla="*/ 77 h 154"/>
                <a:gd name="T66" fmla="*/ 0 w 154"/>
                <a:gd name="T67" fmla="*/ 69 h 154"/>
                <a:gd name="T68" fmla="*/ 1 w 154"/>
                <a:gd name="T69" fmla="*/ 63 h 154"/>
                <a:gd name="T70" fmla="*/ 86 w 154"/>
                <a:gd name="T71" fmla="*/ 0 h 154"/>
                <a:gd name="T72" fmla="*/ 105 w 154"/>
                <a:gd name="T73" fmla="*/ 5 h 154"/>
                <a:gd name="T74" fmla="*/ 122 w 154"/>
                <a:gd name="T75" fmla="*/ 15 h 154"/>
                <a:gd name="T76" fmla="*/ 137 w 154"/>
                <a:gd name="T77" fmla="*/ 28 h 154"/>
                <a:gd name="T78" fmla="*/ 146 w 154"/>
                <a:gd name="T79" fmla="*/ 44 h 154"/>
                <a:gd name="T80" fmla="*/ 118 w 154"/>
                <a:gd name="T81" fmla="*/ 53 h 154"/>
                <a:gd name="T82" fmla="*/ 110 w 154"/>
                <a:gd name="T83" fmla="*/ 43 h 154"/>
                <a:gd name="T84" fmla="*/ 99 w 154"/>
                <a:gd name="T85" fmla="*/ 35 h 154"/>
                <a:gd name="T86" fmla="*/ 86 w 154"/>
                <a:gd name="T87" fmla="*/ 29 h 154"/>
                <a:gd name="T88" fmla="*/ 86 w 154"/>
                <a:gd name="T89" fmla="*/ 0 h 154"/>
                <a:gd name="T90" fmla="*/ 68 w 154"/>
                <a:gd name="T91" fmla="*/ 0 h 154"/>
                <a:gd name="T92" fmla="*/ 68 w 154"/>
                <a:gd name="T93" fmla="*/ 29 h 154"/>
                <a:gd name="T94" fmla="*/ 54 w 154"/>
                <a:gd name="T95" fmla="*/ 35 h 154"/>
                <a:gd name="T96" fmla="*/ 42 w 154"/>
                <a:gd name="T97" fmla="*/ 43 h 154"/>
                <a:gd name="T98" fmla="*/ 34 w 154"/>
                <a:gd name="T99" fmla="*/ 53 h 154"/>
                <a:gd name="T100" fmla="*/ 6 w 154"/>
                <a:gd name="T101" fmla="*/ 44 h 154"/>
                <a:gd name="T102" fmla="*/ 17 w 154"/>
                <a:gd name="T103" fmla="*/ 28 h 154"/>
                <a:gd name="T104" fmla="*/ 30 w 154"/>
                <a:gd name="T105" fmla="*/ 15 h 154"/>
                <a:gd name="T106" fmla="*/ 48 w 154"/>
                <a:gd name="T107" fmla="*/ 5 h 154"/>
                <a:gd name="T108" fmla="*/ 68 w 154"/>
                <a:gd name="T10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4" h="154">
                  <a:moveTo>
                    <a:pt x="57" y="121"/>
                  </a:moveTo>
                  <a:lnTo>
                    <a:pt x="62" y="124"/>
                  </a:lnTo>
                  <a:lnTo>
                    <a:pt x="70" y="125"/>
                  </a:lnTo>
                  <a:lnTo>
                    <a:pt x="77" y="125"/>
                  </a:lnTo>
                  <a:lnTo>
                    <a:pt x="84" y="125"/>
                  </a:lnTo>
                  <a:lnTo>
                    <a:pt x="90" y="124"/>
                  </a:lnTo>
                  <a:lnTo>
                    <a:pt x="97" y="121"/>
                  </a:lnTo>
                  <a:lnTo>
                    <a:pt x="114" y="145"/>
                  </a:lnTo>
                  <a:lnTo>
                    <a:pt x="95" y="152"/>
                  </a:lnTo>
                  <a:lnTo>
                    <a:pt x="77" y="154"/>
                  </a:lnTo>
                  <a:lnTo>
                    <a:pt x="57" y="152"/>
                  </a:lnTo>
                  <a:lnTo>
                    <a:pt x="40" y="145"/>
                  </a:lnTo>
                  <a:lnTo>
                    <a:pt x="57" y="121"/>
                  </a:lnTo>
                  <a:close/>
                  <a:moveTo>
                    <a:pt x="153" y="63"/>
                  </a:moveTo>
                  <a:lnTo>
                    <a:pt x="154" y="69"/>
                  </a:lnTo>
                  <a:lnTo>
                    <a:pt x="154" y="77"/>
                  </a:lnTo>
                  <a:lnTo>
                    <a:pt x="151" y="99"/>
                  </a:lnTo>
                  <a:lnTo>
                    <a:pt x="142" y="117"/>
                  </a:lnTo>
                  <a:lnTo>
                    <a:pt x="130" y="133"/>
                  </a:lnTo>
                  <a:lnTo>
                    <a:pt x="113" y="109"/>
                  </a:lnTo>
                  <a:lnTo>
                    <a:pt x="122" y="95"/>
                  </a:lnTo>
                  <a:lnTo>
                    <a:pt x="125" y="77"/>
                  </a:lnTo>
                  <a:lnTo>
                    <a:pt x="125" y="72"/>
                  </a:lnTo>
                  <a:lnTo>
                    <a:pt x="153" y="63"/>
                  </a:lnTo>
                  <a:close/>
                  <a:moveTo>
                    <a:pt x="1" y="63"/>
                  </a:moveTo>
                  <a:lnTo>
                    <a:pt x="29" y="72"/>
                  </a:lnTo>
                  <a:lnTo>
                    <a:pt x="28" y="77"/>
                  </a:lnTo>
                  <a:lnTo>
                    <a:pt x="32" y="95"/>
                  </a:lnTo>
                  <a:lnTo>
                    <a:pt x="41" y="109"/>
                  </a:lnTo>
                  <a:lnTo>
                    <a:pt x="24" y="133"/>
                  </a:lnTo>
                  <a:lnTo>
                    <a:pt x="10" y="117"/>
                  </a:lnTo>
                  <a:lnTo>
                    <a:pt x="2" y="99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1" y="63"/>
                  </a:lnTo>
                  <a:close/>
                  <a:moveTo>
                    <a:pt x="86" y="0"/>
                  </a:moveTo>
                  <a:lnTo>
                    <a:pt x="105" y="5"/>
                  </a:lnTo>
                  <a:lnTo>
                    <a:pt x="122" y="15"/>
                  </a:lnTo>
                  <a:lnTo>
                    <a:pt x="137" y="28"/>
                  </a:lnTo>
                  <a:lnTo>
                    <a:pt x="146" y="44"/>
                  </a:lnTo>
                  <a:lnTo>
                    <a:pt x="118" y="53"/>
                  </a:lnTo>
                  <a:lnTo>
                    <a:pt x="110" y="43"/>
                  </a:lnTo>
                  <a:lnTo>
                    <a:pt x="99" y="35"/>
                  </a:lnTo>
                  <a:lnTo>
                    <a:pt x="86" y="29"/>
                  </a:lnTo>
                  <a:lnTo>
                    <a:pt x="86" y="0"/>
                  </a:lnTo>
                  <a:close/>
                  <a:moveTo>
                    <a:pt x="68" y="0"/>
                  </a:moveTo>
                  <a:lnTo>
                    <a:pt x="68" y="29"/>
                  </a:lnTo>
                  <a:lnTo>
                    <a:pt x="54" y="35"/>
                  </a:lnTo>
                  <a:lnTo>
                    <a:pt x="42" y="43"/>
                  </a:lnTo>
                  <a:lnTo>
                    <a:pt x="34" y="53"/>
                  </a:lnTo>
                  <a:lnTo>
                    <a:pt x="6" y="44"/>
                  </a:lnTo>
                  <a:lnTo>
                    <a:pt x="17" y="28"/>
                  </a:lnTo>
                  <a:lnTo>
                    <a:pt x="30" y="15"/>
                  </a:lnTo>
                  <a:lnTo>
                    <a:pt x="48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F88A27E4-989E-40E3-AC96-491FB3138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012" y="3833109"/>
              <a:ext cx="216064" cy="230964"/>
            </a:xfrm>
            <a:custGeom>
              <a:avLst/>
              <a:gdLst>
                <a:gd name="T0" fmla="*/ 97 w 145"/>
                <a:gd name="T1" fmla="*/ 116 h 155"/>
                <a:gd name="T2" fmla="*/ 77 w 145"/>
                <a:gd name="T3" fmla="*/ 136 h 155"/>
                <a:gd name="T4" fmla="*/ 49 w 145"/>
                <a:gd name="T5" fmla="*/ 116 h 155"/>
                <a:gd name="T6" fmla="*/ 68 w 145"/>
                <a:gd name="T7" fmla="*/ 136 h 155"/>
                <a:gd name="T8" fmla="*/ 49 w 145"/>
                <a:gd name="T9" fmla="*/ 116 h 155"/>
                <a:gd name="T10" fmla="*/ 39 w 145"/>
                <a:gd name="T11" fmla="*/ 116 h 155"/>
                <a:gd name="T12" fmla="*/ 20 w 145"/>
                <a:gd name="T13" fmla="*/ 136 h 155"/>
                <a:gd name="T14" fmla="*/ 106 w 145"/>
                <a:gd name="T15" fmla="*/ 88 h 155"/>
                <a:gd name="T16" fmla="*/ 125 w 145"/>
                <a:gd name="T17" fmla="*/ 107 h 155"/>
                <a:gd name="T18" fmla="*/ 106 w 145"/>
                <a:gd name="T19" fmla="*/ 88 h 155"/>
                <a:gd name="T20" fmla="*/ 97 w 145"/>
                <a:gd name="T21" fmla="*/ 88 h 155"/>
                <a:gd name="T22" fmla="*/ 77 w 145"/>
                <a:gd name="T23" fmla="*/ 107 h 155"/>
                <a:gd name="T24" fmla="*/ 49 w 145"/>
                <a:gd name="T25" fmla="*/ 88 h 155"/>
                <a:gd name="T26" fmla="*/ 68 w 145"/>
                <a:gd name="T27" fmla="*/ 107 h 155"/>
                <a:gd name="T28" fmla="*/ 49 w 145"/>
                <a:gd name="T29" fmla="*/ 88 h 155"/>
                <a:gd name="T30" fmla="*/ 39 w 145"/>
                <a:gd name="T31" fmla="*/ 88 h 155"/>
                <a:gd name="T32" fmla="*/ 20 w 145"/>
                <a:gd name="T33" fmla="*/ 107 h 155"/>
                <a:gd name="T34" fmla="*/ 106 w 145"/>
                <a:gd name="T35" fmla="*/ 59 h 155"/>
                <a:gd name="T36" fmla="*/ 125 w 145"/>
                <a:gd name="T37" fmla="*/ 78 h 155"/>
                <a:gd name="T38" fmla="*/ 106 w 145"/>
                <a:gd name="T39" fmla="*/ 59 h 155"/>
                <a:gd name="T40" fmla="*/ 97 w 145"/>
                <a:gd name="T41" fmla="*/ 59 h 155"/>
                <a:gd name="T42" fmla="*/ 77 w 145"/>
                <a:gd name="T43" fmla="*/ 78 h 155"/>
                <a:gd name="T44" fmla="*/ 49 w 145"/>
                <a:gd name="T45" fmla="*/ 59 h 155"/>
                <a:gd name="T46" fmla="*/ 68 w 145"/>
                <a:gd name="T47" fmla="*/ 78 h 155"/>
                <a:gd name="T48" fmla="*/ 49 w 145"/>
                <a:gd name="T49" fmla="*/ 59 h 155"/>
                <a:gd name="T50" fmla="*/ 11 w 145"/>
                <a:gd name="T51" fmla="*/ 145 h 155"/>
                <a:gd name="T52" fmla="*/ 136 w 145"/>
                <a:gd name="T53" fmla="*/ 39 h 155"/>
                <a:gd name="T54" fmla="*/ 0 w 145"/>
                <a:gd name="T55" fmla="*/ 0 h 155"/>
                <a:gd name="T56" fmla="*/ 20 w 145"/>
                <a:gd name="T57" fmla="*/ 11 h 155"/>
                <a:gd name="T58" fmla="*/ 39 w 145"/>
                <a:gd name="T59" fmla="*/ 0 h 155"/>
                <a:gd name="T60" fmla="*/ 106 w 145"/>
                <a:gd name="T61" fmla="*/ 11 h 155"/>
                <a:gd name="T62" fmla="*/ 125 w 145"/>
                <a:gd name="T63" fmla="*/ 0 h 155"/>
                <a:gd name="T64" fmla="*/ 145 w 145"/>
                <a:gd name="T65" fmla="*/ 155 h 155"/>
                <a:gd name="T66" fmla="*/ 0 w 145"/>
                <a:gd name="T6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155">
                  <a:moveTo>
                    <a:pt x="77" y="116"/>
                  </a:moveTo>
                  <a:lnTo>
                    <a:pt x="97" y="116"/>
                  </a:lnTo>
                  <a:lnTo>
                    <a:pt x="97" y="136"/>
                  </a:lnTo>
                  <a:lnTo>
                    <a:pt x="77" y="136"/>
                  </a:lnTo>
                  <a:lnTo>
                    <a:pt x="77" y="116"/>
                  </a:lnTo>
                  <a:close/>
                  <a:moveTo>
                    <a:pt x="49" y="116"/>
                  </a:moveTo>
                  <a:lnTo>
                    <a:pt x="68" y="116"/>
                  </a:lnTo>
                  <a:lnTo>
                    <a:pt x="68" y="136"/>
                  </a:lnTo>
                  <a:lnTo>
                    <a:pt x="49" y="136"/>
                  </a:lnTo>
                  <a:lnTo>
                    <a:pt x="49" y="116"/>
                  </a:lnTo>
                  <a:close/>
                  <a:moveTo>
                    <a:pt x="20" y="116"/>
                  </a:moveTo>
                  <a:lnTo>
                    <a:pt x="39" y="116"/>
                  </a:lnTo>
                  <a:lnTo>
                    <a:pt x="39" y="136"/>
                  </a:lnTo>
                  <a:lnTo>
                    <a:pt x="20" y="136"/>
                  </a:lnTo>
                  <a:lnTo>
                    <a:pt x="20" y="116"/>
                  </a:lnTo>
                  <a:close/>
                  <a:moveTo>
                    <a:pt x="106" y="88"/>
                  </a:moveTo>
                  <a:lnTo>
                    <a:pt x="125" y="88"/>
                  </a:lnTo>
                  <a:lnTo>
                    <a:pt x="125" y="107"/>
                  </a:lnTo>
                  <a:lnTo>
                    <a:pt x="106" y="107"/>
                  </a:lnTo>
                  <a:lnTo>
                    <a:pt x="106" y="88"/>
                  </a:lnTo>
                  <a:close/>
                  <a:moveTo>
                    <a:pt x="77" y="88"/>
                  </a:moveTo>
                  <a:lnTo>
                    <a:pt x="97" y="88"/>
                  </a:lnTo>
                  <a:lnTo>
                    <a:pt x="97" y="107"/>
                  </a:lnTo>
                  <a:lnTo>
                    <a:pt x="77" y="107"/>
                  </a:lnTo>
                  <a:lnTo>
                    <a:pt x="77" y="88"/>
                  </a:lnTo>
                  <a:close/>
                  <a:moveTo>
                    <a:pt x="49" y="88"/>
                  </a:moveTo>
                  <a:lnTo>
                    <a:pt x="68" y="88"/>
                  </a:lnTo>
                  <a:lnTo>
                    <a:pt x="68" y="107"/>
                  </a:lnTo>
                  <a:lnTo>
                    <a:pt x="49" y="107"/>
                  </a:lnTo>
                  <a:lnTo>
                    <a:pt x="49" y="88"/>
                  </a:lnTo>
                  <a:close/>
                  <a:moveTo>
                    <a:pt x="20" y="88"/>
                  </a:moveTo>
                  <a:lnTo>
                    <a:pt x="39" y="88"/>
                  </a:lnTo>
                  <a:lnTo>
                    <a:pt x="39" y="107"/>
                  </a:lnTo>
                  <a:lnTo>
                    <a:pt x="20" y="107"/>
                  </a:lnTo>
                  <a:lnTo>
                    <a:pt x="20" y="88"/>
                  </a:lnTo>
                  <a:close/>
                  <a:moveTo>
                    <a:pt x="106" y="59"/>
                  </a:moveTo>
                  <a:lnTo>
                    <a:pt x="125" y="59"/>
                  </a:lnTo>
                  <a:lnTo>
                    <a:pt x="125" y="78"/>
                  </a:lnTo>
                  <a:lnTo>
                    <a:pt x="106" y="78"/>
                  </a:lnTo>
                  <a:lnTo>
                    <a:pt x="106" y="59"/>
                  </a:lnTo>
                  <a:close/>
                  <a:moveTo>
                    <a:pt x="77" y="59"/>
                  </a:moveTo>
                  <a:lnTo>
                    <a:pt x="97" y="59"/>
                  </a:lnTo>
                  <a:lnTo>
                    <a:pt x="97" y="78"/>
                  </a:lnTo>
                  <a:lnTo>
                    <a:pt x="77" y="78"/>
                  </a:lnTo>
                  <a:lnTo>
                    <a:pt x="77" y="59"/>
                  </a:lnTo>
                  <a:close/>
                  <a:moveTo>
                    <a:pt x="49" y="59"/>
                  </a:moveTo>
                  <a:lnTo>
                    <a:pt x="68" y="59"/>
                  </a:lnTo>
                  <a:lnTo>
                    <a:pt x="68" y="78"/>
                  </a:lnTo>
                  <a:lnTo>
                    <a:pt x="49" y="78"/>
                  </a:lnTo>
                  <a:lnTo>
                    <a:pt x="49" y="59"/>
                  </a:lnTo>
                  <a:close/>
                  <a:moveTo>
                    <a:pt x="11" y="39"/>
                  </a:moveTo>
                  <a:lnTo>
                    <a:pt x="11" y="145"/>
                  </a:lnTo>
                  <a:lnTo>
                    <a:pt x="136" y="145"/>
                  </a:lnTo>
                  <a:lnTo>
                    <a:pt x="136" y="39"/>
                  </a:lnTo>
                  <a:lnTo>
                    <a:pt x="11" y="3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1"/>
                  </a:lnTo>
                  <a:lnTo>
                    <a:pt x="39" y="11"/>
                  </a:lnTo>
                  <a:lnTo>
                    <a:pt x="39" y="0"/>
                  </a:lnTo>
                  <a:lnTo>
                    <a:pt x="106" y="0"/>
                  </a:lnTo>
                  <a:lnTo>
                    <a:pt x="106" y="11"/>
                  </a:lnTo>
                  <a:lnTo>
                    <a:pt x="125" y="1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8" name="Freeform 113">
              <a:extLst>
                <a:ext uri="{FF2B5EF4-FFF2-40B4-BE49-F238E27FC236}">
                  <a16:creationId xmlns:a16="http://schemas.microsoft.com/office/drawing/2014/main" id="{E3B43C95-8657-4D3D-9C39-A72F25141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1734" y="4892567"/>
              <a:ext cx="186262" cy="186262"/>
            </a:xfrm>
            <a:custGeom>
              <a:avLst/>
              <a:gdLst>
                <a:gd name="T0" fmla="*/ 40 w 125"/>
                <a:gd name="T1" fmla="*/ 40 h 125"/>
                <a:gd name="T2" fmla="*/ 87 w 125"/>
                <a:gd name="T3" fmla="*/ 40 h 125"/>
                <a:gd name="T4" fmla="*/ 87 w 125"/>
                <a:gd name="T5" fmla="*/ 87 h 125"/>
                <a:gd name="T6" fmla="*/ 40 w 125"/>
                <a:gd name="T7" fmla="*/ 87 h 125"/>
                <a:gd name="T8" fmla="*/ 40 w 125"/>
                <a:gd name="T9" fmla="*/ 40 h 125"/>
                <a:gd name="T10" fmla="*/ 63 w 125"/>
                <a:gd name="T11" fmla="*/ 12 h 125"/>
                <a:gd name="T12" fmla="*/ 43 w 125"/>
                <a:gd name="T13" fmla="*/ 16 h 125"/>
                <a:gd name="T14" fmla="*/ 27 w 125"/>
                <a:gd name="T15" fmla="*/ 27 h 125"/>
                <a:gd name="T16" fmla="*/ 16 w 125"/>
                <a:gd name="T17" fmla="*/ 43 h 125"/>
                <a:gd name="T18" fmla="*/ 12 w 125"/>
                <a:gd name="T19" fmla="*/ 63 h 125"/>
                <a:gd name="T20" fmla="*/ 16 w 125"/>
                <a:gd name="T21" fmla="*/ 83 h 125"/>
                <a:gd name="T22" fmla="*/ 27 w 125"/>
                <a:gd name="T23" fmla="*/ 99 h 125"/>
                <a:gd name="T24" fmla="*/ 43 w 125"/>
                <a:gd name="T25" fmla="*/ 109 h 125"/>
                <a:gd name="T26" fmla="*/ 63 w 125"/>
                <a:gd name="T27" fmla="*/ 113 h 125"/>
                <a:gd name="T28" fmla="*/ 83 w 125"/>
                <a:gd name="T29" fmla="*/ 109 h 125"/>
                <a:gd name="T30" fmla="*/ 99 w 125"/>
                <a:gd name="T31" fmla="*/ 99 h 125"/>
                <a:gd name="T32" fmla="*/ 109 w 125"/>
                <a:gd name="T33" fmla="*/ 83 h 125"/>
                <a:gd name="T34" fmla="*/ 113 w 125"/>
                <a:gd name="T35" fmla="*/ 63 h 125"/>
                <a:gd name="T36" fmla="*/ 109 w 125"/>
                <a:gd name="T37" fmla="*/ 43 h 125"/>
                <a:gd name="T38" fmla="*/ 99 w 125"/>
                <a:gd name="T39" fmla="*/ 27 h 125"/>
                <a:gd name="T40" fmla="*/ 83 w 125"/>
                <a:gd name="T41" fmla="*/ 16 h 125"/>
                <a:gd name="T42" fmla="*/ 63 w 125"/>
                <a:gd name="T43" fmla="*/ 12 h 125"/>
                <a:gd name="T44" fmla="*/ 63 w 125"/>
                <a:gd name="T45" fmla="*/ 0 h 125"/>
                <a:gd name="T46" fmla="*/ 83 w 125"/>
                <a:gd name="T47" fmla="*/ 4 h 125"/>
                <a:gd name="T48" fmla="*/ 100 w 125"/>
                <a:gd name="T49" fmla="*/ 12 h 125"/>
                <a:gd name="T50" fmla="*/ 113 w 125"/>
                <a:gd name="T51" fmla="*/ 27 h 125"/>
                <a:gd name="T52" fmla="*/ 121 w 125"/>
                <a:gd name="T53" fmla="*/ 43 h 125"/>
                <a:gd name="T54" fmla="*/ 125 w 125"/>
                <a:gd name="T55" fmla="*/ 63 h 125"/>
                <a:gd name="T56" fmla="*/ 121 w 125"/>
                <a:gd name="T57" fmla="*/ 83 h 125"/>
                <a:gd name="T58" fmla="*/ 113 w 125"/>
                <a:gd name="T59" fmla="*/ 100 h 125"/>
                <a:gd name="T60" fmla="*/ 100 w 125"/>
                <a:gd name="T61" fmla="*/ 113 h 125"/>
                <a:gd name="T62" fmla="*/ 83 w 125"/>
                <a:gd name="T63" fmla="*/ 121 h 125"/>
                <a:gd name="T64" fmla="*/ 63 w 125"/>
                <a:gd name="T65" fmla="*/ 125 h 125"/>
                <a:gd name="T66" fmla="*/ 43 w 125"/>
                <a:gd name="T67" fmla="*/ 121 h 125"/>
                <a:gd name="T68" fmla="*/ 25 w 125"/>
                <a:gd name="T69" fmla="*/ 113 h 125"/>
                <a:gd name="T70" fmla="*/ 12 w 125"/>
                <a:gd name="T71" fmla="*/ 100 h 125"/>
                <a:gd name="T72" fmla="*/ 4 w 125"/>
                <a:gd name="T73" fmla="*/ 83 h 125"/>
                <a:gd name="T74" fmla="*/ 0 w 125"/>
                <a:gd name="T75" fmla="*/ 63 h 125"/>
                <a:gd name="T76" fmla="*/ 4 w 125"/>
                <a:gd name="T77" fmla="*/ 43 h 125"/>
                <a:gd name="T78" fmla="*/ 12 w 125"/>
                <a:gd name="T79" fmla="*/ 27 h 125"/>
                <a:gd name="T80" fmla="*/ 25 w 125"/>
                <a:gd name="T81" fmla="*/ 12 h 125"/>
                <a:gd name="T82" fmla="*/ 43 w 125"/>
                <a:gd name="T83" fmla="*/ 4 h 125"/>
                <a:gd name="T84" fmla="*/ 63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40" y="40"/>
                  </a:moveTo>
                  <a:lnTo>
                    <a:pt x="87" y="40"/>
                  </a:lnTo>
                  <a:lnTo>
                    <a:pt x="87" y="87"/>
                  </a:lnTo>
                  <a:lnTo>
                    <a:pt x="40" y="87"/>
                  </a:lnTo>
                  <a:lnTo>
                    <a:pt x="40" y="40"/>
                  </a:lnTo>
                  <a:close/>
                  <a:moveTo>
                    <a:pt x="63" y="12"/>
                  </a:moveTo>
                  <a:lnTo>
                    <a:pt x="43" y="16"/>
                  </a:lnTo>
                  <a:lnTo>
                    <a:pt x="27" y="27"/>
                  </a:lnTo>
                  <a:lnTo>
                    <a:pt x="16" y="43"/>
                  </a:lnTo>
                  <a:lnTo>
                    <a:pt x="12" y="63"/>
                  </a:lnTo>
                  <a:lnTo>
                    <a:pt x="16" y="83"/>
                  </a:lnTo>
                  <a:lnTo>
                    <a:pt x="27" y="99"/>
                  </a:lnTo>
                  <a:lnTo>
                    <a:pt x="43" y="109"/>
                  </a:lnTo>
                  <a:lnTo>
                    <a:pt x="63" y="113"/>
                  </a:lnTo>
                  <a:lnTo>
                    <a:pt x="83" y="109"/>
                  </a:lnTo>
                  <a:lnTo>
                    <a:pt x="99" y="99"/>
                  </a:lnTo>
                  <a:lnTo>
                    <a:pt x="109" y="83"/>
                  </a:lnTo>
                  <a:lnTo>
                    <a:pt x="113" y="63"/>
                  </a:lnTo>
                  <a:lnTo>
                    <a:pt x="109" y="43"/>
                  </a:lnTo>
                  <a:lnTo>
                    <a:pt x="99" y="27"/>
                  </a:lnTo>
                  <a:lnTo>
                    <a:pt x="83" y="16"/>
                  </a:lnTo>
                  <a:lnTo>
                    <a:pt x="63" y="1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0" y="12"/>
                  </a:lnTo>
                  <a:lnTo>
                    <a:pt x="113" y="27"/>
                  </a:lnTo>
                  <a:lnTo>
                    <a:pt x="121" y="43"/>
                  </a:lnTo>
                  <a:lnTo>
                    <a:pt x="125" y="63"/>
                  </a:lnTo>
                  <a:lnTo>
                    <a:pt x="121" y="83"/>
                  </a:lnTo>
                  <a:lnTo>
                    <a:pt x="113" y="100"/>
                  </a:lnTo>
                  <a:lnTo>
                    <a:pt x="100" y="113"/>
                  </a:lnTo>
                  <a:lnTo>
                    <a:pt x="83" y="121"/>
                  </a:lnTo>
                  <a:lnTo>
                    <a:pt x="63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4" y="83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7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BCDC53D0-C6D4-469D-9D73-FC3FF1C26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6496" y="4867235"/>
              <a:ext cx="314410" cy="317390"/>
            </a:xfrm>
            <a:custGeom>
              <a:avLst/>
              <a:gdLst>
                <a:gd name="T0" fmla="*/ 93 w 211"/>
                <a:gd name="T1" fmla="*/ 40 h 213"/>
                <a:gd name="T2" fmla="*/ 120 w 211"/>
                <a:gd name="T3" fmla="*/ 66 h 213"/>
                <a:gd name="T4" fmla="*/ 93 w 211"/>
                <a:gd name="T5" fmla="*/ 93 h 213"/>
                <a:gd name="T6" fmla="*/ 66 w 211"/>
                <a:gd name="T7" fmla="*/ 120 h 213"/>
                <a:gd name="T8" fmla="*/ 40 w 211"/>
                <a:gd name="T9" fmla="*/ 93 h 213"/>
                <a:gd name="T10" fmla="*/ 66 w 211"/>
                <a:gd name="T11" fmla="*/ 66 h 213"/>
                <a:gd name="T12" fmla="*/ 80 w 211"/>
                <a:gd name="T13" fmla="*/ 26 h 213"/>
                <a:gd name="T14" fmla="*/ 48 w 211"/>
                <a:gd name="T15" fmla="*/ 37 h 213"/>
                <a:gd name="T16" fmla="*/ 29 w 211"/>
                <a:gd name="T17" fmla="*/ 62 h 213"/>
                <a:gd name="T18" fmla="*/ 29 w 211"/>
                <a:gd name="T19" fmla="*/ 97 h 213"/>
                <a:gd name="T20" fmla="*/ 48 w 211"/>
                <a:gd name="T21" fmla="*/ 122 h 213"/>
                <a:gd name="T22" fmla="*/ 80 w 211"/>
                <a:gd name="T23" fmla="*/ 133 h 213"/>
                <a:gd name="T24" fmla="*/ 110 w 211"/>
                <a:gd name="T25" fmla="*/ 122 h 213"/>
                <a:gd name="T26" fmla="*/ 130 w 211"/>
                <a:gd name="T27" fmla="*/ 97 h 213"/>
                <a:gd name="T28" fmla="*/ 130 w 211"/>
                <a:gd name="T29" fmla="*/ 62 h 213"/>
                <a:gd name="T30" fmla="*/ 110 w 211"/>
                <a:gd name="T31" fmla="*/ 37 h 213"/>
                <a:gd name="T32" fmla="*/ 80 w 211"/>
                <a:gd name="T33" fmla="*/ 26 h 213"/>
                <a:gd name="T34" fmla="*/ 105 w 211"/>
                <a:gd name="T35" fmla="*/ 4 h 213"/>
                <a:gd name="T36" fmla="*/ 144 w 211"/>
                <a:gd name="T37" fmla="*/ 33 h 213"/>
                <a:gd name="T38" fmla="*/ 160 w 211"/>
                <a:gd name="T39" fmla="*/ 80 h 213"/>
                <a:gd name="T40" fmla="*/ 150 w 211"/>
                <a:gd name="T41" fmla="*/ 117 h 213"/>
                <a:gd name="T42" fmla="*/ 145 w 211"/>
                <a:gd name="T43" fmla="*/ 132 h 213"/>
                <a:gd name="T44" fmla="*/ 156 w 211"/>
                <a:gd name="T45" fmla="*/ 138 h 213"/>
                <a:gd name="T46" fmla="*/ 211 w 211"/>
                <a:gd name="T47" fmla="*/ 190 h 213"/>
                <a:gd name="T48" fmla="*/ 207 w 211"/>
                <a:gd name="T49" fmla="*/ 207 h 213"/>
                <a:gd name="T50" fmla="*/ 189 w 211"/>
                <a:gd name="T51" fmla="*/ 211 h 213"/>
                <a:gd name="T52" fmla="*/ 138 w 211"/>
                <a:gd name="T53" fmla="*/ 156 h 213"/>
                <a:gd name="T54" fmla="*/ 132 w 211"/>
                <a:gd name="T55" fmla="*/ 145 h 213"/>
                <a:gd name="T56" fmla="*/ 116 w 211"/>
                <a:gd name="T57" fmla="*/ 150 h 213"/>
                <a:gd name="T58" fmla="*/ 80 w 211"/>
                <a:gd name="T59" fmla="*/ 160 h 213"/>
                <a:gd name="T60" fmla="*/ 32 w 211"/>
                <a:gd name="T61" fmla="*/ 144 h 213"/>
                <a:gd name="T62" fmla="*/ 4 w 211"/>
                <a:gd name="T63" fmla="*/ 105 h 213"/>
                <a:gd name="T64" fmla="*/ 4 w 211"/>
                <a:gd name="T65" fmla="*/ 54 h 213"/>
                <a:gd name="T66" fmla="*/ 32 w 211"/>
                <a:gd name="T67" fmla="*/ 16 h 213"/>
                <a:gd name="T68" fmla="*/ 80 w 211"/>
                <a:gd name="T6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13">
                  <a:moveTo>
                    <a:pt x="66" y="40"/>
                  </a:moveTo>
                  <a:lnTo>
                    <a:pt x="93" y="40"/>
                  </a:lnTo>
                  <a:lnTo>
                    <a:pt x="93" y="66"/>
                  </a:lnTo>
                  <a:lnTo>
                    <a:pt x="120" y="66"/>
                  </a:lnTo>
                  <a:lnTo>
                    <a:pt x="120" y="93"/>
                  </a:lnTo>
                  <a:lnTo>
                    <a:pt x="93" y="93"/>
                  </a:lnTo>
                  <a:lnTo>
                    <a:pt x="93" y="120"/>
                  </a:lnTo>
                  <a:lnTo>
                    <a:pt x="66" y="120"/>
                  </a:lnTo>
                  <a:lnTo>
                    <a:pt x="66" y="93"/>
                  </a:lnTo>
                  <a:lnTo>
                    <a:pt x="40" y="93"/>
                  </a:lnTo>
                  <a:lnTo>
                    <a:pt x="40" y="66"/>
                  </a:lnTo>
                  <a:lnTo>
                    <a:pt x="66" y="66"/>
                  </a:lnTo>
                  <a:lnTo>
                    <a:pt x="66" y="40"/>
                  </a:lnTo>
                  <a:close/>
                  <a:moveTo>
                    <a:pt x="80" y="26"/>
                  </a:moveTo>
                  <a:lnTo>
                    <a:pt x="62" y="29"/>
                  </a:lnTo>
                  <a:lnTo>
                    <a:pt x="48" y="37"/>
                  </a:lnTo>
                  <a:lnTo>
                    <a:pt x="36" y="48"/>
                  </a:lnTo>
                  <a:lnTo>
                    <a:pt x="29" y="62"/>
                  </a:lnTo>
                  <a:lnTo>
                    <a:pt x="27" y="80"/>
                  </a:lnTo>
                  <a:lnTo>
                    <a:pt x="29" y="97"/>
                  </a:lnTo>
                  <a:lnTo>
                    <a:pt x="36" y="112"/>
                  </a:lnTo>
                  <a:lnTo>
                    <a:pt x="48" y="122"/>
                  </a:lnTo>
                  <a:lnTo>
                    <a:pt x="62" y="130"/>
                  </a:lnTo>
                  <a:lnTo>
                    <a:pt x="80" y="133"/>
                  </a:lnTo>
                  <a:lnTo>
                    <a:pt x="96" y="130"/>
                  </a:lnTo>
                  <a:lnTo>
                    <a:pt x="110" y="122"/>
                  </a:lnTo>
                  <a:lnTo>
                    <a:pt x="122" y="112"/>
                  </a:lnTo>
                  <a:lnTo>
                    <a:pt x="130" y="97"/>
                  </a:lnTo>
                  <a:lnTo>
                    <a:pt x="133" y="80"/>
                  </a:lnTo>
                  <a:lnTo>
                    <a:pt x="130" y="62"/>
                  </a:lnTo>
                  <a:lnTo>
                    <a:pt x="122" y="48"/>
                  </a:lnTo>
                  <a:lnTo>
                    <a:pt x="110" y="37"/>
                  </a:lnTo>
                  <a:lnTo>
                    <a:pt x="96" y="29"/>
                  </a:lnTo>
                  <a:lnTo>
                    <a:pt x="80" y="26"/>
                  </a:lnTo>
                  <a:close/>
                  <a:moveTo>
                    <a:pt x="80" y="0"/>
                  </a:moveTo>
                  <a:lnTo>
                    <a:pt x="105" y="4"/>
                  </a:lnTo>
                  <a:lnTo>
                    <a:pt x="126" y="16"/>
                  </a:lnTo>
                  <a:lnTo>
                    <a:pt x="144" y="33"/>
                  </a:lnTo>
                  <a:lnTo>
                    <a:pt x="156" y="54"/>
                  </a:lnTo>
                  <a:lnTo>
                    <a:pt x="160" y="80"/>
                  </a:lnTo>
                  <a:lnTo>
                    <a:pt x="157" y="98"/>
                  </a:lnTo>
                  <a:lnTo>
                    <a:pt x="150" y="117"/>
                  </a:lnTo>
                  <a:lnTo>
                    <a:pt x="140" y="132"/>
                  </a:lnTo>
                  <a:lnTo>
                    <a:pt x="145" y="132"/>
                  </a:lnTo>
                  <a:lnTo>
                    <a:pt x="150" y="134"/>
                  </a:lnTo>
                  <a:lnTo>
                    <a:pt x="156" y="138"/>
                  </a:lnTo>
                  <a:lnTo>
                    <a:pt x="206" y="181"/>
                  </a:lnTo>
                  <a:lnTo>
                    <a:pt x="211" y="190"/>
                  </a:lnTo>
                  <a:lnTo>
                    <a:pt x="211" y="199"/>
                  </a:lnTo>
                  <a:lnTo>
                    <a:pt x="207" y="207"/>
                  </a:lnTo>
                  <a:lnTo>
                    <a:pt x="198" y="213"/>
                  </a:lnTo>
                  <a:lnTo>
                    <a:pt x="189" y="211"/>
                  </a:lnTo>
                  <a:lnTo>
                    <a:pt x="181" y="206"/>
                  </a:lnTo>
                  <a:lnTo>
                    <a:pt x="138" y="156"/>
                  </a:lnTo>
                  <a:lnTo>
                    <a:pt x="134" y="150"/>
                  </a:lnTo>
                  <a:lnTo>
                    <a:pt x="132" y="145"/>
                  </a:lnTo>
                  <a:lnTo>
                    <a:pt x="132" y="141"/>
                  </a:lnTo>
                  <a:lnTo>
                    <a:pt x="116" y="150"/>
                  </a:lnTo>
                  <a:lnTo>
                    <a:pt x="98" y="157"/>
                  </a:lnTo>
                  <a:lnTo>
                    <a:pt x="80" y="160"/>
                  </a:lnTo>
                  <a:lnTo>
                    <a:pt x="54" y="156"/>
                  </a:lnTo>
                  <a:lnTo>
                    <a:pt x="32" y="144"/>
                  </a:lnTo>
                  <a:lnTo>
                    <a:pt x="15" y="128"/>
                  </a:lnTo>
                  <a:lnTo>
                    <a:pt x="4" y="105"/>
                  </a:lnTo>
                  <a:lnTo>
                    <a:pt x="0" y="80"/>
                  </a:lnTo>
                  <a:lnTo>
                    <a:pt x="4" y="54"/>
                  </a:lnTo>
                  <a:lnTo>
                    <a:pt x="15" y="33"/>
                  </a:lnTo>
                  <a:lnTo>
                    <a:pt x="32" y="16"/>
                  </a:lnTo>
                  <a:lnTo>
                    <a:pt x="54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B7DE0DA0-D836-4C3B-9818-DB8938D6F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214" y="5442412"/>
              <a:ext cx="187752" cy="187752"/>
            </a:xfrm>
            <a:custGeom>
              <a:avLst/>
              <a:gdLst>
                <a:gd name="T0" fmla="*/ 94 w 126"/>
                <a:gd name="T1" fmla="*/ 72 h 126"/>
                <a:gd name="T2" fmla="*/ 98 w 126"/>
                <a:gd name="T3" fmla="*/ 72 h 126"/>
                <a:gd name="T4" fmla="*/ 102 w 126"/>
                <a:gd name="T5" fmla="*/ 72 h 126"/>
                <a:gd name="T6" fmla="*/ 102 w 126"/>
                <a:gd name="T7" fmla="*/ 126 h 126"/>
                <a:gd name="T8" fmla="*/ 98 w 126"/>
                <a:gd name="T9" fmla="*/ 126 h 126"/>
                <a:gd name="T10" fmla="*/ 94 w 126"/>
                <a:gd name="T11" fmla="*/ 126 h 126"/>
                <a:gd name="T12" fmla="*/ 94 w 126"/>
                <a:gd name="T13" fmla="*/ 72 h 126"/>
                <a:gd name="T14" fmla="*/ 28 w 126"/>
                <a:gd name="T15" fmla="*/ 72 h 126"/>
                <a:gd name="T16" fmla="*/ 32 w 126"/>
                <a:gd name="T17" fmla="*/ 72 h 126"/>
                <a:gd name="T18" fmla="*/ 32 w 126"/>
                <a:gd name="T19" fmla="*/ 126 h 126"/>
                <a:gd name="T20" fmla="*/ 28 w 126"/>
                <a:gd name="T21" fmla="*/ 126 h 126"/>
                <a:gd name="T22" fmla="*/ 24 w 126"/>
                <a:gd name="T23" fmla="*/ 126 h 126"/>
                <a:gd name="T24" fmla="*/ 24 w 126"/>
                <a:gd name="T25" fmla="*/ 72 h 126"/>
                <a:gd name="T26" fmla="*/ 28 w 126"/>
                <a:gd name="T27" fmla="*/ 72 h 126"/>
                <a:gd name="T28" fmla="*/ 63 w 126"/>
                <a:gd name="T29" fmla="*/ 0 h 126"/>
                <a:gd name="T30" fmla="*/ 83 w 126"/>
                <a:gd name="T31" fmla="*/ 4 h 126"/>
                <a:gd name="T32" fmla="*/ 101 w 126"/>
                <a:gd name="T33" fmla="*/ 12 h 126"/>
                <a:gd name="T34" fmla="*/ 114 w 126"/>
                <a:gd name="T35" fmla="*/ 26 h 126"/>
                <a:gd name="T36" fmla="*/ 123 w 126"/>
                <a:gd name="T37" fmla="*/ 44 h 126"/>
                <a:gd name="T38" fmla="*/ 126 w 126"/>
                <a:gd name="T39" fmla="*/ 64 h 126"/>
                <a:gd name="T40" fmla="*/ 122 w 126"/>
                <a:gd name="T41" fmla="*/ 85 h 126"/>
                <a:gd name="T42" fmla="*/ 125 w 126"/>
                <a:gd name="T43" fmla="*/ 92 h 126"/>
                <a:gd name="T44" fmla="*/ 126 w 126"/>
                <a:gd name="T45" fmla="*/ 98 h 126"/>
                <a:gd name="T46" fmla="*/ 125 w 126"/>
                <a:gd name="T47" fmla="*/ 109 h 126"/>
                <a:gd name="T48" fmla="*/ 118 w 126"/>
                <a:gd name="T49" fmla="*/ 118 h 126"/>
                <a:gd name="T50" fmla="*/ 110 w 126"/>
                <a:gd name="T51" fmla="*/ 124 h 126"/>
                <a:gd name="T52" fmla="*/ 110 w 126"/>
                <a:gd name="T53" fmla="*/ 74 h 126"/>
                <a:gd name="T54" fmla="*/ 114 w 126"/>
                <a:gd name="T55" fmla="*/ 76 h 126"/>
                <a:gd name="T56" fmla="*/ 117 w 126"/>
                <a:gd name="T57" fmla="*/ 78 h 126"/>
                <a:gd name="T58" fmla="*/ 118 w 126"/>
                <a:gd name="T59" fmla="*/ 73 h 126"/>
                <a:gd name="T60" fmla="*/ 118 w 126"/>
                <a:gd name="T61" fmla="*/ 68 h 126"/>
                <a:gd name="T62" fmla="*/ 115 w 126"/>
                <a:gd name="T63" fmla="*/ 49 h 126"/>
                <a:gd name="T64" fmla="*/ 107 w 126"/>
                <a:gd name="T65" fmla="*/ 34 h 126"/>
                <a:gd name="T66" fmla="*/ 95 w 126"/>
                <a:gd name="T67" fmla="*/ 22 h 126"/>
                <a:gd name="T68" fmla="*/ 81 w 126"/>
                <a:gd name="T69" fmla="*/ 14 h 126"/>
                <a:gd name="T70" fmla="*/ 63 w 126"/>
                <a:gd name="T71" fmla="*/ 12 h 126"/>
                <a:gd name="T72" fmla="*/ 46 w 126"/>
                <a:gd name="T73" fmla="*/ 14 h 126"/>
                <a:gd name="T74" fmla="*/ 30 w 126"/>
                <a:gd name="T75" fmla="*/ 22 h 126"/>
                <a:gd name="T76" fmla="*/ 18 w 126"/>
                <a:gd name="T77" fmla="*/ 34 h 126"/>
                <a:gd name="T78" fmla="*/ 10 w 126"/>
                <a:gd name="T79" fmla="*/ 49 h 126"/>
                <a:gd name="T80" fmla="*/ 8 w 126"/>
                <a:gd name="T81" fmla="*/ 68 h 126"/>
                <a:gd name="T82" fmla="*/ 8 w 126"/>
                <a:gd name="T83" fmla="*/ 73 h 126"/>
                <a:gd name="T84" fmla="*/ 9 w 126"/>
                <a:gd name="T85" fmla="*/ 78 h 126"/>
                <a:gd name="T86" fmla="*/ 12 w 126"/>
                <a:gd name="T87" fmla="*/ 76 h 126"/>
                <a:gd name="T88" fmla="*/ 16 w 126"/>
                <a:gd name="T89" fmla="*/ 74 h 126"/>
                <a:gd name="T90" fmla="*/ 16 w 126"/>
                <a:gd name="T91" fmla="*/ 124 h 126"/>
                <a:gd name="T92" fmla="*/ 8 w 126"/>
                <a:gd name="T93" fmla="*/ 118 h 126"/>
                <a:gd name="T94" fmla="*/ 2 w 126"/>
                <a:gd name="T95" fmla="*/ 109 h 126"/>
                <a:gd name="T96" fmla="*/ 0 w 126"/>
                <a:gd name="T97" fmla="*/ 98 h 126"/>
                <a:gd name="T98" fmla="*/ 1 w 126"/>
                <a:gd name="T99" fmla="*/ 92 h 126"/>
                <a:gd name="T100" fmla="*/ 4 w 126"/>
                <a:gd name="T101" fmla="*/ 85 h 126"/>
                <a:gd name="T102" fmla="*/ 0 w 126"/>
                <a:gd name="T103" fmla="*/ 64 h 126"/>
                <a:gd name="T104" fmla="*/ 4 w 126"/>
                <a:gd name="T105" fmla="*/ 44 h 126"/>
                <a:gd name="T106" fmla="*/ 12 w 126"/>
                <a:gd name="T107" fmla="*/ 26 h 126"/>
                <a:gd name="T108" fmla="*/ 26 w 126"/>
                <a:gd name="T109" fmla="*/ 12 h 126"/>
                <a:gd name="T110" fmla="*/ 43 w 126"/>
                <a:gd name="T111" fmla="*/ 4 h 126"/>
                <a:gd name="T112" fmla="*/ 63 w 126"/>
                <a:gd name="T1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26">
                  <a:moveTo>
                    <a:pt x="94" y="72"/>
                  </a:moveTo>
                  <a:lnTo>
                    <a:pt x="98" y="72"/>
                  </a:lnTo>
                  <a:lnTo>
                    <a:pt x="102" y="72"/>
                  </a:lnTo>
                  <a:lnTo>
                    <a:pt x="102" y="126"/>
                  </a:lnTo>
                  <a:lnTo>
                    <a:pt x="98" y="126"/>
                  </a:lnTo>
                  <a:lnTo>
                    <a:pt x="94" y="126"/>
                  </a:lnTo>
                  <a:lnTo>
                    <a:pt x="94" y="72"/>
                  </a:lnTo>
                  <a:close/>
                  <a:moveTo>
                    <a:pt x="28" y="72"/>
                  </a:moveTo>
                  <a:lnTo>
                    <a:pt x="32" y="72"/>
                  </a:lnTo>
                  <a:lnTo>
                    <a:pt x="32" y="126"/>
                  </a:lnTo>
                  <a:lnTo>
                    <a:pt x="28" y="126"/>
                  </a:lnTo>
                  <a:lnTo>
                    <a:pt x="24" y="126"/>
                  </a:lnTo>
                  <a:lnTo>
                    <a:pt x="24" y="72"/>
                  </a:lnTo>
                  <a:lnTo>
                    <a:pt x="28" y="7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1" y="12"/>
                  </a:lnTo>
                  <a:lnTo>
                    <a:pt x="114" y="26"/>
                  </a:lnTo>
                  <a:lnTo>
                    <a:pt x="123" y="44"/>
                  </a:lnTo>
                  <a:lnTo>
                    <a:pt x="126" y="64"/>
                  </a:lnTo>
                  <a:lnTo>
                    <a:pt x="122" y="85"/>
                  </a:lnTo>
                  <a:lnTo>
                    <a:pt x="125" y="92"/>
                  </a:lnTo>
                  <a:lnTo>
                    <a:pt x="126" y="98"/>
                  </a:lnTo>
                  <a:lnTo>
                    <a:pt x="125" y="109"/>
                  </a:lnTo>
                  <a:lnTo>
                    <a:pt x="118" y="118"/>
                  </a:lnTo>
                  <a:lnTo>
                    <a:pt x="110" y="124"/>
                  </a:lnTo>
                  <a:lnTo>
                    <a:pt x="110" y="74"/>
                  </a:lnTo>
                  <a:lnTo>
                    <a:pt x="114" y="76"/>
                  </a:lnTo>
                  <a:lnTo>
                    <a:pt x="117" y="78"/>
                  </a:lnTo>
                  <a:lnTo>
                    <a:pt x="118" y="73"/>
                  </a:lnTo>
                  <a:lnTo>
                    <a:pt x="118" y="68"/>
                  </a:lnTo>
                  <a:lnTo>
                    <a:pt x="115" y="49"/>
                  </a:lnTo>
                  <a:lnTo>
                    <a:pt x="107" y="34"/>
                  </a:lnTo>
                  <a:lnTo>
                    <a:pt x="95" y="22"/>
                  </a:lnTo>
                  <a:lnTo>
                    <a:pt x="81" y="14"/>
                  </a:lnTo>
                  <a:lnTo>
                    <a:pt x="63" y="12"/>
                  </a:lnTo>
                  <a:lnTo>
                    <a:pt x="46" y="14"/>
                  </a:lnTo>
                  <a:lnTo>
                    <a:pt x="30" y="22"/>
                  </a:lnTo>
                  <a:lnTo>
                    <a:pt x="18" y="34"/>
                  </a:lnTo>
                  <a:lnTo>
                    <a:pt x="10" y="49"/>
                  </a:lnTo>
                  <a:lnTo>
                    <a:pt x="8" y="68"/>
                  </a:lnTo>
                  <a:lnTo>
                    <a:pt x="8" y="73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6" y="124"/>
                  </a:lnTo>
                  <a:lnTo>
                    <a:pt x="8" y="118"/>
                  </a:lnTo>
                  <a:lnTo>
                    <a:pt x="2" y="109"/>
                  </a:lnTo>
                  <a:lnTo>
                    <a:pt x="0" y="98"/>
                  </a:lnTo>
                  <a:lnTo>
                    <a:pt x="1" y="92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1" name="Freeform 116">
              <a:extLst>
                <a:ext uri="{FF2B5EF4-FFF2-40B4-BE49-F238E27FC236}">
                  <a16:creationId xmlns:a16="http://schemas.microsoft.com/office/drawing/2014/main" id="{2C434B49-3E1E-4560-97AB-BB661295E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586" y="5209957"/>
              <a:ext cx="227985" cy="229475"/>
            </a:xfrm>
            <a:custGeom>
              <a:avLst/>
              <a:gdLst>
                <a:gd name="T0" fmla="*/ 54 w 153"/>
                <a:gd name="T1" fmla="*/ 130 h 154"/>
                <a:gd name="T2" fmla="*/ 64 w 153"/>
                <a:gd name="T3" fmla="*/ 142 h 154"/>
                <a:gd name="T4" fmla="*/ 90 w 153"/>
                <a:gd name="T5" fmla="*/ 142 h 154"/>
                <a:gd name="T6" fmla="*/ 91 w 153"/>
                <a:gd name="T7" fmla="*/ 113 h 154"/>
                <a:gd name="T8" fmla="*/ 77 w 153"/>
                <a:gd name="T9" fmla="*/ 116 h 154"/>
                <a:gd name="T10" fmla="*/ 62 w 153"/>
                <a:gd name="T11" fmla="*/ 113 h 154"/>
                <a:gd name="T12" fmla="*/ 130 w 153"/>
                <a:gd name="T13" fmla="*/ 55 h 154"/>
                <a:gd name="T14" fmla="*/ 114 w 153"/>
                <a:gd name="T15" fmla="*/ 69 h 154"/>
                <a:gd name="T16" fmla="*/ 114 w 153"/>
                <a:gd name="T17" fmla="*/ 85 h 154"/>
                <a:gd name="T18" fmla="*/ 138 w 153"/>
                <a:gd name="T19" fmla="*/ 103 h 154"/>
                <a:gd name="T20" fmla="*/ 143 w 153"/>
                <a:gd name="T21" fmla="*/ 77 h 154"/>
                <a:gd name="T22" fmla="*/ 138 w 153"/>
                <a:gd name="T23" fmla="*/ 52 h 154"/>
                <a:gd name="T24" fmla="*/ 10 w 153"/>
                <a:gd name="T25" fmla="*/ 64 h 154"/>
                <a:gd name="T26" fmla="*/ 10 w 153"/>
                <a:gd name="T27" fmla="*/ 91 h 154"/>
                <a:gd name="T28" fmla="*/ 41 w 153"/>
                <a:gd name="T29" fmla="*/ 92 h 154"/>
                <a:gd name="T30" fmla="*/ 38 w 153"/>
                <a:gd name="T31" fmla="*/ 77 h 154"/>
                <a:gd name="T32" fmla="*/ 41 w 153"/>
                <a:gd name="T33" fmla="*/ 63 h 154"/>
                <a:gd name="T34" fmla="*/ 14 w 153"/>
                <a:gd name="T35" fmla="*/ 52 h 154"/>
                <a:gd name="T36" fmla="*/ 62 w 153"/>
                <a:gd name="T37" fmla="*/ 52 h 154"/>
                <a:gd name="T38" fmla="*/ 48 w 153"/>
                <a:gd name="T39" fmla="*/ 77 h 154"/>
                <a:gd name="T40" fmla="*/ 62 w 153"/>
                <a:gd name="T41" fmla="*/ 103 h 154"/>
                <a:gd name="T42" fmla="*/ 91 w 153"/>
                <a:gd name="T43" fmla="*/ 103 h 154"/>
                <a:gd name="T44" fmla="*/ 105 w 153"/>
                <a:gd name="T45" fmla="*/ 77 h 154"/>
                <a:gd name="T46" fmla="*/ 91 w 153"/>
                <a:gd name="T47" fmla="*/ 52 h 154"/>
                <a:gd name="T48" fmla="*/ 77 w 153"/>
                <a:gd name="T49" fmla="*/ 9 h 154"/>
                <a:gd name="T50" fmla="*/ 50 w 153"/>
                <a:gd name="T51" fmla="*/ 15 h 154"/>
                <a:gd name="T52" fmla="*/ 62 w 153"/>
                <a:gd name="T53" fmla="*/ 41 h 154"/>
                <a:gd name="T54" fmla="*/ 77 w 153"/>
                <a:gd name="T55" fmla="*/ 39 h 154"/>
                <a:gd name="T56" fmla="*/ 91 w 153"/>
                <a:gd name="T57" fmla="*/ 41 h 154"/>
                <a:gd name="T58" fmla="*/ 90 w 153"/>
                <a:gd name="T59" fmla="*/ 11 h 154"/>
                <a:gd name="T60" fmla="*/ 77 w 153"/>
                <a:gd name="T61" fmla="*/ 0 h 154"/>
                <a:gd name="T62" fmla="*/ 122 w 153"/>
                <a:gd name="T63" fmla="*/ 15 h 154"/>
                <a:gd name="T64" fmla="*/ 149 w 153"/>
                <a:gd name="T65" fmla="*/ 53 h 154"/>
                <a:gd name="T66" fmla="*/ 149 w 153"/>
                <a:gd name="T67" fmla="*/ 101 h 154"/>
                <a:gd name="T68" fmla="*/ 122 w 153"/>
                <a:gd name="T69" fmla="*/ 138 h 154"/>
                <a:gd name="T70" fmla="*/ 77 w 153"/>
                <a:gd name="T71" fmla="*/ 154 h 154"/>
                <a:gd name="T72" fmla="*/ 32 w 153"/>
                <a:gd name="T73" fmla="*/ 138 h 154"/>
                <a:gd name="T74" fmla="*/ 4 w 153"/>
                <a:gd name="T75" fmla="*/ 101 h 154"/>
                <a:gd name="T76" fmla="*/ 4 w 153"/>
                <a:gd name="T77" fmla="*/ 53 h 154"/>
                <a:gd name="T78" fmla="*/ 32 w 153"/>
                <a:gd name="T79" fmla="*/ 15 h 154"/>
                <a:gd name="T80" fmla="*/ 77 w 153"/>
                <a:gd name="T8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3" h="154">
                  <a:moveTo>
                    <a:pt x="62" y="113"/>
                  </a:moveTo>
                  <a:lnTo>
                    <a:pt x="54" y="130"/>
                  </a:lnTo>
                  <a:lnTo>
                    <a:pt x="50" y="140"/>
                  </a:lnTo>
                  <a:lnTo>
                    <a:pt x="64" y="142"/>
                  </a:lnTo>
                  <a:lnTo>
                    <a:pt x="77" y="144"/>
                  </a:lnTo>
                  <a:lnTo>
                    <a:pt x="90" y="142"/>
                  </a:lnTo>
                  <a:lnTo>
                    <a:pt x="102" y="140"/>
                  </a:lnTo>
                  <a:lnTo>
                    <a:pt x="91" y="113"/>
                  </a:lnTo>
                  <a:lnTo>
                    <a:pt x="84" y="115"/>
                  </a:lnTo>
                  <a:lnTo>
                    <a:pt x="77" y="116"/>
                  </a:lnTo>
                  <a:lnTo>
                    <a:pt x="69" y="115"/>
                  </a:lnTo>
                  <a:lnTo>
                    <a:pt x="62" y="113"/>
                  </a:lnTo>
                  <a:close/>
                  <a:moveTo>
                    <a:pt x="138" y="52"/>
                  </a:moveTo>
                  <a:lnTo>
                    <a:pt x="130" y="55"/>
                  </a:lnTo>
                  <a:lnTo>
                    <a:pt x="111" y="63"/>
                  </a:lnTo>
                  <a:lnTo>
                    <a:pt x="114" y="69"/>
                  </a:lnTo>
                  <a:lnTo>
                    <a:pt x="115" y="77"/>
                  </a:lnTo>
                  <a:lnTo>
                    <a:pt x="114" y="85"/>
                  </a:lnTo>
                  <a:lnTo>
                    <a:pt x="111" y="92"/>
                  </a:lnTo>
                  <a:lnTo>
                    <a:pt x="138" y="103"/>
                  </a:lnTo>
                  <a:lnTo>
                    <a:pt x="142" y="91"/>
                  </a:lnTo>
                  <a:lnTo>
                    <a:pt x="143" y="77"/>
                  </a:lnTo>
                  <a:lnTo>
                    <a:pt x="142" y="64"/>
                  </a:lnTo>
                  <a:lnTo>
                    <a:pt x="138" y="52"/>
                  </a:lnTo>
                  <a:close/>
                  <a:moveTo>
                    <a:pt x="14" y="52"/>
                  </a:moveTo>
                  <a:lnTo>
                    <a:pt x="10" y="64"/>
                  </a:lnTo>
                  <a:lnTo>
                    <a:pt x="9" y="77"/>
                  </a:lnTo>
                  <a:lnTo>
                    <a:pt x="10" y="91"/>
                  </a:lnTo>
                  <a:lnTo>
                    <a:pt x="14" y="103"/>
                  </a:lnTo>
                  <a:lnTo>
                    <a:pt x="41" y="92"/>
                  </a:lnTo>
                  <a:lnTo>
                    <a:pt x="38" y="85"/>
                  </a:lnTo>
                  <a:lnTo>
                    <a:pt x="38" y="77"/>
                  </a:lnTo>
                  <a:lnTo>
                    <a:pt x="38" y="69"/>
                  </a:lnTo>
                  <a:lnTo>
                    <a:pt x="41" y="63"/>
                  </a:lnTo>
                  <a:lnTo>
                    <a:pt x="29" y="57"/>
                  </a:lnTo>
                  <a:lnTo>
                    <a:pt x="14" y="52"/>
                  </a:lnTo>
                  <a:close/>
                  <a:moveTo>
                    <a:pt x="77" y="48"/>
                  </a:moveTo>
                  <a:lnTo>
                    <a:pt x="62" y="52"/>
                  </a:lnTo>
                  <a:lnTo>
                    <a:pt x="52" y="63"/>
                  </a:lnTo>
                  <a:lnTo>
                    <a:pt x="48" y="77"/>
                  </a:lnTo>
                  <a:lnTo>
                    <a:pt x="52" y="92"/>
                  </a:lnTo>
                  <a:lnTo>
                    <a:pt x="62" y="103"/>
                  </a:lnTo>
                  <a:lnTo>
                    <a:pt x="77" y="107"/>
                  </a:lnTo>
                  <a:lnTo>
                    <a:pt x="91" y="103"/>
                  </a:lnTo>
                  <a:lnTo>
                    <a:pt x="101" y="92"/>
                  </a:lnTo>
                  <a:lnTo>
                    <a:pt x="105" y="77"/>
                  </a:lnTo>
                  <a:lnTo>
                    <a:pt x="101" y="63"/>
                  </a:lnTo>
                  <a:lnTo>
                    <a:pt x="91" y="52"/>
                  </a:lnTo>
                  <a:lnTo>
                    <a:pt x="77" y="48"/>
                  </a:lnTo>
                  <a:close/>
                  <a:moveTo>
                    <a:pt x="77" y="9"/>
                  </a:moveTo>
                  <a:lnTo>
                    <a:pt x="64" y="11"/>
                  </a:lnTo>
                  <a:lnTo>
                    <a:pt x="50" y="15"/>
                  </a:lnTo>
                  <a:lnTo>
                    <a:pt x="57" y="29"/>
                  </a:lnTo>
                  <a:lnTo>
                    <a:pt x="62" y="41"/>
                  </a:lnTo>
                  <a:lnTo>
                    <a:pt x="69" y="40"/>
                  </a:lnTo>
                  <a:lnTo>
                    <a:pt x="77" y="39"/>
                  </a:lnTo>
                  <a:lnTo>
                    <a:pt x="84" y="40"/>
                  </a:lnTo>
                  <a:lnTo>
                    <a:pt x="91" y="41"/>
                  </a:lnTo>
                  <a:lnTo>
                    <a:pt x="102" y="15"/>
                  </a:lnTo>
                  <a:lnTo>
                    <a:pt x="90" y="11"/>
                  </a:lnTo>
                  <a:lnTo>
                    <a:pt x="77" y="9"/>
                  </a:lnTo>
                  <a:close/>
                  <a:moveTo>
                    <a:pt x="77" y="0"/>
                  </a:moveTo>
                  <a:lnTo>
                    <a:pt x="101" y="4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7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8"/>
                  </a:lnTo>
                  <a:lnTo>
                    <a:pt x="101" y="150"/>
                  </a:lnTo>
                  <a:lnTo>
                    <a:pt x="77" y="154"/>
                  </a:lnTo>
                  <a:lnTo>
                    <a:pt x="52" y="150"/>
                  </a:lnTo>
                  <a:lnTo>
                    <a:pt x="32" y="138"/>
                  </a:lnTo>
                  <a:lnTo>
                    <a:pt x="14" y="122"/>
                  </a:lnTo>
                  <a:lnTo>
                    <a:pt x="4" y="101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2"/>
                  </a:lnTo>
                  <a:lnTo>
                    <a:pt x="32" y="15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2" name="Freeform 117">
              <a:extLst>
                <a:ext uri="{FF2B5EF4-FFF2-40B4-BE49-F238E27FC236}">
                  <a16:creationId xmlns:a16="http://schemas.microsoft.com/office/drawing/2014/main" id="{94ABF938-E6DC-46ED-89B1-D9E59CEA3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640" y="5487114"/>
              <a:ext cx="263747" cy="263747"/>
            </a:xfrm>
            <a:custGeom>
              <a:avLst/>
              <a:gdLst>
                <a:gd name="T0" fmla="*/ 0 w 177"/>
                <a:gd name="T1" fmla="*/ 0 h 177"/>
                <a:gd name="T2" fmla="*/ 104 w 177"/>
                <a:gd name="T3" fmla="*/ 0 h 177"/>
                <a:gd name="T4" fmla="*/ 108 w 177"/>
                <a:gd name="T5" fmla="*/ 0 h 177"/>
                <a:gd name="T6" fmla="*/ 112 w 177"/>
                <a:gd name="T7" fmla="*/ 3 h 177"/>
                <a:gd name="T8" fmla="*/ 116 w 177"/>
                <a:gd name="T9" fmla="*/ 6 h 177"/>
                <a:gd name="T10" fmla="*/ 117 w 177"/>
                <a:gd name="T11" fmla="*/ 10 h 177"/>
                <a:gd name="T12" fmla="*/ 118 w 177"/>
                <a:gd name="T13" fmla="*/ 15 h 177"/>
                <a:gd name="T14" fmla="*/ 117 w 177"/>
                <a:gd name="T15" fmla="*/ 19 h 177"/>
                <a:gd name="T16" fmla="*/ 116 w 177"/>
                <a:gd name="T17" fmla="*/ 23 h 177"/>
                <a:gd name="T18" fmla="*/ 112 w 177"/>
                <a:gd name="T19" fmla="*/ 27 h 177"/>
                <a:gd name="T20" fmla="*/ 108 w 177"/>
                <a:gd name="T21" fmla="*/ 28 h 177"/>
                <a:gd name="T22" fmla="*/ 104 w 177"/>
                <a:gd name="T23" fmla="*/ 30 h 177"/>
                <a:gd name="T24" fmla="*/ 50 w 177"/>
                <a:gd name="T25" fmla="*/ 30 h 177"/>
                <a:gd name="T26" fmla="*/ 173 w 177"/>
                <a:gd name="T27" fmla="*/ 152 h 177"/>
                <a:gd name="T28" fmla="*/ 176 w 177"/>
                <a:gd name="T29" fmla="*/ 155 h 177"/>
                <a:gd name="T30" fmla="*/ 177 w 177"/>
                <a:gd name="T31" fmla="*/ 159 h 177"/>
                <a:gd name="T32" fmla="*/ 177 w 177"/>
                <a:gd name="T33" fmla="*/ 163 h 177"/>
                <a:gd name="T34" fmla="*/ 177 w 177"/>
                <a:gd name="T35" fmla="*/ 165 h 177"/>
                <a:gd name="T36" fmla="*/ 176 w 177"/>
                <a:gd name="T37" fmla="*/ 169 h 177"/>
                <a:gd name="T38" fmla="*/ 173 w 177"/>
                <a:gd name="T39" fmla="*/ 172 h 177"/>
                <a:gd name="T40" fmla="*/ 169 w 177"/>
                <a:gd name="T41" fmla="*/ 175 h 177"/>
                <a:gd name="T42" fmla="*/ 165 w 177"/>
                <a:gd name="T43" fmla="*/ 177 h 177"/>
                <a:gd name="T44" fmla="*/ 160 w 177"/>
                <a:gd name="T45" fmla="*/ 177 h 177"/>
                <a:gd name="T46" fmla="*/ 156 w 177"/>
                <a:gd name="T47" fmla="*/ 175 h 177"/>
                <a:gd name="T48" fmla="*/ 152 w 177"/>
                <a:gd name="T49" fmla="*/ 172 h 177"/>
                <a:gd name="T50" fmla="*/ 29 w 177"/>
                <a:gd name="T51" fmla="*/ 51 h 177"/>
                <a:gd name="T52" fmla="*/ 29 w 177"/>
                <a:gd name="T53" fmla="*/ 103 h 177"/>
                <a:gd name="T54" fmla="*/ 29 w 177"/>
                <a:gd name="T55" fmla="*/ 108 h 177"/>
                <a:gd name="T56" fmla="*/ 27 w 177"/>
                <a:gd name="T57" fmla="*/ 112 h 177"/>
                <a:gd name="T58" fmla="*/ 24 w 177"/>
                <a:gd name="T59" fmla="*/ 115 h 177"/>
                <a:gd name="T60" fmla="*/ 20 w 177"/>
                <a:gd name="T61" fmla="*/ 117 h 177"/>
                <a:gd name="T62" fmla="*/ 15 w 177"/>
                <a:gd name="T63" fmla="*/ 117 h 177"/>
                <a:gd name="T64" fmla="*/ 11 w 177"/>
                <a:gd name="T65" fmla="*/ 117 h 177"/>
                <a:gd name="T66" fmla="*/ 7 w 177"/>
                <a:gd name="T67" fmla="*/ 115 h 177"/>
                <a:gd name="T68" fmla="*/ 3 w 177"/>
                <a:gd name="T69" fmla="*/ 112 h 177"/>
                <a:gd name="T70" fmla="*/ 1 w 177"/>
                <a:gd name="T71" fmla="*/ 108 h 177"/>
                <a:gd name="T72" fmla="*/ 0 w 177"/>
                <a:gd name="T73" fmla="*/ 103 h 177"/>
                <a:gd name="T74" fmla="*/ 0 w 177"/>
                <a:gd name="T7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0" y="0"/>
                  </a:moveTo>
                  <a:lnTo>
                    <a:pt x="104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6" y="6"/>
                  </a:lnTo>
                  <a:lnTo>
                    <a:pt x="117" y="10"/>
                  </a:lnTo>
                  <a:lnTo>
                    <a:pt x="118" y="15"/>
                  </a:lnTo>
                  <a:lnTo>
                    <a:pt x="117" y="19"/>
                  </a:lnTo>
                  <a:lnTo>
                    <a:pt x="116" y="23"/>
                  </a:lnTo>
                  <a:lnTo>
                    <a:pt x="112" y="27"/>
                  </a:lnTo>
                  <a:lnTo>
                    <a:pt x="108" y="28"/>
                  </a:lnTo>
                  <a:lnTo>
                    <a:pt x="104" y="30"/>
                  </a:lnTo>
                  <a:lnTo>
                    <a:pt x="50" y="30"/>
                  </a:lnTo>
                  <a:lnTo>
                    <a:pt x="173" y="152"/>
                  </a:lnTo>
                  <a:lnTo>
                    <a:pt x="176" y="155"/>
                  </a:lnTo>
                  <a:lnTo>
                    <a:pt x="177" y="159"/>
                  </a:lnTo>
                  <a:lnTo>
                    <a:pt x="177" y="163"/>
                  </a:lnTo>
                  <a:lnTo>
                    <a:pt x="177" y="165"/>
                  </a:lnTo>
                  <a:lnTo>
                    <a:pt x="176" y="169"/>
                  </a:lnTo>
                  <a:lnTo>
                    <a:pt x="173" y="172"/>
                  </a:lnTo>
                  <a:lnTo>
                    <a:pt x="169" y="175"/>
                  </a:lnTo>
                  <a:lnTo>
                    <a:pt x="165" y="177"/>
                  </a:lnTo>
                  <a:lnTo>
                    <a:pt x="160" y="177"/>
                  </a:lnTo>
                  <a:lnTo>
                    <a:pt x="156" y="175"/>
                  </a:lnTo>
                  <a:lnTo>
                    <a:pt x="152" y="172"/>
                  </a:lnTo>
                  <a:lnTo>
                    <a:pt x="29" y="51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27" y="112"/>
                  </a:lnTo>
                  <a:lnTo>
                    <a:pt x="24" y="115"/>
                  </a:lnTo>
                  <a:lnTo>
                    <a:pt x="20" y="117"/>
                  </a:lnTo>
                  <a:lnTo>
                    <a:pt x="15" y="117"/>
                  </a:lnTo>
                  <a:lnTo>
                    <a:pt x="11" y="117"/>
                  </a:lnTo>
                  <a:lnTo>
                    <a:pt x="7" y="115"/>
                  </a:lnTo>
                  <a:lnTo>
                    <a:pt x="3" y="112"/>
                  </a:lnTo>
                  <a:lnTo>
                    <a:pt x="1" y="108"/>
                  </a:lnTo>
                  <a:lnTo>
                    <a:pt x="0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3" name="Freeform 118">
              <a:extLst>
                <a:ext uri="{FF2B5EF4-FFF2-40B4-BE49-F238E27FC236}">
                  <a16:creationId xmlns:a16="http://schemas.microsoft.com/office/drawing/2014/main" id="{DE3E15CC-ADD5-4C86-9001-5688F9D49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3447" y="4621370"/>
              <a:ext cx="274178" cy="223514"/>
            </a:xfrm>
            <a:custGeom>
              <a:avLst/>
              <a:gdLst>
                <a:gd name="T0" fmla="*/ 127 w 184"/>
                <a:gd name="T1" fmla="*/ 52 h 150"/>
                <a:gd name="T2" fmla="*/ 127 w 184"/>
                <a:gd name="T3" fmla="*/ 81 h 150"/>
                <a:gd name="T4" fmla="*/ 165 w 184"/>
                <a:gd name="T5" fmla="*/ 81 h 150"/>
                <a:gd name="T6" fmla="*/ 150 w 184"/>
                <a:gd name="T7" fmla="*/ 52 h 150"/>
                <a:gd name="T8" fmla="*/ 127 w 184"/>
                <a:gd name="T9" fmla="*/ 52 h 150"/>
                <a:gd name="T10" fmla="*/ 11 w 184"/>
                <a:gd name="T11" fmla="*/ 0 h 150"/>
                <a:gd name="T12" fmla="*/ 115 w 184"/>
                <a:gd name="T13" fmla="*/ 0 h 150"/>
                <a:gd name="T14" fmla="*/ 120 w 184"/>
                <a:gd name="T15" fmla="*/ 1 h 150"/>
                <a:gd name="T16" fmla="*/ 124 w 184"/>
                <a:gd name="T17" fmla="*/ 4 h 150"/>
                <a:gd name="T18" fmla="*/ 125 w 184"/>
                <a:gd name="T19" fmla="*/ 6 h 150"/>
                <a:gd name="T20" fmla="*/ 127 w 184"/>
                <a:gd name="T21" fmla="*/ 12 h 150"/>
                <a:gd name="T22" fmla="*/ 127 w 184"/>
                <a:gd name="T23" fmla="*/ 34 h 150"/>
                <a:gd name="T24" fmla="*/ 161 w 184"/>
                <a:gd name="T25" fmla="*/ 34 h 150"/>
                <a:gd name="T26" fmla="*/ 184 w 184"/>
                <a:gd name="T27" fmla="*/ 81 h 150"/>
                <a:gd name="T28" fmla="*/ 184 w 184"/>
                <a:gd name="T29" fmla="*/ 116 h 150"/>
                <a:gd name="T30" fmla="*/ 169 w 184"/>
                <a:gd name="T31" fmla="*/ 116 h 150"/>
                <a:gd name="T32" fmla="*/ 172 w 184"/>
                <a:gd name="T33" fmla="*/ 121 h 150"/>
                <a:gd name="T34" fmla="*/ 173 w 184"/>
                <a:gd name="T35" fmla="*/ 128 h 150"/>
                <a:gd name="T36" fmla="*/ 169 w 184"/>
                <a:gd name="T37" fmla="*/ 138 h 150"/>
                <a:gd name="T38" fmla="*/ 161 w 184"/>
                <a:gd name="T39" fmla="*/ 146 h 150"/>
                <a:gd name="T40" fmla="*/ 149 w 184"/>
                <a:gd name="T41" fmla="*/ 150 h 150"/>
                <a:gd name="T42" fmla="*/ 138 w 184"/>
                <a:gd name="T43" fmla="*/ 146 h 150"/>
                <a:gd name="T44" fmla="*/ 129 w 184"/>
                <a:gd name="T45" fmla="*/ 138 h 150"/>
                <a:gd name="T46" fmla="*/ 127 w 184"/>
                <a:gd name="T47" fmla="*/ 128 h 150"/>
                <a:gd name="T48" fmla="*/ 128 w 184"/>
                <a:gd name="T49" fmla="*/ 121 h 150"/>
                <a:gd name="T50" fmla="*/ 129 w 184"/>
                <a:gd name="T51" fmla="*/ 116 h 150"/>
                <a:gd name="T52" fmla="*/ 65 w 184"/>
                <a:gd name="T53" fmla="*/ 116 h 150"/>
                <a:gd name="T54" fmla="*/ 68 w 184"/>
                <a:gd name="T55" fmla="*/ 121 h 150"/>
                <a:gd name="T56" fmla="*/ 69 w 184"/>
                <a:gd name="T57" fmla="*/ 128 h 150"/>
                <a:gd name="T58" fmla="*/ 65 w 184"/>
                <a:gd name="T59" fmla="*/ 138 h 150"/>
                <a:gd name="T60" fmla="*/ 57 w 184"/>
                <a:gd name="T61" fmla="*/ 146 h 150"/>
                <a:gd name="T62" fmla="*/ 45 w 184"/>
                <a:gd name="T63" fmla="*/ 150 h 150"/>
                <a:gd name="T64" fmla="*/ 35 w 184"/>
                <a:gd name="T65" fmla="*/ 146 h 150"/>
                <a:gd name="T66" fmla="*/ 25 w 184"/>
                <a:gd name="T67" fmla="*/ 138 h 150"/>
                <a:gd name="T68" fmla="*/ 23 w 184"/>
                <a:gd name="T69" fmla="*/ 128 h 150"/>
                <a:gd name="T70" fmla="*/ 24 w 184"/>
                <a:gd name="T71" fmla="*/ 121 h 150"/>
                <a:gd name="T72" fmla="*/ 25 w 184"/>
                <a:gd name="T73" fmla="*/ 116 h 150"/>
                <a:gd name="T74" fmla="*/ 11 w 184"/>
                <a:gd name="T75" fmla="*/ 116 h 150"/>
                <a:gd name="T76" fmla="*/ 0 w 184"/>
                <a:gd name="T77" fmla="*/ 104 h 150"/>
                <a:gd name="T78" fmla="*/ 0 w 184"/>
                <a:gd name="T79" fmla="*/ 12 h 150"/>
                <a:gd name="T80" fmla="*/ 0 w 184"/>
                <a:gd name="T81" fmla="*/ 6 h 150"/>
                <a:gd name="T82" fmla="*/ 3 w 184"/>
                <a:gd name="T83" fmla="*/ 4 h 150"/>
                <a:gd name="T84" fmla="*/ 7 w 184"/>
                <a:gd name="T85" fmla="*/ 1 h 150"/>
                <a:gd name="T86" fmla="*/ 11 w 184"/>
                <a:gd name="T8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" h="150">
                  <a:moveTo>
                    <a:pt x="127" y="52"/>
                  </a:moveTo>
                  <a:lnTo>
                    <a:pt x="127" y="81"/>
                  </a:lnTo>
                  <a:lnTo>
                    <a:pt x="165" y="81"/>
                  </a:lnTo>
                  <a:lnTo>
                    <a:pt x="150" y="52"/>
                  </a:lnTo>
                  <a:lnTo>
                    <a:pt x="127" y="52"/>
                  </a:lnTo>
                  <a:close/>
                  <a:moveTo>
                    <a:pt x="11" y="0"/>
                  </a:moveTo>
                  <a:lnTo>
                    <a:pt x="115" y="0"/>
                  </a:lnTo>
                  <a:lnTo>
                    <a:pt x="120" y="1"/>
                  </a:lnTo>
                  <a:lnTo>
                    <a:pt x="124" y="4"/>
                  </a:lnTo>
                  <a:lnTo>
                    <a:pt x="125" y="6"/>
                  </a:lnTo>
                  <a:lnTo>
                    <a:pt x="127" y="12"/>
                  </a:lnTo>
                  <a:lnTo>
                    <a:pt x="127" y="34"/>
                  </a:lnTo>
                  <a:lnTo>
                    <a:pt x="161" y="34"/>
                  </a:lnTo>
                  <a:lnTo>
                    <a:pt x="184" y="81"/>
                  </a:lnTo>
                  <a:lnTo>
                    <a:pt x="184" y="116"/>
                  </a:lnTo>
                  <a:lnTo>
                    <a:pt x="169" y="116"/>
                  </a:lnTo>
                  <a:lnTo>
                    <a:pt x="172" y="121"/>
                  </a:lnTo>
                  <a:lnTo>
                    <a:pt x="173" y="128"/>
                  </a:lnTo>
                  <a:lnTo>
                    <a:pt x="169" y="138"/>
                  </a:lnTo>
                  <a:lnTo>
                    <a:pt x="161" y="146"/>
                  </a:lnTo>
                  <a:lnTo>
                    <a:pt x="149" y="150"/>
                  </a:lnTo>
                  <a:lnTo>
                    <a:pt x="138" y="146"/>
                  </a:lnTo>
                  <a:lnTo>
                    <a:pt x="129" y="138"/>
                  </a:lnTo>
                  <a:lnTo>
                    <a:pt x="127" y="128"/>
                  </a:lnTo>
                  <a:lnTo>
                    <a:pt x="128" y="121"/>
                  </a:lnTo>
                  <a:lnTo>
                    <a:pt x="129" y="116"/>
                  </a:lnTo>
                  <a:lnTo>
                    <a:pt x="65" y="116"/>
                  </a:lnTo>
                  <a:lnTo>
                    <a:pt x="68" y="121"/>
                  </a:lnTo>
                  <a:lnTo>
                    <a:pt x="69" y="128"/>
                  </a:lnTo>
                  <a:lnTo>
                    <a:pt x="65" y="138"/>
                  </a:lnTo>
                  <a:lnTo>
                    <a:pt x="57" y="146"/>
                  </a:lnTo>
                  <a:lnTo>
                    <a:pt x="45" y="150"/>
                  </a:lnTo>
                  <a:lnTo>
                    <a:pt x="35" y="146"/>
                  </a:lnTo>
                  <a:lnTo>
                    <a:pt x="25" y="138"/>
                  </a:lnTo>
                  <a:lnTo>
                    <a:pt x="23" y="128"/>
                  </a:lnTo>
                  <a:lnTo>
                    <a:pt x="24" y="121"/>
                  </a:lnTo>
                  <a:lnTo>
                    <a:pt x="25" y="116"/>
                  </a:lnTo>
                  <a:lnTo>
                    <a:pt x="11" y="116"/>
                  </a:lnTo>
                  <a:lnTo>
                    <a:pt x="0" y="10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3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4" name="Freeform 119">
              <a:extLst>
                <a:ext uri="{FF2B5EF4-FFF2-40B4-BE49-F238E27FC236}">
                  <a16:creationId xmlns:a16="http://schemas.microsoft.com/office/drawing/2014/main" id="{1AA462F1-A1FC-4905-8990-21469D4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2750" y="4357623"/>
              <a:ext cx="229475" cy="229475"/>
            </a:xfrm>
            <a:custGeom>
              <a:avLst/>
              <a:gdLst>
                <a:gd name="T0" fmla="*/ 77 w 154"/>
                <a:gd name="T1" fmla="*/ 57 h 154"/>
                <a:gd name="T2" fmla="*/ 51 w 154"/>
                <a:gd name="T3" fmla="*/ 58 h 154"/>
                <a:gd name="T4" fmla="*/ 24 w 154"/>
                <a:gd name="T5" fmla="*/ 61 h 154"/>
                <a:gd name="T6" fmla="*/ 21 w 154"/>
                <a:gd name="T7" fmla="*/ 78 h 154"/>
                <a:gd name="T8" fmla="*/ 20 w 154"/>
                <a:gd name="T9" fmla="*/ 96 h 154"/>
                <a:gd name="T10" fmla="*/ 21 w 154"/>
                <a:gd name="T11" fmla="*/ 114 h 154"/>
                <a:gd name="T12" fmla="*/ 24 w 154"/>
                <a:gd name="T13" fmla="*/ 132 h 154"/>
                <a:gd name="T14" fmla="*/ 51 w 154"/>
                <a:gd name="T15" fmla="*/ 134 h 154"/>
                <a:gd name="T16" fmla="*/ 77 w 154"/>
                <a:gd name="T17" fmla="*/ 134 h 154"/>
                <a:gd name="T18" fmla="*/ 105 w 154"/>
                <a:gd name="T19" fmla="*/ 134 h 154"/>
                <a:gd name="T20" fmla="*/ 130 w 154"/>
                <a:gd name="T21" fmla="*/ 132 h 154"/>
                <a:gd name="T22" fmla="*/ 134 w 154"/>
                <a:gd name="T23" fmla="*/ 114 h 154"/>
                <a:gd name="T24" fmla="*/ 136 w 154"/>
                <a:gd name="T25" fmla="*/ 96 h 154"/>
                <a:gd name="T26" fmla="*/ 134 w 154"/>
                <a:gd name="T27" fmla="*/ 78 h 154"/>
                <a:gd name="T28" fmla="*/ 130 w 154"/>
                <a:gd name="T29" fmla="*/ 61 h 154"/>
                <a:gd name="T30" fmla="*/ 105 w 154"/>
                <a:gd name="T31" fmla="*/ 58 h 154"/>
                <a:gd name="T32" fmla="*/ 77 w 154"/>
                <a:gd name="T33" fmla="*/ 57 h 154"/>
                <a:gd name="T34" fmla="*/ 39 w 154"/>
                <a:gd name="T35" fmla="*/ 0 h 154"/>
                <a:gd name="T36" fmla="*/ 77 w 154"/>
                <a:gd name="T37" fmla="*/ 38 h 154"/>
                <a:gd name="T38" fmla="*/ 86 w 154"/>
                <a:gd name="T39" fmla="*/ 38 h 154"/>
                <a:gd name="T40" fmla="*/ 121 w 154"/>
                <a:gd name="T41" fmla="*/ 4 h 154"/>
                <a:gd name="T42" fmla="*/ 130 w 154"/>
                <a:gd name="T43" fmla="*/ 14 h 154"/>
                <a:gd name="T44" fmla="*/ 105 w 154"/>
                <a:gd name="T45" fmla="*/ 38 h 154"/>
                <a:gd name="T46" fmla="*/ 149 w 154"/>
                <a:gd name="T47" fmla="*/ 42 h 154"/>
                <a:gd name="T48" fmla="*/ 153 w 154"/>
                <a:gd name="T49" fmla="*/ 69 h 154"/>
                <a:gd name="T50" fmla="*/ 154 w 154"/>
                <a:gd name="T51" fmla="*/ 96 h 154"/>
                <a:gd name="T52" fmla="*/ 153 w 154"/>
                <a:gd name="T53" fmla="*/ 124 h 154"/>
                <a:gd name="T54" fmla="*/ 149 w 154"/>
                <a:gd name="T55" fmla="*/ 149 h 154"/>
                <a:gd name="T56" fmla="*/ 114 w 154"/>
                <a:gd name="T57" fmla="*/ 153 h 154"/>
                <a:gd name="T58" fmla="*/ 77 w 154"/>
                <a:gd name="T59" fmla="*/ 154 h 154"/>
                <a:gd name="T60" fmla="*/ 41 w 154"/>
                <a:gd name="T61" fmla="*/ 153 h 154"/>
                <a:gd name="T62" fmla="*/ 7 w 154"/>
                <a:gd name="T63" fmla="*/ 149 h 154"/>
                <a:gd name="T64" fmla="*/ 1 w 154"/>
                <a:gd name="T65" fmla="*/ 124 h 154"/>
                <a:gd name="T66" fmla="*/ 0 w 154"/>
                <a:gd name="T67" fmla="*/ 96 h 154"/>
                <a:gd name="T68" fmla="*/ 1 w 154"/>
                <a:gd name="T69" fmla="*/ 69 h 154"/>
                <a:gd name="T70" fmla="*/ 7 w 154"/>
                <a:gd name="T71" fmla="*/ 42 h 154"/>
                <a:gd name="T72" fmla="*/ 32 w 154"/>
                <a:gd name="T73" fmla="*/ 40 h 154"/>
                <a:gd name="T74" fmla="*/ 59 w 154"/>
                <a:gd name="T75" fmla="*/ 38 h 154"/>
                <a:gd name="T76" fmla="*/ 29 w 154"/>
                <a:gd name="T77" fmla="*/ 9 h 154"/>
                <a:gd name="T78" fmla="*/ 39 w 154"/>
                <a:gd name="T7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4">
                  <a:moveTo>
                    <a:pt x="77" y="57"/>
                  </a:moveTo>
                  <a:lnTo>
                    <a:pt x="51" y="58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6"/>
                  </a:lnTo>
                  <a:lnTo>
                    <a:pt x="21" y="114"/>
                  </a:lnTo>
                  <a:lnTo>
                    <a:pt x="24" y="132"/>
                  </a:lnTo>
                  <a:lnTo>
                    <a:pt x="51" y="134"/>
                  </a:lnTo>
                  <a:lnTo>
                    <a:pt x="77" y="134"/>
                  </a:lnTo>
                  <a:lnTo>
                    <a:pt x="105" y="134"/>
                  </a:lnTo>
                  <a:lnTo>
                    <a:pt x="130" y="132"/>
                  </a:lnTo>
                  <a:lnTo>
                    <a:pt x="134" y="114"/>
                  </a:lnTo>
                  <a:lnTo>
                    <a:pt x="136" y="96"/>
                  </a:lnTo>
                  <a:lnTo>
                    <a:pt x="134" y="78"/>
                  </a:lnTo>
                  <a:lnTo>
                    <a:pt x="130" y="61"/>
                  </a:lnTo>
                  <a:lnTo>
                    <a:pt x="105" y="58"/>
                  </a:lnTo>
                  <a:lnTo>
                    <a:pt x="77" y="57"/>
                  </a:lnTo>
                  <a:close/>
                  <a:moveTo>
                    <a:pt x="39" y="0"/>
                  </a:moveTo>
                  <a:lnTo>
                    <a:pt x="77" y="38"/>
                  </a:lnTo>
                  <a:lnTo>
                    <a:pt x="86" y="38"/>
                  </a:lnTo>
                  <a:lnTo>
                    <a:pt x="121" y="4"/>
                  </a:lnTo>
                  <a:lnTo>
                    <a:pt x="130" y="14"/>
                  </a:lnTo>
                  <a:lnTo>
                    <a:pt x="105" y="38"/>
                  </a:lnTo>
                  <a:lnTo>
                    <a:pt x="149" y="42"/>
                  </a:lnTo>
                  <a:lnTo>
                    <a:pt x="153" y="69"/>
                  </a:lnTo>
                  <a:lnTo>
                    <a:pt x="154" y="96"/>
                  </a:lnTo>
                  <a:lnTo>
                    <a:pt x="153" y="124"/>
                  </a:lnTo>
                  <a:lnTo>
                    <a:pt x="149" y="149"/>
                  </a:lnTo>
                  <a:lnTo>
                    <a:pt x="114" y="153"/>
                  </a:lnTo>
                  <a:lnTo>
                    <a:pt x="77" y="154"/>
                  </a:lnTo>
                  <a:lnTo>
                    <a:pt x="41" y="153"/>
                  </a:lnTo>
                  <a:lnTo>
                    <a:pt x="7" y="149"/>
                  </a:lnTo>
                  <a:lnTo>
                    <a:pt x="1" y="124"/>
                  </a:lnTo>
                  <a:lnTo>
                    <a:pt x="0" y="96"/>
                  </a:lnTo>
                  <a:lnTo>
                    <a:pt x="1" y="69"/>
                  </a:lnTo>
                  <a:lnTo>
                    <a:pt x="7" y="42"/>
                  </a:lnTo>
                  <a:lnTo>
                    <a:pt x="32" y="40"/>
                  </a:lnTo>
                  <a:lnTo>
                    <a:pt x="59" y="38"/>
                  </a:lnTo>
                  <a:lnTo>
                    <a:pt x="29" y="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5" name="Freeform 120">
              <a:extLst>
                <a:ext uri="{FF2B5EF4-FFF2-40B4-BE49-F238E27FC236}">
                  <a16:creationId xmlns:a16="http://schemas.microsoft.com/office/drawing/2014/main" id="{4CE50B68-5D91-4C00-B1B0-94216C56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41" y="4093875"/>
              <a:ext cx="293549" cy="236925"/>
            </a:xfrm>
            <a:custGeom>
              <a:avLst/>
              <a:gdLst>
                <a:gd name="T0" fmla="*/ 135 w 197"/>
                <a:gd name="T1" fmla="*/ 0 h 159"/>
                <a:gd name="T2" fmla="*/ 153 w 197"/>
                <a:gd name="T3" fmla="*/ 2 h 159"/>
                <a:gd name="T4" fmla="*/ 166 w 197"/>
                <a:gd name="T5" fmla="*/ 12 h 159"/>
                <a:gd name="T6" fmla="*/ 179 w 197"/>
                <a:gd name="T7" fmla="*/ 8 h 159"/>
                <a:gd name="T8" fmla="*/ 191 w 197"/>
                <a:gd name="T9" fmla="*/ 2 h 159"/>
                <a:gd name="T10" fmla="*/ 185 w 197"/>
                <a:gd name="T11" fmla="*/ 14 h 159"/>
                <a:gd name="T12" fmla="*/ 173 w 197"/>
                <a:gd name="T13" fmla="*/ 25 h 159"/>
                <a:gd name="T14" fmla="*/ 197 w 197"/>
                <a:gd name="T15" fmla="*/ 18 h 159"/>
                <a:gd name="T16" fmla="*/ 190 w 197"/>
                <a:gd name="T17" fmla="*/ 26 h 159"/>
                <a:gd name="T18" fmla="*/ 183 w 197"/>
                <a:gd name="T19" fmla="*/ 33 h 159"/>
                <a:gd name="T20" fmla="*/ 177 w 197"/>
                <a:gd name="T21" fmla="*/ 38 h 159"/>
                <a:gd name="T22" fmla="*/ 177 w 197"/>
                <a:gd name="T23" fmla="*/ 44 h 159"/>
                <a:gd name="T24" fmla="*/ 174 w 197"/>
                <a:gd name="T25" fmla="*/ 65 h 159"/>
                <a:gd name="T26" fmla="*/ 169 w 197"/>
                <a:gd name="T27" fmla="*/ 85 h 159"/>
                <a:gd name="T28" fmla="*/ 159 w 197"/>
                <a:gd name="T29" fmla="*/ 104 h 159"/>
                <a:gd name="T30" fmla="*/ 147 w 197"/>
                <a:gd name="T31" fmla="*/ 121 h 159"/>
                <a:gd name="T32" fmla="*/ 130 w 197"/>
                <a:gd name="T33" fmla="*/ 137 h 159"/>
                <a:gd name="T34" fmla="*/ 111 w 197"/>
                <a:gd name="T35" fmla="*/ 149 h 159"/>
                <a:gd name="T36" fmla="*/ 87 w 197"/>
                <a:gd name="T37" fmla="*/ 155 h 159"/>
                <a:gd name="T38" fmla="*/ 62 w 197"/>
                <a:gd name="T39" fmla="*/ 159 h 159"/>
                <a:gd name="T40" fmla="*/ 40 w 197"/>
                <a:gd name="T41" fmla="*/ 157 h 159"/>
                <a:gd name="T42" fmla="*/ 18 w 197"/>
                <a:gd name="T43" fmla="*/ 150 h 159"/>
                <a:gd name="T44" fmla="*/ 0 w 197"/>
                <a:gd name="T45" fmla="*/ 141 h 159"/>
                <a:gd name="T46" fmla="*/ 9 w 197"/>
                <a:gd name="T47" fmla="*/ 141 h 159"/>
                <a:gd name="T48" fmla="*/ 28 w 197"/>
                <a:gd name="T49" fmla="*/ 140 h 159"/>
                <a:gd name="T50" fmla="*/ 45 w 197"/>
                <a:gd name="T51" fmla="*/ 133 h 159"/>
                <a:gd name="T52" fmla="*/ 59 w 197"/>
                <a:gd name="T53" fmla="*/ 124 h 159"/>
                <a:gd name="T54" fmla="*/ 44 w 197"/>
                <a:gd name="T55" fmla="*/ 121 h 159"/>
                <a:gd name="T56" fmla="*/ 30 w 197"/>
                <a:gd name="T57" fmla="*/ 110 h 159"/>
                <a:gd name="T58" fmla="*/ 22 w 197"/>
                <a:gd name="T59" fmla="*/ 96 h 159"/>
                <a:gd name="T60" fmla="*/ 29 w 197"/>
                <a:gd name="T61" fmla="*/ 97 h 159"/>
                <a:gd name="T62" fmla="*/ 36 w 197"/>
                <a:gd name="T63" fmla="*/ 97 h 159"/>
                <a:gd name="T64" fmla="*/ 40 w 197"/>
                <a:gd name="T65" fmla="*/ 96 h 159"/>
                <a:gd name="T66" fmla="*/ 28 w 197"/>
                <a:gd name="T67" fmla="*/ 90 h 159"/>
                <a:gd name="T68" fmla="*/ 17 w 197"/>
                <a:gd name="T69" fmla="*/ 81 h 159"/>
                <a:gd name="T70" fmla="*/ 10 w 197"/>
                <a:gd name="T71" fmla="*/ 70 h 159"/>
                <a:gd name="T72" fmla="*/ 8 w 197"/>
                <a:gd name="T73" fmla="*/ 56 h 159"/>
                <a:gd name="T74" fmla="*/ 8 w 197"/>
                <a:gd name="T75" fmla="*/ 56 h 159"/>
                <a:gd name="T76" fmla="*/ 13 w 197"/>
                <a:gd name="T77" fmla="*/ 58 h 159"/>
                <a:gd name="T78" fmla="*/ 20 w 197"/>
                <a:gd name="T79" fmla="*/ 60 h 159"/>
                <a:gd name="T80" fmla="*/ 26 w 197"/>
                <a:gd name="T81" fmla="*/ 61 h 159"/>
                <a:gd name="T82" fmla="*/ 17 w 197"/>
                <a:gd name="T83" fmla="*/ 52 h 159"/>
                <a:gd name="T84" fmla="*/ 10 w 197"/>
                <a:gd name="T85" fmla="*/ 40 h 159"/>
                <a:gd name="T86" fmla="*/ 8 w 197"/>
                <a:gd name="T87" fmla="*/ 26 h 159"/>
                <a:gd name="T88" fmla="*/ 9 w 197"/>
                <a:gd name="T89" fmla="*/ 20 h 159"/>
                <a:gd name="T90" fmla="*/ 10 w 197"/>
                <a:gd name="T91" fmla="*/ 13 h 159"/>
                <a:gd name="T92" fmla="*/ 14 w 197"/>
                <a:gd name="T93" fmla="*/ 6 h 159"/>
                <a:gd name="T94" fmla="*/ 30 w 197"/>
                <a:gd name="T95" fmla="*/ 24 h 159"/>
                <a:gd name="T96" fmla="*/ 50 w 197"/>
                <a:gd name="T97" fmla="*/ 36 h 159"/>
                <a:gd name="T98" fmla="*/ 73 w 197"/>
                <a:gd name="T99" fmla="*/ 45 h 159"/>
                <a:gd name="T100" fmla="*/ 97 w 197"/>
                <a:gd name="T101" fmla="*/ 49 h 159"/>
                <a:gd name="T102" fmla="*/ 95 w 197"/>
                <a:gd name="T103" fmla="*/ 44 h 159"/>
                <a:gd name="T104" fmla="*/ 95 w 197"/>
                <a:gd name="T105" fmla="*/ 40 h 159"/>
                <a:gd name="T106" fmla="*/ 99 w 197"/>
                <a:gd name="T107" fmla="*/ 24 h 159"/>
                <a:gd name="T108" fmla="*/ 107 w 197"/>
                <a:gd name="T109" fmla="*/ 10 h 159"/>
                <a:gd name="T110" fmla="*/ 121 w 197"/>
                <a:gd name="T111" fmla="*/ 2 h 159"/>
                <a:gd name="T112" fmla="*/ 135 w 197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59">
                  <a:moveTo>
                    <a:pt x="135" y="0"/>
                  </a:moveTo>
                  <a:lnTo>
                    <a:pt x="153" y="2"/>
                  </a:lnTo>
                  <a:lnTo>
                    <a:pt x="166" y="12"/>
                  </a:lnTo>
                  <a:lnTo>
                    <a:pt x="179" y="8"/>
                  </a:lnTo>
                  <a:lnTo>
                    <a:pt x="191" y="2"/>
                  </a:lnTo>
                  <a:lnTo>
                    <a:pt x="185" y="14"/>
                  </a:lnTo>
                  <a:lnTo>
                    <a:pt x="173" y="25"/>
                  </a:lnTo>
                  <a:lnTo>
                    <a:pt x="197" y="18"/>
                  </a:lnTo>
                  <a:lnTo>
                    <a:pt x="190" y="26"/>
                  </a:lnTo>
                  <a:lnTo>
                    <a:pt x="183" y="33"/>
                  </a:lnTo>
                  <a:lnTo>
                    <a:pt x="177" y="38"/>
                  </a:lnTo>
                  <a:lnTo>
                    <a:pt x="177" y="44"/>
                  </a:lnTo>
                  <a:lnTo>
                    <a:pt x="174" y="65"/>
                  </a:lnTo>
                  <a:lnTo>
                    <a:pt x="169" y="85"/>
                  </a:lnTo>
                  <a:lnTo>
                    <a:pt x="159" y="104"/>
                  </a:lnTo>
                  <a:lnTo>
                    <a:pt x="147" y="121"/>
                  </a:lnTo>
                  <a:lnTo>
                    <a:pt x="130" y="137"/>
                  </a:lnTo>
                  <a:lnTo>
                    <a:pt x="111" y="149"/>
                  </a:lnTo>
                  <a:lnTo>
                    <a:pt x="87" y="155"/>
                  </a:lnTo>
                  <a:lnTo>
                    <a:pt x="62" y="159"/>
                  </a:lnTo>
                  <a:lnTo>
                    <a:pt x="40" y="157"/>
                  </a:lnTo>
                  <a:lnTo>
                    <a:pt x="18" y="150"/>
                  </a:lnTo>
                  <a:lnTo>
                    <a:pt x="0" y="141"/>
                  </a:lnTo>
                  <a:lnTo>
                    <a:pt x="9" y="141"/>
                  </a:lnTo>
                  <a:lnTo>
                    <a:pt x="28" y="140"/>
                  </a:lnTo>
                  <a:lnTo>
                    <a:pt x="45" y="133"/>
                  </a:lnTo>
                  <a:lnTo>
                    <a:pt x="59" y="124"/>
                  </a:lnTo>
                  <a:lnTo>
                    <a:pt x="44" y="121"/>
                  </a:lnTo>
                  <a:lnTo>
                    <a:pt x="30" y="110"/>
                  </a:lnTo>
                  <a:lnTo>
                    <a:pt x="22" y="96"/>
                  </a:lnTo>
                  <a:lnTo>
                    <a:pt x="29" y="97"/>
                  </a:lnTo>
                  <a:lnTo>
                    <a:pt x="36" y="97"/>
                  </a:lnTo>
                  <a:lnTo>
                    <a:pt x="40" y="96"/>
                  </a:lnTo>
                  <a:lnTo>
                    <a:pt x="28" y="90"/>
                  </a:lnTo>
                  <a:lnTo>
                    <a:pt x="17" y="81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3" y="58"/>
                  </a:lnTo>
                  <a:lnTo>
                    <a:pt x="20" y="60"/>
                  </a:lnTo>
                  <a:lnTo>
                    <a:pt x="26" y="61"/>
                  </a:lnTo>
                  <a:lnTo>
                    <a:pt x="17" y="52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9" y="20"/>
                  </a:lnTo>
                  <a:lnTo>
                    <a:pt x="10" y="13"/>
                  </a:lnTo>
                  <a:lnTo>
                    <a:pt x="14" y="6"/>
                  </a:lnTo>
                  <a:lnTo>
                    <a:pt x="30" y="24"/>
                  </a:lnTo>
                  <a:lnTo>
                    <a:pt x="50" y="36"/>
                  </a:lnTo>
                  <a:lnTo>
                    <a:pt x="73" y="45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5" y="40"/>
                  </a:lnTo>
                  <a:lnTo>
                    <a:pt x="99" y="24"/>
                  </a:lnTo>
                  <a:lnTo>
                    <a:pt x="107" y="10"/>
                  </a:lnTo>
                  <a:lnTo>
                    <a:pt x="121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6" name="Freeform 121">
              <a:extLst>
                <a:ext uri="{FF2B5EF4-FFF2-40B4-BE49-F238E27FC236}">
                  <a16:creationId xmlns:a16="http://schemas.microsoft.com/office/drawing/2014/main" id="{A006FA52-52BB-49BD-A611-22D3EAA4A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779" y="5315754"/>
              <a:ext cx="284608" cy="265236"/>
            </a:xfrm>
            <a:custGeom>
              <a:avLst/>
              <a:gdLst>
                <a:gd name="T0" fmla="*/ 72 w 191"/>
                <a:gd name="T1" fmla="*/ 69 h 178"/>
                <a:gd name="T2" fmla="*/ 72 w 191"/>
                <a:gd name="T3" fmla="*/ 86 h 178"/>
                <a:gd name="T4" fmla="*/ 18 w 191"/>
                <a:gd name="T5" fmla="*/ 107 h 178"/>
                <a:gd name="T6" fmla="*/ 96 w 191"/>
                <a:gd name="T7" fmla="*/ 137 h 178"/>
                <a:gd name="T8" fmla="*/ 175 w 191"/>
                <a:gd name="T9" fmla="*/ 107 h 178"/>
                <a:gd name="T10" fmla="*/ 120 w 191"/>
                <a:gd name="T11" fmla="*/ 86 h 178"/>
                <a:gd name="T12" fmla="*/ 120 w 191"/>
                <a:gd name="T13" fmla="*/ 69 h 178"/>
                <a:gd name="T14" fmla="*/ 191 w 191"/>
                <a:gd name="T15" fmla="*/ 95 h 178"/>
                <a:gd name="T16" fmla="*/ 191 w 191"/>
                <a:gd name="T17" fmla="*/ 143 h 178"/>
                <a:gd name="T18" fmla="*/ 96 w 191"/>
                <a:gd name="T19" fmla="*/ 178 h 178"/>
                <a:gd name="T20" fmla="*/ 0 w 191"/>
                <a:gd name="T21" fmla="*/ 143 h 178"/>
                <a:gd name="T22" fmla="*/ 0 w 191"/>
                <a:gd name="T23" fmla="*/ 95 h 178"/>
                <a:gd name="T24" fmla="*/ 72 w 191"/>
                <a:gd name="T25" fmla="*/ 69 h 178"/>
                <a:gd name="T26" fmla="*/ 96 w 191"/>
                <a:gd name="T27" fmla="*/ 0 h 178"/>
                <a:gd name="T28" fmla="*/ 143 w 191"/>
                <a:gd name="T29" fmla="*/ 47 h 178"/>
                <a:gd name="T30" fmla="*/ 108 w 191"/>
                <a:gd name="T31" fmla="*/ 47 h 178"/>
                <a:gd name="T32" fmla="*/ 108 w 191"/>
                <a:gd name="T33" fmla="*/ 95 h 178"/>
                <a:gd name="T34" fmla="*/ 84 w 191"/>
                <a:gd name="T35" fmla="*/ 95 h 178"/>
                <a:gd name="T36" fmla="*/ 84 w 191"/>
                <a:gd name="T37" fmla="*/ 47 h 178"/>
                <a:gd name="T38" fmla="*/ 48 w 191"/>
                <a:gd name="T39" fmla="*/ 47 h 178"/>
                <a:gd name="T40" fmla="*/ 96 w 191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78">
                  <a:moveTo>
                    <a:pt x="72" y="69"/>
                  </a:moveTo>
                  <a:lnTo>
                    <a:pt x="72" y="86"/>
                  </a:lnTo>
                  <a:lnTo>
                    <a:pt x="18" y="107"/>
                  </a:lnTo>
                  <a:lnTo>
                    <a:pt x="96" y="137"/>
                  </a:lnTo>
                  <a:lnTo>
                    <a:pt x="175" y="107"/>
                  </a:lnTo>
                  <a:lnTo>
                    <a:pt x="120" y="86"/>
                  </a:lnTo>
                  <a:lnTo>
                    <a:pt x="120" y="69"/>
                  </a:lnTo>
                  <a:lnTo>
                    <a:pt x="191" y="95"/>
                  </a:lnTo>
                  <a:lnTo>
                    <a:pt x="191" y="143"/>
                  </a:lnTo>
                  <a:lnTo>
                    <a:pt x="96" y="178"/>
                  </a:lnTo>
                  <a:lnTo>
                    <a:pt x="0" y="143"/>
                  </a:lnTo>
                  <a:lnTo>
                    <a:pt x="0" y="95"/>
                  </a:lnTo>
                  <a:lnTo>
                    <a:pt x="72" y="69"/>
                  </a:lnTo>
                  <a:close/>
                  <a:moveTo>
                    <a:pt x="96" y="0"/>
                  </a:moveTo>
                  <a:lnTo>
                    <a:pt x="143" y="47"/>
                  </a:lnTo>
                  <a:lnTo>
                    <a:pt x="108" y="47"/>
                  </a:lnTo>
                  <a:lnTo>
                    <a:pt x="108" y="95"/>
                  </a:lnTo>
                  <a:lnTo>
                    <a:pt x="84" y="95"/>
                  </a:lnTo>
                  <a:lnTo>
                    <a:pt x="84" y="47"/>
                  </a:lnTo>
                  <a:lnTo>
                    <a:pt x="48" y="4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7" name="Freeform 122">
              <a:extLst>
                <a:ext uri="{FF2B5EF4-FFF2-40B4-BE49-F238E27FC236}">
                  <a16:creationId xmlns:a16="http://schemas.microsoft.com/office/drawing/2014/main" id="{B45B3F4E-604A-40A0-A747-C56797772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6858" y="5604832"/>
              <a:ext cx="216064" cy="162420"/>
            </a:xfrm>
            <a:custGeom>
              <a:avLst/>
              <a:gdLst>
                <a:gd name="T0" fmla="*/ 18 w 145"/>
                <a:gd name="T1" fmla="*/ 64 h 109"/>
                <a:gd name="T2" fmla="*/ 18 w 145"/>
                <a:gd name="T3" fmla="*/ 90 h 109"/>
                <a:gd name="T4" fmla="*/ 91 w 145"/>
                <a:gd name="T5" fmla="*/ 90 h 109"/>
                <a:gd name="T6" fmla="*/ 91 w 145"/>
                <a:gd name="T7" fmla="*/ 64 h 109"/>
                <a:gd name="T8" fmla="*/ 18 w 145"/>
                <a:gd name="T9" fmla="*/ 64 h 109"/>
                <a:gd name="T10" fmla="*/ 10 w 145"/>
                <a:gd name="T11" fmla="*/ 45 h 109"/>
                <a:gd name="T12" fmla="*/ 100 w 145"/>
                <a:gd name="T13" fmla="*/ 45 h 109"/>
                <a:gd name="T14" fmla="*/ 104 w 145"/>
                <a:gd name="T15" fmla="*/ 45 h 109"/>
                <a:gd name="T16" fmla="*/ 107 w 145"/>
                <a:gd name="T17" fmla="*/ 48 h 109"/>
                <a:gd name="T18" fmla="*/ 108 w 145"/>
                <a:gd name="T19" fmla="*/ 50 h 109"/>
                <a:gd name="T20" fmla="*/ 110 w 145"/>
                <a:gd name="T21" fmla="*/ 54 h 109"/>
                <a:gd name="T22" fmla="*/ 110 w 145"/>
                <a:gd name="T23" fmla="*/ 68 h 109"/>
                <a:gd name="T24" fmla="*/ 145 w 145"/>
                <a:gd name="T25" fmla="*/ 45 h 109"/>
                <a:gd name="T26" fmla="*/ 145 w 145"/>
                <a:gd name="T27" fmla="*/ 109 h 109"/>
                <a:gd name="T28" fmla="*/ 110 w 145"/>
                <a:gd name="T29" fmla="*/ 86 h 109"/>
                <a:gd name="T30" fmla="*/ 110 w 145"/>
                <a:gd name="T31" fmla="*/ 100 h 109"/>
                <a:gd name="T32" fmla="*/ 108 w 145"/>
                <a:gd name="T33" fmla="*/ 104 h 109"/>
                <a:gd name="T34" fmla="*/ 107 w 145"/>
                <a:gd name="T35" fmla="*/ 106 h 109"/>
                <a:gd name="T36" fmla="*/ 104 w 145"/>
                <a:gd name="T37" fmla="*/ 108 h 109"/>
                <a:gd name="T38" fmla="*/ 100 w 145"/>
                <a:gd name="T39" fmla="*/ 109 h 109"/>
                <a:gd name="T40" fmla="*/ 10 w 145"/>
                <a:gd name="T41" fmla="*/ 109 h 109"/>
                <a:gd name="T42" fmla="*/ 6 w 145"/>
                <a:gd name="T43" fmla="*/ 108 h 109"/>
                <a:gd name="T44" fmla="*/ 3 w 145"/>
                <a:gd name="T45" fmla="*/ 106 h 109"/>
                <a:gd name="T46" fmla="*/ 0 w 145"/>
                <a:gd name="T47" fmla="*/ 104 h 109"/>
                <a:gd name="T48" fmla="*/ 0 w 145"/>
                <a:gd name="T49" fmla="*/ 100 h 109"/>
                <a:gd name="T50" fmla="*/ 0 w 145"/>
                <a:gd name="T51" fmla="*/ 54 h 109"/>
                <a:gd name="T52" fmla="*/ 0 w 145"/>
                <a:gd name="T53" fmla="*/ 50 h 109"/>
                <a:gd name="T54" fmla="*/ 3 w 145"/>
                <a:gd name="T55" fmla="*/ 48 h 109"/>
                <a:gd name="T56" fmla="*/ 6 w 145"/>
                <a:gd name="T57" fmla="*/ 45 h 109"/>
                <a:gd name="T58" fmla="*/ 10 w 145"/>
                <a:gd name="T59" fmla="*/ 45 h 109"/>
                <a:gd name="T60" fmla="*/ 78 w 145"/>
                <a:gd name="T61" fmla="*/ 0 h 109"/>
                <a:gd name="T62" fmla="*/ 90 w 145"/>
                <a:gd name="T63" fmla="*/ 3 h 109"/>
                <a:gd name="T64" fmla="*/ 98 w 145"/>
                <a:gd name="T65" fmla="*/ 11 h 109"/>
                <a:gd name="T66" fmla="*/ 100 w 145"/>
                <a:gd name="T67" fmla="*/ 23 h 109"/>
                <a:gd name="T68" fmla="*/ 98 w 145"/>
                <a:gd name="T69" fmla="*/ 33 h 109"/>
                <a:gd name="T70" fmla="*/ 90 w 145"/>
                <a:gd name="T71" fmla="*/ 42 h 109"/>
                <a:gd name="T72" fmla="*/ 78 w 145"/>
                <a:gd name="T73" fmla="*/ 45 h 109"/>
                <a:gd name="T74" fmla="*/ 66 w 145"/>
                <a:gd name="T75" fmla="*/ 42 h 109"/>
                <a:gd name="T76" fmla="*/ 58 w 145"/>
                <a:gd name="T77" fmla="*/ 33 h 109"/>
                <a:gd name="T78" fmla="*/ 55 w 145"/>
                <a:gd name="T79" fmla="*/ 23 h 109"/>
                <a:gd name="T80" fmla="*/ 58 w 145"/>
                <a:gd name="T81" fmla="*/ 11 h 109"/>
                <a:gd name="T82" fmla="*/ 66 w 145"/>
                <a:gd name="T83" fmla="*/ 3 h 109"/>
                <a:gd name="T84" fmla="*/ 78 w 145"/>
                <a:gd name="T85" fmla="*/ 0 h 109"/>
                <a:gd name="T86" fmla="*/ 23 w 145"/>
                <a:gd name="T87" fmla="*/ 0 h 109"/>
                <a:gd name="T88" fmla="*/ 35 w 145"/>
                <a:gd name="T89" fmla="*/ 3 h 109"/>
                <a:gd name="T90" fmla="*/ 43 w 145"/>
                <a:gd name="T91" fmla="*/ 11 h 109"/>
                <a:gd name="T92" fmla="*/ 46 w 145"/>
                <a:gd name="T93" fmla="*/ 23 h 109"/>
                <a:gd name="T94" fmla="*/ 43 w 145"/>
                <a:gd name="T95" fmla="*/ 33 h 109"/>
                <a:gd name="T96" fmla="*/ 35 w 145"/>
                <a:gd name="T97" fmla="*/ 42 h 109"/>
                <a:gd name="T98" fmla="*/ 23 w 145"/>
                <a:gd name="T99" fmla="*/ 45 h 109"/>
                <a:gd name="T100" fmla="*/ 11 w 145"/>
                <a:gd name="T101" fmla="*/ 42 h 109"/>
                <a:gd name="T102" fmla="*/ 3 w 145"/>
                <a:gd name="T103" fmla="*/ 33 h 109"/>
                <a:gd name="T104" fmla="*/ 0 w 145"/>
                <a:gd name="T105" fmla="*/ 23 h 109"/>
                <a:gd name="T106" fmla="*/ 3 w 145"/>
                <a:gd name="T107" fmla="*/ 11 h 109"/>
                <a:gd name="T108" fmla="*/ 11 w 145"/>
                <a:gd name="T109" fmla="*/ 3 h 109"/>
                <a:gd name="T110" fmla="*/ 23 w 145"/>
                <a:gd name="T1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109">
                  <a:moveTo>
                    <a:pt x="18" y="64"/>
                  </a:moveTo>
                  <a:lnTo>
                    <a:pt x="18" y="90"/>
                  </a:lnTo>
                  <a:lnTo>
                    <a:pt x="91" y="90"/>
                  </a:lnTo>
                  <a:lnTo>
                    <a:pt x="91" y="64"/>
                  </a:lnTo>
                  <a:lnTo>
                    <a:pt x="18" y="64"/>
                  </a:lnTo>
                  <a:close/>
                  <a:moveTo>
                    <a:pt x="10" y="45"/>
                  </a:moveTo>
                  <a:lnTo>
                    <a:pt x="100" y="45"/>
                  </a:lnTo>
                  <a:lnTo>
                    <a:pt x="104" y="45"/>
                  </a:lnTo>
                  <a:lnTo>
                    <a:pt x="107" y="48"/>
                  </a:lnTo>
                  <a:lnTo>
                    <a:pt x="108" y="50"/>
                  </a:lnTo>
                  <a:lnTo>
                    <a:pt x="110" y="54"/>
                  </a:lnTo>
                  <a:lnTo>
                    <a:pt x="110" y="68"/>
                  </a:lnTo>
                  <a:lnTo>
                    <a:pt x="145" y="45"/>
                  </a:lnTo>
                  <a:lnTo>
                    <a:pt x="145" y="109"/>
                  </a:lnTo>
                  <a:lnTo>
                    <a:pt x="110" y="86"/>
                  </a:lnTo>
                  <a:lnTo>
                    <a:pt x="110" y="100"/>
                  </a:lnTo>
                  <a:lnTo>
                    <a:pt x="108" y="104"/>
                  </a:lnTo>
                  <a:lnTo>
                    <a:pt x="107" y="106"/>
                  </a:lnTo>
                  <a:lnTo>
                    <a:pt x="104" y="108"/>
                  </a:lnTo>
                  <a:lnTo>
                    <a:pt x="100" y="109"/>
                  </a:lnTo>
                  <a:lnTo>
                    <a:pt x="10" y="109"/>
                  </a:lnTo>
                  <a:lnTo>
                    <a:pt x="6" y="108"/>
                  </a:lnTo>
                  <a:lnTo>
                    <a:pt x="3" y="106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3" y="48"/>
                  </a:lnTo>
                  <a:lnTo>
                    <a:pt x="6" y="45"/>
                  </a:lnTo>
                  <a:lnTo>
                    <a:pt x="10" y="45"/>
                  </a:lnTo>
                  <a:close/>
                  <a:moveTo>
                    <a:pt x="78" y="0"/>
                  </a:moveTo>
                  <a:lnTo>
                    <a:pt x="90" y="3"/>
                  </a:lnTo>
                  <a:lnTo>
                    <a:pt x="98" y="11"/>
                  </a:lnTo>
                  <a:lnTo>
                    <a:pt x="100" y="23"/>
                  </a:lnTo>
                  <a:lnTo>
                    <a:pt x="98" y="33"/>
                  </a:lnTo>
                  <a:lnTo>
                    <a:pt x="90" y="42"/>
                  </a:lnTo>
                  <a:lnTo>
                    <a:pt x="78" y="45"/>
                  </a:lnTo>
                  <a:lnTo>
                    <a:pt x="66" y="42"/>
                  </a:lnTo>
                  <a:lnTo>
                    <a:pt x="58" y="33"/>
                  </a:lnTo>
                  <a:lnTo>
                    <a:pt x="55" y="23"/>
                  </a:lnTo>
                  <a:lnTo>
                    <a:pt x="58" y="11"/>
                  </a:lnTo>
                  <a:lnTo>
                    <a:pt x="66" y="3"/>
                  </a:lnTo>
                  <a:lnTo>
                    <a:pt x="78" y="0"/>
                  </a:lnTo>
                  <a:close/>
                  <a:moveTo>
                    <a:pt x="23" y="0"/>
                  </a:moveTo>
                  <a:lnTo>
                    <a:pt x="35" y="3"/>
                  </a:lnTo>
                  <a:lnTo>
                    <a:pt x="43" y="11"/>
                  </a:lnTo>
                  <a:lnTo>
                    <a:pt x="46" y="23"/>
                  </a:lnTo>
                  <a:lnTo>
                    <a:pt x="43" y="33"/>
                  </a:lnTo>
                  <a:lnTo>
                    <a:pt x="35" y="42"/>
                  </a:lnTo>
                  <a:lnTo>
                    <a:pt x="23" y="45"/>
                  </a:lnTo>
                  <a:lnTo>
                    <a:pt x="11" y="42"/>
                  </a:lnTo>
                  <a:lnTo>
                    <a:pt x="3" y="33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B3FD7857-1167-4861-93E3-989907DEC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196" y="5069887"/>
              <a:ext cx="229475" cy="230964"/>
            </a:xfrm>
            <a:custGeom>
              <a:avLst/>
              <a:gdLst>
                <a:gd name="T0" fmla="*/ 102 w 154"/>
                <a:gd name="T1" fmla="*/ 47 h 155"/>
                <a:gd name="T2" fmla="*/ 88 w 154"/>
                <a:gd name="T3" fmla="*/ 59 h 155"/>
                <a:gd name="T4" fmla="*/ 88 w 154"/>
                <a:gd name="T5" fmla="*/ 66 h 155"/>
                <a:gd name="T6" fmla="*/ 94 w 154"/>
                <a:gd name="T7" fmla="*/ 67 h 155"/>
                <a:gd name="T8" fmla="*/ 97 w 154"/>
                <a:gd name="T9" fmla="*/ 73 h 155"/>
                <a:gd name="T10" fmla="*/ 94 w 154"/>
                <a:gd name="T11" fmla="*/ 81 h 155"/>
                <a:gd name="T12" fmla="*/ 89 w 154"/>
                <a:gd name="T13" fmla="*/ 91 h 155"/>
                <a:gd name="T14" fmla="*/ 84 w 154"/>
                <a:gd name="T15" fmla="*/ 97 h 155"/>
                <a:gd name="T16" fmla="*/ 81 w 154"/>
                <a:gd name="T17" fmla="*/ 97 h 155"/>
                <a:gd name="T18" fmla="*/ 78 w 154"/>
                <a:gd name="T19" fmla="*/ 91 h 155"/>
                <a:gd name="T20" fmla="*/ 74 w 154"/>
                <a:gd name="T21" fmla="*/ 79 h 155"/>
                <a:gd name="T22" fmla="*/ 72 w 154"/>
                <a:gd name="T23" fmla="*/ 62 h 155"/>
                <a:gd name="T24" fmla="*/ 65 w 154"/>
                <a:gd name="T25" fmla="*/ 49 h 155"/>
                <a:gd name="T26" fmla="*/ 52 w 154"/>
                <a:gd name="T27" fmla="*/ 50 h 155"/>
                <a:gd name="T28" fmla="*/ 37 w 154"/>
                <a:gd name="T29" fmla="*/ 62 h 155"/>
                <a:gd name="T30" fmla="*/ 32 w 154"/>
                <a:gd name="T31" fmla="*/ 69 h 155"/>
                <a:gd name="T32" fmla="*/ 36 w 154"/>
                <a:gd name="T33" fmla="*/ 73 h 155"/>
                <a:gd name="T34" fmla="*/ 40 w 154"/>
                <a:gd name="T35" fmla="*/ 71 h 155"/>
                <a:gd name="T36" fmla="*/ 44 w 154"/>
                <a:gd name="T37" fmla="*/ 70 h 155"/>
                <a:gd name="T38" fmla="*/ 48 w 154"/>
                <a:gd name="T39" fmla="*/ 75 h 155"/>
                <a:gd name="T40" fmla="*/ 54 w 154"/>
                <a:gd name="T41" fmla="*/ 98 h 155"/>
                <a:gd name="T42" fmla="*/ 61 w 154"/>
                <a:gd name="T43" fmla="*/ 117 h 155"/>
                <a:gd name="T44" fmla="*/ 65 w 154"/>
                <a:gd name="T45" fmla="*/ 123 h 155"/>
                <a:gd name="T46" fmla="*/ 72 w 154"/>
                <a:gd name="T47" fmla="*/ 127 h 155"/>
                <a:gd name="T48" fmla="*/ 81 w 154"/>
                <a:gd name="T49" fmla="*/ 125 h 155"/>
                <a:gd name="T50" fmla="*/ 97 w 154"/>
                <a:gd name="T51" fmla="*/ 110 h 155"/>
                <a:gd name="T52" fmla="*/ 117 w 154"/>
                <a:gd name="T53" fmla="*/ 83 h 155"/>
                <a:gd name="T54" fmla="*/ 122 w 154"/>
                <a:gd name="T55" fmla="*/ 55 h 155"/>
                <a:gd name="T56" fmla="*/ 112 w 154"/>
                <a:gd name="T57" fmla="*/ 47 h 155"/>
                <a:gd name="T58" fmla="*/ 102 w 154"/>
                <a:gd name="T59" fmla="*/ 4 h 155"/>
                <a:gd name="T60" fmla="*/ 140 w 154"/>
                <a:gd name="T61" fmla="*/ 31 h 155"/>
                <a:gd name="T62" fmla="*/ 154 w 154"/>
                <a:gd name="T63" fmla="*/ 77 h 155"/>
                <a:gd name="T64" fmla="*/ 140 w 154"/>
                <a:gd name="T65" fmla="*/ 123 h 155"/>
                <a:gd name="T66" fmla="*/ 102 w 154"/>
                <a:gd name="T67" fmla="*/ 151 h 155"/>
                <a:gd name="T68" fmla="*/ 53 w 154"/>
                <a:gd name="T69" fmla="*/ 151 h 155"/>
                <a:gd name="T70" fmla="*/ 14 w 154"/>
                <a:gd name="T71" fmla="*/ 123 h 155"/>
                <a:gd name="T72" fmla="*/ 0 w 154"/>
                <a:gd name="T73" fmla="*/ 77 h 155"/>
                <a:gd name="T74" fmla="*/ 14 w 154"/>
                <a:gd name="T75" fmla="*/ 31 h 155"/>
                <a:gd name="T76" fmla="*/ 53 w 154"/>
                <a:gd name="T77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" h="155">
                  <a:moveTo>
                    <a:pt x="112" y="47"/>
                  </a:moveTo>
                  <a:lnTo>
                    <a:pt x="102" y="47"/>
                  </a:lnTo>
                  <a:lnTo>
                    <a:pt x="94" y="51"/>
                  </a:lnTo>
                  <a:lnTo>
                    <a:pt x="88" y="59"/>
                  </a:lnTo>
                  <a:lnTo>
                    <a:pt x="84" y="69"/>
                  </a:lnTo>
                  <a:lnTo>
                    <a:pt x="88" y="66"/>
                  </a:lnTo>
                  <a:lnTo>
                    <a:pt x="92" y="66"/>
                  </a:lnTo>
                  <a:lnTo>
                    <a:pt x="94" y="67"/>
                  </a:lnTo>
                  <a:lnTo>
                    <a:pt x="96" y="70"/>
                  </a:lnTo>
                  <a:lnTo>
                    <a:pt x="97" y="73"/>
                  </a:lnTo>
                  <a:lnTo>
                    <a:pt x="97" y="77"/>
                  </a:lnTo>
                  <a:lnTo>
                    <a:pt x="94" y="81"/>
                  </a:lnTo>
                  <a:lnTo>
                    <a:pt x="92" y="86"/>
                  </a:lnTo>
                  <a:lnTo>
                    <a:pt x="89" y="91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2" y="98"/>
                  </a:lnTo>
                  <a:lnTo>
                    <a:pt x="81" y="97"/>
                  </a:lnTo>
                  <a:lnTo>
                    <a:pt x="80" y="94"/>
                  </a:lnTo>
                  <a:lnTo>
                    <a:pt x="78" y="91"/>
                  </a:lnTo>
                  <a:lnTo>
                    <a:pt x="76" y="86"/>
                  </a:lnTo>
                  <a:lnTo>
                    <a:pt x="74" y="79"/>
                  </a:lnTo>
                  <a:lnTo>
                    <a:pt x="73" y="71"/>
                  </a:lnTo>
                  <a:lnTo>
                    <a:pt x="72" y="62"/>
                  </a:lnTo>
                  <a:lnTo>
                    <a:pt x="69" y="54"/>
                  </a:lnTo>
                  <a:lnTo>
                    <a:pt x="65" y="49"/>
                  </a:lnTo>
                  <a:lnTo>
                    <a:pt x="58" y="47"/>
                  </a:lnTo>
                  <a:lnTo>
                    <a:pt x="52" y="50"/>
                  </a:lnTo>
                  <a:lnTo>
                    <a:pt x="44" y="55"/>
                  </a:lnTo>
                  <a:lnTo>
                    <a:pt x="37" y="62"/>
                  </a:lnTo>
                  <a:lnTo>
                    <a:pt x="33" y="66"/>
                  </a:lnTo>
                  <a:lnTo>
                    <a:pt x="32" y="69"/>
                  </a:lnTo>
                  <a:lnTo>
                    <a:pt x="34" y="74"/>
                  </a:lnTo>
                  <a:lnTo>
                    <a:pt x="36" y="73"/>
                  </a:lnTo>
                  <a:lnTo>
                    <a:pt x="37" y="73"/>
                  </a:lnTo>
                  <a:lnTo>
                    <a:pt x="40" y="71"/>
                  </a:lnTo>
                  <a:lnTo>
                    <a:pt x="41" y="70"/>
                  </a:lnTo>
                  <a:lnTo>
                    <a:pt x="44" y="70"/>
                  </a:lnTo>
                  <a:lnTo>
                    <a:pt x="45" y="70"/>
                  </a:lnTo>
                  <a:lnTo>
                    <a:pt x="48" y="75"/>
                  </a:lnTo>
                  <a:lnTo>
                    <a:pt x="50" y="86"/>
                  </a:lnTo>
                  <a:lnTo>
                    <a:pt x="54" y="98"/>
                  </a:lnTo>
                  <a:lnTo>
                    <a:pt x="58" y="110"/>
                  </a:lnTo>
                  <a:lnTo>
                    <a:pt x="61" y="117"/>
                  </a:lnTo>
                  <a:lnTo>
                    <a:pt x="62" y="121"/>
                  </a:lnTo>
                  <a:lnTo>
                    <a:pt x="65" y="123"/>
                  </a:lnTo>
                  <a:lnTo>
                    <a:pt x="69" y="126"/>
                  </a:lnTo>
                  <a:lnTo>
                    <a:pt x="72" y="127"/>
                  </a:lnTo>
                  <a:lnTo>
                    <a:pt x="76" y="127"/>
                  </a:lnTo>
                  <a:lnTo>
                    <a:pt x="81" y="125"/>
                  </a:lnTo>
                  <a:lnTo>
                    <a:pt x="88" y="119"/>
                  </a:lnTo>
                  <a:lnTo>
                    <a:pt x="97" y="110"/>
                  </a:lnTo>
                  <a:lnTo>
                    <a:pt x="108" y="98"/>
                  </a:lnTo>
                  <a:lnTo>
                    <a:pt x="117" y="83"/>
                  </a:lnTo>
                  <a:lnTo>
                    <a:pt x="122" y="66"/>
                  </a:lnTo>
                  <a:lnTo>
                    <a:pt x="122" y="55"/>
                  </a:lnTo>
                  <a:lnTo>
                    <a:pt x="118" y="50"/>
                  </a:lnTo>
                  <a:lnTo>
                    <a:pt x="112" y="47"/>
                  </a:lnTo>
                  <a:close/>
                  <a:moveTo>
                    <a:pt x="77" y="0"/>
                  </a:moveTo>
                  <a:lnTo>
                    <a:pt x="102" y="4"/>
                  </a:lnTo>
                  <a:lnTo>
                    <a:pt x="124" y="14"/>
                  </a:lnTo>
                  <a:lnTo>
                    <a:pt x="140" y="31"/>
                  </a:lnTo>
                  <a:lnTo>
                    <a:pt x="150" y="53"/>
                  </a:lnTo>
                  <a:lnTo>
                    <a:pt x="154" y="77"/>
                  </a:lnTo>
                  <a:lnTo>
                    <a:pt x="150" y="102"/>
                  </a:lnTo>
                  <a:lnTo>
                    <a:pt x="140" y="123"/>
                  </a:lnTo>
                  <a:lnTo>
                    <a:pt x="124" y="139"/>
                  </a:lnTo>
                  <a:lnTo>
                    <a:pt x="102" y="151"/>
                  </a:lnTo>
                  <a:lnTo>
                    <a:pt x="77" y="155"/>
                  </a:lnTo>
                  <a:lnTo>
                    <a:pt x="53" y="151"/>
                  </a:lnTo>
                  <a:lnTo>
                    <a:pt x="32" y="139"/>
                  </a:lnTo>
                  <a:lnTo>
                    <a:pt x="14" y="123"/>
                  </a:lnTo>
                  <a:lnTo>
                    <a:pt x="4" y="102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1"/>
                  </a:lnTo>
                  <a:lnTo>
                    <a:pt x="32" y="14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9" name="Freeform 124">
              <a:extLst>
                <a:ext uri="{FF2B5EF4-FFF2-40B4-BE49-F238E27FC236}">
                  <a16:creationId xmlns:a16="http://schemas.microsoft.com/office/drawing/2014/main" id="{EFC710BF-364A-4D43-96DB-E59541183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4671" y="4867235"/>
              <a:ext cx="223514" cy="184771"/>
            </a:xfrm>
            <a:custGeom>
              <a:avLst/>
              <a:gdLst>
                <a:gd name="T0" fmla="*/ 78 w 150"/>
                <a:gd name="T1" fmla="*/ 30 h 124"/>
                <a:gd name="T2" fmla="*/ 89 w 150"/>
                <a:gd name="T3" fmla="*/ 45 h 124"/>
                <a:gd name="T4" fmla="*/ 89 w 150"/>
                <a:gd name="T5" fmla="*/ 77 h 124"/>
                <a:gd name="T6" fmla="*/ 78 w 150"/>
                <a:gd name="T7" fmla="*/ 93 h 124"/>
                <a:gd name="T8" fmla="*/ 73 w 150"/>
                <a:gd name="T9" fmla="*/ 93 h 124"/>
                <a:gd name="T10" fmla="*/ 69 w 150"/>
                <a:gd name="T11" fmla="*/ 89 h 124"/>
                <a:gd name="T12" fmla="*/ 69 w 150"/>
                <a:gd name="T13" fmla="*/ 84 h 124"/>
                <a:gd name="T14" fmla="*/ 77 w 150"/>
                <a:gd name="T15" fmla="*/ 72 h 124"/>
                <a:gd name="T16" fmla="*/ 77 w 150"/>
                <a:gd name="T17" fmla="*/ 50 h 124"/>
                <a:gd name="T18" fmla="*/ 69 w 150"/>
                <a:gd name="T19" fmla="*/ 38 h 124"/>
                <a:gd name="T20" fmla="*/ 69 w 150"/>
                <a:gd name="T21" fmla="*/ 34 h 124"/>
                <a:gd name="T22" fmla="*/ 73 w 150"/>
                <a:gd name="T23" fmla="*/ 30 h 124"/>
                <a:gd name="T24" fmla="*/ 100 w 150"/>
                <a:gd name="T25" fmla="*/ 17 h 124"/>
                <a:gd name="T26" fmla="*/ 104 w 150"/>
                <a:gd name="T27" fmla="*/ 20 h 124"/>
                <a:gd name="T28" fmla="*/ 120 w 150"/>
                <a:gd name="T29" fmla="*/ 46 h 124"/>
                <a:gd name="T30" fmla="*/ 120 w 150"/>
                <a:gd name="T31" fmla="*/ 77 h 124"/>
                <a:gd name="T32" fmla="*/ 104 w 150"/>
                <a:gd name="T33" fmla="*/ 104 h 124"/>
                <a:gd name="T34" fmla="*/ 100 w 150"/>
                <a:gd name="T35" fmla="*/ 105 h 124"/>
                <a:gd name="T36" fmla="*/ 94 w 150"/>
                <a:gd name="T37" fmla="*/ 104 h 124"/>
                <a:gd name="T38" fmla="*/ 93 w 150"/>
                <a:gd name="T39" fmla="*/ 98 h 124"/>
                <a:gd name="T40" fmla="*/ 94 w 150"/>
                <a:gd name="T41" fmla="*/ 94 h 124"/>
                <a:gd name="T42" fmla="*/ 108 w 150"/>
                <a:gd name="T43" fmla="*/ 69 h 124"/>
                <a:gd name="T44" fmla="*/ 104 w 150"/>
                <a:gd name="T45" fmla="*/ 41 h 124"/>
                <a:gd name="T46" fmla="*/ 93 w 150"/>
                <a:gd name="T47" fmla="*/ 26 h 124"/>
                <a:gd name="T48" fmla="*/ 93 w 150"/>
                <a:gd name="T49" fmla="*/ 21 h 124"/>
                <a:gd name="T50" fmla="*/ 97 w 150"/>
                <a:gd name="T51" fmla="*/ 17 h 124"/>
                <a:gd name="T52" fmla="*/ 122 w 150"/>
                <a:gd name="T53" fmla="*/ 5 h 124"/>
                <a:gd name="T54" fmla="*/ 128 w 150"/>
                <a:gd name="T55" fmla="*/ 6 h 124"/>
                <a:gd name="T56" fmla="*/ 148 w 150"/>
                <a:gd name="T57" fmla="*/ 41 h 124"/>
                <a:gd name="T58" fmla="*/ 148 w 150"/>
                <a:gd name="T59" fmla="*/ 81 h 124"/>
                <a:gd name="T60" fmla="*/ 128 w 150"/>
                <a:gd name="T61" fmla="*/ 116 h 124"/>
                <a:gd name="T62" fmla="*/ 122 w 150"/>
                <a:gd name="T63" fmla="*/ 118 h 124"/>
                <a:gd name="T64" fmla="*/ 118 w 150"/>
                <a:gd name="T65" fmla="*/ 116 h 124"/>
                <a:gd name="T66" fmla="*/ 116 w 150"/>
                <a:gd name="T67" fmla="*/ 112 h 124"/>
                <a:gd name="T68" fmla="*/ 118 w 150"/>
                <a:gd name="T69" fmla="*/ 106 h 124"/>
                <a:gd name="T70" fmla="*/ 134 w 150"/>
                <a:gd name="T71" fmla="*/ 78 h 124"/>
                <a:gd name="T72" fmla="*/ 134 w 150"/>
                <a:gd name="T73" fmla="*/ 45 h 124"/>
                <a:gd name="T74" fmla="*/ 118 w 150"/>
                <a:gd name="T75" fmla="*/ 16 h 124"/>
                <a:gd name="T76" fmla="*/ 116 w 150"/>
                <a:gd name="T77" fmla="*/ 12 h 124"/>
                <a:gd name="T78" fmla="*/ 118 w 150"/>
                <a:gd name="T79" fmla="*/ 6 h 124"/>
                <a:gd name="T80" fmla="*/ 122 w 150"/>
                <a:gd name="T81" fmla="*/ 5 h 124"/>
                <a:gd name="T82" fmla="*/ 61 w 150"/>
                <a:gd name="T83" fmla="*/ 1 h 124"/>
                <a:gd name="T84" fmla="*/ 61 w 150"/>
                <a:gd name="T85" fmla="*/ 118 h 124"/>
                <a:gd name="T86" fmla="*/ 60 w 150"/>
                <a:gd name="T87" fmla="*/ 124 h 124"/>
                <a:gd name="T88" fmla="*/ 54 w 150"/>
                <a:gd name="T89" fmla="*/ 121 h 124"/>
                <a:gd name="T90" fmla="*/ 0 w 150"/>
                <a:gd name="T91" fmla="*/ 88 h 124"/>
                <a:gd name="T92" fmla="*/ 21 w 150"/>
                <a:gd name="T93" fmla="*/ 34 h 124"/>
                <a:gd name="T94" fmla="*/ 57 w 150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124">
                  <a:moveTo>
                    <a:pt x="76" y="29"/>
                  </a:moveTo>
                  <a:lnTo>
                    <a:pt x="78" y="30"/>
                  </a:lnTo>
                  <a:lnTo>
                    <a:pt x="80" y="32"/>
                  </a:lnTo>
                  <a:lnTo>
                    <a:pt x="89" y="45"/>
                  </a:lnTo>
                  <a:lnTo>
                    <a:pt x="93" y="61"/>
                  </a:lnTo>
                  <a:lnTo>
                    <a:pt x="89" y="77"/>
                  </a:lnTo>
                  <a:lnTo>
                    <a:pt x="80" y="92"/>
                  </a:lnTo>
                  <a:lnTo>
                    <a:pt x="78" y="93"/>
                  </a:lnTo>
                  <a:lnTo>
                    <a:pt x="76" y="93"/>
                  </a:lnTo>
                  <a:lnTo>
                    <a:pt x="73" y="93"/>
                  </a:lnTo>
                  <a:lnTo>
                    <a:pt x="70" y="92"/>
                  </a:lnTo>
                  <a:lnTo>
                    <a:pt x="69" y="89"/>
                  </a:lnTo>
                  <a:lnTo>
                    <a:pt x="69" y="86"/>
                  </a:lnTo>
                  <a:lnTo>
                    <a:pt x="69" y="84"/>
                  </a:lnTo>
                  <a:lnTo>
                    <a:pt x="70" y="82"/>
                  </a:lnTo>
                  <a:lnTo>
                    <a:pt x="77" y="72"/>
                  </a:lnTo>
                  <a:lnTo>
                    <a:pt x="80" y="61"/>
                  </a:lnTo>
                  <a:lnTo>
                    <a:pt x="77" y="50"/>
                  </a:lnTo>
                  <a:lnTo>
                    <a:pt x="70" y="41"/>
                  </a:lnTo>
                  <a:lnTo>
                    <a:pt x="69" y="38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70" y="32"/>
                  </a:lnTo>
                  <a:lnTo>
                    <a:pt x="73" y="30"/>
                  </a:lnTo>
                  <a:lnTo>
                    <a:pt x="76" y="29"/>
                  </a:lnTo>
                  <a:close/>
                  <a:moveTo>
                    <a:pt x="100" y="17"/>
                  </a:moveTo>
                  <a:lnTo>
                    <a:pt x="101" y="17"/>
                  </a:lnTo>
                  <a:lnTo>
                    <a:pt x="104" y="20"/>
                  </a:lnTo>
                  <a:lnTo>
                    <a:pt x="113" y="32"/>
                  </a:lnTo>
                  <a:lnTo>
                    <a:pt x="120" y="46"/>
                  </a:lnTo>
                  <a:lnTo>
                    <a:pt x="121" y="61"/>
                  </a:lnTo>
                  <a:lnTo>
                    <a:pt x="120" y="77"/>
                  </a:lnTo>
                  <a:lnTo>
                    <a:pt x="113" y="92"/>
                  </a:lnTo>
                  <a:lnTo>
                    <a:pt x="104" y="104"/>
                  </a:lnTo>
                  <a:lnTo>
                    <a:pt x="101" y="105"/>
                  </a:lnTo>
                  <a:lnTo>
                    <a:pt x="100" y="105"/>
                  </a:lnTo>
                  <a:lnTo>
                    <a:pt x="97" y="105"/>
                  </a:lnTo>
                  <a:lnTo>
                    <a:pt x="94" y="104"/>
                  </a:lnTo>
                  <a:lnTo>
                    <a:pt x="93" y="101"/>
                  </a:lnTo>
                  <a:lnTo>
                    <a:pt x="93" y="98"/>
                  </a:lnTo>
                  <a:lnTo>
                    <a:pt x="93" y="97"/>
                  </a:lnTo>
                  <a:lnTo>
                    <a:pt x="94" y="94"/>
                  </a:lnTo>
                  <a:lnTo>
                    <a:pt x="104" y="82"/>
                  </a:lnTo>
                  <a:lnTo>
                    <a:pt x="108" y="69"/>
                  </a:lnTo>
                  <a:lnTo>
                    <a:pt x="108" y="54"/>
                  </a:lnTo>
                  <a:lnTo>
                    <a:pt x="104" y="41"/>
                  </a:lnTo>
                  <a:lnTo>
                    <a:pt x="94" y="29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3" y="21"/>
                  </a:lnTo>
                  <a:lnTo>
                    <a:pt x="94" y="20"/>
                  </a:lnTo>
                  <a:lnTo>
                    <a:pt x="97" y="17"/>
                  </a:lnTo>
                  <a:lnTo>
                    <a:pt x="100" y="17"/>
                  </a:lnTo>
                  <a:close/>
                  <a:moveTo>
                    <a:pt x="122" y="5"/>
                  </a:moveTo>
                  <a:lnTo>
                    <a:pt x="125" y="5"/>
                  </a:lnTo>
                  <a:lnTo>
                    <a:pt x="128" y="6"/>
                  </a:lnTo>
                  <a:lnTo>
                    <a:pt x="140" y="22"/>
                  </a:lnTo>
                  <a:lnTo>
                    <a:pt x="148" y="41"/>
                  </a:lnTo>
                  <a:lnTo>
                    <a:pt x="150" y="61"/>
                  </a:lnTo>
                  <a:lnTo>
                    <a:pt x="148" y="81"/>
                  </a:lnTo>
                  <a:lnTo>
                    <a:pt x="140" y="100"/>
                  </a:lnTo>
                  <a:lnTo>
                    <a:pt x="128" y="116"/>
                  </a:lnTo>
                  <a:lnTo>
                    <a:pt x="125" y="118"/>
                  </a:lnTo>
                  <a:lnTo>
                    <a:pt x="122" y="118"/>
                  </a:lnTo>
                  <a:lnTo>
                    <a:pt x="120" y="118"/>
                  </a:lnTo>
                  <a:lnTo>
                    <a:pt x="118" y="116"/>
                  </a:lnTo>
                  <a:lnTo>
                    <a:pt x="117" y="114"/>
                  </a:lnTo>
                  <a:lnTo>
                    <a:pt x="116" y="112"/>
                  </a:lnTo>
                  <a:lnTo>
                    <a:pt x="117" y="109"/>
                  </a:lnTo>
                  <a:lnTo>
                    <a:pt x="118" y="106"/>
                  </a:lnTo>
                  <a:lnTo>
                    <a:pt x="128" y="93"/>
                  </a:lnTo>
                  <a:lnTo>
                    <a:pt x="134" y="78"/>
                  </a:lnTo>
                  <a:lnTo>
                    <a:pt x="137" y="61"/>
                  </a:lnTo>
                  <a:lnTo>
                    <a:pt x="134" y="45"/>
                  </a:lnTo>
                  <a:lnTo>
                    <a:pt x="128" y="29"/>
                  </a:lnTo>
                  <a:lnTo>
                    <a:pt x="118" y="16"/>
                  </a:lnTo>
                  <a:lnTo>
                    <a:pt x="117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8" y="6"/>
                  </a:lnTo>
                  <a:lnTo>
                    <a:pt x="120" y="5"/>
                  </a:lnTo>
                  <a:lnTo>
                    <a:pt x="122" y="5"/>
                  </a:lnTo>
                  <a:close/>
                  <a:moveTo>
                    <a:pt x="60" y="0"/>
                  </a:moveTo>
                  <a:lnTo>
                    <a:pt x="61" y="1"/>
                  </a:lnTo>
                  <a:lnTo>
                    <a:pt x="61" y="4"/>
                  </a:lnTo>
                  <a:lnTo>
                    <a:pt x="61" y="118"/>
                  </a:lnTo>
                  <a:lnTo>
                    <a:pt x="61" y="122"/>
                  </a:lnTo>
                  <a:lnTo>
                    <a:pt x="60" y="124"/>
                  </a:lnTo>
                  <a:lnTo>
                    <a:pt x="57" y="124"/>
                  </a:lnTo>
                  <a:lnTo>
                    <a:pt x="54" y="121"/>
                  </a:lnTo>
                  <a:lnTo>
                    <a:pt x="21" y="88"/>
                  </a:lnTo>
                  <a:lnTo>
                    <a:pt x="0" y="88"/>
                  </a:lnTo>
                  <a:lnTo>
                    <a:pt x="0" y="34"/>
                  </a:lnTo>
                  <a:lnTo>
                    <a:pt x="21" y="34"/>
                  </a:lnTo>
                  <a:lnTo>
                    <a:pt x="54" y="1"/>
                  </a:lnTo>
                  <a:lnTo>
                    <a:pt x="57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39A02AD2-BCCA-40FB-9093-21EDD5234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0958" y="4618389"/>
              <a:ext cx="254806" cy="225004"/>
            </a:xfrm>
            <a:custGeom>
              <a:avLst/>
              <a:gdLst>
                <a:gd name="T0" fmla="*/ 161 w 171"/>
                <a:gd name="T1" fmla="*/ 16 h 151"/>
                <a:gd name="T2" fmla="*/ 118 w 171"/>
                <a:gd name="T3" fmla="*/ 32 h 151"/>
                <a:gd name="T4" fmla="*/ 118 w 171"/>
                <a:gd name="T5" fmla="*/ 138 h 151"/>
                <a:gd name="T6" fmla="*/ 161 w 171"/>
                <a:gd name="T7" fmla="*/ 122 h 151"/>
                <a:gd name="T8" fmla="*/ 161 w 171"/>
                <a:gd name="T9" fmla="*/ 16 h 151"/>
                <a:gd name="T10" fmla="*/ 63 w 171"/>
                <a:gd name="T11" fmla="*/ 15 h 151"/>
                <a:gd name="T12" fmla="*/ 63 w 171"/>
                <a:gd name="T13" fmla="*/ 120 h 151"/>
                <a:gd name="T14" fmla="*/ 107 w 171"/>
                <a:gd name="T15" fmla="*/ 138 h 151"/>
                <a:gd name="T16" fmla="*/ 107 w 171"/>
                <a:gd name="T17" fmla="*/ 32 h 151"/>
                <a:gd name="T18" fmla="*/ 63 w 171"/>
                <a:gd name="T19" fmla="*/ 15 h 151"/>
                <a:gd name="T20" fmla="*/ 53 w 171"/>
                <a:gd name="T21" fmla="*/ 14 h 151"/>
                <a:gd name="T22" fmla="*/ 10 w 171"/>
                <a:gd name="T23" fmla="*/ 30 h 151"/>
                <a:gd name="T24" fmla="*/ 10 w 171"/>
                <a:gd name="T25" fmla="*/ 136 h 151"/>
                <a:gd name="T26" fmla="*/ 53 w 171"/>
                <a:gd name="T27" fmla="*/ 120 h 151"/>
                <a:gd name="T28" fmla="*/ 53 w 171"/>
                <a:gd name="T29" fmla="*/ 14 h 151"/>
                <a:gd name="T30" fmla="*/ 58 w 171"/>
                <a:gd name="T31" fmla="*/ 0 h 151"/>
                <a:gd name="T32" fmla="*/ 113 w 171"/>
                <a:gd name="T33" fmla="*/ 22 h 151"/>
                <a:gd name="T34" fmla="*/ 171 w 171"/>
                <a:gd name="T35" fmla="*/ 0 h 151"/>
                <a:gd name="T36" fmla="*/ 171 w 171"/>
                <a:gd name="T37" fmla="*/ 130 h 151"/>
                <a:gd name="T38" fmla="*/ 113 w 171"/>
                <a:gd name="T39" fmla="*/ 151 h 151"/>
                <a:gd name="T40" fmla="*/ 58 w 171"/>
                <a:gd name="T41" fmla="*/ 130 h 151"/>
                <a:gd name="T42" fmla="*/ 0 w 171"/>
                <a:gd name="T43" fmla="*/ 151 h 151"/>
                <a:gd name="T44" fmla="*/ 0 w 171"/>
                <a:gd name="T45" fmla="*/ 22 h 151"/>
                <a:gd name="T46" fmla="*/ 58 w 171"/>
                <a:gd name="T4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151">
                  <a:moveTo>
                    <a:pt x="161" y="16"/>
                  </a:moveTo>
                  <a:lnTo>
                    <a:pt x="118" y="32"/>
                  </a:lnTo>
                  <a:lnTo>
                    <a:pt x="118" y="138"/>
                  </a:lnTo>
                  <a:lnTo>
                    <a:pt x="161" y="122"/>
                  </a:lnTo>
                  <a:lnTo>
                    <a:pt x="161" y="16"/>
                  </a:lnTo>
                  <a:close/>
                  <a:moveTo>
                    <a:pt x="63" y="15"/>
                  </a:moveTo>
                  <a:lnTo>
                    <a:pt x="63" y="120"/>
                  </a:lnTo>
                  <a:lnTo>
                    <a:pt x="107" y="138"/>
                  </a:lnTo>
                  <a:lnTo>
                    <a:pt x="107" y="32"/>
                  </a:lnTo>
                  <a:lnTo>
                    <a:pt x="63" y="15"/>
                  </a:lnTo>
                  <a:close/>
                  <a:moveTo>
                    <a:pt x="53" y="14"/>
                  </a:moveTo>
                  <a:lnTo>
                    <a:pt x="10" y="30"/>
                  </a:lnTo>
                  <a:lnTo>
                    <a:pt x="10" y="136"/>
                  </a:lnTo>
                  <a:lnTo>
                    <a:pt x="53" y="120"/>
                  </a:lnTo>
                  <a:lnTo>
                    <a:pt x="53" y="14"/>
                  </a:lnTo>
                  <a:close/>
                  <a:moveTo>
                    <a:pt x="58" y="0"/>
                  </a:moveTo>
                  <a:lnTo>
                    <a:pt x="113" y="22"/>
                  </a:lnTo>
                  <a:lnTo>
                    <a:pt x="171" y="0"/>
                  </a:lnTo>
                  <a:lnTo>
                    <a:pt x="171" y="130"/>
                  </a:lnTo>
                  <a:lnTo>
                    <a:pt x="113" y="151"/>
                  </a:lnTo>
                  <a:lnTo>
                    <a:pt x="58" y="130"/>
                  </a:lnTo>
                  <a:lnTo>
                    <a:pt x="0" y="151"/>
                  </a:lnTo>
                  <a:lnTo>
                    <a:pt x="0" y="2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1" name="Freeform 126">
              <a:extLst>
                <a:ext uri="{FF2B5EF4-FFF2-40B4-BE49-F238E27FC236}">
                  <a16:creationId xmlns:a16="http://schemas.microsoft.com/office/drawing/2014/main" id="{D7A7FAB5-128D-40D4-98FF-25C736E5B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543" y="3783935"/>
              <a:ext cx="280138" cy="280138"/>
            </a:xfrm>
            <a:custGeom>
              <a:avLst/>
              <a:gdLst>
                <a:gd name="T0" fmla="*/ 144 w 188"/>
                <a:gd name="T1" fmla="*/ 56 h 188"/>
                <a:gd name="T2" fmla="*/ 76 w 188"/>
                <a:gd name="T3" fmla="*/ 111 h 188"/>
                <a:gd name="T4" fmla="*/ 55 w 188"/>
                <a:gd name="T5" fmla="*/ 84 h 188"/>
                <a:gd name="T6" fmla="*/ 37 w 188"/>
                <a:gd name="T7" fmla="*/ 101 h 188"/>
                <a:gd name="T8" fmla="*/ 76 w 188"/>
                <a:gd name="T9" fmla="*/ 152 h 188"/>
                <a:gd name="T10" fmla="*/ 153 w 188"/>
                <a:gd name="T11" fmla="*/ 64 h 188"/>
                <a:gd name="T12" fmla="*/ 144 w 188"/>
                <a:gd name="T13" fmla="*/ 56 h 188"/>
                <a:gd name="T14" fmla="*/ 95 w 188"/>
                <a:gd name="T15" fmla="*/ 0 h 188"/>
                <a:gd name="T16" fmla="*/ 119 w 188"/>
                <a:gd name="T17" fmla="*/ 3 h 188"/>
                <a:gd name="T18" fmla="*/ 141 w 188"/>
                <a:gd name="T19" fmla="*/ 12 h 188"/>
                <a:gd name="T20" fmla="*/ 161 w 188"/>
                <a:gd name="T21" fmla="*/ 27 h 188"/>
                <a:gd name="T22" fmla="*/ 176 w 188"/>
                <a:gd name="T23" fmla="*/ 47 h 188"/>
                <a:gd name="T24" fmla="*/ 185 w 188"/>
                <a:gd name="T25" fmla="*/ 68 h 188"/>
                <a:gd name="T26" fmla="*/ 188 w 188"/>
                <a:gd name="T27" fmla="*/ 93 h 188"/>
                <a:gd name="T28" fmla="*/ 185 w 188"/>
                <a:gd name="T29" fmla="*/ 119 h 188"/>
                <a:gd name="T30" fmla="*/ 176 w 188"/>
                <a:gd name="T31" fmla="*/ 141 h 188"/>
                <a:gd name="T32" fmla="*/ 161 w 188"/>
                <a:gd name="T33" fmla="*/ 160 h 188"/>
                <a:gd name="T34" fmla="*/ 141 w 188"/>
                <a:gd name="T35" fmla="*/ 174 h 188"/>
                <a:gd name="T36" fmla="*/ 119 w 188"/>
                <a:gd name="T37" fmla="*/ 184 h 188"/>
                <a:gd name="T38" fmla="*/ 95 w 188"/>
                <a:gd name="T39" fmla="*/ 188 h 188"/>
                <a:gd name="T40" fmla="*/ 69 w 188"/>
                <a:gd name="T41" fmla="*/ 184 h 188"/>
                <a:gd name="T42" fmla="*/ 47 w 188"/>
                <a:gd name="T43" fmla="*/ 174 h 188"/>
                <a:gd name="T44" fmla="*/ 28 w 188"/>
                <a:gd name="T45" fmla="*/ 160 h 188"/>
                <a:gd name="T46" fmla="*/ 13 w 188"/>
                <a:gd name="T47" fmla="*/ 141 h 188"/>
                <a:gd name="T48" fmla="*/ 4 w 188"/>
                <a:gd name="T49" fmla="*/ 119 h 188"/>
                <a:gd name="T50" fmla="*/ 0 w 188"/>
                <a:gd name="T51" fmla="*/ 93 h 188"/>
                <a:gd name="T52" fmla="*/ 4 w 188"/>
                <a:gd name="T53" fmla="*/ 68 h 188"/>
                <a:gd name="T54" fmla="*/ 13 w 188"/>
                <a:gd name="T55" fmla="*/ 47 h 188"/>
                <a:gd name="T56" fmla="*/ 28 w 188"/>
                <a:gd name="T57" fmla="*/ 27 h 188"/>
                <a:gd name="T58" fmla="*/ 47 w 188"/>
                <a:gd name="T59" fmla="*/ 12 h 188"/>
                <a:gd name="T60" fmla="*/ 69 w 188"/>
                <a:gd name="T61" fmla="*/ 3 h 188"/>
                <a:gd name="T62" fmla="*/ 95 w 188"/>
                <a:gd name="T6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8" h="188">
                  <a:moveTo>
                    <a:pt x="144" y="56"/>
                  </a:moveTo>
                  <a:lnTo>
                    <a:pt x="76" y="111"/>
                  </a:lnTo>
                  <a:lnTo>
                    <a:pt x="55" y="84"/>
                  </a:lnTo>
                  <a:lnTo>
                    <a:pt x="37" y="101"/>
                  </a:lnTo>
                  <a:lnTo>
                    <a:pt x="76" y="152"/>
                  </a:lnTo>
                  <a:lnTo>
                    <a:pt x="153" y="64"/>
                  </a:lnTo>
                  <a:lnTo>
                    <a:pt x="144" y="56"/>
                  </a:lnTo>
                  <a:close/>
                  <a:moveTo>
                    <a:pt x="95" y="0"/>
                  </a:moveTo>
                  <a:lnTo>
                    <a:pt x="119" y="3"/>
                  </a:lnTo>
                  <a:lnTo>
                    <a:pt x="141" y="12"/>
                  </a:lnTo>
                  <a:lnTo>
                    <a:pt x="161" y="27"/>
                  </a:lnTo>
                  <a:lnTo>
                    <a:pt x="176" y="47"/>
                  </a:lnTo>
                  <a:lnTo>
                    <a:pt x="185" y="68"/>
                  </a:lnTo>
                  <a:lnTo>
                    <a:pt x="188" y="93"/>
                  </a:lnTo>
                  <a:lnTo>
                    <a:pt x="185" y="119"/>
                  </a:lnTo>
                  <a:lnTo>
                    <a:pt x="176" y="141"/>
                  </a:lnTo>
                  <a:lnTo>
                    <a:pt x="161" y="160"/>
                  </a:lnTo>
                  <a:lnTo>
                    <a:pt x="141" y="174"/>
                  </a:lnTo>
                  <a:lnTo>
                    <a:pt x="119" y="184"/>
                  </a:lnTo>
                  <a:lnTo>
                    <a:pt x="95" y="188"/>
                  </a:lnTo>
                  <a:lnTo>
                    <a:pt x="69" y="184"/>
                  </a:lnTo>
                  <a:lnTo>
                    <a:pt x="47" y="174"/>
                  </a:lnTo>
                  <a:lnTo>
                    <a:pt x="28" y="160"/>
                  </a:lnTo>
                  <a:lnTo>
                    <a:pt x="13" y="141"/>
                  </a:lnTo>
                  <a:lnTo>
                    <a:pt x="4" y="119"/>
                  </a:lnTo>
                  <a:lnTo>
                    <a:pt x="0" y="93"/>
                  </a:lnTo>
                  <a:lnTo>
                    <a:pt x="4" y="68"/>
                  </a:lnTo>
                  <a:lnTo>
                    <a:pt x="13" y="47"/>
                  </a:lnTo>
                  <a:lnTo>
                    <a:pt x="28" y="27"/>
                  </a:lnTo>
                  <a:lnTo>
                    <a:pt x="47" y="12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F893AD23-D09D-4820-8B49-DAB7C1977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2664" y="5744901"/>
              <a:ext cx="211593" cy="213084"/>
            </a:xfrm>
            <a:custGeom>
              <a:avLst/>
              <a:gdLst>
                <a:gd name="T0" fmla="*/ 66 w 142"/>
                <a:gd name="T1" fmla="*/ 76 h 143"/>
                <a:gd name="T2" fmla="*/ 142 w 142"/>
                <a:gd name="T3" fmla="*/ 76 h 143"/>
                <a:gd name="T4" fmla="*/ 141 w 142"/>
                <a:gd name="T5" fmla="*/ 143 h 143"/>
                <a:gd name="T6" fmla="*/ 66 w 142"/>
                <a:gd name="T7" fmla="*/ 132 h 143"/>
                <a:gd name="T8" fmla="*/ 66 w 142"/>
                <a:gd name="T9" fmla="*/ 76 h 143"/>
                <a:gd name="T10" fmla="*/ 0 w 142"/>
                <a:gd name="T11" fmla="*/ 76 h 143"/>
                <a:gd name="T12" fmla="*/ 57 w 142"/>
                <a:gd name="T13" fmla="*/ 76 h 143"/>
                <a:gd name="T14" fmla="*/ 57 w 142"/>
                <a:gd name="T15" fmla="*/ 131 h 143"/>
                <a:gd name="T16" fmla="*/ 0 w 142"/>
                <a:gd name="T17" fmla="*/ 123 h 143"/>
                <a:gd name="T18" fmla="*/ 0 w 142"/>
                <a:gd name="T19" fmla="*/ 76 h 143"/>
                <a:gd name="T20" fmla="*/ 57 w 142"/>
                <a:gd name="T21" fmla="*/ 14 h 143"/>
                <a:gd name="T22" fmla="*/ 57 w 142"/>
                <a:gd name="T23" fmla="*/ 67 h 143"/>
                <a:gd name="T24" fmla="*/ 0 w 142"/>
                <a:gd name="T25" fmla="*/ 67 h 143"/>
                <a:gd name="T26" fmla="*/ 0 w 142"/>
                <a:gd name="T27" fmla="*/ 20 h 143"/>
                <a:gd name="T28" fmla="*/ 57 w 142"/>
                <a:gd name="T29" fmla="*/ 14 h 143"/>
                <a:gd name="T30" fmla="*/ 141 w 142"/>
                <a:gd name="T31" fmla="*/ 0 h 143"/>
                <a:gd name="T32" fmla="*/ 141 w 142"/>
                <a:gd name="T33" fmla="*/ 67 h 143"/>
                <a:gd name="T34" fmla="*/ 66 w 142"/>
                <a:gd name="T35" fmla="*/ 67 h 143"/>
                <a:gd name="T36" fmla="*/ 66 w 142"/>
                <a:gd name="T37" fmla="*/ 12 h 143"/>
                <a:gd name="T38" fmla="*/ 141 w 142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143">
                  <a:moveTo>
                    <a:pt x="66" y="76"/>
                  </a:moveTo>
                  <a:lnTo>
                    <a:pt x="142" y="76"/>
                  </a:lnTo>
                  <a:lnTo>
                    <a:pt x="141" y="143"/>
                  </a:lnTo>
                  <a:lnTo>
                    <a:pt x="66" y="132"/>
                  </a:lnTo>
                  <a:lnTo>
                    <a:pt x="66" y="76"/>
                  </a:lnTo>
                  <a:close/>
                  <a:moveTo>
                    <a:pt x="0" y="76"/>
                  </a:moveTo>
                  <a:lnTo>
                    <a:pt x="57" y="76"/>
                  </a:lnTo>
                  <a:lnTo>
                    <a:pt x="57" y="131"/>
                  </a:lnTo>
                  <a:lnTo>
                    <a:pt x="0" y="123"/>
                  </a:lnTo>
                  <a:lnTo>
                    <a:pt x="0" y="76"/>
                  </a:lnTo>
                  <a:close/>
                  <a:moveTo>
                    <a:pt x="57" y="14"/>
                  </a:moveTo>
                  <a:lnTo>
                    <a:pt x="57" y="67"/>
                  </a:lnTo>
                  <a:lnTo>
                    <a:pt x="0" y="67"/>
                  </a:lnTo>
                  <a:lnTo>
                    <a:pt x="0" y="20"/>
                  </a:lnTo>
                  <a:lnTo>
                    <a:pt x="57" y="14"/>
                  </a:lnTo>
                  <a:close/>
                  <a:moveTo>
                    <a:pt x="141" y="0"/>
                  </a:moveTo>
                  <a:lnTo>
                    <a:pt x="141" y="67"/>
                  </a:lnTo>
                  <a:lnTo>
                    <a:pt x="66" y="67"/>
                  </a:lnTo>
                  <a:lnTo>
                    <a:pt x="66" y="1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3" name="Freeform 128">
              <a:extLst>
                <a:ext uri="{FF2B5EF4-FFF2-40B4-BE49-F238E27FC236}">
                  <a16:creationId xmlns:a16="http://schemas.microsoft.com/office/drawing/2014/main" id="{F7AB094B-E545-4FCB-81E0-316917FB6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4680" y="5700198"/>
              <a:ext cx="184771" cy="186262"/>
            </a:xfrm>
            <a:custGeom>
              <a:avLst/>
              <a:gdLst>
                <a:gd name="T0" fmla="*/ 77 w 124"/>
                <a:gd name="T1" fmla="*/ 105 h 125"/>
                <a:gd name="T2" fmla="*/ 54 w 124"/>
                <a:gd name="T3" fmla="*/ 108 h 125"/>
                <a:gd name="T4" fmla="*/ 19 w 124"/>
                <a:gd name="T5" fmla="*/ 44 h 125"/>
                <a:gd name="T6" fmla="*/ 19 w 124"/>
                <a:gd name="T7" fmla="*/ 80 h 125"/>
                <a:gd name="T8" fmla="*/ 17 w 124"/>
                <a:gd name="T9" fmla="*/ 49 h 125"/>
                <a:gd name="T10" fmla="*/ 106 w 124"/>
                <a:gd name="T11" fmla="*/ 50 h 125"/>
                <a:gd name="T12" fmla="*/ 97 w 124"/>
                <a:gd name="T13" fmla="*/ 92 h 125"/>
                <a:gd name="T14" fmla="*/ 101 w 124"/>
                <a:gd name="T15" fmla="*/ 56 h 125"/>
                <a:gd name="T16" fmla="*/ 102 w 124"/>
                <a:gd name="T17" fmla="*/ 41 h 125"/>
                <a:gd name="T18" fmla="*/ 93 w 124"/>
                <a:gd name="T19" fmla="*/ 29 h 125"/>
                <a:gd name="T20" fmla="*/ 86 w 124"/>
                <a:gd name="T21" fmla="*/ 32 h 125"/>
                <a:gd name="T22" fmla="*/ 85 w 124"/>
                <a:gd name="T23" fmla="*/ 40 h 125"/>
                <a:gd name="T24" fmla="*/ 92 w 124"/>
                <a:gd name="T25" fmla="*/ 50 h 125"/>
                <a:gd name="T26" fmla="*/ 93 w 124"/>
                <a:gd name="T27" fmla="*/ 64 h 125"/>
                <a:gd name="T28" fmla="*/ 85 w 124"/>
                <a:gd name="T29" fmla="*/ 90 h 125"/>
                <a:gd name="T30" fmla="*/ 73 w 124"/>
                <a:gd name="T31" fmla="*/ 41 h 125"/>
                <a:gd name="T32" fmla="*/ 76 w 124"/>
                <a:gd name="T33" fmla="*/ 38 h 125"/>
                <a:gd name="T34" fmla="*/ 72 w 124"/>
                <a:gd name="T35" fmla="*/ 37 h 125"/>
                <a:gd name="T36" fmla="*/ 64 w 124"/>
                <a:gd name="T37" fmla="*/ 37 h 125"/>
                <a:gd name="T38" fmla="*/ 54 w 124"/>
                <a:gd name="T39" fmla="*/ 37 h 125"/>
                <a:gd name="T40" fmla="*/ 48 w 124"/>
                <a:gd name="T41" fmla="*/ 37 h 125"/>
                <a:gd name="T42" fmla="*/ 46 w 124"/>
                <a:gd name="T43" fmla="*/ 40 h 125"/>
                <a:gd name="T44" fmla="*/ 50 w 124"/>
                <a:gd name="T45" fmla="*/ 41 h 125"/>
                <a:gd name="T46" fmla="*/ 50 w 124"/>
                <a:gd name="T47" fmla="*/ 90 h 125"/>
                <a:gd name="T48" fmla="*/ 37 w 124"/>
                <a:gd name="T49" fmla="*/ 41 h 125"/>
                <a:gd name="T50" fmla="*/ 40 w 124"/>
                <a:gd name="T51" fmla="*/ 38 h 125"/>
                <a:gd name="T52" fmla="*/ 37 w 124"/>
                <a:gd name="T53" fmla="*/ 37 h 125"/>
                <a:gd name="T54" fmla="*/ 29 w 124"/>
                <a:gd name="T55" fmla="*/ 37 h 125"/>
                <a:gd name="T56" fmla="*/ 33 w 124"/>
                <a:gd name="T57" fmla="*/ 26 h 125"/>
                <a:gd name="T58" fmla="*/ 61 w 124"/>
                <a:gd name="T59" fmla="*/ 8 h 125"/>
                <a:gd name="T60" fmla="*/ 17 w 124"/>
                <a:gd name="T61" fmla="*/ 30 h 125"/>
                <a:gd name="T62" fmla="*/ 11 w 124"/>
                <a:gd name="T63" fmla="*/ 80 h 125"/>
                <a:gd name="T64" fmla="*/ 45 w 124"/>
                <a:gd name="T65" fmla="*/ 114 h 125"/>
                <a:gd name="T66" fmla="*/ 94 w 124"/>
                <a:gd name="T67" fmla="*/ 106 h 125"/>
                <a:gd name="T68" fmla="*/ 116 w 124"/>
                <a:gd name="T69" fmla="*/ 62 h 125"/>
                <a:gd name="T70" fmla="*/ 94 w 124"/>
                <a:gd name="T71" fmla="*/ 18 h 125"/>
                <a:gd name="T72" fmla="*/ 61 w 124"/>
                <a:gd name="T73" fmla="*/ 0 h 125"/>
                <a:gd name="T74" fmla="*/ 112 w 124"/>
                <a:gd name="T75" fmla="*/ 25 h 125"/>
                <a:gd name="T76" fmla="*/ 121 w 124"/>
                <a:gd name="T77" fmla="*/ 82 h 125"/>
                <a:gd name="T78" fmla="*/ 81 w 124"/>
                <a:gd name="T79" fmla="*/ 121 h 125"/>
                <a:gd name="T80" fmla="*/ 25 w 124"/>
                <a:gd name="T81" fmla="*/ 113 h 125"/>
                <a:gd name="T82" fmla="*/ 0 w 124"/>
                <a:gd name="T83" fmla="*/ 62 h 125"/>
                <a:gd name="T84" fmla="*/ 25 w 124"/>
                <a:gd name="T85" fmla="*/ 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25">
                  <a:moveTo>
                    <a:pt x="62" y="66"/>
                  </a:moveTo>
                  <a:lnTo>
                    <a:pt x="77" y="105"/>
                  </a:lnTo>
                  <a:lnTo>
                    <a:pt x="77" y="105"/>
                  </a:lnTo>
                  <a:lnTo>
                    <a:pt x="69" y="108"/>
                  </a:lnTo>
                  <a:lnTo>
                    <a:pt x="61" y="108"/>
                  </a:lnTo>
                  <a:lnTo>
                    <a:pt x="54" y="108"/>
                  </a:lnTo>
                  <a:lnTo>
                    <a:pt x="49" y="106"/>
                  </a:lnTo>
                  <a:lnTo>
                    <a:pt x="62" y="66"/>
                  </a:lnTo>
                  <a:close/>
                  <a:moveTo>
                    <a:pt x="19" y="44"/>
                  </a:moveTo>
                  <a:lnTo>
                    <a:pt x="41" y="104"/>
                  </a:lnTo>
                  <a:lnTo>
                    <a:pt x="28" y="93"/>
                  </a:lnTo>
                  <a:lnTo>
                    <a:pt x="19" y="80"/>
                  </a:lnTo>
                  <a:lnTo>
                    <a:pt x="15" y="62"/>
                  </a:lnTo>
                  <a:lnTo>
                    <a:pt x="16" y="56"/>
                  </a:lnTo>
                  <a:lnTo>
                    <a:pt x="17" y="49"/>
                  </a:lnTo>
                  <a:lnTo>
                    <a:pt x="19" y="44"/>
                  </a:lnTo>
                  <a:close/>
                  <a:moveTo>
                    <a:pt x="102" y="41"/>
                  </a:moveTo>
                  <a:lnTo>
                    <a:pt x="106" y="50"/>
                  </a:lnTo>
                  <a:lnTo>
                    <a:pt x="109" y="62"/>
                  </a:lnTo>
                  <a:lnTo>
                    <a:pt x="105" y="78"/>
                  </a:lnTo>
                  <a:lnTo>
                    <a:pt x="97" y="92"/>
                  </a:lnTo>
                  <a:lnTo>
                    <a:pt x="85" y="101"/>
                  </a:lnTo>
                  <a:lnTo>
                    <a:pt x="100" y="61"/>
                  </a:lnTo>
                  <a:lnTo>
                    <a:pt x="101" y="56"/>
                  </a:lnTo>
                  <a:lnTo>
                    <a:pt x="102" y="50"/>
                  </a:lnTo>
                  <a:lnTo>
                    <a:pt x="102" y="45"/>
                  </a:lnTo>
                  <a:lnTo>
                    <a:pt x="102" y="41"/>
                  </a:lnTo>
                  <a:close/>
                  <a:moveTo>
                    <a:pt x="61" y="17"/>
                  </a:moveTo>
                  <a:lnTo>
                    <a:pt x="78" y="20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6" y="32"/>
                  </a:lnTo>
                  <a:lnTo>
                    <a:pt x="85" y="33"/>
                  </a:lnTo>
                  <a:lnTo>
                    <a:pt x="85" y="37"/>
                  </a:lnTo>
                  <a:lnTo>
                    <a:pt x="85" y="40"/>
                  </a:lnTo>
                  <a:lnTo>
                    <a:pt x="88" y="44"/>
                  </a:lnTo>
                  <a:lnTo>
                    <a:pt x="89" y="48"/>
                  </a:lnTo>
                  <a:lnTo>
                    <a:pt x="92" y="50"/>
                  </a:lnTo>
                  <a:lnTo>
                    <a:pt x="93" y="54"/>
                  </a:lnTo>
                  <a:lnTo>
                    <a:pt x="93" y="60"/>
                  </a:lnTo>
                  <a:lnTo>
                    <a:pt x="93" y="64"/>
                  </a:lnTo>
                  <a:lnTo>
                    <a:pt x="92" y="69"/>
                  </a:lnTo>
                  <a:lnTo>
                    <a:pt x="89" y="74"/>
                  </a:lnTo>
                  <a:lnTo>
                    <a:pt x="85" y="90"/>
                  </a:lnTo>
                  <a:lnTo>
                    <a:pt x="68" y="41"/>
                  </a:lnTo>
                  <a:lnTo>
                    <a:pt x="70" y="41"/>
                  </a:lnTo>
                  <a:lnTo>
                    <a:pt x="73" y="41"/>
                  </a:lnTo>
                  <a:lnTo>
                    <a:pt x="73" y="41"/>
                  </a:lnTo>
                  <a:lnTo>
                    <a:pt x="74" y="40"/>
                  </a:lnTo>
                  <a:lnTo>
                    <a:pt x="76" y="38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72" y="37"/>
                  </a:lnTo>
                  <a:lnTo>
                    <a:pt x="70" y="37"/>
                  </a:lnTo>
                  <a:lnTo>
                    <a:pt x="68" y="37"/>
                  </a:lnTo>
                  <a:lnTo>
                    <a:pt x="64" y="37"/>
                  </a:lnTo>
                  <a:lnTo>
                    <a:pt x="61" y="37"/>
                  </a:lnTo>
                  <a:lnTo>
                    <a:pt x="57" y="37"/>
                  </a:lnTo>
                  <a:lnTo>
                    <a:pt x="54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8" y="37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3" y="41"/>
                  </a:lnTo>
                  <a:lnTo>
                    <a:pt x="60" y="60"/>
                  </a:lnTo>
                  <a:lnTo>
                    <a:pt x="50" y="90"/>
                  </a:lnTo>
                  <a:lnTo>
                    <a:pt x="33" y="41"/>
                  </a:lnTo>
                  <a:lnTo>
                    <a:pt x="36" y="41"/>
                  </a:lnTo>
                  <a:lnTo>
                    <a:pt x="37" y="41"/>
                  </a:lnTo>
                  <a:lnTo>
                    <a:pt x="39" y="41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2" y="37"/>
                  </a:lnTo>
                  <a:lnTo>
                    <a:pt x="29" y="37"/>
                  </a:lnTo>
                  <a:lnTo>
                    <a:pt x="25" y="37"/>
                  </a:lnTo>
                  <a:lnTo>
                    <a:pt x="23" y="37"/>
                  </a:lnTo>
                  <a:lnTo>
                    <a:pt x="33" y="26"/>
                  </a:lnTo>
                  <a:lnTo>
                    <a:pt x="46" y="20"/>
                  </a:lnTo>
                  <a:lnTo>
                    <a:pt x="61" y="17"/>
                  </a:lnTo>
                  <a:close/>
                  <a:moveTo>
                    <a:pt x="61" y="8"/>
                  </a:moveTo>
                  <a:lnTo>
                    <a:pt x="45" y="10"/>
                  </a:lnTo>
                  <a:lnTo>
                    <a:pt x="29" y="18"/>
                  </a:lnTo>
                  <a:lnTo>
                    <a:pt x="17" y="30"/>
                  </a:lnTo>
                  <a:lnTo>
                    <a:pt x="11" y="45"/>
                  </a:lnTo>
                  <a:lnTo>
                    <a:pt x="8" y="62"/>
                  </a:lnTo>
                  <a:lnTo>
                    <a:pt x="11" y="80"/>
                  </a:lnTo>
                  <a:lnTo>
                    <a:pt x="17" y="94"/>
                  </a:lnTo>
                  <a:lnTo>
                    <a:pt x="29" y="106"/>
                  </a:lnTo>
                  <a:lnTo>
                    <a:pt x="45" y="114"/>
                  </a:lnTo>
                  <a:lnTo>
                    <a:pt x="61" y="117"/>
                  </a:lnTo>
                  <a:lnTo>
                    <a:pt x="78" y="114"/>
                  </a:lnTo>
                  <a:lnTo>
                    <a:pt x="94" y="106"/>
                  </a:lnTo>
                  <a:lnTo>
                    <a:pt x="105" y="94"/>
                  </a:lnTo>
                  <a:lnTo>
                    <a:pt x="113" y="80"/>
                  </a:lnTo>
                  <a:lnTo>
                    <a:pt x="116" y="62"/>
                  </a:lnTo>
                  <a:lnTo>
                    <a:pt x="113" y="45"/>
                  </a:lnTo>
                  <a:lnTo>
                    <a:pt x="105" y="30"/>
                  </a:lnTo>
                  <a:lnTo>
                    <a:pt x="94" y="18"/>
                  </a:lnTo>
                  <a:lnTo>
                    <a:pt x="78" y="10"/>
                  </a:lnTo>
                  <a:lnTo>
                    <a:pt x="61" y="8"/>
                  </a:lnTo>
                  <a:close/>
                  <a:moveTo>
                    <a:pt x="61" y="0"/>
                  </a:moveTo>
                  <a:lnTo>
                    <a:pt x="81" y="4"/>
                  </a:lnTo>
                  <a:lnTo>
                    <a:pt x="98" y="12"/>
                  </a:lnTo>
                  <a:lnTo>
                    <a:pt x="112" y="25"/>
                  </a:lnTo>
                  <a:lnTo>
                    <a:pt x="121" y="42"/>
                  </a:lnTo>
                  <a:lnTo>
                    <a:pt x="124" y="62"/>
                  </a:lnTo>
                  <a:lnTo>
                    <a:pt x="121" y="82"/>
                  </a:lnTo>
                  <a:lnTo>
                    <a:pt x="112" y="100"/>
                  </a:lnTo>
                  <a:lnTo>
                    <a:pt x="98" y="113"/>
                  </a:lnTo>
                  <a:lnTo>
                    <a:pt x="81" y="121"/>
                  </a:lnTo>
                  <a:lnTo>
                    <a:pt x="61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4" name="Freeform 129">
              <a:extLst>
                <a:ext uri="{FF2B5EF4-FFF2-40B4-BE49-F238E27FC236}">
                  <a16:creationId xmlns:a16="http://schemas.microsoft.com/office/drawing/2014/main" id="{EB267CDF-EF7A-4ABB-B9B6-7E43F6EEB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6041430"/>
              <a:ext cx="247356" cy="247356"/>
            </a:xfrm>
            <a:custGeom>
              <a:avLst/>
              <a:gdLst>
                <a:gd name="T0" fmla="*/ 46 w 166"/>
                <a:gd name="T1" fmla="*/ 0 h 166"/>
                <a:gd name="T2" fmla="*/ 65 w 166"/>
                <a:gd name="T3" fmla="*/ 4 h 166"/>
                <a:gd name="T4" fmla="*/ 80 w 166"/>
                <a:gd name="T5" fmla="*/ 14 h 166"/>
                <a:gd name="T6" fmla="*/ 89 w 166"/>
                <a:gd name="T7" fmla="*/ 29 h 166"/>
                <a:gd name="T8" fmla="*/ 93 w 166"/>
                <a:gd name="T9" fmla="*/ 46 h 166"/>
                <a:gd name="T10" fmla="*/ 92 w 166"/>
                <a:gd name="T11" fmla="*/ 58 h 166"/>
                <a:gd name="T12" fmla="*/ 88 w 166"/>
                <a:gd name="T13" fmla="*/ 69 h 166"/>
                <a:gd name="T14" fmla="*/ 162 w 166"/>
                <a:gd name="T15" fmla="*/ 133 h 166"/>
                <a:gd name="T16" fmla="*/ 165 w 166"/>
                <a:gd name="T17" fmla="*/ 135 h 166"/>
                <a:gd name="T18" fmla="*/ 166 w 166"/>
                <a:gd name="T19" fmla="*/ 139 h 166"/>
                <a:gd name="T20" fmla="*/ 165 w 166"/>
                <a:gd name="T21" fmla="*/ 143 h 166"/>
                <a:gd name="T22" fmla="*/ 164 w 166"/>
                <a:gd name="T23" fmla="*/ 146 h 166"/>
                <a:gd name="T24" fmla="*/ 146 w 166"/>
                <a:gd name="T25" fmla="*/ 163 h 166"/>
                <a:gd name="T26" fmla="*/ 144 w 166"/>
                <a:gd name="T27" fmla="*/ 165 h 166"/>
                <a:gd name="T28" fmla="*/ 140 w 166"/>
                <a:gd name="T29" fmla="*/ 166 h 166"/>
                <a:gd name="T30" fmla="*/ 136 w 166"/>
                <a:gd name="T31" fmla="*/ 165 h 166"/>
                <a:gd name="T32" fmla="*/ 133 w 166"/>
                <a:gd name="T33" fmla="*/ 162 h 166"/>
                <a:gd name="T34" fmla="*/ 69 w 166"/>
                <a:gd name="T35" fmla="*/ 88 h 166"/>
                <a:gd name="T36" fmla="*/ 58 w 166"/>
                <a:gd name="T37" fmla="*/ 92 h 166"/>
                <a:gd name="T38" fmla="*/ 46 w 166"/>
                <a:gd name="T39" fmla="*/ 93 h 166"/>
                <a:gd name="T40" fmla="*/ 29 w 166"/>
                <a:gd name="T41" fmla="*/ 90 h 166"/>
                <a:gd name="T42" fmla="*/ 13 w 166"/>
                <a:gd name="T43" fmla="*/ 80 h 166"/>
                <a:gd name="T44" fmla="*/ 4 w 166"/>
                <a:gd name="T45" fmla="*/ 65 h 166"/>
                <a:gd name="T46" fmla="*/ 0 w 166"/>
                <a:gd name="T47" fmla="*/ 46 h 166"/>
                <a:gd name="T48" fmla="*/ 1 w 166"/>
                <a:gd name="T49" fmla="*/ 40 h 166"/>
                <a:gd name="T50" fmla="*/ 3 w 166"/>
                <a:gd name="T51" fmla="*/ 33 h 166"/>
                <a:gd name="T52" fmla="*/ 29 w 166"/>
                <a:gd name="T53" fmla="*/ 60 h 166"/>
                <a:gd name="T54" fmla="*/ 33 w 166"/>
                <a:gd name="T55" fmla="*/ 62 h 166"/>
                <a:gd name="T56" fmla="*/ 36 w 166"/>
                <a:gd name="T57" fmla="*/ 64 h 166"/>
                <a:gd name="T58" fmla="*/ 40 w 166"/>
                <a:gd name="T59" fmla="*/ 62 h 166"/>
                <a:gd name="T60" fmla="*/ 44 w 166"/>
                <a:gd name="T61" fmla="*/ 60 h 166"/>
                <a:gd name="T62" fmla="*/ 60 w 166"/>
                <a:gd name="T63" fmla="*/ 44 h 166"/>
                <a:gd name="T64" fmla="*/ 62 w 166"/>
                <a:gd name="T65" fmla="*/ 41 h 166"/>
                <a:gd name="T66" fmla="*/ 64 w 166"/>
                <a:gd name="T67" fmla="*/ 37 h 166"/>
                <a:gd name="T68" fmla="*/ 62 w 166"/>
                <a:gd name="T69" fmla="*/ 33 h 166"/>
                <a:gd name="T70" fmla="*/ 60 w 166"/>
                <a:gd name="T71" fmla="*/ 29 h 166"/>
                <a:gd name="T72" fmla="*/ 33 w 166"/>
                <a:gd name="T73" fmla="*/ 2 h 166"/>
                <a:gd name="T74" fmla="*/ 40 w 166"/>
                <a:gd name="T75" fmla="*/ 1 h 166"/>
                <a:gd name="T76" fmla="*/ 46 w 166"/>
                <a:gd name="T7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166">
                  <a:moveTo>
                    <a:pt x="46" y="0"/>
                  </a:moveTo>
                  <a:lnTo>
                    <a:pt x="65" y="4"/>
                  </a:lnTo>
                  <a:lnTo>
                    <a:pt x="80" y="14"/>
                  </a:lnTo>
                  <a:lnTo>
                    <a:pt x="89" y="29"/>
                  </a:lnTo>
                  <a:lnTo>
                    <a:pt x="93" y="46"/>
                  </a:lnTo>
                  <a:lnTo>
                    <a:pt x="92" y="58"/>
                  </a:lnTo>
                  <a:lnTo>
                    <a:pt x="88" y="69"/>
                  </a:lnTo>
                  <a:lnTo>
                    <a:pt x="162" y="133"/>
                  </a:lnTo>
                  <a:lnTo>
                    <a:pt x="165" y="135"/>
                  </a:lnTo>
                  <a:lnTo>
                    <a:pt x="166" y="139"/>
                  </a:lnTo>
                  <a:lnTo>
                    <a:pt x="165" y="143"/>
                  </a:lnTo>
                  <a:lnTo>
                    <a:pt x="164" y="146"/>
                  </a:lnTo>
                  <a:lnTo>
                    <a:pt x="146" y="163"/>
                  </a:lnTo>
                  <a:lnTo>
                    <a:pt x="144" y="165"/>
                  </a:lnTo>
                  <a:lnTo>
                    <a:pt x="140" y="166"/>
                  </a:lnTo>
                  <a:lnTo>
                    <a:pt x="136" y="165"/>
                  </a:lnTo>
                  <a:lnTo>
                    <a:pt x="133" y="162"/>
                  </a:lnTo>
                  <a:lnTo>
                    <a:pt x="69" y="88"/>
                  </a:lnTo>
                  <a:lnTo>
                    <a:pt x="58" y="92"/>
                  </a:lnTo>
                  <a:lnTo>
                    <a:pt x="46" y="93"/>
                  </a:lnTo>
                  <a:lnTo>
                    <a:pt x="29" y="90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6"/>
                  </a:lnTo>
                  <a:lnTo>
                    <a:pt x="1" y="40"/>
                  </a:lnTo>
                  <a:lnTo>
                    <a:pt x="3" y="33"/>
                  </a:lnTo>
                  <a:lnTo>
                    <a:pt x="29" y="60"/>
                  </a:lnTo>
                  <a:lnTo>
                    <a:pt x="33" y="62"/>
                  </a:lnTo>
                  <a:lnTo>
                    <a:pt x="36" y="64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60" y="44"/>
                  </a:lnTo>
                  <a:lnTo>
                    <a:pt x="62" y="41"/>
                  </a:lnTo>
                  <a:lnTo>
                    <a:pt x="64" y="37"/>
                  </a:lnTo>
                  <a:lnTo>
                    <a:pt x="62" y="33"/>
                  </a:lnTo>
                  <a:lnTo>
                    <a:pt x="60" y="29"/>
                  </a:lnTo>
                  <a:lnTo>
                    <a:pt x="33" y="2"/>
                  </a:lnTo>
                  <a:lnTo>
                    <a:pt x="40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5" name="Freeform 130">
              <a:extLst>
                <a:ext uri="{FF2B5EF4-FFF2-40B4-BE49-F238E27FC236}">
                  <a16:creationId xmlns:a16="http://schemas.microsoft.com/office/drawing/2014/main" id="{7CB6B481-931D-437F-AE77-62ECF095A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656" y="5808975"/>
              <a:ext cx="242885" cy="372523"/>
            </a:xfrm>
            <a:custGeom>
              <a:avLst/>
              <a:gdLst>
                <a:gd name="T0" fmla="*/ 98 w 163"/>
                <a:gd name="T1" fmla="*/ 73 h 250"/>
                <a:gd name="T2" fmla="*/ 30 w 163"/>
                <a:gd name="T3" fmla="*/ 185 h 250"/>
                <a:gd name="T4" fmla="*/ 44 w 163"/>
                <a:gd name="T5" fmla="*/ 194 h 250"/>
                <a:gd name="T6" fmla="*/ 111 w 163"/>
                <a:gd name="T7" fmla="*/ 81 h 250"/>
                <a:gd name="T8" fmla="*/ 98 w 163"/>
                <a:gd name="T9" fmla="*/ 73 h 250"/>
                <a:gd name="T10" fmla="*/ 89 w 163"/>
                <a:gd name="T11" fmla="*/ 40 h 250"/>
                <a:gd name="T12" fmla="*/ 145 w 163"/>
                <a:gd name="T13" fmla="*/ 74 h 250"/>
                <a:gd name="T14" fmla="*/ 56 w 163"/>
                <a:gd name="T15" fmla="*/ 222 h 250"/>
                <a:gd name="T16" fmla="*/ 1 w 163"/>
                <a:gd name="T17" fmla="*/ 250 h 250"/>
                <a:gd name="T18" fmla="*/ 0 w 163"/>
                <a:gd name="T19" fmla="*/ 189 h 250"/>
                <a:gd name="T20" fmla="*/ 89 w 163"/>
                <a:gd name="T21" fmla="*/ 40 h 250"/>
                <a:gd name="T22" fmla="*/ 135 w 163"/>
                <a:gd name="T23" fmla="*/ 0 h 250"/>
                <a:gd name="T24" fmla="*/ 147 w 163"/>
                <a:gd name="T25" fmla="*/ 5 h 250"/>
                <a:gd name="T26" fmla="*/ 158 w 163"/>
                <a:gd name="T27" fmla="*/ 13 h 250"/>
                <a:gd name="T28" fmla="*/ 163 w 163"/>
                <a:gd name="T29" fmla="*/ 25 h 250"/>
                <a:gd name="T30" fmla="*/ 163 w 163"/>
                <a:gd name="T31" fmla="*/ 32 h 250"/>
                <a:gd name="T32" fmla="*/ 163 w 163"/>
                <a:gd name="T33" fmla="*/ 40 h 250"/>
                <a:gd name="T34" fmla="*/ 162 w 163"/>
                <a:gd name="T35" fmla="*/ 47 h 250"/>
                <a:gd name="T36" fmla="*/ 151 w 163"/>
                <a:gd name="T37" fmla="*/ 63 h 250"/>
                <a:gd name="T38" fmla="*/ 96 w 163"/>
                <a:gd name="T39" fmla="*/ 28 h 250"/>
                <a:gd name="T40" fmla="*/ 105 w 163"/>
                <a:gd name="T41" fmla="*/ 12 h 250"/>
                <a:gd name="T42" fmla="*/ 110 w 163"/>
                <a:gd name="T43" fmla="*/ 8 h 250"/>
                <a:gd name="T44" fmla="*/ 115 w 163"/>
                <a:gd name="T45" fmla="*/ 4 h 250"/>
                <a:gd name="T46" fmla="*/ 123 w 163"/>
                <a:gd name="T47" fmla="*/ 1 h 250"/>
                <a:gd name="T48" fmla="*/ 135 w 163"/>
                <a:gd name="T4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250">
                  <a:moveTo>
                    <a:pt x="98" y="73"/>
                  </a:moveTo>
                  <a:lnTo>
                    <a:pt x="30" y="185"/>
                  </a:lnTo>
                  <a:lnTo>
                    <a:pt x="44" y="194"/>
                  </a:lnTo>
                  <a:lnTo>
                    <a:pt x="111" y="81"/>
                  </a:lnTo>
                  <a:lnTo>
                    <a:pt x="98" y="73"/>
                  </a:lnTo>
                  <a:close/>
                  <a:moveTo>
                    <a:pt x="89" y="40"/>
                  </a:moveTo>
                  <a:lnTo>
                    <a:pt x="145" y="74"/>
                  </a:lnTo>
                  <a:lnTo>
                    <a:pt x="56" y="222"/>
                  </a:lnTo>
                  <a:lnTo>
                    <a:pt x="1" y="250"/>
                  </a:lnTo>
                  <a:lnTo>
                    <a:pt x="0" y="189"/>
                  </a:lnTo>
                  <a:lnTo>
                    <a:pt x="89" y="40"/>
                  </a:lnTo>
                  <a:close/>
                  <a:moveTo>
                    <a:pt x="135" y="0"/>
                  </a:moveTo>
                  <a:lnTo>
                    <a:pt x="147" y="5"/>
                  </a:lnTo>
                  <a:lnTo>
                    <a:pt x="158" y="13"/>
                  </a:lnTo>
                  <a:lnTo>
                    <a:pt x="163" y="25"/>
                  </a:lnTo>
                  <a:lnTo>
                    <a:pt x="163" y="32"/>
                  </a:lnTo>
                  <a:lnTo>
                    <a:pt x="163" y="40"/>
                  </a:lnTo>
                  <a:lnTo>
                    <a:pt x="162" y="47"/>
                  </a:lnTo>
                  <a:lnTo>
                    <a:pt x="151" y="63"/>
                  </a:lnTo>
                  <a:lnTo>
                    <a:pt x="96" y="28"/>
                  </a:lnTo>
                  <a:lnTo>
                    <a:pt x="105" y="12"/>
                  </a:lnTo>
                  <a:lnTo>
                    <a:pt x="110" y="8"/>
                  </a:lnTo>
                  <a:lnTo>
                    <a:pt x="115" y="4"/>
                  </a:lnTo>
                  <a:lnTo>
                    <a:pt x="123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6" name="Freeform 131">
              <a:extLst>
                <a:ext uri="{FF2B5EF4-FFF2-40B4-BE49-F238E27FC236}">
                  <a16:creationId xmlns:a16="http://schemas.microsoft.com/office/drawing/2014/main" id="{6EA7E146-232B-4DF1-9052-B509CE575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205" y="5819406"/>
              <a:ext cx="207124" cy="236925"/>
            </a:xfrm>
            <a:custGeom>
              <a:avLst/>
              <a:gdLst>
                <a:gd name="T0" fmla="*/ 89 w 139"/>
                <a:gd name="T1" fmla="*/ 79 h 159"/>
                <a:gd name="T2" fmla="*/ 119 w 139"/>
                <a:gd name="T3" fmla="*/ 109 h 159"/>
                <a:gd name="T4" fmla="*/ 89 w 139"/>
                <a:gd name="T5" fmla="*/ 139 h 159"/>
                <a:gd name="T6" fmla="*/ 79 w 139"/>
                <a:gd name="T7" fmla="*/ 129 h 159"/>
                <a:gd name="T8" fmla="*/ 99 w 139"/>
                <a:gd name="T9" fmla="*/ 109 h 159"/>
                <a:gd name="T10" fmla="*/ 79 w 139"/>
                <a:gd name="T11" fmla="*/ 89 h 159"/>
                <a:gd name="T12" fmla="*/ 89 w 139"/>
                <a:gd name="T13" fmla="*/ 79 h 159"/>
                <a:gd name="T14" fmla="*/ 49 w 139"/>
                <a:gd name="T15" fmla="*/ 79 h 159"/>
                <a:gd name="T16" fmla="*/ 59 w 139"/>
                <a:gd name="T17" fmla="*/ 89 h 159"/>
                <a:gd name="T18" fmla="*/ 40 w 139"/>
                <a:gd name="T19" fmla="*/ 109 h 159"/>
                <a:gd name="T20" fmla="*/ 59 w 139"/>
                <a:gd name="T21" fmla="*/ 129 h 159"/>
                <a:gd name="T22" fmla="*/ 49 w 139"/>
                <a:gd name="T23" fmla="*/ 139 h 159"/>
                <a:gd name="T24" fmla="*/ 20 w 139"/>
                <a:gd name="T25" fmla="*/ 109 h 159"/>
                <a:gd name="T26" fmla="*/ 49 w 139"/>
                <a:gd name="T27" fmla="*/ 79 h 159"/>
                <a:gd name="T28" fmla="*/ 99 w 139"/>
                <a:gd name="T29" fmla="*/ 14 h 159"/>
                <a:gd name="T30" fmla="*/ 99 w 139"/>
                <a:gd name="T31" fmla="*/ 40 h 159"/>
                <a:gd name="T32" fmla="*/ 125 w 139"/>
                <a:gd name="T33" fmla="*/ 40 h 159"/>
                <a:gd name="T34" fmla="*/ 123 w 139"/>
                <a:gd name="T35" fmla="*/ 37 h 159"/>
                <a:gd name="T36" fmla="*/ 101 w 139"/>
                <a:gd name="T37" fmla="*/ 16 h 159"/>
                <a:gd name="T38" fmla="*/ 99 w 139"/>
                <a:gd name="T39" fmla="*/ 14 h 159"/>
                <a:gd name="T40" fmla="*/ 12 w 139"/>
                <a:gd name="T41" fmla="*/ 9 h 159"/>
                <a:gd name="T42" fmla="*/ 10 w 139"/>
                <a:gd name="T43" fmla="*/ 10 h 159"/>
                <a:gd name="T44" fmla="*/ 9 w 139"/>
                <a:gd name="T45" fmla="*/ 12 h 159"/>
                <a:gd name="T46" fmla="*/ 9 w 139"/>
                <a:gd name="T47" fmla="*/ 146 h 159"/>
                <a:gd name="T48" fmla="*/ 10 w 139"/>
                <a:gd name="T49" fmla="*/ 149 h 159"/>
                <a:gd name="T50" fmla="*/ 12 w 139"/>
                <a:gd name="T51" fmla="*/ 149 h 159"/>
                <a:gd name="T52" fmla="*/ 126 w 139"/>
                <a:gd name="T53" fmla="*/ 149 h 159"/>
                <a:gd name="T54" fmla="*/ 129 w 139"/>
                <a:gd name="T55" fmla="*/ 149 h 159"/>
                <a:gd name="T56" fmla="*/ 129 w 139"/>
                <a:gd name="T57" fmla="*/ 146 h 159"/>
                <a:gd name="T58" fmla="*/ 129 w 139"/>
                <a:gd name="T59" fmla="*/ 52 h 159"/>
                <a:gd name="T60" fmla="*/ 129 w 139"/>
                <a:gd name="T61" fmla="*/ 49 h 159"/>
                <a:gd name="T62" fmla="*/ 89 w 139"/>
                <a:gd name="T63" fmla="*/ 49 h 159"/>
                <a:gd name="T64" fmla="*/ 89 w 139"/>
                <a:gd name="T65" fmla="*/ 9 h 159"/>
                <a:gd name="T66" fmla="*/ 86 w 139"/>
                <a:gd name="T67" fmla="*/ 9 h 159"/>
                <a:gd name="T68" fmla="*/ 12 w 139"/>
                <a:gd name="T69" fmla="*/ 9 h 159"/>
                <a:gd name="T70" fmla="*/ 12 w 139"/>
                <a:gd name="T71" fmla="*/ 0 h 159"/>
                <a:gd name="T72" fmla="*/ 86 w 139"/>
                <a:gd name="T73" fmla="*/ 0 h 159"/>
                <a:gd name="T74" fmla="*/ 98 w 139"/>
                <a:gd name="T75" fmla="*/ 2 h 159"/>
                <a:gd name="T76" fmla="*/ 107 w 139"/>
                <a:gd name="T77" fmla="*/ 8 h 159"/>
                <a:gd name="T78" fmla="*/ 130 w 139"/>
                <a:gd name="T79" fmla="*/ 30 h 159"/>
                <a:gd name="T80" fmla="*/ 137 w 139"/>
                <a:gd name="T81" fmla="*/ 40 h 159"/>
                <a:gd name="T82" fmla="*/ 139 w 139"/>
                <a:gd name="T83" fmla="*/ 52 h 159"/>
                <a:gd name="T84" fmla="*/ 139 w 139"/>
                <a:gd name="T85" fmla="*/ 146 h 159"/>
                <a:gd name="T86" fmla="*/ 138 w 139"/>
                <a:gd name="T87" fmla="*/ 151 h 159"/>
                <a:gd name="T88" fmla="*/ 135 w 139"/>
                <a:gd name="T89" fmla="*/ 155 h 159"/>
                <a:gd name="T90" fmla="*/ 131 w 139"/>
                <a:gd name="T91" fmla="*/ 158 h 159"/>
                <a:gd name="T92" fmla="*/ 126 w 139"/>
                <a:gd name="T93" fmla="*/ 159 h 159"/>
                <a:gd name="T94" fmla="*/ 12 w 139"/>
                <a:gd name="T95" fmla="*/ 159 h 159"/>
                <a:gd name="T96" fmla="*/ 8 w 139"/>
                <a:gd name="T97" fmla="*/ 158 h 159"/>
                <a:gd name="T98" fmla="*/ 4 w 139"/>
                <a:gd name="T99" fmla="*/ 155 h 159"/>
                <a:gd name="T100" fmla="*/ 1 w 139"/>
                <a:gd name="T101" fmla="*/ 151 h 159"/>
                <a:gd name="T102" fmla="*/ 0 w 139"/>
                <a:gd name="T103" fmla="*/ 146 h 159"/>
                <a:gd name="T104" fmla="*/ 0 w 139"/>
                <a:gd name="T105" fmla="*/ 12 h 159"/>
                <a:gd name="T106" fmla="*/ 1 w 139"/>
                <a:gd name="T107" fmla="*/ 6 h 159"/>
                <a:gd name="T108" fmla="*/ 4 w 139"/>
                <a:gd name="T109" fmla="*/ 2 h 159"/>
                <a:gd name="T110" fmla="*/ 8 w 139"/>
                <a:gd name="T111" fmla="*/ 0 h 159"/>
                <a:gd name="T112" fmla="*/ 12 w 139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159">
                  <a:moveTo>
                    <a:pt x="89" y="79"/>
                  </a:moveTo>
                  <a:lnTo>
                    <a:pt x="119" y="109"/>
                  </a:lnTo>
                  <a:lnTo>
                    <a:pt x="89" y="139"/>
                  </a:lnTo>
                  <a:lnTo>
                    <a:pt x="79" y="129"/>
                  </a:lnTo>
                  <a:lnTo>
                    <a:pt x="99" y="109"/>
                  </a:lnTo>
                  <a:lnTo>
                    <a:pt x="79" y="89"/>
                  </a:lnTo>
                  <a:lnTo>
                    <a:pt x="89" y="79"/>
                  </a:lnTo>
                  <a:close/>
                  <a:moveTo>
                    <a:pt x="49" y="79"/>
                  </a:moveTo>
                  <a:lnTo>
                    <a:pt x="59" y="89"/>
                  </a:lnTo>
                  <a:lnTo>
                    <a:pt x="40" y="109"/>
                  </a:lnTo>
                  <a:lnTo>
                    <a:pt x="59" y="129"/>
                  </a:lnTo>
                  <a:lnTo>
                    <a:pt x="49" y="139"/>
                  </a:lnTo>
                  <a:lnTo>
                    <a:pt x="20" y="109"/>
                  </a:lnTo>
                  <a:lnTo>
                    <a:pt x="49" y="79"/>
                  </a:lnTo>
                  <a:close/>
                  <a:moveTo>
                    <a:pt x="99" y="14"/>
                  </a:moveTo>
                  <a:lnTo>
                    <a:pt x="99" y="40"/>
                  </a:lnTo>
                  <a:lnTo>
                    <a:pt x="125" y="40"/>
                  </a:lnTo>
                  <a:lnTo>
                    <a:pt x="123" y="37"/>
                  </a:lnTo>
                  <a:lnTo>
                    <a:pt x="101" y="16"/>
                  </a:lnTo>
                  <a:lnTo>
                    <a:pt x="99" y="14"/>
                  </a:lnTo>
                  <a:close/>
                  <a:moveTo>
                    <a:pt x="12" y="9"/>
                  </a:moveTo>
                  <a:lnTo>
                    <a:pt x="10" y="10"/>
                  </a:lnTo>
                  <a:lnTo>
                    <a:pt x="9" y="12"/>
                  </a:lnTo>
                  <a:lnTo>
                    <a:pt x="9" y="146"/>
                  </a:lnTo>
                  <a:lnTo>
                    <a:pt x="10" y="149"/>
                  </a:lnTo>
                  <a:lnTo>
                    <a:pt x="12" y="149"/>
                  </a:lnTo>
                  <a:lnTo>
                    <a:pt x="126" y="149"/>
                  </a:lnTo>
                  <a:lnTo>
                    <a:pt x="129" y="149"/>
                  </a:lnTo>
                  <a:lnTo>
                    <a:pt x="129" y="146"/>
                  </a:lnTo>
                  <a:lnTo>
                    <a:pt x="129" y="52"/>
                  </a:lnTo>
                  <a:lnTo>
                    <a:pt x="129" y="49"/>
                  </a:lnTo>
                  <a:lnTo>
                    <a:pt x="89" y="49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12" y="9"/>
                  </a:lnTo>
                  <a:close/>
                  <a:moveTo>
                    <a:pt x="12" y="0"/>
                  </a:moveTo>
                  <a:lnTo>
                    <a:pt x="86" y="0"/>
                  </a:lnTo>
                  <a:lnTo>
                    <a:pt x="98" y="2"/>
                  </a:lnTo>
                  <a:lnTo>
                    <a:pt x="107" y="8"/>
                  </a:lnTo>
                  <a:lnTo>
                    <a:pt x="130" y="30"/>
                  </a:lnTo>
                  <a:lnTo>
                    <a:pt x="137" y="40"/>
                  </a:lnTo>
                  <a:lnTo>
                    <a:pt x="139" y="52"/>
                  </a:lnTo>
                  <a:lnTo>
                    <a:pt x="139" y="146"/>
                  </a:lnTo>
                  <a:lnTo>
                    <a:pt x="138" y="151"/>
                  </a:lnTo>
                  <a:lnTo>
                    <a:pt x="135" y="155"/>
                  </a:lnTo>
                  <a:lnTo>
                    <a:pt x="131" y="158"/>
                  </a:lnTo>
                  <a:lnTo>
                    <a:pt x="126" y="159"/>
                  </a:lnTo>
                  <a:lnTo>
                    <a:pt x="12" y="159"/>
                  </a:lnTo>
                  <a:lnTo>
                    <a:pt x="8" y="158"/>
                  </a:lnTo>
                  <a:lnTo>
                    <a:pt x="4" y="155"/>
                  </a:lnTo>
                  <a:lnTo>
                    <a:pt x="1" y="151"/>
                  </a:lnTo>
                  <a:lnTo>
                    <a:pt x="0" y="146"/>
                  </a:lnTo>
                  <a:lnTo>
                    <a:pt x="0" y="12"/>
                  </a:lnTo>
                  <a:lnTo>
                    <a:pt x="1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7" name="Freeform 132">
              <a:extLst>
                <a:ext uri="{FF2B5EF4-FFF2-40B4-BE49-F238E27FC236}">
                  <a16:creationId xmlns:a16="http://schemas.microsoft.com/office/drawing/2014/main" id="{D7237C43-7A44-462E-8F8A-588A1BFD0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2250" y="3524659"/>
              <a:ext cx="272687" cy="204143"/>
            </a:xfrm>
            <a:custGeom>
              <a:avLst/>
              <a:gdLst>
                <a:gd name="T0" fmla="*/ 69 w 183"/>
                <a:gd name="T1" fmla="*/ 22 h 137"/>
                <a:gd name="T2" fmla="*/ 69 w 183"/>
                <a:gd name="T3" fmla="*/ 114 h 137"/>
                <a:gd name="T4" fmla="*/ 126 w 183"/>
                <a:gd name="T5" fmla="*/ 69 h 137"/>
                <a:gd name="T6" fmla="*/ 69 w 183"/>
                <a:gd name="T7" fmla="*/ 22 h 137"/>
                <a:gd name="T8" fmla="*/ 34 w 183"/>
                <a:gd name="T9" fmla="*/ 0 h 137"/>
                <a:gd name="T10" fmla="*/ 149 w 183"/>
                <a:gd name="T11" fmla="*/ 0 h 137"/>
                <a:gd name="T12" fmla="*/ 162 w 183"/>
                <a:gd name="T13" fmla="*/ 2 h 137"/>
                <a:gd name="T14" fmla="*/ 173 w 183"/>
                <a:gd name="T15" fmla="*/ 10 h 137"/>
                <a:gd name="T16" fmla="*/ 181 w 183"/>
                <a:gd name="T17" fmla="*/ 21 h 137"/>
                <a:gd name="T18" fmla="*/ 183 w 183"/>
                <a:gd name="T19" fmla="*/ 34 h 137"/>
                <a:gd name="T20" fmla="*/ 183 w 183"/>
                <a:gd name="T21" fmla="*/ 102 h 137"/>
                <a:gd name="T22" fmla="*/ 181 w 183"/>
                <a:gd name="T23" fmla="*/ 117 h 137"/>
                <a:gd name="T24" fmla="*/ 173 w 183"/>
                <a:gd name="T25" fmla="*/ 128 h 137"/>
                <a:gd name="T26" fmla="*/ 162 w 183"/>
                <a:gd name="T27" fmla="*/ 134 h 137"/>
                <a:gd name="T28" fmla="*/ 149 w 183"/>
                <a:gd name="T29" fmla="*/ 137 h 137"/>
                <a:gd name="T30" fmla="*/ 34 w 183"/>
                <a:gd name="T31" fmla="*/ 137 h 137"/>
                <a:gd name="T32" fmla="*/ 21 w 183"/>
                <a:gd name="T33" fmla="*/ 134 h 137"/>
                <a:gd name="T34" fmla="*/ 11 w 183"/>
                <a:gd name="T35" fmla="*/ 128 h 137"/>
                <a:gd name="T36" fmla="*/ 3 w 183"/>
                <a:gd name="T37" fmla="*/ 117 h 137"/>
                <a:gd name="T38" fmla="*/ 0 w 183"/>
                <a:gd name="T39" fmla="*/ 102 h 137"/>
                <a:gd name="T40" fmla="*/ 0 w 183"/>
                <a:gd name="T41" fmla="*/ 34 h 137"/>
                <a:gd name="T42" fmla="*/ 3 w 183"/>
                <a:gd name="T43" fmla="*/ 21 h 137"/>
                <a:gd name="T44" fmla="*/ 11 w 183"/>
                <a:gd name="T45" fmla="*/ 10 h 137"/>
                <a:gd name="T46" fmla="*/ 21 w 183"/>
                <a:gd name="T47" fmla="*/ 2 h 137"/>
                <a:gd name="T48" fmla="*/ 34 w 183"/>
                <a:gd name="T4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7">
                  <a:moveTo>
                    <a:pt x="69" y="22"/>
                  </a:moveTo>
                  <a:lnTo>
                    <a:pt x="69" y="114"/>
                  </a:lnTo>
                  <a:lnTo>
                    <a:pt x="126" y="69"/>
                  </a:lnTo>
                  <a:lnTo>
                    <a:pt x="69" y="22"/>
                  </a:lnTo>
                  <a:close/>
                  <a:moveTo>
                    <a:pt x="34" y="0"/>
                  </a:moveTo>
                  <a:lnTo>
                    <a:pt x="149" y="0"/>
                  </a:lnTo>
                  <a:lnTo>
                    <a:pt x="162" y="2"/>
                  </a:lnTo>
                  <a:lnTo>
                    <a:pt x="173" y="10"/>
                  </a:lnTo>
                  <a:lnTo>
                    <a:pt x="181" y="21"/>
                  </a:lnTo>
                  <a:lnTo>
                    <a:pt x="183" y="34"/>
                  </a:lnTo>
                  <a:lnTo>
                    <a:pt x="183" y="102"/>
                  </a:lnTo>
                  <a:lnTo>
                    <a:pt x="181" y="117"/>
                  </a:lnTo>
                  <a:lnTo>
                    <a:pt x="173" y="128"/>
                  </a:lnTo>
                  <a:lnTo>
                    <a:pt x="162" y="134"/>
                  </a:lnTo>
                  <a:lnTo>
                    <a:pt x="149" y="137"/>
                  </a:lnTo>
                  <a:lnTo>
                    <a:pt x="34" y="137"/>
                  </a:lnTo>
                  <a:lnTo>
                    <a:pt x="21" y="134"/>
                  </a:lnTo>
                  <a:lnTo>
                    <a:pt x="11" y="128"/>
                  </a:lnTo>
                  <a:lnTo>
                    <a:pt x="3" y="117"/>
                  </a:lnTo>
                  <a:lnTo>
                    <a:pt x="0" y="102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8" name="Freeform 133">
              <a:extLst>
                <a:ext uri="{FF2B5EF4-FFF2-40B4-BE49-F238E27FC236}">
                  <a16:creationId xmlns:a16="http://schemas.microsoft.com/office/drawing/2014/main" id="{8A1A1EAA-647A-47C7-A4E9-DB1D09746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018" y="5178665"/>
              <a:ext cx="144539" cy="144539"/>
            </a:xfrm>
            <a:custGeom>
              <a:avLst/>
              <a:gdLst>
                <a:gd name="T0" fmla="*/ 64 w 97"/>
                <a:gd name="T1" fmla="*/ 13 h 97"/>
                <a:gd name="T2" fmla="*/ 85 w 97"/>
                <a:gd name="T3" fmla="*/ 33 h 97"/>
                <a:gd name="T4" fmla="*/ 83 w 97"/>
                <a:gd name="T5" fmla="*/ 68 h 97"/>
                <a:gd name="T6" fmla="*/ 69 w 97"/>
                <a:gd name="T7" fmla="*/ 69 h 97"/>
                <a:gd name="T8" fmla="*/ 57 w 97"/>
                <a:gd name="T9" fmla="*/ 73 h 97"/>
                <a:gd name="T10" fmla="*/ 44 w 97"/>
                <a:gd name="T11" fmla="*/ 78 h 97"/>
                <a:gd name="T12" fmla="*/ 33 w 97"/>
                <a:gd name="T13" fmla="*/ 85 h 97"/>
                <a:gd name="T14" fmla="*/ 24 w 97"/>
                <a:gd name="T15" fmla="*/ 92 h 97"/>
                <a:gd name="T16" fmla="*/ 17 w 97"/>
                <a:gd name="T17" fmla="*/ 96 h 97"/>
                <a:gd name="T18" fmla="*/ 16 w 97"/>
                <a:gd name="T19" fmla="*/ 97 h 97"/>
                <a:gd name="T20" fmla="*/ 11 w 97"/>
                <a:gd name="T21" fmla="*/ 92 h 97"/>
                <a:gd name="T22" fmla="*/ 36 w 97"/>
                <a:gd name="T23" fmla="*/ 66 h 97"/>
                <a:gd name="T24" fmla="*/ 40 w 97"/>
                <a:gd name="T25" fmla="*/ 68 h 97"/>
                <a:gd name="T26" fmla="*/ 44 w 97"/>
                <a:gd name="T27" fmla="*/ 66 h 97"/>
                <a:gd name="T28" fmla="*/ 47 w 97"/>
                <a:gd name="T29" fmla="*/ 65 h 97"/>
                <a:gd name="T30" fmla="*/ 48 w 97"/>
                <a:gd name="T31" fmla="*/ 61 h 97"/>
                <a:gd name="T32" fmla="*/ 49 w 97"/>
                <a:gd name="T33" fmla="*/ 58 h 97"/>
                <a:gd name="T34" fmla="*/ 48 w 97"/>
                <a:gd name="T35" fmla="*/ 54 h 97"/>
                <a:gd name="T36" fmla="*/ 47 w 97"/>
                <a:gd name="T37" fmla="*/ 52 h 97"/>
                <a:gd name="T38" fmla="*/ 44 w 97"/>
                <a:gd name="T39" fmla="*/ 49 h 97"/>
                <a:gd name="T40" fmla="*/ 40 w 97"/>
                <a:gd name="T41" fmla="*/ 49 h 97"/>
                <a:gd name="T42" fmla="*/ 36 w 97"/>
                <a:gd name="T43" fmla="*/ 49 h 97"/>
                <a:gd name="T44" fmla="*/ 33 w 97"/>
                <a:gd name="T45" fmla="*/ 52 h 97"/>
                <a:gd name="T46" fmla="*/ 32 w 97"/>
                <a:gd name="T47" fmla="*/ 54 h 97"/>
                <a:gd name="T48" fmla="*/ 31 w 97"/>
                <a:gd name="T49" fmla="*/ 58 h 97"/>
                <a:gd name="T50" fmla="*/ 32 w 97"/>
                <a:gd name="T51" fmla="*/ 61 h 97"/>
                <a:gd name="T52" fmla="*/ 5 w 97"/>
                <a:gd name="T53" fmla="*/ 88 h 97"/>
                <a:gd name="T54" fmla="*/ 0 w 97"/>
                <a:gd name="T55" fmla="*/ 82 h 97"/>
                <a:gd name="T56" fmla="*/ 3 w 97"/>
                <a:gd name="T57" fmla="*/ 80 h 97"/>
                <a:gd name="T58" fmla="*/ 7 w 97"/>
                <a:gd name="T59" fmla="*/ 74 h 97"/>
                <a:gd name="T60" fmla="*/ 12 w 97"/>
                <a:gd name="T61" fmla="*/ 65 h 97"/>
                <a:gd name="T62" fmla="*/ 19 w 97"/>
                <a:gd name="T63" fmla="*/ 53 h 97"/>
                <a:gd name="T64" fmla="*/ 25 w 97"/>
                <a:gd name="T65" fmla="*/ 41 h 97"/>
                <a:gd name="T66" fmla="*/ 29 w 97"/>
                <a:gd name="T67" fmla="*/ 28 h 97"/>
                <a:gd name="T68" fmla="*/ 31 w 97"/>
                <a:gd name="T69" fmla="*/ 16 h 97"/>
                <a:gd name="T70" fmla="*/ 64 w 97"/>
                <a:gd name="T71" fmla="*/ 13 h 97"/>
                <a:gd name="T72" fmla="*/ 76 w 97"/>
                <a:gd name="T73" fmla="*/ 0 h 97"/>
                <a:gd name="T74" fmla="*/ 97 w 97"/>
                <a:gd name="T75" fmla="*/ 21 h 97"/>
                <a:gd name="T76" fmla="*/ 92 w 97"/>
                <a:gd name="T77" fmla="*/ 28 h 97"/>
                <a:gd name="T78" fmla="*/ 71 w 97"/>
                <a:gd name="T79" fmla="*/ 6 h 97"/>
                <a:gd name="T80" fmla="*/ 76 w 97"/>
                <a:gd name="T8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7">
                  <a:moveTo>
                    <a:pt x="64" y="13"/>
                  </a:moveTo>
                  <a:lnTo>
                    <a:pt x="85" y="33"/>
                  </a:lnTo>
                  <a:lnTo>
                    <a:pt x="83" y="68"/>
                  </a:lnTo>
                  <a:lnTo>
                    <a:pt x="69" y="69"/>
                  </a:lnTo>
                  <a:lnTo>
                    <a:pt x="57" y="73"/>
                  </a:lnTo>
                  <a:lnTo>
                    <a:pt x="44" y="78"/>
                  </a:lnTo>
                  <a:lnTo>
                    <a:pt x="33" y="85"/>
                  </a:lnTo>
                  <a:lnTo>
                    <a:pt x="24" y="92"/>
                  </a:lnTo>
                  <a:lnTo>
                    <a:pt x="17" y="96"/>
                  </a:lnTo>
                  <a:lnTo>
                    <a:pt x="16" y="97"/>
                  </a:lnTo>
                  <a:lnTo>
                    <a:pt x="11" y="92"/>
                  </a:lnTo>
                  <a:lnTo>
                    <a:pt x="36" y="66"/>
                  </a:lnTo>
                  <a:lnTo>
                    <a:pt x="40" y="68"/>
                  </a:lnTo>
                  <a:lnTo>
                    <a:pt x="44" y="66"/>
                  </a:lnTo>
                  <a:lnTo>
                    <a:pt x="47" y="65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8" y="54"/>
                  </a:lnTo>
                  <a:lnTo>
                    <a:pt x="47" y="52"/>
                  </a:lnTo>
                  <a:lnTo>
                    <a:pt x="44" y="49"/>
                  </a:lnTo>
                  <a:lnTo>
                    <a:pt x="40" y="49"/>
                  </a:lnTo>
                  <a:lnTo>
                    <a:pt x="36" y="49"/>
                  </a:lnTo>
                  <a:lnTo>
                    <a:pt x="33" y="52"/>
                  </a:lnTo>
                  <a:lnTo>
                    <a:pt x="32" y="54"/>
                  </a:lnTo>
                  <a:lnTo>
                    <a:pt x="31" y="58"/>
                  </a:lnTo>
                  <a:lnTo>
                    <a:pt x="32" y="61"/>
                  </a:lnTo>
                  <a:lnTo>
                    <a:pt x="5" y="88"/>
                  </a:lnTo>
                  <a:lnTo>
                    <a:pt x="0" y="82"/>
                  </a:lnTo>
                  <a:lnTo>
                    <a:pt x="3" y="80"/>
                  </a:lnTo>
                  <a:lnTo>
                    <a:pt x="7" y="74"/>
                  </a:lnTo>
                  <a:lnTo>
                    <a:pt x="12" y="65"/>
                  </a:lnTo>
                  <a:lnTo>
                    <a:pt x="19" y="53"/>
                  </a:lnTo>
                  <a:lnTo>
                    <a:pt x="25" y="41"/>
                  </a:lnTo>
                  <a:lnTo>
                    <a:pt x="29" y="28"/>
                  </a:lnTo>
                  <a:lnTo>
                    <a:pt x="31" y="16"/>
                  </a:lnTo>
                  <a:lnTo>
                    <a:pt x="64" y="13"/>
                  </a:lnTo>
                  <a:close/>
                  <a:moveTo>
                    <a:pt x="76" y="0"/>
                  </a:moveTo>
                  <a:lnTo>
                    <a:pt x="97" y="21"/>
                  </a:lnTo>
                  <a:lnTo>
                    <a:pt x="92" y="28"/>
                  </a:lnTo>
                  <a:lnTo>
                    <a:pt x="71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" name="Freeform 134">
              <a:extLst>
                <a:ext uri="{FF2B5EF4-FFF2-40B4-BE49-F238E27FC236}">
                  <a16:creationId xmlns:a16="http://schemas.microsoft.com/office/drawing/2014/main" id="{4F047D7B-29E1-47E2-980C-AEDA91D1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885" y="5010285"/>
              <a:ext cx="192223" cy="183281"/>
            </a:xfrm>
            <a:custGeom>
              <a:avLst/>
              <a:gdLst>
                <a:gd name="T0" fmla="*/ 64 w 129"/>
                <a:gd name="T1" fmla="*/ 0 h 123"/>
                <a:gd name="T2" fmla="*/ 77 w 129"/>
                <a:gd name="T3" fmla="*/ 1 h 123"/>
                <a:gd name="T4" fmla="*/ 85 w 129"/>
                <a:gd name="T5" fmla="*/ 6 h 123"/>
                <a:gd name="T6" fmla="*/ 89 w 129"/>
                <a:gd name="T7" fmla="*/ 13 h 123"/>
                <a:gd name="T8" fmla="*/ 92 w 129"/>
                <a:gd name="T9" fmla="*/ 21 h 123"/>
                <a:gd name="T10" fmla="*/ 92 w 129"/>
                <a:gd name="T11" fmla="*/ 28 h 123"/>
                <a:gd name="T12" fmla="*/ 92 w 129"/>
                <a:gd name="T13" fmla="*/ 34 h 123"/>
                <a:gd name="T14" fmla="*/ 92 w 129"/>
                <a:gd name="T15" fmla="*/ 38 h 123"/>
                <a:gd name="T16" fmla="*/ 93 w 129"/>
                <a:gd name="T17" fmla="*/ 41 h 123"/>
                <a:gd name="T18" fmla="*/ 94 w 129"/>
                <a:gd name="T19" fmla="*/ 44 h 123"/>
                <a:gd name="T20" fmla="*/ 94 w 129"/>
                <a:gd name="T21" fmla="*/ 46 h 123"/>
                <a:gd name="T22" fmla="*/ 93 w 129"/>
                <a:gd name="T23" fmla="*/ 50 h 123"/>
                <a:gd name="T24" fmla="*/ 92 w 129"/>
                <a:gd name="T25" fmla="*/ 53 h 123"/>
                <a:gd name="T26" fmla="*/ 90 w 129"/>
                <a:gd name="T27" fmla="*/ 56 h 123"/>
                <a:gd name="T28" fmla="*/ 88 w 129"/>
                <a:gd name="T29" fmla="*/ 56 h 123"/>
                <a:gd name="T30" fmla="*/ 85 w 129"/>
                <a:gd name="T31" fmla="*/ 65 h 123"/>
                <a:gd name="T32" fmla="*/ 81 w 129"/>
                <a:gd name="T33" fmla="*/ 71 h 123"/>
                <a:gd name="T34" fmla="*/ 79 w 129"/>
                <a:gd name="T35" fmla="*/ 75 h 123"/>
                <a:gd name="T36" fmla="*/ 77 w 129"/>
                <a:gd name="T37" fmla="*/ 77 h 123"/>
                <a:gd name="T38" fmla="*/ 77 w 129"/>
                <a:gd name="T39" fmla="*/ 78 h 123"/>
                <a:gd name="T40" fmla="*/ 77 w 129"/>
                <a:gd name="T41" fmla="*/ 79 h 123"/>
                <a:gd name="T42" fmla="*/ 77 w 129"/>
                <a:gd name="T43" fmla="*/ 82 h 123"/>
                <a:gd name="T44" fmla="*/ 77 w 129"/>
                <a:gd name="T45" fmla="*/ 83 h 123"/>
                <a:gd name="T46" fmla="*/ 79 w 129"/>
                <a:gd name="T47" fmla="*/ 86 h 123"/>
                <a:gd name="T48" fmla="*/ 80 w 129"/>
                <a:gd name="T49" fmla="*/ 86 h 123"/>
                <a:gd name="T50" fmla="*/ 89 w 129"/>
                <a:gd name="T51" fmla="*/ 89 h 123"/>
                <a:gd name="T52" fmla="*/ 101 w 129"/>
                <a:gd name="T53" fmla="*/ 95 h 123"/>
                <a:gd name="T54" fmla="*/ 114 w 129"/>
                <a:gd name="T55" fmla="*/ 103 h 123"/>
                <a:gd name="T56" fmla="*/ 125 w 129"/>
                <a:gd name="T57" fmla="*/ 113 h 123"/>
                <a:gd name="T58" fmla="*/ 129 w 129"/>
                <a:gd name="T59" fmla="*/ 123 h 123"/>
                <a:gd name="T60" fmla="*/ 0 w 129"/>
                <a:gd name="T61" fmla="*/ 123 h 123"/>
                <a:gd name="T62" fmla="*/ 4 w 129"/>
                <a:gd name="T63" fmla="*/ 113 h 123"/>
                <a:gd name="T64" fmla="*/ 13 w 129"/>
                <a:gd name="T65" fmla="*/ 103 h 123"/>
                <a:gd name="T66" fmla="*/ 27 w 129"/>
                <a:gd name="T67" fmla="*/ 95 h 123"/>
                <a:gd name="T68" fmla="*/ 39 w 129"/>
                <a:gd name="T69" fmla="*/ 89 h 123"/>
                <a:gd name="T70" fmla="*/ 48 w 129"/>
                <a:gd name="T71" fmla="*/ 86 h 123"/>
                <a:gd name="T72" fmla="*/ 49 w 129"/>
                <a:gd name="T73" fmla="*/ 86 h 123"/>
                <a:gd name="T74" fmla="*/ 51 w 129"/>
                <a:gd name="T75" fmla="*/ 83 h 123"/>
                <a:gd name="T76" fmla="*/ 51 w 129"/>
                <a:gd name="T77" fmla="*/ 82 h 123"/>
                <a:gd name="T78" fmla="*/ 52 w 129"/>
                <a:gd name="T79" fmla="*/ 79 h 123"/>
                <a:gd name="T80" fmla="*/ 52 w 129"/>
                <a:gd name="T81" fmla="*/ 78 h 123"/>
                <a:gd name="T82" fmla="*/ 52 w 129"/>
                <a:gd name="T83" fmla="*/ 77 h 123"/>
                <a:gd name="T84" fmla="*/ 49 w 129"/>
                <a:gd name="T85" fmla="*/ 75 h 123"/>
                <a:gd name="T86" fmla="*/ 47 w 129"/>
                <a:gd name="T87" fmla="*/ 71 h 123"/>
                <a:gd name="T88" fmla="*/ 43 w 129"/>
                <a:gd name="T89" fmla="*/ 65 h 123"/>
                <a:gd name="T90" fmla="*/ 40 w 129"/>
                <a:gd name="T91" fmla="*/ 56 h 123"/>
                <a:gd name="T92" fmla="*/ 37 w 129"/>
                <a:gd name="T93" fmla="*/ 56 h 123"/>
                <a:gd name="T94" fmla="*/ 36 w 129"/>
                <a:gd name="T95" fmla="*/ 53 h 123"/>
                <a:gd name="T96" fmla="*/ 35 w 129"/>
                <a:gd name="T97" fmla="*/ 50 h 123"/>
                <a:gd name="T98" fmla="*/ 33 w 129"/>
                <a:gd name="T99" fmla="*/ 46 h 123"/>
                <a:gd name="T100" fmla="*/ 33 w 129"/>
                <a:gd name="T101" fmla="*/ 44 h 123"/>
                <a:gd name="T102" fmla="*/ 35 w 129"/>
                <a:gd name="T103" fmla="*/ 41 h 123"/>
                <a:gd name="T104" fmla="*/ 36 w 129"/>
                <a:gd name="T105" fmla="*/ 38 h 123"/>
                <a:gd name="T106" fmla="*/ 36 w 129"/>
                <a:gd name="T107" fmla="*/ 34 h 123"/>
                <a:gd name="T108" fmla="*/ 36 w 129"/>
                <a:gd name="T109" fmla="*/ 28 h 123"/>
                <a:gd name="T110" fmla="*/ 36 w 129"/>
                <a:gd name="T111" fmla="*/ 21 h 123"/>
                <a:gd name="T112" fmla="*/ 39 w 129"/>
                <a:gd name="T113" fmla="*/ 13 h 123"/>
                <a:gd name="T114" fmla="*/ 44 w 129"/>
                <a:gd name="T115" fmla="*/ 6 h 123"/>
                <a:gd name="T116" fmla="*/ 52 w 129"/>
                <a:gd name="T117" fmla="*/ 1 h 123"/>
                <a:gd name="T118" fmla="*/ 64 w 129"/>
                <a:gd name="T11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3">
                  <a:moveTo>
                    <a:pt x="64" y="0"/>
                  </a:moveTo>
                  <a:lnTo>
                    <a:pt x="77" y="1"/>
                  </a:lnTo>
                  <a:lnTo>
                    <a:pt x="85" y="6"/>
                  </a:lnTo>
                  <a:lnTo>
                    <a:pt x="89" y="13"/>
                  </a:lnTo>
                  <a:lnTo>
                    <a:pt x="92" y="21"/>
                  </a:lnTo>
                  <a:lnTo>
                    <a:pt x="92" y="28"/>
                  </a:lnTo>
                  <a:lnTo>
                    <a:pt x="92" y="34"/>
                  </a:lnTo>
                  <a:lnTo>
                    <a:pt x="92" y="38"/>
                  </a:lnTo>
                  <a:lnTo>
                    <a:pt x="93" y="41"/>
                  </a:lnTo>
                  <a:lnTo>
                    <a:pt x="94" y="44"/>
                  </a:lnTo>
                  <a:lnTo>
                    <a:pt x="94" y="46"/>
                  </a:lnTo>
                  <a:lnTo>
                    <a:pt x="93" y="50"/>
                  </a:lnTo>
                  <a:lnTo>
                    <a:pt x="92" y="53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5" y="65"/>
                  </a:lnTo>
                  <a:lnTo>
                    <a:pt x="81" y="71"/>
                  </a:lnTo>
                  <a:lnTo>
                    <a:pt x="79" y="75"/>
                  </a:lnTo>
                  <a:lnTo>
                    <a:pt x="77" y="77"/>
                  </a:lnTo>
                  <a:lnTo>
                    <a:pt x="77" y="78"/>
                  </a:lnTo>
                  <a:lnTo>
                    <a:pt x="77" y="79"/>
                  </a:lnTo>
                  <a:lnTo>
                    <a:pt x="77" y="82"/>
                  </a:lnTo>
                  <a:lnTo>
                    <a:pt x="77" y="83"/>
                  </a:lnTo>
                  <a:lnTo>
                    <a:pt x="79" y="86"/>
                  </a:lnTo>
                  <a:lnTo>
                    <a:pt x="80" y="86"/>
                  </a:lnTo>
                  <a:lnTo>
                    <a:pt x="89" y="89"/>
                  </a:lnTo>
                  <a:lnTo>
                    <a:pt x="101" y="95"/>
                  </a:lnTo>
                  <a:lnTo>
                    <a:pt x="114" y="103"/>
                  </a:lnTo>
                  <a:lnTo>
                    <a:pt x="125" y="113"/>
                  </a:lnTo>
                  <a:lnTo>
                    <a:pt x="129" y="123"/>
                  </a:lnTo>
                  <a:lnTo>
                    <a:pt x="0" y="123"/>
                  </a:lnTo>
                  <a:lnTo>
                    <a:pt x="4" y="113"/>
                  </a:lnTo>
                  <a:lnTo>
                    <a:pt x="13" y="103"/>
                  </a:lnTo>
                  <a:lnTo>
                    <a:pt x="27" y="95"/>
                  </a:lnTo>
                  <a:lnTo>
                    <a:pt x="39" y="89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3"/>
                  </a:lnTo>
                  <a:lnTo>
                    <a:pt x="51" y="82"/>
                  </a:lnTo>
                  <a:lnTo>
                    <a:pt x="52" y="79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49" y="75"/>
                  </a:lnTo>
                  <a:lnTo>
                    <a:pt x="47" y="71"/>
                  </a:lnTo>
                  <a:lnTo>
                    <a:pt x="43" y="65"/>
                  </a:lnTo>
                  <a:lnTo>
                    <a:pt x="40" y="56"/>
                  </a:lnTo>
                  <a:lnTo>
                    <a:pt x="37" y="56"/>
                  </a:lnTo>
                  <a:lnTo>
                    <a:pt x="36" y="53"/>
                  </a:lnTo>
                  <a:lnTo>
                    <a:pt x="35" y="50"/>
                  </a:lnTo>
                  <a:lnTo>
                    <a:pt x="33" y="46"/>
                  </a:lnTo>
                  <a:lnTo>
                    <a:pt x="33" y="44"/>
                  </a:lnTo>
                  <a:lnTo>
                    <a:pt x="35" y="41"/>
                  </a:lnTo>
                  <a:lnTo>
                    <a:pt x="36" y="38"/>
                  </a:lnTo>
                  <a:lnTo>
                    <a:pt x="36" y="34"/>
                  </a:lnTo>
                  <a:lnTo>
                    <a:pt x="36" y="28"/>
                  </a:lnTo>
                  <a:lnTo>
                    <a:pt x="36" y="21"/>
                  </a:lnTo>
                  <a:lnTo>
                    <a:pt x="39" y="13"/>
                  </a:lnTo>
                  <a:lnTo>
                    <a:pt x="44" y="6"/>
                  </a:lnTo>
                  <a:lnTo>
                    <a:pt x="52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" name="Freeform 135">
              <a:extLst>
                <a:ext uri="{FF2B5EF4-FFF2-40B4-BE49-F238E27FC236}">
                  <a16:creationId xmlns:a16="http://schemas.microsoft.com/office/drawing/2014/main" id="{826C7815-380F-4B30-A33D-080D163F0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4257" y="5329165"/>
              <a:ext cx="180302" cy="180302"/>
            </a:xfrm>
            <a:custGeom>
              <a:avLst/>
              <a:gdLst>
                <a:gd name="T0" fmla="*/ 86 w 121"/>
                <a:gd name="T1" fmla="*/ 102 h 121"/>
                <a:gd name="T2" fmla="*/ 97 w 121"/>
                <a:gd name="T3" fmla="*/ 97 h 121"/>
                <a:gd name="T4" fmla="*/ 92 w 121"/>
                <a:gd name="T5" fmla="*/ 89 h 121"/>
                <a:gd name="T6" fmla="*/ 69 w 121"/>
                <a:gd name="T7" fmla="*/ 109 h 121"/>
                <a:gd name="T8" fmla="*/ 81 w 121"/>
                <a:gd name="T9" fmla="*/ 94 h 121"/>
                <a:gd name="T10" fmla="*/ 36 w 121"/>
                <a:gd name="T11" fmla="*/ 89 h 121"/>
                <a:gd name="T12" fmla="*/ 45 w 121"/>
                <a:gd name="T13" fmla="*/ 105 h 121"/>
                <a:gd name="T14" fmla="*/ 56 w 121"/>
                <a:gd name="T15" fmla="*/ 89 h 121"/>
                <a:gd name="T16" fmla="*/ 19 w 121"/>
                <a:gd name="T17" fmla="*/ 93 h 121"/>
                <a:gd name="T18" fmla="*/ 37 w 121"/>
                <a:gd name="T19" fmla="*/ 108 h 121"/>
                <a:gd name="T20" fmla="*/ 28 w 121"/>
                <a:gd name="T21" fmla="*/ 89 h 121"/>
                <a:gd name="T22" fmla="*/ 96 w 121"/>
                <a:gd name="T23" fmla="*/ 73 h 121"/>
                <a:gd name="T24" fmla="*/ 110 w 121"/>
                <a:gd name="T25" fmla="*/ 73 h 121"/>
                <a:gd name="T26" fmla="*/ 64 w 121"/>
                <a:gd name="T27" fmla="*/ 65 h 121"/>
                <a:gd name="T28" fmla="*/ 88 w 121"/>
                <a:gd name="T29" fmla="*/ 73 h 121"/>
                <a:gd name="T30" fmla="*/ 32 w 121"/>
                <a:gd name="T31" fmla="*/ 65 h 121"/>
                <a:gd name="T32" fmla="*/ 56 w 121"/>
                <a:gd name="T33" fmla="*/ 81 h 121"/>
                <a:gd name="T34" fmla="*/ 8 w 121"/>
                <a:gd name="T35" fmla="*/ 65 h 121"/>
                <a:gd name="T36" fmla="*/ 25 w 121"/>
                <a:gd name="T37" fmla="*/ 81 h 121"/>
                <a:gd name="T38" fmla="*/ 8 w 121"/>
                <a:gd name="T39" fmla="*/ 65 h 121"/>
                <a:gd name="T40" fmla="*/ 96 w 121"/>
                <a:gd name="T41" fmla="*/ 56 h 121"/>
                <a:gd name="T42" fmla="*/ 108 w 121"/>
                <a:gd name="T43" fmla="*/ 40 h 121"/>
                <a:gd name="T44" fmla="*/ 64 w 121"/>
                <a:gd name="T45" fmla="*/ 56 h 121"/>
                <a:gd name="T46" fmla="*/ 86 w 121"/>
                <a:gd name="T47" fmla="*/ 40 h 121"/>
                <a:gd name="T48" fmla="*/ 32 w 121"/>
                <a:gd name="T49" fmla="*/ 48 h 121"/>
                <a:gd name="T50" fmla="*/ 56 w 121"/>
                <a:gd name="T51" fmla="*/ 40 h 121"/>
                <a:gd name="T52" fmla="*/ 9 w 121"/>
                <a:gd name="T53" fmla="*/ 48 h 121"/>
                <a:gd name="T54" fmla="*/ 24 w 121"/>
                <a:gd name="T55" fmla="*/ 48 h 121"/>
                <a:gd name="T56" fmla="*/ 82 w 121"/>
                <a:gd name="T57" fmla="*/ 13 h 121"/>
                <a:gd name="T58" fmla="*/ 92 w 121"/>
                <a:gd name="T59" fmla="*/ 32 h 121"/>
                <a:gd name="T60" fmla="*/ 97 w 121"/>
                <a:gd name="T61" fmla="*/ 24 h 121"/>
                <a:gd name="T62" fmla="*/ 37 w 121"/>
                <a:gd name="T63" fmla="*/ 13 h 121"/>
                <a:gd name="T64" fmla="*/ 19 w 121"/>
                <a:gd name="T65" fmla="*/ 28 h 121"/>
                <a:gd name="T66" fmla="*/ 31 w 121"/>
                <a:gd name="T67" fmla="*/ 25 h 121"/>
                <a:gd name="T68" fmla="*/ 64 w 121"/>
                <a:gd name="T69" fmla="*/ 9 h 121"/>
                <a:gd name="T70" fmla="*/ 81 w 121"/>
                <a:gd name="T71" fmla="*/ 27 h 121"/>
                <a:gd name="T72" fmla="*/ 69 w 121"/>
                <a:gd name="T73" fmla="*/ 12 h 121"/>
                <a:gd name="T74" fmla="*/ 50 w 121"/>
                <a:gd name="T75" fmla="*/ 12 h 121"/>
                <a:gd name="T76" fmla="*/ 38 w 121"/>
                <a:gd name="T77" fmla="*/ 27 h 121"/>
                <a:gd name="T78" fmla="*/ 56 w 121"/>
                <a:gd name="T79" fmla="*/ 9 h 121"/>
                <a:gd name="T80" fmla="*/ 96 w 121"/>
                <a:gd name="T81" fmla="*/ 12 h 121"/>
                <a:gd name="T82" fmla="*/ 121 w 121"/>
                <a:gd name="T83" fmla="*/ 61 h 121"/>
                <a:gd name="T84" fmla="*/ 96 w 121"/>
                <a:gd name="T85" fmla="*/ 109 h 121"/>
                <a:gd name="T86" fmla="*/ 41 w 121"/>
                <a:gd name="T87" fmla="*/ 118 h 121"/>
                <a:gd name="T88" fmla="*/ 3 w 121"/>
                <a:gd name="T89" fmla="*/ 80 h 121"/>
                <a:gd name="T90" fmla="*/ 11 w 121"/>
                <a:gd name="T91" fmla="*/ 25 h 121"/>
                <a:gd name="T92" fmla="*/ 60 w 121"/>
                <a:gd name="T9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121">
                  <a:moveTo>
                    <a:pt x="92" y="89"/>
                  </a:moveTo>
                  <a:lnTo>
                    <a:pt x="89" y="96"/>
                  </a:lnTo>
                  <a:lnTo>
                    <a:pt x="86" y="102"/>
                  </a:lnTo>
                  <a:lnTo>
                    <a:pt x="82" y="108"/>
                  </a:lnTo>
                  <a:lnTo>
                    <a:pt x="90" y="104"/>
                  </a:lnTo>
                  <a:lnTo>
                    <a:pt x="97" y="97"/>
                  </a:lnTo>
                  <a:lnTo>
                    <a:pt x="101" y="93"/>
                  </a:lnTo>
                  <a:lnTo>
                    <a:pt x="104" y="89"/>
                  </a:lnTo>
                  <a:lnTo>
                    <a:pt x="92" y="89"/>
                  </a:lnTo>
                  <a:close/>
                  <a:moveTo>
                    <a:pt x="64" y="89"/>
                  </a:moveTo>
                  <a:lnTo>
                    <a:pt x="64" y="113"/>
                  </a:lnTo>
                  <a:lnTo>
                    <a:pt x="69" y="109"/>
                  </a:lnTo>
                  <a:lnTo>
                    <a:pt x="74" y="105"/>
                  </a:lnTo>
                  <a:lnTo>
                    <a:pt x="78" y="100"/>
                  </a:lnTo>
                  <a:lnTo>
                    <a:pt x="81" y="94"/>
                  </a:lnTo>
                  <a:lnTo>
                    <a:pt x="84" y="89"/>
                  </a:lnTo>
                  <a:lnTo>
                    <a:pt x="64" y="89"/>
                  </a:lnTo>
                  <a:close/>
                  <a:moveTo>
                    <a:pt x="36" y="89"/>
                  </a:moveTo>
                  <a:lnTo>
                    <a:pt x="38" y="94"/>
                  </a:lnTo>
                  <a:lnTo>
                    <a:pt x="41" y="100"/>
                  </a:lnTo>
                  <a:lnTo>
                    <a:pt x="45" y="105"/>
                  </a:lnTo>
                  <a:lnTo>
                    <a:pt x="50" y="109"/>
                  </a:lnTo>
                  <a:lnTo>
                    <a:pt x="56" y="113"/>
                  </a:lnTo>
                  <a:lnTo>
                    <a:pt x="56" y="89"/>
                  </a:lnTo>
                  <a:lnTo>
                    <a:pt x="36" y="89"/>
                  </a:lnTo>
                  <a:close/>
                  <a:moveTo>
                    <a:pt x="16" y="89"/>
                  </a:moveTo>
                  <a:lnTo>
                    <a:pt x="19" y="93"/>
                  </a:lnTo>
                  <a:lnTo>
                    <a:pt x="23" y="97"/>
                  </a:lnTo>
                  <a:lnTo>
                    <a:pt x="29" y="104"/>
                  </a:lnTo>
                  <a:lnTo>
                    <a:pt x="37" y="108"/>
                  </a:lnTo>
                  <a:lnTo>
                    <a:pt x="33" y="102"/>
                  </a:lnTo>
                  <a:lnTo>
                    <a:pt x="31" y="96"/>
                  </a:lnTo>
                  <a:lnTo>
                    <a:pt x="28" y="89"/>
                  </a:lnTo>
                  <a:lnTo>
                    <a:pt x="16" y="89"/>
                  </a:lnTo>
                  <a:close/>
                  <a:moveTo>
                    <a:pt x="96" y="65"/>
                  </a:moveTo>
                  <a:lnTo>
                    <a:pt x="96" y="73"/>
                  </a:lnTo>
                  <a:lnTo>
                    <a:pt x="94" y="81"/>
                  </a:lnTo>
                  <a:lnTo>
                    <a:pt x="108" y="81"/>
                  </a:lnTo>
                  <a:lnTo>
                    <a:pt x="110" y="73"/>
                  </a:lnTo>
                  <a:lnTo>
                    <a:pt x="112" y="65"/>
                  </a:lnTo>
                  <a:lnTo>
                    <a:pt x="96" y="65"/>
                  </a:lnTo>
                  <a:close/>
                  <a:moveTo>
                    <a:pt x="64" y="65"/>
                  </a:moveTo>
                  <a:lnTo>
                    <a:pt x="64" y="81"/>
                  </a:lnTo>
                  <a:lnTo>
                    <a:pt x="86" y="81"/>
                  </a:lnTo>
                  <a:lnTo>
                    <a:pt x="88" y="73"/>
                  </a:lnTo>
                  <a:lnTo>
                    <a:pt x="88" y="65"/>
                  </a:lnTo>
                  <a:lnTo>
                    <a:pt x="64" y="65"/>
                  </a:lnTo>
                  <a:close/>
                  <a:moveTo>
                    <a:pt x="32" y="65"/>
                  </a:moveTo>
                  <a:lnTo>
                    <a:pt x="32" y="73"/>
                  </a:lnTo>
                  <a:lnTo>
                    <a:pt x="34" y="81"/>
                  </a:lnTo>
                  <a:lnTo>
                    <a:pt x="56" y="81"/>
                  </a:lnTo>
                  <a:lnTo>
                    <a:pt x="56" y="65"/>
                  </a:lnTo>
                  <a:lnTo>
                    <a:pt x="32" y="65"/>
                  </a:lnTo>
                  <a:close/>
                  <a:moveTo>
                    <a:pt x="8" y="65"/>
                  </a:moveTo>
                  <a:lnTo>
                    <a:pt x="9" y="73"/>
                  </a:lnTo>
                  <a:lnTo>
                    <a:pt x="12" y="81"/>
                  </a:lnTo>
                  <a:lnTo>
                    <a:pt x="25" y="81"/>
                  </a:lnTo>
                  <a:lnTo>
                    <a:pt x="24" y="73"/>
                  </a:lnTo>
                  <a:lnTo>
                    <a:pt x="24" y="65"/>
                  </a:lnTo>
                  <a:lnTo>
                    <a:pt x="8" y="65"/>
                  </a:lnTo>
                  <a:close/>
                  <a:moveTo>
                    <a:pt x="94" y="40"/>
                  </a:moveTo>
                  <a:lnTo>
                    <a:pt x="96" y="48"/>
                  </a:lnTo>
                  <a:lnTo>
                    <a:pt x="96" y="56"/>
                  </a:lnTo>
                  <a:lnTo>
                    <a:pt x="112" y="56"/>
                  </a:lnTo>
                  <a:lnTo>
                    <a:pt x="110" y="48"/>
                  </a:lnTo>
                  <a:lnTo>
                    <a:pt x="108" y="40"/>
                  </a:lnTo>
                  <a:lnTo>
                    <a:pt x="94" y="40"/>
                  </a:lnTo>
                  <a:close/>
                  <a:moveTo>
                    <a:pt x="64" y="40"/>
                  </a:moveTo>
                  <a:lnTo>
                    <a:pt x="64" y="56"/>
                  </a:lnTo>
                  <a:lnTo>
                    <a:pt x="88" y="56"/>
                  </a:lnTo>
                  <a:lnTo>
                    <a:pt x="88" y="48"/>
                  </a:lnTo>
                  <a:lnTo>
                    <a:pt x="86" y="40"/>
                  </a:lnTo>
                  <a:lnTo>
                    <a:pt x="64" y="40"/>
                  </a:lnTo>
                  <a:close/>
                  <a:moveTo>
                    <a:pt x="34" y="40"/>
                  </a:moveTo>
                  <a:lnTo>
                    <a:pt x="32" y="48"/>
                  </a:lnTo>
                  <a:lnTo>
                    <a:pt x="32" y="56"/>
                  </a:lnTo>
                  <a:lnTo>
                    <a:pt x="56" y="56"/>
                  </a:lnTo>
                  <a:lnTo>
                    <a:pt x="56" y="40"/>
                  </a:lnTo>
                  <a:lnTo>
                    <a:pt x="34" y="40"/>
                  </a:lnTo>
                  <a:close/>
                  <a:moveTo>
                    <a:pt x="12" y="40"/>
                  </a:moveTo>
                  <a:lnTo>
                    <a:pt x="9" y="48"/>
                  </a:lnTo>
                  <a:lnTo>
                    <a:pt x="8" y="56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25" y="40"/>
                  </a:lnTo>
                  <a:lnTo>
                    <a:pt x="12" y="40"/>
                  </a:lnTo>
                  <a:close/>
                  <a:moveTo>
                    <a:pt x="82" y="13"/>
                  </a:moveTo>
                  <a:lnTo>
                    <a:pt x="86" y="19"/>
                  </a:lnTo>
                  <a:lnTo>
                    <a:pt x="89" y="25"/>
                  </a:lnTo>
                  <a:lnTo>
                    <a:pt x="92" y="32"/>
                  </a:lnTo>
                  <a:lnTo>
                    <a:pt x="104" y="32"/>
                  </a:lnTo>
                  <a:lnTo>
                    <a:pt x="101" y="28"/>
                  </a:lnTo>
                  <a:lnTo>
                    <a:pt x="97" y="24"/>
                  </a:lnTo>
                  <a:lnTo>
                    <a:pt x="90" y="17"/>
                  </a:lnTo>
                  <a:lnTo>
                    <a:pt x="82" y="13"/>
                  </a:lnTo>
                  <a:close/>
                  <a:moveTo>
                    <a:pt x="37" y="13"/>
                  </a:moveTo>
                  <a:lnTo>
                    <a:pt x="29" y="17"/>
                  </a:lnTo>
                  <a:lnTo>
                    <a:pt x="23" y="24"/>
                  </a:lnTo>
                  <a:lnTo>
                    <a:pt x="19" y="28"/>
                  </a:lnTo>
                  <a:lnTo>
                    <a:pt x="16" y="32"/>
                  </a:lnTo>
                  <a:lnTo>
                    <a:pt x="28" y="32"/>
                  </a:lnTo>
                  <a:lnTo>
                    <a:pt x="31" y="25"/>
                  </a:lnTo>
                  <a:lnTo>
                    <a:pt x="33" y="19"/>
                  </a:lnTo>
                  <a:lnTo>
                    <a:pt x="37" y="13"/>
                  </a:lnTo>
                  <a:close/>
                  <a:moveTo>
                    <a:pt x="64" y="9"/>
                  </a:moveTo>
                  <a:lnTo>
                    <a:pt x="64" y="32"/>
                  </a:lnTo>
                  <a:lnTo>
                    <a:pt x="84" y="32"/>
                  </a:lnTo>
                  <a:lnTo>
                    <a:pt x="81" y="27"/>
                  </a:lnTo>
                  <a:lnTo>
                    <a:pt x="78" y="21"/>
                  </a:lnTo>
                  <a:lnTo>
                    <a:pt x="74" y="16"/>
                  </a:lnTo>
                  <a:lnTo>
                    <a:pt x="69" y="12"/>
                  </a:lnTo>
                  <a:lnTo>
                    <a:pt x="64" y="9"/>
                  </a:lnTo>
                  <a:close/>
                  <a:moveTo>
                    <a:pt x="56" y="9"/>
                  </a:moveTo>
                  <a:lnTo>
                    <a:pt x="50" y="12"/>
                  </a:lnTo>
                  <a:lnTo>
                    <a:pt x="45" y="16"/>
                  </a:lnTo>
                  <a:lnTo>
                    <a:pt x="41" y="21"/>
                  </a:lnTo>
                  <a:lnTo>
                    <a:pt x="38" y="27"/>
                  </a:lnTo>
                  <a:lnTo>
                    <a:pt x="36" y="32"/>
                  </a:lnTo>
                  <a:lnTo>
                    <a:pt x="56" y="32"/>
                  </a:lnTo>
                  <a:lnTo>
                    <a:pt x="56" y="9"/>
                  </a:lnTo>
                  <a:close/>
                  <a:moveTo>
                    <a:pt x="60" y="0"/>
                  </a:moveTo>
                  <a:lnTo>
                    <a:pt x="78" y="3"/>
                  </a:lnTo>
                  <a:lnTo>
                    <a:pt x="96" y="12"/>
                  </a:lnTo>
                  <a:lnTo>
                    <a:pt x="109" y="25"/>
                  </a:lnTo>
                  <a:lnTo>
                    <a:pt x="117" y="41"/>
                  </a:lnTo>
                  <a:lnTo>
                    <a:pt x="121" y="61"/>
                  </a:lnTo>
                  <a:lnTo>
                    <a:pt x="117" y="80"/>
                  </a:lnTo>
                  <a:lnTo>
                    <a:pt x="109" y="96"/>
                  </a:lnTo>
                  <a:lnTo>
                    <a:pt x="96" y="109"/>
                  </a:lnTo>
                  <a:lnTo>
                    <a:pt x="78" y="118"/>
                  </a:lnTo>
                  <a:lnTo>
                    <a:pt x="60" y="121"/>
                  </a:lnTo>
                  <a:lnTo>
                    <a:pt x="41" y="118"/>
                  </a:lnTo>
                  <a:lnTo>
                    <a:pt x="24" y="109"/>
                  </a:lnTo>
                  <a:lnTo>
                    <a:pt x="11" y="96"/>
                  </a:lnTo>
                  <a:lnTo>
                    <a:pt x="3" y="80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1" name="Freeform 136">
              <a:extLst>
                <a:ext uri="{FF2B5EF4-FFF2-40B4-BE49-F238E27FC236}">
                  <a16:creationId xmlns:a16="http://schemas.microsoft.com/office/drawing/2014/main" id="{A8764860-BEFA-45B2-94C5-780C984D0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202" y="4201162"/>
              <a:ext cx="149009" cy="157950"/>
            </a:xfrm>
            <a:custGeom>
              <a:avLst/>
              <a:gdLst>
                <a:gd name="T0" fmla="*/ 27 w 100"/>
                <a:gd name="T1" fmla="*/ 73 h 106"/>
                <a:gd name="T2" fmla="*/ 73 w 100"/>
                <a:gd name="T3" fmla="*/ 73 h 106"/>
                <a:gd name="T4" fmla="*/ 73 w 100"/>
                <a:gd name="T5" fmla="*/ 79 h 106"/>
                <a:gd name="T6" fmla="*/ 27 w 100"/>
                <a:gd name="T7" fmla="*/ 79 h 106"/>
                <a:gd name="T8" fmla="*/ 27 w 100"/>
                <a:gd name="T9" fmla="*/ 73 h 106"/>
                <a:gd name="T10" fmla="*/ 27 w 100"/>
                <a:gd name="T11" fmla="*/ 60 h 106"/>
                <a:gd name="T12" fmla="*/ 73 w 100"/>
                <a:gd name="T13" fmla="*/ 60 h 106"/>
                <a:gd name="T14" fmla="*/ 73 w 100"/>
                <a:gd name="T15" fmla="*/ 66 h 106"/>
                <a:gd name="T16" fmla="*/ 27 w 100"/>
                <a:gd name="T17" fmla="*/ 66 h 106"/>
                <a:gd name="T18" fmla="*/ 27 w 100"/>
                <a:gd name="T19" fmla="*/ 60 h 106"/>
                <a:gd name="T20" fmla="*/ 27 w 100"/>
                <a:gd name="T21" fmla="*/ 46 h 106"/>
                <a:gd name="T22" fmla="*/ 73 w 100"/>
                <a:gd name="T23" fmla="*/ 46 h 106"/>
                <a:gd name="T24" fmla="*/ 73 w 100"/>
                <a:gd name="T25" fmla="*/ 53 h 106"/>
                <a:gd name="T26" fmla="*/ 27 w 100"/>
                <a:gd name="T27" fmla="*/ 53 h 106"/>
                <a:gd name="T28" fmla="*/ 27 w 100"/>
                <a:gd name="T29" fmla="*/ 46 h 106"/>
                <a:gd name="T30" fmla="*/ 27 w 100"/>
                <a:gd name="T31" fmla="*/ 33 h 106"/>
                <a:gd name="T32" fmla="*/ 73 w 100"/>
                <a:gd name="T33" fmla="*/ 33 h 106"/>
                <a:gd name="T34" fmla="*/ 73 w 100"/>
                <a:gd name="T35" fmla="*/ 40 h 106"/>
                <a:gd name="T36" fmla="*/ 27 w 100"/>
                <a:gd name="T37" fmla="*/ 40 h 106"/>
                <a:gd name="T38" fmla="*/ 27 w 100"/>
                <a:gd name="T39" fmla="*/ 33 h 106"/>
                <a:gd name="T40" fmla="*/ 13 w 100"/>
                <a:gd name="T41" fmla="*/ 13 h 106"/>
                <a:gd name="T42" fmla="*/ 13 w 100"/>
                <a:gd name="T43" fmla="*/ 93 h 106"/>
                <a:gd name="T44" fmla="*/ 87 w 100"/>
                <a:gd name="T45" fmla="*/ 93 h 106"/>
                <a:gd name="T46" fmla="*/ 87 w 100"/>
                <a:gd name="T47" fmla="*/ 13 h 106"/>
                <a:gd name="T48" fmla="*/ 13 w 100"/>
                <a:gd name="T49" fmla="*/ 13 h 106"/>
                <a:gd name="T50" fmla="*/ 9 w 100"/>
                <a:gd name="T51" fmla="*/ 0 h 106"/>
                <a:gd name="T52" fmla="*/ 91 w 100"/>
                <a:gd name="T53" fmla="*/ 0 h 106"/>
                <a:gd name="T54" fmla="*/ 95 w 100"/>
                <a:gd name="T55" fmla="*/ 0 h 106"/>
                <a:gd name="T56" fmla="*/ 97 w 100"/>
                <a:gd name="T57" fmla="*/ 2 h 106"/>
                <a:gd name="T58" fmla="*/ 100 w 100"/>
                <a:gd name="T59" fmla="*/ 5 h 106"/>
                <a:gd name="T60" fmla="*/ 100 w 100"/>
                <a:gd name="T61" fmla="*/ 9 h 106"/>
                <a:gd name="T62" fmla="*/ 100 w 100"/>
                <a:gd name="T63" fmla="*/ 97 h 106"/>
                <a:gd name="T64" fmla="*/ 100 w 100"/>
                <a:gd name="T65" fmla="*/ 101 h 106"/>
                <a:gd name="T66" fmla="*/ 97 w 100"/>
                <a:gd name="T67" fmla="*/ 103 h 106"/>
                <a:gd name="T68" fmla="*/ 95 w 100"/>
                <a:gd name="T69" fmla="*/ 106 h 106"/>
                <a:gd name="T70" fmla="*/ 91 w 100"/>
                <a:gd name="T71" fmla="*/ 106 h 106"/>
                <a:gd name="T72" fmla="*/ 9 w 100"/>
                <a:gd name="T73" fmla="*/ 106 h 106"/>
                <a:gd name="T74" fmla="*/ 5 w 100"/>
                <a:gd name="T75" fmla="*/ 106 h 106"/>
                <a:gd name="T76" fmla="*/ 3 w 100"/>
                <a:gd name="T77" fmla="*/ 103 h 106"/>
                <a:gd name="T78" fmla="*/ 0 w 100"/>
                <a:gd name="T79" fmla="*/ 101 h 106"/>
                <a:gd name="T80" fmla="*/ 0 w 100"/>
                <a:gd name="T81" fmla="*/ 97 h 106"/>
                <a:gd name="T82" fmla="*/ 0 w 100"/>
                <a:gd name="T83" fmla="*/ 9 h 106"/>
                <a:gd name="T84" fmla="*/ 0 w 100"/>
                <a:gd name="T85" fmla="*/ 5 h 106"/>
                <a:gd name="T86" fmla="*/ 3 w 100"/>
                <a:gd name="T87" fmla="*/ 2 h 106"/>
                <a:gd name="T88" fmla="*/ 5 w 100"/>
                <a:gd name="T89" fmla="*/ 0 h 106"/>
                <a:gd name="T90" fmla="*/ 9 w 100"/>
                <a:gd name="T9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106">
                  <a:moveTo>
                    <a:pt x="27" y="73"/>
                  </a:moveTo>
                  <a:lnTo>
                    <a:pt x="73" y="73"/>
                  </a:lnTo>
                  <a:lnTo>
                    <a:pt x="73" y="79"/>
                  </a:lnTo>
                  <a:lnTo>
                    <a:pt x="27" y="79"/>
                  </a:lnTo>
                  <a:lnTo>
                    <a:pt x="27" y="73"/>
                  </a:lnTo>
                  <a:close/>
                  <a:moveTo>
                    <a:pt x="27" y="60"/>
                  </a:moveTo>
                  <a:lnTo>
                    <a:pt x="73" y="60"/>
                  </a:lnTo>
                  <a:lnTo>
                    <a:pt x="73" y="66"/>
                  </a:lnTo>
                  <a:lnTo>
                    <a:pt x="27" y="66"/>
                  </a:lnTo>
                  <a:lnTo>
                    <a:pt x="27" y="60"/>
                  </a:lnTo>
                  <a:close/>
                  <a:moveTo>
                    <a:pt x="27" y="46"/>
                  </a:moveTo>
                  <a:lnTo>
                    <a:pt x="73" y="46"/>
                  </a:lnTo>
                  <a:lnTo>
                    <a:pt x="73" y="53"/>
                  </a:lnTo>
                  <a:lnTo>
                    <a:pt x="27" y="53"/>
                  </a:lnTo>
                  <a:lnTo>
                    <a:pt x="27" y="46"/>
                  </a:lnTo>
                  <a:close/>
                  <a:moveTo>
                    <a:pt x="27" y="33"/>
                  </a:moveTo>
                  <a:lnTo>
                    <a:pt x="73" y="33"/>
                  </a:lnTo>
                  <a:lnTo>
                    <a:pt x="73" y="40"/>
                  </a:lnTo>
                  <a:lnTo>
                    <a:pt x="27" y="40"/>
                  </a:lnTo>
                  <a:lnTo>
                    <a:pt x="27" y="33"/>
                  </a:lnTo>
                  <a:close/>
                  <a:moveTo>
                    <a:pt x="13" y="13"/>
                  </a:moveTo>
                  <a:lnTo>
                    <a:pt x="13" y="93"/>
                  </a:lnTo>
                  <a:lnTo>
                    <a:pt x="87" y="93"/>
                  </a:lnTo>
                  <a:lnTo>
                    <a:pt x="87" y="13"/>
                  </a:lnTo>
                  <a:lnTo>
                    <a:pt x="13" y="13"/>
                  </a:lnTo>
                  <a:close/>
                  <a:moveTo>
                    <a:pt x="9" y="0"/>
                  </a:moveTo>
                  <a:lnTo>
                    <a:pt x="91" y="0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100" y="5"/>
                  </a:lnTo>
                  <a:lnTo>
                    <a:pt x="100" y="9"/>
                  </a:lnTo>
                  <a:lnTo>
                    <a:pt x="100" y="97"/>
                  </a:lnTo>
                  <a:lnTo>
                    <a:pt x="100" y="101"/>
                  </a:lnTo>
                  <a:lnTo>
                    <a:pt x="97" y="103"/>
                  </a:lnTo>
                  <a:lnTo>
                    <a:pt x="95" y="106"/>
                  </a:lnTo>
                  <a:lnTo>
                    <a:pt x="91" y="106"/>
                  </a:lnTo>
                  <a:lnTo>
                    <a:pt x="9" y="106"/>
                  </a:lnTo>
                  <a:lnTo>
                    <a:pt x="5" y="106"/>
                  </a:lnTo>
                  <a:lnTo>
                    <a:pt x="3" y="103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2" name="Freeform 137">
              <a:extLst>
                <a:ext uri="{FF2B5EF4-FFF2-40B4-BE49-F238E27FC236}">
                  <a16:creationId xmlns:a16="http://schemas.microsoft.com/office/drawing/2014/main" id="{58232A07-DD78-4541-9D9F-EF0277C54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0329" y="3244521"/>
              <a:ext cx="146030" cy="183281"/>
            </a:xfrm>
            <a:custGeom>
              <a:avLst/>
              <a:gdLst>
                <a:gd name="T0" fmla="*/ 62 w 98"/>
                <a:gd name="T1" fmla="*/ 60 h 123"/>
                <a:gd name="T2" fmla="*/ 52 w 98"/>
                <a:gd name="T3" fmla="*/ 84 h 123"/>
                <a:gd name="T4" fmla="*/ 38 w 98"/>
                <a:gd name="T5" fmla="*/ 101 h 123"/>
                <a:gd name="T6" fmla="*/ 25 w 98"/>
                <a:gd name="T7" fmla="*/ 113 h 123"/>
                <a:gd name="T8" fmla="*/ 15 w 98"/>
                <a:gd name="T9" fmla="*/ 120 h 123"/>
                <a:gd name="T10" fmla="*/ 8 w 98"/>
                <a:gd name="T11" fmla="*/ 123 h 123"/>
                <a:gd name="T12" fmla="*/ 5 w 98"/>
                <a:gd name="T13" fmla="*/ 121 h 123"/>
                <a:gd name="T14" fmla="*/ 3 w 98"/>
                <a:gd name="T15" fmla="*/ 120 h 123"/>
                <a:gd name="T16" fmla="*/ 1 w 98"/>
                <a:gd name="T17" fmla="*/ 119 h 123"/>
                <a:gd name="T18" fmla="*/ 0 w 98"/>
                <a:gd name="T19" fmla="*/ 117 h 123"/>
                <a:gd name="T20" fmla="*/ 0 w 98"/>
                <a:gd name="T21" fmla="*/ 116 h 123"/>
                <a:gd name="T22" fmla="*/ 0 w 98"/>
                <a:gd name="T23" fmla="*/ 115 h 123"/>
                <a:gd name="T24" fmla="*/ 5 w 98"/>
                <a:gd name="T25" fmla="*/ 113 h 123"/>
                <a:gd name="T26" fmla="*/ 16 w 98"/>
                <a:gd name="T27" fmla="*/ 108 h 123"/>
                <a:gd name="T28" fmla="*/ 30 w 98"/>
                <a:gd name="T29" fmla="*/ 99 h 123"/>
                <a:gd name="T30" fmla="*/ 46 w 98"/>
                <a:gd name="T31" fmla="*/ 83 h 123"/>
                <a:gd name="T32" fmla="*/ 62 w 98"/>
                <a:gd name="T33" fmla="*/ 60 h 123"/>
                <a:gd name="T34" fmla="*/ 73 w 98"/>
                <a:gd name="T35" fmla="*/ 0 h 123"/>
                <a:gd name="T36" fmla="*/ 80 w 98"/>
                <a:gd name="T37" fmla="*/ 11 h 123"/>
                <a:gd name="T38" fmla="*/ 88 w 98"/>
                <a:gd name="T39" fmla="*/ 25 h 123"/>
                <a:gd name="T40" fmla="*/ 94 w 98"/>
                <a:gd name="T41" fmla="*/ 43 h 123"/>
                <a:gd name="T42" fmla="*/ 98 w 98"/>
                <a:gd name="T43" fmla="*/ 63 h 123"/>
                <a:gd name="T44" fmla="*/ 96 w 98"/>
                <a:gd name="T45" fmla="*/ 84 h 123"/>
                <a:gd name="T46" fmla="*/ 90 w 98"/>
                <a:gd name="T47" fmla="*/ 99 h 123"/>
                <a:gd name="T48" fmla="*/ 82 w 98"/>
                <a:gd name="T49" fmla="*/ 109 h 123"/>
                <a:gd name="T50" fmla="*/ 72 w 98"/>
                <a:gd name="T51" fmla="*/ 116 h 123"/>
                <a:gd name="T52" fmla="*/ 61 w 98"/>
                <a:gd name="T53" fmla="*/ 119 h 123"/>
                <a:gd name="T54" fmla="*/ 50 w 98"/>
                <a:gd name="T55" fmla="*/ 117 h 123"/>
                <a:gd name="T56" fmla="*/ 41 w 98"/>
                <a:gd name="T57" fmla="*/ 109 h 123"/>
                <a:gd name="T58" fmla="*/ 56 w 98"/>
                <a:gd name="T59" fmla="*/ 92 h 123"/>
                <a:gd name="T60" fmla="*/ 64 w 98"/>
                <a:gd name="T61" fmla="*/ 76 h 123"/>
                <a:gd name="T62" fmla="*/ 66 w 98"/>
                <a:gd name="T63" fmla="*/ 61 h 123"/>
                <a:gd name="T64" fmla="*/ 66 w 98"/>
                <a:gd name="T65" fmla="*/ 51 h 123"/>
                <a:gd name="T66" fmla="*/ 66 w 98"/>
                <a:gd name="T67" fmla="*/ 43 h 123"/>
                <a:gd name="T68" fmla="*/ 65 w 98"/>
                <a:gd name="T69" fmla="*/ 40 h 123"/>
                <a:gd name="T70" fmla="*/ 50 w 98"/>
                <a:gd name="T71" fmla="*/ 65 h 123"/>
                <a:gd name="T72" fmla="*/ 34 w 98"/>
                <a:gd name="T73" fmla="*/ 84 h 123"/>
                <a:gd name="T74" fmla="*/ 19 w 98"/>
                <a:gd name="T75" fmla="*/ 96 h 123"/>
                <a:gd name="T76" fmla="*/ 9 w 98"/>
                <a:gd name="T77" fmla="*/ 89 h 123"/>
                <a:gd name="T78" fmla="*/ 3 w 98"/>
                <a:gd name="T79" fmla="*/ 79 h 123"/>
                <a:gd name="T80" fmla="*/ 1 w 98"/>
                <a:gd name="T81" fmla="*/ 67 h 123"/>
                <a:gd name="T82" fmla="*/ 5 w 98"/>
                <a:gd name="T83" fmla="*/ 53 h 123"/>
                <a:gd name="T84" fmla="*/ 15 w 98"/>
                <a:gd name="T85" fmla="*/ 41 h 123"/>
                <a:gd name="T86" fmla="*/ 25 w 98"/>
                <a:gd name="T87" fmla="*/ 32 h 123"/>
                <a:gd name="T88" fmla="*/ 36 w 98"/>
                <a:gd name="T89" fmla="*/ 27 h 123"/>
                <a:gd name="T90" fmla="*/ 45 w 98"/>
                <a:gd name="T91" fmla="*/ 24 h 123"/>
                <a:gd name="T92" fmla="*/ 54 w 98"/>
                <a:gd name="T93" fmla="*/ 20 h 123"/>
                <a:gd name="T94" fmla="*/ 64 w 98"/>
                <a:gd name="T95" fmla="*/ 13 h 123"/>
                <a:gd name="T96" fmla="*/ 73 w 98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3">
                  <a:moveTo>
                    <a:pt x="62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5" y="113"/>
                  </a:lnTo>
                  <a:lnTo>
                    <a:pt x="15" y="120"/>
                  </a:lnTo>
                  <a:lnTo>
                    <a:pt x="8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9"/>
                  </a:lnTo>
                  <a:lnTo>
                    <a:pt x="46" y="83"/>
                  </a:lnTo>
                  <a:lnTo>
                    <a:pt x="62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5"/>
                  </a:lnTo>
                  <a:lnTo>
                    <a:pt x="94" y="43"/>
                  </a:lnTo>
                  <a:lnTo>
                    <a:pt x="98" y="63"/>
                  </a:lnTo>
                  <a:lnTo>
                    <a:pt x="96" y="84"/>
                  </a:lnTo>
                  <a:lnTo>
                    <a:pt x="90" y="99"/>
                  </a:lnTo>
                  <a:lnTo>
                    <a:pt x="82" y="109"/>
                  </a:lnTo>
                  <a:lnTo>
                    <a:pt x="72" y="116"/>
                  </a:lnTo>
                  <a:lnTo>
                    <a:pt x="61" y="119"/>
                  </a:lnTo>
                  <a:lnTo>
                    <a:pt x="50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6" y="61"/>
                  </a:lnTo>
                  <a:lnTo>
                    <a:pt x="66" y="51"/>
                  </a:lnTo>
                  <a:lnTo>
                    <a:pt x="66" y="43"/>
                  </a:lnTo>
                  <a:lnTo>
                    <a:pt x="65" y="40"/>
                  </a:lnTo>
                  <a:lnTo>
                    <a:pt x="50" y="65"/>
                  </a:lnTo>
                  <a:lnTo>
                    <a:pt x="34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3" y="79"/>
                  </a:lnTo>
                  <a:lnTo>
                    <a:pt x="1" y="67"/>
                  </a:lnTo>
                  <a:lnTo>
                    <a:pt x="5" y="53"/>
                  </a:lnTo>
                  <a:lnTo>
                    <a:pt x="15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3" name="Freeform 138">
              <a:extLst>
                <a:ext uri="{FF2B5EF4-FFF2-40B4-BE49-F238E27FC236}">
                  <a16:creationId xmlns:a16="http://schemas.microsoft.com/office/drawing/2014/main" id="{CB90CC09-36F3-4D74-AEB9-076DB2D08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4497691"/>
              <a:ext cx="168381" cy="168381"/>
            </a:xfrm>
            <a:custGeom>
              <a:avLst/>
              <a:gdLst>
                <a:gd name="T0" fmla="*/ 34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5 w 113"/>
                <a:gd name="T7" fmla="*/ 109 h 113"/>
                <a:gd name="T8" fmla="*/ 55 w 113"/>
                <a:gd name="T9" fmla="*/ 113 h 113"/>
                <a:gd name="T10" fmla="*/ 49 w 113"/>
                <a:gd name="T11" fmla="*/ 113 h 113"/>
                <a:gd name="T12" fmla="*/ 41 w 113"/>
                <a:gd name="T13" fmla="*/ 112 h 113"/>
                <a:gd name="T14" fmla="*/ 34 w 113"/>
                <a:gd name="T15" fmla="*/ 109 h 113"/>
                <a:gd name="T16" fmla="*/ 34 w 113"/>
                <a:gd name="T17" fmla="*/ 85 h 113"/>
                <a:gd name="T18" fmla="*/ 28 w 113"/>
                <a:gd name="T19" fmla="*/ 56 h 113"/>
                <a:gd name="T20" fmla="*/ 28 w 113"/>
                <a:gd name="T21" fmla="*/ 105 h 113"/>
                <a:gd name="T22" fmla="*/ 13 w 113"/>
                <a:gd name="T23" fmla="*/ 95 h 113"/>
                <a:gd name="T24" fmla="*/ 4 w 113"/>
                <a:gd name="T25" fmla="*/ 79 h 113"/>
                <a:gd name="T26" fmla="*/ 28 w 113"/>
                <a:gd name="T27" fmla="*/ 56 h 113"/>
                <a:gd name="T28" fmla="*/ 83 w 113"/>
                <a:gd name="T29" fmla="*/ 8 h 113"/>
                <a:gd name="T30" fmla="*/ 98 w 113"/>
                <a:gd name="T31" fmla="*/ 20 h 113"/>
                <a:gd name="T32" fmla="*/ 109 w 113"/>
                <a:gd name="T33" fmla="*/ 38 h 113"/>
                <a:gd name="T34" fmla="*/ 113 w 113"/>
                <a:gd name="T35" fmla="*/ 56 h 113"/>
                <a:gd name="T36" fmla="*/ 111 w 113"/>
                <a:gd name="T37" fmla="*/ 64 h 113"/>
                <a:gd name="T38" fmla="*/ 110 w 113"/>
                <a:gd name="T39" fmla="*/ 71 h 113"/>
                <a:gd name="T40" fmla="*/ 107 w 113"/>
                <a:gd name="T41" fmla="*/ 77 h 113"/>
                <a:gd name="T42" fmla="*/ 83 w 113"/>
                <a:gd name="T43" fmla="*/ 77 h 113"/>
                <a:gd name="T44" fmla="*/ 83 w 113"/>
                <a:gd name="T45" fmla="*/ 8 h 113"/>
                <a:gd name="T46" fmla="*/ 29 w 113"/>
                <a:gd name="T47" fmla="*/ 7 h 113"/>
                <a:gd name="T48" fmla="*/ 46 w 113"/>
                <a:gd name="T49" fmla="*/ 26 h 113"/>
                <a:gd name="T50" fmla="*/ 1 w 113"/>
                <a:gd name="T51" fmla="*/ 71 h 113"/>
                <a:gd name="T52" fmla="*/ 0 w 113"/>
                <a:gd name="T53" fmla="*/ 64 h 113"/>
                <a:gd name="T54" fmla="*/ 0 w 113"/>
                <a:gd name="T55" fmla="*/ 56 h 113"/>
                <a:gd name="T56" fmla="*/ 2 w 113"/>
                <a:gd name="T57" fmla="*/ 36 h 113"/>
                <a:gd name="T58" fmla="*/ 13 w 113"/>
                <a:gd name="T59" fmla="*/ 20 h 113"/>
                <a:gd name="T60" fmla="*/ 29 w 113"/>
                <a:gd name="T61" fmla="*/ 7 h 113"/>
                <a:gd name="T62" fmla="*/ 55 w 113"/>
                <a:gd name="T63" fmla="*/ 0 h 113"/>
                <a:gd name="T64" fmla="*/ 63 w 113"/>
                <a:gd name="T65" fmla="*/ 0 h 113"/>
                <a:gd name="T66" fmla="*/ 70 w 113"/>
                <a:gd name="T67" fmla="*/ 2 h 113"/>
                <a:gd name="T68" fmla="*/ 77 w 113"/>
                <a:gd name="T69" fmla="*/ 4 h 113"/>
                <a:gd name="T70" fmla="*/ 77 w 113"/>
                <a:gd name="T71" fmla="*/ 44 h 113"/>
                <a:gd name="T72" fmla="*/ 37 w 113"/>
                <a:gd name="T73" fmla="*/ 4 h 113"/>
                <a:gd name="T74" fmla="*/ 46 w 113"/>
                <a:gd name="T75" fmla="*/ 2 h 113"/>
                <a:gd name="T76" fmla="*/ 55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4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5" y="109"/>
                  </a:lnTo>
                  <a:lnTo>
                    <a:pt x="55" y="113"/>
                  </a:lnTo>
                  <a:lnTo>
                    <a:pt x="49" y="113"/>
                  </a:lnTo>
                  <a:lnTo>
                    <a:pt x="41" y="112"/>
                  </a:lnTo>
                  <a:lnTo>
                    <a:pt x="34" y="109"/>
                  </a:lnTo>
                  <a:lnTo>
                    <a:pt x="34" y="85"/>
                  </a:lnTo>
                  <a:close/>
                  <a:moveTo>
                    <a:pt x="28" y="56"/>
                  </a:moveTo>
                  <a:lnTo>
                    <a:pt x="28" y="105"/>
                  </a:lnTo>
                  <a:lnTo>
                    <a:pt x="13" y="95"/>
                  </a:lnTo>
                  <a:lnTo>
                    <a:pt x="4" y="79"/>
                  </a:lnTo>
                  <a:lnTo>
                    <a:pt x="28" y="56"/>
                  </a:lnTo>
                  <a:close/>
                  <a:moveTo>
                    <a:pt x="83" y="8"/>
                  </a:moveTo>
                  <a:lnTo>
                    <a:pt x="98" y="20"/>
                  </a:lnTo>
                  <a:lnTo>
                    <a:pt x="109" y="38"/>
                  </a:lnTo>
                  <a:lnTo>
                    <a:pt x="113" y="56"/>
                  </a:lnTo>
                  <a:lnTo>
                    <a:pt x="111" y="64"/>
                  </a:lnTo>
                  <a:lnTo>
                    <a:pt x="110" y="71"/>
                  </a:lnTo>
                  <a:lnTo>
                    <a:pt x="107" y="77"/>
                  </a:lnTo>
                  <a:lnTo>
                    <a:pt x="83" y="77"/>
                  </a:lnTo>
                  <a:lnTo>
                    <a:pt x="83" y="8"/>
                  </a:lnTo>
                  <a:close/>
                  <a:moveTo>
                    <a:pt x="29" y="7"/>
                  </a:moveTo>
                  <a:lnTo>
                    <a:pt x="46" y="26"/>
                  </a:lnTo>
                  <a:lnTo>
                    <a:pt x="1" y="71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2" y="36"/>
                  </a:lnTo>
                  <a:lnTo>
                    <a:pt x="13" y="20"/>
                  </a:lnTo>
                  <a:lnTo>
                    <a:pt x="29" y="7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70" y="2"/>
                  </a:lnTo>
                  <a:lnTo>
                    <a:pt x="77" y="4"/>
                  </a:lnTo>
                  <a:lnTo>
                    <a:pt x="77" y="44"/>
                  </a:lnTo>
                  <a:lnTo>
                    <a:pt x="37" y="4"/>
                  </a:lnTo>
                  <a:lnTo>
                    <a:pt x="46" y="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4" name="Freeform 139">
              <a:extLst>
                <a:ext uri="{FF2B5EF4-FFF2-40B4-BE49-F238E27FC236}">
                  <a16:creationId xmlns:a16="http://schemas.microsoft.com/office/drawing/2014/main" id="{839C8B6B-CB61-41ED-B7F8-A03A7C4BB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757" y="4952170"/>
              <a:ext cx="156460" cy="137088"/>
            </a:xfrm>
            <a:custGeom>
              <a:avLst/>
              <a:gdLst>
                <a:gd name="T0" fmla="*/ 33 w 105"/>
                <a:gd name="T1" fmla="*/ 53 h 92"/>
                <a:gd name="T2" fmla="*/ 33 w 105"/>
                <a:gd name="T3" fmla="*/ 85 h 92"/>
                <a:gd name="T4" fmla="*/ 72 w 105"/>
                <a:gd name="T5" fmla="*/ 85 h 92"/>
                <a:gd name="T6" fmla="*/ 72 w 105"/>
                <a:gd name="T7" fmla="*/ 53 h 92"/>
                <a:gd name="T8" fmla="*/ 33 w 105"/>
                <a:gd name="T9" fmla="*/ 53 h 92"/>
                <a:gd name="T10" fmla="*/ 96 w 105"/>
                <a:gd name="T11" fmla="*/ 25 h 92"/>
                <a:gd name="T12" fmla="*/ 93 w 105"/>
                <a:gd name="T13" fmla="*/ 25 h 92"/>
                <a:gd name="T14" fmla="*/ 90 w 105"/>
                <a:gd name="T15" fmla="*/ 28 h 92"/>
                <a:gd name="T16" fmla="*/ 90 w 105"/>
                <a:gd name="T17" fmla="*/ 29 h 92"/>
                <a:gd name="T18" fmla="*/ 90 w 105"/>
                <a:gd name="T19" fmla="*/ 32 h 92"/>
                <a:gd name="T20" fmla="*/ 93 w 105"/>
                <a:gd name="T21" fmla="*/ 33 h 92"/>
                <a:gd name="T22" fmla="*/ 96 w 105"/>
                <a:gd name="T23" fmla="*/ 35 h 92"/>
                <a:gd name="T24" fmla="*/ 97 w 105"/>
                <a:gd name="T25" fmla="*/ 33 h 92"/>
                <a:gd name="T26" fmla="*/ 100 w 105"/>
                <a:gd name="T27" fmla="*/ 32 h 92"/>
                <a:gd name="T28" fmla="*/ 100 w 105"/>
                <a:gd name="T29" fmla="*/ 29 h 92"/>
                <a:gd name="T30" fmla="*/ 100 w 105"/>
                <a:gd name="T31" fmla="*/ 28 h 92"/>
                <a:gd name="T32" fmla="*/ 97 w 105"/>
                <a:gd name="T33" fmla="*/ 25 h 92"/>
                <a:gd name="T34" fmla="*/ 96 w 105"/>
                <a:gd name="T35" fmla="*/ 25 h 92"/>
                <a:gd name="T36" fmla="*/ 7 w 105"/>
                <a:gd name="T37" fmla="*/ 20 h 92"/>
                <a:gd name="T38" fmla="*/ 98 w 105"/>
                <a:gd name="T39" fmla="*/ 20 h 92"/>
                <a:gd name="T40" fmla="*/ 101 w 105"/>
                <a:gd name="T41" fmla="*/ 21 h 92"/>
                <a:gd name="T42" fmla="*/ 104 w 105"/>
                <a:gd name="T43" fmla="*/ 23 h 92"/>
                <a:gd name="T44" fmla="*/ 105 w 105"/>
                <a:gd name="T45" fmla="*/ 27 h 92"/>
                <a:gd name="T46" fmla="*/ 105 w 105"/>
                <a:gd name="T47" fmla="*/ 60 h 92"/>
                <a:gd name="T48" fmla="*/ 104 w 105"/>
                <a:gd name="T49" fmla="*/ 63 h 92"/>
                <a:gd name="T50" fmla="*/ 101 w 105"/>
                <a:gd name="T51" fmla="*/ 65 h 92"/>
                <a:gd name="T52" fmla="*/ 98 w 105"/>
                <a:gd name="T53" fmla="*/ 67 h 92"/>
                <a:gd name="T54" fmla="*/ 78 w 105"/>
                <a:gd name="T55" fmla="*/ 67 h 92"/>
                <a:gd name="T56" fmla="*/ 78 w 105"/>
                <a:gd name="T57" fmla="*/ 92 h 92"/>
                <a:gd name="T58" fmla="*/ 27 w 105"/>
                <a:gd name="T59" fmla="*/ 92 h 92"/>
                <a:gd name="T60" fmla="*/ 27 w 105"/>
                <a:gd name="T61" fmla="*/ 67 h 92"/>
                <a:gd name="T62" fmla="*/ 7 w 105"/>
                <a:gd name="T63" fmla="*/ 67 h 92"/>
                <a:gd name="T64" fmla="*/ 3 w 105"/>
                <a:gd name="T65" fmla="*/ 65 h 92"/>
                <a:gd name="T66" fmla="*/ 0 w 105"/>
                <a:gd name="T67" fmla="*/ 63 h 92"/>
                <a:gd name="T68" fmla="*/ 0 w 105"/>
                <a:gd name="T69" fmla="*/ 60 h 92"/>
                <a:gd name="T70" fmla="*/ 0 w 105"/>
                <a:gd name="T71" fmla="*/ 27 h 92"/>
                <a:gd name="T72" fmla="*/ 0 w 105"/>
                <a:gd name="T73" fmla="*/ 23 h 92"/>
                <a:gd name="T74" fmla="*/ 3 w 105"/>
                <a:gd name="T75" fmla="*/ 21 h 92"/>
                <a:gd name="T76" fmla="*/ 7 w 105"/>
                <a:gd name="T77" fmla="*/ 20 h 92"/>
                <a:gd name="T78" fmla="*/ 27 w 105"/>
                <a:gd name="T79" fmla="*/ 0 h 92"/>
                <a:gd name="T80" fmla="*/ 78 w 105"/>
                <a:gd name="T81" fmla="*/ 0 h 92"/>
                <a:gd name="T82" fmla="*/ 78 w 105"/>
                <a:gd name="T83" fmla="*/ 13 h 92"/>
                <a:gd name="T84" fmla="*/ 27 w 105"/>
                <a:gd name="T85" fmla="*/ 13 h 92"/>
                <a:gd name="T86" fmla="*/ 27 w 105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92">
                  <a:moveTo>
                    <a:pt x="33" y="53"/>
                  </a:moveTo>
                  <a:lnTo>
                    <a:pt x="33" y="85"/>
                  </a:lnTo>
                  <a:lnTo>
                    <a:pt x="72" y="85"/>
                  </a:lnTo>
                  <a:lnTo>
                    <a:pt x="72" y="53"/>
                  </a:lnTo>
                  <a:lnTo>
                    <a:pt x="33" y="53"/>
                  </a:lnTo>
                  <a:close/>
                  <a:moveTo>
                    <a:pt x="96" y="25"/>
                  </a:moveTo>
                  <a:lnTo>
                    <a:pt x="93" y="25"/>
                  </a:lnTo>
                  <a:lnTo>
                    <a:pt x="90" y="28"/>
                  </a:lnTo>
                  <a:lnTo>
                    <a:pt x="90" y="29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6" y="35"/>
                  </a:lnTo>
                  <a:lnTo>
                    <a:pt x="97" y="33"/>
                  </a:lnTo>
                  <a:lnTo>
                    <a:pt x="100" y="32"/>
                  </a:lnTo>
                  <a:lnTo>
                    <a:pt x="100" y="29"/>
                  </a:lnTo>
                  <a:lnTo>
                    <a:pt x="100" y="28"/>
                  </a:lnTo>
                  <a:lnTo>
                    <a:pt x="97" y="25"/>
                  </a:lnTo>
                  <a:lnTo>
                    <a:pt x="96" y="25"/>
                  </a:lnTo>
                  <a:close/>
                  <a:moveTo>
                    <a:pt x="7" y="20"/>
                  </a:moveTo>
                  <a:lnTo>
                    <a:pt x="98" y="20"/>
                  </a:lnTo>
                  <a:lnTo>
                    <a:pt x="101" y="21"/>
                  </a:lnTo>
                  <a:lnTo>
                    <a:pt x="104" y="23"/>
                  </a:lnTo>
                  <a:lnTo>
                    <a:pt x="105" y="27"/>
                  </a:lnTo>
                  <a:lnTo>
                    <a:pt x="105" y="60"/>
                  </a:lnTo>
                  <a:lnTo>
                    <a:pt x="104" y="63"/>
                  </a:lnTo>
                  <a:lnTo>
                    <a:pt x="101" y="65"/>
                  </a:lnTo>
                  <a:lnTo>
                    <a:pt x="98" y="67"/>
                  </a:lnTo>
                  <a:lnTo>
                    <a:pt x="78" y="67"/>
                  </a:lnTo>
                  <a:lnTo>
                    <a:pt x="78" y="92"/>
                  </a:lnTo>
                  <a:lnTo>
                    <a:pt x="27" y="92"/>
                  </a:lnTo>
                  <a:lnTo>
                    <a:pt x="27" y="67"/>
                  </a:lnTo>
                  <a:lnTo>
                    <a:pt x="7" y="67"/>
                  </a:lnTo>
                  <a:lnTo>
                    <a:pt x="3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7" y="20"/>
                  </a:lnTo>
                  <a:close/>
                  <a:moveTo>
                    <a:pt x="27" y="0"/>
                  </a:moveTo>
                  <a:lnTo>
                    <a:pt x="78" y="0"/>
                  </a:lnTo>
                  <a:lnTo>
                    <a:pt x="78" y="13"/>
                  </a:lnTo>
                  <a:lnTo>
                    <a:pt x="27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5" name="Freeform 140">
              <a:extLst>
                <a:ext uri="{FF2B5EF4-FFF2-40B4-BE49-F238E27FC236}">
                  <a16:creationId xmlns:a16="http://schemas.microsoft.com/office/drawing/2014/main" id="{0773459C-3F7D-4ACB-8318-858A93B29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4662" y="4825512"/>
              <a:ext cx="157950" cy="156460"/>
            </a:xfrm>
            <a:custGeom>
              <a:avLst/>
              <a:gdLst>
                <a:gd name="T0" fmla="*/ 40 w 106"/>
                <a:gd name="T1" fmla="*/ 82 h 105"/>
                <a:gd name="T2" fmla="*/ 47 w 106"/>
                <a:gd name="T3" fmla="*/ 84 h 105"/>
                <a:gd name="T4" fmla="*/ 53 w 106"/>
                <a:gd name="T5" fmla="*/ 85 h 105"/>
                <a:gd name="T6" fmla="*/ 60 w 106"/>
                <a:gd name="T7" fmla="*/ 84 h 105"/>
                <a:gd name="T8" fmla="*/ 66 w 106"/>
                <a:gd name="T9" fmla="*/ 82 h 105"/>
                <a:gd name="T10" fmla="*/ 78 w 106"/>
                <a:gd name="T11" fmla="*/ 98 h 105"/>
                <a:gd name="T12" fmla="*/ 66 w 106"/>
                <a:gd name="T13" fmla="*/ 102 h 105"/>
                <a:gd name="T14" fmla="*/ 53 w 106"/>
                <a:gd name="T15" fmla="*/ 105 h 105"/>
                <a:gd name="T16" fmla="*/ 40 w 106"/>
                <a:gd name="T17" fmla="*/ 102 h 105"/>
                <a:gd name="T18" fmla="*/ 28 w 106"/>
                <a:gd name="T19" fmla="*/ 98 h 105"/>
                <a:gd name="T20" fmla="*/ 40 w 106"/>
                <a:gd name="T21" fmla="*/ 82 h 105"/>
                <a:gd name="T22" fmla="*/ 105 w 106"/>
                <a:gd name="T23" fmla="*/ 42 h 105"/>
                <a:gd name="T24" fmla="*/ 106 w 106"/>
                <a:gd name="T25" fmla="*/ 52 h 105"/>
                <a:gd name="T26" fmla="*/ 104 w 106"/>
                <a:gd name="T27" fmla="*/ 66 h 105"/>
                <a:gd name="T28" fmla="*/ 98 w 106"/>
                <a:gd name="T29" fmla="*/ 80 h 105"/>
                <a:gd name="T30" fmla="*/ 89 w 106"/>
                <a:gd name="T31" fmla="*/ 90 h 105"/>
                <a:gd name="T32" fmla="*/ 77 w 106"/>
                <a:gd name="T33" fmla="*/ 74 h 105"/>
                <a:gd name="T34" fmla="*/ 84 w 106"/>
                <a:gd name="T35" fmla="*/ 64 h 105"/>
                <a:gd name="T36" fmla="*/ 86 w 106"/>
                <a:gd name="T37" fmla="*/ 52 h 105"/>
                <a:gd name="T38" fmla="*/ 85 w 106"/>
                <a:gd name="T39" fmla="*/ 48 h 105"/>
                <a:gd name="T40" fmla="*/ 105 w 106"/>
                <a:gd name="T41" fmla="*/ 42 h 105"/>
                <a:gd name="T42" fmla="*/ 1 w 106"/>
                <a:gd name="T43" fmla="*/ 42 h 105"/>
                <a:gd name="T44" fmla="*/ 20 w 106"/>
                <a:gd name="T45" fmla="*/ 48 h 105"/>
                <a:gd name="T46" fmla="*/ 20 w 106"/>
                <a:gd name="T47" fmla="*/ 52 h 105"/>
                <a:gd name="T48" fmla="*/ 23 w 106"/>
                <a:gd name="T49" fmla="*/ 64 h 105"/>
                <a:gd name="T50" fmla="*/ 29 w 106"/>
                <a:gd name="T51" fmla="*/ 74 h 105"/>
                <a:gd name="T52" fmla="*/ 17 w 106"/>
                <a:gd name="T53" fmla="*/ 90 h 105"/>
                <a:gd name="T54" fmla="*/ 8 w 106"/>
                <a:gd name="T55" fmla="*/ 80 h 105"/>
                <a:gd name="T56" fmla="*/ 3 w 106"/>
                <a:gd name="T57" fmla="*/ 66 h 105"/>
                <a:gd name="T58" fmla="*/ 0 w 106"/>
                <a:gd name="T59" fmla="*/ 52 h 105"/>
                <a:gd name="T60" fmla="*/ 1 w 106"/>
                <a:gd name="T61" fmla="*/ 42 h 105"/>
                <a:gd name="T62" fmla="*/ 60 w 106"/>
                <a:gd name="T63" fmla="*/ 0 h 105"/>
                <a:gd name="T64" fmla="*/ 77 w 106"/>
                <a:gd name="T65" fmla="*/ 5 h 105"/>
                <a:gd name="T66" fmla="*/ 90 w 106"/>
                <a:gd name="T67" fmla="*/ 14 h 105"/>
                <a:gd name="T68" fmla="*/ 101 w 106"/>
                <a:gd name="T69" fmla="*/ 29 h 105"/>
                <a:gd name="T70" fmla="*/ 81 w 106"/>
                <a:gd name="T71" fmla="*/ 36 h 105"/>
                <a:gd name="T72" fmla="*/ 72 w 106"/>
                <a:gd name="T73" fmla="*/ 25 h 105"/>
                <a:gd name="T74" fmla="*/ 60 w 106"/>
                <a:gd name="T75" fmla="*/ 20 h 105"/>
                <a:gd name="T76" fmla="*/ 60 w 106"/>
                <a:gd name="T77" fmla="*/ 0 h 105"/>
                <a:gd name="T78" fmla="*/ 47 w 106"/>
                <a:gd name="T79" fmla="*/ 0 h 105"/>
                <a:gd name="T80" fmla="*/ 47 w 106"/>
                <a:gd name="T81" fmla="*/ 20 h 105"/>
                <a:gd name="T82" fmla="*/ 33 w 106"/>
                <a:gd name="T83" fmla="*/ 25 h 105"/>
                <a:gd name="T84" fmla="*/ 24 w 106"/>
                <a:gd name="T85" fmla="*/ 36 h 105"/>
                <a:gd name="T86" fmla="*/ 5 w 106"/>
                <a:gd name="T87" fmla="*/ 29 h 105"/>
                <a:gd name="T88" fmla="*/ 15 w 106"/>
                <a:gd name="T89" fmla="*/ 14 h 105"/>
                <a:gd name="T90" fmla="*/ 29 w 106"/>
                <a:gd name="T91" fmla="*/ 5 h 105"/>
                <a:gd name="T92" fmla="*/ 47 w 106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05">
                  <a:moveTo>
                    <a:pt x="40" y="82"/>
                  </a:moveTo>
                  <a:lnTo>
                    <a:pt x="47" y="84"/>
                  </a:lnTo>
                  <a:lnTo>
                    <a:pt x="53" y="85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8" y="98"/>
                  </a:lnTo>
                  <a:lnTo>
                    <a:pt x="66" y="102"/>
                  </a:lnTo>
                  <a:lnTo>
                    <a:pt x="53" y="105"/>
                  </a:lnTo>
                  <a:lnTo>
                    <a:pt x="40" y="102"/>
                  </a:lnTo>
                  <a:lnTo>
                    <a:pt x="28" y="98"/>
                  </a:lnTo>
                  <a:lnTo>
                    <a:pt x="40" y="82"/>
                  </a:lnTo>
                  <a:close/>
                  <a:moveTo>
                    <a:pt x="105" y="42"/>
                  </a:moveTo>
                  <a:lnTo>
                    <a:pt x="106" y="52"/>
                  </a:lnTo>
                  <a:lnTo>
                    <a:pt x="104" y="66"/>
                  </a:lnTo>
                  <a:lnTo>
                    <a:pt x="98" y="80"/>
                  </a:lnTo>
                  <a:lnTo>
                    <a:pt x="89" y="90"/>
                  </a:lnTo>
                  <a:lnTo>
                    <a:pt x="77" y="74"/>
                  </a:lnTo>
                  <a:lnTo>
                    <a:pt x="84" y="64"/>
                  </a:lnTo>
                  <a:lnTo>
                    <a:pt x="86" y="52"/>
                  </a:lnTo>
                  <a:lnTo>
                    <a:pt x="85" y="48"/>
                  </a:lnTo>
                  <a:lnTo>
                    <a:pt x="105" y="42"/>
                  </a:lnTo>
                  <a:close/>
                  <a:moveTo>
                    <a:pt x="1" y="42"/>
                  </a:moveTo>
                  <a:lnTo>
                    <a:pt x="20" y="48"/>
                  </a:lnTo>
                  <a:lnTo>
                    <a:pt x="20" y="52"/>
                  </a:lnTo>
                  <a:lnTo>
                    <a:pt x="23" y="64"/>
                  </a:lnTo>
                  <a:lnTo>
                    <a:pt x="29" y="74"/>
                  </a:lnTo>
                  <a:lnTo>
                    <a:pt x="17" y="90"/>
                  </a:lnTo>
                  <a:lnTo>
                    <a:pt x="8" y="80"/>
                  </a:lnTo>
                  <a:lnTo>
                    <a:pt x="3" y="66"/>
                  </a:lnTo>
                  <a:lnTo>
                    <a:pt x="0" y="52"/>
                  </a:lnTo>
                  <a:lnTo>
                    <a:pt x="1" y="42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0" y="14"/>
                  </a:lnTo>
                  <a:lnTo>
                    <a:pt x="101" y="29"/>
                  </a:lnTo>
                  <a:lnTo>
                    <a:pt x="81" y="36"/>
                  </a:lnTo>
                  <a:lnTo>
                    <a:pt x="72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3" y="25"/>
                  </a:lnTo>
                  <a:lnTo>
                    <a:pt x="24" y="36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6" name="Freeform 141">
              <a:extLst>
                <a:ext uri="{FF2B5EF4-FFF2-40B4-BE49-F238E27FC236}">
                  <a16:creationId xmlns:a16="http://schemas.microsoft.com/office/drawing/2014/main" id="{51520691-CEC1-4767-8D84-3653BBD3F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5033" y="2936071"/>
              <a:ext cx="149009" cy="147520"/>
            </a:xfrm>
            <a:custGeom>
              <a:avLst/>
              <a:gdLst>
                <a:gd name="T0" fmla="*/ 56 w 100"/>
                <a:gd name="T1" fmla="*/ 34 h 99"/>
                <a:gd name="T2" fmla="*/ 79 w 100"/>
                <a:gd name="T3" fmla="*/ 49 h 99"/>
                <a:gd name="T4" fmla="*/ 56 w 100"/>
                <a:gd name="T5" fmla="*/ 65 h 99"/>
                <a:gd name="T6" fmla="*/ 56 w 100"/>
                <a:gd name="T7" fmla="*/ 34 h 99"/>
                <a:gd name="T8" fmla="*/ 32 w 100"/>
                <a:gd name="T9" fmla="*/ 34 h 99"/>
                <a:gd name="T10" fmla="*/ 54 w 100"/>
                <a:gd name="T11" fmla="*/ 49 h 99"/>
                <a:gd name="T12" fmla="*/ 32 w 100"/>
                <a:gd name="T13" fmla="*/ 65 h 99"/>
                <a:gd name="T14" fmla="*/ 32 w 100"/>
                <a:gd name="T15" fmla="*/ 34 h 99"/>
                <a:gd name="T16" fmla="*/ 51 w 100"/>
                <a:gd name="T17" fmla="*/ 9 h 99"/>
                <a:gd name="T18" fmla="*/ 35 w 100"/>
                <a:gd name="T19" fmla="*/ 12 h 99"/>
                <a:gd name="T20" fmla="*/ 22 w 100"/>
                <a:gd name="T21" fmla="*/ 21 h 99"/>
                <a:gd name="T22" fmla="*/ 12 w 100"/>
                <a:gd name="T23" fmla="*/ 34 h 99"/>
                <a:gd name="T24" fmla="*/ 10 w 100"/>
                <a:gd name="T25" fmla="*/ 49 h 99"/>
                <a:gd name="T26" fmla="*/ 12 w 100"/>
                <a:gd name="T27" fmla="*/ 65 h 99"/>
                <a:gd name="T28" fmla="*/ 22 w 100"/>
                <a:gd name="T29" fmla="*/ 78 h 99"/>
                <a:gd name="T30" fmla="*/ 35 w 100"/>
                <a:gd name="T31" fmla="*/ 87 h 99"/>
                <a:gd name="T32" fmla="*/ 51 w 100"/>
                <a:gd name="T33" fmla="*/ 90 h 99"/>
                <a:gd name="T34" fmla="*/ 67 w 100"/>
                <a:gd name="T35" fmla="*/ 87 h 99"/>
                <a:gd name="T36" fmla="*/ 79 w 100"/>
                <a:gd name="T37" fmla="*/ 78 h 99"/>
                <a:gd name="T38" fmla="*/ 88 w 100"/>
                <a:gd name="T39" fmla="*/ 65 h 99"/>
                <a:gd name="T40" fmla="*/ 91 w 100"/>
                <a:gd name="T41" fmla="*/ 49 h 99"/>
                <a:gd name="T42" fmla="*/ 88 w 100"/>
                <a:gd name="T43" fmla="*/ 34 h 99"/>
                <a:gd name="T44" fmla="*/ 79 w 100"/>
                <a:gd name="T45" fmla="*/ 21 h 99"/>
                <a:gd name="T46" fmla="*/ 67 w 100"/>
                <a:gd name="T47" fmla="*/ 12 h 99"/>
                <a:gd name="T48" fmla="*/ 51 w 100"/>
                <a:gd name="T49" fmla="*/ 9 h 99"/>
                <a:gd name="T50" fmla="*/ 51 w 100"/>
                <a:gd name="T51" fmla="*/ 0 h 99"/>
                <a:gd name="T52" fmla="*/ 70 w 100"/>
                <a:gd name="T53" fmla="*/ 4 h 99"/>
                <a:gd name="T54" fmla="*/ 86 w 100"/>
                <a:gd name="T55" fmla="*/ 14 h 99"/>
                <a:gd name="T56" fmla="*/ 96 w 100"/>
                <a:gd name="T57" fmla="*/ 30 h 99"/>
                <a:gd name="T58" fmla="*/ 100 w 100"/>
                <a:gd name="T59" fmla="*/ 49 h 99"/>
                <a:gd name="T60" fmla="*/ 96 w 100"/>
                <a:gd name="T61" fmla="*/ 69 h 99"/>
                <a:gd name="T62" fmla="*/ 86 w 100"/>
                <a:gd name="T63" fmla="*/ 85 h 99"/>
                <a:gd name="T64" fmla="*/ 70 w 100"/>
                <a:gd name="T65" fmla="*/ 95 h 99"/>
                <a:gd name="T66" fmla="*/ 51 w 100"/>
                <a:gd name="T67" fmla="*/ 99 h 99"/>
                <a:gd name="T68" fmla="*/ 31 w 100"/>
                <a:gd name="T69" fmla="*/ 95 h 99"/>
                <a:gd name="T70" fmla="*/ 15 w 100"/>
                <a:gd name="T71" fmla="*/ 85 h 99"/>
                <a:gd name="T72" fmla="*/ 4 w 100"/>
                <a:gd name="T73" fmla="*/ 69 h 99"/>
                <a:gd name="T74" fmla="*/ 0 w 100"/>
                <a:gd name="T75" fmla="*/ 49 h 99"/>
                <a:gd name="T76" fmla="*/ 4 w 100"/>
                <a:gd name="T77" fmla="*/ 30 h 99"/>
                <a:gd name="T78" fmla="*/ 15 w 100"/>
                <a:gd name="T79" fmla="*/ 14 h 99"/>
                <a:gd name="T80" fmla="*/ 31 w 100"/>
                <a:gd name="T81" fmla="*/ 4 h 99"/>
                <a:gd name="T82" fmla="*/ 51 w 100"/>
                <a:gd name="T8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" h="99">
                  <a:moveTo>
                    <a:pt x="56" y="34"/>
                  </a:moveTo>
                  <a:lnTo>
                    <a:pt x="79" y="49"/>
                  </a:lnTo>
                  <a:lnTo>
                    <a:pt x="56" y="65"/>
                  </a:lnTo>
                  <a:lnTo>
                    <a:pt x="56" y="34"/>
                  </a:lnTo>
                  <a:close/>
                  <a:moveTo>
                    <a:pt x="32" y="34"/>
                  </a:moveTo>
                  <a:lnTo>
                    <a:pt x="54" y="49"/>
                  </a:lnTo>
                  <a:lnTo>
                    <a:pt x="32" y="65"/>
                  </a:lnTo>
                  <a:lnTo>
                    <a:pt x="32" y="34"/>
                  </a:lnTo>
                  <a:close/>
                  <a:moveTo>
                    <a:pt x="51" y="9"/>
                  </a:moveTo>
                  <a:lnTo>
                    <a:pt x="35" y="12"/>
                  </a:lnTo>
                  <a:lnTo>
                    <a:pt x="22" y="21"/>
                  </a:lnTo>
                  <a:lnTo>
                    <a:pt x="12" y="34"/>
                  </a:lnTo>
                  <a:lnTo>
                    <a:pt x="10" y="49"/>
                  </a:lnTo>
                  <a:lnTo>
                    <a:pt x="12" y="65"/>
                  </a:lnTo>
                  <a:lnTo>
                    <a:pt x="22" y="78"/>
                  </a:lnTo>
                  <a:lnTo>
                    <a:pt x="35" y="87"/>
                  </a:lnTo>
                  <a:lnTo>
                    <a:pt x="51" y="90"/>
                  </a:lnTo>
                  <a:lnTo>
                    <a:pt x="67" y="87"/>
                  </a:lnTo>
                  <a:lnTo>
                    <a:pt x="79" y="78"/>
                  </a:lnTo>
                  <a:lnTo>
                    <a:pt x="88" y="65"/>
                  </a:lnTo>
                  <a:lnTo>
                    <a:pt x="91" y="49"/>
                  </a:lnTo>
                  <a:lnTo>
                    <a:pt x="88" y="34"/>
                  </a:lnTo>
                  <a:lnTo>
                    <a:pt x="79" y="21"/>
                  </a:lnTo>
                  <a:lnTo>
                    <a:pt x="67" y="12"/>
                  </a:lnTo>
                  <a:lnTo>
                    <a:pt x="51" y="9"/>
                  </a:lnTo>
                  <a:close/>
                  <a:moveTo>
                    <a:pt x="51" y="0"/>
                  </a:moveTo>
                  <a:lnTo>
                    <a:pt x="70" y="4"/>
                  </a:lnTo>
                  <a:lnTo>
                    <a:pt x="86" y="14"/>
                  </a:lnTo>
                  <a:lnTo>
                    <a:pt x="96" y="30"/>
                  </a:lnTo>
                  <a:lnTo>
                    <a:pt x="100" y="49"/>
                  </a:lnTo>
                  <a:lnTo>
                    <a:pt x="96" y="69"/>
                  </a:lnTo>
                  <a:lnTo>
                    <a:pt x="86" y="85"/>
                  </a:lnTo>
                  <a:lnTo>
                    <a:pt x="70" y="95"/>
                  </a:lnTo>
                  <a:lnTo>
                    <a:pt x="51" y="99"/>
                  </a:lnTo>
                  <a:lnTo>
                    <a:pt x="31" y="95"/>
                  </a:lnTo>
                  <a:lnTo>
                    <a:pt x="15" y="85"/>
                  </a:lnTo>
                  <a:lnTo>
                    <a:pt x="4" y="69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483638ED-27F8-4002-A921-B5FB1747F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870" y="4308449"/>
              <a:ext cx="163910" cy="171360"/>
            </a:xfrm>
            <a:custGeom>
              <a:avLst/>
              <a:gdLst>
                <a:gd name="T0" fmla="*/ 0 w 110"/>
                <a:gd name="T1" fmla="*/ 0 h 115"/>
                <a:gd name="T2" fmla="*/ 51 w 110"/>
                <a:gd name="T3" fmla="*/ 53 h 115"/>
                <a:gd name="T4" fmla="*/ 51 w 110"/>
                <a:gd name="T5" fmla="*/ 0 h 115"/>
                <a:gd name="T6" fmla="*/ 110 w 110"/>
                <a:gd name="T7" fmla="*/ 58 h 115"/>
                <a:gd name="T8" fmla="*/ 51 w 110"/>
                <a:gd name="T9" fmla="*/ 115 h 115"/>
                <a:gd name="T10" fmla="*/ 51 w 110"/>
                <a:gd name="T11" fmla="*/ 63 h 115"/>
                <a:gd name="T12" fmla="*/ 0 w 110"/>
                <a:gd name="T13" fmla="*/ 115 h 115"/>
                <a:gd name="T14" fmla="*/ 0 w 110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5">
                  <a:moveTo>
                    <a:pt x="0" y="0"/>
                  </a:moveTo>
                  <a:lnTo>
                    <a:pt x="51" y="53"/>
                  </a:lnTo>
                  <a:lnTo>
                    <a:pt x="51" y="0"/>
                  </a:lnTo>
                  <a:lnTo>
                    <a:pt x="110" y="58"/>
                  </a:lnTo>
                  <a:lnTo>
                    <a:pt x="51" y="115"/>
                  </a:lnTo>
                  <a:lnTo>
                    <a:pt x="51" y="63"/>
                  </a:lnTo>
                  <a:lnTo>
                    <a:pt x="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8" name="Freeform 143">
              <a:extLst>
                <a:ext uri="{FF2B5EF4-FFF2-40B4-BE49-F238E27FC236}">
                  <a16:creationId xmlns:a16="http://schemas.microsoft.com/office/drawing/2014/main" id="{A6E8EE50-A4C4-4794-AC61-254EBB2E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821" y="3703470"/>
              <a:ext cx="175831" cy="174341"/>
            </a:xfrm>
            <a:custGeom>
              <a:avLst/>
              <a:gdLst>
                <a:gd name="T0" fmla="*/ 37 w 118"/>
                <a:gd name="T1" fmla="*/ 73 h 117"/>
                <a:gd name="T2" fmla="*/ 37 w 118"/>
                <a:gd name="T3" fmla="*/ 87 h 117"/>
                <a:gd name="T4" fmla="*/ 52 w 118"/>
                <a:gd name="T5" fmla="*/ 87 h 117"/>
                <a:gd name="T6" fmla="*/ 52 w 118"/>
                <a:gd name="T7" fmla="*/ 73 h 117"/>
                <a:gd name="T8" fmla="*/ 37 w 118"/>
                <a:gd name="T9" fmla="*/ 73 h 117"/>
                <a:gd name="T10" fmla="*/ 8 w 118"/>
                <a:gd name="T11" fmla="*/ 73 h 117"/>
                <a:gd name="T12" fmla="*/ 8 w 118"/>
                <a:gd name="T13" fmla="*/ 87 h 117"/>
                <a:gd name="T14" fmla="*/ 23 w 118"/>
                <a:gd name="T15" fmla="*/ 87 h 117"/>
                <a:gd name="T16" fmla="*/ 23 w 118"/>
                <a:gd name="T17" fmla="*/ 73 h 117"/>
                <a:gd name="T18" fmla="*/ 8 w 118"/>
                <a:gd name="T19" fmla="*/ 73 h 117"/>
                <a:gd name="T20" fmla="*/ 67 w 118"/>
                <a:gd name="T21" fmla="*/ 50 h 117"/>
                <a:gd name="T22" fmla="*/ 118 w 118"/>
                <a:gd name="T23" fmla="*/ 50 h 117"/>
                <a:gd name="T24" fmla="*/ 118 w 118"/>
                <a:gd name="T25" fmla="*/ 117 h 117"/>
                <a:gd name="T26" fmla="*/ 104 w 118"/>
                <a:gd name="T27" fmla="*/ 117 h 117"/>
                <a:gd name="T28" fmla="*/ 104 w 118"/>
                <a:gd name="T29" fmla="*/ 87 h 117"/>
                <a:gd name="T30" fmla="*/ 81 w 118"/>
                <a:gd name="T31" fmla="*/ 87 h 117"/>
                <a:gd name="T32" fmla="*/ 81 w 118"/>
                <a:gd name="T33" fmla="*/ 117 h 117"/>
                <a:gd name="T34" fmla="*/ 67 w 118"/>
                <a:gd name="T35" fmla="*/ 117 h 117"/>
                <a:gd name="T36" fmla="*/ 67 w 118"/>
                <a:gd name="T37" fmla="*/ 50 h 117"/>
                <a:gd name="T38" fmla="*/ 37 w 118"/>
                <a:gd name="T39" fmla="*/ 44 h 117"/>
                <a:gd name="T40" fmla="*/ 37 w 118"/>
                <a:gd name="T41" fmla="*/ 58 h 117"/>
                <a:gd name="T42" fmla="*/ 52 w 118"/>
                <a:gd name="T43" fmla="*/ 58 h 117"/>
                <a:gd name="T44" fmla="*/ 52 w 118"/>
                <a:gd name="T45" fmla="*/ 44 h 117"/>
                <a:gd name="T46" fmla="*/ 37 w 118"/>
                <a:gd name="T47" fmla="*/ 44 h 117"/>
                <a:gd name="T48" fmla="*/ 8 w 118"/>
                <a:gd name="T49" fmla="*/ 44 h 117"/>
                <a:gd name="T50" fmla="*/ 8 w 118"/>
                <a:gd name="T51" fmla="*/ 58 h 117"/>
                <a:gd name="T52" fmla="*/ 23 w 118"/>
                <a:gd name="T53" fmla="*/ 58 h 117"/>
                <a:gd name="T54" fmla="*/ 23 w 118"/>
                <a:gd name="T55" fmla="*/ 44 h 117"/>
                <a:gd name="T56" fmla="*/ 8 w 118"/>
                <a:gd name="T57" fmla="*/ 44 h 117"/>
                <a:gd name="T58" fmla="*/ 67 w 118"/>
                <a:gd name="T59" fmla="*/ 36 h 117"/>
                <a:gd name="T60" fmla="*/ 118 w 118"/>
                <a:gd name="T61" fmla="*/ 36 h 117"/>
                <a:gd name="T62" fmla="*/ 118 w 118"/>
                <a:gd name="T63" fmla="*/ 44 h 117"/>
                <a:gd name="T64" fmla="*/ 67 w 118"/>
                <a:gd name="T65" fmla="*/ 44 h 117"/>
                <a:gd name="T66" fmla="*/ 67 w 118"/>
                <a:gd name="T67" fmla="*/ 36 h 117"/>
                <a:gd name="T68" fmla="*/ 37 w 118"/>
                <a:gd name="T69" fmla="*/ 14 h 117"/>
                <a:gd name="T70" fmla="*/ 37 w 118"/>
                <a:gd name="T71" fmla="*/ 29 h 117"/>
                <a:gd name="T72" fmla="*/ 52 w 118"/>
                <a:gd name="T73" fmla="*/ 29 h 117"/>
                <a:gd name="T74" fmla="*/ 52 w 118"/>
                <a:gd name="T75" fmla="*/ 14 h 117"/>
                <a:gd name="T76" fmla="*/ 37 w 118"/>
                <a:gd name="T77" fmla="*/ 14 h 117"/>
                <a:gd name="T78" fmla="*/ 8 w 118"/>
                <a:gd name="T79" fmla="*/ 14 h 117"/>
                <a:gd name="T80" fmla="*/ 8 w 118"/>
                <a:gd name="T81" fmla="*/ 29 h 117"/>
                <a:gd name="T82" fmla="*/ 23 w 118"/>
                <a:gd name="T83" fmla="*/ 29 h 117"/>
                <a:gd name="T84" fmla="*/ 23 w 118"/>
                <a:gd name="T85" fmla="*/ 14 h 117"/>
                <a:gd name="T86" fmla="*/ 8 w 118"/>
                <a:gd name="T87" fmla="*/ 14 h 117"/>
                <a:gd name="T88" fmla="*/ 0 w 118"/>
                <a:gd name="T89" fmla="*/ 0 h 117"/>
                <a:gd name="T90" fmla="*/ 59 w 118"/>
                <a:gd name="T91" fmla="*/ 0 h 117"/>
                <a:gd name="T92" fmla="*/ 59 w 118"/>
                <a:gd name="T93" fmla="*/ 117 h 117"/>
                <a:gd name="T94" fmla="*/ 0 w 118"/>
                <a:gd name="T95" fmla="*/ 117 h 117"/>
                <a:gd name="T96" fmla="*/ 0 w 118"/>
                <a:gd name="T9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8" h="117">
                  <a:moveTo>
                    <a:pt x="37" y="73"/>
                  </a:moveTo>
                  <a:lnTo>
                    <a:pt x="37" y="87"/>
                  </a:lnTo>
                  <a:lnTo>
                    <a:pt x="52" y="87"/>
                  </a:lnTo>
                  <a:lnTo>
                    <a:pt x="52" y="73"/>
                  </a:lnTo>
                  <a:lnTo>
                    <a:pt x="37" y="73"/>
                  </a:lnTo>
                  <a:close/>
                  <a:moveTo>
                    <a:pt x="8" y="73"/>
                  </a:moveTo>
                  <a:lnTo>
                    <a:pt x="8" y="87"/>
                  </a:lnTo>
                  <a:lnTo>
                    <a:pt x="23" y="87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0"/>
                  </a:moveTo>
                  <a:lnTo>
                    <a:pt x="118" y="50"/>
                  </a:lnTo>
                  <a:lnTo>
                    <a:pt x="118" y="117"/>
                  </a:lnTo>
                  <a:lnTo>
                    <a:pt x="104" y="117"/>
                  </a:lnTo>
                  <a:lnTo>
                    <a:pt x="104" y="87"/>
                  </a:lnTo>
                  <a:lnTo>
                    <a:pt x="81" y="87"/>
                  </a:lnTo>
                  <a:lnTo>
                    <a:pt x="81" y="117"/>
                  </a:lnTo>
                  <a:lnTo>
                    <a:pt x="67" y="117"/>
                  </a:lnTo>
                  <a:lnTo>
                    <a:pt x="67" y="50"/>
                  </a:lnTo>
                  <a:close/>
                  <a:moveTo>
                    <a:pt x="37" y="44"/>
                  </a:moveTo>
                  <a:lnTo>
                    <a:pt x="37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7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6"/>
                  </a:moveTo>
                  <a:lnTo>
                    <a:pt x="118" y="36"/>
                  </a:lnTo>
                  <a:lnTo>
                    <a:pt x="118" y="44"/>
                  </a:lnTo>
                  <a:lnTo>
                    <a:pt x="67" y="44"/>
                  </a:lnTo>
                  <a:lnTo>
                    <a:pt x="67" y="36"/>
                  </a:lnTo>
                  <a:close/>
                  <a:moveTo>
                    <a:pt x="37" y="14"/>
                  </a:moveTo>
                  <a:lnTo>
                    <a:pt x="37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7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9" name="Freeform 144">
              <a:extLst>
                <a:ext uri="{FF2B5EF4-FFF2-40B4-BE49-F238E27FC236}">
                  <a16:creationId xmlns:a16="http://schemas.microsoft.com/office/drawing/2014/main" id="{782D98ED-F960-47B9-AE9E-B6B9168DC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3998509"/>
              <a:ext cx="102816" cy="104306"/>
            </a:xfrm>
            <a:custGeom>
              <a:avLst/>
              <a:gdLst>
                <a:gd name="T0" fmla="*/ 30 w 69"/>
                <a:gd name="T1" fmla="*/ 21 h 70"/>
                <a:gd name="T2" fmla="*/ 22 w 69"/>
                <a:gd name="T3" fmla="*/ 27 h 70"/>
                <a:gd name="T4" fmla="*/ 20 w 69"/>
                <a:gd name="T5" fmla="*/ 34 h 70"/>
                <a:gd name="T6" fmla="*/ 22 w 69"/>
                <a:gd name="T7" fmla="*/ 44 h 70"/>
                <a:gd name="T8" fmla="*/ 30 w 69"/>
                <a:gd name="T9" fmla="*/ 49 h 70"/>
                <a:gd name="T10" fmla="*/ 39 w 69"/>
                <a:gd name="T11" fmla="*/ 49 h 70"/>
                <a:gd name="T12" fmla="*/ 46 w 69"/>
                <a:gd name="T13" fmla="*/ 44 h 70"/>
                <a:gd name="T14" fmla="*/ 49 w 69"/>
                <a:gd name="T15" fmla="*/ 34 h 70"/>
                <a:gd name="T16" fmla="*/ 46 w 69"/>
                <a:gd name="T17" fmla="*/ 27 h 70"/>
                <a:gd name="T18" fmla="*/ 39 w 69"/>
                <a:gd name="T19" fmla="*/ 21 h 70"/>
                <a:gd name="T20" fmla="*/ 28 w 69"/>
                <a:gd name="T21" fmla="*/ 0 h 70"/>
                <a:gd name="T22" fmla="*/ 42 w 69"/>
                <a:gd name="T23" fmla="*/ 4 h 70"/>
                <a:gd name="T24" fmla="*/ 47 w 69"/>
                <a:gd name="T25" fmla="*/ 11 h 70"/>
                <a:gd name="T26" fmla="*/ 54 w 69"/>
                <a:gd name="T27" fmla="*/ 13 h 70"/>
                <a:gd name="T28" fmla="*/ 62 w 69"/>
                <a:gd name="T29" fmla="*/ 12 h 70"/>
                <a:gd name="T30" fmla="*/ 65 w 69"/>
                <a:gd name="T31" fmla="*/ 27 h 70"/>
                <a:gd name="T32" fmla="*/ 62 w 69"/>
                <a:gd name="T33" fmla="*/ 33 h 70"/>
                <a:gd name="T34" fmla="*/ 63 w 69"/>
                <a:gd name="T35" fmla="*/ 42 h 70"/>
                <a:gd name="T36" fmla="*/ 69 w 69"/>
                <a:gd name="T37" fmla="*/ 46 h 70"/>
                <a:gd name="T38" fmla="*/ 58 w 69"/>
                <a:gd name="T39" fmla="*/ 57 h 70"/>
                <a:gd name="T40" fmla="*/ 49 w 69"/>
                <a:gd name="T41" fmla="*/ 58 h 70"/>
                <a:gd name="T42" fmla="*/ 43 w 69"/>
                <a:gd name="T43" fmla="*/ 64 h 70"/>
                <a:gd name="T44" fmla="*/ 41 w 69"/>
                <a:gd name="T45" fmla="*/ 70 h 70"/>
                <a:gd name="T46" fmla="*/ 26 w 69"/>
                <a:gd name="T47" fmla="*/ 66 h 70"/>
                <a:gd name="T48" fmla="*/ 22 w 69"/>
                <a:gd name="T49" fmla="*/ 60 h 70"/>
                <a:gd name="T50" fmla="*/ 14 w 69"/>
                <a:gd name="T51" fmla="*/ 57 h 70"/>
                <a:gd name="T52" fmla="*/ 8 w 69"/>
                <a:gd name="T53" fmla="*/ 58 h 70"/>
                <a:gd name="T54" fmla="*/ 4 w 69"/>
                <a:gd name="T55" fmla="*/ 44 h 70"/>
                <a:gd name="T56" fmla="*/ 6 w 69"/>
                <a:gd name="T57" fmla="*/ 37 h 70"/>
                <a:gd name="T58" fmla="*/ 5 w 69"/>
                <a:gd name="T59" fmla="*/ 28 h 70"/>
                <a:gd name="T60" fmla="*/ 0 w 69"/>
                <a:gd name="T61" fmla="*/ 24 h 70"/>
                <a:gd name="T62" fmla="*/ 12 w 69"/>
                <a:gd name="T63" fmla="*/ 13 h 70"/>
                <a:gd name="T64" fmla="*/ 20 w 69"/>
                <a:gd name="T65" fmla="*/ 12 h 70"/>
                <a:gd name="T66" fmla="*/ 26 w 69"/>
                <a:gd name="T67" fmla="*/ 7 h 70"/>
                <a:gd name="T68" fmla="*/ 28 w 69"/>
                <a:gd name="T6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0">
                  <a:moveTo>
                    <a:pt x="34" y="21"/>
                  </a:moveTo>
                  <a:lnTo>
                    <a:pt x="30" y="21"/>
                  </a:lnTo>
                  <a:lnTo>
                    <a:pt x="26" y="24"/>
                  </a:lnTo>
                  <a:lnTo>
                    <a:pt x="22" y="27"/>
                  </a:lnTo>
                  <a:lnTo>
                    <a:pt x="21" y="30"/>
                  </a:lnTo>
                  <a:lnTo>
                    <a:pt x="20" y="34"/>
                  </a:lnTo>
                  <a:lnTo>
                    <a:pt x="21" y="40"/>
                  </a:lnTo>
                  <a:lnTo>
                    <a:pt x="22" y="44"/>
                  </a:lnTo>
                  <a:lnTo>
                    <a:pt x="26" y="46"/>
                  </a:lnTo>
                  <a:lnTo>
                    <a:pt x="30" y="49"/>
                  </a:lnTo>
                  <a:lnTo>
                    <a:pt x="34" y="49"/>
                  </a:lnTo>
                  <a:lnTo>
                    <a:pt x="39" y="49"/>
                  </a:lnTo>
                  <a:lnTo>
                    <a:pt x="42" y="46"/>
                  </a:lnTo>
                  <a:lnTo>
                    <a:pt x="46" y="44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7" y="30"/>
                  </a:lnTo>
                  <a:lnTo>
                    <a:pt x="46" y="27"/>
                  </a:lnTo>
                  <a:lnTo>
                    <a:pt x="42" y="24"/>
                  </a:lnTo>
                  <a:lnTo>
                    <a:pt x="39" y="21"/>
                  </a:lnTo>
                  <a:lnTo>
                    <a:pt x="34" y="21"/>
                  </a:lnTo>
                  <a:close/>
                  <a:moveTo>
                    <a:pt x="28" y="0"/>
                  </a:moveTo>
                  <a:lnTo>
                    <a:pt x="41" y="0"/>
                  </a:lnTo>
                  <a:lnTo>
                    <a:pt x="42" y="4"/>
                  </a:lnTo>
                  <a:lnTo>
                    <a:pt x="43" y="8"/>
                  </a:lnTo>
                  <a:lnTo>
                    <a:pt x="47" y="11"/>
                  </a:lnTo>
                  <a:lnTo>
                    <a:pt x="50" y="12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2" y="12"/>
                  </a:lnTo>
                  <a:lnTo>
                    <a:pt x="69" y="24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33"/>
                  </a:lnTo>
                  <a:lnTo>
                    <a:pt x="62" y="38"/>
                  </a:lnTo>
                  <a:lnTo>
                    <a:pt x="63" y="42"/>
                  </a:lnTo>
                  <a:lnTo>
                    <a:pt x="66" y="45"/>
                  </a:lnTo>
                  <a:lnTo>
                    <a:pt x="69" y="46"/>
                  </a:lnTo>
                  <a:lnTo>
                    <a:pt x="62" y="58"/>
                  </a:lnTo>
                  <a:lnTo>
                    <a:pt x="58" y="57"/>
                  </a:lnTo>
                  <a:lnTo>
                    <a:pt x="53" y="57"/>
                  </a:lnTo>
                  <a:lnTo>
                    <a:pt x="49" y="58"/>
                  </a:lnTo>
                  <a:lnTo>
                    <a:pt x="46" y="61"/>
                  </a:lnTo>
                  <a:lnTo>
                    <a:pt x="43" y="64"/>
                  </a:lnTo>
                  <a:lnTo>
                    <a:pt x="42" y="68"/>
                  </a:lnTo>
                  <a:lnTo>
                    <a:pt x="41" y="70"/>
                  </a:lnTo>
                  <a:lnTo>
                    <a:pt x="28" y="70"/>
                  </a:lnTo>
                  <a:lnTo>
                    <a:pt x="26" y="66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18" y="57"/>
                  </a:lnTo>
                  <a:lnTo>
                    <a:pt x="14" y="57"/>
                  </a:lnTo>
                  <a:lnTo>
                    <a:pt x="10" y="57"/>
                  </a:lnTo>
                  <a:lnTo>
                    <a:pt x="8" y="58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6" y="41"/>
                  </a:lnTo>
                  <a:lnTo>
                    <a:pt x="6" y="37"/>
                  </a:lnTo>
                  <a:lnTo>
                    <a:pt x="6" y="32"/>
                  </a:lnTo>
                  <a:lnTo>
                    <a:pt x="5" y="28"/>
                  </a:lnTo>
                  <a:lnTo>
                    <a:pt x="2" y="25"/>
                  </a:lnTo>
                  <a:lnTo>
                    <a:pt x="0" y="24"/>
                  </a:lnTo>
                  <a:lnTo>
                    <a:pt x="8" y="12"/>
                  </a:lnTo>
                  <a:lnTo>
                    <a:pt x="12" y="13"/>
                  </a:lnTo>
                  <a:lnTo>
                    <a:pt x="16" y="13"/>
                  </a:lnTo>
                  <a:lnTo>
                    <a:pt x="20" y="12"/>
                  </a:lnTo>
                  <a:lnTo>
                    <a:pt x="22" y="9"/>
                  </a:lnTo>
                  <a:lnTo>
                    <a:pt x="26" y="7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03B0F58-A0EB-422E-90D2-6715C76C9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564" y="3986589"/>
              <a:ext cx="160930" cy="181792"/>
            </a:xfrm>
            <a:custGeom>
              <a:avLst/>
              <a:gdLst>
                <a:gd name="T0" fmla="*/ 62 w 108"/>
                <a:gd name="T1" fmla="*/ 114 h 122"/>
                <a:gd name="T2" fmla="*/ 92 w 108"/>
                <a:gd name="T3" fmla="*/ 65 h 122"/>
                <a:gd name="T4" fmla="*/ 15 w 108"/>
                <a:gd name="T5" fmla="*/ 65 h 122"/>
                <a:gd name="T6" fmla="*/ 46 w 108"/>
                <a:gd name="T7" fmla="*/ 114 h 122"/>
                <a:gd name="T8" fmla="*/ 15 w 108"/>
                <a:gd name="T9" fmla="*/ 65 h 122"/>
                <a:gd name="T10" fmla="*/ 62 w 108"/>
                <a:gd name="T11" fmla="*/ 61 h 122"/>
                <a:gd name="T12" fmla="*/ 100 w 108"/>
                <a:gd name="T13" fmla="*/ 45 h 122"/>
                <a:gd name="T14" fmla="*/ 7 w 108"/>
                <a:gd name="T15" fmla="*/ 45 h 122"/>
                <a:gd name="T16" fmla="*/ 46 w 108"/>
                <a:gd name="T17" fmla="*/ 61 h 122"/>
                <a:gd name="T18" fmla="*/ 7 w 108"/>
                <a:gd name="T19" fmla="*/ 45 h 122"/>
                <a:gd name="T20" fmla="*/ 24 w 108"/>
                <a:gd name="T21" fmla="*/ 12 h 122"/>
                <a:gd name="T22" fmla="*/ 20 w 108"/>
                <a:gd name="T23" fmla="*/ 15 h 122"/>
                <a:gd name="T24" fmla="*/ 20 w 108"/>
                <a:gd name="T25" fmla="*/ 19 h 122"/>
                <a:gd name="T26" fmla="*/ 24 w 108"/>
                <a:gd name="T27" fmla="*/ 25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4 w 108"/>
                <a:gd name="T35" fmla="*/ 16 h 122"/>
                <a:gd name="T36" fmla="*/ 26 w 108"/>
                <a:gd name="T37" fmla="*/ 12 h 122"/>
                <a:gd name="T38" fmla="*/ 82 w 108"/>
                <a:gd name="T39" fmla="*/ 9 h 122"/>
                <a:gd name="T40" fmla="*/ 74 w 108"/>
                <a:gd name="T41" fmla="*/ 15 h 122"/>
                <a:gd name="T42" fmla="*/ 60 w 108"/>
                <a:gd name="T43" fmla="*/ 37 h 122"/>
                <a:gd name="T44" fmla="*/ 74 w 108"/>
                <a:gd name="T45" fmla="*/ 35 h 122"/>
                <a:gd name="T46" fmla="*/ 86 w 108"/>
                <a:gd name="T47" fmla="*/ 27 h 122"/>
                <a:gd name="T48" fmla="*/ 90 w 108"/>
                <a:gd name="T49" fmla="*/ 20 h 122"/>
                <a:gd name="T50" fmla="*/ 91 w 108"/>
                <a:gd name="T51" fmla="*/ 13 h 122"/>
                <a:gd name="T52" fmla="*/ 87 w 108"/>
                <a:gd name="T53" fmla="*/ 9 h 122"/>
                <a:gd name="T54" fmla="*/ 84 w 108"/>
                <a:gd name="T55" fmla="*/ 0 h 122"/>
                <a:gd name="T56" fmla="*/ 92 w 108"/>
                <a:gd name="T57" fmla="*/ 3 h 122"/>
                <a:gd name="T58" fmla="*/ 98 w 108"/>
                <a:gd name="T59" fmla="*/ 8 h 122"/>
                <a:gd name="T60" fmla="*/ 99 w 108"/>
                <a:gd name="T61" fmla="*/ 19 h 122"/>
                <a:gd name="T62" fmla="*/ 95 w 108"/>
                <a:gd name="T63" fmla="*/ 28 h 122"/>
                <a:gd name="T64" fmla="*/ 86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7 w 108"/>
                <a:gd name="T71" fmla="*/ 68 h 122"/>
                <a:gd name="T72" fmla="*/ 0 w 108"/>
                <a:gd name="T73" fmla="*/ 37 h 122"/>
                <a:gd name="T74" fmla="*/ 22 w 108"/>
                <a:gd name="T75" fmla="*/ 35 h 122"/>
                <a:gd name="T76" fmla="*/ 12 w 108"/>
                <a:gd name="T77" fmla="*/ 23 h 122"/>
                <a:gd name="T78" fmla="*/ 16 w 108"/>
                <a:gd name="T79" fmla="*/ 8 h 122"/>
                <a:gd name="T80" fmla="*/ 22 w 108"/>
                <a:gd name="T81" fmla="*/ 4 h 122"/>
                <a:gd name="T82" fmla="*/ 31 w 108"/>
                <a:gd name="T83" fmla="*/ 4 h 122"/>
                <a:gd name="T84" fmla="*/ 39 w 108"/>
                <a:gd name="T85" fmla="*/ 9 h 122"/>
                <a:gd name="T86" fmla="*/ 52 w 108"/>
                <a:gd name="T87" fmla="*/ 35 h 122"/>
                <a:gd name="T88" fmla="*/ 67 w 108"/>
                <a:gd name="T89" fmla="*/ 8 h 122"/>
                <a:gd name="T90" fmla="*/ 79 w 108"/>
                <a:gd name="T91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2" y="65"/>
                  </a:moveTo>
                  <a:lnTo>
                    <a:pt x="62" y="114"/>
                  </a:lnTo>
                  <a:lnTo>
                    <a:pt x="92" y="114"/>
                  </a:lnTo>
                  <a:lnTo>
                    <a:pt x="92" y="65"/>
                  </a:lnTo>
                  <a:lnTo>
                    <a:pt x="62" y="65"/>
                  </a:lnTo>
                  <a:close/>
                  <a:moveTo>
                    <a:pt x="15" y="65"/>
                  </a:moveTo>
                  <a:lnTo>
                    <a:pt x="15" y="114"/>
                  </a:lnTo>
                  <a:lnTo>
                    <a:pt x="46" y="114"/>
                  </a:lnTo>
                  <a:lnTo>
                    <a:pt x="46" y="65"/>
                  </a:lnTo>
                  <a:lnTo>
                    <a:pt x="15" y="65"/>
                  </a:lnTo>
                  <a:close/>
                  <a:moveTo>
                    <a:pt x="62" y="45"/>
                  </a:moveTo>
                  <a:lnTo>
                    <a:pt x="62" y="61"/>
                  </a:lnTo>
                  <a:lnTo>
                    <a:pt x="100" y="61"/>
                  </a:lnTo>
                  <a:lnTo>
                    <a:pt x="100" y="45"/>
                  </a:lnTo>
                  <a:lnTo>
                    <a:pt x="62" y="45"/>
                  </a:lnTo>
                  <a:close/>
                  <a:moveTo>
                    <a:pt x="7" y="45"/>
                  </a:moveTo>
                  <a:lnTo>
                    <a:pt x="7" y="61"/>
                  </a:lnTo>
                  <a:lnTo>
                    <a:pt x="46" y="61"/>
                  </a:lnTo>
                  <a:lnTo>
                    <a:pt x="46" y="45"/>
                  </a:lnTo>
                  <a:lnTo>
                    <a:pt x="7" y="45"/>
                  </a:lnTo>
                  <a:close/>
                  <a:moveTo>
                    <a:pt x="26" y="12"/>
                  </a:moveTo>
                  <a:lnTo>
                    <a:pt x="24" y="12"/>
                  </a:lnTo>
                  <a:lnTo>
                    <a:pt x="22" y="13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9"/>
                  </a:lnTo>
                  <a:lnTo>
                    <a:pt x="22" y="21"/>
                  </a:lnTo>
                  <a:lnTo>
                    <a:pt x="24" y="25"/>
                  </a:lnTo>
                  <a:lnTo>
                    <a:pt x="28" y="29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0" y="27"/>
                  </a:lnTo>
                  <a:lnTo>
                    <a:pt x="38" y="20"/>
                  </a:lnTo>
                  <a:lnTo>
                    <a:pt x="34" y="16"/>
                  </a:lnTo>
                  <a:lnTo>
                    <a:pt x="30" y="13"/>
                  </a:lnTo>
                  <a:lnTo>
                    <a:pt x="26" y="12"/>
                  </a:lnTo>
                  <a:close/>
                  <a:moveTo>
                    <a:pt x="84" y="9"/>
                  </a:moveTo>
                  <a:lnTo>
                    <a:pt x="82" y="9"/>
                  </a:lnTo>
                  <a:lnTo>
                    <a:pt x="78" y="12"/>
                  </a:lnTo>
                  <a:lnTo>
                    <a:pt x="74" y="15"/>
                  </a:lnTo>
                  <a:lnTo>
                    <a:pt x="66" y="25"/>
                  </a:lnTo>
                  <a:lnTo>
                    <a:pt x="60" y="37"/>
                  </a:lnTo>
                  <a:lnTo>
                    <a:pt x="67" y="37"/>
                  </a:lnTo>
                  <a:lnTo>
                    <a:pt x="74" y="35"/>
                  </a:lnTo>
                  <a:lnTo>
                    <a:pt x="80" y="31"/>
                  </a:lnTo>
                  <a:lnTo>
                    <a:pt x="86" y="27"/>
                  </a:lnTo>
                  <a:lnTo>
                    <a:pt x="88" y="23"/>
                  </a:lnTo>
                  <a:lnTo>
                    <a:pt x="90" y="20"/>
                  </a:lnTo>
                  <a:lnTo>
                    <a:pt x="91" y="16"/>
                  </a:lnTo>
                  <a:lnTo>
                    <a:pt x="91" y="13"/>
                  </a:lnTo>
                  <a:lnTo>
                    <a:pt x="90" y="11"/>
                  </a:lnTo>
                  <a:lnTo>
                    <a:pt x="87" y="9"/>
                  </a:lnTo>
                  <a:lnTo>
                    <a:pt x="84" y="9"/>
                  </a:lnTo>
                  <a:close/>
                  <a:moveTo>
                    <a:pt x="84" y="0"/>
                  </a:moveTo>
                  <a:lnTo>
                    <a:pt x="88" y="1"/>
                  </a:lnTo>
                  <a:lnTo>
                    <a:pt x="92" y="3"/>
                  </a:lnTo>
                  <a:lnTo>
                    <a:pt x="95" y="4"/>
                  </a:lnTo>
                  <a:lnTo>
                    <a:pt x="98" y="8"/>
                  </a:lnTo>
                  <a:lnTo>
                    <a:pt x="99" y="13"/>
                  </a:lnTo>
                  <a:lnTo>
                    <a:pt x="99" y="19"/>
                  </a:lnTo>
                  <a:lnTo>
                    <a:pt x="98" y="23"/>
                  </a:lnTo>
                  <a:lnTo>
                    <a:pt x="95" y="28"/>
                  </a:lnTo>
                  <a:lnTo>
                    <a:pt x="92" y="32"/>
                  </a:lnTo>
                  <a:lnTo>
                    <a:pt x="86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7" y="122"/>
                  </a:lnTo>
                  <a:lnTo>
                    <a:pt x="7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6" y="37"/>
                  </a:lnTo>
                  <a:lnTo>
                    <a:pt x="22" y="35"/>
                  </a:lnTo>
                  <a:lnTo>
                    <a:pt x="18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8"/>
                  </a:lnTo>
                  <a:lnTo>
                    <a:pt x="19" y="5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31" y="4"/>
                  </a:lnTo>
                  <a:lnTo>
                    <a:pt x="35" y="7"/>
                  </a:lnTo>
                  <a:lnTo>
                    <a:pt x="39" y="9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8" y="21"/>
                  </a:lnTo>
                  <a:lnTo>
                    <a:pt x="67" y="8"/>
                  </a:lnTo>
                  <a:lnTo>
                    <a:pt x="72" y="4"/>
                  </a:lnTo>
                  <a:lnTo>
                    <a:pt x="79" y="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AB4DD46D-6E16-441E-8CE6-E32CA8223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31" y="4639250"/>
              <a:ext cx="70034" cy="137088"/>
            </a:xfrm>
            <a:custGeom>
              <a:avLst/>
              <a:gdLst>
                <a:gd name="T0" fmla="*/ 32 w 47"/>
                <a:gd name="T1" fmla="*/ 34 h 92"/>
                <a:gd name="T2" fmla="*/ 40 w 47"/>
                <a:gd name="T3" fmla="*/ 42 h 92"/>
                <a:gd name="T4" fmla="*/ 47 w 47"/>
                <a:gd name="T5" fmla="*/ 70 h 92"/>
                <a:gd name="T6" fmla="*/ 40 w 47"/>
                <a:gd name="T7" fmla="*/ 88 h 92"/>
                <a:gd name="T8" fmla="*/ 32 w 47"/>
                <a:gd name="T9" fmla="*/ 92 h 92"/>
                <a:gd name="T10" fmla="*/ 20 w 47"/>
                <a:gd name="T11" fmla="*/ 90 h 92"/>
                <a:gd name="T12" fmla="*/ 12 w 47"/>
                <a:gd name="T13" fmla="*/ 82 h 92"/>
                <a:gd name="T14" fmla="*/ 7 w 47"/>
                <a:gd name="T15" fmla="*/ 61 h 92"/>
                <a:gd name="T16" fmla="*/ 16 w 47"/>
                <a:gd name="T17" fmla="*/ 65 h 92"/>
                <a:gd name="T18" fmla="*/ 20 w 47"/>
                <a:gd name="T19" fmla="*/ 80 h 92"/>
                <a:gd name="T20" fmla="*/ 27 w 47"/>
                <a:gd name="T21" fmla="*/ 84 h 92"/>
                <a:gd name="T22" fmla="*/ 31 w 47"/>
                <a:gd name="T23" fmla="*/ 84 h 92"/>
                <a:gd name="T24" fmla="*/ 37 w 47"/>
                <a:gd name="T25" fmla="*/ 80 h 92"/>
                <a:gd name="T26" fmla="*/ 39 w 47"/>
                <a:gd name="T27" fmla="*/ 72 h 92"/>
                <a:gd name="T28" fmla="*/ 32 w 47"/>
                <a:gd name="T29" fmla="*/ 46 h 92"/>
                <a:gd name="T30" fmla="*/ 27 w 47"/>
                <a:gd name="T31" fmla="*/ 41 h 92"/>
                <a:gd name="T32" fmla="*/ 22 w 47"/>
                <a:gd name="T33" fmla="*/ 41 h 92"/>
                <a:gd name="T34" fmla="*/ 18 w 47"/>
                <a:gd name="T35" fmla="*/ 34 h 92"/>
                <a:gd name="T36" fmla="*/ 22 w 47"/>
                <a:gd name="T37" fmla="*/ 33 h 92"/>
                <a:gd name="T38" fmla="*/ 15 w 47"/>
                <a:gd name="T39" fmla="*/ 0 h 92"/>
                <a:gd name="T40" fmla="*/ 32 w 47"/>
                <a:gd name="T41" fmla="*/ 6 h 92"/>
                <a:gd name="T42" fmla="*/ 39 w 47"/>
                <a:gd name="T43" fmla="*/ 30 h 92"/>
                <a:gd name="T44" fmla="*/ 29 w 47"/>
                <a:gd name="T45" fmla="*/ 26 h 92"/>
                <a:gd name="T46" fmla="*/ 25 w 47"/>
                <a:gd name="T47" fmla="*/ 13 h 92"/>
                <a:gd name="T48" fmla="*/ 20 w 47"/>
                <a:gd name="T49" fmla="*/ 8 h 92"/>
                <a:gd name="T50" fmla="*/ 16 w 47"/>
                <a:gd name="T51" fmla="*/ 9 h 92"/>
                <a:gd name="T52" fmla="*/ 10 w 47"/>
                <a:gd name="T53" fmla="*/ 13 h 92"/>
                <a:gd name="T54" fmla="*/ 8 w 47"/>
                <a:gd name="T55" fmla="*/ 20 h 92"/>
                <a:gd name="T56" fmla="*/ 14 w 47"/>
                <a:gd name="T57" fmla="*/ 46 h 92"/>
                <a:gd name="T58" fmla="*/ 20 w 47"/>
                <a:gd name="T59" fmla="*/ 50 h 92"/>
                <a:gd name="T60" fmla="*/ 24 w 47"/>
                <a:gd name="T61" fmla="*/ 50 h 92"/>
                <a:gd name="T62" fmla="*/ 28 w 47"/>
                <a:gd name="T63" fmla="*/ 58 h 92"/>
                <a:gd name="T64" fmla="*/ 25 w 47"/>
                <a:gd name="T65" fmla="*/ 58 h 92"/>
                <a:gd name="T66" fmla="*/ 8 w 47"/>
                <a:gd name="T67" fmla="*/ 53 h 92"/>
                <a:gd name="T68" fmla="*/ 0 w 47"/>
                <a:gd name="T69" fmla="*/ 21 h 92"/>
                <a:gd name="T70" fmla="*/ 6 w 47"/>
                <a:gd name="T71" fmla="*/ 5 h 92"/>
                <a:gd name="T72" fmla="*/ 15 w 47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92">
                  <a:moveTo>
                    <a:pt x="27" y="33"/>
                  </a:moveTo>
                  <a:lnTo>
                    <a:pt x="32" y="34"/>
                  </a:lnTo>
                  <a:lnTo>
                    <a:pt x="36" y="38"/>
                  </a:lnTo>
                  <a:lnTo>
                    <a:pt x="40" y="42"/>
                  </a:lnTo>
                  <a:lnTo>
                    <a:pt x="43" y="48"/>
                  </a:lnTo>
                  <a:lnTo>
                    <a:pt x="47" y="70"/>
                  </a:lnTo>
                  <a:lnTo>
                    <a:pt x="45" y="80"/>
                  </a:lnTo>
                  <a:lnTo>
                    <a:pt x="40" y="88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25" y="92"/>
                  </a:lnTo>
                  <a:lnTo>
                    <a:pt x="20" y="90"/>
                  </a:lnTo>
                  <a:lnTo>
                    <a:pt x="16" y="88"/>
                  </a:lnTo>
                  <a:lnTo>
                    <a:pt x="12" y="82"/>
                  </a:lnTo>
                  <a:lnTo>
                    <a:pt x="11" y="77"/>
                  </a:lnTo>
                  <a:lnTo>
                    <a:pt x="7" y="61"/>
                  </a:lnTo>
                  <a:lnTo>
                    <a:pt x="12" y="64"/>
                  </a:lnTo>
                  <a:lnTo>
                    <a:pt x="16" y="65"/>
                  </a:lnTo>
                  <a:lnTo>
                    <a:pt x="19" y="76"/>
                  </a:lnTo>
                  <a:lnTo>
                    <a:pt x="20" y="80"/>
                  </a:lnTo>
                  <a:lnTo>
                    <a:pt x="23" y="82"/>
                  </a:lnTo>
                  <a:lnTo>
                    <a:pt x="27" y="84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6"/>
                  </a:lnTo>
                  <a:lnTo>
                    <a:pt x="39" y="72"/>
                  </a:lnTo>
                  <a:lnTo>
                    <a:pt x="33" y="49"/>
                  </a:lnTo>
                  <a:lnTo>
                    <a:pt x="32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3" y="41"/>
                  </a:lnTo>
                  <a:lnTo>
                    <a:pt x="22" y="41"/>
                  </a:lnTo>
                  <a:lnTo>
                    <a:pt x="20" y="42"/>
                  </a:lnTo>
                  <a:lnTo>
                    <a:pt x="18" y="34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7" y="33"/>
                  </a:lnTo>
                  <a:close/>
                  <a:moveTo>
                    <a:pt x="15" y="0"/>
                  </a:moveTo>
                  <a:lnTo>
                    <a:pt x="24" y="1"/>
                  </a:lnTo>
                  <a:lnTo>
                    <a:pt x="32" y="6"/>
                  </a:lnTo>
                  <a:lnTo>
                    <a:pt x="36" y="14"/>
                  </a:lnTo>
                  <a:lnTo>
                    <a:pt x="39" y="30"/>
                  </a:lnTo>
                  <a:lnTo>
                    <a:pt x="35" y="28"/>
                  </a:lnTo>
                  <a:lnTo>
                    <a:pt x="29" y="26"/>
                  </a:lnTo>
                  <a:lnTo>
                    <a:pt x="28" y="16"/>
                  </a:lnTo>
                  <a:lnTo>
                    <a:pt x="25" y="13"/>
                  </a:lnTo>
                  <a:lnTo>
                    <a:pt x="23" y="1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2" y="10"/>
                  </a:lnTo>
                  <a:lnTo>
                    <a:pt x="10" y="13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7" y="49"/>
                  </a:lnTo>
                  <a:lnTo>
                    <a:pt x="28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16" y="58"/>
                  </a:lnTo>
                  <a:lnTo>
                    <a:pt x="8" y="53"/>
                  </a:lnTo>
                  <a:lnTo>
                    <a:pt x="4" y="44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5"/>
                  </a:lnTo>
                  <a:lnTo>
                    <a:pt x="1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9AB9CF08-6535-4C96-B03F-6417DF934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05" y="326985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8 h 136"/>
                <a:gd name="T4" fmla="*/ 132 w 136"/>
                <a:gd name="T5" fmla="*/ 108 h 136"/>
                <a:gd name="T6" fmla="*/ 122 w 136"/>
                <a:gd name="T7" fmla="*/ 116 h 136"/>
                <a:gd name="T8" fmla="*/ 107 w 136"/>
                <a:gd name="T9" fmla="*/ 119 h 136"/>
                <a:gd name="T10" fmla="*/ 92 w 136"/>
                <a:gd name="T11" fmla="*/ 116 h 136"/>
                <a:gd name="T12" fmla="*/ 82 w 136"/>
                <a:gd name="T13" fmla="*/ 108 h 136"/>
                <a:gd name="T14" fmla="*/ 78 w 136"/>
                <a:gd name="T15" fmla="*/ 98 h 136"/>
                <a:gd name="T16" fmla="*/ 82 w 136"/>
                <a:gd name="T17" fmla="*/ 87 h 136"/>
                <a:gd name="T18" fmla="*/ 92 w 136"/>
                <a:gd name="T19" fmla="*/ 80 h 136"/>
                <a:gd name="T20" fmla="*/ 107 w 136"/>
                <a:gd name="T21" fmla="*/ 76 h 136"/>
                <a:gd name="T22" fmla="*/ 114 w 136"/>
                <a:gd name="T23" fmla="*/ 78 h 136"/>
                <a:gd name="T24" fmla="*/ 119 w 136"/>
                <a:gd name="T25" fmla="*/ 79 h 136"/>
                <a:gd name="T26" fmla="*/ 119 w 136"/>
                <a:gd name="T27" fmla="*/ 35 h 136"/>
                <a:gd name="T28" fmla="*/ 60 w 136"/>
                <a:gd name="T29" fmla="*/ 51 h 136"/>
                <a:gd name="T30" fmla="*/ 60 w 136"/>
                <a:gd name="T31" fmla="*/ 115 h 136"/>
                <a:gd name="T32" fmla="*/ 56 w 136"/>
                <a:gd name="T33" fmla="*/ 126 h 136"/>
                <a:gd name="T34" fmla="*/ 46 w 136"/>
                <a:gd name="T35" fmla="*/ 134 h 136"/>
                <a:gd name="T36" fmla="*/ 31 w 136"/>
                <a:gd name="T37" fmla="*/ 136 h 136"/>
                <a:gd name="T38" fmla="*/ 15 w 136"/>
                <a:gd name="T39" fmla="*/ 134 h 136"/>
                <a:gd name="T40" fmla="*/ 4 w 136"/>
                <a:gd name="T41" fmla="*/ 126 h 136"/>
                <a:gd name="T42" fmla="*/ 0 w 136"/>
                <a:gd name="T43" fmla="*/ 115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4 h 136"/>
                <a:gd name="T50" fmla="*/ 38 w 136"/>
                <a:gd name="T51" fmla="*/ 95 h 136"/>
                <a:gd name="T52" fmla="*/ 43 w 136"/>
                <a:gd name="T53" fmla="*/ 96 h 136"/>
                <a:gd name="T54" fmla="*/ 43 w 136"/>
                <a:gd name="T55" fmla="*/ 26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8"/>
                  </a:lnTo>
                  <a:lnTo>
                    <a:pt x="132" y="108"/>
                  </a:lnTo>
                  <a:lnTo>
                    <a:pt x="122" y="116"/>
                  </a:lnTo>
                  <a:lnTo>
                    <a:pt x="107" y="119"/>
                  </a:lnTo>
                  <a:lnTo>
                    <a:pt x="92" y="116"/>
                  </a:lnTo>
                  <a:lnTo>
                    <a:pt x="82" y="108"/>
                  </a:lnTo>
                  <a:lnTo>
                    <a:pt x="78" y="98"/>
                  </a:lnTo>
                  <a:lnTo>
                    <a:pt x="82" y="87"/>
                  </a:lnTo>
                  <a:lnTo>
                    <a:pt x="92" y="80"/>
                  </a:lnTo>
                  <a:lnTo>
                    <a:pt x="107" y="76"/>
                  </a:lnTo>
                  <a:lnTo>
                    <a:pt x="114" y="78"/>
                  </a:lnTo>
                  <a:lnTo>
                    <a:pt x="119" y="79"/>
                  </a:lnTo>
                  <a:lnTo>
                    <a:pt x="119" y="35"/>
                  </a:lnTo>
                  <a:lnTo>
                    <a:pt x="60" y="51"/>
                  </a:lnTo>
                  <a:lnTo>
                    <a:pt x="60" y="115"/>
                  </a:lnTo>
                  <a:lnTo>
                    <a:pt x="56" y="126"/>
                  </a:lnTo>
                  <a:lnTo>
                    <a:pt x="46" y="134"/>
                  </a:lnTo>
                  <a:lnTo>
                    <a:pt x="31" y="136"/>
                  </a:lnTo>
                  <a:lnTo>
                    <a:pt x="15" y="134"/>
                  </a:lnTo>
                  <a:lnTo>
                    <a:pt x="4" y="126"/>
                  </a:lnTo>
                  <a:lnTo>
                    <a:pt x="0" y="115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4"/>
                  </a:lnTo>
                  <a:lnTo>
                    <a:pt x="38" y="95"/>
                  </a:lnTo>
                  <a:lnTo>
                    <a:pt x="43" y="96"/>
                  </a:lnTo>
                  <a:lnTo>
                    <a:pt x="43" y="2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3" name="Freeform 148">
              <a:extLst>
                <a:ext uri="{FF2B5EF4-FFF2-40B4-BE49-F238E27FC236}">
                  <a16:creationId xmlns:a16="http://schemas.microsoft.com/office/drawing/2014/main" id="{931737C5-F893-447A-8A7B-681161DF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505" y="5004324"/>
              <a:ext cx="153480" cy="138579"/>
            </a:xfrm>
            <a:custGeom>
              <a:avLst/>
              <a:gdLst>
                <a:gd name="T0" fmla="*/ 93 w 103"/>
                <a:gd name="T1" fmla="*/ 33 h 93"/>
                <a:gd name="T2" fmla="*/ 98 w 103"/>
                <a:gd name="T3" fmla="*/ 37 h 93"/>
                <a:gd name="T4" fmla="*/ 101 w 103"/>
                <a:gd name="T5" fmla="*/ 42 h 93"/>
                <a:gd name="T6" fmla="*/ 103 w 103"/>
                <a:gd name="T7" fmla="*/ 48 h 93"/>
                <a:gd name="T8" fmla="*/ 103 w 103"/>
                <a:gd name="T9" fmla="*/ 54 h 93"/>
                <a:gd name="T10" fmla="*/ 99 w 103"/>
                <a:gd name="T11" fmla="*/ 66 h 93"/>
                <a:gd name="T12" fmla="*/ 90 w 103"/>
                <a:gd name="T13" fmla="*/ 77 h 93"/>
                <a:gd name="T14" fmla="*/ 90 w 103"/>
                <a:gd name="T15" fmla="*/ 79 h 93"/>
                <a:gd name="T16" fmla="*/ 90 w 103"/>
                <a:gd name="T17" fmla="*/ 83 h 93"/>
                <a:gd name="T18" fmla="*/ 94 w 103"/>
                <a:gd name="T19" fmla="*/ 87 h 93"/>
                <a:gd name="T20" fmla="*/ 98 w 103"/>
                <a:gd name="T21" fmla="*/ 91 h 93"/>
                <a:gd name="T22" fmla="*/ 98 w 103"/>
                <a:gd name="T23" fmla="*/ 93 h 93"/>
                <a:gd name="T24" fmla="*/ 85 w 103"/>
                <a:gd name="T25" fmla="*/ 91 h 93"/>
                <a:gd name="T26" fmla="*/ 71 w 103"/>
                <a:gd name="T27" fmla="*/ 83 h 93"/>
                <a:gd name="T28" fmla="*/ 66 w 103"/>
                <a:gd name="T29" fmla="*/ 83 h 93"/>
                <a:gd name="T30" fmla="*/ 54 w 103"/>
                <a:gd name="T31" fmla="*/ 82 h 93"/>
                <a:gd name="T32" fmla="*/ 43 w 103"/>
                <a:gd name="T33" fmla="*/ 77 h 93"/>
                <a:gd name="T34" fmla="*/ 62 w 103"/>
                <a:gd name="T35" fmla="*/ 74 h 93"/>
                <a:gd name="T36" fmla="*/ 78 w 103"/>
                <a:gd name="T37" fmla="*/ 66 h 93"/>
                <a:gd name="T38" fmla="*/ 85 w 103"/>
                <a:gd name="T39" fmla="*/ 60 h 93"/>
                <a:gd name="T40" fmla="*/ 89 w 103"/>
                <a:gd name="T41" fmla="*/ 53 h 93"/>
                <a:gd name="T42" fmla="*/ 93 w 103"/>
                <a:gd name="T43" fmla="*/ 44 h 93"/>
                <a:gd name="T44" fmla="*/ 93 w 103"/>
                <a:gd name="T45" fmla="*/ 36 h 93"/>
                <a:gd name="T46" fmla="*/ 93 w 103"/>
                <a:gd name="T47" fmla="*/ 33 h 93"/>
                <a:gd name="T48" fmla="*/ 43 w 103"/>
                <a:gd name="T49" fmla="*/ 0 h 93"/>
                <a:gd name="T50" fmla="*/ 59 w 103"/>
                <a:gd name="T51" fmla="*/ 4 h 93"/>
                <a:gd name="T52" fmla="*/ 74 w 103"/>
                <a:gd name="T53" fmla="*/ 10 h 93"/>
                <a:gd name="T54" fmla="*/ 83 w 103"/>
                <a:gd name="T55" fmla="*/ 22 h 93"/>
                <a:gd name="T56" fmla="*/ 86 w 103"/>
                <a:gd name="T57" fmla="*/ 36 h 93"/>
                <a:gd name="T58" fmla="*/ 83 w 103"/>
                <a:gd name="T59" fmla="*/ 49 h 93"/>
                <a:gd name="T60" fmla="*/ 74 w 103"/>
                <a:gd name="T61" fmla="*/ 61 h 93"/>
                <a:gd name="T62" fmla="*/ 59 w 103"/>
                <a:gd name="T63" fmla="*/ 68 h 93"/>
                <a:gd name="T64" fmla="*/ 43 w 103"/>
                <a:gd name="T65" fmla="*/ 70 h 93"/>
                <a:gd name="T66" fmla="*/ 35 w 103"/>
                <a:gd name="T67" fmla="*/ 70 h 93"/>
                <a:gd name="T68" fmla="*/ 26 w 103"/>
                <a:gd name="T69" fmla="*/ 77 h 93"/>
                <a:gd name="T70" fmla="*/ 15 w 103"/>
                <a:gd name="T71" fmla="*/ 81 h 93"/>
                <a:gd name="T72" fmla="*/ 5 w 103"/>
                <a:gd name="T73" fmla="*/ 81 h 93"/>
                <a:gd name="T74" fmla="*/ 5 w 103"/>
                <a:gd name="T75" fmla="*/ 79 h 93"/>
                <a:gd name="T76" fmla="*/ 9 w 103"/>
                <a:gd name="T77" fmla="*/ 77 h 93"/>
                <a:gd name="T78" fmla="*/ 13 w 103"/>
                <a:gd name="T79" fmla="*/ 73 h 93"/>
                <a:gd name="T80" fmla="*/ 15 w 103"/>
                <a:gd name="T81" fmla="*/ 69 h 93"/>
                <a:gd name="T82" fmla="*/ 15 w 103"/>
                <a:gd name="T83" fmla="*/ 65 h 93"/>
                <a:gd name="T84" fmla="*/ 15 w 103"/>
                <a:gd name="T85" fmla="*/ 62 h 93"/>
                <a:gd name="T86" fmla="*/ 8 w 103"/>
                <a:gd name="T87" fmla="*/ 56 h 93"/>
                <a:gd name="T88" fmla="*/ 1 w 103"/>
                <a:gd name="T89" fmla="*/ 46 h 93"/>
                <a:gd name="T90" fmla="*/ 0 w 103"/>
                <a:gd name="T91" fmla="*/ 36 h 93"/>
                <a:gd name="T92" fmla="*/ 2 w 103"/>
                <a:gd name="T93" fmla="*/ 22 h 93"/>
                <a:gd name="T94" fmla="*/ 12 w 103"/>
                <a:gd name="T95" fmla="*/ 10 h 93"/>
                <a:gd name="T96" fmla="*/ 26 w 103"/>
                <a:gd name="T97" fmla="*/ 4 h 93"/>
                <a:gd name="T98" fmla="*/ 43 w 103"/>
                <a:gd name="T9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" h="93">
                  <a:moveTo>
                    <a:pt x="93" y="33"/>
                  </a:moveTo>
                  <a:lnTo>
                    <a:pt x="98" y="37"/>
                  </a:lnTo>
                  <a:lnTo>
                    <a:pt x="101" y="42"/>
                  </a:lnTo>
                  <a:lnTo>
                    <a:pt x="103" y="48"/>
                  </a:lnTo>
                  <a:lnTo>
                    <a:pt x="103" y="54"/>
                  </a:lnTo>
                  <a:lnTo>
                    <a:pt x="99" y="66"/>
                  </a:lnTo>
                  <a:lnTo>
                    <a:pt x="90" y="77"/>
                  </a:lnTo>
                  <a:lnTo>
                    <a:pt x="90" y="79"/>
                  </a:lnTo>
                  <a:lnTo>
                    <a:pt x="90" y="83"/>
                  </a:lnTo>
                  <a:lnTo>
                    <a:pt x="94" y="87"/>
                  </a:lnTo>
                  <a:lnTo>
                    <a:pt x="98" y="91"/>
                  </a:lnTo>
                  <a:lnTo>
                    <a:pt x="98" y="93"/>
                  </a:lnTo>
                  <a:lnTo>
                    <a:pt x="85" y="91"/>
                  </a:lnTo>
                  <a:lnTo>
                    <a:pt x="71" y="83"/>
                  </a:lnTo>
                  <a:lnTo>
                    <a:pt x="66" y="83"/>
                  </a:lnTo>
                  <a:lnTo>
                    <a:pt x="54" y="82"/>
                  </a:lnTo>
                  <a:lnTo>
                    <a:pt x="43" y="77"/>
                  </a:lnTo>
                  <a:lnTo>
                    <a:pt x="62" y="74"/>
                  </a:lnTo>
                  <a:lnTo>
                    <a:pt x="78" y="66"/>
                  </a:lnTo>
                  <a:lnTo>
                    <a:pt x="85" y="60"/>
                  </a:lnTo>
                  <a:lnTo>
                    <a:pt x="89" y="53"/>
                  </a:lnTo>
                  <a:lnTo>
                    <a:pt x="93" y="44"/>
                  </a:lnTo>
                  <a:lnTo>
                    <a:pt x="93" y="36"/>
                  </a:lnTo>
                  <a:lnTo>
                    <a:pt x="93" y="33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4" y="10"/>
                  </a:lnTo>
                  <a:lnTo>
                    <a:pt x="83" y="22"/>
                  </a:lnTo>
                  <a:lnTo>
                    <a:pt x="86" y="36"/>
                  </a:lnTo>
                  <a:lnTo>
                    <a:pt x="83" y="49"/>
                  </a:lnTo>
                  <a:lnTo>
                    <a:pt x="74" y="61"/>
                  </a:lnTo>
                  <a:lnTo>
                    <a:pt x="59" y="68"/>
                  </a:lnTo>
                  <a:lnTo>
                    <a:pt x="43" y="70"/>
                  </a:lnTo>
                  <a:lnTo>
                    <a:pt x="35" y="70"/>
                  </a:lnTo>
                  <a:lnTo>
                    <a:pt x="26" y="77"/>
                  </a:lnTo>
                  <a:lnTo>
                    <a:pt x="15" y="81"/>
                  </a:lnTo>
                  <a:lnTo>
                    <a:pt x="5" y="81"/>
                  </a:lnTo>
                  <a:lnTo>
                    <a:pt x="5" y="79"/>
                  </a:lnTo>
                  <a:lnTo>
                    <a:pt x="9" y="77"/>
                  </a:lnTo>
                  <a:lnTo>
                    <a:pt x="13" y="73"/>
                  </a:lnTo>
                  <a:lnTo>
                    <a:pt x="15" y="69"/>
                  </a:lnTo>
                  <a:lnTo>
                    <a:pt x="15" y="65"/>
                  </a:lnTo>
                  <a:lnTo>
                    <a:pt x="15" y="62"/>
                  </a:lnTo>
                  <a:lnTo>
                    <a:pt x="8" y="56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2" y="22"/>
                  </a:lnTo>
                  <a:lnTo>
                    <a:pt x="12" y="10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4" name="Freeform 149">
              <a:extLst>
                <a:ext uri="{FF2B5EF4-FFF2-40B4-BE49-F238E27FC236}">
                  <a16:creationId xmlns:a16="http://schemas.microsoft.com/office/drawing/2014/main" id="{16B232A8-9BD9-4348-8775-02514155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183" y="4712265"/>
              <a:ext cx="143049" cy="140069"/>
            </a:xfrm>
            <a:custGeom>
              <a:avLst/>
              <a:gdLst>
                <a:gd name="T0" fmla="*/ 48 w 96"/>
                <a:gd name="T1" fmla="*/ 0 h 94"/>
                <a:gd name="T2" fmla="*/ 67 w 96"/>
                <a:gd name="T3" fmla="*/ 4 h 94"/>
                <a:gd name="T4" fmla="*/ 81 w 96"/>
                <a:gd name="T5" fmla="*/ 13 h 94"/>
                <a:gd name="T6" fmla="*/ 96 w 96"/>
                <a:gd name="T7" fmla="*/ 0 h 94"/>
                <a:gd name="T8" fmla="*/ 96 w 96"/>
                <a:gd name="T9" fmla="*/ 36 h 94"/>
                <a:gd name="T10" fmla="*/ 60 w 96"/>
                <a:gd name="T11" fmla="*/ 36 h 94"/>
                <a:gd name="T12" fmla="*/ 74 w 96"/>
                <a:gd name="T13" fmla="*/ 23 h 94"/>
                <a:gd name="T14" fmla="*/ 62 w 96"/>
                <a:gd name="T15" fmla="*/ 15 h 94"/>
                <a:gd name="T16" fmla="*/ 48 w 96"/>
                <a:gd name="T17" fmla="*/ 12 h 94"/>
                <a:gd name="T18" fmla="*/ 35 w 96"/>
                <a:gd name="T19" fmla="*/ 15 h 94"/>
                <a:gd name="T20" fmla="*/ 23 w 96"/>
                <a:gd name="T21" fmla="*/ 23 h 94"/>
                <a:gd name="T22" fmla="*/ 15 w 96"/>
                <a:gd name="T23" fmla="*/ 33 h 94"/>
                <a:gd name="T24" fmla="*/ 12 w 96"/>
                <a:gd name="T25" fmla="*/ 48 h 94"/>
                <a:gd name="T26" fmla="*/ 15 w 96"/>
                <a:gd name="T27" fmla="*/ 61 h 94"/>
                <a:gd name="T28" fmla="*/ 23 w 96"/>
                <a:gd name="T29" fmla="*/ 73 h 94"/>
                <a:gd name="T30" fmla="*/ 35 w 96"/>
                <a:gd name="T31" fmla="*/ 80 h 94"/>
                <a:gd name="T32" fmla="*/ 48 w 96"/>
                <a:gd name="T33" fmla="*/ 83 h 94"/>
                <a:gd name="T34" fmla="*/ 62 w 96"/>
                <a:gd name="T35" fmla="*/ 80 h 94"/>
                <a:gd name="T36" fmla="*/ 74 w 96"/>
                <a:gd name="T37" fmla="*/ 73 h 94"/>
                <a:gd name="T38" fmla="*/ 75 w 96"/>
                <a:gd name="T39" fmla="*/ 71 h 94"/>
                <a:gd name="T40" fmla="*/ 84 w 96"/>
                <a:gd name="T41" fmla="*/ 79 h 94"/>
                <a:gd name="T42" fmla="*/ 74 w 96"/>
                <a:gd name="T43" fmla="*/ 88 h 94"/>
                <a:gd name="T44" fmla="*/ 62 w 96"/>
                <a:gd name="T45" fmla="*/ 93 h 94"/>
                <a:gd name="T46" fmla="*/ 48 w 96"/>
                <a:gd name="T47" fmla="*/ 94 h 94"/>
                <a:gd name="T48" fmla="*/ 30 w 96"/>
                <a:gd name="T49" fmla="*/ 90 h 94"/>
                <a:gd name="T50" fmla="*/ 15 w 96"/>
                <a:gd name="T51" fmla="*/ 81 h 94"/>
                <a:gd name="T52" fmla="*/ 4 w 96"/>
                <a:gd name="T53" fmla="*/ 65 h 94"/>
                <a:gd name="T54" fmla="*/ 0 w 96"/>
                <a:gd name="T55" fmla="*/ 48 h 94"/>
                <a:gd name="T56" fmla="*/ 4 w 96"/>
                <a:gd name="T57" fmla="*/ 29 h 94"/>
                <a:gd name="T58" fmla="*/ 15 w 96"/>
                <a:gd name="T59" fmla="*/ 13 h 94"/>
                <a:gd name="T60" fmla="*/ 30 w 96"/>
                <a:gd name="T61" fmla="*/ 4 h 94"/>
                <a:gd name="T62" fmla="*/ 48 w 96"/>
                <a:gd name="T6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94">
                  <a:moveTo>
                    <a:pt x="48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6" y="0"/>
                  </a:lnTo>
                  <a:lnTo>
                    <a:pt x="96" y="36"/>
                  </a:lnTo>
                  <a:lnTo>
                    <a:pt x="60" y="36"/>
                  </a:lnTo>
                  <a:lnTo>
                    <a:pt x="74" y="23"/>
                  </a:lnTo>
                  <a:lnTo>
                    <a:pt x="62" y="15"/>
                  </a:lnTo>
                  <a:lnTo>
                    <a:pt x="48" y="12"/>
                  </a:lnTo>
                  <a:lnTo>
                    <a:pt x="35" y="15"/>
                  </a:lnTo>
                  <a:lnTo>
                    <a:pt x="23" y="23"/>
                  </a:lnTo>
                  <a:lnTo>
                    <a:pt x="15" y="33"/>
                  </a:lnTo>
                  <a:lnTo>
                    <a:pt x="12" y="48"/>
                  </a:lnTo>
                  <a:lnTo>
                    <a:pt x="15" y="61"/>
                  </a:lnTo>
                  <a:lnTo>
                    <a:pt x="23" y="73"/>
                  </a:lnTo>
                  <a:lnTo>
                    <a:pt x="35" y="80"/>
                  </a:lnTo>
                  <a:lnTo>
                    <a:pt x="48" y="83"/>
                  </a:lnTo>
                  <a:lnTo>
                    <a:pt x="62" y="80"/>
                  </a:lnTo>
                  <a:lnTo>
                    <a:pt x="74" y="73"/>
                  </a:lnTo>
                  <a:lnTo>
                    <a:pt x="75" y="71"/>
                  </a:lnTo>
                  <a:lnTo>
                    <a:pt x="84" y="79"/>
                  </a:lnTo>
                  <a:lnTo>
                    <a:pt x="74" y="88"/>
                  </a:lnTo>
                  <a:lnTo>
                    <a:pt x="62" y="93"/>
                  </a:lnTo>
                  <a:lnTo>
                    <a:pt x="48" y="94"/>
                  </a:lnTo>
                  <a:lnTo>
                    <a:pt x="30" y="90"/>
                  </a:lnTo>
                  <a:lnTo>
                    <a:pt x="15" y="81"/>
                  </a:lnTo>
                  <a:lnTo>
                    <a:pt x="4" y="65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15" y="13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5" name="Freeform 150">
              <a:extLst>
                <a:ext uri="{FF2B5EF4-FFF2-40B4-BE49-F238E27FC236}">
                  <a16:creationId xmlns:a16="http://schemas.microsoft.com/office/drawing/2014/main" id="{CEACD70D-53CF-4F21-B9DD-065906F6F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059" y="3590224"/>
              <a:ext cx="208613" cy="180302"/>
            </a:xfrm>
            <a:custGeom>
              <a:avLst/>
              <a:gdLst>
                <a:gd name="T0" fmla="*/ 50 w 140"/>
                <a:gd name="T1" fmla="*/ 78 h 121"/>
                <a:gd name="T2" fmla="*/ 68 w 140"/>
                <a:gd name="T3" fmla="*/ 112 h 121"/>
                <a:gd name="T4" fmla="*/ 65 w 140"/>
                <a:gd name="T5" fmla="*/ 114 h 121"/>
                <a:gd name="T6" fmla="*/ 46 w 140"/>
                <a:gd name="T7" fmla="*/ 121 h 121"/>
                <a:gd name="T8" fmla="*/ 44 w 140"/>
                <a:gd name="T9" fmla="*/ 118 h 121"/>
                <a:gd name="T10" fmla="*/ 118 w 140"/>
                <a:gd name="T11" fmla="*/ 32 h 121"/>
                <a:gd name="T12" fmla="*/ 120 w 140"/>
                <a:gd name="T13" fmla="*/ 33 h 121"/>
                <a:gd name="T14" fmla="*/ 122 w 140"/>
                <a:gd name="T15" fmla="*/ 42 h 121"/>
                <a:gd name="T16" fmla="*/ 122 w 140"/>
                <a:gd name="T17" fmla="*/ 56 h 121"/>
                <a:gd name="T18" fmla="*/ 120 w 140"/>
                <a:gd name="T19" fmla="*/ 65 h 121"/>
                <a:gd name="T20" fmla="*/ 118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2 h 121"/>
                <a:gd name="T28" fmla="*/ 117 w 140"/>
                <a:gd name="T29" fmla="*/ 33 h 121"/>
                <a:gd name="T30" fmla="*/ 118 w 140"/>
                <a:gd name="T31" fmla="*/ 32 h 121"/>
                <a:gd name="T32" fmla="*/ 34 w 140"/>
                <a:gd name="T33" fmla="*/ 38 h 121"/>
                <a:gd name="T34" fmla="*/ 34 w 140"/>
                <a:gd name="T35" fmla="*/ 60 h 121"/>
                <a:gd name="T36" fmla="*/ 30 w 140"/>
                <a:gd name="T37" fmla="*/ 69 h 121"/>
                <a:gd name="T38" fmla="*/ 17 w 140"/>
                <a:gd name="T39" fmla="*/ 68 h 121"/>
                <a:gd name="T40" fmla="*/ 0 w 140"/>
                <a:gd name="T41" fmla="*/ 56 h 121"/>
                <a:gd name="T42" fmla="*/ 8 w 140"/>
                <a:gd name="T43" fmla="*/ 30 h 121"/>
                <a:gd name="T44" fmla="*/ 24 w 140"/>
                <a:gd name="T45" fmla="*/ 30 h 121"/>
                <a:gd name="T46" fmla="*/ 36 w 140"/>
                <a:gd name="T47" fmla="*/ 29 h 121"/>
                <a:gd name="T48" fmla="*/ 116 w 140"/>
                <a:gd name="T49" fmla="*/ 8 h 121"/>
                <a:gd name="T50" fmla="*/ 112 w 140"/>
                <a:gd name="T51" fmla="*/ 13 h 121"/>
                <a:gd name="T52" fmla="*/ 106 w 140"/>
                <a:gd name="T53" fmla="*/ 32 h 121"/>
                <a:gd name="T54" fmla="*/ 106 w 140"/>
                <a:gd name="T55" fmla="*/ 66 h 121"/>
                <a:gd name="T56" fmla="*/ 112 w 140"/>
                <a:gd name="T57" fmla="*/ 85 h 121"/>
                <a:gd name="T58" fmla="*/ 116 w 140"/>
                <a:gd name="T59" fmla="*/ 90 h 121"/>
                <a:gd name="T60" fmla="*/ 120 w 140"/>
                <a:gd name="T61" fmla="*/ 90 h 121"/>
                <a:gd name="T62" fmla="*/ 124 w 140"/>
                <a:gd name="T63" fmla="*/ 85 h 121"/>
                <a:gd name="T64" fmla="*/ 130 w 140"/>
                <a:gd name="T65" fmla="*/ 66 h 121"/>
                <a:gd name="T66" fmla="*/ 130 w 140"/>
                <a:gd name="T67" fmla="*/ 32 h 121"/>
                <a:gd name="T68" fmla="*/ 124 w 140"/>
                <a:gd name="T69" fmla="*/ 13 h 121"/>
                <a:gd name="T70" fmla="*/ 120 w 140"/>
                <a:gd name="T71" fmla="*/ 8 h 121"/>
                <a:gd name="T72" fmla="*/ 110 w 140"/>
                <a:gd name="T73" fmla="*/ 0 h 121"/>
                <a:gd name="T74" fmla="*/ 129 w 140"/>
                <a:gd name="T75" fmla="*/ 4 h 121"/>
                <a:gd name="T76" fmla="*/ 138 w 140"/>
                <a:gd name="T77" fmla="*/ 30 h 121"/>
                <a:gd name="T78" fmla="*/ 138 w 140"/>
                <a:gd name="T79" fmla="*/ 68 h 121"/>
                <a:gd name="T80" fmla="*/ 129 w 140"/>
                <a:gd name="T81" fmla="*/ 94 h 121"/>
                <a:gd name="T82" fmla="*/ 122 w 140"/>
                <a:gd name="T83" fmla="*/ 98 h 121"/>
                <a:gd name="T84" fmla="*/ 109 w 140"/>
                <a:gd name="T85" fmla="*/ 97 h 121"/>
                <a:gd name="T86" fmla="*/ 93 w 140"/>
                <a:gd name="T87" fmla="*/ 88 h 121"/>
                <a:gd name="T88" fmla="*/ 64 w 140"/>
                <a:gd name="T89" fmla="*/ 76 h 121"/>
                <a:gd name="T90" fmla="*/ 45 w 140"/>
                <a:gd name="T91" fmla="*/ 61 h 121"/>
                <a:gd name="T92" fmla="*/ 45 w 140"/>
                <a:gd name="T93" fmla="*/ 37 h 121"/>
                <a:gd name="T94" fmla="*/ 64 w 140"/>
                <a:gd name="T95" fmla="*/ 22 h 121"/>
                <a:gd name="T96" fmla="*/ 93 w 140"/>
                <a:gd name="T97" fmla="*/ 10 h 121"/>
                <a:gd name="T98" fmla="*/ 109 w 140"/>
                <a:gd name="T99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0" h="121">
                  <a:moveTo>
                    <a:pt x="33" y="74"/>
                  </a:moveTo>
                  <a:lnTo>
                    <a:pt x="50" y="78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6" y="113"/>
                  </a:lnTo>
                  <a:lnTo>
                    <a:pt x="65" y="114"/>
                  </a:lnTo>
                  <a:lnTo>
                    <a:pt x="49" y="121"/>
                  </a:lnTo>
                  <a:lnTo>
                    <a:pt x="46" y="121"/>
                  </a:lnTo>
                  <a:lnTo>
                    <a:pt x="45" y="120"/>
                  </a:lnTo>
                  <a:lnTo>
                    <a:pt x="44" y="118"/>
                  </a:lnTo>
                  <a:lnTo>
                    <a:pt x="33" y="74"/>
                  </a:lnTo>
                  <a:close/>
                  <a:moveTo>
                    <a:pt x="118" y="32"/>
                  </a:moveTo>
                  <a:lnTo>
                    <a:pt x="118" y="33"/>
                  </a:lnTo>
                  <a:lnTo>
                    <a:pt x="120" y="33"/>
                  </a:lnTo>
                  <a:lnTo>
                    <a:pt x="121" y="37"/>
                  </a:lnTo>
                  <a:lnTo>
                    <a:pt x="122" y="42"/>
                  </a:lnTo>
                  <a:lnTo>
                    <a:pt x="124" y="49"/>
                  </a:lnTo>
                  <a:lnTo>
                    <a:pt x="122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8" y="65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4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2"/>
                  </a:lnTo>
                  <a:lnTo>
                    <a:pt x="114" y="37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18" y="32"/>
                  </a:lnTo>
                  <a:close/>
                  <a:moveTo>
                    <a:pt x="36" y="29"/>
                  </a:moveTo>
                  <a:lnTo>
                    <a:pt x="34" y="38"/>
                  </a:lnTo>
                  <a:lnTo>
                    <a:pt x="34" y="49"/>
                  </a:lnTo>
                  <a:lnTo>
                    <a:pt x="34" y="60"/>
                  </a:lnTo>
                  <a:lnTo>
                    <a:pt x="36" y="69"/>
                  </a:lnTo>
                  <a:lnTo>
                    <a:pt x="30" y="69"/>
                  </a:lnTo>
                  <a:lnTo>
                    <a:pt x="24" y="68"/>
                  </a:lnTo>
                  <a:lnTo>
                    <a:pt x="17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0"/>
                  </a:lnTo>
                  <a:lnTo>
                    <a:pt x="17" y="30"/>
                  </a:lnTo>
                  <a:lnTo>
                    <a:pt x="24" y="30"/>
                  </a:lnTo>
                  <a:lnTo>
                    <a:pt x="30" y="29"/>
                  </a:lnTo>
                  <a:lnTo>
                    <a:pt x="36" y="29"/>
                  </a:lnTo>
                  <a:close/>
                  <a:moveTo>
                    <a:pt x="118" y="6"/>
                  </a:moveTo>
                  <a:lnTo>
                    <a:pt x="116" y="8"/>
                  </a:lnTo>
                  <a:lnTo>
                    <a:pt x="114" y="9"/>
                  </a:lnTo>
                  <a:lnTo>
                    <a:pt x="112" y="13"/>
                  </a:lnTo>
                  <a:lnTo>
                    <a:pt x="110" y="17"/>
                  </a:lnTo>
                  <a:lnTo>
                    <a:pt x="106" y="32"/>
                  </a:lnTo>
                  <a:lnTo>
                    <a:pt x="105" y="49"/>
                  </a:lnTo>
                  <a:lnTo>
                    <a:pt x="106" y="66"/>
                  </a:lnTo>
                  <a:lnTo>
                    <a:pt x="110" y="81"/>
                  </a:lnTo>
                  <a:lnTo>
                    <a:pt x="112" y="85"/>
                  </a:lnTo>
                  <a:lnTo>
                    <a:pt x="114" y="89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6" y="81"/>
                  </a:lnTo>
                  <a:lnTo>
                    <a:pt x="130" y="66"/>
                  </a:lnTo>
                  <a:lnTo>
                    <a:pt x="132" y="49"/>
                  </a:lnTo>
                  <a:lnTo>
                    <a:pt x="130" y="32"/>
                  </a:lnTo>
                  <a:lnTo>
                    <a:pt x="126" y="17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8" y="6"/>
                  </a:lnTo>
                  <a:close/>
                  <a:moveTo>
                    <a:pt x="110" y="0"/>
                  </a:moveTo>
                  <a:lnTo>
                    <a:pt x="122" y="0"/>
                  </a:lnTo>
                  <a:lnTo>
                    <a:pt x="129" y="4"/>
                  </a:lnTo>
                  <a:lnTo>
                    <a:pt x="134" y="14"/>
                  </a:lnTo>
                  <a:lnTo>
                    <a:pt x="138" y="30"/>
                  </a:lnTo>
                  <a:lnTo>
                    <a:pt x="140" y="49"/>
                  </a:lnTo>
                  <a:lnTo>
                    <a:pt x="138" y="68"/>
                  </a:lnTo>
                  <a:lnTo>
                    <a:pt x="134" y="84"/>
                  </a:lnTo>
                  <a:lnTo>
                    <a:pt x="129" y="94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10" y="98"/>
                  </a:lnTo>
                  <a:lnTo>
                    <a:pt x="109" y="97"/>
                  </a:lnTo>
                  <a:lnTo>
                    <a:pt x="102" y="93"/>
                  </a:lnTo>
                  <a:lnTo>
                    <a:pt x="93" y="88"/>
                  </a:lnTo>
                  <a:lnTo>
                    <a:pt x="80" y="81"/>
                  </a:lnTo>
                  <a:lnTo>
                    <a:pt x="64" y="76"/>
                  </a:lnTo>
                  <a:lnTo>
                    <a:pt x="46" y="70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6" y="28"/>
                  </a:lnTo>
                  <a:lnTo>
                    <a:pt x="64" y="22"/>
                  </a:lnTo>
                  <a:lnTo>
                    <a:pt x="80" y="17"/>
                  </a:lnTo>
                  <a:lnTo>
                    <a:pt x="93" y="10"/>
                  </a:lnTo>
                  <a:lnTo>
                    <a:pt x="102" y="5"/>
                  </a:lnTo>
                  <a:lnTo>
                    <a:pt x="109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6" name="Freeform 151">
              <a:extLst>
                <a:ext uri="{FF2B5EF4-FFF2-40B4-BE49-F238E27FC236}">
                  <a16:creationId xmlns:a16="http://schemas.microsoft.com/office/drawing/2014/main" id="{A6BBEAAD-A7C5-499F-B8D1-68A7B0984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8736" y="2998656"/>
              <a:ext cx="116227" cy="117717"/>
            </a:xfrm>
            <a:custGeom>
              <a:avLst/>
              <a:gdLst>
                <a:gd name="T0" fmla="*/ 41 w 78"/>
                <a:gd name="T1" fmla="*/ 15 h 79"/>
                <a:gd name="T2" fmla="*/ 43 w 78"/>
                <a:gd name="T3" fmla="*/ 51 h 79"/>
                <a:gd name="T4" fmla="*/ 45 w 78"/>
                <a:gd name="T5" fmla="*/ 56 h 79"/>
                <a:gd name="T6" fmla="*/ 42 w 78"/>
                <a:gd name="T7" fmla="*/ 59 h 79"/>
                <a:gd name="T8" fmla="*/ 35 w 78"/>
                <a:gd name="T9" fmla="*/ 59 h 79"/>
                <a:gd name="T10" fmla="*/ 34 w 78"/>
                <a:gd name="T11" fmla="*/ 52 h 79"/>
                <a:gd name="T12" fmla="*/ 37 w 78"/>
                <a:gd name="T13" fmla="*/ 49 h 79"/>
                <a:gd name="T14" fmla="*/ 39 w 78"/>
                <a:gd name="T15" fmla="*/ 9 h 79"/>
                <a:gd name="T16" fmla="*/ 27 w 78"/>
                <a:gd name="T17" fmla="*/ 12 h 79"/>
                <a:gd name="T18" fmla="*/ 18 w 78"/>
                <a:gd name="T19" fmla="*/ 19 h 79"/>
                <a:gd name="T20" fmla="*/ 12 w 78"/>
                <a:gd name="T21" fmla="*/ 29 h 79"/>
                <a:gd name="T22" fmla="*/ 16 w 78"/>
                <a:gd name="T23" fmla="*/ 39 h 79"/>
                <a:gd name="T24" fmla="*/ 22 w 78"/>
                <a:gd name="T25" fmla="*/ 47 h 79"/>
                <a:gd name="T26" fmla="*/ 25 w 78"/>
                <a:gd name="T27" fmla="*/ 56 h 79"/>
                <a:gd name="T28" fmla="*/ 23 w 78"/>
                <a:gd name="T29" fmla="*/ 64 h 79"/>
                <a:gd name="T30" fmla="*/ 34 w 78"/>
                <a:gd name="T31" fmla="*/ 68 h 79"/>
                <a:gd name="T32" fmla="*/ 45 w 78"/>
                <a:gd name="T33" fmla="*/ 68 h 79"/>
                <a:gd name="T34" fmla="*/ 55 w 78"/>
                <a:gd name="T35" fmla="*/ 64 h 79"/>
                <a:gd name="T36" fmla="*/ 54 w 78"/>
                <a:gd name="T37" fmla="*/ 56 h 79"/>
                <a:gd name="T38" fmla="*/ 57 w 78"/>
                <a:gd name="T39" fmla="*/ 47 h 79"/>
                <a:gd name="T40" fmla="*/ 63 w 78"/>
                <a:gd name="T41" fmla="*/ 39 h 79"/>
                <a:gd name="T42" fmla="*/ 67 w 78"/>
                <a:gd name="T43" fmla="*/ 29 h 79"/>
                <a:gd name="T44" fmla="*/ 61 w 78"/>
                <a:gd name="T45" fmla="*/ 19 h 79"/>
                <a:gd name="T46" fmla="*/ 50 w 78"/>
                <a:gd name="T47" fmla="*/ 12 h 79"/>
                <a:gd name="T48" fmla="*/ 39 w 78"/>
                <a:gd name="T49" fmla="*/ 9 h 79"/>
                <a:gd name="T50" fmla="*/ 54 w 78"/>
                <a:gd name="T51" fmla="*/ 3 h 79"/>
                <a:gd name="T52" fmla="*/ 75 w 78"/>
                <a:gd name="T53" fmla="*/ 24 h 79"/>
                <a:gd name="T54" fmla="*/ 75 w 78"/>
                <a:gd name="T55" fmla="*/ 55 h 79"/>
                <a:gd name="T56" fmla="*/ 54 w 78"/>
                <a:gd name="T57" fmla="*/ 76 h 79"/>
                <a:gd name="T58" fmla="*/ 23 w 78"/>
                <a:gd name="T59" fmla="*/ 76 h 79"/>
                <a:gd name="T60" fmla="*/ 4 w 78"/>
                <a:gd name="T61" fmla="*/ 55 h 79"/>
                <a:gd name="T62" fmla="*/ 4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8" y="15"/>
                  </a:moveTo>
                  <a:lnTo>
                    <a:pt x="41" y="15"/>
                  </a:lnTo>
                  <a:lnTo>
                    <a:pt x="42" y="49"/>
                  </a:lnTo>
                  <a:lnTo>
                    <a:pt x="43" y="51"/>
                  </a:lnTo>
                  <a:lnTo>
                    <a:pt x="45" y="52"/>
                  </a:lnTo>
                  <a:lnTo>
                    <a:pt x="45" y="56"/>
                  </a:lnTo>
                  <a:lnTo>
                    <a:pt x="43" y="59"/>
                  </a:lnTo>
                  <a:lnTo>
                    <a:pt x="42" y="59"/>
                  </a:lnTo>
                  <a:lnTo>
                    <a:pt x="37" y="59"/>
                  </a:lnTo>
                  <a:lnTo>
                    <a:pt x="35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5" y="51"/>
                  </a:lnTo>
                  <a:lnTo>
                    <a:pt x="37" y="49"/>
                  </a:lnTo>
                  <a:lnTo>
                    <a:pt x="38" y="15"/>
                  </a:lnTo>
                  <a:close/>
                  <a:moveTo>
                    <a:pt x="39" y="9"/>
                  </a:moveTo>
                  <a:lnTo>
                    <a:pt x="34" y="11"/>
                  </a:lnTo>
                  <a:lnTo>
                    <a:pt x="27" y="12"/>
                  </a:lnTo>
                  <a:lnTo>
                    <a:pt x="23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12" y="29"/>
                  </a:lnTo>
                  <a:lnTo>
                    <a:pt x="10" y="36"/>
                  </a:lnTo>
                  <a:lnTo>
                    <a:pt x="16" y="39"/>
                  </a:lnTo>
                  <a:lnTo>
                    <a:pt x="20" y="41"/>
                  </a:lnTo>
                  <a:lnTo>
                    <a:pt x="22" y="47"/>
                  </a:lnTo>
                  <a:lnTo>
                    <a:pt x="23" y="51"/>
                  </a:lnTo>
                  <a:lnTo>
                    <a:pt x="25" y="56"/>
                  </a:lnTo>
                  <a:lnTo>
                    <a:pt x="25" y="60"/>
                  </a:lnTo>
                  <a:lnTo>
                    <a:pt x="23" y="64"/>
                  </a:lnTo>
                  <a:lnTo>
                    <a:pt x="29" y="67"/>
                  </a:lnTo>
                  <a:lnTo>
                    <a:pt x="34" y="68"/>
                  </a:lnTo>
                  <a:lnTo>
                    <a:pt x="39" y="69"/>
                  </a:lnTo>
                  <a:lnTo>
                    <a:pt x="45" y="68"/>
                  </a:lnTo>
                  <a:lnTo>
                    <a:pt x="50" y="67"/>
                  </a:lnTo>
                  <a:lnTo>
                    <a:pt x="55" y="64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5" y="51"/>
                  </a:lnTo>
                  <a:lnTo>
                    <a:pt x="57" y="47"/>
                  </a:lnTo>
                  <a:lnTo>
                    <a:pt x="59" y="41"/>
                  </a:lnTo>
                  <a:lnTo>
                    <a:pt x="63" y="39"/>
                  </a:lnTo>
                  <a:lnTo>
                    <a:pt x="69" y="36"/>
                  </a:lnTo>
                  <a:lnTo>
                    <a:pt x="67" y="29"/>
                  </a:lnTo>
                  <a:lnTo>
                    <a:pt x="65" y="24"/>
                  </a:lnTo>
                  <a:lnTo>
                    <a:pt x="61" y="19"/>
                  </a:lnTo>
                  <a:lnTo>
                    <a:pt x="55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9" y="9"/>
                  </a:lnTo>
                  <a:close/>
                  <a:moveTo>
                    <a:pt x="39" y="0"/>
                  </a:moveTo>
                  <a:lnTo>
                    <a:pt x="54" y="3"/>
                  </a:lnTo>
                  <a:lnTo>
                    <a:pt x="67" y="12"/>
                  </a:lnTo>
                  <a:lnTo>
                    <a:pt x="75" y="24"/>
                  </a:lnTo>
                  <a:lnTo>
                    <a:pt x="78" y="40"/>
                  </a:lnTo>
                  <a:lnTo>
                    <a:pt x="75" y="55"/>
                  </a:lnTo>
                  <a:lnTo>
                    <a:pt x="67" y="67"/>
                  </a:lnTo>
                  <a:lnTo>
                    <a:pt x="54" y="76"/>
                  </a:lnTo>
                  <a:lnTo>
                    <a:pt x="39" y="79"/>
                  </a:lnTo>
                  <a:lnTo>
                    <a:pt x="23" y="76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23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721DD338-5120-4D0B-AD88-220A7AB4A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075" y="3865892"/>
              <a:ext cx="162420" cy="162420"/>
            </a:xfrm>
            <a:custGeom>
              <a:avLst/>
              <a:gdLst>
                <a:gd name="T0" fmla="*/ 34 w 109"/>
                <a:gd name="T1" fmla="*/ 0 h 109"/>
                <a:gd name="T2" fmla="*/ 76 w 109"/>
                <a:gd name="T3" fmla="*/ 0 h 109"/>
                <a:gd name="T4" fmla="*/ 76 w 109"/>
                <a:gd name="T5" fmla="*/ 54 h 109"/>
                <a:gd name="T6" fmla="*/ 109 w 109"/>
                <a:gd name="T7" fmla="*/ 54 h 109"/>
                <a:gd name="T8" fmla="*/ 54 w 109"/>
                <a:gd name="T9" fmla="*/ 109 h 109"/>
                <a:gd name="T10" fmla="*/ 0 w 109"/>
                <a:gd name="T11" fmla="*/ 54 h 109"/>
                <a:gd name="T12" fmla="*/ 34 w 109"/>
                <a:gd name="T13" fmla="*/ 54 h 109"/>
                <a:gd name="T14" fmla="*/ 34 w 109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09">
                  <a:moveTo>
                    <a:pt x="34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109" y="54"/>
                  </a:lnTo>
                  <a:lnTo>
                    <a:pt x="54" y="109"/>
                  </a:lnTo>
                  <a:lnTo>
                    <a:pt x="0" y="54"/>
                  </a:lnTo>
                  <a:lnTo>
                    <a:pt x="34" y="5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A44C4A6C-1E9B-43BA-A8F2-6F055FEC9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263" y="4585606"/>
              <a:ext cx="137088" cy="137088"/>
            </a:xfrm>
            <a:custGeom>
              <a:avLst/>
              <a:gdLst>
                <a:gd name="T0" fmla="*/ 52 w 92"/>
                <a:gd name="T1" fmla="*/ 52 h 92"/>
                <a:gd name="T2" fmla="*/ 29 w 92"/>
                <a:gd name="T3" fmla="*/ 66 h 92"/>
                <a:gd name="T4" fmla="*/ 21 w 92"/>
                <a:gd name="T5" fmla="*/ 77 h 92"/>
                <a:gd name="T6" fmla="*/ 45 w 92"/>
                <a:gd name="T7" fmla="*/ 85 h 92"/>
                <a:gd name="T8" fmla="*/ 61 w 92"/>
                <a:gd name="T9" fmla="*/ 82 h 92"/>
                <a:gd name="T10" fmla="*/ 57 w 92"/>
                <a:gd name="T11" fmla="*/ 65 h 92"/>
                <a:gd name="T12" fmla="*/ 72 w 92"/>
                <a:gd name="T13" fmla="*/ 50 h 92"/>
                <a:gd name="T14" fmla="*/ 64 w 92"/>
                <a:gd name="T15" fmla="*/ 64 h 92"/>
                <a:gd name="T16" fmla="*/ 68 w 92"/>
                <a:gd name="T17" fmla="*/ 78 h 92"/>
                <a:gd name="T18" fmla="*/ 84 w 92"/>
                <a:gd name="T19" fmla="*/ 52 h 92"/>
                <a:gd name="T20" fmla="*/ 72 w 92"/>
                <a:gd name="T21" fmla="*/ 50 h 92"/>
                <a:gd name="T22" fmla="*/ 33 w 92"/>
                <a:gd name="T23" fmla="*/ 42 h 92"/>
                <a:gd name="T24" fmla="*/ 11 w 92"/>
                <a:gd name="T25" fmla="*/ 45 h 92"/>
                <a:gd name="T26" fmla="*/ 7 w 92"/>
                <a:gd name="T27" fmla="*/ 46 h 92"/>
                <a:gd name="T28" fmla="*/ 17 w 92"/>
                <a:gd name="T29" fmla="*/ 72 h 92"/>
                <a:gd name="T30" fmla="*/ 25 w 92"/>
                <a:gd name="T31" fmla="*/ 61 h 92"/>
                <a:gd name="T32" fmla="*/ 49 w 92"/>
                <a:gd name="T33" fmla="*/ 46 h 92"/>
                <a:gd name="T34" fmla="*/ 47 w 92"/>
                <a:gd name="T35" fmla="*/ 40 h 92"/>
                <a:gd name="T36" fmla="*/ 73 w 92"/>
                <a:gd name="T37" fmla="*/ 24 h 92"/>
                <a:gd name="T38" fmla="*/ 55 w 92"/>
                <a:gd name="T39" fmla="*/ 37 h 92"/>
                <a:gd name="T40" fmla="*/ 57 w 92"/>
                <a:gd name="T41" fmla="*/ 44 h 92"/>
                <a:gd name="T42" fmla="*/ 80 w 92"/>
                <a:gd name="T43" fmla="*/ 45 h 92"/>
                <a:gd name="T44" fmla="*/ 83 w 92"/>
                <a:gd name="T45" fmla="*/ 32 h 92"/>
                <a:gd name="T46" fmla="*/ 29 w 92"/>
                <a:gd name="T47" fmla="*/ 10 h 92"/>
                <a:gd name="T48" fmla="*/ 12 w 92"/>
                <a:gd name="T49" fmla="*/ 26 h 92"/>
                <a:gd name="T50" fmla="*/ 13 w 92"/>
                <a:gd name="T51" fmla="*/ 38 h 92"/>
                <a:gd name="T52" fmla="*/ 44 w 92"/>
                <a:gd name="T53" fmla="*/ 33 h 92"/>
                <a:gd name="T54" fmla="*/ 32 w 92"/>
                <a:gd name="T55" fmla="*/ 14 h 92"/>
                <a:gd name="T56" fmla="*/ 45 w 92"/>
                <a:gd name="T57" fmla="*/ 6 h 92"/>
                <a:gd name="T58" fmla="*/ 37 w 92"/>
                <a:gd name="T59" fmla="*/ 8 h 92"/>
                <a:gd name="T60" fmla="*/ 45 w 92"/>
                <a:gd name="T61" fmla="*/ 20 h 92"/>
                <a:gd name="T62" fmla="*/ 57 w 92"/>
                <a:gd name="T63" fmla="*/ 28 h 92"/>
                <a:gd name="T64" fmla="*/ 67 w 92"/>
                <a:gd name="T65" fmla="*/ 22 h 92"/>
                <a:gd name="T66" fmla="*/ 71 w 92"/>
                <a:gd name="T67" fmla="*/ 17 h 92"/>
                <a:gd name="T68" fmla="*/ 60 w 92"/>
                <a:gd name="T69" fmla="*/ 9 h 92"/>
                <a:gd name="T70" fmla="*/ 45 w 92"/>
                <a:gd name="T71" fmla="*/ 0 h 92"/>
                <a:gd name="T72" fmla="*/ 79 w 92"/>
                <a:gd name="T73" fmla="*/ 13 h 92"/>
                <a:gd name="T74" fmla="*/ 92 w 92"/>
                <a:gd name="T75" fmla="*/ 46 h 92"/>
                <a:gd name="T76" fmla="*/ 79 w 92"/>
                <a:gd name="T77" fmla="*/ 78 h 92"/>
                <a:gd name="T78" fmla="*/ 45 w 92"/>
                <a:gd name="T79" fmla="*/ 92 h 92"/>
                <a:gd name="T80" fmla="*/ 13 w 92"/>
                <a:gd name="T81" fmla="*/ 78 h 92"/>
                <a:gd name="T82" fmla="*/ 0 w 92"/>
                <a:gd name="T83" fmla="*/ 46 h 92"/>
                <a:gd name="T84" fmla="*/ 13 w 92"/>
                <a:gd name="T85" fmla="*/ 13 h 92"/>
                <a:gd name="T86" fmla="*/ 45 w 92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92">
                  <a:moveTo>
                    <a:pt x="53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29" y="66"/>
                  </a:lnTo>
                  <a:lnTo>
                    <a:pt x="24" y="73"/>
                  </a:lnTo>
                  <a:lnTo>
                    <a:pt x="21" y="77"/>
                  </a:lnTo>
                  <a:lnTo>
                    <a:pt x="33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3" y="52"/>
                  </a:lnTo>
                  <a:close/>
                  <a:moveTo>
                    <a:pt x="72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8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72" y="50"/>
                  </a:lnTo>
                  <a:close/>
                  <a:moveTo>
                    <a:pt x="47" y="40"/>
                  </a:moveTo>
                  <a:lnTo>
                    <a:pt x="33" y="42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9" y="60"/>
                  </a:lnTo>
                  <a:lnTo>
                    <a:pt x="17" y="72"/>
                  </a:lnTo>
                  <a:lnTo>
                    <a:pt x="20" y="68"/>
                  </a:lnTo>
                  <a:lnTo>
                    <a:pt x="25" y="61"/>
                  </a:lnTo>
                  <a:lnTo>
                    <a:pt x="35" y="53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47" y="40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7" y="30"/>
                  </a:lnTo>
                  <a:lnTo>
                    <a:pt x="55" y="37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71" y="44"/>
                  </a:lnTo>
                  <a:lnTo>
                    <a:pt x="80" y="45"/>
                  </a:lnTo>
                  <a:lnTo>
                    <a:pt x="85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29" y="10"/>
                  </a:moveTo>
                  <a:lnTo>
                    <a:pt x="20" y="17"/>
                  </a:lnTo>
                  <a:lnTo>
                    <a:pt x="12" y="26"/>
                  </a:lnTo>
                  <a:lnTo>
                    <a:pt x="8" y="38"/>
                  </a:lnTo>
                  <a:lnTo>
                    <a:pt x="13" y="38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7" y="22"/>
                  </a:lnTo>
                  <a:lnTo>
                    <a:pt x="32" y="14"/>
                  </a:lnTo>
                  <a:lnTo>
                    <a:pt x="29" y="10"/>
                  </a:lnTo>
                  <a:close/>
                  <a:moveTo>
                    <a:pt x="45" y="6"/>
                  </a:moveTo>
                  <a:lnTo>
                    <a:pt x="41" y="6"/>
                  </a:lnTo>
                  <a:lnTo>
                    <a:pt x="37" y="8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52" y="30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2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6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8601F175-E881-4708-8912-E11924D05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2561" y="5311283"/>
              <a:ext cx="144539" cy="126658"/>
            </a:xfrm>
            <a:custGeom>
              <a:avLst/>
              <a:gdLst>
                <a:gd name="T0" fmla="*/ 27 w 97"/>
                <a:gd name="T1" fmla="*/ 12 h 85"/>
                <a:gd name="T2" fmla="*/ 22 w 97"/>
                <a:gd name="T3" fmla="*/ 13 h 85"/>
                <a:gd name="T4" fmla="*/ 18 w 97"/>
                <a:gd name="T5" fmla="*/ 16 h 85"/>
                <a:gd name="T6" fmla="*/ 14 w 97"/>
                <a:gd name="T7" fmla="*/ 19 h 85"/>
                <a:gd name="T8" fmla="*/ 13 w 97"/>
                <a:gd name="T9" fmla="*/ 23 h 85"/>
                <a:gd name="T10" fmla="*/ 12 w 97"/>
                <a:gd name="T11" fmla="*/ 28 h 85"/>
                <a:gd name="T12" fmla="*/ 13 w 97"/>
                <a:gd name="T13" fmla="*/ 32 h 85"/>
                <a:gd name="T14" fmla="*/ 14 w 97"/>
                <a:gd name="T15" fmla="*/ 36 h 85"/>
                <a:gd name="T16" fmla="*/ 17 w 97"/>
                <a:gd name="T17" fmla="*/ 40 h 85"/>
                <a:gd name="T18" fmla="*/ 47 w 97"/>
                <a:gd name="T19" fmla="*/ 70 h 85"/>
                <a:gd name="T20" fmla="*/ 47 w 97"/>
                <a:gd name="T21" fmla="*/ 70 h 85"/>
                <a:gd name="T22" fmla="*/ 49 w 97"/>
                <a:gd name="T23" fmla="*/ 70 h 85"/>
                <a:gd name="T24" fmla="*/ 79 w 97"/>
                <a:gd name="T25" fmla="*/ 40 h 85"/>
                <a:gd name="T26" fmla="*/ 82 w 97"/>
                <a:gd name="T27" fmla="*/ 36 h 85"/>
                <a:gd name="T28" fmla="*/ 83 w 97"/>
                <a:gd name="T29" fmla="*/ 32 h 85"/>
                <a:gd name="T30" fmla="*/ 85 w 97"/>
                <a:gd name="T31" fmla="*/ 28 h 85"/>
                <a:gd name="T32" fmla="*/ 83 w 97"/>
                <a:gd name="T33" fmla="*/ 23 h 85"/>
                <a:gd name="T34" fmla="*/ 81 w 97"/>
                <a:gd name="T35" fmla="*/ 19 h 85"/>
                <a:gd name="T36" fmla="*/ 78 w 97"/>
                <a:gd name="T37" fmla="*/ 16 h 85"/>
                <a:gd name="T38" fmla="*/ 74 w 97"/>
                <a:gd name="T39" fmla="*/ 13 h 85"/>
                <a:gd name="T40" fmla="*/ 69 w 97"/>
                <a:gd name="T41" fmla="*/ 12 h 85"/>
                <a:gd name="T42" fmla="*/ 65 w 97"/>
                <a:gd name="T43" fmla="*/ 13 h 85"/>
                <a:gd name="T44" fmla="*/ 61 w 97"/>
                <a:gd name="T45" fmla="*/ 15 h 85"/>
                <a:gd name="T46" fmla="*/ 57 w 97"/>
                <a:gd name="T47" fmla="*/ 17 h 85"/>
                <a:gd name="T48" fmla="*/ 47 w 97"/>
                <a:gd name="T49" fmla="*/ 28 h 85"/>
                <a:gd name="T50" fmla="*/ 39 w 97"/>
                <a:gd name="T51" fmla="*/ 17 h 85"/>
                <a:gd name="T52" fmla="*/ 35 w 97"/>
                <a:gd name="T53" fmla="*/ 15 h 85"/>
                <a:gd name="T54" fmla="*/ 31 w 97"/>
                <a:gd name="T55" fmla="*/ 13 h 85"/>
                <a:gd name="T56" fmla="*/ 27 w 97"/>
                <a:gd name="T57" fmla="*/ 12 h 85"/>
                <a:gd name="T58" fmla="*/ 27 w 97"/>
                <a:gd name="T59" fmla="*/ 0 h 85"/>
                <a:gd name="T60" fmla="*/ 33 w 97"/>
                <a:gd name="T61" fmla="*/ 1 h 85"/>
                <a:gd name="T62" fmla="*/ 39 w 97"/>
                <a:gd name="T63" fmla="*/ 3 h 85"/>
                <a:gd name="T64" fmla="*/ 43 w 97"/>
                <a:gd name="T65" fmla="*/ 5 h 85"/>
                <a:gd name="T66" fmla="*/ 47 w 97"/>
                <a:gd name="T67" fmla="*/ 9 h 85"/>
                <a:gd name="T68" fmla="*/ 53 w 97"/>
                <a:gd name="T69" fmla="*/ 5 h 85"/>
                <a:gd name="T70" fmla="*/ 57 w 97"/>
                <a:gd name="T71" fmla="*/ 3 h 85"/>
                <a:gd name="T72" fmla="*/ 62 w 97"/>
                <a:gd name="T73" fmla="*/ 1 h 85"/>
                <a:gd name="T74" fmla="*/ 69 w 97"/>
                <a:gd name="T75" fmla="*/ 0 h 85"/>
                <a:gd name="T76" fmla="*/ 82 w 97"/>
                <a:gd name="T77" fmla="*/ 4 h 85"/>
                <a:gd name="T78" fmla="*/ 93 w 97"/>
                <a:gd name="T79" fmla="*/ 15 h 85"/>
                <a:gd name="T80" fmla="*/ 97 w 97"/>
                <a:gd name="T81" fmla="*/ 28 h 85"/>
                <a:gd name="T82" fmla="*/ 95 w 97"/>
                <a:gd name="T83" fmla="*/ 35 h 85"/>
                <a:gd name="T84" fmla="*/ 94 w 97"/>
                <a:gd name="T85" fmla="*/ 40 h 85"/>
                <a:gd name="T86" fmla="*/ 91 w 97"/>
                <a:gd name="T87" fmla="*/ 44 h 85"/>
                <a:gd name="T88" fmla="*/ 87 w 97"/>
                <a:gd name="T89" fmla="*/ 49 h 85"/>
                <a:gd name="T90" fmla="*/ 87 w 97"/>
                <a:gd name="T91" fmla="*/ 49 h 85"/>
                <a:gd name="T92" fmla="*/ 57 w 97"/>
                <a:gd name="T93" fmla="*/ 78 h 85"/>
                <a:gd name="T94" fmla="*/ 54 w 97"/>
                <a:gd name="T95" fmla="*/ 82 h 85"/>
                <a:gd name="T96" fmla="*/ 51 w 97"/>
                <a:gd name="T97" fmla="*/ 84 h 85"/>
                <a:gd name="T98" fmla="*/ 47 w 97"/>
                <a:gd name="T99" fmla="*/ 85 h 85"/>
                <a:gd name="T100" fmla="*/ 45 w 97"/>
                <a:gd name="T101" fmla="*/ 84 h 85"/>
                <a:gd name="T102" fmla="*/ 42 w 97"/>
                <a:gd name="T103" fmla="*/ 82 h 85"/>
                <a:gd name="T104" fmla="*/ 39 w 97"/>
                <a:gd name="T105" fmla="*/ 78 h 85"/>
                <a:gd name="T106" fmla="*/ 9 w 97"/>
                <a:gd name="T107" fmla="*/ 49 h 85"/>
                <a:gd name="T108" fmla="*/ 9 w 97"/>
                <a:gd name="T109" fmla="*/ 49 h 85"/>
                <a:gd name="T110" fmla="*/ 5 w 97"/>
                <a:gd name="T111" fmla="*/ 44 h 85"/>
                <a:gd name="T112" fmla="*/ 2 w 97"/>
                <a:gd name="T113" fmla="*/ 40 h 85"/>
                <a:gd name="T114" fmla="*/ 1 w 97"/>
                <a:gd name="T115" fmla="*/ 35 h 85"/>
                <a:gd name="T116" fmla="*/ 0 w 97"/>
                <a:gd name="T117" fmla="*/ 28 h 85"/>
                <a:gd name="T118" fmla="*/ 4 w 97"/>
                <a:gd name="T119" fmla="*/ 15 h 85"/>
                <a:gd name="T120" fmla="*/ 13 w 97"/>
                <a:gd name="T121" fmla="*/ 4 h 85"/>
                <a:gd name="T122" fmla="*/ 27 w 97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" h="85">
                  <a:moveTo>
                    <a:pt x="27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9"/>
                  </a:lnTo>
                  <a:lnTo>
                    <a:pt x="13" y="23"/>
                  </a:lnTo>
                  <a:lnTo>
                    <a:pt x="12" y="28"/>
                  </a:lnTo>
                  <a:lnTo>
                    <a:pt x="13" y="32"/>
                  </a:lnTo>
                  <a:lnTo>
                    <a:pt x="14" y="36"/>
                  </a:lnTo>
                  <a:lnTo>
                    <a:pt x="17" y="40"/>
                  </a:lnTo>
                  <a:lnTo>
                    <a:pt x="47" y="70"/>
                  </a:lnTo>
                  <a:lnTo>
                    <a:pt x="47" y="70"/>
                  </a:lnTo>
                  <a:lnTo>
                    <a:pt x="49" y="70"/>
                  </a:lnTo>
                  <a:lnTo>
                    <a:pt x="79" y="40"/>
                  </a:lnTo>
                  <a:lnTo>
                    <a:pt x="82" y="36"/>
                  </a:lnTo>
                  <a:lnTo>
                    <a:pt x="83" y="32"/>
                  </a:lnTo>
                  <a:lnTo>
                    <a:pt x="85" y="28"/>
                  </a:lnTo>
                  <a:lnTo>
                    <a:pt x="83" y="23"/>
                  </a:lnTo>
                  <a:lnTo>
                    <a:pt x="81" y="19"/>
                  </a:lnTo>
                  <a:lnTo>
                    <a:pt x="78" y="16"/>
                  </a:lnTo>
                  <a:lnTo>
                    <a:pt x="74" y="13"/>
                  </a:lnTo>
                  <a:lnTo>
                    <a:pt x="69" y="12"/>
                  </a:lnTo>
                  <a:lnTo>
                    <a:pt x="65" y="13"/>
                  </a:lnTo>
                  <a:lnTo>
                    <a:pt x="61" y="15"/>
                  </a:lnTo>
                  <a:lnTo>
                    <a:pt x="57" y="17"/>
                  </a:lnTo>
                  <a:lnTo>
                    <a:pt x="47" y="28"/>
                  </a:lnTo>
                  <a:lnTo>
                    <a:pt x="39" y="17"/>
                  </a:lnTo>
                  <a:lnTo>
                    <a:pt x="35" y="15"/>
                  </a:lnTo>
                  <a:lnTo>
                    <a:pt x="31" y="13"/>
                  </a:lnTo>
                  <a:lnTo>
                    <a:pt x="27" y="12"/>
                  </a:lnTo>
                  <a:close/>
                  <a:moveTo>
                    <a:pt x="27" y="0"/>
                  </a:moveTo>
                  <a:lnTo>
                    <a:pt x="33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3" y="5"/>
                  </a:lnTo>
                  <a:lnTo>
                    <a:pt x="57" y="3"/>
                  </a:lnTo>
                  <a:lnTo>
                    <a:pt x="62" y="1"/>
                  </a:lnTo>
                  <a:lnTo>
                    <a:pt x="69" y="0"/>
                  </a:lnTo>
                  <a:lnTo>
                    <a:pt x="82" y="4"/>
                  </a:lnTo>
                  <a:lnTo>
                    <a:pt x="93" y="15"/>
                  </a:lnTo>
                  <a:lnTo>
                    <a:pt x="97" y="28"/>
                  </a:lnTo>
                  <a:lnTo>
                    <a:pt x="95" y="35"/>
                  </a:lnTo>
                  <a:lnTo>
                    <a:pt x="94" y="40"/>
                  </a:lnTo>
                  <a:lnTo>
                    <a:pt x="91" y="44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1" y="84"/>
                  </a:lnTo>
                  <a:lnTo>
                    <a:pt x="47" y="85"/>
                  </a:lnTo>
                  <a:lnTo>
                    <a:pt x="45" y="84"/>
                  </a:lnTo>
                  <a:lnTo>
                    <a:pt x="42" y="82"/>
                  </a:lnTo>
                  <a:lnTo>
                    <a:pt x="39" y="78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5" y="44"/>
                  </a:lnTo>
                  <a:lnTo>
                    <a:pt x="2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4" y="15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9326CADA-EE6A-42E1-BA58-CCC60CC4F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471" y="4914918"/>
              <a:ext cx="140069" cy="104306"/>
            </a:xfrm>
            <a:custGeom>
              <a:avLst/>
              <a:gdLst>
                <a:gd name="T0" fmla="*/ 46 w 94"/>
                <a:gd name="T1" fmla="*/ 53 h 70"/>
                <a:gd name="T2" fmla="*/ 64 w 94"/>
                <a:gd name="T3" fmla="*/ 53 h 70"/>
                <a:gd name="T4" fmla="*/ 64 w 94"/>
                <a:gd name="T5" fmla="*/ 60 h 70"/>
                <a:gd name="T6" fmla="*/ 46 w 94"/>
                <a:gd name="T7" fmla="*/ 60 h 70"/>
                <a:gd name="T8" fmla="*/ 46 w 94"/>
                <a:gd name="T9" fmla="*/ 53 h 70"/>
                <a:gd name="T10" fmla="*/ 46 w 94"/>
                <a:gd name="T11" fmla="*/ 41 h 70"/>
                <a:gd name="T12" fmla="*/ 70 w 94"/>
                <a:gd name="T13" fmla="*/ 41 h 70"/>
                <a:gd name="T14" fmla="*/ 70 w 94"/>
                <a:gd name="T15" fmla="*/ 48 h 70"/>
                <a:gd name="T16" fmla="*/ 46 w 94"/>
                <a:gd name="T17" fmla="*/ 48 h 70"/>
                <a:gd name="T18" fmla="*/ 46 w 94"/>
                <a:gd name="T19" fmla="*/ 41 h 70"/>
                <a:gd name="T20" fmla="*/ 46 w 94"/>
                <a:gd name="T21" fmla="*/ 29 h 70"/>
                <a:gd name="T22" fmla="*/ 70 w 94"/>
                <a:gd name="T23" fmla="*/ 29 h 70"/>
                <a:gd name="T24" fmla="*/ 70 w 94"/>
                <a:gd name="T25" fmla="*/ 36 h 70"/>
                <a:gd name="T26" fmla="*/ 46 w 94"/>
                <a:gd name="T27" fmla="*/ 36 h 70"/>
                <a:gd name="T28" fmla="*/ 46 w 94"/>
                <a:gd name="T29" fmla="*/ 29 h 70"/>
                <a:gd name="T30" fmla="*/ 12 w 94"/>
                <a:gd name="T31" fmla="*/ 29 h 70"/>
                <a:gd name="T32" fmla="*/ 40 w 94"/>
                <a:gd name="T33" fmla="*/ 29 h 70"/>
                <a:gd name="T34" fmla="*/ 40 w 94"/>
                <a:gd name="T35" fmla="*/ 60 h 70"/>
                <a:gd name="T36" fmla="*/ 12 w 94"/>
                <a:gd name="T37" fmla="*/ 60 h 70"/>
                <a:gd name="T38" fmla="*/ 12 w 94"/>
                <a:gd name="T39" fmla="*/ 29 h 70"/>
                <a:gd name="T40" fmla="*/ 12 w 94"/>
                <a:gd name="T41" fmla="*/ 18 h 70"/>
                <a:gd name="T42" fmla="*/ 70 w 94"/>
                <a:gd name="T43" fmla="*/ 18 h 70"/>
                <a:gd name="T44" fmla="*/ 70 w 94"/>
                <a:gd name="T45" fmla="*/ 24 h 70"/>
                <a:gd name="T46" fmla="*/ 12 w 94"/>
                <a:gd name="T47" fmla="*/ 24 h 70"/>
                <a:gd name="T48" fmla="*/ 12 w 94"/>
                <a:gd name="T49" fmla="*/ 18 h 70"/>
                <a:gd name="T50" fmla="*/ 5 w 94"/>
                <a:gd name="T51" fmla="*/ 6 h 70"/>
                <a:gd name="T52" fmla="*/ 5 w 94"/>
                <a:gd name="T53" fmla="*/ 65 h 70"/>
                <a:gd name="T54" fmla="*/ 76 w 94"/>
                <a:gd name="T55" fmla="*/ 65 h 70"/>
                <a:gd name="T56" fmla="*/ 76 w 94"/>
                <a:gd name="T57" fmla="*/ 6 h 70"/>
                <a:gd name="T58" fmla="*/ 5 w 94"/>
                <a:gd name="T59" fmla="*/ 6 h 70"/>
                <a:gd name="T60" fmla="*/ 0 w 94"/>
                <a:gd name="T61" fmla="*/ 0 h 70"/>
                <a:gd name="T62" fmla="*/ 82 w 94"/>
                <a:gd name="T63" fmla="*/ 0 h 70"/>
                <a:gd name="T64" fmla="*/ 82 w 94"/>
                <a:gd name="T65" fmla="*/ 12 h 70"/>
                <a:gd name="T66" fmla="*/ 94 w 94"/>
                <a:gd name="T67" fmla="*/ 12 h 70"/>
                <a:gd name="T68" fmla="*/ 94 w 94"/>
                <a:gd name="T69" fmla="*/ 62 h 70"/>
                <a:gd name="T70" fmla="*/ 93 w 94"/>
                <a:gd name="T71" fmla="*/ 65 h 70"/>
                <a:gd name="T72" fmla="*/ 92 w 94"/>
                <a:gd name="T73" fmla="*/ 68 h 70"/>
                <a:gd name="T74" fmla="*/ 88 w 94"/>
                <a:gd name="T75" fmla="*/ 70 h 70"/>
                <a:gd name="T76" fmla="*/ 85 w 94"/>
                <a:gd name="T77" fmla="*/ 70 h 70"/>
                <a:gd name="T78" fmla="*/ 5 w 94"/>
                <a:gd name="T79" fmla="*/ 70 h 70"/>
                <a:gd name="T80" fmla="*/ 2 w 94"/>
                <a:gd name="T81" fmla="*/ 70 h 70"/>
                <a:gd name="T82" fmla="*/ 1 w 94"/>
                <a:gd name="T83" fmla="*/ 68 h 70"/>
                <a:gd name="T84" fmla="*/ 0 w 94"/>
                <a:gd name="T85" fmla="*/ 65 h 70"/>
                <a:gd name="T86" fmla="*/ 0 w 94"/>
                <a:gd name="T8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70">
                  <a:moveTo>
                    <a:pt x="46" y="53"/>
                  </a:moveTo>
                  <a:lnTo>
                    <a:pt x="64" y="53"/>
                  </a:lnTo>
                  <a:lnTo>
                    <a:pt x="64" y="60"/>
                  </a:lnTo>
                  <a:lnTo>
                    <a:pt x="46" y="60"/>
                  </a:lnTo>
                  <a:lnTo>
                    <a:pt x="46" y="53"/>
                  </a:lnTo>
                  <a:close/>
                  <a:moveTo>
                    <a:pt x="46" y="41"/>
                  </a:moveTo>
                  <a:lnTo>
                    <a:pt x="70" y="41"/>
                  </a:lnTo>
                  <a:lnTo>
                    <a:pt x="70" y="48"/>
                  </a:lnTo>
                  <a:lnTo>
                    <a:pt x="46" y="48"/>
                  </a:lnTo>
                  <a:lnTo>
                    <a:pt x="46" y="41"/>
                  </a:lnTo>
                  <a:close/>
                  <a:moveTo>
                    <a:pt x="46" y="29"/>
                  </a:moveTo>
                  <a:lnTo>
                    <a:pt x="70" y="29"/>
                  </a:lnTo>
                  <a:lnTo>
                    <a:pt x="70" y="36"/>
                  </a:lnTo>
                  <a:lnTo>
                    <a:pt x="46" y="36"/>
                  </a:lnTo>
                  <a:lnTo>
                    <a:pt x="46" y="29"/>
                  </a:lnTo>
                  <a:close/>
                  <a:moveTo>
                    <a:pt x="12" y="29"/>
                  </a:moveTo>
                  <a:lnTo>
                    <a:pt x="40" y="29"/>
                  </a:lnTo>
                  <a:lnTo>
                    <a:pt x="40" y="60"/>
                  </a:lnTo>
                  <a:lnTo>
                    <a:pt x="12" y="60"/>
                  </a:lnTo>
                  <a:lnTo>
                    <a:pt x="12" y="29"/>
                  </a:lnTo>
                  <a:close/>
                  <a:moveTo>
                    <a:pt x="12" y="18"/>
                  </a:moveTo>
                  <a:lnTo>
                    <a:pt x="70" y="18"/>
                  </a:lnTo>
                  <a:lnTo>
                    <a:pt x="70" y="24"/>
                  </a:lnTo>
                  <a:lnTo>
                    <a:pt x="12" y="24"/>
                  </a:lnTo>
                  <a:lnTo>
                    <a:pt x="12" y="18"/>
                  </a:lnTo>
                  <a:close/>
                  <a:moveTo>
                    <a:pt x="5" y="6"/>
                  </a:moveTo>
                  <a:lnTo>
                    <a:pt x="5" y="65"/>
                  </a:lnTo>
                  <a:lnTo>
                    <a:pt x="76" y="65"/>
                  </a:lnTo>
                  <a:lnTo>
                    <a:pt x="76" y="6"/>
                  </a:lnTo>
                  <a:lnTo>
                    <a:pt x="5" y="6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94" y="12"/>
                  </a:lnTo>
                  <a:lnTo>
                    <a:pt x="94" y="62"/>
                  </a:lnTo>
                  <a:lnTo>
                    <a:pt x="93" y="65"/>
                  </a:lnTo>
                  <a:lnTo>
                    <a:pt x="92" y="68"/>
                  </a:lnTo>
                  <a:lnTo>
                    <a:pt x="88" y="70"/>
                  </a:lnTo>
                  <a:lnTo>
                    <a:pt x="85" y="70"/>
                  </a:lnTo>
                  <a:lnTo>
                    <a:pt x="5" y="70"/>
                  </a:lnTo>
                  <a:lnTo>
                    <a:pt x="2" y="70"/>
                  </a:lnTo>
                  <a:lnTo>
                    <a:pt x="1" y="68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6B9EFD7A-1FC6-4E5A-977A-C000B095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3999" y="4336648"/>
              <a:ext cx="171360" cy="169871"/>
            </a:xfrm>
            <a:custGeom>
              <a:avLst/>
              <a:gdLst>
                <a:gd name="T0" fmla="*/ 68 w 115"/>
                <a:gd name="T1" fmla="*/ 29 h 114"/>
                <a:gd name="T2" fmla="*/ 43 w 115"/>
                <a:gd name="T3" fmla="*/ 53 h 114"/>
                <a:gd name="T4" fmla="*/ 50 w 115"/>
                <a:gd name="T5" fmla="*/ 61 h 114"/>
                <a:gd name="T6" fmla="*/ 75 w 115"/>
                <a:gd name="T7" fmla="*/ 36 h 114"/>
                <a:gd name="T8" fmla="*/ 68 w 115"/>
                <a:gd name="T9" fmla="*/ 29 h 114"/>
                <a:gd name="T10" fmla="*/ 60 w 115"/>
                <a:gd name="T11" fmla="*/ 0 h 114"/>
                <a:gd name="T12" fmla="*/ 115 w 115"/>
                <a:gd name="T13" fmla="*/ 53 h 114"/>
                <a:gd name="T14" fmla="*/ 104 w 115"/>
                <a:gd name="T15" fmla="*/ 63 h 114"/>
                <a:gd name="T16" fmla="*/ 94 w 115"/>
                <a:gd name="T17" fmla="*/ 53 h 114"/>
                <a:gd name="T18" fmla="*/ 64 w 115"/>
                <a:gd name="T19" fmla="*/ 78 h 114"/>
                <a:gd name="T20" fmla="*/ 64 w 115"/>
                <a:gd name="T21" fmla="*/ 103 h 114"/>
                <a:gd name="T22" fmla="*/ 44 w 115"/>
                <a:gd name="T23" fmla="*/ 83 h 114"/>
                <a:gd name="T24" fmla="*/ 4 w 115"/>
                <a:gd name="T25" fmla="*/ 114 h 114"/>
                <a:gd name="T26" fmla="*/ 0 w 115"/>
                <a:gd name="T27" fmla="*/ 114 h 114"/>
                <a:gd name="T28" fmla="*/ 0 w 115"/>
                <a:gd name="T29" fmla="*/ 110 h 114"/>
                <a:gd name="T30" fmla="*/ 31 w 115"/>
                <a:gd name="T31" fmla="*/ 69 h 114"/>
                <a:gd name="T32" fmla="*/ 11 w 115"/>
                <a:gd name="T33" fmla="*/ 50 h 114"/>
                <a:gd name="T34" fmla="*/ 36 w 115"/>
                <a:gd name="T35" fmla="*/ 50 h 114"/>
                <a:gd name="T36" fmla="*/ 60 w 115"/>
                <a:gd name="T37" fmla="*/ 21 h 114"/>
                <a:gd name="T38" fmla="*/ 50 w 115"/>
                <a:gd name="T39" fmla="*/ 10 h 114"/>
                <a:gd name="T40" fmla="*/ 60 w 115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4">
                  <a:moveTo>
                    <a:pt x="68" y="29"/>
                  </a:moveTo>
                  <a:lnTo>
                    <a:pt x="43" y="53"/>
                  </a:lnTo>
                  <a:lnTo>
                    <a:pt x="50" y="61"/>
                  </a:lnTo>
                  <a:lnTo>
                    <a:pt x="75" y="36"/>
                  </a:lnTo>
                  <a:lnTo>
                    <a:pt x="68" y="29"/>
                  </a:lnTo>
                  <a:close/>
                  <a:moveTo>
                    <a:pt x="60" y="0"/>
                  </a:moveTo>
                  <a:lnTo>
                    <a:pt x="115" y="53"/>
                  </a:lnTo>
                  <a:lnTo>
                    <a:pt x="104" y="63"/>
                  </a:lnTo>
                  <a:lnTo>
                    <a:pt x="94" y="53"/>
                  </a:lnTo>
                  <a:lnTo>
                    <a:pt x="64" y="78"/>
                  </a:lnTo>
                  <a:lnTo>
                    <a:pt x="64" y="103"/>
                  </a:lnTo>
                  <a:lnTo>
                    <a:pt x="44" y="83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31" y="69"/>
                  </a:lnTo>
                  <a:lnTo>
                    <a:pt x="11" y="50"/>
                  </a:lnTo>
                  <a:lnTo>
                    <a:pt x="36" y="50"/>
                  </a:lnTo>
                  <a:lnTo>
                    <a:pt x="60" y="21"/>
                  </a:lnTo>
                  <a:lnTo>
                    <a:pt x="50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DE325734-1C88-4FE1-BDA5-0216590AD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1096" y="5174195"/>
              <a:ext cx="125168" cy="126658"/>
            </a:xfrm>
            <a:custGeom>
              <a:avLst/>
              <a:gdLst>
                <a:gd name="T0" fmla="*/ 41 w 84"/>
                <a:gd name="T1" fmla="*/ 16 h 85"/>
                <a:gd name="T2" fmla="*/ 44 w 84"/>
                <a:gd name="T3" fmla="*/ 16 h 85"/>
                <a:gd name="T4" fmla="*/ 47 w 84"/>
                <a:gd name="T5" fmla="*/ 17 h 85"/>
                <a:gd name="T6" fmla="*/ 67 w 84"/>
                <a:gd name="T7" fmla="*/ 39 h 85"/>
                <a:gd name="T8" fmla="*/ 68 w 84"/>
                <a:gd name="T9" fmla="*/ 41 h 85"/>
                <a:gd name="T10" fmla="*/ 68 w 84"/>
                <a:gd name="T11" fmla="*/ 44 h 85"/>
                <a:gd name="T12" fmla="*/ 67 w 84"/>
                <a:gd name="T13" fmla="*/ 47 h 85"/>
                <a:gd name="T14" fmla="*/ 65 w 84"/>
                <a:gd name="T15" fmla="*/ 48 h 85"/>
                <a:gd name="T16" fmla="*/ 63 w 84"/>
                <a:gd name="T17" fmla="*/ 48 h 85"/>
                <a:gd name="T18" fmla="*/ 60 w 84"/>
                <a:gd name="T19" fmla="*/ 47 h 85"/>
                <a:gd name="T20" fmla="*/ 48 w 84"/>
                <a:gd name="T21" fmla="*/ 35 h 85"/>
                <a:gd name="T22" fmla="*/ 48 w 84"/>
                <a:gd name="T23" fmla="*/ 64 h 85"/>
                <a:gd name="T24" fmla="*/ 47 w 84"/>
                <a:gd name="T25" fmla="*/ 67 h 85"/>
                <a:gd name="T26" fmla="*/ 45 w 84"/>
                <a:gd name="T27" fmla="*/ 68 h 85"/>
                <a:gd name="T28" fmla="*/ 43 w 84"/>
                <a:gd name="T29" fmla="*/ 69 h 85"/>
                <a:gd name="T30" fmla="*/ 40 w 84"/>
                <a:gd name="T31" fmla="*/ 68 h 85"/>
                <a:gd name="T32" fmla="*/ 37 w 84"/>
                <a:gd name="T33" fmla="*/ 67 h 85"/>
                <a:gd name="T34" fmla="*/ 37 w 84"/>
                <a:gd name="T35" fmla="*/ 64 h 85"/>
                <a:gd name="T36" fmla="*/ 37 w 84"/>
                <a:gd name="T37" fmla="*/ 35 h 85"/>
                <a:gd name="T38" fmla="*/ 25 w 84"/>
                <a:gd name="T39" fmla="*/ 47 h 85"/>
                <a:gd name="T40" fmla="*/ 23 w 84"/>
                <a:gd name="T41" fmla="*/ 48 h 85"/>
                <a:gd name="T42" fmla="*/ 20 w 84"/>
                <a:gd name="T43" fmla="*/ 48 h 85"/>
                <a:gd name="T44" fmla="*/ 17 w 84"/>
                <a:gd name="T45" fmla="*/ 47 h 85"/>
                <a:gd name="T46" fmla="*/ 16 w 84"/>
                <a:gd name="T47" fmla="*/ 44 h 85"/>
                <a:gd name="T48" fmla="*/ 16 w 84"/>
                <a:gd name="T49" fmla="*/ 43 h 85"/>
                <a:gd name="T50" fmla="*/ 16 w 84"/>
                <a:gd name="T51" fmla="*/ 40 h 85"/>
                <a:gd name="T52" fmla="*/ 17 w 84"/>
                <a:gd name="T53" fmla="*/ 39 h 85"/>
                <a:gd name="T54" fmla="*/ 39 w 84"/>
                <a:gd name="T55" fmla="*/ 17 h 85"/>
                <a:gd name="T56" fmla="*/ 41 w 84"/>
                <a:gd name="T57" fmla="*/ 16 h 85"/>
                <a:gd name="T58" fmla="*/ 43 w 84"/>
                <a:gd name="T59" fmla="*/ 8 h 85"/>
                <a:gd name="T60" fmla="*/ 29 w 84"/>
                <a:gd name="T61" fmla="*/ 11 h 85"/>
                <a:gd name="T62" fmla="*/ 19 w 84"/>
                <a:gd name="T63" fmla="*/ 19 h 85"/>
                <a:gd name="T64" fmla="*/ 11 w 84"/>
                <a:gd name="T65" fmla="*/ 29 h 85"/>
                <a:gd name="T66" fmla="*/ 8 w 84"/>
                <a:gd name="T67" fmla="*/ 43 h 85"/>
                <a:gd name="T68" fmla="*/ 11 w 84"/>
                <a:gd name="T69" fmla="*/ 56 h 85"/>
                <a:gd name="T70" fmla="*/ 19 w 84"/>
                <a:gd name="T71" fmla="*/ 67 h 85"/>
                <a:gd name="T72" fmla="*/ 29 w 84"/>
                <a:gd name="T73" fmla="*/ 75 h 85"/>
                <a:gd name="T74" fmla="*/ 43 w 84"/>
                <a:gd name="T75" fmla="*/ 77 h 85"/>
                <a:gd name="T76" fmla="*/ 56 w 84"/>
                <a:gd name="T77" fmla="*/ 75 h 85"/>
                <a:gd name="T78" fmla="*/ 67 w 84"/>
                <a:gd name="T79" fmla="*/ 67 h 85"/>
                <a:gd name="T80" fmla="*/ 75 w 84"/>
                <a:gd name="T81" fmla="*/ 56 h 85"/>
                <a:gd name="T82" fmla="*/ 77 w 84"/>
                <a:gd name="T83" fmla="*/ 43 h 85"/>
                <a:gd name="T84" fmla="*/ 75 w 84"/>
                <a:gd name="T85" fmla="*/ 29 h 85"/>
                <a:gd name="T86" fmla="*/ 67 w 84"/>
                <a:gd name="T87" fmla="*/ 19 h 85"/>
                <a:gd name="T88" fmla="*/ 56 w 84"/>
                <a:gd name="T89" fmla="*/ 11 h 85"/>
                <a:gd name="T90" fmla="*/ 43 w 84"/>
                <a:gd name="T91" fmla="*/ 8 h 85"/>
                <a:gd name="T92" fmla="*/ 43 w 84"/>
                <a:gd name="T93" fmla="*/ 0 h 85"/>
                <a:gd name="T94" fmla="*/ 59 w 84"/>
                <a:gd name="T95" fmla="*/ 4 h 85"/>
                <a:gd name="T96" fmla="*/ 72 w 84"/>
                <a:gd name="T97" fmla="*/ 13 h 85"/>
                <a:gd name="T98" fmla="*/ 81 w 84"/>
                <a:gd name="T99" fmla="*/ 27 h 85"/>
                <a:gd name="T100" fmla="*/ 84 w 84"/>
                <a:gd name="T101" fmla="*/ 43 h 85"/>
                <a:gd name="T102" fmla="*/ 81 w 84"/>
                <a:gd name="T103" fmla="*/ 59 h 85"/>
                <a:gd name="T104" fmla="*/ 72 w 84"/>
                <a:gd name="T105" fmla="*/ 72 h 85"/>
                <a:gd name="T106" fmla="*/ 59 w 84"/>
                <a:gd name="T107" fmla="*/ 81 h 85"/>
                <a:gd name="T108" fmla="*/ 43 w 84"/>
                <a:gd name="T109" fmla="*/ 85 h 85"/>
                <a:gd name="T110" fmla="*/ 27 w 84"/>
                <a:gd name="T111" fmla="*/ 81 h 85"/>
                <a:gd name="T112" fmla="*/ 12 w 84"/>
                <a:gd name="T113" fmla="*/ 72 h 85"/>
                <a:gd name="T114" fmla="*/ 4 w 84"/>
                <a:gd name="T115" fmla="*/ 59 h 85"/>
                <a:gd name="T116" fmla="*/ 0 w 84"/>
                <a:gd name="T117" fmla="*/ 43 h 85"/>
                <a:gd name="T118" fmla="*/ 4 w 84"/>
                <a:gd name="T119" fmla="*/ 27 h 85"/>
                <a:gd name="T120" fmla="*/ 12 w 84"/>
                <a:gd name="T121" fmla="*/ 13 h 85"/>
                <a:gd name="T122" fmla="*/ 27 w 84"/>
                <a:gd name="T123" fmla="*/ 4 h 85"/>
                <a:gd name="T124" fmla="*/ 43 w 84"/>
                <a:gd name="T1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5">
                  <a:moveTo>
                    <a:pt x="41" y="16"/>
                  </a:moveTo>
                  <a:lnTo>
                    <a:pt x="44" y="16"/>
                  </a:lnTo>
                  <a:lnTo>
                    <a:pt x="47" y="17"/>
                  </a:lnTo>
                  <a:lnTo>
                    <a:pt x="67" y="39"/>
                  </a:lnTo>
                  <a:lnTo>
                    <a:pt x="68" y="41"/>
                  </a:lnTo>
                  <a:lnTo>
                    <a:pt x="68" y="44"/>
                  </a:lnTo>
                  <a:lnTo>
                    <a:pt x="67" y="47"/>
                  </a:lnTo>
                  <a:lnTo>
                    <a:pt x="65" y="48"/>
                  </a:lnTo>
                  <a:lnTo>
                    <a:pt x="63" y="48"/>
                  </a:lnTo>
                  <a:lnTo>
                    <a:pt x="60" y="47"/>
                  </a:lnTo>
                  <a:lnTo>
                    <a:pt x="48" y="35"/>
                  </a:lnTo>
                  <a:lnTo>
                    <a:pt x="48" y="64"/>
                  </a:lnTo>
                  <a:lnTo>
                    <a:pt x="47" y="67"/>
                  </a:lnTo>
                  <a:lnTo>
                    <a:pt x="45" y="68"/>
                  </a:lnTo>
                  <a:lnTo>
                    <a:pt x="43" y="69"/>
                  </a:lnTo>
                  <a:lnTo>
                    <a:pt x="40" y="68"/>
                  </a:lnTo>
                  <a:lnTo>
                    <a:pt x="37" y="67"/>
                  </a:lnTo>
                  <a:lnTo>
                    <a:pt x="37" y="64"/>
                  </a:lnTo>
                  <a:lnTo>
                    <a:pt x="37" y="35"/>
                  </a:lnTo>
                  <a:lnTo>
                    <a:pt x="25" y="47"/>
                  </a:lnTo>
                  <a:lnTo>
                    <a:pt x="23" y="48"/>
                  </a:lnTo>
                  <a:lnTo>
                    <a:pt x="20" y="48"/>
                  </a:lnTo>
                  <a:lnTo>
                    <a:pt x="17" y="47"/>
                  </a:lnTo>
                  <a:lnTo>
                    <a:pt x="16" y="44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9" y="17"/>
                  </a:lnTo>
                  <a:lnTo>
                    <a:pt x="41" y="16"/>
                  </a:lnTo>
                  <a:close/>
                  <a:moveTo>
                    <a:pt x="43" y="8"/>
                  </a:moveTo>
                  <a:lnTo>
                    <a:pt x="29" y="11"/>
                  </a:lnTo>
                  <a:lnTo>
                    <a:pt x="19" y="19"/>
                  </a:lnTo>
                  <a:lnTo>
                    <a:pt x="11" y="29"/>
                  </a:lnTo>
                  <a:lnTo>
                    <a:pt x="8" y="43"/>
                  </a:lnTo>
                  <a:lnTo>
                    <a:pt x="11" y="56"/>
                  </a:lnTo>
                  <a:lnTo>
                    <a:pt x="19" y="67"/>
                  </a:lnTo>
                  <a:lnTo>
                    <a:pt x="29" y="75"/>
                  </a:lnTo>
                  <a:lnTo>
                    <a:pt x="43" y="77"/>
                  </a:lnTo>
                  <a:lnTo>
                    <a:pt x="56" y="75"/>
                  </a:lnTo>
                  <a:lnTo>
                    <a:pt x="67" y="67"/>
                  </a:lnTo>
                  <a:lnTo>
                    <a:pt x="75" y="56"/>
                  </a:lnTo>
                  <a:lnTo>
                    <a:pt x="77" y="43"/>
                  </a:lnTo>
                  <a:lnTo>
                    <a:pt x="75" y="29"/>
                  </a:lnTo>
                  <a:lnTo>
                    <a:pt x="67" y="19"/>
                  </a:lnTo>
                  <a:lnTo>
                    <a:pt x="56" y="11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3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3" y="85"/>
                  </a:lnTo>
                  <a:lnTo>
                    <a:pt x="27" y="81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2" y="13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56EC3C29-2748-4FA7-A9D3-067763A9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688" y="3123823"/>
              <a:ext cx="168381" cy="168381"/>
            </a:xfrm>
            <a:custGeom>
              <a:avLst/>
              <a:gdLst>
                <a:gd name="T0" fmla="*/ 37 w 113"/>
                <a:gd name="T1" fmla="*/ 51 h 113"/>
                <a:gd name="T2" fmla="*/ 35 w 113"/>
                <a:gd name="T3" fmla="*/ 57 h 113"/>
                <a:gd name="T4" fmla="*/ 46 w 113"/>
                <a:gd name="T5" fmla="*/ 76 h 113"/>
                <a:gd name="T6" fmla="*/ 67 w 113"/>
                <a:gd name="T7" fmla="*/ 76 h 113"/>
                <a:gd name="T8" fmla="*/ 78 w 113"/>
                <a:gd name="T9" fmla="*/ 57 h 113"/>
                <a:gd name="T10" fmla="*/ 77 w 113"/>
                <a:gd name="T11" fmla="*/ 49 h 113"/>
                <a:gd name="T12" fmla="*/ 87 w 113"/>
                <a:gd name="T13" fmla="*/ 49 h 113"/>
                <a:gd name="T14" fmla="*/ 86 w 113"/>
                <a:gd name="T15" fmla="*/ 69 h 113"/>
                <a:gd name="T16" fmla="*/ 69 w 113"/>
                <a:gd name="T17" fmla="*/ 86 h 113"/>
                <a:gd name="T18" fmla="*/ 45 w 113"/>
                <a:gd name="T19" fmla="*/ 86 h 113"/>
                <a:gd name="T20" fmla="*/ 27 w 113"/>
                <a:gd name="T21" fmla="*/ 69 h 113"/>
                <a:gd name="T22" fmla="*/ 25 w 113"/>
                <a:gd name="T23" fmla="*/ 51 h 113"/>
                <a:gd name="T24" fmla="*/ 14 w 113"/>
                <a:gd name="T25" fmla="*/ 51 h 113"/>
                <a:gd name="T26" fmla="*/ 14 w 113"/>
                <a:gd name="T27" fmla="*/ 92 h 113"/>
                <a:gd name="T28" fmla="*/ 18 w 113"/>
                <a:gd name="T29" fmla="*/ 98 h 113"/>
                <a:gd name="T30" fmla="*/ 91 w 113"/>
                <a:gd name="T31" fmla="*/ 98 h 113"/>
                <a:gd name="T32" fmla="*/ 98 w 113"/>
                <a:gd name="T33" fmla="*/ 96 h 113"/>
                <a:gd name="T34" fmla="*/ 99 w 113"/>
                <a:gd name="T35" fmla="*/ 77 h 113"/>
                <a:gd name="T36" fmla="*/ 98 w 113"/>
                <a:gd name="T37" fmla="*/ 49 h 113"/>
                <a:gd name="T38" fmla="*/ 87 w 113"/>
                <a:gd name="T39" fmla="*/ 15 h 113"/>
                <a:gd name="T40" fmla="*/ 85 w 113"/>
                <a:gd name="T41" fmla="*/ 16 h 113"/>
                <a:gd name="T42" fmla="*/ 85 w 113"/>
                <a:gd name="T43" fmla="*/ 25 h 113"/>
                <a:gd name="T44" fmla="*/ 86 w 113"/>
                <a:gd name="T45" fmla="*/ 28 h 113"/>
                <a:gd name="T46" fmla="*/ 95 w 113"/>
                <a:gd name="T47" fmla="*/ 28 h 113"/>
                <a:gd name="T48" fmla="*/ 98 w 113"/>
                <a:gd name="T49" fmla="*/ 27 h 113"/>
                <a:gd name="T50" fmla="*/ 98 w 113"/>
                <a:gd name="T51" fmla="*/ 17 h 113"/>
                <a:gd name="T52" fmla="*/ 97 w 113"/>
                <a:gd name="T53" fmla="*/ 15 h 113"/>
                <a:gd name="T54" fmla="*/ 94 w 113"/>
                <a:gd name="T55" fmla="*/ 0 h 113"/>
                <a:gd name="T56" fmla="*/ 105 w 113"/>
                <a:gd name="T57" fmla="*/ 4 h 113"/>
                <a:gd name="T58" fmla="*/ 111 w 113"/>
                <a:gd name="T59" fmla="*/ 13 h 113"/>
                <a:gd name="T60" fmla="*/ 113 w 113"/>
                <a:gd name="T61" fmla="*/ 94 h 113"/>
                <a:gd name="T62" fmla="*/ 110 w 113"/>
                <a:gd name="T63" fmla="*/ 105 h 113"/>
                <a:gd name="T64" fmla="*/ 101 w 113"/>
                <a:gd name="T65" fmla="*/ 112 h 113"/>
                <a:gd name="T66" fmla="*/ 20 w 113"/>
                <a:gd name="T67" fmla="*/ 113 h 113"/>
                <a:gd name="T68" fmla="*/ 9 w 113"/>
                <a:gd name="T69" fmla="*/ 110 h 113"/>
                <a:gd name="T70" fmla="*/ 1 w 113"/>
                <a:gd name="T71" fmla="*/ 101 h 113"/>
                <a:gd name="T72" fmla="*/ 0 w 113"/>
                <a:gd name="T73" fmla="*/ 20 h 113"/>
                <a:gd name="T74" fmla="*/ 4 w 113"/>
                <a:gd name="T75" fmla="*/ 8 h 113"/>
                <a:gd name="T76" fmla="*/ 13 w 113"/>
                <a:gd name="T77" fmla="*/ 1 h 113"/>
                <a:gd name="T78" fmla="*/ 94 w 113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113">
                  <a:moveTo>
                    <a:pt x="77" y="49"/>
                  </a:moveTo>
                  <a:lnTo>
                    <a:pt x="37" y="51"/>
                  </a:lnTo>
                  <a:lnTo>
                    <a:pt x="35" y="53"/>
                  </a:lnTo>
                  <a:lnTo>
                    <a:pt x="35" y="57"/>
                  </a:lnTo>
                  <a:lnTo>
                    <a:pt x="38" y="68"/>
                  </a:lnTo>
                  <a:lnTo>
                    <a:pt x="46" y="76"/>
                  </a:lnTo>
                  <a:lnTo>
                    <a:pt x="57" y="78"/>
                  </a:lnTo>
                  <a:lnTo>
                    <a:pt x="67" y="76"/>
                  </a:lnTo>
                  <a:lnTo>
                    <a:pt x="75" y="68"/>
                  </a:lnTo>
                  <a:lnTo>
                    <a:pt x="78" y="57"/>
                  </a:lnTo>
                  <a:lnTo>
                    <a:pt x="78" y="53"/>
                  </a:lnTo>
                  <a:lnTo>
                    <a:pt x="77" y="49"/>
                  </a:lnTo>
                  <a:close/>
                  <a:moveTo>
                    <a:pt x="98" y="49"/>
                  </a:moveTo>
                  <a:lnTo>
                    <a:pt x="87" y="49"/>
                  </a:lnTo>
                  <a:lnTo>
                    <a:pt x="89" y="57"/>
                  </a:lnTo>
                  <a:lnTo>
                    <a:pt x="86" y="69"/>
                  </a:lnTo>
                  <a:lnTo>
                    <a:pt x="79" y="80"/>
                  </a:lnTo>
                  <a:lnTo>
                    <a:pt x="69" y="86"/>
                  </a:lnTo>
                  <a:lnTo>
                    <a:pt x="57" y="89"/>
                  </a:lnTo>
                  <a:lnTo>
                    <a:pt x="45" y="86"/>
                  </a:lnTo>
                  <a:lnTo>
                    <a:pt x="34" y="80"/>
                  </a:lnTo>
                  <a:lnTo>
                    <a:pt x="27" y="69"/>
                  </a:lnTo>
                  <a:lnTo>
                    <a:pt x="25" y="57"/>
                  </a:lnTo>
                  <a:lnTo>
                    <a:pt x="25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78"/>
                  </a:lnTo>
                  <a:lnTo>
                    <a:pt x="14" y="92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22" y="100"/>
                  </a:lnTo>
                  <a:lnTo>
                    <a:pt x="91" y="98"/>
                  </a:lnTo>
                  <a:lnTo>
                    <a:pt x="95" y="97"/>
                  </a:lnTo>
                  <a:lnTo>
                    <a:pt x="98" y="96"/>
                  </a:lnTo>
                  <a:lnTo>
                    <a:pt x="99" y="92"/>
                  </a:lnTo>
                  <a:lnTo>
                    <a:pt x="99" y="77"/>
                  </a:lnTo>
                  <a:lnTo>
                    <a:pt x="98" y="49"/>
                  </a:lnTo>
                  <a:lnTo>
                    <a:pt x="98" y="49"/>
                  </a:lnTo>
                  <a:close/>
                  <a:moveTo>
                    <a:pt x="95" y="15"/>
                  </a:moveTo>
                  <a:lnTo>
                    <a:pt x="87" y="15"/>
                  </a:lnTo>
                  <a:lnTo>
                    <a:pt x="86" y="15"/>
                  </a:lnTo>
                  <a:lnTo>
                    <a:pt x="85" y="16"/>
                  </a:lnTo>
                  <a:lnTo>
                    <a:pt x="85" y="17"/>
                  </a:lnTo>
                  <a:lnTo>
                    <a:pt x="85" y="25"/>
                  </a:lnTo>
                  <a:lnTo>
                    <a:pt x="85" y="27"/>
                  </a:lnTo>
                  <a:lnTo>
                    <a:pt x="86" y="28"/>
                  </a:lnTo>
                  <a:lnTo>
                    <a:pt x="87" y="28"/>
                  </a:lnTo>
                  <a:lnTo>
                    <a:pt x="95" y="28"/>
                  </a:lnTo>
                  <a:lnTo>
                    <a:pt x="97" y="28"/>
                  </a:lnTo>
                  <a:lnTo>
                    <a:pt x="98" y="27"/>
                  </a:lnTo>
                  <a:lnTo>
                    <a:pt x="98" y="25"/>
                  </a:lnTo>
                  <a:lnTo>
                    <a:pt x="98" y="17"/>
                  </a:lnTo>
                  <a:lnTo>
                    <a:pt x="98" y="16"/>
                  </a:lnTo>
                  <a:lnTo>
                    <a:pt x="97" y="15"/>
                  </a:lnTo>
                  <a:lnTo>
                    <a:pt x="95" y="15"/>
                  </a:lnTo>
                  <a:close/>
                  <a:moveTo>
                    <a:pt x="94" y="0"/>
                  </a:moveTo>
                  <a:lnTo>
                    <a:pt x="99" y="1"/>
                  </a:lnTo>
                  <a:lnTo>
                    <a:pt x="105" y="4"/>
                  </a:lnTo>
                  <a:lnTo>
                    <a:pt x="109" y="8"/>
                  </a:lnTo>
                  <a:lnTo>
                    <a:pt x="111" y="13"/>
                  </a:lnTo>
                  <a:lnTo>
                    <a:pt x="113" y="19"/>
                  </a:lnTo>
                  <a:lnTo>
                    <a:pt x="113" y="94"/>
                  </a:lnTo>
                  <a:lnTo>
                    <a:pt x="113" y="100"/>
                  </a:lnTo>
                  <a:lnTo>
                    <a:pt x="110" y="105"/>
                  </a:lnTo>
                  <a:lnTo>
                    <a:pt x="106" y="109"/>
                  </a:lnTo>
                  <a:lnTo>
                    <a:pt x="101" y="112"/>
                  </a:lnTo>
                  <a:lnTo>
                    <a:pt x="94" y="113"/>
                  </a:lnTo>
                  <a:lnTo>
                    <a:pt x="20" y="113"/>
                  </a:lnTo>
                  <a:lnTo>
                    <a:pt x="13" y="112"/>
                  </a:lnTo>
                  <a:lnTo>
                    <a:pt x="9" y="110"/>
                  </a:lnTo>
                  <a:lnTo>
                    <a:pt x="4" y="105"/>
                  </a:lnTo>
                  <a:lnTo>
                    <a:pt x="1" y="101"/>
                  </a:lnTo>
                  <a:lnTo>
                    <a:pt x="1" y="94"/>
                  </a:lnTo>
                  <a:lnTo>
                    <a:pt x="0" y="20"/>
                  </a:lnTo>
                  <a:lnTo>
                    <a:pt x="1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3" y="1"/>
                  </a:lnTo>
                  <a:lnTo>
                    <a:pt x="18" y="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63C109F9-8093-4804-BE80-56A8A3269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7298" y="3375650"/>
              <a:ext cx="174341" cy="129638"/>
            </a:xfrm>
            <a:custGeom>
              <a:avLst/>
              <a:gdLst>
                <a:gd name="T0" fmla="*/ 44 w 117"/>
                <a:gd name="T1" fmla="*/ 21 h 87"/>
                <a:gd name="T2" fmla="*/ 44 w 117"/>
                <a:gd name="T3" fmla="*/ 65 h 87"/>
                <a:gd name="T4" fmla="*/ 80 w 117"/>
                <a:gd name="T5" fmla="*/ 43 h 87"/>
                <a:gd name="T6" fmla="*/ 44 w 117"/>
                <a:gd name="T7" fmla="*/ 21 h 87"/>
                <a:gd name="T8" fmla="*/ 58 w 117"/>
                <a:gd name="T9" fmla="*/ 0 h 87"/>
                <a:gd name="T10" fmla="*/ 86 w 117"/>
                <a:gd name="T11" fmla="*/ 0 h 87"/>
                <a:gd name="T12" fmla="*/ 111 w 117"/>
                <a:gd name="T13" fmla="*/ 3 h 87"/>
                <a:gd name="T14" fmla="*/ 115 w 117"/>
                <a:gd name="T15" fmla="*/ 23 h 87"/>
                <a:gd name="T16" fmla="*/ 117 w 117"/>
                <a:gd name="T17" fmla="*/ 43 h 87"/>
                <a:gd name="T18" fmla="*/ 115 w 117"/>
                <a:gd name="T19" fmla="*/ 64 h 87"/>
                <a:gd name="T20" fmla="*/ 111 w 117"/>
                <a:gd name="T21" fmla="*/ 83 h 87"/>
                <a:gd name="T22" fmla="*/ 86 w 117"/>
                <a:gd name="T23" fmla="*/ 85 h 87"/>
                <a:gd name="T24" fmla="*/ 58 w 117"/>
                <a:gd name="T25" fmla="*/ 87 h 87"/>
                <a:gd name="T26" fmla="*/ 30 w 117"/>
                <a:gd name="T27" fmla="*/ 85 h 87"/>
                <a:gd name="T28" fmla="*/ 5 w 117"/>
                <a:gd name="T29" fmla="*/ 83 h 87"/>
                <a:gd name="T30" fmla="*/ 1 w 117"/>
                <a:gd name="T31" fmla="*/ 64 h 87"/>
                <a:gd name="T32" fmla="*/ 0 w 117"/>
                <a:gd name="T33" fmla="*/ 43 h 87"/>
                <a:gd name="T34" fmla="*/ 1 w 117"/>
                <a:gd name="T35" fmla="*/ 23 h 87"/>
                <a:gd name="T36" fmla="*/ 5 w 117"/>
                <a:gd name="T37" fmla="*/ 3 h 87"/>
                <a:gd name="T38" fmla="*/ 30 w 117"/>
                <a:gd name="T39" fmla="*/ 0 h 87"/>
                <a:gd name="T40" fmla="*/ 58 w 117"/>
                <a:gd name="T4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87">
                  <a:moveTo>
                    <a:pt x="44" y="21"/>
                  </a:moveTo>
                  <a:lnTo>
                    <a:pt x="44" y="65"/>
                  </a:lnTo>
                  <a:lnTo>
                    <a:pt x="80" y="43"/>
                  </a:lnTo>
                  <a:lnTo>
                    <a:pt x="44" y="21"/>
                  </a:lnTo>
                  <a:close/>
                  <a:moveTo>
                    <a:pt x="58" y="0"/>
                  </a:moveTo>
                  <a:lnTo>
                    <a:pt x="86" y="0"/>
                  </a:lnTo>
                  <a:lnTo>
                    <a:pt x="111" y="3"/>
                  </a:lnTo>
                  <a:lnTo>
                    <a:pt x="115" y="23"/>
                  </a:lnTo>
                  <a:lnTo>
                    <a:pt x="117" y="43"/>
                  </a:lnTo>
                  <a:lnTo>
                    <a:pt x="115" y="64"/>
                  </a:lnTo>
                  <a:lnTo>
                    <a:pt x="111" y="83"/>
                  </a:lnTo>
                  <a:lnTo>
                    <a:pt x="86" y="85"/>
                  </a:lnTo>
                  <a:lnTo>
                    <a:pt x="58" y="87"/>
                  </a:lnTo>
                  <a:lnTo>
                    <a:pt x="30" y="85"/>
                  </a:lnTo>
                  <a:lnTo>
                    <a:pt x="5" y="83"/>
                  </a:lnTo>
                  <a:lnTo>
                    <a:pt x="1" y="64"/>
                  </a:lnTo>
                  <a:lnTo>
                    <a:pt x="0" y="43"/>
                  </a:lnTo>
                  <a:lnTo>
                    <a:pt x="1" y="23"/>
                  </a:lnTo>
                  <a:lnTo>
                    <a:pt x="5" y="3"/>
                  </a:lnTo>
                  <a:lnTo>
                    <a:pt x="3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E061CAC2-9F94-45CF-AFE5-9C094D2E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932" y="3092532"/>
              <a:ext cx="168381" cy="137088"/>
            </a:xfrm>
            <a:custGeom>
              <a:avLst/>
              <a:gdLst>
                <a:gd name="T0" fmla="*/ 78 w 113"/>
                <a:gd name="T1" fmla="*/ 0 h 92"/>
                <a:gd name="T2" fmla="*/ 85 w 113"/>
                <a:gd name="T3" fmla="*/ 1 h 92"/>
                <a:gd name="T4" fmla="*/ 90 w 113"/>
                <a:gd name="T5" fmla="*/ 4 h 92"/>
                <a:gd name="T6" fmla="*/ 95 w 113"/>
                <a:gd name="T7" fmla="*/ 8 h 92"/>
                <a:gd name="T8" fmla="*/ 103 w 113"/>
                <a:gd name="T9" fmla="*/ 5 h 92"/>
                <a:gd name="T10" fmla="*/ 110 w 113"/>
                <a:gd name="T11" fmla="*/ 2 h 92"/>
                <a:gd name="T12" fmla="*/ 107 w 113"/>
                <a:gd name="T13" fmla="*/ 8 h 92"/>
                <a:gd name="T14" fmla="*/ 103 w 113"/>
                <a:gd name="T15" fmla="*/ 12 h 92"/>
                <a:gd name="T16" fmla="*/ 99 w 113"/>
                <a:gd name="T17" fmla="*/ 14 h 92"/>
                <a:gd name="T18" fmla="*/ 106 w 113"/>
                <a:gd name="T19" fmla="*/ 13 h 92"/>
                <a:gd name="T20" fmla="*/ 113 w 113"/>
                <a:gd name="T21" fmla="*/ 12 h 92"/>
                <a:gd name="T22" fmla="*/ 107 w 113"/>
                <a:gd name="T23" fmla="*/ 18 h 92"/>
                <a:gd name="T24" fmla="*/ 101 w 113"/>
                <a:gd name="T25" fmla="*/ 24 h 92"/>
                <a:gd name="T26" fmla="*/ 102 w 113"/>
                <a:gd name="T27" fmla="*/ 26 h 92"/>
                <a:gd name="T28" fmla="*/ 99 w 113"/>
                <a:gd name="T29" fmla="*/ 42 h 92"/>
                <a:gd name="T30" fmla="*/ 94 w 113"/>
                <a:gd name="T31" fmla="*/ 57 h 92"/>
                <a:gd name="T32" fmla="*/ 85 w 113"/>
                <a:gd name="T33" fmla="*/ 70 h 92"/>
                <a:gd name="T34" fmla="*/ 71 w 113"/>
                <a:gd name="T35" fmla="*/ 82 h 92"/>
                <a:gd name="T36" fmla="*/ 56 w 113"/>
                <a:gd name="T37" fmla="*/ 89 h 92"/>
                <a:gd name="T38" fmla="*/ 36 w 113"/>
                <a:gd name="T39" fmla="*/ 92 h 92"/>
                <a:gd name="T40" fmla="*/ 17 w 113"/>
                <a:gd name="T41" fmla="*/ 89 h 92"/>
                <a:gd name="T42" fmla="*/ 0 w 113"/>
                <a:gd name="T43" fmla="*/ 82 h 92"/>
                <a:gd name="T44" fmla="*/ 5 w 113"/>
                <a:gd name="T45" fmla="*/ 82 h 92"/>
                <a:gd name="T46" fmla="*/ 21 w 113"/>
                <a:gd name="T47" fmla="*/ 80 h 92"/>
                <a:gd name="T48" fmla="*/ 34 w 113"/>
                <a:gd name="T49" fmla="*/ 72 h 92"/>
                <a:gd name="T50" fmla="*/ 25 w 113"/>
                <a:gd name="T51" fmla="*/ 70 h 92"/>
                <a:gd name="T52" fmla="*/ 17 w 113"/>
                <a:gd name="T53" fmla="*/ 64 h 92"/>
                <a:gd name="T54" fmla="*/ 13 w 113"/>
                <a:gd name="T55" fmla="*/ 56 h 92"/>
                <a:gd name="T56" fmla="*/ 17 w 113"/>
                <a:gd name="T57" fmla="*/ 57 h 92"/>
                <a:gd name="T58" fmla="*/ 24 w 113"/>
                <a:gd name="T59" fmla="*/ 56 h 92"/>
                <a:gd name="T60" fmla="*/ 14 w 113"/>
                <a:gd name="T61" fmla="*/ 52 h 92"/>
                <a:gd name="T62" fmla="*/ 8 w 113"/>
                <a:gd name="T63" fmla="*/ 44 h 92"/>
                <a:gd name="T64" fmla="*/ 5 w 113"/>
                <a:gd name="T65" fmla="*/ 33 h 92"/>
                <a:gd name="T66" fmla="*/ 5 w 113"/>
                <a:gd name="T67" fmla="*/ 33 h 92"/>
                <a:gd name="T68" fmla="*/ 9 w 113"/>
                <a:gd name="T69" fmla="*/ 34 h 92"/>
                <a:gd name="T70" fmla="*/ 16 w 113"/>
                <a:gd name="T71" fmla="*/ 36 h 92"/>
                <a:gd name="T72" fmla="*/ 10 w 113"/>
                <a:gd name="T73" fmla="*/ 32 h 92"/>
                <a:gd name="T74" fmla="*/ 8 w 113"/>
                <a:gd name="T75" fmla="*/ 28 h 92"/>
                <a:gd name="T76" fmla="*/ 5 w 113"/>
                <a:gd name="T77" fmla="*/ 22 h 92"/>
                <a:gd name="T78" fmla="*/ 5 w 113"/>
                <a:gd name="T79" fmla="*/ 16 h 92"/>
                <a:gd name="T80" fmla="*/ 5 w 113"/>
                <a:gd name="T81" fmla="*/ 10 h 92"/>
                <a:gd name="T82" fmla="*/ 8 w 113"/>
                <a:gd name="T83" fmla="*/ 5 h 92"/>
                <a:gd name="T84" fmla="*/ 21 w 113"/>
                <a:gd name="T85" fmla="*/ 17 h 92"/>
                <a:gd name="T86" fmla="*/ 37 w 113"/>
                <a:gd name="T87" fmla="*/ 25 h 92"/>
                <a:gd name="T88" fmla="*/ 56 w 113"/>
                <a:gd name="T89" fmla="*/ 29 h 92"/>
                <a:gd name="T90" fmla="*/ 56 w 113"/>
                <a:gd name="T91" fmla="*/ 24 h 92"/>
                <a:gd name="T92" fmla="*/ 58 w 113"/>
                <a:gd name="T93" fmla="*/ 12 h 92"/>
                <a:gd name="T94" fmla="*/ 66 w 113"/>
                <a:gd name="T95" fmla="*/ 4 h 92"/>
                <a:gd name="T96" fmla="*/ 78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0"/>
                  </a:moveTo>
                  <a:lnTo>
                    <a:pt x="85" y="1"/>
                  </a:lnTo>
                  <a:lnTo>
                    <a:pt x="90" y="4"/>
                  </a:lnTo>
                  <a:lnTo>
                    <a:pt x="95" y="8"/>
                  </a:lnTo>
                  <a:lnTo>
                    <a:pt x="103" y="5"/>
                  </a:lnTo>
                  <a:lnTo>
                    <a:pt x="110" y="2"/>
                  </a:lnTo>
                  <a:lnTo>
                    <a:pt x="107" y="8"/>
                  </a:lnTo>
                  <a:lnTo>
                    <a:pt x="103" y="12"/>
                  </a:lnTo>
                  <a:lnTo>
                    <a:pt x="99" y="14"/>
                  </a:lnTo>
                  <a:lnTo>
                    <a:pt x="106" y="13"/>
                  </a:lnTo>
                  <a:lnTo>
                    <a:pt x="113" y="12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102" y="26"/>
                  </a:lnTo>
                  <a:lnTo>
                    <a:pt x="99" y="42"/>
                  </a:lnTo>
                  <a:lnTo>
                    <a:pt x="94" y="57"/>
                  </a:lnTo>
                  <a:lnTo>
                    <a:pt x="85" y="70"/>
                  </a:lnTo>
                  <a:lnTo>
                    <a:pt x="71" y="82"/>
                  </a:lnTo>
                  <a:lnTo>
                    <a:pt x="56" y="89"/>
                  </a:lnTo>
                  <a:lnTo>
                    <a:pt x="36" y="92"/>
                  </a:lnTo>
                  <a:lnTo>
                    <a:pt x="17" y="89"/>
                  </a:lnTo>
                  <a:lnTo>
                    <a:pt x="0" y="82"/>
                  </a:lnTo>
                  <a:lnTo>
                    <a:pt x="5" y="82"/>
                  </a:lnTo>
                  <a:lnTo>
                    <a:pt x="21" y="80"/>
                  </a:lnTo>
                  <a:lnTo>
                    <a:pt x="34" y="72"/>
                  </a:lnTo>
                  <a:lnTo>
                    <a:pt x="25" y="70"/>
                  </a:lnTo>
                  <a:lnTo>
                    <a:pt x="17" y="64"/>
                  </a:lnTo>
                  <a:lnTo>
                    <a:pt x="13" y="56"/>
                  </a:lnTo>
                  <a:lnTo>
                    <a:pt x="17" y="57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8" y="44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9" y="34"/>
                  </a:lnTo>
                  <a:lnTo>
                    <a:pt x="16" y="36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5" y="10"/>
                  </a:lnTo>
                  <a:lnTo>
                    <a:pt x="8" y="5"/>
                  </a:lnTo>
                  <a:lnTo>
                    <a:pt x="21" y="17"/>
                  </a:lnTo>
                  <a:lnTo>
                    <a:pt x="37" y="25"/>
                  </a:lnTo>
                  <a:lnTo>
                    <a:pt x="56" y="29"/>
                  </a:lnTo>
                  <a:lnTo>
                    <a:pt x="56" y="24"/>
                  </a:lnTo>
                  <a:lnTo>
                    <a:pt x="58" y="12"/>
                  </a:lnTo>
                  <a:lnTo>
                    <a:pt x="66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2E23D94C-A56E-45B2-AC44-3740C7519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57" y="4043213"/>
              <a:ext cx="147520" cy="149009"/>
            </a:xfrm>
            <a:custGeom>
              <a:avLst/>
              <a:gdLst>
                <a:gd name="T0" fmla="*/ 30 w 99"/>
                <a:gd name="T1" fmla="*/ 31 h 100"/>
                <a:gd name="T2" fmla="*/ 67 w 99"/>
                <a:gd name="T3" fmla="*/ 31 h 100"/>
                <a:gd name="T4" fmla="*/ 67 w 99"/>
                <a:gd name="T5" fmla="*/ 68 h 100"/>
                <a:gd name="T6" fmla="*/ 30 w 99"/>
                <a:gd name="T7" fmla="*/ 68 h 100"/>
                <a:gd name="T8" fmla="*/ 30 w 99"/>
                <a:gd name="T9" fmla="*/ 31 h 100"/>
                <a:gd name="T10" fmla="*/ 49 w 99"/>
                <a:gd name="T11" fmla="*/ 10 h 100"/>
                <a:gd name="T12" fmla="*/ 33 w 99"/>
                <a:gd name="T13" fmla="*/ 12 h 100"/>
                <a:gd name="T14" fmla="*/ 21 w 99"/>
                <a:gd name="T15" fmla="*/ 22 h 100"/>
                <a:gd name="T16" fmla="*/ 12 w 99"/>
                <a:gd name="T17" fmla="*/ 35 h 100"/>
                <a:gd name="T18" fmla="*/ 9 w 99"/>
                <a:gd name="T19" fmla="*/ 50 h 100"/>
                <a:gd name="T20" fmla="*/ 12 w 99"/>
                <a:gd name="T21" fmla="*/ 66 h 100"/>
                <a:gd name="T22" fmla="*/ 21 w 99"/>
                <a:gd name="T23" fmla="*/ 79 h 100"/>
                <a:gd name="T24" fmla="*/ 33 w 99"/>
                <a:gd name="T25" fmla="*/ 87 h 100"/>
                <a:gd name="T26" fmla="*/ 49 w 99"/>
                <a:gd name="T27" fmla="*/ 91 h 100"/>
                <a:gd name="T28" fmla="*/ 65 w 99"/>
                <a:gd name="T29" fmla="*/ 87 h 100"/>
                <a:gd name="T30" fmla="*/ 78 w 99"/>
                <a:gd name="T31" fmla="*/ 79 h 100"/>
                <a:gd name="T32" fmla="*/ 86 w 99"/>
                <a:gd name="T33" fmla="*/ 66 h 100"/>
                <a:gd name="T34" fmla="*/ 90 w 99"/>
                <a:gd name="T35" fmla="*/ 50 h 100"/>
                <a:gd name="T36" fmla="*/ 86 w 99"/>
                <a:gd name="T37" fmla="*/ 35 h 100"/>
                <a:gd name="T38" fmla="*/ 78 w 99"/>
                <a:gd name="T39" fmla="*/ 22 h 100"/>
                <a:gd name="T40" fmla="*/ 65 w 99"/>
                <a:gd name="T41" fmla="*/ 12 h 100"/>
                <a:gd name="T42" fmla="*/ 49 w 99"/>
                <a:gd name="T43" fmla="*/ 10 h 100"/>
                <a:gd name="T44" fmla="*/ 49 w 99"/>
                <a:gd name="T45" fmla="*/ 0 h 100"/>
                <a:gd name="T46" fmla="*/ 69 w 99"/>
                <a:gd name="T47" fmla="*/ 4 h 100"/>
                <a:gd name="T48" fmla="*/ 85 w 99"/>
                <a:gd name="T49" fmla="*/ 15 h 100"/>
                <a:gd name="T50" fmla="*/ 95 w 99"/>
                <a:gd name="T51" fmla="*/ 31 h 100"/>
                <a:gd name="T52" fmla="*/ 99 w 99"/>
                <a:gd name="T53" fmla="*/ 50 h 100"/>
                <a:gd name="T54" fmla="*/ 95 w 99"/>
                <a:gd name="T55" fmla="*/ 70 h 100"/>
                <a:gd name="T56" fmla="*/ 85 w 99"/>
                <a:gd name="T57" fmla="*/ 86 h 100"/>
                <a:gd name="T58" fmla="*/ 69 w 99"/>
                <a:gd name="T59" fmla="*/ 96 h 100"/>
                <a:gd name="T60" fmla="*/ 49 w 99"/>
                <a:gd name="T61" fmla="*/ 100 h 100"/>
                <a:gd name="T62" fmla="*/ 30 w 99"/>
                <a:gd name="T63" fmla="*/ 96 h 100"/>
                <a:gd name="T64" fmla="*/ 14 w 99"/>
                <a:gd name="T65" fmla="*/ 86 h 100"/>
                <a:gd name="T66" fmla="*/ 4 w 99"/>
                <a:gd name="T67" fmla="*/ 70 h 100"/>
                <a:gd name="T68" fmla="*/ 0 w 99"/>
                <a:gd name="T69" fmla="*/ 50 h 100"/>
                <a:gd name="T70" fmla="*/ 4 w 99"/>
                <a:gd name="T71" fmla="*/ 31 h 100"/>
                <a:gd name="T72" fmla="*/ 14 w 99"/>
                <a:gd name="T73" fmla="*/ 15 h 100"/>
                <a:gd name="T74" fmla="*/ 30 w 99"/>
                <a:gd name="T75" fmla="*/ 4 h 100"/>
                <a:gd name="T76" fmla="*/ 49 w 99"/>
                <a:gd name="T7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00">
                  <a:moveTo>
                    <a:pt x="30" y="31"/>
                  </a:moveTo>
                  <a:lnTo>
                    <a:pt x="67" y="31"/>
                  </a:lnTo>
                  <a:lnTo>
                    <a:pt x="67" y="68"/>
                  </a:lnTo>
                  <a:lnTo>
                    <a:pt x="30" y="68"/>
                  </a:lnTo>
                  <a:lnTo>
                    <a:pt x="30" y="31"/>
                  </a:lnTo>
                  <a:close/>
                  <a:moveTo>
                    <a:pt x="49" y="10"/>
                  </a:moveTo>
                  <a:lnTo>
                    <a:pt x="33" y="12"/>
                  </a:lnTo>
                  <a:lnTo>
                    <a:pt x="21" y="22"/>
                  </a:lnTo>
                  <a:lnTo>
                    <a:pt x="12" y="35"/>
                  </a:lnTo>
                  <a:lnTo>
                    <a:pt x="9" y="50"/>
                  </a:lnTo>
                  <a:lnTo>
                    <a:pt x="12" y="66"/>
                  </a:lnTo>
                  <a:lnTo>
                    <a:pt x="21" y="79"/>
                  </a:lnTo>
                  <a:lnTo>
                    <a:pt x="33" y="87"/>
                  </a:lnTo>
                  <a:lnTo>
                    <a:pt x="49" y="91"/>
                  </a:lnTo>
                  <a:lnTo>
                    <a:pt x="65" y="87"/>
                  </a:lnTo>
                  <a:lnTo>
                    <a:pt x="78" y="79"/>
                  </a:lnTo>
                  <a:lnTo>
                    <a:pt x="86" y="66"/>
                  </a:lnTo>
                  <a:lnTo>
                    <a:pt x="90" y="50"/>
                  </a:lnTo>
                  <a:lnTo>
                    <a:pt x="86" y="35"/>
                  </a:lnTo>
                  <a:lnTo>
                    <a:pt x="78" y="22"/>
                  </a:lnTo>
                  <a:lnTo>
                    <a:pt x="65" y="12"/>
                  </a:lnTo>
                  <a:lnTo>
                    <a:pt x="49" y="10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D797FF4D-185E-4731-92F0-2AE9FB600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8882" y="3617046"/>
              <a:ext cx="169871" cy="168381"/>
            </a:xfrm>
            <a:custGeom>
              <a:avLst/>
              <a:gdLst>
                <a:gd name="T0" fmla="*/ 41 w 114"/>
                <a:gd name="T1" fmla="*/ 98 h 113"/>
                <a:gd name="T2" fmla="*/ 48 w 114"/>
                <a:gd name="T3" fmla="*/ 105 h 113"/>
                <a:gd name="T4" fmla="*/ 68 w 114"/>
                <a:gd name="T5" fmla="*/ 105 h 113"/>
                <a:gd name="T6" fmla="*/ 68 w 114"/>
                <a:gd name="T7" fmla="*/ 83 h 113"/>
                <a:gd name="T8" fmla="*/ 57 w 114"/>
                <a:gd name="T9" fmla="*/ 86 h 113"/>
                <a:gd name="T10" fmla="*/ 47 w 114"/>
                <a:gd name="T11" fmla="*/ 83 h 113"/>
                <a:gd name="T12" fmla="*/ 97 w 114"/>
                <a:gd name="T13" fmla="*/ 40 h 113"/>
                <a:gd name="T14" fmla="*/ 85 w 114"/>
                <a:gd name="T15" fmla="*/ 51 h 113"/>
                <a:gd name="T16" fmla="*/ 85 w 114"/>
                <a:gd name="T17" fmla="*/ 63 h 113"/>
                <a:gd name="T18" fmla="*/ 104 w 114"/>
                <a:gd name="T19" fmla="*/ 76 h 113"/>
                <a:gd name="T20" fmla="*/ 108 w 114"/>
                <a:gd name="T21" fmla="*/ 58 h 113"/>
                <a:gd name="T22" fmla="*/ 104 w 114"/>
                <a:gd name="T23" fmla="*/ 38 h 113"/>
                <a:gd name="T24" fmla="*/ 8 w 114"/>
                <a:gd name="T25" fmla="*/ 47 h 113"/>
                <a:gd name="T26" fmla="*/ 8 w 114"/>
                <a:gd name="T27" fmla="*/ 67 h 113"/>
                <a:gd name="T28" fmla="*/ 31 w 114"/>
                <a:gd name="T29" fmla="*/ 68 h 113"/>
                <a:gd name="T30" fmla="*/ 29 w 114"/>
                <a:gd name="T31" fmla="*/ 58 h 113"/>
                <a:gd name="T32" fmla="*/ 31 w 114"/>
                <a:gd name="T33" fmla="*/ 46 h 113"/>
                <a:gd name="T34" fmla="*/ 11 w 114"/>
                <a:gd name="T35" fmla="*/ 38 h 113"/>
                <a:gd name="T36" fmla="*/ 47 w 114"/>
                <a:gd name="T37" fmla="*/ 39 h 113"/>
                <a:gd name="T38" fmla="*/ 36 w 114"/>
                <a:gd name="T39" fmla="*/ 58 h 113"/>
                <a:gd name="T40" fmla="*/ 47 w 114"/>
                <a:gd name="T41" fmla="*/ 75 h 113"/>
                <a:gd name="T42" fmla="*/ 68 w 114"/>
                <a:gd name="T43" fmla="*/ 75 h 113"/>
                <a:gd name="T44" fmla="*/ 79 w 114"/>
                <a:gd name="T45" fmla="*/ 58 h 113"/>
                <a:gd name="T46" fmla="*/ 68 w 114"/>
                <a:gd name="T47" fmla="*/ 39 h 113"/>
                <a:gd name="T48" fmla="*/ 57 w 114"/>
                <a:gd name="T49" fmla="*/ 7 h 113"/>
                <a:gd name="T50" fmla="*/ 39 w 114"/>
                <a:gd name="T51" fmla="*/ 11 h 113"/>
                <a:gd name="T52" fmla="*/ 47 w 114"/>
                <a:gd name="T53" fmla="*/ 31 h 113"/>
                <a:gd name="T54" fmla="*/ 57 w 114"/>
                <a:gd name="T55" fmla="*/ 28 h 113"/>
                <a:gd name="T56" fmla="*/ 68 w 114"/>
                <a:gd name="T57" fmla="*/ 31 h 113"/>
                <a:gd name="T58" fmla="*/ 68 w 114"/>
                <a:gd name="T59" fmla="*/ 8 h 113"/>
                <a:gd name="T60" fmla="*/ 57 w 114"/>
                <a:gd name="T61" fmla="*/ 0 h 113"/>
                <a:gd name="T62" fmla="*/ 91 w 114"/>
                <a:gd name="T63" fmla="*/ 11 h 113"/>
                <a:gd name="T64" fmla="*/ 112 w 114"/>
                <a:gd name="T65" fmla="*/ 39 h 113"/>
                <a:gd name="T66" fmla="*/ 112 w 114"/>
                <a:gd name="T67" fmla="*/ 75 h 113"/>
                <a:gd name="T68" fmla="*/ 91 w 114"/>
                <a:gd name="T69" fmla="*/ 103 h 113"/>
                <a:gd name="T70" fmla="*/ 57 w 114"/>
                <a:gd name="T71" fmla="*/ 113 h 113"/>
                <a:gd name="T72" fmla="*/ 24 w 114"/>
                <a:gd name="T73" fmla="*/ 103 h 113"/>
                <a:gd name="T74" fmla="*/ 3 w 114"/>
                <a:gd name="T75" fmla="*/ 75 h 113"/>
                <a:gd name="T76" fmla="*/ 3 w 114"/>
                <a:gd name="T77" fmla="*/ 39 h 113"/>
                <a:gd name="T78" fmla="*/ 24 w 114"/>
                <a:gd name="T79" fmla="*/ 11 h 113"/>
                <a:gd name="T80" fmla="*/ 57 w 114"/>
                <a:gd name="T8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113">
                  <a:moveTo>
                    <a:pt x="47" y="83"/>
                  </a:moveTo>
                  <a:lnTo>
                    <a:pt x="41" y="98"/>
                  </a:lnTo>
                  <a:lnTo>
                    <a:pt x="39" y="103"/>
                  </a:lnTo>
                  <a:lnTo>
                    <a:pt x="48" y="105"/>
                  </a:lnTo>
                  <a:lnTo>
                    <a:pt x="57" y="107"/>
                  </a:lnTo>
                  <a:lnTo>
                    <a:pt x="68" y="105"/>
                  </a:lnTo>
                  <a:lnTo>
                    <a:pt x="76" y="103"/>
                  </a:lnTo>
                  <a:lnTo>
                    <a:pt x="68" y="83"/>
                  </a:lnTo>
                  <a:lnTo>
                    <a:pt x="63" y="86"/>
                  </a:lnTo>
                  <a:lnTo>
                    <a:pt x="57" y="86"/>
                  </a:lnTo>
                  <a:lnTo>
                    <a:pt x="52" y="86"/>
                  </a:lnTo>
                  <a:lnTo>
                    <a:pt x="47" y="83"/>
                  </a:lnTo>
                  <a:close/>
                  <a:moveTo>
                    <a:pt x="104" y="38"/>
                  </a:moveTo>
                  <a:lnTo>
                    <a:pt x="97" y="40"/>
                  </a:lnTo>
                  <a:lnTo>
                    <a:pt x="84" y="46"/>
                  </a:lnTo>
                  <a:lnTo>
                    <a:pt x="85" y="51"/>
                  </a:lnTo>
                  <a:lnTo>
                    <a:pt x="87" y="58"/>
                  </a:lnTo>
                  <a:lnTo>
                    <a:pt x="85" y="63"/>
                  </a:lnTo>
                  <a:lnTo>
                    <a:pt x="84" y="68"/>
                  </a:lnTo>
                  <a:lnTo>
                    <a:pt x="104" y="76"/>
                  </a:lnTo>
                  <a:lnTo>
                    <a:pt x="106" y="67"/>
                  </a:lnTo>
                  <a:lnTo>
                    <a:pt x="108" y="58"/>
                  </a:lnTo>
                  <a:lnTo>
                    <a:pt x="106" y="47"/>
                  </a:lnTo>
                  <a:lnTo>
                    <a:pt x="104" y="38"/>
                  </a:lnTo>
                  <a:close/>
                  <a:moveTo>
                    <a:pt x="11" y="38"/>
                  </a:moveTo>
                  <a:lnTo>
                    <a:pt x="8" y="47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11" y="76"/>
                  </a:lnTo>
                  <a:lnTo>
                    <a:pt x="31" y="68"/>
                  </a:lnTo>
                  <a:lnTo>
                    <a:pt x="29" y="63"/>
                  </a:lnTo>
                  <a:lnTo>
                    <a:pt x="29" y="58"/>
                  </a:lnTo>
                  <a:lnTo>
                    <a:pt x="29" y="51"/>
                  </a:lnTo>
                  <a:lnTo>
                    <a:pt x="31" y="46"/>
                  </a:lnTo>
                  <a:lnTo>
                    <a:pt x="21" y="42"/>
                  </a:lnTo>
                  <a:lnTo>
                    <a:pt x="11" y="38"/>
                  </a:lnTo>
                  <a:close/>
                  <a:moveTo>
                    <a:pt x="57" y="35"/>
                  </a:moveTo>
                  <a:lnTo>
                    <a:pt x="47" y="39"/>
                  </a:lnTo>
                  <a:lnTo>
                    <a:pt x="39" y="46"/>
                  </a:lnTo>
                  <a:lnTo>
                    <a:pt x="36" y="58"/>
                  </a:lnTo>
                  <a:lnTo>
                    <a:pt x="39" y="68"/>
                  </a:lnTo>
                  <a:lnTo>
                    <a:pt x="47" y="75"/>
                  </a:lnTo>
                  <a:lnTo>
                    <a:pt x="57" y="79"/>
                  </a:lnTo>
                  <a:lnTo>
                    <a:pt x="68" y="75"/>
                  </a:lnTo>
                  <a:lnTo>
                    <a:pt x="76" y="68"/>
                  </a:lnTo>
                  <a:lnTo>
                    <a:pt x="79" y="58"/>
                  </a:lnTo>
                  <a:lnTo>
                    <a:pt x="76" y="46"/>
                  </a:lnTo>
                  <a:lnTo>
                    <a:pt x="68" y="39"/>
                  </a:lnTo>
                  <a:lnTo>
                    <a:pt x="57" y="35"/>
                  </a:lnTo>
                  <a:close/>
                  <a:moveTo>
                    <a:pt x="57" y="7"/>
                  </a:moveTo>
                  <a:lnTo>
                    <a:pt x="48" y="8"/>
                  </a:lnTo>
                  <a:lnTo>
                    <a:pt x="39" y="11"/>
                  </a:lnTo>
                  <a:lnTo>
                    <a:pt x="43" y="22"/>
                  </a:lnTo>
                  <a:lnTo>
                    <a:pt x="47" y="31"/>
                  </a:lnTo>
                  <a:lnTo>
                    <a:pt x="52" y="28"/>
                  </a:lnTo>
                  <a:lnTo>
                    <a:pt x="57" y="28"/>
                  </a:lnTo>
                  <a:lnTo>
                    <a:pt x="63" y="28"/>
                  </a:lnTo>
                  <a:lnTo>
                    <a:pt x="68" y="31"/>
                  </a:lnTo>
                  <a:lnTo>
                    <a:pt x="76" y="11"/>
                  </a:lnTo>
                  <a:lnTo>
                    <a:pt x="68" y="8"/>
                  </a:lnTo>
                  <a:lnTo>
                    <a:pt x="57" y="7"/>
                  </a:lnTo>
                  <a:close/>
                  <a:moveTo>
                    <a:pt x="57" y="0"/>
                  </a:moveTo>
                  <a:lnTo>
                    <a:pt x="76" y="3"/>
                  </a:lnTo>
                  <a:lnTo>
                    <a:pt x="91" y="11"/>
                  </a:lnTo>
                  <a:lnTo>
                    <a:pt x="104" y="23"/>
                  </a:lnTo>
                  <a:lnTo>
                    <a:pt x="112" y="39"/>
                  </a:lnTo>
                  <a:lnTo>
                    <a:pt x="114" y="58"/>
                  </a:lnTo>
                  <a:lnTo>
                    <a:pt x="112" y="75"/>
                  </a:lnTo>
                  <a:lnTo>
                    <a:pt x="104" y="91"/>
                  </a:lnTo>
                  <a:lnTo>
                    <a:pt x="91" y="103"/>
                  </a:lnTo>
                  <a:lnTo>
                    <a:pt x="76" y="111"/>
                  </a:lnTo>
                  <a:lnTo>
                    <a:pt x="57" y="113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3119DE52-CA02-4F5A-8F57-5F628A025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169" y="4426167"/>
              <a:ext cx="193713" cy="110267"/>
            </a:xfrm>
            <a:custGeom>
              <a:avLst/>
              <a:gdLst>
                <a:gd name="T0" fmla="*/ 110 w 130"/>
                <a:gd name="T1" fmla="*/ 18 h 74"/>
                <a:gd name="T2" fmla="*/ 107 w 130"/>
                <a:gd name="T3" fmla="*/ 18 h 74"/>
                <a:gd name="T4" fmla="*/ 106 w 130"/>
                <a:gd name="T5" fmla="*/ 19 h 74"/>
                <a:gd name="T6" fmla="*/ 106 w 130"/>
                <a:gd name="T7" fmla="*/ 20 h 74"/>
                <a:gd name="T8" fmla="*/ 97 w 130"/>
                <a:gd name="T9" fmla="*/ 60 h 74"/>
                <a:gd name="T10" fmla="*/ 97 w 130"/>
                <a:gd name="T11" fmla="*/ 62 h 74"/>
                <a:gd name="T12" fmla="*/ 98 w 130"/>
                <a:gd name="T13" fmla="*/ 63 h 74"/>
                <a:gd name="T14" fmla="*/ 99 w 130"/>
                <a:gd name="T15" fmla="*/ 64 h 74"/>
                <a:gd name="T16" fmla="*/ 106 w 130"/>
                <a:gd name="T17" fmla="*/ 66 h 74"/>
                <a:gd name="T18" fmla="*/ 109 w 130"/>
                <a:gd name="T19" fmla="*/ 66 h 74"/>
                <a:gd name="T20" fmla="*/ 110 w 130"/>
                <a:gd name="T21" fmla="*/ 64 h 74"/>
                <a:gd name="T22" fmla="*/ 110 w 130"/>
                <a:gd name="T23" fmla="*/ 63 h 74"/>
                <a:gd name="T24" fmla="*/ 119 w 130"/>
                <a:gd name="T25" fmla="*/ 23 h 74"/>
                <a:gd name="T26" fmla="*/ 118 w 130"/>
                <a:gd name="T27" fmla="*/ 22 h 74"/>
                <a:gd name="T28" fmla="*/ 118 w 130"/>
                <a:gd name="T29" fmla="*/ 19 h 74"/>
                <a:gd name="T30" fmla="*/ 117 w 130"/>
                <a:gd name="T31" fmla="*/ 19 h 74"/>
                <a:gd name="T32" fmla="*/ 110 w 130"/>
                <a:gd name="T33" fmla="*/ 18 h 74"/>
                <a:gd name="T34" fmla="*/ 25 w 130"/>
                <a:gd name="T35" fmla="*/ 15 h 74"/>
                <a:gd name="T36" fmla="*/ 24 w 130"/>
                <a:gd name="T37" fmla="*/ 22 h 74"/>
                <a:gd name="T38" fmla="*/ 69 w 130"/>
                <a:gd name="T39" fmla="*/ 32 h 74"/>
                <a:gd name="T40" fmla="*/ 70 w 130"/>
                <a:gd name="T41" fmla="*/ 26 h 74"/>
                <a:gd name="T42" fmla="*/ 25 w 130"/>
                <a:gd name="T43" fmla="*/ 15 h 74"/>
                <a:gd name="T44" fmla="*/ 90 w 130"/>
                <a:gd name="T45" fmla="*/ 0 h 74"/>
                <a:gd name="T46" fmla="*/ 93 w 130"/>
                <a:gd name="T47" fmla="*/ 0 h 74"/>
                <a:gd name="T48" fmla="*/ 125 w 130"/>
                <a:gd name="T49" fmla="*/ 15 h 74"/>
                <a:gd name="T50" fmla="*/ 129 w 130"/>
                <a:gd name="T51" fmla="*/ 16 h 74"/>
                <a:gd name="T52" fmla="*/ 130 w 130"/>
                <a:gd name="T53" fmla="*/ 20 h 74"/>
                <a:gd name="T54" fmla="*/ 130 w 130"/>
                <a:gd name="T55" fmla="*/ 24 h 74"/>
                <a:gd name="T56" fmla="*/ 127 w 130"/>
                <a:gd name="T57" fmla="*/ 39 h 74"/>
                <a:gd name="T58" fmla="*/ 126 w 130"/>
                <a:gd name="T59" fmla="*/ 43 h 74"/>
                <a:gd name="T60" fmla="*/ 125 w 130"/>
                <a:gd name="T61" fmla="*/ 48 h 74"/>
                <a:gd name="T62" fmla="*/ 125 w 130"/>
                <a:gd name="T63" fmla="*/ 52 h 74"/>
                <a:gd name="T64" fmla="*/ 121 w 130"/>
                <a:gd name="T65" fmla="*/ 67 h 74"/>
                <a:gd name="T66" fmla="*/ 119 w 130"/>
                <a:gd name="T67" fmla="*/ 70 h 74"/>
                <a:gd name="T68" fmla="*/ 117 w 130"/>
                <a:gd name="T69" fmla="*/ 72 h 74"/>
                <a:gd name="T70" fmla="*/ 113 w 130"/>
                <a:gd name="T71" fmla="*/ 74 h 74"/>
                <a:gd name="T72" fmla="*/ 77 w 130"/>
                <a:gd name="T73" fmla="*/ 74 h 74"/>
                <a:gd name="T74" fmla="*/ 74 w 130"/>
                <a:gd name="T75" fmla="*/ 72 h 74"/>
                <a:gd name="T76" fmla="*/ 72 w 130"/>
                <a:gd name="T77" fmla="*/ 70 h 74"/>
                <a:gd name="T78" fmla="*/ 70 w 130"/>
                <a:gd name="T79" fmla="*/ 66 h 74"/>
                <a:gd name="T80" fmla="*/ 68 w 130"/>
                <a:gd name="T81" fmla="*/ 50 h 74"/>
                <a:gd name="T82" fmla="*/ 68 w 130"/>
                <a:gd name="T83" fmla="*/ 47 h 74"/>
                <a:gd name="T84" fmla="*/ 61 w 130"/>
                <a:gd name="T85" fmla="*/ 51 h 74"/>
                <a:gd name="T86" fmla="*/ 54 w 130"/>
                <a:gd name="T87" fmla="*/ 40 h 74"/>
                <a:gd name="T88" fmla="*/ 42 w 130"/>
                <a:gd name="T89" fmla="*/ 47 h 74"/>
                <a:gd name="T90" fmla="*/ 36 w 130"/>
                <a:gd name="T91" fmla="*/ 36 h 74"/>
                <a:gd name="T92" fmla="*/ 24 w 130"/>
                <a:gd name="T93" fmla="*/ 43 h 74"/>
                <a:gd name="T94" fmla="*/ 17 w 130"/>
                <a:gd name="T95" fmla="*/ 32 h 74"/>
                <a:gd name="T96" fmla="*/ 10 w 130"/>
                <a:gd name="T97" fmla="*/ 36 h 74"/>
                <a:gd name="T98" fmla="*/ 0 w 130"/>
                <a:gd name="T99" fmla="*/ 19 h 74"/>
                <a:gd name="T100" fmla="*/ 21 w 130"/>
                <a:gd name="T101" fmla="*/ 8 h 74"/>
                <a:gd name="T102" fmla="*/ 74 w 130"/>
                <a:gd name="T103" fmla="*/ 19 h 74"/>
                <a:gd name="T104" fmla="*/ 74 w 130"/>
                <a:gd name="T105" fmla="*/ 18 h 74"/>
                <a:gd name="T106" fmla="*/ 84 w 130"/>
                <a:gd name="T107" fmla="*/ 3 h 74"/>
                <a:gd name="T108" fmla="*/ 85 w 130"/>
                <a:gd name="T109" fmla="*/ 2 h 74"/>
                <a:gd name="T110" fmla="*/ 88 w 130"/>
                <a:gd name="T111" fmla="*/ 0 h 74"/>
                <a:gd name="T112" fmla="*/ 90 w 130"/>
                <a:gd name="T1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74">
                  <a:moveTo>
                    <a:pt x="110" y="18"/>
                  </a:moveTo>
                  <a:lnTo>
                    <a:pt x="107" y="18"/>
                  </a:lnTo>
                  <a:lnTo>
                    <a:pt x="106" y="19"/>
                  </a:lnTo>
                  <a:lnTo>
                    <a:pt x="106" y="20"/>
                  </a:lnTo>
                  <a:lnTo>
                    <a:pt x="97" y="60"/>
                  </a:lnTo>
                  <a:lnTo>
                    <a:pt x="97" y="62"/>
                  </a:lnTo>
                  <a:lnTo>
                    <a:pt x="98" y="63"/>
                  </a:lnTo>
                  <a:lnTo>
                    <a:pt x="99" y="64"/>
                  </a:lnTo>
                  <a:lnTo>
                    <a:pt x="106" y="66"/>
                  </a:lnTo>
                  <a:lnTo>
                    <a:pt x="109" y="66"/>
                  </a:lnTo>
                  <a:lnTo>
                    <a:pt x="110" y="64"/>
                  </a:lnTo>
                  <a:lnTo>
                    <a:pt x="110" y="63"/>
                  </a:lnTo>
                  <a:lnTo>
                    <a:pt x="119" y="23"/>
                  </a:lnTo>
                  <a:lnTo>
                    <a:pt x="118" y="22"/>
                  </a:lnTo>
                  <a:lnTo>
                    <a:pt x="118" y="19"/>
                  </a:lnTo>
                  <a:lnTo>
                    <a:pt x="117" y="19"/>
                  </a:lnTo>
                  <a:lnTo>
                    <a:pt x="110" y="18"/>
                  </a:lnTo>
                  <a:close/>
                  <a:moveTo>
                    <a:pt x="25" y="15"/>
                  </a:moveTo>
                  <a:lnTo>
                    <a:pt x="24" y="22"/>
                  </a:lnTo>
                  <a:lnTo>
                    <a:pt x="69" y="32"/>
                  </a:lnTo>
                  <a:lnTo>
                    <a:pt x="70" y="26"/>
                  </a:lnTo>
                  <a:lnTo>
                    <a:pt x="25" y="15"/>
                  </a:lnTo>
                  <a:close/>
                  <a:moveTo>
                    <a:pt x="90" y="0"/>
                  </a:moveTo>
                  <a:lnTo>
                    <a:pt x="93" y="0"/>
                  </a:lnTo>
                  <a:lnTo>
                    <a:pt x="125" y="15"/>
                  </a:lnTo>
                  <a:lnTo>
                    <a:pt x="129" y="16"/>
                  </a:lnTo>
                  <a:lnTo>
                    <a:pt x="130" y="20"/>
                  </a:lnTo>
                  <a:lnTo>
                    <a:pt x="130" y="24"/>
                  </a:lnTo>
                  <a:lnTo>
                    <a:pt x="127" y="39"/>
                  </a:lnTo>
                  <a:lnTo>
                    <a:pt x="126" y="43"/>
                  </a:lnTo>
                  <a:lnTo>
                    <a:pt x="125" y="48"/>
                  </a:lnTo>
                  <a:lnTo>
                    <a:pt x="125" y="52"/>
                  </a:lnTo>
                  <a:lnTo>
                    <a:pt x="121" y="67"/>
                  </a:lnTo>
                  <a:lnTo>
                    <a:pt x="119" y="70"/>
                  </a:lnTo>
                  <a:lnTo>
                    <a:pt x="117" y="72"/>
                  </a:lnTo>
                  <a:lnTo>
                    <a:pt x="113" y="74"/>
                  </a:lnTo>
                  <a:lnTo>
                    <a:pt x="77" y="74"/>
                  </a:lnTo>
                  <a:lnTo>
                    <a:pt x="74" y="72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1" y="51"/>
                  </a:lnTo>
                  <a:lnTo>
                    <a:pt x="54" y="40"/>
                  </a:lnTo>
                  <a:lnTo>
                    <a:pt x="42" y="47"/>
                  </a:lnTo>
                  <a:lnTo>
                    <a:pt x="36" y="36"/>
                  </a:lnTo>
                  <a:lnTo>
                    <a:pt x="24" y="43"/>
                  </a:lnTo>
                  <a:lnTo>
                    <a:pt x="17" y="32"/>
                  </a:lnTo>
                  <a:lnTo>
                    <a:pt x="10" y="36"/>
                  </a:lnTo>
                  <a:lnTo>
                    <a:pt x="0" y="19"/>
                  </a:lnTo>
                  <a:lnTo>
                    <a:pt x="21" y="8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84" y="3"/>
                  </a:lnTo>
                  <a:lnTo>
                    <a:pt x="85" y="2"/>
                  </a:lnTo>
                  <a:lnTo>
                    <a:pt x="88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182245AB-76FE-4BF4-8577-02336A2D2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0312" y="2764711"/>
              <a:ext cx="140069" cy="141559"/>
            </a:xfrm>
            <a:custGeom>
              <a:avLst/>
              <a:gdLst>
                <a:gd name="T0" fmla="*/ 65 w 94"/>
                <a:gd name="T1" fmla="*/ 84 h 95"/>
                <a:gd name="T2" fmla="*/ 78 w 94"/>
                <a:gd name="T3" fmla="*/ 72 h 95"/>
                <a:gd name="T4" fmla="*/ 50 w 94"/>
                <a:gd name="T5" fmla="*/ 69 h 95"/>
                <a:gd name="T6" fmla="*/ 58 w 94"/>
                <a:gd name="T7" fmla="*/ 81 h 95"/>
                <a:gd name="T8" fmla="*/ 65 w 94"/>
                <a:gd name="T9" fmla="*/ 69 h 95"/>
                <a:gd name="T10" fmla="*/ 31 w 94"/>
                <a:gd name="T11" fmla="*/ 73 h 95"/>
                <a:gd name="T12" fmla="*/ 40 w 94"/>
                <a:gd name="T13" fmla="*/ 85 h 95"/>
                <a:gd name="T14" fmla="*/ 29 w 94"/>
                <a:gd name="T15" fmla="*/ 69 h 95"/>
                <a:gd name="T16" fmla="*/ 19 w 94"/>
                <a:gd name="T17" fmla="*/ 76 h 95"/>
                <a:gd name="T18" fmla="*/ 25 w 94"/>
                <a:gd name="T19" fmla="*/ 77 h 95"/>
                <a:gd name="T20" fmla="*/ 76 w 94"/>
                <a:gd name="T21" fmla="*/ 51 h 95"/>
                <a:gd name="T22" fmla="*/ 85 w 94"/>
                <a:gd name="T23" fmla="*/ 63 h 95"/>
                <a:gd name="T24" fmla="*/ 76 w 94"/>
                <a:gd name="T25" fmla="*/ 51 h 95"/>
                <a:gd name="T26" fmla="*/ 68 w 94"/>
                <a:gd name="T27" fmla="*/ 63 h 95"/>
                <a:gd name="T28" fmla="*/ 50 w 94"/>
                <a:gd name="T29" fmla="*/ 51 h 95"/>
                <a:gd name="T30" fmla="*/ 27 w 94"/>
                <a:gd name="T31" fmla="*/ 63 h 95"/>
                <a:gd name="T32" fmla="*/ 25 w 94"/>
                <a:gd name="T33" fmla="*/ 51 h 95"/>
                <a:gd name="T34" fmla="*/ 9 w 94"/>
                <a:gd name="T35" fmla="*/ 63 h 95"/>
                <a:gd name="T36" fmla="*/ 19 w 94"/>
                <a:gd name="T37" fmla="*/ 51 h 95"/>
                <a:gd name="T38" fmla="*/ 74 w 94"/>
                <a:gd name="T39" fmla="*/ 37 h 95"/>
                <a:gd name="T40" fmla="*/ 86 w 94"/>
                <a:gd name="T41" fmla="*/ 37 h 95"/>
                <a:gd name="T42" fmla="*/ 50 w 94"/>
                <a:gd name="T43" fmla="*/ 31 h 95"/>
                <a:gd name="T44" fmla="*/ 68 w 94"/>
                <a:gd name="T45" fmla="*/ 37 h 95"/>
                <a:gd name="T46" fmla="*/ 27 w 94"/>
                <a:gd name="T47" fmla="*/ 31 h 95"/>
                <a:gd name="T48" fmla="*/ 44 w 94"/>
                <a:gd name="T49" fmla="*/ 44 h 95"/>
                <a:gd name="T50" fmla="*/ 9 w 94"/>
                <a:gd name="T51" fmla="*/ 31 h 95"/>
                <a:gd name="T52" fmla="*/ 19 w 94"/>
                <a:gd name="T53" fmla="*/ 44 h 95"/>
                <a:gd name="T54" fmla="*/ 9 w 94"/>
                <a:gd name="T55" fmla="*/ 31 h 95"/>
                <a:gd name="T56" fmla="*/ 72 w 94"/>
                <a:gd name="T57" fmla="*/ 25 h 95"/>
                <a:gd name="T58" fmla="*/ 76 w 94"/>
                <a:gd name="T59" fmla="*/ 19 h 95"/>
                <a:gd name="T60" fmla="*/ 29 w 94"/>
                <a:gd name="T61" fmla="*/ 11 h 95"/>
                <a:gd name="T62" fmla="*/ 15 w 94"/>
                <a:gd name="T63" fmla="*/ 21 h 95"/>
                <a:gd name="T64" fmla="*/ 25 w 94"/>
                <a:gd name="T65" fmla="*/ 17 h 95"/>
                <a:gd name="T66" fmla="*/ 50 w 94"/>
                <a:gd name="T67" fmla="*/ 25 h 95"/>
                <a:gd name="T68" fmla="*/ 61 w 94"/>
                <a:gd name="T69" fmla="*/ 17 h 95"/>
                <a:gd name="T70" fmla="*/ 50 w 94"/>
                <a:gd name="T71" fmla="*/ 7 h 95"/>
                <a:gd name="T72" fmla="*/ 36 w 94"/>
                <a:gd name="T73" fmla="*/ 12 h 95"/>
                <a:gd name="T74" fmla="*/ 29 w 94"/>
                <a:gd name="T75" fmla="*/ 25 h 95"/>
                <a:gd name="T76" fmla="*/ 46 w 94"/>
                <a:gd name="T77" fmla="*/ 0 h 95"/>
                <a:gd name="T78" fmla="*/ 90 w 94"/>
                <a:gd name="T79" fmla="*/ 28 h 95"/>
                <a:gd name="T80" fmla="*/ 80 w 94"/>
                <a:gd name="T81" fmla="*/ 80 h 95"/>
                <a:gd name="T82" fmla="*/ 29 w 94"/>
                <a:gd name="T83" fmla="*/ 91 h 95"/>
                <a:gd name="T84" fmla="*/ 0 w 94"/>
                <a:gd name="T85" fmla="*/ 47 h 95"/>
                <a:gd name="T86" fmla="*/ 29 w 94"/>
                <a:gd name="T87" fmla="*/ 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95">
                  <a:moveTo>
                    <a:pt x="72" y="69"/>
                  </a:moveTo>
                  <a:lnTo>
                    <a:pt x="69" y="77"/>
                  </a:lnTo>
                  <a:lnTo>
                    <a:pt x="65" y="84"/>
                  </a:lnTo>
                  <a:lnTo>
                    <a:pt x="70" y="80"/>
                  </a:lnTo>
                  <a:lnTo>
                    <a:pt x="76" y="76"/>
                  </a:lnTo>
                  <a:lnTo>
                    <a:pt x="78" y="72"/>
                  </a:lnTo>
                  <a:lnTo>
                    <a:pt x="81" y="69"/>
                  </a:lnTo>
                  <a:lnTo>
                    <a:pt x="72" y="69"/>
                  </a:lnTo>
                  <a:close/>
                  <a:moveTo>
                    <a:pt x="50" y="69"/>
                  </a:moveTo>
                  <a:lnTo>
                    <a:pt x="50" y="88"/>
                  </a:lnTo>
                  <a:lnTo>
                    <a:pt x="54" y="85"/>
                  </a:lnTo>
                  <a:lnTo>
                    <a:pt x="58" y="81"/>
                  </a:lnTo>
                  <a:lnTo>
                    <a:pt x="61" y="77"/>
                  </a:lnTo>
                  <a:lnTo>
                    <a:pt x="64" y="73"/>
                  </a:lnTo>
                  <a:lnTo>
                    <a:pt x="65" y="69"/>
                  </a:lnTo>
                  <a:lnTo>
                    <a:pt x="50" y="69"/>
                  </a:lnTo>
                  <a:close/>
                  <a:moveTo>
                    <a:pt x="29" y="69"/>
                  </a:moveTo>
                  <a:lnTo>
                    <a:pt x="31" y="73"/>
                  </a:lnTo>
                  <a:lnTo>
                    <a:pt x="32" y="77"/>
                  </a:lnTo>
                  <a:lnTo>
                    <a:pt x="36" y="81"/>
                  </a:lnTo>
                  <a:lnTo>
                    <a:pt x="40" y="85"/>
                  </a:lnTo>
                  <a:lnTo>
                    <a:pt x="44" y="88"/>
                  </a:lnTo>
                  <a:lnTo>
                    <a:pt x="44" y="69"/>
                  </a:lnTo>
                  <a:lnTo>
                    <a:pt x="29" y="69"/>
                  </a:lnTo>
                  <a:close/>
                  <a:moveTo>
                    <a:pt x="12" y="69"/>
                  </a:moveTo>
                  <a:lnTo>
                    <a:pt x="15" y="72"/>
                  </a:lnTo>
                  <a:lnTo>
                    <a:pt x="19" y="76"/>
                  </a:lnTo>
                  <a:lnTo>
                    <a:pt x="24" y="80"/>
                  </a:lnTo>
                  <a:lnTo>
                    <a:pt x="29" y="84"/>
                  </a:lnTo>
                  <a:lnTo>
                    <a:pt x="25" y="77"/>
                  </a:lnTo>
                  <a:lnTo>
                    <a:pt x="23" y="69"/>
                  </a:lnTo>
                  <a:lnTo>
                    <a:pt x="12" y="69"/>
                  </a:lnTo>
                  <a:close/>
                  <a:moveTo>
                    <a:pt x="76" y="51"/>
                  </a:moveTo>
                  <a:lnTo>
                    <a:pt x="74" y="56"/>
                  </a:lnTo>
                  <a:lnTo>
                    <a:pt x="73" y="63"/>
                  </a:lnTo>
                  <a:lnTo>
                    <a:pt x="85" y="63"/>
                  </a:lnTo>
                  <a:lnTo>
                    <a:pt x="86" y="56"/>
                  </a:lnTo>
                  <a:lnTo>
                    <a:pt x="88" y="51"/>
                  </a:lnTo>
                  <a:lnTo>
                    <a:pt x="76" y="51"/>
                  </a:lnTo>
                  <a:close/>
                  <a:moveTo>
                    <a:pt x="50" y="51"/>
                  </a:moveTo>
                  <a:lnTo>
                    <a:pt x="50" y="63"/>
                  </a:lnTo>
                  <a:lnTo>
                    <a:pt x="68" y="63"/>
                  </a:lnTo>
                  <a:lnTo>
                    <a:pt x="68" y="56"/>
                  </a:lnTo>
                  <a:lnTo>
                    <a:pt x="69" y="51"/>
                  </a:lnTo>
                  <a:lnTo>
                    <a:pt x="50" y="51"/>
                  </a:lnTo>
                  <a:close/>
                  <a:moveTo>
                    <a:pt x="25" y="51"/>
                  </a:moveTo>
                  <a:lnTo>
                    <a:pt x="25" y="56"/>
                  </a:lnTo>
                  <a:lnTo>
                    <a:pt x="27" y="63"/>
                  </a:lnTo>
                  <a:lnTo>
                    <a:pt x="44" y="63"/>
                  </a:lnTo>
                  <a:lnTo>
                    <a:pt x="44" y="51"/>
                  </a:lnTo>
                  <a:lnTo>
                    <a:pt x="25" y="51"/>
                  </a:lnTo>
                  <a:close/>
                  <a:moveTo>
                    <a:pt x="7" y="51"/>
                  </a:moveTo>
                  <a:lnTo>
                    <a:pt x="7" y="56"/>
                  </a:lnTo>
                  <a:lnTo>
                    <a:pt x="9" y="63"/>
                  </a:lnTo>
                  <a:lnTo>
                    <a:pt x="20" y="63"/>
                  </a:lnTo>
                  <a:lnTo>
                    <a:pt x="20" y="56"/>
                  </a:lnTo>
                  <a:lnTo>
                    <a:pt x="19" y="51"/>
                  </a:lnTo>
                  <a:lnTo>
                    <a:pt x="7" y="51"/>
                  </a:lnTo>
                  <a:close/>
                  <a:moveTo>
                    <a:pt x="73" y="31"/>
                  </a:moveTo>
                  <a:lnTo>
                    <a:pt x="74" y="37"/>
                  </a:lnTo>
                  <a:lnTo>
                    <a:pt x="76" y="44"/>
                  </a:lnTo>
                  <a:lnTo>
                    <a:pt x="88" y="44"/>
                  </a:lnTo>
                  <a:lnTo>
                    <a:pt x="86" y="37"/>
                  </a:lnTo>
                  <a:lnTo>
                    <a:pt x="85" y="31"/>
                  </a:lnTo>
                  <a:lnTo>
                    <a:pt x="73" y="31"/>
                  </a:lnTo>
                  <a:close/>
                  <a:moveTo>
                    <a:pt x="50" y="31"/>
                  </a:moveTo>
                  <a:lnTo>
                    <a:pt x="50" y="44"/>
                  </a:lnTo>
                  <a:lnTo>
                    <a:pt x="69" y="44"/>
                  </a:lnTo>
                  <a:lnTo>
                    <a:pt x="68" y="37"/>
                  </a:lnTo>
                  <a:lnTo>
                    <a:pt x="68" y="31"/>
                  </a:lnTo>
                  <a:lnTo>
                    <a:pt x="50" y="31"/>
                  </a:lnTo>
                  <a:close/>
                  <a:moveTo>
                    <a:pt x="27" y="31"/>
                  </a:moveTo>
                  <a:lnTo>
                    <a:pt x="25" y="37"/>
                  </a:lnTo>
                  <a:lnTo>
                    <a:pt x="25" y="44"/>
                  </a:lnTo>
                  <a:lnTo>
                    <a:pt x="44" y="44"/>
                  </a:lnTo>
                  <a:lnTo>
                    <a:pt x="44" y="31"/>
                  </a:lnTo>
                  <a:lnTo>
                    <a:pt x="27" y="31"/>
                  </a:lnTo>
                  <a:close/>
                  <a:moveTo>
                    <a:pt x="9" y="31"/>
                  </a:moveTo>
                  <a:lnTo>
                    <a:pt x="7" y="37"/>
                  </a:lnTo>
                  <a:lnTo>
                    <a:pt x="7" y="44"/>
                  </a:lnTo>
                  <a:lnTo>
                    <a:pt x="19" y="44"/>
                  </a:lnTo>
                  <a:lnTo>
                    <a:pt x="20" y="37"/>
                  </a:lnTo>
                  <a:lnTo>
                    <a:pt x="20" y="31"/>
                  </a:lnTo>
                  <a:lnTo>
                    <a:pt x="9" y="31"/>
                  </a:lnTo>
                  <a:close/>
                  <a:moveTo>
                    <a:pt x="65" y="11"/>
                  </a:moveTo>
                  <a:lnTo>
                    <a:pt x="69" y="17"/>
                  </a:lnTo>
                  <a:lnTo>
                    <a:pt x="72" y="25"/>
                  </a:lnTo>
                  <a:lnTo>
                    <a:pt x="81" y="25"/>
                  </a:lnTo>
                  <a:lnTo>
                    <a:pt x="78" y="21"/>
                  </a:lnTo>
                  <a:lnTo>
                    <a:pt x="76" y="19"/>
                  </a:lnTo>
                  <a:lnTo>
                    <a:pt x="70" y="13"/>
                  </a:lnTo>
                  <a:lnTo>
                    <a:pt x="65" y="11"/>
                  </a:lnTo>
                  <a:close/>
                  <a:moveTo>
                    <a:pt x="29" y="11"/>
                  </a:moveTo>
                  <a:lnTo>
                    <a:pt x="24" y="13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2" y="25"/>
                  </a:lnTo>
                  <a:lnTo>
                    <a:pt x="23" y="25"/>
                  </a:lnTo>
                  <a:lnTo>
                    <a:pt x="25" y="17"/>
                  </a:lnTo>
                  <a:lnTo>
                    <a:pt x="29" y="11"/>
                  </a:lnTo>
                  <a:close/>
                  <a:moveTo>
                    <a:pt x="50" y="7"/>
                  </a:moveTo>
                  <a:lnTo>
                    <a:pt x="50" y="25"/>
                  </a:lnTo>
                  <a:lnTo>
                    <a:pt x="65" y="25"/>
                  </a:lnTo>
                  <a:lnTo>
                    <a:pt x="64" y="21"/>
                  </a:lnTo>
                  <a:lnTo>
                    <a:pt x="61" y="17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0" y="7"/>
                  </a:lnTo>
                  <a:close/>
                  <a:moveTo>
                    <a:pt x="44" y="7"/>
                  </a:moveTo>
                  <a:lnTo>
                    <a:pt x="40" y="8"/>
                  </a:lnTo>
                  <a:lnTo>
                    <a:pt x="36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29" y="25"/>
                  </a:lnTo>
                  <a:lnTo>
                    <a:pt x="44" y="25"/>
                  </a:lnTo>
                  <a:lnTo>
                    <a:pt x="44" y="7"/>
                  </a:lnTo>
                  <a:close/>
                  <a:moveTo>
                    <a:pt x="46" y="0"/>
                  </a:moveTo>
                  <a:lnTo>
                    <a:pt x="65" y="4"/>
                  </a:lnTo>
                  <a:lnTo>
                    <a:pt x="80" y="13"/>
                  </a:lnTo>
                  <a:lnTo>
                    <a:pt x="90" y="28"/>
                  </a:lnTo>
                  <a:lnTo>
                    <a:pt x="94" y="47"/>
                  </a:lnTo>
                  <a:lnTo>
                    <a:pt x="90" y="65"/>
                  </a:lnTo>
                  <a:lnTo>
                    <a:pt x="80" y="80"/>
                  </a:lnTo>
                  <a:lnTo>
                    <a:pt x="65" y="91"/>
                  </a:lnTo>
                  <a:lnTo>
                    <a:pt x="46" y="95"/>
                  </a:lnTo>
                  <a:lnTo>
                    <a:pt x="29" y="91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7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A38EEE4A-7EB6-4AAE-A377-F48124CC8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225" y="3757114"/>
              <a:ext cx="143049" cy="116227"/>
            </a:xfrm>
            <a:custGeom>
              <a:avLst/>
              <a:gdLst>
                <a:gd name="T0" fmla="*/ 66 w 96"/>
                <a:gd name="T1" fmla="*/ 26 h 78"/>
                <a:gd name="T2" fmla="*/ 66 w 96"/>
                <a:gd name="T3" fmla="*/ 42 h 78"/>
                <a:gd name="T4" fmla="*/ 86 w 96"/>
                <a:gd name="T5" fmla="*/ 42 h 78"/>
                <a:gd name="T6" fmla="*/ 78 w 96"/>
                <a:gd name="T7" fmla="*/ 26 h 78"/>
                <a:gd name="T8" fmla="*/ 66 w 96"/>
                <a:gd name="T9" fmla="*/ 26 h 78"/>
                <a:gd name="T10" fmla="*/ 5 w 96"/>
                <a:gd name="T11" fmla="*/ 0 h 78"/>
                <a:gd name="T12" fmla="*/ 60 w 96"/>
                <a:gd name="T13" fmla="*/ 0 h 78"/>
                <a:gd name="T14" fmla="*/ 62 w 96"/>
                <a:gd name="T15" fmla="*/ 0 h 78"/>
                <a:gd name="T16" fmla="*/ 65 w 96"/>
                <a:gd name="T17" fmla="*/ 2 h 78"/>
                <a:gd name="T18" fmla="*/ 66 w 96"/>
                <a:gd name="T19" fmla="*/ 5 h 78"/>
                <a:gd name="T20" fmla="*/ 66 w 96"/>
                <a:gd name="T21" fmla="*/ 17 h 78"/>
                <a:gd name="T22" fmla="*/ 84 w 96"/>
                <a:gd name="T23" fmla="*/ 17 h 78"/>
                <a:gd name="T24" fmla="*/ 96 w 96"/>
                <a:gd name="T25" fmla="*/ 42 h 78"/>
                <a:gd name="T26" fmla="*/ 96 w 96"/>
                <a:gd name="T27" fmla="*/ 59 h 78"/>
                <a:gd name="T28" fmla="*/ 89 w 96"/>
                <a:gd name="T29" fmla="*/ 59 h 78"/>
                <a:gd name="T30" fmla="*/ 90 w 96"/>
                <a:gd name="T31" fmla="*/ 62 h 78"/>
                <a:gd name="T32" fmla="*/ 90 w 96"/>
                <a:gd name="T33" fmla="*/ 66 h 78"/>
                <a:gd name="T34" fmla="*/ 89 w 96"/>
                <a:gd name="T35" fmla="*/ 70 h 78"/>
                <a:gd name="T36" fmla="*/ 86 w 96"/>
                <a:gd name="T37" fmla="*/ 74 h 78"/>
                <a:gd name="T38" fmla="*/ 82 w 96"/>
                <a:gd name="T39" fmla="*/ 77 h 78"/>
                <a:gd name="T40" fmla="*/ 78 w 96"/>
                <a:gd name="T41" fmla="*/ 78 h 78"/>
                <a:gd name="T42" fmla="*/ 73 w 96"/>
                <a:gd name="T43" fmla="*/ 77 h 78"/>
                <a:gd name="T44" fmla="*/ 69 w 96"/>
                <a:gd name="T45" fmla="*/ 74 h 78"/>
                <a:gd name="T46" fmla="*/ 66 w 96"/>
                <a:gd name="T47" fmla="*/ 70 h 78"/>
                <a:gd name="T48" fmla="*/ 66 w 96"/>
                <a:gd name="T49" fmla="*/ 66 h 78"/>
                <a:gd name="T50" fmla="*/ 66 w 96"/>
                <a:gd name="T51" fmla="*/ 62 h 78"/>
                <a:gd name="T52" fmla="*/ 68 w 96"/>
                <a:gd name="T53" fmla="*/ 59 h 78"/>
                <a:gd name="T54" fmla="*/ 34 w 96"/>
                <a:gd name="T55" fmla="*/ 59 h 78"/>
                <a:gd name="T56" fmla="*/ 36 w 96"/>
                <a:gd name="T57" fmla="*/ 62 h 78"/>
                <a:gd name="T58" fmla="*/ 36 w 96"/>
                <a:gd name="T59" fmla="*/ 66 h 78"/>
                <a:gd name="T60" fmla="*/ 34 w 96"/>
                <a:gd name="T61" fmla="*/ 70 h 78"/>
                <a:gd name="T62" fmla="*/ 32 w 96"/>
                <a:gd name="T63" fmla="*/ 74 h 78"/>
                <a:gd name="T64" fmla="*/ 28 w 96"/>
                <a:gd name="T65" fmla="*/ 77 h 78"/>
                <a:gd name="T66" fmla="*/ 24 w 96"/>
                <a:gd name="T67" fmla="*/ 78 h 78"/>
                <a:gd name="T68" fmla="*/ 18 w 96"/>
                <a:gd name="T69" fmla="*/ 77 h 78"/>
                <a:gd name="T70" fmla="*/ 14 w 96"/>
                <a:gd name="T71" fmla="*/ 74 h 78"/>
                <a:gd name="T72" fmla="*/ 12 w 96"/>
                <a:gd name="T73" fmla="*/ 70 h 78"/>
                <a:gd name="T74" fmla="*/ 12 w 96"/>
                <a:gd name="T75" fmla="*/ 66 h 78"/>
                <a:gd name="T76" fmla="*/ 12 w 96"/>
                <a:gd name="T77" fmla="*/ 62 h 78"/>
                <a:gd name="T78" fmla="*/ 13 w 96"/>
                <a:gd name="T79" fmla="*/ 59 h 78"/>
                <a:gd name="T80" fmla="*/ 5 w 96"/>
                <a:gd name="T81" fmla="*/ 59 h 78"/>
                <a:gd name="T82" fmla="*/ 0 w 96"/>
                <a:gd name="T83" fmla="*/ 54 h 78"/>
                <a:gd name="T84" fmla="*/ 0 w 96"/>
                <a:gd name="T85" fmla="*/ 5 h 78"/>
                <a:gd name="T86" fmla="*/ 0 w 96"/>
                <a:gd name="T87" fmla="*/ 2 h 78"/>
                <a:gd name="T88" fmla="*/ 2 w 96"/>
                <a:gd name="T89" fmla="*/ 0 h 78"/>
                <a:gd name="T90" fmla="*/ 5 w 96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78">
                  <a:moveTo>
                    <a:pt x="66" y="26"/>
                  </a:moveTo>
                  <a:lnTo>
                    <a:pt x="66" y="42"/>
                  </a:lnTo>
                  <a:lnTo>
                    <a:pt x="86" y="42"/>
                  </a:lnTo>
                  <a:lnTo>
                    <a:pt x="78" y="26"/>
                  </a:lnTo>
                  <a:lnTo>
                    <a:pt x="66" y="26"/>
                  </a:lnTo>
                  <a:close/>
                  <a:moveTo>
                    <a:pt x="5" y="0"/>
                  </a:moveTo>
                  <a:lnTo>
                    <a:pt x="60" y="0"/>
                  </a:lnTo>
                  <a:lnTo>
                    <a:pt x="62" y="0"/>
                  </a:lnTo>
                  <a:lnTo>
                    <a:pt x="65" y="2"/>
                  </a:lnTo>
                  <a:lnTo>
                    <a:pt x="66" y="5"/>
                  </a:lnTo>
                  <a:lnTo>
                    <a:pt x="66" y="17"/>
                  </a:lnTo>
                  <a:lnTo>
                    <a:pt x="84" y="17"/>
                  </a:lnTo>
                  <a:lnTo>
                    <a:pt x="96" y="42"/>
                  </a:lnTo>
                  <a:lnTo>
                    <a:pt x="96" y="59"/>
                  </a:lnTo>
                  <a:lnTo>
                    <a:pt x="89" y="59"/>
                  </a:lnTo>
                  <a:lnTo>
                    <a:pt x="90" y="62"/>
                  </a:lnTo>
                  <a:lnTo>
                    <a:pt x="90" y="66"/>
                  </a:lnTo>
                  <a:lnTo>
                    <a:pt x="89" y="70"/>
                  </a:lnTo>
                  <a:lnTo>
                    <a:pt x="86" y="74"/>
                  </a:lnTo>
                  <a:lnTo>
                    <a:pt x="82" y="77"/>
                  </a:lnTo>
                  <a:lnTo>
                    <a:pt x="78" y="78"/>
                  </a:lnTo>
                  <a:lnTo>
                    <a:pt x="73" y="77"/>
                  </a:lnTo>
                  <a:lnTo>
                    <a:pt x="69" y="74"/>
                  </a:lnTo>
                  <a:lnTo>
                    <a:pt x="66" y="70"/>
                  </a:lnTo>
                  <a:lnTo>
                    <a:pt x="66" y="66"/>
                  </a:lnTo>
                  <a:lnTo>
                    <a:pt x="66" y="62"/>
                  </a:lnTo>
                  <a:lnTo>
                    <a:pt x="68" y="59"/>
                  </a:lnTo>
                  <a:lnTo>
                    <a:pt x="34" y="59"/>
                  </a:lnTo>
                  <a:lnTo>
                    <a:pt x="36" y="62"/>
                  </a:lnTo>
                  <a:lnTo>
                    <a:pt x="36" y="66"/>
                  </a:lnTo>
                  <a:lnTo>
                    <a:pt x="34" y="70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4" y="78"/>
                  </a:lnTo>
                  <a:lnTo>
                    <a:pt x="18" y="77"/>
                  </a:lnTo>
                  <a:lnTo>
                    <a:pt x="14" y="74"/>
                  </a:lnTo>
                  <a:lnTo>
                    <a:pt x="12" y="70"/>
                  </a:lnTo>
                  <a:lnTo>
                    <a:pt x="12" y="66"/>
                  </a:lnTo>
                  <a:lnTo>
                    <a:pt x="12" y="62"/>
                  </a:lnTo>
                  <a:lnTo>
                    <a:pt x="13" y="59"/>
                  </a:lnTo>
                  <a:lnTo>
                    <a:pt x="5" y="59"/>
                  </a:lnTo>
                  <a:lnTo>
                    <a:pt x="0" y="54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2FBC43A4-D383-4322-A653-DAA7C6776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1423" y="4657131"/>
              <a:ext cx="156460" cy="156460"/>
            </a:xfrm>
            <a:custGeom>
              <a:avLst/>
              <a:gdLst>
                <a:gd name="T0" fmla="*/ 66 w 105"/>
                <a:gd name="T1" fmla="*/ 34 h 105"/>
                <a:gd name="T2" fmla="*/ 57 w 105"/>
                <a:gd name="T3" fmla="*/ 46 h 105"/>
                <a:gd name="T4" fmla="*/ 64 w 105"/>
                <a:gd name="T5" fmla="*/ 45 h 105"/>
                <a:gd name="T6" fmla="*/ 66 w 105"/>
                <a:gd name="T7" fmla="*/ 49 h 105"/>
                <a:gd name="T8" fmla="*/ 65 w 105"/>
                <a:gd name="T9" fmla="*/ 54 h 105"/>
                <a:gd name="T10" fmla="*/ 60 w 105"/>
                <a:gd name="T11" fmla="*/ 64 h 105"/>
                <a:gd name="T12" fmla="*/ 56 w 105"/>
                <a:gd name="T13" fmla="*/ 66 h 105"/>
                <a:gd name="T14" fmla="*/ 53 w 105"/>
                <a:gd name="T15" fmla="*/ 62 h 105"/>
                <a:gd name="T16" fmla="*/ 50 w 105"/>
                <a:gd name="T17" fmla="*/ 53 h 105"/>
                <a:gd name="T18" fmla="*/ 48 w 105"/>
                <a:gd name="T19" fmla="*/ 40 h 105"/>
                <a:gd name="T20" fmla="*/ 40 w 105"/>
                <a:gd name="T21" fmla="*/ 32 h 105"/>
                <a:gd name="T22" fmla="*/ 33 w 105"/>
                <a:gd name="T23" fmla="*/ 36 h 105"/>
                <a:gd name="T24" fmla="*/ 28 w 105"/>
                <a:gd name="T25" fmla="*/ 40 h 105"/>
                <a:gd name="T26" fmla="*/ 22 w 105"/>
                <a:gd name="T27" fmla="*/ 45 h 105"/>
                <a:gd name="T28" fmla="*/ 21 w 105"/>
                <a:gd name="T29" fmla="*/ 46 h 105"/>
                <a:gd name="T30" fmla="*/ 24 w 105"/>
                <a:gd name="T31" fmla="*/ 49 h 105"/>
                <a:gd name="T32" fmla="*/ 28 w 105"/>
                <a:gd name="T33" fmla="*/ 48 h 105"/>
                <a:gd name="T34" fmla="*/ 30 w 105"/>
                <a:gd name="T35" fmla="*/ 48 h 105"/>
                <a:gd name="T36" fmla="*/ 36 w 105"/>
                <a:gd name="T37" fmla="*/ 62 h 105"/>
                <a:gd name="T38" fmla="*/ 41 w 105"/>
                <a:gd name="T39" fmla="*/ 80 h 105"/>
                <a:gd name="T40" fmla="*/ 45 w 105"/>
                <a:gd name="T41" fmla="*/ 85 h 105"/>
                <a:gd name="T42" fmla="*/ 52 w 105"/>
                <a:gd name="T43" fmla="*/ 86 h 105"/>
                <a:gd name="T44" fmla="*/ 61 w 105"/>
                <a:gd name="T45" fmla="*/ 80 h 105"/>
                <a:gd name="T46" fmla="*/ 78 w 105"/>
                <a:gd name="T47" fmla="*/ 58 h 105"/>
                <a:gd name="T48" fmla="*/ 84 w 105"/>
                <a:gd name="T49" fmla="*/ 37 h 105"/>
                <a:gd name="T50" fmla="*/ 73 w 105"/>
                <a:gd name="T51" fmla="*/ 32 h 105"/>
                <a:gd name="T52" fmla="*/ 69 w 105"/>
                <a:gd name="T53" fmla="*/ 2 h 105"/>
                <a:gd name="T54" fmla="*/ 96 w 105"/>
                <a:gd name="T55" fmla="*/ 21 h 105"/>
                <a:gd name="T56" fmla="*/ 105 w 105"/>
                <a:gd name="T57" fmla="*/ 53 h 105"/>
                <a:gd name="T58" fmla="*/ 96 w 105"/>
                <a:gd name="T59" fmla="*/ 84 h 105"/>
                <a:gd name="T60" fmla="*/ 69 w 105"/>
                <a:gd name="T61" fmla="*/ 102 h 105"/>
                <a:gd name="T62" fmla="*/ 36 w 105"/>
                <a:gd name="T63" fmla="*/ 102 h 105"/>
                <a:gd name="T64" fmla="*/ 10 w 105"/>
                <a:gd name="T65" fmla="*/ 84 h 105"/>
                <a:gd name="T66" fmla="*/ 0 w 105"/>
                <a:gd name="T67" fmla="*/ 53 h 105"/>
                <a:gd name="T68" fmla="*/ 10 w 105"/>
                <a:gd name="T69" fmla="*/ 21 h 105"/>
                <a:gd name="T70" fmla="*/ 36 w 105"/>
                <a:gd name="T71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05">
                  <a:moveTo>
                    <a:pt x="73" y="32"/>
                  </a:moveTo>
                  <a:lnTo>
                    <a:pt x="66" y="34"/>
                  </a:lnTo>
                  <a:lnTo>
                    <a:pt x="61" y="38"/>
                  </a:lnTo>
                  <a:lnTo>
                    <a:pt x="57" y="46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5" y="46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5" y="54"/>
                  </a:lnTo>
                  <a:lnTo>
                    <a:pt x="62" y="60"/>
                  </a:lnTo>
                  <a:lnTo>
                    <a:pt x="60" y="64"/>
                  </a:lnTo>
                  <a:lnTo>
                    <a:pt x="57" y="65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2"/>
                  </a:lnTo>
                  <a:lnTo>
                    <a:pt x="52" y="60"/>
                  </a:lnTo>
                  <a:lnTo>
                    <a:pt x="50" y="53"/>
                  </a:lnTo>
                  <a:lnTo>
                    <a:pt x="49" y="46"/>
                  </a:lnTo>
                  <a:lnTo>
                    <a:pt x="48" y="40"/>
                  </a:lnTo>
                  <a:lnTo>
                    <a:pt x="45" y="33"/>
                  </a:lnTo>
                  <a:lnTo>
                    <a:pt x="40" y="32"/>
                  </a:lnTo>
                  <a:lnTo>
                    <a:pt x="37" y="33"/>
                  </a:lnTo>
                  <a:lnTo>
                    <a:pt x="33" y="36"/>
                  </a:lnTo>
                  <a:lnTo>
                    <a:pt x="30" y="37"/>
                  </a:lnTo>
                  <a:lnTo>
                    <a:pt x="28" y="40"/>
                  </a:lnTo>
                  <a:lnTo>
                    <a:pt x="25" y="42"/>
                  </a:lnTo>
                  <a:lnTo>
                    <a:pt x="22" y="45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5" y="49"/>
                  </a:lnTo>
                  <a:lnTo>
                    <a:pt x="28" y="48"/>
                  </a:lnTo>
                  <a:lnTo>
                    <a:pt x="29" y="48"/>
                  </a:lnTo>
                  <a:lnTo>
                    <a:pt x="30" y="48"/>
                  </a:lnTo>
                  <a:lnTo>
                    <a:pt x="33" y="53"/>
                  </a:lnTo>
                  <a:lnTo>
                    <a:pt x="36" y="62"/>
                  </a:lnTo>
                  <a:lnTo>
                    <a:pt x="40" y="73"/>
                  </a:lnTo>
                  <a:lnTo>
                    <a:pt x="41" y="80"/>
                  </a:lnTo>
                  <a:lnTo>
                    <a:pt x="42" y="82"/>
                  </a:lnTo>
                  <a:lnTo>
                    <a:pt x="45" y="85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5"/>
                  </a:lnTo>
                  <a:lnTo>
                    <a:pt x="61" y="80"/>
                  </a:lnTo>
                  <a:lnTo>
                    <a:pt x="70" y="70"/>
                  </a:lnTo>
                  <a:lnTo>
                    <a:pt x="78" y="58"/>
                  </a:lnTo>
                  <a:lnTo>
                    <a:pt x="84" y="45"/>
                  </a:lnTo>
                  <a:lnTo>
                    <a:pt x="84" y="37"/>
                  </a:lnTo>
                  <a:lnTo>
                    <a:pt x="80" y="33"/>
                  </a:lnTo>
                  <a:lnTo>
                    <a:pt x="73" y="32"/>
                  </a:lnTo>
                  <a:close/>
                  <a:moveTo>
                    <a:pt x="53" y="0"/>
                  </a:moveTo>
                  <a:lnTo>
                    <a:pt x="69" y="2"/>
                  </a:lnTo>
                  <a:lnTo>
                    <a:pt x="84" y="9"/>
                  </a:lnTo>
                  <a:lnTo>
                    <a:pt x="96" y="21"/>
                  </a:lnTo>
                  <a:lnTo>
                    <a:pt x="102" y="36"/>
                  </a:lnTo>
                  <a:lnTo>
                    <a:pt x="105" y="53"/>
                  </a:lnTo>
                  <a:lnTo>
                    <a:pt x="102" y="69"/>
                  </a:lnTo>
                  <a:lnTo>
                    <a:pt x="96" y="84"/>
                  </a:lnTo>
                  <a:lnTo>
                    <a:pt x="84" y="96"/>
                  </a:lnTo>
                  <a:lnTo>
                    <a:pt x="69" y="102"/>
                  </a:lnTo>
                  <a:lnTo>
                    <a:pt x="53" y="105"/>
                  </a:lnTo>
                  <a:lnTo>
                    <a:pt x="36" y="102"/>
                  </a:lnTo>
                  <a:lnTo>
                    <a:pt x="21" y="96"/>
                  </a:lnTo>
                  <a:lnTo>
                    <a:pt x="10" y="84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2" y="36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2" name="Freeform 170">
              <a:extLst>
                <a:ext uri="{FF2B5EF4-FFF2-40B4-BE49-F238E27FC236}">
                  <a16:creationId xmlns:a16="http://schemas.microsoft.com/office/drawing/2014/main" id="{86760647-A3D4-4911-BBEC-696A5485A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770" y="5403669"/>
              <a:ext cx="147520" cy="137088"/>
            </a:xfrm>
            <a:custGeom>
              <a:avLst/>
              <a:gdLst>
                <a:gd name="T0" fmla="*/ 41 w 99"/>
                <a:gd name="T1" fmla="*/ 14 h 92"/>
                <a:gd name="T2" fmla="*/ 28 w 99"/>
                <a:gd name="T3" fmla="*/ 18 h 92"/>
                <a:gd name="T4" fmla="*/ 19 w 99"/>
                <a:gd name="T5" fmla="*/ 26 h 92"/>
                <a:gd name="T6" fmla="*/ 13 w 99"/>
                <a:gd name="T7" fmla="*/ 35 h 92"/>
                <a:gd name="T8" fmla="*/ 13 w 99"/>
                <a:gd name="T9" fmla="*/ 46 h 92"/>
                <a:gd name="T10" fmla="*/ 20 w 99"/>
                <a:gd name="T11" fmla="*/ 56 h 92"/>
                <a:gd name="T12" fmla="*/ 28 w 99"/>
                <a:gd name="T13" fmla="*/ 63 h 92"/>
                <a:gd name="T14" fmla="*/ 31 w 99"/>
                <a:gd name="T15" fmla="*/ 70 h 92"/>
                <a:gd name="T16" fmla="*/ 33 w 99"/>
                <a:gd name="T17" fmla="*/ 71 h 92"/>
                <a:gd name="T18" fmla="*/ 39 w 99"/>
                <a:gd name="T19" fmla="*/ 68 h 92"/>
                <a:gd name="T20" fmla="*/ 44 w 99"/>
                <a:gd name="T21" fmla="*/ 67 h 92"/>
                <a:gd name="T22" fmla="*/ 57 w 99"/>
                <a:gd name="T23" fmla="*/ 67 h 92"/>
                <a:gd name="T24" fmla="*/ 71 w 99"/>
                <a:gd name="T25" fmla="*/ 63 h 92"/>
                <a:gd name="T26" fmla="*/ 81 w 99"/>
                <a:gd name="T27" fmla="*/ 55 h 92"/>
                <a:gd name="T28" fmla="*/ 85 w 99"/>
                <a:gd name="T29" fmla="*/ 46 h 92"/>
                <a:gd name="T30" fmla="*/ 85 w 99"/>
                <a:gd name="T31" fmla="*/ 35 h 92"/>
                <a:gd name="T32" fmla="*/ 81 w 99"/>
                <a:gd name="T33" fmla="*/ 26 h 92"/>
                <a:gd name="T34" fmla="*/ 71 w 99"/>
                <a:gd name="T35" fmla="*/ 18 h 92"/>
                <a:gd name="T36" fmla="*/ 57 w 99"/>
                <a:gd name="T37" fmla="*/ 14 h 92"/>
                <a:gd name="T38" fmla="*/ 49 w 99"/>
                <a:gd name="T39" fmla="*/ 0 h 92"/>
                <a:gd name="T40" fmla="*/ 84 w 99"/>
                <a:gd name="T41" fmla="*/ 12 h 92"/>
                <a:gd name="T42" fmla="*/ 99 w 99"/>
                <a:gd name="T43" fmla="*/ 40 h 92"/>
                <a:gd name="T44" fmla="*/ 84 w 99"/>
                <a:gd name="T45" fmla="*/ 68 h 92"/>
                <a:gd name="T46" fmla="*/ 49 w 99"/>
                <a:gd name="T47" fmla="*/ 80 h 92"/>
                <a:gd name="T48" fmla="*/ 31 w 99"/>
                <a:gd name="T49" fmla="*/ 87 h 92"/>
                <a:gd name="T50" fmla="*/ 7 w 99"/>
                <a:gd name="T51" fmla="*/ 92 h 92"/>
                <a:gd name="T52" fmla="*/ 11 w 99"/>
                <a:gd name="T53" fmla="*/ 87 h 92"/>
                <a:gd name="T54" fmla="*/ 17 w 99"/>
                <a:gd name="T55" fmla="*/ 79 h 92"/>
                <a:gd name="T56" fmla="*/ 19 w 99"/>
                <a:gd name="T57" fmla="*/ 71 h 92"/>
                <a:gd name="T58" fmla="*/ 3 w 99"/>
                <a:gd name="T59" fmla="*/ 52 h 92"/>
                <a:gd name="T60" fmla="*/ 4 w 99"/>
                <a:gd name="T61" fmla="*/ 24 h 92"/>
                <a:gd name="T62" fmla="*/ 31 w 99"/>
                <a:gd name="T63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9" h="92">
                  <a:moveTo>
                    <a:pt x="49" y="12"/>
                  </a:moveTo>
                  <a:lnTo>
                    <a:pt x="41" y="14"/>
                  </a:lnTo>
                  <a:lnTo>
                    <a:pt x="35" y="15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9" y="26"/>
                  </a:lnTo>
                  <a:lnTo>
                    <a:pt x="15" y="30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13" y="46"/>
                  </a:lnTo>
                  <a:lnTo>
                    <a:pt x="16" y="51"/>
                  </a:lnTo>
                  <a:lnTo>
                    <a:pt x="20" y="56"/>
                  </a:lnTo>
                  <a:lnTo>
                    <a:pt x="25" y="60"/>
                  </a:lnTo>
                  <a:lnTo>
                    <a:pt x="28" y="63"/>
                  </a:lnTo>
                  <a:lnTo>
                    <a:pt x="29" y="66"/>
                  </a:lnTo>
                  <a:lnTo>
                    <a:pt x="31" y="70"/>
                  </a:lnTo>
                  <a:lnTo>
                    <a:pt x="31" y="72"/>
                  </a:lnTo>
                  <a:lnTo>
                    <a:pt x="33" y="71"/>
                  </a:lnTo>
                  <a:lnTo>
                    <a:pt x="36" y="68"/>
                  </a:lnTo>
                  <a:lnTo>
                    <a:pt x="39" y="68"/>
                  </a:lnTo>
                  <a:lnTo>
                    <a:pt x="41" y="67"/>
                  </a:lnTo>
                  <a:lnTo>
                    <a:pt x="44" y="67"/>
                  </a:lnTo>
                  <a:lnTo>
                    <a:pt x="49" y="68"/>
                  </a:lnTo>
                  <a:lnTo>
                    <a:pt x="57" y="67"/>
                  </a:lnTo>
                  <a:lnTo>
                    <a:pt x="65" y="66"/>
                  </a:lnTo>
                  <a:lnTo>
                    <a:pt x="71" y="63"/>
                  </a:lnTo>
                  <a:lnTo>
                    <a:pt x="76" y="59"/>
                  </a:lnTo>
                  <a:lnTo>
                    <a:pt x="81" y="55"/>
                  </a:lnTo>
                  <a:lnTo>
                    <a:pt x="84" y="50"/>
                  </a:lnTo>
                  <a:lnTo>
                    <a:pt x="85" y="46"/>
                  </a:lnTo>
                  <a:lnTo>
                    <a:pt x="87" y="40"/>
                  </a:lnTo>
                  <a:lnTo>
                    <a:pt x="85" y="35"/>
                  </a:lnTo>
                  <a:lnTo>
                    <a:pt x="84" y="30"/>
                  </a:lnTo>
                  <a:lnTo>
                    <a:pt x="81" y="26"/>
                  </a:lnTo>
                  <a:lnTo>
                    <a:pt x="76" y="22"/>
                  </a:lnTo>
                  <a:lnTo>
                    <a:pt x="71" y="18"/>
                  </a:lnTo>
                  <a:lnTo>
                    <a:pt x="65" y="15"/>
                  </a:lnTo>
                  <a:lnTo>
                    <a:pt x="57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9" y="3"/>
                  </a:lnTo>
                  <a:lnTo>
                    <a:pt x="84" y="12"/>
                  </a:lnTo>
                  <a:lnTo>
                    <a:pt x="95" y="24"/>
                  </a:lnTo>
                  <a:lnTo>
                    <a:pt x="99" y="40"/>
                  </a:lnTo>
                  <a:lnTo>
                    <a:pt x="95" y="55"/>
                  </a:lnTo>
                  <a:lnTo>
                    <a:pt x="84" y="68"/>
                  </a:lnTo>
                  <a:lnTo>
                    <a:pt x="69" y="76"/>
                  </a:lnTo>
                  <a:lnTo>
                    <a:pt x="49" y="80"/>
                  </a:lnTo>
                  <a:lnTo>
                    <a:pt x="41" y="79"/>
                  </a:lnTo>
                  <a:lnTo>
                    <a:pt x="31" y="87"/>
                  </a:lnTo>
                  <a:lnTo>
                    <a:pt x="19" y="91"/>
                  </a:lnTo>
                  <a:lnTo>
                    <a:pt x="7" y="92"/>
                  </a:lnTo>
                  <a:lnTo>
                    <a:pt x="7" y="90"/>
                  </a:lnTo>
                  <a:lnTo>
                    <a:pt x="11" y="87"/>
                  </a:lnTo>
                  <a:lnTo>
                    <a:pt x="15" y="83"/>
                  </a:lnTo>
                  <a:lnTo>
                    <a:pt x="17" y="79"/>
                  </a:lnTo>
                  <a:lnTo>
                    <a:pt x="19" y="74"/>
                  </a:lnTo>
                  <a:lnTo>
                    <a:pt x="19" y="71"/>
                  </a:lnTo>
                  <a:lnTo>
                    <a:pt x="9" y="63"/>
                  </a:lnTo>
                  <a:lnTo>
                    <a:pt x="3" y="52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5" y="12"/>
                  </a:lnTo>
                  <a:lnTo>
                    <a:pt x="31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3" name="Freeform 171">
              <a:extLst>
                <a:ext uri="{FF2B5EF4-FFF2-40B4-BE49-F238E27FC236}">
                  <a16:creationId xmlns:a16="http://schemas.microsoft.com/office/drawing/2014/main" id="{26C8D6CB-67D0-4281-A1CA-F81D7B6C7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1121" y="4168381"/>
              <a:ext cx="141559" cy="141559"/>
            </a:xfrm>
            <a:custGeom>
              <a:avLst/>
              <a:gdLst>
                <a:gd name="T0" fmla="*/ 37 w 95"/>
                <a:gd name="T1" fmla="*/ 16 h 95"/>
                <a:gd name="T2" fmla="*/ 29 w 95"/>
                <a:gd name="T3" fmla="*/ 20 h 95"/>
                <a:gd name="T4" fmla="*/ 24 w 95"/>
                <a:gd name="T5" fmla="*/ 28 h 95"/>
                <a:gd name="T6" fmla="*/ 24 w 95"/>
                <a:gd name="T7" fmla="*/ 42 h 95"/>
                <a:gd name="T8" fmla="*/ 38 w 95"/>
                <a:gd name="T9" fmla="*/ 51 h 95"/>
                <a:gd name="T10" fmla="*/ 50 w 95"/>
                <a:gd name="T11" fmla="*/ 54 h 95"/>
                <a:gd name="T12" fmla="*/ 57 w 95"/>
                <a:gd name="T13" fmla="*/ 56 h 95"/>
                <a:gd name="T14" fmla="*/ 60 w 95"/>
                <a:gd name="T15" fmla="*/ 60 h 95"/>
                <a:gd name="T16" fmla="*/ 58 w 95"/>
                <a:gd name="T17" fmla="*/ 66 h 95"/>
                <a:gd name="T18" fmla="*/ 53 w 95"/>
                <a:gd name="T19" fmla="*/ 70 h 95"/>
                <a:gd name="T20" fmla="*/ 46 w 95"/>
                <a:gd name="T21" fmla="*/ 70 h 95"/>
                <a:gd name="T22" fmla="*/ 40 w 95"/>
                <a:gd name="T23" fmla="*/ 67 h 95"/>
                <a:gd name="T24" fmla="*/ 37 w 95"/>
                <a:gd name="T25" fmla="*/ 64 h 95"/>
                <a:gd name="T26" fmla="*/ 33 w 95"/>
                <a:gd name="T27" fmla="*/ 60 h 95"/>
                <a:gd name="T28" fmla="*/ 26 w 95"/>
                <a:gd name="T29" fmla="*/ 59 h 95"/>
                <a:gd name="T30" fmla="*/ 22 w 95"/>
                <a:gd name="T31" fmla="*/ 62 h 95"/>
                <a:gd name="T32" fmla="*/ 22 w 95"/>
                <a:gd name="T33" fmla="*/ 68 h 95"/>
                <a:gd name="T34" fmla="*/ 32 w 95"/>
                <a:gd name="T35" fmla="*/ 78 h 95"/>
                <a:gd name="T36" fmla="*/ 52 w 95"/>
                <a:gd name="T37" fmla="*/ 80 h 95"/>
                <a:gd name="T38" fmla="*/ 70 w 95"/>
                <a:gd name="T39" fmla="*/ 72 h 95"/>
                <a:gd name="T40" fmla="*/ 73 w 95"/>
                <a:gd name="T41" fmla="*/ 55 h 95"/>
                <a:gd name="T42" fmla="*/ 61 w 95"/>
                <a:gd name="T43" fmla="*/ 44 h 95"/>
                <a:gd name="T44" fmla="*/ 42 w 95"/>
                <a:gd name="T45" fmla="*/ 39 h 95"/>
                <a:gd name="T46" fmla="*/ 36 w 95"/>
                <a:gd name="T47" fmla="*/ 36 h 95"/>
                <a:gd name="T48" fmla="*/ 36 w 95"/>
                <a:gd name="T49" fmla="*/ 31 h 95"/>
                <a:gd name="T50" fmla="*/ 40 w 95"/>
                <a:gd name="T51" fmla="*/ 27 h 95"/>
                <a:gd name="T52" fmla="*/ 46 w 95"/>
                <a:gd name="T53" fmla="*/ 26 h 95"/>
                <a:gd name="T54" fmla="*/ 56 w 95"/>
                <a:gd name="T55" fmla="*/ 28 h 95"/>
                <a:gd name="T56" fmla="*/ 62 w 95"/>
                <a:gd name="T57" fmla="*/ 34 h 95"/>
                <a:gd name="T58" fmla="*/ 66 w 95"/>
                <a:gd name="T59" fmla="*/ 36 h 95"/>
                <a:gd name="T60" fmla="*/ 70 w 95"/>
                <a:gd name="T61" fmla="*/ 34 h 95"/>
                <a:gd name="T62" fmla="*/ 72 w 95"/>
                <a:gd name="T63" fmla="*/ 28 h 95"/>
                <a:gd name="T64" fmla="*/ 68 w 95"/>
                <a:gd name="T65" fmla="*/ 23 h 95"/>
                <a:gd name="T66" fmla="*/ 53 w 95"/>
                <a:gd name="T67" fmla="*/ 15 h 95"/>
                <a:gd name="T68" fmla="*/ 26 w 95"/>
                <a:gd name="T69" fmla="*/ 0 h 95"/>
                <a:gd name="T70" fmla="*/ 37 w 95"/>
                <a:gd name="T71" fmla="*/ 3 h 95"/>
                <a:gd name="T72" fmla="*/ 48 w 95"/>
                <a:gd name="T73" fmla="*/ 4 h 95"/>
                <a:gd name="T74" fmla="*/ 80 w 95"/>
                <a:gd name="T75" fmla="*/ 18 h 95"/>
                <a:gd name="T76" fmla="*/ 92 w 95"/>
                <a:gd name="T77" fmla="*/ 48 h 95"/>
                <a:gd name="T78" fmla="*/ 94 w 95"/>
                <a:gd name="T79" fmla="*/ 59 h 95"/>
                <a:gd name="T80" fmla="*/ 95 w 95"/>
                <a:gd name="T81" fmla="*/ 68 h 95"/>
                <a:gd name="T82" fmla="*/ 84 w 95"/>
                <a:gd name="T83" fmla="*/ 91 h 95"/>
                <a:gd name="T84" fmla="*/ 65 w 95"/>
                <a:gd name="T85" fmla="*/ 95 h 95"/>
                <a:gd name="T86" fmla="*/ 56 w 95"/>
                <a:gd name="T87" fmla="*/ 91 h 95"/>
                <a:gd name="T88" fmla="*/ 30 w 95"/>
                <a:gd name="T89" fmla="*/ 88 h 95"/>
                <a:gd name="T90" fmla="*/ 8 w 95"/>
                <a:gd name="T91" fmla="*/ 66 h 95"/>
                <a:gd name="T92" fmla="*/ 5 w 95"/>
                <a:gd name="T93" fmla="*/ 42 h 95"/>
                <a:gd name="T94" fmla="*/ 1 w 95"/>
                <a:gd name="T95" fmla="*/ 32 h 95"/>
                <a:gd name="T96" fmla="*/ 4 w 95"/>
                <a:gd name="T97" fmla="*/ 14 h 95"/>
                <a:gd name="T98" fmla="*/ 26 w 95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5">
                  <a:moveTo>
                    <a:pt x="42" y="15"/>
                  </a:moveTo>
                  <a:lnTo>
                    <a:pt x="37" y="16"/>
                  </a:lnTo>
                  <a:lnTo>
                    <a:pt x="33" y="18"/>
                  </a:lnTo>
                  <a:lnTo>
                    <a:pt x="29" y="20"/>
                  </a:lnTo>
                  <a:lnTo>
                    <a:pt x="26" y="24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8" y="51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3" y="55"/>
                  </a:lnTo>
                  <a:lnTo>
                    <a:pt x="57" y="56"/>
                  </a:lnTo>
                  <a:lnTo>
                    <a:pt x="58" y="58"/>
                  </a:lnTo>
                  <a:lnTo>
                    <a:pt x="60" y="60"/>
                  </a:lnTo>
                  <a:lnTo>
                    <a:pt x="60" y="63"/>
                  </a:lnTo>
                  <a:lnTo>
                    <a:pt x="58" y="66"/>
                  </a:lnTo>
                  <a:lnTo>
                    <a:pt x="56" y="68"/>
                  </a:lnTo>
                  <a:lnTo>
                    <a:pt x="53" y="70"/>
                  </a:lnTo>
                  <a:lnTo>
                    <a:pt x="49" y="70"/>
                  </a:lnTo>
                  <a:lnTo>
                    <a:pt x="46" y="70"/>
                  </a:lnTo>
                  <a:lnTo>
                    <a:pt x="42" y="68"/>
                  </a:lnTo>
                  <a:lnTo>
                    <a:pt x="40" y="67"/>
                  </a:lnTo>
                  <a:lnTo>
                    <a:pt x="38" y="67"/>
                  </a:lnTo>
                  <a:lnTo>
                    <a:pt x="37" y="64"/>
                  </a:lnTo>
                  <a:lnTo>
                    <a:pt x="34" y="63"/>
                  </a:lnTo>
                  <a:lnTo>
                    <a:pt x="33" y="60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2" y="62"/>
                  </a:lnTo>
                  <a:lnTo>
                    <a:pt x="21" y="64"/>
                  </a:lnTo>
                  <a:lnTo>
                    <a:pt x="22" y="68"/>
                  </a:lnTo>
                  <a:lnTo>
                    <a:pt x="25" y="72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52" y="80"/>
                  </a:lnTo>
                  <a:lnTo>
                    <a:pt x="62" y="78"/>
                  </a:lnTo>
                  <a:lnTo>
                    <a:pt x="70" y="72"/>
                  </a:lnTo>
                  <a:lnTo>
                    <a:pt x="74" y="64"/>
                  </a:lnTo>
                  <a:lnTo>
                    <a:pt x="73" y="55"/>
                  </a:lnTo>
                  <a:lnTo>
                    <a:pt x="69" y="48"/>
                  </a:lnTo>
                  <a:lnTo>
                    <a:pt x="61" y="44"/>
                  </a:lnTo>
                  <a:lnTo>
                    <a:pt x="52" y="42"/>
                  </a:lnTo>
                  <a:lnTo>
                    <a:pt x="42" y="39"/>
                  </a:lnTo>
                  <a:lnTo>
                    <a:pt x="38" y="38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1"/>
                  </a:lnTo>
                  <a:lnTo>
                    <a:pt x="37" y="30"/>
                  </a:lnTo>
                  <a:lnTo>
                    <a:pt x="40" y="27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52" y="27"/>
                  </a:lnTo>
                  <a:lnTo>
                    <a:pt x="56" y="28"/>
                  </a:lnTo>
                  <a:lnTo>
                    <a:pt x="58" y="31"/>
                  </a:lnTo>
                  <a:lnTo>
                    <a:pt x="62" y="34"/>
                  </a:lnTo>
                  <a:lnTo>
                    <a:pt x="64" y="35"/>
                  </a:lnTo>
                  <a:lnTo>
                    <a:pt x="66" y="36"/>
                  </a:lnTo>
                  <a:lnTo>
                    <a:pt x="69" y="35"/>
                  </a:lnTo>
                  <a:lnTo>
                    <a:pt x="70" y="34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0" y="26"/>
                  </a:lnTo>
                  <a:lnTo>
                    <a:pt x="68" y="23"/>
                  </a:lnTo>
                  <a:lnTo>
                    <a:pt x="61" y="18"/>
                  </a:lnTo>
                  <a:lnTo>
                    <a:pt x="53" y="15"/>
                  </a:lnTo>
                  <a:lnTo>
                    <a:pt x="42" y="15"/>
                  </a:lnTo>
                  <a:close/>
                  <a:moveTo>
                    <a:pt x="26" y="0"/>
                  </a:moveTo>
                  <a:lnTo>
                    <a:pt x="32" y="2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8" y="4"/>
                  </a:lnTo>
                  <a:lnTo>
                    <a:pt x="65" y="7"/>
                  </a:lnTo>
                  <a:lnTo>
                    <a:pt x="80" y="18"/>
                  </a:lnTo>
                  <a:lnTo>
                    <a:pt x="89" y="31"/>
                  </a:lnTo>
                  <a:lnTo>
                    <a:pt x="92" y="48"/>
                  </a:lnTo>
                  <a:lnTo>
                    <a:pt x="92" y="54"/>
                  </a:lnTo>
                  <a:lnTo>
                    <a:pt x="94" y="59"/>
                  </a:lnTo>
                  <a:lnTo>
                    <a:pt x="95" y="63"/>
                  </a:lnTo>
                  <a:lnTo>
                    <a:pt x="95" y="68"/>
                  </a:lnTo>
                  <a:lnTo>
                    <a:pt x="93" y="82"/>
                  </a:lnTo>
                  <a:lnTo>
                    <a:pt x="84" y="91"/>
                  </a:lnTo>
                  <a:lnTo>
                    <a:pt x="70" y="95"/>
                  </a:lnTo>
                  <a:lnTo>
                    <a:pt x="65" y="95"/>
                  </a:lnTo>
                  <a:lnTo>
                    <a:pt x="60" y="94"/>
                  </a:lnTo>
                  <a:lnTo>
                    <a:pt x="56" y="91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7" y="79"/>
                  </a:lnTo>
                  <a:lnTo>
                    <a:pt x="8" y="66"/>
                  </a:lnTo>
                  <a:lnTo>
                    <a:pt x="4" y="48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4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4" name="Freeform 172">
              <a:extLst>
                <a:ext uri="{FF2B5EF4-FFF2-40B4-BE49-F238E27FC236}">
                  <a16:creationId xmlns:a16="http://schemas.microsoft.com/office/drawing/2014/main" id="{632B16D6-2E09-40F7-A30F-2B8999D58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4162" y="4886606"/>
              <a:ext cx="144539" cy="143049"/>
            </a:xfrm>
            <a:custGeom>
              <a:avLst/>
              <a:gdLst>
                <a:gd name="T0" fmla="*/ 63 w 97"/>
                <a:gd name="T1" fmla="*/ 12 h 96"/>
                <a:gd name="T2" fmla="*/ 85 w 97"/>
                <a:gd name="T3" fmla="*/ 32 h 96"/>
                <a:gd name="T4" fmla="*/ 82 w 97"/>
                <a:gd name="T5" fmla="*/ 65 h 96"/>
                <a:gd name="T6" fmla="*/ 69 w 97"/>
                <a:gd name="T7" fmla="*/ 68 h 96"/>
                <a:gd name="T8" fmla="*/ 57 w 97"/>
                <a:gd name="T9" fmla="*/ 72 h 96"/>
                <a:gd name="T10" fmla="*/ 43 w 97"/>
                <a:gd name="T11" fmla="*/ 77 h 96"/>
                <a:gd name="T12" fmla="*/ 33 w 97"/>
                <a:gd name="T13" fmla="*/ 84 h 96"/>
                <a:gd name="T14" fmla="*/ 23 w 97"/>
                <a:gd name="T15" fmla="*/ 91 h 96"/>
                <a:gd name="T16" fmla="*/ 17 w 97"/>
                <a:gd name="T17" fmla="*/ 95 h 96"/>
                <a:gd name="T18" fmla="*/ 15 w 97"/>
                <a:gd name="T19" fmla="*/ 96 h 96"/>
                <a:gd name="T20" fmla="*/ 10 w 97"/>
                <a:gd name="T21" fmla="*/ 91 h 96"/>
                <a:gd name="T22" fmla="*/ 35 w 97"/>
                <a:gd name="T23" fmla="*/ 65 h 96"/>
                <a:gd name="T24" fmla="*/ 39 w 97"/>
                <a:gd name="T25" fmla="*/ 65 h 96"/>
                <a:gd name="T26" fmla="*/ 42 w 97"/>
                <a:gd name="T27" fmla="*/ 65 h 96"/>
                <a:gd name="T28" fmla="*/ 46 w 97"/>
                <a:gd name="T29" fmla="*/ 63 h 96"/>
                <a:gd name="T30" fmla="*/ 47 w 97"/>
                <a:gd name="T31" fmla="*/ 60 h 96"/>
                <a:gd name="T32" fmla="*/ 49 w 97"/>
                <a:gd name="T33" fmla="*/ 57 h 96"/>
                <a:gd name="T34" fmla="*/ 47 w 97"/>
                <a:gd name="T35" fmla="*/ 53 h 96"/>
                <a:gd name="T36" fmla="*/ 46 w 97"/>
                <a:gd name="T37" fmla="*/ 51 h 96"/>
                <a:gd name="T38" fmla="*/ 42 w 97"/>
                <a:gd name="T39" fmla="*/ 48 h 96"/>
                <a:gd name="T40" fmla="*/ 39 w 97"/>
                <a:gd name="T41" fmla="*/ 48 h 96"/>
                <a:gd name="T42" fmla="*/ 35 w 97"/>
                <a:gd name="T43" fmla="*/ 48 h 96"/>
                <a:gd name="T44" fmla="*/ 33 w 97"/>
                <a:gd name="T45" fmla="*/ 51 h 96"/>
                <a:gd name="T46" fmla="*/ 31 w 97"/>
                <a:gd name="T47" fmla="*/ 53 h 96"/>
                <a:gd name="T48" fmla="*/ 30 w 97"/>
                <a:gd name="T49" fmla="*/ 57 h 96"/>
                <a:gd name="T50" fmla="*/ 30 w 97"/>
                <a:gd name="T51" fmla="*/ 60 h 96"/>
                <a:gd name="T52" fmla="*/ 5 w 97"/>
                <a:gd name="T53" fmla="*/ 87 h 96"/>
                <a:gd name="T54" fmla="*/ 0 w 97"/>
                <a:gd name="T55" fmla="*/ 81 h 96"/>
                <a:gd name="T56" fmla="*/ 2 w 97"/>
                <a:gd name="T57" fmla="*/ 79 h 96"/>
                <a:gd name="T58" fmla="*/ 6 w 97"/>
                <a:gd name="T59" fmla="*/ 72 h 96"/>
                <a:gd name="T60" fmla="*/ 11 w 97"/>
                <a:gd name="T61" fmla="*/ 64 h 96"/>
                <a:gd name="T62" fmla="*/ 18 w 97"/>
                <a:gd name="T63" fmla="*/ 52 h 96"/>
                <a:gd name="T64" fmla="*/ 23 w 97"/>
                <a:gd name="T65" fmla="*/ 40 h 96"/>
                <a:gd name="T66" fmla="*/ 29 w 97"/>
                <a:gd name="T67" fmla="*/ 27 h 96"/>
                <a:gd name="T68" fmla="*/ 30 w 97"/>
                <a:gd name="T69" fmla="*/ 15 h 96"/>
                <a:gd name="T70" fmla="*/ 63 w 97"/>
                <a:gd name="T71" fmla="*/ 12 h 96"/>
                <a:gd name="T72" fmla="*/ 75 w 97"/>
                <a:gd name="T73" fmla="*/ 0 h 96"/>
                <a:gd name="T74" fmla="*/ 97 w 97"/>
                <a:gd name="T75" fmla="*/ 20 h 96"/>
                <a:gd name="T76" fmla="*/ 90 w 97"/>
                <a:gd name="T77" fmla="*/ 27 h 96"/>
                <a:gd name="T78" fmla="*/ 69 w 97"/>
                <a:gd name="T79" fmla="*/ 5 h 96"/>
                <a:gd name="T80" fmla="*/ 75 w 97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6">
                  <a:moveTo>
                    <a:pt x="63" y="12"/>
                  </a:moveTo>
                  <a:lnTo>
                    <a:pt x="85" y="32"/>
                  </a:lnTo>
                  <a:lnTo>
                    <a:pt x="82" y="65"/>
                  </a:lnTo>
                  <a:lnTo>
                    <a:pt x="69" y="68"/>
                  </a:lnTo>
                  <a:lnTo>
                    <a:pt x="57" y="72"/>
                  </a:lnTo>
                  <a:lnTo>
                    <a:pt x="43" y="77"/>
                  </a:lnTo>
                  <a:lnTo>
                    <a:pt x="33" y="84"/>
                  </a:lnTo>
                  <a:lnTo>
                    <a:pt x="23" y="91"/>
                  </a:lnTo>
                  <a:lnTo>
                    <a:pt x="17" y="95"/>
                  </a:lnTo>
                  <a:lnTo>
                    <a:pt x="15" y="96"/>
                  </a:lnTo>
                  <a:lnTo>
                    <a:pt x="10" y="91"/>
                  </a:lnTo>
                  <a:lnTo>
                    <a:pt x="35" y="65"/>
                  </a:lnTo>
                  <a:lnTo>
                    <a:pt x="39" y="65"/>
                  </a:lnTo>
                  <a:lnTo>
                    <a:pt x="42" y="65"/>
                  </a:lnTo>
                  <a:lnTo>
                    <a:pt x="46" y="63"/>
                  </a:lnTo>
                  <a:lnTo>
                    <a:pt x="47" y="60"/>
                  </a:lnTo>
                  <a:lnTo>
                    <a:pt x="49" y="57"/>
                  </a:lnTo>
                  <a:lnTo>
                    <a:pt x="47" y="53"/>
                  </a:lnTo>
                  <a:lnTo>
                    <a:pt x="46" y="51"/>
                  </a:lnTo>
                  <a:lnTo>
                    <a:pt x="42" y="48"/>
                  </a:lnTo>
                  <a:lnTo>
                    <a:pt x="39" y="48"/>
                  </a:lnTo>
                  <a:lnTo>
                    <a:pt x="35" y="48"/>
                  </a:lnTo>
                  <a:lnTo>
                    <a:pt x="33" y="51"/>
                  </a:lnTo>
                  <a:lnTo>
                    <a:pt x="31" y="53"/>
                  </a:lnTo>
                  <a:lnTo>
                    <a:pt x="30" y="57"/>
                  </a:lnTo>
                  <a:lnTo>
                    <a:pt x="30" y="60"/>
                  </a:lnTo>
                  <a:lnTo>
                    <a:pt x="5" y="87"/>
                  </a:lnTo>
                  <a:lnTo>
                    <a:pt x="0" y="81"/>
                  </a:lnTo>
                  <a:lnTo>
                    <a:pt x="2" y="79"/>
                  </a:lnTo>
                  <a:lnTo>
                    <a:pt x="6" y="72"/>
                  </a:lnTo>
                  <a:lnTo>
                    <a:pt x="11" y="64"/>
                  </a:lnTo>
                  <a:lnTo>
                    <a:pt x="18" y="52"/>
                  </a:lnTo>
                  <a:lnTo>
                    <a:pt x="23" y="40"/>
                  </a:lnTo>
                  <a:lnTo>
                    <a:pt x="29" y="27"/>
                  </a:lnTo>
                  <a:lnTo>
                    <a:pt x="30" y="15"/>
                  </a:lnTo>
                  <a:lnTo>
                    <a:pt x="63" y="12"/>
                  </a:lnTo>
                  <a:close/>
                  <a:moveTo>
                    <a:pt x="75" y="0"/>
                  </a:moveTo>
                  <a:lnTo>
                    <a:pt x="97" y="20"/>
                  </a:lnTo>
                  <a:lnTo>
                    <a:pt x="90" y="27"/>
                  </a:lnTo>
                  <a:lnTo>
                    <a:pt x="6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5" name="Freeform 173">
              <a:extLst>
                <a:ext uri="{FF2B5EF4-FFF2-40B4-BE49-F238E27FC236}">
                  <a16:creationId xmlns:a16="http://schemas.microsoft.com/office/drawing/2014/main" id="{B39338E6-187F-4B49-ABA5-441EC2E2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841" y="4458949"/>
              <a:ext cx="83445" cy="110267"/>
            </a:xfrm>
            <a:custGeom>
              <a:avLst/>
              <a:gdLst>
                <a:gd name="T0" fmla="*/ 43 w 56"/>
                <a:gd name="T1" fmla="*/ 32 h 74"/>
                <a:gd name="T2" fmla="*/ 43 w 56"/>
                <a:gd name="T3" fmla="*/ 36 h 74"/>
                <a:gd name="T4" fmla="*/ 40 w 56"/>
                <a:gd name="T5" fmla="*/ 48 h 74"/>
                <a:gd name="T6" fmla="*/ 35 w 56"/>
                <a:gd name="T7" fmla="*/ 57 h 74"/>
                <a:gd name="T8" fmla="*/ 25 w 56"/>
                <a:gd name="T9" fmla="*/ 65 h 74"/>
                <a:gd name="T10" fmla="*/ 28 w 56"/>
                <a:gd name="T11" fmla="*/ 65 h 74"/>
                <a:gd name="T12" fmla="*/ 33 w 56"/>
                <a:gd name="T13" fmla="*/ 65 h 74"/>
                <a:gd name="T14" fmla="*/ 37 w 56"/>
                <a:gd name="T15" fmla="*/ 62 h 74"/>
                <a:gd name="T16" fmla="*/ 41 w 56"/>
                <a:gd name="T17" fmla="*/ 60 h 74"/>
                <a:gd name="T18" fmla="*/ 44 w 56"/>
                <a:gd name="T19" fmla="*/ 56 h 74"/>
                <a:gd name="T20" fmla="*/ 47 w 56"/>
                <a:gd name="T21" fmla="*/ 52 h 74"/>
                <a:gd name="T22" fmla="*/ 47 w 56"/>
                <a:gd name="T23" fmla="*/ 46 h 74"/>
                <a:gd name="T24" fmla="*/ 47 w 56"/>
                <a:gd name="T25" fmla="*/ 46 h 74"/>
                <a:gd name="T26" fmla="*/ 47 w 56"/>
                <a:gd name="T27" fmla="*/ 46 h 74"/>
                <a:gd name="T28" fmla="*/ 47 w 56"/>
                <a:gd name="T29" fmla="*/ 46 h 74"/>
                <a:gd name="T30" fmla="*/ 47 w 56"/>
                <a:gd name="T31" fmla="*/ 46 h 74"/>
                <a:gd name="T32" fmla="*/ 47 w 56"/>
                <a:gd name="T33" fmla="*/ 41 h 74"/>
                <a:gd name="T34" fmla="*/ 45 w 56"/>
                <a:gd name="T35" fmla="*/ 36 h 74"/>
                <a:gd name="T36" fmla="*/ 43 w 56"/>
                <a:gd name="T37" fmla="*/ 32 h 74"/>
                <a:gd name="T38" fmla="*/ 28 w 56"/>
                <a:gd name="T39" fmla="*/ 0 h 74"/>
                <a:gd name="T40" fmla="*/ 31 w 56"/>
                <a:gd name="T41" fmla="*/ 2 h 74"/>
                <a:gd name="T42" fmla="*/ 36 w 56"/>
                <a:gd name="T43" fmla="*/ 6 h 74"/>
                <a:gd name="T44" fmla="*/ 43 w 56"/>
                <a:gd name="T45" fmla="*/ 14 h 74"/>
                <a:gd name="T46" fmla="*/ 49 w 56"/>
                <a:gd name="T47" fmla="*/ 24 h 74"/>
                <a:gd name="T48" fmla="*/ 55 w 56"/>
                <a:gd name="T49" fmla="*/ 34 h 74"/>
                <a:gd name="T50" fmla="*/ 56 w 56"/>
                <a:gd name="T51" fmla="*/ 45 h 74"/>
                <a:gd name="T52" fmla="*/ 56 w 56"/>
                <a:gd name="T53" fmla="*/ 46 h 74"/>
                <a:gd name="T54" fmla="*/ 56 w 56"/>
                <a:gd name="T55" fmla="*/ 46 h 74"/>
                <a:gd name="T56" fmla="*/ 56 w 56"/>
                <a:gd name="T57" fmla="*/ 46 h 74"/>
                <a:gd name="T58" fmla="*/ 56 w 56"/>
                <a:gd name="T59" fmla="*/ 46 h 74"/>
                <a:gd name="T60" fmla="*/ 56 w 56"/>
                <a:gd name="T61" fmla="*/ 48 h 74"/>
                <a:gd name="T62" fmla="*/ 52 w 56"/>
                <a:gd name="T63" fmla="*/ 61 h 74"/>
                <a:gd name="T64" fmla="*/ 43 w 56"/>
                <a:gd name="T65" fmla="*/ 70 h 74"/>
                <a:gd name="T66" fmla="*/ 28 w 56"/>
                <a:gd name="T67" fmla="*/ 74 h 74"/>
                <a:gd name="T68" fmla="*/ 15 w 56"/>
                <a:gd name="T69" fmla="*/ 70 h 74"/>
                <a:gd name="T70" fmla="*/ 4 w 56"/>
                <a:gd name="T71" fmla="*/ 61 h 74"/>
                <a:gd name="T72" fmla="*/ 0 w 56"/>
                <a:gd name="T73" fmla="*/ 48 h 74"/>
                <a:gd name="T74" fmla="*/ 0 w 56"/>
                <a:gd name="T75" fmla="*/ 46 h 74"/>
                <a:gd name="T76" fmla="*/ 0 w 56"/>
                <a:gd name="T77" fmla="*/ 46 h 74"/>
                <a:gd name="T78" fmla="*/ 0 w 56"/>
                <a:gd name="T79" fmla="*/ 46 h 74"/>
                <a:gd name="T80" fmla="*/ 0 w 56"/>
                <a:gd name="T81" fmla="*/ 46 h 74"/>
                <a:gd name="T82" fmla="*/ 0 w 56"/>
                <a:gd name="T83" fmla="*/ 45 h 74"/>
                <a:gd name="T84" fmla="*/ 3 w 56"/>
                <a:gd name="T85" fmla="*/ 34 h 74"/>
                <a:gd name="T86" fmla="*/ 8 w 56"/>
                <a:gd name="T87" fmla="*/ 24 h 74"/>
                <a:gd name="T88" fmla="*/ 15 w 56"/>
                <a:gd name="T89" fmla="*/ 14 h 74"/>
                <a:gd name="T90" fmla="*/ 21 w 56"/>
                <a:gd name="T91" fmla="*/ 6 h 74"/>
                <a:gd name="T92" fmla="*/ 27 w 56"/>
                <a:gd name="T93" fmla="*/ 2 h 74"/>
                <a:gd name="T94" fmla="*/ 28 w 56"/>
                <a:gd name="T9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74">
                  <a:moveTo>
                    <a:pt x="43" y="32"/>
                  </a:moveTo>
                  <a:lnTo>
                    <a:pt x="43" y="36"/>
                  </a:lnTo>
                  <a:lnTo>
                    <a:pt x="40" y="48"/>
                  </a:lnTo>
                  <a:lnTo>
                    <a:pt x="35" y="57"/>
                  </a:lnTo>
                  <a:lnTo>
                    <a:pt x="25" y="65"/>
                  </a:lnTo>
                  <a:lnTo>
                    <a:pt x="28" y="65"/>
                  </a:lnTo>
                  <a:lnTo>
                    <a:pt x="33" y="65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4" y="56"/>
                  </a:lnTo>
                  <a:lnTo>
                    <a:pt x="47" y="52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1"/>
                  </a:lnTo>
                  <a:lnTo>
                    <a:pt x="45" y="36"/>
                  </a:lnTo>
                  <a:lnTo>
                    <a:pt x="43" y="32"/>
                  </a:lnTo>
                  <a:close/>
                  <a:moveTo>
                    <a:pt x="28" y="0"/>
                  </a:moveTo>
                  <a:lnTo>
                    <a:pt x="31" y="2"/>
                  </a:lnTo>
                  <a:lnTo>
                    <a:pt x="36" y="6"/>
                  </a:lnTo>
                  <a:lnTo>
                    <a:pt x="43" y="14"/>
                  </a:lnTo>
                  <a:lnTo>
                    <a:pt x="49" y="24"/>
                  </a:lnTo>
                  <a:lnTo>
                    <a:pt x="55" y="34"/>
                  </a:lnTo>
                  <a:lnTo>
                    <a:pt x="56" y="45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61"/>
                  </a:lnTo>
                  <a:lnTo>
                    <a:pt x="43" y="70"/>
                  </a:lnTo>
                  <a:lnTo>
                    <a:pt x="28" y="74"/>
                  </a:lnTo>
                  <a:lnTo>
                    <a:pt x="15" y="70"/>
                  </a:lnTo>
                  <a:lnTo>
                    <a:pt x="4" y="61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3" y="34"/>
                  </a:lnTo>
                  <a:lnTo>
                    <a:pt x="8" y="24"/>
                  </a:lnTo>
                  <a:lnTo>
                    <a:pt x="15" y="14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6" name="Freeform 174">
              <a:extLst>
                <a:ext uri="{FF2B5EF4-FFF2-40B4-BE49-F238E27FC236}">
                  <a16:creationId xmlns:a16="http://schemas.microsoft.com/office/drawing/2014/main" id="{1A97C7E0-C7E5-4DA4-AB8A-5076B4E16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4955" y="5651025"/>
              <a:ext cx="132619" cy="132619"/>
            </a:xfrm>
            <a:custGeom>
              <a:avLst/>
              <a:gdLst>
                <a:gd name="T0" fmla="*/ 33 w 89"/>
                <a:gd name="T1" fmla="*/ 38 h 89"/>
                <a:gd name="T2" fmla="*/ 51 w 89"/>
                <a:gd name="T3" fmla="*/ 38 h 89"/>
                <a:gd name="T4" fmla="*/ 51 w 89"/>
                <a:gd name="T5" fmla="*/ 61 h 89"/>
                <a:gd name="T6" fmla="*/ 56 w 89"/>
                <a:gd name="T7" fmla="*/ 61 h 89"/>
                <a:gd name="T8" fmla="*/ 56 w 89"/>
                <a:gd name="T9" fmla="*/ 66 h 89"/>
                <a:gd name="T10" fmla="*/ 33 w 89"/>
                <a:gd name="T11" fmla="*/ 66 h 89"/>
                <a:gd name="T12" fmla="*/ 33 w 89"/>
                <a:gd name="T13" fmla="*/ 61 h 89"/>
                <a:gd name="T14" fmla="*/ 39 w 89"/>
                <a:gd name="T15" fmla="*/ 61 h 89"/>
                <a:gd name="T16" fmla="*/ 39 w 89"/>
                <a:gd name="T17" fmla="*/ 45 h 89"/>
                <a:gd name="T18" fmla="*/ 33 w 89"/>
                <a:gd name="T19" fmla="*/ 45 h 89"/>
                <a:gd name="T20" fmla="*/ 33 w 89"/>
                <a:gd name="T21" fmla="*/ 38 h 89"/>
                <a:gd name="T22" fmla="*/ 39 w 89"/>
                <a:gd name="T23" fmla="*/ 22 h 89"/>
                <a:gd name="T24" fmla="*/ 51 w 89"/>
                <a:gd name="T25" fmla="*/ 22 h 89"/>
                <a:gd name="T26" fmla="*/ 51 w 89"/>
                <a:gd name="T27" fmla="*/ 33 h 89"/>
                <a:gd name="T28" fmla="*/ 39 w 89"/>
                <a:gd name="T29" fmla="*/ 33 h 89"/>
                <a:gd name="T30" fmla="*/ 39 w 89"/>
                <a:gd name="T31" fmla="*/ 22 h 89"/>
                <a:gd name="T32" fmla="*/ 45 w 89"/>
                <a:gd name="T33" fmla="*/ 7 h 89"/>
                <a:gd name="T34" fmla="*/ 31 w 89"/>
                <a:gd name="T35" fmla="*/ 10 h 89"/>
                <a:gd name="T36" fmla="*/ 19 w 89"/>
                <a:gd name="T37" fmla="*/ 18 h 89"/>
                <a:gd name="T38" fmla="*/ 11 w 89"/>
                <a:gd name="T39" fmla="*/ 30 h 89"/>
                <a:gd name="T40" fmla="*/ 8 w 89"/>
                <a:gd name="T41" fmla="*/ 45 h 89"/>
                <a:gd name="T42" fmla="*/ 11 w 89"/>
                <a:gd name="T43" fmla="*/ 58 h 89"/>
                <a:gd name="T44" fmla="*/ 19 w 89"/>
                <a:gd name="T45" fmla="*/ 70 h 89"/>
                <a:gd name="T46" fmla="*/ 31 w 89"/>
                <a:gd name="T47" fmla="*/ 78 h 89"/>
                <a:gd name="T48" fmla="*/ 45 w 89"/>
                <a:gd name="T49" fmla="*/ 81 h 89"/>
                <a:gd name="T50" fmla="*/ 59 w 89"/>
                <a:gd name="T51" fmla="*/ 78 h 89"/>
                <a:gd name="T52" fmla="*/ 71 w 89"/>
                <a:gd name="T53" fmla="*/ 70 h 89"/>
                <a:gd name="T54" fmla="*/ 79 w 89"/>
                <a:gd name="T55" fmla="*/ 58 h 89"/>
                <a:gd name="T56" fmla="*/ 81 w 89"/>
                <a:gd name="T57" fmla="*/ 45 h 89"/>
                <a:gd name="T58" fmla="*/ 79 w 89"/>
                <a:gd name="T59" fmla="*/ 30 h 89"/>
                <a:gd name="T60" fmla="*/ 71 w 89"/>
                <a:gd name="T61" fmla="*/ 18 h 89"/>
                <a:gd name="T62" fmla="*/ 59 w 89"/>
                <a:gd name="T63" fmla="*/ 10 h 89"/>
                <a:gd name="T64" fmla="*/ 45 w 89"/>
                <a:gd name="T65" fmla="*/ 7 h 89"/>
                <a:gd name="T66" fmla="*/ 45 w 89"/>
                <a:gd name="T67" fmla="*/ 0 h 89"/>
                <a:gd name="T68" fmla="*/ 63 w 89"/>
                <a:gd name="T69" fmla="*/ 3 h 89"/>
                <a:gd name="T70" fmla="*/ 76 w 89"/>
                <a:gd name="T71" fmla="*/ 13 h 89"/>
                <a:gd name="T72" fmla="*/ 87 w 89"/>
                <a:gd name="T73" fmla="*/ 26 h 89"/>
                <a:gd name="T74" fmla="*/ 89 w 89"/>
                <a:gd name="T75" fmla="*/ 45 h 89"/>
                <a:gd name="T76" fmla="*/ 87 w 89"/>
                <a:gd name="T77" fmla="*/ 62 h 89"/>
                <a:gd name="T78" fmla="*/ 76 w 89"/>
                <a:gd name="T79" fmla="*/ 75 h 89"/>
                <a:gd name="T80" fmla="*/ 63 w 89"/>
                <a:gd name="T81" fmla="*/ 86 h 89"/>
                <a:gd name="T82" fmla="*/ 45 w 89"/>
                <a:gd name="T83" fmla="*/ 89 h 89"/>
                <a:gd name="T84" fmla="*/ 28 w 89"/>
                <a:gd name="T85" fmla="*/ 86 h 89"/>
                <a:gd name="T86" fmla="*/ 13 w 89"/>
                <a:gd name="T87" fmla="*/ 75 h 89"/>
                <a:gd name="T88" fmla="*/ 4 w 89"/>
                <a:gd name="T89" fmla="*/ 62 h 89"/>
                <a:gd name="T90" fmla="*/ 0 w 89"/>
                <a:gd name="T91" fmla="*/ 45 h 89"/>
                <a:gd name="T92" fmla="*/ 4 w 89"/>
                <a:gd name="T93" fmla="*/ 26 h 89"/>
                <a:gd name="T94" fmla="*/ 13 w 89"/>
                <a:gd name="T95" fmla="*/ 13 h 89"/>
                <a:gd name="T96" fmla="*/ 28 w 89"/>
                <a:gd name="T97" fmla="*/ 3 h 89"/>
                <a:gd name="T98" fmla="*/ 45 w 89"/>
                <a:gd name="T9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89">
                  <a:moveTo>
                    <a:pt x="33" y="38"/>
                  </a:moveTo>
                  <a:lnTo>
                    <a:pt x="51" y="38"/>
                  </a:lnTo>
                  <a:lnTo>
                    <a:pt x="51" y="61"/>
                  </a:lnTo>
                  <a:lnTo>
                    <a:pt x="56" y="61"/>
                  </a:lnTo>
                  <a:lnTo>
                    <a:pt x="56" y="66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9" y="61"/>
                  </a:lnTo>
                  <a:lnTo>
                    <a:pt x="39" y="45"/>
                  </a:lnTo>
                  <a:lnTo>
                    <a:pt x="33" y="45"/>
                  </a:lnTo>
                  <a:lnTo>
                    <a:pt x="33" y="38"/>
                  </a:lnTo>
                  <a:close/>
                  <a:moveTo>
                    <a:pt x="39" y="22"/>
                  </a:moveTo>
                  <a:lnTo>
                    <a:pt x="51" y="22"/>
                  </a:lnTo>
                  <a:lnTo>
                    <a:pt x="51" y="33"/>
                  </a:lnTo>
                  <a:lnTo>
                    <a:pt x="39" y="33"/>
                  </a:lnTo>
                  <a:lnTo>
                    <a:pt x="39" y="22"/>
                  </a:lnTo>
                  <a:close/>
                  <a:moveTo>
                    <a:pt x="45" y="7"/>
                  </a:moveTo>
                  <a:lnTo>
                    <a:pt x="31" y="10"/>
                  </a:lnTo>
                  <a:lnTo>
                    <a:pt x="19" y="18"/>
                  </a:lnTo>
                  <a:lnTo>
                    <a:pt x="11" y="30"/>
                  </a:lnTo>
                  <a:lnTo>
                    <a:pt x="8" y="45"/>
                  </a:lnTo>
                  <a:lnTo>
                    <a:pt x="11" y="58"/>
                  </a:lnTo>
                  <a:lnTo>
                    <a:pt x="19" y="70"/>
                  </a:lnTo>
                  <a:lnTo>
                    <a:pt x="31" y="78"/>
                  </a:lnTo>
                  <a:lnTo>
                    <a:pt x="45" y="81"/>
                  </a:lnTo>
                  <a:lnTo>
                    <a:pt x="59" y="78"/>
                  </a:lnTo>
                  <a:lnTo>
                    <a:pt x="71" y="70"/>
                  </a:lnTo>
                  <a:lnTo>
                    <a:pt x="79" y="58"/>
                  </a:lnTo>
                  <a:lnTo>
                    <a:pt x="81" y="45"/>
                  </a:lnTo>
                  <a:lnTo>
                    <a:pt x="79" y="30"/>
                  </a:lnTo>
                  <a:lnTo>
                    <a:pt x="71" y="18"/>
                  </a:lnTo>
                  <a:lnTo>
                    <a:pt x="59" y="10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3" y="3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5" y="89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7" name="Freeform 175">
              <a:extLst>
                <a:ext uri="{FF2B5EF4-FFF2-40B4-BE49-F238E27FC236}">
                  <a16:creationId xmlns:a16="http://schemas.microsoft.com/office/drawing/2014/main" id="{2C838F12-6757-44CB-9450-43BFE2931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628" y="5431981"/>
              <a:ext cx="172851" cy="189242"/>
            </a:xfrm>
            <a:custGeom>
              <a:avLst/>
              <a:gdLst>
                <a:gd name="T0" fmla="*/ 32 w 116"/>
                <a:gd name="T1" fmla="*/ 91 h 127"/>
                <a:gd name="T2" fmla="*/ 29 w 116"/>
                <a:gd name="T3" fmla="*/ 92 h 127"/>
                <a:gd name="T4" fmla="*/ 26 w 116"/>
                <a:gd name="T5" fmla="*/ 93 h 127"/>
                <a:gd name="T6" fmla="*/ 25 w 116"/>
                <a:gd name="T7" fmla="*/ 96 h 127"/>
                <a:gd name="T8" fmla="*/ 25 w 116"/>
                <a:gd name="T9" fmla="*/ 99 h 127"/>
                <a:gd name="T10" fmla="*/ 26 w 116"/>
                <a:gd name="T11" fmla="*/ 101 h 127"/>
                <a:gd name="T12" fmla="*/ 28 w 116"/>
                <a:gd name="T13" fmla="*/ 104 h 127"/>
                <a:gd name="T14" fmla="*/ 30 w 116"/>
                <a:gd name="T15" fmla="*/ 105 h 127"/>
                <a:gd name="T16" fmla="*/ 33 w 116"/>
                <a:gd name="T17" fmla="*/ 105 h 127"/>
                <a:gd name="T18" fmla="*/ 36 w 116"/>
                <a:gd name="T19" fmla="*/ 104 h 127"/>
                <a:gd name="T20" fmla="*/ 38 w 116"/>
                <a:gd name="T21" fmla="*/ 103 h 127"/>
                <a:gd name="T22" fmla="*/ 40 w 116"/>
                <a:gd name="T23" fmla="*/ 100 h 127"/>
                <a:gd name="T24" fmla="*/ 40 w 116"/>
                <a:gd name="T25" fmla="*/ 97 h 127"/>
                <a:gd name="T26" fmla="*/ 38 w 116"/>
                <a:gd name="T27" fmla="*/ 95 h 127"/>
                <a:gd name="T28" fmla="*/ 37 w 116"/>
                <a:gd name="T29" fmla="*/ 92 h 127"/>
                <a:gd name="T30" fmla="*/ 34 w 116"/>
                <a:gd name="T31" fmla="*/ 91 h 127"/>
                <a:gd name="T32" fmla="*/ 32 w 116"/>
                <a:gd name="T33" fmla="*/ 91 h 127"/>
                <a:gd name="T34" fmla="*/ 77 w 116"/>
                <a:gd name="T35" fmla="*/ 13 h 127"/>
                <a:gd name="T36" fmla="*/ 74 w 116"/>
                <a:gd name="T37" fmla="*/ 16 h 127"/>
                <a:gd name="T38" fmla="*/ 97 w 116"/>
                <a:gd name="T39" fmla="*/ 33 h 127"/>
                <a:gd name="T40" fmla="*/ 100 w 116"/>
                <a:gd name="T41" fmla="*/ 29 h 127"/>
                <a:gd name="T42" fmla="*/ 77 w 116"/>
                <a:gd name="T43" fmla="*/ 13 h 127"/>
                <a:gd name="T44" fmla="*/ 60 w 116"/>
                <a:gd name="T45" fmla="*/ 12 h 127"/>
                <a:gd name="T46" fmla="*/ 17 w 116"/>
                <a:gd name="T47" fmla="*/ 69 h 127"/>
                <a:gd name="T48" fmla="*/ 64 w 116"/>
                <a:gd name="T49" fmla="*/ 104 h 127"/>
                <a:gd name="T50" fmla="*/ 106 w 116"/>
                <a:gd name="T51" fmla="*/ 45 h 127"/>
                <a:gd name="T52" fmla="*/ 60 w 116"/>
                <a:gd name="T53" fmla="*/ 12 h 127"/>
                <a:gd name="T54" fmla="*/ 64 w 116"/>
                <a:gd name="T55" fmla="*/ 0 h 127"/>
                <a:gd name="T56" fmla="*/ 68 w 116"/>
                <a:gd name="T57" fmla="*/ 0 h 127"/>
                <a:gd name="T58" fmla="*/ 72 w 116"/>
                <a:gd name="T59" fmla="*/ 3 h 127"/>
                <a:gd name="T60" fmla="*/ 112 w 116"/>
                <a:gd name="T61" fmla="*/ 32 h 127"/>
                <a:gd name="T62" fmla="*/ 114 w 116"/>
                <a:gd name="T63" fmla="*/ 35 h 127"/>
                <a:gd name="T64" fmla="*/ 116 w 116"/>
                <a:gd name="T65" fmla="*/ 39 h 127"/>
                <a:gd name="T66" fmla="*/ 116 w 116"/>
                <a:gd name="T67" fmla="*/ 43 h 127"/>
                <a:gd name="T68" fmla="*/ 114 w 116"/>
                <a:gd name="T69" fmla="*/ 47 h 127"/>
                <a:gd name="T70" fmla="*/ 58 w 116"/>
                <a:gd name="T71" fmla="*/ 123 h 127"/>
                <a:gd name="T72" fmla="*/ 56 w 116"/>
                <a:gd name="T73" fmla="*/ 125 h 127"/>
                <a:gd name="T74" fmla="*/ 52 w 116"/>
                <a:gd name="T75" fmla="*/ 127 h 127"/>
                <a:gd name="T76" fmla="*/ 48 w 116"/>
                <a:gd name="T77" fmla="*/ 127 h 127"/>
                <a:gd name="T78" fmla="*/ 44 w 116"/>
                <a:gd name="T79" fmla="*/ 124 h 127"/>
                <a:gd name="T80" fmla="*/ 4 w 116"/>
                <a:gd name="T81" fmla="*/ 95 h 127"/>
                <a:gd name="T82" fmla="*/ 1 w 116"/>
                <a:gd name="T83" fmla="*/ 92 h 127"/>
                <a:gd name="T84" fmla="*/ 0 w 116"/>
                <a:gd name="T85" fmla="*/ 88 h 127"/>
                <a:gd name="T86" fmla="*/ 0 w 116"/>
                <a:gd name="T87" fmla="*/ 84 h 127"/>
                <a:gd name="T88" fmla="*/ 1 w 116"/>
                <a:gd name="T89" fmla="*/ 80 h 127"/>
                <a:gd name="T90" fmla="*/ 56 w 116"/>
                <a:gd name="T91" fmla="*/ 4 h 127"/>
                <a:gd name="T92" fmla="*/ 60 w 116"/>
                <a:gd name="T93" fmla="*/ 1 h 127"/>
                <a:gd name="T94" fmla="*/ 64 w 116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127">
                  <a:moveTo>
                    <a:pt x="32" y="91"/>
                  </a:moveTo>
                  <a:lnTo>
                    <a:pt x="29" y="92"/>
                  </a:lnTo>
                  <a:lnTo>
                    <a:pt x="26" y="93"/>
                  </a:lnTo>
                  <a:lnTo>
                    <a:pt x="25" y="96"/>
                  </a:lnTo>
                  <a:lnTo>
                    <a:pt x="25" y="99"/>
                  </a:lnTo>
                  <a:lnTo>
                    <a:pt x="26" y="101"/>
                  </a:lnTo>
                  <a:lnTo>
                    <a:pt x="28" y="104"/>
                  </a:lnTo>
                  <a:lnTo>
                    <a:pt x="30" y="105"/>
                  </a:lnTo>
                  <a:lnTo>
                    <a:pt x="33" y="105"/>
                  </a:lnTo>
                  <a:lnTo>
                    <a:pt x="36" y="104"/>
                  </a:lnTo>
                  <a:lnTo>
                    <a:pt x="38" y="103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38" y="95"/>
                  </a:lnTo>
                  <a:lnTo>
                    <a:pt x="37" y="92"/>
                  </a:lnTo>
                  <a:lnTo>
                    <a:pt x="34" y="91"/>
                  </a:lnTo>
                  <a:lnTo>
                    <a:pt x="32" y="91"/>
                  </a:lnTo>
                  <a:close/>
                  <a:moveTo>
                    <a:pt x="77" y="13"/>
                  </a:moveTo>
                  <a:lnTo>
                    <a:pt x="74" y="16"/>
                  </a:lnTo>
                  <a:lnTo>
                    <a:pt x="97" y="33"/>
                  </a:lnTo>
                  <a:lnTo>
                    <a:pt x="100" y="29"/>
                  </a:lnTo>
                  <a:lnTo>
                    <a:pt x="77" y="13"/>
                  </a:lnTo>
                  <a:close/>
                  <a:moveTo>
                    <a:pt x="60" y="12"/>
                  </a:moveTo>
                  <a:lnTo>
                    <a:pt x="17" y="69"/>
                  </a:lnTo>
                  <a:lnTo>
                    <a:pt x="64" y="104"/>
                  </a:lnTo>
                  <a:lnTo>
                    <a:pt x="106" y="45"/>
                  </a:lnTo>
                  <a:lnTo>
                    <a:pt x="60" y="12"/>
                  </a:lnTo>
                  <a:close/>
                  <a:moveTo>
                    <a:pt x="64" y="0"/>
                  </a:moveTo>
                  <a:lnTo>
                    <a:pt x="68" y="0"/>
                  </a:lnTo>
                  <a:lnTo>
                    <a:pt x="72" y="3"/>
                  </a:lnTo>
                  <a:lnTo>
                    <a:pt x="112" y="32"/>
                  </a:lnTo>
                  <a:lnTo>
                    <a:pt x="114" y="35"/>
                  </a:lnTo>
                  <a:lnTo>
                    <a:pt x="116" y="39"/>
                  </a:lnTo>
                  <a:lnTo>
                    <a:pt x="116" y="43"/>
                  </a:lnTo>
                  <a:lnTo>
                    <a:pt x="114" y="47"/>
                  </a:lnTo>
                  <a:lnTo>
                    <a:pt x="58" y="123"/>
                  </a:lnTo>
                  <a:lnTo>
                    <a:pt x="56" y="125"/>
                  </a:lnTo>
                  <a:lnTo>
                    <a:pt x="52" y="127"/>
                  </a:lnTo>
                  <a:lnTo>
                    <a:pt x="48" y="127"/>
                  </a:lnTo>
                  <a:lnTo>
                    <a:pt x="44" y="124"/>
                  </a:lnTo>
                  <a:lnTo>
                    <a:pt x="4" y="95"/>
                  </a:lnTo>
                  <a:lnTo>
                    <a:pt x="1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1" y="80"/>
                  </a:lnTo>
                  <a:lnTo>
                    <a:pt x="56" y="4"/>
                  </a:lnTo>
                  <a:lnTo>
                    <a:pt x="60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7CF04C2D-ECEC-4277-9314-35460428F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3438" y="3308596"/>
              <a:ext cx="143049" cy="126658"/>
            </a:xfrm>
            <a:custGeom>
              <a:avLst/>
              <a:gdLst>
                <a:gd name="T0" fmla="*/ 26 w 96"/>
                <a:gd name="T1" fmla="*/ 12 h 85"/>
                <a:gd name="T2" fmla="*/ 22 w 96"/>
                <a:gd name="T3" fmla="*/ 13 h 85"/>
                <a:gd name="T4" fmla="*/ 18 w 96"/>
                <a:gd name="T5" fmla="*/ 16 h 85"/>
                <a:gd name="T6" fmla="*/ 14 w 96"/>
                <a:gd name="T7" fmla="*/ 18 h 85"/>
                <a:gd name="T8" fmla="*/ 12 w 96"/>
                <a:gd name="T9" fmla="*/ 22 h 85"/>
                <a:gd name="T10" fmla="*/ 12 w 96"/>
                <a:gd name="T11" fmla="*/ 28 h 85"/>
                <a:gd name="T12" fmla="*/ 12 w 96"/>
                <a:gd name="T13" fmla="*/ 32 h 85"/>
                <a:gd name="T14" fmla="*/ 13 w 96"/>
                <a:gd name="T15" fmla="*/ 36 h 85"/>
                <a:gd name="T16" fmla="*/ 17 w 96"/>
                <a:gd name="T17" fmla="*/ 40 h 85"/>
                <a:gd name="T18" fmla="*/ 48 w 96"/>
                <a:gd name="T19" fmla="*/ 70 h 85"/>
                <a:gd name="T20" fmla="*/ 48 w 96"/>
                <a:gd name="T21" fmla="*/ 70 h 85"/>
                <a:gd name="T22" fmla="*/ 48 w 96"/>
                <a:gd name="T23" fmla="*/ 70 h 85"/>
                <a:gd name="T24" fmla="*/ 78 w 96"/>
                <a:gd name="T25" fmla="*/ 40 h 85"/>
                <a:gd name="T26" fmla="*/ 82 w 96"/>
                <a:gd name="T27" fmla="*/ 36 h 85"/>
                <a:gd name="T28" fmla="*/ 84 w 96"/>
                <a:gd name="T29" fmla="*/ 32 h 85"/>
                <a:gd name="T30" fmla="*/ 84 w 96"/>
                <a:gd name="T31" fmla="*/ 28 h 85"/>
                <a:gd name="T32" fmla="*/ 84 w 96"/>
                <a:gd name="T33" fmla="*/ 22 h 85"/>
                <a:gd name="T34" fmla="*/ 81 w 96"/>
                <a:gd name="T35" fmla="*/ 18 h 85"/>
                <a:gd name="T36" fmla="*/ 77 w 96"/>
                <a:gd name="T37" fmla="*/ 16 h 85"/>
                <a:gd name="T38" fmla="*/ 73 w 96"/>
                <a:gd name="T39" fmla="*/ 13 h 85"/>
                <a:gd name="T40" fmla="*/ 68 w 96"/>
                <a:gd name="T41" fmla="*/ 12 h 85"/>
                <a:gd name="T42" fmla="*/ 64 w 96"/>
                <a:gd name="T43" fmla="*/ 13 h 85"/>
                <a:gd name="T44" fmla="*/ 60 w 96"/>
                <a:gd name="T45" fmla="*/ 14 h 85"/>
                <a:gd name="T46" fmla="*/ 57 w 96"/>
                <a:gd name="T47" fmla="*/ 17 h 85"/>
                <a:gd name="T48" fmla="*/ 48 w 96"/>
                <a:gd name="T49" fmla="*/ 28 h 85"/>
                <a:gd name="T50" fmla="*/ 38 w 96"/>
                <a:gd name="T51" fmla="*/ 17 h 85"/>
                <a:gd name="T52" fmla="*/ 36 w 96"/>
                <a:gd name="T53" fmla="*/ 14 h 85"/>
                <a:gd name="T54" fmla="*/ 32 w 96"/>
                <a:gd name="T55" fmla="*/ 13 h 85"/>
                <a:gd name="T56" fmla="*/ 26 w 96"/>
                <a:gd name="T57" fmla="*/ 12 h 85"/>
                <a:gd name="T58" fmla="*/ 26 w 96"/>
                <a:gd name="T59" fmla="*/ 0 h 85"/>
                <a:gd name="T60" fmla="*/ 33 w 96"/>
                <a:gd name="T61" fmla="*/ 1 h 85"/>
                <a:gd name="T62" fmla="*/ 38 w 96"/>
                <a:gd name="T63" fmla="*/ 2 h 85"/>
                <a:gd name="T64" fmla="*/ 44 w 96"/>
                <a:gd name="T65" fmla="*/ 5 h 85"/>
                <a:gd name="T66" fmla="*/ 48 w 96"/>
                <a:gd name="T67" fmla="*/ 9 h 85"/>
                <a:gd name="T68" fmla="*/ 52 w 96"/>
                <a:gd name="T69" fmla="*/ 5 h 85"/>
                <a:gd name="T70" fmla="*/ 57 w 96"/>
                <a:gd name="T71" fmla="*/ 2 h 85"/>
                <a:gd name="T72" fmla="*/ 62 w 96"/>
                <a:gd name="T73" fmla="*/ 1 h 85"/>
                <a:gd name="T74" fmla="*/ 68 w 96"/>
                <a:gd name="T75" fmla="*/ 0 h 85"/>
                <a:gd name="T76" fmla="*/ 82 w 96"/>
                <a:gd name="T77" fmla="*/ 4 h 85"/>
                <a:gd name="T78" fmla="*/ 93 w 96"/>
                <a:gd name="T79" fmla="*/ 14 h 85"/>
                <a:gd name="T80" fmla="*/ 96 w 96"/>
                <a:gd name="T81" fmla="*/ 28 h 85"/>
                <a:gd name="T82" fmla="*/ 96 w 96"/>
                <a:gd name="T83" fmla="*/ 34 h 85"/>
                <a:gd name="T84" fmla="*/ 94 w 96"/>
                <a:gd name="T85" fmla="*/ 40 h 85"/>
                <a:gd name="T86" fmla="*/ 90 w 96"/>
                <a:gd name="T87" fmla="*/ 44 h 85"/>
                <a:gd name="T88" fmla="*/ 88 w 96"/>
                <a:gd name="T89" fmla="*/ 49 h 85"/>
                <a:gd name="T90" fmla="*/ 88 w 96"/>
                <a:gd name="T91" fmla="*/ 49 h 85"/>
                <a:gd name="T92" fmla="*/ 57 w 96"/>
                <a:gd name="T93" fmla="*/ 78 h 85"/>
                <a:gd name="T94" fmla="*/ 54 w 96"/>
                <a:gd name="T95" fmla="*/ 82 h 85"/>
                <a:gd name="T96" fmla="*/ 50 w 96"/>
                <a:gd name="T97" fmla="*/ 84 h 85"/>
                <a:gd name="T98" fmla="*/ 48 w 96"/>
                <a:gd name="T99" fmla="*/ 85 h 85"/>
                <a:gd name="T100" fmla="*/ 45 w 96"/>
                <a:gd name="T101" fmla="*/ 84 h 85"/>
                <a:gd name="T102" fmla="*/ 41 w 96"/>
                <a:gd name="T103" fmla="*/ 82 h 85"/>
                <a:gd name="T104" fmla="*/ 38 w 96"/>
                <a:gd name="T105" fmla="*/ 78 h 85"/>
                <a:gd name="T106" fmla="*/ 8 w 96"/>
                <a:gd name="T107" fmla="*/ 49 h 85"/>
                <a:gd name="T108" fmla="*/ 8 w 96"/>
                <a:gd name="T109" fmla="*/ 49 h 85"/>
                <a:gd name="T110" fmla="*/ 5 w 96"/>
                <a:gd name="T111" fmla="*/ 44 h 85"/>
                <a:gd name="T112" fmla="*/ 1 w 96"/>
                <a:gd name="T113" fmla="*/ 40 h 85"/>
                <a:gd name="T114" fmla="*/ 0 w 96"/>
                <a:gd name="T115" fmla="*/ 34 h 85"/>
                <a:gd name="T116" fmla="*/ 0 w 96"/>
                <a:gd name="T117" fmla="*/ 28 h 85"/>
                <a:gd name="T118" fmla="*/ 2 w 96"/>
                <a:gd name="T119" fmla="*/ 14 h 85"/>
                <a:gd name="T120" fmla="*/ 13 w 96"/>
                <a:gd name="T121" fmla="*/ 4 h 85"/>
                <a:gd name="T122" fmla="*/ 26 w 96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85">
                  <a:moveTo>
                    <a:pt x="26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8"/>
                  </a:lnTo>
                  <a:lnTo>
                    <a:pt x="12" y="22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3" y="36"/>
                  </a:lnTo>
                  <a:lnTo>
                    <a:pt x="17" y="4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78" y="40"/>
                  </a:lnTo>
                  <a:lnTo>
                    <a:pt x="82" y="36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2"/>
                  </a:lnTo>
                  <a:lnTo>
                    <a:pt x="81" y="18"/>
                  </a:lnTo>
                  <a:lnTo>
                    <a:pt x="77" y="16"/>
                  </a:lnTo>
                  <a:lnTo>
                    <a:pt x="73" y="13"/>
                  </a:lnTo>
                  <a:lnTo>
                    <a:pt x="68" y="12"/>
                  </a:lnTo>
                  <a:lnTo>
                    <a:pt x="64" y="13"/>
                  </a:lnTo>
                  <a:lnTo>
                    <a:pt x="60" y="14"/>
                  </a:lnTo>
                  <a:lnTo>
                    <a:pt x="57" y="17"/>
                  </a:lnTo>
                  <a:lnTo>
                    <a:pt x="48" y="28"/>
                  </a:lnTo>
                  <a:lnTo>
                    <a:pt x="38" y="17"/>
                  </a:lnTo>
                  <a:lnTo>
                    <a:pt x="36" y="14"/>
                  </a:lnTo>
                  <a:lnTo>
                    <a:pt x="32" y="13"/>
                  </a:lnTo>
                  <a:lnTo>
                    <a:pt x="26" y="12"/>
                  </a:lnTo>
                  <a:close/>
                  <a:moveTo>
                    <a:pt x="26" y="0"/>
                  </a:moveTo>
                  <a:lnTo>
                    <a:pt x="33" y="1"/>
                  </a:lnTo>
                  <a:lnTo>
                    <a:pt x="38" y="2"/>
                  </a:lnTo>
                  <a:lnTo>
                    <a:pt x="44" y="5"/>
                  </a:lnTo>
                  <a:lnTo>
                    <a:pt x="48" y="9"/>
                  </a:lnTo>
                  <a:lnTo>
                    <a:pt x="52" y="5"/>
                  </a:lnTo>
                  <a:lnTo>
                    <a:pt x="57" y="2"/>
                  </a:lnTo>
                  <a:lnTo>
                    <a:pt x="62" y="1"/>
                  </a:lnTo>
                  <a:lnTo>
                    <a:pt x="68" y="0"/>
                  </a:lnTo>
                  <a:lnTo>
                    <a:pt x="82" y="4"/>
                  </a:lnTo>
                  <a:lnTo>
                    <a:pt x="93" y="14"/>
                  </a:lnTo>
                  <a:lnTo>
                    <a:pt x="96" y="28"/>
                  </a:lnTo>
                  <a:lnTo>
                    <a:pt x="96" y="34"/>
                  </a:lnTo>
                  <a:lnTo>
                    <a:pt x="94" y="40"/>
                  </a:lnTo>
                  <a:lnTo>
                    <a:pt x="90" y="44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0" y="84"/>
                  </a:lnTo>
                  <a:lnTo>
                    <a:pt x="48" y="85"/>
                  </a:lnTo>
                  <a:lnTo>
                    <a:pt x="45" y="84"/>
                  </a:lnTo>
                  <a:lnTo>
                    <a:pt x="41" y="82"/>
                  </a:lnTo>
                  <a:lnTo>
                    <a:pt x="38" y="78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5" y="44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2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7A1CB30A-5E47-42D0-8379-2300BB85C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271" y="3699001"/>
              <a:ext cx="146030" cy="180302"/>
            </a:xfrm>
            <a:custGeom>
              <a:avLst/>
              <a:gdLst>
                <a:gd name="T0" fmla="*/ 64 w 98"/>
                <a:gd name="T1" fmla="*/ 60 h 121"/>
                <a:gd name="T2" fmla="*/ 52 w 98"/>
                <a:gd name="T3" fmla="*/ 84 h 121"/>
                <a:gd name="T4" fmla="*/ 38 w 98"/>
                <a:gd name="T5" fmla="*/ 101 h 121"/>
                <a:gd name="T6" fmla="*/ 26 w 98"/>
                <a:gd name="T7" fmla="*/ 113 h 121"/>
                <a:gd name="T8" fmla="*/ 16 w 98"/>
                <a:gd name="T9" fmla="*/ 120 h 121"/>
                <a:gd name="T10" fmla="*/ 9 w 98"/>
                <a:gd name="T11" fmla="*/ 121 h 121"/>
                <a:gd name="T12" fmla="*/ 5 w 98"/>
                <a:gd name="T13" fmla="*/ 121 h 121"/>
                <a:gd name="T14" fmla="*/ 2 w 98"/>
                <a:gd name="T15" fmla="*/ 120 h 121"/>
                <a:gd name="T16" fmla="*/ 1 w 98"/>
                <a:gd name="T17" fmla="*/ 118 h 121"/>
                <a:gd name="T18" fmla="*/ 1 w 98"/>
                <a:gd name="T19" fmla="*/ 117 h 121"/>
                <a:gd name="T20" fmla="*/ 0 w 98"/>
                <a:gd name="T21" fmla="*/ 116 h 121"/>
                <a:gd name="T22" fmla="*/ 0 w 98"/>
                <a:gd name="T23" fmla="*/ 114 h 121"/>
                <a:gd name="T24" fmla="*/ 5 w 98"/>
                <a:gd name="T25" fmla="*/ 113 h 121"/>
                <a:gd name="T26" fmla="*/ 16 w 98"/>
                <a:gd name="T27" fmla="*/ 108 h 121"/>
                <a:gd name="T28" fmla="*/ 30 w 98"/>
                <a:gd name="T29" fmla="*/ 97 h 121"/>
                <a:gd name="T30" fmla="*/ 48 w 98"/>
                <a:gd name="T31" fmla="*/ 82 h 121"/>
                <a:gd name="T32" fmla="*/ 64 w 98"/>
                <a:gd name="T33" fmla="*/ 60 h 121"/>
                <a:gd name="T34" fmla="*/ 74 w 98"/>
                <a:gd name="T35" fmla="*/ 0 h 121"/>
                <a:gd name="T36" fmla="*/ 81 w 98"/>
                <a:gd name="T37" fmla="*/ 11 h 121"/>
                <a:gd name="T38" fmla="*/ 88 w 98"/>
                <a:gd name="T39" fmla="*/ 25 h 121"/>
                <a:gd name="T40" fmla="*/ 96 w 98"/>
                <a:gd name="T41" fmla="*/ 43 h 121"/>
                <a:gd name="T42" fmla="*/ 98 w 98"/>
                <a:gd name="T43" fmla="*/ 62 h 121"/>
                <a:gd name="T44" fmla="*/ 97 w 98"/>
                <a:gd name="T45" fmla="*/ 84 h 121"/>
                <a:gd name="T46" fmla="*/ 92 w 98"/>
                <a:gd name="T47" fmla="*/ 97 h 121"/>
                <a:gd name="T48" fmla="*/ 82 w 98"/>
                <a:gd name="T49" fmla="*/ 109 h 121"/>
                <a:gd name="T50" fmla="*/ 73 w 98"/>
                <a:gd name="T51" fmla="*/ 116 h 121"/>
                <a:gd name="T52" fmla="*/ 62 w 98"/>
                <a:gd name="T53" fmla="*/ 118 h 121"/>
                <a:gd name="T54" fmla="*/ 52 w 98"/>
                <a:gd name="T55" fmla="*/ 117 h 121"/>
                <a:gd name="T56" fmla="*/ 42 w 98"/>
                <a:gd name="T57" fmla="*/ 109 h 121"/>
                <a:gd name="T58" fmla="*/ 56 w 98"/>
                <a:gd name="T59" fmla="*/ 92 h 121"/>
                <a:gd name="T60" fmla="*/ 64 w 98"/>
                <a:gd name="T61" fmla="*/ 76 h 121"/>
                <a:gd name="T62" fmla="*/ 68 w 98"/>
                <a:gd name="T63" fmla="*/ 61 h 121"/>
                <a:gd name="T64" fmla="*/ 68 w 98"/>
                <a:gd name="T65" fmla="*/ 50 h 121"/>
                <a:gd name="T66" fmla="*/ 66 w 98"/>
                <a:gd name="T67" fmla="*/ 43 h 121"/>
                <a:gd name="T68" fmla="*/ 66 w 98"/>
                <a:gd name="T69" fmla="*/ 40 h 121"/>
                <a:gd name="T70" fmla="*/ 52 w 98"/>
                <a:gd name="T71" fmla="*/ 65 h 121"/>
                <a:gd name="T72" fmla="*/ 36 w 98"/>
                <a:gd name="T73" fmla="*/ 84 h 121"/>
                <a:gd name="T74" fmla="*/ 18 w 98"/>
                <a:gd name="T75" fmla="*/ 96 h 121"/>
                <a:gd name="T76" fmla="*/ 9 w 98"/>
                <a:gd name="T77" fmla="*/ 89 h 121"/>
                <a:gd name="T78" fmla="*/ 4 w 98"/>
                <a:gd name="T79" fmla="*/ 78 h 121"/>
                <a:gd name="T80" fmla="*/ 2 w 98"/>
                <a:gd name="T81" fmla="*/ 66 h 121"/>
                <a:gd name="T82" fmla="*/ 5 w 98"/>
                <a:gd name="T83" fmla="*/ 53 h 121"/>
                <a:gd name="T84" fmla="*/ 14 w 98"/>
                <a:gd name="T85" fmla="*/ 41 h 121"/>
                <a:gd name="T86" fmla="*/ 25 w 98"/>
                <a:gd name="T87" fmla="*/ 32 h 121"/>
                <a:gd name="T88" fmla="*/ 36 w 98"/>
                <a:gd name="T89" fmla="*/ 27 h 121"/>
                <a:gd name="T90" fmla="*/ 45 w 98"/>
                <a:gd name="T91" fmla="*/ 24 h 121"/>
                <a:gd name="T92" fmla="*/ 54 w 98"/>
                <a:gd name="T93" fmla="*/ 20 h 121"/>
                <a:gd name="T94" fmla="*/ 64 w 98"/>
                <a:gd name="T95" fmla="*/ 13 h 121"/>
                <a:gd name="T96" fmla="*/ 74 w 98"/>
                <a:gd name="T9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1">
                  <a:moveTo>
                    <a:pt x="64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6" y="113"/>
                  </a:lnTo>
                  <a:lnTo>
                    <a:pt x="16" y="120"/>
                  </a:lnTo>
                  <a:lnTo>
                    <a:pt x="9" y="121"/>
                  </a:lnTo>
                  <a:lnTo>
                    <a:pt x="5" y="121"/>
                  </a:lnTo>
                  <a:lnTo>
                    <a:pt x="2" y="120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7"/>
                  </a:lnTo>
                  <a:lnTo>
                    <a:pt x="48" y="82"/>
                  </a:lnTo>
                  <a:lnTo>
                    <a:pt x="64" y="60"/>
                  </a:lnTo>
                  <a:close/>
                  <a:moveTo>
                    <a:pt x="74" y="0"/>
                  </a:moveTo>
                  <a:lnTo>
                    <a:pt x="81" y="11"/>
                  </a:lnTo>
                  <a:lnTo>
                    <a:pt x="88" y="25"/>
                  </a:lnTo>
                  <a:lnTo>
                    <a:pt x="96" y="43"/>
                  </a:lnTo>
                  <a:lnTo>
                    <a:pt x="98" y="62"/>
                  </a:lnTo>
                  <a:lnTo>
                    <a:pt x="97" y="84"/>
                  </a:lnTo>
                  <a:lnTo>
                    <a:pt x="92" y="97"/>
                  </a:lnTo>
                  <a:lnTo>
                    <a:pt x="82" y="109"/>
                  </a:lnTo>
                  <a:lnTo>
                    <a:pt x="73" y="116"/>
                  </a:lnTo>
                  <a:lnTo>
                    <a:pt x="62" y="118"/>
                  </a:lnTo>
                  <a:lnTo>
                    <a:pt x="52" y="117"/>
                  </a:lnTo>
                  <a:lnTo>
                    <a:pt x="42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1"/>
                  </a:lnTo>
                  <a:lnTo>
                    <a:pt x="68" y="50"/>
                  </a:lnTo>
                  <a:lnTo>
                    <a:pt x="66" y="43"/>
                  </a:lnTo>
                  <a:lnTo>
                    <a:pt x="66" y="40"/>
                  </a:lnTo>
                  <a:lnTo>
                    <a:pt x="52" y="65"/>
                  </a:lnTo>
                  <a:lnTo>
                    <a:pt x="36" y="84"/>
                  </a:lnTo>
                  <a:lnTo>
                    <a:pt x="18" y="96"/>
                  </a:lnTo>
                  <a:lnTo>
                    <a:pt x="9" y="89"/>
                  </a:lnTo>
                  <a:lnTo>
                    <a:pt x="4" y="78"/>
                  </a:lnTo>
                  <a:lnTo>
                    <a:pt x="2" y="66"/>
                  </a:lnTo>
                  <a:lnTo>
                    <a:pt x="5" y="53"/>
                  </a:lnTo>
                  <a:lnTo>
                    <a:pt x="14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C7C8919C-4F07-417B-9C43-6B84A034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5" y="5575030"/>
              <a:ext cx="111758" cy="110267"/>
            </a:xfrm>
            <a:custGeom>
              <a:avLst/>
              <a:gdLst>
                <a:gd name="T0" fmla="*/ 47 w 75"/>
                <a:gd name="T1" fmla="*/ 62 h 74"/>
                <a:gd name="T2" fmla="*/ 42 w 75"/>
                <a:gd name="T3" fmla="*/ 64 h 74"/>
                <a:gd name="T4" fmla="*/ 34 w 75"/>
                <a:gd name="T5" fmla="*/ 64 h 74"/>
                <a:gd name="T6" fmla="*/ 38 w 75"/>
                <a:gd name="T7" fmla="*/ 40 h 74"/>
                <a:gd name="T8" fmla="*/ 26 w 75"/>
                <a:gd name="T9" fmla="*/ 61 h 74"/>
                <a:gd name="T10" fmla="*/ 11 w 75"/>
                <a:gd name="T11" fmla="*/ 48 h 74"/>
                <a:gd name="T12" fmla="*/ 10 w 75"/>
                <a:gd name="T13" fmla="*/ 32 h 74"/>
                <a:gd name="T14" fmla="*/ 62 w 75"/>
                <a:gd name="T15" fmla="*/ 24 h 74"/>
                <a:gd name="T16" fmla="*/ 66 w 75"/>
                <a:gd name="T17" fmla="*/ 37 h 74"/>
                <a:gd name="T18" fmla="*/ 51 w 75"/>
                <a:gd name="T19" fmla="*/ 61 h 74"/>
                <a:gd name="T20" fmla="*/ 62 w 75"/>
                <a:gd name="T21" fmla="*/ 33 h 74"/>
                <a:gd name="T22" fmla="*/ 62 w 75"/>
                <a:gd name="T23" fmla="*/ 27 h 74"/>
                <a:gd name="T24" fmla="*/ 38 w 75"/>
                <a:gd name="T25" fmla="*/ 11 h 74"/>
                <a:gd name="T26" fmla="*/ 51 w 75"/>
                <a:gd name="T27" fmla="*/ 13 h 74"/>
                <a:gd name="T28" fmla="*/ 56 w 75"/>
                <a:gd name="T29" fmla="*/ 17 h 74"/>
                <a:gd name="T30" fmla="*/ 52 w 75"/>
                <a:gd name="T31" fmla="*/ 20 h 74"/>
                <a:gd name="T32" fmla="*/ 52 w 75"/>
                <a:gd name="T33" fmla="*/ 25 h 74"/>
                <a:gd name="T34" fmla="*/ 55 w 75"/>
                <a:gd name="T35" fmla="*/ 31 h 74"/>
                <a:gd name="T36" fmla="*/ 56 w 75"/>
                <a:gd name="T37" fmla="*/ 36 h 74"/>
                <a:gd name="T38" fmla="*/ 54 w 75"/>
                <a:gd name="T39" fmla="*/ 45 h 74"/>
                <a:gd name="T40" fmla="*/ 42 w 75"/>
                <a:gd name="T41" fmla="*/ 24 h 74"/>
                <a:gd name="T42" fmla="*/ 44 w 75"/>
                <a:gd name="T43" fmla="*/ 24 h 74"/>
                <a:gd name="T44" fmla="*/ 46 w 75"/>
                <a:gd name="T45" fmla="*/ 23 h 74"/>
                <a:gd name="T46" fmla="*/ 43 w 75"/>
                <a:gd name="T47" fmla="*/ 23 h 74"/>
                <a:gd name="T48" fmla="*/ 39 w 75"/>
                <a:gd name="T49" fmla="*/ 23 h 74"/>
                <a:gd name="T50" fmla="*/ 35 w 75"/>
                <a:gd name="T51" fmla="*/ 23 h 74"/>
                <a:gd name="T52" fmla="*/ 30 w 75"/>
                <a:gd name="T53" fmla="*/ 23 h 74"/>
                <a:gd name="T54" fmla="*/ 28 w 75"/>
                <a:gd name="T55" fmla="*/ 23 h 74"/>
                <a:gd name="T56" fmla="*/ 30 w 75"/>
                <a:gd name="T57" fmla="*/ 24 h 74"/>
                <a:gd name="T58" fmla="*/ 32 w 75"/>
                <a:gd name="T59" fmla="*/ 24 h 74"/>
                <a:gd name="T60" fmla="*/ 31 w 75"/>
                <a:gd name="T61" fmla="*/ 54 h 74"/>
                <a:gd name="T62" fmla="*/ 23 w 75"/>
                <a:gd name="T63" fmla="*/ 24 h 74"/>
                <a:gd name="T64" fmla="*/ 24 w 75"/>
                <a:gd name="T65" fmla="*/ 24 h 74"/>
                <a:gd name="T66" fmla="*/ 23 w 75"/>
                <a:gd name="T67" fmla="*/ 23 h 74"/>
                <a:gd name="T68" fmla="*/ 20 w 75"/>
                <a:gd name="T69" fmla="*/ 23 h 74"/>
                <a:gd name="T70" fmla="*/ 16 w 75"/>
                <a:gd name="T71" fmla="*/ 23 h 74"/>
                <a:gd name="T72" fmla="*/ 24 w 75"/>
                <a:gd name="T73" fmla="*/ 13 h 74"/>
                <a:gd name="T74" fmla="*/ 38 w 75"/>
                <a:gd name="T75" fmla="*/ 5 h 74"/>
                <a:gd name="T76" fmla="*/ 15 w 75"/>
                <a:gd name="T77" fmla="*/ 15 h 74"/>
                <a:gd name="T78" fmla="*/ 4 w 75"/>
                <a:gd name="T79" fmla="*/ 37 h 74"/>
                <a:gd name="T80" fmla="*/ 15 w 75"/>
                <a:gd name="T81" fmla="*/ 60 h 74"/>
                <a:gd name="T82" fmla="*/ 38 w 75"/>
                <a:gd name="T83" fmla="*/ 70 h 74"/>
                <a:gd name="T84" fmla="*/ 60 w 75"/>
                <a:gd name="T85" fmla="*/ 60 h 74"/>
                <a:gd name="T86" fmla="*/ 70 w 75"/>
                <a:gd name="T87" fmla="*/ 37 h 74"/>
                <a:gd name="T88" fmla="*/ 60 w 75"/>
                <a:gd name="T89" fmla="*/ 15 h 74"/>
                <a:gd name="T90" fmla="*/ 38 w 75"/>
                <a:gd name="T91" fmla="*/ 5 h 74"/>
                <a:gd name="T92" fmla="*/ 52 w 75"/>
                <a:gd name="T93" fmla="*/ 3 h 74"/>
                <a:gd name="T94" fmla="*/ 72 w 75"/>
                <a:gd name="T95" fmla="*/ 23 h 74"/>
                <a:gd name="T96" fmla="*/ 72 w 75"/>
                <a:gd name="T97" fmla="*/ 52 h 74"/>
                <a:gd name="T98" fmla="*/ 52 w 75"/>
                <a:gd name="T99" fmla="*/ 72 h 74"/>
                <a:gd name="T100" fmla="*/ 23 w 75"/>
                <a:gd name="T101" fmla="*/ 72 h 74"/>
                <a:gd name="T102" fmla="*/ 3 w 75"/>
                <a:gd name="T103" fmla="*/ 52 h 74"/>
                <a:gd name="T104" fmla="*/ 3 w 75"/>
                <a:gd name="T105" fmla="*/ 23 h 74"/>
                <a:gd name="T106" fmla="*/ 23 w 75"/>
                <a:gd name="T10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" h="74">
                  <a:moveTo>
                    <a:pt x="38" y="40"/>
                  </a:moveTo>
                  <a:lnTo>
                    <a:pt x="47" y="62"/>
                  </a:lnTo>
                  <a:lnTo>
                    <a:pt x="47" y="62"/>
                  </a:lnTo>
                  <a:lnTo>
                    <a:pt x="42" y="64"/>
                  </a:lnTo>
                  <a:lnTo>
                    <a:pt x="38" y="65"/>
                  </a:lnTo>
                  <a:lnTo>
                    <a:pt x="34" y="64"/>
                  </a:lnTo>
                  <a:lnTo>
                    <a:pt x="30" y="64"/>
                  </a:lnTo>
                  <a:lnTo>
                    <a:pt x="38" y="40"/>
                  </a:lnTo>
                  <a:close/>
                  <a:moveTo>
                    <a:pt x="12" y="27"/>
                  </a:moveTo>
                  <a:lnTo>
                    <a:pt x="26" y="61"/>
                  </a:lnTo>
                  <a:lnTo>
                    <a:pt x="16" y="56"/>
                  </a:lnTo>
                  <a:lnTo>
                    <a:pt x="11" y="48"/>
                  </a:lnTo>
                  <a:lnTo>
                    <a:pt x="10" y="37"/>
                  </a:lnTo>
                  <a:lnTo>
                    <a:pt x="10" y="32"/>
                  </a:lnTo>
                  <a:lnTo>
                    <a:pt x="12" y="27"/>
                  </a:lnTo>
                  <a:close/>
                  <a:moveTo>
                    <a:pt x="62" y="24"/>
                  </a:moveTo>
                  <a:lnTo>
                    <a:pt x="64" y="31"/>
                  </a:lnTo>
                  <a:lnTo>
                    <a:pt x="66" y="37"/>
                  </a:lnTo>
                  <a:lnTo>
                    <a:pt x="62" y="51"/>
                  </a:lnTo>
                  <a:lnTo>
                    <a:pt x="51" y="61"/>
                  </a:lnTo>
                  <a:lnTo>
                    <a:pt x="60" y="37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2" y="27"/>
                  </a:lnTo>
                  <a:lnTo>
                    <a:pt x="62" y="24"/>
                  </a:lnTo>
                  <a:close/>
                  <a:moveTo>
                    <a:pt x="38" y="11"/>
                  </a:moveTo>
                  <a:lnTo>
                    <a:pt x="44" y="11"/>
                  </a:lnTo>
                  <a:lnTo>
                    <a:pt x="51" y="13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4" y="17"/>
                  </a:lnTo>
                  <a:lnTo>
                    <a:pt x="52" y="20"/>
                  </a:lnTo>
                  <a:lnTo>
                    <a:pt x="51" y="23"/>
                  </a:lnTo>
                  <a:lnTo>
                    <a:pt x="52" y="25"/>
                  </a:lnTo>
                  <a:lnTo>
                    <a:pt x="54" y="28"/>
                  </a:lnTo>
                  <a:lnTo>
                    <a:pt x="55" y="31"/>
                  </a:lnTo>
                  <a:lnTo>
                    <a:pt x="56" y="33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4" y="45"/>
                  </a:lnTo>
                  <a:lnTo>
                    <a:pt x="51" y="53"/>
                  </a:lnTo>
                  <a:lnTo>
                    <a:pt x="42" y="24"/>
                  </a:lnTo>
                  <a:lnTo>
                    <a:pt x="43" y="24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6" y="23"/>
                  </a:lnTo>
                  <a:lnTo>
                    <a:pt x="35" y="23"/>
                  </a:lnTo>
                  <a:lnTo>
                    <a:pt x="32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6" y="36"/>
                  </a:lnTo>
                  <a:lnTo>
                    <a:pt x="31" y="54"/>
                  </a:lnTo>
                  <a:lnTo>
                    <a:pt x="20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0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24" y="13"/>
                  </a:lnTo>
                  <a:lnTo>
                    <a:pt x="38" y="11"/>
                  </a:lnTo>
                  <a:close/>
                  <a:moveTo>
                    <a:pt x="38" y="5"/>
                  </a:moveTo>
                  <a:lnTo>
                    <a:pt x="24" y="7"/>
                  </a:lnTo>
                  <a:lnTo>
                    <a:pt x="15" y="15"/>
                  </a:lnTo>
                  <a:lnTo>
                    <a:pt x="7" y="25"/>
                  </a:lnTo>
                  <a:lnTo>
                    <a:pt x="4" y="37"/>
                  </a:lnTo>
                  <a:lnTo>
                    <a:pt x="7" y="51"/>
                  </a:lnTo>
                  <a:lnTo>
                    <a:pt x="15" y="60"/>
                  </a:lnTo>
                  <a:lnTo>
                    <a:pt x="24" y="68"/>
                  </a:lnTo>
                  <a:lnTo>
                    <a:pt x="38" y="70"/>
                  </a:lnTo>
                  <a:lnTo>
                    <a:pt x="50" y="68"/>
                  </a:lnTo>
                  <a:lnTo>
                    <a:pt x="60" y="60"/>
                  </a:lnTo>
                  <a:lnTo>
                    <a:pt x="67" y="51"/>
                  </a:lnTo>
                  <a:lnTo>
                    <a:pt x="70" y="37"/>
                  </a:lnTo>
                  <a:lnTo>
                    <a:pt x="67" y="25"/>
                  </a:lnTo>
                  <a:lnTo>
                    <a:pt x="60" y="15"/>
                  </a:lnTo>
                  <a:lnTo>
                    <a:pt x="50" y="7"/>
                  </a:lnTo>
                  <a:lnTo>
                    <a:pt x="38" y="5"/>
                  </a:lnTo>
                  <a:close/>
                  <a:moveTo>
                    <a:pt x="38" y="0"/>
                  </a:moveTo>
                  <a:lnTo>
                    <a:pt x="52" y="3"/>
                  </a:lnTo>
                  <a:lnTo>
                    <a:pt x="64" y="11"/>
                  </a:lnTo>
                  <a:lnTo>
                    <a:pt x="72" y="23"/>
                  </a:lnTo>
                  <a:lnTo>
                    <a:pt x="75" y="37"/>
                  </a:lnTo>
                  <a:lnTo>
                    <a:pt x="72" y="52"/>
                  </a:lnTo>
                  <a:lnTo>
                    <a:pt x="64" y="64"/>
                  </a:lnTo>
                  <a:lnTo>
                    <a:pt x="52" y="72"/>
                  </a:lnTo>
                  <a:lnTo>
                    <a:pt x="38" y="74"/>
                  </a:lnTo>
                  <a:lnTo>
                    <a:pt x="23" y="72"/>
                  </a:lnTo>
                  <a:lnTo>
                    <a:pt x="11" y="64"/>
                  </a:lnTo>
                  <a:lnTo>
                    <a:pt x="3" y="52"/>
                  </a:lnTo>
                  <a:lnTo>
                    <a:pt x="0" y="37"/>
                  </a:lnTo>
                  <a:lnTo>
                    <a:pt x="3" y="23"/>
                  </a:lnTo>
                  <a:lnTo>
                    <a:pt x="11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A881AF48-F1A2-4AFF-AB65-2A67D5BB4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9" y="4250336"/>
              <a:ext cx="178812" cy="178812"/>
            </a:xfrm>
            <a:custGeom>
              <a:avLst/>
              <a:gdLst>
                <a:gd name="T0" fmla="*/ 46 w 120"/>
                <a:gd name="T1" fmla="*/ 15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6 h 120"/>
                <a:gd name="T12" fmla="*/ 24 w 120"/>
                <a:gd name="T13" fmla="*/ 66 h 120"/>
                <a:gd name="T14" fmla="*/ 34 w 120"/>
                <a:gd name="T15" fmla="*/ 72 h 120"/>
                <a:gd name="T16" fmla="*/ 46 w 120"/>
                <a:gd name="T17" fmla="*/ 74 h 120"/>
                <a:gd name="T18" fmla="*/ 56 w 120"/>
                <a:gd name="T19" fmla="*/ 72 h 120"/>
                <a:gd name="T20" fmla="*/ 67 w 120"/>
                <a:gd name="T21" fmla="*/ 66 h 120"/>
                <a:gd name="T22" fmla="*/ 72 w 120"/>
                <a:gd name="T23" fmla="*/ 56 h 120"/>
                <a:gd name="T24" fmla="*/ 75 w 120"/>
                <a:gd name="T25" fmla="*/ 45 h 120"/>
                <a:gd name="T26" fmla="*/ 72 w 120"/>
                <a:gd name="T27" fmla="*/ 33 h 120"/>
                <a:gd name="T28" fmla="*/ 67 w 120"/>
                <a:gd name="T29" fmla="*/ 24 h 120"/>
                <a:gd name="T30" fmla="*/ 56 w 120"/>
                <a:gd name="T31" fmla="*/ 17 h 120"/>
                <a:gd name="T32" fmla="*/ 46 w 120"/>
                <a:gd name="T33" fmla="*/ 15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7 w 120"/>
                <a:gd name="T45" fmla="*/ 61 h 120"/>
                <a:gd name="T46" fmla="*/ 79 w 120"/>
                <a:gd name="T47" fmla="*/ 74 h 120"/>
                <a:gd name="T48" fmla="*/ 82 w 120"/>
                <a:gd name="T49" fmla="*/ 74 h 120"/>
                <a:gd name="T50" fmla="*/ 86 w 120"/>
                <a:gd name="T51" fmla="*/ 76 h 120"/>
                <a:gd name="T52" fmla="*/ 88 w 120"/>
                <a:gd name="T53" fmla="*/ 77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0 h 120"/>
                <a:gd name="T62" fmla="*/ 119 w 120"/>
                <a:gd name="T63" fmla="*/ 114 h 120"/>
                <a:gd name="T64" fmla="*/ 118 w 120"/>
                <a:gd name="T65" fmla="*/ 117 h 120"/>
                <a:gd name="T66" fmla="*/ 115 w 120"/>
                <a:gd name="T67" fmla="*/ 118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6 h 120"/>
                <a:gd name="T76" fmla="*/ 78 w 120"/>
                <a:gd name="T77" fmla="*/ 88 h 120"/>
                <a:gd name="T78" fmla="*/ 76 w 120"/>
                <a:gd name="T79" fmla="*/ 85 h 120"/>
                <a:gd name="T80" fmla="*/ 75 w 120"/>
                <a:gd name="T81" fmla="*/ 81 h 120"/>
                <a:gd name="T82" fmla="*/ 75 w 120"/>
                <a:gd name="T83" fmla="*/ 78 h 120"/>
                <a:gd name="T84" fmla="*/ 62 w 120"/>
                <a:gd name="T85" fmla="*/ 86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2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5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6"/>
                  </a:lnTo>
                  <a:lnTo>
                    <a:pt x="24" y="66"/>
                  </a:lnTo>
                  <a:lnTo>
                    <a:pt x="34" y="72"/>
                  </a:lnTo>
                  <a:lnTo>
                    <a:pt x="46" y="74"/>
                  </a:lnTo>
                  <a:lnTo>
                    <a:pt x="56" y="72"/>
                  </a:lnTo>
                  <a:lnTo>
                    <a:pt x="67" y="66"/>
                  </a:lnTo>
                  <a:lnTo>
                    <a:pt x="72" y="56"/>
                  </a:lnTo>
                  <a:lnTo>
                    <a:pt x="75" y="45"/>
                  </a:lnTo>
                  <a:lnTo>
                    <a:pt x="72" y="33"/>
                  </a:lnTo>
                  <a:lnTo>
                    <a:pt x="67" y="24"/>
                  </a:lnTo>
                  <a:lnTo>
                    <a:pt x="56" y="17"/>
                  </a:lnTo>
                  <a:lnTo>
                    <a:pt x="46" y="15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7" y="61"/>
                  </a:lnTo>
                  <a:lnTo>
                    <a:pt x="79" y="74"/>
                  </a:lnTo>
                  <a:lnTo>
                    <a:pt x="82" y="74"/>
                  </a:lnTo>
                  <a:lnTo>
                    <a:pt x="86" y="76"/>
                  </a:lnTo>
                  <a:lnTo>
                    <a:pt x="88" y="77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9" y="114"/>
                  </a:lnTo>
                  <a:lnTo>
                    <a:pt x="118" y="117"/>
                  </a:lnTo>
                  <a:lnTo>
                    <a:pt x="115" y="118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6"/>
                  </a:lnTo>
                  <a:lnTo>
                    <a:pt x="78" y="88"/>
                  </a:lnTo>
                  <a:lnTo>
                    <a:pt x="76" y="85"/>
                  </a:lnTo>
                  <a:lnTo>
                    <a:pt x="75" y="81"/>
                  </a:lnTo>
                  <a:lnTo>
                    <a:pt x="75" y="78"/>
                  </a:lnTo>
                  <a:lnTo>
                    <a:pt x="62" y="86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2" name="Freeform 181">
              <a:extLst>
                <a:ext uri="{FF2B5EF4-FFF2-40B4-BE49-F238E27FC236}">
                  <a16:creationId xmlns:a16="http://schemas.microsoft.com/office/drawing/2014/main" id="{2169BFE7-EBE8-4B68-8F98-7C7238B7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41" y="2953953"/>
              <a:ext cx="137088" cy="129638"/>
            </a:xfrm>
            <a:custGeom>
              <a:avLst/>
              <a:gdLst>
                <a:gd name="T0" fmla="*/ 47 w 92"/>
                <a:gd name="T1" fmla="*/ 0 h 87"/>
                <a:gd name="T2" fmla="*/ 56 w 92"/>
                <a:gd name="T3" fmla="*/ 2 h 87"/>
                <a:gd name="T4" fmla="*/ 61 w 92"/>
                <a:gd name="T5" fmla="*/ 6 h 87"/>
                <a:gd name="T6" fmla="*/ 65 w 92"/>
                <a:gd name="T7" fmla="*/ 13 h 87"/>
                <a:gd name="T8" fmla="*/ 65 w 92"/>
                <a:gd name="T9" fmla="*/ 18 h 87"/>
                <a:gd name="T10" fmla="*/ 65 w 92"/>
                <a:gd name="T11" fmla="*/ 23 h 87"/>
                <a:gd name="T12" fmla="*/ 65 w 92"/>
                <a:gd name="T13" fmla="*/ 27 h 87"/>
                <a:gd name="T14" fmla="*/ 67 w 92"/>
                <a:gd name="T15" fmla="*/ 29 h 87"/>
                <a:gd name="T16" fmla="*/ 68 w 92"/>
                <a:gd name="T17" fmla="*/ 31 h 87"/>
                <a:gd name="T18" fmla="*/ 67 w 92"/>
                <a:gd name="T19" fmla="*/ 34 h 87"/>
                <a:gd name="T20" fmla="*/ 67 w 92"/>
                <a:gd name="T21" fmla="*/ 37 h 87"/>
                <a:gd name="T22" fmla="*/ 65 w 92"/>
                <a:gd name="T23" fmla="*/ 39 h 87"/>
                <a:gd name="T24" fmla="*/ 63 w 92"/>
                <a:gd name="T25" fmla="*/ 39 h 87"/>
                <a:gd name="T26" fmla="*/ 61 w 92"/>
                <a:gd name="T27" fmla="*/ 43 h 87"/>
                <a:gd name="T28" fmla="*/ 60 w 92"/>
                <a:gd name="T29" fmla="*/ 47 h 87"/>
                <a:gd name="T30" fmla="*/ 59 w 92"/>
                <a:gd name="T31" fmla="*/ 50 h 87"/>
                <a:gd name="T32" fmla="*/ 57 w 92"/>
                <a:gd name="T33" fmla="*/ 53 h 87"/>
                <a:gd name="T34" fmla="*/ 56 w 92"/>
                <a:gd name="T35" fmla="*/ 54 h 87"/>
                <a:gd name="T36" fmla="*/ 55 w 92"/>
                <a:gd name="T37" fmla="*/ 55 h 87"/>
                <a:gd name="T38" fmla="*/ 55 w 92"/>
                <a:gd name="T39" fmla="*/ 55 h 87"/>
                <a:gd name="T40" fmla="*/ 55 w 92"/>
                <a:gd name="T41" fmla="*/ 57 h 87"/>
                <a:gd name="T42" fmla="*/ 56 w 92"/>
                <a:gd name="T43" fmla="*/ 59 h 87"/>
                <a:gd name="T44" fmla="*/ 56 w 92"/>
                <a:gd name="T45" fmla="*/ 61 h 87"/>
                <a:gd name="T46" fmla="*/ 57 w 92"/>
                <a:gd name="T47" fmla="*/ 62 h 87"/>
                <a:gd name="T48" fmla="*/ 64 w 92"/>
                <a:gd name="T49" fmla="*/ 63 h 87"/>
                <a:gd name="T50" fmla="*/ 72 w 92"/>
                <a:gd name="T51" fmla="*/ 67 h 87"/>
                <a:gd name="T52" fmla="*/ 81 w 92"/>
                <a:gd name="T53" fmla="*/ 73 h 87"/>
                <a:gd name="T54" fmla="*/ 89 w 92"/>
                <a:gd name="T55" fmla="*/ 79 h 87"/>
                <a:gd name="T56" fmla="*/ 92 w 92"/>
                <a:gd name="T57" fmla="*/ 87 h 87"/>
                <a:gd name="T58" fmla="*/ 0 w 92"/>
                <a:gd name="T59" fmla="*/ 87 h 87"/>
                <a:gd name="T60" fmla="*/ 4 w 92"/>
                <a:gd name="T61" fmla="*/ 79 h 87"/>
                <a:gd name="T62" fmla="*/ 11 w 92"/>
                <a:gd name="T63" fmla="*/ 73 h 87"/>
                <a:gd name="T64" fmla="*/ 20 w 92"/>
                <a:gd name="T65" fmla="*/ 67 h 87"/>
                <a:gd name="T66" fmla="*/ 28 w 92"/>
                <a:gd name="T67" fmla="*/ 63 h 87"/>
                <a:gd name="T68" fmla="*/ 35 w 92"/>
                <a:gd name="T69" fmla="*/ 62 h 87"/>
                <a:gd name="T70" fmla="*/ 36 w 92"/>
                <a:gd name="T71" fmla="*/ 61 h 87"/>
                <a:gd name="T72" fmla="*/ 36 w 92"/>
                <a:gd name="T73" fmla="*/ 59 h 87"/>
                <a:gd name="T74" fmla="*/ 37 w 92"/>
                <a:gd name="T75" fmla="*/ 57 h 87"/>
                <a:gd name="T76" fmla="*/ 37 w 92"/>
                <a:gd name="T77" fmla="*/ 55 h 87"/>
                <a:gd name="T78" fmla="*/ 37 w 92"/>
                <a:gd name="T79" fmla="*/ 55 h 87"/>
                <a:gd name="T80" fmla="*/ 36 w 92"/>
                <a:gd name="T81" fmla="*/ 54 h 87"/>
                <a:gd name="T82" fmla="*/ 36 w 92"/>
                <a:gd name="T83" fmla="*/ 53 h 87"/>
                <a:gd name="T84" fmla="*/ 33 w 92"/>
                <a:gd name="T85" fmla="*/ 50 h 87"/>
                <a:gd name="T86" fmla="*/ 32 w 92"/>
                <a:gd name="T87" fmla="*/ 47 h 87"/>
                <a:gd name="T88" fmla="*/ 31 w 92"/>
                <a:gd name="T89" fmla="*/ 43 h 87"/>
                <a:gd name="T90" fmla="*/ 29 w 92"/>
                <a:gd name="T91" fmla="*/ 39 h 87"/>
                <a:gd name="T92" fmla="*/ 27 w 92"/>
                <a:gd name="T93" fmla="*/ 39 h 87"/>
                <a:gd name="T94" fmla="*/ 25 w 92"/>
                <a:gd name="T95" fmla="*/ 37 h 87"/>
                <a:gd name="T96" fmla="*/ 25 w 92"/>
                <a:gd name="T97" fmla="*/ 34 h 87"/>
                <a:gd name="T98" fmla="*/ 25 w 92"/>
                <a:gd name="T99" fmla="*/ 31 h 87"/>
                <a:gd name="T100" fmla="*/ 25 w 92"/>
                <a:gd name="T101" fmla="*/ 29 h 87"/>
                <a:gd name="T102" fmla="*/ 27 w 92"/>
                <a:gd name="T103" fmla="*/ 27 h 87"/>
                <a:gd name="T104" fmla="*/ 27 w 92"/>
                <a:gd name="T105" fmla="*/ 23 h 87"/>
                <a:gd name="T106" fmla="*/ 27 w 92"/>
                <a:gd name="T107" fmla="*/ 18 h 87"/>
                <a:gd name="T108" fmla="*/ 27 w 92"/>
                <a:gd name="T109" fmla="*/ 13 h 87"/>
                <a:gd name="T110" fmla="*/ 31 w 92"/>
                <a:gd name="T111" fmla="*/ 6 h 87"/>
                <a:gd name="T112" fmla="*/ 36 w 92"/>
                <a:gd name="T113" fmla="*/ 2 h 87"/>
                <a:gd name="T114" fmla="*/ 47 w 92"/>
                <a:gd name="T1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87">
                  <a:moveTo>
                    <a:pt x="47" y="0"/>
                  </a:moveTo>
                  <a:lnTo>
                    <a:pt x="56" y="2"/>
                  </a:lnTo>
                  <a:lnTo>
                    <a:pt x="61" y="6"/>
                  </a:lnTo>
                  <a:lnTo>
                    <a:pt x="65" y="13"/>
                  </a:lnTo>
                  <a:lnTo>
                    <a:pt x="65" y="18"/>
                  </a:lnTo>
                  <a:lnTo>
                    <a:pt x="65" y="23"/>
                  </a:lnTo>
                  <a:lnTo>
                    <a:pt x="65" y="27"/>
                  </a:lnTo>
                  <a:lnTo>
                    <a:pt x="67" y="29"/>
                  </a:lnTo>
                  <a:lnTo>
                    <a:pt x="68" y="31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61" y="43"/>
                  </a:lnTo>
                  <a:lnTo>
                    <a:pt x="60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6" y="54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7"/>
                  </a:lnTo>
                  <a:lnTo>
                    <a:pt x="56" y="59"/>
                  </a:lnTo>
                  <a:lnTo>
                    <a:pt x="56" y="61"/>
                  </a:lnTo>
                  <a:lnTo>
                    <a:pt x="57" y="62"/>
                  </a:lnTo>
                  <a:lnTo>
                    <a:pt x="64" y="63"/>
                  </a:lnTo>
                  <a:lnTo>
                    <a:pt x="72" y="67"/>
                  </a:lnTo>
                  <a:lnTo>
                    <a:pt x="81" y="73"/>
                  </a:lnTo>
                  <a:lnTo>
                    <a:pt x="89" y="79"/>
                  </a:lnTo>
                  <a:lnTo>
                    <a:pt x="92" y="87"/>
                  </a:lnTo>
                  <a:lnTo>
                    <a:pt x="0" y="87"/>
                  </a:lnTo>
                  <a:lnTo>
                    <a:pt x="4" y="79"/>
                  </a:lnTo>
                  <a:lnTo>
                    <a:pt x="11" y="73"/>
                  </a:lnTo>
                  <a:lnTo>
                    <a:pt x="20" y="67"/>
                  </a:lnTo>
                  <a:lnTo>
                    <a:pt x="28" y="63"/>
                  </a:lnTo>
                  <a:lnTo>
                    <a:pt x="35" y="62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7" y="57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6" y="54"/>
                  </a:lnTo>
                  <a:lnTo>
                    <a:pt x="36" y="53"/>
                  </a:lnTo>
                  <a:lnTo>
                    <a:pt x="33" y="50"/>
                  </a:lnTo>
                  <a:lnTo>
                    <a:pt x="32" y="47"/>
                  </a:lnTo>
                  <a:lnTo>
                    <a:pt x="31" y="43"/>
                  </a:lnTo>
                  <a:lnTo>
                    <a:pt x="29" y="39"/>
                  </a:lnTo>
                  <a:lnTo>
                    <a:pt x="27" y="39"/>
                  </a:lnTo>
                  <a:lnTo>
                    <a:pt x="25" y="37"/>
                  </a:lnTo>
                  <a:lnTo>
                    <a:pt x="25" y="34"/>
                  </a:lnTo>
                  <a:lnTo>
                    <a:pt x="25" y="31"/>
                  </a:lnTo>
                  <a:lnTo>
                    <a:pt x="25" y="29"/>
                  </a:lnTo>
                  <a:lnTo>
                    <a:pt x="27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7" y="13"/>
                  </a:lnTo>
                  <a:lnTo>
                    <a:pt x="31" y="6"/>
                  </a:lnTo>
                  <a:lnTo>
                    <a:pt x="36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3" name="Freeform 182">
              <a:extLst>
                <a:ext uri="{FF2B5EF4-FFF2-40B4-BE49-F238E27FC236}">
                  <a16:creationId xmlns:a16="http://schemas.microsoft.com/office/drawing/2014/main" id="{DC1FED20-9E61-43DD-AE64-2219A67B8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1" y="3263892"/>
              <a:ext cx="163910" cy="165401"/>
            </a:xfrm>
            <a:custGeom>
              <a:avLst/>
              <a:gdLst>
                <a:gd name="T0" fmla="*/ 110 w 110"/>
                <a:gd name="T1" fmla="*/ 0 h 111"/>
                <a:gd name="T2" fmla="*/ 110 w 110"/>
                <a:gd name="T3" fmla="*/ 79 h 111"/>
                <a:gd name="T4" fmla="*/ 106 w 110"/>
                <a:gd name="T5" fmla="*/ 88 h 111"/>
                <a:gd name="T6" fmla="*/ 98 w 110"/>
                <a:gd name="T7" fmla="*/ 95 h 111"/>
                <a:gd name="T8" fmla="*/ 85 w 110"/>
                <a:gd name="T9" fmla="*/ 96 h 111"/>
                <a:gd name="T10" fmla="*/ 73 w 110"/>
                <a:gd name="T11" fmla="*/ 95 h 111"/>
                <a:gd name="T12" fmla="*/ 65 w 110"/>
                <a:gd name="T13" fmla="*/ 88 h 111"/>
                <a:gd name="T14" fmla="*/ 61 w 110"/>
                <a:gd name="T15" fmla="*/ 79 h 111"/>
                <a:gd name="T16" fmla="*/ 65 w 110"/>
                <a:gd name="T17" fmla="*/ 71 h 111"/>
                <a:gd name="T18" fmla="*/ 73 w 110"/>
                <a:gd name="T19" fmla="*/ 64 h 111"/>
                <a:gd name="T20" fmla="*/ 85 w 110"/>
                <a:gd name="T21" fmla="*/ 62 h 111"/>
                <a:gd name="T22" fmla="*/ 91 w 110"/>
                <a:gd name="T23" fmla="*/ 63 h 111"/>
                <a:gd name="T24" fmla="*/ 95 w 110"/>
                <a:gd name="T25" fmla="*/ 64 h 111"/>
                <a:gd name="T26" fmla="*/ 95 w 110"/>
                <a:gd name="T27" fmla="*/ 28 h 111"/>
                <a:gd name="T28" fmla="*/ 47 w 110"/>
                <a:gd name="T29" fmla="*/ 42 h 111"/>
                <a:gd name="T30" fmla="*/ 47 w 110"/>
                <a:gd name="T31" fmla="*/ 94 h 111"/>
                <a:gd name="T32" fmla="*/ 43 w 110"/>
                <a:gd name="T33" fmla="*/ 102 h 111"/>
                <a:gd name="T34" fmla="*/ 35 w 110"/>
                <a:gd name="T35" fmla="*/ 108 h 111"/>
                <a:gd name="T36" fmla="*/ 23 w 110"/>
                <a:gd name="T37" fmla="*/ 111 h 111"/>
                <a:gd name="T38" fmla="*/ 12 w 110"/>
                <a:gd name="T39" fmla="*/ 108 h 111"/>
                <a:gd name="T40" fmla="*/ 2 w 110"/>
                <a:gd name="T41" fmla="*/ 102 h 111"/>
                <a:gd name="T42" fmla="*/ 0 w 110"/>
                <a:gd name="T43" fmla="*/ 94 h 111"/>
                <a:gd name="T44" fmla="*/ 2 w 110"/>
                <a:gd name="T45" fmla="*/ 84 h 111"/>
                <a:gd name="T46" fmla="*/ 12 w 110"/>
                <a:gd name="T47" fmla="*/ 79 h 111"/>
                <a:gd name="T48" fmla="*/ 23 w 110"/>
                <a:gd name="T49" fmla="*/ 76 h 111"/>
                <a:gd name="T50" fmla="*/ 29 w 110"/>
                <a:gd name="T51" fmla="*/ 76 h 111"/>
                <a:gd name="T52" fmla="*/ 34 w 110"/>
                <a:gd name="T53" fmla="*/ 78 h 111"/>
                <a:gd name="T54" fmla="*/ 34 w 110"/>
                <a:gd name="T55" fmla="*/ 20 h 111"/>
                <a:gd name="T56" fmla="*/ 110 w 110"/>
                <a:gd name="T5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11">
                  <a:moveTo>
                    <a:pt x="110" y="0"/>
                  </a:moveTo>
                  <a:lnTo>
                    <a:pt x="110" y="79"/>
                  </a:lnTo>
                  <a:lnTo>
                    <a:pt x="106" y="88"/>
                  </a:lnTo>
                  <a:lnTo>
                    <a:pt x="98" y="95"/>
                  </a:lnTo>
                  <a:lnTo>
                    <a:pt x="85" y="96"/>
                  </a:lnTo>
                  <a:lnTo>
                    <a:pt x="73" y="95"/>
                  </a:lnTo>
                  <a:lnTo>
                    <a:pt x="65" y="88"/>
                  </a:lnTo>
                  <a:lnTo>
                    <a:pt x="61" y="79"/>
                  </a:lnTo>
                  <a:lnTo>
                    <a:pt x="65" y="71"/>
                  </a:lnTo>
                  <a:lnTo>
                    <a:pt x="73" y="64"/>
                  </a:lnTo>
                  <a:lnTo>
                    <a:pt x="85" y="62"/>
                  </a:lnTo>
                  <a:lnTo>
                    <a:pt x="91" y="63"/>
                  </a:lnTo>
                  <a:lnTo>
                    <a:pt x="95" y="64"/>
                  </a:lnTo>
                  <a:lnTo>
                    <a:pt x="95" y="28"/>
                  </a:lnTo>
                  <a:lnTo>
                    <a:pt x="47" y="42"/>
                  </a:lnTo>
                  <a:lnTo>
                    <a:pt x="47" y="94"/>
                  </a:lnTo>
                  <a:lnTo>
                    <a:pt x="43" y="102"/>
                  </a:lnTo>
                  <a:lnTo>
                    <a:pt x="35" y="108"/>
                  </a:lnTo>
                  <a:lnTo>
                    <a:pt x="23" y="111"/>
                  </a:lnTo>
                  <a:lnTo>
                    <a:pt x="12" y="108"/>
                  </a:lnTo>
                  <a:lnTo>
                    <a:pt x="2" y="102"/>
                  </a:lnTo>
                  <a:lnTo>
                    <a:pt x="0" y="94"/>
                  </a:lnTo>
                  <a:lnTo>
                    <a:pt x="2" y="84"/>
                  </a:lnTo>
                  <a:lnTo>
                    <a:pt x="12" y="79"/>
                  </a:lnTo>
                  <a:lnTo>
                    <a:pt x="23" y="76"/>
                  </a:lnTo>
                  <a:lnTo>
                    <a:pt x="29" y="76"/>
                  </a:lnTo>
                  <a:lnTo>
                    <a:pt x="34" y="78"/>
                  </a:lnTo>
                  <a:lnTo>
                    <a:pt x="34" y="2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4" name="Freeform 184">
              <a:extLst>
                <a:ext uri="{FF2B5EF4-FFF2-40B4-BE49-F238E27FC236}">
                  <a16:creationId xmlns:a16="http://schemas.microsoft.com/office/drawing/2014/main" id="{7ADCBF99-0479-4B5C-B4DF-906C08C2A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02" y="4983463"/>
              <a:ext cx="128148" cy="128148"/>
            </a:xfrm>
            <a:custGeom>
              <a:avLst/>
              <a:gdLst>
                <a:gd name="T0" fmla="*/ 53 w 86"/>
                <a:gd name="T1" fmla="*/ 28 h 86"/>
                <a:gd name="T2" fmla="*/ 46 w 86"/>
                <a:gd name="T3" fmla="*/ 38 h 86"/>
                <a:gd name="T4" fmla="*/ 52 w 86"/>
                <a:gd name="T5" fmla="*/ 38 h 86"/>
                <a:gd name="T6" fmla="*/ 53 w 86"/>
                <a:gd name="T7" fmla="*/ 40 h 86"/>
                <a:gd name="T8" fmla="*/ 52 w 86"/>
                <a:gd name="T9" fmla="*/ 46 h 86"/>
                <a:gd name="T10" fmla="*/ 48 w 86"/>
                <a:gd name="T11" fmla="*/ 52 h 86"/>
                <a:gd name="T12" fmla="*/ 45 w 86"/>
                <a:gd name="T13" fmla="*/ 55 h 86"/>
                <a:gd name="T14" fmla="*/ 44 w 86"/>
                <a:gd name="T15" fmla="*/ 52 h 86"/>
                <a:gd name="T16" fmla="*/ 41 w 86"/>
                <a:gd name="T17" fmla="*/ 44 h 86"/>
                <a:gd name="T18" fmla="*/ 40 w 86"/>
                <a:gd name="T19" fmla="*/ 38 h 86"/>
                <a:gd name="T20" fmla="*/ 38 w 86"/>
                <a:gd name="T21" fmla="*/ 31 h 86"/>
                <a:gd name="T22" fmla="*/ 34 w 86"/>
                <a:gd name="T23" fmla="*/ 27 h 86"/>
                <a:gd name="T24" fmla="*/ 29 w 86"/>
                <a:gd name="T25" fmla="*/ 27 h 86"/>
                <a:gd name="T26" fmla="*/ 24 w 86"/>
                <a:gd name="T27" fmla="*/ 32 h 86"/>
                <a:gd name="T28" fmla="*/ 18 w 86"/>
                <a:gd name="T29" fmla="*/ 36 h 86"/>
                <a:gd name="T30" fmla="*/ 17 w 86"/>
                <a:gd name="T31" fmla="*/ 38 h 86"/>
                <a:gd name="T32" fmla="*/ 20 w 86"/>
                <a:gd name="T33" fmla="*/ 40 h 86"/>
                <a:gd name="T34" fmla="*/ 22 w 86"/>
                <a:gd name="T35" fmla="*/ 39 h 86"/>
                <a:gd name="T36" fmla="*/ 25 w 86"/>
                <a:gd name="T37" fmla="*/ 39 h 86"/>
                <a:gd name="T38" fmla="*/ 29 w 86"/>
                <a:gd name="T39" fmla="*/ 51 h 86"/>
                <a:gd name="T40" fmla="*/ 33 w 86"/>
                <a:gd name="T41" fmla="*/ 66 h 86"/>
                <a:gd name="T42" fmla="*/ 37 w 86"/>
                <a:gd name="T43" fmla="*/ 70 h 86"/>
                <a:gd name="T44" fmla="*/ 41 w 86"/>
                <a:gd name="T45" fmla="*/ 71 h 86"/>
                <a:gd name="T46" fmla="*/ 49 w 86"/>
                <a:gd name="T47" fmla="*/ 66 h 86"/>
                <a:gd name="T48" fmla="*/ 64 w 86"/>
                <a:gd name="T49" fmla="*/ 48 h 86"/>
                <a:gd name="T50" fmla="*/ 68 w 86"/>
                <a:gd name="T51" fmla="*/ 31 h 86"/>
                <a:gd name="T52" fmla="*/ 60 w 86"/>
                <a:gd name="T53" fmla="*/ 26 h 86"/>
                <a:gd name="T54" fmla="*/ 60 w 86"/>
                <a:gd name="T55" fmla="*/ 3 h 86"/>
                <a:gd name="T56" fmla="*/ 82 w 86"/>
                <a:gd name="T57" fmla="*/ 26 h 86"/>
                <a:gd name="T58" fmla="*/ 82 w 86"/>
                <a:gd name="T59" fmla="*/ 60 h 86"/>
                <a:gd name="T60" fmla="*/ 60 w 86"/>
                <a:gd name="T61" fmla="*/ 83 h 86"/>
                <a:gd name="T62" fmla="*/ 26 w 86"/>
                <a:gd name="T63" fmla="*/ 83 h 86"/>
                <a:gd name="T64" fmla="*/ 2 w 86"/>
                <a:gd name="T65" fmla="*/ 60 h 86"/>
                <a:gd name="T66" fmla="*/ 2 w 86"/>
                <a:gd name="T67" fmla="*/ 26 h 86"/>
                <a:gd name="T68" fmla="*/ 26 w 86"/>
                <a:gd name="T6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86">
                  <a:moveTo>
                    <a:pt x="60" y="26"/>
                  </a:moveTo>
                  <a:lnTo>
                    <a:pt x="53" y="28"/>
                  </a:lnTo>
                  <a:lnTo>
                    <a:pt x="49" y="32"/>
                  </a:lnTo>
                  <a:lnTo>
                    <a:pt x="46" y="38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3" y="38"/>
                  </a:lnTo>
                  <a:lnTo>
                    <a:pt x="53" y="40"/>
                  </a:lnTo>
                  <a:lnTo>
                    <a:pt x="53" y="43"/>
                  </a:lnTo>
                  <a:lnTo>
                    <a:pt x="52" y="46"/>
                  </a:lnTo>
                  <a:lnTo>
                    <a:pt x="50" y="48"/>
                  </a:lnTo>
                  <a:lnTo>
                    <a:pt x="48" y="52"/>
                  </a:lnTo>
                  <a:lnTo>
                    <a:pt x="46" y="54"/>
                  </a:lnTo>
                  <a:lnTo>
                    <a:pt x="45" y="55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2" y="48"/>
                  </a:lnTo>
                  <a:lnTo>
                    <a:pt x="41" y="44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38" y="31"/>
                  </a:lnTo>
                  <a:lnTo>
                    <a:pt x="37" y="28"/>
                  </a:lnTo>
                  <a:lnTo>
                    <a:pt x="34" y="27"/>
                  </a:lnTo>
                  <a:lnTo>
                    <a:pt x="32" y="27"/>
                  </a:lnTo>
                  <a:lnTo>
                    <a:pt x="29" y="27"/>
                  </a:lnTo>
                  <a:lnTo>
                    <a:pt x="26" y="30"/>
                  </a:lnTo>
                  <a:lnTo>
                    <a:pt x="24" y="32"/>
                  </a:lnTo>
                  <a:lnTo>
                    <a:pt x="21" y="34"/>
                  </a:lnTo>
                  <a:lnTo>
                    <a:pt x="18" y="36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6" y="43"/>
                  </a:lnTo>
                  <a:lnTo>
                    <a:pt x="29" y="51"/>
                  </a:lnTo>
                  <a:lnTo>
                    <a:pt x="32" y="60"/>
                  </a:lnTo>
                  <a:lnTo>
                    <a:pt x="33" y="66"/>
                  </a:lnTo>
                  <a:lnTo>
                    <a:pt x="34" y="67"/>
                  </a:lnTo>
                  <a:lnTo>
                    <a:pt x="37" y="70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4" y="70"/>
                  </a:lnTo>
                  <a:lnTo>
                    <a:pt x="49" y="66"/>
                  </a:lnTo>
                  <a:lnTo>
                    <a:pt x="57" y="58"/>
                  </a:lnTo>
                  <a:lnTo>
                    <a:pt x="64" y="48"/>
                  </a:lnTo>
                  <a:lnTo>
                    <a:pt x="68" y="36"/>
                  </a:lnTo>
                  <a:lnTo>
                    <a:pt x="68" y="31"/>
                  </a:lnTo>
                  <a:lnTo>
                    <a:pt x="64" y="27"/>
                  </a:lnTo>
                  <a:lnTo>
                    <a:pt x="60" y="26"/>
                  </a:lnTo>
                  <a:close/>
                  <a:moveTo>
                    <a:pt x="42" y="0"/>
                  </a:moveTo>
                  <a:lnTo>
                    <a:pt x="60" y="3"/>
                  </a:lnTo>
                  <a:lnTo>
                    <a:pt x="73" y="12"/>
                  </a:lnTo>
                  <a:lnTo>
                    <a:pt x="82" y="26"/>
                  </a:lnTo>
                  <a:lnTo>
                    <a:pt x="86" y="43"/>
                  </a:lnTo>
                  <a:lnTo>
                    <a:pt x="82" y="60"/>
                  </a:lnTo>
                  <a:lnTo>
                    <a:pt x="73" y="74"/>
                  </a:lnTo>
                  <a:lnTo>
                    <a:pt x="60" y="83"/>
                  </a:lnTo>
                  <a:lnTo>
                    <a:pt x="42" y="86"/>
                  </a:lnTo>
                  <a:lnTo>
                    <a:pt x="26" y="83"/>
                  </a:lnTo>
                  <a:lnTo>
                    <a:pt x="12" y="74"/>
                  </a:lnTo>
                  <a:lnTo>
                    <a:pt x="2" y="60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2" y="12"/>
                  </a:lnTo>
                  <a:lnTo>
                    <a:pt x="26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5" name="Freeform 186">
              <a:extLst>
                <a:ext uri="{FF2B5EF4-FFF2-40B4-BE49-F238E27FC236}">
                  <a16:creationId xmlns:a16="http://schemas.microsoft.com/office/drawing/2014/main" id="{AB7191F5-AF0D-4F93-A638-899165670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2432" y="6290276"/>
              <a:ext cx="262257" cy="233945"/>
            </a:xfrm>
            <a:custGeom>
              <a:avLst/>
              <a:gdLst>
                <a:gd name="T0" fmla="*/ 159 w 176"/>
                <a:gd name="T1" fmla="*/ 55 h 157"/>
                <a:gd name="T2" fmla="*/ 168 w 176"/>
                <a:gd name="T3" fmla="*/ 66 h 157"/>
                <a:gd name="T4" fmla="*/ 173 w 176"/>
                <a:gd name="T5" fmla="*/ 78 h 157"/>
                <a:gd name="T6" fmla="*/ 176 w 176"/>
                <a:gd name="T7" fmla="*/ 91 h 157"/>
                <a:gd name="T8" fmla="*/ 173 w 176"/>
                <a:gd name="T9" fmla="*/ 106 h 157"/>
                <a:gd name="T10" fmla="*/ 165 w 176"/>
                <a:gd name="T11" fmla="*/ 119 h 157"/>
                <a:gd name="T12" fmla="*/ 152 w 176"/>
                <a:gd name="T13" fmla="*/ 129 h 157"/>
                <a:gd name="T14" fmla="*/ 152 w 176"/>
                <a:gd name="T15" fmla="*/ 133 h 157"/>
                <a:gd name="T16" fmla="*/ 153 w 176"/>
                <a:gd name="T17" fmla="*/ 140 h 157"/>
                <a:gd name="T18" fmla="*/ 156 w 176"/>
                <a:gd name="T19" fmla="*/ 145 h 157"/>
                <a:gd name="T20" fmla="*/ 160 w 176"/>
                <a:gd name="T21" fmla="*/ 149 h 157"/>
                <a:gd name="T22" fmla="*/ 167 w 176"/>
                <a:gd name="T23" fmla="*/ 153 h 157"/>
                <a:gd name="T24" fmla="*/ 167 w 176"/>
                <a:gd name="T25" fmla="*/ 157 h 157"/>
                <a:gd name="T26" fmla="*/ 151 w 176"/>
                <a:gd name="T27" fmla="*/ 156 h 157"/>
                <a:gd name="T28" fmla="*/ 136 w 176"/>
                <a:gd name="T29" fmla="*/ 151 h 157"/>
                <a:gd name="T30" fmla="*/ 123 w 176"/>
                <a:gd name="T31" fmla="*/ 140 h 157"/>
                <a:gd name="T32" fmla="*/ 112 w 176"/>
                <a:gd name="T33" fmla="*/ 141 h 157"/>
                <a:gd name="T34" fmla="*/ 92 w 176"/>
                <a:gd name="T35" fmla="*/ 139 h 157"/>
                <a:gd name="T36" fmla="*/ 73 w 176"/>
                <a:gd name="T37" fmla="*/ 131 h 157"/>
                <a:gd name="T38" fmla="*/ 96 w 176"/>
                <a:gd name="T39" fmla="*/ 128 h 157"/>
                <a:gd name="T40" fmla="*/ 115 w 176"/>
                <a:gd name="T41" fmla="*/ 121 h 157"/>
                <a:gd name="T42" fmla="*/ 132 w 176"/>
                <a:gd name="T43" fmla="*/ 111 h 157"/>
                <a:gd name="T44" fmla="*/ 143 w 176"/>
                <a:gd name="T45" fmla="*/ 100 h 157"/>
                <a:gd name="T46" fmla="*/ 151 w 176"/>
                <a:gd name="T47" fmla="*/ 88 h 157"/>
                <a:gd name="T48" fmla="*/ 156 w 176"/>
                <a:gd name="T49" fmla="*/ 75 h 157"/>
                <a:gd name="T50" fmla="*/ 159 w 176"/>
                <a:gd name="T51" fmla="*/ 60 h 157"/>
                <a:gd name="T52" fmla="*/ 159 w 176"/>
                <a:gd name="T53" fmla="*/ 55 h 157"/>
                <a:gd name="T54" fmla="*/ 73 w 176"/>
                <a:gd name="T55" fmla="*/ 0 h 157"/>
                <a:gd name="T56" fmla="*/ 96 w 176"/>
                <a:gd name="T57" fmla="*/ 4 h 157"/>
                <a:gd name="T58" fmla="*/ 117 w 176"/>
                <a:gd name="T59" fmla="*/ 12 h 157"/>
                <a:gd name="T60" fmla="*/ 132 w 176"/>
                <a:gd name="T61" fmla="*/ 26 h 157"/>
                <a:gd name="T62" fmla="*/ 143 w 176"/>
                <a:gd name="T63" fmla="*/ 42 h 157"/>
                <a:gd name="T64" fmla="*/ 147 w 176"/>
                <a:gd name="T65" fmla="*/ 60 h 157"/>
                <a:gd name="T66" fmla="*/ 143 w 176"/>
                <a:gd name="T67" fmla="*/ 79 h 157"/>
                <a:gd name="T68" fmla="*/ 132 w 176"/>
                <a:gd name="T69" fmla="*/ 95 h 157"/>
                <a:gd name="T70" fmla="*/ 117 w 176"/>
                <a:gd name="T71" fmla="*/ 108 h 157"/>
                <a:gd name="T72" fmla="*/ 96 w 176"/>
                <a:gd name="T73" fmla="*/ 116 h 157"/>
                <a:gd name="T74" fmla="*/ 73 w 176"/>
                <a:gd name="T75" fmla="*/ 119 h 157"/>
                <a:gd name="T76" fmla="*/ 63 w 176"/>
                <a:gd name="T77" fmla="*/ 119 h 157"/>
                <a:gd name="T78" fmla="*/ 46 w 176"/>
                <a:gd name="T79" fmla="*/ 131 h 157"/>
                <a:gd name="T80" fmla="*/ 28 w 176"/>
                <a:gd name="T81" fmla="*/ 136 h 157"/>
                <a:gd name="T82" fmla="*/ 10 w 176"/>
                <a:gd name="T83" fmla="*/ 137 h 157"/>
                <a:gd name="T84" fmla="*/ 10 w 176"/>
                <a:gd name="T85" fmla="*/ 133 h 157"/>
                <a:gd name="T86" fmla="*/ 19 w 176"/>
                <a:gd name="T87" fmla="*/ 128 h 157"/>
                <a:gd name="T88" fmla="*/ 26 w 176"/>
                <a:gd name="T89" fmla="*/ 120 h 157"/>
                <a:gd name="T90" fmla="*/ 28 w 176"/>
                <a:gd name="T91" fmla="*/ 110 h 157"/>
                <a:gd name="T92" fmla="*/ 27 w 176"/>
                <a:gd name="T93" fmla="*/ 106 h 157"/>
                <a:gd name="T94" fmla="*/ 14 w 176"/>
                <a:gd name="T95" fmla="*/ 94 h 157"/>
                <a:gd name="T96" fmla="*/ 4 w 176"/>
                <a:gd name="T97" fmla="*/ 78 h 157"/>
                <a:gd name="T98" fmla="*/ 0 w 176"/>
                <a:gd name="T99" fmla="*/ 60 h 157"/>
                <a:gd name="T100" fmla="*/ 4 w 176"/>
                <a:gd name="T101" fmla="*/ 42 h 157"/>
                <a:gd name="T102" fmla="*/ 15 w 176"/>
                <a:gd name="T103" fmla="*/ 26 h 157"/>
                <a:gd name="T104" fmla="*/ 31 w 176"/>
                <a:gd name="T105" fmla="*/ 12 h 157"/>
                <a:gd name="T106" fmla="*/ 51 w 176"/>
                <a:gd name="T107" fmla="*/ 4 h 157"/>
                <a:gd name="T108" fmla="*/ 73 w 176"/>
                <a:gd name="T10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7">
                  <a:moveTo>
                    <a:pt x="159" y="55"/>
                  </a:moveTo>
                  <a:lnTo>
                    <a:pt x="168" y="66"/>
                  </a:lnTo>
                  <a:lnTo>
                    <a:pt x="173" y="78"/>
                  </a:lnTo>
                  <a:lnTo>
                    <a:pt x="176" y="91"/>
                  </a:lnTo>
                  <a:lnTo>
                    <a:pt x="173" y="106"/>
                  </a:lnTo>
                  <a:lnTo>
                    <a:pt x="165" y="119"/>
                  </a:lnTo>
                  <a:lnTo>
                    <a:pt x="152" y="129"/>
                  </a:lnTo>
                  <a:lnTo>
                    <a:pt x="152" y="133"/>
                  </a:lnTo>
                  <a:lnTo>
                    <a:pt x="153" y="140"/>
                  </a:lnTo>
                  <a:lnTo>
                    <a:pt x="156" y="145"/>
                  </a:lnTo>
                  <a:lnTo>
                    <a:pt x="160" y="149"/>
                  </a:lnTo>
                  <a:lnTo>
                    <a:pt x="167" y="153"/>
                  </a:lnTo>
                  <a:lnTo>
                    <a:pt x="167" y="157"/>
                  </a:lnTo>
                  <a:lnTo>
                    <a:pt x="151" y="156"/>
                  </a:lnTo>
                  <a:lnTo>
                    <a:pt x="136" y="151"/>
                  </a:lnTo>
                  <a:lnTo>
                    <a:pt x="123" y="140"/>
                  </a:lnTo>
                  <a:lnTo>
                    <a:pt x="112" y="141"/>
                  </a:lnTo>
                  <a:lnTo>
                    <a:pt x="92" y="139"/>
                  </a:lnTo>
                  <a:lnTo>
                    <a:pt x="73" y="131"/>
                  </a:lnTo>
                  <a:lnTo>
                    <a:pt x="96" y="128"/>
                  </a:lnTo>
                  <a:lnTo>
                    <a:pt x="115" y="121"/>
                  </a:lnTo>
                  <a:lnTo>
                    <a:pt x="132" y="111"/>
                  </a:lnTo>
                  <a:lnTo>
                    <a:pt x="143" y="100"/>
                  </a:lnTo>
                  <a:lnTo>
                    <a:pt x="151" y="88"/>
                  </a:lnTo>
                  <a:lnTo>
                    <a:pt x="156" y="75"/>
                  </a:lnTo>
                  <a:lnTo>
                    <a:pt x="159" y="60"/>
                  </a:lnTo>
                  <a:lnTo>
                    <a:pt x="159" y="55"/>
                  </a:lnTo>
                  <a:close/>
                  <a:moveTo>
                    <a:pt x="73" y="0"/>
                  </a:moveTo>
                  <a:lnTo>
                    <a:pt x="96" y="4"/>
                  </a:lnTo>
                  <a:lnTo>
                    <a:pt x="117" y="12"/>
                  </a:lnTo>
                  <a:lnTo>
                    <a:pt x="132" y="26"/>
                  </a:lnTo>
                  <a:lnTo>
                    <a:pt x="143" y="42"/>
                  </a:lnTo>
                  <a:lnTo>
                    <a:pt x="147" y="60"/>
                  </a:lnTo>
                  <a:lnTo>
                    <a:pt x="143" y="79"/>
                  </a:lnTo>
                  <a:lnTo>
                    <a:pt x="132" y="95"/>
                  </a:lnTo>
                  <a:lnTo>
                    <a:pt x="117" y="108"/>
                  </a:lnTo>
                  <a:lnTo>
                    <a:pt x="96" y="116"/>
                  </a:lnTo>
                  <a:lnTo>
                    <a:pt x="73" y="119"/>
                  </a:lnTo>
                  <a:lnTo>
                    <a:pt x="63" y="119"/>
                  </a:lnTo>
                  <a:lnTo>
                    <a:pt x="46" y="131"/>
                  </a:lnTo>
                  <a:lnTo>
                    <a:pt x="28" y="136"/>
                  </a:lnTo>
                  <a:lnTo>
                    <a:pt x="10" y="137"/>
                  </a:lnTo>
                  <a:lnTo>
                    <a:pt x="10" y="133"/>
                  </a:lnTo>
                  <a:lnTo>
                    <a:pt x="19" y="128"/>
                  </a:lnTo>
                  <a:lnTo>
                    <a:pt x="26" y="120"/>
                  </a:lnTo>
                  <a:lnTo>
                    <a:pt x="28" y="110"/>
                  </a:lnTo>
                  <a:lnTo>
                    <a:pt x="27" y="106"/>
                  </a:lnTo>
                  <a:lnTo>
                    <a:pt x="14" y="94"/>
                  </a:lnTo>
                  <a:lnTo>
                    <a:pt x="4" y="78"/>
                  </a:lnTo>
                  <a:lnTo>
                    <a:pt x="0" y="60"/>
                  </a:lnTo>
                  <a:lnTo>
                    <a:pt x="4" y="42"/>
                  </a:lnTo>
                  <a:lnTo>
                    <a:pt x="15" y="26"/>
                  </a:lnTo>
                  <a:lnTo>
                    <a:pt x="31" y="12"/>
                  </a:lnTo>
                  <a:lnTo>
                    <a:pt x="51" y="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6" name="Freeform 187">
              <a:extLst>
                <a:ext uri="{FF2B5EF4-FFF2-40B4-BE49-F238E27FC236}">
                  <a16:creationId xmlns:a16="http://schemas.microsoft.com/office/drawing/2014/main" id="{917FCF3E-B069-4EE4-B51E-B31E1D7BA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0441" y="5953515"/>
              <a:ext cx="151990" cy="153480"/>
            </a:xfrm>
            <a:custGeom>
              <a:avLst/>
              <a:gdLst>
                <a:gd name="T0" fmla="*/ 78 w 102"/>
                <a:gd name="T1" fmla="*/ 31 h 103"/>
                <a:gd name="T2" fmla="*/ 41 w 102"/>
                <a:gd name="T3" fmla="*/ 61 h 103"/>
                <a:gd name="T4" fmla="*/ 30 w 102"/>
                <a:gd name="T5" fmla="*/ 47 h 103"/>
                <a:gd name="T6" fmla="*/ 21 w 102"/>
                <a:gd name="T7" fmla="*/ 56 h 103"/>
                <a:gd name="T8" fmla="*/ 41 w 102"/>
                <a:gd name="T9" fmla="*/ 84 h 103"/>
                <a:gd name="T10" fmla="*/ 84 w 102"/>
                <a:gd name="T11" fmla="*/ 36 h 103"/>
                <a:gd name="T12" fmla="*/ 78 w 102"/>
                <a:gd name="T13" fmla="*/ 31 h 103"/>
                <a:gd name="T14" fmla="*/ 52 w 102"/>
                <a:gd name="T15" fmla="*/ 0 h 103"/>
                <a:gd name="T16" fmla="*/ 72 w 102"/>
                <a:gd name="T17" fmla="*/ 4 h 103"/>
                <a:gd name="T18" fmla="*/ 88 w 102"/>
                <a:gd name="T19" fmla="*/ 16 h 103"/>
                <a:gd name="T20" fmla="*/ 98 w 102"/>
                <a:gd name="T21" fmla="*/ 32 h 103"/>
                <a:gd name="T22" fmla="*/ 102 w 102"/>
                <a:gd name="T23" fmla="*/ 52 h 103"/>
                <a:gd name="T24" fmla="*/ 98 w 102"/>
                <a:gd name="T25" fmla="*/ 72 h 103"/>
                <a:gd name="T26" fmla="*/ 88 w 102"/>
                <a:gd name="T27" fmla="*/ 88 h 103"/>
                <a:gd name="T28" fmla="*/ 72 w 102"/>
                <a:gd name="T29" fmla="*/ 99 h 103"/>
                <a:gd name="T30" fmla="*/ 52 w 102"/>
                <a:gd name="T31" fmla="*/ 103 h 103"/>
                <a:gd name="T32" fmla="*/ 32 w 102"/>
                <a:gd name="T33" fmla="*/ 99 h 103"/>
                <a:gd name="T34" fmla="*/ 16 w 102"/>
                <a:gd name="T35" fmla="*/ 88 h 103"/>
                <a:gd name="T36" fmla="*/ 4 w 102"/>
                <a:gd name="T37" fmla="*/ 72 h 103"/>
                <a:gd name="T38" fmla="*/ 0 w 102"/>
                <a:gd name="T39" fmla="*/ 52 h 103"/>
                <a:gd name="T40" fmla="*/ 4 w 102"/>
                <a:gd name="T41" fmla="*/ 32 h 103"/>
                <a:gd name="T42" fmla="*/ 16 w 102"/>
                <a:gd name="T43" fmla="*/ 16 h 103"/>
                <a:gd name="T44" fmla="*/ 32 w 102"/>
                <a:gd name="T45" fmla="*/ 4 h 103"/>
                <a:gd name="T46" fmla="*/ 52 w 102"/>
                <a:gd name="T4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3">
                  <a:moveTo>
                    <a:pt x="78" y="31"/>
                  </a:moveTo>
                  <a:lnTo>
                    <a:pt x="41" y="61"/>
                  </a:lnTo>
                  <a:lnTo>
                    <a:pt x="30" y="47"/>
                  </a:lnTo>
                  <a:lnTo>
                    <a:pt x="21" y="56"/>
                  </a:lnTo>
                  <a:lnTo>
                    <a:pt x="41" y="84"/>
                  </a:lnTo>
                  <a:lnTo>
                    <a:pt x="84" y="36"/>
                  </a:lnTo>
                  <a:lnTo>
                    <a:pt x="78" y="31"/>
                  </a:lnTo>
                  <a:close/>
                  <a:moveTo>
                    <a:pt x="52" y="0"/>
                  </a:moveTo>
                  <a:lnTo>
                    <a:pt x="72" y="4"/>
                  </a:lnTo>
                  <a:lnTo>
                    <a:pt x="88" y="16"/>
                  </a:lnTo>
                  <a:lnTo>
                    <a:pt x="98" y="32"/>
                  </a:lnTo>
                  <a:lnTo>
                    <a:pt x="102" y="52"/>
                  </a:lnTo>
                  <a:lnTo>
                    <a:pt x="98" y="72"/>
                  </a:lnTo>
                  <a:lnTo>
                    <a:pt x="88" y="88"/>
                  </a:lnTo>
                  <a:lnTo>
                    <a:pt x="72" y="99"/>
                  </a:lnTo>
                  <a:lnTo>
                    <a:pt x="52" y="103"/>
                  </a:lnTo>
                  <a:lnTo>
                    <a:pt x="32" y="99"/>
                  </a:lnTo>
                  <a:lnTo>
                    <a:pt x="16" y="88"/>
                  </a:lnTo>
                  <a:lnTo>
                    <a:pt x="4" y="72"/>
                  </a:lnTo>
                  <a:lnTo>
                    <a:pt x="0" y="52"/>
                  </a:lnTo>
                  <a:lnTo>
                    <a:pt x="4" y="32"/>
                  </a:lnTo>
                  <a:lnTo>
                    <a:pt x="16" y="16"/>
                  </a:lnTo>
                  <a:lnTo>
                    <a:pt x="32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7" name="Freeform 188">
              <a:extLst>
                <a:ext uri="{FF2B5EF4-FFF2-40B4-BE49-F238E27FC236}">
                  <a16:creationId xmlns:a16="http://schemas.microsoft.com/office/drawing/2014/main" id="{8EA6895F-E930-4AA0-B064-EE439042F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8374" y="6206830"/>
              <a:ext cx="186262" cy="214574"/>
            </a:xfrm>
            <a:custGeom>
              <a:avLst/>
              <a:gdLst>
                <a:gd name="T0" fmla="*/ 46 w 125"/>
                <a:gd name="T1" fmla="*/ 22 h 144"/>
                <a:gd name="T2" fmla="*/ 46 w 125"/>
                <a:gd name="T3" fmla="*/ 40 h 144"/>
                <a:gd name="T4" fmla="*/ 38 w 125"/>
                <a:gd name="T5" fmla="*/ 44 h 144"/>
                <a:gd name="T6" fmla="*/ 31 w 125"/>
                <a:gd name="T7" fmla="*/ 50 h 144"/>
                <a:gd name="T8" fmla="*/ 22 w 125"/>
                <a:gd name="T9" fmla="*/ 64 h 144"/>
                <a:gd name="T10" fmla="*/ 18 w 125"/>
                <a:gd name="T11" fmla="*/ 82 h 144"/>
                <a:gd name="T12" fmla="*/ 22 w 125"/>
                <a:gd name="T13" fmla="*/ 99 h 144"/>
                <a:gd name="T14" fmla="*/ 31 w 125"/>
                <a:gd name="T15" fmla="*/ 114 h 144"/>
                <a:gd name="T16" fmla="*/ 46 w 125"/>
                <a:gd name="T17" fmla="*/ 123 h 144"/>
                <a:gd name="T18" fmla="*/ 63 w 125"/>
                <a:gd name="T19" fmla="*/ 127 h 144"/>
                <a:gd name="T20" fmla="*/ 80 w 125"/>
                <a:gd name="T21" fmla="*/ 123 h 144"/>
                <a:gd name="T22" fmla="*/ 95 w 125"/>
                <a:gd name="T23" fmla="*/ 114 h 144"/>
                <a:gd name="T24" fmla="*/ 104 w 125"/>
                <a:gd name="T25" fmla="*/ 99 h 144"/>
                <a:gd name="T26" fmla="*/ 108 w 125"/>
                <a:gd name="T27" fmla="*/ 82 h 144"/>
                <a:gd name="T28" fmla="*/ 104 w 125"/>
                <a:gd name="T29" fmla="*/ 64 h 144"/>
                <a:gd name="T30" fmla="*/ 95 w 125"/>
                <a:gd name="T31" fmla="*/ 50 h 144"/>
                <a:gd name="T32" fmla="*/ 88 w 125"/>
                <a:gd name="T33" fmla="*/ 44 h 144"/>
                <a:gd name="T34" fmla="*/ 81 w 125"/>
                <a:gd name="T35" fmla="*/ 40 h 144"/>
                <a:gd name="T36" fmla="*/ 81 w 125"/>
                <a:gd name="T37" fmla="*/ 22 h 144"/>
                <a:gd name="T38" fmla="*/ 99 w 125"/>
                <a:gd name="T39" fmla="*/ 30 h 144"/>
                <a:gd name="T40" fmla="*/ 113 w 125"/>
                <a:gd name="T41" fmla="*/ 44 h 144"/>
                <a:gd name="T42" fmla="*/ 123 w 125"/>
                <a:gd name="T43" fmla="*/ 62 h 144"/>
                <a:gd name="T44" fmla="*/ 125 w 125"/>
                <a:gd name="T45" fmla="*/ 82 h 144"/>
                <a:gd name="T46" fmla="*/ 123 w 125"/>
                <a:gd name="T47" fmla="*/ 102 h 144"/>
                <a:gd name="T48" fmla="*/ 113 w 125"/>
                <a:gd name="T49" fmla="*/ 119 h 144"/>
                <a:gd name="T50" fmla="*/ 100 w 125"/>
                <a:gd name="T51" fmla="*/ 132 h 144"/>
                <a:gd name="T52" fmla="*/ 83 w 125"/>
                <a:gd name="T53" fmla="*/ 142 h 144"/>
                <a:gd name="T54" fmla="*/ 63 w 125"/>
                <a:gd name="T55" fmla="*/ 144 h 144"/>
                <a:gd name="T56" fmla="*/ 43 w 125"/>
                <a:gd name="T57" fmla="*/ 142 h 144"/>
                <a:gd name="T58" fmla="*/ 26 w 125"/>
                <a:gd name="T59" fmla="*/ 132 h 144"/>
                <a:gd name="T60" fmla="*/ 12 w 125"/>
                <a:gd name="T61" fmla="*/ 119 h 144"/>
                <a:gd name="T62" fmla="*/ 3 w 125"/>
                <a:gd name="T63" fmla="*/ 102 h 144"/>
                <a:gd name="T64" fmla="*/ 0 w 125"/>
                <a:gd name="T65" fmla="*/ 82 h 144"/>
                <a:gd name="T66" fmla="*/ 3 w 125"/>
                <a:gd name="T67" fmla="*/ 62 h 144"/>
                <a:gd name="T68" fmla="*/ 14 w 125"/>
                <a:gd name="T69" fmla="*/ 44 h 144"/>
                <a:gd name="T70" fmla="*/ 27 w 125"/>
                <a:gd name="T71" fmla="*/ 30 h 144"/>
                <a:gd name="T72" fmla="*/ 46 w 125"/>
                <a:gd name="T73" fmla="*/ 22 h 144"/>
                <a:gd name="T74" fmla="*/ 54 w 125"/>
                <a:gd name="T75" fmla="*/ 0 h 144"/>
                <a:gd name="T76" fmla="*/ 72 w 125"/>
                <a:gd name="T77" fmla="*/ 0 h 144"/>
                <a:gd name="T78" fmla="*/ 72 w 125"/>
                <a:gd name="T79" fmla="*/ 72 h 144"/>
                <a:gd name="T80" fmla="*/ 54 w 125"/>
                <a:gd name="T81" fmla="*/ 72 h 144"/>
                <a:gd name="T82" fmla="*/ 54 w 125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4">
                  <a:moveTo>
                    <a:pt x="46" y="22"/>
                  </a:moveTo>
                  <a:lnTo>
                    <a:pt x="46" y="40"/>
                  </a:lnTo>
                  <a:lnTo>
                    <a:pt x="38" y="44"/>
                  </a:lnTo>
                  <a:lnTo>
                    <a:pt x="31" y="50"/>
                  </a:lnTo>
                  <a:lnTo>
                    <a:pt x="22" y="64"/>
                  </a:lnTo>
                  <a:lnTo>
                    <a:pt x="18" y="82"/>
                  </a:lnTo>
                  <a:lnTo>
                    <a:pt x="22" y="99"/>
                  </a:lnTo>
                  <a:lnTo>
                    <a:pt x="31" y="114"/>
                  </a:lnTo>
                  <a:lnTo>
                    <a:pt x="46" y="123"/>
                  </a:lnTo>
                  <a:lnTo>
                    <a:pt x="63" y="127"/>
                  </a:lnTo>
                  <a:lnTo>
                    <a:pt x="80" y="123"/>
                  </a:lnTo>
                  <a:lnTo>
                    <a:pt x="95" y="114"/>
                  </a:lnTo>
                  <a:lnTo>
                    <a:pt x="104" y="99"/>
                  </a:lnTo>
                  <a:lnTo>
                    <a:pt x="108" y="82"/>
                  </a:lnTo>
                  <a:lnTo>
                    <a:pt x="104" y="64"/>
                  </a:lnTo>
                  <a:lnTo>
                    <a:pt x="95" y="50"/>
                  </a:lnTo>
                  <a:lnTo>
                    <a:pt x="88" y="44"/>
                  </a:lnTo>
                  <a:lnTo>
                    <a:pt x="81" y="40"/>
                  </a:lnTo>
                  <a:lnTo>
                    <a:pt x="81" y="22"/>
                  </a:lnTo>
                  <a:lnTo>
                    <a:pt x="99" y="30"/>
                  </a:lnTo>
                  <a:lnTo>
                    <a:pt x="113" y="44"/>
                  </a:lnTo>
                  <a:lnTo>
                    <a:pt x="123" y="62"/>
                  </a:lnTo>
                  <a:lnTo>
                    <a:pt x="125" y="82"/>
                  </a:lnTo>
                  <a:lnTo>
                    <a:pt x="123" y="102"/>
                  </a:lnTo>
                  <a:lnTo>
                    <a:pt x="113" y="119"/>
                  </a:lnTo>
                  <a:lnTo>
                    <a:pt x="100" y="132"/>
                  </a:lnTo>
                  <a:lnTo>
                    <a:pt x="83" y="142"/>
                  </a:lnTo>
                  <a:lnTo>
                    <a:pt x="63" y="144"/>
                  </a:lnTo>
                  <a:lnTo>
                    <a:pt x="43" y="142"/>
                  </a:lnTo>
                  <a:lnTo>
                    <a:pt x="26" y="132"/>
                  </a:lnTo>
                  <a:lnTo>
                    <a:pt x="12" y="119"/>
                  </a:lnTo>
                  <a:lnTo>
                    <a:pt x="3" y="102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14" y="44"/>
                  </a:lnTo>
                  <a:lnTo>
                    <a:pt x="27" y="30"/>
                  </a:lnTo>
                  <a:lnTo>
                    <a:pt x="46" y="22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8" name="Freeform 189">
              <a:extLst>
                <a:ext uri="{FF2B5EF4-FFF2-40B4-BE49-F238E27FC236}">
                  <a16:creationId xmlns:a16="http://schemas.microsoft.com/office/drawing/2014/main" id="{4E17370B-13D3-46F5-BE35-69679C557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410" y="6431835"/>
              <a:ext cx="251826" cy="208613"/>
            </a:xfrm>
            <a:custGeom>
              <a:avLst/>
              <a:gdLst>
                <a:gd name="T0" fmla="*/ 82 w 169"/>
                <a:gd name="T1" fmla="*/ 0 h 140"/>
                <a:gd name="T2" fmla="*/ 169 w 169"/>
                <a:gd name="T3" fmla="*/ 13 h 140"/>
                <a:gd name="T4" fmla="*/ 154 w 169"/>
                <a:gd name="T5" fmla="*/ 100 h 140"/>
                <a:gd name="T6" fmla="*/ 154 w 169"/>
                <a:gd name="T7" fmla="*/ 104 h 140"/>
                <a:gd name="T8" fmla="*/ 151 w 169"/>
                <a:gd name="T9" fmla="*/ 106 h 140"/>
                <a:gd name="T10" fmla="*/ 149 w 169"/>
                <a:gd name="T11" fmla="*/ 109 h 140"/>
                <a:gd name="T12" fmla="*/ 145 w 169"/>
                <a:gd name="T13" fmla="*/ 110 h 140"/>
                <a:gd name="T14" fmla="*/ 141 w 169"/>
                <a:gd name="T15" fmla="*/ 110 h 140"/>
                <a:gd name="T16" fmla="*/ 137 w 169"/>
                <a:gd name="T17" fmla="*/ 109 h 140"/>
                <a:gd name="T18" fmla="*/ 134 w 169"/>
                <a:gd name="T19" fmla="*/ 106 h 140"/>
                <a:gd name="T20" fmla="*/ 131 w 169"/>
                <a:gd name="T21" fmla="*/ 104 h 140"/>
                <a:gd name="T22" fmla="*/ 130 w 169"/>
                <a:gd name="T23" fmla="*/ 100 h 140"/>
                <a:gd name="T24" fmla="*/ 130 w 169"/>
                <a:gd name="T25" fmla="*/ 96 h 140"/>
                <a:gd name="T26" fmla="*/ 137 w 169"/>
                <a:gd name="T27" fmla="*/ 52 h 140"/>
                <a:gd name="T28" fmla="*/ 18 w 169"/>
                <a:gd name="T29" fmla="*/ 137 h 140"/>
                <a:gd name="T30" fmla="*/ 16 w 169"/>
                <a:gd name="T31" fmla="*/ 140 h 140"/>
                <a:gd name="T32" fmla="*/ 13 w 169"/>
                <a:gd name="T33" fmla="*/ 140 h 140"/>
                <a:gd name="T34" fmla="*/ 9 w 169"/>
                <a:gd name="T35" fmla="*/ 140 h 140"/>
                <a:gd name="T36" fmla="*/ 6 w 169"/>
                <a:gd name="T37" fmla="*/ 138 h 140"/>
                <a:gd name="T38" fmla="*/ 4 w 169"/>
                <a:gd name="T39" fmla="*/ 137 h 140"/>
                <a:gd name="T40" fmla="*/ 1 w 169"/>
                <a:gd name="T41" fmla="*/ 134 h 140"/>
                <a:gd name="T42" fmla="*/ 0 w 169"/>
                <a:gd name="T43" fmla="*/ 132 h 140"/>
                <a:gd name="T44" fmla="*/ 0 w 169"/>
                <a:gd name="T45" fmla="*/ 128 h 140"/>
                <a:gd name="T46" fmla="*/ 0 w 169"/>
                <a:gd name="T47" fmla="*/ 124 h 140"/>
                <a:gd name="T48" fmla="*/ 1 w 169"/>
                <a:gd name="T49" fmla="*/ 120 h 140"/>
                <a:gd name="T50" fmla="*/ 4 w 169"/>
                <a:gd name="T51" fmla="*/ 117 h 140"/>
                <a:gd name="T52" fmla="*/ 122 w 169"/>
                <a:gd name="T53" fmla="*/ 32 h 140"/>
                <a:gd name="T54" fmla="*/ 78 w 169"/>
                <a:gd name="T55" fmla="*/ 24 h 140"/>
                <a:gd name="T56" fmla="*/ 74 w 169"/>
                <a:gd name="T57" fmla="*/ 22 h 140"/>
                <a:gd name="T58" fmla="*/ 72 w 169"/>
                <a:gd name="T59" fmla="*/ 21 h 140"/>
                <a:gd name="T60" fmla="*/ 69 w 169"/>
                <a:gd name="T61" fmla="*/ 17 h 140"/>
                <a:gd name="T62" fmla="*/ 68 w 169"/>
                <a:gd name="T63" fmla="*/ 15 h 140"/>
                <a:gd name="T64" fmla="*/ 68 w 169"/>
                <a:gd name="T65" fmla="*/ 11 h 140"/>
                <a:gd name="T66" fmla="*/ 69 w 169"/>
                <a:gd name="T67" fmla="*/ 7 h 140"/>
                <a:gd name="T68" fmla="*/ 72 w 169"/>
                <a:gd name="T69" fmla="*/ 3 h 140"/>
                <a:gd name="T70" fmla="*/ 74 w 169"/>
                <a:gd name="T71" fmla="*/ 1 h 140"/>
                <a:gd name="T72" fmla="*/ 78 w 169"/>
                <a:gd name="T73" fmla="*/ 0 h 140"/>
                <a:gd name="T74" fmla="*/ 82 w 169"/>
                <a:gd name="T7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40">
                  <a:moveTo>
                    <a:pt x="82" y="0"/>
                  </a:moveTo>
                  <a:lnTo>
                    <a:pt x="169" y="13"/>
                  </a:lnTo>
                  <a:lnTo>
                    <a:pt x="154" y="100"/>
                  </a:lnTo>
                  <a:lnTo>
                    <a:pt x="154" y="104"/>
                  </a:lnTo>
                  <a:lnTo>
                    <a:pt x="151" y="106"/>
                  </a:lnTo>
                  <a:lnTo>
                    <a:pt x="149" y="109"/>
                  </a:lnTo>
                  <a:lnTo>
                    <a:pt x="145" y="110"/>
                  </a:lnTo>
                  <a:lnTo>
                    <a:pt x="141" y="110"/>
                  </a:lnTo>
                  <a:lnTo>
                    <a:pt x="137" y="109"/>
                  </a:lnTo>
                  <a:lnTo>
                    <a:pt x="134" y="106"/>
                  </a:lnTo>
                  <a:lnTo>
                    <a:pt x="131" y="104"/>
                  </a:lnTo>
                  <a:lnTo>
                    <a:pt x="130" y="100"/>
                  </a:lnTo>
                  <a:lnTo>
                    <a:pt x="130" y="96"/>
                  </a:lnTo>
                  <a:lnTo>
                    <a:pt x="137" y="52"/>
                  </a:lnTo>
                  <a:lnTo>
                    <a:pt x="18" y="137"/>
                  </a:lnTo>
                  <a:lnTo>
                    <a:pt x="16" y="140"/>
                  </a:lnTo>
                  <a:lnTo>
                    <a:pt x="13" y="140"/>
                  </a:lnTo>
                  <a:lnTo>
                    <a:pt x="9" y="140"/>
                  </a:lnTo>
                  <a:lnTo>
                    <a:pt x="6" y="138"/>
                  </a:lnTo>
                  <a:lnTo>
                    <a:pt x="4" y="137"/>
                  </a:lnTo>
                  <a:lnTo>
                    <a:pt x="1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1" y="120"/>
                  </a:lnTo>
                  <a:lnTo>
                    <a:pt x="4" y="117"/>
                  </a:lnTo>
                  <a:lnTo>
                    <a:pt x="122" y="32"/>
                  </a:lnTo>
                  <a:lnTo>
                    <a:pt x="78" y="24"/>
                  </a:lnTo>
                  <a:lnTo>
                    <a:pt x="74" y="22"/>
                  </a:lnTo>
                  <a:lnTo>
                    <a:pt x="72" y="21"/>
                  </a:lnTo>
                  <a:lnTo>
                    <a:pt x="69" y="17"/>
                  </a:lnTo>
                  <a:lnTo>
                    <a:pt x="68" y="15"/>
                  </a:lnTo>
                  <a:lnTo>
                    <a:pt x="68" y="11"/>
                  </a:lnTo>
                  <a:lnTo>
                    <a:pt x="69" y="7"/>
                  </a:lnTo>
                  <a:lnTo>
                    <a:pt x="72" y="3"/>
                  </a:lnTo>
                  <a:lnTo>
                    <a:pt x="74" y="1"/>
                  </a:lnTo>
                  <a:lnTo>
                    <a:pt x="78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9" name="Freeform 190">
              <a:extLst>
                <a:ext uri="{FF2B5EF4-FFF2-40B4-BE49-F238E27FC236}">
                  <a16:creationId xmlns:a16="http://schemas.microsoft.com/office/drawing/2014/main" id="{151FF4F2-CC4C-4ACC-97A6-70774872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0665" y="6115935"/>
              <a:ext cx="217554" cy="233945"/>
            </a:xfrm>
            <a:custGeom>
              <a:avLst/>
              <a:gdLst>
                <a:gd name="T0" fmla="*/ 39 w 146"/>
                <a:gd name="T1" fmla="*/ 108 h 157"/>
                <a:gd name="T2" fmla="*/ 107 w 146"/>
                <a:gd name="T3" fmla="*/ 108 h 157"/>
                <a:gd name="T4" fmla="*/ 107 w 146"/>
                <a:gd name="T5" fmla="*/ 117 h 157"/>
                <a:gd name="T6" fmla="*/ 39 w 146"/>
                <a:gd name="T7" fmla="*/ 117 h 157"/>
                <a:gd name="T8" fmla="*/ 39 w 146"/>
                <a:gd name="T9" fmla="*/ 108 h 157"/>
                <a:gd name="T10" fmla="*/ 39 w 146"/>
                <a:gd name="T11" fmla="*/ 88 h 157"/>
                <a:gd name="T12" fmla="*/ 107 w 146"/>
                <a:gd name="T13" fmla="*/ 88 h 157"/>
                <a:gd name="T14" fmla="*/ 107 w 146"/>
                <a:gd name="T15" fmla="*/ 99 h 157"/>
                <a:gd name="T16" fmla="*/ 39 w 146"/>
                <a:gd name="T17" fmla="*/ 99 h 157"/>
                <a:gd name="T18" fmla="*/ 39 w 146"/>
                <a:gd name="T19" fmla="*/ 88 h 157"/>
                <a:gd name="T20" fmla="*/ 39 w 146"/>
                <a:gd name="T21" fmla="*/ 68 h 157"/>
                <a:gd name="T22" fmla="*/ 107 w 146"/>
                <a:gd name="T23" fmla="*/ 68 h 157"/>
                <a:gd name="T24" fmla="*/ 107 w 146"/>
                <a:gd name="T25" fmla="*/ 79 h 157"/>
                <a:gd name="T26" fmla="*/ 39 w 146"/>
                <a:gd name="T27" fmla="*/ 79 h 157"/>
                <a:gd name="T28" fmla="*/ 39 w 146"/>
                <a:gd name="T29" fmla="*/ 68 h 157"/>
                <a:gd name="T30" fmla="*/ 39 w 146"/>
                <a:gd name="T31" fmla="*/ 49 h 157"/>
                <a:gd name="T32" fmla="*/ 107 w 146"/>
                <a:gd name="T33" fmla="*/ 49 h 157"/>
                <a:gd name="T34" fmla="*/ 107 w 146"/>
                <a:gd name="T35" fmla="*/ 59 h 157"/>
                <a:gd name="T36" fmla="*/ 39 w 146"/>
                <a:gd name="T37" fmla="*/ 59 h 157"/>
                <a:gd name="T38" fmla="*/ 39 w 146"/>
                <a:gd name="T39" fmla="*/ 49 h 157"/>
                <a:gd name="T40" fmla="*/ 19 w 146"/>
                <a:gd name="T41" fmla="*/ 20 h 157"/>
                <a:gd name="T42" fmla="*/ 19 w 146"/>
                <a:gd name="T43" fmla="*/ 137 h 157"/>
                <a:gd name="T44" fmla="*/ 127 w 146"/>
                <a:gd name="T45" fmla="*/ 137 h 157"/>
                <a:gd name="T46" fmla="*/ 127 w 146"/>
                <a:gd name="T47" fmla="*/ 20 h 157"/>
                <a:gd name="T48" fmla="*/ 19 w 146"/>
                <a:gd name="T49" fmla="*/ 20 h 157"/>
                <a:gd name="T50" fmla="*/ 14 w 146"/>
                <a:gd name="T51" fmla="*/ 0 h 157"/>
                <a:gd name="T52" fmla="*/ 131 w 146"/>
                <a:gd name="T53" fmla="*/ 0 h 157"/>
                <a:gd name="T54" fmla="*/ 137 w 146"/>
                <a:gd name="T55" fmla="*/ 2 h 157"/>
                <a:gd name="T56" fmla="*/ 141 w 146"/>
                <a:gd name="T57" fmla="*/ 3 h 157"/>
                <a:gd name="T58" fmla="*/ 143 w 146"/>
                <a:gd name="T59" fmla="*/ 7 h 157"/>
                <a:gd name="T60" fmla="*/ 146 w 146"/>
                <a:gd name="T61" fmla="*/ 11 h 157"/>
                <a:gd name="T62" fmla="*/ 146 w 146"/>
                <a:gd name="T63" fmla="*/ 15 h 157"/>
                <a:gd name="T64" fmla="*/ 146 w 146"/>
                <a:gd name="T65" fmla="*/ 143 h 157"/>
                <a:gd name="T66" fmla="*/ 146 w 146"/>
                <a:gd name="T67" fmla="*/ 147 h 157"/>
                <a:gd name="T68" fmla="*/ 143 w 146"/>
                <a:gd name="T69" fmla="*/ 151 h 157"/>
                <a:gd name="T70" fmla="*/ 141 w 146"/>
                <a:gd name="T71" fmla="*/ 153 h 157"/>
                <a:gd name="T72" fmla="*/ 137 w 146"/>
                <a:gd name="T73" fmla="*/ 156 h 157"/>
                <a:gd name="T74" fmla="*/ 131 w 146"/>
                <a:gd name="T75" fmla="*/ 157 h 157"/>
                <a:gd name="T76" fmla="*/ 14 w 146"/>
                <a:gd name="T77" fmla="*/ 157 h 157"/>
                <a:gd name="T78" fmla="*/ 10 w 146"/>
                <a:gd name="T79" fmla="*/ 156 h 157"/>
                <a:gd name="T80" fmla="*/ 6 w 146"/>
                <a:gd name="T81" fmla="*/ 153 h 157"/>
                <a:gd name="T82" fmla="*/ 2 w 146"/>
                <a:gd name="T83" fmla="*/ 151 h 157"/>
                <a:gd name="T84" fmla="*/ 1 w 146"/>
                <a:gd name="T85" fmla="*/ 147 h 157"/>
                <a:gd name="T86" fmla="*/ 0 w 146"/>
                <a:gd name="T87" fmla="*/ 143 h 157"/>
                <a:gd name="T88" fmla="*/ 0 w 146"/>
                <a:gd name="T89" fmla="*/ 15 h 157"/>
                <a:gd name="T90" fmla="*/ 1 w 146"/>
                <a:gd name="T91" fmla="*/ 11 h 157"/>
                <a:gd name="T92" fmla="*/ 2 w 146"/>
                <a:gd name="T93" fmla="*/ 7 h 157"/>
                <a:gd name="T94" fmla="*/ 6 w 146"/>
                <a:gd name="T95" fmla="*/ 3 h 157"/>
                <a:gd name="T96" fmla="*/ 10 w 146"/>
                <a:gd name="T97" fmla="*/ 2 h 157"/>
                <a:gd name="T98" fmla="*/ 14 w 146"/>
                <a:gd name="T9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57">
                  <a:moveTo>
                    <a:pt x="39" y="108"/>
                  </a:moveTo>
                  <a:lnTo>
                    <a:pt x="107" y="108"/>
                  </a:lnTo>
                  <a:lnTo>
                    <a:pt x="107" y="117"/>
                  </a:lnTo>
                  <a:lnTo>
                    <a:pt x="39" y="117"/>
                  </a:lnTo>
                  <a:lnTo>
                    <a:pt x="39" y="108"/>
                  </a:lnTo>
                  <a:close/>
                  <a:moveTo>
                    <a:pt x="39" y="88"/>
                  </a:moveTo>
                  <a:lnTo>
                    <a:pt x="107" y="88"/>
                  </a:lnTo>
                  <a:lnTo>
                    <a:pt x="107" y="99"/>
                  </a:lnTo>
                  <a:lnTo>
                    <a:pt x="39" y="99"/>
                  </a:lnTo>
                  <a:lnTo>
                    <a:pt x="39" y="88"/>
                  </a:lnTo>
                  <a:close/>
                  <a:moveTo>
                    <a:pt x="39" y="68"/>
                  </a:moveTo>
                  <a:lnTo>
                    <a:pt x="107" y="68"/>
                  </a:lnTo>
                  <a:lnTo>
                    <a:pt x="107" y="79"/>
                  </a:lnTo>
                  <a:lnTo>
                    <a:pt x="39" y="79"/>
                  </a:lnTo>
                  <a:lnTo>
                    <a:pt x="39" y="68"/>
                  </a:lnTo>
                  <a:close/>
                  <a:moveTo>
                    <a:pt x="39" y="49"/>
                  </a:moveTo>
                  <a:lnTo>
                    <a:pt x="107" y="49"/>
                  </a:lnTo>
                  <a:lnTo>
                    <a:pt x="107" y="59"/>
                  </a:lnTo>
                  <a:lnTo>
                    <a:pt x="39" y="59"/>
                  </a:lnTo>
                  <a:lnTo>
                    <a:pt x="39" y="49"/>
                  </a:lnTo>
                  <a:close/>
                  <a:moveTo>
                    <a:pt x="19" y="20"/>
                  </a:moveTo>
                  <a:lnTo>
                    <a:pt x="19" y="137"/>
                  </a:lnTo>
                  <a:lnTo>
                    <a:pt x="127" y="137"/>
                  </a:lnTo>
                  <a:lnTo>
                    <a:pt x="127" y="20"/>
                  </a:lnTo>
                  <a:lnTo>
                    <a:pt x="19" y="20"/>
                  </a:lnTo>
                  <a:close/>
                  <a:moveTo>
                    <a:pt x="14" y="0"/>
                  </a:moveTo>
                  <a:lnTo>
                    <a:pt x="131" y="0"/>
                  </a:lnTo>
                  <a:lnTo>
                    <a:pt x="137" y="2"/>
                  </a:lnTo>
                  <a:lnTo>
                    <a:pt x="141" y="3"/>
                  </a:lnTo>
                  <a:lnTo>
                    <a:pt x="143" y="7"/>
                  </a:lnTo>
                  <a:lnTo>
                    <a:pt x="146" y="11"/>
                  </a:lnTo>
                  <a:lnTo>
                    <a:pt x="146" y="15"/>
                  </a:lnTo>
                  <a:lnTo>
                    <a:pt x="146" y="143"/>
                  </a:lnTo>
                  <a:lnTo>
                    <a:pt x="146" y="147"/>
                  </a:lnTo>
                  <a:lnTo>
                    <a:pt x="143" y="151"/>
                  </a:lnTo>
                  <a:lnTo>
                    <a:pt x="141" y="153"/>
                  </a:lnTo>
                  <a:lnTo>
                    <a:pt x="137" y="156"/>
                  </a:lnTo>
                  <a:lnTo>
                    <a:pt x="131" y="157"/>
                  </a:lnTo>
                  <a:lnTo>
                    <a:pt x="14" y="157"/>
                  </a:lnTo>
                  <a:lnTo>
                    <a:pt x="10" y="156"/>
                  </a:lnTo>
                  <a:lnTo>
                    <a:pt x="6" y="153"/>
                  </a:lnTo>
                  <a:lnTo>
                    <a:pt x="2" y="151"/>
                  </a:lnTo>
                  <a:lnTo>
                    <a:pt x="1" y="147"/>
                  </a:lnTo>
                  <a:lnTo>
                    <a:pt x="0" y="143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2" y="7"/>
                  </a:lnTo>
                  <a:lnTo>
                    <a:pt x="6" y="3"/>
                  </a:lnTo>
                  <a:lnTo>
                    <a:pt x="10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0" name="Freeform 191">
              <a:extLst>
                <a:ext uri="{FF2B5EF4-FFF2-40B4-BE49-F238E27FC236}">
                  <a16:creationId xmlns:a16="http://schemas.microsoft.com/office/drawing/2014/main" id="{6B30D007-5AF6-41CE-923A-BCFBE495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804" y="6150207"/>
              <a:ext cx="244375" cy="244375"/>
            </a:xfrm>
            <a:custGeom>
              <a:avLst/>
              <a:gdLst>
                <a:gd name="T0" fmla="*/ 144 w 164"/>
                <a:gd name="T1" fmla="*/ 0 h 164"/>
                <a:gd name="T2" fmla="*/ 164 w 164"/>
                <a:gd name="T3" fmla="*/ 20 h 164"/>
                <a:gd name="T4" fmla="*/ 94 w 164"/>
                <a:gd name="T5" fmla="*/ 73 h 164"/>
                <a:gd name="T6" fmla="*/ 123 w 164"/>
                <a:gd name="T7" fmla="*/ 102 h 164"/>
                <a:gd name="T8" fmla="*/ 164 w 164"/>
                <a:gd name="T9" fmla="*/ 102 h 164"/>
                <a:gd name="T10" fmla="*/ 164 w 164"/>
                <a:gd name="T11" fmla="*/ 122 h 164"/>
                <a:gd name="T12" fmla="*/ 133 w 164"/>
                <a:gd name="T13" fmla="*/ 133 h 164"/>
                <a:gd name="T14" fmla="*/ 123 w 164"/>
                <a:gd name="T15" fmla="*/ 164 h 164"/>
                <a:gd name="T16" fmla="*/ 103 w 164"/>
                <a:gd name="T17" fmla="*/ 164 h 164"/>
                <a:gd name="T18" fmla="*/ 103 w 164"/>
                <a:gd name="T19" fmla="*/ 122 h 164"/>
                <a:gd name="T20" fmla="*/ 74 w 164"/>
                <a:gd name="T21" fmla="*/ 93 h 164"/>
                <a:gd name="T22" fmla="*/ 20 w 164"/>
                <a:gd name="T23" fmla="*/ 164 h 164"/>
                <a:gd name="T24" fmla="*/ 0 w 164"/>
                <a:gd name="T25" fmla="*/ 144 h 164"/>
                <a:gd name="T26" fmla="*/ 35 w 164"/>
                <a:gd name="T27" fmla="*/ 54 h 164"/>
                <a:gd name="T28" fmla="*/ 7 w 164"/>
                <a:gd name="T29" fmla="*/ 28 h 164"/>
                <a:gd name="T30" fmla="*/ 2 w 164"/>
                <a:gd name="T31" fmla="*/ 19 h 164"/>
                <a:gd name="T32" fmla="*/ 0 w 164"/>
                <a:gd name="T33" fmla="*/ 9 h 164"/>
                <a:gd name="T34" fmla="*/ 3 w 164"/>
                <a:gd name="T35" fmla="*/ 3 h 164"/>
                <a:gd name="T36" fmla="*/ 11 w 164"/>
                <a:gd name="T37" fmla="*/ 0 h 164"/>
                <a:gd name="T38" fmla="*/ 19 w 164"/>
                <a:gd name="T39" fmla="*/ 1 h 164"/>
                <a:gd name="T40" fmla="*/ 28 w 164"/>
                <a:gd name="T41" fmla="*/ 7 h 164"/>
                <a:gd name="T42" fmla="*/ 56 w 164"/>
                <a:gd name="T43" fmla="*/ 34 h 164"/>
                <a:gd name="T44" fmla="*/ 144 w 164"/>
                <a:gd name="T4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64">
                  <a:moveTo>
                    <a:pt x="144" y="0"/>
                  </a:moveTo>
                  <a:lnTo>
                    <a:pt x="164" y="20"/>
                  </a:lnTo>
                  <a:lnTo>
                    <a:pt x="94" y="73"/>
                  </a:lnTo>
                  <a:lnTo>
                    <a:pt x="123" y="102"/>
                  </a:lnTo>
                  <a:lnTo>
                    <a:pt x="164" y="102"/>
                  </a:lnTo>
                  <a:lnTo>
                    <a:pt x="164" y="122"/>
                  </a:lnTo>
                  <a:lnTo>
                    <a:pt x="133" y="133"/>
                  </a:lnTo>
                  <a:lnTo>
                    <a:pt x="123" y="164"/>
                  </a:lnTo>
                  <a:lnTo>
                    <a:pt x="103" y="164"/>
                  </a:lnTo>
                  <a:lnTo>
                    <a:pt x="103" y="122"/>
                  </a:lnTo>
                  <a:lnTo>
                    <a:pt x="74" y="93"/>
                  </a:lnTo>
                  <a:lnTo>
                    <a:pt x="20" y="164"/>
                  </a:lnTo>
                  <a:lnTo>
                    <a:pt x="0" y="144"/>
                  </a:lnTo>
                  <a:lnTo>
                    <a:pt x="35" y="54"/>
                  </a:lnTo>
                  <a:lnTo>
                    <a:pt x="7" y="28"/>
                  </a:lnTo>
                  <a:lnTo>
                    <a:pt x="2" y="19"/>
                  </a:lnTo>
                  <a:lnTo>
                    <a:pt x="0" y="9"/>
                  </a:lnTo>
                  <a:lnTo>
                    <a:pt x="3" y="3"/>
                  </a:lnTo>
                  <a:lnTo>
                    <a:pt x="11" y="0"/>
                  </a:lnTo>
                  <a:lnTo>
                    <a:pt x="19" y="1"/>
                  </a:lnTo>
                  <a:lnTo>
                    <a:pt x="28" y="7"/>
                  </a:lnTo>
                  <a:lnTo>
                    <a:pt x="56" y="3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1" name="Freeform 192">
              <a:extLst>
                <a:ext uri="{FF2B5EF4-FFF2-40B4-BE49-F238E27FC236}">
                  <a16:creationId xmlns:a16="http://schemas.microsoft.com/office/drawing/2014/main" id="{776AD6D5-8AEB-4C81-8E51-05DA1C43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725" y="6454186"/>
              <a:ext cx="236925" cy="192223"/>
            </a:xfrm>
            <a:custGeom>
              <a:avLst/>
              <a:gdLst>
                <a:gd name="T0" fmla="*/ 109 w 159"/>
                <a:gd name="T1" fmla="*/ 0 h 129"/>
                <a:gd name="T2" fmla="*/ 123 w 159"/>
                <a:gd name="T3" fmla="*/ 2 h 129"/>
                <a:gd name="T4" fmla="*/ 133 w 159"/>
                <a:gd name="T5" fmla="*/ 10 h 129"/>
                <a:gd name="T6" fmla="*/ 144 w 159"/>
                <a:gd name="T7" fmla="*/ 7 h 129"/>
                <a:gd name="T8" fmla="*/ 155 w 159"/>
                <a:gd name="T9" fmla="*/ 2 h 129"/>
                <a:gd name="T10" fmla="*/ 151 w 159"/>
                <a:gd name="T11" fmla="*/ 9 h 129"/>
                <a:gd name="T12" fmla="*/ 145 w 159"/>
                <a:gd name="T13" fmla="*/ 15 h 129"/>
                <a:gd name="T14" fmla="*/ 140 w 159"/>
                <a:gd name="T15" fmla="*/ 21 h 129"/>
                <a:gd name="T16" fmla="*/ 149 w 159"/>
                <a:gd name="T17" fmla="*/ 18 h 129"/>
                <a:gd name="T18" fmla="*/ 159 w 159"/>
                <a:gd name="T19" fmla="*/ 15 h 129"/>
                <a:gd name="T20" fmla="*/ 153 w 159"/>
                <a:gd name="T21" fmla="*/ 21 h 129"/>
                <a:gd name="T22" fmla="*/ 148 w 159"/>
                <a:gd name="T23" fmla="*/ 27 h 129"/>
                <a:gd name="T24" fmla="*/ 143 w 159"/>
                <a:gd name="T25" fmla="*/ 31 h 129"/>
                <a:gd name="T26" fmla="*/ 143 w 159"/>
                <a:gd name="T27" fmla="*/ 35 h 129"/>
                <a:gd name="T28" fmla="*/ 140 w 159"/>
                <a:gd name="T29" fmla="*/ 54 h 129"/>
                <a:gd name="T30" fmla="*/ 135 w 159"/>
                <a:gd name="T31" fmla="*/ 73 h 129"/>
                <a:gd name="T32" fmla="*/ 124 w 159"/>
                <a:gd name="T33" fmla="*/ 90 h 129"/>
                <a:gd name="T34" fmla="*/ 111 w 159"/>
                <a:gd name="T35" fmla="*/ 106 h 129"/>
                <a:gd name="T36" fmla="*/ 95 w 159"/>
                <a:gd name="T37" fmla="*/ 118 h 129"/>
                <a:gd name="T38" fmla="*/ 74 w 159"/>
                <a:gd name="T39" fmla="*/ 126 h 129"/>
                <a:gd name="T40" fmla="*/ 50 w 159"/>
                <a:gd name="T41" fmla="*/ 129 h 129"/>
                <a:gd name="T42" fmla="*/ 23 w 159"/>
                <a:gd name="T43" fmla="*/ 125 h 129"/>
                <a:gd name="T44" fmla="*/ 0 w 159"/>
                <a:gd name="T45" fmla="*/ 114 h 129"/>
                <a:gd name="T46" fmla="*/ 8 w 159"/>
                <a:gd name="T47" fmla="*/ 114 h 129"/>
                <a:gd name="T48" fmla="*/ 30 w 159"/>
                <a:gd name="T49" fmla="*/ 111 h 129"/>
                <a:gd name="T50" fmla="*/ 48 w 159"/>
                <a:gd name="T51" fmla="*/ 101 h 129"/>
                <a:gd name="T52" fmla="*/ 35 w 159"/>
                <a:gd name="T53" fmla="*/ 98 h 129"/>
                <a:gd name="T54" fmla="*/ 24 w 159"/>
                <a:gd name="T55" fmla="*/ 90 h 129"/>
                <a:gd name="T56" fmla="*/ 18 w 159"/>
                <a:gd name="T57" fmla="*/ 78 h 129"/>
                <a:gd name="T58" fmla="*/ 24 w 159"/>
                <a:gd name="T59" fmla="*/ 78 h 129"/>
                <a:gd name="T60" fmla="*/ 28 w 159"/>
                <a:gd name="T61" fmla="*/ 78 h 129"/>
                <a:gd name="T62" fmla="*/ 32 w 159"/>
                <a:gd name="T63" fmla="*/ 78 h 129"/>
                <a:gd name="T64" fmla="*/ 19 w 159"/>
                <a:gd name="T65" fmla="*/ 71 h 129"/>
                <a:gd name="T66" fmla="*/ 10 w 159"/>
                <a:gd name="T67" fmla="*/ 61 h 129"/>
                <a:gd name="T68" fmla="*/ 7 w 159"/>
                <a:gd name="T69" fmla="*/ 46 h 129"/>
                <a:gd name="T70" fmla="*/ 7 w 159"/>
                <a:gd name="T71" fmla="*/ 45 h 129"/>
                <a:gd name="T72" fmla="*/ 14 w 159"/>
                <a:gd name="T73" fmla="*/ 47 h 129"/>
                <a:gd name="T74" fmla="*/ 22 w 159"/>
                <a:gd name="T75" fmla="*/ 49 h 129"/>
                <a:gd name="T76" fmla="*/ 14 w 159"/>
                <a:gd name="T77" fmla="*/ 42 h 129"/>
                <a:gd name="T78" fmla="*/ 8 w 159"/>
                <a:gd name="T79" fmla="*/ 33 h 129"/>
                <a:gd name="T80" fmla="*/ 7 w 159"/>
                <a:gd name="T81" fmla="*/ 22 h 129"/>
                <a:gd name="T82" fmla="*/ 7 w 159"/>
                <a:gd name="T83" fmla="*/ 17 h 129"/>
                <a:gd name="T84" fmla="*/ 8 w 159"/>
                <a:gd name="T85" fmla="*/ 10 h 129"/>
                <a:gd name="T86" fmla="*/ 11 w 159"/>
                <a:gd name="T87" fmla="*/ 6 h 129"/>
                <a:gd name="T88" fmla="*/ 30 w 159"/>
                <a:gd name="T89" fmla="*/ 23 h 129"/>
                <a:gd name="T90" fmla="*/ 52 w 159"/>
                <a:gd name="T91" fmla="*/ 34 h 129"/>
                <a:gd name="T92" fmla="*/ 78 w 159"/>
                <a:gd name="T93" fmla="*/ 39 h 129"/>
                <a:gd name="T94" fmla="*/ 78 w 159"/>
                <a:gd name="T95" fmla="*/ 33 h 129"/>
                <a:gd name="T96" fmla="*/ 80 w 159"/>
                <a:gd name="T97" fmla="*/ 19 h 129"/>
                <a:gd name="T98" fmla="*/ 87 w 159"/>
                <a:gd name="T99" fmla="*/ 9 h 129"/>
                <a:gd name="T100" fmla="*/ 98 w 159"/>
                <a:gd name="T101" fmla="*/ 2 h 129"/>
                <a:gd name="T102" fmla="*/ 109 w 159"/>
                <a:gd name="T10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9" h="129">
                  <a:moveTo>
                    <a:pt x="109" y="0"/>
                  </a:moveTo>
                  <a:lnTo>
                    <a:pt x="123" y="2"/>
                  </a:lnTo>
                  <a:lnTo>
                    <a:pt x="133" y="10"/>
                  </a:lnTo>
                  <a:lnTo>
                    <a:pt x="144" y="7"/>
                  </a:lnTo>
                  <a:lnTo>
                    <a:pt x="155" y="2"/>
                  </a:lnTo>
                  <a:lnTo>
                    <a:pt x="151" y="9"/>
                  </a:lnTo>
                  <a:lnTo>
                    <a:pt x="145" y="15"/>
                  </a:lnTo>
                  <a:lnTo>
                    <a:pt x="140" y="21"/>
                  </a:lnTo>
                  <a:lnTo>
                    <a:pt x="149" y="18"/>
                  </a:lnTo>
                  <a:lnTo>
                    <a:pt x="159" y="15"/>
                  </a:lnTo>
                  <a:lnTo>
                    <a:pt x="153" y="21"/>
                  </a:lnTo>
                  <a:lnTo>
                    <a:pt x="148" y="27"/>
                  </a:lnTo>
                  <a:lnTo>
                    <a:pt x="143" y="31"/>
                  </a:lnTo>
                  <a:lnTo>
                    <a:pt x="143" y="35"/>
                  </a:lnTo>
                  <a:lnTo>
                    <a:pt x="140" y="54"/>
                  </a:lnTo>
                  <a:lnTo>
                    <a:pt x="135" y="73"/>
                  </a:lnTo>
                  <a:lnTo>
                    <a:pt x="124" y="90"/>
                  </a:lnTo>
                  <a:lnTo>
                    <a:pt x="111" y="106"/>
                  </a:lnTo>
                  <a:lnTo>
                    <a:pt x="95" y="118"/>
                  </a:lnTo>
                  <a:lnTo>
                    <a:pt x="74" y="126"/>
                  </a:lnTo>
                  <a:lnTo>
                    <a:pt x="50" y="129"/>
                  </a:lnTo>
                  <a:lnTo>
                    <a:pt x="23" y="125"/>
                  </a:lnTo>
                  <a:lnTo>
                    <a:pt x="0" y="114"/>
                  </a:lnTo>
                  <a:lnTo>
                    <a:pt x="8" y="114"/>
                  </a:lnTo>
                  <a:lnTo>
                    <a:pt x="30" y="111"/>
                  </a:lnTo>
                  <a:lnTo>
                    <a:pt x="48" y="101"/>
                  </a:lnTo>
                  <a:lnTo>
                    <a:pt x="35" y="98"/>
                  </a:lnTo>
                  <a:lnTo>
                    <a:pt x="24" y="90"/>
                  </a:lnTo>
                  <a:lnTo>
                    <a:pt x="18" y="78"/>
                  </a:lnTo>
                  <a:lnTo>
                    <a:pt x="24" y="78"/>
                  </a:lnTo>
                  <a:lnTo>
                    <a:pt x="28" y="78"/>
                  </a:lnTo>
                  <a:lnTo>
                    <a:pt x="32" y="78"/>
                  </a:lnTo>
                  <a:lnTo>
                    <a:pt x="19" y="71"/>
                  </a:lnTo>
                  <a:lnTo>
                    <a:pt x="10" y="61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14" y="47"/>
                  </a:lnTo>
                  <a:lnTo>
                    <a:pt x="22" y="49"/>
                  </a:lnTo>
                  <a:lnTo>
                    <a:pt x="14" y="42"/>
                  </a:lnTo>
                  <a:lnTo>
                    <a:pt x="8" y="33"/>
                  </a:lnTo>
                  <a:lnTo>
                    <a:pt x="7" y="22"/>
                  </a:lnTo>
                  <a:lnTo>
                    <a:pt x="7" y="17"/>
                  </a:lnTo>
                  <a:lnTo>
                    <a:pt x="8" y="10"/>
                  </a:lnTo>
                  <a:lnTo>
                    <a:pt x="11" y="6"/>
                  </a:lnTo>
                  <a:lnTo>
                    <a:pt x="30" y="23"/>
                  </a:lnTo>
                  <a:lnTo>
                    <a:pt x="52" y="34"/>
                  </a:lnTo>
                  <a:lnTo>
                    <a:pt x="78" y="39"/>
                  </a:lnTo>
                  <a:lnTo>
                    <a:pt x="78" y="33"/>
                  </a:lnTo>
                  <a:lnTo>
                    <a:pt x="80" y="19"/>
                  </a:lnTo>
                  <a:lnTo>
                    <a:pt x="87" y="9"/>
                  </a:lnTo>
                  <a:lnTo>
                    <a:pt x="98" y="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2" name="Freeform 193">
              <a:extLst>
                <a:ext uri="{FF2B5EF4-FFF2-40B4-BE49-F238E27FC236}">
                  <a16:creationId xmlns:a16="http://schemas.microsoft.com/office/drawing/2014/main" id="{89EBF861-E94F-42C5-8D72-9CC65776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897" y="6574884"/>
              <a:ext cx="165401" cy="171360"/>
            </a:xfrm>
            <a:custGeom>
              <a:avLst/>
              <a:gdLst>
                <a:gd name="T0" fmla="*/ 58 w 111"/>
                <a:gd name="T1" fmla="*/ 0 h 115"/>
                <a:gd name="T2" fmla="*/ 58 w 111"/>
                <a:gd name="T3" fmla="*/ 52 h 115"/>
                <a:gd name="T4" fmla="*/ 111 w 111"/>
                <a:gd name="T5" fmla="*/ 0 h 115"/>
                <a:gd name="T6" fmla="*/ 111 w 111"/>
                <a:gd name="T7" fmla="*/ 115 h 115"/>
                <a:gd name="T8" fmla="*/ 58 w 111"/>
                <a:gd name="T9" fmla="*/ 62 h 115"/>
                <a:gd name="T10" fmla="*/ 58 w 111"/>
                <a:gd name="T11" fmla="*/ 115 h 115"/>
                <a:gd name="T12" fmla="*/ 0 w 111"/>
                <a:gd name="T13" fmla="*/ 57 h 115"/>
                <a:gd name="T14" fmla="*/ 58 w 111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5">
                  <a:moveTo>
                    <a:pt x="58" y="0"/>
                  </a:moveTo>
                  <a:lnTo>
                    <a:pt x="58" y="52"/>
                  </a:lnTo>
                  <a:lnTo>
                    <a:pt x="111" y="0"/>
                  </a:lnTo>
                  <a:lnTo>
                    <a:pt x="111" y="115"/>
                  </a:lnTo>
                  <a:lnTo>
                    <a:pt x="58" y="62"/>
                  </a:lnTo>
                  <a:lnTo>
                    <a:pt x="58" y="115"/>
                  </a:lnTo>
                  <a:lnTo>
                    <a:pt x="0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3" name="Freeform 194">
              <a:extLst>
                <a:ext uri="{FF2B5EF4-FFF2-40B4-BE49-F238E27FC236}">
                  <a16:creationId xmlns:a16="http://schemas.microsoft.com/office/drawing/2014/main" id="{F673B654-2F4B-42C0-88F4-A57633278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3387" y="6607666"/>
              <a:ext cx="248846" cy="250336"/>
            </a:xfrm>
            <a:custGeom>
              <a:avLst/>
              <a:gdLst>
                <a:gd name="T0" fmla="*/ 24 w 167"/>
                <a:gd name="T1" fmla="*/ 60 h 168"/>
                <a:gd name="T2" fmla="*/ 107 w 167"/>
                <a:gd name="T3" fmla="*/ 144 h 168"/>
                <a:gd name="T4" fmla="*/ 94 w 167"/>
                <a:gd name="T5" fmla="*/ 159 h 168"/>
                <a:gd name="T6" fmla="*/ 75 w 167"/>
                <a:gd name="T7" fmla="*/ 139 h 168"/>
                <a:gd name="T8" fmla="*/ 45 w 167"/>
                <a:gd name="T9" fmla="*/ 168 h 168"/>
                <a:gd name="T10" fmla="*/ 30 w 167"/>
                <a:gd name="T11" fmla="*/ 153 h 168"/>
                <a:gd name="T12" fmla="*/ 60 w 167"/>
                <a:gd name="T13" fmla="*/ 124 h 168"/>
                <a:gd name="T14" fmla="*/ 44 w 167"/>
                <a:gd name="T15" fmla="*/ 108 h 168"/>
                <a:gd name="T16" fmla="*/ 14 w 167"/>
                <a:gd name="T17" fmla="*/ 137 h 168"/>
                <a:gd name="T18" fmla="*/ 0 w 167"/>
                <a:gd name="T19" fmla="*/ 123 h 168"/>
                <a:gd name="T20" fmla="*/ 29 w 167"/>
                <a:gd name="T21" fmla="*/ 92 h 168"/>
                <a:gd name="T22" fmla="*/ 9 w 167"/>
                <a:gd name="T23" fmla="*/ 74 h 168"/>
                <a:gd name="T24" fmla="*/ 24 w 167"/>
                <a:gd name="T25" fmla="*/ 60 h 168"/>
                <a:gd name="T26" fmla="*/ 93 w 167"/>
                <a:gd name="T27" fmla="*/ 32 h 168"/>
                <a:gd name="T28" fmla="*/ 107 w 167"/>
                <a:gd name="T29" fmla="*/ 36 h 168"/>
                <a:gd name="T30" fmla="*/ 122 w 167"/>
                <a:gd name="T31" fmla="*/ 46 h 168"/>
                <a:gd name="T32" fmla="*/ 131 w 167"/>
                <a:gd name="T33" fmla="*/ 60 h 168"/>
                <a:gd name="T34" fmla="*/ 135 w 167"/>
                <a:gd name="T35" fmla="*/ 75 h 168"/>
                <a:gd name="T36" fmla="*/ 133 w 167"/>
                <a:gd name="T37" fmla="*/ 89 h 168"/>
                <a:gd name="T38" fmla="*/ 127 w 167"/>
                <a:gd name="T39" fmla="*/ 105 h 168"/>
                <a:gd name="T40" fmla="*/ 119 w 167"/>
                <a:gd name="T41" fmla="*/ 119 h 168"/>
                <a:gd name="T42" fmla="*/ 110 w 167"/>
                <a:gd name="T43" fmla="*/ 131 h 168"/>
                <a:gd name="T44" fmla="*/ 37 w 167"/>
                <a:gd name="T45" fmla="*/ 58 h 168"/>
                <a:gd name="T46" fmla="*/ 49 w 167"/>
                <a:gd name="T47" fmla="*/ 48 h 168"/>
                <a:gd name="T48" fmla="*/ 62 w 167"/>
                <a:gd name="T49" fmla="*/ 40 h 168"/>
                <a:gd name="T50" fmla="*/ 78 w 167"/>
                <a:gd name="T51" fmla="*/ 35 h 168"/>
                <a:gd name="T52" fmla="*/ 93 w 167"/>
                <a:gd name="T53" fmla="*/ 32 h 168"/>
                <a:gd name="T54" fmla="*/ 146 w 167"/>
                <a:gd name="T55" fmla="*/ 0 h 168"/>
                <a:gd name="T56" fmla="*/ 167 w 167"/>
                <a:gd name="T57" fmla="*/ 22 h 168"/>
                <a:gd name="T58" fmla="*/ 135 w 167"/>
                <a:gd name="T59" fmla="*/ 52 h 168"/>
                <a:gd name="T60" fmla="*/ 115 w 167"/>
                <a:gd name="T61" fmla="*/ 32 h 168"/>
                <a:gd name="T62" fmla="*/ 146 w 167"/>
                <a:gd name="T6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24" y="60"/>
                  </a:moveTo>
                  <a:lnTo>
                    <a:pt x="107" y="144"/>
                  </a:lnTo>
                  <a:lnTo>
                    <a:pt x="94" y="159"/>
                  </a:lnTo>
                  <a:lnTo>
                    <a:pt x="75" y="139"/>
                  </a:lnTo>
                  <a:lnTo>
                    <a:pt x="45" y="168"/>
                  </a:lnTo>
                  <a:lnTo>
                    <a:pt x="30" y="153"/>
                  </a:lnTo>
                  <a:lnTo>
                    <a:pt x="60" y="124"/>
                  </a:lnTo>
                  <a:lnTo>
                    <a:pt x="44" y="108"/>
                  </a:lnTo>
                  <a:lnTo>
                    <a:pt x="14" y="137"/>
                  </a:lnTo>
                  <a:lnTo>
                    <a:pt x="0" y="123"/>
                  </a:lnTo>
                  <a:lnTo>
                    <a:pt x="29" y="92"/>
                  </a:lnTo>
                  <a:lnTo>
                    <a:pt x="9" y="74"/>
                  </a:lnTo>
                  <a:lnTo>
                    <a:pt x="24" y="60"/>
                  </a:lnTo>
                  <a:close/>
                  <a:moveTo>
                    <a:pt x="93" y="32"/>
                  </a:moveTo>
                  <a:lnTo>
                    <a:pt x="107" y="36"/>
                  </a:lnTo>
                  <a:lnTo>
                    <a:pt x="122" y="46"/>
                  </a:lnTo>
                  <a:lnTo>
                    <a:pt x="131" y="60"/>
                  </a:lnTo>
                  <a:lnTo>
                    <a:pt x="135" y="75"/>
                  </a:lnTo>
                  <a:lnTo>
                    <a:pt x="133" y="89"/>
                  </a:lnTo>
                  <a:lnTo>
                    <a:pt x="127" y="105"/>
                  </a:lnTo>
                  <a:lnTo>
                    <a:pt x="119" y="119"/>
                  </a:lnTo>
                  <a:lnTo>
                    <a:pt x="110" y="131"/>
                  </a:lnTo>
                  <a:lnTo>
                    <a:pt x="37" y="58"/>
                  </a:lnTo>
                  <a:lnTo>
                    <a:pt x="49" y="48"/>
                  </a:lnTo>
                  <a:lnTo>
                    <a:pt x="62" y="40"/>
                  </a:lnTo>
                  <a:lnTo>
                    <a:pt x="78" y="35"/>
                  </a:lnTo>
                  <a:lnTo>
                    <a:pt x="93" y="32"/>
                  </a:lnTo>
                  <a:close/>
                  <a:moveTo>
                    <a:pt x="146" y="0"/>
                  </a:moveTo>
                  <a:lnTo>
                    <a:pt x="167" y="22"/>
                  </a:lnTo>
                  <a:lnTo>
                    <a:pt x="135" y="52"/>
                  </a:lnTo>
                  <a:lnTo>
                    <a:pt x="115" y="3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471A28D8-E8F8-441D-9A97-3236D9906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448" y="6406503"/>
              <a:ext cx="245866" cy="241396"/>
            </a:xfrm>
            <a:custGeom>
              <a:avLst/>
              <a:gdLst>
                <a:gd name="T0" fmla="*/ 96 w 165"/>
                <a:gd name="T1" fmla="*/ 142 h 162"/>
                <a:gd name="T2" fmla="*/ 97 w 165"/>
                <a:gd name="T3" fmla="*/ 146 h 162"/>
                <a:gd name="T4" fmla="*/ 80 w 165"/>
                <a:gd name="T5" fmla="*/ 161 h 162"/>
                <a:gd name="T6" fmla="*/ 74 w 165"/>
                <a:gd name="T7" fmla="*/ 161 h 162"/>
                <a:gd name="T8" fmla="*/ 46 w 165"/>
                <a:gd name="T9" fmla="*/ 113 h 162"/>
                <a:gd name="T10" fmla="*/ 36 w 165"/>
                <a:gd name="T11" fmla="*/ 59 h 162"/>
                <a:gd name="T12" fmla="*/ 49 w 165"/>
                <a:gd name="T13" fmla="*/ 106 h 162"/>
                <a:gd name="T14" fmla="*/ 27 w 165"/>
                <a:gd name="T15" fmla="*/ 110 h 162"/>
                <a:gd name="T16" fmla="*/ 19 w 165"/>
                <a:gd name="T17" fmla="*/ 111 h 162"/>
                <a:gd name="T18" fmla="*/ 16 w 165"/>
                <a:gd name="T19" fmla="*/ 113 h 162"/>
                <a:gd name="T20" fmla="*/ 16 w 165"/>
                <a:gd name="T21" fmla="*/ 113 h 162"/>
                <a:gd name="T22" fmla="*/ 0 w 165"/>
                <a:gd name="T23" fmla="*/ 86 h 162"/>
                <a:gd name="T24" fmla="*/ 5 w 165"/>
                <a:gd name="T25" fmla="*/ 70 h 162"/>
                <a:gd name="T26" fmla="*/ 7 w 165"/>
                <a:gd name="T27" fmla="*/ 69 h 162"/>
                <a:gd name="T28" fmla="*/ 11 w 165"/>
                <a:gd name="T29" fmla="*/ 69 h 162"/>
                <a:gd name="T30" fmla="*/ 27 w 165"/>
                <a:gd name="T31" fmla="*/ 63 h 162"/>
                <a:gd name="T32" fmla="*/ 130 w 165"/>
                <a:gd name="T33" fmla="*/ 39 h 162"/>
                <a:gd name="T34" fmla="*/ 133 w 165"/>
                <a:gd name="T35" fmla="*/ 39 h 162"/>
                <a:gd name="T36" fmla="*/ 136 w 165"/>
                <a:gd name="T37" fmla="*/ 43 h 162"/>
                <a:gd name="T38" fmla="*/ 141 w 165"/>
                <a:gd name="T39" fmla="*/ 55 h 162"/>
                <a:gd name="T40" fmla="*/ 144 w 165"/>
                <a:gd name="T41" fmla="*/ 66 h 162"/>
                <a:gd name="T42" fmla="*/ 142 w 165"/>
                <a:gd name="T43" fmla="*/ 73 h 162"/>
                <a:gd name="T44" fmla="*/ 141 w 165"/>
                <a:gd name="T45" fmla="*/ 75 h 162"/>
                <a:gd name="T46" fmla="*/ 140 w 165"/>
                <a:gd name="T47" fmla="*/ 75 h 162"/>
                <a:gd name="T48" fmla="*/ 137 w 165"/>
                <a:gd name="T49" fmla="*/ 74 h 162"/>
                <a:gd name="T50" fmla="*/ 133 w 165"/>
                <a:gd name="T51" fmla="*/ 66 h 162"/>
                <a:gd name="T52" fmla="*/ 129 w 165"/>
                <a:gd name="T53" fmla="*/ 54 h 162"/>
                <a:gd name="T54" fmla="*/ 129 w 165"/>
                <a:gd name="T55" fmla="*/ 45 h 162"/>
                <a:gd name="T56" fmla="*/ 130 w 165"/>
                <a:gd name="T57" fmla="*/ 41 h 162"/>
                <a:gd name="T58" fmla="*/ 130 w 165"/>
                <a:gd name="T59" fmla="*/ 39 h 162"/>
                <a:gd name="T60" fmla="*/ 121 w 165"/>
                <a:gd name="T61" fmla="*/ 10 h 162"/>
                <a:gd name="T62" fmla="*/ 120 w 165"/>
                <a:gd name="T63" fmla="*/ 13 h 162"/>
                <a:gd name="T64" fmla="*/ 117 w 165"/>
                <a:gd name="T65" fmla="*/ 25 h 162"/>
                <a:gd name="T66" fmla="*/ 121 w 165"/>
                <a:gd name="T67" fmla="*/ 62 h 162"/>
                <a:gd name="T68" fmla="*/ 136 w 165"/>
                <a:gd name="T69" fmla="*/ 95 h 162"/>
                <a:gd name="T70" fmla="*/ 144 w 165"/>
                <a:gd name="T71" fmla="*/ 105 h 162"/>
                <a:gd name="T72" fmla="*/ 148 w 165"/>
                <a:gd name="T73" fmla="*/ 106 h 162"/>
                <a:gd name="T74" fmla="*/ 150 w 165"/>
                <a:gd name="T75" fmla="*/ 105 h 162"/>
                <a:gd name="T76" fmla="*/ 152 w 165"/>
                <a:gd name="T77" fmla="*/ 102 h 162"/>
                <a:gd name="T78" fmla="*/ 154 w 165"/>
                <a:gd name="T79" fmla="*/ 91 h 162"/>
                <a:gd name="T80" fmla="*/ 150 w 165"/>
                <a:gd name="T81" fmla="*/ 54 h 162"/>
                <a:gd name="T82" fmla="*/ 136 w 165"/>
                <a:gd name="T83" fmla="*/ 20 h 162"/>
                <a:gd name="T84" fmla="*/ 128 w 165"/>
                <a:gd name="T85" fmla="*/ 12 h 162"/>
                <a:gd name="T86" fmla="*/ 125 w 165"/>
                <a:gd name="T87" fmla="*/ 10 h 162"/>
                <a:gd name="T88" fmla="*/ 125 w 165"/>
                <a:gd name="T89" fmla="*/ 0 h 162"/>
                <a:gd name="T90" fmla="*/ 132 w 165"/>
                <a:gd name="T91" fmla="*/ 1 h 162"/>
                <a:gd name="T92" fmla="*/ 148 w 165"/>
                <a:gd name="T93" fmla="*/ 18 h 162"/>
                <a:gd name="T94" fmla="*/ 161 w 165"/>
                <a:gd name="T95" fmla="*/ 51 h 162"/>
                <a:gd name="T96" fmla="*/ 165 w 165"/>
                <a:gd name="T97" fmla="*/ 86 h 162"/>
                <a:gd name="T98" fmla="*/ 161 w 165"/>
                <a:gd name="T99" fmla="*/ 109 h 162"/>
                <a:gd name="T100" fmla="*/ 156 w 165"/>
                <a:gd name="T101" fmla="*/ 113 h 162"/>
                <a:gd name="T102" fmla="*/ 140 w 165"/>
                <a:gd name="T103" fmla="*/ 115 h 162"/>
                <a:gd name="T104" fmla="*/ 118 w 165"/>
                <a:gd name="T105" fmla="*/ 110 h 162"/>
                <a:gd name="T106" fmla="*/ 82 w 165"/>
                <a:gd name="T107" fmla="*/ 105 h 162"/>
                <a:gd name="T108" fmla="*/ 56 w 165"/>
                <a:gd name="T109" fmla="*/ 94 h 162"/>
                <a:gd name="T110" fmla="*/ 49 w 165"/>
                <a:gd name="T111" fmla="*/ 66 h 162"/>
                <a:gd name="T112" fmla="*/ 66 w 165"/>
                <a:gd name="T113" fmla="*/ 43 h 162"/>
                <a:gd name="T114" fmla="*/ 96 w 165"/>
                <a:gd name="T115" fmla="*/ 21 h 162"/>
                <a:gd name="T116" fmla="*/ 110 w 165"/>
                <a:gd name="T117" fmla="*/ 6 h 162"/>
                <a:gd name="T118" fmla="*/ 125 w 165"/>
                <a:gd name="T11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2">
                  <a:moveTo>
                    <a:pt x="68" y="111"/>
                  </a:moveTo>
                  <a:lnTo>
                    <a:pt x="96" y="142"/>
                  </a:lnTo>
                  <a:lnTo>
                    <a:pt x="97" y="143"/>
                  </a:lnTo>
                  <a:lnTo>
                    <a:pt x="97" y="146"/>
                  </a:lnTo>
                  <a:lnTo>
                    <a:pt x="96" y="149"/>
                  </a:lnTo>
                  <a:lnTo>
                    <a:pt x="80" y="161"/>
                  </a:lnTo>
                  <a:lnTo>
                    <a:pt x="77" y="162"/>
                  </a:lnTo>
                  <a:lnTo>
                    <a:pt x="74" y="161"/>
                  </a:lnTo>
                  <a:lnTo>
                    <a:pt x="73" y="159"/>
                  </a:lnTo>
                  <a:lnTo>
                    <a:pt x="46" y="113"/>
                  </a:lnTo>
                  <a:lnTo>
                    <a:pt x="68" y="111"/>
                  </a:lnTo>
                  <a:close/>
                  <a:moveTo>
                    <a:pt x="36" y="59"/>
                  </a:moveTo>
                  <a:lnTo>
                    <a:pt x="41" y="83"/>
                  </a:lnTo>
                  <a:lnTo>
                    <a:pt x="49" y="106"/>
                  </a:lnTo>
                  <a:lnTo>
                    <a:pt x="37" y="107"/>
                  </a:lnTo>
                  <a:lnTo>
                    <a:pt x="27" y="110"/>
                  </a:lnTo>
                  <a:lnTo>
                    <a:pt x="23" y="111"/>
                  </a:lnTo>
                  <a:lnTo>
                    <a:pt x="19" y="111"/>
                  </a:lnTo>
                  <a:lnTo>
                    <a:pt x="17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4" y="101"/>
                  </a:lnTo>
                  <a:lnTo>
                    <a:pt x="0" y="86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1" y="69"/>
                  </a:lnTo>
                  <a:lnTo>
                    <a:pt x="15" y="67"/>
                  </a:lnTo>
                  <a:lnTo>
                    <a:pt x="27" y="63"/>
                  </a:lnTo>
                  <a:lnTo>
                    <a:pt x="36" y="59"/>
                  </a:lnTo>
                  <a:close/>
                  <a:moveTo>
                    <a:pt x="130" y="39"/>
                  </a:moveTo>
                  <a:lnTo>
                    <a:pt x="132" y="39"/>
                  </a:lnTo>
                  <a:lnTo>
                    <a:pt x="133" y="39"/>
                  </a:lnTo>
                  <a:lnTo>
                    <a:pt x="134" y="41"/>
                  </a:lnTo>
                  <a:lnTo>
                    <a:pt x="136" y="43"/>
                  </a:lnTo>
                  <a:lnTo>
                    <a:pt x="140" y="49"/>
                  </a:lnTo>
                  <a:lnTo>
                    <a:pt x="141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4" y="70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41" y="75"/>
                  </a:lnTo>
                  <a:lnTo>
                    <a:pt x="141" y="77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37" y="74"/>
                  </a:lnTo>
                  <a:lnTo>
                    <a:pt x="136" y="73"/>
                  </a:lnTo>
                  <a:lnTo>
                    <a:pt x="133" y="66"/>
                  </a:lnTo>
                  <a:lnTo>
                    <a:pt x="130" y="59"/>
                  </a:lnTo>
                  <a:lnTo>
                    <a:pt x="129" y="54"/>
                  </a:lnTo>
                  <a:lnTo>
                    <a:pt x="129" y="49"/>
                  </a:lnTo>
                  <a:lnTo>
                    <a:pt x="129" y="45"/>
                  </a:lnTo>
                  <a:lnTo>
                    <a:pt x="129" y="42"/>
                  </a:lnTo>
                  <a:lnTo>
                    <a:pt x="130" y="41"/>
                  </a:lnTo>
                  <a:lnTo>
                    <a:pt x="130" y="39"/>
                  </a:lnTo>
                  <a:lnTo>
                    <a:pt x="130" y="39"/>
                  </a:lnTo>
                  <a:close/>
                  <a:moveTo>
                    <a:pt x="122" y="10"/>
                  </a:moveTo>
                  <a:lnTo>
                    <a:pt x="121" y="10"/>
                  </a:lnTo>
                  <a:lnTo>
                    <a:pt x="121" y="12"/>
                  </a:lnTo>
                  <a:lnTo>
                    <a:pt x="120" y="13"/>
                  </a:lnTo>
                  <a:lnTo>
                    <a:pt x="118" y="18"/>
                  </a:lnTo>
                  <a:lnTo>
                    <a:pt x="117" y="25"/>
                  </a:lnTo>
                  <a:lnTo>
                    <a:pt x="117" y="42"/>
                  </a:lnTo>
                  <a:lnTo>
                    <a:pt x="121" y="62"/>
                  </a:lnTo>
                  <a:lnTo>
                    <a:pt x="128" y="81"/>
                  </a:lnTo>
                  <a:lnTo>
                    <a:pt x="136" y="95"/>
                  </a:lnTo>
                  <a:lnTo>
                    <a:pt x="140" y="101"/>
                  </a:lnTo>
                  <a:lnTo>
                    <a:pt x="144" y="105"/>
                  </a:lnTo>
                  <a:lnTo>
                    <a:pt x="145" y="105"/>
                  </a:lnTo>
                  <a:lnTo>
                    <a:pt x="148" y="106"/>
                  </a:lnTo>
                  <a:lnTo>
                    <a:pt x="149" y="106"/>
                  </a:lnTo>
                  <a:lnTo>
                    <a:pt x="150" y="105"/>
                  </a:lnTo>
                  <a:lnTo>
                    <a:pt x="152" y="103"/>
                  </a:lnTo>
                  <a:lnTo>
                    <a:pt x="152" y="102"/>
                  </a:lnTo>
                  <a:lnTo>
                    <a:pt x="154" y="97"/>
                  </a:lnTo>
                  <a:lnTo>
                    <a:pt x="154" y="91"/>
                  </a:lnTo>
                  <a:lnTo>
                    <a:pt x="154" y="74"/>
                  </a:lnTo>
                  <a:lnTo>
                    <a:pt x="150" y="54"/>
                  </a:lnTo>
                  <a:lnTo>
                    <a:pt x="144" y="34"/>
                  </a:lnTo>
                  <a:lnTo>
                    <a:pt x="136" y="20"/>
                  </a:lnTo>
                  <a:lnTo>
                    <a:pt x="132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5" y="10"/>
                  </a:lnTo>
                  <a:lnTo>
                    <a:pt x="122" y="10"/>
                  </a:lnTo>
                  <a:close/>
                  <a:moveTo>
                    <a:pt x="125" y="0"/>
                  </a:moveTo>
                  <a:lnTo>
                    <a:pt x="125" y="0"/>
                  </a:lnTo>
                  <a:lnTo>
                    <a:pt x="132" y="1"/>
                  </a:lnTo>
                  <a:lnTo>
                    <a:pt x="140" y="8"/>
                  </a:lnTo>
                  <a:lnTo>
                    <a:pt x="148" y="18"/>
                  </a:lnTo>
                  <a:lnTo>
                    <a:pt x="154" y="33"/>
                  </a:lnTo>
                  <a:lnTo>
                    <a:pt x="161" y="51"/>
                  </a:lnTo>
                  <a:lnTo>
                    <a:pt x="165" y="69"/>
                  </a:lnTo>
                  <a:lnTo>
                    <a:pt x="165" y="86"/>
                  </a:lnTo>
                  <a:lnTo>
                    <a:pt x="165" y="99"/>
                  </a:lnTo>
                  <a:lnTo>
                    <a:pt x="161" y="109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42" y="117"/>
                  </a:lnTo>
                  <a:lnTo>
                    <a:pt x="140" y="115"/>
                  </a:lnTo>
                  <a:lnTo>
                    <a:pt x="132" y="113"/>
                  </a:lnTo>
                  <a:lnTo>
                    <a:pt x="118" y="110"/>
                  </a:lnTo>
                  <a:lnTo>
                    <a:pt x="102" y="106"/>
                  </a:lnTo>
                  <a:lnTo>
                    <a:pt x="82" y="105"/>
                  </a:lnTo>
                  <a:lnTo>
                    <a:pt x="60" y="105"/>
                  </a:lnTo>
                  <a:lnTo>
                    <a:pt x="56" y="94"/>
                  </a:lnTo>
                  <a:lnTo>
                    <a:pt x="52" y="81"/>
                  </a:lnTo>
                  <a:lnTo>
                    <a:pt x="49" y="66"/>
                  </a:lnTo>
                  <a:lnTo>
                    <a:pt x="46" y="54"/>
                  </a:lnTo>
                  <a:lnTo>
                    <a:pt x="66" y="43"/>
                  </a:lnTo>
                  <a:lnTo>
                    <a:pt x="82" y="32"/>
                  </a:lnTo>
                  <a:lnTo>
                    <a:pt x="96" y="21"/>
                  </a:lnTo>
                  <a:lnTo>
                    <a:pt x="105" y="12"/>
                  </a:lnTo>
                  <a:lnTo>
                    <a:pt x="110" y="6"/>
                  </a:lnTo>
                  <a:lnTo>
                    <a:pt x="112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5" name="Freeform 196">
              <a:extLst>
                <a:ext uri="{FF2B5EF4-FFF2-40B4-BE49-F238E27FC236}">
                  <a16:creationId xmlns:a16="http://schemas.microsoft.com/office/drawing/2014/main" id="{7E6A52DE-6480-46A5-BBA4-A0798BE12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487" y="6407993"/>
              <a:ext cx="229475" cy="232455"/>
            </a:xfrm>
            <a:custGeom>
              <a:avLst/>
              <a:gdLst>
                <a:gd name="T0" fmla="*/ 77 w 154"/>
                <a:gd name="T1" fmla="*/ 58 h 156"/>
                <a:gd name="T2" fmla="*/ 51 w 154"/>
                <a:gd name="T3" fmla="*/ 60 h 156"/>
                <a:gd name="T4" fmla="*/ 24 w 154"/>
                <a:gd name="T5" fmla="*/ 61 h 156"/>
                <a:gd name="T6" fmla="*/ 21 w 154"/>
                <a:gd name="T7" fmla="*/ 78 h 156"/>
                <a:gd name="T8" fmla="*/ 20 w 154"/>
                <a:gd name="T9" fmla="*/ 97 h 156"/>
                <a:gd name="T10" fmla="*/ 21 w 154"/>
                <a:gd name="T11" fmla="*/ 116 h 156"/>
                <a:gd name="T12" fmla="*/ 24 w 154"/>
                <a:gd name="T13" fmla="*/ 133 h 156"/>
                <a:gd name="T14" fmla="*/ 51 w 154"/>
                <a:gd name="T15" fmla="*/ 136 h 156"/>
                <a:gd name="T16" fmla="*/ 77 w 154"/>
                <a:gd name="T17" fmla="*/ 136 h 156"/>
                <a:gd name="T18" fmla="*/ 105 w 154"/>
                <a:gd name="T19" fmla="*/ 136 h 156"/>
                <a:gd name="T20" fmla="*/ 131 w 154"/>
                <a:gd name="T21" fmla="*/ 133 h 156"/>
                <a:gd name="T22" fmla="*/ 134 w 154"/>
                <a:gd name="T23" fmla="*/ 116 h 156"/>
                <a:gd name="T24" fmla="*/ 136 w 154"/>
                <a:gd name="T25" fmla="*/ 97 h 156"/>
                <a:gd name="T26" fmla="*/ 134 w 154"/>
                <a:gd name="T27" fmla="*/ 78 h 156"/>
                <a:gd name="T28" fmla="*/ 131 w 154"/>
                <a:gd name="T29" fmla="*/ 61 h 156"/>
                <a:gd name="T30" fmla="*/ 105 w 154"/>
                <a:gd name="T31" fmla="*/ 60 h 156"/>
                <a:gd name="T32" fmla="*/ 77 w 154"/>
                <a:gd name="T33" fmla="*/ 58 h 156"/>
                <a:gd name="T34" fmla="*/ 39 w 154"/>
                <a:gd name="T35" fmla="*/ 0 h 156"/>
                <a:gd name="T36" fmla="*/ 77 w 154"/>
                <a:gd name="T37" fmla="*/ 40 h 156"/>
                <a:gd name="T38" fmla="*/ 88 w 154"/>
                <a:gd name="T39" fmla="*/ 40 h 156"/>
                <a:gd name="T40" fmla="*/ 121 w 154"/>
                <a:gd name="T41" fmla="*/ 5 h 156"/>
                <a:gd name="T42" fmla="*/ 131 w 154"/>
                <a:gd name="T43" fmla="*/ 15 h 156"/>
                <a:gd name="T44" fmla="*/ 107 w 154"/>
                <a:gd name="T45" fmla="*/ 40 h 156"/>
                <a:gd name="T46" fmla="*/ 149 w 154"/>
                <a:gd name="T47" fmla="*/ 44 h 156"/>
                <a:gd name="T48" fmla="*/ 153 w 154"/>
                <a:gd name="T49" fmla="*/ 69 h 156"/>
                <a:gd name="T50" fmla="*/ 154 w 154"/>
                <a:gd name="T51" fmla="*/ 97 h 156"/>
                <a:gd name="T52" fmla="*/ 153 w 154"/>
                <a:gd name="T53" fmla="*/ 125 h 156"/>
                <a:gd name="T54" fmla="*/ 149 w 154"/>
                <a:gd name="T55" fmla="*/ 150 h 156"/>
                <a:gd name="T56" fmla="*/ 115 w 154"/>
                <a:gd name="T57" fmla="*/ 154 h 156"/>
                <a:gd name="T58" fmla="*/ 77 w 154"/>
                <a:gd name="T59" fmla="*/ 156 h 156"/>
                <a:gd name="T60" fmla="*/ 41 w 154"/>
                <a:gd name="T61" fmla="*/ 154 h 156"/>
                <a:gd name="T62" fmla="*/ 7 w 154"/>
                <a:gd name="T63" fmla="*/ 150 h 156"/>
                <a:gd name="T64" fmla="*/ 3 w 154"/>
                <a:gd name="T65" fmla="*/ 125 h 156"/>
                <a:gd name="T66" fmla="*/ 0 w 154"/>
                <a:gd name="T67" fmla="*/ 97 h 156"/>
                <a:gd name="T68" fmla="*/ 3 w 154"/>
                <a:gd name="T69" fmla="*/ 69 h 156"/>
                <a:gd name="T70" fmla="*/ 7 w 154"/>
                <a:gd name="T71" fmla="*/ 44 h 156"/>
                <a:gd name="T72" fmla="*/ 32 w 154"/>
                <a:gd name="T73" fmla="*/ 41 h 156"/>
                <a:gd name="T74" fmla="*/ 59 w 154"/>
                <a:gd name="T75" fmla="*/ 40 h 156"/>
                <a:gd name="T76" fmla="*/ 29 w 154"/>
                <a:gd name="T77" fmla="*/ 11 h 156"/>
                <a:gd name="T78" fmla="*/ 39 w 154"/>
                <a:gd name="T7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6">
                  <a:moveTo>
                    <a:pt x="77" y="58"/>
                  </a:moveTo>
                  <a:lnTo>
                    <a:pt x="51" y="60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7"/>
                  </a:lnTo>
                  <a:lnTo>
                    <a:pt x="21" y="116"/>
                  </a:lnTo>
                  <a:lnTo>
                    <a:pt x="24" y="133"/>
                  </a:lnTo>
                  <a:lnTo>
                    <a:pt x="51" y="136"/>
                  </a:lnTo>
                  <a:lnTo>
                    <a:pt x="77" y="136"/>
                  </a:lnTo>
                  <a:lnTo>
                    <a:pt x="105" y="136"/>
                  </a:lnTo>
                  <a:lnTo>
                    <a:pt x="131" y="133"/>
                  </a:lnTo>
                  <a:lnTo>
                    <a:pt x="134" y="116"/>
                  </a:lnTo>
                  <a:lnTo>
                    <a:pt x="136" y="97"/>
                  </a:lnTo>
                  <a:lnTo>
                    <a:pt x="134" y="78"/>
                  </a:lnTo>
                  <a:lnTo>
                    <a:pt x="131" y="61"/>
                  </a:lnTo>
                  <a:lnTo>
                    <a:pt x="105" y="60"/>
                  </a:lnTo>
                  <a:lnTo>
                    <a:pt x="77" y="58"/>
                  </a:lnTo>
                  <a:close/>
                  <a:moveTo>
                    <a:pt x="39" y="0"/>
                  </a:moveTo>
                  <a:lnTo>
                    <a:pt x="77" y="40"/>
                  </a:lnTo>
                  <a:lnTo>
                    <a:pt x="88" y="40"/>
                  </a:lnTo>
                  <a:lnTo>
                    <a:pt x="121" y="5"/>
                  </a:lnTo>
                  <a:lnTo>
                    <a:pt x="131" y="15"/>
                  </a:lnTo>
                  <a:lnTo>
                    <a:pt x="107" y="40"/>
                  </a:lnTo>
                  <a:lnTo>
                    <a:pt x="149" y="44"/>
                  </a:lnTo>
                  <a:lnTo>
                    <a:pt x="153" y="69"/>
                  </a:lnTo>
                  <a:lnTo>
                    <a:pt x="154" y="97"/>
                  </a:lnTo>
                  <a:lnTo>
                    <a:pt x="153" y="125"/>
                  </a:lnTo>
                  <a:lnTo>
                    <a:pt x="149" y="150"/>
                  </a:lnTo>
                  <a:lnTo>
                    <a:pt x="115" y="154"/>
                  </a:lnTo>
                  <a:lnTo>
                    <a:pt x="77" y="156"/>
                  </a:lnTo>
                  <a:lnTo>
                    <a:pt x="41" y="154"/>
                  </a:lnTo>
                  <a:lnTo>
                    <a:pt x="7" y="150"/>
                  </a:lnTo>
                  <a:lnTo>
                    <a:pt x="3" y="125"/>
                  </a:lnTo>
                  <a:lnTo>
                    <a:pt x="0" y="97"/>
                  </a:lnTo>
                  <a:lnTo>
                    <a:pt x="3" y="69"/>
                  </a:lnTo>
                  <a:lnTo>
                    <a:pt x="7" y="44"/>
                  </a:lnTo>
                  <a:lnTo>
                    <a:pt x="32" y="41"/>
                  </a:lnTo>
                  <a:lnTo>
                    <a:pt x="59" y="40"/>
                  </a:lnTo>
                  <a:lnTo>
                    <a:pt x="29" y="1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6" name="Freeform 197">
              <a:extLst>
                <a:ext uri="{FF2B5EF4-FFF2-40B4-BE49-F238E27FC236}">
                  <a16:creationId xmlns:a16="http://schemas.microsoft.com/office/drawing/2014/main" id="{0F890EFC-1FAF-4997-AEB2-3FFACC64F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196" y="6685151"/>
              <a:ext cx="281628" cy="156460"/>
            </a:xfrm>
            <a:custGeom>
              <a:avLst/>
              <a:gdLst>
                <a:gd name="T0" fmla="*/ 121 w 189"/>
                <a:gd name="T1" fmla="*/ 0 h 105"/>
                <a:gd name="T2" fmla="*/ 137 w 189"/>
                <a:gd name="T3" fmla="*/ 3 h 105"/>
                <a:gd name="T4" fmla="*/ 150 w 189"/>
                <a:gd name="T5" fmla="*/ 12 h 105"/>
                <a:gd name="T6" fmla="*/ 161 w 189"/>
                <a:gd name="T7" fmla="*/ 26 h 105"/>
                <a:gd name="T8" fmla="*/ 163 w 189"/>
                <a:gd name="T9" fmla="*/ 43 h 105"/>
                <a:gd name="T10" fmla="*/ 177 w 189"/>
                <a:gd name="T11" fmla="*/ 48 h 105"/>
                <a:gd name="T12" fmla="*/ 185 w 189"/>
                <a:gd name="T13" fmla="*/ 59 h 105"/>
                <a:gd name="T14" fmla="*/ 189 w 189"/>
                <a:gd name="T15" fmla="*/ 73 h 105"/>
                <a:gd name="T16" fmla="*/ 186 w 189"/>
                <a:gd name="T17" fmla="*/ 85 h 105"/>
                <a:gd name="T18" fmla="*/ 179 w 189"/>
                <a:gd name="T19" fmla="*/ 96 h 105"/>
                <a:gd name="T20" fmla="*/ 169 w 189"/>
                <a:gd name="T21" fmla="*/ 103 h 105"/>
                <a:gd name="T22" fmla="*/ 157 w 189"/>
                <a:gd name="T23" fmla="*/ 105 h 105"/>
                <a:gd name="T24" fmla="*/ 36 w 189"/>
                <a:gd name="T25" fmla="*/ 105 h 105"/>
                <a:gd name="T26" fmla="*/ 22 w 189"/>
                <a:gd name="T27" fmla="*/ 103 h 105"/>
                <a:gd name="T28" fmla="*/ 10 w 189"/>
                <a:gd name="T29" fmla="*/ 95 h 105"/>
                <a:gd name="T30" fmla="*/ 4 w 189"/>
                <a:gd name="T31" fmla="*/ 84 h 105"/>
                <a:gd name="T32" fmla="*/ 0 w 189"/>
                <a:gd name="T33" fmla="*/ 69 h 105"/>
                <a:gd name="T34" fmla="*/ 4 w 189"/>
                <a:gd name="T35" fmla="*/ 56 h 105"/>
                <a:gd name="T36" fmla="*/ 10 w 189"/>
                <a:gd name="T37" fmla="*/ 44 h 105"/>
                <a:gd name="T38" fmla="*/ 22 w 189"/>
                <a:gd name="T39" fmla="*/ 37 h 105"/>
                <a:gd name="T40" fmla="*/ 36 w 189"/>
                <a:gd name="T41" fmla="*/ 35 h 105"/>
                <a:gd name="T42" fmla="*/ 42 w 189"/>
                <a:gd name="T43" fmla="*/ 35 h 105"/>
                <a:gd name="T44" fmla="*/ 42 w 189"/>
                <a:gd name="T45" fmla="*/ 31 h 105"/>
                <a:gd name="T46" fmla="*/ 45 w 189"/>
                <a:gd name="T47" fmla="*/ 19 h 105"/>
                <a:gd name="T48" fmla="*/ 54 w 189"/>
                <a:gd name="T49" fmla="*/ 10 h 105"/>
                <a:gd name="T50" fmla="*/ 66 w 189"/>
                <a:gd name="T51" fmla="*/ 7 h 105"/>
                <a:gd name="T52" fmla="*/ 72 w 189"/>
                <a:gd name="T53" fmla="*/ 7 h 105"/>
                <a:gd name="T54" fmla="*/ 77 w 189"/>
                <a:gd name="T55" fmla="*/ 10 h 105"/>
                <a:gd name="T56" fmla="*/ 82 w 189"/>
                <a:gd name="T57" fmla="*/ 12 h 105"/>
                <a:gd name="T58" fmla="*/ 86 w 189"/>
                <a:gd name="T59" fmla="*/ 16 h 105"/>
                <a:gd name="T60" fmla="*/ 96 w 189"/>
                <a:gd name="T61" fmla="*/ 8 h 105"/>
                <a:gd name="T62" fmla="*/ 108 w 189"/>
                <a:gd name="T63" fmla="*/ 2 h 105"/>
                <a:gd name="T64" fmla="*/ 121 w 18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9" h="105">
                  <a:moveTo>
                    <a:pt x="121" y="0"/>
                  </a:moveTo>
                  <a:lnTo>
                    <a:pt x="137" y="3"/>
                  </a:lnTo>
                  <a:lnTo>
                    <a:pt x="150" y="12"/>
                  </a:lnTo>
                  <a:lnTo>
                    <a:pt x="161" y="26"/>
                  </a:lnTo>
                  <a:lnTo>
                    <a:pt x="163" y="43"/>
                  </a:lnTo>
                  <a:lnTo>
                    <a:pt x="177" y="48"/>
                  </a:lnTo>
                  <a:lnTo>
                    <a:pt x="185" y="59"/>
                  </a:lnTo>
                  <a:lnTo>
                    <a:pt x="189" y="73"/>
                  </a:lnTo>
                  <a:lnTo>
                    <a:pt x="186" y="85"/>
                  </a:lnTo>
                  <a:lnTo>
                    <a:pt x="179" y="96"/>
                  </a:lnTo>
                  <a:lnTo>
                    <a:pt x="169" y="103"/>
                  </a:lnTo>
                  <a:lnTo>
                    <a:pt x="157" y="105"/>
                  </a:lnTo>
                  <a:lnTo>
                    <a:pt x="36" y="105"/>
                  </a:lnTo>
                  <a:lnTo>
                    <a:pt x="22" y="103"/>
                  </a:lnTo>
                  <a:lnTo>
                    <a:pt x="10" y="95"/>
                  </a:lnTo>
                  <a:lnTo>
                    <a:pt x="4" y="84"/>
                  </a:lnTo>
                  <a:lnTo>
                    <a:pt x="0" y="69"/>
                  </a:lnTo>
                  <a:lnTo>
                    <a:pt x="4" y="56"/>
                  </a:lnTo>
                  <a:lnTo>
                    <a:pt x="10" y="44"/>
                  </a:lnTo>
                  <a:lnTo>
                    <a:pt x="22" y="37"/>
                  </a:lnTo>
                  <a:lnTo>
                    <a:pt x="36" y="35"/>
                  </a:lnTo>
                  <a:lnTo>
                    <a:pt x="42" y="35"/>
                  </a:lnTo>
                  <a:lnTo>
                    <a:pt x="42" y="31"/>
                  </a:lnTo>
                  <a:lnTo>
                    <a:pt x="45" y="19"/>
                  </a:lnTo>
                  <a:lnTo>
                    <a:pt x="54" y="10"/>
                  </a:lnTo>
                  <a:lnTo>
                    <a:pt x="66" y="7"/>
                  </a:lnTo>
                  <a:lnTo>
                    <a:pt x="72" y="7"/>
                  </a:lnTo>
                  <a:lnTo>
                    <a:pt x="77" y="10"/>
                  </a:lnTo>
                  <a:lnTo>
                    <a:pt x="82" y="12"/>
                  </a:lnTo>
                  <a:lnTo>
                    <a:pt x="86" y="16"/>
                  </a:lnTo>
                  <a:lnTo>
                    <a:pt x="96" y="8"/>
                  </a:lnTo>
                  <a:lnTo>
                    <a:pt x="108" y="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7" name="Freeform 198">
              <a:extLst>
                <a:ext uri="{FF2B5EF4-FFF2-40B4-BE49-F238E27FC236}">
                  <a16:creationId xmlns:a16="http://schemas.microsoft.com/office/drawing/2014/main" id="{B07AC8F7-F11A-4B44-8192-FC9F24E7B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6919" y="6685151"/>
              <a:ext cx="192223" cy="156460"/>
            </a:xfrm>
            <a:custGeom>
              <a:avLst/>
              <a:gdLst>
                <a:gd name="T0" fmla="*/ 39 w 129"/>
                <a:gd name="T1" fmla="*/ 24 h 105"/>
                <a:gd name="T2" fmla="*/ 73 w 129"/>
                <a:gd name="T3" fmla="*/ 65 h 105"/>
                <a:gd name="T4" fmla="*/ 89 w 129"/>
                <a:gd name="T5" fmla="*/ 52 h 105"/>
                <a:gd name="T6" fmla="*/ 113 w 129"/>
                <a:gd name="T7" fmla="*/ 89 h 105"/>
                <a:gd name="T8" fmla="*/ 16 w 129"/>
                <a:gd name="T9" fmla="*/ 89 h 105"/>
                <a:gd name="T10" fmla="*/ 39 w 129"/>
                <a:gd name="T11" fmla="*/ 24 h 105"/>
                <a:gd name="T12" fmla="*/ 101 w 129"/>
                <a:gd name="T13" fmla="*/ 16 h 105"/>
                <a:gd name="T14" fmla="*/ 105 w 129"/>
                <a:gd name="T15" fmla="*/ 18 h 105"/>
                <a:gd name="T16" fmla="*/ 109 w 129"/>
                <a:gd name="T17" fmla="*/ 20 h 105"/>
                <a:gd name="T18" fmla="*/ 111 w 129"/>
                <a:gd name="T19" fmla="*/ 23 h 105"/>
                <a:gd name="T20" fmla="*/ 113 w 129"/>
                <a:gd name="T21" fmla="*/ 28 h 105"/>
                <a:gd name="T22" fmla="*/ 111 w 129"/>
                <a:gd name="T23" fmla="*/ 33 h 105"/>
                <a:gd name="T24" fmla="*/ 109 w 129"/>
                <a:gd name="T25" fmla="*/ 36 h 105"/>
                <a:gd name="T26" fmla="*/ 105 w 129"/>
                <a:gd name="T27" fmla="*/ 39 h 105"/>
                <a:gd name="T28" fmla="*/ 101 w 129"/>
                <a:gd name="T29" fmla="*/ 40 h 105"/>
                <a:gd name="T30" fmla="*/ 95 w 129"/>
                <a:gd name="T31" fmla="*/ 39 h 105"/>
                <a:gd name="T32" fmla="*/ 91 w 129"/>
                <a:gd name="T33" fmla="*/ 36 h 105"/>
                <a:gd name="T34" fmla="*/ 89 w 129"/>
                <a:gd name="T35" fmla="*/ 33 h 105"/>
                <a:gd name="T36" fmla="*/ 89 w 129"/>
                <a:gd name="T37" fmla="*/ 28 h 105"/>
                <a:gd name="T38" fmla="*/ 89 w 129"/>
                <a:gd name="T39" fmla="*/ 23 h 105"/>
                <a:gd name="T40" fmla="*/ 91 w 129"/>
                <a:gd name="T41" fmla="*/ 20 h 105"/>
                <a:gd name="T42" fmla="*/ 95 w 129"/>
                <a:gd name="T43" fmla="*/ 18 h 105"/>
                <a:gd name="T44" fmla="*/ 101 w 129"/>
                <a:gd name="T45" fmla="*/ 16 h 105"/>
                <a:gd name="T46" fmla="*/ 8 w 129"/>
                <a:gd name="T47" fmla="*/ 8 h 105"/>
                <a:gd name="T48" fmla="*/ 8 w 129"/>
                <a:gd name="T49" fmla="*/ 97 h 105"/>
                <a:gd name="T50" fmla="*/ 121 w 129"/>
                <a:gd name="T51" fmla="*/ 97 h 105"/>
                <a:gd name="T52" fmla="*/ 121 w 129"/>
                <a:gd name="T53" fmla="*/ 8 h 105"/>
                <a:gd name="T54" fmla="*/ 8 w 129"/>
                <a:gd name="T55" fmla="*/ 8 h 105"/>
                <a:gd name="T56" fmla="*/ 0 w 129"/>
                <a:gd name="T57" fmla="*/ 0 h 105"/>
                <a:gd name="T58" fmla="*/ 129 w 129"/>
                <a:gd name="T59" fmla="*/ 0 h 105"/>
                <a:gd name="T60" fmla="*/ 129 w 129"/>
                <a:gd name="T61" fmla="*/ 105 h 105"/>
                <a:gd name="T62" fmla="*/ 0 w 129"/>
                <a:gd name="T63" fmla="*/ 105 h 105"/>
                <a:gd name="T64" fmla="*/ 0 w 12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105">
                  <a:moveTo>
                    <a:pt x="39" y="24"/>
                  </a:moveTo>
                  <a:lnTo>
                    <a:pt x="73" y="65"/>
                  </a:lnTo>
                  <a:lnTo>
                    <a:pt x="89" y="52"/>
                  </a:lnTo>
                  <a:lnTo>
                    <a:pt x="113" y="89"/>
                  </a:lnTo>
                  <a:lnTo>
                    <a:pt x="16" y="89"/>
                  </a:lnTo>
                  <a:lnTo>
                    <a:pt x="39" y="24"/>
                  </a:lnTo>
                  <a:close/>
                  <a:moveTo>
                    <a:pt x="101" y="16"/>
                  </a:moveTo>
                  <a:lnTo>
                    <a:pt x="105" y="18"/>
                  </a:lnTo>
                  <a:lnTo>
                    <a:pt x="109" y="20"/>
                  </a:lnTo>
                  <a:lnTo>
                    <a:pt x="111" y="23"/>
                  </a:lnTo>
                  <a:lnTo>
                    <a:pt x="113" y="28"/>
                  </a:lnTo>
                  <a:lnTo>
                    <a:pt x="111" y="33"/>
                  </a:lnTo>
                  <a:lnTo>
                    <a:pt x="109" y="36"/>
                  </a:lnTo>
                  <a:lnTo>
                    <a:pt x="105" y="39"/>
                  </a:lnTo>
                  <a:lnTo>
                    <a:pt x="101" y="40"/>
                  </a:lnTo>
                  <a:lnTo>
                    <a:pt x="95" y="39"/>
                  </a:lnTo>
                  <a:lnTo>
                    <a:pt x="91" y="36"/>
                  </a:lnTo>
                  <a:lnTo>
                    <a:pt x="89" y="33"/>
                  </a:lnTo>
                  <a:lnTo>
                    <a:pt x="89" y="28"/>
                  </a:lnTo>
                  <a:lnTo>
                    <a:pt x="89" y="23"/>
                  </a:lnTo>
                  <a:lnTo>
                    <a:pt x="91" y="20"/>
                  </a:lnTo>
                  <a:lnTo>
                    <a:pt x="95" y="18"/>
                  </a:lnTo>
                  <a:lnTo>
                    <a:pt x="101" y="16"/>
                  </a:lnTo>
                  <a:close/>
                  <a:moveTo>
                    <a:pt x="8" y="8"/>
                  </a:moveTo>
                  <a:lnTo>
                    <a:pt x="8" y="97"/>
                  </a:lnTo>
                  <a:lnTo>
                    <a:pt x="121" y="97"/>
                  </a:lnTo>
                  <a:lnTo>
                    <a:pt x="121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8" name="Freeform 199">
              <a:extLst>
                <a:ext uri="{FF2B5EF4-FFF2-40B4-BE49-F238E27FC236}">
                  <a16:creationId xmlns:a16="http://schemas.microsoft.com/office/drawing/2014/main" id="{86D2AB43-2D80-4F86-AEE6-8AAD665D8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290" y="6647899"/>
              <a:ext cx="186262" cy="187752"/>
            </a:xfrm>
            <a:custGeom>
              <a:avLst/>
              <a:gdLst>
                <a:gd name="T0" fmla="*/ 115 w 125"/>
                <a:gd name="T1" fmla="*/ 108 h 126"/>
                <a:gd name="T2" fmla="*/ 119 w 125"/>
                <a:gd name="T3" fmla="*/ 108 h 126"/>
                <a:gd name="T4" fmla="*/ 122 w 125"/>
                <a:gd name="T5" fmla="*/ 109 h 126"/>
                <a:gd name="T6" fmla="*/ 123 w 125"/>
                <a:gd name="T7" fmla="*/ 113 h 126"/>
                <a:gd name="T8" fmla="*/ 125 w 125"/>
                <a:gd name="T9" fmla="*/ 116 h 126"/>
                <a:gd name="T10" fmla="*/ 123 w 125"/>
                <a:gd name="T11" fmla="*/ 120 h 126"/>
                <a:gd name="T12" fmla="*/ 122 w 125"/>
                <a:gd name="T13" fmla="*/ 122 h 126"/>
                <a:gd name="T14" fmla="*/ 119 w 125"/>
                <a:gd name="T15" fmla="*/ 124 h 126"/>
                <a:gd name="T16" fmla="*/ 117 w 125"/>
                <a:gd name="T17" fmla="*/ 125 h 126"/>
                <a:gd name="T18" fmla="*/ 113 w 125"/>
                <a:gd name="T19" fmla="*/ 124 h 126"/>
                <a:gd name="T20" fmla="*/ 110 w 125"/>
                <a:gd name="T21" fmla="*/ 122 h 126"/>
                <a:gd name="T22" fmla="*/ 107 w 125"/>
                <a:gd name="T23" fmla="*/ 120 h 126"/>
                <a:gd name="T24" fmla="*/ 107 w 125"/>
                <a:gd name="T25" fmla="*/ 117 h 126"/>
                <a:gd name="T26" fmla="*/ 107 w 125"/>
                <a:gd name="T27" fmla="*/ 113 h 126"/>
                <a:gd name="T28" fmla="*/ 109 w 125"/>
                <a:gd name="T29" fmla="*/ 110 h 126"/>
                <a:gd name="T30" fmla="*/ 113 w 125"/>
                <a:gd name="T31" fmla="*/ 108 h 126"/>
                <a:gd name="T32" fmla="*/ 115 w 125"/>
                <a:gd name="T33" fmla="*/ 108 h 126"/>
                <a:gd name="T34" fmla="*/ 121 w 125"/>
                <a:gd name="T35" fmla="*/ 69 h 126"/>
                <a:gd name="T36" fmla="*/ 121 w 125"/>
                <a:gd name="T37" fmla="*/ 88 h 126"/>
                <a:gd name="T38" fmla="*/ 107 w 125"/>
                <a:gd name="T39" fmla="*/ 90 h 126"/>
                <a:gd name="T40" fmla="*/ 97 w 125"/>
                <a:gd name="T41" fmla="*/ 98 h 126"/>
                <a:gd name="T42" fmla="*/ 89 w 125"/>
                <a:gd name="T43" fmla="*/ 110 h 126"/>
                <a:gd name="T44" fmla="*/ 87 w 125"/>
                <a:gd name="T45" fmla="*/ 124 h 126"/>
                <a:gd name="T46" fmla="*/ 70 w 125"/>
                <a:gd name="T47" fmla="*/ 124 h 126"/>
                <a:gd name="T48" fmla="*/ 72 w 125"/>
                <a:gd name="T49" fmla="*/ 110 h 126"/>
                <a:gd name="T50" fmla="*/ 76 w 125"/>
                <a:gd name="T51" fmla="*/ 98 h 126"/>
                <a:gd name="T52" fmla="*/ 83 w 125"/>
                <a:gd name="T53" fmla="*/ 86 h 126"/>
                <a:gd name="T54" fmla="*/ 94 w 125"/>
                <a:gd name="T55" fmla="*/ 77 h 126"/>
                <a:gd name="T56" fmla="*/ 107 w 125"/>
                <a:gd name="T57" fmla="*/ 72 h 126"/>
                <a:gd name="T58" fmla="*/ 121 w 125"/>
                <a:gd name="T59" fmla="*/ 69 h 126"/>
                <a:gd name="T60" fmla="*/ 119 w 125"/>
                <a:gd name="T61" fmla="*/ 35 h 126"/>
                <a:gd name="T62" fmla="*/ 119 w 125"/>
                <a:gd name="T63" fmla="*/ 52 h 126"/>
                <a:gd name="T64" fmla="*/ 101 w 125"/>
                <a:gd name="T65" fmla="*/ 56 h 126"/>
                <a:gd name="T66" fmla="*/ 85 w 125"/>
                <a:gd name="T67" fmla="*/ 62 h 126"/>
                <a:gd name="T68" fmla="*/ 72 w 125"/>
                <a:gd name="T69" fmla="*/ 74 h 126"/>
                <a:gd name="T70" fmla="*/ 61 w 125"/>
                <a:gd name="T71" fmla="*/ 89 h 126"/>
                <a:gd name="T72" fmla="*/ 54 w 125"/>
                <a:gd name="T73" fmla="*/ 106 h 126"/>
                <a:gd name="T74" fmla="*/ 53 w 125"/>
                <a:gd name="T75" fmla="*/ 125 h 126"/>
                <a:gd name="T76" fmla="*/ 36 w 125"/>
                <a:gd name="T77" fmla="*/ 125 h 126"/>
                <a:gd name="T78" fmla="*/ 37 w 125"/>
                <a:gd name="T79" fmla="*/ 102 h 126"/>
                <a:gd name="T80" fmla="*/ 45 w 125"/>
                <a:gd name="T81" fmla="*/ 81 h 126"/>
                <a:gd name="T82" fmla="*/ 58 w 125"/>
                <a:gd name="T83" fmla="*/ 62 h 126"/>
                <a:gd name="T84" fmla="*/ 76 w 125"/>
                <a:gd name="T85" fmla="*/ 48 h 126"/>
                <a:gd name="T86" fmla="*/ 97 w 125"/>
                <a:gd name="T87" fmla="*/ 39 h 126"/>
                <a:gd name="T88" fmla="*/ 119 w 125"/>
                <a:gd name="T89" fmla="*/ 35 h 126"/>
                <a:gd name="T90" fmla="*/ 118 w 125"/>
                <a:gd name="T91" fmla="*/ 0 h 126"/>
                <a:gd name="T92" fmla="*/ 118 w 125"/>
                <a:gd name="T93" fmla="*/ 17 h 126"/>
                <a:gd name="T94" fmla="*/ 91 w 125"/>
                <a:gd name="T95" fmla="*/ 23 h 126"/>
                <a:gd name="T96" fmla="*/ 66 w 125"/>
                <a:gd name="T97" fmla="*/ 33 h 126"/>
                <a:gd name="T98" fmla="*/ 45 w 125"/>
                <a:gd name="T99" fmla="*/ 51 h 126"/>
                <a:gd name="T100" fmla="*/ 29 w 125"/>
                <a:gd name="T101" fmla="*/ 73 h 126"/>
                <a:gd name="T102" fmla="*/ 20 w 125"/>
                <a:gd name="T103" fmla="*/ 98 h 126"/>
                <a:gd name="T104" fmla="*/ 17 w 125"/>
                <a:gd name="T105" fmla="*/ 126 h 126"/>
                <a:gd name="T106" fmla="*/ 0 w 125"/>
                <a:gd name="T107" fmla="*/ 126 h 126"/>
                <a:gd name="T108" fmla="*/ 1 w 125"/>
                <a:gd name="T109" fmla="*/ 104 h 126"/>
                <a:gd name="T110" fmla="*/ 8 w 125"/>
                <a:gd name="T111" fmla="*/ 81 h 126"/>
                <a:gd name="T112" fmla="*/ 18 w 125"/>
                <a:gd name="T113" fmla="*/ 58 h 126"/>
                <a:gd name="T114" fmla="*/ 33 w 125"/>
                <a:gd name="T115" fmla="*/ 39 h 126"/>
                <a:gd name="T116" fmla="*/ 50 w 125"/>
                <a:gd name="T117" fmla="*/ 23 h 126"/>
                <a:gd name="T118" fmla="*/ 72 w 125"/>
                <a:gd name="T119" fmla="*/ 11 h 126"/>
                <a:gd name="T120" fmla="*/ 94 w 125"/>
                <a:gd name="T121" fmla="*/ 3 h 126"/>
                <a:gd name="T122" fmla="*/ 118 w 125"/>
                <a:gd name="T12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" h="126">
                  <a:moveTo>
                    <a:pt x="115" y="108"/>
                  </a:moveTo>
                  <a:lnTo>
                    <a:pt x="119" y="108"/>
                  </a:lnTo>
                  <a:lnTo>
                    <a:pt x="122" y="109"/>
                  </a:lnTo>
                  <a:lnTo>
                    <a:pt x="123" y="113"/>
                  </a:lnTo>
                  <a:lnTo>
                    <a:pt x="125" y="116"/>
                  </a:lnTo>
                  <a:lnTo>
                    <a:pt x="123" y="120"/>
                  </a:lnTo>
                  <a:lnTo>
                    <a:pt x="122" y="122"/>
                  </a:lnTo>
                  <a:lnTo>
                    <a:pt x="119" y="124"/>
                  </a:lnTo>
                  <a:lnTo>
                    <a:pt x="117" y="125"/>
                  </a:lnTo>
                  <a:lnTo>
                    <a:pt x="113" y="124"/>
                  </a:lnTo>
                  <a:lnTo>
                    <a:pt x="110" y="122"/>
                  </a:lnTo>
                  <a:lnTo>
                    <a:pt x="107" y="120"/>
                  </a:lnTo>
                  <a:lnTo>
                    <a:pt x="107" y="117"/>
                  </a:lnTo>
                  <a:lnTo>
                    <a:pt x="107" y="113"/>
                  </a:lnTo>
                  <a:lnTo>
                    <a:pt x="109" y="110"/>
                  </a:lnTo>
                  <a:lnTo>
                    <a:pt x="113" y="108"/>
                  </a:lnTo>
                  <a:lnTo>
                    <a:pt x="115" y="108"/>
                  </a:lnTo>
                  <a:close/>
                  <a:moveTo>
                    <a:pt x="121" y="69"/>
                  </a:moveTo>
                  <a:lnTo>
                    <a:pt x="121" y="88"/>
                  </a:lnTo>
                  <a:lnTo>
                    <a:pt x="107" y="90"/>
                  </a:lnTo>
                  <a:lnTo>
                    <a:pt x="97" y="98"/>
                  </a:lnTo>
                  <a:lnTo>
                    <a:pt x="89" y="110"/>
                  </a:lnTo>
                  <a:lnTo>
                    <a:pt x="87" y="124"/>
                  </a:lnTo>
                  <a:lnTo>
                    <a:pt x="70" y="124"/>
                  </a:lnTo>
                  <a:lnTo>
                    <a:pt x="72" y="110"/>
                  </a:lnTo>
                  <a:lnTo>
                    <a:pt x="76" y="98"/>
                  </a:lnTo>
                  <a:lnTo>
                    <a:pt x="83" y="86"/>
                  </a:lnTo>
                  <a:lnTo>
                    <a:pt x="94" y="77"/>
                  </a:lnTo>
                  <a:lnTo>
                    <a:pt x="107" y="72"/>
                  </a:lnTo>
                  <a:lnTo>
                    <a:pt x="121" y="69"/>
                  </a:lnTo>
                  <a:close/>
                  <a:moveTo>
                    <a:pt x="119" y="35"/>
                  </a:moveTo>
                  <a:lnTo>
                    <a:pt x="119" y="52"/>
                  </a:lnTo>
                  <a:lnTo>
                    <a:pt x="101" y="56"/>
                  </a:lnTo>
                  <a:lnTo>
                    <a:pt x="85" y="62"/>
                  </a:lnTo>
                  <a:lnTo>
                    <a:pt x="72" y="74"/>
                  </a:lnTo>
                  <a:lnTo>
                    <a:pt x="61" y="89"/>
                  </a:lnTo>
                  <a:lnTo>
                    <a:pt x="54" y="106"/>
                  </a:lnTo>
                  <a:lnTo>
                    <a:pt x="53" y="125"/>
                  </a:lnTo>
                  <a:lnTo>
                    <a:pt x="36" y="125"/>
                  </a:lnTo>
                  <a:lnTo>
                    <a:pt x="37" y="102"/>
                  </a:lnTo>
                  <a:lnTo>
                    <a:pt x="45" y="81"/>
                  </a:lnTo>
                  <a:lnTo>
                    <a:pt x="58" y="62"/>
                  </a:lnTo>
                  <a:lnTo>
                    <a:pt x="76" y="48"/>
                  </a:lnTo>
                  <a:lnTo>
                    <a:pt x="97" y="39"/>
                  </a:lnTo>
                  <a:lnTo>
                    <a:pt x="119" y="35"/>
                  </a:lnTo>
                  <a:close/>
                  <a:moveTo>
                    <a:pt x="118" y="0"/>
                  </a:moveTo>
                  <a:lnTo>
                    <a:pt x="118" y="17"/>
                  </a:lnTo>
                  <a:lnTo>
                    <a:pt x="91" y="23"/>
                  </a:lnTo>
                  <a:lnTo>
                    <a:pt x="66" y="33"/>
                  </a:lnTo>
                  <a:lnTo>
                    <a:pt x="45" y="51"/>
                  </a:lnTo>
                  <a:lnTo>
                    <a:pt x="29" y="73"/>
                  </a:lnTo>
                  <a:lnTo>
                    <a:pt x="20" y="98"/>
                  </a:lnTo>
                  <a:lnTo>
                    <a:pt x="17" y="126"/>
                  </a:lnTo>
                  <a:lnTo>
                    <a:pt x="0" y="126"/>
                  </a:lnTo>
                  <a:lnTo>
                    <a:pt x="1" y="104"/>
                  </a:lnTo>
                  <a:lnTo>
                    <a:pt x="8" y="81"/>
                  </a:lnTo>
                  <a:lnTo>
                    <a:pt x="18" y="58"/>
                  </a:lnTo>
                  <a:lnTo>
                    <a:pt x="33" y="39"/>
                  </a:lnTo>
                  <a:lnTo>
                    <a:pt x="50" y="23"/>
                  </a:lnTo>
                  <a:lnTo>
                    <a:pt x="72" y="11"/>
                  </a:lnTo>
                  <a:lnTo>
                    <a:pt x="94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9" name="Freeform 200">
              <a:extLst>
                <a:ext uri="{FF2B5EF4-FFF2-40B4-BE49-F238E27FC236}">
                  <a16:creationId xmlns:a16="http://schemas.microsoft.com/office/drawing/2014/main" id="{FD504E2E-A79F-4891-ABC1-79AC9DAE5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85" y="3730292"/>
              <a:ext cx="107287" cy="143049"/>
            </a:xfrm>
            <a:custGeom>
              <a:avLst/>
              <a:gdLst>
                <a:gd name="T0" fmla="*/ 48 w 72"/>
                <a:gd name="T1" fmla="*/ 72 h 96"/>
                <a:gd name="T2" fmla="*/ 48 w 72"/>
                <a:gd name="T3" fmla="*/ 89 h 96"/>
                <a:gd name="T4" fmla="*/ 66 w 72"/>
                <a:gd name="T5" fmla="*/ 72 h 96"/>
                <a:gd name="T6" fmla="*/ 48 w 72"/>
                <a:gd name="T7" fmla="*/ 72 h 96"/>
                <a:gd name="T8" fmla="*/ 3 w 72"/>
                <a:gd name="T9" fmla="*/ 12 h 96"/>
                <a:gd name="T10" fmla="*/ 10 w 72"/>
                <a:gd name="T11" fmla="*/ 12 h 96"/>
                <a:gd name="T12" fmla="*/ 10 w 72"/>
                <a:gd name="T13" fmla="*/ 19 h 96"/>
                <a:gd name="T14" fmla="*/ 6 w 72"/>
                <a:gd name="T15" fmla="*/ 19 h 96"/>
                <a:gd name="T16" fmla="*/ 6 w 72"/>
                <a:gd name="T17" fmla="*/ 89 h 96"/>
                <a:gd name="T18" fmla="*/ 42 w 72"/>
                <a:gd name="T19" fmla="*/ 89 h 96"/>
                <a:gd name="T20" fmla="*/ 42 w 72"/>
                <a:gd name="T21" fmla="*/ 67 h 96"/>
                <a:gd name="T22" fmla="*/ 66 w 72"/>
                <a:gd name="T23" fmla="*/ 67 h 96"/>
                <a:gd name="T24" fmla="*/ 66 w 72"/>
                <a:gd name="T25" fmla="*/ 19 h 96"/>
                <a:gd name="T26" fmla="*/ 63 w 72"/>
                <a:gd name="T27" fmla="*/ 19 h 96"/>
                <a:gd name="T28" fmla="*/ 63 w 72"/>
                <a:gd name="T29" fmla="*/ 12 h 96"/>
                <a:gd name="T30" fmla="*/ 69 w 72"/>
                <a:gd name="T31" fmla="*/ 12 h 96"/>
                <a:gd name="T32" fmla="*/ 71 w 72"/>
                <a:gd name="T33" fmla="*/ 14 h 96"/>
                <a:gd name="T34" fmla="*/ 72 w 72"/>
                <a:gd name="T35" fmla="*/ 15 h 96"/>
                <a:gd name="T36" fmla="*/ 72 w 72"/>
                <a:gd name="T37" fmla="*/ 75 h 96"/>
                <a:gd name="T38" fmla="*/ 51 w 72"/>
                <a:gd name="T39" fmla="*/ 96 h 96"/>
                <a:gd name="T40" fmla="*/ 3 w 72"/>
                <a:gd name="T41" fmla="*/ 96 h 96"/>
                <a:gd name="T42" fmla="*/ 2 w 72"/>
                <a:gd name="T43" fmla="*/ 95 h 96"/>
                <a:gd name="T44" fmla="*/ 0 w 72"/>
                <a:gd name="T45" fmla="*/ 93 h 96"/>
                <a:gd name="T46" fmla="*/ 0 w 72"/>
                <a:gd name="T47" fmla="*/ 15 h 96"/>
                <a:gd name="T48" fmla="*/ 2 w 72"/>
                <a:gd name="T49" fmla="*/ 14 h 96"/>
                <a:gd name="T50" fmla="*/ 3 w 72"/>
                <a:gd name="T51" fmla="*/ 12 h 96"/>
                <a:gd name="T52" fmla="*/ 30 w 72"/>
                <a:gd name="T53" fmla="*/ 7 h 96"/>
                <a:gd name="T54" fmla="*/ 30 w 72"/>
                <a:gd name="T55" fmla="*/ 7 h 96"/>
                <a:gd name="T56" fmla="*/ 30 w 72"/>
                <a:gd name="T57" fmla="*/ 12 h 96"/>
                <a:gd name="T58" fmla="*/ 42 w 72"/>
                <a:gd name="T59" fmla="*/ 12 h 96"/>
                <a:gd name="T60" fmla="*/ 42 w 72"/>
                <a:gd name="T61" fmla="*/ 7 h 96"/>
                <a:gd name="T62" fmla="*/ 42 w 72"/>
                <a:gd name="T63" fmla="*/ 7 h 96"/>
                <a:gd name="T64" fmla="*/ 30 w 72"/>
                <a:gd name="T65" fmla="*/ 7 h 96"/>
                <a:gd name="T66" fmla="*/ 30 w 72"/>
                <a:gd name="T67" fmla="*/ 0 h 96"/>
                <a:gd name="T68" fmla="*/ 42 w 72"/>
                <a:gd name="T69" fmla="*/ 0 h 96"/>
                <a:gd name="T70" fmla="*/ 46 w 72"/>
                <a:gd name="T71" fmla="*/ 2 h 96"/>
                <a:gd name="T72" fmla="*/ 47 w 72"/>
                <a:gd name="T73" fmla="*/ 3 h 96"/>
                <a:gd name="T74" fmla="*/ 48 w 72"/>
                <a:gd name="T75" fmla="*/ 7 h 96"/>
                <a:gd name="T76" fmla="*/ 48 w 72"/>
                <a:gd name="T77" fmla="*/ 12 h 96"/>
                <a:gd name="T78" fmla="*/ 60 w 72"/>
                <a:gd name="T79" fmla="*/ 12 h 96"/>
                <a:gd name="T80" fmla="*/ 60 w 72"/>
                <a:gd name="T81" fmla="*/ 24 h 96"/>
                <a:gd name="T82" fmla="*/ 12 w 72"/>
                <a:gd name="T83" fmla="*/ 24 h 96"/>
                <a:gd name="T84" fmla="*/ 12 w 72"/>
                <a:gd name="T85" fmla="*/ 12 h 96"/>
                <a:gd name="T86" fmla="*/ 24 w 72"/>
                <a:gd name="T87" fmla="*/ 12 h 96"/>
                <a:gd name="T88" fmla="*/ 24 w 72"/>
                <a:gd name="T89" fmla="*/ 7 h 96"/>
                <a:gd name="T90" fmla="*/ 26 w 72"/>
                <a:gd name="T91" fmla="*/ 3 h 96"/>
                <a:gd name="T92" fmla="*/ 27 w 72"/>
                <a:gd name="T93" fmla="*/ 2 h 96"/>
                <a:gd name="T94" fmla="*/ 30 w 72"/>
                <a:gd name="T9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96">
                  <a:moveTo>
                    <a:pt x="48" y="72"/>
                  </a:moveTo>
                  <a:lnTo>
                    <a:pt x="48" y="89"/>
                  </a:lnTo>
                  <a:lnTo>
                    <a:pt x="66" y="72"/>
                  </a:lnTo>
                  <a:lnTo>
                    <a:pt x="48" y="72"/>
                  </a:lnTo>
                  <a:close/>
                  <a:moveTo>
                    <a:pt x="3" y="12"/>
                  </a:moveTo>
                  <a:lnTo>
                    <a:pt x="10" y="12"/>
                  </a:lnTo>
                  <a:lnTo>
                    <a:pt x="10" y="19"/>
                  </a:lnTo>
                  <a:lnTo>
                    <a:pt x="6" y="19"/>
                  </a:lnTo>
                  <a:lnTo>
                    <a:pt x="6" y="89"/>
                  </a:lnTo>
                  <a:lnTo>
                    <a:pt x="42" y="89"/>
                  </a:lnTo>
                  <a:lnTo>
                    <a:pt x="42" y="67"/>
                  </a:lnTo>
                  <a:lnTo>
                    <a:pt x="66" y="67"/>
                  </a:lnTo>
                  <a:lnTo>
                    <a:pt x="66" y="19"/>
                  </a:lnTo>
                  <a:lnTo>
                    <a:pt x="63" y="19"/>
                  </a:lnTo>
                  <a:lnTo>
                    <a:pt x="63" y="12"/>
                  </a:lnTo>
                  <a:lnTo>
                    <a:pt x="69" y="12"/>
                  </a:lnTo>
                  <a:lnTo>
                    <a:pt x="71" y="14"/>
                  </a:lnTo>
                  <a:lnTo>
                    <a:pt x="72" y="15"/>
                  </a:lnTo>
                  <a:lnTo>
                    <a:pt x="72" y="75"/>
                  </a:lnTo>
                  <a:lnTo>
                    <a:pt x="51" y="96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0" y="93"/>
                  </a:lnTo>
                  <a:lnTo>
                    <a:pt x="0" y="15"/>
                  </a:lnTo>
                  <a:lnTo>
                    <a:pt x="2" y="14"/>
                  </a:lnTo>
                  <a:lnTo>
                    <a:pt x="3" y="12"/>
                  </a:lnTo>
                  <a:close/>
                  <a:moveTo>
                    <a:pt x="30" y="7"/>
                  </a:moveTo>
                  <a:lnTo>
                    <a:pt x="30" y="7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0" y="7"/>
                  </a:lnTo>
                  <a:close/>
                  <a:moveTo>
                    <a:pt x="30" y="0"/>
                  </a:moveTo>
                  <a:lnTo>
                    <a:pt x="42" y="0"/>
                  </a:lnTo>
                  <a:lnTo>
                    <a:pt x="46" y="2"/>
                  </a:lnTo>
                  <a:lnTo>
                    <a:pt x="47" y="3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60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0" name="Freeform 204">
              <a:extLst>
                <a:ext uri="{FF2B5EF4-FFF2-40B4-BE49-F238E27FC236}">
                  <a16:creationId xmlns:a16="http://schemas.microsoft.com/office/drawing/2014/main" id="{83D47A51-921F-4FEE-982B-35BA1ED20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2646" y="2568019"/>
              <a:ext cx="99837" cy="101326"/>
            </a:xfrm>
            <a:custGeom>
              <a:avLst/>
              <a:gdLst>
                <a:gd name="T0" fmla="*/ 44 w 67"/>
                <a:gd name="T1" fmla="*/ 62 h 68"/>
                <a:gd name="T2" fmla="*/ 44 w 67"/>
                <a:gd name="T3" fmla="*/ 64 h 68"/>
                <a:gd name="T4" fmla="*/ 61 w 67"/>
                <a:gd name="T5" fmla="*/ 64 h 68"/>
                <a:gd name="T6" fmla="*/ 63 w 67"/>
                <a:gd name="T7" fmla="*/ 63 h 68"/>
                <a:gd name="T8" fmla="*/ 61 w 67"/>
                <a:gd name="T9" fmla="*/ 60 h 68"/>
                <a:gd name="T10" fmla="*/ 6 w 67"/>
                <a:gd name="T11" fmla="*/ 60 h 68"/>
                <a:gd name="T12" fmla="*/ 4 w 67"/>
                <a:gd name="T13" fmla="*/ 63 h 68"/>
                <a:gd name="T14" fmla="*/ 6 w 67"/>
                <a:gd name="T15" fmla="*/ 64 h 68"/>
                <a:gd name="T16" fmla="*/ 25 w 67"/>
                <a:gd name="T17" fmla="*/ 64 h 68"/>
                <a:gd name="T18" fmla="*/ 25 w 67"/>
                <a:gd name="T19" fmla="*/ 62 h 68"/>
                <a:gd name="T20" fmla="*/ 6 w 67"/>
                <a:gd name="T21" fmla="*/ 60 h 68"/>
                <a:gd name="T22" fmla="*/ 30 w 67"/>
                <a:gd name="T23" fmla="*/ 31 h 68"/>
                <a:gd name="T24" fmla="*/ 30 w 67"/>
                <a:gd name="T25" fmla="*/ 34 h 68"/>
                <a:gd name="T26" fmla="*/ 36 w 67"/>
                <a:gd name="T27" fmla="*/ 35 h 68"/>
                <a:gd name="T28" fmla="*/ 38 w 67"/>
                <a:gd name="T29" fmla="*/ 32 h 68"/>
                <a:gd name="T30" fmla="*/ 36 w 67"/>
                <a:gd name="T31" fmla="*/ 31 h 68"/>
                <a:gd name="T32" fmla="*/ 4 w 67"/>
                <a:gd name="T33" fmla="*/ 0 h 68"/>
                <a:gd name="T34" fmla="*/ 29 w 67"/>
                <a:gd name="T35" fmla="*/ 6 h 68"/>
                <a:gd name="T36" fmla="*/ 25 w 67"/>
                <a:gd name="T37" fmla="*/ 22 h 68"/>
                <a:gd name="T38" fmla="*/ 42 w 67"/>
                <a:gd name="T39" fmla="*/ 6 h 68"/>
                <a:gd name="T40" fmla="*/ 38 w 67"/>
                <a:gd name="T41" fmla="*/ 0 h 68"/>
                <a:gd name="T42" fmla="*/ 63 w 67"/>
                <a:gd name="T43" fmla="*/ 6 h 68"/>
                <a:gd name="T44" fmla="*/ 59 w 67"/>
                <a:gd name="T45" fmla="*/ 22 h 68"/>
                <a:gd name="T46" fmla="*/ 65 w 67"/>
                <a:gd name="T47" fmla="*/ 23 h 68"/>
                <a:gd name="T48" fmla="*/ 67 w 67"/>
                <a:gd name="T49" fmla="*/ 27 h 68"/>
                <a:gd name="T50" fmla="*/ 67 w 67"/>
                <a:gd name="T51" fmla="*/ 67 h 68"/>
                <a:gd name="T52" fmla="*/ 63 w 67"/>
                <a:gd name="T53" fmla="*/ 68 h 68"/>
                <a:gd name="T54" fmla="*/ 41 w 67"/>
                <a:gd name="T55" fmla="*/ 68 h 68"/>
                <a:gd name="T56" fmla="*/ 38 w 67"/>
                <a:gd name="T57" fmla="*/ 64 h 68"/>
                <a:gd name="T58" fmla="*/ 29 w 67"/>
                <a:gd name="T59" fmla="*/ 39 h 68"/>
                <a:gd name="T60" fmla="*/ 29 w 67"/>
                <a:gd name="T61" fmla="*/ 67 h 68"/>
                <a:gd name="T62" fmla="*/ 25 w 67"/>
                <a:gd name="T63" fmla="*/ 68 h 68"/>
                <a:gd name="T64" fmla="*/ 2 w 67"/>
                <a:gd name="T65" fmla="*/ 68 h 68"/>
                <a:gd name="T66" fmla="*/ 0 w 67"/>
                <a:gd name="T67" fmla="*/ 64 h 68"/>
                <a:gd name="T68" fmla="*/ 1 w 67"/>
                <a:gd name="T69" fmla="*/ 24 h 68"/>
                <a:gd name="T70" fmla="*/ 5 w 67"/>
                <a:gd name="T71" fmla="*/ 22 h 68"/>
                <a:gd name="T72" fmla="*/ 8 w 67"/>
                <a:gd name="T73" fmla="*/ 6 h 68"/>
                <a:gd name="T74" fmla="*/ 4 w 67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8">
                  <a:moveTo>
                    <a:pt x="45" y="60"/>
                  </a:moveTo>
                  <a:lnTo>
                    <a:pt x="44" y="62"/>
                  </a:lnTo>
                  <a:lnTo>
                    <a:pt x="42" y="63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2" y="64"/>
                  </a:lnTo>
                  <a:lnTo>
                    <a:pt x="63" y="63"/>
                  </a:lnTo>
                  <a:lnTo>
                    <a:pt x="62" y="62"/>
                  </a:lnTo>
                  <a:lnTo>
                    <a:pt x="61" y="60"/>
                  </a:lnTo>
                  <a:lnTo>
                    <a:pt x="45" y="60"/>
                  </a:lnTo>
                  <a:close/>
                  <a:moveTo>
                    <a:pt x="6" y="60"/>
                  </a:moveTo>
                  <a:lnTo>
                    <a:pt x="5" y="62"/>
                  </a:lnTo>
                  <a:lnTo>
                    <a:pt x="4" y="63"/>
                  </a:lnTo>
                  <a:lnTo>
                    <a:pt x="5" y="64"/>
                  </a:lnTo>
                  <a:lnTo>
                    <a:pt x="6" y="64"/>
                  </a:lnTo>
                  <a:lnTo>
                    <a:pt x="22" y="64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6" y="60"/>
                  </a:lnTo>
                  <a:close/>
                  <a:moveTo>
                    <a:pt x="32" y="31"/>
                  </a:moveTo>
                  <a:lnTo>
                    <a:pt x="30" y="31"/>
                  </a:lnTo>
                  <a:lnTo>
                    <a:pt x="29" y="32"/>
                  </a:lnTo>
                  <a:lnTo>
                    <a:pt x="30" y="34"/>
                  </a:lnTo>
                  <a:lnTo>
                    <a:pt x="32" y="35"/>
                  </a:lnTo>
                  <a:lnTo>
                    <a:pt x="36" y="35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2" y="31"/>
                  </a:lnTo>
                  <a:close/>
                  <a:moveTo>
                    <a:pt x="4" y="0"/>
                  </a:moveTo>
                  <a:lnTo>
                    <a:pt x="29" y="0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5" y="22"/>
                  </a:lnTo>
                  <a:lnTo>
                    <a:pt x="42" y="22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8" y="0"/>
                  </a:lnTo>
                  <a:lnTo>
                    <a:pt x="63" y="0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9" y="22"/>
                  </a:lnTo>
                  <a:lnTo>
                    <a:pt x="63" y="22"/>
                  </a:lnTo>
                  <a:lnTo>
                    <a:pt x="65" y="23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64"/>
                  </a:lnTo>
                  <a:lnTo>
                    <a:pt x="67" y="67"/>
                  </a:lnTo>
                  <a:lnTo>
                    <a:pt x="65" y="68"/>
                  </a:lnTo>
                  <a:lnTo>
                    <a:pt x="63" y="68"/>
                  </a:lnTo>
                  <a:lnTo>
                    <a:pt x="42" y="68"/>
                  </a:lnTo>
                  <a:lnTo>
                    <a:pt x="41" y="68"/>
                  </a:lnTo>
                  <a:lnTo>
                    <a:pt x="38" y="67"/>
                  </a:lnTo>
                  <a:lnTo>
                    <a:pt x="38" y="64"/>
                  </a:lnTo>
                  <a:lnTo>
                    <a:pt x="38" y="39"/>
                  </a:lnTo>
                  <a:lnTo>
                    <a:pt x="29" y="39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5" y="68"/>
                  </a:lnTo>
                  <a:lnTo>
                    <a:pt x="2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8" y="22"/>
                  </a:lnTo>
                  <a:lnTo>
                    <a:pt x="8" y="6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1" name="Freeform 206">
              <a:extLst>
                <a:ext uri="{FF2B5EF4-FFF2-40B4-BE49-F238E27FC236}">
                  <a16:creationId xmlns:a16="http://schemas.microsoft.com/office/drawing/2014/main" id="{98B8F94E-A413-40C1-BA29-1F9F28B64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29" y="2547157"/>
              <a:ext cx="126658" cy="126658"/>
            </a:xfrm>
            <a:custGeom>
              <a:avLst/>
              <a:gdLst>
                <a:gd name="T0" fmla="*/ 27 w 85"/>
                <a:gd name="T1" fmla="*/ 26 h 85"/>
                <a:gd name="T2" fmla="*/ 59 w 85"/>
                <a:gd name="T3" fmla="*/ 26 h 85"/>
                <a:gd name="T4" fmla="*/ 59 w 85"/>
                <a:gd name="T5" fmla="*/ 58 h 85"/>
                <a:gd name="T6" fmla="*/ 27 w 85"/>
                <a:gd name="T7" fmla="*/ 58 h 85"/>
                <a:gd name="T8" fmla="*/ 27 w 85"/>
                <a:gd name="T9" fmla="*/ 26 h 85"/>
                <a:gd name="T10" fmla="*/ 43 w 85"/>
                <a:gd name="T11" fmla="*/ 8 h 85"/>
                <a:gd name="T12" fmla="*/ 29 w 85"/>
                <a:gd name="T13" fmla="*/ 10 h 85"/>
                <a:gd name="T14" fmla="*/ 17 w 85"/>
                <a:gd name="T15" fmla="*/ 18 h 85"/>
                <a:gd name="T16" fmla="*/ 11 w 85"/>
                <a:gd name="T17" fmla="*/ 29 h 85"/>
                <a:gd name="T18" fmla="*/ 8 w 85"/>
                <a:gd name="T19" fmla="*/ 42 h 85"/>
                <a:gd name="T20" fmla="*/ 11 w 85"/>
                <a:gd name="T21" fmla="*/ 56 h 85"/>
                <a:gd name="T22" fmla="*/ 17 w 85"/>
                <a:gd name="T23" fmla="*/ 68 h 85"/>
                <a:gd name="T24" fmla="*/ 29 w 85"/>
                <a:gd name="T25" fmla="*/ 74 h 85"/>
                <a:gd name="T26" fmla="*/ 43 w 85"/>
                <a:gd name="T27" fmla="*/ 77 h 85"/>
                <a:gd name="T28" fmla="*/ 56 w 85"/>
                <a:gd name="T29" fmla="*/ 74 h 85"/>
                <a:gd name="T30" fmla="*/ 67 w 85"/>
                <a:gd name="T31" fmla="*/ 68 h 85"/>
                <a:gd name="T32" fmla="*/ 75 w 85"/>
                <a:gd name="T33" fmla="*/ 56 h 85"/>
                <a:gd name="T34" fmla="*/ 77 w 85"/>
                <a:gd name="T35" fmla="*/ 42 h 85"/>
                <a:gd name="T36" fmla="*/ 75 w 85"/>
                <a:gd name="T37" fmla="*/ 29 h 85"/>
                <a:gd name="T38" fmla="*/ 67 w 85"/>
                <a:gd name="T39" fmla="*/ 18 h 85"/>
                <a:gd name="T40" fmla="*/ 56 w 85"/>
                <a:gd name="T41" fmla="*/ 10 h 85"/>
                <a:gd name="T42" fmla="*/ 43 w 85"/>
                <a:gd name="T43" fmla="*/ 8 h 85"/>
                <a:gd name="T44" fmla="*/ 43 w 85"/>
                <a:gd name="T45" fmla="*/ 0 h 85"/>
                <a:gd name="T46" fmla="*/ 59 w 85"/>
                <a:gd name="T47" fmla="*/ 4 h 85"/>
                <a:gd name="T48" fmla="*/ 72 w 85"/>
                <a:gd name="T49" fmla="*/ 13 h 85"/>
                <a:gd name="T50" fmla="*/ 81 w 85"/>
                <a:gd name="T51" fmla="*/ 26 h 85"/>
                <a:gd name="T52" fmla="*/ 85 w 85"/>
                <a:gd name="T53" fmla="*/ 42 h 85"/>
                <a:gd name="T54" fmla="*/ 81 w 85"/>
                <a:gd name="T55" fmla="*/ 60 h 85"/>
                <a:gd name="T56" fmla="*/ 72 w 85"/>
                <a:gd name="T57" fmla="*/ 73 h 85"/>
                <a:gd name="T58" fmla="*/ 59 w 85"/>
                <a:gd name="T59" fmla="*/ 82 h 85"/>
                <a:gd name="T60" fmla="*/ 43 w 85"/>
                <a:gd name="T61" fmla="*/ 85 h 85"/>
                <a:gd name="T62" fmla="*/ 25 w 85"/>
                <a:gd name="T63" fmla="*/ 82 h 85"/>
                <a:gd name="T64" fmla="*/ 12 w 85"/>
                <a:gd name="T65" fmla="*/ 73 h 85"/>
                <a:gd name="T66" fmla="*/ 3 w 85"/>
                <a:gd name="T67" fmla="*/ 60 h 85"/>
                <a:gd name="T68" fmla="*/ 0 w 85"/>
                <a:gd name="T69" fmla="*/ 42 h 85"/>
                <a:gd name="T70" fmla="*/ 3 w 85"/>
                <a:gd name="T71" fmla="*/ 26 h 85"/>
                <a:gd name="T72" fmla="*/ 12 w 85"/>
                <a:gd name="T73" fmla="*/ 13 h 85"/>
                <a:gd name="T74" fmla="*/ 25 w 85"/>
                <a:gd name="T75" fmla="*/ 4 h 85"/>
                <a:gd name="T76" fmla="*/ 43 w 85"/>
                <a:gd name="T7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27" y="26"/>
                  </a:moveTo>
                  <a:lnTo>
                    <a:pt x="59" y="26"/>
                  </a:lnTo>
                  <a:lnTo>
                    <a:pt x="59" y="58"/>
                  </a:lnTo>
                  <a:lnTo>
                    <a:pt x="27" y="58"/>
                  </a:lnTo>
                  <a:lnTo>
                    <a:pt x="27" y="26"/>
                  </a:lnTo>
                  <a:close/>
                  <a:moveTo>
                    <a:pt x="43" y="8"/>
                  </a:moveTo>
                  <a:lnTo>
                    <a:pt x="29" y="10"/>
                  </a:lnTo>
                  <a:lnTo>
                    <a:pt x="17" y="18"/>
                  </a:lnTo>
                  <a:lnTo>
                    <a:pt x="11" y="29"/>
                  </a:lnTo>
                  <a:lnTo>
                    <a:pt x="8" y="42"/>
                  </a:lnTo>
                  <a:lnTo>
                    <a:pt x="11" y="56"/>
                  </a:lnTo>
                  <a:lnTo>
                    <a:pt x="17" y="68"/>
                  </a:lnTo>
                  <a:lnTo>
                    <a:pt x="29" y="74"/>
                  </a:lnTo>
                  <a:lnTo>
                    <a:pt x="43" y="77"/>
                  </a:lnTo>
                  <a:lnTo>
                    <a:pt x="56" y="74"/>
                  </a:lnTo>
                  <a:lnTo>
                    <a:pt x="67" y="68"/>
                  </a:lnTo>
                  <a:lnTo>
                    <a:pt x="75" y="56"/>
                  </a:lnTo>
                  <a:lnTo>
                    <a:pt x="77" y="42"/>
                  </a:lnTo>
                  <a:lnTo>
                    <a:pt x="75" y="29"/>
                  </a:lnTo>
                  <a:lnTo>
                    <a:pt x="67" y="18"/>
                  </a:lnTo>
                  <a:lnTo>
                    <a:pt x="56" y="10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6"/>
                  </a:lnTo>
                  <a:lnTo>
                    <a:pt x="85" y="42"/>
                  </a:lnTo>
                  <a:lnTo>
                    <a:pt x="81" y="60"/>
                  </a:lnTo>
                  <a:lnTo>
                    <a:pt x="72" y="73"/>
                  </a:lnTo>
                  <a:lnTo>
                    <a:pt x="59" y="82"/>
                  </a:lnTo>
                  <a:lnTo>
                    <a:pt x="43" y="85"/>
                  </a:lnTo>
                  <a:lnTo>
                    <a:pt x="25" y="82"/>
                  </a:lnTo>
                  <a:lnTo>
                    <a:pt x="12" y="73"/>
                  </a:lnTo>
                  <a:lnTo>
                    <a:pt x="3" y="60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2" name="Freeform 208">
              <a:extLst>
                <a:ext uri="{FF2B5EF4-FFF2-40B4-BE49-F238E27FC236}">
                  <a16:creationId xmlns:a16="http://schemas.microsoft.com/office/drawing/2014/main" id="{5345FD4E-FC5E-4AC1-8B95-AEDB1A3DF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2208" y="2284901"/>
              <a:ext cx="159441" cy="156460"/>
            </a:xfrm>
            <a:custGeom>
              <a:avLst/>
              <a:gdLst>
                <a:gd name="T0" fmla="*/ 67 w 107"/>
                <a:gd name="T1" fmla="*/ 83 h 105"/>
                <a:gd name="T2" fmla="*/ 79 w 107"/>
                <a:gd name="T3" fmla="*/ 99 h 105"/>
                <a:gd name="T4" fmla="*/ 67 w 107"/>
                <a:gd name="T5" fmla="*/ 104 h 105"/>
                <a:gd name="T6" fmla="*/ 54 w 107"/>
                <a:gd name="T7" fmla="*/ 105 h 105"/>
                <a:gd name="T8" fmla="*/ 40 w 107"/>
                <a:gd name="T9" fmla="*/ 104 h 105"/>
                <a:gd name="T10" fmla="*/ 28 w 107"/>
                <a:gd name="T11" fmla="*/ 99 h 105"/>
                <a:gd name="T12" fmla="*/ 40 w 107"/>
                <a:gd name="T13" fmla="*/ 83 h 105"/>
                <a:gd name="T14" fmla="*/ 47 w 107"/>
                <a:gd name="T15" fmla="*/ 85 h 105"/>
                <a:gd name="T16" fmla="*/ 54 w 107"/>
                <a:gd name="T17" fmla="*/ 85 h 105"/>
                <a:gd name="T18" fmla="*/ 60 w 107"/>
                <a:gd name="T19" fmla="*/ 85 h 105"/>
                <a:gd name="T20" fmla="*/ 67 w 107"/>
                <a:gd name="T21" fmla="*/ 83 h 105"/>
                <a:gd name="T22" fmla="*/ 105 w 107"/>
                <a:gd name="T23" fmla="*/ 43 h 105"/>
                <a:gd name="T24" fmla="*/ 107 w 107"/>
                <a:gd name="T25" fmla="*/ 52 h 105"/>
                <a:gd name="T26" fmla="*/ 104 w 107"/>
                <a:gd name="T27" fmla="*/ 67 h 105"/>
                <a:gd name="T28" fmla="*/ 99 w 107"/>
                <a:gd name="T29" fmla="*/ 80 h 105"/>
                <a:gd name="T30" fmla="*/ 89 w 107"/>
                <a:gd name="T31" fmla="*/ 91 h 105"/>
                <a:gd name="T32" fmla="*/ 77 w 107"/>
                <a:gd name="T33" fmla="*/ 75 h 105"/>
                <a:gd name="T34" fmla="*/ 84 w 107"/>
                <a:gd name="T35" fmla="*/ 65 h 105"/>
                <a:gd name="T36" fmla="*/ 87 w 107"/>
                <a:gd name="T37" fmla="*/ 52 h 105"/>
                <a:gd name="T38" fmla="*/ 87 w 107"/>
                <a:gd name="T39" fmla="*/ 49 h 105"/>
                <a:gd name="T40" fmla="*/ 105 w 107"/>
                <a:gd name="T41" fmla="*/ 43 h 105"/>
                <a:gd name="T42" fmla="*/ 2 w 107"/>
                <a:gd name="T43" fmla="*/ 43 h 105"/>
                <a:gd name="T44" fmla="*/ 20 w 107"/>
                <a:gd name="T45" fmla="*/ 49 h 105"/>
                <a:gd name="T46" fmla="*/ 20 w 107"/>
                <a:gd name="T47" fmla="*/ 52 h 105"/>
                <a:gd name="T48" fmla="*/ 23 w 107"/>
                <a:gd name="T49" fmla="*/ 65 h 105"/>
                <a:gd name="T50" fmla="*/ 30 w 107"/>
                <a:gd name="T51" fmla="*/ 75 h 105"/>
                <a:gd name="T52" fmla="*/ 18 w 107"/>
                <a:gd name="T53" fmla="*/ 91 h 105"/>
                <a:gd name="T54" fmla="*/ 8 w 107"/>
                <a:gd name="T55" fmla="*/ 80 h 105"/>
                <a:gd name="T56" fmla="*/ 3 w 107"/>
                <a:gd name="T57" fmla="*/ 67 h 105"/>
                <a:gd name="T58" fmla="*/ 0 w 107"/>
                <a:gd name="T59" fmla="*/ 52 h 105"/>
                <a:gd name="T60" fmla="*/ 2 w 107"/>
                <a:gd name="T61" fmla="*/ 43 h 105"/>
                <a:gd name="T62" fmla="*/ 60 w 107"/>
                <a:gd name="T63" fmla="*/ 0 h 105"/>
                <a:gd name="T64" fmla="*/ 77 w 107"/>
                <a:gd name="T65" fmla="*/ 5 h 105"/>
                <a:gd name="T66" fmla="*/ 91 w 107"/>
                <a:gd name="T67" fmla="*/ 16 h 105"/>
                <a:gd name="T68" fmla="*/ 101 w 107"/>
                <a:gd name="T69" fmla="*/ 31 h 105"/>
                <a:gd name="T70" fmla="*/ 83 w 107"/>
                <a:gd name="T71" fmla="*/ 36 h 105"/>
                <a:gd name="T72" fmla="*/ 73 w 107"/>
                <a:gd name="T73" fmla="*/ 25 h 105"/>
                <a:gd name="T74" fmla="*/ 60 w 107"/>
                <a:gd name="T75" fmla="*/ 20 h 105"/>
                <a:gd name="T76" fmla="*/ 60 w 107"/>
                <a:gd name="T77" fmla="*/ 0 h 105"/>
                <a:gd name="T78" fmla="*/ 47 w 107"/>
                <a:gd name="T79" fmla="*/ 0 h 105"/>
                <a:gd name="T80" fmla="*/ 47 w 107"/>
                <a:gd name="T81" fmla="*/ 20 h 105"/>
                <a:gd name="T82" fmla="*/ 34 w 107"/>
                <a:gd name="T83" fmla="*/ 25 h 105"/>
                <a:gd name="T84" fmla="*/ 24 w 107"/>
                <a:gd name="T85" fmla="*/ 36 h 105"/>
                <a:gd name="T86" fmla="*/ 6 w 107"/>
                <a:gd name="T87" fmla="*/ 31 h 105"/>
                <a:gd name="T88" fmla="*/ 16 w 107"/>
                <a:gd name="T89" fmla="*/ 16 h 105"/>
                <a:gd name="T90" fmla="*/ 30 w 107"/>
                <a:gd name="T91" fmla="*/ 5 h 105"/>
                <a:gd name="T92" fmla="*/ 47 w 107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105">
                  <a:moveTo>
                    <a:pt x="67" y="83"/>
                  </a:moveTo>
                  <a:lnTo>
                    <a:pt x="79" y="99"/>
                  </a:lnTo>
                  <a:lnTo>
                    <a:pt x="67" y="104"/>
                  </a:lnTo>
                  <a:lnTo>
                    <a:pt x="54" y="105"/>
                  </a:lnTo>
                  <a:lnTo>
                    <a:pt x="40" y="104"/>
                  </a:lnTo>
                  <a:lnTo>
                    <a:pt x="28" y="99"/>
                  </a:lnTo>
                  <a:lnTo>
                    <a:pt x="40" y="83"/>
                  </a:lnTo>
                  <a:lnTo>
                    <a:pt x="47" y="85"/>
                  </a:lnTo>
                  <a:lnTo>
                    <a:pt x="54" y="85"/>
                  </a:lnTo>
                  <a:lnTo>
                    <a:pt x="60" y="85"/>
                  </a:lnTo>
                  <a:lnTo>
                    <a:pt x="67" y="83"/>
                  </a:lnTo>
                  <a:close/>
                  <a:moveTo>
                    <a:pt x="105" y="43"/>
                  </a:moveTo>
                  <a:lnTo>
                    <a:pt x="107" y="52"/>
                  </a:lnTo>
                  <a:lnTo>
                    <a:pt x="104" y="67"/>
                  </a:lnTo>
                  <a:lnTo>
                    <a:pt x="99" y="80"/>
                  </a:lnTo>
                  <a:lnTo>
                    <a:pt x="89" y="91"/>
                  </a:lnTo>
                  <a:lnTo>
                    <a:pt x="77" y="75"/>
                  </a:lnTo>
                  <a:lnTo>
                    <a:pt x="84" y="6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105" y="43"/>
                  </a:lnTo>
                  <a:close/>
                  <a:moveTo>
                    <a:pt x="2" y="43"/>
                  </a:moveTo>
                  <a:lnTo>
                    <a:pt x="20" y="49"/>
                  </a:lnTo>
                  <a:lnTo>
                    <a:pt x="20" y="52"/>
                  </a:lnTo>
                  <a:lnTo>
                    <a:pt x="23" y="65"/>
                  </a:lnTo>
                  <a:lnTo>
                    <a:pt x="30" y="75"/>
                  </a:lnTo>
                  <a:lnTo>
                    <a:pt x="18" y="91"/>
                  </a:lnTo>
                  <a:lnTo>
                    <a:pt x="8" y="80"/>
                  </a:lnTo>
                  <a:lnTo>
                    <a:pt x="3" y="67"/>
                  </a:lnTo>
                  <a:lnTo>
                    <a:pt x="0" y="52"/>
                  </a:lnTo>
                  <a:lnTo>
                    <a:pt x="2" y="43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1" y="16"/>
                  </a:lnTo>
                  <a:lnTo>
                    <a:pt x="101" y="31"/>
                  </a:lnTo>
                  <a:lnTo>
                    <a:pt x="83" y="36"/>
                  </a:lnTo>
                  <a:lnTo>
                    <a:pt x="73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4" y="25"/>
                  </a:lnTo>
                  <a:lnTo>
                    <a:pt x="24" y="36"/>
                  </a:lnTo>
                  <a:lnTo>
                    <a:pt x="6" y="31"/>
                  </a:lnTo>
                  <a:lnTo>
                    <a:pt x="16" y="16"/>
                  </a:lnTo>
                  <a:lnTo>
                    <a:pt x="30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3" name="Freeform 209">
              <a:extLst>
                <a:ext uri="{FF2B5EF4-FFF2-40B4-BE49-F238E27FC236}">
                  <a16:creationId xmlns:a16="http://schemas.microsoft.com/office/drawing/2014/main" id="{3B66FAD7-8222-46D5-A415-F1A083382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953" y="1912376"/>
              <a:ext cx="172851" cy="131128"/>
            </a:xfrm>
            <a:custGeom>
              <a:avLst/>
              <a:gdLst>
                <a:gd name="T0" fmla="*/ 44 w 116"/>
                <a:gd name="T1" fmla="*/ 21 h 88"/>
                <a:gd name="T2" fmla="*/ 44 w 116"/>
                <a:gd name="T3" fmla="*/ 65 h 88"/>
                <a:gd name="T4" fmla="*/ 80 w 116"/>
                <a:gd name="T5" fmla="*/ 44 h 88"/>
                <a:gd name="T6" fmla="*/ 44 w 116"/>
                <a:gd name="T7" fmla="*/ 21 h 88"/>
                <a:gd name="T8" fmla="*/ 59 w 116"/>
                <a:gd name="T9" fmla="*/ 0 h 88"/>
                <a:gd name="T10" fmla="*/ 85 w 116"/>
                <a:gd name="T11" fmla="*/ 1 h 88"/>
                <a:gd name="T12" fmla="*/ 112 w 116"/>
                <a:gd name="T13" fmla="*/ 4 h 88"/>
                <a:gd name="T14" fmla="*/ 115 w 116"/>
                <a:gd name="T15" fmla="*/ 22 h 88"/>
                <a:gd name="T16" fmla="*/ 116 w 116"/>
                <a:gd name="T17" fmla="*/ 44 h 88"/>
                <a:gd name="T18" fmla="*/ 115 w 116"/>
                <a:gd name="T19" fmla="*/ 64 h 88"/>
                <a:gd name="T20" fmla="*/ 112 w 116"/>
                <a:gd name="T21" fmla="*/ 84 h 88"/>
                <a:gd name="T22" fmla="*/ 85 w 116"/>
                <a:gd name="T23" fmla="*/ 86 h 88"/>
                <a:gd name="T24" fmla="*/ 59 w 116"/>
                <a:gd name="T25" fmla="*/ 88 h 88"/>
                <a:gd name="T26" fmla="*/ 31 w 116"/>
                <a:gd name="T27" fmla="*/ 86 h 88"/>
                <a:gd name="T28" fmla="*/ 6 w 116"/>
                <a:gd name="T29" fmla="*/ 84 h 88"/>
                <a:gd name="T30" fmla="*/ 2 w 116"/>
                <a:gd name="T31" fmla="*/ 64 h 88"/>
                <a:gd name="T32" fmla="*/ 0 w 116"/>
                <a:gd name="T33" fmla="*/ 44 h 88"/>
                <a:gd name="T34" fmla="*/ 2 w 116"/>
                <a:gd name="T35" fmla="*/ 22 h 88"/>
                <a:gd name="T36" fmla="*/ 6 w 116"/>
                <a:gd name="T37" fmla="*/ 4 h 88"/>
                <a:gd name="T38" fmla="*/ 31 w 116"/>
                <a:gd name="T39" fmla="*/ 1 h 88"/>
                <a:gd name="T40" fmla="*/ 59 w 116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88">
                  <a:moveTo>
                    <a:pt x="44" y="21"/>
                  </a:moveTo>
                  <a:lnTo>
                    <a:pt x="44" y="65"/>
                  </a:lnTo>
                  <a:lnTo>
                    <a:pt x="80" y="44"/>
                  </a:lnTo>
                  <a:lnTo>
                    <a:pt x="44" y="21"/>
                  </a:lnTo>
                  <a:close/>
                  <a:moveTo>
                    <a:pt x="59" y="0"/>
                  </a:moveTo>
                  <a:lnTo>
                    <a:pt x="85" y="1"/>
                  </a:lnTo>
                  <a:lnTo>
                    <a:pt x="112" y="4"/>
                  </a:lnTo>
                  <a:lnTo>
                    <a:pt x="115" y="22"/>
                  </a:lnTo>
                  <a:lnTo>
                    <a:pt x="116" y="44"/>
                  </a:lnTo>
                  <a:lnTo>
                    <a:pt x="115" y="64"/>
                  </a:lnTo>
                  <a:lnTo>
                    <a:pt x="112" y="84"/>
                  </a:lnTo>
                  <a:lnTo>
                    <a:pt x="85" y="86"/>
                  </a:lnTo>
                  <a:lnTo>
                    <a:pt x="59" y="88"/>
                  </a:lnTo>
                  <a:lnTo>
                    <a:pt x="31" y="86"/>
                  </a:lnTo>
                  <a:lnTo>
                    <a:pt x="6" y="84"/>
                  </a:lnTo>
                  <a:lnTo>
                    <a:pt x="2" y="64"/>
                  </a:lnTo>
                  <a:lnTo>
                    <a:pt x="0" y="44"/>
                  </a:lnTo>
                  <a:lnTo>
                    <a:pt x="2" y="22"/>
                  </a:lnTo>
                  <a:lnTo>
                    <a:pt x="6" y="4"/>
                  </a:lnTo>
                  <a:lnTo>
                    <a:pt x="31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4" name="Freeform 210">
              <a:extLst>
                <a:ext uri="{FF2B5EF4-FFF2-40B4-BE49-F238E27FC236}">
                  <a16:creationId xmlns:a16="http://schemas.microsoft.com/office/drawing/2014/main" id="{FC991CF9-4C06-43A4-90B0-9F803815D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73" y="2715538"/>
              <a:ext cx="129638" cy="126658"/>
            </a:xfrm>
            <a:custGeom>
              <a:avLst/>
              <a:gdLst>
                <a:gd name="T0" fmla="*/ 55 w 87"/>
                <a:gd name="T1" fmla="*/ 28 h 85"/>
                <a:gd name="T2" fmla="*/ 48 w 87"/>
                <a:gd name="T3" fmla="*/ 37 h 85"/>
                <a:gd name="T4" fmla="*/ 52 w 87"/>
                <a:gd name="T5" fmla="*/ 37 h 85"/>
                <a:gd name="T6" fmla="*/ 55 w 87"/>
                <a:gd name="T7" fmla="*/ 40 h 85"/>
                <a:gd name="T8" fmla="*/ 53 w 87"/>
                <a:gd name="T9" fmla="*/ 45 h 85"/>
                <a:gd name="T10" fmla="*/ 49 w 87"/>
                <a:gd name="T11" fmla="*/ 52 h 85"/>
                <a:gd name="T12" fmla="*/ 47 w 87"/>
                <a:gd name="T13" fmla="*/ 54 h 85"/>
                <a:gd name="T14" fmla="*/ 44 w 87"/>
                <a:gd name="T15" fmla="*/ 50 h 85"/>
                <a:gd name="T16" fmla="*/ 43 w 87"/>
                <a:gd name="T17" fmla="*/ 44 h 85"/>
                <a:gd name="T18" fmla="*/ 41 w 87"/>
                <a:gd name="T19" fmla="*/ 37 h 85"/>
                <a:gd name="T20" fmla="*/ 39 w 87"/>
                <a:gd name="T21" fmla="*/ 30 h 85"/>
                <a:gd name="T22" fmla="*/ 36 w 87"/>
                <a:gd name="T23" fmla="*/ 26 h 85"/>
                <a:gd name="T24" fmla="*/ 31 w 87"/>
                <a:gd name="T25" fmla="*/ 26 h 85"/>
                <a:gd name="T26" fmla="*/ 24 w 87"/>
                <a:gd name="T27" fmla="*/ 30 h 85"/>
                <a:gd name="T28" fmla="*/ 20 w 87"/>
                <a:gd name="T29" fmla="*/ 36 h 85"/>
                <a:gd name="T30" fmla="*/ 17 w 87"/>
                <a:gd name="T31" fmla="*/ 37 h 85"/>
                <a:gd name="T32" fmla="*/ 20 w 87"/>
                <a:gd name="T33" fmla="*/ 40 h 85"/>
                <a:gd name="T34" fmla="*/ 23 w 87"/>
                <a:gd name="T35" fmla="*/ 38 h 85"/>
                <a:gd name="T36" fmla="*/ 25 w 87"/>
                <a:gd name="T37" fmla="*/ 38 h 85"/>
                <a:gd name="T38" fmla="*/ 29 w 87"/>
                <a:gd name="T39" fmla="*/ 50 h 85"/>
                <a:gd name="T40" fmla="*/ 35 w 87"/>
                <a:gd name="T41" fmla="*/ 65 h 85"/>
                <a:gd name="T42" fmla="*/ 37 w 87"/>
                <a:gd name="T43" fmla="*/ 69 h 85"/>
                <a:gd name="T44" fmla="*/ 43 w 87"/>
                <a:gd name="T45" fmla="*/ 70 h 85"/>
                <a:gd name="T46" fmla="*/ 51 w 87"/>
                <a:gd name="T47" fmla="*/ 65 h 85"/>
                <a:gd name="T48" fmla="*/ 65 w 87"/>
                <a:gd name="T49" fmla="*/ 48 h 85"/>
                <a:gd name="T50" fmla="*/ 68 w 87"/>
                <a:gd name="T51" fmla="*/ 29 h 85"/>
                <a:gd name="T52" fmla="*/ 60 w 87"/>
                <a:gd name="T53" fmla="*/ 25 h 85"/>
                <a:gd name="T54" fmla="*/ 60 w 87"/>
                <a:gd name="T55" fmla="*/ 2 h 85"/>
                <a:gd name="T56" fmla="*/ 84 w 87"/>
                <a:gd name="T57" fmla="*/ 25 h 85"/>
                <a:gd name="T58" fmla="*/ 84 w 87"/>
                <a:gd name="T59" fmla="*/ 60 h 85"/>
                <a:gd name="T60" fmla="*/ 60 w 87"/>
                <a:gd name="T61" fmla="*/ 82 h 85"/>
                <a:gd name="T62" fmla="*/ 27 w 87"/>
                <a:gd name="T63" fmla="*/ 82 h 85"/>
                <a:gd name="T64" fmla="*/ 4 w 87"/>
                <a:gd name="T65" fmla="*/ 60 h 85"/>
                <a:gd name="T66" fmla="*/ 4 w 87"/>
                <a:gd name="T67" fmla="*/ 25 h 85"/>
                <a:gd name="T68" fmla="*/ 27 w 87"/>
                <a:gd name="T6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85">
                  <a:moveTo>
                    <a:pt x="60" y="25"/>
                  </a:moveTo>
                  <a:lnTo>
                    <a:pt x="55" y="28"/>
                  </a:lnTo>
                  <a:lnTo>
                    <a:pt x="49" y="32"/>
                  </a:lnTo>
                  <a:lnTo>
                    <a:pt x="48" y="37"/>
                  </a:lnTo>
                  <a:lnTo>
                    <a:pt x="51" y="36"/>
                  </a:lnTo>
                  <a:lnTo>
                    <a:pt x="52" y="37"/>
                  </a:lnTo>
                  <a:lnTo>
                    <a:pt x="53" y="37"/>
                  </a:lnTo>
                  <a:lnTo>
                    <a:pt x="55" y="40"/>
                  </a:lnTo>
                  <a:lnTo>
                    <a:pt x="55" y="42"/>
                  </a:lnTo>
                  <a:lnTo>
                    <a:pt x="53" y="45"/>
                  </a:lnTo>
                  <a:lnTo>
                    <a:pt x="51" y="48"/>
                  </a:lnTo>
                  <a:lnTo>
                    <a:pt x="49" y="52"/>
                  </a:lnTo>
                  <a:lnTo>
                    <a:pt x="48" y="53"/>
                  </a:lnTo>
                  <a:lnTo>
                    <a:pt x="47" y="54"/>
                  </a:lnTo>
                  <a:lnTo>
                    <a:pt x="45" y="53"/>
                  </a:lnTo>
                  <a:lnTo>
                    <a:pt x="44" y="50"/>
                  </a:lnTo>
                  <a:lnTo>
                    <a:pt x="43" y="48"/>
                  </a:lnTo>
                  <a:lnTo>
                    <a:pt x="43" y="44"/>
                  </a:lnTo>
                  <a:lnTo>
                    <a:pt x="41" y="40"/>
                  </a:lnTo>
                  <a:lnTo>
                    <a:pt x="41" y="37"/>
                  </a:lnTo>
                  <a:lnTo>
                    <a:pt x="40" y="33"/>
                  </a:lnTo>
                  <a:lnTo>
                    <a:pt x="39" y="30"/>
                  </a:lnTo>
                  <a:lnTo>
                    <a:pt x="37" y="28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24" y="30"/>
                  </a:lnTo>
                  <a:lnTo>
                    <a:pt x="21" y="33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3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8" y="42"/>
                  </a:lnTo>
                  <a:lnTo>
                    <a:pt x="29" y="50"/>
                  </a:lnTo>
                  <a:lnTo>
                    <a:pt x="32" y="60"/>
                  </a:lnTo>
                  <a:lnTo>
                    <a:pt x="35" y="65"/>
                  </a:lnTo>
                  <a:lnTo>
                    <a:pt x="36" y="66"/>
                  </a:lnTo>
                  <a:lnTo>
                    <a:pt x="37" y="69"/>
                  </a:lnTo>
                  <a:lnTo>
                    <a:pt x="40" y="70"/>
                  </a:lnTo>
                  <a:lnTo>
                    <a:pt x="43" y="70"/>
                  </a:lnTo>
                  <a:lnTo>
                    <a:pt x="45" y="69"/>
                  </a:lnTo>
                  <a:lnTo>
                    <a:pt x="51" y="65"/>
                  </a:lnTo>
                  <a:lnTo>
                    <a:pt x="57" y="57"/>
                  </a:lnTo>
                  <a:lnTo>
                    <a:pt x="65" y="48"/>
                  </a:lnTo>
                  <a:lnTo>
                    <a:pt x="69" y="36"/>
                  </a:lnTo>
                  <a:lnTo>
                    <a:pt x="68" y="29"/>
                  </a:lnTo>
                  <a:lnTo>
                    <a:pt x="65" y="26"/>
                  </a:lnTo>
                  <a:lnTo>
                    <a:pt x="60" y="25"/>
                  </a:lnTo>
                  <a:close/>
                  <a:moveTo>
                    <a:pt x="44" y="0"/>
                  </a:moveTo>
                  <a:lnTo>
                    <a:pt x="60" y="2"/>
                  </a:lnTo>
                  <a:lnTo>
                    <a:pt x="75" y="12"/>
                  </a:lnTo>
                  <a:lnTo>
                    <a:pt x="84" y="25"/>
                  </a:lnTo>
                  <a:lnTo>
                    <a:pt x="87" y="42"/>
                  </a:lnTo>
                  <a:lnTo>
                    <a:pt x="84" y="60"/>
                  </a:lnTo>
                  <a:lnTo>
                    <a:pt x="75" y="73"/>
                  </a:lnTo>
                  <a:lnTo>
                    <a:pt x="60" y="82"/>
                  </a:lnTo>
                  <a:lnTo>
                    <a:pt x="44" y="85"/>
                  </a:lnTo>
                  <a:lnTo>
                    <a:pt x="27" y="82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05EBF442-0DDA-4A04-A7FB-D60065CE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316" y="1851282"/>
              <a:ext cx="165401" cy="163910"/>
            </a:xfrm>
            <a:custGeom>
              <a:avLst/>
              <a:gdLst>
                <a:gd name="T0" fmla="*/ 111 w 111"/>
                <a:gd name="T1" fmla="*/ 0 h 110"/>
                <a:gd name="T2" fmla="*/ 111 w 111"/>
                <a:gd name="T3" fmla="*/ 79 h 110"/>
                <a:gd name="T4" fmla="*/ 107 w 111"/>
                <a:gd name="T5" fmla="*/ 87 h 110"/>
                <a:gd name="T6" fmla="*/ 99 w 111"/>
                <a:gd name="T7" fmla="*/ 94 h 110"/>
                <a:gd name="T8" fmla="*/ 87 w 111"/>
                <a:gd name="T9" fmla="*/ 97 h 110"/>
                <a:gd name="T10" fmla="*/ 73 w 111"/>
                <a:gd name="T11" fmla="*/ 94 h 110"/>
                <a:gd name="T12" fmla="*/ 65 w 111"/>
                <a:gd name="T13" fmla="*/ 87 h 110"/>
                <a:gd name="T14" fmla="*/ 61 w 111"/>
                <a:gd name="T15" fmla="*/ 79 h 110"/>
                <a:gd name="T16" fmla="*/ 65 w 111"/>
                <a:gd name="T17" fmla="*/ 70 h 110"/>
                <a:gd name="T18" fmla="*/ 73 w 111"/>
                <a:gd name="T19" fmla="*/ 63 h 110"/>
                <a:gd name="T20" fmla="*/ 87 w 111"/>
                <a:gd name="T21" fmla="*/ 62 h 110"/>
                <a:gd name="T22" fmla="*/ 92 w 111"/>
                <a:gd name="T23" fmla="*/ 62 h 110"/>
                <a:gd name="T24" fmla="*/ 96 w 111"/>
                <a:gd name="T25" fmla="*/ 63 h 110"/>
                <a:gd name="T26" fmla="*/ 96 w 111"/>
                <a:gd name="T27" fmla="*/ 28 h 110"/>
                <a:gd name="T28" fmla="*/ 48 w 111"/>
                <a:gd name="T29" fmla="*/ 41 h 110"/>
                <a:gd name="T30" fmla="*/ 48 w 111"/>
                <a:gd name="T31" fmla="*/ 93 h 110"/>
                <a:gd name="T32" fmla="*/ 45 w 111"/>
                <a:gd name="T33" fmla="*/ 102 h 110"/>
                <a:gd name="T34" fmla="*/ 36 w 111"/>
                <a:gd name="T35" fmla="*/ 107 h 110"/>
                <a:gd name="T36" fmla="*/ 24 w 111"/>
                <a:gd name="T37" fmla="*/ 110 h 110"/>
                <a:gd name="T38" fmla="*/ 12 w 111"/>
                <a:gd name="T39" fmla="*/ 107 h 110"/>
                <a:gd name="T40" fmla="*/ 3 w 111"/>
                <a:gd name="T41" fmla="*/ 102 h 110"/>
                <a:gd name="T42" fmla="*/ 0 w 111"/>
                <a:gd name="T43" fmla="*/ 93 h 110"/>
                <a:gd name="T44" fmla="*/ 3 w 111"/>
                <a:gd name="T45" fmla="*/ 83 h 110"/>
                <a:gd name="T46" fmla="*/ 12 w 111"/>
                <a:gd name="T47" fmla="*/ 78 h 110"/>
                <a:gd name="T48" fmla="*/ 24 w 111"/>
                <a:gd name="T49" fmla="*/ 75 h 110"/>
                <a:gd name="T50" fmla="*/ 29 w 111"/>
                <a:gd name="T51" fmla="*/ 75 h 110"/>
                <a:gd name="T52" fmla="*/ 35 w 111"/>
                <a:gd name="T53" fmla="*/ 77 h 110"/>
                <a:gd name="T54" fmla="*/ 35 w 111"/>
                <a:gd name="T55" fmla="*/ 21 h 110"/>
                <a:gd name="T56" fmla="*/ 111 w 111"/>
                <a:gd name="T5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10">
                  <a:moveTo>
                    <a:pt x="111" y="0"/>
                  </a:moveTo>
                  <a:lnTo>
                    <a:pt x="111" y="79"/>
                  </a:lnTo>
                  <a:lnTo>
                    <a:pt x="107" y="87"/>
                  </a:lnTo>
                  <a:lnTo>
                    <a:pt x="99" y="94"/>
                  </a:lnTo>
                  <a:lnTo>
                    <a:pt x="87" y="97"/>
                  </a:lnTo>
                  <a:lnTo>
                    <a:pt x="73" y="94"/>
                  </a:lnTo>
                  <a:lnTo>
                    <a:pt x="65" y="87"/>
                  </a:lnTo>
                  <a:lnTo>
                    <a:pt x="61" y="79"/>
                  </a:lnTo>
                  <a:lnTo>
                    <a:pt x="65" y="70"/>
                  </a:lnTo>
                  <a:lnTo>
                    <a:pt x="73" y="63"/>
                  </a:lnTo>
                  <a:lnTo>
                    <a:pt x="87" y="62"/>
                  </a:lnTo>
                  <a:lnTo>
                    <a:pt x="92" y="62"/>
                  </a:lnTo>
                  <a:lnTo>
                    <a:pt x="96" y="63"/>
                  </a:lnTo>
                  <a:lnTo>
                    <a:pt x="96" y="28"/>
                  </a:lnTo>
                  <a:lnTo>
                    <a:pt x="48" y="41"/>
                  </a:lnTo>
                  <a:lnTo>
                    <a:pt x="48" y="93"/>
                  </a:lnTo>
                  <a:lnTo>
                    <a:pt x="45" y="102"/>
                  </a:lnTo>
                  <a:lnTo>
                    <a:pt x="36" y="107"/>
                  </a:lnTo>
                  <a:lnTo>
                    <a:pt x="24" y="110"/>
                  </a:lnTo>
                  <a:lnTo>
                    <a:pt x="12" y="107"/>
                  </a:lnTo>
                  <a:lnTo>
                    <a:pt x="3" y="102"/>
                  </a:lnTo>
                  <a:lnTo>
                    <a:pt x="0" y="93"/>
                  </a:lnTo>
                  <a:lnTo>
                    <a:pt x="3" y="83"/>
                  </a:lnTo>
                  <a:lnTo>
                    <a:pt x="12" y="78"/>
                  </a:lnTo>
                  <a:lnTo>
                    <a:pt x="24" y="75"/>
                  </a:lnTo>
                  <a:lnTo>
                    <a:pt x="29" y="75"/>
                  </a:lnTo>
                  <a:lnTo>
                    <a:pt x="35" y="77"/>
                  </a:lnTo>
                  <a:lnTo>
                    <a:pt x="35" y="2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6" name="Freeform 214">
              <a:extLst>
                <a:ext uri="{FF2B5EF4-FFF2-40B4-BE49-F238E27FC236}">
                  <a16:creationId xmlns:a16="http://schemas.microsoft.com/office/drawing/2014/main" id="{D28DDBB0-2653-488C-88E2-EC442F332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948" y="1769327"/>
              <a:ext cx="178812" cy="178812"/>
            </a:xfrm>
            <a:custGeom>
              <a:avLst/>
              <a:gdLst>
                <a:gd name="T0" fmla="*/ 46 w 120"/>
                <a:gd name="T1" fmla="*/ 16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7 h 120"/>
                <a:gd name="T12" fmla="*/ 24 w 120"/>
                <a:gd name="T13" fmla="*/ 67 h 120"/>
                <a:gd name="T14" fmla="*/ 34 w 120"/>
                <a:gd name="T15" fmla="*/ 73 h 120"/>
                <a:gd name="T16" fmla="*/ 46 w 120"/>
                <a:gd name="T17" fmla="*/ 76 h 120"/>
                <a:gd name="T18" fmla="*/ 58 w 120"/>
                <a:gd name="T19" fmla="*/ 73 h 120"/>
                <a:gd name="T20" fmla="*/ 67 w 120"/>
                <a:gd name="T21" fmla="*/ 67 h 120"/>
                <a:gd name="T22" fmla="*/ 74 w 120"/>
                <a:gd name="T23" fmla="*/ 57 h 120"/>
                <a:gd name="T24" fmla="*/ 75 w 120"/>
                <a:gd name="T25" fmla="*/ 45 h 120"/>
                <a:gd name="T26" fmla="*/ 74 w 120"/>
                <a:gd name="T27" fmla="*/ 33 h 120"/>
                <a:gd name="T28" fmla="*/ 67 w 120"/>
                <a:gd name="T29" fmla="*/ 24 h 120"/>
                <a:gd name="T30" fmla="*/ 58 w 120"/>
                <a:gd name="T31" fmla="*/ 17 h 120"/>
                <a:gd name="T32" fmla="*/ 46 w 120"/>
                <a:gd name="T33" fmla="*/ 16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8 w 120"/>
                <a:gd name="T45" fmla="*/ 61 h 120"/>
                <a:gd name="T46" fmla="*/ 80 w 120"/>
                <a:gd name="T47" fmla="*/ 75 h 120"/>
                <a:gd name="T48" fmla="*/ 83 w 120"/>
                <a:gd name="T49" fmla="*/ 75 h 120"/>
                <a:gd name="T50" fmla="*/ 86 w 120"/>
                <a:gd name="T51" fmla="*/ 76 h 120"/>
                <a:gd name="T52" fmla="*/ 88 w 120"/>
                <a:gd name="T53" fmla="*/ 79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2 h 120"/>
                <a:gd name="T62" fmla="*/ 120 w 120"/>
                <a:gd name="T63" fmla="*/ 114 h 120"/>
                <a:gd name="T64" fmla="*/ 118 w 120"/>
                <a:gd name="T65" fmla="*/ 117 h 120"/>
                <a:gd name="T66" fmla="*/ 115 w 120"/>
                <a:gd name="T67" fmla="*/ 120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7 h 120"/>
                <a:gd name="T76" fmla="*/ 79 w 120"/>
                <a:gd name="T77" fmla="*/ 88 h 120"/>
                <a:gd name="T78" fmla="*/ 76 w 120"/>
                <a:gd name="T79" fmla="*/ 85 h 120"/>
                <a:gd name="T80" fmla="*/ 75 w 120"/>
                <a:gd name="T81" fmla="*/ 83 h 120"/>
                <a:gd name="T82" fmla="*/ 75 w 120"/>
                <a:gd name="T83" fmla="*/ 80 h 120"/>
                <a:gd name="T84" fmla="*/ 62 w 120"/>
                <a:gd name="T85" fmla="*/ 88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3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6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7"/>
                  </a:lnTo>
                  <a:lnTo>
                    <a:pt x="24" y="67"/>
                  </a:lnTo>
                  <a:lnTo>
                    <a:pt x="34" y="73"/>
                  </a:lnTo>
                  <a:lnTo>
                    <a:pt x="46" y="76"/>
                  </a:lnTo>
                  <a:lnTo>
                    <a:pt x="58" y="73"/>
                  </a:lnTo>
                  <a:lnTo>
                    <a:pt x="67" y="67"/>
                  </a:lnTo>
                  <a:lnTo>
                    <a:pt x="74" y="57"/>
                  </a:lnTo>
                  <a:lnTo>
                    <a:pt x="75" y="45"/>
                  </a:lnTo>
                  <a:lnTo>
                    <a:pt x="74" y="33"/>
                  </a:lnTo>
                  <a:lnTo>
                    <a:pt x="67" y="24"/>
                  </a:lnTo>
                  <a:lnTo>
                    <a:pt x="58" y="17"/>
                  </a:lnTo>
                  <a:lnTo>
                    <a:pt x="46" y="16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8" y="61"/>
                  </a:lnTo>
                  <a:lnTo>
                    <a:pt x="80" y="75"/>
                  </a:lnTo>
                  <a:lnTo>
                    <a:pt x="83" y="75"/>
                  </a:lnTo>
                  <a:lnTo>
                    <a:pt x="86" y="76"/>
                  </a:lnTo>
                  <a:lnTo>
                    <a:pt x="88" y="79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2"/>
                  </a:lnTo>
                  <a:lnTo>
                    <a:pt x="120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7"/>
                  </a:lnTo>
                  <a:lnTo>
                    <a:pt x="79" y="88"/>
                  </a:lnTo>
                  <a:lnTo>
                    <a:pt x="76" y="85"/>
                  </a:lnTo>
                  <a:lnTo>
                    <a:pt x="75" y="83"/>
                  </a:lnTo>
                  <a:lnTo>
                    <a:pt x="75" y="80"/>
                  </a:lnTo>
                  <a:lnTo>
                    <a:pt x="62" y="88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7" name="Freeform 216">
              <a:extLst>
                <a:ext uri="{FF2B5EF4-FFF2-40B4-BE49-F238E27FC236}">
                  <a16:creationId xmlns:a16="http://schemas.microsoft.com/office/drawing/2014/main" id="{4CE1F0F1-FDF4-4A3D-887F-6AE253408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79" y="1228423"/>
              <a:ext cx="119208" cy="119208"/>
            </a:xfrm>
            <a:custGeom>
              <a:avLst/>
              <a:gdLst>
                <a:gd name="T0" fmla="*/ 52 w 80"/>
                <a:gd name="T1" fmla="*/ 25 h 80"/>
                <a:gd name="T2" fmla="*/ 46 w 80"/>
                <a:gd name="T3" fmla="*/ 29 h 80"/>
                <a:gd name="T4" fmla="*/ 44 w 80"/>
                <a:gd name="T5" fmla="*/ 36 h 80"/>
                <a:gd name="T6" fmla="*/ 48 w 80"/>
                <a:gd name="T7" fmla="*/ 34 h 80"/>
                <a:gd name="T8" fmla="*/ 49 w 80"/>
                <a:gd name="T9" fmla="*/ 40 h 80"/>
                <a:gd name="T10" fmla="*/ 46 w 80"/>
                <a:gd name="T11" fmla="*/ 45 h 80"/>
                <a:gd name="T12" fmla="*/ 44 w 80"/>
                <a:gd name="T13" fmla="*/ 50 h 80"/>
                <a:gd name="T14" fmla="*/ 41 w 80"/>
                <a:gd name="T15" fmla="*/ 49 h 80"/>
                <a:gd name="T16" fmla="*/ 38 w 80"/>
                <a:gd name="T17" fmla="*/ 41 h 80"/>
                <a:gd name="T18" fmla="*/ 37 w 80"/>
                <a:gd name="T19" fmla="*/ 34 h 80"/>
                <a:gd name="T20" fmla="*/ 36 w 80"/>
                <a:gd name="T21" fmla="*/ 29 h 80"/>
                <a:gd name="T22" fmla="*/ 33 w 80"/>
                <a:gd name="T23" fmla="*/ 25 h 80"/>
                <a:gd name="T24" fmla="*/ 28 w 80"/>
                <a:gd name="T25" fmla="*/ 26 h 80"/>
                <a:gd name="T26" fmla="*/ 22 w 80"/>
                <a:gd name="T27" fmla="*/ 29 h 80"/>
                <a:gd name="T28" fmla="*/ 18 w 80"/>
                <a:gd name="T29" fmla="*/ 34 h 80"/>
                <a:gd name="T30" fmla="*/ 16 w 80"/>
                <a:gd name="T31" fmla="*/ 36 h 80"/>
                <a:gd name="T32" fmla="*/ 18 w 80"/>
                <a:gd name="T33" fmla="*/ 38 h 80"/>
                <a:gd name="T34" fmla="*/ 21 w 80"/>
                <a:gd name="T35" fmla="*/ 37 h 80"/>
                <a:gd name="T36" fmla="*/ 24 w 80"/>
                <a:gd name="T37" fmla="*/ 37 h 80"/>
                <a:gd name="T38" fmla="*/ 28 w 80"/>
                <a:gd name="T39" fmla="*/ 48 h 80"/>
                <a:gd name="T40" fmla="*/ 32 w 80"/>
                <a:gd name="T41" fmla="*/ 61 h 80"/>
                <a:gd name="T42" fmla="*/ 34 w 80"/>
                <a:gd name="T43" fmla="*/ 64 h 80"/>
                <a:gd name="T44" fmla="*/ 38 w 80"/>
                <a:gd name="T45" fmla="*/ 65 h 80"/>
                <a:gd name="T46" fmla="*/ 46 w 80"/>
                <a:gd name="T47" fmla="*/ 61 h 80"/>
                <a:gd name="T48" fmla="*/ 60 w 80"/>
                <a:gd name="T49" fmla="*/ 45 h 80"/>
                <a:gd name="T50" fmla="*/ 64 w 80"/>
                <a:gd name="T51" fmla="*/ 30 h 80"/>
                <a:gd name="T52" fmla="*/ 60 w 80"/>
                <a:gd name="T53" fmla="*/ 25 h 80"/>
                <a:gd name="T54" fmla="*/ 54 w 80"/>
                <a:gd name="T55" fmla="*/ 25 h 80"/>
                <a:gd name="T56" fmla="*/ 56 w 80"/>
                <a:gd name="T57" fmla="*/ 4 h 80"/>
                <a:gd name="T58" fmla="*/ 76 w 80"/>
                <a:gd name="T59" fmla="*/ 25 h 80"/>
                <a:gd name="T60" fmla="*/ 76 w 80"/>
                <a:gd name="T61" fmla="*/ 56 h 80"/>
                <a:gd name="T62" fmla="*/ 56 w 80"/>
                <a:gd name="T63" fmla="*/ 77 h 80"/>
                <a:gd name="T64" fmla="*/ 24 w 80"/>
                <a:gd name="T65" fmla="*/ 77 h 80"/>
                <a:gd name="T66" fmla="*/ 2 w 80"/>
                <a:gd name="T67" fmla="*/ 56 h 80"/>
                <a:gd name="T68" fmla="*/ 2 w 80"/>
                <a:gd name="T69" fmla="*/ 25 h 80"/>
                <a:gd name="T70" fmla="*/ 24 w 80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80">
                  <a:moveTo>
                    <a:pt x="54" y="25"/>
                  </a:moveTo>
                  <a:lnTo>
                    <a:pt x="52" y="25"/>
                  </a:lnTo>
                  <a:lnTo>
                    <a:pt x="49" y="26"/>
                  </a:lnTo>
                  <a:lnTo>
                    <a:pt x="46" y="29"/>
                  </a:lnTo>
                  <a:lnTo>
                    <a:pt x="44" y="32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4"/>
                  </a:lnTo>
                  <a:lnTo>
                    <a:pt x="49" y="37"/>
                  </a:lnTo>
                  <a:lnTo>
                    <a:pt x="49" y="40"/>
                  </a:lnTo>
                  <a:lnTo>
                    <a:pt x="49" y="42"/>
                  </a:lnTo>
                  <a:lnTo>
                    <a:pt x="46" y="45"/>
                  </a:lnTo>
                  <a:lnTo>
                    <a:pt x="45" y="48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41" y="49"/>
                  </a:lnTo>
                  <a:lnTo>
                    <a:pt x="40" y="46"/>
                  </a:lnTo>
                  <a:lnTo>
                    <a:pt x="38" y="41"/>
                  </a:lnTo>
                  <a:lnTo>
                    <a:pt x="37" y="38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29"/>
                  </a:lnTo>
                  <a:lnTo>
                    <a:pt x="34" y="26"/>
                  </a:lnTo>
                  <a:lnTo>
                    <a:pt x="33" y="25"/>
                  </a:lnTo>
                  <a:lnTo>
                    <a:pt x="30" y="25"/>
                  </a:lnTo>
                  <a:lnTo>
                    <a:pt x="28" y="26"/>
                  </a:lnTo>
                  <a:lnTo>
                    <a:pt x="25" y="2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7" y="36"/>
                  </a:lnTo>
                  <a:lnTo>
                    <a:pt x="1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37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4" y="37"/>
                  </a:lnTo>
                  <a:lnTo>
                    <a:pt x="25" y="41"/>
                  </a:lnTo>
                  <a:lnTo>
                    <a:pt x="28" y="48"/>
                  </a:lnTo>
                  <a:lnTo>
                    <a:pt x="29" y="56"/>
                  </a:lnTo>
                  <a:lnTo>
                    <a:pt x="32" y="61"/>
                  </a:lnTo>
                  <a:lnTo>
                    <a:pt x="33" y="62"/>
                  </a:lnTo>
                  <a:lnTo>
                    <a:pt x="34" y="64"/>
                  </a:lnTo>
                  <a:lnTo>
                    <a:pt x="36" y="65"/>
                  </a:lnTo>
                  <a:lnTo>
                    <a:pt x="38" y="65"/>
                  </a:lnTo>
                  <a:lnTo>
                    <a:pt x="41" y="65"/>
                  </a:lnTo>
                  <a:lnTo>
                    <a:pt x="46" y="61"/>
                  </a:lnTo>
                  <a:lnTo>
                    <a:pt x="53" y="54"/>
                  </a:lnTo>
                  <a:lnTo>
                    <a:pt x="60" y="45"/>
                  </a:lnTo>
                  <a:lnTo>
                    <a:pt x="62" y="34"/>
                  </a:lnTo>
                  <a:lnTo>
                    <a:pt x="64" y="30"/>
                  </a:lnTo>
                  <a:lnTo>
                    <a:pt x="62" y="28"/>
                  </a:lnTo>
                  <a:lnTo>
                    <a:pt x="60" y="25"/>
                  </a:lnTo>
                  <a:lnTo>
                    <a:pt x="58" y="25"/>
                  </a:lnTo>
                  <a:lnTo>
                    <a:pt x="54" y="25"/>
                  </a:lnTo>
                  <a:close/>
                  <a:moveTo>
                    <a:pt x="40" y="0"/>
                  </a:moveTo>
                  <a:lnTo>
                    <a:pt x="56" y="4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80" y="40"/>
                  </a:lnTo>
                  <a:lnTo>
                    <a:pt x="76" y="56"/>
                  </a:lnTo>
                  <a:lnTo>
                    <a:pt x="68" y="68"/>
                  </a:lnTo>
                  <a:lnTo>
                    <a:pt x="56" y="77"/>
                  </a:lnTo>
                  <a:lnTo>
                    <a:pt x="40" y="80"/>
                  </a:lnTo>
                  <a:lnTo>
                    <a:pt x="24" y="77"/>
                  </a:lnTo>
                  <a:lnTo>
                    <a:pt x="12" y="68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433DC5-0C6E-4428-89B0-ACFC21A2AAF5}"/>
              </a:ext>
            </a:extLst>
          </p:cNvPr>
          <p:cNvGrpSpPr/>
          <p:nvPr/>
        </p:nvGrpSpPr>
        <p:grpSpPr>
          <a:xfrm>
            <a:off x="3404713" y="819511"/>
            <a:ext cx="1205212" cy="1212940"/>
            <a:chOff x="4539617" y="1092681"/>
            <a:chExt cx="1606949" cy="1617253"/>
          </a:xfrm>
        </p:grpSpPr>
        <p:sp>
          <p:nvSpPr>
            <p:cNvPr id="183" name="Freeform 42">
              <a:extLst>
                <a:ext uri="{FF2B5EF4-FFF2-40B4-BE49-F238E27FC236}">
                  <a16:creationId xmlns:a16="http://schemas.microsoft.com/office/drawing/2014/main" id="{AB2F6B41-B137-4F56-88D6-E9D773C9E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9617" y="1092681"/>
              <a:ext cx="1606949" cy="1617253"/>
            </a:xfrm>
            <a:custGeom>
              <a:avLst/>
              <a:gdLst>
                <a:gd name="T0" fmla="*/ 1376 w 3742"/>
                <a:gd name="T1" fmla="*/ 960 h 3765"/>
                <a:gd name="T2" fmla="*/ 837 w 3742"/>
                <a:gd name="T3" fmla="*/ 1001 h 3765"/>
                <a:gd name="T4" fmla="*/ 683 w 3742"/>
                <a:gd name="T5" fmla="*/ 1092 h 3765"/>
                <a:gd name="T6" fmla="*/ 596 w 3742"/>
                <a:gd name="T7" fmla="*/ 1253 h 3765"/>
                <a:gd name="T8" fmla="*/ 553 w 3742"/>
                <a:gd name="T9" fmla="*/ 1612 h 3765"/>
                <a:gd name="T10" fmla="*/ 550 w 3742"/>
                <a:gd name="T11" fmla="*/ 1972 h 3765"/>
                <a:gd name="T12" fmla="*/ 566 w 3742"/>
                <a:gd name="T13" fmla="*/ 2334 h 3765"/>
                <a:gd name="T14" fmla="*/ 629 w 3742"/>
                <a:gd name="T15" fmla="*/ 2599 h 3765"/>
                <a:gd name="T16" fmla="*/ 753 w 3742"/>
                <a:gd name="T17" fmla="*/ 2729 h 3765"/>
                <a:gd name="T18" fmla="*/ 1045 w 3742"/>
                <a:gd name="T19" fmla="*/ 2787 h 3765"/>
                <a:gd name="T20" fmla="*/ 1706 w 3742"/>
                <a:gd name="T21" fmla="*/ 2808 h 3765"/>
                <a:gd name="T22" fmla="*/ 2367 w 3742"/>
                <a:gd name="T23" fmla="*/ 2804 h 3765"/>
                <a:gd name="T24" fmla="*/ 2905 w 3742"/>
                <a:gd name="T25" fmla="*/ 2764 h 3765"/>
                <a:gd name="T26" fmla="*/ 3060 w 3742"/>
                <a:gd name="T27" fmla="*/ 2673 h 3765"/>
                <a:gd name="T28" fmla="*/ 3145 w 3742"/>
                <a:gd name="T29" fmla="*/ 2510 h 3765"/>
                <a:gd name="T30" fmla="*/ 3188 w 3742"/>
                <a:gd name="T31" fmla="*/ 2153 h 3765"/>
                <a:gd name="T32" fmla="*/ 3192 w 3742"/>
                <a:gd name="T33" fmla="*/ 1792 h 3765"/>
                <a:gd name="T34" fmla="*/ 3176 w 3742"/>
                <a:gd name="T35" fmla="*/ 1431 h 3765"/>
                <a:gd name="T36" fmla="*/ 3113 w 3742"/>
                <a:gd name="T37" fmla="*/ 1166 h 3765"/>
                <a:gd name="T38" fmla="*/ 2989 w 3742"/>
                <a:gd name="T39" fmla="*/ 1036 h 3765"/>
                <a:gd name="T40" fmla="*/ 2696 w 3742"/>
                <a:gd name="T41" fmla="*/ 977 h 3765"/>
                <a:gd name="T42" fmla="*/ 2036 w 3742"/>
                <a:gd name="T43" fmla="*/ 956 h 3765"/>
                <a:gd name="T44" fmla="*/ 1990 w 3742"/>
                <a:gd name="T45" fmla="*/ 3 h 3765"/>
                <a:gd name="T46" fmla="*/ 2441 w 3742"/>
                <a:gd name="T47" fmla="*/ 88 h 3765"/>
                <a:gd name="T48" fmla="*/ 2847 w 3742"/>
                <a:gd name="T49" fmla="*/ 276 h 3765"/>
                <a:gd name="T50" fmla="*/ 3194 w 3742"/>
                <a:gd name="T51" fmla="*/ 550 h 3765"/>
                <a:gd name="T52" fmla="*/ 3468 w 3742"/>
                <a:gd name="T53" fmla="*/ 899 h 3765"/>
                <a:gd name="T54" fmla="*/ 3654 w 3742"/>
                <a:gd name="T55" fmla="*/ 1309 h 3765"/>
                <a:gd name="T56" fmla="*/ 3738 w 3742"/>
                <a:gd name="T57" fmla="*/ 1763 h 3765"/>
                <a:gd name="T58" fmla="*/ 3709 w 3742"/>
                <a:gd name="T59" fmla="*/ 2234 h 3765"/>
                <a:gd name="T60" fmla="*/ 3572 w 3742"/>
                <a:gd name="T61" fmla="*/ 2667 h 3765"/>
                <a:gd name="T62" fmla="*/ 3341 w 3742"/>
                <a:gd name="T63" fmla="*/ 3047 h 3765"/>
                <a:gd name="T64" fmla="*/ 3029 w 3742"/>
                <a:gd name="T65" fmla="*/ 3361 h 3765"/>
                <a:gd name="T66" fmla="*/ 2651 w 3742"/>
                <a:gd name="T67" fmla="*/ 3594 h 3765"/>
                <a:gd name="T68" fmla="*/ 2220 w 3742"/>
                <a:gd name="T69" fmla="*/ 3732 h 3765"/>
                <a:gd name="T70" fmla="*/ 1753 w 3742"/>
                <a:gd name="T71" fmla="*/ 3762 h 3765"/>
                <a:gd name="T72" fmla="*/ 1301 w 3742"/>
                <a:gd name="T73" fmla="*/ 3676 h 3765"/>
                <a:gd name="T74" fmla="*/ 895 w 3742"/>
                <a:gd name="T75" fmla="*/ 3488 h 3765"/>
                <a:gd name="T76" fmla="*/ 548 w 3742"/>
                <a:gd name="T77" fmla="*/ 3213 h 3765"/>
                <a:gd name="T78" fmla="*/ 274 w 3742"/>
                <a:gd name="T79" fmla="*/ 2864 h 3765"/>
                <a:gd name="T80" fmla="*/ 88 w 3742"/>
                <a:gd name="T81" fmla="*/ 2455 h 3765"/>
                <a:gd name="T82" fmla="*/ 3 w 3742"/>
                <a:gd name="T83" fmla="*/ 2001 h 3765"/>
                <a:gd name="T84" fmla="*/ 32 w 3742"/>
                <a:gd name="T85" fmla="*/ 1531 h 3765"/>
                <a:gd name="T86" fmla="*/ 169 w 3742"/>
                <a:gd name="T87" fmla="*/ 1098 h 3765"/>
                <a:gd name="T88" fmla="*/ 401 w 3742"/>
                <a:gd name="T89" fmla="*/ 717 h 3765"/>
                <a:gd name="T90" fmla="*/ 712 w 3742"/>
                <a:gd name="T91" fmla="*/ 403 h 3765"/>
                <a:gd name="T92" fmla="*/ 1092 w 3742"/>
                <a:gd name="T93" fmla="*/ 170 h 3765"/>
                <a:gd name="T94" fmla="*/ 1522 w 3742"/>
                <a:gd name="T95" fmla="*/ 32 h 3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42" h="3765">
                  <a:moveTo>
                    <a:pt x="1871" y="956"/>
                  </a:moveTo>
                  <a:lnTo>
                    <a:pt x="1707" y="956"/>
                  </a:lnTo>
                  <a:lnTo>
                    <a:pt x="1541" y="957"/>
                  </a:lnTo>
                  <a:lnTo>
                    <a:pt x="1376" y="960"/>
                  </a:lnTo>
                  <a:lnTo>
                    <a:pt x="1210" y="967"/>
                  </a:lnTo>
                  <a:lnTo>
                    <a:pt x="1047" y="977"/>
                  </a:lnTo>
                  <a:lnTo>
                    <a:pt x="882" y="993"/>
                  </a:lnTo>
                  <a:lnTo>
                    <a:pt x="837" y="1001"/>
                  </a:lnTo>
                  <a:lnTo>
                    <a:pt x="794" y="1015"/>
                  </a:lnTo>
                  <a:lnTo>
                    <a:pt x="753" y="1036"/>
                  </a:lnTo>
                  <a:lnTo>
                    <a:pt x="716" y="1062"/>
                  </a:lnTo>
                  <a:lnTo>
                    <a:pt x="683" y="1092"/>
                  </a:lnTo>
                  <a:lnTo>
                    <a:pt x="654" y="1127"/>
                  </a:lnTo>
                  <a:lnTo>
                    <a:pt x="629" y="1166"/>
                  </a:lnTo>
                  <a:lnTo>
                    <a:pt x="610" y="1208"/>
                  </a:lnTo>
                  <a:lnTo>
                    <a:pt x="596" y="1253"/>
                  </a:lnTo>
                  <a:lnTo>
                    <a:pt x="579" y="1341"/>
                  </a:lnTo>
                  <a:lnTo>
                    <a:pt x="567" y="1431"/>
                  </a:lnTo>
                  <a:lnTo>
                    <a:pt x="558" y="1520"/>
                  </a:lnTo>
                  <a:lnTo>
                    <a:pt x="553" y="1612"/>
                  </a:lnTo>
                  <a:lnTo>
                    <a:pt x="551" y="1703"/>
                  </a:lnTo>
                  <a:lnTo>
                    <a:pt x="550" y="1792"/>
                  </a:lnTo>
                  <a:lnTo>
                    <a:pt x="550" y="1882"/>
                  </a:lnTo>
                  <a:lnTo>
                    <a:pt x="550" y="1972"/>
                  </a:lnTo>
                  <a:lnTo>
                    <a:pt x="551" y="2062"/>
                  </a:lnTo>
                  <a:lnTo>
                    <a:pt x="553" y="2153"/>
                  </a:lnTo>
                  <a:lnTo>
                    <a:pt x="558" y="2244"/>
                  </a:lnTo>
                  <a:lnTo>
                    <a:pt x="566" y="2334"/>
                  </a:lnTo>
                  <a:lnTo>
                    <a:pt x="579" y="2423"/>
                  </a:lnTo>
                  <a:lnTo>
                    <a:pt x="595" y="2510"/>
                  </a:lnTo>
                  <a:lnTo>
                    <a:pt x="609" y="2556"/>
                  </a:lnTo>
                  <a:lnTo>
                    <a:pt x="629" y="2599"/>
                  </a:lnTo>
                  <a:lnTo>
                    <a:pt x="653" y="2638"/>
                  </a:lnTo>
                  <a:lnTo>
                    <a:pt x="682" y="2673"/>
                  </a:lnTo>
                  <a:lnTo>
                    <a:pt x="716" y="2703"/>
                  </a:lnTo>
                  <a:lnTo>
                    <a:pt x="753" y="2729"/>
                  </a:lnTo>
                  <a:lnTo>
                    <a:pt x="794" y="2748"/>
                  </a:lnTo>
                  <a:lnTo>
                    <a:pt x="837" y="2764"/>
                  </a:lnTo>
                  <a:lnTo>
                    <a:pt x="882" y="2772"/>
                  </a:lnTo>
                  <a:lnTo>
                    <a:pt x="1045" y="2787"/>
                  </a:lnTo>
                  <a:lnTo>
                    <a:pt x="1210" y="2797"/>
                  </a:lnTo>
                  <a:lnTo>
                    <a:pt x="1375" y="2804"/>
                  </a:lnTo>
                  <a:lnTo>
                    <a:pt x="1541" y="2807"/>
                  </a:lnTo>
                  <a:lnTo>
                    <a:pt x="1706" y="2808"/>
                  </a:lnTo>
                  <a:lnTo>
                    <a:pt x="1870" y="2809"/>
                  </a:lnTo>
                  <a:lnTo>
                    <a:pt x="2036" y="2808"/>
                  </a:lnTo>
                  <a:lnTo>
                    <a:pt x="2201" y="2807"/>
                  </a:lnTo>
                  <a:lnTo>
                    <a:pt x="2367" y="2804"/>
                  </a:lnTo>
                  <a:lnTo>
                    <a:pt x="2532" y="2797"/>
                  </a:lnTo>
                  <a:lnTo>
                    <a:pt x="2696" y="2787"/>
                  </a:lnTo>
                  <a:lnTo>
                    <a:pt x="2860" y="2772"/>
                  </a:lnTo>
                  <a:lnTo>
                    <a:pt x="2905" y="2764"/>
                  </a:lnTo>
                  <a:lnTo>
                    <a:pt x="2948" y="2748"/>
                  </a:lnTo>
                  <a:lnTo>
                    <a:pt x="2989" y="2729"/>
                  </a:lnTo>
                  <a:lnTo>
                    <a:pt x="3026" y="2703"/>
                  </a:lnTo>
                  <a:lnTo>
                    <a:pt x="3060" y="2673"/>
                  </a:lnTo>
                  <a:lnTo>
                    <a:pt x="3089" y="2638"/>
                  </a:lnTo>
                  <a:lnTo>
                    <a:pt x="3113" y="2599"/>
                  </a:lnTo>
                  <a:lnTo>
                    <a:pt x="3133" y="2556"/>
                  </a:lnTo>
                  <a:lnTo>
                    <a:pt x="3145" y="2510"/>
                  </a:lnTo>
                  <a:lnTo>
                    <a:pt x="3163" y="2423"/>
                  </a:lnTo>
                  <a:lnTo>
                    <a:pt x="3176" y="2334"/>
                  </a:lnTo>
                  <a:lnTo>
                    <a:pt x="3184" y="2244"/>
                  </a:lnTo>
                  <a:lnTo>
                    <a:pt x="3188" y="2153"/>
                  </a:lnTo>
                  <a:lnTo>
                    <a:pt x="3191" y="2062"/>
                  </a:lnTo>
                  <a:lnTo>
                    <a:pt x="3192" y="1972"/>
                  </a:lnTo>
                  <a:lnTo>
                    <a:pt x="3192" y="1882"/>
                  </a:lnTo>
                  <a:lnTo>
                    <a:pt x="3192" y="1792"/>
                  </a:lnTo>
                  <a:lnTo>
                    <a:pt x="3191" y="1703"/>
                  </a:lnTo>
                  <a:lnTo>
                    <a:pt x="3188" y="1612"/>
                  </a:lnTo>
                  <a:lnTo>
                    <a:pt x="3184" y="1520"/>
                  </a:lnTo>
                  <a:lnTo>
                    <a:pt x="3176" y="1431"/>
                  </a:lnTo>
                  <a:lnTo>
                    <a:pt x="3164" y="1341"/>
                  </a:lnTo>
                  <a:lnTo>
                    <a:pt x="3147" y="1253"/>
                  </a:lnTo>
                  <a:lnTo>
                    <a:pt x="3133" y="1208"/>
                  </a:lnTo>
                  <a:lnTo>
                    <a:pt x="3113" y="1166"/>
                  </a:lnTo>
                  <a:lnTo>
                    <a:pt x="3089" y="1127"/>
                  </a:lnTo>
                  <a:lnTo>
                    <a:pt x="3060" y="1092"/>
                  </a:lnTo>
                  <a:lnTo>
                    <a:pt x="3026" y="1062"/>
                  </a:lnTo>
                  <a:lnTo>
                    <a:pt x="2989" y="1036"/>
                  </a:lnTo>
                  <a:lnTo>
                    <a:pt x="2949" y="1015"/>
                  </a:lnTo>
                  <a:lnTo>
                    <a:pt x="2906" y="1001"/>
                  </a:lnTo>
                  <a:lnTo>
                    <a:pt x="2861" y="993"/>
                  </a:lnTo>
                  <a:lnTo>
                    <a:pt x="2696" y="977"/>
                  </a:lnTo>
                  <a:lnTo>
                    <a:pt x="2532" y="967"/>
                  </a:lnTo>
                  <a:lnTo>
                    <a:pt x="2367" y="960"/>
                  </a:lnTo>
                  <a:lnTo>
                    <a:pt x="2202" y="957"/>
                  </a:lnTo>
                  <a:lnTo>
                    <a:pt x="2036" y="956"/>
                  </a:lnTo>
                  <a:lnTo>
                    <a:pt x="1871" y="956"/>
                  </a:lnTo>
                  <a:close/>
                  <a:moveTo>
                    <a:pt x="1871" y="0"/>
                  </a:moveTo>
                  <a:lnTo>
                    <a:pt x="1871" y="0"/>
                  </a:lnTo>
                  <a:lnTo>
                    <a:pt x="1990" y="3"/>
                  </a:lnTo>
                  <a:lnTo>
                    <a:pt x="2106" y="15"/>
                  </a:lnTo>
                  <a:lnTo>
                    <a:pt x="2220" y="32"/>
                  </a:lnTo>
                  <a:lnTo>
                    <a:pt x="2332" y="57"/>
                  </a:lnTo>
                  <a:lnTo>
                    <a:pt x="2441" y="88"/>
                  </a:lnTo>
                  <a:lnTo>
                    <a:pt x="2547" y="127"/>
                  </a:lnTo>
                  <a:lnTo>
                    <a:pt x="2651" y="170"/>
                  </a:lnTo>
                  <a:lnTo>
                    <a:pt x="2751" y="220"/>
                  </a:lnTo>
                  <a:lnTo>
                    <a:pt x="2847" y="276"/>
                  </a:lnTo>
                  <a:lnTo>
                    <a:pt x="2940" y="337"/>
                  </a:lnTo>
                  <a:lnTo>
                    <a:pt x="3029" y="403"/>
                  </a:lnTo>
                  <a:lnTo>
                    <a:pt x="3114" y="475"/>
                  </a:lnTo>
                  <a:lnTo>
                    <a:pt x="3194" y="550"/>
                  </a:lnTo>
                  <a:lnTo>
                    <a:pt x="3270" y="632"/>
                  </a:lnTo>
                  <a:lnTo>
                    <a:pt x="3341" y="717"/>
                  </a:lnTo>
                  <a:lnTo>
                    <a:pt x="3406" y="806"/>
                  </a:lnTo>
                  <a:lnTo>
                    <a:pt x="3468" y="899"/>
                  </a:lnTo>
                  <a:lnTo>
                    <a:pt x="3522" y="998"/>
                  </a:lnTo>
                  <a:lnTo>
                    <a:pt x="3572" y="1098"/>
                  </a:lnTo>
                  <a:lnTo>
                    <a:pt x="3616" y="1202"/>
                  </a:lnTo>
                  <a:lnTo>
                    <a:pt x="3654" y="1309"/>
                  </a:lnTo>
                  <a:lnTo>
                    <a:pt x="3685" y="1419"/>
                  </a:lnTo>
                  <a:lnTo>
                    <a:pt x="3709" y="1531"/>
                  </a:lnTo>
                  <a:lnTo>
                    <a:pt x="3728" y="1647"/>
                  </a:lnTo>
                  <a:lnTo>
                    <a:pt x="3738" y="1763"/>
                  </a:lnTo>
                  <a:lnTo>
                    <a:pt x="3742" y="1882"/>
                  </a:lnTo>
                  <a:lnTo>
                    <a:pt x="3738" y="2001"/>
                  </a:lnTo>
                  <a:lnTo>
                    <a:pt x="3728" y="2118"/>
                  </a:lnTo>
                  <a:lnTo>
                    <a:pt x="3709" y="2234"/>
                  </a:lnTo>
                  <a:lnTo>
                    <a:pt x="3685" y="2346"/>
                  </a:lnTo>
                  <a:lnTo>
                    <a:pt x="3654" y="2455"/>
                  </a:lnTo>
                  <a:lnTo>
                    <a:pt x="3616" y="2563"/>
                  </a:lnTo>
                  <a:lnTo>
                    <a:pt x="3572" y="2667"/>
                  </a:lnTo>
                  <a:lnTo>
                    <a:pt x="3522" y="2767"/>
                  </a:lnTo>
                  <a:lnTo>
                    <a:pt x="3468" y="2864"/>
                  </a:lnTo>
                  <a:lnTo>
                    <a:pt x="3406" y="2957"/>
                  </a:lnTo>
                  <a:lnTo>
                    <a:pt x="3341" y="3047"/>
                  </a:lnTo>
                  <a:lnTo>
                    <a:pt x="3270" y="3132"/>
                  </a:lnTo>
                  <a:lnTo>
                    <a:pt x="3194" y="3213"/>
                  </a:lnTo>
                  <a:lnTo>
                    <a:pt x="3114" y="3290"/>
                  </a:lnTo>
                  <a:lnTo>
                    <a:pt x="3029" y="3361"/>
                  </a:lnTo>
                  <a:lnTo>
                    <a:pt x="2940" y="3428"/>
                  </a:lnTo>
                  <a:lnTo>
                    <a:pt x="2847" y="3488"/>
                  </a:lnTo>
                  <a:lnTo>
                    <a:pt x="2751" y="3545"/>
                  </a:lnTo>
                  <a:lnTo>
                    <a:pt x="2651" y="3594"/>
                  </a:lnTo>
                  <a:lnTo>
                    <a:pt x="2547" y="3638"/>
                  </a:lnTo>
                  <a:lnTo>
                    <a:pt x="2441" y="3676"/>
                  </a:lnTo>
                  <a:lnTo>
                    <a:pt x="2332" y="3707"/>
                  </a:lnTo>
                  <a:lnTo>
                    <a:pt x="2220" y="3732"/>
                  </a:lnTo>
                  <a:lnTo>
                    <a:pt x="2106" y="3750"/>
                  </a:lnTo>
                  <a:lnTo>
                    <a:pt x="1990" y="3762"/>
                  </a:lnTo>
                  <a:lnTo>
                    <a:pt x="1871" y="3765"/>
                  </a:lnTo>
                  <a:lnTo>
                    <a:pt x="1753" y="3762"/>
                  </a:lnTo>
                  <a:lnTo>
                    <a:pt x="1636" y="3750"/>
                  </a:lnTo>
                  <a:lnTo>
                    <a:pt x="1522" y="3732"/>
                  </a:lnTo>
                  <a:lnTo>
                    <a:pt x="1410" y="3707"/>
                  </a:lnTo>
                  <a:lnTo>
                    <a:pt x="1301" y="3676"/>
                  </a:lnTo>
                  <a:lnTo>
                    <a:pt x="1195" y="3638"/>
                  </a:lnTo>
                  <a:lnTo>
                    <a:pt x="1092" y="3594"/>
                  </a:lnTo>
                  <a:lnTo>
                    <a:pt x="991" y="3545"/>
                  </a:lnTo>
                  <a:lnTo>
                    <a:pt x="895" y="3488"/>
                  </a:lnTo>
                  <a:lnTo>
                    <a:pt x="802" y="3428"/>
                  </a:lnTo>
                  <a:lnTo>
                    <a:pt x="712" y="3361"/>
                  </a:lnTo>
                  <a:lnTo>
                    <a:pt x="628" y="3290"/>
                  </a:lnTo>
                  <a:lnTo>
                    <a:pt x="548" y="3213"/>
                  </a:lnTo>
                  <a:lnTo>
                    <a:pt x="472" y="3132"/>
                  </a:lnTo>
                  <a:lnTo>
                    <a:pt x="401" y="3047"/>
                  </a:lnTo>
                  <a:lnTo>
                    <a:pt x="335" y="2957"/>
                  </a:lnTo>
                  <a:lnTo>
                    <a:pt x="274" y="2864"/>
                  </a:lnTo>
                  <a:lnTo>
                    <a:pt x="219" y="2767"/>
                  </a:lnTo>
                  <a:lnTo>
                    <a:pt x="169" y="2667"/>
                  </a:lnTo>
                  <a:lnTo>
                    <a:pt x="125" y="2563"/>
                  </a:lnTo>
                  <a:lnTo>
                    <a:pt x="88" y="2455"/>
                  </a:lnTo>
                  <a:lnTo>
                    <a:pt x="57" y="2346"/>
                  </a:lnTo>
                  <a:lnTo>
                    <a:pt x="32" y="2234"/>
                  </a:lnTo>
                  <a:lnTo>
                    <a:pt x="14" y="2118"/>
                  </a:lnTo>
                  <a:lnTo>
                    <a:pt x="3" y="2001"/>
                  </a:lnTo>
                  <a:lnTo>
                    <a:pt x="0" y="1882"/>
                  </a:lnTo>
                  <a:lnTo>
                    <a:pt x="3" y="1763"/>
                  </a:lnTo>
                  <a:lnTo>
                    <a:pt x="14" y="1647"/>
                  </a:lnTo>
                  <a:lnTo>
                    <a:pt x="32" y="1531"/>
                  </a:lnTo>
                  <a:lnTo>
                    <a:pt x="57" y="1419"/>
                  </a:lnTo>
                  <a:lnTo>
                    <a:pt x="88" y="1309"/>
                  </a:lnTo>
                  <a:lnTo>
                    <a:pt x="125" y="1202"/>
                  </a:lnTo>
                  <a:lnTo>
                    <a:pt x="169" y="1098"/>
                  </a:lnTo>
                  <a:lnTo>
                    <a:pt x="219" y="998"/>
                  </a:lnTo>
                  <a:lnTo>
                    <a:pt x="274" y="899"/>
                  </a:lnTo>
                  <a:lnTo>
                    <a:pt x="335" y="806"/>
                  </a:lnTo>
                  <a:lnTo>
                    <a:pt x="401" y="717"/>
                  </a:lnTo>
                  <a:lnTo>
                    <a:pt x="472" y="632"/>
                  </a:lnTo>
                  <a:lnTo>
                    <a:pt x="548" y="550"/>
                  </a:lnTo>
                  <a:lnTo>
                    <a:pt x="628" y="475"/>
                  </a:lnTo>
                  <a:lnTo>
                    <a:pt x="712" y="403"/>
                  </a:lnTo>
                  <a:lnTo>
                    <a:pt x="802" y="337"/>
                  </a:lnTo>
                  <a:lnTo>
                    <a:pt x="895" y="276"/>
                  </a:lnTo>
                  <a:lnTo>
                    <a:pt x="991" y="220"/>
                  </a:lnTo>
                  <a:lnTo>
                    <a:pt x="1092" y="170"/>
                  </a:lnTo>
                  <a:lnTo>
                    <a:pt x="1195" y="127"/>
                  </a:lnTo>
                  <a:lnTo>
                    <a:pt x="1301" y="88"/>
                  </a:lnTo>
                  <a:lnTo>
                    <a:pt x="1410" y="57"/>
                  </a:lnTo>
                  <a:lnTo>
                    <a:pt x="1522" y="32"/>
                  </a:lnTo>
                  <a:lnTo>
                    <a:pt x="1636" y="15"/>
                  </a:lnTo>
                  <a:lnTo>
                    <a:pt x="1753" y="3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297AD38-A695-408C-A2F7-4748A42770C7}"/>
                </a:ext>
              </a:extLst>
            </p:cNvPr>
            <p:cNvSpPr/>
            <p:nvPr/>
          </p:nvSpPr>
          <p:spPr>
            <a:xfrm>
              <a:off x="4652014" y="1236949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A8D0A2B-4733-4FDD-B37C-44C3132C588F}"/>
              </a:ext>
            </a:extLst>
          </p:cNvPr>
          <p:cNvGrpSpPr/>
          <p:nvPr/>
        </p:nvGrpSpPr>
        <p:grpSpPr>
          <a:xfrm>
            <a:off x="4437376" y="1151303"/>
            <a:ext cx="1204160" cy="1219403"/>
            <a:chOff x="5916502" y="1535070"/>
            <a:chExt cx="1605546" cy="1625871"/>
          </a:xfrm>
        </p:grpSpPr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467C73D8-EE13-48A2-9F57-71CECC48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502" y="1535070"/>
              <a:ext cx="1605546" cy="1625871"/>
            </a:xfrm>
            <a:custGeom>
              <a:avLst/>
              <a:gdLst>
                <a:gd name="T0" fmla="*/ 1795 w 3474"/>
                <a:gd name="T1" fmla="*/ 807 h 3518"/>
                <a:gd name="T2" fmla="*/ 1679 w 3474"/>
                <a:gd name="T3" fmla="*/ 843 h 3518"/>
                <a:gd name="T4" fmla="*/ 1593 w 3474"/>
                <a:gd name="T5" fmla="*/ 902 h 3518"/>
                <a:gd name="T6" fmla="*/ 1532 w 3474"/>
                <a:gd name="T7" fmla="*/ 977 h 3518"/>
                <a:gd name="T8" fmla="*/ 1494 w 3474"/>
                <a:gd name="T9" fmla="*/ 1062 h 3518"/>
                <a:gd name="T10" fmla="*/ 1473 w 3474"/>
                <a:gd name="T11" fmla="*/ 1148 h 3518"/>
                <a:gd name="T12" fmla="*/ 1468 w 3474"/>
                <a:gd name="T13" fmla="*/ 1228 h 3518"/>
                <a:gd name="T14" fmla="*/ 1269 w 3474"/>
                <a:gd name="T15" fmla="*/ 1821 h 3518"/>
                <a:gd name="T16" fmla="*/ 1886 w 3474"/>
                <a:gd name="T17" fmla="*/ 2840 h 3518"/>
                <a:gd name="T18" fmla="*/ 2206 w 3474"/>
                <a:gd name="T19" fmla="*/ 1461 h 3518"/>
                <a:gd name="T20" fmla="*/ 1889 w 3474"/>
                <a:gd name="T21" fmla="*/ 1225 h 3518"/>
                <a:gd name="T22" fmla="*/ 1911 w 3474"/>
                <a:gd name="T23" fmla="*/ 1175 h 3518"/>
                <a:gd name="T24" fmla="*/ 1949 w 3474"/>
                <a:gd name="T25" fmla="*/ 1154 h 3518"/>
                <a:gd name="T26" fmla="*/ 2200 w 3474"/>
                <a:gd name="T27" fmla="*/ 1151 h 3518"/>
                <a:gd name="T28" fmla="*/ 1738 w 3474"/>
                <a:gd name="T29" fmla="*/ 0 h 3518"/>
                <a:gd name="T30" fmla="*/ 2060 w 3474"/>
                <a:gd name="T31" fmla="*/ 31 h 3518"/>
                <a:gd name="T32" fmla="*/ 2365 w 3474"/>
                <a:gd name="T33" fmla="*/ 119 h 3518"/>
                <a:gd name="T34" fmla="*/ 2643 w 3474"/>
                <a:gd name="T35" fmla="*/ 259 h 3518"/>
                <a:gd name="T36" fmla="*/ 2890 w 3474"/>
                <a:gd name="T37" fmla="*/ 445 h 3518"/>
                <a:gd name="T38" fmla="*/ 3101 w 3474"/>
                <a:gd name="T39" fmla="*/ 671 h 3518"/>
                <a:gd name="T40" fmla="*/ 3271 w 3474"/>
                <a:gd name="T41" fmla="*/ 933 h 3518"/>
                <a:gd name="T42" fmla="*/ 3393 w 3474"/>
                <a:gd name="T43" fmla="*/ 1225 h 3518"/>
                <a:gd name="T44" fmla="*/ 3461 w 3474"/>
                <a:gd name="T45" fmla="*/ 1539 h 3518"/>
                <a:gd name="T46" fmla="*/ 3471 w 3474"/>
                <a:gd name="T47" fmla="*/ 1870 h 3518"/>
                <a:gd name="T48" fmla="*/ 3422 w 3474"/>
                <a:gd name="T49" fmla="*/ 2191 h 3518"/>
                <a:gd name="T50" fmla="*/ 3316 w 3474"/>
                <a:gd name="T51" fmla="*/ 2491 h 3518"/>
                <a:gd name="T52" fmla="*/ 3163 w 3474"/>
                <a:gd name="T53" fmla="*/ 2763 h 3518"/>
                <a:gd name="T54" fmla="*/ 2965 w 3474"/>
                <a:gd name="T55" fmla="*/ 3002 h 3518"/>
                <a:gd name="T56" fmla="*/ 2729 w 3474"/>
                <a:gd name="T57" fmla="*/ 3202 h 3518"/>
                <a:gd name="T58" fmla="*/ 2460 w 3474"/>
                <a:gd name="T59" fmla="*/ 3357 h 3518"/>
                <a:gd name="T60" fmla="*/ 2165 w 3474"/>
                <a:gd name="T61" fmla="*/ 3464 h 3518"/>
                <a:gd name="T62" fmla="*/ 1847 w 3474"/>
                <a:gd name="T63" fmla="*/ 3514 h 3518"/>
                <a:gd name="T64" fmla="*/ 1519 w 3474"/>
                <a:gd name="T65" fmla="*/ 3504 h 3518"/>
                <a:gd name="T66" fmla="*/ 1208 w 3474"/>
                <a:gd name="T67" fmla="*/ 3434 h 3518"/>
                <a:gd name="T68" fmla="*/ 921 w 3474"/>
                <a:gd name="T69" fmla="*/ 3311 h 3518"/>
                <a:gd name="T70" fmla="*/ 663 w 3474"/>
                <a:gd name="T71" fmla="*/ 3140 h 3518"/>
                <a:gd name="T72" fmla="*/ 439 w 3474"/>
                <a:gd name="T73" fmla="*/ 2926 h 3518"/>
                <a:gd name="T74" fmla="*/ 255 w 3474"/>
                <a:gd name="T75" fmla="*/ 2675 h 3518"/>
                <a:gd name="T76" fmla="*/ 117 w 3474"/>
                <a:gd name="T77" fmla="*/ 2394 h 3518"/>
                <a:gd name="T78" fmla="*/ 30 w 3474"/>
                <a:gd name="T79" fmla="*/ 2087 h 3518"/>
                <a:gd name="T80" fmla="*/ 0 w 3474"/>
                <a:gd name="T81" fmla="*/ 1759 h 3518"/>
                <a:gd name="T82" fmla="*/ 30 w 3474"/>
                <a:gd name="T83" fmla="*/ 1431 h 3518"/>
                <a:gd name="T84" fmla="*/ 117 w 3474"/>
                <a:gd name="T85" fmla="*/ 1124 h 3518"/>
                <a:gd name="T86" fmla="*/ 255 w 3474"/>
                <a:gd name="T87" fmla="*/ 843 h 3518"/>
                <a:gd name="T88" fmla="*/ 439 w 3474"/>
                <a:gd name="T89" fmla="*/ 592 h 3518"/>
                <a:gd name="T90" fmla="*/ 663 w 3474"/>
                <a:gd name="T91" fmla="*/ 379 h 3518"/>
                <a:gd name="T92" fmla="*/ 921 w 3474"/>
                <a:gd name="T93" fmla="*/ 207 h 3518"/>
                <a:gd name="T94" fmla="*/ 1208 w 3474"/>
                <a:gd name="T95" fmla="*/ 84 h 3518"/>
                <a:gd name="T96" fmla="*/ 1519 w 3474"/>
                <a:gd name="T97" fmla="*/ 1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74" h="3518">
                  <a:moveTo>
                    <a:pt x="1891" y="800"/>
                  </a:moveTo>
                  <a:lnTo>
                    <a:pt x="1841" y="801"/>
                  </a:lnTo>
                  <a:lnTo>
                    <a:pt x="1795" y="807"/>
                  </a:lnTo>
                  <a:lnTo>
                    <a:pt x="1753" y="816"/>
                  </a:lnTo>
                  <a:lnTo>
                    <a:pt x="1715" y="829"/>
                  </a:lnTo>
                  <a:lnTo>
                    <a:pt x="1679" y="843"/>
                  </a:lnTo>
                  <a:lnTo>
                    <a:pt x="1647" y="860"/>
                  </a:lnTo>
                  <a:lnTo>
                    <a:pt x="1619" y="880"/>
                  </a:lnTo>
                  <a:lnTo>
                    <a:pt x="1593" y="902"/>
                  </a:lnTo>
                  <a:lnTo>
                    <a:pt x="1570" y="925"/>
                  </a:lnTo>
                  <a:lnTo>
                    <a:pt x="1551" y="951"/>
                  </a:lnTo>
                  <a:lnTo>
                    <a:pt x="1532" y="977"/>
                  </a:lnTo>
                  <a:lnTo>
                    <a:pt x="1518" y="1005"/>
                  </a:lnTo>
                  <a:lnTo>
                    <a:pt x="1505" y="1033"/>
                  </a:lnTo>
                  <a:lnTo>
                    <a:pt x="1494" y="1062"/>
                  </a:lnTo>
                  <a:lnTo>
                    <a:pt x="1485" y="1090"/>
                  </a:lnTo>
                  <a:lnTo>
                    <a:pt x="1479" y="1119"/>
                  </a:lnTo>
                  <a:lnTo>
                    <a:pt x="1473" y="1148"/>
                  </a:lnTo>
                  <a:lnTo>
                    <a:pt x="1470" y="1175"/>
                  </a:lnTo>
                  <a:lnTo>
                    <a:pt x="1468" y="1201"/>
                  </a:lnTo>
                  <a:lnTo>
                    <a:pt x="1468" y="1228"/>
                  </a:lnTo>
                  <a:lnTo>
                    <a:pt x="1468" y="1461"/>
                  </a:lnTo>
                  <a:lnTo>
                    <a:pt x="1269" y="1461"/>
                  </a:lnTo>
                  <a:lnTo>
                    <a:pt x="1269" y="1821"/>
                  </a:lnTo>
                  <a:lnTo>
                    <a:pt x="1468" y="1821"/>
                  </a:lnTo>
                  <a:lnTo>
                    <a:pt x="1468" y="2840"/>
                  </a:lnTo>
                  <a:lnTo>
                    <a:pt x="1886" y="2840"/>
                  </a:lnTo>
                  <a:lnTo>
                    <a:pt x="1886" y="1821"/>
                  </a:lnTo>
                  <a:lnTo>
                    <a:pt x="2169" y="1821"/>
                  </a:lnTo>
                  <a:lnTo>
                    <a:pt x="2206" y="1461"/>
                  </a:lnTo>
                  <a:lnTo>
                    <a:pt x="1886" y="1461"/>
                  </a:lnTo>
                  <a:lnTo>
                    <a:pt x="1886" y="1249"/>
                  </a:lnTo>
                  <a:lnTo>
                    <a:pt x="1889" y="1225"/>
                  </a:lnTo>
                  <a:lnTo>
                    <a:pt x="1894" y="1205"/>
                  </a:lnTo>
                  <a:lnTo>
                    <a:pt x="1902" y="1188"/>
                  </a:lnTo>
                  <a:lnTo>
                    <a:pt x="1911" y="1175"/>
                  </a:lnTo>
                  <a:lnTo>
                    <a:pt x="1923" y="1165"/>
                  </a:lnTo>
                  <a:lnTo>
                    <a:pt x="1936" y="1159"/>
                  </a:lnTo>
                  <a:lnTo>
                    <a:pt x="1949" y="1154"/>
                  </a:lnTo>
                  <a:lnTo>
                    <a:pt x="1962" y="1152"/>
                  </a:lnTo>
                  <a:lnTo>
                    <a:pt x="1975" y="1151"/>
                  </a:lnTo>
                  <a:lnTo>
                    <a:pt x="2200" y="1151"/>
                  </a:lnTo>
                  <a:lnTo>
                    <a:pt x="2200" y="801"/>
                  </a:lnTo>
                  <a:lnTo>
                    <a:pt x="1891" y="800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67D65C7-7E08-4308-AED8-6208908888B5}"/>
                </a:ext>
              </a:extLst>
            </p:cNvPr>
            <p:cNvSpPr/>
            <p:nvPr/>
          </p:nvSpPr>
          <p:spPr>
            <a:xfrm>
              <a:off x="6140704" y="1678370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1CB5954-20E6-4C5C-86DD-6A152CEF7D90}"/>
              </a:ext>
            </a:extLst>
          </p:cNvPr>
          <p:cNvGrpSpPr/>
          <p:nvPr/>
        </p:nvGrpSpPr>
        <p:grpSpPr>
          <a:xfrm>
            <a:off x="5479649" y="815148"/>
            <a:ext cx="1204160" cy="1219403"/>
            <a:chOff x="7292476" y="1086863"/>
            <a:chExt cx="1605546" cy="1625871"/>
          </a:xfrm>
        </p:grpSpPr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DDB6D4B1-0E40-45EA-B0E0-1A53B3DC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476" y="1086863"/>
              <a:ext cx="1605546" cy="1625871"/>
            </a:xfrm>
            <a:custGeom>
              <a:avLst/>
              <a:gdLst>
                <a:gd name="T0" fmla="*/ 1968 w 3474"/>
                <a:gd name="T1" fmla="*/ 985 h 3518"/>
                <a:gd name="T2" fmla="*/ 1814 w 3474"/>
                <a:gd name="T3" fmla="*/ 1094 h 3518"/>
                <a:gd name="T4" fmla="*/ 1724 w 3474"/>
                <a:gd name="T5" fmla="*/ 1263 h 3518"/>
                <a:gd name="T6" fmla="*/ 1722 w 3474"/>
                <a:gd name="T7" fmla="*/ 1454 h 3518"/>
                <a:gd name="T8" fmla="*/ 1405 w 3474"/>
                <a:gd name="T9" fmla="*/ 1392 h 3518"/>
                <a:gd name="T10" fmla="*/ 1126 w 3474"/>
                <a:gd name="T11" fmla="*/ 1247 h 3518"/>
                <a:gd name="T12" fmla="*/ 899 w 3474"/>
                <a:gd name="T13" fmla="*/ 1032 h 3518"/>
                <a:gd name="T14" fmla="*/ 846 w 3474"/>
                <a:gd name="T15" fmla="*/ 1192 h 3518"/>
                <a:gd name="T16" fmla="*/ 873 w 3474"/>
                <a:gd name="T17" fmla="*/ 1384 h 3518"/>
                <a:gd name="T18" fmla="*/ 984 w 3474"/>
                <a:gd name="T19" fmla="*/ 1542 h 3518"/>
                <a:gd name="T20" fmla="*/ 883 w 3474"/>
                <a:gd name="T21" fmla="*/ 1541 h 3518"/>
                <a:gd name="T22" fmla="*/ 844 w 3474"/>
                <a:gd name="T23" fmla="*/ 1579 h 3518"/>
                <a:gd name="T24" fmla="*/ 918 w 3474"/>
                <a:gd name="T25" fmla="*/ 1765 h 3518"/>
                <a:gd name="T26" fmla="*/ 1067 w 3474"/>
                <a:gd name="T27" fmla="*/ 1891 h 3518"/>
                <a:gd name="T28" fmla="*/ 1092 w 3474"/>
                <a:gd name="T29" fmla="*/ 1936 h 3518"/>
                <a:gd name="T30" fmla="*/ 1000 w 3474"/>
                <a:gd name="T31" fmla="*/ 1977 h 3518"/>
                <a:gd name="T32" fmla="*/ 1121 w 3474"/>
                <a:gd name="T33" fmla="*/ 2130 h 3518"/>
                <a:gd name="T34" fmla="*/ 1303 w 3474"/>
                <a:gd name="T35" fmla="*/ 2207 h 3518"/>
                <a:gd name="T36" fmla="*/ 1187 w 3474"/>
                <a:gd name="T37" fmla="*/ 2314 h 3518"/>
                <a:gd name="T38" fmla="*/ 928 w 3474"/>
                <a:gd name="T39" fmla="*/ 2382 h 3518"/>
                <a:gd name="T40" fmla="*/ 830 w 3474"/>
                <a:gd name="T41" fmla="*/ 2419 h 3518"/>
                <a:gd name="T42" fmla="*/ 1129 w 3474"/>
                <a:gd name="T43" fmla="*/ 2534 h 3518"/>
                <a:gd name="T44" fmla="*/ 1459 w 3474"/>
                <a:gd name="T45" fmla="*/ 2558 h 3518"/>
                <a:gd name="T46" fmla="*/ 1762 w 3474"/>
                <a:gd name="T47" fmla="*/ 2497 h 3518"/>
                <a:gd name="T48" fmla="*/ 2017 w 3474"/>
                <a:gd name="T49" fmla="*/ 2367 h 3518"/>
                <a:gd name="T50" fmla="*/ 2220 w 3474"/>
                <a:gd name="T51" fmla="*/ 2186 h 3518"/>
                <a:gd name="T52" fmla="*/ 2372 w 3474"/>
                <a:gd name="T53" fmla="*/ 1965 h 3518"/>
                <a:gd name="T54" fmla="*/ 2469 w 3474"/>
                <a:gd name="T55" fmla="*/ 1722 h 3518"/>
                <a:gd name="T56" fmla="*/ 2511 w 3474"/>
                <a:gd name="T57" fmla="*/ 1471 h 3518"/>
                <a:gd name="T58" fmla="*/ 2600 w 3474"/>
                <a:gd name="T59" fmla="*/ 1282 h 3518"/>
                <a:gd name="T60" fmla="*/ 2657 w 3474"/>
                <a:gd name="T61" fmla="*/ 1170 h 3518"/>
                <a:gd name="T62" fmla="*/ 2522 w 3474"/>
                <a:gd name="T63" fmla="*/ 1184 h 3518"/>
                <a:gd name="T64" fmla="*/ 2641 w 3474"/>
                <a:gd name="T65" fmla="*/ 1033 h 3518"/>
                <a:gd name="T66" fmla="*/ 2471 w 3474"/>
                <a:gd name="T67" fmla="*/ 1068 h 3518"/>
                <a:gd name="T68" fmla="*/ 2295 w 3474"/>
                <a:gd name="T69" fmla="*/ 1002 h 3518"/>
                <a:gd name="T70" fmla="*/ 2112 w 3474"/>
                <a:gd name="T71" fmla="*/ 957 h 3518"/>
                <a:gd name="T72" fmla="*/ 2060 w 3474"/>
                <a:gd name="T73" fmla="*/ 31 h 3518"/>
                <a:gd name="T74" fmla="*/ 2460 w 3474"/>
                <a:gd name="T75" fmla="*/ 161 h 3518"/>
                <a:gd name="T76" fmla="*/ 2811 w 3474"/>
                <a:gd name="T77" fmla="*/ 379 h 3518"/>
                <a:gd name="T78" fmla="*/ 3101 w 3474"/>
                <a:gd name="T79" fmla="*/ 671 h 3518"/>
                <a:gd name="T80" fmla="*/ 3316 w 3474"/>
                <a:gd name="T81" fmla="*/ 1028 h 3518"/>
                <a:gd name="T82" fmla="*/ 3445 w 3474"/>
                <a:gd name="T83" fmla="*/ 1431 h 3518"/>
                <a:gd name="T84" fmla="*/ 3471 w 3474"/>
                <a:gd name="T85" fmla="*/ 1870 h 3518"/>
                <a:gd name="T86" fmla="*/ 3393 w 3474"/>
                <a:gd name="T87" fmla="*/ 2294 h 3518"/>
                <a:gd name="T88" fmla="*/ 3220 w 3474"/>
                <a:gd name="T89" fmla="*/ 2675 h 3518"/>
                <a:gd name="T90" fmla="*/ 2965 w 3474"/>
                <a:gd name="T91" fmla="*/ 3002 h 3518"/>
                <a:gd name="T92" fmla="*/ 2643 w 3474"/>
                <a:gd name="T93" fmla="*/ 3260 h 3518"/>
                <a:gd name="T94" fmla="*/ 2266 w 3474"/>
                <a:gd name="T95" fmla="*/ 3434 h 3518"/>
                <a:gd name="T96" fmla="*/ 1847 w 3474"/>
                <a:gd name="T97" fmla="*/ 3514 h 3518"/>
                <a:gd name="T98" fmla="*/ 1414 w 3474"/>
                <a:gd name="T99" fmla="*/ 3487 h 3518"/>
                <a:gd name="T100" fmla="*/ 1014 w 3474"/>
                <a:gd name="T101" fmla="*/ 3357 h 3518"/>
                <a:gd name="T102" fmla="*/ 663 w 3474"/>
                <a:gd name="T103" fmla="*/ 3140 h 3518"/>
                <a:gd name="T104" fmla="*/ 373 w 3474"/>
                <a:gd name="T105" fmla="*/ 2847 h 3518"/>
                <a:gd name="T106" fmla="*/ 157 w 3474"/>
                <a:gd name="T107" fmla="*/ 2491 h 3518"/>
                <a:gd name="T108" fmla="*/ 30 w 3474"/>
                <a:gd name="T109" fmla="*/ 2087 h 3518"/>
                <a:gd name="T110" fmla="*/ 3 w 3474"/>
                <a:gd name="T111" fmla="*/ 1648 h 3518"/>
                <a:gd name="T112" fmla="*/ 83 w 3474"/>
                <a:gd name="T113" fmla="*/ 1225 h 3518"/>
                <a:gd name="T114" fmla="*/ 255 w 3474"/>
                <a:gd name="T115" fmla="*/ 843 h 3518"/>
                <a:gd name="T116" fmla="*/ 510 w 3474"/>
                <a:gd name="T117" fmla="*/ 516 h 3518"/>
                <a:gd name="T118" fmla="*/ 831 w 3474"/>
                <a:gd name="T119" fmla="*/ 259 h 3518"/>
                <a:gd name="T120" fmla="*/ 1208 w 3474"/>
                <a:gd name="T121" fmla="*/ 84 h 3518"/>
                <a:gd name="T122" fmla="*/ 1628 w 3474"/>
                <a:gd name="T123" fmla="*/ 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74" h="3518">
                  <a:moveTo>
                    <a:pt x="2112" y="957"/>
                  </a:moveTo>
                  <a:lnTo>
                    <a:pt x="2061" y="961"/>
                  </a:lnTo>
                  <a:lnTo>
                    <a:pt x="2014" y="970"/>
                  </a:lnTo>
                  <a:lnTo>
                    <a:pt x="1968" y="985"/>
                  </a:lnTo>
                  <a:lnTo>
                    <a:pt x="1924" y="1005"/>
                  </a:lnTo>
                  <a:lnTo>
                    <a:pt x="1883" y="1030"/>
                  </a:lnTo>
                  <a:lnTo>
                    <a:pt x="1846" y="1060"/>
                  </a:lnTo>
                  <a:lnTo>
                    <a:pt x="1814" y="1094"/>
                  </a:lnTo>
                  <a:lnTo>
                    <a:pt x="1784" y="1131"/>
                  </a:lnTo>
                  <a:lnTo>
                    <a:pt x="1759" y="1172"/>
                  </a:lnTo>
                  <a:lnTo>
                    <a:pt x="1739" y="1216"/>
                  </a:lnTo>
                  <a:lnTo>
                    <a:pt x="1724" y="1263"/>
                  </a:lnTo>
                  <a:lnTo>
                    <a:pt x="1716" y="1311"/>
                  </a:lnTo>
                  <a:lnTo>
                    <a:pt x="1713" y="1362"/>
                  </a:lnTo>
                  <a:lnTo>
                    <a:pt x="1715" y="1409"/>
                  </a:lnTo>
                  <a:lnTo>
                    <a:pt x="1722" y="1454"/>
                  </a:lnTo>
                  <a:lnTo>
                    <a:pt x="1640" y="1448"/>
                  </a:lnTo>
                  <a:lnTo>
                    <a:pt x="1559" y="1435"/>
                  </a:lnTo>
                  <a:lnTo>
                    <a:pt x="1481" y="1416"/>
                  </a:lnTo>
                  <a:lnTo>
                    <a:pt x="1405" y="1392"/>
                  </a:lnTo>
                  <a:lnTo>
                    <a:pt x="1331" y="1363"/>
                  </a:lnTo>
                  <a:lnTo>
                    <a:pt x="1259" y="1329"/>
                  </a:lnTo>
                  <a:lnTo>
                    <a:pt x="1191" y="1289"/>
                  </a:lnTo>
                  <a:lnTo>
                    <a:pt x="1126" y="1247"/>
                  </a:lnTo>
                  <a:lnTo>
                    <a:pt x="1064" y="1198"/>
                  </a:lnTo>
                  <a:lnTo>
                    <a:pt x="1005" y="1146"/>
                  </a:lnTo>
                  <a:lnTo>
                    <a:pt x="950" y="1091"/>
                  </a:lnTo>
                  <a:lnTo>
                    <a:pt x="899" y="1032"/>
                  </a:lnTo>
                  <a:lnTo>
                    <a:pt x="880" y="1068"/>
                  </a:lnTo>
                  <a:lnTo>
                    <a:pt x="865" y="1108"/>
                  </a:lnTo>
                  <a:lnTo>
                    <a:pt x="854" y="1149"/>
                  </a:lnTo>
                  <a:lnTo>
                    <a:pt x="846" y="1192"/>
                  </a:lnTo>
                  <a:lnTo>
                    <a:pt x="844" y="1236"/>
                  </a:lnTo>
                  <a:lnTo>
                    <a:pt x="848" y="1287"/>
                  </a:lnTo>
                  <a:lnTo>
                    <a:pt x="857" y="1337"/>
                  </a:lnTo>
                  <a:lnTo>
                    <a:pt x="873" y="1384"/>
                  </a:lnTo>
                  <a:lnTo>
                    <a:pt x="893" y="1429"/>
                  </a:lnTo>
                  <a:lnTo>
                    <a:pt x="919" y="1471"/>
                  </a:lnTo>
                  <a:lnTo>
                    <a:pt x="950" y="1508"/>
                  </a:lnTo>
                  <a:lnTo>
                    <a:pt x="984" y="1542"/>
                  </a:lnTo>
                  <a:lnTo>
                    <a:pt x="1022" y="1572"/>
                  </a:lnTo>
                  <a:lnTo>
                    <a:pt x="974" y="1568"/>
                  </a:lnTo>
                  <a:lnTo>
                    <a:pt x="928" y="1557"/>
                  </a:lnTo>
                  <a:lnTo>
                    <a:pt x="883" y="1541"/>
                  </a:lnTo>
                  <a:lnTo>
                    <a:pt x="841" y="1522"/>
                  </a:lnTo>
                  <a:lnTo>
                    <a:pt x="841" y="1524"/>
                  </a:lnTo>
                  <a:lnTo>
                    <a:pt x="841" y="1527"/>
                  </a:lnTo>
                  <a:lnTo>
                    <a:pt x="844" y="1579"/>
                  </a:lnTo>
                  <a:lnTo>
                    <a:pt x="854" y="1629"/>
                  </a:lnTo>
                  <a:lnTo>
                    <a:pt x="870" y="1678"/>
                  </a:lnTo>
                  <a:lnTo>
                    <a:pt x="891" y="1723"/>
                  </a:lnTo>
                  <a:lnTo>
                    <a:pt x="918" y="1765"/>
                  </a:lnTo>
                  <a:lnTo>
                    <a:pt x="949" y="1803"/>
                  </a:lnTo>
                  <a:lnTo>
                    <a:pt x="984" y="1837"/>
                  </a:lnTo>
                  <a:lnTo>
                    <a:pt x="1025" y="1867"/>
                  </a:lnTo>
                  <a:lnTo>
                    <a:pt x="1067" y="1891"/>
                  </a:lnTo>
                  <a:lnTo>
                    <a:pt x="1113" y="1910"/>
                  </a:lnTo>
                  <a:lnTo>
                    <a:pt x="1162" y="1923"/>
                  </a:lnTo>
                  <a:lnTo>
                    <a:pt x="1128" y="1931"/>
                  </a:lnTo>
                  <a:lnTo>
                    <a:pt x="1092" y="1936"/>
                  </a:lnTo>
                  <a:lnTo>
                    <a:pt x="1056" y="1937"/>
                  </a:lnTo>
                  <a:lnTo>
                    <a:pt x="1018" y="1935"/>
                  </a:lnTo>
                  <a:lnTo>
                    <a:pt x="981" y="1930"/>
                  </a:lnTo>
                  <a:lnTo>
                    <a:pt x="1000" y="1977"/>
                  </a:lnTo>
                  <a:lnTo>
                    <a:pt x="1024" y="2021"/>
                  </a:lnTo>
                  <a:lnTo>
                    <a:pt x="1052" y="2062"/>
                  </a:lnTo>
                  <a:lnTo>
                    <a:pt x="1084" y="2098"/>
                  </a:lnTo>
                  <a:lnTo>
                    <a:pt x="1121" y="2130"/>
                  </a:lnTo>
                  <a:lnTo>
                    <a:pt x="1163" y="2157"/>
                  </a:lnTo>
                  <a:lnTo>
                    <a:pt x="1206" y="2179"/>
                  </a:lnTo>
                  <a:lnTo>
                    <a:pt x="1254" y="2196"/>
                  </a:lnTo>
                  <a:lnTo>
                    <a:pt x="1303" y="2207"/>
                  </a:lnTo>
                  <a:lnTo>
                    <a:pt x="1355" y="2211"/>
                  </a:lnTo>
                  <a:lnTo>
                    <a:pt x="1302" y="2250"/>
                  </a:lnTo>
                  <a:lnTo>
                    <a:pt x="1246" y="2284"/>
                  </a:lnTo>
                  <a:lnTo>
                    <a:pt x="1187" y="2314"/>
                  </a:lnTo>
                  <a:lnTo>
                    <a:pt x="1126" y="2339"/>
                  </a:lnTo>
                  <a:lnTo>
                    <a:pt x="1062" y="2359"/>
                  </a:lnTo>
                  <a:lnTo>
                    <a:pt x="995" y="2373"/>
                  </a:lnTo>
                  <a:lnTo>
                    <a:pt x="928" y="2382"/>
                  </a:lnTo>
                  <a:lnTo>
                    <a:pt x="858" y="2385"/>
                  </a:lnTo>
                  <a:lnTo>
                    <a:pt x="811" y="2383"/>
                  </a:lnTo>
                  <a:lnTo>
                    <a:pt x="763" y="2378"/>
                  </a:lnTo>
                  <a:lnTo>
                    <a:pt x="830" y="2419"/>
                  </a:lnTo>
                  <a:lnTo>
                    <a:pt x="902" y="2455"/>
                  </a:lnTo>
                  <a:lnTo>
                    <a:pt x="975" y="2487"/>
                  </a:lnTo>
                  <a:lnTo>
                    <a:pt x="1051" y="2513"/>
                  </a:lnTo>
                  <a:lnTo>
                    <a:pt x="1129" y="2534"/>
                  </a:lnTo>
                  <a:lnTo>
                    <a:pt x="1209" y="2548"/>
                  </a:lnTo>
                  <a:lnTo>
                    <a:pt x="1292" y="2558"/>
                  </a:lnTo>
                  <a:lnTo>
                    <a:pt x="1376" y="2561"/>
                  </a:lnTo>
                  <a:lnTo>
                    <a:pt x="1459" y="2558"/>
                  </a:lnTo>
                  <a:lnTo>
                    <a:pt x="1540" y="2550"/>
                  </a:lnTo>
                  <a:lnTo>
                    <a:pt x="1617" y="2537"/>
                  </a:lnTo>
                  <a:lnTo>
                    <a:pt x="1691" y="2519"/>
                  </a:lnTo>
                  <a:lnTo>
                    <a:pt x="1762" y="2497"/>
                  </a:lnTo>
                  <a:lnTo>
                    <a:pt x="1831" y="2471"/>
                  </a:lnTo>
                  <a:lnTo>
                    <a:pt x="1896" y="2440"/>
                  </a:lnTo>
                  <a:lnTo>
                    <a:pt x="1958" y="2406"/>
                  </a:lnTo>
                  <a:lnTo>
                    <a:pt x="2017" y="2367"/>
                  </a:lnTo>
                  <a:lnTo>
                    <a:pt x="2072" y="2327"/>
                  </a:lnTo>
                  <a:lnTo>
                    <a:pt x="2125" y="2283"/>
                  </a:lnTo>
                  <a:lnTo>
                    <a:pt x="2174" y="2235"/>
                  </a:lnTo>
                  <a:lnTo>
                    <a:pt x="2220" y="2186"/>
                  </a:lnTo>
                  <a:lnTo>
                    <a:pt x="2263" y="2133"/>
                  </a:lnTo>
                  <a:lnTo>
                    <a:pt x="2303" y="2079"/>
                  </a:lnTo>
                  <a:lnTo>
                    <a:pt x="2338" y="2023"/>
                  </a:lnTo>
                  <a:lnTo>
                    <a:pt x="2372" y="1965"/>
                  </a:lnTo>
                  <a:lnTo>
                    <a:pt x="2401" y="1905"/>
                  </a:lnTo>
                  <a:lnTo>
                    <a:pt x="2428" y="1845"/>
                  </a:lnTo>
                  <a:lnTo>
                    <a:pt x="2450" y="1784"/>
                  </a:lnTo>
                  <a:lnTo>
                    <a:pt x="2469" y="1722"/>
                  </a:lnTo>
                  <a:lnTo>
                    <a:pt x="2485" y="1659"/>
                  </a:lnTo>
                  <a:lnTo>
                    <a:pt x="2497" y="1596"/>
                  </a:lnTo>
                  <a:lnTo>
                    <a:pt x="2506" y="1534"/>
                  </a:lnTo>
                  <a:lnTo>
                    <a:pt x="2511" y="1471"/>
                  </a:lnTo>
                  <a:lnTo>
                    <a:pt x="2513" y="1409"/>
                  </a:lnTo>
                  <a:lnTo>
                    <a:pt x="2512" y="1357"/>
                  </a:lnTo>
                  <a:lnTo>
                    <a:pt x="2558" y="1321"/>
                  </a:lnTo>
                  <a:lnTo>
                    <a:pt x="2600" y="1282"/>
                  </a:lnTo>
                  <a:lnTo>
                    <a:pt x="2641" y="1240"/>
                  </a:lnTo>
                  <a:lnTo>
                    <a:pt x="2677" y="1195"/>
                  </a:lnTo>
                  <a:lnTo>
                    <a:pt x="2711" y="1148"/>
                  </a:lnTo>
                  <a:lnTo>
                    <a:pt x="2657" y="1170"/>
                  </a:lnTo>
                  <a:lnTo>
                    <a:pt x="2600" y="1188"/>
                  </a:lnTo>
                  <a:lnTo>
                    <a:pt x="2542" y="1201"/>
                  </a:lnTo>
                  <a:lnTo>
                    <a:pt x="2482" y="1211"/>
                  </a:lnTo>
                  <a:lnTo>
                    <a:pt x="2522" y="1184"/>
                  </a:lnTo>
                  <a:lnTo>
                    <a:pt x="2558" y="1152"/>
                  </a:lnTo>
                  <a:lnTo>
                    <a:pt x="2589" y="1116"/>
                  </a:lnTo>
                  <a:lnTo>
                    <a:pt x="2618" y="1076"/>
                  </a:lnTo>
                  <a:lnTo>
                    <a:pt x="2641" y="1033"/>
                  </a:lnTo>
                  <a:lnTo>
                    <a:pt x="2658" y="987"/>
                  </a:lnTo>
                  <a:lnTo>
                    <a:pt x="2598" y="1020"/>
                  </a:lnTo>
                  <a:lnTo>
                    <a:pt x="2536" y="1046"/>
                  </a:lnTo>
                  <a:lnTo>
                    <a:pt x="2471" y="1068"/>
                  </a:lnTo>
                  <a:lnTo>
                    <a:pt x="2404" y="1085"/>
                  </a:lnTo>
                  <a:lnTo>
                    <a:pt x="2371" y="1053"/>
                  </a:lnTo>
                  <a:lnTo>
                    <a:pt x="2334" y="1025"/>
                  </a:lnTo>
                  <a:lnTo>
                    <a:pt x="2295" y="1002"/>
                  </a:lnTo>
                  <a:lnTo>
                    <a:pt x="2253" y="984"/>
                  </a:lnTo>
                  <a:lnTo>
                    <a:pt x="2207" y="969"/>
                  </a:lnTo>
                  <a:lnTo>
                    <a:pt x="2160" y="961"/>
                  </a:lnTo>
                  <a:lnTo>
                    <a:pt x="2112" y="957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35FDAA-804D-44B9-B5F3-2E0E236BB77A}"/>
                </a:ext>
              </a:extLst>
            </p:cNvPr>
            <p:cNvSpPr/>
            <p:nvPr/>
          </p:nvSpPr>
          <p:spPr>
            <a:xfrm>
              <a:off x="7411054" y="1240683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1AECDDB-317B-48C9-9497-E1B3D83B48AB}"/>
              </a:ext>
            </a:extLst>
          </p:cNvPr>
          <p:cNvGrpSpPr/>
          <p:nvPr/>
        </p:nvGrpSpPr>
        <p:grpSpPr>
          <a:xfrm>
            <a:off x="6501338" y="1119414"/>
            <a:ext cx="1250789" cy="1266623"/>
            <a:chOff x="8668451" y="1492552"/>
            <a:chExt cx="1667718" cy="1688830"/>
          </a:xfrm>
        </p:grpSpPr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B4415EDF-0353-4363-9D22-AA27AF4AD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8451" y="1492552"/>
              <a:ext cx="1667718" cy="1688830"/>
            </a:xfrm>
            <a:custGeom>
              <a:avLst/>
              <a:gdLst>
                <a:gd name="T0" fmla="*/ 1038 w 3474"/>
                <a:gd name="T1" fmla="*/ 771 h 3518"/>
                <a:gd name="T2" fmla="*/ 913 w 3474"/>
                <a:gd name="T3" fmla="*/ 829 h 3518"/>
                <a:gd name="T4" fmla="*/ 818 w 3474"/>
                <a:gd name="T5" fmla="*/ 925 h 3518"/>
                <a:gd name="T6" fmla="*/ 761 w 3474"/>
                <a:gd name="T7" fmla="*/ 1051 h 3518"/>
                <a:gd name="T8" fmla="*/ 750 w 3474"/>
                <a:gd name="T9" fmla="*/ 2373 h 3518"/>
                <a:gd name="T10" fmla="*/ 775 w 3474"/>
                <a:gd name="T11" fmla="*/ 2513 h 3518"/>
                <a:gd name="T12" fmla="*/ 845 w 3474"/>
                <a:gd name="T13" fmla="*/ 2629 h 3518"/>
                <a:gd name="T14" fmla="*/ 952 w 3474"/>
                <a:gd name="T15" fmla="*/ 2714 h 3518"/>
                <a:gd name="T16" fmla="*/ 1083 w 3474"/>
                <a:gd name="T17" fmla="*/ 2756 h 3518"/>
                <a:gd name="T18" fmla="*/ 2391 w 3474"/>
                <a:gd name="T19" fmla="*/ 2756 h 3518"/>
                <a:gd name="T20" fmla="*/ 2523 w 3474"/>
                <a:gd name="T21" fmla="*/ 2714 h 3518"/>
                <a:gd name="T22" fmla="*/ 2629 w 3474"/>
                <a:gd name="T23" fmla="*/ 2629 h 3518"/>
                <a:gd name="T24" fmla="*/ 2699 w 3474"/>
                <a:gd name="T25" fmla="*/ 2513 h 3518"/>
                <a:gd name="T26" fmla="*/ 2725 w 3474"/>
                <a:gd name="T27" fmla="*/ 2373 h 3518"/>
                <a:gd name="T28" fmla="*/ 2713 w 3474"/>
                <a:gd name="T29" fmla="*/ 1051 h 3518"/>
                <a:gd name="T30" fmla="*/ 2657 w 3474"/>
                <a:gd name="T31" fmla="*/ 925 h 3518"/>
                <a:gd name="T32" fmla="*/ 2561 w 3474"/>
                <a:gd name="T33" fmla="*/ 829 h 3518"/>
                <a:gd name="T34" fmla="*/ 2437 w 3474"/>
                <a:gd name="T35" fmla="*/ 771 h 3518"/>
                <a:gd name="T36" fmla="*/ 1131 w 3474"/>
                <a:gd name="T37" fmla="*/ 759 h 3518"/>
                <a:gd name="T38" fmla="*/ 1955 w 3474"/>
                <a:gd name="T39" fmla="*/ 15 h 3518"/>
                <a:gd name="T40" fmla="*/ 2266 w 3474"/>
                <a:gd name="T41" fmla="*/ 84 h 3518"/>
                <a:gd name="T42" fmla="*/ 2554 w 3474"/>
                <a:gd name="T43" fmla="*/ 207 h 3518"/>
                <a:gd name="T44" fmla="*/ 2811 w 3474"/>
                <a:gd name="T45" fmla="*/ 379 h 3518"/>
                <a:gd name="T46" fmla="*/ 3035 w 3474"/>
                <a:gd name="T47" fmla="*/ 592 h 3518"/>
                <a:gd name="T48" fmla="*/ 3220 w 3474"/>
                <a:gd name="T49" fmla="*/ 843 h 3518"/>
                <a:gd name="T50" fmla="*/ 3358 w 3474"/>
                <a:gd name="T51" fmla="*/ 1124 h 3518"/>
                <a:gd name="T52" fmla="*/ 3445 w 3474"/>
                <a:gd name="T53" fmla="*/ 1431 h 3518"/>
                <a:gd name="T54" fmla="*/ 3474 w 3474"/>
                <a:gd name="T55" fmla="*/ 1759 h 3518"/>
                <a:gd name="T56" fmla="*/ 3445 w 3474"/>
                <a:gd name="T57" fmla="*/ 2087 h 3518"/>
                <a:gd name="T58" fmla="*/ 3358 w 3474"/>
                <a:gd name="T59" fmla="*/ 2394 h 3518"/>
                <a:gd name="T60" fmla="*/ 3220 w 3474"/>
                <a:gd name="T61" fmla="*/ 2675 h 3518"/>
                <a:gd name="T62" fmla="*/ 3035 w 3474"/>
                <a:gd name="T63" fmla="*/ 2926 h 3518"/>
                <a:gd name="T64" fmla="*/ 2811 w 3474"/>
                <a:gd name="T65" fmla="*/ 3140 h 3518"/>
                <a:gd name="T66" fmla="*/ 2554 w 3474"/>
                <a:gd name="T67" fmla="*/ 3311 h 3518"/>
                <a:gd name="T68" fmla="*/ 2266 w 3474"/>
                <a:gd name="T69" fmla="*/ 3434 h 3518"/>
                <a:gd name="T70" fmla="*/ 1955 w 3474"/>
                <a:gd name="T71" fmla="*/ 3504 h 3518"/>
                <a:gd name="T72" fmla="*/ 1628 w 3474"/>
                <a:gd name="T73" fmla="*/ 3514 h 3518"/>
                <a:gd name="T74" fmla="*/ 1310 w 3474"/>
                <a:gd name="T75" fmla="*/ 3464 h 3518"/>
                <a:gd name="T76" fmla="*/ 1014 w 3474"/>
                <a:gd name="T77" fmla="*/ 3357 h 3518"/>
                <a:gd name="T78" fmla="*/ 745 w 3474"/>
                <a:gd name="T79" fmla="*/ 3202 h 3518"/>
                <a:gd name="T80" fmla="*/ 510 w 3474"/>
                <a:gd name="T81" fmla="*/ 3002 h 3518"/>
                <a:gd name="T82" fmla="*/ 312 w 3474"/>
                <a:gd name="T83" fmla="*/ 2763 h 3518"/>
                <a:gd name="T84" fmla="*/ 157 w 3474"/>
                <a:gd name="T85" fmla="*/ 2491 h 3518"/>
                <a:gd name="T86" fmla="*/ 53 w 3474"/>
                <a:gd name="T87" fmla="*/ 2191 h 3518"/>
                <a:gd name="T88" fmla="*/ 3 w 3474"/>
                <a:gd name="T89" fmla="*/ 1870 h 3518"/>
                <a:gd name="T90" fmla="*/ 14 w 3474"/>
                <a:gd name="T91" fmla="*/ 1539 h 3518"/>
                <a:gd name="T92" fmla="*/ 83 w 3474"/>
                <a:gd name="T93" fmla="*/ 1225 h 3518"/>
                <a:gd name="T94" fmla="*/ 204 w 3474"/>
                <a:gd name="T95" fmla="*/ 933 h 3518"/>
                <a:gd name="T96" fmla="*/ 373 w 3474"/>
                <a:gd name="T97" fmla="*/ 671 h 3518"/>
                <a:gd name="T98" fmla="*/ 585 w 3474"/>
                <a:gd name="T99" fmla="*/ 445 h 3518"/>
                <a:gd name="T100" fmla="*/ 831 w 3474"/>
                <a:gd name="T101" fmla="*/ 259 h 3518"/>
                <a:gd name="T102" fmla="*/ 1110 w 3474"/>
                <a:gd name="T103" fmla="*/ 119 h 3518"/>
                <a:gd name="T104" fmla="*/ 1414 w 3474"/>
                <a:gd name="T105" fmla="*/ 31 h 3518"/>
                <a:gd name="T106" fmla="*/ 1738 w 3474"/>
                <a:gd name="T107" fmla="*/ 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4" h="3518">
                  <a:moveTo>
                    <a:pt x="1131" y="759"/>
                  </a:moveTo>
                  <a:lnTo>
                    <a:pt x="1083" y="763"/>
                  </a:lnTo>
                  <a:lnTo>
                    <a:pt x="1038" y="771"/>
                  </a:lnTo>
                  <a:lnTo>
                    <a:pt x="993" y="786"/>
                  </a:lnTo>
                  <a:lnTo>
                    <a:pt x="952" y="804"/>
                  </a:lnTo>
                  <a:lnTo>
                    <a:pt x="913" y="829"/>
                  </a:lnTo>
                  <a:lnTo>
                    <a:pt x="878" y="857"/>
                  </a:lnTo>
                  <a:lnTo>
                    <a:pt x="845" y="889"/>
                  </a:lnTo>
                  <a:lnTo>
                    <a:pt x="818" y="925"/>
                  </a:lnTo>
                  <a:lnTo>
                    <a:pt x="794" y="964"/>
                  </a:lnTo>
                  <a:lnTo>
                    <a:pt x="775" y="1006"/>
                  </a:lnTo>
                  <a:lnTo>
                    <a:pt x="761" y="1051"/>
                  </a:lnTo>
                  <a:lnTo>
                    <a:pt x="752" y="1097"/>
                  </a:lnTo>
                  <a:lnTo>
                    <a:pt x="750" y="1145"/>
                  </a:lnTo>
                  <a:lnTo>
                    <a:pt x="750" y="2373"/>
                  </a:lnTo>
                  <a:lnTo>
                    <a:pt x="752" y="2421"/>
                  </a:lnTo>
                  <a:lnTo>
                    <a:pt x="761" y="2468"/>
                  </a:lnTo>
                  <a:lnTo>
                    <a:pt x="775" y="2513"/>
                  </a:lnTo>
                  <a:lnTo>
                    <a:pt x="794" y="2554"/>
                  </a:lnTo>
                  <a:lnTo>
                    <a:pt x="818" y="2593"/>
                  </a:lnTo>
                  <a:lnTo>
                    <a:pt x="845" y="2629"/>
                  </a:lnTo>
                  <a:lnTo>
                    <a:pt x="878" y="2661"/>
                  </a:lnTo>
                  <a:lnTo>
                    <a:pt x="913" y="2690"/>
                  </a:lnTo>
                  <a:lnTo>
                    <a:pt x="952" y="2714"/>
                  </a:lnTo>
                  <a:lnTo>
                    <a:pt x="993" y="2733"/>
                  </a:lnTo>
                  <a:lnTo>
                    <a:pt x="1038" y="2747"/>
                  </a:lnTo>
                  <a:lnTo>
                    <a:pt x="1083" y="2756"/>
                  </a:lnTo>
                  <a:lnTo>
                    <a:pt x="1131" y="2759"/>
                  </a:lnTo>
                  <a:lnTo>
                    <a:pt x="2343" y="2759"/>
                  </a:lnTo>
                  <a:lnTo>
                    <a:pt x="2391" y="2756"/>
                  </a:lnTo>
                  <a:lnTo>
                    <a:pt x="2437" y="2747"/>
                  </a:lnTo>
                  <a:lnTo>
                    <a:pt x="2481" y="2733"/>
                  </a:lnTo>
                  <a:lnTo>
                    <a:pt x="2523" y="2714"/>
                  </a:lnTo>
                  <a:lnTo>
                    <a:pt x="2561" y="2690"/>
                  </a:lnTo>
                  <a:lnTo>
                    <a:pt x="2597" y="2661"/>
                  </a:lnTo>
                  <a:lnTo>
                    <a:pt x="2629" y="2629"/>
                  </a:lnTo>
                  <a:lnTo>
                    <a:pt x="2657" y="2593"/>
                  </a:lnTo>
                  <a:lnTo>
                    <a:pt x="2681" y="2554"/>
                  </a:lnTo>
                  <a:lnTo>
                    <a:pt x="2699" y="2513"/>
                  </a:lnTo>
                  <a:lnTo>
                    <a:pt x="2713" y="2468"/>
                  </a:lnTo>
                  <a:lnTo>
                    <a:pt x="2722" y="2421"/>
                  </a:lnTo>
                  <a:lnTo>
                    <a:pt x="2725" y="2373"/>
                  </a:lnTo>
                  <a:lnTo>
                    <a:pt x="2725" y="1145"/>
                  </a:lnTo>
                  <a:lnTo>
                    <a:pt x="2722" y="1097"/>
                  </a:lnTo>
                  <a:lnTo>
                    <a:pt x="2713" y="1051"/>
                  </a:lnTo>
                  <a:lnTo>
                    <a:pt x="2699" y="1006"/>
                  </a:lnTo>
                  <a:lnTo>
                    <a:pt x="2681" y="964"/>
                  </a:lnTo>
                  <a:lnTo>
                    <a:pt x="2657" y="925"/>
                  </a:lnTo>
                  <a:lnTo>
                    <a:pt x="2629" y="889"/>
                  </a:lnTo>
                  <a:lnTo>
                    <a:pt x="2597" y="857"/>
                  </a:lnTo>
                  <a:lnTo>
                    <a:pt x="2561" y="829"/>
                  </a:lnTo>
                  <a:lnTo>
                    <a:pt x="2523" y="804"/>
                  </a:lnTo>
                  <a:lnTo>
                    <a:pt x="2481" y="786"/>
                  </a:lnTo>
                  <a:lnTo>
                    <a:pt x="2437" y="771"/>
                  </a:lnTo>
                  <a:lnTo>
                    <a:pt x="2391" y="763"/>
                  </a:lnTo>
                  <a:lnTo>
                    <a:pt x="2343" y="759"/>
                  </a:lnTo>
                  <a:lnTo>
                    <a:pt x="1131" y="759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BB942C1-889A-4DC5-8934-24C2523F38CC}"/>
                </a:ext>
              </a:extLst>
            </p:cNvPr>
            <p:cNvSpPr/>
            <p:nvPr/>
          </p:nvSpPr>
          <p:spPr>
            <a:xfrm>
              <a:off x="8898022" y="1689087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032" name="Picture 8" descr="Yutube Media Library icon">
            <a:extLst>
              <a:ext uri="{FF2B5EF4-FFF2-40B4-BE49-F238E27FC236}">
                <a16:creationId xmlns:a16="http://schemas.microsoft.com/office/drawing/2014/main" id="{755A2630-8B67-4C5C-AD70-C602382B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36" y="1020598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Logo icon">
            <a:extLst>
              <a:ext uri="{FF2B5EF4-FFF2-40B4-BE49-F238E27FC236}">
                <a16:creationId xmlns:a16="http://schemas.microsoft.com/office/drawing/2014/main" id="{7A960C0E-D802-4182-800F-A1D1916F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46" y="1019466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Twitter Logo icon">
            <a:extLst>
              <a:ext uri="{FF2B5EF4-FFF2-40B4-BE49-F238E27FC236}">
                <a16:creationId xmlns:a16="http://schemas.microsoft.com/office/drawing/2014/main" id="{E5E8887F-6FE2-48A3-AE94-32AB00AA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74" y="1355621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gram Camera icon">
            <a:extLst>
              <a:ext uri="{FF2B5EF4-FFF2-40B4-BE49-F238E27FC236}">
                <a16:creationId xmlns:a16="http://schemas.microsoft.com/office/drawing/2014/main" id="{90C28CDA-F2C2-450E-9387-CAE80C4E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0" y="1347343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9C635E0B-5BF4-0C48-8EBC-F71455A2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" name="文字版面配置區 4">
            <a:extLst>
              <a:ext uri="{FF2B5EF4-FFF2-40B4-BE49-F238E27FC236}">
                <a16:creationId xmlns:a16="http://schemas.microsoft.com/office/drawing/2014/main" id="{278FA419-C530-F147-9277-B97C8150B72C}"/>
              </a:ext>
            </a:extLst>
          </p:cNvPr>
          <p:cNvSpPr txBox="1">
            <a:spLocks/>
          </p:cNvSpPr>
          <p:nvPr/>
        </p:nvSpPr>
        <p:spPr>
          <a:xfrm>
            <a:off x="4763372" y="2715397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全球金融科技趨勢</a:t>
            </a:r>
          </a:p>
        </p:txBody>
      </p:sp>
      <p:sp>
        <p:nvSpPr>
          <p:cNvPr id="199" name="Text Placeholder 2">
            <a:extLst>
              <a:ext uri="{FF2B5EF4-FFF2-40B4-BE49-F238E27FC236}">
                <a16:creationId xmlns:a16="http://schemas.microsoft.com/office/drawing/2014/main" id="{D79262D6-1426-474B-AB34-D9C49E1E852A}"/>
              </a:ext>
            </a:extLst>
          </p:cNvPr>
          <p:cNvSpPr txBox="1">
            <a:spLocks/>
          </p:cNvSpPr>
          <p:nvPr/>
        </p:nvSpPr>
        <p:spPr>
          <a:xfrm>
            <a:off x="4828915" y="3385182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Financial Technology (Fintech) Trends</a:t>
            </a:r>
          </a:p>
        </p:txBody>
      </p:sp>
    </p:spTree>
    <p:extLst>
      <p:ext uri="{BB962C8B-B14F-4D97-AF65-F5344CB8AC3E}">
        <p14:creationId xmlns:p14="http://schemas.microsoft.com/office/powerpoint/2010/main" val="1193126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 bwMode="auto">
          <a:xfrm>
            <a:off x="920658" y="2115509"/>
            <a:ext cx="1375654" cy="1725856"/>
          </a:xfrm>
          <a:prstGeom prst="rect">
            <a:avLst/>
          </a:prstGeom>
          <a:gradFill flip="none" rotWithShape="1">
            <a:gsLst>
              <a:gs pos="0">
                <a:srgbClr val="7EADFA">
                  <a:tint val="66000"/>
                  <a:satMod val="160000"/>
                </a:srgbClr>
              </a:gs>
              <a:gs pos="50000">
                <a:srgbClr val="7EADFA">
                  <a:tint val="44500"/>
                  <a:satMod val="160000"/>
                </a:srgbClr>
              </a:gs>
              <a:gs pos="100000">
                <a:srgbClr val="7EADFA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rgbClr val="7EADF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ctr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系統基礎</a:t>
            </a:r>
            <a:endParaRPr kumimoji="1" lang="en-US" altLang="zh-TW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架構建設</a:t>
            </a:r>
            <a:endParaRPr kumimoji="1" lang="en-US" altLang="zh-TW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  <a:cs typeface="Times New Roman" pitchFamily="18" charset="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System 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Infrastructure</a:t>
            </a:r>
            <a:endParaRPr kumimoji="1" lang="zh-TW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2511551" y="1811020"/>
            <a:ext cx="1604198" cy="204160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tx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ctr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建置</a:t>
            </a:r>
            <a:endParaRPr kumimoji="1" lang="en-US" altLang="zh-TW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顧客關係</a:t>
            </a:r>
            <a:endParaRPr kumimoji="1" lang="en-US" altLang="zh-TW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管理系統</a:t>
            </a:r>
            <a:endParaRPr kumimoji="1" lang="en-US" altLang="zh-TW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Customer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Relationship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Management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System </a:t>
            </a:r>
            <a:endParaRPr kumimoji="1" lang="zh-TW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4330988" y="1581140"/>
            <a:ext cx="1605392" cy="226086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1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1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ctr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建置</a:t>
            </a:r>
            <a:endParaRPr kumimoji="1" lang="en-US" altLang="zh-TW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商品智能</a:t>
            </a:r>
            <a:endParaRPr kumimoji="1" lang="en-US" altLang="zh-TW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推薦系統</a:t>
            </a:r>
            <a:endParaRPr kumimoji="1" lang="en-US" altLang="zh-TW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Product 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Smart 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Recommendation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System</a:t>
            </a:r>
            <a:endParaRPr kumimoji="1" lang="zh-TW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6199356" y="1373529"/>
            <a:ext cx="1524192" cy="2474808"/>
          </a:xfrm>
          <a:prstGeom prst="rect">
            <a:avLst/>
          </a:prstGeom>
          <a:gradFill flip="none" rotWithShape="1">
            <a:gsLst>
              <a:gs pos="0">
                <a:srgbClr val="F3960D">
                  <a:tint val="66000"/>
                  <a:satMod val="160000"/>
                </a:srgbClr>
              </a:gs>
              <a:gs pos="50000">
                <a:srgbClr val="F3960D">
                  <a:tint val="44500"/>
                  <a:satMod val="160000"/>
                </a:srgbClr>
              </a:gs>
              <a:gs pos="100000">
                <a:srgbClr val="F3960D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rgbClr val="F3960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ctr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建置</a:t>
            </a:r>
            <a:endParaRPr kumimoji="1" lang="en-US" altLang="zh-TW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智慧生活圈</a:t>
            </a:r>
            <a:endParaRPr kumimoji="1" lang="en-US" altLang="zh-TW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應用程式</a:t>
            </a:r>
            <a:endParaRPr kumimoji="1" lang="en-US" altLang="zh-TW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Smart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Life Cycle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App</a:t>
            </a:r>
            <a:endParaRPr kumimoji="1" lang="zh-TW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直線單箭頭接點 7"/>
          <p:cNvCxnSpPr>
            <a:cxnSpLocks/>
          </p:cNvCxnSpPr>
          <p:nvPr/>
        </p:nvCxnSpPr>
        <p:spPr bwMode="auto">
          <a:xfrm flipV="1">
            <a:off x="776674" y="3863882"/>
            <a:ext cx="7388894" cy="18358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直線單箭頭接點 11"/>
          <p:cNvCxnSpPr/>
          <p:nvPr/>
        </p:nvCxnSpPr>
        <p:spPr bwMode="auto">
          <a:xfrm rot="5400000" flipH="1" flipV="1">
            <a:off x="-696139" y="2367360"/>
            <a:ext cx="2946818" cy="1191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0" name="文字方塊 39"/>
          <p:cNvSpPr txBox="1"/>
          <p:nvPr/>
        </p:nvSpPr>
        <p:spPr>
          <a:xfrm>
            <a:off x="7993101" y="3938559"/>
            <a:ext cx="77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Time</a:t>
            </a:r>
            <a:endParaRPr lang="zh-TW" alt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126075" y="1064014"/>
            <a:ext cx="6429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35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Life</a:t>
            </a:r>
          </a:p>
          <a:p>
            <a:pPr algn="ctr"/>
            <a:r>
              <a:rPr lang="en-US" altLang="zh-TW" sz="135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Cycle</a:t>
            </a:r>
            <a:endParaRPr lang="zh-TW" altLang="en-US" sz="135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719908" y="3950618"/>
            <a:ext cx="1612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各系統整合</a:t>
            </a:r>
            <a:endParaRPr lang="en-US" altLang="zh-TW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just"/>
            <a:r>
              <a:rPr lang="en-US" altLang="zh-TW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(</a:t>
            </a:r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ex.</a:t>
            </a:r>
            <a:r>
              <a:rPr lang="en-US" altLang="zh-TW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 </a:t>
            </a:r>
            <a:r>
              <a:rPr lang="zh-TW" altLang="en-US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信用卡、貸款</a:t>
            </a:r>
            <a:r>
              <a:rPr lang="en-US" altLang="zh-TW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個</a:t>
            </a:r>
            <a:r>
              <a:rPr lang="en-US" altLang="zh-TW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/</a:t>
            </a:r>
            <a:r>
              <a:rPr lang="zh-TW" altLang="en-US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企金</a:t>
            </a:r>
            <a:r>
              <a:rPr lang="en-US" altLang="zh-TW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)</a:t>
            </a:r>
            <a:r>
              <a:rPr lang="zh-TW" altLang="en-US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、理財、外匯、存款等</a:t>
            </a:r>
            <a:r>
              <a:rPr lang="en-US" altLang="zh-TW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)</a:t>
            </a:r>
            <a:r>
              <a:rPr lang="zh-TW" altLang="en-US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。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2309911" y="3950618"/>
            <a:ext cx="203229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既有客戶行為樣態分析</a:t>
            </a:r>
            <a:endParaRPr lang="en-US" altLang="zh-TW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itchFamily="18" charset="0"/>
            </a:endParaRPr>
          </a:p>
          <a:p>
            <a:pPr algn="just"/>
            <a:r>
              <a:rPr lang="zh-TW" altLang="en-US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*</a:t>
            </a:r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ML/DL</a:t>
            </a:r>
            <a:r>
              <a:rPr lang="zh-TW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Prediction</a:t>
            </a:r>
          </a:p>
          <a:p>
            <a:pPr algn="just"/>
            <a:r>
              <a:rPr lang="en-US" altLang="zh-TW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*</a:t>
            </a:r>
            <a:r>
              <a:rPr lang="zh-TW" altLang="en-US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找出客戶的偏好行為與關聯性商品規則</a:t>
            </a:r>
          </a:p>
        </p:txBody>
      </p:sp>
      <p:sp>
        <p:nvSpPr>
          <p:cNvPr id="63" name="橢圓 62"/>
          <p:cNvSpPr/>
          <p:nvPr/>
        </p:nvSpPr>
        <p:spPr bwMode="auto">
          <a:xfrm>
            <a:off x="736895" y="3820129"/>
            <a:ext cx="107157" cy="107157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t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endParaRPr kumimoji="1" lang="zh-TW" altLang="en-US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4256701" y="3938559"/>
            <a:ext cx="19798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透過</a:t>
            </a:r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AI</a:t>
            </a:r>
            <a:r>
              <a:rPr lang="zh-TW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engine</a:t>
            </a:r>
            <a:r>
              <a:rPr lang="zh-TW" altLang="en-US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建置推薦系統</a:t>
            </a:r>
            <a:endParaRPr lang="en-US" altLang="zh-TW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itchFamily="18" charset="0"/>
            </a:endParaRPr>
          </a:p>
          <a:p>
            <a:pPr algn="just"/>
            <a:r>
              <a:rPr lang="zh-TW" altLang="en-US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*</a:t>
            </a:r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ML/DL</a:t>
            </a:r>
            <a:r>
              <a:rPr lang="zh-TW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 </a:t>
            </a:r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Models</a:t>
            </a:r>
          </a:p>
          <a:p>
            <a:pPr algn="just"/>
            <a:r>
              <a:rPr lang="en-US" altLang="zh-TW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*</a:t>
            </a:r>
            <a:r>
              <a:rPr lang="zh-TW" altLang="en-US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於系統提醒</a:t>
            </a:r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RM</a:t>
            </a:r>
            <a:r>
              <a:rPr lang="zh-TW" altLang="en-US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推介適合商品</a:t>
            </a:r>
          </a:p>
        </p:txBody>
      </p:sp>
      <p:sp>
        <p:nvSpPr>
          <p:cNvPr id="74" name="文字方塊 73"/>
          <p:cNvSpPr txBox="1"/>
          <p:nvPr/>
        </p:nvSpPr>
        <p:spPr>
          <a:xfrm>
            <a:off x="6151069" y="3903578"/>
            <a:ext cx="19810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結合外部資訊建置</a:t>
            </a:r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(ex. </a:t>
            </a:r>
            <a:r>
              <a:rPr lang="zh-TW" altLang="en-US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交通、天氣、住家環境、醫療、學校等</a:t>
            </a:r>
            <a:r>
              <a:rPr lang="en-US" altLang="zh-TW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)</a:t>
            </a:r>
          </a:p>
          <a:p>
            <a:pPr algn="just"/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*app</a:t>
            </a:r>
            <a:r>
              <a:rPr lang="zh-TW" altLang="en-US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申辦各項業務</a:t>
            </a:r>
            <a:r>
              <a:rPr lang="en-US" altLang="zh-TW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e</a:t>
            </a:r>
            <a:r>
              <a:rPr lang="zh-TW" altLang="en-US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指完成</a:t>
            </a:r>
            <a:endParaRPr lang="en-US" altLang="zh-TW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itchFamily="18" charset="0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975123" y="1608798"/>
            <a:ext cx="1178727" cy="46166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第</a:t>
            </a:r>
            <a:r>
              <a:rPr lang="en-US" altLang="zh-TW" sz="1400" b="1" dirty="0">
                <a:solidFill>
                  <a:srgbClr val="F6A9B9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</a:t>
            </a:r>
            <a:r>
              <a:rPr lang="zh-TW" altLang="en-US" sz="14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階段 </a:t>
            </a:r>
            <a:endParaRPr lang="en-US" altLang="zh-TW" sz="1400" b="1" dirty="0">
              <a:solidFill>
                <a:srgbClr val="F6A9B9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ctr"/>
            <a:r>
              <a:rPr lang="en-US" altLang="zh-TW" sz="1000" b="1" dirty="0">
                <a:solidFill>
                  <a:srgbClr val="F6A9B9"/>
                </a:solidFill>
                <a:latin typeface="Times New Roman" pitchFamily="18" charset="0"/>
                <a:cs typeface="Times New Roman" pitchFamily="18" charset="0"/>
              </a:rPr>
              <a:t>(First Stage)</a:t>
            </a:r>
            <a:endParaRPr lang="zh-TW" altLang="en-US" sz="1400" b="1" dirty="0">
              <a:solidFill>
                <a:srgbClr val="F6A9B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2684275" y="1328017"/>
            <a:ext cx="1178727" cy="46166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第</a:t>
            </a:r>
            <a:r>
              <a:rPr lang="en-US" altLang="zh-TW" sz="1400" b="1" dirty="0">
                <a:solidFill>
                  <a:srgbClr val="F6A9B9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</a:t>
            </a:r>
            <a:r>
              <a:rPr lang="zh-TW" altLang="en-US" sz="14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階段 </a:t>
            </a:r>
            <a:endParaRPr lang="en-US" altLang="zh-TW" sz="1400" b="1" dirty="0">
              <a:solidFill>
                <a:srgbClr val="F6A9B9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ctr"/>
            <a:r>
              <a:rPr lang="en-US" altLang="zh-TW" sz="1000" b="1" dirty="0">
                <a:solidFill>
                  <a:srgbClr val="F6A9B9"/>
                </a:solidFill>
                <a:latin typeface="Times New Roman" pitchFamily="18" charset="0"/>
                <a:cs typeface="Times New Roman" pitchFamily="18" charset="0"/>
              </a:rPr>
              <a:t>(Second Stage)</a:t>
            </a:r>
            <a:endParaRPr lang="zh-TW" altLang="en-US" sz="1400" b="1" dirty="0">
              <a:solidFill>
                <a:srgbClr val="F6A9B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4527497" y="1066262"/>
            <a:ext cx="1178727" cy="52322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第</a:t>
            </a:r>
            <a:r>
              <a:rPr lang="en-US" altLang="zh-TW" sz="1400" b="1" dirty="0">
                <a:solidFill>
                  <a:srgbClr val="F6A9B9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</a:t>
            </a:r>
            <a:r>
              <a:rPr lang="zh-TW" altLang="en-US" sz="14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階段 </a:t>
            </a:r>
            <a:endParaRPr lang="en-US" altLang="zh-TW" sz="1400" b="1" dirty="0">
              <a:solidFill>
                <a:srgbClr val="F6A9B9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ctr"/>
            <a:r>
              <a:rPr lang="en-US" altLang="zh-TW" sz="1400" b="1" dirty="0">
                <a:solidFill>
                  <a:srgbClr val="F6A9B9"/>
                </a:solidFill>
                <a:latin typeface="Times New Roman" pitchFamily="18" charset="0"/>
                <a:cs typeface="Times New Roman" pitchFamily="18" charset="0"/>
              </a:rPr>
              <a:t>(Third Stage)</a:t>
            </a:r>
            <a:endParaRPr lang="zh-TW" altLang="en-US" sz="1400" b="1" dirty="0">
              <a:solidFill>
                <a:srgbClr val="F6A9B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6169278" y="829377"/>
            <a:ext cx="1651016" cy="52322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第</a:t>
            </a:r>
            <a:r>
              <a:rPr lang="en-US" altLang="zh-TW" sz="1400" b="1" dirty="0">
                <a:solidFill>
                  <a:srgbClr val="F6A9B9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4</a:t>
            </a:r>
            <a:r>
              <a:rPr lang="zh-TW" altLang="en-US" sz="14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階段 </a:t>
            </a:r>
            <a:endParaRPr lang="en-US" altLang="zh-TW" sz="1400" b="1" dirty="0">
              <a:solidFill>
                <a:srgbClr val="F6A9B9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ctr"/>
            <a:r>
              <a:rPr lang="en-US" altLang="zh-TW" sz="1400" b="1" dirty="0">
                <a:solidFill>
                  <a:srgbClr val="F6A9B9"/>
                </a:solidFill>
                <a:latin typeface="Times New Roman" pitchFamily="18" charset="0"/>
                <a:cs typeface="Times New Roman" pitchFamily="18" charset="0"/>
              </a:rPr>
              <a:t>(Fourth Stage)</a:t>
            </a:r>
            <a:endParaRPr lang="zh-TW" altLang="en-US" sz="1400" b="1" dirty="0">
              <a:solidFill>
                <a:srgbClr val="F6A9B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弧形箭號 (下彎) 81"/>
          <p:cNvSpPr/>
          <p:nvPr/>
        </p:nvSpPr>
        <p:spPr bwMode="auto">
          <a:xfrm>
            <a:off x="1962673" y="1140347"/>
            <a:ext cx="750099" cy="375050"/>
          </a:xfrm>
          <a:prstGeom prst="curvedDown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t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endParaRPr kumimoji="1" lang="zh-TW" altLang="en-US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3" name="弧形箭號 (下彎) 82"/>
          <p:cNvSpPr/>
          <p:nvPr/>
        </p:nvSpPr>
        <p:spPr bwMode="auto">
          <a:xfrm>
            <a:off x="3835930" y="844548"/>
            <a:ext cx="750099" cy="375050"/>
          </a:xfrm>
          <a:prstGeom prst="curvedDown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t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endParaRPr kumimoji="1" lang="zh-TW" altLang="en-US" dirty="0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4" name="弧形箭號 (下彎) 83"/>
          <p:cNvSpPr/>
          <p:nvPr/>
        </p:nvSpPr>
        <p:spPr bwMode="auto">
          <a:xfrm>
            <a:off x="5610260" y="717790"/>
            <a:ext cx="803678" cy="375050"/>
          </a:xfrm>
          <a:prstGeom prst="curvedDown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t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endParaRPr kumimoji="1" lang="zh-TW" altLang="en-US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0" name="標題 1">
            <a:extLst>
              <a:ext uri="{FF2B5EF4-FFF2-40B4-BE49-F238E27FC236}">
                <a16:creationId xmlns:a16="http://schemas.microsoft.com/office/drawing/2014/main" id="{974EABDF-A4CF-5946-AECF-52CC285FFA55}"/>
              </a:ext>
            </a:extLst>
          </p:cNvPr>
          <p:cNvSpPr>
            <a:spLocks/>
          </p:cNvSpPr>
          <p:nvPr/>
        </p:nvSpPr>
        <p:spPr bwMode="auto">
          <a:xfrm>
            <a:off x="1248482" y="128730"/>
            <a:ext cx="6385322" cy="62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spcBef>
                <a:spcPct val="0"/>
              </a:spcBef>
            </a:pP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家庭金融好幫手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AB1D9996-BC43-EA42-8BF6-4CA67065D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58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8AB52-EE3F-497D-A0E4-2A395AA41659}"/>
              </a:ext>
            </a:extLst>
          </p:cNvPr>
          <p:cNvSpPr/>
          <p:nvPr/>
        </p:nvSpPr>
        <p:spPr>
          <a:xfrm>
            <a:off x="4854869" y="3310085"/>
            <a:ext cx="303705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5E003-3981-4AB2-983D-9139E1F1DB0D}"/>
              </a:ext>
            </a:extLst>
          </p:cNvPr>
          <p:cNvGrpSpPr/>
          <p:nvPr/>
        </p:nvGrpSpPr>
        <p:grpSpPr>
          <a:xfrm>
            <a:off x="5187" y="921318"/>
            <a:ext cx="4143954" cy="4222184"/>
            <a:chOff x="-47948" y="1228423"/>
            <a:chExt cx="5525272" cy="5629579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749EC09F-DC08-4B53-A37B-B8A53D57D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5928" y="4983463"/>
              <a:ext cx="233945" cy="220534"/>
            </a:xfrm>
            <a:custGeom>
              <a:avLst/>
              <a:gdLst>
                <a:gd name="T0" fmla="*/ 66 w 157"/>
                <a:gd name="T1" fmla="*/ 20 h 148"/>
                <a:gd name="T2" fmla="*/ 48 w 157"/>
                <a:gd name="T3" fmla="*/ 27 h 148"/>
                <a:gd name="T4" fmla="*/ 36 w 157"/>
                <a:gd name="T5" fmla="*/ 34 h 148"/>
                <a:gd name="T6" fmla="*/ 20 w 157"/>
                <a:gd name="T7" fmla="*/ 64 h 148"/>
                <a:gd name="T8" fmla="*/ 22 w 157"/>
                <a:gd name="T9" fmla="*/ 76 h 148"/>
                <a:gd name="T10" fmla="*/ 29 w 157"/>
                <a:gd name="T11" fmla="*/ 87 h 148"/>
                <a:gd name="T12" fmla="*/ 40 w 157"/>
                <a:gd name="T13" fmla="*/ 97 h 148"/>
                <a:gd name="T14" fmla="*/ 48 w 157"/>
                <a:gd name="T15" fmla="*/ 105 h 148"/>
                <a:gd name="T16" fmla="*/ 49 w 157"/>
                <a:gd name="T17" fmla="*/ 116 h 148"/>
                <a:gd name="T18" fmla="*/ 57 w 157"/>
                <a:gd name="T19" fmla="*/ 109 h 148"/>
                <a:gd name="T20" fmla="*/ 66 w 157"/>
                <a:gd name="T21" fmla="*/ 107 h 148"/>
                <a:gd name="T22" fmla="*/ 78 w 157"/>
                <a:gd name="T23" fmla="*/ 108 h 148"/>
                <a:gd name="T24" fmla="*/ 103 w 157"/>
                <a:gd name="T25" fmla="*/ 104 h 148"/>
                <a:gd name="T26" fmla="*/ 117 w 157"/>
                <a:gd name="T27" fmla="*/ 97 h 148"/>
                <a:gd name="T28" fmla="*/ 134 w 157"/>
                <a:gd name="T29" fmla="*/ 80 h 148"/>
                <a:gd name="T30" fmla="*/ 134 w 157"/>
                <a:gd name="T31" fmla="*/ 48 h 148"/>
                <a:gd name="T32" fmla="*/ 117 w 157"/>
                <a:gd name="T33" fmla="*/ 30 h 148"/>
                <a:gd name="T34" fmla="*/ 103 w 157"/>
                <a:gd name="T35" fmla="*/ 24 h 148"/>
                <a:gd name="T36" fmla="*/ 78 w 157"/>
                <a:gd name="T37" fmla="*/ 20 h 148"/>
                <a:gd name="T38" fmla="*/ 103 w 157"/>
                <a:gd name="T39" fmla="*/ 3 h 148"/>
                <a:gd name="T40" fmla="*/ 142 w 157"/>
                <a:gd name="T41" fmla="*/ 27 h 148"/>
                <a:gd name="T42" fmla="*/ 157 w 157"/>
                <a:gd name="T43" fmla="*/ 64 h 148"/>
                <a:gd name="T44" fmla="*/ 142 w 157"/>
                <a:gd name="T45" fmla="*/ 101 h 148"/>
                <a:gd name="T46" fmla="*/ 103 w 157"/>
                <a:gd name="T47" fmla="*/ 124 h 148"/>
                <a:gd name="T48" fmla="*/ 66 w 157"/>
                <a:gd name="T49" fmla="*/ 127 h 148"/>
                <a:gd name="T50" fmla="*/ 40 w 157"/>
                <a:gd name="T51" fmla="*/ 144 h 148"/>
                <a:gd name="T52" fmla="*/ 10 w 157"/>
                <a:gd name="T53" fmla="*/ 148 h 148"/>
                <a:gd name="T54" fmla="*/ 20 w 157"/>
                <a:gd name="T55" fmla="*/ 137 h 148"/>
                <a:gd name="T56" fmla="*/ 30 w 157"/>
                <a:gd name="T57" fmla="*/ 117 h 148"/>
                <a:gd name="T58" fmla="*/ 14 w 157"/>
                <a:gd name="T59" fmla="*/ 100 h 148"/>
                <a:gd name="T60" fmla="*/ 0 w 157"/>
                <a:gd name="T61" fmla="*/ 64 h 148"/>
                <a:gd name="T62" fmla="*/ 16 w 157"/>
                <a:gd name="T63" fmla="*/ 27 h 148"/>
                <a:gd name="T64" fmla="*/ 54 w 157"/>
                <a:gd name="T65" fmla="*/ 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48">
                  <a:moveTo>
                    <a:pt x="78" y="20"/>
                  </a:moveTo>
                  <a:lnTo>
                    <a:pt x="66" y="20"/>
                  </a:lnTo>
                  <a:lnTo>
                    <a:pt x="54" y="24"/>
                  </a:lnTo>
                  <a:lnTo>
                    <a:pt x="48" y="27"/>
                  </a:lnTo>
                  <a:lnTo>
                    <a:pt x="41" y="30"/>
                  </a:lnTo>
                  <a:lnTo>
                    <a:pt x="36" y="34"/>
                  </a:lnTo>
                  <a:lnTo>
                    <a:pt x="24" y="48"/>
                  </a:lnTo>
                  <a:lnTo>
                    <a:pt x="20" y="64"/>
                  </a:lnTo>
                  <a:lnTo>
                    <a:pt x="21" y="70"/>
                  </a:lnTo>
                  <a:lnTo>
                    <a:pt x="22" y="76"/>
                  </a:lnTo>
                  <a:lnTo>
                    <a:pt x="25" y="82"/>
                  </a:lnTo>
                  <a:lnTo>
                    <a:pt x="29" y="87"/>
                  </a:lnTo>
                  <a:lnTo>
                    <a:pt x="34" y="92"/>
                  </a:lnTo>
                  <a:lnTo>
                    <a:pt x="40" y="97"/>
                  </a:lnTo>
                  <a:lnTo>
                    <a:pt x="44" y="101"/>
                  </a:lnTo>
                  <a:lnTo>
                    <a:pt x="48" y="105"/>
                  </a:lnTo>
                  <a:lnTo>
                    <a:pt x="49" y="111"/>
                  </a:lnTo>
                  <a:lnTo>
                    <a:pt x="49" y="116"/>
                  </a:lnTo>
                  <a:lnTo>
                    <a:pt x="53" y="113"/>
                  </a:lnTo>
                  <a:lnTo>
                    <a:pt x="57" y="109"/>
                  </a:lnTo>
                  <a:lnTo>
                    <a:pt x="61" y="108"/>
                  </a:lnTo>
                  <a:lnTo>
                    <a:pt x="66" y="107"/>
                  </a:lnTo>
                  <a:lnTo>
                    <a:pt x="69" y="108"/>
                  </a:lnTo>
                  <a:lnTo>
                    <a:pt x="78" y="108"/>
                  </a:lnTo>
                  <a:lnTo>
                    <a:pt x="91" y="107"/>
                  </a:lnTo>
                  <a:lnTo>
                    <a:pt x="103" y="104"/>
                  </a:lnTo>
                  <a:lnTo>
                    <a:pt x="110" y="101"/>
                  </a:lnTo>
                  <a:lnTo>
                    <a:pt x="117" y="97"/>
                  </a:lnTo>
                  <a:lnTo>
                    <a:pt x="122" y="93"/>
                  </a:lnTo>
                  <a:lnTo>
                    <a:pt x="134" y="80"/>
                  </a:lnTo>
                  <a:lnTo>
                    <a:pt x="138" y="64"/>
                  </a:lnTo>
                  <a:lnTo>
                    <a:pt x="134" y="48"/>
                  </a:lnTo>
                  <a:lnTo>
                    <a:pt x="122" y="34"/>
                  </a:lnTo>
                  <a:lnTo>
                    <a:pt x="117" y="30"/>
                  </a:lnTo>
                  <a:lnTo>
                    <a:pt x="110" y="27"/>
                  </a:lnTo>
                  <a:lnTo>
                    <a:pt x="103" y="24"/>
                  </a:lnTo>
                  <a:lnTo>
                    <a:pt x="91" y="20"/>
                  </a:lnTo>
                  <a:lnTo>
                    <a:pt x="78" y="20"/>
                  </a:lnTo>
                  <a:close/>
                  <a:moveTo>
                    <a:pt x="78" y="0"/>
                  </a:moveTo>
                  <a:lnTo>
                    <a:pt x="103" y="3"/>
                  </a:lnTo>
                  <a:lnTo>
                    <a:pt x="125" y="12"/>
                  </a:lnTo>
                  <a:lnTo>
                    <a:pt x="142" y="27"/>
                  </a:lnTo>
                  <a:lnTo>
                    <a:pt x="153" y="44"/>
                  </a:lnTo>
                  <a:lnTo>
                    <a:pt x="157" y="64"/>
                  </a:lnTo>
                  <a:lnTo>
                    <a:pt x="153" y="84"/>
                  </a:lnTo>
                  <a:lnTo>
                    <a:pt x="142" y="101"/>
                  </a:lnTo>
                  <a:lnTo>
                    <a:pt x="125" y="116"/>
                  </a:lnTo>
                  <a:lnTo>
                    <a:pt x="103" y="124"/>
                  </a:lnTo>
                  <a:lnTo>
                    <a:pt x="78" y="128"/>
                  </a:lnTo>
                  <a:lnTo>
                    <a:pt x="66" y="127"/>
                  </a:lnTo>
                  <a:lnTo>
                    <a:pt x="53" y="137"/>
                  </a:lnTo>
                  <a:lnTo>
                    <a:pt x="40" y="144"/>
                  </a:lnTo>
                  <a:lnTo>
                    <a:pt x="25" y="147"/>
                  </a:lnTo>
                  <a:lnTo>
                    <a:pt x="10" y="148"/>
                  </a:lnTo>
                  <a:lnTo>
                    <a:pt x="10" y="143"/>
                  </a:lnTo>
                  <a:lnTo>
                    <a:pt x="20" y="137"/>
                  </a:lnTo>
                  <a:lnTo>
                    <a:pt x="26" y="128"/>
                  </a:lnTo>
                  <a:lnTo>
                    <a:pt x="30" y="117"/>
                  </a:lnTo>
                  <a:lnTo>
                    <a:pt x="29" y="113"/>
                  </a:lnTo>
                  <a:lnTo>
                    <a:pt x="14" y="100"/>
                  </a:lnTo>
                  <a:lnTo>
                    <a:pt x="4" y="83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6" y="27"/>
                  </a:lnTo>
                  <a:lnTo>
                    <a:pt x="33" y="12"/>
                  </a:lnTo>
                  <a:lnTo>
                    <a:pt x="54" y="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994E7D44-4935-4093-8529-024CB30BC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508" y="5105651"/>
              <a:ext cx="146030" cy="146030"/>
            </a:xfrm>
            <a:custGeom>
              <a:avLst/>
              <a:gdLst>
                <a:gd name="T0" fmla="*/ 45 w 98"/>
                <a:gd name="T1" fmla="*/ 55 h 98"/>
                <a:gd name="T2" fmla="*/ 38 w 98"/>
                <a:gd name="T3" fmla="*/ 62 h 98"/>
                <a:gd name="T4" fmla="*/ 37 w 98"/>
                <a:gd name="T5" fmla="*/ 73 h 98"/>
                <a:gd name="T6" fmla="*/ 74 w 98"/>
                <a:gd name="T7" fmla="*/ 67 h 98"/>
                <a:gd name="T8" fmla="*/ 70 w 98"/>
                <a:gd name="T9" fmla="*/ 58 h 98"/>
                <a:gd name="T10" fmla="*/ 61 w 98"/>
                <a:gd name="T11" fmla="*/ 55 h 98"/>
                <a:gd name="T12" fmla="*/ 55 w 98"/>
                <a:gd name="T13" fmla="*/ 25 h 98"/>
                <a:gd name="T14" fmla="*/ 46 w 98"/>
                <a:gd name="T15" fmla="*/ 27 h 98"/>
                <a:gd name="T16" fmla="*/ 44 w 98"/>
                <a:gd name="T17" fmla="*/ 37 h 98"/>
                <a:gd name="T18" fmla="*/ 46 w 98"/>
                <a:gd name="T19" fmla="*/ 45 h 98"/>
                <a:gd name="T20" fmla="*/ 55 w 98"/>
                <a:gd name="T21" fmla="*/ 49 h 98"/>
                <a:gd name="T22" fmla="*/ 63 w 98"/>
                <a:gd name="T23" fmla="*/ 45 h 98"/>
                <a:gd name="T24" fmla="*/ 67 w 98"/>
                <a:gd name="T25" fmla="*/ 37 h 98"/>
                <a:gd name="T26" fmla="*/ 63 w 98"/>
                <a:gd name="T27" fmla="*/ 27 h 98"/>
                <a:gd name="T28" fmla="*/ 55 w 98"/>
                <a:gd name="T29" fmla="*/ 25 h 98"/>
                <a:gd name="T30" fmla="*/ 18 w 98"/>
                <a:gd name="T31" fmla="*/ 91 h 98"/>
                <a:gd name="T32" fmla="*/ 25 w 98"/>
                <a:gd name="T33" fmla="*/ 6 h 98"/>
                <a:gd name="T34" fmla="*/ 6 w 98"/>
                <a:gd name="T35" fmla="*/ 0 h 98"/>
                <a:gd name="T36" fmla="*/ 86 w 98"/>
                <a:gd name="T37" fmla="*/ 6 h 98"/>
                <a:gd name="T38" fmla="*/ 98 w 98"/>
                <a:gd name="T39" fmla="*/ 18 h 98"/>
                <a:gd name="T40" fmla="*/ 95 w 98"/>
                <a:gd name="T41" fmla="*/ 23 h 98"/>
                <a:gd name="T42" fmla="*/ 86 w 98"/>
                <a:gd name="T43" fmla="*/ 25 h 98"/>
                <a:gd name="T44" fmla="*/ 98 w 98"/>
                <a:gd name="T45" fmla="*/ 30 h 98"/>
                <a:gd name="T46" fmla="*/ 98 w 98"/>
                <a:gd name="T47" fmla="*/ 46 h 98"/>
                <a:gd name="T48" fmla="*/ 93 w 98"/>
                <a:gd name="T49" fmla="*/ 49 h 98"/>
                <a:gd name="T50" fmla="*/ 86 w 98"/>
                <a:gd name="T51" fmla="*/ 55 h 98"/>
                <a:gd name="T52" fmla="*/ 98 w 98"/>
                <a:gd name="T53" fmla="*/ 67 h 98"/>
                <a:gd name="T54" fmla="*/ 95 w 98"/>
                <a:gd name="T55" fmla="*/ 73 h 98"/>
                <a:gd name="T56" fmla="*/ 86 w 98"/>
                <a:gd name="T57" fmla="*/ 73 h 98"/>
                <a:gd name="T58" fmla="*/ 6 w 98"/>
                <a:gd name="T59" fmla="*/ 98 h 98"/>
                <a:gd name="T60" fmla="*/ 1 w 98"/>
                <a:gd name="T61" fmla="*/ 95 h 98"/>
                <a:gd name="T62" fmla="*/ 0 w 98"/>
                <a:gd name="T63" fmla="*/ 6 h 98"/>
                <a:gd name="T64" fmla="*/ 4 w 98"/>
                <a:gd name="T65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8">
                  <a:moveTo>
                    <a:pt x="49" y="55"/>
                  </a:moveTo>
                  <a:lnTo>
                    <a:pt x="45" y="55"/>
                  </a:lnTo>
                  <a:lnTo>
                    <a:pt x="41" y="58"/>
                  </a:lnTo>
                  <a:lnTo>
                    <a:pt x="38" y="62"/>
                  </a:lnTo>
                  <a:lnTo>
                    <a:pt x="37" y="67"/>
                  </a:lnTo>
                  <a:lnTo>
                    <a:pt x="37" y="73"/>
                  </a:lnTo>
                  <a:lnTo>
                    <a:pt x="74" y="73"/>
                  </a:lnTo>
                  <a:lnTo>
                    <a:pt x="74" y="67"/>
                  </a:lnTo>
                  <a:lnTo>
                    <a:pt x="73" y="62"/>
                  </a:lnTo>
                  <a:lnTo>
                    <a:pt x="70" y="58"/>
                  </a:lnTo>
                  <a:lnTo>
                    <a:pt x="66" y="55"/>
                  </a:lnTo>
                  <a:lnTo>
                    <a:pt x="61" y="55"/>
                  </a:lnTo>
                  <a:lnTo>
                    <a:pt x="49" y="55"/>
                  </a:lnTo>
                  <a:close/>
                  <a:moveTo>
                    <a:pt x="55" y="25"/>
                  </a:moveTo>
                  <a:lnTo>
                    <a:pt x="50" y="25"/>
                  </a:lnTo>
                  <a:lnTo>
                    <a:pt x="46" y="27"/>
                  </a:lnTo>
                  <a:lnTo>
                    <a:pt x="44" y="31"/>
                  </a:lnTo>
                  <a:lnTo>
                    <a:pt x="44" y="37"/>
                  </a:lnTo>
                  <a:lnTo>
                    <a:pt x="44" y="41"/>
                  </a:lnTo>
                  <a:lnTo>
                    <a:pt x="46" y="45"/>
                  </a:lnTo>
                  <a:lnTo>
                    <a:pt x="50" y="47"/>
                  </a:lnTo>
                  <a:lnTo>
                    <a:pt x="55" y="49"/>
                  </a:lnTo>
                  <a:lnTo>
                    <a:pt x="59" y="47"/>
                  </a:lnTo>
                  <a:lnTo>
                    <a:pt x="63" y="45"/>
                  </a:lnTo>
                  <a:lnTo>
                    <a:pt x="66" y="41"/>
                  </a:lnTo>
                  <a:lnTo>
                    <a:pt x="67" y="37"/>
                  </a:lnTo>
                  <a:lnTo>
                    <a:pt x="66" y="31"/>
                  </a:lnTo>
                  <a:lnTo>
                    <a:pt x="63" y="27"/>
                  </a:lnTo>
                  <a:lnTo>
                    <a:pt x="59" y="25"/>
                  </a:lnTo>
                  <a:lnTo>
                    <a:pt x="55" y="25"/>
                  </a:lnTo>
                  <a:close/>
                  <a:moveTo>
                    <a:pt x="18" y="6"/>
                  </a:moveTo>
                  <a:lnTo>
                    <a:pt x="18" y="91"/>
                  </a:lnTo>
                  <a:lnTo>
                    <a:pt x="25" y="91"/>
                  </a:lnTo>
                  <a:lnTo>
                    <a:pt x="25" y="6"/>
                  </a:lnTo>
                  <a:lnTo>
                    <a:pt x="18" y="6"/>
                  </a:lnTo>
                  <a:close/>
                  <a:moveTo>
                    <a:pt x="6" y="0"/>
                  </a:moveTo>
                  <a:lnTo>
                    <a:pt x="86" y="0"/>
                  </a:lnTo>
                  <a:lnTo>
                    <a:pt x="86" y="6"/>
                  </a:lnTo>
                  <a:lnTo>
                    <a:pt x="98" y="6"/>
                  </a:lnTo>
                  <a:lnTo>
                    <a:pt x="98" y="18"/>
                  </a:lnTo>
                  <a:lnTo>
                    <a:pt x="98" y="21"/>
                  </a:lnTo>
                  <a:lnTo>
                    <a:pt x="95" y="23"/>
                  </a:lnTo>
                  <a:lnTo>
                    <a:pt x="93" y="25"/>
                  </a:lnTo>
                  <a:lnTo>
                    <a:pt x="86" y="25"/>
                  </a:lnTo>
                  <a:lnTo>
                    <a:pt x="86" y="30"/>
                  </a:lnTo>
                  <a:lnTo>
                    <a:pt x="98" y="3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5" y="47"/>
                  </a:lnTo>
                  <a:lnTo>
                    <a:pt x="93" y="49"/>
                  </a:lnTo>
                  <a:lnTo>
                    <a:pt x="86" y="49"/>
                  </a:lnTo>
                  <a:lnTo>
                    <a:pt x="86" y="55"/>
                  </a:lnTo>
                  <a:lnTo>
                    <a:pt x="98" y="55"/>
                  </a:lnTo>
                  <a:lnTo>
                    <a:pt x="98" y="67"/>
                  </a:lnTo>
                  <a:lnTo>
                    <a:pt x="98" y="70"/>
                  </a:lnTo>
                  <a:lnTo>
                    <a:pt x="95" y="73"/>
                  </a:lnTo>
                  <a:lnTo>
                    <a:pt x="93" y="73"/>
                  </a:lnTo>
                  <a:lnTo>
                    <a:pt x="86" y="73"/>
                  </a:lnTo>
                  <a:lnTo>
                    <a:pt x="86" y="98"/>
                  </a:lnTo>
                  <a:lnTo>
                    <a:pt x="6" y="98"/>
                  </a:lnTo>
                  <a:lnTo>
                    <a:pt x="4" y="97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76FD87A2-96C2-463A-89F4-C168BE4DE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6825" y="4701835"/>
              <a:ext cx="125168" cy="125168"/>
            </a:xfrm>
            <a:custGeom>
              <a:avLst/>
              <a:gdLst>
                <a:gd name="T0" fmla="*/ 41 w 84"/>
                <a:gd name="T1" fmla="*/ 16 h 84"/>
                <a:gd name="T2" fmla="*/ 44 w 84"/>
                <a:gd name="T3" fmla="*/ 16 h 84"/>
                <a:gd name="T4" fmla="*/ 46 w 84"/>
                <a:gd name="T5" fmla="*/ 18 h 84"/>
                <a:gd name="T6" fmla="*/ 66 w 84"/>
                <a:gd name="T7" fmla="*/ 39 h 84"/>
                <a:gd name="T8" fmla="*/ 68 w 84"/>
                <a:gd name="T9" fmla="*/ 40 h 84"/>
                <a:gd name="T10" fmla="*/ 68 w 84"/>
                <a:gd name="T11" fmla="*/ 43 h 84"/>
                <a:gd name="T12" fmla="*/ 66 w 84"/>
                <a:gd name="T13" fmla="*/ 46 h 84"/>
                <a:gd name="T14" fmla="*/ 65 w 84"/>
                <a:gd name="T15" fmla="*/ 47 h 84"/>
                <a:gd name="T16" fmla="*/ 62 w 84"/>
                <a:gd name="T17" fmla="*/ 47 h 84"/>
                <a:gd name="T18" fmla="*/ 60 w 84"/>
                <a:gd name="T19" fmla="*/ 46 h 84"/>
                <a:gd name="T20" fmla="*/ 48 w 84"/>
                <a:gd name="T21" fmla="*/ 34 h 84"/>
                <a:gd name="T22" fmla="*/ 48 w 84"/>
                <a:gd name="T23" fmla="*/ 63 h 84"/>
                <a:gd name="T24" fmla="*/ 46 w 84"/>
                <a:gd name="T25" fmla="*/ 66 h 84"/>
                <a:gd name="T26" fmla="*/ 45 w 84"/>
                <a:gd name="T27" fmla="*/ 68 h 84"/>
                <a:gd name="T28" fmla="*/ 42 w 84"/>
                <a:gd name="T29" fmla="*/ 68 h 84"/>
                <a:gd name="T30" fmla="*/ 40 w 84"/>
                <a:gd name="T31" fmla="*/ 68 h 84"/>
                <a:gd name="T32" fmla="*/ 37 w 84"/>
                <a:gd name="T33" fmla="*/ 66 h 84"/>
                <a:gd name="T34" fmla="*/ 37 w 84"/>
                <a:gd name="T35" fmla="*/ 63 h 84"/>
                <a:gd name="T36" fmla="*/ 37 w 84"/>
                <a:gd name="T37" fmla="*/ 34 h 84"/>
                <a:gd name="T38" fmla="*/ 25 w 84"/>
                <a:gd name="T39" fmla="*/ 46 h 84"/>
                <a:gd name="T40" fmla="*/ 23 w 84"/>
                <a:gd name="T41" fmla="*/ 47 h 84"/>
                <a:gd name="T42" fmla="*/ 20 w 84"/>
                <a:gd name="T43" fmla="*/ 47 h 84"/>
                <a:gd name="T44" fmla="*/ 17 w 84"/>
                <a:gd name="T45" fmla="*/ 46 h 84"/>
                <a:gd name="T46" fmla="*/ 16 w 84"/>
                <a:gd name="T47" fmla="*/ 44 h 84"/>
                <a:gd name="T48" fmla="*/ 16 w 84"/>
                <a:gd name="T49" fmla="*/ 42 h 84"/>
                <a:gd name="T50" fmla="*/ 16 w 84"/>
                <a:gd name="T51" fmla="*/ 40 h 84"/>
                <a:gd name="T52" fmla="*/ 17 w 84"/>
                <a:gd name="T53" fmla="*/ 39 h 84"/>
                <a:gd name="T54" fmla="*/ 38 w 84"/>
                <a:gd name="T55" fmla="*/ 18 h 84"/>
                <a:gd name="T56" fmla="*/ 41 w 84"/>
                <a:gd name="T57" fmla="*/ 16 h 84"/>
                <a:gd name="T58" fmla="*/ 42 w 84"/>
                <a:gd name="T59" fmla="*/ 8 h 84"/>
                <a:gd name="T60" fmla="*/ 29 w 84"/>
                <a:gd name="T61" fmla="*/ 11 h 84"/>
                <a:gd name="T62" fmla="*/ 19 w 84"/>
                <a:gd name="T63" fmla="*/ 18 h 84"/>
                <a:gd name="T64" fmla="*/ 11 w 84"/>
                <a:gd name="T65" fmla="*/ 28 h 84"/>
                <a:gd name="T66" fmla="*/ 8 w 84"/>
                <a:gd name="T67" fmla="*/ 42 h 84"/>
                <a:gd name="T68" fmla="*/ 11 w 84"/>
                <a:gd name="T69" fmla="*/ 55 h 84"/>
                <a:gd name="T70" fmla="*/ 19 w 84"/>
                <a:gd name="T71" fmla="*/ 66 h 84"/>
                <a:gd name="T72" fmla="*/ 29 w 84"/>
                <a:gd name="T73" fmla="*/ 74 h 84"/>
                <a:gd name="T74" fmla="*/ 42 w 84"/>
                <a:gd name="T75" fmla="*/ 76 h 84"/>
                <a:gd name="T76" fmla="*/ 56 w 84"/>
                <a:gd name="T77" fmla="*/ 74 h 84"/>
                <a:gd name="T78" fmla="*/ 66 w 84"/>
                <a:gd name="T79" fmla="*/ 66 h 84"/>
                <a:gd name="T80" fmla="*/ 74 w 84"/>
                <a:gd name="T81" fmla="*/ 55 h 84"/>
                <a:gd name="T82" fmla="*/ 77 w 84"/>
                <a:gd name="T83" fmla="*/ 42 h 84"/>
                <a:gd name="T84" fmla="*/ 74 w 84"/>
                <a:gd name="T85" fmla="*/ 28 h 84"/>
                <a:gd name="T86" fmla="*/ 66 w 84"/>
                <a:gd name="T87" fmla="*/ 18 h 84"/>
                <a:gd name="T88" fmla="*/ 56 w 84"/>
                <a:gd name="T89" fmla="*/ 11 h 84"/>
                <a:gd name="T90" fmla="*/ 42 w 84"/>
                <a:gd name="T91" fmla="*/ 8 h 84"/>
                <a:gd name="T92" fmla="*/ 42 w 84"/>
                <a:gd name="T93" fmla="*/ 0 h 84"/>
                <a:gd name="T94" fmla="*/ 58 w 84"/>
                <a:gd name="T95" fmla="*/ 3 h 84"/>
                <a:gd name="T96" fmla="*/ 72 w 84"/>
                <a:gd name="T97" fmla="*/ 12 h 84"/>
                <a:gd name="T98" fmla="*/ 81 w 84"/>
                <a:gd name="T99" fmla="*/ 26 h 84"/>
                <a:gd name="T100" fmla="*/ 84 w 84"/>
                <a:gd name="T101" fmla="*/ 42 h 84"/>
                <a:gd name="T102" fmla="*/ 81 w 84"/>
                <a:gd name="T103" fmla="*/ 59 h 84"/>
                <a:gd name="T104" fmla="*/ 72 w 84"/>
                <a:gd name="T105" fmla="*/ 72 h 84"/>
                <a:gd name="T106" fmla="*/ 58 w 84"/>
                <a:gd name="T107" fmla="*/ 80 h 84"/>
                <a:gd name="T108" fmla="*/ 42 w 84"/>
                <a:gd name="T109" fmla="*/ 84 h 84"/>
                <a:gd name="T110" fmla="*/ 25 w 84"/>
                <a:gd name="T111" fmla="*/ 80 h 84"/>
                <a:gd name="T112" fmla="*/ 12 w 84"/>
                <a:gd name="T113" fmla="*/ 72 h 84"/>
                <a:gd name="T114" fmla="*/ 4 w 84"/>
                <a:gd name="T115" fmla="*/ 59 h 84"/>
                <a:gd name="T116" fmla="*/ 0 w 84"/>
                <a:gd name="T117" fmla="*/ 42 h 84"/>
                <a:gd name="T118" fmla="*/ 4 w 84"/>
                <a:gd name="T119" fmla="*/ 26 h 84"/>
                <a:gd name="T120" fmla="*/ 12 w 84"/>
                <a:gd name="T121" fmla="*/ 12 h 84"/>
                <a:gd name="T122" fmla="*/ 25 w 84"/>
                <a:gd name="T123" fmla="*/ 3 h 84"/>
                <a:gd name="T124" fmla="*/ 42 w 84"/>
                <a:gd name="T1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4">
                  <a:moveTo>
                    <a:pt x="41" y="16"/>
                  </a:moveTo>
                  <a:lnTo>
                    <a:pt x="44" y="16"/>
                  </a:lnTo>
                  <a:lnTo>
                    <a:pt x="46" y="18"/>
                  </a:lnTo>
                  <a:lnTo>
                    <a:pt x="66" y="39"/>
                  </a:lnTo>
                  <a:lnTo>
                    <a:pt x="68" y="40"/>
                  </a:lnTo>
                  <a:lnTo>
                    <a:pt x="68" y="43"/>
                  </a:lnTo>
                  <a:lnTo>
                    <a:pt x="66" y="46"/>
                  </a:lnTo>
                  <a:lnTo>
                    <a:pt x="65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48" y="34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5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34"/>
                  </a:lnTo>
                  <a:lnTo>
                    <a:pt x="25" y="46"/>
                  </a:lnTo>
                  <a:lnTo>
                    <a:pt x="23" y="47"/>
                  </a:lnTo>
                  <a:lnTo>
                    <a:pt x="20" y="47"/>
                  </a:lnTo>
                  <a:lnTo>
                    <a:pt x="17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8" y="18"/>
                  </a:lnTo>
                  <a:lnTo>
                    <a:pt x="41" y="16"/>
                  </a:lnTo>
                  <a:close/>
                  <a:moveTo>
                    <a:pt x="42" y="8"/>
                  </a:moveTo>
                  <a:lnTo>
                    <a:pt x="29" y="11"/>
                  </a:lnTo>
                  <a:lnTo>
                    <a:pt x="19" y="18"/>
                  </a:lnTo>
                  <a:lnTo>
                    <a:pt x="11" y="28"/>
                  </a:lnTo>
                  <a:lnTo>
                    <a:pt x="8" y="42"/>
                  </a:lnTo>
                  <a:lnTo>
                    <a:pt x="11" y="55"/>
                  </a:lnTo>
                  <a:lnTo>
                    <a:pt x="19" y="66"/>
                  </a:lnTo>
                  <a:lnTo>
                    <a:pt x="29" y="74"/>
                  </a:lnTo>
                  <a:lnTo>
                    <a:pt x="42" y="76"/>
                  </a:lnTo>
                  <a:lnTo>
                    <a:pt x="56" y="74"/>
                  </a:lnTo>
                  <a:lnTo>
                    <a:pt x="66" y="66"/>
                  </a:lnTo>
                  <a:lnTo>
                    <a:pt x="74" y="55"/>
                  </a:lnTo>
                  <a:lnTo>
                    <a:pt x="77" y="42"/>
                  </a:lnTo>
                  <a:lnTo>
                    <a:pt x="74" y="28"/>
                  </a:lnTo>
                  <a:lnTo>
                    <a:pt x="66" y="18"/>
                  </a:lnTo>
                  <a:lnTo>
                    <a:pt x="56" y="11"/>
                  </a:lnTo>
                  <a:lnTo>
                    <a:pt x="42" y="8"/>
                  </a:lnTo>
                  <a:close/>
                  <a:moveTo>
                    <a:pt x="42" y="0"/>
                  </a:moveTo>
                  <a:lnTo>
                    <a:pt x="58" y="3"/>
                  </a:lnTo>
                  <a:lnTo>
                    <a:pt x="72" y="12"/>
                  </a:lnTo>
                  <a:lnTo>
                    <a:pt x="81" y="26"/>
                  </a:lnTo>
                  <a:lnTo>
                    <a:pt x="84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DAF9E296-9DAB-4913-9C4F-572377F32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473" y="4856805"/>
              <a:ext cx="101326" cy="101326"/>
            </a:xfrm>
            <a:custGeom>
              <a:avLst/>
              <a:gdLst>
                <a:gd name="T0" fmla="*/ 43 w 68"/>
                <a:gd name="T1" fmla="*/ 60 h 68"/>
                <a:gd name="T2" fmla="*/ 43 w 68"/>
                <a:gd name="T3" fmla="*/ 63 h 68"/>
                <a:gd name="T4" fmla="*/ 61 w 68"/>
                <a:gd name="T5" fmla="*/ 64 h 68"/>
                <a:gd name="T6" fmla="*/ 64 w 68"/>
                <a:gd name="T7" fmla="*/ 61 h 68"/>
                <a:gd name="T8" fmla="*/ 61 w 68"/>
                <a:gd name="T9" fmla="*/ 59 h 68"/>
                <a:gd name="T10" fmla="*/ 7 w 68"/>
                <a:gd name="T11" fmla="*/ 59 h 68"/>
                <a:gd name="T12" fmla="*/ 4 w 68"/>
                <a:gd name="T13" fmla="*/ 61 h 68"/>
                <a:gd name="T14" fmla="*/ 7 w 68"/>
                <a:gd name="T15" fmla="*/ 64 h 68"/>
                <a:gd name="T16" fmla="*/ 24 w 68"/>
                <a:gd name="T17" fmla="*/ 63 h 68"/>
                <a:gd name="T18" fmla="*/ 24 w 68"/>
                <a:gd name="T19" fmla="*/ 60 h 68"/>
                <a:gd name="T20" fmla="*/ 7 w 68"/>
                <a:gd name="T21" fmla="*/ 59 h 68"/>
                <a:gd name="T22" fmla="*/ 31 w 68"/>
                <a:gd name="T23" fmla="*/ 31 h 68"/>
                <a:gd name="T24" fmla="*/ 31 w 68"/>
                <a:gd name="T25" fmla="*/ 33 h 68"/>
                <a:gd name="T26" fmla="*/ 36 w 68"/>
                <a:gd name="T27" fmla="*/ 33 h 68"/>
                <a:gd name="T28" fmla="*/ 39 w 68"/>
                <a:gd name="T29" fmla="*/ 32 h 68"/>
                <a:gd name="T30" fmla="*/ 36 w 68"/>
                <a:gd name="T31" fmla="*/ 29 h 68"/>
                <a:gd name="T32" fmla="*/ 4 w 68"/>
                <a:gd name="T33" fmla="*/ 0 h 68"/>
                <a:gd name="T34" fmla="*/ 30 w 68"/>
                <a:gd name="T35" fmla="*/ 4 h 68"/>
                <a:gd name="T36" fmla="*/ 26 w 68"/>
                <a:gd name="T37" fmla="*/ 21 h 68"/>
                <a:gd name="T38" fmla="*/ 43 w 68"/>
                <a:gd name="T39" fmla="*/ 4 h 68"/>
                <a:gd name="T40" fmla="*/ 39 w 68"/>
                <a:gd name="T41" fmla="*/ 0 h 68"/>
                <a:gd name="T42" fmla="*/ 64 w 68"/>
                <a:gd name="T43" fmla="*/ 4 h 68"/>
                <a:gd name="T44" fmla="*/ 60 w 68"/>
                <a:gd name="T45" fmla="*/ 21 h 68"/>
                <a:gd name="T46" fmla="*/ 65 w 68"/>
                <a:gd name="T47" fmla="*/ 21 h 68"/>
                <a:gd name="T48" fmla="*/ 68 w 68"/>
                <a:gd name="T49" fmla="*/ 25 h 68"/>
                <a:gd name="T50" fmla="*/ 67 w 68"/>
                <a:gd name="T51" fmla="*/ 65 h 68"/>
                <a:gd name="T52" fmla="*/ 63 w 68"/>
                <a:gd name="T53" fmla="*/ 68 h 68"/>
                <a:gd name="T54" fmla="*/ 40 w 68"/>
                <a:gd name="T55" fmla="*/ 67 h 68"/>
                <a:gd name="T56" fmla="*/ 39 w 68"/>
                <a:gd name="T57" fmla="*/ 63 h 68"/>
                <a:gd name="T58" fmla="*/ 30 w 68"/>
                <a:gd name="T59" fmla="*/ 37 h 68"/>
                <a:gd name="T60" fmla="*/ 30 w 68"/>
                <a:gd name="T61" fmla="*/ 65 h 68"/>
                <a:gd name="T62" fmla="*/ 26 w 68"/>
                <a:gd name="T63" fmla="*/ 68 h 68"/>
                <a:gd name="T64" fmla="*/ 3 w 68"/>
                <a:gd name="T65" fmla="*/ 67 h 68"/>
                <a:gd name="T66" fmla="*/ 0 w 68"/>
                <a:gd name="T67" fmla="*/ 63 h 68"/>
                <a:gd name="T68" fmla="*/ 0 w 68"/>
                <a:gd name="T69" fmla="*/ 23 h 68"/>
                <a:gd name="T70" fmla="*/ 4 w 68"/>
                <a:gd name="T71" fmla="*/ 21 h 68"/>
                <a:gd name="T72" fmla="*/ 8 w 68"/>
                <a:gd name="T73" fmla="*/ 4 h 68"/>
                <a:gd name="T74" fmla="*/ 4 w 68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8">
                  <a:moveTo>
                    <a:pt x="45" y="59"/>
                  </a:moveTo>
                  <a:lnTo>
                    <a:pt x="43" y="60"/>
                  </a:lnTo>
                  <a:lnTo>
                    <a:pt x="43" y="61"/>
                  </a:lnTo>
                  <a:lnTo>
                    <a:pt x="43" y="63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3" y="63"/>
                  </a:lnTo>
                  <a:lnTo>
                    <a:pt x="64" y="61"/>
                  </a:lnTo>
                  <a:lnTo>
                    <a:pt x="63" y="60"/>
                  </a:lnTo>
                  <a:lnTo>
                    <a:pt x="61" y="59"/>
                  </a:lnTo>
                  <a:lnTo>
                    <a:pt x="45" y="59"/>
                  </a:lnTo>
                  <a:close/>
                  <a:moveTo>
                    <a:pt x="7" y="59"/>
                  </a:moveTo>
                  <a:lnTo>
                    <a:pt x="6" y="60"/>
                  </a:lnTo>
                  <a:lnTo>
                    <a:pt x="4" y="61"/>
                  </a:lnTo>
                  <a:lnTo>
                    <a:pt x="6" y="63"/>
                  </a:lnTo>
                  <a:lnTo>
                    <a:pt x="7" y="64"/>
                  </a:lnTo>
                  <a:lnTo>
                    <a:pt x="23" y="64"/>
                  </a:lnTo>
                  <a:lnTo>
                    <a:pt x="24" y="63"/>
                  </a:lnTo>
                  <a:lnTo>
                    <a:pt x="26" y="61"/>
                  </a:lnTo>
                  <a:lnTo>
                    <a:pt x="24" y="60"/>
                  </a:lnTo>
                  <a:lnTo>
                    <a:pt x="23" y="59"/>
                  </a:lnTo>
                  <a:lnTo>
                    <a:pt x="7" y="59"/>
                  </a:lnTo>
                  <a:close/>
                  <a:moveTo>
                    <a:pt x="32" y="29"/>
                  </a:moveTo>
                  <a:lnTo>
                    <a:pt x="31" y="31"/>
                  </a:lnTo>
                  <a:lnTo>
                    <a:pt x="30" y="32"/>
                  </a:lnTo>
                  <a:lnTo>
                    <a:pt x="31" y="33"/>
                  </a:lnTo>
                  <a:lnTo>
                    <a:pt x="32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9" y="32"/>
                  </a:lnTo>
                  <a:lnTo>
                    <a:pt x="38" y="31"/>
                  </a:lnTo>
                  <a:lnTo>
                    <a:pt x="36" y="29"/>
                  </a:lnTo>
                  <a:lnTo>
                    <a:pt x="32" y="29"/>
                  </a:lnTo>
                  <a:close/>
                  <a:moveTo>
                    <a:pt x="4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21"/>
                  </a:lnTo>
                  <a:lnTo>
                    <a:pt x="43" y="21"/>
                  </a:lnTo>
                  <a:lnTo>
                    <a:pt x="43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4"/>
                  </a:lnTo>
                  <a:lnTo>
                    <a:pt x="60" y="4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7" y="23"/>
                  </a:lnTo>
                  <a:lnTo>
                    <a:pt x="68" y="25"/>
                  </a:lnTo>
                  <a:lnTo>
                    <a:pt x="68" y="63"/>
                  </a:lnTo>
                  <a:lnTo>
                    <a:pt x="67" y="65"/>
                  </a:lnTo>
                  <a:lnTo>
                    <a:pt x="65" y="67"/>
                  </a:lnTo>
                  <a:lnTo>
                    <a:pt x="63" y="68"/>
                  </a:lnTo>
                  <a:lnTo>
                    <a:pt x="43" y="68"/>
                  </a:lnTo>
                  <a:lnTo>
                    <a:pt x="40" y="67"/>
                  </a:lnTo>
                  <a:lnTo>
                    <a:pt x="39" y="65"/>
                  </a:lnTo>
                  <a:lnTo>
                    <a:pt x="39" y="63"/>
                  </a:lnTo>
                  <a:lnTo>
                    <a:pt x="39" y="37"/>
                  </a:lnTo>
                  <a:lnTo>
                    <a:pt x="30" y="37"/>
                  </a:lnTo>
                  <a:lnTo>
                    <a:pt x="30" y="63"/>
                  </a:lnTo>
                  <a:lnTo>
                    <a:pt x="30" y="65"/>
                  </a:lnTo>
                  <a:lnTo>
                    <a:pt x="27" y="67"/>
                  </a:lnTo>
                  <a:lnTo>
                    <a:pt x="26" y="68"/>
                  </a:lnTo>
                  <a:lnTo>
                    <a:pt x="4" y="68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72A26E2B-6092-4BAB-BEDB-735E5C6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681" y="4876176"/>
              <a:ext cx="162420" cy="163910"/>
            </a:xfrm>
            <a:custGeom>
              <a:avLst/>
              <a:gdLst>
                <a:gd name="T0" fmla="*/ 34 w 109"/>
                <a:gd name="T1" fmla="*/ 0 h 110"/>
                <a:gd name="T2" fmla="*/ 76 w 109"/>
                <a:gd name="T3" fmla="*/ 0 h 110"/>
                <a:gd name="T4" fmla="*/ 76 w 109"/>
                <a:gd name="T5" fmla="*/ 55 h 110"/>
                <a:gd name="T6" fmla="*/ 109 w 109"/>
                <a:gd name="T7" fmla="*/ 55 h 110"/>
                <a:gd name="T8" fmla="*/ 54 w 109"/>
                <a:gd name="T9" fmla="*/ 110 h 110"/>
                <a:gd name="T10" fmla="*/ 0 w 109"/>
                <a:gd name="T11" fmla="*/ 55 h 110"/>
                <a:gd name="T12" fmla="*/ 34 w 109"/>
                <a:gd name="T13" fmla="*/ 55 h 110"/>
                <a:gd name="T14" fmla="*/ 34 w 109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0">
                  <a:moveTo>
                    <a:pt x="34" y="0"/>
                  </a:moveTo>
                  <a:lnTo>
                    <a:pt x="76" y="0"/>
                  </a:lnTo>
                  <a:lnTo>
                    <a:pt x="76" y="55"/>
                  </a:lnTo>
                  <a:lnTo>
                    <a:pt x="109" y="55"/>
                  </a:lnTo>
                  <a:lnTo>
                    <a:pt x="54" y="110"/>
                  </a:lnTo>
                  <a:lnTo>
                    <a:pt x="0" y="55"/>
                  </a:lnTo>
                  <a:lnTo>
                    <a:pt x="34" y="5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22E1D2F-39CC-4416-9B27-C5C3322B1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0433" y="4514083"/>
              <a:ext cx="135598" cy="137088"/>
            </a:xfrm>
            <a:custGeom>
              <a:avLst/>
              <a:gdLst>
                <a:gd name="T0" fmla="*/ 52 w 91"/>
                <a:gd name="T1" fmla="*/ 52 h 92"/>
                <a:gd name="T2" fmla="*/ 30 w 91"/>
                <a:gd name="T3" fmla="*/ 66 h 92"/>
                <a:gd name="T4" fmla="*/ 22 w 91"/>
                <a:gd name="T5" fmla="*/ 77 h 92"/>
                <a:gd name="T6" fmla="*/ 45 w 91"/>
                <a:gd name="T7" fmla="*/ 85 h 92"/>
                <a:gd name="T8" fmla="*/ 61 w 91"/>
                <a:gd name="T9" fmla="*/ 82 h 92"/>
                <a:gd name="T10" fmla="*/ 57 w 91"/>
                <a:gd name="T11" fmla="*/ 65 h 92"/>
                <a:gd name="T12" fmla="*/ 71 w 91"/>
                <a:gd name="T13" fmla="*/ 50 h 92"/>
                <a:gd name="T14" fmla="*/ 64 w 91"/>
                <a:gd name="T15" fmla="*/ 64 h 92"/>
                <a:gd name="T16" fmla="*/ 68 w 91"/>
                <a:gd name="T17" fmla="*/ 78 h 92"/>
                <a:gd name="T18" fmla="*/ 84 w 91"/>
                <a:gd name="T19" fmla="*/ 52 h 92"/>
                <a:gd name="T20" fmla="*/ 71 w 91"/>
                <a:gd name="T21" fmla="*/ 50 h 92"/>
                <a:gd name="T22" fmla="*/ 32 w 91"/>
                <a:gd name="T23" fmla="*/ 43 h 92"/>
                <a:gd name="T24" fmla="*/ 11 w 91"/>
                <a:gd name="T25" fmla="*/ 45 h 92"/>
                <a:gd name="T26" fmla="*/ 7 w 91"/>
                <a:gd name="T27" fmla="*/ 46 h 92"/>
                <a:gd name="T28" fmla="*/ 16 w 91"/>
                <a:gd name="T29" fmla="*/ 72 h 92"/>
                <a:gd name="T30" fmla="*/ 26 w 91"/>
                <a:gd name="T31" fmla="*/ 61 h 92"/>
                <a:gd name="T32" fmla="*/ 48 w 91"/>
                <a:gd name="T33" fmla="*/ 46 h 92"/>
                <a:gd name="T34" fmla="*/ 47 w 91"/>
                <a:gd name="T35" fmla="*/ 39 h 92"/>
                <a:gd name="T36" fmla="*/ 73 w 91"/>
                <a:gd name="T37" fmla="*/ 24 h 92"/>
                <a:gd name="T38" fmla="*/ 53 w 91"/>
                <a:gd name="T39" fmla="*/ 37 h 92"/>
                <a:gd name="T40" fmla="*/ 57 w 91"/>
                <a:gd name="T41" fmla="*/ 44 h 92"/>
                <a:gd name="T42" fmla="*/ 80 w 91"/>
                <a:gd name="T43" fmla="*/ 45 h 92"/>
                <a:gd name="T44" fmla="*/ 83 w 91"/>
                <a:gd name="T45" fmla="*/ 32 h 92"/>
                <a:gd name="T46" fmla="*/ 30 w 91"/>
                <a:gd name="T47" fmla="*/ 11 h 92"/>
                <a:gd name="T48" fmla="*/ 12 w 91"/>
                <a:gd name="T49" fmla="*/ 27 h 92"/>
                <a:gd name="T50" fmla="*/ 14 w 91"/>
                <a:gd name="T51" fmla="*/ 37 h 92"/>
                <a:gd name="T52" fmla="*/ 44 w 91"/>
                <a:gd name="T53" fmla="*/ 33 h 92"/>
                <a:gd name="T54" fmla="*/ 32 w 91"/>
                <a:gd name="T55" fmla="*/ 15 h 92"/>
                <a:gd name="T56" fmla="*/ 45 w 91"/>
                <a:gd name="T57" fmla="*/ 7 h 92"/>
                <a:gd name="T58" fmla="*/ 36 w 91"/>
                <a:gd name="T59" fmla="*/ 8 h 92"/>
                <a:gd name="T60" fmla="*/ 44 w 91"/>
                <a:gd name="T61" fmla="*/ 20 h 92"/>
                <a:gd name="T62" fmla="*/ 57 w 91"/>
                <a:gd name="T63" fmla="*/ 28 h 92"/>
                <a:gd name="T64" fmla="*/ 67 w 91"/>
                <a:gd name="T65" fmla="*/ 23 h 92"/>
                <a:gd name="T66" fmla="*/ 71 w 91"/>
                <a:gd name="T67" fmla="*/ 17 h 92"/>
                <a:gd name="T68" fmla="*/ 60 w 91"/>
                <a:gd name="T69" fmla="*/ 9 h 92"/>
                <a:gd name="T70" fmla="*/ 45 w 91"/>
                <a:gd name="T71" fmla="*/ 0 h 92"/>
                <a:gd name="T72" fmla="*/ 77 w 91"/>
                <a:gd name="T73" fmla="*/ 13 h 92"/>
                <a:gd name="T74" fmla="*/ 91 w 91"/>
                <a:gd name="T75" fmla="*/ 45 h 92"/>
                <a:gd name="T76" fmla="*/ 77 w 91"/>
                <a:gd name="T77" fmla="*/ 78 h 92"/>
                <a:gd name="T78" fmla="*/ 45 w 91"/>
                <a:gd name="T79" fmla="*/ 92 h 92"/>
                <a:gd name="T80" fmla="*/ 14 w 91"/>
                <a:gd name="T81" fmla="*/ 78 h 92"/>
                <a:gd name="T82" fmla="*/ 0 w 91"/>
                <a:gd name="T83" fmla="*/ 45 h 92"/>
                <a:gd name="T84" fmla="*/ 14 w 91"/>
                <a:gd name="T85" fmla="*/ 13 h 92"/>
                <a:gd name="T86" fmla="*/ 45 w 91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92">
                  <a:moveTo>
                    <a:pt x="52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30" y="66"/>
                  </a:lnTo>
                  <a:lnTo>
                    <a:pt x="24" y="73"/>
                  </a:lnTo>
                  <a:lnTo>
                    <a:pt x="22" y="77"/>
                  </a:lnTo>
                  <a:lnTo>
                    <a:pt x="32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2" y="52"/>
                  </a:lnTo>
                  <a:close/>
                  <a:moveTo>
                    <a:pt x="71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6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71" y="50"/>
                  </a:lnTo>
                  <a:close/>
                  <a:moveTo>
                    <a:pt x="47" y="39"/>
                  </a:moveTo>
                  <a:lnTo>
                    <a:pt x="32" y="43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10" y="60"/>
                  </a:lnTo>
                  <a:lnTo>
                    <a:pt x="16" y="72"/>
                  </a:lnTo>
                  <a:lnTo>
                    <a:pt x="19" y="68"/>
                  </a:lnTo>
                  <a:lnTo>
                    <a:pt x="26" y="61"/>
                  </a:lnTo>
                  <a:lnTo>
                    <a:pt x="35" y="53"/>
                  </a:lnTo>
                  <a:lnTo>
                    <a:pt x="48" y="46"/>
                  </a:lnTo>
                  <a:lnTo>
                    <a:pt x="49" y="45"/>
                  </a:lnTo>
                  <a:lnTo>
                    <a:pt x="47" y="39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5" y="31"/>
                  </a:lnTo>
                  <a:lnTo>
                    <a:pt x="53" y="37"/>
                  </a:lnTo>
                  <a:lnTo>
                    <a:pt x="56" y="43"/>
                  </a:lnTo>
                  <a:lnTo>
                    <a:pt x="57" y="44"/>
                  </a:lnTo>
                  <a:lnTo>
                    <a:pt x="69" y="44"/>
                  </a:lnTo>
                  <a:lnTo>
                    <a:pt x="80" y="45"/>
                  </a:lnTo>
                  <a:lnTo>
                    <a:pt x="84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30" y="11"/>
                  </a:moveTo>
                  <a:lnTo>
                    <a:pt x="19" y="17"/>
                  </a:lnTo>
                  <a:lnTo>
                    <a:pt x="12" y="27"/>
                  </a:lnTo>
                  <a:lnTo>
                    <a:pt x="7" y="39"/>
                  </a:lnTo>
                  <a:lnTo>
                    <a:pt x="14" y="37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8" y="23"/>
                  </a:lnTo>
                  <a:lnTo>
                    <a:pt x="32" y="15"/>
                  </a:lnTo>
                  <a:lnTo>
                    <a:pt x="30" y="11"/>
                  </a:lnTo>
                  <a:close/>
                  <a:moveTo>
                    <a:pt x="45" y="7"/>
                  </a:moveTo>
                  <a:lnTo>
                    <a:pt x="41" y="7"/>
                  </a:lnTo>
                  <a:lnTo>
                    <a:pt x="36" y="8"/>
                  </a:lnTo>
                  <a:lnTo>
                    <a:pt x="39" y="12"/>
                  </a:lnTo>
                  <a:lnTo>
                    <a:pt x="44" y="20"/>
                  </a:lnTo>
                  <a:lnTo>
                    <a:pt x="51" y="31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3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7" y="13"/>
                  </a:lnTo>
                  <a:lnTo>
                    <a:pt x="88" y="28"/>
                  </a:lnTo>
                  <a:lnTo>
                    <a:pt x="91" y="45"/>
                  </a:lnTo>
                  <a:lnTo>
                    <a:pt x="88" y="64"/>
                  </a:lnTo>
                  <a:lnTo>
                    <a:pt x="77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4" y="78"/>
                  </a:lnTo>
                  <a:lnTo>
                    <a:pt x="3" y="64"/>
                  </a:lnTo>
                  <a:lnTo>
                    <a:pt x="0" y="45"/>
                  </a:lnTo>
                  <a:lnTo>
                    <a:pt x="3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D726EEF6-8763-4924-A487-6E30A0047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345" y="4719715"/>
              <a:ext cx="131128" cy="113247"/>
            </a:xfrm>
            <a:custGeom>
              <a:avLst/>
              <a:gdLst>
                <a:gd name="T0" fmla="*/ 44 w 88"/>
                <a:gd name="T1" fmla="*/ 27 h 76"/>
                <a:gd name="T2" fmla="*/ 18 w 88"/>
                <a:gd name="T3" fmla="*/ 50 h 76"/>
                <a:gd name="T4" fmla="*/ 34 w 88"/>
                <a:gd name="T5" fmla="*/ 50 h 76"/>
                <a:gd name="T6" fmla="*/ 34 w 88"/>
                <a:gd name="T7" fmla="*/ 66 h 76"/>
                <a:gd name="T8" fmla="*/ 55 w 88"/>
                <a:gd name="T9" fmla="*/ 66 h 76"/>
                <a:gd name="T10" fmla="*/ 55 w 88"/>
                <a:gd name="T11" fmla="*/ 50 h 76"/>
                <a:gd name="T12" fmla="*/ 72 w 88"/>
                <a:gd name="T13" fmla="*/ 50 h 76"/>
                <a:gd name="T14" fmla="*/ 44 w 88"/>
                <a:gd name="T15" fmla="*/ 27 h 76"/>
                <a:gd name="T16" fmla="*/ 19 w 88"/>
                <a:gd name="T17" fmla="*/ 6 h 76"/>
                <a:gd name="T18" fmla="*/ 14 w 88"/>
                <a:gd name="T19" fmla="*/ 11 h 76"/>
                <a:gd name="T20" fmla="*/ 75 w 88"/>
                <a:gd name="T21" fmla="*/ 11 h 76"/>
                <a:gd name="T22" fmla="*/ 70 w 88"/>
                <a:gd name="T23" fmla="*/ 6 h 76"/>
                <a:gd name="T24" fmla="*/ 19 w 88"/>
                <a:gd name="T25" fmla="*/ 6 h 76"/>
                <a:gd name="T26" fmla="*/ 18 w 88"/>
                <a:gd name="T27" fmla="*/ 0 h 76"/>
                <a:gd name="T28" fmla="*/ 72 w 88"/>
                <a:gd name="T29" fmla="*/ 0 h 76"/>
                <a:gd name="T30" fmla="*/ 88 w 88"/>
                <a:gd name="T31" fmla="*/ 16 h 76"/>
                <a:gd name="T32" fmla="*/ 88 w 88"/>
                <a:gd name="T33" fmla="*/ 74 h 76"/>
                <a:gd name="T34" fmla="*/ 87 w 88"/>
                <a:gd name="T35" fmla="*/ 76 h 76"/>
                <a:gd name="T36" fmla="*/ 86 w 88"/>
                <a:gd name="T37" fmla="*/ 76 h 76"/>
                <a:gd name="T38" fmla="*/ 3 w 88"/>
                <a:gd name="T39" fmla="*/ 76 h 76"/>
                <a:gd name="T40" fmla="*/ 2 w 88"/>
                <a:gd name="T41" fmla="*/ 76 h 76"/>
                <a:gd name="T42" fmla="*/ 0 w 88"/>
                <a:gd name="T43" fmla="*/ 74 h 76"/>
                <a:gd name="T44" fmla="*/ 0 w 88"/>
                <a:gd name="T45" fmla="*/ 16 h 76"/>
                <a:gd name="T46" fmla="*/ 18 w 88"/>
                <a:gd name="T4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" h="76">
                  <a:moveTo>
                    <a:pt x="44" y="27"/>
                  </a:moveTo>
                  <a:lnTo>
                    <a:pt x="18" y="50"/>
                  </a:lnTo>
                  <a:lnTo>
                    <a:pt x="34" y="50"/>
                  </a:lnTo>
                  <a:lnTo>
                    <a:pt x="34" y="66"/>
                  </a:lnTo>
                  <a:lnTo>
                    <a:pt x="55" y="66"/>
                  </a:lnTo>
                  <a:lnTo>
                    <a:pt x="55" y="50"/>
                  </a:lnTo>
                  <a:lnTo>
                    <a:pt x="72" y="50"/>
                  </a:lnTo>
                  <a:lnTo>
                    <a:pt x="44" y="27"/>
                  </a:lnTo>
                  <a:close/>
                  <a:moveTo>
                    <a:pt x="19" y="6"/>
                  </a:moveTo>
                  <a:lnTo>
                    <a:pt x="14" y="11"/>
                  </a:lnTo>
                  <a:lnTo>
                    <a:pt x="75" y="11"/>
                  </a:lnTo>
                  <a:lnTo>
                    <a:pt x="70" y="6"/>
                  </a:lnTo>
                  <a:lnTo>
                    <a:pt x="19" y="6"/>
                  </a:lnTo>
                  <a:close/>
                  <a:moveTo>
                    <a:pt x="18" y="0"/>
                  </a:moveTo>
                  <a:lnTo>
                    <a:pt x="72" y="0"/>
                  </a:lnTo>
                  <a:lnTo>
                    <a:pt x="88" y="16"/>
                  </a:lnTo>
                  <a:lnTo>
                    <a:pt x="88" y="74"/>
                  </a:lnTo>
                  <a:lnTo>
                    <a:pt x="87" y="76"/>
                  </a:lnTo>
                  <a:lnTo>
                    <a:pt x="86" y="76"/>
                  </a:lnTo>
                  <a:lnTo>
                    <a:pt x="3" y="76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9FE45290-1001-4FA1-99C8-900C1F995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6187" y="4940249"/>
              <a:ext cx="208613" cy="180302"/>
            </a:xfrm>
            <a:custGeom>
              <a:avLst/>
              <a:gdLst>
                <a:gd name="T0" fmla="*/ 51 w 140"/>
                <a:gd name="T1" fmla="*/ 79 h 121"/>
                <a:gd name="T2" fmla="*/ 68 w 140"/>
                <a:gd name="T3" fmla="*/ 112 h 121"/>
                <a:gd name="T4" fmla="*/ 65 w 140"/>
                <a:gd name="T5" fmla="*/ 115 h 121"/>
                <a:gd name="T6" fmla="*/ 47 w 140"/>
                <a:gd name="T7" fmla="*/ 121 h 121"/>
                <a:gd name="T8" fmla="*/ 44 w 140"/>
                <a:gd name="T9" fmla="*/ 118 h 121"/>
                <a:gd name="T10" fmla="*/ 119 w 140"/>
                <a:gd name="T11" fmla="*/ 33 h 121"/>
                <a:gd name="T12" fmla="*/ 120 w 140"/>
                <a:gd name="T13" fmla="*/ 35 h 121"/>
                <a:gd name="T14" fmla="*/ 123 w 140"/>
                <a:gd name="T15" fmla="*/ 43 h 121"/>
                <a:gd name="T16" fmla="*/ 123 w 140"/>
                <a:gd name="T17" fmla="*/ 56 h 121"/>
                <a:gd name="T18" fmla="*/ 120 w 140"/>
                <a:gd name="T19" fmla="*/ 65 h 121"/>
                <a:gd name="T20" fmla="*/ 119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3 h 121"/>
                <a:gd name="T28" fmla="*/ 117 w 140"/>
                <a:gd name="T29" fmla="*/ 35 h 121"/>
                <a:gd name="T30" fmla="*/ 119 w 140"/>
                <a:gd name="T31" fmla="*/ 33 h 121"/>
                <a:gd name="T32" fmla="*/ 35 w 140"/>
                <a:gd name="T33" fmla="*/ 39 h 121"/>
                <a:gd name="T34" fmla="*/ 35 w 140"/>
                <a:gd name="T35" fmla="*/ 60 h 121"/>
                <a:gd name="T36" fmla="*/ 31 w 140"/>
                <a:gd name="T37" fmla="*/ 69 h 121"/>
                <a:gd name="T38" fmla="*/ 18 w 140"/>
                <a:gd name="T39" fmla="*/ 68 h 121"/>
                <a:gd name="T40" fmla="*/ 11 w 140"/>
                <a:gd name="T41" fmla="*/ 68 h 121"/>
                <a:gd name="T42" fmla="*/ 8 w 140"/>
                <a:gd name="T43" fmla="*/ 68 h 121"/>
                <a:gd name="T44" fmla="*/ 0 w 140"/>
                <a:gd name="T45" fmla="*/ 56 h 121"/>
                <a:gd name="T46" fmla="*/ 8 w 140"/>
                <a:gd name="T47" fmla="*/ 31 h 121"/>
                <a:gd name="T48" fmla="*/ 10 w 140"/>
                <a:gd name="T49" fmla="*/ 31 h 121"/>
                <a:gd name="T50" fmla="*/ 14 w 140"/>
                <a:gd name="T51" fmla="*/ 31 h 121"/>
                <a:gd name="T52" fmla="*/ 24 w 140"/>
                <a:gd name="T53" fmla="*/ 31 h 121"/>
                <a:gd name="T54" fmla="*/ 36 w 140"/>
                <a:gd name="T55" fmla="*/ 29 h 121"/>
                <a:gd name="T56" fmla="*/ 116 w 140"/>
                <a:gd name="T57" fmla="*/ 8 h 121"/>
                <a:gd name="T58" fmla="*/ 112 w 140"/>
                <a:gd name="T59" fmla="*/ 13 h 121"/>
                <a:gd name="T60" fmla="*/ 107 w 140"/>
                <a:gd name="T61" fmla="*/ 32 h 121"/>
                <a:gd name="T62" fmla="*/ 107 w 140"/>
                <a:gd name="T63" fmla="*/ 67 h 121"/>
                <a:gd name="T64" fmla="*/ 112 w 140"/>
                <a:gd name="T65" fmla="*/ 85 h 121"/>
                <a:gd name="T66" fmla="*/ 116 w 140"/>
                <a:gd name="T67" fmla="*/ 91 h 121"/>
                <a:gd name="T68" fmla="*/ 120 w 140"/>
                <a:gd name="T69" fmla="*/ 91 h 121"/>
                <a:gd name="T70" fmla="*/ 124 w 140"/>
                <a:gd name="T71" fmla="*/ 85 h 121"/>
                <a:gd name="T72" fmla="*/ 131 w 140"/>
                <a:gd name="T73" fmla="*/ 67 h 121"/>
                <a:gd name="T74" fmla="*/ 131 w 140"/>
                <a:gd name="T75" fmla="*/ 32 h 121"/>
                <a:gd name="T76" fmla="*/ 124 w 140"/>
                <a:gd name="T77" fmla="*/ 13 h 121"/>
                <a:gd name="T78" fmla="*/ 120 w 140"/>
                <a:gd name="T79" fmla="*/ 8 h 121"/>
                <a:gd name="T80" fmla="*/ 111 w 140"/>
                <a:gd name="T81" fmla="*/ 0 h 121"/>
                <a:gd name="T82" fmla="*/ 123 w 140"/>
                <a:gd name="T83" fmla="*/ 0 h 121"/>
                <a:gd name="T84" fmla="*/ 135 w 140"/>
                <a:gd name="T85" fmla="*/ 15 h 121"/>
                <a:gd name="T86" fmla="*/ 140 w 140"/>
                <a:gd name="T87" fmla="*/ 49 h 121"/>
                <a:gd name="T88" fmla="*/ 135 w 140"/>
                <a:gd name="T89" fmla="*/ 84 h 121"/>
                <a:gd name="T90" fmla="*/ 123 w 140"/>
                <a:gd name="T91" fmla="*/ 99 h 121"/>
                <a:gd name="T92" fmla="*/ 109 w 140"/>
                <a:gd name="T93" fmla="*/ 97 h 121"/>
                <a:gd name="T94" fmla="*/ 93 w 140"/>
                <a:gd name="T95" fmla="*/ 88 h 121"/>
                <a:gd name="T96" fmla="*/ 64 w 140"/>
                <a:gd name="T97" fmla="*/ 76 h 121"/>
                <a:gd name="T98" fmla="*/ 45 w 140"/>
                <a:gd name="T99" fmla="*/ 61 h 121"/>
                <a:gd name="T100" fmla="*/ 45 w 140"/>
                <a:gd name="T101" fmla="*/ 37 h 121"/>
                <a:gd name="T102" fmla="*/ 64 w 140"/>
                <a:gd name="T103" fmla="*/ 23 h 121"/>
                <a:gd name="T104" fmla="*/ 93 w 140"/>
                <a:gd name="T105" fmla="*/ 11 h 121"/>
                <a:gd name="T106" fmla="*/ 109 w 140"/>
                <a:gd name="T107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21">
                  <a:moveTo>
                    <a:pt x="33" y="75"/>
                  </a:moveTo>
                  <a:lnTo>
                    <a:pt x="51" y="7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7" y="113"/>
                  </a:lnTo>
                  <a:lnTo>
                    <a:pt x="65" y="115"/>
                  </a:lnTo>
                  <a:lnTo>
                    <a:pt x="49" y="121"/>
                  </a:lnTo>
                  <a:lnTo>
                    <a:pt x="47" y="121"/>
                  </a:lnTo>
                  <a:lnTo>
                    <a:pt x="45" y="121"/>
                  </a:lnTo>
                  <a:lnTo>
                    <a:pt x="44" y="118"/>
                  </a:lnTo>
                  <a:lnTo>
                    <a:pt x="33" y="75"/>
                  </a:lnTo>
                  <a:close/>
                  <a:moveTo>
                    <a:pt x="119" y="33"/>
                  </a:moveTo>
                  <a:lnTo>
                    <a:pt x="119" y="33"/>
                  </a:lnTo>
                  <a:lnTo>
                    <a:pt x="120" y="35"/>
                  </a:lnTo>
                  <a:lnTo>
                    <a:pt x="121" y="37"/>
                  </a:lnTo>
                  <a:lnTo>
                    <a:pt x="123" y="43"/>
                  </a:lnTo>
                  <a:lnTo>
                    <a:pt x="123" y="49"/>
                  </a:lnTo>
                  <a:lnTo>
                    <a:pt x="123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5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3"/>
                  </a:lnTo>
                  <a:lnTo>
                    <a:pt x="115" y="37"/>
                  </a:lnTo>
                  <a:lnTo>
                    <a:pt x="117" y="35"/>
                  </a:lnTo>
                  <a:lnTo>
                    <a:pt x="117" y="33"/>
                  </a:lnTo>
                  <a:lnTo>
                    <a:pt x="119" y="33"/>
                  </a:lnTo>
                  <a:close/>
                  <a:moveTo>
                    <a:pt x="36" y="29"/>
                  </a:moveTo>
                  <a:lnTo>
                    <a:pt x="35" y="39"/>
                  </a:lnTo>
                  <a:lnTo>
                    <a:pt x="35" y="49"/>
                  </a:lnTo>
                  <a:lnTo>
                    <a:pt x="35" y="60"/>
                  </a:lnTo>
                  <a:lnTo>
                    <a:pt x="36" y="69"/>
                  </a:lnTo>
                  <a:lnTo>
                    <a:pt x="31" y="69"/>
                  </a:lnTo>
                  <a:lnTo>
                    <a:pt x="24" y="68"/>
                  </a:lnTo>
                  <a:lnTo>
                    <a:pt x="18" y="68"/>
                  </a:lnTo>
                  <a:lnTo>
                    <a:pt x="14" y="68"/>
                  </a:lnTo>
                  <a:lnTo>
                    <a:pt x="11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1" y="31"/>
                  </a:lnTo>
                  <a:lnTo>
                    <a:pt x="14" y="31"/>
                  </a:lnTo>
                  <a:lnTo>
                    <a:pt x="18" y="31"/>
                  </a:lnTo>
                  <a:lnTo>
                    <a:pt x="24" y="31"/>
                  </a:lnTo>
                  <a:lnTo>
                    <a:pt x="31" y="29"/>
                  </a:lnTo>
                  <a:lnTo>
                    <a:pt x="36" y="29"/>
                  </a:lnTo>
                  <a:close/>
                  <a:moveTo>
                    <a:pt x="119" y="7"/>
                  </a:moveTo>
                  <a:lnTo>
                    <a:pt x="116" y="8"/>
                  </a:lnTo>
                  <a:lnTo>
                    <a:pt x="115" y="9"/>
                  </a:lnTo>
                  <a:lnTo>
                    <a:pt x="112" y="13"/>
                  </a:lnTo>
                  <a:lnTo>
                    <a:pt x="111" y="19"/>
                  </a:lnTo>
                  <a:lnTo>
                    <a:pt x="107" y="32"/>
                  </a:lnTo>
                  <a:lnTo>
                    <a:pt x="105" y="49"/>
                  </a:lnTo>
                  <a:lnTo>
                    <a:pt x="107" y="67"/>
                  </a:lnTo>
                  <a:lnTo>
                    <a:pt x="111" y="81"/>
                  </a:lnTo>
                  <a:lnTo>
                    <a:pt x="112" y="85"/>
                  </a:lnTo>
                  <a:lnTo>
                    <a:pt x="115" y="89"/>
                  </a:lnTo>
                  <a:lnTo>
                    <a:pt x="116" y="91"/>
                  </a:lnTo>
                  <a:lnTo>
                    <a:pt x="119" y="92"/>
                  </a:lnTo>
                  <a:lnTo>
                    <a:pt x="120" y="91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7" y="81"/>
                  </a:lnTo>
                  <a:lnTo>
                    <a:pt x="131" y="67"/>
                  </a:lnTo>
                  <a:lnTo>
                    <a:pt x="132" y="49"/>
                  </a:lnTo>
                  <a:lnTo>
                    <a:pt x="131" y="32"/>
                  </a:lnTo>
                  <a:lnTo>
                    <a:pt x="127" y="19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9" y="7"/>
                  </a:lnTo>
                  <a:close/>
                  <a:moveTo>
                    <a:pt x="111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9" y="4"/>
                  </a:lnTo>
                  <a:lnTo>
                    <a:pt x="135" y="15"/>
                  </a:lnTo>
                  <a:lnTo>
                    <a:pt x="139" y="31"/>
                  </a:lnTo>
                  <a:lnTo>
                    <a:pt x="140" y="49"/>
                  </a:lnTo>
                  <a:lnTo>
                    <a:pt x="139" y="69"/>
                  </a:lnTo>
                  <a:lnTo>
                    <a:pt x="135" y="84"/>
                  </a:lnTo>
                  <a:lnTo>
                    <a:pt x="129" y="95"/>
                  </a:lnTo>
                  <a:lnTo>
                    <a:pt x="123" y="99"/>
                  </a:lnTo>
                  <a:lnTo>
                    <a:pt x="111" y="99"/>
                  </a:lnTo>
                  <a:lnTo>
                    <a:pt x="109" y="97"/>
                  </a:lnTo>
                  <a:lnTo>
                    <a:pt x="103" y="93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64" y="76"/>
                  </a:lnTo>
                  <a:lnTo>
                    <a:pt x="47" y="72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7" y="28"/>
                  </a:lnTo>
                  <a:lnTo>
                    <a:pt x="64" y="23"/>
                  </a:lnTo>
                  <a:lnTo>
                    <a:pt x="80" y="17"/>
                  </a:lnTo>
                  <a:lnTo>
                    <a:pt x="93" y="11"/>
                  </a:lnTo>
                  <a:lnTo>
                    <a:pt x="103" y="5"/>
                  </a:lnTo>
                  <a:lnTo>
                    <a:pt x="109" y="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D554618F-1B4B-4DD6-815E-8BE3EF3DC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6790" y="4658621"/>
              <a:ext cx="107287" cy="41722"/>
            </a:xfrm>
            <a:custGeom>
              <a:avLst/>
              <a:gdLst>
                <a:gd name="T0" fmla="*/ 59 w 72"/>
                <a:gd name="T1" fmla="*/ 0 h 28"/>
                <a:gd name="T2" fmla="*/ 67 w 72"/>
                <a:gd name="T3" fmla="*/ 3 h 28"/>
                <a:gd name="T4" fmla="*/ 72 w 72"/>
                <a:gd name="T5" fmla="*/ 9 h 28"/>
                <a:gd name="T6" fmla="*/ 72 w 72"/>
                <a:gd name="T7" fmla="*/ 13 h 28"/>
                <a:gd name="T8" fmla="*/ 70 w 72"/>
                <a:gd name="T9" fmla="*/ 23 h 28"/>
                <a:gd name="T10" fmla="*/ 63 w 72"/>
                <a:gd name="T11" fmla="*/ 28 h 28"/>
                <a:gd name="T12" fmla="*/ 46 w 72"/>
                <a:gd name="T13" fmla="*/ 28 h 28"/>
                <a:gd name="T14" fmla="*/ 51 w 72"/>
                <a:gd name="T15" fmla="*/ 21 h 28"/>
                <a:gd name="T16" fmla="*/ 62 w 72"/>
                <a:gd name="T17" fmla="*/ 21 h 28"/>
                <a:gd name="T18" fmla="*/ 66 w 72"/>
                <a:gd name="T19" fmla="*/ 17 h 28"/>
                <a:gd name="T20" fmla="*/ 67 w 72"/>
                <a:gd name="T21" fmla="*/ 13 h 28"/>
                <a:gd name="T22" fmla="*/ 64 w 72"/>
                <a:gd name="T23" fmla="*/ 8 h 28"/>
                <a:gd name="T24" fmla="*/ 59 w 72"/>
                <a:gd name="T25" fmla="*/ 5 h 28"/>
                <a:gd name="T26" fmla="*/ 38 w 72"/>
                <a:gd name="T27" fmla="*/ 7 h 28"/>
                <a:gd name="T28" fmla="*/ 34 w 72"/>
                <a:gd name="T29" fmla="*/ 11 h 28"/>
                <a:gd name="T30" fmla="*/ 34 w 72"/>
                <a:gd name="T31" fmla="*/ 13 h 28"/>
                <a:gd name="T32" fmla="*/ 27 w 72"/>
                <a:gd name="T33" fmla="*/ 16 h 28"/>
                <a:gd name="T34" fmla="*/ 27 w 72"/>
                <a:gd name="T35" fmla="*/ 13 h 28"/>
                <a:gd name="T36" fmla="*/ 30 w 72"/>
                <a:gd name="T37" fmla="*/ 5 h 28"/>
                <a:gd name="T38" fmla="*/ 36 w 72"/>
                <a:gd name="T39" fmla="*/ 0 h 28"/>
                <a:gd name="T40" fmla="*/ 15 w 72"/>
                <a:gd name="T41" fmla="*/ 0 h 28"/>
                <a:gd name="T42" fmla="*/ 24 w 72"/>
                <a:gd name="T43" fmla="*/ 3 h 28"/>
                <a:gd name="T44" fmla="*/ 15 w 72"/>
                <a:gd name="T45" fmla="*/ 5 h 28"/>
                <a:gd name="T46" fmla="*/ 8 w 72"/>
                <a:gd name="T47" fmla="*/ 8 h 28"/>
                <a:gd name="T48" fmla="*/ 7 w 72"/>
                <a:gd name="T49" fmla="*/ 13 h 28"/>
                <a:gd name="T50" fmla="*/ 7 w 72"/>
                <a:gd name="T51" fmla="*/ 17 h 28"/>
                <a:gd name="T52" fmla="*/ 11 w 72"/>
                <a:gd name="T53" fmla="*/ 21 h 28"/>
                <a:gd name="T54" fmla="*/ 32 w 72"/>
                <a:gd name="T55" fmla="*/ 21 h 28"/>
                <a:gd name="T56" fmla="*/ 38 w 72"/>
                <a:gd name="T57" fmla="*/ 20 h 28"/>
                <a:gd name="T58" fmla="*/ 40 w 72"/>
                <a:gd name="T59" fmla="*/ 13 h 28"/>
                <a:gd name="T60" fmla="*/ 40 w 72"/>
                <a:gd name="T61" fmla="*/ 12 h 28"/>
                <a:gd name="T62" fmla="*/ 47 w 72"/>
                <a:gd name="T63" fmla="*/ 13 h 28"/>
                <a:gd name="T64" fmla="*/ 46 w 72"/>
                <a:gd name="T65" fmla="*/ 19 h 28"/>
                <a:gd name="T66" fmla="*/ 40 w 72"/>
                <a:gd name="T67" fmla="*/ 25 h 28"/>
                <a:gd name="T68" fmla="*/ 32 w 72"/>
                <a:gd name="T69" fmla="*/ 28 h 28"/>
                <a:gd name="T70" fmla="*/ 10 w 72"/>
                <a:gd name="T71" fmla="*/ 28 h 28"/>
                <a:gd name="T72" fmla="*/ 3 w 72"/>
                <a:gd name="T73" fmla="*/ 23 h 28"/>
                <a:gd name="T74" fmla="*/ 0 w 72"/>
                <a:gd name="T75" fmla="*/ 13 h 28"/>
                <a:gd name="T76" fmla="*/ 0 w 72"/>
                <a:gd name="T77" fmla="*/ 9 h 28"/>
                <a:gd name="T78" fmla="*/ 6 w 72"/>
                <a:gd name="T79" fmla="*/ 3 h 28"/>
                <a:gd name="T80" fmla="*/ 15 w 72"/>
                <a:gd name="T8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28">
                  <a:moveTo>
                    <a:pt x="40" y="0"/>
                  </a:moveTo>
                  <a:lnTo>
                    <a:pt x="59" y="0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0" y="5"/>
                  </a:lnTo>
                  <a:lnTo>
                    <a:pt x="72" y="9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2" y="19"/>
                  </a:lnTo>
                  <a:lnTo>
                    <a:pt x="70" y="23"/>
                  </a:lnTo>
                  <a:lnTo>
                    <a:pt x="67" y="25"/>
                  </a:lnTo>
                  <a:lnTo>
                    <a:pt x="63" y="28"/>
                  </a:lnTo>
                  <a:lnTo>
                    <a:pt x="59" y="28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1" y="21"/>
                  </a:lnTo>
                  <a:lnTo>
                    <a:pt x="59" y="21"/>
                  </a:lnTo>
                  <a:lnTo>
                    <a:pt x="62" y="21"/>
                  </a:lnTo>
                  <a:lnTo>
                    <a:pt x="64" y="20"/>
                  </a:lnTo>
                  <a:lnTo>
                    <a:pt x="66" y="17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6" y="11"/>
                  </a:lnTo>
                  <a:lnTo>
                    <a:pt x="64" y="8"/>
                  </a:lnTo>
                  <a:lnTo>
                    <a:pt x="62" y="7"/>
                  </a:lnTo>
                  <a:lnTo>
                    <a:pt x="59" y="5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8"/>
                  </a:lnTo>
                  <a:lnTo>
                    <a:pt x="34" y="11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9"/>
                  </a:lnTo>
                  <a:lnTo>
                    <a:pt x="30" y="5"/>
                  </a:lnTo>
                  <a:lnTo>
                    <a:pt x="32" y="3"/>
                  </a:lnTo>
                  <a:lnTo>
                    <a:pt x="36" y="0"/>
                  </a:lnTo>
                  <a:lnTo>
                    <a:pt x="40" y="0"/>
                  </a:lnTo>
                  <a:close/>
                  <a:moveTo>
                    <a:pt x="15" y="0"/>
                  </a:moveTo>
                  <a:lnTo>
                    <a:pt x="27" y="0"/>
                  </a:lnTo>
                  <a:lnTo>
                    <a:pt x="24" y="3"/>
                  </a:lnTo>
                  <a:lnTo>
                    <a:pt x="23" y="5"/>
                  </a:lnTo>
                  <a:lnTo>
                    <a:pt x="15" y="5"/>
                  </a:lnTo>
                  <a:lnTo>
                    <a:pt x="11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8" y="20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32" y="21"/>
                  </a:lnTo>
                  <a:lnTo>
                    <a:pt x="35" y="21"/>
                  </a:lnTo>
                  <a:lnTo>
                    <a:pt x="38" y="20"/>
                  </a:lnTo>
                  <a:lnTo>
                    <a:pt x="39" y="17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47" y="12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9"/>
                  </a:lnTo>
                  <a:lnTo>
                    <a:pt x="44" y="23"/>
                  </a:lnTo>
                  <a:lnTo>
                    <a:pt x="40" y="25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15" y="28"/>
                  </a:lnTo>
                  <a:lnTo>
                    <a:pt x="10" y="28"/>
                  </a:lnTo>
                  <a:lnTo>
                    <a:pt x="6" y="25"/>
                  </a:lnTo>
                  <a:lnTo>
                    <a:pt x="3" y="23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7FEFBBD8-5357-41EE-8EB5-447061B4C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1097" y="4186261"/>
              <a:ext cx="116227" cy="117717"/>
            </a:xfrm>
            <a:custGeom>
              <a:avLst/>
              <a:gdLst>
                <a:gd name="T0" fmla="*/ 39 w 78"/>
                <a:gd name="T1" fmla="*/ 15 h 79"/>
                <a:gd name="T2" fmla="*/ 42 w 78"/>
                <a:gd name="T3" fmla="*/ 50 h 79"/>
                <a:gd name="T4" fmla="*/ 43 w 78"/>
                <a:gd name="T5" fmla="*/ 56 h 79"/>
                <a:gd name="T6" fmla="*/ 41 w 78"/>
                <a:gd name="T7" fmla="*/ 59 h 79"/>
                <a:gd name="T8" fmla="*/ 34 w 78"/>
                <a:gd name="T9" fmla="*/ 59 h 79"/>
                <a:gd name="T10" fmla="*/ 34 w 78"/>
                <a:gd name="T11" fmla="*/ 52 h 79"/>
                <a:gd name="T12" fmla="*/ 35 w 78"/>
                <a:gd name="T13" fmla="*/ 50 h 79"/>
                <a:gd name="T14" fmla="*/ 38 w 78"/>
                <a:gd name="T15" fmla="*/ 10 h 79"/>
                <a:gd name="T16" fmla="*/ 27 w 78"/>
                <a:gd name="T17" fmla="*/ 12 h 79"/>
                <a:gd name="T18" fmla="*/ 18 w 78"/>
                <a:gd name="T19" fmla="*/ 19 h 79"/>
                <a:gd name="T20" fmla="*/ 10 w 78"/>
                <a:gd name="T21" fmla="*/ 30 h 79"/>
                <a:gd name="T22" fmla="*/ 14 w 78"/>
                <a:gd name="T23" fmla="*/ 38 h 79"/>
                <a:gd name="T24" fmla="*/ 21 w 78"/>
                <a:gd name="T25" fmla="*/ 46 h 79"/>
                <a:gd name="T26" fmla="*/ 23 w 78"/>
                <a:gd name="T27" fmla="*/ 56 h 79"/>
                <a:gd name="T28" fmla="*/ 22 w 78"/>
                <a:gd name="T29" fmla="*/ 64 h 79"/>
                <a:gd name="T30" fmla="*/ 33 w 78"/>
                <a:gd name="T31" fmla="*/ 68 h 79"/>
                <a:gd name="T32" fmla="*/ 43 w 78"/>
                <a:gd name="T33" fmla="*/ 68 h 79"/>
                <a:gd name="T34" fmla="*/ 54 w 78"/>
                <a:gd name="T35" fmla="*/ 64 h 79"/>
                <a:gd name="T36" fmla="*/ 53 w 78"/>
                <a:gd name="T37" fmla="*/ 56 h 79"/>
                <a:gd name="T38" fmla="*/ 55 w 78"/>
                <a:gd name="T39" fmla="*/ 46 h 79"/>
                <a:gd name="T40" fmla="*/ 63 w 78"/>
                <a:gd name="T41" fmla="*/ 38 h 79"/>
                <a:gd name="T42" fmla="*/ 66 w 78"/>
                <a:gd name="T43" fmla="*/ 30 h 79"/>
                <a:gd name="T44" fmla="*/ 59 w 78"/>
                <a:gd name="T45" fmla="*/ 19 h 79"/>
                <a:gd name="T46" fmla="*/ 50 w 78"/>
                <a:gd name="T47" fmla="*/ 12 h 79"/>
                <a:gd name="T48" fmla="*/ 38 w 78"/>
                <a:gd name="T49" fmla="*/ 10 h 79"/>
                <a:gd name="T50" fmla="*/ 54 w 78"/>
                <a:gd name="T51" fmla="*/ 3 h 79"/>
                <a:gd name="T52" fmla="*/ 74 w 78"/>
                <a:gd name="T53" fmla="*/ 24 h 79"/>
                <a:gd name="T54" fmla="*/ 74 w 78"/>
                <a:gd name="T55" fmla="*/ 55 h 79"/>
                <a:gd name="T56" fmla="*/ 54 w 78"/>
                <a:gd name="T57" fmla="*/ 75 h 79"/>
                <a:gd name="T58" fmla="*/ 23 w 78"/>
                <a:gd name="T59" fmla="*/ 75 h 79"/>
                <a:gd name="T60" fmla="*/ 2 w 78"/>
                <a:gd name="T61" fmla="*/ 55 h 79"/>
                <a:gd name="T62" fmla="*/ 2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7" y="15"/>
                  </a:moveTo>
                  <a:lnTo>
                    <a:pt x="39" y="15"/>
                  </a:lnTo>
                  <a:lnTo>
                    <a:pt x="41" y="50"/>
                  </a:lnTo>
                  <a:lnTo>
                    <a:pt x="42" y="50"/>
                  </a:lnTo>
                  <a:lnTo>
                    <a:pt x="43" y="52"/>
                  </a:lnTo>
                  <a:lnTo>
                    <a:pt x="43" y="56"/>
                  </a:lnTo>
                  <a:lnTo>
                    <a:pt x="42" y="59"/>
                  </a:lnTo>
                  <a:lnTo>
                    <a:pt x="41" y="59"/>
                  </a:lnTo>
                  <a:lnTo>
                    <a:pt x="35" y="59"/>
                  </a:lnTo>
                  <a:lnTo>
                    <a:pt x="34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5" y="50"/>
                  </a:lnTo>
                  <a:lnTo>
                    <a:pt x="37" y="15"/>
                  </a:lnTo>
                  <a:close/>
                  <a:moveTo>
                    <a:pt x="38" y="10"/>
                  </a:moveTo>
                  <a:lnTo>
                    <a:pt x="33" y="11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9" y="36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21" y="46"/>
                  </a:lnTo>
                  <a:lnTo>
                    <a:pt x="23" y="51"/>
                  </a:lnTo>
                  <a:lnTo>
                    <a:pt x="23" y="56"/>
                  </a:lnTo>
                  <a:lnTo>
                    <a:pt x="23" y="60"/>
                  </a:lnTo>
                  <a:lnTo>
                    <a:pt x="22" y="64"/>
                  </a:lnTo>
                  <a:lnTo>
                    <a:pt x="27" y="67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43" y="68"/>
                  </a:lnTo>
                  <a:lnTo>
                    <a:pt x="50" y="67"/>
                  </a:lnTo>
                  <a:lnTo>
                    <a:pt x="54" y="64"/>
                  </a:lnTo>
                  <a:lnTo>
                    <a:pt x="54" y="60"/>
                  </a:lnTo>
                  <a:lnTo>
                    <a:pt x="53" y="56"/>
                  </a:lnTo>
                  <a:lnTo>
                    <a:pt x="54" y="51"/>
                  </a:lnTo>
                  <a:lnTo>
                    <a:pt x="55" y="46"/>
                  </a:lnTo>
                  <a:lnTo>
                    <a:pt x="59" y="42"/>
                  </a:lnTo>
                  <a:lnTo>
                    <a:pt x="63" y="38"/>
                  </a:lnTo>
                  <a:lnTo>
                    <a:pt x="67" y="36"/>
                  </a:lnTo>
                  <a:lnTo>
                    <a:pt x="66" y="30"/>
                  </a:lnTo>
                  <a:lnTo>
                    <a:pt x="63" y="23"/>
                  </a:lnTo>
                  <a:lnTo>
                    <a:pt x="59" y="19"/>
                  </a:lnTo>
                  <a:lnTo>
                    <a:pt x="54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8" y="10"/>
                  </a:lnTo>
                  <a:close/>
                  <a:moveTo>
                    <a:pt x="38" y="0"/>
                  </a:moveTo>
                  <a:lnTo>
                    <a:pt x="54" y="3"/>
                  </a:lnTo>
                  <a:lnTo>
                    <a:pt x="66" y="11"/>
                  </a:lnTo>
                  <a:lnTo>
                    <a:pt x="74" y="24"/>
                  </a:lnTo>
                  <a:lnTo>
                    <a:pt x="78" y="39"/>
                  </a:lnTo>
                  <a:lnTo>
                    <a:pt x="74" y="55"/>
                  </a:lnTo>
                  <a:lnTo>
                    <a:pt x="66" y="67"/>
                  </a:lnTo>
                  <a:lnTo>
                    <a:pt x="54" y="75"/>
                  </a:lnTo>
                  <a:lnTo>
                    <a:pt x="38" y="79"/>
                  </a:lnTo>
                  <a:lnTo>
                    <a:pt x="23" y="75"/>
                  </a:lnTo>
                  <a:lnTo>
                    <a:pt x="10" y="67"/>
                  </a:lnTo>
                  <a:lnTo>
                    <a:pt x="2" y="55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10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7F0605B6-ED8E-4724-98E4-9ADBDA46C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215" y="4315899"/>
              <a:ext cx="102816" cy="83445"/>
            </a:xfrm>
            <a:custGeom>
              <a:avLst/>
              <a:gdLst>
                <a:gd name="T0" fmla="*/ 55 w 69"/>
                <a:gd name="T1" fmla="*/ 8 h 56"/>
                <a:gd name="T2" fmla="*/ 26 w 69"/>
                <a:gd name="T3" fmla="*/ 36 h 56"/>
                <a:gd name="T4" fmla="*/ 13 w 69"/>
                <a:gd name="T5" fmla="*/ 22 h 56"/>
                <a:gd name="T6" fmla="*/ 8 w 69"/>
                <a:gd name="T7" fmla="*/ 29 h 56"/>
                <a:gd name="T8" fmla="*/ 26 w 69"/>
                <a:gd name="T9" fmla="*/ 48 h 56"/>
                <a:gd name="T10" fmla="*/ 62 w 69"/>
                <a:gd name="T11" fmla="*/ 13 h 56"/>
                <a:gd name="T12" fmla="*/ 55 w 69"/>
                <a:gd name="T13" fmla="*/ 8 h 56"/>
                <a:gd name="T14" fmla="*/ 55 w 69"/>
                <a:gd name="T15" fmla="*/ 0 h 56"/>
                <a:gd name="T16" fmla="*/ 69 w 69"/>
                <a:gd name="T17" fmla="*/ 13 h 56"/>
                <a:gd name="T18" fmla="*/ 26 w 69"/>
                <a:gd name="T19" fmla="*/ 56 h 56"/>
                <a:gd name="T20" fmla="*/ 0 w 69"/>
                <a:gd name="T21" fmla="*/ 29 h 56"/>
                <a:gd name="T22" fmla="*/ 13 w 69"/>
                <a:gd name="T23" fmla="*/ 16 h 56"/>
                <a:gd name="T24" fmla="*/ 26 w 69"/>
                <a:gd name="T25" fmla="*/ 29 h 56"/>
                <a:gd name="T26" fmla="*/ 55 w 69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56">
                  <a:moveTo>
                    <a:pt x="55" y="8"/>
                  </a:moveTo>
                  <a:lnTo>
                    <a:pt x="26" y="36"/>
                  </a:lnTo>
                  <a:lnTo>
                    <a:pt x="13" y="22"/>
                  </a:lnTo>
                  <a:lnTo>
                    <a:pt x="8" y="29"/>
                  </a:lnTo>
                  <a:lnTo>
                    <a:pt x="26" y="48"/>
                  </a:lnTo>
                  <a:lnTo>
                    <a:pt x="62" y="13"/>
                  </a:lnTo>
                  <a:lnTo>
                    <a:pt x="55" y="8"/>
                  </a:lnTo>
                  <a:close/>
                  <a:moveTo>
                    <a:pt x="55" y="0"/>
                  </a:moveTo>
                  <a:lnTo>
                    <a:pt x="69" y="13"/>
                  </a:lnTo>
                  <a:lnTo>
                    <a:pt x="26" y="56"/>
                  </a:lnTo>
                  <a:lnTo>
                    <a:pt x="0" y="29"/>
                  </a:lnTo>
                  <a:lnTo>
                    <a:pt x="13" y="16"/>
                  </a:lnTo>
                  <a:lnTo>
                    <a:pt x="26" y="2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C94E3868-0CB7-4C84-BF12-4F302456C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7384" y="4478321"/>
              <a:ext cx="123677" cy="162420"/>
            </a:xfrm>
            <a:custGeom>
              <a:avLst/>
              <a:gdLst>
                <a:gd name="T0" fmla="*/ 55 w 83"/>
                <a:gd name="T1" fmla="*/ 81 h 109"/>
                <a:gd name="T2" fmla="*/ 55 w 83"/>
                <a:gd name="T3" fmla="*/ 102 h 109"/>
                <a:gd name="T4" fmla="*/ 76 w 83"/>
                <a:gd name="T5" fmla="*/ 81 h 109"/>
                <a:gd name="T6" fmla="*/ 55 w 83"/>
                <a:gd name="T7" fmla="*/ 81 h 109"/>
                <a:gd name="T8" fmla="*/ 4 w 83"/>
                <a:gd name="T9" fmla="*/ 13 h 109"/>
                <a:gd name="T10" fmla="*/ 11 w 83"/>
                <a:gd name="T11" fmla="*/ 13 h 109"/>
                <a:gd name="T12" fmla="*/ 11 w 83"/>
                <a:gd name="T13" fmla="*/ 20 h 109"/>
                <a:gd name="T14" fmla="*/ 7 w 83"/>
                <a:gd name="T15" fmla="*/ 20 h 109"/>
                <a:gd name="T16" fmla="*/ 7 w 83"/>
                <a:gd name="T17" fmla="*/ 102 h 109"/>
                <a:gd name="T18" fmla="*/ 48 w 83"/>
                <a:gd name="T19" fmla="*/ 102 h 109"/>
                <a:gd name="T20" fmla="*/ 48 w 83"/>
                <a:gd name="T21" fmla="*/ 74 h 109"/>
                <a:gd name="T22" fmla="*/ 76 w 83"/>
                <a:gd name="T23" fmla="*/ 74 h 109"/>
                <a:gd name="T24" fmla="*/ 76 w 83"/>
                <a:gd name="T25" fmla="*/ 20 h 109"/>
                <a:gd name="T26" fmla="*/ 72 w 83"/>
                <a:gd name="T27" fmla="*/ 20 h 109"/>
                <a:gd name="T28" fmla="*/ 72 w 83"/>
                <a:gd name="T29" fmla="*/ 13 h 109"/>
                <a:gd name="T30" fmla="*/ 79 w 83"/>
                <a:gd name="T31" fmla="*/ 13 h 109"/>
                <a:gd name="T32" fmla="*/ 80 w 83"/>
                <a:gd name="T33" fmla="*/ 15 h 109"/>
                <a:gd name="T34" fmla="*/ 82 w 83"/>
                <a:gd name="T35" fmla="*/ 15 h 109"/>
                <a:gd name="T36" fmla="*/ 83 w 83"/>
                <a:gd name="T37" fmla="*/ 17 h 109"/>
                <a:gd name="T38" fmla="*/ 83 w 83"/>
                <a:gd name="T39" fmla="*/ 84 h 109"/>
                <a:gd name="T40" fmla="*/ 58 w 83"/>
                <a:gd name="T41" fmla="*/ 109 h 109"/>
                <a:gd name="T42" fmla="*/ 4 w 83"/>
                <a:gd name="T43" fmla="*/ 109 h 109"/>
                <a:gd name="T44" fmla="*/ 2 w 83"/>
                <a:gd name="T45" fmla="*/ 109 h 109"/>
                <a:gd name="T46" fmla="*/ 0 w 83"/>
                <a:gd name="T47" fmla="*/ 108 h 109"/>
                <a:gd name="T48" fmla="*/ 0 w 83"/>
                <a:gd name="T49" fmla="*/ 105 h 109"/>
                <a:gd name="T50" fmla="*/ 0 w 83"/>
                <a:gd name="T51" fmla="*/ 17 h 109"/>
                <a:gd name="T52" fmla="*/ 0 w 83"/>
                <a:gd name="T53" fmla="*/ 15 h 109"/>
                <a:gd name="T54" fmla="*/ 2 w 83"/>
                <a:gd name="T55" fmla="*/ 15 h 109"/>
                <a:gd name="T56" fmla="*/ 4 w 83"/>
                <a:gd name="T57" fmla="*/ 13 h 109"/>
                <a:gd name="T58" fmla="*/ 35 w 83"/>
                <a:gd name="T59" fmla="*/ 7 h 109"/>
                <a:gd name="T60" fmla="*/ 35 w 83"/>
                <a:gd name="T61" fmla="*/ 7 h 109"/>
                <a:gd name="T62" fmla="*/ 35 w 83"/>
                <a:gd name="T63" fmla="*/ 13 h 109"/>
                <a:gd name="T64" fmla="*/ 48 w 83"/>
                <a:gd name="T65" fmla="*/ 13 h 109"/>
                <a:gd name="T66" fmla="*/ 48 w 83"/>
                <a:gd name="T67" fmla="*/ 7 h 109"/>
                <a:gd name="T68" fmla="*/ 48 w 83"/>
                <a:gd name="T69" fmla="*/ 7 h 109"/>
                <a:gd name="T70" fmla="*/ 35 w 83"/>
                <a:gd name="T71" fmla="*/ 7 h 109"/>
                <a:gd name="T72" fmla="*/ 35 w 83"/>
                <a:gd name="T73" fmla="*/ 0 h 109"/>
                <a:gd name="T74" fmla="*/ 48 w 83"/>
                <a:gd name="T75" fmla="*/ 0 h 109"/>
                <a:gd name="T76" fmla="*/ 52 w 83"/>
                <a:gd name="T77" fmla="*/ 1 h 109"/>
                <a:gd name="T78" fmla="*/ 54 w 83"/>
                <a:gd name="T79" fmla="*/ 3 h 109"/>
                <a:gd name="T80" fmla="*/ 55 w 83"/>
                <a:gd name="T81" fmla="*/ 7 h 109"/>
                <a:gd name="T82" fmla="*/ 55 w 83"/>
                <a:gd name="T83" fmla="*/ 13 h 109"/>
                <a:gd name="T84" fmla="*/ 68 w 83"/>
                <a:gd name="T85" fmla="*/ 13 h 109"/>
                <a:gd name="T86" fmla="*/ 68 w 83"/>
                <a:gd name="T87" fmla="*/ 27 h 109"/>
                <a:gd name="T88" fmla="*/ 14 w 83"/>
                <a:gd name="T89" fmla="*/ 27 h 109"/>
                <a:gd name="T90" fmla="*/ 14 w 83"/>
                <a:gd name="T91" fmla="*/ 13 h 109"/>
                <a:gd name="T92" fmla="*/ 28 w 83"/>
                <a:gd name="T93" fmla="*/ 13 h 109"/>
                <a:gd name="T94" fmla="*/ 28 w 83"/>
                <a:gd name="T95" fmla="*/ 7 h 109"/>
                <a:gd name="T96" fmla="*/ 28 w 83"/>
                <a:gd name="T97" fmla="*/ 3 h 109"/>
                <a:gd name="T98" fmla="*/ 31 w 83"/>
                <a:gd name="T99" fmla="*/ 1 h 109"/>
                <a:gd name="T100" fmla="*/ 35 w 83"/>
                <a:gd name="T10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109">
                  <a:moveTo>
                    <a:pt x="55" y="81"/>
                  </a:moveTo>
                  <a:lnTo>
                    <a:pt x="55" y="102"/>
                  </a:lnTo>
                  <a:lnTo>
                    <a:pt x="76" y="81"/>
                  </a:lnTo>
                  <a:lnTo>
                    <a:pt x="55" y="81"/>
                  </a:lnTo>
                  <a:close/>
                  <a:moveTo>
                    <a:pt x="4" y="13"/>
                  </a:moveTo>
                  <a:lnTo>
                    <a:pt x="11" y="13"/>
                  </a:lnTo>
                  <a:lnTo>
                    <a:pt x="11" y="20"/>
                  </a:lnTo>
                  <a:lnTo>
                    <a:pt x="7" y="20"/>
                  </a:lnTo>
                  <a:lnTo>
                    <a:pt x="7" y="102"/>
                  </a:lnTo>
                  <a:lnTo>
                    <a:pt x="48" y="102"/>
                  </a:lnTo>
                  <a:lnTo>
                    <a:pt x="48" y="74"/>
                  </a:lnTo>
                  <a:lnTo>
                    <a:pt x="76" y="74"/>
                  </a:lnTo>
                  <a:lnTo>
                    <a:pt x="76" y="20"/>
                  </a:lnTo>
                  <a:lnTo>
                    <a:pt x="72" y="20"/>
                  </a:lnTo>
                  <a:lnTo>
                    <a:pt x="72" y="13"/>
                  </a:lnTo>
                  <a:lnTo>
                    <a:pt x="79" y="13"/>
                  </a:lnTo>
                  <a:lnTo>
                    <a:pt x="80" y="15"/>
                  </a:lnTo>
                  <a:lnTo>
                    <a:pt x="82" y="15"/>
                  </a:lnTo>
                  <a:lnTo>
                    <a:pt x="83" y="17"/>
                  </a:lnTo>
                  <a:lnTo>
                    <a:pt x="83" y="84"/>
                  </a:lnTo>
                  <a:lnTo>
                    <a:pt x="58" y="109"/>
                  </a:lnTo>
                  <a:lnTo>
                    <a:pt x="4" y="109"/>
                  </a:lnTo>
                  <a:lnTo>
                    <a:pt x="2" y="109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4" y="13"/>
                  </a:lnTo>
                  <a:close/>
                  <a:moveTo>
                    <a:pt x="35" y="7"/>
                  </a:moveTo>
                  <a:lnTo>
                    <a:pt x="35" y="7"/>
                  </a:lnTo>
                  <a:lnTo>
                    <a:pt x="35" y="13"/>
                  </a:lnTo>
                  <a:lnTo>
                    <a:pt x="48" y="1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5" y="7"/>
                  </a:lnTo>
                  <a:close/>
                  <a:moveTo>
                    <a:pt x="35" y="0"/>
                  </a:moveTo>
                  <a:lnTo>
                    <a:pt x="48" y="0"/>
                  </a:lnTo>
                  <a:lnTo>
                    <a:pt x="52" y="1"/>
                  </a:lnTo>
                  <a:lnTo>
                    <a:pt x="54" y="3"/>
                  </a:lnTo>
                  <a:lnTo>
                    <a:pt x="55" y="7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27"/>
                  </a:lnTo>
                  <a:lnTo>
                    <a:pt x="14" y="27"/>
                  </a:lnTo>
                  <a:lnTo>
                    <a:pt x="14" y="13"/>
                  </a:lnTo>
                  <a:lnTo>
                    <a:pt x="28" y="13"/>
                  </a:lnTo>
                  <a:lnTo>
                    <a:pt x="28" y="7"/>
                  </a:lnTo>
                  <a:lnTo>
                    <a:pt x="28" y="3"/>
                  </a:lnTo>
                  <a:lnTo>
                    <a:pt x="31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EB75C71-F39B-47C1-8EB0-FA786D72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846" y="4670542"/>
              <a:ext cx="417227" cy="233945"/>
            </a:xfrm>
            <a:custGeom>
              <a:avLst/>
              <a:gdLst>
                <a:gd name="T0" fmla="*/ 178 w 280"/>
                <a:gd name="T1" fmla="*/ 0 h 157"/>
                <a:gd name="T2" fmla="*/ 198 w 280"/>
                <a:gd name="T3" fmla="*/ 3 h 157"/>
                <a:gd name="T4" fmla="*/ 217 w 280"/>
                <a:gd name="T5" fmla="*/ 12 h 157"/>
                <a:gd name="T6" fmla="*/ 230 w 280"/>
                <a:gd name="T7" fmla="*/ 25 h 157"/>
                <a:gd name="T8" fmla="*/ 240 w 280"/>
                <a:gd name="T9" fmla="*/ 43 h 157"/>
                <a:gd name="T10" fmla="*/ 244 w 280"/>
                <a:gd name="T11" fmla="*/ 63 h 157"/>
                <a:gd name="T12" fmla="*/ 258 w 280"/>
                <a:gd name="T13" fmla="*/ 69 h 157"/>
                <a:gd name="T14" fmla="*/ 269 w 280"/>
                <a:gd name="T15" fmla="*/ 80 h 157"/>
                <a:gd name="T16" fmla="*/ 277 w 280"/>
                <a:gd name="T17" fmla="*/ 93 h 157"/>
                <a:gd name="T18" fmla="*/ 280 w 280"/>
                <a:gd name="T19" fmla="*/ 109 h 157"/>
                <a:gd name="T20" fmla="*/ 276 w 280"/>
                <a:gd name="T21" fmla="*/ 128 h 157"/>
                <a:gd name="T22" fmla="*/ 266 w 280"/>
                <a:gd name="T23" fmla="*/ 142 h 157"/>
                <a:gd name="T24" fmla="*/ 250 w 280"/>
                <a:gd name="T25" fmla="*/ 153 h 157"/>
                <a:gd name="T26" fmla="*/ 232 w 280"/>
                <a:gd name="T27" fmla="*/ 157 h 157"/>
                <a:gd name="T28" fmla="*/ 232 w 280"/>
                <a:gd name="T29" fmla="*/ 157 h 157"/>
                <a:gd name="T30" fmla="*/ 53 w 280"/>
                <a:gd name="T31" fmla="*/ 157 h 157"/>
                <a:gd name="T32" fmla="*/ 36 w 280"/>
                <a:gd name="T33" fmla="*/ 154 h 157"/>
                <a:gd name="T34" fmla="*/ 23 w 280"/>
                <a:gd name="T35" fmla="*/ 146 h 157"/>
                <a:gd name="T36" fmla="*/ 11 w 280"/>
                <a:gd name="T37" fmla="*/ 136 h 157"/>
                <a:gd name="T38" fmla="*/ 3 w 280"/>
                <a:gd name="T39" fmla="*/ 121 h 157"/>
                <a:gd name="T40" fmla="*/ 0 w 280"/>
                <a:gd name="T41" fmla="*/ 104 h 157"/>
                <a:gd name="T42" fmla="*/ 3 w 280"/>
                <a:gd name="T43" fmla="*/ 87 h 157"/>
                <a:gd name="T44" fmla="*/ 11 w 280"/>
                <a:gd name="T45" fmla="*/ 73 h 157"/>
                <a:gd name="T46" fmla="*/ 23 w 280"/>
                <a:gd name="T47" fmla="*/ 61 h 157"/>
                <a:gd name="T48" fmla="*/ 36 w 280"/>
                <a:gd name="T49" fmla="*/ 53 h 157"/>
                <a:gd name="T50" fmla="*/ 53 w 280"/>
                <a:gd name="T51" fmla="*/ 51 h 157"/>
                <a:gd name="T52" fmla="*/ 63 w 280"/>
                <a:gd name="T53" fmla="*/ 52 h 157"/>
                <a:gd name="T54" fmla="*/ 63 w 280"/>
                <a:gd name="T55" fmla="*/ 47 h 157"/>
                <a:gd name="T56" fmla="*/ 65 w 280"/>
                <a:gd name="T57" fmla="*/ 32 h 157"/>
                <a:gd name="T58" fmla="*/ 73 w 280"/>
                <a:gd name="T59" fmla="*/ 21 h 157"/>
                <a:gd name="T60" fmla="*/ 85 w 280"/>
                <a:gd name="T61" fmla="*/ 13 h 157"/>
                <a:gd name="T62" fmla="*/ 99 w 280"/>
                <a:gd name="T63" fmla="*/ 11 h 157"/>
                <a:gd name="T64" fmla="*/ 115 w 280"/>
                <a:gd name="T65" fmla="*/ 15 h 157"/>
                <a:gd name="T66" fmla="*/ 128 w 280"/>
                <a:gd name="T67" fmla="*/ 24 h 157"/>
                <a:gd name="T68" fmla="*/ 141 w 280"/>
                <a:gd name="T69" fmla="*/ 11 h 157"/>
                <a:gd name="T70" fmla="*/ 158 w 280"/>
                <a:gd name="T71" fmla="*/ 3 h 157"/>
                <a:gd name="T72" fmla="*/ 178 w 280"/>
                <a:gd name="T7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0" h="157">
                  <a:moveTo>
                    <a:pt x="178" y="0"/>
                  </a:moveTo>
                  <a:lnTo>
                    <a:pt x="198" y="3"/>
                  </a:lnTo>
                  <a:lnTo>
                    <a:pt x="217" y="12"/>
                  </a:lnTo>
                  <a:lnTo>
                    <a:pt x="230" y="25"/>
                  </a:lnTo>
                  <a:lnTo>
                    <a:pt x="240" y="43"/>
                  </a:lnTo>
                  <a:lnTo>
                    <a:pt x="244" y="63"/>
                  </a:lnTo>
                  <a:lnTo>
                    <a:pt x="258" y="69"/>
                  </a:lnTo>
                  <a:lnTo>
                    <a:pt x="269" y="80"/>
                  </a:lnTo>
                  <a:lnTo>
                    <a:pt x="277" y="93"/>
                  </a:lnTo>
                  <a:lnTo>
                    <a:pt x="280" y="109"/>
                  </a:lnTo>
                  <a:lnTo>
                    <a:pt x="276" y="128"/>
                  </a:lnTo>
                  <a:lnTo>
                    <a:pt x="266" y="142"/>
                  </a:lnTo>
                  <a:lnTo>
                    <a:pt x="250" y="153"/>
                  </a:lnTo>
                  <a:lnTo>
                    <a:pt x="232" y="157"/>
                  </a:lnTo>
                  <a:lnTo>
                    <a:pt x="232" y="157"/>
                  </a:lnTo>
                  <a:lnTo>
                    <a:pt x="53" y="157"/>
                  </a:lnTo>
                  <a:lnTo>
                    <a:pt x="36" y="154"/>
                  </a:lnTo>
                  <a:lnTo>
                    <a:pt x="23" y="146"/>
                  </a:lnTo>
                  <a:lnTo>
                    <a:pt x="11" y="136"/>
                  </a:lnTo>
                  <a:lnTo>
                    <a:pt x="3" y="121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1" y="73"/>
                  </a:lnTo>
                  <a:lnTo>
                    <a:pt x="23" y="61"/>
                  </a:lnTo>
                  <a:lnTo>
                    <a:pt x="36" y="53"/>
                  </a:lnTo>
                  <a:lnTo>
                    <a:pt x="53" y="51"/>
                  </a:lnTo>
                  <a:lnTo>
                    <a:pt x="63" y="52"/>
                  </a:lnTo>
                  <a:lnTo>
                    <a:pt x="63" y="47"/>
                  </a:lnTo>
                  <a:lnTo>
                    <a:pt x="65" y="32"/>
                  </a:lnTo>
                  <a:lnTo>
                    <a:pt x="73" y="21"/>
                  </a:lnTo>
                  <a:lnTo>
                    <a:pt x="85" y="13"/>
                  </a:lnTo>
                  <a:lnTo>
                    <a:pt x="99" y="11"/>
                  </a:lnTo>
                  <a:lnTo>
                    <a:pt x="115" y="15"/>
                  </a:lnTo>
                  <a:lnTo>
                    <a:pt x="128" y="24"/>
                  </a:lnTo>
                  <a:lnTo>
                    <a:pt x="141" y="11"/>
                  </a:lnTo>
                  <a:lnTo>
                    <a:pt x="158" y="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EBE4F02A-F246-4E35-88A5-CE077883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84" y="4061094"/>
              <a:ext cx="190732" cy="213084"/>
            </a:xfrm>
            <a:custGeom>
              <a:avLst/>
              <a:gdLst>
                <a:gd name="T0" fmla="*/ 52 w 128"/>
                <a:gd name="T1" fmla="*/ 3 h 143"/>
                <a:gd name="T2" fmla="*/ 68 w 128"/>
                <a:gd name="T3" fmla="*/ 18 h 143"/>
                <a:gd name="T4" fmla="*/ 68 w 128"/>
                <a:gd name="T5" fmla="*/ 40 h 143"/>
                <a:gd name="T6" fmla="*/ 66 w 128"/>
                <a:gd name="T7" fmla="*/ 64 h 143"/>
                <a:gd name="T8" fmla="*/ 71 w 128"/>
                <a:gd name="T9" fmla="*/ 58 h 143"/>
                <a:gd name="T10" fmla="*/ 75 w 128"/>
                <a:gd name="T11" fmla="*/ 48 h 143"/>
                <a:gd name="T12" fmla="*/ 83 w 128"/>
                <a:gd name="T13" fmla="*/ 40 h 143"/>
                <a:gd name="T14" fmla="*/ 99 w 128"/>
                <a:gd name="T15" fmla="*/ 35 h 143"/>
                <a:gd name="T16" fmla="*/ 119 w 128"/>
                <a:gd name="T17" fmla="*/ 43 h 143"/>
                <a:gd name="T18" fmla="*/ 128 w 128"/>
                <a:gd name="T19" fmla="*/ 63 h 143"/>
                <a:gd name="T20" fmla="*/ 120 w 128"/>
                <a:gd name="T21" fmla="*/ 84 h 143"/>
                <a:gd name="T22" fmla="*/ 99 w 128"/>
                <a:gd name="T23" fmla="*/ 92 h 143"/>
                <a:gd name="T24" fmla="*/ 84 w 128"/>
                <a:gd name="T25" fmla="*/ 90 h 143"/>
                <a:gd name="T26" fmla="*/ 75 w 128"/>
                <a:gd name="T27" fmla="*/ 87 h 143"/>
                <a:gd name="T28" fmla="*/ 98 w 128"/>
                <a:gd name="T29" fmla="*/ 112 h 143"/>
                <a:gd name="T30" fmla="*/ 112 w 128"/>
                <a:gd name="T31" fmla="*/ 122 h 143"/>
                <a:gd name="T32" fmla="*/ 63 w 128"/>
                <a:gd name="T33" fmla="*/ 143 h 143"/>
                <a:gd name="T34" fmla="*/ 67 w 128"/>
                <a:gd name="T35" fmla="*/ 127 h 143"/>
                <a:gd name="T36" fmla="*/ 63 w 128"/>
                <a:gd name="T37" fmla="*/ 92 h 143"/>
                <a:gd name="T38" fmla="*/ 58 w 128"/>
                <a:gd name="T39" fmla="*/ 100 h 143"/>
                <a:gd name="T40" fmla="*/ 54 w 128"/>
                <a:gd name="T41" fmla="*/ 110 h 143"/>
                <a:gd name="T42" fmla="*/ 47 w 128"/>
                <a:gd name="T43" fmla="*/ 118 h 143"/>
                <a:gd name="T44" fmla="*/ 30 w 128"/>
                <a:gd name="T45" fmla="*/ 123 h 143"/>
                <a:gd name="T46" fmla="*/ 10 w 128"/>
                <a:gd name="T47" fmla="*/ 115 h 143"/>
                <a:gd name="T48" fmla="*/ 0 w 128"/>
                <a:gd name="T49" fmla="*/ 95 h 143"/>
                <a:gd name="T50" fmla="*/ 8 w 128"/>
                <a:gd name="T51" fmla="*/ 74 h 143"/>
                <a:gd name="T52" fmla="*/ 30 w 128"/>
                <a:gd name="T53" fmla="*/ 66 h 143"/>
                <a:gd name="T54" fmla="*/ 44 w 128"/>
                <a:gd name="T55" fmla="*/ 68 h 143"/>
                <a:gd name="T56" fmla="*/ 52 w 128"/>
                <a:gd name="T57" fmla="*/ 71 h 143"/>
                <a:gd name="T58" fmla="*/ 46 w 128"/>
                <a:gd name="T59" fmla="*/ 63 h 143"/>
                <a:gd name="T60" fmla="*/ 36 w 128"/>
                <a:gd name="T61" fmla="*/ 58 h 143"/>
                <a:gd name="T62" fmla="*/ 28 w 128"/>
                <a:gd name="T63" fmla="*/ 54 h 143"/>
                <a:gd name="T64" fmla="*/ 20 w 128"/>
                <a:gd name="T65" fmla="*/ 46 h 143"/>
                <a:gd name="T66" fmla="*/ 14 w 128"/>
                <a:gd name="T67" fmla="*/ 30 h 143"/>
                <a:gd name="T68" fmla="*/ 22 w 128"/>
                <a:gd name="T69" fmla="*/ 10 h 143"/>
                <a:gd name="T70" fmla="*/ 42 w 128"/>
                <a:gd name="T7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43">
                  <a:moveTo>
                    <a:pt x="42" y="0"/>
                  </a:moveTo>
                  <a:lnTo>
                    <a:pt x="52" y="3"/>
                  </a:lnTo>
                  <a:lnTo>
                    <a:pt x="62" y="8"/>
                  </a:lnTo>
                  <a:lnTo>
                    <a:pt x="68" y="18"/>
                  </a:lnTo>
                  <a:lnTo>
                    <a:pt x="71" y="30"/>
                  </a:lnTo>
                  <a:lnTo>
                    <a:pt x="68" y="40"/>
                  </a:lnTo>
                  <a:lnTo>
                    <a:pt x="66" y="52"/>
                  </a:lnTo>
                  <a:lnTo>
                    <a:pt x="66" y="64"/>
                  </a:lnTo>
                  <a:lnTo>
                    <a:pt x="68" y="60"/>
                  </a:lnTo>
                  <a:lnTo>
                    <a:pt x="71" y="58"/>
                  </a:lnTo>
                  <a:lnTo>
                    <a:pt x="72" y="54"/>
                  </a:lnTo>
                  <a:lnTo>
                    <a:pt x="75" y="48"/>
                  </a:lnTo>
                  <a:lnTo>
                    <a:pt x="78" y="44"/>
                  </a:lnTo>
                  <a:lnTo>
                    <a:pt x="83" y="40"/>
                  </a:lnTo>
                  <a:lnTo>
                    <a:pt x="87" y="38"/>
                  </a:lnTo>
                  <a:lnTo>
                    <a:pt x="99" y="35"/>
                  </a:lnTo>
                  <a:lnTo>
                    <a:pt x="110" y="36"/>
                  </a:lnTo>
                  <a:lnTo>
                    <a:pt x="119" y="43"/>
                  </a:lnTo>
                  <a:lnTo>
                    <a:pt x="126" y="52"/>
                  </a:lnTo>
                  <a:lnTo>
                    <a:pt x="128" y="63"/>
                  </a:lnTo>
                  <a:lnTo>
                    <a:pt x="126" y="75"/>
                  </a:lnTo>
                  <a:lnTo>
                    <a:pt x="120" y="84"/>
                  </a:lnTo>
                  <a:lnTo>
                    <a:pt x="111" y="90"/>
                  </a:lnTo>
                  <a:lnTo>
                    <a:pt x="99" y="92"/>
                  </a:lnTo>
                  <a:lnTo>
                    <a:pt x="88" y="90"/>
                  </a:lnTo>
                  <a:lnTo>
                    <a:pt x="84" y="90"/>
                  </a:lnTo>
                  <a:lnTo>
                    <a:pt x="80" y="88"/>
                  </a:lnTo>
                  <a:lnTo>
                    <a:pt x="75" y="87"/>
                  </a:lnTo>
                  <a:lnTo>
                    <a:pt x="86" y="103"/>
                  </a:lnTo>
                  <a:lnTo>
                    <a:pt x="98" y="112"/>
                  </a:lnTo>
                  <a:lnTo>
                    <a:pt x="110" y="116"/>
                  </a:lnTo>
                  <a:lnTo>
                    <a:pt x="112" y="122"/>
                  </a:lnTo>
                  <a:lnTo>
                    <a:pt x="88" y="132"/>
                  </a:lnTo>
                  <a:lnTo>
                    <a:pt x="63" y="143"/>
                  </a:lnTo>
                  <a:lnTo>
                    <a:pt x="62" y="138"/>
                  </a:lnTo>
                  <a:lnTo>
                    <a:pt x="67" y="127"/>
                  </a:lnTo>
                  <a:lnTo>
                    <a:pt x="68" y="111"/>
                  </a:lnTo>
                  <a:lnTo>
                    <a:pt x="63" y="92"/>
                  </a:lnTo>
                  <a:lnTo>
                    <a:pt x="60" y="96"/>
                  </a:lnTo>
                  <a:lnTo>
                    <a:pt x="58" y="100"/>
                  </a:lnTo>
                  <a:lnTo>
                    <a:pt x="56" y="104"/>
                  </a:lnTo>
                  <a:lnTo>
                    <a:pt x="54" y="110"/>
                  </a:lnTo>
                  <a:lnTo>
                    <a:pt x="51" y="114"/>
                  </a:lnTo>
                  <a:lnTo>
                    <a:pt x="47" y="118"/>
                  </a:lnTo>
                  <a:lnTo>
                    <a:pt x="42" y="120"/>
                  </a:lnTo>
                  <a:lnTo>
                    <a:pt x="30" y="123"/>
                  </a:lnTo>
                  <a:lnTo>
                    <a:pt x="19" y="122"/>
                  </a:lnTo>
                  <a:lnTo>
                    <a:pt x="10" y="115"/>
                  </a:lnTo>
                  <a:lnTo>
                    <a:pt x="3" y="106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8" y="74"/>
                  </a:lnTo>
                  <a:lnTo>
                    <a:pt x="18" y="68"/>
                  </a:lnTo>
                  <a:lnTo>
                    <a:pt x="30" y="66"/>
                  </a:lnTo>
                  <a:lnTo>
                    <a:pt x="40" y="67"/>
                  </a:lnTo>
                  <a:lnTo>
                    <a:pt x="44" y="68"/>
                  </a:lnTo>
                  <a:lnTo>
                    <a:pt x="48" y="70"/>
                  </a:lnTo>
                  <a:lnTo>
                    <a:pt x="52" y="71"/>
                  </a:lnTo>
                  <a:lnTo>
                    <a:pt x="50" y="67"/>
                  </a:lnTo>
                  <a:lnTo>
                    <a:pt x="46" y="63"/>
                  </a:lnTo>
                  <a:lnTo>
                    <a:pt x="42" y="60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3" y="51"/>
                  </a:lnTo>
                  <a:lnTo>
                    <a:pt x="20" y="46"/>
                  </a:lnTo>
                  <a:lnTo>
                    <a:pt x="16" y="40"/>
                  </a:lnTo>
                  <a:lnTo>
                    <a:pt x="14" y="30"/>
                  </a:lnTo>
                  <a:lnTo>
                    <a:pt x="16" y="19"/>
                  </a:lnTo>
                  <a:lnTo>
                    <a:pt x="22" y="10"/>
                  </a:lnTo>
                  <a:lnTo>
                    <a:pt x="31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139BE705-4D7C-4DB6-A6E1-1CBED7A40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197" y="4578156"/>
              <a:ext cx="101326" cy="105797"/>
            </a:xfrm>
            <a:custGeom>
              <a:avLst/>
              <a:gdLst>
                <a:gd name="T0" fmla="*/ 29 w 68"/>
                <a:gd name="T1" fmla="*/ 22 h 71"/>
                <a:gd name="T2" fmla="*/ 23 w 68"/>
                <a:gd name="T3" fmla="*/ 27 h 71"/>
                <a:gd name="T4" fmla="*/ 20 w 68"/>
                <a:gd name="T5" fmla="*/ 35 h 71"/>
                <a:gd name="T6" fmla="*/ 23 w 68"/>
                <a:gd name="T7" fmla="*/ 45 h 71"/>
                <a:gd name="T8" fmla="*/ 29 w 68"/>
                <a:gd name="T9" fmla="*/ 49 h 71"/>
                <a:gd name="T10" fmla="*/ 39 w 68"/>
                <a:gd name="T11" fmla="*/ 49 h 71"/>
                <a:gd name="T12" fmla="*/ 45 w 68"/>
                <a:gd name="T13" fmla="*/ 45 h 71"/>
                <a:gd name="T14" fmla="*/ 48 w 68"/>
                <a:gd name="T15" fmla="*/ 35 h 71"/>
                <a:gd name="T16" fmla="*/ 45 w 68"/>
                <a:gd name="T17" fmla="*/ 27 h 71"/>
                <a:gd name="T18" fmla="*/ 39 w 68"/>
                <a:gd name="T19" fmla="*/ 22 h 71"/>
                <a:gd name="T20" fmla="*/ 27 w 68"/>
                <a:gd name="T21" fmla="*/ 0 h 71"/>
                <a:gd name="T22" fmla="*/ 41 w 68"/>
                <a:gd name="T23" fmla="*/ 5 h 71"/>
                <a:gd name="T24" fmla="*/ 47 w 68"/>
                <a:gd name="T25" fmla="*/ 11 h 71"/>
                <a:gd name="T26" fmla="*/ 55 w 68"/>
                <a:gd name="T27" fmla="*/ 14 h 71"/>
                <a:gd name="T28" fmla="*/ 61 w 68"/>
                <a:gd name="T29" fmla="*/ 11 h 71"/>
                <a:gd name="T30" fmla="*/ 65 w 68"/>
                <a:gd name="T31" fmla="*/ 26 h 71"/>
                <a:gd name="T32" fmla="*/ 61 w 68"/>
                <a:gd name="T33" fmla="*/ 34 h 71"/>
                <a:gd name="T34" fmla="*/ 64 w 68"/>
                <a:gd name="T35" fmla="*/ 42 h 71"/>
                <a:gd name="T36" fmla="*/ 68 w 68"/>
                <a:gd name="T37" fmla="*/ 47 h 71"/>
                <a:gd name="T38" fmla="*/ 57 w 68"/>
                <a:gd name="T39" fmla="*/ 58 h 71"/>
                <a:gd name="T40" fmla="*/ 49 w 68"/>
                <a:gd name="T41" fmla="*/ 59 h 71"/>
                <a:gd name="T42" fmla="*/ 43 w 68"/>
                <a:gd name="T43" fmla="*/ 65 h 71"/>
                <a:gd name="T44" fmla="*/ 41 w 68"/>
                <a:gd name="T45" fmla="*/ 71 h 71"/>
                <a:gd name="T46" fmla="*/ 27 w 68"/>
                <a:gd name="T47" fmla="*/ 67 h 71"/>
                <a:gd name="T48" fmla="*/ 21 w 68"/>
                <a:gd name="T49" fmla="*/ 61 h 71"/>
                <a:gd name="T50" fmla="*/ 13 w 68"/>
                <a:gd name="T51" fmla="*/ 58 h 71"/>
                <a:gd name="T52" fmla="*/ 7 w 68"/>
                <a:gd name="T53" fmla="*/ 59 h 71"/>
                <a:gd name="T54" fmla="*/ 3 w 68"/>
                <a:gd name="T55" fmla="*/ 45 h 71"/>
                <a:gd name="T56" fmla="*/ 7 w 68"/>
                <a:gd name="T57" fmla="*/ 37 h 71"/>
                <a:gd name="T58" fmla="*/ 5 w 68"/>
                <a:gd name="T59" fmla="*/ 29 h 71"/>
                <a:gd name="T60" fmla="*/ 0 w 68"/>
                <a:gd name="T61" fmla="*/ 23 h 71"/>
                <a:gd name="T62" fmla="*/ 11 w 68"/>
                <a:gd name="T63" fmla="*/ 13 h 71"/>
                <a:gd name="T64" fmla="*/ 19 w 68"/>
                <a:gd name="T65" fmla="*/ 13 h 71"/>
                <a:gd name="T66" fmla="*/ 25 w 68"/>
                <a:gd name="T67" fmla="*/ 7 h 71"/>
                <a:gd name="T68" fmla="*/ 27 w 68"/>
                <a:gd name="T6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71">
                  <a:moveTo>
                    <a:pt x="35" y="21"/>
                  </a:moveTo>
                  <a:lnTo>
                    <a:pt x="29" y="22"/>
                  </a:lnTo>
                  <a:lnTo>
                    <a:pt x="25" y="23"/>
                  </a:lnTo>
                  <a:lnTo>
                    <a:pt x="23" y="27"/>
                  </a:lnTo>
                  <a:lnTo>
                    <a:pt x="20" y="31"/>
                  </a:lnTo>
                  <a:lnTo>
                    <a:pt x="20" y="35"/>
                  </a:lnTo>
                  <a:lnTo>
                    <a:pt x="20" y="41"/>
                  </a:lnTo>
                  <a:lnTo>
                    <a:pt x="23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5" y="50"/>
                  </a:lnTo>
                  <a:lnTo>
                    <a:pt x="39" y="49"/>
                  </a:lnTo>
                  <a:lnTo>
                    <a:pt x="43" y="47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48" y="35"/>
                  </a:lnTo>
                  <a:lnTo>
                    <a:pt x="48" y="31"/>
                  </a:lnTo>
                  <a:lnTo>
                    <a:pt x="45" y="27"/>
                  </a:lnTo>
                  <a:lnTo>
                    <a:pt x="43" y="23"/>
                  </a:lnTo>
                  <a:lnTo>
                    <a:pt x="39" y="22"/>
                  </a:lnTo>
                  <a:lnTo>
                    <a:pt x="35" y="21"/>
                  </a:lnTo>
                  <a:close/>
                  <a:moveTo>
                    <a:pt x="27" y="0"/>
                  </a:moveTo>
                  <a:lnTo>
                    <a:pt x="41" y="0"/>
                  </a:lnTo>
                  <a:lnTo>
                    <a:pt x="41" y="5"/>
                  </a:lnTo>
                  <a:lnTo>
                    <a:pt x="44" y="9"/>
                  </a:lnTo>
                  <a:lnTo>
                    <a:pt x="47" y="11"/>
                  </a:lnTo>
                  <a:lnTo>
                    <a:pt x="51" y="13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1" y="11"/>
                  </a:lnTo>
                  <a:lnTo>
                    <a:pt x="68" y="23"/>
                  </a:lnTo>
                  <a:lnTo>
                    <a:pt x="65" y="26"/>
                  </a:lnTo>
                  <a:lnTo>
                    <a:pt x="63" y="30"/>
                  </a:lnTo>
                  <a:lnTo>
                    <a:pt x="61" y="34"/>
                  </a:lnTo>
                  <a:lnTo>
                    <a:pt x="61" y="38"/>
                  </a:lnTo>
                  <a:lnTo>
                    <a:pt x="64" y="42"/>
                  </a:lnTo>
                  <a:lnTo>
                    <a:pt x="65" y="45"/>
                  </a:lnTo>
                  <a:lnTo>
                    <a:pt x="68" y="47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3" y="58"/>
                  </a:lnTo>
                  <a:lnTo>
                    <a:pt x="49" y="59"/>
                  </a:lnTo>
                  <a:lnTo>
                    <a:pt x="45" y="61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41" y="71"/>
                  </a:lnTo>
                  <a:lnTo>
                    <a:pt x="27" y="71"/>
                  </a:lnTo>
                  <a:lnTo>
                    <a:pt x="27" y="67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7" y="58"/>
                  </a:lnTo>
                  <a:lnTo>
                    <a:pt x="13" y="58"/>
                  </a:lnTo>
                  <a:lnTo>
                    <a:pt x="9" y="58"/>
                  </a:lnTo>
                  <a:lnTo>
                    <a:pt x="7" y="59"/>
                  </a:lnTo>
                  <a:lnTo>
                    <a:pt x="0" y="47"/>
                  </a:lnTo>
                  <a:lnTo>
                    <a:pt x="3" y="45"/>
                  </a:lnTo>
                  <a:lnTo>
                    <a:pt x="5" y="41"/>
                  </a:lnTo>
                  <a:lnTo>
                    <a:pt x="7" y="37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6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1" y="13"/>
                  </a:lnTo>
                  <a:lnTo>
                    <a:pt x="15" y="14"/>
                  </a:lnTo>
                  <a:lnTo>
                    <a:pt x="19" y="13"/>
                  </a:lnTo>
                  <a:lnTo>
                    <a:pt x="23" y="10"/>
                  </a:lnTo>
                  <a:lnTo>
                    <a:pt x="25" y="7"/>
                  </a:lnTo>
                  <a:lnTo>
                    <a:pt x="27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42656F7E-3CDF-4F90-AE7B-17D5C212C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602" y="4303979"/>
              <a:ext cx="150499" cy="150499"/>
            </a:xfrm>
            <a:custGeom>
              <a:avLst/>
              <a:gdLst>
                <a:gd name="T0" fmla="*/ 89 w 101"/>
                <a:gd name="T1" fmla="*/ 0 h 101"/>
                <a:gd name="T2" fmla="*/ 101 w 101"/>
                <a:gd name="T3" fmla="*/ 12 h 101"/>
                <a:gd name="T4" fmla="*/ 57 w 101"/>
                <a:gd name="T5" fmla="*/ 45 h 101"/>
                <a:gd name="T6" fmla="*/ 76 w 101"/>
                <a:gd name="T7" fmla="*/ 64 h 101"/>
                <a:gd name="T8" fmla="*/ 101 w 101"/>
                <a:gd name="T9" fmla="*/ 64 h 101"/>
                <a:gd name="T10" fmla="*/ 101 w 101"/>
                <a:gd name="T11" fmla="*/ 76 h 101"/>
                <a:gd name="T12" fmla="*/ 82 w 101"/>
                <a:gd name="T13" fmla="*/ 82 h 101"/>
                <a:gd name="T14" fmla="*/ 76 w 101"/>
                <a:gd name="T15" fmla="*/ 101 h 101"/>
                <a:gd name="T16" fmla="*/ 62 w 101"/>
                <a:gd name="T17" fmla="*/ 101 h 101"/>
                <a:gd name="T18" fmla="*/ 62 w 101"/>
                <a:gd name="T19" fmla="*/ 76 h 101"/>
                <a:gd name="T20" fmla="*/ 45 w 101"/>
                <a:gd name="T21" fmla="*/ 58 h 101"/>
                <a:gd name="T22" fmla="*/ 12 w 101"/>
                <a:gd name="T23" fmla="*/ 101 h 101"/>
                <a:gd name="T24" fmla="*/ 0 w 101"/>
                <a:gd name="T25" fmla="*/ 89 h 101"/>
                <a:gd name="T26" fmla="*/ 21 w 101"/>
                <a:gd name="T27" fmla="*/ 34 h 101"/>
                <a:gd name="T28" fmla="*/ 4 w 101"/>
                <a:gd name="T29" fmla="*/ 17 h 101"/>
                <a:gd name="T30" fmla="*/ 1 w 101"/>
                <a:gd name="T31" fmla="*/ 14 h 101"/>
                <a:gd name="T32" fmla="*/ 0 w 101"/>
                <a:gd name="T33" fmla="*/ 10 h 101"/>
                <a:gd name="T34" fmla="*/ 0 w 101"/>
                <a:gd name="T35" fmla="*/ 8 h 101"/>
                <a:gd name="T36" fmla="*/ 0 w 101"/>
                <a:gd name="T37" fmla="*/ 4 h 101"/>
                <a:gd name="T38" fmla="*/ 1 w 101"/>
                <a:gd name="T39" fmla="*/ 1 h 101"/>
                <a:gd name="T40" fmla="*/ 4 w 101"/>
                <a:gd name="T41" fmla="*/ 0 h 101"/>
                <a:gd name="T42" fmla="*/ 7 w 101"/>
                <a:gd name="T43" fmla="*/ 0 h 101"/>
                <a:gd name="T44" fmla="*/ 11 w 101"/>
                <a:gd name="T45" fmla="*/ 0 h 101"/>
                <a:gd name="T46" fmla="*/ 13 w 101"/>
                <a:gd name="T47" fmla="*/ 3 h 101"/>
                <a:gd name="T48" fmla="*/ 17 w 101"/>
                <a:gd name="T49" fmla="*/ 4 h 101"/>
                <a:gd name="T50" fmla="*/ 34 w 101"/>
                <a:gd name="T51" fmla="*/ 21 h 101"/>
                <a:gd name="T52" fmla="*/ 89 w 101"/>
                <a:gd name="T5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1" h="101">
                  <a:moveTo>
                    <a:pt x="89" y="0"/>
                  </a:moveTo>
                  <a:lnTo>
                    <a:pt x="101" y="12"/>
                  </a:lnTo>
                  <a:lnTo>
                    <a:pt x="57" y="45"/>
                  </a:lnTo>
                  <a:lnTo>
                    <a:pt x="76" y="64"/>
                  </a:lnTo>
                  <a:lnTo>
                    <a:pt x="101" y="64"/>
                  </a:lnTo>
                  <a:lnTo>
                    <a:pt x="101" y="76"/>
                  </a:lnTo>
                  <a:lnTo>
                    <a:pt x="82" y="82"/>
                  </a:lnTo>
                  <a:lnTo>
                    <a:pt x="76" y="101"/>
                  </a:lnTo>
                  <a:lnTo>
                    <a:pt x="62" y="101"/>
                  </a:lnTo>
                  <a:lnTo>
                    <a:pt x="62" y="76"/>
                  </a:lnTo>
                  <a:lnTo>
                    <a:pt x="45" y="58"/>
                  </a:lnTo>
                  <a:lnTo>
                    <a:pt x="12" y="101"/>
                  </a:lnTo>
                  <a:lnTo>
                    <a:pt x="0" y="89"/>
                  </a:lnTo>
                  <a:lnTo>
                    <a:pt x="21" y="34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34" y="2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16645B51-D92B-43E8-A364-4499EBAED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0864" y="4402325"/>
              <a:ext cx="49173" cy="95366"/>
            </a:xfrm>
            <a:custGeom>
              <a:avLst/>
              <a:gdLst>
                <a:gd name="T0" fmla="*/ 24 w 33"/>
                <a:gd name="T1" fmla="*/ 24 h 64"/>
                <a:gd name="T2" fmla="*/ 29 w 33"/>
                <a:gd name="T3" fmla="*/ 30 h 64"/>
                <a:gd name="T4" fmla="*/ 33 w 33"/>
                <a:gd name="T5" fmla="*/ 48 h 64"/>
                <a:gd name="T6" fmla="*/ 32 w 33"/>
                <a:gd name="T7" fmla="*/ 56 h 64"/>
                <a:gd name="T8" fmla="*/ 27 w 33"/>
                <a:gd name="T9" fmla="*/ 63 h 64"/>
                <a:gd name="T10" fmla="*/ 23 w 33"/>
                <a:gd name="T11" fmla="*/ 64 h 64"/>
                <a:gd name="T12" fmla="*/ 16 w 33"/>
                <a:gd name="T13" fmla="*/ 63 h 64"/>
                <a:gd name="T14" fmla="*/ 9 w 33"/>
                <a:gd name="T15" fmla="*/ 58 h 64"/>
                <a:gd name="T16" fmla="*/ 7 w 33"/>
                <a:gd name="T17" fmla="*/ 43 h 64"/>
                <a:gd name="T18" fmla="*/ 12 w 33"/>
                <a:gd name="T19" fmla="*/ 46 h 64"/>
                <a:gd name="T20" fmla="*/ 15 w 33"/>
                <a:gd name="T21" fmla="*/ 55 h 64"/>
                <a:gd name="T22" fmla="*/ 20 w 33"/>
                <a:gd name="T23" fmla="*/ 58 h 64"/>
                <a:gd name="T24" fmla="*/ 23 w 33"/>
                <a:gd name="T25" fmla="*/ 58 h 64"/>
                <a:gd name="T26" fmla="*/ 27 w 33"/>
                <a:gd name="T27" fmla="*/ 55 h 64"/>
                <a:gd name="T28" fmla="*/ 28 w 33"/>
                <a:gd name="T29" fmla="*/ 50 h 64"/>
                <a:gd name="T30" fmla="*/ 24 w 33"/>
                <a:gd name="T31" fmla="*/ 32 h 64"/>
                <a:gd name="T32" fmla="*/ 20 w 33"/>
                <a:gd name="T33" fmla="*/ 28 h 64"/>
                <a:gd name="T34" fmla="*/ 16 w 33"/>
                <a:gd name="T35" fmla="*/ 28 h 64"/>
                <a:gd name="T36" fmla="*/ 13 w 33"/>
                <a:gd name="T37" fmla="*/ 23 h 64"/>
                <a:gd name="T38" fmla="*/ 16 w 33"/>
                <a:gd name="T39" fmla="*/ 23 h 64"/>
                <a:gd name="T40" fmla="*/ 15 w 33"/>
                <a:gd name="T41" fmla="*/ 0 h 64"/>
                <a:gd name="T42" fmla="*/ 23 w 33"/>
                <a:gd name="T43" fmla="*/ 3 h 64"/>
                <a:gd name="T44" fmla="*/ 25 w 33"/>
                <a:gd name="T45" fmla="*/ 10 h 64"/>
                <a:gd name="T46" fmla="*/ 25 w 33"/>
                <a:gd name="T47" fmla="*/ 19 h 64"/>
                <a:gd name="T48" fmla="*/ 20 w 33"/>
                <a:gd name="T49" fmla="*/ 11 h 64"/>
                <a:gd name="T50" fmla="*/ 17 w 33"/>
                <a:gd name="T51" fmla="*/ 7 h 64"/>
                <a:gd name="T52" fmla="*/ 12 w 33"/>
                <a:gd name="T53" fmla="*/ 6 h 64"/>
                <a:gd name="T54" fmla="*/ 9 w 33"/>
                <a:gd name="T55" fmla="*/ 7 h 64"/>
                <a:gd name="T56" fmla="*/ 7 w 33"/>
                <a:gd name="T57" fmla="*/ 11 h 64"/>
                <a:gd name="T58" fmla="*/ 9 w 33"/>
                <a:gd name="T59" fmla="*/ 30 h 64"/>
                <a:gd name="T60" fmla="*/ 12 w 33"/>
                <a:gd name="T61" fmla="*/ 34 h 64"/>
                <a:gd name="T62" fmla="*/ 17 w 33"/>
                <a:gd name="T63" fmla="*/ 35 h 64"/>
                <a:gd name="T64" fmla="*/ 20 w 33"/>
                <a:gd name="T65" fmla="*/ 35 h 64"/>
                <a:gd name="T66" fmla="*/ 19 w 33"/>
                <a:gd name="T67" fmla="*/ 40 h 64"/>
                <a:gd name="T68" fmla="*/ 15 w 33"/>
                <a:gd name="T69" fmla="*/ 40 h 64"/>
                <a:gd name="T70" fmla="*/ 8 w 33"/>
                <a:gd name="T71" fmla="*/ 38 h 64"/>
                <a:gd name="T72" fmla="*/ 4 w 33"/>
                <a:gd name="T73" fmla="*/ 31 h 64"/>
                <a:gd name="T74" fmla="*/ 0 w 33"/>
                <a:gd name="T75" fmla="*/ 11 h 64"/>
                <a:gd name="T76" fmla="*/ 4 w 33"/>
                <a:gd name="T77" fmla="*/ 4 h 64"/>
                <a:gd name="T78" fmla="*/ 11 w 33"/>
                <a:gd name="T79" fmla="*/ 0 h 64"/>
                <a:gd name="T80" fmla="*/ 15 w 33"/>
                <a:gd name="T8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64">
                  <a:moveTo>
                    <a:pt x="20" y="23"/>
                  </a:moveTo>
                  <a:lnTo>
                    <a:pt x="24" y="24"/>
                  </a:lnTo>
                  <a:lnTo>
                    <a:pt x="27" y="26"/>
                  </a:lnTo>
                  <a:lnTo>
                    <a:pt x="29" y="30"/>
                  </a:lnTo>
                  <a:lnTo>
                    <a:pt x="31" y="34"/>
                  </a:lnTo>
                  <a:lnTo>
                    <a:pt x="33" y="48"/>
                  </a:lnTo>
                  <a:lnTo>
                    <a:pt x="33" y="54"/>
                  </a:lnTo>
                  <a:lnTo>
                    <a:pt x="32" y="56"/>
                  </a:lnTo>
                  <a:lnTo>
                    <a:pt x="31" y="60"/>
                  </a:lnTo>
                  <a:lnTo>
                    <a:pt x="27" y="63"/>
                  </a:lnTo>
                  <a:lnTo>
                    <a:pt x="24" y="64"/>
                  </a:lnTo>
                  <a:lnTo>
                    <a:pt x="23" y="64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2" y="60"/>
                  </a:lnTo>
                  <a:lnTo>
                    <a:pt x="9" y="58"/>
                  </a:lnTo>
                  <a:lnTo>
                    <a:pt x="8" y="54"/>
                  </a:lnTo>
                  <a:lnTo>
                    <a:pt x="7" y="43"/>
                  </a:lnTo>
                  <a:lnTo>
                    <a:pt x="9" y="44"/>
                  </a:lnTo>
                  <a:lnTo>
                    <a:pt x="12" y="46"/>
                  </a:lnTo>
                  <a:lnTo>
                    <a:pt x="15" y="52"/>
                  </a:lnTo>
                  <a:lnTo>
                    <a:pt x="15" y="55"/>
                  </a:lnTo>
                  <a:lnTo>
                    <a:pt x="17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58"/>
                  </a:lnTo>
                  <a:lnTo>
                    <a:pt x="27" y="55"/>
                  </a:lnTo>
                  <a:lnTo>
                    <a:pt x="28" y="52"/>
                  </a:lnTo>
                  <a:lnTo>
                    <a:pt x="28" y="50"/>
                  </a:lnTo>
                  <a:lnTo>
                    <a:pt x="25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6" y="28"/>
                  </a:lnTo>
                  <a:lnTo>
                    <a:pt x="15" y="30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20" y="23"/>
                  </a:lnTo>
                  <a:close/>
                  <a:moveTo>
                    <a:pt x="15" y="0"/>
                  </a:moveTo>
                  <a:lnTo>
                    <a:pt x="19" y="0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25" y="10"/>
                  </a:lnTo>
                  <a:lnTo>
                    <a:pt x="28" y="22"/>
                  </a:lnTo>
                  <a:lnTo>
                    <a:pt x="25" y="19"/>
                  </a:lnTo>
                  <a:lnTo>
                    <a:pt x="21" y="18"/>
                  </a:lnTo>
                  <a:lnTo>
                    <a:pt x="20" y="11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5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30"/>
                  </a:lnTo>
                  <a:lnTo>
                    <a:pt x="11" y="32"/>
                  </a:lnTo>
                  <a:lnTo>
                    <a:pt x="12" y="34"/>
                  </a:lnTo>
                  <a:lnTo>
                    <a:pt x="15" y="35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20" y="35"/>
                  </a:lnTo>
                  <a:lnTo>
                    <a:pt x="20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1" y="40"/>
                  </a:lnTo>
                  <a:lnTo>
                    <a:pt x="8" y="38"/>
                  </a:lnTo>
                  <a:lnTo>
                    <a:pt x="5" y="35"/>
                  </a:lnTo>
                  <a:lnTo>
                    <a:pt x="4" y="31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A3685990-C405-4EFA-876D-01EF0079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148" y="437550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7 h 136"/>
                <a:gd name="T4" fmla="*/ 132 w 136"/>
                <a:gd name="T5" fmla="*/ 108 h 136"/>
                <a:gd name="T6" fmla="*/ 121 w 136"/>
                <a:gd name="T7" fmla="*/ 116 h 136"/>
                <a:gd name="T8" fmla="*/ 107 w 136"/>
                <a:gd name="T9" fmla="*/ 118 h 136"/>
                <a:gd name="T10" fmla="*/ 91 w 136"/>
                <a:gd name="T11" fmla="*/ 116 h 136"/>
                <a:gd name="T12" fmla="*/ 81 w 136"/>
                <a:gd name="T13" fmla="*/ 108 h 136"/>
                <a:gd name="T14" fmla="*/ 76 w 136"/>
                <a:gd name="T15" fmla="*/ 97 h 136"/>
                <a:gd name="T16" fmla="*/ 81 w 136"/>
                <a:gd name="T17" fmla="*/ 86 h 136"/>
                <a:gd name="T18" fmla="*/ 91 w 136"/>
                <a:gd name="T19" fmla="*/ 80 h 136"/>
                <a:gd name="T20" fmla="*/ 107 w 136"/>
                <a:gd name="T21" fmla="*/ 76 h 136"/>
                <a:gd name="T22" fmla="*/ 113 w 136"/>
                <a:gd name="T23" fmla="*/ 77 h 136"/>
                <a:gd name="T24" fmla="*/ 119 w 136"/>
                <a:gd name="T25" fmla="*/ 78 h 136"/>
                <a:gd name="T26" fmla="*/ 119 w 136"/>
                <a:gd name="T27" fmla="*/ 34 h 136"/>
                <a:gd name="T28" fmla="*/ 60 w 136"/>
                <a:gd name="T29" fmla="*/ 50 h 136"/>
                <a:gd name="T30" fmla="*/ 60 w 136"/>
                <a:gd name="T31" fmla="*/ 114 h 136"/>
                <a:gd name="T32" fmla="*/ 56 w 136"/>
                <a:gd name="T33" fmla="*/ 125 h 136"/>
                <a:gd name="T34" fmla="*/ 45 w 136"/>
                <a:gd name="T35" fmla="*/ 133 h 136"/>
                <a:gd name="T36" fmla="*/ 31 w 136"/>
                <a:gd name="T37" fmla="*/ 136 h 136"/>
                <a:gd name="T38" fmla="*/ 15 w 136"/>
                <a:gd name="T39" fmla="*/ 133 h 136"/>
                <a:gd name="T40" fmla="*/ 4 w 136"/>
                <a:gd name="T41" fmla="*/ 125 h 136"/>
                <a:gd name="T42" fmla="*/ 0 w 136"/>
                <a:gd name="T43" fmla="*/ 114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3 h 136"/>
                <a:gd name="T50" fmla="*/ 36 w 136"/>
                <a:gd name="T51" fmla="*/ 94 h 136"/>
                <a:gd name="T52" fmla="*/ 43 w 136"/>
                <a:gd name="T53" fmla="*/ 96 h 136"/>
                <a:gd name="T54" fmla="*/ 43 w 136"/>
                <a:gd name="T55" fmla="*/ 25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7"/>
                  </a:lnTo>
                  <a:lnTo>
                    <a:pt x="132" y="108"/>
                  </a:lnTo>
                  <a:lnTo>
                    <a:pt x="121" y="116"/>
                  </a:lnTo>
                  <a:lnTo>
                    <a:pt x="107" y="118"/>
                  </a:lnTo>
                  <a:lnTo>
                    <a:pt x="91" y="116"/>
                  </a:lnTo>
                  <a:lnTo>
                    <a:pt x="81" y="108"/>
                  </a:lnTo>
                  <a:lnTo>
                    <a:pt x="76" y="97"/>
                  </a:lnTo>
                  <a:lnTo>
                    <a:pt x="81" y="86"/>
                  </a:lnTo>
                  <a:lnTo>
                    <a:pt x="91" y="80"/>
                  </a:lnTo>
                  <a:lnTo>
                    <a:pt x="107" y="76"/>
                  </a:lnTo>
                  <a:lnTo>
                    <a:pt x="113" y="77"/>
                  </a:lnTo>
                  <a:lnTo>
                    <a:pt x="119" y="78"/>
                  </a:lnTo>
                  <a:lnTo>
                    <a:pt x="119" y="34"/>
                  </a:lnTo>
                  <a:lnTo>
                    <a:pt x="60" y="50"/>
                  </a:lnTo>
                  <a:lnTo>
                    <a:pt x="60" y="114"/>
                  </a:lnTo>
                  <a:lnTo>
                    <a:pt x="56" y="125"/>
                  </a:lnTo>
                  <a:lnTo>
                    <a:pt x="45" y="133"/>
                  </a:lnTo>
                  <a:lnTo>
                    <a:pt x="31" y="136"/>
                  </a:lnTo>
                  <a:lnTo>
                    <a:pt x="15" y="133"/>
                  </a:lnTo>
                  <a:lnTo>
                    <a:pt x="4" y="125"/>
                  </a:lnTo>
                  <a:lnTo>
                    <a:pt x="0" y="114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3"/>
                  </a:lnTo>
                  <a:lnTo>
                    <a:pt x="36" y="94"/>
                  </a:lnTo>
                  <a:lnTo>
                    <a:pt x="43" y="96"/>
                  </a:lnTo>
                  <a:lnTo>
                    <a:pt x="43" y="2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1269AF21-5B4F-4B84-B662-5156A1314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48" y="3932946"/>
              <a:ext cx="140069" cy="199673"/>
            </a:xfrm>
            <a:custGeom>
              <a:avLst/>
              <a:gdLst>
                <a:gd name="T0" fmla="*/ 87 w 94"/>
                <a:gd name="T1" fmla="*/ 61 h 134"/>
                <a:gd name="T2" fmla="*/ 91 w 94"/>
                <a:gd name="T3" fmla="*/ 61 h 134"/>
                <a:gd name="T4" fmla="*/ 94 w 94"/>
                <a:gd name="T5" fmla="*/ 64 h 134"/>
                <a:gd name="T6" fmla="*/ 94 w 94"/>
                <a:gd name="T7" fmla="*/ 68 h 134"/>
                <a:gd name="T8" fmla="*/ 94 w 94"/>
                <a:gd name="T9" fmla="*/ 71 h 134"/>
                <a:gd name="T10" fmla="*/ 91 w 94"/>
                <a:gd name="T11" fmla="*/ 73 h 134"/>
                <a:gd name="T12" fmla="*/ 87 w 94"/>
                <a:gd name="T13" fmla="*/ 74 h 134"/>
                <a:gd name="T14" fmla="*/ 85 w 94"/>
                <a:gd name="T15" fmla="*/ 73 h 134"/>
                <a:gd name="T16" fmla="*/ 82 w 94"/>
                <a:gd name="T17" fmla="*/ 71 h 134"/>
                <a:gd name="T18" fmla="*/ 81 w 94"/>
                <a:gd name="T19" fmla="*/ 68 h 134"/>
                <a:gd name="T20" fmla="*/ 82 w 94"/>
                <a:gd name="T21" fmla="*/ 64 h 134"/>
                <a:gd name="T22" fmla="*/ 85 w 94"/>
                <a:gd name="T23" fmla="*/ 61 h 134"/>
                <a:gd name="T24" fmla="*/ 87 w 94"/>
                <a:gd name="T25" fmla="*/ 61 h 134"/>
                <a:gd name="T26" fmla="*/ 66 w 94"/>
                <a:gd name="T27" fmla="*/ 39 h 134"/>
                <a:gd name="T28" fmla="*/ 75 w 94"/>
                <a:gd name="T29" fmla="*/ 48 h 134"/>
                <a:gd name="T30" fmla="*/ 71 w 94"/>
                <a:gd name="T31" fmla="*/ 53 h 134"/>
                <a:gd name="T32" fmla="*/ 69 w 94"/>
                <a:gd name="T33" fmla="*/ 60 h 134"/>
                <a:gd name="T34" fmla="*/ 67 w 94"/>
                <a:gd name="T35" fmla="*/ 67 h 134"/>
                <a:gd name="T36" fmla="*/ 69 w 94"/>
                <a:gd name="T37" fmla="*/ 74 h 134"/>
                <a:gd name="T38" fmla="*/ 71 w 94"/>
                <a:gd name="T39" fmla="*/ 81 h 134"/>
                <a:gd name="T40" fmla="*/ 75 w 94"/>
                <a:gd name="T41" fmla="*/ 86 h 134"/>
                <a:gd name="T42" fmla="*/ 65 w 94"/>
                <a:gd name="T43" fmla="*/ 96 h 134"/>
                <a:gd name="T44" fmla="*/ 57 w 94"/>
                <a:gd name="T45" fmla="*/ 82 h 134"/>
                <a:gd name="T46" fmla="*/ 54 w 94"/>
                <a:gd name="T47" fmla="*/ 67 h 134"/>
                <a:gd name="T48" fmla="*/ 57 w 94"/>
                <a:gd name="T49" fmla="*/ 51 h 134"/>
                <a:gd name="T50" fmla="*/ 66 w 94"/>
                <a:gd name="T51" fmla="*/ 39 h 134"/>
                <a:gd name="T52" fmla="*/ 48 w 94"/>
                <a:gd name="T53" fmla="*/ 19 h 134"/>
                <a:gd name="T54" fmla="*/ 57 w 94"/>
                <a:gd name="T55" fmla="*/ 29 h 134"/>
                <a:gd name="T56" fmla="*/ 48 w 94"/>
                <a:gd name="T57" fmla="*/ 40 h 134"/>
                <a:gd name="T58" fmla="*/ 42 w 94"/>
                <a:gd name="T59" fmla="*/ 53 h 134"/>
                <a:gd name="T60" fmla="*/ 41 w 94"/>
                <a:gd name="T61" fmla="*/ 67 h 134"/>
                <a:gd name="T62" fmla="*/ 42 w 94"/>
                <a:gd name="T63" fmla="*/ 81 h 134"/>
                <a:gd name="T64" fmla="*/ 48 w 94"/>
                <a:gd name="T65" fmla="*/ 94 h 134"/>
                <a:gd name="T66" fmla="*/ 56 w 94"/>
                <a:gd name="T67" fmla="*/ 105 h 134"/>
                <a:gd name="T68" fmla="*/ 46 w 94"/>
                <a:gd name="T69" fmla="*/ 114 h 134"/>
                <a:gd name="T70" fmla="*/ 36 w 94"/>
                <a:gd name="T71" fmla="*/ 101 h 134"/>
                <a:gd name="T72" fmla="*/ 29 w 94"/>
                <a:gd name="T73" fmla="*/ 84 h 134"/>
                <a:gd name="T74" fmla="*/ 26 w 94"/>
                <a:gd name="T75" fmla="*/ 67 h 134"/>
                <a:gd name="T76" fmla="*/ 29 w 94"/>
                <a:gd name="T77" fmla="*/ 49 h 134"/>
                <a:gd name="T78" fmla="*/ 36 w 94"/>
                <a:gd name="T79" fmla="*/ 33 h 134"/>
                <a:gd name="T80" fmla="*/ 48 w 94"/>
                <a:gd name="T81" fmla="*/ 19 h 134"/>
                <a:gd name="T82" fmla="*/ 28 w 94"/>
                <a:gd name="T83" fmla="*/ 0 h 134"/>
                <a:gd name="T84" fmla="*/ 38 w 94"/>
                <a:gd name="T85" fmla="*/ 9 h 134"/>
                <a:gd name="T86" fmla="*/ 25 w 94"/>
                <a:gd name="T87" fmla="*/ 27 h 134"/>
                <a:gd name="T88" fmla="*/ 16 w 94"/>
                <a:gd name="T89" fmla="*/ 45 h 134"/>
                <a:gd name="T90" fmla="*/ 13 w 94"/>
                <a:gd name="T91" fmla="*/ 67 h 134"/>
                <a:gd name="T92" fmla="*/ 16 w 94"/>
                <a:gd name="T93" fmla="*/ 88 h 134"/>
                <a:gd name="T94" fmla="*/ 24 w 94"/>
                <a:gd name="T95" fmla="*/ 108 h 134"/>
                <a:gd name="T96" fmla="*/ 37 w 94"/>
                <a:gd name="T97" fmla="*/ 124 h 134"/>
                <a:gd name="T98" fmla="*/ 26 w 94"/>
                <a:gd name="T99" fmla="*/ 134 h 134"/>
                <a:gd name="T100" fmla="*/ 16 w 94"/>
                <a:gd name="T101" fmla="*/ 120 h 134"/>
                <a:gd name="T102" fmla="*/ 6 w 94"/>
                <a:gd name="T103" fmla="*/ 104 h 134"/>
                <a:gd name="T104" fmla="*/ 1 w 94"/>
                <a:gd name="T105" fmla="*/ 85 h 134"/>
                <a:gd name="T106" fmla="*/ 0 w 94"/>
                <a:gd name="T107" fmla="*/ 67 h 134"/>
                <a:gd name="T108" fmla="*/ 2 w 94"/>
                <a:gd name="T109" fmla="*/ 48 h 134"/>
                <a:gd name="T110" fmla="*/ 8 w 94"/>
                <a:gd name="T111" fmla="*/ 29 h 134"/>
                <a:gd name="T112" fmla="*/ 17 w 94"/>
                <a:gd name="T113" fmla="*/ 13 h 134"/>
                <a:gd name="T114" fmla="*/ 28 w 94"/>
                <a:gd name="T1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134">
                  <a:moveTo>
                    <a:pt x="87" y="61"/>
                  </a:moveTo>
                  <a:lnTo>
                    <a:pt x="91" y="61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4" y="71"/>
                  </a:lnTo>
                  <a:lnTo>
                    <a:pt x="91" y="73"/>
                  </a:lnTo>
                  <a:lnTo>
                    <a:pt x="87" y="74"/>
                  </a:lnTo>
                  <a:lnTo>
                    <a:pt x="85" y="73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82" y="64"/>
                  </a:lnTo>
                  <a:lnTo>
                    <a:pt x="85" y="61"/>
                  </a:lnTo>
                  <a:lnTo>
                    <a:pt x="87" y="61"/>
                  </a:lnTo>
                  <a:close/>
                  <a:moveTo>
                    <a:pt x="66" y="39"/>
                  </a:moveTo>
                  <a:lnTo>
                    <a:pt x="75" y="48"/>
                  </a:lnTo>
                  <a:lnTo>
                    <a:pt x="71" y="53"/>
                  </a:lnTo>
                  <a:lnTo>
                    <a:pt x="69" y="60"/>
                  </a:lnTo>
                  <a:lnTo>
                    <a:pt x="67" y="67"/>
                  </a:lnTo>
                  <a:lnTo>
                    <a:pt x="69" y="74"/>
                  </a:lnTo>
                  <a:lnTo>
                    <a:pt x="71" y="81"/>
                  </a:lnTo>
                  <a:lnTo>
                    <a:pt x="75" y="86"/>
                  </a:lnTo>
                  <a:lnTo>
                    <a:pt x="65" y="96"/>
                  </a:lnTo>
                  <a:lnTo>
                    <a:pt x="57" y="82"/>
                  </a:lnTo>
                  <a:lnTo>
                    <a:pt x="54" y="67"/>
                  </a:lnTo>
                  <a:lnTo>
                    <a:pt x="57" y="51"/>
                  </a:lnTo>
                  <a:lnTo>
                    <a:pt x="66" y="39"/>
                  </a:lnTo>
                  <a:close/>
                  <a:moveTo>
                    <a:pt x="48" y="19"/>
                  </a:moveTo>
                  <a:lnTo>
                    <a:pt x="57" y="29"/>
                  </a:lnTo>
                  <a:lnTo>
                    <a:pt x="48" y="40"/>
                  </a:lnTo>
                  <a:lnTo>
                    <a:pt x="42" y="53"/>
                  </a:lnTo>
                  <a:lnTo>
                    <a:pt x="41" y="67"/>
                  </a:lnTo>
                  <a:lnTo>
                    <a:pt x="42" y="81"/>
                  </a:lnTo>
                  <a:lnTo>
                    <a:pt x="48" y="94"/>
                  </a:lnTo>
                  <a:lnTo>
                    <a:pt x="56" y="105"/>
                  </a:lnTo>
                  <a:lnTo>
                    <a:pt x="46" y="114"/>
                  </a:lnTo>
                  <a:lnTo>
                    <a:pt x="36" y="101"/>
                  </a:lnTo>
                  <a:lnTo>
                    <a:pt x="29" y="84"/>
                  </a:lnTo>
                  <a:lnTo>
                    <a:pt x="26" y="67"/>
                  </a:lnTo>
                  <a:lnTo>
                    <a:pt x="29" y="49"/>
                  </a:lnTo>
                  <a:lnTo>
                    <a:pt x="36" y="33"/>
                  </a:lnTo>
                  <a:lnTo>
                    <a:pt x="48" y="19"/>
                  </a:lnTo>
                  <a:close/>
                  <a:moveTo>
                    <a:pt x="28" y="0"/>
                  </a:moveTo>
                  <a:lnTo>
                    <a:pt x="38" y="9"/>
                  </a:lnTo>
                  <a:lnTo>
                    <a:pt x="25" y="27"/>
                  </a:lnTo>
                  <a:lnTo>
                    <a:pt x="16" y="45"/>
                  </a:lnTo>
                  <a:lnTo>
                    <a:pt x="13" y="67"/>
                  </a:lnTo>
                  <a:lnTo>
                    <a:pt x="16" y="88"/>
                  </a:lnTo>
                  <a:lnTo>
                    <a:pt x="24" y="108"/>
                  </a:lnTo>
                  <a:lnTo>
                    <a:pt x="37" y="124"/>
                  </a:lnTo>
                  <a:lnTo>
                    <a:pt x="26" y="134"/>
                  </a:lnTo>
                  <a:lnTo>
                    <a:pt x="16" y="120"/>
                  </a:lnTo>
                  <a:lnTo>
                    <a:pt x="6" y="104"/>
                  </a:lnTo>
                  <a:lnTo>
                    <a:pt x="1" y="85"/>
                  </a:lnTo>
                  <a:lnTo>
                    <a:pt x="0" y="67"/>
                  </a:lnTo>
                  <a:lnTo>
                    <a:pt x="2" y="48"/>
                  </a:lnTo>
                  <a:lnTo>
                    <a:pt x="8" y="29"/>
                  </a:lnTo>
                  <a:lnTo>
                    <a:pt x="17" y="1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888BACCE-133C-45AC-9B3F-76F9B6F66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904" y="4147519"/>
              <a:ext cx="137088" cy="137088"/>
            </a:xfrm>
            <a:custGeom>
              <a:avLst/>
              <a:gdLst>
                <a:gd name="T0" fmla="*/ 52 w 92"/>
                <a:gd name="T1" fmla="*/ 32 h 92"/>
                <a:gd name="T2" fmla="*/ 42 w 92"/>
                <a:gd name="T3" fmla="*/ 41 h 92"/>
                <a:gd name="T4" fmla="*/ 52 w 92"/>
                <a:gd name="T5" fmla="*/ 41 h 92"/>
                <a:gd name="T6" fmla="*/ 52 w 92"/>
                <a:gd name="T7" fmla="*/ 32 h 92"/>
                <a:gd name="T8" fmla="*/ 57 w 92"/>
                <a:gd name="T9" fmla="*/ 29 h 92"/>
                <a:gd name="T10" fmla="*/ 57 w 92"/>
                <a:gd name="T11" fmla="*/ 46 h 92"/>
                <a:gd name="T12" fmla="*/ 40 w 92"/>
                <a:gd name="T13" fmla="*/ 46 h 92"/>
                <a:gd name="T14" fmla="*/ 40 w 92"/>
                <a:gd name="T15" fmla="*/ 86 h 92"/>
                <a:gd name="T16" fmla="*/ 85 w 92"/>
                <a:gd name="T17" fmla="*/ 86 h 92"/>
                <a:gd name="T18" fmla="*/ 86 w 92"/>
                <a:gd name="T19" fmla="*/ 29 h 92"/>
                <a:gd name="T20" fmla="*/ 57 w 92"/>
                <a:gd name="T21" fmla="*/ 29 h 92"/>
                <a:gd name="T22" fmla="*/ 17 w 92"/>
                <a:gd name="T23" fmla="*/ 8 h 92"/>
                <a:gd name="T24" fmla="*/ 9 w 92"/>
                <a:gd name="T25" fmla="*/ 17 h 92"/>
                <a:gd name="T26" fmla="*/ 17 w 92"/>
                <a:gd name="T27" fmla="*/ 17 h 92"/>
                <a:gd name="T28" fmla="*/ 17 w 92"/>
                <a:gd name="T29" fmla="*/ 8 h 92"/>
                <a:gd name="T30" fmla="*/ 24 w 92"/>
                <a:gd name="T31" fmla="*/ 6 h 92"/>
                <a:gd name="T32" fmla="*/ 24 w 92"/>
                <a:gd name="T33" fmla="*/ 24 h 92"/>
                <a:gd name="T34" fmla="*/ 6 w 92"/>
                <a:gd name="T35" fmla="*/ 22 h 92"/>
                <a:gd name="T36" fmla="*/ 5 w 92"/>
                <a:gd name="T37" fmla="*/ 62 h 92"/>
                <a:gd name="T38" fmla="*/ 34 w 92"/>
                <a:gd name="T39" fmla="*/ 64 h 92"/>
                <a:gd name="T40" fmla="*/ 34 w 92"/>
                <a:gd name="T41" fmla="*/ 40 h 92"/>
                <a:gd name="T42" fmla="*/ 52 w 92"/>
                <a:gd name="T43" fmla="*/ 24 h 92"/>
                <a:gd name="T44" fmla="*/ 52 w 92"/>
                <a:gd name="T45" fmla="*/ 6 h 92"/>
                <a:gd name="T46" fmla="*/ 24 w 92"/>
                <a:gd name="T47" fmla="*/ 6 h 92"/>
                <a:gd name="T48" fmla="*/ 17 w 92"/>
                <a:gd name="T49" fmla="*/ 0 h 92"/>
                <a:gd name="T50" fmla="*/ 57 w 92"/>
                <a:gd name="T51" fmla="*/ 1 h 92"/>
                <a:gd name="T52" fmla="*/ 57 w 92"/>
                <a:gd name="T53" fmla="*/ 24 h 92"/>
                <a:gd name="T54" fmla="*/ 92 w 92"/>
                <a:gd name="T55" fmla="*/ 24 h 92"/>
                <a:gd name="T56" fmla="*/ 92 w 92"/>
                <a:gd name="T57" fmla="*/ 92 h 92"/>
                <a:gd name="T58" fmla="*/ 34 w 92"/>
                <a:gd name="T59" fmla="*/ 92 h 92"/>
                <a:gd name="T60" fmla="*/ 34 w 92"/>
                <a:gd name="T61" fmla="*/ 69 h 92"/>
                <a:gd name="T62" fmla="*/ 0 w 92"/>
                <a:gd name="T63" fmla="*/ 69 h 92"/>
                <a:gd name="T64" fmla="*/ 0 w 92"/>
                <a:gd name="T65" fmla="*/ 17 h 92"/>
                <a:gd name="T66" fmla="*/ 17 w 92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92">
                  <a:moveTo>
                    <a:pt x="52" y="32"/>
                  </a:moveTo>
                  <a:lnTo>
                    <a:pt x="42" y="41"/>
                  </a:lnTo>
                  <a:lnTo>
                    <a:pt x="52" y="41"/>
                  </a:lnTo>
                  <a:lnTo>
                    <a:pt x="52" y="32"/>
                  </a:lnTo>
                  <a:close/>
                  <a:moveTo>
                    <a:pt x="57" y="29"/>
                  </a:moveTo>
                  <a:lnTo>
                    <a:pt x="57" y="46"/>
                  </a:lnTo>
                  <a:lnTo>
                    <a:pt x="40" y="46"/>
                  </a:lnTo>
                  <a:lnTo>
                    <a:pt x="40" y="86"/>
                  </a:lnTo>
                  <a:lnTo>
                    <a:pt x="85" y="86"/>
                  </a:lnTo>
                  <a:lnTo>
                    <a:pt x="86" y="29"/>
                  </a:lnTo>
                  <a:lnTo>
                    <a:pt x="57" y="29"/>
                  </a:lnTo>
                  <a:close/>
                  <a:moveTo>
                    <a:pt x="17" y="8"/>
                  </a:moveTo>
                  <a:lnTo>
                    <a:pt x="9" y="17"/>
                  </a:lnTo>
                  <a:lnTo>
                    <a:pt x="17" y="17"/>
                  </a:lnTo>
                  <a:lnTo>
                    <a:pt x="17" y="8"/>
                  </a:lnTo>
                  <a:close/>
                  <a:moveTo>
                    <a:pt x="24" y="6"/>
                  </a:moveTo>
                  <a:lnTo>
                    <a:pt x="24" y="24"/>
                  </a:lnTo>
                  <a:lnTo>
                    <a:pt x="6" y="22"/>
                  </a:lnTo>
                  <a:lnTo>
                    <a:pt x="5" y="62"/>
                  </a:lnTo>
                  <a:lnTo>
                    <a:pt x="34" y="64"/>
                  </a:lnTo>
                  <a:lnTo>
                    <a:pt x="34" y="40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24" y="6"/>
                  </a:lnTo>
                  <a:close/>
                  <a:moveTo>
                    <a:pt x="17" y="0"/>
                  </a:moveTo>
                  <a:lnTo>
                    <a:pt x="57" y="1"/>
                  </a:lnTo>
                  <a:lnTo>
                    <a:pt x="57" y="24"/>
                  </a:lnTo>
                  <a:lnTo>
                    <a:pt x="92" y="24"/>
                  </a:lnTo>
                  <a:lnTo>
                    <a:pt x="92" y="92"/>
                  </a:lnTo>
                  <a:lnTo>
                    <a:pt x="34" y="92"/>
                  </a:lnTo>
                  <a:lnTo>
                    <a:pt x="34" y="69"/>
                  </a:lnTo>
                  <a:lnTo>
                    <a:pt x="0" y="69"/>
                  </a:ln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3BC0A75F-8EF6-4CCC-AE3A-0C2AFE619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6583" y="5138433"/>
              <a:ext cx="220534" cy="186262"/>
            </a:xfrm>
            <a:custGeom>
              <a:avLst/>
              <a:gdLst>
                <a:gd name="T0" fmla="*/ 40 w 148"/>
                <a:gd name="T1" fmla="*/ 91 h 125"/>
                <a:gd name="T2" fmla="*/ 44 w 148"/>
                <a:gd name="T3" fmla="*/ 107 h 125"/>
                <a:gd name="T4" fmla="*/ 36 w 148"/>
                <a:gd name="T5" fmla="*/ 108 h 125"/>
                <a:gd name="T6" fmla="*/ 32 w 148"/>
                <a:gd name="T7" fmla="*/ 92 h 125"/>
                <a:gd name="T8" fmla="*/ 40 w 148"/>
                <a:gd name="T9" fmla="*/ 91 h 125"/>
                <a:gd name="T10" fmla="*/ 55 w 148"/>
                <a:gd name="T11" fmla="*/ 85 h 125"/>
                <a:gd name="T12" fmla="*/ 60 w 148"/>
                <a:gd name="T13" fmla="*/ 101 h 125"/>
                <a:gd name="T14" fmla="*/ 52 w 148"/>
                <a:gd name="T15" fmla="*/ 104 h 125"/>
                <a:gd name="T16" fmla="*/ 47 w 148"/>
                <a:gd name="T17" fmla="*/ 88 h 125"/>
                <a:gd name="T18" fmla="*/ 55 w 148"/>
                <a:gd name="T19" fmla="*/ 85 h 125"/>
                <a:gd name="T20" fmla="*/ 71 w 148"/>
                <a:gd name="T21" fmla="*/ 81 h 125"/>
                <a:gd name="T22" fmla="*/ 76 w 148"/>
                <a:gd name="T23" fmla="*/ 97 h 125"/>
                <a:gd name="T24" fmla="*/ 68 w 148"/>
                <a:gd name="T25" fmla="*/ 99 h 125"/>
                <a:gd name="T26" fmla="*/ 63 w 148"/>
                <a:gd name="T27" fmla="*/ 84 h 125"/>
                <a:gd name="T28" fmla="*/ 71 w 148"/>
                <a:gd name="T29" fmla="*/ 81 h 125"/>
                <a:gd name="T30" fmla="*/ 129 w 148"/>
                <a:gd name="T31" fmla="*/ 47 h 125"/>
                <a:gd name="T32" fmla="*/ 19 w 148"/>
                <a:gd name="T33" fmla="*/ 79 h 125"/>
                <a:gd name="T34" fmla="*/ 30 w 148"/>
                <a:gd name="T35" fmla="*/ 115 h 125"/>
                <a:gd name="T36" fmla="*/ 31 w 148"/>
                <a:gd name="T37" fmla="*/ 116 h 125"/>
                <a:gd name="T38" fmla="*/ 32 w 148"/>
                <a:gd name="T39" fmla="*/ 117 h 125"/>
                <a:gd name="T40" fmla="*/ 35 w 148"/>
                <a:gd name="T41" fmla="*/ 117 h 125"/>
                <a:gd name="T42" fmla="*/ 137 w 148"/>
                <a:gd name="T43" fmla="*/ 88 h 125"/>
                <a:gd name="T44" fmla="*/ 139 w 148"/>
                <a:gd name="T45" fmla="*/ 87 h 125"/>
                <a:gd name="T46" fmla="*/ 140 w 148"/>
                <a:gd name="T47" fmla="*/ 84 h 125"/>
                <a:gd name="T48" fmla="*/ 140 w 148"/>
                <a:gd name="T49" fmla="*/ 83 h 125"/>
                <a:gd name="T50" fmla="*/ 129 w 148"/>
                <a:gd name="T51" fmla="*/ 47 h 125"/>
                <a:gd name="T52" fmla="*/ 116 w 148"/>
                <a:gd name="T53" fmla="*/ 9 h 125"/>
                <a:gd name="T54" fmla="*/ 113 w 148"/>
                <a:gd name="T55" fmla="*/ 9 h 125"/>
                <a:gd name="T56" fmla="*/ 12 w 148"/>
                <a:gd name="T57" fmla="*/ 39 h 125"/>
                <a:gd name="T58" fmla="*/ 10 w 148"/>
                <a:gd name="T59" fmla="*/ 40 h 125"/>
                <a:gd name="T60" fmla="*/ 10 w 148"/>
                <a:gd name="T61" fmla="*/ 41 h 125"/>
                <a:gd name="T62" fmla="*/ 10 w 148"/>
                <a:gd name="T63" fmla="*/ 44 h 125"/>
                <a:gd name="T64" fmla="*/ 12 w 148"/>
                <a:gd name="T65" fmla="*/ 56 h 125"/>
                <a:gd name="T66" fmla="*/ 123 w 148"/>
                <a:gd name="T67" fmla="*/ 23 h 125"/>
                <a:gd name="T68" fmla="*/ 119 w 148"/>
                <a:gd name="T69" fmla="*/ 12 h 125"/>
                <a:gd name="T70" fmla="*/ 117 w 148"/>
                <a:gd name="T71" fmla="*/ 9 h 125"/>
                <a:gd name="T72" fmla="*/ 116 w 148"/>
                <a:gd name="T73" fmla="*/ 9 h 125"/>
                <a:gd name="T74" fmla="*/ 116 w 148"/>
                <a:gd name="T75" fmla="*/ 0 h 125"/>
                <a:gd name="T76" fmla="*/ 119 w 148"/>
                <a:gd name="T77" fmla="*/ 1 h 125"/>
                <a:gd name="T78" fmla="*/ 123 w 148"/>
                <a:gd name="T79" fmla="*/ 3 h 125"/>
                <a:gd name="T80" fmla="*/ 125 w 148"/>
                <a:gd name="T81" fmla="*/ 5 h 125"/>
                <a:gd name="T82" fmla="*/ 127 w 148"/>
                <a:gd name="T83" fmla="*/ 9 h 125"/>
                <a:gd name="T84" fmla="*/ 148 w 148"/>
                <a:gd name="T85" fmla="*/ 80 h 125"/>
                <a:gd name="T86" fmla="*/ 148 w 148"/>
                <a:gd name="T87" fmla="*/ 84 h 125"/>
                <a:gd name="T88" fmla="*/ 147 w 148"/>
                <a:gd name="T89" fmla="*/ 88 h 125"/>
                <a:gd name="T90" fmla="*/ 145 w 148"/>
                <a:gd name="T91" fmla="*/ 91 h 125"/>
                <a:gd name="T92" fmla="*/ 143 w 148"/>
                <a:gd name="T93" fmla="*/ 93 h 125"/>
                <a:gd name="T94" fmla="*/ 139 w 148"/>
                <a:gd name="T95" fmla="*/ 95 h 125"/>
                <a:gd name="T96" fmla="*/ 38 w 148"/>
                <a:gd name="T97" fmla="*/ 125 h 125"/>
                <a:gd name="T98" fmla="*/ 34 w 148"/>
                <a:gd name="T99" fmla="*/ 125 h 125"/>
                <a:gd name="T100" fmla="*/ 30 w 148"/>
                <a:gd name="T101" fmla="*/ 125 h 125"/>
                <a:gd name="T102" fmla="*/ 26 w 148"/>
                <a:gd name="T103" fmla="*/ 123 h 125"/>
                <a:gd name="T104" fmla="*/ 23 w 148"/>
                <a:gd name="T105" fmla="*/ 120 h 125"/>
                <a:gd name="T106" fmla="*/ 22 w 148"/>
                <a:gd name="T107" fmla="*/ 117 h 125"/>
                <a:gd name="T108" fmla="*/ 2 w 148"/>
                <a:gd name="T109" fmla="*/ 47 h 125"/>
                <a:gd name="T110" fmla="*/ 0 w 148"/>
                <a:gd name="T111" fmla="*/ 43 h 125"/>
                <a:gd name="T112" fmla="*/ 2 w 148"/>
                <a:gd name="T113" fmla="*/ 39 h 125"/>
                <a:gd name="T114" fmla="*/ 3 w 148"/>
                <a:gd name="T115" fmla="*/ 35 h 125"/>
                <a:gd name="T116" fmla="*/ 6 w 148"/>
                <a:gd name="T117" fmla="*/ 32 h 125"/>
                <a:gd name="T118" fmla="*/ 10 w 148"/>
                <a:gd name="T119" fmla="*/ 31 h 125"/>
                <a:gd name="T120" fmla="*/ 112 w 148"/>
                <a:gd name="T121" fmla="*/ 1 h 125"/>
                <a:gd name="T122" fmla="*/ 116 w 148"/>
                <a:gd name="T1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" h="125">
                  <a:moveTo>
                    <a:pt x="40" y="91"/>
                  </a:moveTo>
                  <a:lnTo>
                    <a:pt x="44" y="107"/>
                  </a:lnTo>
                  <a:lnTo>
                    <a:pt x="36" y="108"/>
                  </a:lnTo>
                  <a:lnTo>
                    <a:pt x="32" y="92"/>
                  </a:lnTo>
                  <a:lnTo>
                    <a:pt x="40" y="91"/>
                  </a:lnTo>
                  <a:close/>
                  <a:moveTo>
                    <a:pt x="55" y="85"/>
                  </a:moveTo>
                  <a:lnTo>
                    <a:pt x="60" y="101"/>
                  </a:lnTo>
                  <a:lnTo>
                    <a:pt x="52" y="104"/>
                  </a:lnTo>
                  <a:lnTo>
                    <a:pt x="47" y="88"/>
                  </a:lnTo>
                  <a:lnTo>
                    <a:pt x="55" y="85"/>
                  </a:lnTo>
                  <a:close/>
                  <a:moveTo>
                    <a:pt x="71" y="81"/>
                  </a:moveTo>
                  <a:lnTo>
                    <a:pt x="76" y="97"/>
                  </a:lnTo>
                  <a:lnTo>
                    <a:pt x="68" y="99"/>
                  </a:lnTo>
                  <a:lnTo>
                    <a:pt x="63" y="84"/>
                  </a:lnTo>
                  <a:lnTo>
                    <a:pt x="71" y="81"/>
                  </a:lnTo>
                  <a:close/>
                  <a:moveTo>
                    <a:pt x="129" y="47"/>
                  </a:moveTo>
                  <a:lnTo>
                    <a:pt x="19" y="79"/>
                  </a:lnTo>
                  <a:lnTo>
                    <a:pt x="30" y="115"/>
                  </a:lnTo>
                  <a:lnTo>
                    <a:pt x="31" y="116"/>
                  </a:lnTo>
                  <a:lnTo>
                    <a:pt x="32" y="117"/>
                  </a:lnTo>
                  <a:lnTo>
                    <a:pt x="35" y="117"/>
                  </a:lnTo>
                  <a:lnTo>
                    <a:pt x="137" y="88"/>
                  </a:lnTo>
                  <a:lnTo>
                    <a:pt x="139" y="87"/>
                  </a:lnTo>
                  <a:lnTo>
                    <a:pt x="140" y="84"/>
                  </a:lnTo>
                  <a:lnTo>
                    <a:pt x="140" y="83"/>
                  </a:lnTo>
                  <a:lnTo>
                    <a:pt x="129" y="47"/>
                  </a:lnTo>
                  <a:close/>
                  <a:moveTo>
                    <a:pt x="116" y="9"/>
                  </a:moveTo>
                  <a:lnTo>
                    <a:pt x="113" y="9"/>
                  </a:lnTo>
                  <a:lnTo>
                    <a:pt x="12" y="39"/>
                  </a:lnTo>
                  <a:lnTo>
                    <a:pt x="10" y="40"/>
                  </a:lnTo>
                  <a:lnTo>
                    <a:pt x="10" y="41"/>
                  </a:lnTo>
                  <a:lnTo>
                    <a:pt x="10" y="44"/>
                  </a:lnTo>
                  <a:lnTo>
                    <a:pt x="12" y="56"/>
                  </a:lnTo>
                  <a:lnTo>
                    <a:pt x="123" y="23"/>
                  </a:lnTo>
                  <a:lnTo>
                    <a:pt x="119" y="12"/>
                  </a:lnTo>
                  <a:lnTo>
                    <a:pt x="117" y="9"/>
                  </a:lnTo>
                  <a:lnTo>
                    <a:pt x="116" y="9"/>
                  </a:lnTo>
                  <a:close/>
                  <a:moveTo>
                    <a:pt x="116" y="0"/>
                  </a:moveTo>
                  <a:lnTo>
                    <a:pt x="119" y="1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7" y="9"/>
                  </a:lnTo>
                  <a:lnTo>
                    <a:pt x="148" y="80"/>
                  </a:lnTo>
                  <a:lnTo>
                    <a:pt x="148" y="84"/>
                  </a:lnTo>
                  <a:lnTo>
                    <a:pt x="147" y="88"/>
                  </a:lnTo>
                  <a:lnTo>
                    <a:pt x="145" y="91"/>
                  </a:lnTo>
                  <a:lnTo>
                    <a:pt x="143" y="93"/>
                  </a:lnTo>
                  <a:lnTo>
                    <a:pt x="139" y="95"/>
                  </a:lnTo>
                  <a:lnTo>
                    <a:pt x="38" y="125"/>
                  </a:lnTo>
                  <a:lnTo>
                    <a:pt x="34" y="125"/>
                  </a:lnTo>
                  <a:lnTo>
                    <a:pt x="30" y="125"/>
                  </a:lnTo>
                  <a:lnTo>
                    <a:pt x="26" y="123"/>
                  </a:lnTo>
                  <a:lnTo>
                    <a:pt x="23" y="120"/>
                  </a:lnTo>
                  <a:lnTo>
                    <a:pt x="22" y="117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3" y="35"/>
                  </a:lnTo>
                  <a:lnTo>
                    <a:pt x="6" y="32"/>
                  </a:lnTo>
                  <a:lnTo>
                    <a:pt x="10" y="31"/>
                  </a:lnTo>
                  <a:lnTo>
                    <a:pt x="112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2F2BDD26-85FB-401E-8E32-0635C3D9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538" y="3752644"/>
              <a:ext cx="175831" cy="210103"/>
            </a:xfrm>
            <a:custGeom>
              <a:avLst/>
              <a:gdLst>
                <a:gd name="T0" fmla="*/ 53 w 118"/>
                <a:gd name="T1" fmla="*/ 0 h 141"/>
                <a:gd name="T2" fmla="*/ 53 w 118"/>
                <a:gd name="T3" fmla="*/ 33 h 141"/>
                <a:gd name="T4" fmla="*/ 76 w 118"/>
                <a:gd name="T5" fmla="*/ 36 h 141"/>
                <a:gd name="T6" fmla="*/ 93 w 118"/>
                <a:gd name="T7" fmla="*/ 41 h 141"/>
                <a:gd name="T8" fmla="*/ 105 w 118"/>
                <a:gd name="T9" fmla="*/ 52 h 141"/>
                <a:gd name="T10" fmla="*/ 114 w 118"/>
                <a:gd name="T11" fmla="*/ 64 h 141"/>
                <a:gd name="T12" fmla="*/ 118 w 118"/>
                <a:gd name="T13" fmla="*/ 78 h 141"/>
                <a:gd name="T14" fmla="*/ 118 w 118"/>
                <a:gd name="T15" fmla="*/ 94 h 141"/>
                <a:gd name="T16" fmla="*/ 114 w 118"/>
                <a:gd name="T17" fmla="*/ 110 h 141"/>
                <a:gd name="T18" fmla="*/ 108 w 118"/>
                <a:gd name="T19" fmla="*/ 126 h 141"/>
                <a:gd name="T20" fmla="*/ 96 w 118"/>
                <a:gd name="T21" fmla="*/ 141 h 141"/>
                <a:gd name="T22" fmla="*/ 101 w 118"/>
                <a:gd name="T23" fmla="*/ 129 h 141"/>
                <a:gd name="T24" fmla="*/ 105 w 118"/>
                <a:gd name="T25" fmla="*/ 117 h 141"/>
                <a:gd name="T26" fmla="*/ 106 w 118"/>
                <a:gd name="T27" fmla="*/ 105 h 141"/>
                <a:gd name="T28" fmla="*/ 104 w 118"/>
                <a:gd name="T29" fmla="*/ 94 h 141"/>
                <a:gd name="T30" fmla="*/ 98 w 118"/>
                <a:gd name="T31" fmla="*/ 84 h 141"/>
                <a:gd name="T32" fmla="*/ 88 w 118"/>
                <a:gd name="T33" fmla="*/ 77 h 141"/>
                <a:gd name="T34" fmla="*/ 73 w 118"/>
                <a:gd name="T35" fmla="*/ 72 h 141"/>
                <a:gd name="T36" fmla="*/ 53 w 118"/>
                <a:gd name="T37" fmla="*/ 70 h 141"/>
                <a:gd name="T38" fmla="*/ 53 w 118"/>
                <a:gd name="T39" fmla="*/ 105 h 141"/>
                <a:gd name="T40" fmla="*/ 0 w 118"/>
                <a:gd name="T41" fmla="*/ 52 h 141"/>
                <a:gd name="T42" fmla="*/ 53 w 118"/>
                <a:gd name="T4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41">
                  <a:moveTo>
                    <a:pt x="53" y="0"/>
                  </a:moveTo>
                  <a:lnTo>
                    <a:pt x="53" y="33"/>
                  </a:lnTo>
                  <a:lnTo>
                    <a:pt x="76" y="36"/>
                  </a:lnTo>
                  <a:lnTo>
                    <a:pt x="93" y="41"/>
                  </a:lnTo>
                  <a:lnTo>
                    <a:pt x="105" y="52"/>
                  </a:lnTo>
                  <a:lnTo>
                    <a:pt x="114" y="64"/>
                  </a:lnTo>
                  <a:lnTo>
                    <a:pt x="118" y="78"/>
                  </a:lnTo>
                  <a:lnTo>
                    <a:pt x="118" y="94"/>
                  </a:lnTo>
                  <a:lnTo>
                    <a:pt x="114" y="110"/>
                  </a:lnTo>
                  <a:lnTo>
                    <a:pt x="108" y="126"/>
                  </a:lnTo>
                  <a:lnTo>
                    <a:pt x="96" y="141"/>
                  </a:lnTo>
                  <a:lnTo>
                    <a:pt x="101" y="129"/>
                  </a:lnTo>
                  <a:lnTo>
                    <a:pt x="105" y="117"/>
                  </a:lnTo>
                  <a:lnTo>
                    <a:pt x="106" y="105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88" y="77"/>
                  </a:lnTo>
                  <a:lnTo>
                    <a:pt x="73" y="72"/>
                  </a:lnTo>
                  <a:lnTo>
                    <a:pt x="53" y="70"/>
                  </a:lnTo>
                  <a:lnTo>
                    <a:pt x="53" y="105"/>
                  </a:lnTo>
                  <a:lnTo>
                    <a:pt x="0" y="5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5933B3F4-69EE-4EB5-971E-099C60038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0424" y="3910594"/>
              <a:ext cx="186262" cy="132619"/>
            </a:xfrm>
            <a:custGeom>
              <a:avLst/>
              <a:gdLst>
                <a:gd name="T0" fmla="*/ 104 w 125"/>
                <a:gd name="T1" fmla="*/ 34 h 89"/>
                <a:gd name="T2" fmla="*/ 103 w 125"/>
                <a:gd name="T3" fmla="*/ 35 h 89"/>
                <a:gd name="T4" fmla="*/ 101 w 125"/>
                <a:gd name="T5" fmla="*/ 36 h 89"/>
                <a:gd name="T6" fmla="*/ 81 w 125"/>
                <a:gd name="T7" fmla="*/ 72 h 89"/>
                <a:gd name="T8" fmla="*/ 81 w 125"/>
                <a:gd name="T9" fmla="*/ 74 h 89"/>
                <a:gd name="T10" fmla="*/ 81 w 125"/>
                <a:gd name="T11" fmla="*/ 75 h 89"/>
                <a:gd name="T12" fmla="*/ 83 w 125"/>
                <a:gd name="T13" fmla="*/ 76 h 89"/>
                <a:gd name="T14" fmla="*/ 89 w 125"/>
                <a:gd name="T15" fmla="*/ 80 h 89"/>
                <a:gd name="T16" fmla="*/ 91 w 125"/>
                <a:gd name="T17" fmla="*/ 80 h 89"/>
                <a:gd name="T18" fmla="*/ 92 w 125"/>
                <a:gd name="T19" fmla="*/ 80 h 89"/>
                <a:gd name="T20" fmla="*/ 93 w 125"/>
                <a:gd name="T21" fmla="*/ 79 h 89"/>
                <a:gd name="T22" fmla="*/ 113 w 125"/>
                <a:gd name="T23" fmla="*/ 43 h 89"/>
                <a:gd name="T24" fmla="*/ 113 w 125"/>
                <a:gd name="T25" fmla="*/ 40 h 89"/>
                <a:gd name="T26" fmla="*/ 113 w 125"/>
                <a:gd name="T27" fmla="*/ 39 h 89"/>
                <a:gd name="T28" fmla="*/ 112 w 125"/>
                <a:gd name="T29" fmla="*/ 38 h 89"/>
                <a:gd name="T30" fmla="*/ 105 w 125"/>
                <a:gd name="T31" fmla="*/ 35 h 89"/>
                <a:gd name="T32" fmla="*/ 104 w 125"/>
                <a:gd name="T33" fmla="*/ 34 h 89"/>
                <a:gd name="T34" fmla="*/ 26 w 125"/>
                <a:gd name="T35" fmla="*/ 8 h 89"/>
                <a:gd name="T36" fmla="*/ 22 w 125"/>
                <a:gd name="T37" fmla="*/ 15 h 89"/>
                <a:gd name="T38" fmla="*/ 63 w 125"/>
                <a:gd name="T39" fmla="*/ 36 h 89"/>
                <a:gd name="T40" fmla="*/ 67 w 125"/>
                <a:gd name="T41" fmla="*/ 31 h 89"/>
                <a:gd name="T42" fmla="*/ 26 w 125"/>
                <a:gd name="T43" fmla="*/ 8 h 89"/>
                <a:gd name="T44" fmla="*/ 24 w 125"/>
                <a:gd name="T45" fmla="*/ 0 h 89"/>
                <a:gd name="T46" fmla="*/ 71 w 125"/>
                <a:gd name="T47" fmla="*/ 27 h 89"/>
                <a:gd name="T48" fmla="*/ 72 w 125"/>
                <a:gd name="T49" fmla="*/ 26 h 89"/>
                <a:gd name="T50" fmla="*/ 84 w 125"/>
                <a:gd name="T51" fmla="*/ 14 h 89"/>
                <a:gd name="T52" fmla="*/ 87 w 125"/>
                <a:gd name="T53" fmla="*/ 12 h 89"/>
                <a:gd name="T54" fmla="*/ 89 w 125"/>
                <a:gd name="T55" fmla="*/ 12 h 89"/>
                <a:gd name="T56" fmla="*/ 92 w 125"/>
                <a:gd name="T57" fmla="*/ 12 h 89"/>
                <a:gd name="T58" fmla="*/ 95 w 125"/>
                <a:gd name="T59" fmla="*/ 14 h 89"/>
                <a:gd name="T60" fmla="*/ 123 w 125"/>
                <a:gd name="T61" fmla="*/ 36 h 89"/>
                <a:gd name="T62" fmla="*/ 124 w 125"/>
                <a:gd name="T63" fmla="*/ 38 h 89"/>
                <a:gd name="T64" fmla="*/ 125 w 125"/>
                <a:gd name="T65" fmla="*/ 40 h 89"/>
                <a:gd name="T66" fmla="*/ 125 w 125"/>
                <a:gd name="T67" fmla="*/ 44 h 89"/>
                <a:gd name="T68" fmla="*/ 124 w 125"/>
                <a:gd name="T69" fmla="*/ 47 h 89"/>
                <a:gd name="T70" fmla="*/ 117 w 125"/>
                <a:gd name="T71" fmla="*/ 60 h 89"/>
                <a:gd name="T72" fmla="*/ 115 w 125"/>
                <a:gd name="T73" fmla="*/ 64 h 89"/>
                <a:gd name="T74" fmla="*/ 112 w 125"/>
                <a:gd name="T75" fmla="*/ 68 h 89"/>
                <a:gd name="T76" fmla="*/ 111 w 125"/>
                <a:gd name="T77" fmla="*/ 72 h 89"/>
                <a:gd name="T78" fmla="*/ 103 w 125"/>
                <a:gd name="T79" fmla="*/ 86 h 89"/>
                <a:gd name="T80" fmla="*/ 101 w 125"/>
                <a:gd name="T81" fmla="*/ 87 h 89"/>
                <a:gd name="T82" fmla="*/ 99 w 125"/>
                <a:gd name="T83" fmla="*/ 88 h 89"/>
                <a:gd name="T84" fmla="*/ 96 w 125"/>
                <a:gd name="T85" fmla="*/ 89 h 89"/>
                <a:gd name="T86" fmla="*/ 93 w 125"/>
                <a:gd name="T87" fmla="*/ 89 h 89"/>
                <a:gd name="T88" fmla="*/ 59 w 125"/>
                <a:gd name="T89" fmla="*/ 79 h 89"/>
                <a:gd name="T90" fmla="*/ 56 w 125"/>
                <a:gd name="T91" fmla="*/ 76 h 89"/>
                <a:gd name="T92" fmla="*/ 55 w 125"/>
                <a:gd name="T93" fmla="*/ 74 h 89"/>
                <a:gd name="T94" fmla="*/ 53 w 125"/>
                <a:gd name="T95" fmla="*/ 70 h 89"/>
                <a:gd name="T96" fmla="*/ 57 w 125"/>
                <a:gd name="T97" fmla="*/ 54 h 89"/>
                <a:gd name="T98" fmla="*/ 57 w 125"/>
                <a:gd name="T99" fmla="*/ 51 h 89"/>
                <a:gd name="T100" fmla="*/ 51 w 125"/>
                <a:gd name="T101" fmla="*/ 54 h 89"/>
                <a:gd name="T102" fmla="*/ 47 w 125"/>
                <a:gd name="T103" fmla="*/ 40 h 89"/>
                <a:gd name="T104" fmla="*/ 34 w 125"/>
                <a:gd name="T105" fmla="*/ 44 h 89"/>
                <a:gd name="T106" fmla="*/ 30 w 125"/>
                <a:gd name="T107" fmla="*/ 31 h 89"/>
                <a:gd name="T108" fmla="*/ 16 w 125"/>
                <a:gd name="T109" fmla="*/ 35 h 89"/>
                <a:gd name="T110" fmla="*/ 12 w 125"/>
                <a:gd name="T111" fmla="*/ 22 h 89"/>
                <a:gd name="T112" fmla="*/ 6 w 125"/>
                <a:gd name="T113" fmla="*/ 24 h 89"/>
                <a:gd name="T114" fmla="*/ 0 w 125"/>
                <a:gd name="T115" fmla="*/ 4 h 89"/>
                <a:gd name="T116" fmla="*/ 24 w 125"/>
                <a:gd name="T1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" h="89">
                  <a:moveTo>
                    <a:pt x="104" y="34"/>
                  </a:moveTo>
                  <a:lnTo>
                    <a:pt x="103" y="35"/>
                  </a:lnTo>
                  <a:lnTo>
                    <a:pt x="101" y="36"/>
                  </a:lnTo>
                  <a:lnTo>
                    <a:pt x="81" y="72"/>
                  </a:lnTo>
                  <a:lnTo>
                    <a:pt x="81" y="74"/>
                  </a:lnTo>
                  <a:lnTo>
                    <a:pt x="81" y="75"/>
                  </a:lnTo>
                  <a:lnTo>
                    <a:pt x="83" y="76"/>
                  </a:lnTo>
                  <a:lnTo>
                    <a:pt x="89" y="80"/>
                  </a:lnTo>
                  <a:lnTo>
                    <a:pt x="91" y="80"/>
                  </a:lnTo>
                  <a:lnTo>
                    <a:pt x="92" y="80"/>
                  </a:lnTo>
                  <a:lnTo>
                    <a:pt x="93" y="79"/>
                  </a:lnTo>
                  <a:lnTo>
                    <a:pt x="113" y="43"/>
                  </a:lnTo>
                  <a:lnTo>
                    <a:pt x="113" y="40"/>
                  </a:lnTo>
                  <a:lnTo>
                    <a:pt x="113" y="39"/>
                  </a:lnTo>
                  <a:lnTo>
                    <a:pt x="112" y="38"/>
                  </a:lnTo>
                  <a:lnTo>
                    <a:pt x="105" y="35"/>
                  </a:lnTo>
                  <a:lnTo>
                    <a:pt x="104" y="34"/>
                  </a:lnTo>
                  <a:close/>
                  <a:moveTo>
                    <a:pt x="26" y="8"/>
                  </a:moveTo>
                  <a:lnTo>
                    <a:pt x="22" y="15"/>
                  </a:lnTo>
                  <a:lnTo>
                    <a:pt x="63" y="36"/>
                  </a:lnTo>
                  <a:lnTo>
                    <a:pt x="67" y="31"/>
                  </a:lnTo>
                  <a:lnTo>
                    <a:pt x="26" y="8"/>
                  </a:lnTo>
                  <a:close/>
                  <a:moveTo>
                    <a:pt x="24" y="0"/>
                  </a:moveTo>
                  <a:lnTo>
                    <a:pt x="71" y="27"/>
                  </a:lnTo>
                  <a:lnTo>
                    <a:pt x="72" y="26"/>
                  </a:lnTo>
                  <a:lnTo>
                    <a:pt x="84" y="14"/>
                  </a:lnTo>
                  <a:lnTo>
                    <a:pt x="87" y="12"/>
                  </a:lnTo>
                  <a:lnTo>
                    <a:pt x="89" y="12"/>
                  </a:lnTo>
                  <a:lnTo>
                    <a:pt x="92" y="12"/>
                  </a:lnTo>
                  <a:lnTo>
                    <a:pt x="95" y="14"/>
                  </a:lnTo>
                  <a:lnTo>
                    <a:pt x="123" y="36"/>
                  </a:lnTo>
                  <a:lnTo>
                    <a:pt x="124" y="38"/>
                  </a:lnTo>
                  <a:lnTo>
                    <a:pt x="125" y="40"/>
                  </a:lnTo>
                  <a:lnTo>
                    <a:pt x="125" y="44"/>
                  </a:lnTo>
                  <a:lnTo>
                    <a:pt x="124" y="47"/>
                  </a:lnTo>
                  <a:lnTo>
                    <a:pt x="117" y="60"/>
                  </a:lnTo>
                  <a:lnTo>
                    <a:pt x="115" y="64"/>
                  </a:lnTo>
                  <a:lnTo>
                    <a:pt x="112" y="68"/>
                  </a:lnTo>
                  <a:lnTo>
                    <a:pt x="111" y="72"/>
                  </a:lnTo>
                  <a:lnTo>
                    <a:pt x="103" y="86"/>
                  </a:lnTo>
                  <a:lnTo>
                    <a:pt x="101" y="87"/>
                  </a:lnTo>
                  <a:lnTo>
                    <a:pt x="99" y="88"/>
                  </a:lnTo>
                  <a:lnTo>
                    <a:pt x="96" y="89"/>
                  </a:lnTo>
                  <a:lnTo>
                    <a:pt x="93" y="89"/>
                  </a:lnTo>
                  <a:lnTo>
                    <a:pt x="59" y="79"/>
                  </a:lnTo>
                  <a:lnTo>
                    <a:pt x="56" y="76"/>
                  </a:lnTo>
                  <a:lnTo>
                    <a:pt x="55" y="74"/>
                  </a:lnTo>
                  <a:lnTo>
                    <a:pt x="53" y="70"/>
                  </a:lnTo>
                  <a:lnTo>
                    <a:pt x="57" y="54"/>
                  </a:lnTo>
                  <a:lnTo>
                    <a:pt x="57" y="51"/>
                  </a:lnTo>
                  <a:lnTo>
                    <a:pt x="51" y="54"/>
                  </a:lnTo>
                  <a:lnTo>
                    <a:pt x="47" y="40"/>
                  </a:lnTo>
                  <a:lnTo>
                    <a:pt x="34" y="44"/>
                  </a:lnTo>
                  <a:lnTo>
                    <a:pt x="30" y="31"/>
                  </a:lnTo>
                  <a:lnTo>
                    <a:pt x="16" y="35"/>
                  </a:lnTo>
                  <a:lnTo>
                    <a:pt x="12" y="22"/>
                  </a:lnTo>
                  <a:lnTo>
                    <a:pt x="6" y="24"/>
                  </a:lnTo>
                  <a:lnTo>
                    <a:pt x="0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9C09A306-BC93-4FEA-80EA-247957062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5022204"/>
              <a:ext cx="150499" cy="129638"/>
            </a:xfrm>
            <a:custGeom>
              <a:avLst/>
              <a:gdLst>
                <a:gd name="T0" fmla="*/ 39 w 101"/>
                <a:gd name="T1" fmla="*/ 30 h 87"/>
                <a:gd name="T2" fmla="*/ 39 w 101"/>
                <a:gd name="T3" fmla="*/ 50 h 87"/>
                <a:gd name="T4" fmla="*/ 19 w 101"/>
                <a:gd name="T5" fmla="*/ 50 h 87"/>
                <a:gd name="T6" fmla="*/ 51 w 101"/>
                <a:gd name="T7" fmla="*/ 74 h 87"/>
                <a:gd name="T8" fmla="*/ 83 w 101"/>
                <a:gd name="T9" fmla="*/ 50 h 87"/>
                <a:gd name="T10" fmla="*/ 64 w 101"/>
                <a:gd name="T11" fmla="*/ 50 h 87"/>
                <a:gd name="T12" fmla="*/ 64 w 101"/>
                <a:gd name="T13" fmla="*/ 30 h 87"/>
                <a:gd name="T14" fmla="*/ 39 w 101"/>
                <a:gd name="T15" fmla="*/ 30 h 87"/>
                <a:gd name="T16" fmla="*/ 21 w 101"/>
                <a:gd name="T17" fmla="*/ 5 h 87"/>
                <a:gd name="T18" fmla="*/ 16 w 101"/>
                <a:gd name="T19" fmla="*/ 12 h 87"/>
                <a:gd name="T20" fmla="*/ 87 w 101"/>
                <a:gd name="T21" fmla="*/ 12 h 87"/>
                <a:gd name="T22" fmla="*/ 80 w 101"/>
                <a:gd name="T23" fmla="*/ 5 h 87"/>
                <a:gd name="T24" fmla="*/ 21 w 101"/>
                <a:gd name="T25" fmla="*/ 5 h 87"/>
                <a:gd name="T26" fmla="*/ 19 w 101"/>
                <a:gd name="T27" fmla="*/ 0 h 87"/>
                <a:gd name="T28" fmla="*/ 83 w 101"/>
                <a:gd name="T29" fmla="*/ 0 h 87"/>
                <a:gd name="T30" fmla="*/ 101 w 101"/>
                <a:gd name="T31" fmla="*/ 18 h 87"/>
                <a:gd name="T32" fmla="*/ 101 w 101"/>
                <a:gd name="T33" fmla="*/ 85 h 87"/>
                <a:gd name="T34" fmla="*/ 100 w 101"/>
                <a:gd name="T35" fmla="*/ 86 h 87"/>
                <a:gd name="T36" fmla="*/ 99 w 101"/>
                <a:gd name="T37" fmla="*/ 87 h 87"/>
                <a:gd name="T38" fmla="*/ 4 w 101"/>
                <a:gd name="T39" fmla="*/ 87 h 87"/>
                <a:gd name="T40" fmla="*/ 1 w 101"/>
                <a:gd name="T41" fmla="*/ 86 h 87"/>
                <a:gd name="T42" fmla="*/ 0 w 101"/>
                <a:gd name="T43" fmla="*/ 85 h 87"/>
                <a:gd name="T44" fmla="*/ 0 w 101"/>
                <a:gd name="T45" fmla="*/ 18 h 87"/>
                <a:gd name="T46" fmla="*/ 19 w 101"/>
                <a:gd name="T4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87">
                  <a:moveTo>
                    <a:pt x="39" y="30"/>
                  </a:moveTo>
                  <a:lnTo>
                    <a:pt x="39" y="50"/>
                  </a:lnTo>
                  <a:lnTo>
                    <a:pt x="19" y="50"/>
                  </a:lnTo>
                  <a:lnTo>
                    <a:pt x="51" y="74"/>
                  </a:lnTo>
                  <a:lnTo>
                    <a:pt x="83" y="50"/>
                  </a:lnTo>
                  <a:lnTo>
                    <a:pt x="64" y="50"/>
                  </a:lnTo>
                  <a:lnTo>
                    <a:pt x="64" y="30"/>
                  </a:lnTo>
                  <a:lnTo>
                    <a:pt x="39" y="30"/>
                  </a:lnTo>
                  <a:close/>
                  <a:moveTo>
                    <a:pt x="21" y="5"/>
                  </a:moveTo>
                  <a:lnTo>
                    <a:pt x="16" y="12"/>
                  </a:lnTo>
                  <a:lnTo>
                    <a:pt x="87" y="12"/>
                  </a:lnTo>
                  <a:lnTo>
                    <a:pt x="80" y="5"/>
                  </a:lnTo>
                  <a:lnTo>
                    <a:pt x="21" y="5"/>
                  </a:lnTo>
                  <a:close/>
                  <a:moveTo>
                    <a:pt x="19" y="0"/>
                  </a:moveTo>
                  <a:lnTo>
                    <a:pt x="83" y="0"/>
                  </a:lnTo>
                  <a:lnTo>
                    <a:pt x="101" y="18"/>
                  </a:lnTo>
                  <a:lnTo>
                    <a:pt x="101" y="85"/>
                  </a:lnTo>
                  <a:lnTo>
                    <a:pt x="100" y="86"/>
                  </a:lnTo>
                  <a:lnTo>
                    <a:pt x="99" y="87"/>
                  </a:lnTo>
                  <a:lnTo>
                    <a:pt x="4" y="87"/>
                  </a:lnTo>
                  <a:lnTo>
                    <a:pt x="1" y="86"/>
                  </a:lnTo>
                  <a:lnTo>
                    <a:pt x="0" y="85"/>
                  </a:lnTo>
                  <a:lnTo>
                    <a:pt x="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6491C98-BAFB-4CAD-A30C-51F214DA9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910" y="3566382"/>
              <a:ext cx="126658" cy="168381"/>
            </a:xfrm>
            <a:custGeom>
              <a:avLst/>
              <a:gdLst>
                <a:gd name="T0" fmla="*/ 64 w 85"/>
                <a:gd name="T1" fmla="*/ 46 h 113"/>
                <a:gd name="T2" fmla="*/ 64 w 85"/>
                <a:gd name="T3" fmla="*/ 53 h 113"/>
                <a:gd name="T4" fmla="*/ 61 w 85"/>
                <a:gd name="T5" fmla="*/ 72 h 113"/>
                <a:gd name="T6" fmla="*/ 52 w 85"/>
                <a:gd name="T7" fmla="*/ 86 h 113"/>
                <a:gd name="T8" fmla="*/ 39 w 85"/>
                <a:gd name="T9" fmla="*/ 98 h 113"/>
                <a:gd name="T10" fmla="*/ 43 w 85"/>
                <a:gd name="T11" fmla="*/ 98 h 113"/>
                <a:gd name="T12" fmla="*/ 48 w 85"/>
                <a:gd name="T13" fmla="*/ 98 h 113"/>
                <a:gd name="T14" fmla="*/ 53 w 85"/>
                <a:gd name="T15" fmla="*/ 97 h 113"/>
                <a:gd name="T16" fmla="*/ 57 w 85"/>
                <a:gd name="T17" fmla="*/ 94 h 113"/>
                <a:gd name="T18" fmla="*/ 63 w 85"/>
                <a:gd name="T19" fmla="*/ 90 h 113"/>
                <a:gd name="T20" fmla="*/ 65 w 85"/>
                <a:gd name="T21" fmla="*/ 86 h 113"/>
                <a:gd name="T22" fmla="*/ 68 w 85"/>
                <a:gd name="T23" fmla="*/ 81 h 113"/>
                <a:gd name="T24" fmla="*/ 71 w 85"/>
                <a:gd name="T25" fmla="*/ 77 h 113"/>
                <a:gd name="T26" fmla="*/ 71 w 85"/>
                <a:gd name="T27" fmla="*/ 70 h 113"/>
                <a:gd name="T28" fmla="*/ 71 w 85"/>
                <a:gd name="T29" fmla="*/ 70 h 113"/>
                <a:gd name="T30" fmla="*/ 71 w 85"/>
                <a:gd name="T31" fmla="*/ 70 h 113"/>
                <a:gd name="T32" fmla="*/ 71 w 85"/>
                <a:gd name="T33" fmla="*/ 70 h 113"/>
                <a:gd name="T34" fmla="*/ 71 w 85"/>
                <a:gd name="T35" fmla="*/ 69 h 113"/>
                <a:gd name="T36" fmla="*/ 71 w 85"/>
                <a:gd name="T37" fmla="*/ 69 h 113"/>
                <a:gd name="T38" fmla="*/ 71 w 85"/>
                <a:gd name="T39" fmla="*/ 69 h 113"/>
                <a:gd name="T40" fmla="*/ 69 w 85"/>
                <a:gd name="T41" fmla="*/ 58 h 113"/>
                <a:gd name="T42" fmla="*/ 64 w 85"/>
                <a:gd name="T43" fmla="*/ 46 h 113"/>
                <a:gd name="T44" fmla="*/ 43 w 85"/>
                <a:gd name="T45" fmla="*/ 0 h 113"/>
                <a:gd name="T46" fmla="*/ 44 w 85"/>
                <a:gd name="T47" fmla="*/ 1 h 113"/>
                <a:gd name="T48" fmla="*/ 51 w 85"/>
                <a:gd name="T49" fmla="*/ 6 h 113"/>
                <a:gd name="T50" fmla="*/ 59 w 85"/>
                <a:gd name="T51" fmla="*/ 16 h 113"/>
                <a:gd name="T52" fmla="*/ 68 w 85"/>
                <a:gd name="T53" fmla="*/ 26 h 113"/>
                <a:gd name="T54" fmla="*/ 76 w 85"/>
                <a:gd name="T55" fmla="*/ 40 h 113"/>
                <a:gd name="T56" fmla="*/ 83 w 85"/>
                <a:gd name="T57" fmla="*/ 54 h 113"/>
                <a:gd name="T58" fmla="*/ 85 w 85"/>
                <a:gd name="T59" fmla="*/ 69 h 113"/>
                <a:gd name="T60" fmla="*/ 85 w 85"/>
                <a:gd name="T61" fmla="*/ 69 h 113"/>
                <a:gd name="T62" fmla="*/ 85 w 85"/>
                <a:gd name="T63" fmla="*/ 69 h 113"/>
                <a:gd name="T64" fmla="*/ 85 w 85"/>
                <a:gd name="T65" fmla="*/ 70 h 113"/>
                <a:gd name="T66" fmla="*/ 85 w 85"/>
                <a:gd name="T67" fmla="*/ 72 h 113"/>
                <a:gd name="T68" fmla="*/ 85 w 85"/>
                <a:gd name="T69" fmla="*/ 72 h 113"/>
                <a:gd name="T70" fmla="*/ 81 w 85"/>
                <a:gd name="T71" fmla="*/ 88 h 113"/>
                <a:gd name="T72" fmla="*/ 72 w 85"/>
                <a:gd name="T73" fmla="*/ 101 h 113"/>
                <a:gd name="T74" fmla="*/ 59 w 85"/>
                <a:gd name="T75" fmla="*/ 109 h 113"/>
                <a:gd name="T76" fmla="*/ 43 w 85"/>
                <a:gd name="T77" fmla="*/ 113 h 113"/>
                <a:gd name="T78" fmla="*/ 25 w 85"/>
                <a:gd name="T79" fmla="*/ 109 h 113"/>
                <a:gd name="T80" fmla="*/ 12 w 85"/>
                <a:gd name="T81" fmla="*/ 101 h 113"/>
                <a:gd name="T82" fmla="*/ 3 w 85"/>
                <a:gd name="T83" fmla="*/ 88 h 113"/>
                <a:gd name="T84" fmla="*/ 0 w 85"/>
                <a:gd name="T85" fmla="*/ 72 h 113"/>
                <a:gd name="T86" fmla="*/ 0 w 85"/>
                <a:gd name="T87" fmla="*/ 72 h 113"/>
                <a:gd name="T88" fmla="*/ 0 w 85"/>
                <a:gd name="T89" fmla="*/ 70 h 113"/>
                <a:gd name="T90" fmla="*/ 0 w 85"/>
                <a:gd name="T91" fmla="*/ 69 h 113"/>
                <a:gd name="T92" fmla="*/ 0 w 85"/>
                <a:gd name="T93" fmla="*/ 69 h 113"/>
                <a:gd name="T94" fmla="*/ 0 w 85"/>
                <a:gd name="T95" fmla="*/ 69 h 113"/>
                <a:gd name="T96" fmla="*/ 3 w 85"/>
                <a:gd name="T97" fmla="*/ 54 h 113"/>
                <a:gd name="T98" fmla="*/ 8 w 85"/>
                <a:gd name="T99" fmla="*/ 40 h 113"/>
                <a:gd name="T100" fmla="*/ 17 w 85"/>
                <a:gd name="T101" fmla="*/ 26 h 113"/>
                <a:gd name="T102" fmla="*/ 25 w 85"/>
                <a:gd name="T103" fmla="*/ 16 h 113"/>
                <a:gd name="T104" fmla="*/ 35 w 85"/>
                <a:gd name="T105" fmla="*/ 6 h 113"/>
                <a:gd name="T106" fmla="*/ 40 w 85"/>
                <a:gd name="T107" fmla="*/ 1 h 113"/>
                <a:gd name="T108" fmla="*/ 43 w 85"/>
                <a:gd name="T10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13">
                  <a:moveTo>
                    <a:pt x="64" y="46"/>
                  </a:moveTo>
                  <a:lnTo>
                    <a:pt x="64" y="53"/>
                  </a:lnTo>
                  <a:lnTo>
                    <a:pt x="61" y="72"/>
                  </a:lnTo>
                  <a:lnTo>
                    <a:pt x="52" y="86"/>
                  </a:lnTo>
                  <a:lnTo>
                    <a:pt x="39" y="98"/>
                  </a:lnTo>
                  <a:lnTo>
                    <a:pt x="43" y="98"/>
                  </a:lnTo>
                  <a:lnTo>
                    <a:pt x="48" y="98"/>
                  </a:lnTo>
                  <a:lnTo>
                    <a:pt x="53" y="97"/>
                  </a:lnTo>
                  <a:lnTo>
                    <a:pt x="57" y="94"/>
                  </a:lnTo>
                  <a:lnTo>
                    <a:pt x="63" y="90"/>
                  </a:lnTo>
                  <a:lnTo>
                    <a:pt x="65" y="86"/>
                  </a:lnTo>
                  <a:lnTo>
                    <a:pt x="68" y="81"/>
                  </a:lnTo>
                  <a:lnTo>
                    <a:pt x="71" y="77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69" y="58"/>
                  </a:lnTo>
                  <a:lnTo>
                    <a:pt x="64" y="46"/>
                  </a:lnTo>
                  <a:close/>
                  <a:moveTo>
                    <a:pt x="43" y="0"/>
                  </a:moveTo>
                  <a:lnTo>
                    <a:pt x="44" y="1"/>
                  </a:lnTo>
                  <a:lnTo>
                    <a:pt x="51" y="6"/>
                  </a:lnTo>
                  <a:lnTo>
                    <a:pt x="59" y="16"/>
                  </a:lnTo>
                  <a:lnTo>
                    <a:pt x="68" y="26"/>
                  </a:lnTo>
                  <a:lnTo>
                    <a:pt x="76" y="40"/>
                  </a:lnTo>
                  <a:lnTo>
                    <a:pt x="83" y="54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0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1" y="88"/>
                  </a:lnTo>
                  <a:lnTo>
                    <a:pt x="72" y="101"/>
                  </a:lnTo>
                  <a:lnTo>
                    <a:pt x="59" y="109"/>
                  </a:lnTo>
                  <a:lnTo>
                    <a:pt x="43" y="113"/>
                  </a:lnTo>
                  <a:lnTo>
                    <a:pt x="25" y="109"/>
                  </a:lnTo>
                  <a:lnTo>
                    <a:pt x="12" y="101"/>
                  </a:lnTo>
                  <a:lnTo>
                    <a:pt x="3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3" y="54"/>
                  </a:lnTo>
                  <a:lnTo>
                    <a:pt x="8" y="40"/>
                  </a:lnTo>
                  <a:lnTo>
                    <a:pt x="17" y="26"/>
                  </a:lnTo>
                  <a:lnTo>
                    <a:pt x="25" y="16"/>
                  </a:lnTo>
                  <a:lnTo>
                    <a:pt x="35" y="6"/>
                  </a:lnTo>
                  <a:lnTo>
                    <a:pt x="40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88BBD2AD-8B6D-416B-B288-94D0F21F5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762" y="3445684"/>
              <a:ext cx="187752" cy="180302"/>
            </a:xfrm>
            <a:custGeom>
              <a:avLst/>
              <a:gdLst>
                <a:gd name="T0" fmla="*/ 13 w 126"/>
                <a:gd name="T1" fmla="*/ 59 h 121"/>
                <a:gd name="T2" fmla="*/ 42 w 126"/>
                <a:gd name="T3" fmla="*/ 101 h 121"/>
                <a:gd name="T4" fmla="*/ 53 w 126"/>
                <a:gd name="T5" fmla="*/ 67 h 121"/>
                <a:gd name="T6" fmla="*/ 13 w 126"/>
                <a:gd name="T7" fmla="*/ 59 h 121"/>
                <a:gd name="T8" fmla="*/ 72 w 126"/>
                <a:gd name="T9" fmla="*/ 55 h 121"/>
                <a:gd name="T10" fmla="*/ 70 w 126"/>
                <a:gd name="T11" fmla="*/ 71 h 121"/>
                <a:gd name="T12" fmla="*/ 54 w 126"/>
                <a:gd name="T13" fmla="*/ 67 h 121"/>
                <a:gd name="T14" fmla="*/ 53 w 126"/>
                <a:gd name="T15" fmla="*/ 103 h 121"/>
                <a:gd name="T16" fmla="*/ 105 w 126"/>
                <a:gd name="T17" fmla="*/ 66 h 121"/>
                <a:gd name="T18" fmla="*/ 72 w 126"/>
                <a:gd name="T19" fmla="*/ 55 h 121"/>
                <a:gd name="T20" fmla="*/ 74 w 126"/>
                <a:gd name="T21" fmla="*/ 17 h 121"/>
                <a:gd name="T22" fmla="*/ 17 w 126"/>
                <a:gd name="T23" fmla="*/ 55 h 121"/>
                <a:gd name="T24" fmla="*/ 60 w 126"/>
                <a:gd name="T25" fmla="*/ 58 h 121"/>
                <a:gd name="T26" fmla="*/ 74 w 126"/>
                <a:gd name="T27" fmla="*/ 17 h 121"/>
                <a:gd name="T28" fmla="*/ 78 w 126"/>
                <a:gd name="T29" fmla="*/ 14 h 121"/>
                <a:gd name="T30" fmla="*/ 72 w 126"/>
                <a:gd name="T31" fmla="*/ 54 h 121"/>
                <a:gd name="T32" fmla="*/ 107 w 126"/>
                <a:gd name="T33" fmla="*/ 57 h 121"/>
                <a:gd name="T34" fmla="*/ 78 w 126"/>
                <a:gd name="T35" fmla="*/ 14 h 121"/>
                <a:gd name="T36" fmla="*/ 81 w 126"/>
                <a:gd name="T37" fmla="*/ 0 h 121"/>
                <a:gd name="T38" fmla="*/ 83 w 126"/>
                <a:gd name="T39" fmla="*/ 1 h 121"/>
                <a:gd name="T40" fmla="*/ 86 w 126"/>
                <a:gd name="T41" fmla="*/ 4 h 121"/>
                <a:gd name="T42" fmla="*/ 123 w 126"/>
                <a:gd name="T43" fmla="*/ 57 h 121"/>
                <a:gd name="T44" fmla="*/ 126 w 126"/>
                <a:gd name="T45" fmla="*/ 61 h 121"/>
                <a:gd name="T46" fmla="*/ 126 w 126"/>
                <a:gd name="T47" fmla="*/ 65 h 121"/>
                <a:gd name="T48" fmla="*/ 125 w 126"/>
                <a:gd name="T49" fmla="*/ 69 h 121"/>
                <a:gd name="T50" fmla="*/ 122 w 126"/>
                <a:gd name="T51" fmla="*/ 71 h 121"/>
                <a:gd name="T52" fmla="*/ 52 w 126"/>
                <a:gd name="T53" fmla="*/ 119 h 121"/>
                <a:gd name="T54" fmla="*/ 48 w 126"/>
                <a:gd name="T55" fmla="*/ 121 h 121"/>
                <a:gd name="T56" fmla="*/ 45 w 126"/>
                <a:gd name="T57" fmla="*/ 121 h 121"/>
                <a:gd name="T58" fmla="*/ 41 w 126"/>
                <a:gd name="T59" fmla="*/ 119 h 121"/>
                <a:gd name="T60" fmla="*/ 38 w 126"/>
                <a:gd name="T61" fmla="*/ 117 h 121"/>
                <a:gd name="T62" fmla="*/ 1 w 126"/>
                <a:gd name="T63" fmla="*/ 63 h 121"/>
                <a:gd name="T64" fmla="*/ 0 w 126"/>
                <a:gd name="T65" fmla="*/ 59 h 121"/>
                <a:gd name="T66" fmla="*/ 0 w 126"/>
                <a:gd name="T67" fmla="*/ 57 h 121"/>
                <a:gd name="T68" fmla="*/ 1 w 126"/>
                <a:gd name="T69" fmla="*/ 53 h 121"/>
                <a:gd name="T70" fmla="*/ 4 w 126"/>
                <a:gd name="T71" fmla="*/ 50 h 121"/>
                <a:gd name="T72" fmla="*/ 73 w 126"/>
                <a:gd name="T73" fmla="*/ 1 h 121"/>
                <a:gd name="T74" fmla="*/ 77 w 126"/>
                <a:gd name="T75" fmla="*/ 0 h 121"/>
                <a:gd name="T76" fmla="*/ 81 w 126"/>
                <a:gd name="T7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" h="121">
                  <a:moveTo>
                    <a:pt x="13" y="59"/>
                  </a:moveTo>
                  <a:lnTo>
                    <a:pt x="42" y="101"/>
                  </a:lnTo>
                  <a:lnTo>
                    <a:pt x="53" y="67"/>
                  </a:lnTo>
                  <a:lnTo>
                    <a:pt x="13" y="59"/>
                  </a:lnTo>
                  <a:close/>
                  <a:moveTo>
                    <a:pt x="72" y="55"/>
                  </a:moveTo>
                  <a:lnTo>
                    <a:pt x="70" y="71"/>
                  </a:lnTo>
                  <a:lnTo>
                    <a:pt x="54" y="67"/>
                  </a:lnTo>
                  <a:lnTo>
                    <a:pt x="53" y="103"/>
                  </a:lnTo>
                  <a:lnTo>
                    <a:pt x="105" y="66"/>
                  </a:lnTo>
                  <a:lnTo>
                    <a:pt x="72" y="55"/>
                  </a:lnTo>
                  <a:close/>
                  <a:moveTo>
                    <a:pt x="74" y="17"/>
                  </a:moveTo>
                  <a:lnTo>
                    <a:pt x="17" y="55"/>
                  </a:lnTo>
                  <a:lnTo>
                    <a:pt x="60" y="58"/>
                  </a:lnTo>
                  <a:lnTo>
                    <a:pt x="74" y="17"/>
                  </a:lnTo>
                  <a:close/>
                  <a:moveTo>
                    <a:pt x="78" y="14"/>
                  </a:moveTo>
                  <a:lnTo>
                    <a:pt x="72" y="54"/>
                  </a:lnTo>
                  <a:lnTo>
                    <a:pt x="107" y="57"/>
                  </a:lnTo>
                  <a:lnTo>
                    <a:pt x="78" y="14"/>
                  </a:lnTo>
                  <a:close/>
                  <a:moveTo>
                    <a:pt x="81" y="0"/>
                  </a:moveTo>
                  <a:lnTo>
                    <a:pt x="83" y="1"/>
                  </a:lnTo>
                  <a:lnTo>
                    <a:pt x="86" y="4"/>
                  </a:lnTo>
                  <a:lnTo>
                    <a:pt x="123" y="57"/>
                  </a:lnTo>
                  <a:lnTo>
                    <a:pt x="126" y="61"/>
                  </a:lnTo>
                  <a:lnTo>
                    <a:pt x="126" y="65"/>
                  </a:lnTo>
                  <a:lnTo>
                    <a:pt x="125" y="69"/>
                  </a:lnTo>
                  <a:lnTo>
                    <a:pt x="122" y="71"/>
                  </a:lnTo>
                  <a:lnTo>
                    <a:pt x="52" y="119"/>
                  </a:lnTo>
                  <a:lnTo>
                    <a:pt x="48" y="121"/>
                  </a:lnTo>
                  <a:lnTo>
                    <a:pt x="45" y="121"/>
                  </a:lnTo>
                  <a:lnTo>
                    <a:pt x="41" y="119"/>
                  </a:lnTo>
                  <a:lnTo>
                    <a:pt x="38" y="117"/>
                  </a:lnTo>
                  <a:lnTo>
                    <a:pt x="1" y="63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3"/>
                  </a:lnTo>
                  <a:lnTo>
                    <a:pt x="4" y="50"/>
                  </a:lnTo>
                  <a:lnTo>
                    <a:pt x="73" y="1"/>
                  </a:lnTo>
                  <a:lnTo>
                    <a:pt x="77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13FCE29F-B7DD-4990-AC4C-C938DC9D35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3335417"/>
              <a:ext cx="150499" cy="149009"/>
            </a:xfrm>
            <a:custGeom>
              <a:avLst/>
              <a:gdLst>
                <a:gd name="T0" fmla="*/ 57 w 101"/>
                <a:gd name="T1" fmla="*/ 35 h 100"/>
                <a:gd name="T2" fmla="*/ 79 w 101"/>
                <a:gd name="T3" fmla="*/ 51 h 100"/>
                <a:gd name="T4" fmla="*/ 57 w 101"/>
                <a:gd name="T5" fmla="*/ 66 h 100"/>
                <a:gd name="T6" fmla="*/ 57 w 101"/>
                <a:gd name="T7" fmla="*/ 35 h 100"/>
                <a:gd name="T8" fmla="*/ 32 w 101"/>
                <a:gd name="T9" fmla="*/ 35 h 100"/>
                <a:gd name="T10" fmla="*/ 53 w 101"/>
                <a:gd name="T11" fmla="*/ 51 h 100"/>
                <a:gd name="T12" fmla="*/ 32 w 101"/>
                <a:gd name="T13" fmla="*/ 66 h 100"/>
                <a:gd name="T14" fmla="*/ 32 w 101"/>
                <a:gd name="T15" fmla="*/ 35 h 100"/>
                <a:gd name="T16" fmla="*/ 51 w 101"/>
                <a:gd name="T17" fmla="*/ 10 h 100"/>
                <a:gd name="T18" fmla="*/ 35 w 101"/>
                <a:gd name="T19" fmla="*/ 12 h 100"/>
                <a:gd name="T20" fmla="*/ 21 w 101"/>
                <a:gd name="T21" fmla="*/ 22 h 100"/>
                <a:gd name="T22" fmla="*/ 13 w 101"/>
                <a:gd name="T23" fmla="*/ 35 h 100"/>
                <a:gd name="T24" fmla="*/ 9 w 101"/>
                <a:gd name="T25" fmla="*/ 51 h 100"/>
                <a:gd name="T26" fmla="*/ 13 w 101"/>
                <a:gd name="T27" fmla="*/ 66 h 100"/>
                <a:gd name="T28" fmla="*/ 21 w 101"/>
                <a:gd name="T29" fmla="*/ 79 h 100"/>
                <a:gd name="T30" fmla="*/ 35 w 101"/>
                <a:gd name="T31" fmla="*/ 88 h 100"/>
                <a:gd name="T32" fmla="*/ 51 w 101"/>
                <a:gd name="T33" fmla="*/ 91 h 100"/>
                <a:gd name="T34" fmla="*/ 67 w 101"/>
                <a:gd name="T35" fmla="*/ 88 h 100"/>
                <a:gd name="T36" fmla="*/ 80 w 101"/>
                <a:gd name="T37" fmla="*/ 79 h 100"/>
                <a:gd name="T38" fmla="*/ 88 w 101"/>
                <a:gd name="T39" fmla="*/ 66 h 100"/>
                <a:gd name="T40" fmla="*/ 92 w 101"/>
                <a:gd name="T41" fmla="*/ 51 h 100"/>
                <a:gd name="T42" fmla="*/ 88 w 101"/>
                <a:gd name="T43" fmla="*/ 35 h 100"/>
                <a:gd name="T44" fmla="*/ 80 w 101"/>
                <a:gd name="T45" fmla="*/ 22 h 100"/>
                <a:gd name="T46" fmla="*/ 67 w 101"/>
                <a:gd name="T47" fmla="*/ 12 h 100"/>
                <a:gd name="T48" fmla="*/ 51 w 101"/>
                <a:gd name="T49" fmla="*/ 10 h 100"/>
                <a:gd name="T50" fmla="*/ 51 w 101"/>
                <a:gd name="T51" fmla="*/ 0 h 100"/>
                <a:gd name="T52" fmla="*/ 71 w 101"/>
                <a:gd name="T53" fmla="*/ 4 h 100"/>
                <a:gd name="T54" fmla="*/ 87 w 101"/>
                <a:gd name="T55" fmla="*/ 15 h 100"/>
                <a:gd name="T56" fmla="*/ 97 w 101"/>
                <a:gd name="T57" fmla="*/ 31 h 100"/>
                <a:gd name="T58" fmla="*/ 101 w 101"/>
                <a:gd name="T59" fmla="*/ 51 h 100"/>
                <a:gd name="T60" fmla="*/ 97 w 101"/>
                <a:gd name="T61" fmla="*/ 70 h 100"/>
                <a:gd name="T62" fmla="*/ 87 w 101"/>
                <a:gd name="T63" fmla="*/ 86 h 100"/>
                <a:gd name="T64" fmla="*/ 71 w 101"/>
                <a:gd name="T65" fmla="*/ 96 h 100"/>
                <a:gd name="T66" fmla="*/ 51 w 101"/>
                <a:gd name="T67" fmla="*/ 100 h 100"/>
                <a:gd name="T68" fmla="*/ 31 w 101"/>
                <a:gd name="T69" fmla="*/ 96 h 100"/>
                <a:gd name="T70" fmla="*/ 15 w 101"/>
                <a:gd name="T71" fmla="*/ 86 h 100"/>
                <a:gd name="T72" fmla="*/ 4 w 101"/>
                <a:gd name="T73" fmla="*/ 70 h 100"/>
                <a:gd name="T74" fmla="*/ 0 w 101"/>
                <a:gd name="T75" fmla="*/ 51 h 100"/>
                <a:gd name="T76" fmla="*/ 4 w 101"/>
                <a:gd name="T77" fmla="*/ 31 h 100"/>
                <a:gd name="T78" fmla="*/ 15 w 101"/>
                <a:gd name="T79" fmla="*/ 15 h 100"/>
                <a:gd name="T80" fmla="*/ 31 w 101"/>
                <a:gd name="T81" fmla="*/ 4 h 100"/>
                <a:gd name="T82" fmla="*/ 51 w 101"/>
                <a:gd name="T8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0">
                  <a:moveTo>
                    <a:pt x="57" y="35"/>
                  </a:moveTo>
                  <a:lnTo>
                    <a:pt x="79" y="51"/>
                  </a:lnTo>
                  <a:lnTo>
                    <a:pt x="57" y="66"/>
                  </a:lnTo>
                  <a:lnTo>
                    <a:pt x="57" y="35"/>
                  </a:lnTo>
                  <a:close/>
                  <a:moveTo>
                    <a:pt x="32" y="35"/>
                  </a:moveTo>
                  <a:lnTo>
                    <a:pt x="53" y="51"/>
                  </a:lnTo>
                  <a:lnTo>
                    <a:pt x="32" y="66"/>
                  </a:lnTo>
                  <a:lnTo>
                    <a:pt x="32" y="35"/>
                  </a:lnTo>
                  <a:close/>
                  <a:moveTo>
                    <a:pt x="51" y="10"/>
                  </a:moveTo>
                  <a:lnTo>
                    <a:pt x="35" y="12"/>
                  </a:lnTo>
                  <a:lnTo>
                    <a:pt x="21" y="22"/>
                  </a:lnTo>
                  <a:lnTo>
                    <a:pt x="13" y="35"/>
                  </a:lnTo>
                  <a:lnTo>
                    <a:pt x="9" y="51"/>
                  </a:lnTo>
                  <a:lnTo>
                    <a:pt x="13" y="66"/>
                  </a:lnTo>
                  <a:lnTo>
                    <a:pt x="21" y="79"/>
                  </a:lnTo>
                  <a:lnTo>
                    <a:pt x="35" y="88"/>
                  </a:lnTo>
                  <a:lnTo>
                    <a:pt x="51" y="91"/>
                  </a:lnTo>
                  <a:lnTo>
                    <a:pt x="67" y="88"/>
                  </a:lnTo>
                  <a:lnTo>
                    <a:pt x="80" y="79"/>
                  </a:lnTo>
                  <a:lnTo>
                    <a:pt x="88" y="66"/>
                  </a:lnTo>
                  <a:lnTo>
                    <a:pt x="92" y="51"/>
                  </a:lnTo>
                  <a:lnTo>
                    <a:pt x="88" y="35"/>
                  </a:lnTo>
                  <a:lnTo>
                    <a:pt x="80" y="22"/>
                  </a:lnTo>
                  <a:lnTo>
                    <a:pt x="67" y="12"/>
                  </a:lnTo>
                  <a:lnTo>
                    <a:pt x="51" y="10"/>
                  </a:lnTo>
                  <a:close/>
                  <a:moveTo>
                    <a:pt x="51" y="0"/>
                  </a:moveTo>
                  <a:lnTo>
                    <a:pt x="71" y="4"/>
                  </a:lnTo>
                  <a:lnTo>
                    <a:pt x="87" y="15"/>
                  </a:lnTo>
                  <a:lnTo>
                    <a:pt x="97" y="31"/>
                  </a:lnTo>
                  <a:lnTo>
                    <a:pt x="101" y="51"/>
                  </a:lnTo>
                  <a:lnTo>
                    <a:pt x="97" y="70"/>
                  </a:lnTo>
                  <a:lnTo>
                    <a:pt x="87" y="86"/>
                  </a:lnTo>
                  <a:lnTo>
                    <a:pt x="71" y="96"/>
                  </a:lnTo>
                  <a:lnTo>
                    <a:pt x="51" y="100"/>
                  </a:lnTo>
                  <a:lnTo>
                    <a:pt x="31" y="96"/>
                  </a:lnTo>
                  <a:lnTo>
                    <a:pt x="15" y="86"/>
                  </a:lnTo>
                  <a:lnTo>
                    <a:pt x="4" y="70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5" y="15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4A8C8654-2969-41A1-AFBF-DF1F31F34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841" y="3655787"/>
              <a:ext cx="116227" cy="134109"/>
            </a:xfrm>
            <a:custGeom>
              <a:avLst/>
              <a:gdLst>
                <a:gd name="T0" fmla="*/ 50 w 78"/>
                <a:gd name="T1" fmla="*/ 12 h 90"/>
                <a:gd name="T2" fmla="*/ 50 w 78"/>
                <a:gd name="T3" fmla="*/ 28 h 90"/>
                <a:gd name="T4" fmla="*/ 66 w 78"/>
                <a:gd name="T5" fmla="*/ 28 h 90"/>
                <a:gd name="T6" fmla="*/ 66 w 78"/>
                <a:gd name="T7" fmla="*/ 28 h 90"/>
                <a:gd name="T8" fmla="*/ 65 w 78"/>
                <a:gd name="T9" fmla="*/ 25 h 90"/>
                <a:gd name="T10" fmla="*/ 64 w 78"/>
                <a:gd name="T11" fmla="*/ 24 h 90"/>
                <a:gd name="T12" fmla="*/ 53 w 78"/>
                <a:gd name="T13" fmla="*/ 14 h 90"/>
                <a:gd name="T14" fmla="*/ 53 w 78"/>
                <a:gd name="T15" fmla="*/ 13 h 90"/>
                <a:gd name="T16" fmla="*/ 50 w 78"/>
                <a:gd name="T17" fmla="*/ 12 h 90"/>
                <a:gd name="T18" fmla="*/ 50 w 78"/>
                <a:gd name="T19" fmla="*/ 12 h 90"/>
                <a:gd name="T20" fmla="*/ 10 w 78"/>
                <a:gd name="T21" fmla="*/ 12 h 90"/>
                <a:gd name="T22" fmla="*/ 10 w 78"/>
                <a:gd name="T23" fmla="*/ 78 h 90"/>
                <a:gd name="T24" fmla="*/ 66 w 78"/>
                <a:gd name="T25" fmla="*/ 78 h 90"/>
                <a:gd name="T26" fmla="*/ 66 w 78"/>
                <a:gd name="T27" fmla="*/ 33 h 90"/>
                <a:gd name="T28" fmla="*/ 44 w 78"/>
                <a:gd name="T29" fmla="*/ 33 h 90"/>
                <a:gd name="T30" fmla="*/ 44 w 78"/>
                <a:gd name="T31" fmla="*/ 12 h 90"/>
                <a:gd name="T32" fmla="*/ 10 w 78"/>
                <a:gd name="T33" fmla="*/ 12 h 90"/>
                <a:gd name="T34" fmla="*/ 8 w 78"/>
                <a:gd name="T35" fmla="*/ 0 h 90"/>
                <a:gd name="T36" fmla="*/ 48 w 78"/>
                <a:gd name="T37" fmla="*/ 0 h 90"/>
                <a:gd name="T38" fmla="*/ 50 w 78"/>
                <a:gd name="T39" fmla="*/ 0 h 90"/>
                <a:gd name="T40" fmla="*/ 54 w 78"/>
                <a:gd name="T41" fmla="*/ 1 h 90"/>
                <a:gd name="T42" fmla="*/ 58 w 78"/>
                <a:gd name="T43" fmla="*/ 4 h 90"/>
                <a:gd name="T44" fmla="*/ 61 w 78"/>
                <a:gd name="T45" fmla="*/ 6 h 90"/>
                <a:gd name="T46" fmla="*/ 72 w 78"/>
                <a:gd name="T47" fmla="*/ 16 h 90"/>
                <a:gd name="T48" fmla="*/ 74 w 78"/>
                <a:gd name="T49" fmla="*/ 20 h 90"/>
                <a:gd name="T50" fmla="*/ 76 w 78"/>
                <a:gd name="T51" fmla="*/ 24 h 90"/>
                <a:gd name="T52" fmla="*/ 77 w 78"/>
                <a:gd name="T53" fmla="*/ 28 h 90"/>
                <a:gd name="T54" fmla="*/ 78 w 78"/>
                <a:gd name="T55" fmla="*/ 30 h 90"/>
                <a:gd name="T56" fmla="*/ 78 w 78"/>
                <a:gd name="T57" fmla="*/ 81 h 90"/>
                <a:gd name="T58" fmla="*/ 77 w 78"/>
                <a:gd name="T59" fmla="*/ 85 h 90"/>
                <a:gd name="T60" fmla="*/ 76 w 78"/>
                <a:gd name="T61" fmla="*/ 87 h 90"/>
                <a:gd name="T62" fmla="*/ 73 w 78"/>
                <a:gd name="T63" fmla="*/ 89 h 90"/>
                <a:gd name="T64" fmla="*/ 69 w 78"/>
                <a:gd name="T65" fmla="*/ 90 h 90"/>
                <a:gd name="T66" fmla="*/ 8 w 78"/>
                <a:gd name="T67" fmla="*/ 90 h 90"/>
                <a:gd name="T68" fmla="*/ 5 w 78"/>
                <a:gd name="T69" fmla="*/ 89 h 90"/>
                <a:gd name="T70" fmla="*/ 1 w 78"/>
                <a:gd name="T71" fmla="*/ 87 h 90"/>
                <a:gd name="T72" fmla="*/ 0 w 78"/>
                <a:gd name="T73" fmla="*/ 85 h 90"/>
                <a:gd name="T74" fmla="*/ 0 w 78"/>
                <a:gd name="T75" fmla="*/ 81 h 90"/>
                <a:gd name="T76" fmla="*/ 0 w 78"/>
                <a:gd name="T77" fmla="*/ 8 h 90"/>
                <a:gd name="T78" fmla="*/ 0 w 78"/>
                <a:gd name="T79" fmla="*/ 5 h 90"/>
                <a:gd name="T80" fmla="*/ 1 w 78"/>
                <a:gd name="T81" fmla="*/ 2 h 90"/>
                <a:gd name="T82" fmla="*/ 5 w 78"/>
                <a:gd name="T83" fmla="*/ 1 h 90"/>
                <a:gd name="T84" fmla="*/ 8 w 78"/>
                <a:gd name="T8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90">
                  <a:moveTo>
                    <a:pt x="50" y="12"/>
                  </a:moveTo>
                  <a:lnTo>
                    <a:pt x="50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53" y="14"/>
                  </a:lnTo>
                  <a:lnTo>
                    <a:pt x="53" y="13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10" y="12"/>
                  </a:moveTo>
                  <a:lnTo>
                    <a:pt x="10" y="78"/>
                  </a:lnTo>
                  <a:lnTo>
                    <a:pt x="66" y="78"/>
                  </a:lnTo>
                  <a:lnTo>
                    <a:pt x="66" y="33"/>
                  </a:lnTo>
                  <a:lnTo>
                    <a:pt x="44" y="33"/>
                  </a:lnTo>
                  <a:lnTo>
                    <a:pt x="44" y="12"/>
                  </a:lnTo>
                  <a:lnTo>
                    <a:pt x="10" y="12"/>
                  </a:lnTo>
                  <a:close/>
                  <a:moveTo>
                    <a:pt x="8" y="0"/>
                  </a:moveTo>
                  <a:lnTo>
                    <a:pt x="48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4"/>
                  </a:lnTo>
                  <a:lnTo>
                    <a:pt x="61" y="6"/>
                  </a:lnTo>
                  <a:lnTo>
                    <a:pt x="72" y="16"/>
                  </a:lnTo>
                  <a:lnTo>
                    <a:pt x="74" y="20"/>
                  </a:lnTo>
                  <a:lnTo>
                    <a:pt x="76" y="24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78" y="81"/>
                  </a:lnTo>
                  <a:lnTo>
                    <a:pt x="77" y="85"/>
                  </a:lnTo>
                  <a:lnTo>
                    <a:pt x="76" y="87"/>
                  </a:lnTo>
                  <a:lnTo>
                    <a:pt x="73" y="89"/>
                  </a:lnTo>
                  <a:lnTo>
                    <a:pt x="69" y="90"/>
                  </a:lnTo>
                  <a:lnTo>
                    <a:pt x="8" y="90"/>
                  </a:lnTo>
                  <a:lnTo>
                    <a:pt x="5" y="89"/>
                  </a:lnTo>
                  <a:lnTo>
                    <a:pt x="1" y="87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2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DEC9A8A8-3740-4295-B86F-3EAE59910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411" y="4061094"/>
              <a:ext cx="190732" cy="202653"/>
            </a:xfrm>
            <a:custGeom>
              <a:avLst/>
              <a:gdLst>
                <a:gd name="T0" fmla="*/ 35 w 128"/>
                <a:gd name="T1" fmla="*/ 94 h 136"/>
                <a:gd name="T2" fmla="*/ 93 w 128"/>
                <a:gd name="T3" fmla="*/ 94 h 136"/>
                <a:gd name="T4" fmla="*/ 93 w 128"/>
                <a:gd name="T5" fmla="*/ 103 h 136"/>
                <a:gd name="T6" fmla="*/ 35 w 128"/>
                <a:gd name="T7" fmla="*/ 103 h 136"/>
                <a:gd name="T8" fmla="*/ 35 w 128"/>
                <a:gd name="T9" fmla="*/ 94 h 136"/>
                <a:gd name="T10" fmla="*/ 35 w 128"/>
                <a:gd name="T11" fmla="*/ 78 h 136"/>
                <a:gd name="T12" fmla="*/ 93 w 128"/>
                <a:gd name="T13" fmla="*/ 78 h 136"/>
                <a:gd name="T14" fmla="*/ 93 w 128"/>
                <a:gd name="T15" fmla="*/ 86 h 136"/>
                <a:gd name="T16" fmla="*/ 35 w 128"/>
                <a:gd name="T17" fmla="*/ 86 h 136"/>
                <a:gd name="T18" fmla="*/ 35 w 128"/>
                <a:gd name="T19" fmla="*/ 78 h 136"/>
                <a:gd name="T20" fmla="*/ 35 w 128"/>
                <a:gd name="T21" fmla="*/ 60 h 136"/>
                <a:gd name="T22" fmla="*/ 93 w 128"/>
                <a:gd name="T23" fmla="*/ 60 h 136"/>
                <a:gd name="T24" fmla="*/ 93 w 128"/>
                <a:gd name="T25" fmla="*/ 68 h 136"/>
                <a:gd name="T26" fmla="*/ 35 w 128"/>
                <a:gd name="T27" fmla="*/ 68 h 136"/>
                <a:gd name="T28" fmla="*/ 35 w 128"/>
                <a:gd name="T29" fmla="*/ 60 h 136"/>
                <a:gd name="T30" fmla="*/ 35 w 128"/>
                <a:gd name="T31" fmla="*/ 43 h 136"/>
                <a:gd name="T32" fmla="*/ 93 w 128"/>
                <a:gd name="T33" fmla="*/ 43 h 136"/>
                <a:gd name="T34" fmla="*/ 93 w 128"/>
                <a:gd name="T35" fmla="*/ 51 h 136"/>
                <a:gd name="T36" fmla="*/ 35 w 128"/>
                <a:gd name="T37" fmla="*/ 51 h 136"/>
                <a:gd name="T38" fmla="*/ 35 w 128"/>
                <a:gd name="T39" fmla="*/ 43 h 136"/>
                <a:gd name="T40" fmla="*/ 17 w 128"/>
                <a:gd name="T41" fmla="*/ 18 h 136"/>
                <a:gd name="T42" fmla="*/ 17 w 128"/>
                <a:gd name="T43" fmla="*/ 120 h 136"/>
                <a:gd name="T44" fmla="*/ 110 w 128"/>
                <a:gd name="T45" fmla="*/ 120 h 136"/>
                <a:gd name="T46" fmla="*/ 110 w 128"/>
                <a:gd name="T47" fmla="*/ 18 h 136"/>
                <a:gd name="T48" fmla="*/ 17 w 128"/>
                <a:gd name="T49" fmla="*/ 18 h 136"/>
                <a:gd name="T50" fmla="*/ 13 w 128"/>
                <a:gd name="T51" fmla="*/ 0 h 136"/>
                <a:gd name="T52" fmla="*/ 114 w 128"/>
                <a:gd name="T53" fmla="*/ 0 h 136"/>
                <a:gd name="T54" fmla="*/ 120 w 128"/>
                <a:gd name="T55" fmla="*/ 2 h 136"/>
                <a:gd name="T56" fmla="*/ 124 w 128"/>
                <a:gd name="T57" fmla="*/ 4 h 136"/>
                <a:gd name="T58" fmla="*/ 126 w 128"/>
                <a:gd name="T59" fmla="*/ 8 h 136"/>
                <a:gd name="T60" fmla="*/ 128 w 128"/>
                <a:gd name="T61" fmla="*/ 14 h 136"/>
                <a:gd name="T62" fmla="*/ 128 w 128"/>
                <a:gd name="T63" fmla="*/ 124 h 136"/>
                <a:gd name="T64" fmla="*/ 126 w 128"/>
                <a:gd name="T65" fmla="*/ 128 h 136"/>
                <a:gd name="T66" fmla="*/ 124 w 128"/>
                <a:gd name="T67" fmla="*/ 134 h 136"/>
                <a:gd name="T68" fmla="*/ 120 w 128"/>
                <a:gd name="T69" fmla="*/ 136 h 136"/>
                <a:gd name="T70" fmla="*/ 114 w 128"/>
                <a:gd name="T71" fmla="*/ 136 h 136"/>
                <a:gd name="T72" fmla="*/ 13 w 128"/>
                <a:gd name="T73" fmla="*/ 136 h 136"/>
                <a:gd name="T74" fmla="*/ 8 w 128"/>
                <a:gd name="T75" fmla="*/ 136 h 136"/>
                <a:gd name="T76" fmla="*/ 4 w 128"/>
                <a:gd name="T77" fmla="*/ 134 h 136"/>
                <a:gd name="T78" fmla="*/ 1 w 128"/>
                <a:gd name="T79" fmla="*/ 128 h 136"/>
                <a:gd name="T80" fmla="*/ 0 w 128"/>
                <a:gd name="T81" fmla="*/ 124 h 136"/>
                <a:gd name="T82" fmla="*/ 0 w 128"/>
                <a:gd name="T83" fmla="*/ 14 h 136"/>
                <a:gd name="T84" fmla="*/ 1 w 128"/>
                <a:gd name="T85" fmla="*/ 8 h 136"/>
                <a:gd name="T86" fmla="*/ 4 w 128"/>
                <a:gd name="T87" fmla="*/ 4 h 136"/>
                <a:gd name="T88" fmla="*/ 8 w 128"/>
                <a:gd name="T89" fmla="*/ 2 h 136"/>
                <a:gd name="T90" fmla="*/ 13 w 128"/>
                <a:gd name="T9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36">
                  <a:moveTo>
                    <a:pt x="35" y="94"/>
                  </a:moveTo>
                  <a:lnTo>
                    <a:pt x="93" y="94"/>
                  </a:lnTo>
                  <a:lnTo>
                    <a:pt x="93" y="103"/>
                  </a:lnTo>
                  <a:lnTo>
                    <a:pt x="35" y="103"/>
                  </a:lnTo>
                  <a:lnTo>
                    <a:pt x="35" y="94"/>
                  </a:lnTo>
                  <a:close/>
                  <a:moveTo>
                    <a:pt x="35" y="78"/>
                  </a:moveTo>
                  <a:lnTo>
                    <a:pt x="93" y="78"/>
                  </a:lnTo>
                  <a:lnTo>
                    <a:pt x="93" y="86"/>
                  </a:lnTo>
                  <a:lnTo>
                    <a:pt x="35" y="86"/>
                  </a:lnTo>
                  <a:lnTo>
                    <a:pt x="35" y="78"/>
                  </a:lnTo>
                  <a:close/>
                  <a:moveTo>
                    <a:pt x="35" y="60"/>
                  </a:moveTo>
                  <a:lnTo>
                    <a:pt x="93" y="60"/>
                  </a:lnTo>
                  <a:lnTo>
                    <a:pt x="93" y="68"/>
                  </a:lnTo>
                  <a:lnTo>
                    <a:pt x="35" y="68"/>
                  </a:lnTo>
                  <a:lnTo>
                    <a:pt x="35" y="60"/>
                  </a:lnTo>
                  <a:close/>
                  <a:moveTo>
                    <a:pt x="35" y="43"/>
                  </a:moveTo>
                  <a:lnTo>
                    <a:pt x="93" y="43"/>
                  </a:lnTo>
                  <a:lnTo>
                    <a:pt x="93" y="51"/>
                  </a:lnTo>
                  <a:lnTo>
                    <a:pt x="35" y="51"/>
                  </a:lnTo>
                  <a:lnTo>
                    <a:pt x="35" y="43"/>
                  </a:lnTo>
                  <a:close/>
                  <a:moveTo>
                    <a:pt x="17" y="18"/>
                  </a:moveTo>
                  <a:lnTo>
                    <a:pt x="17" y="120"/>
                  </a:lnTo>
                  <a:lnTo>
                    <a:pt x="110" y="120"/>
                  </a:lnTo>
                  <a:lnTo>
                    <a:pt x="110" y="18"/>
                  </a:lnTo>
                  <a:lnTo>
                    <a:pt x="17" y="18"/>
                  </a:lnTo>
                  <a:close/>
                  <a:moveTo>
                    <a:pt x="13" y="0"/>
                  </a:moveTo>
                  <a:lnTo>
                    <a:pt x="114" y="0"/>
                  </a:lnTo>
                  <a:lnTo>
                    <a:pt x="120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4"/>
                  </a:lnTo>
                  <a:lnTo>
                    <a:pt x="128" y="124"/>
                  </a:lnTo>
                  <a:lnTo>
                    <a:pt x="126" y="128"/>
                  </a:lnTo>
                  <a:lnTo>
                    <a:pt x="124" y="134"/>
                  </a:lnTo>
                  <a:lnTo>
                    <a:pt x="120" y="136"/>
                  </a:lnTo>
                  <a:lnTo>
                    <a:pt x="114" y="136"/>
                  </a:lnTo>
                  <a:lnTo>
                    <a:pt x="13" y="136"/>
                  </a:lnTo>
                  <a:lnTo>
                    <a:pt x="8" y="136"/>
                  </a:lnTo>
                  <a:lnTo>
                    <a:pt x="4" y="134"/>
                  </a:lnTo>
                  <a:lnTo>
                    <a:pt x="1" y="128"/>
                  </a:lnTo>
                  <a:lnTo>
                    <a:pt x="0" y="12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0F28B26B-B583-4695-BF4C-FD0DC68AC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647" y="4305469"/>
              <a:ext cx="180302" cy="135598"/>
            </a:xfrm>
            <a:custGeom>
              <a:avLst/>
              <a:gdLst>
                <a:gd name="T0" fmla="*/ 99 w 121"/>
                <a:gd name="T1" fmla="*/ 68 h 91"/>
                <a:gd name="T2" fmla="*/ 99 w 121"/>
                <a:gd name="T3" fmla="*/ 83 h 91"/>
                <a:gd name="T4" fmla="*/ 115 w 121"/>
                <a:gd name="T5" fmla="*/ 83 h 91"/>
                <a:gd name="T6" fmla="*/ 115 w 121"/>
                <a:gd name="T7" fmla="*/ 68 h 91"/>
                <a:gd name="T8" fmla="*/ 99 w 121"/>
                <a:gd name="T9" fmla="*/ 68 h 91"/>
                <a:gd name="T10" fmla="*/ 8 w 121"/>
                <a:gd name="T11" fmla="*/ 68 h 91"/>
                <a:gd name="T12" fmla="*/ 8 w 121"/>
                <a:gd name="T13" fmla="*/ 83 h 91"/>
                <a:gd name="T14" fmla="*/ 23 w 121"/>
                <a:gd name="T15" fmla="*/ 83 h 91"/>
                <a:gd name="T16" fmla="*/ 23 w 121"/>
                <a:gd name="T17" fmla="*/ 68 h 91"/>
                <a:gd name="T18" fmla="*/ 8 w 121"/>
                <a:gd name="T19" fmla="*/ 68 h 91"/>
                <a:gd name="T20" fmla="*/ 99 w 121"/>
                <a:gd name="T21" fmla="*/ 37 h 91"/>
                <a:gd name="T22" fmla="*/ 99 w 121"/>
                <a:gd name="T23" fmla="*/ 53 h 91"/>
                <a:gd name="T24" fmla="*/ 115 w 121"/>
                <a:gd name="T25" fmla="*/ 53 h 91"/>
                <a:gd name="T26" fmla="*/ 115 w 121"/>
                <a:gd name="T27" fmla="*/ 37 h 91"/>
                <a:gd name="T28" fmla="*/ 99 w 121"/>
                <a:gd name="T29" fmla="*/ 37 h 91"/>
                <a:gd name="T30" fmla="*/ 8 w 121"/>
                <a:gd name="T31" fmla="*/ 37 h 91"/>
                <a:gd name="T32" fmla="*/ 8 w 121"/>
                <a:gd name="T33" fmla="*/ 53 h 91"/>
                <a:gd name="T34" fmla="*/ 23 w 121"/>
                <a:gd name="T35" fmla="*/ 53 h 91"/>
                <a:gd name="T36" fmla="*/ 23 w 121"/>
                <a:gd name="T37" fmla="*/ 37 h 91"/>
                <a:gd name="T38" fmla="*/ 8 w 121"/>
                <a:gd name="T39" fmla="*/ 37 h 91"/>
                <a:gd name="T40" fmla="*/ 45 w 121"/>
                <a:gd name="T41" fmla="*/ 23 h 91"/>
                <a:gd name="T42" fmla="*/ 76 w 121"/>
                <a:gd name="T43" fmla="*/ 45 h 91"/>
                <a:gd name="T44" fmla="*/ 45 w 121"/>
                <a:gd name="T45" fmla="*/ 68 h 91"/>
                <a:gd name="T46" fmla="*/ 45 w 121"/>
                <a:gd name="T47" fmla="*/ 23 h 91"/>
                <a:gd name="T48" fmla="*/ 99 w 121"/>
                <a:gd name="T49" fmla="*/ 8 h 91"/>
                <a:gd name="T50" fmla="*/ 99 w 121"/>
                <a:gd name="T51" fmla="*/ 23 h 91"/>
                <a:gd name="T52" fmla="*/ 115 w 121"/>
                <a:gd name="T53" fmla="*/ 23 h 91"/>
                <a:gd name="T54" fmla="*/ 115 w 121"/>
                <a:gd name="T55" fmla="*/ 8 h 91"/>
                <a:gd name="T56" fmla="*/ 99 w 121"/>
                <a:gd name="T57" fmla="*/ 8 h 91"/>
                <a:gd name="T58" fmla="*/ 31 w 121"/>
                <a:gd name="T59" fmla="*/ 8 h 91"/>
                <a:gd name="T60" fmla="*/ 31 w 121"/>
                <a:gd name="T61" fmla="*/ 83 h 91"/>
                <a:gd name="T62" fmla="*/ 92 w 121"/>
                <a:gd name="T63" fmla="*/ 83 h 91"/>
                <a:gd name="T64" fmla="*/ 92 w 121"/>
                <a:gd name="T65" fmla="*/ 8 h 91"/>
                <a:gd name="T66" fmla="*/ 31 w 121"/>
                <a:gd name="T67" fmla="*/ 8 h 91"/>
                <a:gd name="T68" fmla="*/ 8 w 121"/>
                <a:gd name="T69" fmla="*/ 8 h 91"/>
                <a:gd name="T70" fmla="*/ 8 w 121"/>
                <a:gd name="T71" fmla="*/ 23 h 91"/>
                <a:gd name="T72" fmla="*/ 23 w 121"/>
                <a:gd name="T73" fmla="*/ 23 h 91"/>
                <a:gd name="T74" fmla="*/ 23 w 121"/>
                <a:gd name="T75" fmla="*/ 8 h 91"/>
                <a:gd name="T76" fmla="*/ 8 w 121"/>
                <a:gd name="T77" fmla="*/ 8 h 91"/>
                <a:gd name="T78" fmla="*/ 0 w 121"/>
                <a:gd name="T79" fmla="*/ 0 h 91"/>
                <a:gd name="T80" fmla="*/ 121 w 121"/>
                <a:gd name="T81" fmla="*/ 0 h 91"/>
                <a:gd name="T82" fmla="*/ 121 w 121"/>
                <a:gd name="T83" fmla="*/ 91 h 91"/>
                <a:gd name="T84" fmla="*/ 0 w 121"/>
                <a:gd name="T85" fmla="*/ 91 h 91"/>
                <a:gd name="T86" fmla="*/ 0 w 121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91">
                  <a:moveTo>
                    <a:pt x="99" y="68"/>
                  </a:moveTo>
                  <a:lnTo>
                    <a:pt x="99" y="83"/>
                  </a:lnTo>
                  <a:lnTo>
                    <a:pt x="115" y="83"/>
                  </a:lnTo>
                  <a:lnTo>
                    <a:pt x="115" y="68"/>
                  </a:lnTo>
                  <a:lnTo>
                    <a:pt x="99" y="68"/>
                  </a:lnTo>
                  <a:close/>
                  <a:moveTo>
                    <a:pt x="8" y="68"/>
                  </a:moveTo>
                  <a:lnTo>
                    <a:pt x="8" y="83"/>
                  </a:lnTo>
                  <a:lnTo>
                    <a:pt x="23" y="83"/>
                  </a:lnTo>
                  <a:lnTo>
                    <a:pt x="23" y="68"/>
                  </a:lnTo>
                  <a:lnTo>
                    <a:pt x="8" y="68"/>
                  </a:lnTo>
                  <a:close/>
                  <a:moveTo>
                    <a:pt x="99" y="37"/>
                  </a:moveTo>
                  <a:lnTo>
                    <a:pt x="99" y="53"/>
                  </a:lnTo>
                  <a:lnTo>
                    <a:pt x="115" y="53"/>
                  </a:lnTo>
                  <a:lnTo>
                    <a:pt x="115" y="37"/>
                  </a:lnTo>
                  <a:lnTo>
                    <a:pt x="99" y="37"/>
                  </a:lnTo>
                  <a:close/>
                  <a:moveTo>
                    <a:pt x="8" y="37"/>
                  </a:moveTo>
                  <a:lnTo>
                    <a:pt x="8" y="53"/>
                  </a:lnTo>
                  <a:lnTo>
                    <a:pt x="23" y="53"/>
                  </a:lnTo>
                  <a:lnTo>
                    <a:pt x="23" y="37"/>
                  </a:lnTo>
                  <a:lnTo>
                    <a:pt x="8" y="37"/>
                  </a:lnTo>
                  <a:close/>
                  <a:moveTo>
                    <a:pt x="45" y="23"/>
                  </a:moveTo>
                  <a:lnTo>
                    <a:pt x="76" y="45"/>
                  </a:lnTo>
                  <a:lnTo>
                    <a:pt x="45" y="68"/>
                  </a:lnTo>
                  <a:lnTo>
                    <a:pt x="45" y="23"/>
                  </a:lnTo>
                  <a:close/>
                  <a:moveTo>
                    <a:pt x="99" y="8"/>
                  </a:moveTo>
                  <a:lnTo>
                    <a:pt x="99" y="23"/>
                  </a:lnTo>
                  <a:lnTo>
                    <a:pt x="115" y="23"/>
                  </a:lnTo>
                  <a:lnTo>
                    <a:pt x="115" y="8"/>
                  </a:lnTo>
                  <a:lnTo>
                    <a:pt x="99" y="8"/>
                  </a:lnTo>
                  <a:close/>
                  <a:moveTo>
                    <a:pt x="31" y="8"/>
                  </a:moveTo>
                  <a:lnTo>
                    <a:pt x="31" y="83"/>
                  </a:lnTo>
                  <a:lnTo>
                    <a:pt x="92" y="83"/>
                  </a:lnTo>
                  <a:lnTo>
                    <a:pt x="92" y="8"/>
                  </a:lnTo>
                  <a:lnTo>
                    <a:pt x="31" y="8"/>
                  </a:lnTo>
                  <a:close/>
                  <a:moveTo>
                    <a:pt x="8" y="8"/>
                  </a:moveTo>
                  <a:lnTo>
                    <a:pt x="8" y="23"/>
                  </a:lnTo>
                  <a:lnTo>
                    <a:pt x="23" y="23"/>
                  </a:lnTo>
                  <a:lnTo>
                    <a:pt x="2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DED6949D-1ACC-45E4-9C32-B8F5F9365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281" y="4263747"/>
              <a:ext cx="107287" cy="102816"/>
            </a:xfrm>
            <a:custGeom>
              <a:avLst/>
              <a:gdLst>
                <a:gd name="T0" fmla="*/ 36 w 72"/>
                <a:gd name="T1" fmla="*/ 12 h 69"/>
                <a:gd name="T2" fmla="*/ 28 w 72"/>
                <a:gd name="T3" fmla="*/ 28 h 69"/>
                <a:gd name="T4" fmla="*/ 11 w 72"/>
                <a:gd name="T5" fmla="*/ 31 h 69"/>
                <a:gd name="T6" fmla="*/ 24 w 72"/>
                <a:gd name="T7" fmla="*/ 43 h 69"/>
                <a:gd name="T8" fmla="*/ 22 w 72"/>
                <a:gd name="T9" fmla="*/ 60 h 69"/>
                <a:gd name="T10" fmla="*/ 36 w 72"/>
                <a:gd name="T11" fmla="*/ 52 h 69"/>
                <a:gd name="T12" fmla="*/ 52 w 72"/>
                <a:gd name="T13" fmla="*/ 60 h 69"/>
                <a:gd name="T14" fmla="*/ 50 w 72"/>
                <a:gd name="T15" fmla="*/ 43 h 69"/>
                <a:gd name="T16" fmla="*/ 62 w 72"/>
                <a:gd name="T17" fmla="*/ 31 h 69"/>
                <a:gd name="T18" fmla="*/ 44 w 72"/>
                <a:gd name="T19" fmla="*/ 28 h 69"/>
                <a:gd name="T20" fmla="*/ 36 w 72"/>
                <a:gd name="T21" fmla="*/ 12 h 69"/>
                <a:gd name="T22" fmla="*/ 36 w 72"/>
                <a:gd name="T23" fmla="*/ 0 h 69"/>
                <a:gd name="T24" fmla="*/ 48 w 72"/>
                <a:gd name="T25" fmla="*/ 23 h 69"/>
                <a:gd name="T26" fmla="*/ 72 w 72"/>
                <a:gd name="T27" fmla="*/ 27 h 69"/>
                <a:gd name="T28" fmla="*/ 55 w 72"/>
                <a:gd name="T29" fmla="*/ 44 h 69"/>
                <a:gd name="T30" fmla="*/ 59 w 72"/>
                <a:gd name="T31" fmla="*/ 69 h 69"/>
                <a:gd name="T32" fmla="*/ 36 w 72"/>
                <a:gd name="T33" fmla="*/ 57 h 69"/>
                <a:gd name="T34" fmla="*/ 15 w 72"/>
                <a:gd name="T35" fmla="*/ 69 h 69"/>
                <a:gd name="T36" fmla="*/ 19 w 72"/>
                <a:gd name="T37" fmla="*/ 44 h 69"/>
                <a:gd name="T38" fmla="*/ 0 w 72"/>
                <a:gd name="T39" fmla="*/ 27 h 69"/>
                <a:gd name="T40" fmla="*/ 26 w 72"/>
                <a:gd name="T41" fmla="*/ 23 h 69"/>
                <a:gd name="T42" fmla="*/ 36 w 72"/>
                <a:gd name="T4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69">
                  <a:moveTo>
                    <a:pt x="36" y="12"/>
                  </a:moveTo>
                  <a:lnTo>
                    <a:pt x="28" y="28"/>
                  </a:lnTo>
                  <a:lnTo>
                    <a:pt x="11" y="31"/>
                  </a:lnTo>
                  <a:lnTo>
                    <a:pt x="24" y="43"/>
                  </a:lnTo>
                  <a:lnTo>
                    <a:pt x="22" y="60"/>
                  </a:lnTo>
                  <a:lnTo>
                    <a:pt x="36" y="52"/>
                  </a:lnTo>
                  <a:lnTo>
                    <a:pt x="52" y="60"/>
                  </a:lnTo>
                  <a:lnTo>
                    <a:pt x="50" y="43"/>
                  </a:lnTo>
                  <a:lnTo>
                    <a:pt x="62" y="31"/>
                  </a:lnTo>
                  <a:lnTo>
                    <a:pt x="44" y="28"/>
                  </a:lnTo>
                  <a:lnTo>
                    <a:pt x="36" y="12"/>
                  </a:lnTo>
                  <a:close/>
                  <a:moveTo>
                    <a:pt x="36" y="0"/>
                  </a:moveTo>
                  <a:lnTo>
                    <a:pt x="48" y="23"/>
                  </a:lnTo>
                  <a:lnTo>
                    <a:pt x="72" y="27"/>
                  </a:lnTo>
                  <a:lnTo>
                    <a:pt x="55" y="44"/>
                  </a:lnTo>
                  <a:lnTo>
                    <a:pt x="59" y="69"/>
                  </a:lnTo>
                  <a:lnTo>
                    <a:pt x="36" y="57"/>
                  </a:lnTo>
                  <a:lnTo>
                    <a:pt x="15" y="69"/>
                  </a:lnTo>
                  <a:lnTo>
                    <a:pt x="19" y="44"/>
                  </a:lnTo>
                  <a:lnTo>
                    <a:pt x="0" y="27"/>
                  </a:lnTo>
                  <a:lnTo>
                    <a:pt x="26" y="2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2DA704C4-74C7-44CD-A13E-F2D41B602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19" y="3237071"/>
              <a:ext cx="132619" cy="143049"/>
            </a:xfrm>
            <a:custGeom>
              <a:avLst/>
              <a:gdLst>
                <a:gd name="T0" fmla="*/ 36 w 89"/>
                <a:gd name="T1" fmla="*/ 6 h 96"/>
                <a:gd name="T2" fmla="*/ 42 w 89"/>
                <a:gd name="T3" fmla="*/ 6 h 96"/>
                <a:gd name="T4" fmla="*/ 49 w 89"/>
                <a:gd name="T5" fmla="*/ 9 h 96"/>
                <a:gd name="T6" fmla="*/ 53 w 89"/>
                <a:gd name="T7" fmla="*/ 12 h 96"/>
                <a:gd name="T8" fmla="*/ 58 w 89"/>
                <a:gd name="T9" fmla="*/ 14 h 96"/>
                <a:gd name="T10" fmla="*/ 65 w 89"/>
                <a:gd name="T11" fmla="*/ 16 h 96"/>
                <a:gd name="T12" fmla="*/ 72 w 89"/>
                <a:gd name="T13" fmla="*/ 16 h 96"/>
                <a:gd name="T14" fmla="*/ 77 w 89"/>
                <a:gd name="T15" fmla="*/ 16 h 96"/>
                <a:gd name="T16" fmla="*/ 81 w 89"/>
                <a:gd name="T17" fmla="*/ 14 h 96"/>
                <a:gd name="T18" fmla="*/ 85 w 89"/>
                <a:gd name="T19" fmla="*/ 12 h 96"/>
                <a:gd name="T20" fmla="*/ 89 w 89"/>
                <a:gd name="T21" fmla="*/ 9 h 96"/>
                <a:gd name="T22" fmla="*/ 89 w 89"/>
                <a:gd name="T23" fmla="*/ 65 h 96"/>
                <a:gd name="T24" fmla="*/ 85 w 89"/>
                <a:gd name="T25" fmla="*/ 68 h 96"/>
                <a:gd name="T26" fmla="*/ 81 w 89"/>
                <a:gd name="T27" fmla="*/ 69 h 96"/>
                <a:gd name="T28" fmla="*/ 77 w 89"/>
                <a:gd name="T29" fmla="*/ 72 h 96"/>
                <a:gd name="T30" fmla="*/ 72 w 89"/>
                <a:gd name="T31" fmla="*/ 72 h 96"/>
                <a:gd name="T32" fmla="*/ 65 w 89"/>
                <a:gd name="T33" fmla="*/ 72 h 96"/>
                <a:gd name="T34" fmla="*/ 58 w 89"/>
                <a:gd name="T35" fmla="*/ 69 h 96"/>
                <a:gd name="T36" fmla="*/ 53 w 89"/>
                <a:gd name="T37" fmla="*/ 66 h 96"/>
                <a:gd name="T38" fmla="*/ 49 w 89"/>
                <a:gd name="T39" fmla="*/ 64 h 96"/>
                <a:gd name="T40" fmla="*/ 42 w 89"/>
                <a:gd name="T41" fmla="*/ 62 h 96"/>
                <a:gd name="T42" fmla="*/ 36 w 89"/>
                <a:gd name="T43" fmla="*/ 62 h 96"/>
                <a:gd name="T44" fmla="*/ 30 w 89"/>
                <a:gd name="T45" fmla="*/ 62 h 96"/>
                <a:gd name="T46" fmla="*/ 25 w 89"/>
                <a:gd name="T47" fmla="*/ 64 h 96"/>
                <a:gd name="T48" fmla="*/ 21 w 89"/>
                <a:gd name="T49" fmla="*/ 66 h 96"/>
                <a:gd name="T50" fmla="*/ 17 w 89"/>
                <a:gd name="T51" fmla="*/ 68 h 96"/>
                <a:gd name="T52" fmla="*/ 17 w 89"/>
                <a:gd name="T53" fmla="*/ 13 h 96"/>
                <a:gd name="T54" fmla="*/ 21 w 89"/>
                <a:gd name="T55" fmla="*/ 10 h 96"/>
                <a:gd name="T56" fmla="*/ 25 w 89"/>
                <a:gd name="T57" fmla="*/ 8 h 96"/>
                <a:gd name="T58" fmla="*/ 30 w 89"/>
                <a:gd name="T59" fmla="*/ 6 h 96"/>
                <a:gd name="T60" fmla="*/ 36 w 89"/>
                <a:gd name="T61" fmla="*/ 6 h 96"/>
                <a:gd name="T62" fmla="*/ 5 w 89"/>
                <a:gd name="T63" fmla="*/ 0 h 96"/>
                <a:gd name="T64" fmla="*/ 9 w 89"/>
                <a:gd name="T65" fmla="*/ 1 h 96"/>
                <a:gd name="T66" fmla="*/ 10 w 89"/>
                <a:gd name="T67" fmla="*/ 4 h 96"/>
                <a:gd name="T68" fmla="*/ 12 w 89"/>
                <a:gd name="T69" fmla="*/ 6 h 96"/>
                <a:gd name="T70" fmla="*/ 12 w 89"/>
                <a:gd name="T71" fmla="*/ 96 h 96"/>
                <a:gd name="T72" fmla="*/ 0 w 89"/>
                <a:gd name="T73" fmla="*/ 96 h 96"/>
                <a:gd name="T74" fmla="*/ 0 w 89"/>
                <a:gd name="T75" fmla="*/ 6 h 96"/>
                <a:gd name="T76" fmla="*/ 1 w 89"/>
                <a:gd name="T77" fmla="*/ 4 h 96"/>
                <a:gd name="T78" fmla="*/ 2 w 89"/>
                <a:gd name="T79" fmla="*/ 1 h 96"/>
                <a:gd name="T80" fmla="*/ 5 w 89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" h="96">
                  <a:moveTo>
                    <a:pt x="36" y="6"/>
                  </a:moveTo>
                  <a:lnTo>
                    <a:pt x="42" y="6"/>
                  </a:lnTo>
                  <a:lnTo>
                    <a:pt x="49" y="9"/>
                  </a:lnTo>
                  <a:lnTo>
                    <a:pt x="53" y="12"/>
                  </a:lnTo>
                  <a:lnTo>
                    <a:pt x="58" y="14"/>
                  </a:lnTo>
                  <a:lnTo>
                    <a:pt x="65" y="16"/>
                  </a:lnTo>
                  <a:lnTo>
                    <a:pt x="72" y="16"/>
                  </a:lnTo>
                  <a:lnTo>
                    <a:pt x="77" y="16"/>
                  </a:lnTo>
                  <a:lnTo>
                    <a:pt x="81" y="14"/>
                  </a:lnTo>
                  <a:lnTo>
                    <a:pt x="85" y="12"/>
                  </a:lnTo>
                  <a:lnTo>
                    <a:pt x="89" y="9"/>
                  </a:lnTo>
                  <a:lnTo>
                    <a:pt x="89" y="65"/>
                  </a:lnTo>
                  <a:lnTo>
                    <a:pt x="85" y="68"/>
                  </a:lnTo>
                  <a:lnTo>
                    <a:pt x="81" y="69"/>
                  </a:lnTo>
                  <a:lnTo>
                    <a:pt x="77" y="72"/>
                  </a:lnTo>
                  <a:lnTo>
                    <a:pt x="72" y="72"/>
                  </a:lnTo>
                  <a:lnTo>
                    <a:pt x="65" y="72"/>
                  </a:lnTo>
                  <a:lnTo>
                    <a:pt x="58" y="69"/>
                  </a:lnTo>
                  <a:lnTo>
                    <a:pt x="53" y="66"/>
                  </a:lnTo>
                  <a:lnTo>
                    <a:pt x="49" y="64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30" y="62"/>
                  </a:lnTo>
                  <a:lnTo>
                    <a:pt x="25" y="64"/>
                  </a:lnTo>
                  <a:lnTo>
                    <a:pt x="21" y="66"/>
                  </a:lnTo>
                  <a:lnTo>
                    <a:pt x="17" y="68"/>
                  </a:lnTo>
                  <a:lnTo>
                    <a:pt x="17" y="13"/>
                  </a:lnTo>
                  <a:lnTo>
                    <a:pt x="21" y="10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6"/>
                  </a:lnTo>
                  <a:close/>
                  <a:moveTo>
                    <a:pt x="5" y="0"/>
                  </a:moveTo>
                  <a:lnTo>
                    <a:pt x="9" y="1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96"/>
                  </a:lnTo>
                  <a:lnTo>
                    <a:pt x="0" y="9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0F1250CF-075C-4074-9124-3DB58EC87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8728" y="3170016"/>
              <a:ext cx="143049" cy="140069"/>
            </a:xfrm>
            <a:custGeom>
              <a:avLst/>
              <a:gdLst>
                <a:gd name="T0" fmla="*/ 85 w 96"/>
                <a:gd name="T1" fmla="*/ 0 h 94"/>
                <a:gd name="T2" fmla="*/ 92 w 96"/>
                <a:gd name="T3" fmla="*/ 5 h 94"/>
                <a:gd name="T4" fmla="*/ 96 w 96"/>
                <a:gd name="T5" fmla="*/ 14 h 94"/>
                <a:gd name="T6" fmla="*/ 77 w 96"/>
                <a:gd name="T7" fmla="*/ 94 h 94"/>
                <a:gd name="T8" fmla="*/ 65 w 96"/>
                <a:gd name="T9" fmla="*/ 59 h 94"/>
                <a:gd name="T10" fmla="*/ 66 w 96"/>
                <a:gd name="T11" fmla="*/ 10 h 94"/>
                <a:gd name="T12" fmla="*/ 72 w 96"/>
                <a:gd name="T13" fmla="*/ 2 h 94"/>
                <a:gd name="T14" fmla="*/ 80 w 96"/>
                <a:gd name="T15" fmla="*/ 0 h 94"/>
                <a:gd name="T16" fmla="*/ 5 w 96"/>
                <a:gd name="T17" fmla="*/ 1 h 94"/>
                <a:gd name="T18" fmla="*/ 5 w 96"/>
                <a:gd name="T19" fmla="*/ 24 h 94"/>
                <a:gd name="T20" fmla="*/ 9 w 96"/>
                <a:gd name="T21" fmla="*/ 25 h 94"/>
                <a:gd name="T22" fmla="*/ 12 w 96"/>
                <a:gd name="T23" fmla="*/ 24 h 94"/>
                <a:gd name="T24" fmla="*/ 13 w 96"/>
                <a:gd name="T25" fmla="*/ 1 h 94"/>
                <a:gd name="T26" fmla="*/ 17 w 96"/>
                <a:gd name="T27" fmla="*/ 1 h 94"/>
                <a:gd name="T28" fmla="*/ 17 w 96"/>
                <a:gd name="T29" fmla="*/ 24 h 94"/>
                <a:gd name="T30" fmla="*/ 21 w 96"/>
                <a:gd name="T31" fmla="*/ 25 h 94"/>
                <a:gd name="T32" fmla="*/ 24 w 96"/>
                <a:gd name="T33" fmla="*/ 24 h 94"/>
                <a:gd name="T34" fmla="*/ 24 w 96"/>
                <a:gd name="T35" fmla="*/ 1 h 94"/>
                <a:gd name="T36" fmla="*/ 29 w 96"/>
                <a:gd name="T37" fmla="*/ 1 h 94"/>
                <a:gd name="T38" fmla="*/ 29 w 96"/>
                <a:gd name="T39" fmla="*/ 24 h 94"/>
                <a:gd name="T40" fmla="*/ 33 w 96"/>
                <a:gd name="T41" fmla="*/ 25 h 94"/>
                <a:gd name="T42" fmla="*/ 36 w 96"/>
                <a:gd name="T43" fmla="*/ 24 h 94"/>
                <a:gd name="T44" fmla="*/ 36 w 96"/>
                <a:gd name="T45" fmla="*/ 1 h 94"/>
                <a:gd name="T46" fmla="*/ 41 w 96"/>
                <a:gd name="T47" fmla="*/ 1 h 94"/>
                <a:gd name="T48" fmla="*/ 41 w 96"/>
                <a:gd name="T49" fmla="*/ 29 h 94"/>
                <a:gd name="T50" fmla="*/ 39 w 96"/>
                <a:gd name="T51" fmla="*/ 33 h 94"/>
                <a:gd name="T52" fmla="*/ 35 w 96"/>
                <a:gd name="T53" fmla="*/ 37 h 94"/>
                <a:gd name="T54" fmla="*/ 31 w 96"/>
                <a:gd name="T55" fmla="*/ 41 h 94"/>
                <a:gd name="T56" fmla="*/ 29 w 96"/>
                <a:gd name="T57" fmla="*/ 47 h 94"/>
                <a:gd name="T58" fmla="*/ 12 w 96"/>
                <a:gd name="T59" fmla="*/ 94 h 94"/>
                <a:gd name="T60" fmla="*/ 12 w 96"/>
                <a:gd name="T61" fmla="*/ 44 h 94"/>
                <a:gd name="T62" fmla="*/ 9 w 96"/>
                <a:gd name="T63" fmla="*/ 38 h 94"/>
                <a:gd name="T64" fmla="*/ 5 w 96"/>
                <a:gd name="T65" fmla="*/ 36 h 94"/>
                <a:gd name="T66" fmla="*/ 0 w 96"/>
                <a:gd name="T67" fmla="*/ 32 h 94"/>
                <a:gd name="T68" fmla="*/ 0 w 96"/>
                <a:gd name="T69" fmla="*/ 2 h 94"/>
                <a:gd name="T70" fmla="*/ 3 w 96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94">
                  <a:moveTo>
                    <a:pt x="80" y="0"/>
                  </a:moveTo>
                  <a:lnTo>
                    <a:pt x="85" y="0"/>
                  </a:lnTo>
                  <a:lnTo>
                    <a:pt x="89" y="2"/>
                  </a:lnTo>
                  <a:lnTo>
                    <a:pt x="92" y="5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94"/>
                  </a:lnTo>
                  <a:lnTo>
                    <a:pt x="77" y="94"/>
                  </a:lnTo>
                  <a:lnTo>
                    <a:pt x="77" y="59"/>
                  </a:lnTo>
                  <a:lnTo>
                    <a:pt x="65" y="59"/>
                  </a:lnTo>
                  <a:lnTo>
                    <a:pt x="65" y="14"/>
                  </a:lnTo>
                  <a:lnTo>
                    <a:pt x="66" y="10"/>
                  </a:lnTo>
                  <a:lnTo>
                    <a:pt x="68" y="5"/>
                  </a:lnTo>
                  <a:lnTo>
                    <a:pt x="72" y="2"/>
                  </a:lnTo>
                  <a:lnTo>
                    <a:pt x="76" y="0"/>
                  </a:lnTo>
                  <a:lnTo>
                    <a:pt x="80" y="0"/>
                  </a:lnTo>
                  <a:close/>
                  <a:moveTo>
                    <a:pt x="3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2" y="24"/>
                  </a:lnTo>
                  <a:lnTo>
                    <a:pt x="12" y="2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4"/>
                  </a:lnTo>
                  <a:lnTo>
                    <a:pt x="19" y="25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24" y="24"/>
                  </a:lnTo>
                  <a:lnTo>
                    <a:pt x="24" y="2"/>
                  </a:lnTo>
                  <a:lnTo>
                    <a:pt x="24" y="1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4"/>
                  </a:lnTo>
                  <a:lnTo>
                    <a:pt x="31" y="25"/>
                  </a:lnTo>
                  <a:lnTo>
                    <a:pt x="33" y="25"/>
                  </a:lnTo>
                  <a:lnTo>
                    <a:pt x="35" y="25"/>
                  </a:lnTo>
                  <a:lnTo>
                    <a:pt x="36" y="24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2"/>
                  </a:lnTo>
                  <a:lnTo>
                    <a:pt x="41" y="29"/>
                  </a:lnTo>
                  <a:lnTo>
                    <a:pt x="41" y="32"/>
                  </a:lnTo>
                  <a:lnTo>
                    <a:pt x="39" y="33"/>
                  </a:lnTo>
                  <a:lnTo>
                    <a:pt x="37" y="36"/>
                  </a:lnTo>
                  <a:lnTo>
                    <a:pt x="35" y="37"/>
                  </a:lnTo>
                  <a:lnTo>
                    <a:pt x="33" y="38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29" y="47"/>
                  </a:lnTo>
                  <a:lnTo>
                    <a:pt x="29" y="94"/>
                  </a:lnTo>
                  <a:lnTo>
                    <a:pt x="12" y="94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1" y="41"/>
                  </a:lnTo>
                  <a:lnTo>
                    <a:pt x="9" y="38"/>
                  </a:lnTo>
                  <a:lnTo>
                    <a:pt x="7" y="37"/>
                  </a:lnTo>
                  <a:lnTo>
                    <a:pt x="5" y="36"/>
                  </a:lnTo>
                  <a:lnTo>
                    <a:pt x="3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68">
              <a:extLst>
                <a:ext uri="{FF2B5EF4-FFF2-40B4-BE49-F238E27FC236}">
                  <a16:creationId xmlns:a16="http://schemas.microsoft.com/office/drawing/2014/main" id="{EFC68488-9EE1-4961-9B44-86BF927C2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5885" y="4472360"/>
              <a:ext cx="160930" cy="181792"/>
            </a:xfrm>
            <a:custGeom>
              <a:avLst/>
              <a:gdLst>
                <a:gd name="T0" fmla="*/ 61 w 108"/>
                <a:gd name="T1" fmla="*/ 114 h 122"/>
                <a:gd name="T2" fmla="*/ 93 w 108"/>
                <a:gd name="T3" fmla="*/ 64 h 122"/>
                <a:gd name="T4" fmla="*/ 16 w 108"/>
                <a:gd name="T5" fmla="*/ 64 h 122"/>
                <a:gd name="T6" fmla="*/ 47 w 108"/>
                <a:gd name="T7" fmla="*/ 114 h 122"/>
                <a:gd name="T8" fmla="*/ 16 w 108"/>
                <a:gd name="T9" fmla="*/ 64 h 122"/>
                <a:gd name="T10" fmla="*/ 61 w 108"/>
                <a:gd name="T11" fmla="*/ 60 h 122"/>
                <a:gd name="T12" fmla="*/ 100 w 108"/>
                <a:gd name="T13" fmla="*/ 44 h 122"/>
                <a:gd name="T14" fmla="*/ 8 w 108"/>
                <a:gd name="T15" fmla="*/ 44 h 122"/>
                <a:gd name="T16" fmla="*/ 47 w 108"/>
                <a:gd name="T17" fmla="*/ 60 h 122"/>
                <a:gd name="T18" fmla="*/ 8 w 108"/>
                <a:gd name="T19" fmla="*/ 44 h 122"/>
                <a:gd name="T20" fmla="*/ 24 w 108"/>
                <a:gd name="T21" fmla="*/ 12 h 122"/>
                <a:gd name="T22" fmla="*/ 21 w 108"/>
                <a:gd name="T23" fmla="*/ 15 h 122"/>
                <a:gd name="T24" fmla="*/ 20 w 108"/>
                <a:gd name="T25" fmla="*/ 17 h 122"/>
                <a:gd name="T26" fmla="*/ 24 w 108"/>
                <a:gd name="T27" fmla="*/ 24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3 w 108"/>
                <a:gd name="T35" fmla="*/ 15 h 122"/>
                <a:gd name="T36" fmla="*/ 25 w 108"/>
                <a:gd name="T37" fmla="*/ 12 h 122"/>
                <a:gd name="T38" fmla="*/ 81 w 108"/>
                <a:gd name="T39" fmla="*/ 9 h 122"/>
                <a:gd name="T40" fmla="*/ 73 w 108"/>
                <a:gd name="T41" fmla="*/ 13 h 122"/>
                <a:gd name="T42" fmla="*/ 61 w 108"/>
                <a:gd name="T43" fmla="*/ 37 h 122"/>
                <a:gd name="T44" fmla="*/ 73 w 108"/>
                <a:gd name="T45" fmla="*/ 35 h 122"/>
                <a:gd name="T46" fmla="*/ 85 w 108"/>
                <a:gd name="T47" fmla="*/ 25 h 122"/>
                <a:gd name="T48" fmla="*/ 91 w 108"/>
                <a:gd name="T49" fmla="*/ 19 h 122"/>
                <a:gd name="T50" fmla="*/ 91 w 108"/>
                <a:gd name="T51" fmla="*/ 12 h 122"/>
                <a:gd name="T52" fmla="*/ 87 w 108"/>
                <a:gd name="T53" fmla="*/ 8 h 122"/>
                <a:gd name="T54" fmla="*/ 85 w 108"/>
                <a:gd name="T55" fmla="*/ 0 h 122"/>
                <a:gd name="T56" fmla="*/ 92 w 108"/>
                <a:gd name="T57" fmla="*/ 1 h 122"/>
                <a:gd name="T58" fmla="*/ 99 w 108"/>
                <a:gd name="T59" fmla="*/ 8 h 122"/>
                <a:gd name="T60" fmla="*/ 100 w 108"/>
                <a:gd name="T61" fmla="*/ 17 h 122"/>
                <a:gd name="T62" fmla="*/ 96 w 108"/>
                <a:gd name="T63" fmla="*/ 27 h 122"/>
                <a:gd name="T64" fmla="*/ 85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8 w 108"/>
                <a:gd name="T71" fmla="*/ 68 h 122"/>
                <a:gd name="T72" fmla="*/ 0 w 108"/>
                <a:gd name="T73" fmla="*/ 37 h 122"/>
                <a:gd name="T74" fmla="*/ 21 w 108"/>
                <a:gd name="T75" fmla="*/ 33 h 122"/>
                <a:gd name="T76" fmla="*/ 12 w 108"/>
                <a:gd name="T77" fmla="*/ 23 h 122"/>
                <a:gd name="T78" fmla="*/ 16 w 108"/>
                <a:gd name="T79" fmla="*/ 7 h 122"/>
                <a:gd name="T80" fmla="*/ 23 w 108"/>
                <a:gd name="T81" fmla="*/ 3 h 122"/>
                <a:gd name="T82" fmla="*/ 31 w 108"/>
                <a:gd name="T83" fmla="*/ 4 h 122"/>
                <a:gd name="T84" fmla="*/ 40 w 108"/>
                <a:gd name="T85" fmla="*/ 8 h 122"/>
                <a:gd name="T86" fmla="*/ 52 w 108"/>
                <a:gd name="T87" fmla="*/ 35 h 122"/>
                <a:gd name="T88" fmla="*/ 68 w 108"/>
                <a:gd name="T89" fmla="*/ 8 h 122"/>
                <a:gd name="T90" fmla="*/ 79 w 108"/>
                <a:gd name="T9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1" y="64"/>
                  </a:moveTo>
                  <a:lnTo>
                    <a:pt x="61" y="114"/>
                  </a:lnTo>
                  <a:lnTo>
                    <a:pt x="93" y="114"/>
                  </a:lnTo>
                  <a:lnTo>
                    <a:pt x="93" y="64"/>
                  </a:lnTo>
                  <a:lnTo>
                    <a:pt x="61" y="64"/>
                  </a:lnTo>
                  <a:close/>
                  <a:moveTo>
                    <a:pt x="16" y="64"/>
                  </a:moveTo>
                  <a:lnTo>
                    <a:pt x="16" y="114"/>
                  </a:lnTo>
                  <a:lnTo>
                    <a:pt x="47" y="114"/>
                  </a:lnTo>
                  <a:lnTo>
                    <a:pt x="47" y="64"/>
                  </a:lnTo>
                  <a:lnTo>
                    <a:pt x="16" y="64"/>
                  </a:lnTo>
                  <a:close/>
                  <a:moveTo>
                    <a:pt x="61" y="44"/>
                  </a:moveTo>
                  <a:lnTo>
                    <a:pt x="61" y="60"/>
                  </a:lnTo>
                  <a:lnTo>
                    <a:pt x="100" y="60"/>
                  </a:lnTo>
                  <a:lnTo>
                    <a:pt x="100" y="44"/>
                  </a:lnTo>
                  <a:lnTo>
                    <a:pt x="61" y="44"/>
                  </a:lnTo>
                  <a:close/>
                  <a:moveTo>
                    <a:pt x="8" y="44"/>
                  </a:moveTo>
                  <a:lnTo>
                    <a:pt x="8" y="60"/>
                  </a:lnTo>
                  <a:lnTo>
                    <a:pt x="47" y="60"/>
                  </a:lnTo>
                  <a:lnTo>
                    <a:pt x="47" y="44"/>
                  </a:lnTo>
                  <a:lnTo>
                    <a:pt x="8" y="44"/>
                  </a:lnTo>
                  <a:close/>
                  <a:moveTo>
                    <a:pt x="25" y="12"/>
                  </a:moveTo>
                  <a:lnTo>
                    <a:pt x="24" y="12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1" y="21"/>
                  </a:lnTo>
                  <a:lnTo>
                    <a:pt x="24" y="24"/>
                  </a:lnTo>
                  <a:lnTo>
                    <a:pt x="28" y="28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3"/>
                  </a:lnTo>
                  <a:lnTo>
                    <a:pt x="40" y="27"/>
                  </a:lnTo>
                  <a:lnTo>
                    <a:pt x="37" y="20"/>
                  </a:lnTo>
                  <a:lnTo>
                    <a:pt x="33" y="15"/>
                  </a:lnTo>
                  <a:lnTo>
                    <a:pt x="29" y="12"/>
                  </a:lnTo>
                  <a:lnTo>
                    <a:pt x="25" y="12"/>
                  </a:lnTo>
                  <a:close/>
                  <a:moveTo>
                    <a:pt x="85" y="8"/>
                  </a:moveTo>
                  <a:lnTo>
                    <a:pt x="81" y="9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5" y="25"/>
                  </a:lnTo>
                  <a:lnTo>
                    <a:pt x="61" y="37"/>
                  </a:lnTo>
                  <a:lnTo>
                    <a:pt x="67" y="37"/>
                  </a:lnTo>
                  <a:lnTo>
                    <a:pt x="73" y="35"/>
                  </a:lnTo>
                  <a:lnTo>
                    <a:pt x="80" y="31"/>
                  </a:lnTo>
                  <a:lnTo>
                    <a:pt x="85" y="25"/>
                  </a:lnTo>
                  <a:lnTo>
                    <a:pt x="88" y="23"/>
                  </a:lnTo>
                  <a:lnTo>
                    <a:pt x="91" y="19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7" y="8"/>
                  </a:lnTo>
                  <a:lnTo>
                    <a:pt x="85" y="8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2" y="1"/>
                  </a:lnTo>
                  <a:lnTo>
                    <a:pt x="96" y="4"/>
                  </a:lnTo>
                  <a:lnTo>
                    <a:pt x="99" y="8"/>
                  </a:lnTo>
                  <a:lnTo>
                    <a:pt x="100" y="12"/>
                  </a:lnTo>
                  <a:lnTo>
                    <a:pt x="100" y="17"/>
                  </a:lnTo>
                  <a:lnTo>
                    <a:pt x="97" y="23"/>
                  </a:lnTo>
                  <a:lnTo>
                    <a:pt x="96" y="27"/>
                  </a:lnTo>
                  <a:lnTo>
                    <a:pt x="92" y="32"/>
                  </a:lnTo>
                  <a:lnTo>
                    <a:pt x="85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8" y="122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7" y="37"/>
                  </a:lnTo>
                  <a:lnTo>
                    <a:pt x="21" y="33"/>
                  </a:lnTo>
                  <a:lnTo>
                    <a:pt x="17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3" y="3"/>
                  </a:lnTo>
                  <a:lnTo>
                    <a:pt x="25" y="3"/>
                  </a:lnTo>
                  <a:lnTo>
                    <a:pt x="31" y="4"/>
                  </a:lnTo>
                  <a:lnTo>
                    <a:pt x="35" y="5"/>
                  </a:lnTo>
                  <a:lnTo>
                    <a:pt x="40" y="8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7" y="21"/>
                  </a:lnTo>
                  <a:lnTo>
                    <a:pt x="68" y="8"/>
                  </a:lnTo>
                  <a:lnTo>
                    <a:pt x="73" y="3"/>
                  </a:lnTo>
                  <a:lnTo>
                    <a:pt x="79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25CF8F4F-3786-4741-B983-F10894E11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6713" y="5293403"/>
              <a:ext cx="168381" cy="137088"/>
            </a:xfrm>
            <a:custGeom>
              <a:avLst/>
              <a:gdLst>
                <a:gd name="T0" fmla="*/ 82 w 113"/>
                <a:gd name="T1" fmla="*/ 53 h 92"/>
                <a:gd name="T2" fmla="*/ 85 w 113"/>
                <a:gd name="T3" fmla="*/ 64 h 92"/>
                <a:gd name="T4" fmla="*/ 78 w 113"/>
                <a:gd name="T5" fmla="*/ 70 h 92"/>
                <a:gd name="T6" fmla="*/ 72 w 113"/>
                <a:gd name="T7" fmla="*/ 64 h 92"/>
                <a:gd name="T8" fmla="*/ 73 w 113"/>
                <a:gd name="T9" fmla="*/ 53 h 92"/>
                <a:gd name="T10" fmla="*/ 36 w 113"/>
                <a:gd name="T11" fmla="*/ 49 h 92"/>
                <a:gd name="T12" fmla="*/ 42 w 113"/>
                <a:gd name="T13" fmla="*/ 56 h 92"/>
                <a:gd name="T14" fmla="*/ 40 w 113"/>
                <a:gd name="T15" fmla="*/ 68 h 92"/>
                <a:gd name="T16" fmla="*/ 33 w 113"/>
                <a:gd name="T17" fmla="*/ 70 h 92"/>
                <a:gd name="T18" fmla="*/ 28 w 113"/>
                <a:gd name="T19" fmla="*/ 60 h 92"/>
                <a:gd name="T20" fmla="*/ 33 w 113"/>
                <a:gd name="T21" fmla="*/ 51 h 92"/>
                <a:gd name="T22" fmla="*/ 29 w 113"/>
                <a:gd name="T23" fmla="*/ 43 h 92"/>
                <a:gd name="T24" fmla="*/ 21 w 113"/>
                <a:gd name="T25" fmla="*/ 47 h 92"/>
                <a:gd name="T26" fmla="*/ 13 w 113"/>
                <a:gd name="T27" fmla="*/ 61 h 92"/>
                <a:gd name="T28" fmla="*/ 16 w 113"/>
                <a:gd name="T29" fmla="*/ 73 h 92"/>
                <a:gd name="T30" fmla="*/ 24 w 113"/>
                <a:gd name="T31" fmla="*/ 80 h 92"/>
                <a:gd name="T32" fmla="*/ 37 w 113"/>
                <a:gd name="T33" fmla="*/ 84 h 92"/>
                <a:gd name="T34" fmla="*/ 50 w 113"/>
                <a:gd name="T35" fmla="*/ 85 h 92"/>
                <a:gd name="T36" fmla="*/ 66 w 113"/>
                <a:gd name="T37" fmla="*/ 85 h 92"/>
                <a:gd name="T38" fmla="*/ 80 w 113"/>
                <a:gd name="T39" fmla="*/ 84 h 92"/>
                <a:gd name="T40" fmla="*/ 92 w 113"/>
                <a:gd name="T41" fmla="*/ 78 h 92"/>
                <a:gd name="T42" fmla="*/ 97 w 113"/>
                <a:gd name="T43" fmla="*/ 69 h 92"/>
                <a:gd name="T44" fmla="*/ 98 w 113"/>
                <a:gd name="T45" fmla="*/ 56 h 92"/>
                <a:gd name="T46" fmla="*/ 89 w 113"/>
                <a:gd name="T47" fmla="*/ 45 h 92"/>
                <a:gd name="T48" fmla="*/ 80 w 113"/>
                <a:gd name="T49" fmla="*/ 43 h 92"/>
                <a:gd name="T50" fmla="*/ 65 w 113"/>
                <a:gd name="T51" fmla="*/ 43 h 92"/>
                <a:gd name="T52" fmla="*/ 52 w 113"/>
                <a:gd name="T53" fmla="*/ 44 h 92"/>
                <a:gd name="T54" fmla="*/ 40 w 113"/>
                <a:gd name="T55" fmla="*/ 43 h 92"/>
                <a:gd name="T56" fmla="*/ 102 w 113"/>
                <a:gd name="T57" fmla="*/ 0 h 92"/>
                <a:gd name="T58" fmla="*/ 106 w 113"/>
                <a:gd name="T59" fmla="*/ 12 h 92"/>
                <a:gd name="T60" fmla="*/ 105 w 113"/>
                <a:gd name="T61" fmla="*/ 20 h 92"/>
                <a:gd name="T62" fmla="*/ 113 w 113"/>
                <a:gd name="T63" fmla="*/ 48 h 92"/>
                <a:gd name="T64" fmla="*/ 110 w 113"/>
                <a:gd name="T65" fmla="*/ 66 h 92"/>
                <a:gd name="T66" fmla="*/ 101 w 113"/>
                <a:gd name="T67" fmla="*/ 80 h 92"/>
                <a:gd name="T68" fmla="*/ 88 w 113"/>
                <a:gd name="T69" fmla="*/ 88 h 92"/>
                <a:gd name="T70" fmla="*/ 64 w 113"/>
                <a:gd name="T71" fmla="*/ 92 h 92"/>
                <a:gd name="T72" fmla="*/ 42 w 113"/>
                <a:gd name="T73" fmla="*/ 92 h 92"/>
                <a:gd name="T74" fmla="*/ 20 w 113"/>
                <a:gd name="T75" fmla="*/ 86 h 92"/>
                <a:gd name="T76" fmla="*/ 8 w 113"/>
                <a:gd name="T77" fmla="*/ 76 h 92"/>
                <a:gd name="T78" fmla="*/ 1 w 113"/>
                <a:gd name="T79" fmla="*/ 61 h 92"/>
                <a:gd name="T80" fmla="*/ 3 w 113"/>
                <a:gd name="T81" fmla="*/ 35 h 92"/>
                <a:gd name="T82" fmla="*/ 8 w 113"/>
                <a:gd name="T83" fmla="*/ 19 h 92"/>
                <a:gd name="T84" fmla="*/ 8 w 113"/>
                <a:gd name="T85" fmla="*/ 8 h 92"/>
                <a:gd name="T86" fmla="*/ 12 w 113"/>
                <a:gd name="T87" fmla="*/ 0 h 92"/>
                <a:gd name="T88" fmla="*/ 21 w 113"/>
                <a:gd name="T89" fmla="*/ 3 h 92"/>
                <a:gd name="T90" fmla="*/ 34 w 113"/>
                <a:gd name="T91" fmla="*/ 9 h 92"/>
                <a:gd name="T92" fmla="*/ 69 w 113"/>
                <a:gd name="T93" fmla="*/ 8 h 92"/>
                <a:gd name="T94" fmla="*/ 88 w 113"/>
                <a:gd name="T95" fmla="*/ 4 h 92"/>
                <a:gd name="T96" fmla="*/ 100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49"/>
                  </a:moveTo>
                  <a:lnTo>
                    <a:pt x="81" y="51"/>
                  </a:lnTo>
                  <a:lnTo>
                    <a:pt x="82" y="53"/>
                  </a:lnTo>
                  <a:lnTo>
                    <a:pt x="85" y="56"/>
                  </a:lnTo>
                  <a:lnTo>
                    <a:pt x="85" y="60"/>
                  </a:lnTo>
                  <a:lnTo>
                    <a:pt x="85" y="64"/>
                  </a:lnTo>
                  <a:lnTo>
                    <a:pt x="82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3" y="68"/>
                  </a:lnTo>
                  <a:lnTo>
                    <a:pt x="72" y="64"/>
                  </a:lnTo>
                  <a:lnTo>
                    <a:pt x="70" y="60"/>
                  </a:lnTo>
                  <a:lnTo>
                    <a:pt x="72" y="56"/>
                  </a:lnTo>
                  <a:lnTo>
                    <a:pt x="73" y="53"/>
                  </a:lnTo>
                  <a:lnTo>
                    <a:pt x="76" y="51"/>
                  </a:lnTo>
                  <a:lnTo>
                    <a:pt x="78" y="49"/>
                  </a:lnTo>
                  <a:close/>
                  <a:moveTo>
                    <a:pt x="36" y="49"/>
                  </a:moveTo>
                  <a:lnTo>
                    <a:pt x="38" y="51"/>
                  </a:lnTo>
                  <a:lnTo>
                    <a:pt x="40" y="53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2" y="64"/>
                  </a:lnTo>
                  <a:lnTo>
                    <a:pt x="40" y="68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3" y="70"/>
                  </a:lnTo>
                  <a:lnTo>
                    <a:pt x="31" y="68"/>
                  </a:lnTo>
                  <a:lnTo>
                    <a:pt x="29" y="64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6" y="49"/>
                  </a:lnTo>
                  <a:close/>
                  <a:moveTo>
                    <a:pt x="33" y="43"/>
                  </a:moveTo>
                  <a:lnTo>
                    <a:pt x="29" y="43"/>
                  </a:lnTo>
                  <a:lnTo>
                    <a:pt x="27" y="44"/>
                  </a:lnTo>
                  <a:lnTo>
                    <a:pt x="24" y="45"/>
                  </a:lnTo>
                  <a:lnTo>
                    <a:pt x="21" y="47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3" y="61"/>
                  </a:lnTo>
                  <a:lnTo>
                    <a:pt x="15" y="65"/>
                  </a:lnTo>
                  <a:lnTo>
                    <a:pt x="15" y="69"/>
                  </a:lnTo>
                  <a:lnTo>
                    <a:pt x="16" y="73"/>
                  </a:lnTo>
                  <a:lnTo>
                    <a:pt x="19" y="76"/>
                  </a:lnTo>
                  <a:lnTo>
                    <a:pt x="20" y="78"/>
                  </a:lnTo>
                  <a:lnTo>
                    <a:pt x="24" y="80"/>
                  </a:lnTo>
                  <a:lnTo>
                    <a:pt x="29" y="82"/>
                  </a:lnTo>
                  <a:lnTo>
                    <a:pt x="33" y="84"/>
                  </a:lnTo>
                  <a:lnTo>
                    <a:pt x="37" y="84"/>
                  </a:lnTo>
                  <a:lnTo>
                    <a:pt x="42" y="85"/>
                  </a:lnTo>
                  <a:lnTo>
                    <a:pt x="46" y="85"/>
                  </a:lnTo>
                  <a:lnTo>
                    <a:pt x="50" y="85"/>
                  </a:lnTo>
                  <a:lnTo>
                    <a:pt x="56" y="85"/>
                  </a:lnTo>
                  <a:lnTo>
                    <a:pt x="61" y="85"/>
                  </a:lnTo>
                  <a:lnTo>
                    <a:pt x="66" y="85"/>
                  </a:lnTo>
                  <a:lnTo>
                    <a:pt x="70" y="85"/>
                  </a:lnTo>
                  <a:lnTo>
                    <a:pt x="74" y="84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9" y="80"/>
                  </a:lnTo>
                  <a:lnTo>
                    <a:pt x="92" y="78"/>
                  </a:lnTo>
                  <a:lnTo>
                    <a:pt x="94" y="76"/>
                  </a:lnTo>
                  <a:lnTo>
                    <a:pt x="96" y="73"/>
                  </a:lnTo>
                  <a:lnTo>
                    <a:pt x="97" y="69"/>
                  </a:lnTo>
                  <a:lnTo>
                    <a:pt x="98" y="65"/>
                  </a:lnTo>
                  <a:lnTo>
                    <a:pt x="98" y="61"/>
                  </a:lnTo>
                  <a:lnTo>
                    <a:pt x="98" y="56"/>
                  </a:lnTo>
                  <a:lnTo>
                    <a:pt x="96" y="51"/>
                  </a:lnTo>
                  <a:lnTo>
                    <a:pt x="92" y="47"/>
                  </a:lnTo>
                  <a:lnTo>
                    <a:pt x="89" y="45"/>
                  </a:lnTo>
                  <a:lnTo>
                    <a:pt x="86" y="44"/>
                  </a:lnTo>
                  <a:lnTo>
                    <a:pt x="84" y="43"/>
                  </a:lnTo>
                  <a:lnTo>
                    <a:pt x="80" y="43"/>
                  </a:lnTo>
                  <a:lnTo>
                    <a:pt x="73" y="43"/>
                  </a:lnTo>
                  <a:lnTo>
                    <a:pt x="69" y="43"/>
                  </a:lnTo>
                  <a:lnTo>
                    <a:pt x="65" y="43"/>
                  </a:lnTo>
                  <a:lnTo>
                    <a:pt x="60" y="44"/>
                  </a:lnTo>
                  <a:lnTo>
                    <a:pt x="56" y="44"/>
                  </a:lnTo>
                  <a:lnTo>
                    <a:pt x="52" y="44"/>
                  </a:lnTo>
                  <a:lnTo>
                    <a:pt x="48" y="43"/>
                  </a:lnTo>
                  <a:lnTo>
                    <a:pt x="44" y="43"/>
                  </a:lnTo>
                  <a:lnTo>
                    <a:pt x="40" y="43"/>
                  </a:lnTo>
                  <a:lnTo>
                    <a:pt x="33" y="43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4" y="0"/>
                  </a:lnTo>
                  <a:lnTo>
                    <a:pt x="105" y="8"/>
                  </a:lnTo>
                  <a:lnTo>
                    <a:pt x="106" y="12"/>
                  </a:lnTo>
                  <a:lnTo>
                    <a:pt x="106" y="16"/>
                  </a:lnTo>
                  <a:lnTo>
                    <a:pt x="105" y="19"/>
                  </a:lnTo>
                  <a:lnTo>
                    <a:pt x="105" y="20"/>
                  </a:lnTo>
                  <a:lnTo>
                    <a:pt x="104" y="24"/>
                  </a:lnTo>
                  <a:lnTo>
                    <a:pt x="112" y="35"/>
                  </a:lnTo>
                  <a:lnTo>
                    <a:pt x="113" y="48"/>
                  </a:lnTo>
                  <a:lnTo>
                    <a:pt x="113" y="55"/>
                  </a:lnTo>
                  <a:lnTo>
                    <a:pt x="112" y="61"/>
                  </a:lnTo>
                  <a:lnTo>
                    <a:pt x="110" y="66"/>
                  </a:lnTo>
                  <a:lnTo>
                    <a:pt x="108" y="72"/>
                  </a:lnTo>
                  <a:lnTo>
                    <a:pt x="105" y="76"/>
                  </a:lnTo>
                  <a:lnTo>
                    <a:pt x="101" y="80"/>
                  </a:lnTo>
                  <a:lnTo>
                    <a:pt x="97" y="84"/>
                  </a:lnTo>
                  <a:lnTo>
                    <a:pt x="93" y="86"/>
                  </a:lnTo>
                  <a:lnTo>
                    <a:pt x="88" y="88"/>
                  </a:lnTo>
                  <a:lnTo>
                    <a:pt x="82" y="89"/>
                  </a:lnTo>
                  <a:lnTo>
                    <a:pt x="70" y="92"/>
                  </a:lnTo>
                  <a:lnTo>
                    <a:pt x="64" y="92"/>
                  </a:lnTo>
                  <a:lnTo>
                    <a:pt x="57" y="92"/>
                  </a:lnTo>
                  <a:lnTo>
                    <a:pt x="49" y="92"/>
                  </a:lnTo>
                  <a:lnTo>
                    <a:pt x="42" y="92"/>
                  </a:lnTo>
                  <a:lnTo>
                    <a:pt x="31" y="89"/>
                  </a:lnTo>
                  <a:lnTo>
                    <a:pt x="25" y="88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2" y="80"/>
                  </a:lnTo>
                  <a:lnTo>
                    <a:pt x="8" y="76"/>
                  </a:lnTo>
                  <a:lnTo>
                    <a:pt x="5" y="72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9" y="24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9" y="1"/>
                  </a:lnTo>
                  <a:lnTo>
                    <a:pt x="21" y="3"/>
                  </a:lnTo>
                  <a:lnTo>
                    <a:pt x="25" y="4"/>
                  </a:lnTo>
                  <a:lnTo>
                    <a:pt x="29" y="7"/>
                  </a:lnTo>
                  <a:lnTo>
                    <a:pt x="34" y="9"/>
                  </a:lnTo>
                  <a:lnTo>
                    <a:pt x="44" y="8"/>
                  </a:lnTo>
                  <a:lnTo>
                    <a:pt x="57" y="7"/>
                  </a:lnTo>
                  <a:lnTo>
                    <a:pt x="69" y="8"/>
                  </a:lnTo>
                  <a:lnTo>
                    <a:pt x="78" y="9"/>
                  </a:lnTo>
                  <a:lnTo>
                    <a:pt x="84" y="7"/>
                  </a:lnTo>
                  <a:lnTo>
                    <a:pt x="88" y="4"/>
                  </a:lnTo>
                  <a:lnTo>
                    <a:pt x="92" y="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8B3FDE02-1603-4B0B-86E2-3F44DA5E2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3861" y="3494857"/>
              <a:ext cx="274178" cy="274178"/>
            </a:xfrm>
            <a:custGeom>
              <a:avLst/>
              <a:gdLst>
                <a:gd name="T0" fmla="*/ 127 w 184"/>
                <a:gd name="T1" fmla="*/ 164 h 184"/>
                <a:gd name="T2" fmla="*/ 154 w 184"/>
                <a:gd name="T3" fmla="*/ 142 h 184"/>
                <a:gd name="T4" fmla="*/ 99 w 184"/>
                <a:gd name="T5" fmla="*/ 134 h 184"/>
                <a:gd name="T6" fmla="*/ 107 w 184"/>
                <a:gd name="T7" fmla="*/ 166 h 184"/>
                <a:gd name="T8" fmla="*/ 121 w 184"/>
                <a:gd name="T9" fmla="*/ 150 h 184"/>
                <a:gd name="T10" fmla="*/ 99 w 184"/>
                <a:gd name="T11" fmla="*/ 134 h 184"/>
                <a:gd name="T12" fmla="*/ 64 w 184"/>
                <a:gd name="T13" fmla="*/ 150 h 184"/>
                <a:gd name="T14" fmla="*/ 79 w 184"/>
                <a:gd name="T15" fmla="*/ 166 h 184"/>
                <a:gd name="T16" fmla="*/ 87 w 184"/>
                <a:gd name="T17" fmla="*/ 134 h 184"/>
                <a:gd name="T18" fmla="*/ 31 w 184"/>
                <a:gd name="T19" fmla="*/ 142 h 184"/>
                <a:gd name="T20" fmla="*/ 59 w 184"/>
                <a:gd name="T21" fmla="*/ 164 h 184"/>
                <a:gd name="T22" fmla="*/ 25 w 184"/>
                <a:gd name="T23" fmla="*/ 134 h 184"/>
                <a:gd name="T24" fmla="*/ 165 w 184"/>
                <a:gd name="T25" fmla="*/ 122 h 184"/>
                <a:gd name="T26" fmla="*/ 99 w 184"/>
                <a:gd name="T27" fmla="*/ 98 h 184"/>
                <a:gd name="T28" fmla="*/ 135 w 184"/>
                <a:gd name="T29" fmla="*/ 98 h 184"/>
                <a:gd name="T30" fmla="*/ 53 w 184"/>
                <a:gd name="T31" fmla="*/ 122 h 184"/>
                <a:gd name="T32" fmla="*/ 49 w 184"/>
                <a:gd name="T33" fmla="*/ 98 h 184"/>
                <a:gd name="T34" fmla="*/ 40 w 184"/>
                <a:gd name="T35" fmla="*/ 122 h 184"/>
                <a:gd name="T36" fmla="*/ 144 w 184"/>
                <a:gd name="T37" fmla="*/ 61 h 184"/>
                <a:gd name="T38" fmla="*/ 165 w 184"/>
                <a:gd name="T39" fmla="*/ 61 h 184"/>
                <a:gd name="T40" fmla="*/ 99 w 184"/>
                <a:gd name="T41" fmla="*/ 86 h 184"/>
                <a:gd name="T42" fmla="*/ 99 w 184"/>
                <a:gd name="T43" fmla="*/ 61 h 184"/>
                <a:gd name="T44" fmla="*/ 87 w 184"/>
                <a:gd name="T45" fmla="*/ 86 h 184"/>
                <a:gd name="T46" fmla="*/ 19 w 184"/>
                <a:gd name="T47" fmla="*/ 61 h 184"/>
                <a:gd name="T48" fmla="*/ 40 w 184"/>
                <a:gd name="T49" fmla="*/ 61 h 184"/>
                <a:gd name="T50" fmla="*/ 135 w 184"/>
                <a:gd name="T51" fmla="*/ 33 h 184"/>
                <a:gd name="T52" fmla="*/ 154 w 184"/>
                <a:gd name="T53" fmla="*/ 42 h 184"/>
                <a:gd name="T54" fmla="*/ 127 w 184"/>
                <a:gd name="T55" fmla="*/ 20 h 184"/>
                <a:gd name="T56" fmla="*/ 36 w 184"/>
                <a:gd name="T57" fmla="*/ 36 h 184"/>
                <a:gd name="T58" fmla="*/ 44 w 184"/>
                <a:gd name="T59" fmla="*/ 49 h 184"/>
                <a:gd name="T60" fmla="*/ 99 w 184"/>
                <a:gd name="T61" fmla="*/ 13 h 184"/>
                <a:gd name="T62" fmla="*/ 125 w 184"/>
                <a:gd name="T63" fmla="*/ 41 h 184"/>
                <a:gd name="T64" fmla="*/ 112 w 184"/>
                <a:gd name="T65" fmla="*/ 21 h 184"/>
                <a:gd name="T66" fmla="*/ 99 w 184"/>
                <a:gd name="T67" fmla="*/ 13 h 184"/>
                <a:gd name="T68" fmla="*/ 79 w 184"/>
                <a:gd name="T69" fmla="*/ 17 h 184"/>
                <a:gd name="T70" fmla="*/ 64 w 184"/>
                <a:gd name="T71" fmla="*/ 33 h 184"/>
                <a:gd name="T72" fmla="*/ 87 w 184"/>
                <a:gd name="T73" fmla="*/ 49 h 184"/>
                <a:gd name="T74" fmla="*/ 117 w 184"/>
                <a:gd name="T75" fmla="*/ 4 h 184"/>
                <a:gd name="T76" fmla="*/ 172 w 184"/>
                <a:gd name="T77" fmla="*/ 45 h 184"/>
                <a:gd name="T78" fmla="*/ 181 w 184"/>
                <a:gd name="T79" fmla="*/ 116 h 184"/>
                <a:gd name="T80" fmla="*/ 139 w 184"/>
                <a:gd name="T81" fmla="*/ 172 h 184"/>
                <a:gd name="T82" fmla="*/ 68 w 184"/>
                <a:gd name="T83" fmla="*/ 181 h 184"/>
                <a:gd name="T84" fmla="*/ 13 w 184"/>
                <a:gd name="T85" fmla="*/ 138 h 184"/>
                <a:gd name="T86" fmla="*/ 4 w 184"/>
                <a:gd name="T87" fmla="*/ 68 h 184"/>
                <a:gd name="T88" fmla="*/ 47 w 184"/>
                <a:gd name="T89" fmla="*/ 1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84">
                  <a:moveTo>
                    <a:pt x="141" y="134"/>
                  </a:moveTo>
                  <a:lnTo>
                    <a:pt x="135" y="150"/>
                  </a:lnTo>
                  <a:lnTo>
                    <a:pt x="127" y="164"/>
                  </a:lnTo>
                  <a:lnTo>
                    <a:pt x="139" y="157"/>
                  </a:lnTo>
                  <a:lnTo>
                    <a:pt x="149" y="148"/>
                  </a:lnTo>
                  <a:lnTo>
                    <a:pt x="154" y="142"/>
                  </a:lnTo>
                  <a:lnTo>
                    <a:pt x="160" y="134"/>
                  </a:lnTo>
                  <a:lnTo>
                    <a:pt x="141" y="134"/>
                  </a:lnTo>
                  <a:close/>
                  <a:moveTo>
                    <a:pt x="99" y="134"/>
                  </a:moveTo>
                  <a:lnTo>
                    <a:pt x="99" y="170"/>
                  </a:lnTo>
                  <a:lnTo>
                    <a:pt x="103" y="169"/>
                  </a:lnTo>
                  <a:lnTo>
                    <a:pt x="107" y="166"/>
                  </a:lnTo>
                  <a:lnTo>
                    <a:pt x="112" y="162"/>
                  </a:lnTo>
                  <a:lnTo>
                    <a:pt x="116" y="157"/>
                  </a:lnTo>
                  <a:lnTo>
                    <a:pt x="121" y="150"/>
                  </a:lnTo>
                  <a:lnTo>
                    <a:pt x="125" y="144"/>
                  </a:lnTo>
                  <a:lnTo>
                    <a:pt x="128" y="134"/>
                  </a:lnTo>
                  <a:lnTo>
                    <a:pt x="99" y="134"/>
                  </a:lnTo>
                  <a:close/>
                  <a:moveTo>
                    <a:pt x="56" y="134"/>
                  </a:moveTo>
                  <a:lnTo>
                    <a:pt x="60" y="144"/>
                  </a:lnTo>
                  <a:lnTo>
                    <a:pt x="64" y="150"/>
                  </a:lnTo>
                  <a:lnTo>
                    <a:pt x="68" y="157"/>
                  </a:lnTo>
                  <a:lnTo>
                    <a:pt x="73" y="162"/>
                  </a:lnTo>
                  <a:lnTo>
                    <a:pt x="79" y="166"/>
                  </a:lnTo>
                  <a:lnTo>
                    <a:pt x="83" y="169"/>
                  </a:lnTo>
                  <a:lnTo>
                    <a:pt x="87" y="170"/>
                  </a:lnTo>
                  <a:lnTo>
                    <a:pt x="87" y="134"/>
                  </a:lnTo>
                  <a:lnTo>
                    <a:pt x="56" y="134"/>
                  </a:lnTo>
                  <a:close/>
                  <a:moveTo>
                    <a:pt x="25" y="134"/>
                  </a:moveTo>
                  <a:lnTo>
                    <a:pt x="31" y="142"/>
                  </a:lnTo>
                  <a:lnTo>
                    <a:pt x="36" y="148"/>
                  </a:lnTo>
                  <a:lnTo>
                    <a:pt x="47" y="157"/>
                  </a:lnTo>
                  <a:lnTo>
                    <a:pt x="59" y="164"/>
                  </a:lnTo>
                  <a:lnTo>
                    <a:pt x="51" y="150"/>
                  </a:lnTo>
                  <a:lnTo>
                    <a:pt x="44" y="134"/>
                  </a:lnTo>
                  <a:lnTo>
                    <a:pt x="25" y="134"/>
                  </a:lnTo>
                  <a:close/>
                  <a:moveTo>
                    <a:pt x="148" y="98"/>
                  </a:moveTo>
                  <a:lnTo>
                    <a:pt x="144" y="122"/>
                  </a:lnTo>
                  <a:lnTo>
                    <a:pt x="165" y="122"/>
                  </a:lnTo>
                  <a:lnTo>
                    <a:pt x="172" y="98"/>
                  </a:lnTo>
                  <a:lnTo>
                    <a:pt x="148" y="98"/>
                  </a:lnTo>
                  <a:close/>
                  <a:moveTo>
                    <a:pt x="99" y="98"/>
                  </a:moveTo>
                  <a:lnTo>
                    <a:pt x="99" y="122"/>
                  </a:lnTo>
                  <a:lnTo>
                    <a:pt x="132" y="122"/>
                  </a:lnTo>
                  <a:lnTo>
                    <a:pt x="135" y="98"/>
                  </a:lnTo>
                  <a:lnTo>
                    <a:pt x="99" y="98"/>
                  </a:lnTo>
                  <a:close/>
                  <a:moveTo>
                    <a:pt x="49" y="98"/>
                  </a:moveTo>
                  <a:lnTo>
                    <a:pt x="53" y="122"/>
                  </a:lnTo>
                  <a:lnTo>
                    <a:pt x="87" y="122"/>
                  </a:lnTo>
                  <a:lnTo>
                    <a:pt x="87" y="98"/>
                  </a:lnTo>
                  <a:lnTo>
                    <a:pt x="49" y="98"/>
                  </a:lnTo>
                  <a:close/>
                  <a:moveTo>
                    <a:pt x="13" y="98"/>
                  </a:moveTo>
                  <a:lnTo>
                    <a:pt x="19" y="122"/>
                  </a:lnTo>
                  <a:lnTo>
                    <a:pt x="40" y="122"/>
                  </a:lnTo>
                  <a:lnTo>
                    <a:pt x="37" y="98"/>
                  </a:lnTo>
                  <a:lnTo>
                    <a:pt x="13" y="98"/>
                  </a:lnTo>
                  <a:close/>
                  <a:moveTo>
                    <a:pt x="144" y="61"/>
                  </a:moveTo>
                  <a:lnTo>
                    <a:pt x="148" y="86"/>
                  </a:lnTo>
                  <a:lnTo>
                    <a:pt x="172" y="86"/>
                  </a:lnTo>
                  <a:lnTo>
                    <a:pt x="165" y="61"/>
                  </a:lnTo>
                  <a:lnTo>
                    <a:pt x="144" y="61"/>
                  </a:lnTo>
                  <a:close/>
                  <a:moveTo>
                    <a:pt x="99" y="61"/>
                  </a:moveTo>
                  <a:lnTo>
                    <a:pt x="99" y="86"/>
                  </a:lnTo>
                  <a:lnTo>
                    <a:pt x="135" y="86"/>
                  </a:lnTo>
                  <a:lnTo>
                    <a:pt x="132" y="61"/>
                  </a:lnTo>
                  <a:lnTo>
                    <a:pt x="99" y="61"/>
                  </a:lnTo>
                  <a:close/>
                  <a:moveTo>
                    <a:pt x="53" y="61"/>
                  </a:moveTo>
                  <a:lnTo>
                    <a:pt x="49" y="86"/>
                  </a:lnTo>
                  <a:lnTo>
                    <a:pt x="87" y="86"/>
                  </a:lnTo>
                  <a:lnTo>
                    <a:pt x="87" y="61"/>
                  </a:lnTo>
                  <a:lnTo>
                    <a:pt x="53" y="61"/>
                  </a:lnTo>
                  <a:close/>
                  <a:moveTo>
                    <a:pt x="19" y="61"/>
                  </a:moveTo>
                  <a:lnTo>
                    <a:pt x="13" y="86"/>
                  </a:lnTo>
                  <a:lnTo>
                    <a:pt x="37" y="86"/>
                  </a:lnTo>
                  <a:lnTo>
                    <a:pt x="40" y="61"/>
                  </a:lnTo>
                  <a:lnTo>
                    <a:pt x="19" y="61"/>
                  </a:lnTo>
                  <a:close/>
                  <a:moveTo>
                    <a:pt x="127" y="20"/>
                  </a:moveTo>
                  <a:lnTo>
                    <a:pt x="135" y="33"/>
                  </a:lnTo>
                  <a:lnTo>
                    <a:pt x="141" y="49"/>
                  </a:lnTo>
                  <a:lnTo>
                    <a:pt x="160" y="49"/>
                  </a:lnTo>
                  <a:lnTo>
                    <a:pt x="154" y="42"/>
                  </a:lnTo>
                  <a:lnTo>
                    <a:pt x="149" y="36"/>
                  </a:lnTo>
                  <a:lnTo>
                    <a:pt x="139" y="26"/>
                  </a:lnTo>
                  <a:lnTo>
                    <a:pt x="127" y="20"/>
                  </a:lnTo>
                  <a:close/>
                  <a:moveTo>
                    <a:pt x="59" y="20"/>
                  </a:moveTo>
                  <a:lnTo>
                    <a:pt x="47" y="26"/>
                  </a:lnTo>
                  <a:lnTo>
                    <a:pt x="36" y="36"/>
                  </a:lnTo>
                  <a:lnTo>
                    <a:pt x="31" y="42"/>
                  </a:lnTo>
                  <a:lnTo>
                    <a:pt x="25" y="49"/>
                  </a:lnTo>
                  <a:lnTo>
                    <a:pt x="44" y="49"/>
                  </a:lnTo>
                  <a:lnTo>
                    <a:pt x="51" y="33"/>
                  </a:lnTo>
                  <a:lnTo>
                    <a:pt x="59" y="20"/>
                  </a:lnTo>
                  <a:close/>
                  <a:moveTo>
                    <a:pt x="99" y="13"/>
                  </a:moveTo>
                  <a:lnTo>
                    <a:pt x="99" y="49"/>
                  </a:lnTo>
                  <a:lnTo>
                    <a:pt x="128" y="49"/>
                  </a:lnTo>
                  <a:lnTo>
                    <a:pt x="125" y="41"/>
                  </a:lnTo>
                  <a:lnTo>
                    <a:pt x="121" y="33"/>
                  </a:lnTo>
                  <a:lnTo>
                    <a:pt x="116" y="26"/>
                  </a:lnTo>
                  <a:lnTo>
                    <a:pt x="112" y="21"/>
                  </a:lnTo>
                  <a:lnTo>
                    <a:pt x="107" y="17"/>
                  </a:lnTo>
                  <a:lnTo>
                    <a:pt x="103" y="14"/>
                  </a:lnTo>
                  <a:lnTo>
                    <a:pt x="99" y="13"/>
                  </a:lnTo>
                  <a:close/>
                  <a:moveTo>
                    <a:pt x="87" y="13"/>
                  </a:moveTo>
                  <a:lnTo>
                    <a:pt x="83" y="14"/>
                  </a:lnTo>
                  <a:lnTo>
                    <a:pt x="79" y="17"/>
                  </a:lnTo>
                  <a:lnTo>
                    <a:pt x="73" y="21"/>
                  </a:lnTo>
                  <a:lnTo>
                    <a:pt x="68" y="26"/>
                  </a:lnTo>
                  <a:lnTo>
                    <a:pt x="64" y="33"/>
                  </a:lnTo>
                  <a:lnTo>
                    <a:pt x="60" y="41"/>
                  </a:lnTo>
                  <a:lnTo>
                    <a:pt x="56" y="49"/>
                  </a:lnTo>
                  <a:lnTo>
                    <a:pt x="87" y="49"/>
                  </a:lnTo>
                  <a:lnTo>
                    <a:pt x="87" y="13"/>
                  </a:lnTo>
                  <a:close/>
                  <a:moveTo>
                    <a:pt x="92" y="0"/>
                  </a:moveTo>
                  <a:lnTo>
                    <a:pt x="117" y="4"/>
                  </a:lnTo>
                  <a:lnTo>
                    <a:pt x="139" y="13"/>
                  </a:lnTo>
                  <a:lnTo>
                    <a:pt x="157" y="26"/>
                  </a:lnTo>
                  <a:lnTo>
                    <a:pt x="172" y="45"/>
                  </a:lnTo>
                  <a:lnTo>
                    <a:pt x="181" y="68"/>
                  </a:lnTo>
                  <a:lnTo>
                    <a:pt x="184" y="92"/>
                  </a:lnTo>
                  <a:lnTo>
                    <a:pt x="181" y="116"/>
                  </a:lnTo>
                  <a:lnTo>
                    <a:pt x="172" y="138"/>
                  </a:lnTo>
                  <a:lnTo>
                    <a:pt x="157" y="157"/>
                  </a:lnTo>
                  <a:lnTo>
                    <a:pt x="139" y="172"/>
                  </a:lnTo>
                  <a:lnTo>
                    <a:pt x="117" y="181"/>
                  </a:lnTo>
                  <a:lnTo>
                    <a:pt x="92" y="184"/>
                  </a:lnTo>
                  <a:lnTo>
                    <a:pt x="68" y="181"/>
                  </a:lnTo>
                  <a:lnTo>
                    <a:pt x="47" y="172"/>
                  </a:lnTo>
                  <a:lnTo>
                    <a:pt x="28" y="157"/>
                  </a:lnTo>
                  <a:lnTo>
                    <a:pt x="13" y="138"/>
                  </a:lnTo>
                  <a:lnTo>
                    <a:pt x="4" y="116"/>
                  </a:lnTo>
                  <a:lnTo>
                    <a:pt x="0" y="92"/>
                  </a:lnTo>
                  <a:lnTo>
                    <a:pt x="4" y="68"/>
                  </a:lnTo>
                  <a:lnTo>
                    <a:pt x="13" y="45"/>
                  </a:lnTo>
                  <a:lnTo>
                    <a:pt x="28" y="26"/>
                  </a:lnTo>
                  <a:lnTo>
                    <a:pt x="47" y="13"/>
                  </a:lnTo>
                  <a:lnTo>
                    <a:pt x="68" y="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E7642A57-AAE8-4FDE-A33F-7D2209C04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18" y="3350318"/>
              <a:ext cx="131128" cy="131128"/>
            </a:xfrm>
            <a:custGeom>
              <a:avLst/>
              <a:gdLst>
                <a:gd name="T0" fmla="*/ 39 w 88"/>
                <a:gd name="T1" fmla="*/ 44 h 88"/>
                <a:gd name="T2" fmla="*/ 22 w 88"/>
                <a:gd name="T3" fmla="*/ 54 h 88"/>
                <a:gd name="T4" fmla="*/ 39 w 88"/>
                <a:gd name="T5" fmla="*/ 70 h 88"/>
                <a:gd name="T6" fmla="*/ 49 w 88"/>
                <a:gd name="T7" fmla="*/ 54 h 88"/>
                <a:gd name="T8" fmla="*/ 65 w 88"/>
                <a:gd name="T9" fmla="*/ 44 h 88"/>
                <a:gd name="T10" fmla="*/ 49 w 88"/>
                <a:gd name="T11" fmla="*/ 26 h 88"/>
                <a:gd name="T12" fmla="*/ 65 w 88"/>
                <a:gd name="T13" fmla="*/ 2 h 88"/>
                <a:gd name="T14" fmla="*/ 85 w 88"/>
                <a:gd name="T15" fmla="*/ 16 h 88"/>
                <a:gd name="T16" fmla="*/ 84 w 88"/>
                <a:gd name="T17" fmla="*/ 9 h 88"/>
                <a:gd name="T18" fmla="*/ 77 w 88"/>
                <a:gd name="T19" fmla="*/ 4 h 88"/>
                <a:gd name="T20" fmla="*/ 65 w 88"/>
                <a:gd name="T21" fmla="*/ 2 h 88"/>
                <a:gd name="T22" fmla="*/ 47 w 88"/>
                <a:gd name="T23" fmla="*/ 16 h 88"/>
                <a:gd name="T24" fmla="*/ 60 w 88"/>
                <a:gd name="T25" fmla="*/ 2 h 88"/>
                <a:gd name="T26" fmla="*/ 27 w 88"/>
                <a:gd name="T27" fmla="*/ 2 h 88"/>
                <a:gd name="T28" fmla="*/ 41 w 88"/>
                <a:gd name="T29" fmla="*/ 16 h 88"/>
                <a:gd name="T30" fmla="*/ 27 w 88"/>
                <a:gd name="T31" fmla="*/ 2 h 88"/>
                <a:gd name="T32" fmla="*/ 10 w 88"/>
                <a:gd name="T33" fmla="*/ 4 h 88"/>
                <a:gd name="T34" fmla="*/ 4 w 88"/>
                <a:gd name="T35" fmla="*/ 9 h 88"/>
                <a:gd name="T36" fmla="*/ 3 w 88"/>
                <a:gd name="T37" fmla="*/ 16 h 88"/>
                <a:gd name="T38" fmla="*/ 22 w 88"/>
                <a:gd name="T39" fmla="*/ 2 h 88"/>
                <a:gd name="T40" fmla="*/ 15 w 88"/>
                <a:gd name="T41" fmla="*/ 0 h 88"/>
                <a:gd name="T42" fmla="*/ 77 w 88"/>
                <a:gd name="T43" fmla="*/ 0 h 88"/>
                <a:gd name="T44" fmla="*/ 84 w 88"/>
                <a:gd name="T45" fmla="*/ 5 h 88"/>
                <a:gd name="T46" fmla="*/ 88 w 88"/>
                <a:gd name="T47" fmla="*/ 14 h 88"/>
                <a:gd name="T48" fmla="*/ 87 w 88"/>
                <a:gd name="T49" fmla="*/ 77 h 88"/>
                <a:gd name="T50" fmla="*/ 81 w 88"/>
                <a:gd name="T51" fmla="*/ 84 h 88"/>
                <a:gd name="T52" fmla="*/ 73 w 88"/>
                <a:gd name="T53" fmla="*/ 88 h 88"/>
                <a:gd name="T54" fmla="*/ 10 w 88"/>
                <a:gd name="T55" fmla="*/ 86 h 88"/>
                <a:gd name="T56" fmla="*/ 3 w 88"/>
                <a:gd name="T57" fmla="*/ 81 h 88"/>
                <a:gd name="T58" fmla="*/ 0 w 88"/>
                <a:gd name="T59" fmla="*/ 73 h 88"/>
                <a:gd name="T60" fmla="*/ 2 w 88"/>
                <a:gd name="T61" fmla="*/ 9 h 88"/>
                <a:gd name="T62" fmla="*/ 6 w 88"/>
                <a:gd name="T63" fmla="*/ 2 h 88"/>
                <a:gd name="T64" fmla="*/ 15 w 88"/>
                <a:gd name="T6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88">
                  <a:moveTo>
                    <a:pt x="39" y="26"/>
                  </a:moveTo>
                  <a:lnTo>
                    <a:pt x="39" y="44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39" y="54"/>
                  </a:lnTo>
                  <a:lnTo>
                    <a:pt x="39" y="70"/>
                  </a:lnTo>
                  <a:lnTo>
                    <a:pt x="49" y="70"/>
                  </a:lnTo>
                  <a:lnTo>
                    <a:pt x="49" y="54"/>
                  </a:lnTo>
                  <a:lnTo>
                    <a:pt x="65" y="54"/>
                  </a:lnTo>
                  <a:lnTo>
                    <a:pt x="65" y="44"/>
                  </a:lnTo>
                  <a:lnTo>
                    <a:pt x="49" y="44"/>
                  </a:lnTo>
                  <a:lnTo>
                    <a:pt x="49" y="26"/>
                  </a:lnTo>
                  <a:lnTo>
                    <a:pt x="39" y="26"/>
                  </a:lnTo>
                  <a:close/>
                  <a:moveTo>
                    <a:pt x="65" y="2"/>
                  </a:moveTo>
                  <a:lnTo>
                    <a:pt x="65" y="16"/>
                  </a:lnTo>
                  <a:lnTo>
                    <a:pt x="85" y="16"/>
                  </a:lnTo>
                  <a:lnTo>
                    <a:pt x="85" y="14"/>
                  </a:lnTo>
                  <a:lnTo>
                    <a:pt x="84" y="9"/>
                  </a:lnTo>
                  <a:lnTo>
                    <a:pt x="81" y="6"/>
                  </a:lnTo>
                  <a:lnTo>
                    <a:pt x="77" y="4"/>
                  </a:lnTo>
                  <a:lnTo>
                    <a:pt x="73" y="2"/>
                  </a:lnTo>
                  <a:lnTo>
                    <a:pt x="65" y="2"/>
                  </a:lnTo>
                  <a:close/>
                  <a:moveTo>
                    <a:pt x="47" y="2"/>
                  </a:moveTo>
                  <a:lnTo>
                    <a:pt x="47" y="16"/>
                  </a:lnTo>
                  <a:lnTo>
                    <a:pt x="60" y="16"/>
                  </a:lnTo>
                  <a:lnTo>
                    <a:pt x="60" y="2"/>
                  </a:lnTo>
                  <a:lnTo>
                    <a:pt x="47" y="2"/>
                  </a:lnTo>
                  <a:close/>
                  <a:moveTo>
                    <a:pt x="27" y="2"/>
                  </a:moveTo>
                  <a:lnTo>
                    <a:pt x="27" y="16"/>
                  </a:lnTo>
                  <a:lnTo>
                    <a:pt x="41" y="16"/>
                  </a:lnTo>
                  <a:lnTo>
                    <a:pt x="41" y="2"/>
                  </a:lnTo>
                  <a:lnTo>
                    <a:pt x="27" y="2"/>
                  </a:lnTo>
                  <a:close/>
                  <a:moveTo>
                    <a:pt x="15" y="2"/>
                  </a:moveTo>
                  <a:lnTo>
                    <a:pt x="10" y="4"/>
                  </a:lnTo>
                  <a:lnTo>
                    <a:pt x="7" y="6"/>
                  </a:lnTo>
                  <a:lnTo>
                    <a:pt x="4" y="9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22" y="16"/>
                  </a:lnTo>
                  <a:lnTo>
                    <a:pt x="22" y="2"/>
                  </a:lnTo>
                  <a:lnTo>
                    <a:pt x="15" y="2"/>
                  </a:lnTo>
                  <a:close/>
                  <a:moveTo>
                    <a:pt x="15" y="0"/>
                  </a:moveTo>
                  <a:lnTo>
                    <a:pt x="73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4" y="5"/>
                  </a:lnTo>
                  <a:lnTo>
                    <a:pt x="87" y="9"/>
                  </a:lnTo>
                  <a:lnTo>
                    <a:pt x="88" y="14"/>
                  </a:lnTo>
                  <a:lnTo>
                    <a:pt x="88" y="73"/>
                  </a:lnTo>
                  <a:lnTo>
                    <a:pt x="87" y="77"/>
                  </a:lnTo>
                  <a:lnTo>
                    <a:pt x="84" y="81"/>
                  </a:lnTo>
                  <a:lnTo>
                    <a:pt x="81" y="84"/>
                  </a:lnTo>
                  <a:lnTo>
                    <a:pt x="77" y="86"/>
                  </a:lnTo>
                  <a:lnTo>
                    <a:pt x="73" y="88"/>
                  </a:lnTo>
                  <a:lnTo>
                    <a:pt x="15" y="88"/>
                  </a:lnTo>
                  <a:lnTo>
                    <a:pt x="10" y="86"/>
                  </a:lnTo>
                  <a:lnTo>
                    <a:pt x="6" y="84"/>
                  </a:lnTo>
                  <a:lnTo>
                    <a:pt x="3" y="81"/>
                  </a:lnTo>
                  <a:lnTo>
                    <a:pt x="2" y="77"/>
                  </a:lnTo>
                  <a:lnTo>
                    <a:pt x="0" y="73"/>
                  </a:lnTo>
                  <a:lnTo>
                    <a:pt x="0" y="14"/>
                  </a:lnTo>
                  <a:lnTo>
                    <a:pt x="2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BC856C67-7E4B-4A73-94C9-1181508BE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3377140"/>
              <a:ext cx="119208" cy="95366"/>
            </a:xfrm>
            <a:custGeom>
              <a:avLst/>
              <a:gdLst>
                <a:gd name="T0" fmla="*/ 64 w 80"/>
                <a:gd name="T1" fmla="*/ 8 h 64"/>
                <a:gd name="T2" fmla="*/ 31 w 80"/>
                <a:gd name="T3" fmla="*/ 42 h 64"/>
                <a:gd name="T4" fmla="*/ 15 w 80"/>
                <a:gd name="T5" fmla="*/ 27 h 64"/>
                <a:gd name="T6" fmla="*/ 8 w 80"/>
                <a:gd name="T7" fmla="*/ 34 h 64"/>
                <a:gd name="T8" fmla="*/ 31 w 80"/>
                <a:gd name="T9" fmla="*/ 56 h 64"/>
                <a:gd name="T10" fmla="*/ 72 w 80"/>
                <a:gd name="T11" fmla="*/ 15 h 64"/>
                <a:gd name="T12" fmla="*/ 64 w 80"/>
                <a:gd name="T13" fmla="*/ 8 h 64"/>
                <a:gd name="T14" fmla="*/ 64 w 80"/>
                <a:gd name="T15" fmla="*/ 0 h 64"/>
                <a:gd name="T16" fmla="*/ 80 w 80"/>
                <a:gd name="T17" fmla="*/ 15 h 64"/>
                <a:gd name="T18" fmla="*/ 31 w 80"/>
                <a:gd name="T19" fmla="*/ 64 h 64"/>
                <a:gd name="T20" fmla="*/ 0 w 80"/>
                <a:gd name="T21" fmla="*/ 34 h 64"/>
                <a:gd name="T22" fmla="*/ 15 w 80"/>
                <a:gd name="T23" fmla="*/ 18 h 64"/>
                <a:gd name="T24" fmla="*/ 31 w 80"/>
                <a:gd name="T25" fmla="*/ 34 h 64"/>
                <a:gd name="T26" fmla="*/ 64 w 80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64">
                  <a:moveTo>
                    <a:pt x="64" y="8"/>
                  </a:moveTo>
                  <a:lnTo>
                    <a:pt x="31" y="42"/>
                  </a:lnTo>
                  <a:lnTo>
                    <a:pt x="15" y="27"/>
                  </a:lnTo>
                  <a:lnTo>
                    <a:pt x="8" y="34"/>
                  </a:lnTo>
                  <a:lnTo>
                    <a:pt x="31" y="56"/>
                  </a:lnTo>
                  <a:lnTo>
                    <a:pt x="72" y="15"/>
                  </a:lnTo>
                  <a:lnTo>
                    <a:pt x="64" y="8"/>
                  </a:lnTo>
                  <a:close/>
                  <a:moveTo>
                    <a:pt x="64" y="0"/>
                  </a:moveTo>
                  <a:lnTo>
                    <a:pt x="80" y="15"/>
                  </a:lnTo>
                  <a:lnTo>
                    <a:pt x="31" y="64"/>
                  </a:lnTo>
                  <a:lnTo>
                    <a:pt x="0" y="34"/>
                  </a:lnTo>
                  <a:lnTo>
                    <a:pt x="15" y="18"/>
                  </a:lnTo>
                  <a:lnTo>
                    <a:pt x="31" y="3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6D165CC1-9A21-4298-AD25-391550254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737" y="5439431"/>
              <a:ext cx="169871" cy="175831"/>
            </a:xfrm>
            <a:custGeom>
              <a:avLst/>
              <a:gdLst>
                <a:gd name="T0" fmla="*/ 73 w 114"/>
                <a:gd name="T1" fmla="*/ 96 h 118"/>
                <a:gd name="T2" fmla="*/ 78 w 114"/>
                <a:gd name="T3" fmla="*/ 104 h 118"/>
                <a:gd name="T4" fmla="*/ 76 w 114"/>
                <a:gd name="T5" fmla="*/ 112 h 118"/>
                <a:gd name="T6" fmla="*/ 69 w 114"/>
                <a:gd name="T7" fmla="*/ 118 h 118"/>
                <a:gd name="T8" fmla="*/ 61 w 114"/>
                <a:gd name="T9" fmla="*/ 115 h 118"/>
                <a:gd name="T10" fmla="*/ 56 w 114"/>
                <a:gd name="T11" fmla="*/ 108 h 118"/>
                <a:gd name="T12" fmla="*/ 57 w 114"/>
                <a:gd name="T13" fmla="*/ 100 h 118"/>
                <a:gd name="T14" fmla="*/ 65 w 114"/>
                <a:gd name="T15" fmla="*/ 95 h 118"/>
                <a:gd name="T16" fmla="*/ 25 w 114"/>
                <a:gd name="T17" fmla="*/ 87 h 118"/>
                <a:gd name="T18" fmla="*/ 32 w 114"/>
                <a:gd name="T19" fmla="*/ 91 h 118"/>
                <a:gd name="T20" fmla="*/ 34 w 114"/>
                <a:gd name="T21" fmla="*/ 99 h 118"/>
                <a:gd name="T22" fmla="*/ 29 w 114"/>
                <a:gd name="T23" fmla="*/ 107 h 118"/>
                <a:gd name="T24" fmla="*/ 21 w 114"/>
                <a:gd name="T25" fmla="*/ 108 h 118"/>
                <a:gd name="T26" fmla="*/ 13 w 114"/>
                <a:gd name="T27" fmla="*/ 104 h 118"/>
                <a:gd name="T28" fmla="*/ 12 w 114"/>
                <a:gd name="T29" fmla="*/ 95 h 118"/>
                <a:gd name="T30" fmla="*/ 17 w 114"/>
                <a:gd name="T31" fmla="*/ 88 h 118"/>
                <a:gd name="T32" fmla="*/ 25 w 114"/>
                <a:gd name="T33" fmla="*/ 87 h 118"/>
                <a:gd name="T34" fmla="*/ 69 w 114"/>
                <a:gd name="T35" fmla="*/ 72 h 118"/>
                <a:gd name="T36" fmla="*/ 82 w 114"/>
                <a:gd name="T37" fmla="*/ 67 h 118"/>
                <a:gd name="T38" fmla="*/ 49 w 114"/>
                <a:gd name="T39" fmla="*/ 60 h 118"/>
                <a:gd name="T40" fmla="*/ 62 w 114"/>
                <a:gd name="T41" fmla="*/ 71 h 118"/>
                <a:gd name="T42" fmla="*/ 49 w 114"/>
                <a:gd name="T43" fmla="*/ 60 h 118"/>
                <a:gd name="T44" fmla="*/ 29 w 114"/>
                <a:gd name="T45" fmla="*/ 64 h 118"/>
                <a:gd name="T46" fmla="*/ 42 w 114"/>
                <a:gd name="T47" fmla="*/ 59 h 118"/>
                <a:gd name="T48" fmla="*/ 74 w 114"/>
                <a:gd name="T49" fmla="*/ 51 h 118"/>
                <a:gd name="T50" fmla="*/ 86 w 114"/>
                <a:gd name="T51" fmla="*/ 60 h 118"/>
                <a:gd name="T52" fmla="*/ 74 w 114"/>
                <a:gd name="T53" fmla="*/ 51 h 118"/>
                <a:gd name="T54" fmla="*/ 50 w 114"/>
                <a:gd name="T55" fmla="*/ 54 h 118"/>
                <a:gd name="T56" fmla="*/ 66 w 114"/>
                <a:gd name="T57" fmla="*/ 50 h 118"/>
                <a:gd name="T58" fmla="*/ 30 w 114"/>
                <a:gd name="T59" fmla="*/ 42 h 118"/>
                <a:gd name="T60" fmla="*/ 44 w 114"/>
                <a:gd name="T61" fmla="*/ 52 h 118"/>
                <a:gd name="T62" fmla="*/ 30 w 114"/>
                <a:gd name="T63" fmla="*/ 42 h 118"/>
                <a:gd name="T64" fmla="*/ 76 w 114"/>
                <a:gd name="T65" fmla="*/ 43 h 118"/>
                <a:gd name="T66" fmla="*/ 95 w 114"/>
                <a:gd name="T67" fmla="*/ 40 h 118"/>
                <a:gd name="T68" fmla="*/ 54 w 114"/>
                <a:gd name="T69" fmla="*/ 32 h 118"/>
                <a:gd name="T70" fmla="*/ 68 w 114"/>
                <a:gd name="T71" fmla="*/ 42 h 118"/>
                <a:gd name="T72" fmla="*/ 54 w 114"/>
                <a:gd name="T73" fmla="*/ 32 h 118"/>
                <a:gd name="T74" fmla="*/ 30 w 114"/>
                <a:gd name="T75" fmla="*/ 35 h 118"/>
                <a:gd name="T76" fmla="*/ 48 w 114"/>
                <a:gd name="T77" fmla="*/ 30 h 118"/>
                <a:gd name="T78" fmla="*/ 8 w 114"/>
                <a:gd name="T79" fmla="*/ 0 h 118"/>
                <a:gd name="T80" fmla="*/ 29 w 114"/>
                <a:gd name="T81" fmla="*/ 4 h 118"/>
                <a:gd name="T82" fmla="*/ 32 w 114"/>
                <a:gd name="T83" fmla="*/ 11 h 118"/>
                <a:gd name="T84" fmla="*/ 99 w 114"/>
                <a:gd name="T85" fmla="*/ 32 h 118"/>
                <a:gd name="T86" fmla="*/ 102 w 114"/>
                <a:gd name="T87" fmla="*/ 28 h 118"/>
                <a:gd name="T88" fmla="*/ 107 w 114"/>
                <a:gd name="T89" fmla="*/ 27 h 118"/>
                <a:gd name="T90" fmla="*/ 113 w 114"/>
                <a:gd name="T91" fmla="*/ 30 h 118"/>
                <a:gd name="T92" fmla="*/ 114 w 114"/>
                <a:gd name="T93" fmla="*/ 35 h 118"/>
                <a:gd name="T94" fmla="*/ 89 w 114"/>
                <a:gd name="T95" fmla="*/ 86 h 118"/>
                <a:gd name="T96" fmla="*/ 85 w 114"/>
                <a:gd name="T97" fmla="*/ 90 h 118"/>
                <a:gd name="T98" fmla="*/ 20 w 114"/>
                <a:gd name="T99" fmla="*/ 78 h 118"/>
                <a:gd name="T100" fmla="*/ 14 w 114"/>
                <a:gd name="T101" fmla="*/ 74 h 118"/>
                <a:gd name="T102" fmla="*/ 17 w 114"/>
                <a:gd name="T103" fmla="*/ 16 h 118"/>
                <a:gd name="T104" fmla="*/ 2 w 114"/>
                <a:gd name="T105" fmla="*/ 14 h 118"/>
                <a:gd name="T106" fmla="*/ 0 w 114"/>
                <a:gd name="T107" fmla="*/ 8 h 118"/>
                <a:gd name="T108" fmla="*/ 0 w 114"/>
                <a:gd name="T109" fmla="*/ 3 h 118"/>
                <a:gd name="T110" fmla="*/ 5 w 114"/>
                <a:gd name="T1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118">
                  <a:moveTo>
                    <a:pt x="69" y="95"/>
                  </a:moveTo>
                  <a:lnTo>
                    <a:pt x="73" y="96"/>
                  </a:lnTo>
                  <a:lnTo>
                    <a:pt x="76" y="100"/>
                  </a:lnTo>
                  <a:lnTo>
                    <a:pt x="78" y="104"/>
                  </a:lnTo>
                  <a:lnTo>
                    <a:pt x="78" y="108"/>
                  </a:lnTo>
                  <a:lnTo>
                    <a:pt x="76" y="112"/>
                  </a:lnTo>
                  <a:lnTo>
                    <a:pt x="73" y="115"/>
                  </a:lnTo>
                  <a:lnTo>
                    <a:pt x="69" y="118"/>
                  </a:lnTo>
                  <a:lnTo>
                    <a:pt x="65" y="118"/>
                  </a:lnTo>
                  <a:lnTo>
                    <a:pt x="61" y="115"/>
                  </a:lnTo>
                  <a:lnTo>
                    <a:pt x="57" y="112"/>
                  </a:lnTo>
                  <a:lnTo>
                    <a:pt x="56" y="108"/>
                  </a:lnTo>
                  <a:lnTo>
                    <a:pt x="56" y="104"/>
                  </a:lnTo>
                  <a:lnTo>
                    <a:pt x="57" y="100"/>
                  </a:lnTo>
                  <a:lnTo>
                    <a:pt x="61" y="96"/>
                  </a:lnTo>
                  <a:lnTo>
                    <a:pt x="65" y="95"/>
                  </a:lnTo>
                  <a:lnTo>
                    <a:pt x="69" y="95"/>
                  </a:lnTo>
                  <a:close/>
                  <a:moveTo>
                    <a:pt x="25" y="87"/>
                  </a:moveTo>
                  <a:lnTo>
                    <a:pt x="29" y="88"/>
                  </a:lnTo>
                  <a:lnTo>
                    <a:pt x="32" y="91"/>
                  </a:lnTo>
                  <a:lnTo>
                    <a:pt x="34" y="95"/>
                  </a:lnTo>
                  <a:lnTo>
                    <a:pt x="34" y="99"/>
                  </a:lnTo>
                  <a:lnTo>
                    <a:pt x="32" y="104"/>
                  </a:lnTo>
                  <a:lnTo>
                    <a:pt x="29" y="107"/>
                  </a:lnTo>
                  <a:lnTo>
                    <a:pt x="25" y="108"/>
                  </a:lnTo>
                  <a:lnTo>
                    <a:pt x="21" y="108"/>
                  </a:lnTo>
                  <a:lnTo>
                    <a:pt x="17" y="107"/>
                  </a:lnTo>
                  <a:lnTo>
                    <a:pt x="13" y="104"/>
                  </a:lnTo>
                  <a:lnTo>
                    <a:pt x="12" y="100"/>
                  </a:lnTo>
                  <a:lnTo>
                    <a:pt x="12" y="95"/>
                  </a:lnTo>
                  <a:lnTo>
                    <a:pt x="13" y="91"/>
                  </a:lnTo>
                  <a:lnTo>
                    <a:pt x="17" y="88"/>
                  </a:lnTo>
                  <a:lnTo>
                    <a:pt x="21" y="87"/>
                  </a:lnTo>
                  <a:lnTo>
                    <a:pt x="25" y="87"/>
                  </a:lnTo>
                  <a:close/>
                  <a:moveTo>
                    <a:pt x="70" y="66"/>
                  </a:moveTo>
                  <a:lnTo>
                    <a:pt x="69" y="72"/>
                  </a:lnTo>
                  <a:lnTo>
                    <a:pt x="78" y="74"/>
                  </a:lnTo>
                  <a:lnTo>
                    <a:pt x="82" y="67"/>
                  </a:lnTo>
                  <a:lnTo>
                    <a:pt x="70" y="66"/>
                  </a:lnTo>
                  <a:close/>
                  <a:moveTo>
                    <a:pt x="49" y="60"/>
                  </a:moveTo>
                  <a:lnTo>
                    <a:pt x="48" y="68"/>
                  </a:lnTo>
                  <a:lnTo>
                    <a:pt x="62" y="71"/>
                  </a:lnTo>
                  <a:lnTo>
                    <a:pt x="64" y="64"/>
                  </a:lnTo>
                  <a:lnTo>
                    <a:pt x="49" y="60"/>
                  </a:lnTo>
                  <a:close/>
                  <a:moveTo>
                    <a:pt x="29" y="56"/>
                  </a:moveTo>
                  <a:lnTo>
                    <a:pt x="29" y="64"/>
                  </a:lnTo>
                  <a:lnTo>
                    <a:pt x="40" y="67"/>
                  </a:lnTo>
                  <a:lnTo>
                    <a:pt x="42" y="59"/>
                  </a:lnTo>
                  <a:lnTo>
                    <a:pt x="29" y="56"/>
                  </a:lnTo>
                  <a:close/>
                  <a:moveTo>
                    <a:pt x="74" y="51"/>
                  </a:moveTo>
                  <a:lnTo>
                    <a:pt x="73" y="58"/>
                  </a:lnTo>
                  <a:lnTo>
                    <a:pt x="86" y="60"/>
                  </a:lnTo>
                  <a:lnTo>
                    <a:pt x="89" y="54"/>
                  </a:lnTo>
                  <a:lnTo>
                    <a:pt x="74" y="51"/>
                  </a:lnTo>
                  <a:close/>
                  <a:moveTo>
                    <a:pt x="52" y="46"/>
                  </a:moveTo>
                  <a:lnTo>
                    <a:pt x="50" y="54"/>
                  </a:lnTo>
                  <a:lnTo>
                    <a:pt x="65" y="56"/>
                  </a:lnTo>
                  <a:lnTo>
                    <a:pt x="66" y="50"/>
                  </a:lnTo>
                  <a:lnTo>
                    <a:pt x="52" y="46"/>
                  </a:lnTo>
                  <a:close/>
                  <a:moveTo>
                    <a:pt x="30" y="42"/>
                  </a:moveTo>
                  <a:lnTo>
                    <a:pt x="29" y="50"/>
                  </a:lnTo>
                  <a:lnTo>
                    <a:pt x="44" y="52"/>
                  </a:lnTo>
                  <a:lnTo>
                    <a:pt x="45" y="44"/>
                  </a:lnTo>
                  <a:lnTo>
                    <a:pt x="30" y="42"/>
                  </a:lnTo>
                  <a:close/>
                  <a:moveTo>
                    <a:pt x="77" y="36"/>
                  </a:moveTo>
                  <a:lnTo>
                    <a:pt x="76" y="43"/>
                  </a:lnTo>
                  <a:lnTo>
                    <a:pt x="93" y="47"/>
                  </a:lnTo>
                  <a:lnTo>
                    <a:pt x="95" y="40"/>
                  </a:lnTo>
                  <a:lnTo>
                    <a:pt x="77" y="36"/>
                  </a:lnTo>
                  <a:close/>
                  <a:moveTo>
                    <a:pt x="54" y="32"/>
                  </a:moveTo>
                  <a:lnTo>
                    <a:pt x="53" y="39"/>
                  </a:lnTo>
                  <a:lnTo>
                    <a:pt x="68" y="42"/>
                  </a:lnTo>
                  <a:lnTo>
                    <a:pt x="69" y="35"/>
                  </a:lnTo>
                  <a:lnTo>
                    <a:pt x="54" y="32"/>
                  </a:lnTo>
                  <a:close/>
                  <a:moveTo>
                    <a:pt x="32" y="27"/>
                  </a:moveTo>
                  <a:lnTo>
                    <a:pt x="30" y="35"/>
                  </a:lnTo>
                  <a:lnTo>
                    <a:pt x="46" y="38"/>
                  </a:lnTo>
                  <a:lnTo>
                    <a:pt x="48" y="30"/>
                  </a:lnTo>
                  <a:lnTo>
                    <a:pt x="32" y="27"/>
                  </a:lnTo>
                  <a:close/>
                  <a:moveTo>
                    <a:pt x="8" y="0"/>
                  </a:moveTo>
                  <a:lnTo>
                    <a:pt x="26" y="3"/>
                  </a:lnTo>
                  <a:lnTo>
                    <a:pt x="29" y="4"/>
                  </a:lnTo>
                  <a:lnTo>
                    <a:pt x="32" y="7"/>
                  </a:lnTo>
                  <a:lnTo>
                    <a:pt x="32" y="11"/>
                  </a:lnTo>
                  <a:lnTo>
                    <a:pt x="32" y="19"/>
                  </a:lnTo>
                  <a:lnTo>
                    <a:pt x="99" y="32"/>
                  </a:lnTo>
                  <a:lnTo>
                    <a:pt x="101" y="31"/>
                  </a:lnTo>
                  <a:lnTo>
                    <a:pt x="102" y="28"/>
                  </a:lnTo>
                  <a:lnTo>
                    <a:pt x="105" y="27"/>
                  </a:lnTo>
                  <a:lnTo>
                    <a:pt x="107" y="27"/>
                  </a:lnTo>
                  <a:lnTo>
                    <a:pt x="110" y="28"/>
                  </a:lnTo>
                  <a:lnTo>
                    <a:pt x="113" y="30"/>
                  </a:lnTo>
                  <a:lnTo>
                    <a:pt x="114" y="32"/>
                  </a:lnTo>
                  <a:lnTo>
                    <a:pt x="114" y="35"/>
                  </a:lnTo>
                  <a:lnTo>
                    <a:pt x="114" y="38"/>
                  </a:lnTo>
                  <a:lnTo>
                    <a:pt x="89" y="86"/>
                  </a:lnTo>
                  <a:lnTo>
                    <a:pt x="87" y="88"/>
                  </a:lnTo>
                  <a:lnTo>
                    <a:pt x="85" y="90"/>
                  </a:lnTo>
                  <a:lnTo>
                    <a:pt x="81" y="9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4" y="74"/>
                  </a:lnTo>
                  <a:lnTo>
                    <a:pt x="13" y="70"/>
                  </a:lnTo>
                  <a:lnTo>
                    <a:pt x="17" y="16"/>
                  </a:lnTo>
                  <a:lnTo>
                    <a:pt x="5" y="15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DA492A45-B52F-4B58-89D3-F6A7E30DF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905" y="5175685"/>
              <a:ext cx="104306" cy="104306"/>
            </a:xfrm>
            <a:custGeom>
              <a:avLst/>
              <a:gdLst>
                <a:gd name="T0" fmla="*/ 35 w 70"/>
                <a:gd name="T1" fmla="*/ 8 h 70"/>
                <a:gd name="T2" fmla="*/ 22 w 70"/>
                <a:gd name="T3" fmla="*/ 12 h 70"/>
                <a:gd name="T4" fmla="*/ 13 w 70"/>
                <a:gd name="T5" fmla="*/ 22 h 70"/>
                <a:gd name="T6" fmla="*/ 9 w 70"/>
                <a:gd name="T7" fmla="*/ 35 h 70"/>
                <a:gd name="T8" fmla="*/ 13 w 70"/>
                <a:gd name="T9" fmla="*/ 48 h 70"/>
                <a:gd name="T10" fmla="*/ 22 w 70"/>
                <a:gd name="T11" fmla="*/ 58 h 70"/>
                <a:gd name="T12" fmla="*/ 35 w 70"/>
                <a:gd name="T13" fmla="*/ 60 h 70"/>
                <a:gd name="T14" fmla="*/ 35 w 70"/>
                <a:gd name="T15" fmla="*/ 8 h 70"/>
                <a:gd name="T16" fmla="*/ 35 w 70"/>
                <a:gd name="T17" fmla="*/ 0 h 70"/>
                <a:gd name="T18" fmla="*/ 49 w 70"/>
                <a:gd name="T19" fmla="*/ 3 h 70"/>
                <a:gd name="T20" fmla="*/ 59 w 70"/>
                <a:gd name="T21" fmla="*/ 10 h 70"/>
                <a:gd name="T22" fmla="*/ 67 w 70"/>
                <a:gd name="T23" fmla="*/ 20 h 70"/>
                <a:gd name="T24" fmla="*/ 70 w 70"/>
                <a:gd name="T25" fmla="*/ 35 h 70"/>
                <a:gd name="T26" fmla="*/ 67 w 70"/>
                <a:gd name="T27" fmla="*/ 48 h 70"/>
                <a:gd name="T28" fmla="*/ 59 w 70"/>
                <a:gd name="T29" fmla="*/ 59 h 70"/>
                <a:gd name="T30" fmla="*/ 49 w 70"/>
                <a:gd name="T31" fmla="*/ 67 h 70"/>
                <a:gd name="T32" fmla="*/ 35 w 70"/>
                <a:gd name="T33" fmla="*/ 70 h 70"/>
                <a:gd name="T34" fmla="*/ 21 w 70"/>
                <a:gd name="T35" fmla="*/ 67 h 70"/>
                <a:gd name="T36" fmla="*/ 10 w 70"/>
                <a:gd name="T37" fmla="*/ 59 h 70"/>
                <a:gd name="T38" fmla="*/ 2 w 70"/>
                <a:gd name="T39" fmla="*/ 48 h 70"/>
                <a:gd name="T40" fmla="*/ 0 w 70"/>
                <a:gd name="T41" fmla="*/ 35 h 70"/>
                <a:gd name="T42" fmla="*/ 2 w 70"/>
                <a:gd name="T43" fmla="*/ 20 h 70"/>
                <a:gd name="T44" fmla="*/ 10 w 70"/>
                <a:gd name="T45" fmla="*/ 10 h 70"/>
                <a:gd name="T46" fmla="*/ 21 w 70"/>
                <a:gd name="T47" fmla="*/ 3 h 70"/>
                <a:gd name="T48" fmla="*/ 35 w 70"/>
                <a:gd name="T4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70">
                  <a:moveTo>
                    <a:pt x="35" y="8"/>
                  </a:moveTo>
                  <a:lnTo>
                    <a:pt x="22" y="12"/>
                  </a:lnTo>
                  <a:lnTo>
                    <a:pt x="13" y="22"/>
                  </a:lnTo>
                  <a:lnTo>
                    <a:pt x="9" y="35"/>
                  </a:lnTo>
                  <a:lnTo>
                    <a:pt x="13" y="48"/>
                  </a:lnTo>
                  <a:lnTo>
                    <a:pt x="22" y="58"/>
                  </a:lnTo>
                  <a:lnTo>
                    <a:pt x="35" y="60"/>
                  </a:lnTo>
                  <a:lnTo>
                    <a:pt x="35" y="8"/>
                  </a:lnTo>
                  <a:close/>
                  <a:moveTo>
                    <a:pt x="35" y="0"/>
                  </a:moveTo>
                  <a:lnTo>
                    <a:pt x="49" y="3"/>
                  </a:lnTo>
                  <a:lnTo>
                    <a:pt x="59" y="10"/>
                  </a:lnTo>
                  <a:lnTo>
                    <a:pt x="67" y="20"/>
                  </a:lnTo>
                  <a:lnTo>
                    <a:pt x="70" y="35"/>
                  </a:lnTo>
                  <a:lnTo>
                    <a:pt x="67" y="48"/>
                  </a:lnTo>
                  <a:lnTo>
                    <a:pt x="59" y="59"/>
                  </a:lnTo>
                  <a:lnTo>
                    <a:pt x="49" y="67"/>
                  </a:lnTo>
                  <a:lnTo>
                    <a:pt x="35" y="70"/>
                  </a:lnTo>
                  <a:lnTo>
                    <a:pt x="21" y="67"/>
                  </a:lnTo>
                  <a:lnTo>
                    <a:pt x="10" y="59"/>
                  </a:lnTo>
                  <a:lnTo>
                    <a:pt x="2" y="48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10"/>
                  </a:lnTo>
                  <a:lnTo>
                    <a:pt x="2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A0B7C2D9-680E-4B6D-BD94-E373B4088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0882" y="4827002"/>
              <a:ext cx="254806" cy="250336"/>
            </a:xfrm>
            <a:custGeom>
              <a:avLst/>
              <a:gdLst>
                <a:gd name="T0" fmla="*/ 119 w 171"/>
                <a:gd name="T1" fmla="*/ 145 h 168"/>
                <a:gd name="T2" fmla="*/ 122 w 171"/>
                <a:gd name="T3" fmla="*/ 152 h 168"/>
                <a:gd name="T4" fmla="*/ 129 w 171"/>
                <a:gd name="T5" fmla="*/ 149 h 168"/>
                <a:gd name="T6" fmla="*/ 126 w 171"/>
                <a:gd name="T7" fmla="*/ 143 h 168"/>
                <a:gd name="T8" fmla="*/ 105 w 171"/>
                <a:gd name="T9" fmla="*/ 13 h 168"/>
                <a:gd name="T10" fmla="*/ 97 w 171"/>
                <a:gd name="T11" fmla="*/ 29 h 168"/>
                <a:gd name="T12" fmla="*/ 94 w 171"/>
                <a:gd name="T13" fmla="*/ 56 h 168"/>
                <a:gd name="T14" fmla="*/ 21 w 171"/>
                <a:gd name="T15" fmla="*/ 35 h 168"/>
                <a:gd name="T16" fmla="*/ 11 w 171"/>
                <a:gd name="T17" fmla="*/ 41 h 168"/>
                <a:gd name="T18" fmla="*/ 14 w 171"/>
                <a:gd name="T19" fmla="*/ 53 h 168"/>
                <a:gd name="T20" fmla="*/ 58 w 171"/>
                <a:gd name="T21" fmla="*/ 71 h 168"/>
                <a:gd name="T22" fmla="*/ 50 w 171"/>
                <a:gd name="T23" fmla="*/ 79 h 168"/>
                <a:gd name="T24" fmla="*/ 42 w 171"/>
                <a:gd name="T25" fmla="*/ 85 h 168"/>
                <a:gd name="T26" fmla="*/ 43 w 171"/>
                <a:gd name="T27" fmla="*/ 93 h 168"/>
                <a:gd name="T28" fmla="*/ 41 w 171"/>
                <a:gd name="T29" fmla="*/ 101 h 168"/>
                <a:gd name="T30" fmla="*/ 39 w 171"/>
                <a:gd name="T31" fmla="*/ 109 h 168"/>
                <a:gd name="T32" fmla="*/ 39 w 171"/>
                <a:gd name="T33" fmla="*/ 119 h 168"/>
                <a:gd name="T34" fmla="*/ 37 w 171"/>
                <a:gd name="T35" fmla="*/ 125 h 168"/>
                <a:gd name="T36" fmla="*/ 42 w 171"/>
                <a:gd name="T37" fmla="*/ 133 h 168"/>
                <a:gd name="T38" fmla="*/ 65 w 171"/>
                <a:gd name="T39" fmla="*/ 140 h 168"/>
                <a:gd name="T40" fmla="*/ 83 w 171"/>
                <a:gd name="T41" fmla="*/ 137 h 168"/>
                <a:gd name="T42" fmla="*/ 111 w 171"/>
                <a:gd name="T43" fmla="*/ 136 h 168"/>
                <a:gd name="T44" fmla="*/ 119 w 171"/>
                <a:gd name="T45" fmla="*/ 65 h 168"/>
                <a:gd name="T46" fmla="*/ 119 w 171"/>
                <a:gd name="T47" fmla="*/ 27 h 168"/>
                <a:gd name="T48" fmla="*/ 117 w 171"/>
                <a:gd name="T49" fmla="*/ 16 h 168"/>
                <a:gd name="T50" fmla="*/ 105 w 171"/>
                <a:gd name="T51" fmla="*/ 0 h 168"/>
                <a:gd name="T52" fmla="*/ 131 w 171"/>
                <a:gd name="T53" fmla="*/ 19 h 168"/>
                <a:gd name="T54" fmla="*/ 129 w 171"/>
                <a:gd name="T55" fmla="*/ 57 h 168"/>
                <a:gd name="T56" fmla="*/ 142 w 171"/>
                <a:gd name="T57" fmla="*/ 56 h 168"/>
                <a:gd name="T58" fmla="*/ 103 w 171"/>
                <a:gd name="T59" fmla="*/ 156 h 168"/>
                <a:gd name="T60" fmla="*/ 99 w 171"/>
                <a:gd name="T61" fmla="*/ 145 h 168"/>
                <a:gd name="T62" fmla="*/ 91 w 171"/>
                <a:gd name="T63" fmla="*/ 147 h 168"/>
                <a:gd name="T64" fmla="*/ 82 w 171"/>
                <a:gd name="T65" fmla="*/ 151 h 168"/>
                <a:gd name="T66" fmla="*/ 62 w 171"/>
                <a:gd name="T67" fmla="*/ 151 h 168"/>
                <a:gd name="T68" fmla="*/ 37 w 171"/>
                <a:gd name="T69" fmla="*/ 143 h 168"/>
                <a:gd name="T70" fmla="*/ 26 w 171"/>
                <a:gd name="T71" fmla="*/ 119 h 168"/>
                <a:gd name="T72" fmla="*/ 27 w 171"/>
                <a:gd name="T73" fmla="*/ 104 h 168"/>
                <a:gd name="T74" fmla="*/ 30 w 171"/>
                <a:gd name="T75" fmla="*/ 91 h 168"/>
                <a:gd name="T76" fmla="*/ 33 w 171"/>
                <a:gd name="T77" fmla="*/ 77 h 168"/>
                <a:gd name="T78" fmla="*/ 4 w 171"/>
                <a:gd name="T79" fmla="*/ 59 h 168"/>
                <a:gd name="T80" fmla="*/ 7 w 171"/>
                <a:gd name="T81" fmla="*/ 28 h 168"/>
                <a:gd name="T82" fmla="*/ 82 w 171"/>
                <a:gd name="T83" fmla="*/ 45 h 168"/>
                <a:gd name="T84" fmla="*/ 89 w 171"/>
                <a:gd name="T85" fmla="*/ 1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8">
                  <a:moveTo>
                    <a:pt x="123" y="141"/>
                  </a:moveTo>
                  <a:lnTo>
                    <a:pt x="121" y="143"/>
                  </a:lnTo>
                  <a:lnTo>
                    <a:pt x="119" y="145"/>
                  </a:lnTo>
                  <a:lnTo>
                    <a:pt x="119" y="148"/>
                  </a:lnTo>
                  <a:lnTo>
                    <a:pt x="121" y="151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7" y="151"/>
                  </a:lnTo>
                  <a:lnTo>
                    <a:pt x="129" y="149"/>
                  </a:lnTo>
                  <a:lnTo>
                    <a:pt x="130" y="147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3" y="141"/>
                  </a:lnTo>
                  <a:close/>
                  <a:moveTo>
                    <a:pt x="109" y="13"/>
                  </a:moveTo>
                  <a:lnTo>
                    <a:pt x="105" y="13"/>
                  </a:lnTo>
                  <a:lnTo>
                    <a:pt x="102" y="16"/>
                  </a:lnTo>
                  <a:lnTo>
                    <a:pt x="99" y="19"/>
                  </a:lnTo>
                  <a:lnTo>
                    <a:pt x="97" y="29"/>
                  </a:lnTo>
                  <a:lnTo>
                    <a:pt x="95" y="39"/>
                  </a:lnTo>
                  <a:lnTo>
                    <a:pt x="94" y="51"/>
                  </a:lnTo>
                  <a:lnTo>
                    <a:pt x="94" y="56"/>
                  </a:lnTo>
                  <a:lnTo>
                    <a:pt x="93" y="61"/>
                  </a:lnTo>
                  <a:lnTo>
                    <a:pt x="25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4" y="37"/>
                  </a:lnTo>
                  <a:lnTo>
                    <a:pt x="11" y="41"/>
                  </a:lnTo>
                  <a:lnTo>
                    <a:pt x="11" y="45"/>
                  </a:lnTo>
                  <a:lnTo>
                    <a:pt x="11" y="49"/>
                  </a:lnTo>
                  <a:lnTo>
                    <a:pt x="14" y="53"/>
                  </a:lnTo>
                  <a:lnTo>
                    <a:pt x="18" y="55"/>
                  </a:lnTo>
                  <a:lnTo>
                    <a:pt x="57" y="69"/>
                  </a:lnTo>
                  <a:lnTo>
                    <a:pt x="58" y="71"/>
                  </a:lnTo>
                  <a:lnTo>
                    <a:pt x="54" y="80"/>
                  </a:lnTo>
                  <a:lnTo>
                    <a:pt x="53" y="80"/>
                  </a:lnTo>
                  <a:lnTo>
                    <a:pt x="50" y="79"/>
                  </a:lnTo>
                  <a:lnTo>
                    <a:pt x="46" y="80"/>
                  </a:lnTo>
                  <a:lnTo>
                    <a:pt x="43" y="81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2" y="91"/>
                  </a:lnTo>
                  <a:lnTo>
                    <a:pt x="43" y="93"/>
                  </a:lnTo>
                  <a:lnTo>
                    <a:pt x="46" y="97"/>
                  </a:lnTo>
                  <a:lnTo>
                    <a:pt x="42" y="100"/>
                  </a:lnTo>
                  <a:lnTo>
                    <a:pt x="41" y="101"/>
                  </a:lnTo>
                  <a:lnTo>
                    <a:pt x="39" y="104"/>
                  </a:lnTo>
                  <a:lnTo>
                    <a:pt x="39" y="107"/>
                  </a:lnTo>
                  <a:lnTo>
                    <a:pt x="39" y="109"/>
                  </a:lnTo>
                  <a:lnTo>
                    <a:pt x="41" y="112"/>
                  </a:lnTo>
                  <a:lnTo>
                    <a:pt x="43" y="116"/>
                  </a:lnTo>
                  <a:lnTo>
                    <a:pt x="39" y="119"/>
                  </a:lnTo>
                  <a:lnTo>
                    <a:pt x="38" y="120"/>
                  </a:lnTo>
                  <a:lnTo>
                    <a:pt x="38" y="123"/>
                  </a:lnTo>
                  <a:lnTo>
                    <a:pt x="37" y="125"/>
                  </a:lnTo>
                  <a:lnTo>
                    <a:pt x="38" y="128"/>
                  </a:lnTo>
                  <a:lnTo>
                    <a:pt x="39" y="131"/>
                  </a:lnTo>
                  <a:lnTo>
                    <a:pt x="42" y="133"/>
                  </a:lnTo>
                  <a:lnTo>
                    <a:pt x="45" y="133"/>
                  </a:lnTo>
                  <a:lnTo>
                    <a:pt x="53" y="137"/>
                  </a:lnTo>
                  <a:lnTo>
                    <a:pt x="65" y="140"/>
                  </a:lnTo>
                  <a:lnTo>
                    <a:pt x="73" y="141"/>
                  </a:lnTo>
                  <a:lnTo>
                    <a:pt x="79" y="139"/>
                  </a:lnTo>
                  <a:lnTo>
                    <a:pt x="83" y="137"/>
                  </a:lnTo>
                  <a:lnTo>
                    <a:pt x="90" y="135"/>
                  </a:lnTo>
                  <a:lnTo>
                    <a:pt x="99" y="133"/>
                  </a:lnTo>
                  <a:lnTo>
                    <a:pt x="111" y="136"/>
                  </a:lnTo>
                  <a:lnTo>
                    <a:pt x="131" y="84"/>
                  </a:lnTo>
                  <a:lnTo>
                    <a:pt x="126" y="76"/>
                  </a:lnTo>
                  <a:lnTo>
                    <a:pt x="119" y="65"/>
                  </a:lnTo>
                  <a:lnTo>
                    <a:pt x="115" y="53"/>
                  </a:lnTo>
                  <a:lnTo>
                    <a:pt x="115" y="40"/>
                  </a:lnTo>
                  <a:lnTo>
                    <a:pt x="119" y="27"/>
                  </a:lnTo>
                  <a:lnTo>
                    <a:pt x="119" y="23"/>
                  </a:lnTo>
                  <a:lnTo>
                    <a:pt x="118" y="19"/>
                  </a:lnTo>
                  <a:lnTo>
                    <a:pt x="117" y="16"/>
                  </a:lnTo>
                  <a:lnTo>
                    <a:pt x="113" y="13"/>
                  </a:lnTo>
                  <a:lnTo>
                    <a:pt x="109" y="13"/>
                  </a:lnTo>
                  <a:close/>
                  <a:moveTo>
                    <a:pt x="105" y="0"/>
                  </a:moveTo>
                  <a:lnTo>
                    <a:pt x="117" y="2"/>
                  </a:lnTo>
                  <a:lnTo>
                    <a:pt x="126" y="8"/>
                  </a:lnTo>
                  <a:lnTo>
                    <a:pt x="131" y="19"/>
                  </a:lnTo>
                  <a:lnTo>
                    <a:pt x="130" y="31"/>
                  </a:lnTo>
                  <a:lnTo>
                    <a:pt x="126" y="45"/>
                  </a:lnTo>
                  <a:lnTo>
                    <a:pt x="129" y="57"/>
                  </a:lnTo>
                  <a:lnTo>
                    <a:pt x="135" y="69"/>
                  </a:lnTo>
                  <a:lnTo>
                    <a:pt x="137" y="71"/>
                  </a:lnTo>
                  <a:lnTo>
                    <a:pt x="142" y="56"/>
                  </a:lnTo>
                  <a:lnTo>
                    <a:pt x="171" y="68"/>
                  </a:lnTo>
                  <a:lnTo>
                    <a:pt x="134" y="168"/>
                  </a:lnTo>
                  <a:lnTo>
                    <a:pt x="103" y="156"/>
                  </a:lnTo>
                  <a:lnTo>
                    <a:pt x="107" y="148"/>
                  </a:lnTo>
                  <a:lnTo>
                    <a:pt x="102" y="147"/>
                  </a:lnTo>
                  <a:lnTo>
                    <a:pt x="99" y="145"/>
                  </a:lnTo>
                  <a:lnTo>
                    <a:pt x="95" y="145"/>
                  </a:lnTo>
                  <a:lnTo>
                    <a:pt x="93" y="147"/>
                  </a:lnTo>
                  <a:lnTo>
                    <a:pt x="91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2" y="151"/>
                  </a:lnTo>
                  <a:lnTo>
                    <a:pt x="78" y="152"/>
                  </a:lnTo>
                  <a:lnTo>
                    <a:pt x="74" y="152"/>
                  </a:lnTo>
                  <a:lnTo>
                    <a:pt x="62" y="151"/>
                  </a:lnTo>
                  <a:lnTo>
                    <a:pt x="47" y="147"/>
                  </a:lnTo>
                  <a:lnTo>
                    <a:pt x="39" y="144"/>
                  </a:lnTo>
                  <a:lnTo>
                    <a:pt x="37" y="143"/>
                  </a:lnTo>
                  <a:lnTo>
                    <a:pt x="30" y="137"/>
                  </a:lnTo>
                  <a:lnTo>
                    <a:pt x="26" y="128"/>
                  </a:lnTo>
                  <a:lnTo>
                    <a:pt x="26" y="119"/>
                  </a:lnTo>
                  <a:lnTo>
                    <a:pt x="29" y="113"/>
                  </a:lnTo>
                  <a:lnTo>
                    <a:pt x="27" y="109"/>
                  </a:lnTo>
                  <a:lnTo>
                    <a:pt x="27" y="104"/>
                  </a:lnTo>
                  <a:lnTo>
                    <a:pt x="29" y="100"/>
                  </a:lnTo>
                  <a:lnTo>
                    <a:pt x="31" y="95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80"/>
                  </a:lnTo>
                  <a:lnTo>
                    <a:pt x="33" y="77"/>
                  </a:lnTo>
                  <a:lnTo>
                    <a:pt x="35" y="73"/>
                  </a:lnTo>
                  <a:lnTo>
                    <a:pt x="13" y="64"/>
                  </a:lnTo>
                  <a:lnTo>
                    <a:pt x="4" y="59"/>
                  </a:lnTo>
                  <a:lnTo>
                    <a:pt x="0" y="48"/>
                  </a:lnTo>
                  <a:lnTo>
                    <a:pt x="1" y="37"/>
                  </a:lnTo>
                  <a:lnTo>
                    <a:pt x="7" y="28"/>
                  </a:lnTo>
                  <a:lnTo>
                    <a:pt x="17" y="24"/>
                  </a:lnTo>
                  <a:lnTo>
                    <a:pt x="29" y="25"/>
                  </a:lnTo>
                  <a:lnTo>
                    <a:pt x="82" y="45"/>
                  </a:lnTo>
                  <a:lnTo>
                    <a:pt x="83" y="35"/>
                  </a:lnTo>
                  <a:lnTo>
                    <a:pt x="85" y="25"/>
                  </a:lnTo>
                  <a:lnTo>
                    <a:pt x="89" y="15"/>
                  </a:lnTo>
                  <a:lnTo>
                    <a:pt x="95" y="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35AA59DF-E2D2-4678-9EE3-EF0BC022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595" y="5089259"/>
              <a:ext cx="317390" cy="275668"/>
            </a:xfrm>
            <a:custGeom>
              <a:avLst/>
              <a:gdLst>
                <a:gd name="T0" fmla="*/ 61 w 213"/>
                <a:gd name="T1" fmla="*/ 26 h 185"/>
                <a:gd name="T2" fmla="*/ 48 w 213"/>
                <a:gd name="T3" fmla="*/ 29 h 185"/>
                <a:gd name="T4" fmla="*/ 37 w 213"/>
                <a:gd name="T5" fmla="*/ 36 h 185"/>
                <a:gd name="T6" fmla="*/ 29 w 213"/>
                <a:gd name="T7" fmla="*/ 48 h 185"/>
                <a:gd name="T8" fmla="*/ 26 w 213"/>
                <a:gd name="T9" fmla="*/ 61 h 185"/>
                <a:gd name="T10" fmla="*/ 30 w 213"/>
                <a:gd name="T11" fmla="*/ 74 h 185"/>
                <a:gd name="T12" fmla="*/ 38 w 213"/>
                <a:gd name="T13" fmla="*/ 86 h 185"/>
                <a:gd name="T14" fmla="*/ 105 w 213"/>
                <a:gd name="T15" fmla="*/ 153 h 185"/>
                <a:gd name="T16" fmla="*/ 106 w 213"/>
                <a:gd name="T17" fmla="*/ 154 h 185"/>
                <a:gd name="T18" fmla="*/ 107 w 213"/>
                <a:gd name="T19" fmla="*/ 153 h 185"/>
                <a:gd name="T20" fmla="*/ 174 w 213"/>
                <a:gd name="T21" fmla="*/ 86 h 185"/>
                <a:gd name="T22" fmla="*/ 183 w 213"/>
                <a:gd name="T23" fmla="*/ 74 h 185"/>
                <a:gd name="T24" fmla="*/ 186 w 213"/>
                <a:gd name="T25" fmla="*/ 61 h 185"/>
                <a:gd name="T26" fmla="*/ 183 w 213"/>
                <a:gd name="T27" fmla="*/ 48 h 185"/>
                <a:gd name="T28" fmla="*/ 175 w 213"/>
                <a:gd name="T29" fmla="*/ 36 h 185"/>
                <a:gd name="T30" fmla="*/ 165 w 213"/>
                <a:gd name="T31" fmla="*/ 29 h 185"/>
                <a:gd name="T32" fmla="*/ 151 w 213"/>
                <a:gd name="T33" fmla="*/ 26 h 185"/>
                <a:gd name="T34" fmla="*/ 138 w 213"/>
                <a:gd name="T35" fmla="*/ 29 h 185"/>
                <a:gd name="T36" fmla="*/ 126 w 213"/>
                <a:gd name="T37" fmla="*/ 37 h 185"/>
                <a:gd name="T38" fmla="*/ 106 w 213"/>
                <a:gd name="T39" fmla="*/ 60 h 185"/>
                <a:gd name="T40" fmla="*/ 86 w 213"/>
                <a:gd name="T41" fmla="*/ 37 h 185"/>
                <a:gd name="T42" fmla="*/ 76 w 213"/>
                <a:gd name="T43" fmla="*/ 29 h 185"/>
                <a:gd name="T44" fmla="*/ 61 w 213"/>
                <a:gd name="T45" fmla="*/ 26 h 185"/>
                <a:gd name="T46" fmla="*/ 61 w 213"/>
                <a:gd name="T47" fmla="*/ 0 h 185"/>
                <a:gd name="T48" fmla="*/ 78 w 213"/>
                <a:gd name="T49" fmla="*/ 3 h 185"/>
                <a:gd name="T50" fmla="*/ 94 w 213"/>
                <a:gd name="T51" fmla="*/ 9 h 185"/>
                <a:gd name="T52" fmla="*/ 106 w 213"/>
                <a:gd name="T53" fmla="*/ 20 h 185"/>
                <a:gd name="T54" fmla="*/ 119 w 213"/>
                <a:gd name="T55" fmla="*/ 9 h 185"/>
                <a:gd name="T56" fmla="*/ 134 w 213"/>
                <a:gd name="T57" fmla="*/ 3 h 185"/>
                <a:gd name="T58" fmla="*/ 151 w 213"/>
                <a:gd name="T59" fmla="*/ 0 h 185"/>
                <a:gd name="T60" fmla="*/ 170 w 213"/>
                <a:gd name="T61" fmla="*/ 3 h 185"/>
                <a:gd name="T62" fmla="*/ 187 w 213"/>
                <a:gd name="T63" fmla="*/ 12 h 185"/>
                <a:gd name="T64" fmla="*/ 201 w 213"/>
                <a:gd name="T65" fmla="*/ 25 h 185"/>
                <a:gd name="T66" fmla="*/ 209 w 213"/>
                <a:gd name="T67" fmla="*/ 41 h 185"/>
                <a:gd name="T68" fmla="*/ 213 w 213"/>
                <a:gd name="T69" fmla="*/ 61 h 185"/>
                <a:gd name="T70" fmla="*/ 210 w 213"/>
                <a:gd name="T71" fmla="*/ 78 h 185"/>
                <a:gd name="T72" fmla="*/ 203 w 213"/>
                <a:gd name="T73" fmla="*/ 93 h 185"/>
                <a:gd name="T74" fmla="*/ 193 w 213"/>
                <a:gd name="T75" fmla="*/ 106 h 185"/>
                <a:gd name="T76" fmla="*/ 193 w 213"/>
                <a:gd name="T77" fmla="*/ 106 h 185"/>
                <a:gd name="T78" fmla="*/ 126 w 213"/>
                <a:gd name="T79" fmla="*/ 172 h 185"/>
                <a:gd name="T80" fmla="*/ 121 w 213"/>
                <a:gd name="T81" fmla="*/ 177 h 185"/>
                <a:gd name="T82" fmla="*/ 117 w 213"/>
                <a:gd name="T83" fmla="*/ 181 h 185"/>
                <a:gd name="T84" fmla="*/ 111 w 213"/>
                <a:gd name="T85" fmla="*/ 184 h 185"/>
                <a:gd name="T86" fmla="*/ 106 w 213"/>
                <a:gd name="T87" fmla="*/ 185 h 185"/>
                <a:gd name="T88" fmla="*/ 101 w 213"/>
                <a:gd name="T89" fmla="*/ 184 h 185"/>
                <a:gd name="T90" fmla="*/ 97 w 213"/>
                <a:gd name="T91" fmla="*/ 181 h 185"/>
                <a:gd name="T92" fmla="*/ 91 w 213"/>
                <a:gd name="T93" fmla="*/ 177 h 185"/>
                <a:gd name="T94" fmla="*/ 86 w 213"/>
                <a:gd name="T95" fmla="*/ 172 h 185"/>
                <a:gd name="T96" fmla="*/ 20 w 213"/>
                <a:gd name="T97" fmla="*/ 106 h 185"/>
                <a:gd name="T98" fmla="*/ 20 w 213"/>
                <a:gd name="T99" fmla="*/ 106 h 185"/>
                <a:gd name="T100" fmla="*/ 9 w 213"/>
                <a:gd name="T101" fmla="*/ 93 h 185"/>
                <a:gd name="T102" fmla="*/ 2 w 213"/>
                <a:gd name="T103" fmla="*/ 78 h 185"/>
                <a:gd name="T104" fmla="*/ 0 w 213"/>
                <a:gd name="T105" fmla="*/ 61 h 185"/>
                <a:gd name="T106" fmla="*/ 4 w 213"/>
                <a:gd name="T107" fmla="*/ 41 h 185"/>
                <a:gd name="T108" fmla="*/ 12 w 213"/>
                <a:gd name="T109" fmla="*/ 25 h 185"/>
                <a:gd name="T110" fmla="*/ 25 w 213"/>
                <a:gd name="T111" fmla="*/ 12 h 185"/>
                <a:gd name="T112" fmla="*/ 42 w 213"/>
                <a:gd name="T113" fmla="*/ 3 h 185"/>
                <a:gd name="T114" fmla="*/ 61 w 213"/>
                <a:gd name="T1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" h="185">
                  <a:moveTo>
                    <a:pt x="61" y="26"/>
                  </a:moveTo>
                  <a:lnTo>
                    <a:pt x="48" y="29"/>
                  </a:lnTo>
                  <a:lnTo>
                    <a:pt x="37" y="36"/>
                  </a:lnTo>
                  <a:lnTo>
                    <a:pt x="29" y="48"/>
                  </a:lnTo>
                  <a:lnTo>
                    <a:pt x="26" y="61"/>
                  </a:lnTo>
                  <a:lnTo>
                    <a:pt x="30" y="74"/>
                  </a:lnTo>
                  <a:lnTo>
                    <a:pt x="38" y="86"/>
                  </a:lnTo>
                  <a:lnTo>
                    <a:pt x="105" y="153"/>
                  </a:lnTo>
                  <a:lnTo>
                    <a:pt x="106" y="154"/>
                  </a:lnTo>
                  <a:lnTo>
                    <a:pt x="107" y="153"/>
                  </a:lnTo>
                  <a:lnTo>
                    <a:pt x="174" y="86"/>
                  </a:lnTo>
                  <a:lnTo>
                    <a:pt x="183" y="74"/>
                  </a:lnTo>
                  <a:lnTo>
                    <a:pt x="186" y="61"/>
                  </a:lnTo>
                  <a:lnTo>
                    <a:pt x="183" y="48"/>
                  </a:lnTo>
                  <a:lnTo>
                    <a:pt x="175" y="36"/>
                  </a:lnTo>
                  <a:lnTo>
                    <a:pt x="165" y="29"/>
                  </a:lnTo>
                  <a:lnTo>
                    <a:pt x="151" y="26"/>
                  </a:lnTo>
                  <a:lnTo>
                    <a:pt x="138" y="29"/>
                  </a:lnTo>
                  <a:lnTo>
                    <a:pt x="126" y="37"/>
                  </a:lnTo>
                  <a:lnTo>
                    <a:pt x="106" y="60"/>
                  </a:lnTo>
                  <a:lnTo>
                    <a:pt x="86" y="37"/>
                  </a:lnTo>
                  <a:lnTo>
                    <a:pt x="76" y="29"/>
                  </a:lnTo>
                  <a:lnTo>
                    <a:pt x="61" y="26"/>
                  </a:lnTo>
                  <a:close/>
                  <a:moveTo>
                    <a:pt x="61" y="0"/>
                  </a:moveTo>
                  <a:lnTo>
                    <a:pt x="78" y="3"/>
                  </a:lnTo>
                  <a:lnTo>
                    <a:pt x="94" y="9"/>
                  </a:lnTo>
                  <a:lnTo>
                    <a:pt x="106" y="20"/>
                  </a:lnTo>
                  <a:lnTo>
                    <a:pt x="119" y="9"/>
                  </a:lnTo>
                  <a:lnTo>
                    <a:pt x="134" y="3"/>
                  </a:lnTo>
                  <a:lnTo>
                    <a:pt x="151" y="0"/>
                  </a:lnTo>
                  <a:lnTo>
                    <a:pt x="170" y="3"/>
                  </a:lnTo>
                  <a:lnTo>
                    <a:pt x="187" y="12"/>
                  </a:lnTo>
                  <a:lnTo>
                    <a:pt x="201" y="25"/>
                  </a:lnTo>
                  <a:lnTo>
                    <a:pt x="209" y="41"/>
                  </a:lnTo>
                  <a:lnTo>
                    <a:pt x="213" y="61"/>
                  </a:lnTo>
                  <a:lnTo>
                    <a:pt x="210" y="78"/>
                  </a:lnTo>
                  <a:lnTo>
                    <a:pt x="203" y="93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26" y="172"/>
                  </a:lnTo>
                  <a:lnTo>
                    <a:pt x="121" y="177"/>
                  </a:lnTo>
                  <a:lnTo>
                    <a:pt x="117" y="181"/>
                  </a:lnTo>
                  <a:lnTo>
                    <a:pt x="111" y="184"/>
                  </a:lnTo>
                  <a:lnTo>
                    <a:pt x="106" y="185"/>
                  </a:lnTo>
                  <a:lnTo>
                    <a:pt x="101" y="184"/>
                  </a:lnTo>
                  <a:lnTo>
                    <a:pt x="97" y="181"/>
                  </a:lnTo>
                  <a:lnTo>
                    <a:pt x="91" y="177"/>
                  </a:lnTo>
                  <a:lnTo>
                    <a:pt x="86" y="172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9" y="93"/>
                  </a:lnTo>
                  <a:lnTo>
                    <a:pt x="2" y="78"/>
                  </a:lnTo>
                  <a:lnTo>
                    <a:pt x="0" y="61"/>
                  </a:lnTo>
                  <a:lnTo>
                    <a:pt x="4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741ED1CA-57B5-4C58-BF6A-F0F2441AC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8297" y="5385788"/>
              <a:ext cx="132619" cy="134109"/>
            </a:xfrm>
            <a:custGeom>
              <a:avLst/>
              <a:gdLst>
                <a:gd name="T0" fmla="*/ 34 w 89"/>
                <a:gd name="T1" fmla="*/ 39 h 90"/>
                <a:gd name="T2" fmla="*/ 51 w 89"/>
                <a:gd name="T3" fmla="*/ 39 h 90"/>
                <a:gd name="T4" fmla="*/ 51 w 89"/>
                <a:gd name="T5" fmla="*/ 62 h 90"/>
                <a:gd name="T6" fmla="*/ 56 w 89"/>
                <a:gd name="T7" fmla="*/ 62 h 90"/>
                <a:gd name="T8" fmla="*/ 56 w 89"/>
                <a:gd name="T9" fmla="*/ 67 h 90"/>
                <a:gd name="T10" fmla="*/ 34 w 89"/>
                <a:gd name="T11" fmla="*/ 67 h 90"/>
                <a:gd name="T12" fmla="*/ 34 w 89"/>
                <a:gd name="T13" fmla="*/ 62 h 90"/>
                <a:gd name="T14" fmla="*/ 39 w 89"/>
                <a:gd name="T15" fmla="*/ 62 h 90"/>
                <a:gd name="T16" fmla="*/ 39 w 89"/>
                <a:gd name="T17" fmla="*/ 46 h 90"/>
                <a:gd name="T18" fmla="*/ 34 w 89"/>
                <a:gd name="T19" fmla="*/ 46 h 90"/>
                <a:gd name="T20" fmla="*/ 34 w 89"/>
                <a:gd name="T21" fmla="*/ 39 h 90"/>
                <a:gd name="T22" fmla="*/ 39 w 89"/>
                <a:gd name="T23" fmla="*/ 23 h 90"/>
                <a:gd name="T24" fmla="*/ 51 w 89"/>
                <a:gd name="T25" fmla="*/ 23 h 90"/>
                <a:gd name="T26" fmla="*/ 51 w 89"/>
                <a:gd name="T27" fmla="*/ 34 h 90"/>
                <a:gd name="T28" fmla="*/ 39 w 89"/>
                <a:gd name="T29" fmla="*/ 34 h 90"/>
                <a:gd name="T30" fmla="*/ 39 w 89"/>
                <a:gd name="T31" fmla="*/ 23 h 90"/>
                <a:gd name="T32" fmla="*/ 46 w 89"/>
                <a:gd name="T33" fmla="*/ 8 h 90"/>
                <a:gd name="T34" fmla="*/ 31 w 89"/>
                <a:gd name="T35" fmla="*/ 12 h 90"/>
                <a:gd name="T36" fmla="*/ 19 w 89"/>
                <a:gd name="T37" fmla="*/ 19 h 90"/>
                <a:gd name="T38" fmla="*/ 11 w 89"/>
                <a:gd name="T39" fmla="*/ 31 h 90"/>
                <a:gd name="T40" fmla="*/ 8 w 89"/>
                <a:gd name="T41" fmla="*/ 46 h 90"/>
                <a:gd name="T42" fmla="*/ 11 w 89"/>
                <a:gd name="T43" fmla="*/ 59 h 90"/>
                <a:gd name="T44" fmla="*/ 19 w 89"/>
                <a:gd name="T45" fmla="*/ 71 h 90"/>
                <a:gd name="T46" fmla="*/ 31 w 89"/>
                <a:gd name="T47" fmla="*/ 79 h 90"/>
                <a:gd name="T48" fmla="*/ 46 w 89"/>
                <a:gd name="T49" fmla="*/ 82 h 90"/>
                <a:gd name="T50" fmla="*/ 59 w 89"/>
                <a:gd name="T51" fmla="*/ 79 h 90"/>
                <a:gd name="T52" fmla="*/ 71 w 89"/>
                <a:gd name="T53" fmla="*/ 71 h 90"/>
                <a:gd name="T54" fmla="*/ 79 w 89"/>
                <a:gd name="T55" fmla="*/ 59 h 90"/>
                <a:gd name="T56" fmla="*/ 81 w 89"/>
                <a:gd name="T57" fmla="*/ 46 h 90"/>
                <a:gd name="T58" fmla="*/ 79 w 89"/>
                <a:gd name="T59" fmla="*/ 31 h 90"/>
                <a:gd name="T60" fmla="*/ 71 w 89"/>
                <a:gd name="T61" fmla="*/ 19 h 90"/>
                <a:gd name="T62" fmla="*/ 59 w 89"/>
                <a:gd name="T63" fmla="*/ 12 h 90"/>
                <a:gd name="T64" fmla="*/ 46 w 89"/>
                <a:gd name="T65" fmla="*/ 8 h 90"/>
                <a:gd name="T66" fmla="*/ 46 w 89"/>
                <a:gd name="T67" fmla="*/ 0 h 90"/>
                <a:gd name="T68" fmla="*/ 63 w 89"/>
                <a:gd name="T69" fmla="*/ 4 h 90"/>
                <a:gd name="T70" fmla="*/ 76 w 89"/>
                <a:gd name="T71" fmla="*/ 14 h 90"/>
                <a:gd name="T72" fmla="*/ 87 w 89"/>
                <a:gd name="T73" fmla="*/ 28 h 90"/>
                <a:gd name="T74" fmla="*/ 89 w 89"/>
                <a:gd name="T75" fmla="*/ 46 h 90"/>
                <a:gd name="T76" fmla="*/ 87 w 89"/>
                <a:gd name="T77" fmla="*/ 63 h 90"/>
                <a:gd name="T78" fmla="*/ 76 w 89"/>
                <a:gd name="T79" fmla="*/ 76 h 90"/>
                <a:gd name="T80" fmla="*/ 63 w 89"/>
                <a:gd name="T81" fmla="*/ 87 h 90"/>
                <a:gd name="T82" fmla="*/ 46 w 89"/>
                <a:gd name="T83" fmla="*/ 90 h 90"/>
                <a:gd name="T84" fmla="*/ 28 w 89"/>
                <a:gd name="T85" fmla="*/ 87 h 90"/>
                <a:gd name="T86" fmla="*/ 14 w 89"/>
                <a:gd name="T87" fmla="*/ 76 h 90"/>
                <a:gd name="T88" fmla="*/ 4 w 89"/>
                <a:gd name="T89" fmla="*/ 63 h 90"/>
                <a:gd name="T90" fmla="*/ 0 w 89"/>
                <a:gd name="T91" fmla="*/ 46 h 90"/>
                <a:gd name="T92" fmla="*/ 4 w 89"/>
                <a:gd name="T93" fmla="*/ 28 h 90"/>
                <a:gd name="T94" fmla="*/ 14 w 89"/>
                <a:gd name="T95" fmla="*/ 14 h 90"/>
                <a:gd name="T96" fmla="*/ 28 w 89"/>
                <a:gd name="T97" fmla="*/ 4 h 90"/>
                <a:gd name="T98" fmla="*/ 46 w 89"/>
                <a:gd name="T9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90">
                  <a:moveTo>
                    <a:pt x="34" y="39"/>
                  </a:moveTo>
                  <a:lnTo>
                    <a:pt x="51" y="39"/>
                  </a:lnTo>
                  <a:lnTo>
                    <a:pt x="51" y="62"/>
                  </a:lnTo>
                  <a:lnTo>
                    <a:pt x="56" y="62"/>
                  </a:lnTo>
                  <a:lnTo>
                    <a:pt x="56" y="67"/>
                  </a:lnTo>
                  <a:lnTo>
                    <a:pt x="34" y="67"/>
                  </a:lnTo>
                  <a:lnTo>
                    <a:pt x="34" y="62"/>
                  </a:lnTo>
                  <a:lnTo>
                    <a:pt x="39" y="62"/>
                  </a:lnTo>
                  <a:lnTo>
                    <a:pt x="39" y="46"/>
                  </a:lnTo>
                  <a:lnTo>
                    <a:pt x="34" y="46"/>
                  </a:lnTo>
                  <a:lnTo>
                    <a:pt x="34" y="39"/>
                  </a:lnTo>
                  <a:close/>
                  <a:moveTo>
                    <a:pt x="39" y="23"/>
                  </a:moveTo>
                  <a:lnTo>
                    <a:pt x="51" y="23"/>
                  </a:lnTo>
                  <a:lnTo>
                    <a:pt x="51" y="34"/>
                  </a:lnTo>
                  <a:lnTo>
                    <a:pt x="39" y="34"/>
                  </a:lnTo>
                  <a:lnTo>
                    <a:pt x="39" y="23"/>
                  </a:lnTo>
                  <a:close/>
                  <a:moveTo>
                    <a:pt x="46" y="8"/>
                  </a:moveTo>
                  <a:lnTo>
                    <a:pt x="31" y="12"/>
                  </a:lnTo>
                  <a:lnTo>
                    <a:pt x="19" y="19"/>
                  </a:lnTo>
                  <a:lnTo>
                    <a:pt x="11" y="31"/>
                  </a:lnTo>
                  <a:lnTo>
                    <a:pt x="8" y="46"/>
                  </a:lnTo>
                  <a:lnTo>
                    <a:pt x="11" y="59"/>
                  </a:lnTo>
                  <a:lnTo>
                    <a:pt x="19" y="71"/>
                  </a:lnTo>
                  <a:lnTo>
                    <a:pt x="31" y="79"/>
                  </a:lnTo>
                  <a:lnTo>
                    <a:pt x="46" y="82"/>
                  </a:lnTo>
                  <a:lnTo>
                    <a:pt x="59" y="79"/>
                  </a:lnTo>
                  <a:lnTo>
                    <a:pt x="71" y="71"/>
                  </a:lnTo>
                  <a:lnTo>
                    <a:pt x="79" y="59"/>
                  </a:lnTo>
                  <a:lnTo>
                    <a:pt x="81" y="46"/>
                  </a:lnTo>
                  <a:lnTo>
                    <a:pt x="79" y="31"/>
                  </a:lnTo>
                  <a:lnTo>
                    <a:pt x="71" y="19"/>
                  </a:lnTo>
                  <a:lnTo>
                    <a:pt x="59" y="12"/>
                  </a:lnTo>
                  <a:lnTo>
                    <a:pt x="46" y="8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6" y="14"/>
                  </a:lnTo>
                  <a:lnTo>
                    <a:pt x="87" y="28"/>
                  </a:lnTo>
                  <a:lnTo>
                    <a:pt x="89" y="46"/>
                  </a:lnTo>
                  <a:lnTo>
                    <a:pt x="87" y="63"/>
                  </a:lnTo>
                  <a:lnTo>
                    <a:pt x="76" y="76"/>
                  </a:lnTo>
                  <a:lnTo>
                    <a:pt x="63" y="87"/>
                  </a:lnTo>
                  <a:lnTo>
                    <a:pt x="46" y="90"/>
                  </a:lnTo>
                  <a:lnTo>
                    <a:pt x="28" y="87"/>
                  </a:lnTo>
                  <a:lnTo>
                    <a:pt x="14" y="76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477A0BC5-4479-4A2D-B46E-289E164CC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4060" y="5615262"/>
              <a:ext cx="201163" cy="198182"/>
            </a:xfrm>
            <a:custGeom>
              <a:avLst/>
              <a:gdLst>
                <a:gd name="T0" fmla="*/ 49 w 135"/>
                <a:gd name="T1" fmla="*/ 55 h 133"/>
                <a:gd name="T2" fmla="*/ 47 w 135"/>
                <a:gd name="T3" fmla="*/ 69 h 133"/>
                <a:gd name="T4" fmla="*/ 60 w 135"/>
                <a:gd name="T5" fmla="*/ 86 h 133"/>
                <a:gd name="T6" fmla="*/ 81 w 135"/>
                <a:gd name="T7" fmla="*/ 82 h 133"/>
                <a:gd name="T8" fmla="*/ 88 w 135"/>
                <a:gd name="T9" fmla="*/ 70 h 133"/>
                <a:gd name="T10" fmla="*/ 51 w 135"/>
                <a:gd name="T11" fmla="*/ 51 h 133"/>
                <a:gd name="T12" fmla="*/ 31 w 135"/>
                <a:gd name="T13" fmla="*/ 45 h 133"/>
                <a:gd name="T14" fmla="*/ 16 w 135"/>
                <a:gd name="T15" fmla="*/ 83 h 133"/>
                <a:gd name="T16" fmla="*/ 16 w 135"/>
                <a:gd name="T17" fmla="*/ 89 h 133"/>
                <a:gd name="T18" fmla="*/ 20 w 135"/>
                <a:gd name="T19" fmla="*/ 93 h 133"/>
                <a:gd name="T20" fmla="*/ 88 w 135"/>
                <a:gd name="T21" fmla="*/ 118 h 133"/>
                <a:gd name="T22" fmla="*/ 93 w 135"/>
                <a:gd name="T23" fmla="*/ 115 h 133"/>
                <a:gd name="T24" fmla="*/ 100 w 135"/>
                <a:gd name="T25" fmla="*/ 101 h 133"/>
                <a:gd name="T26" fmla="*/ 109 w 135"/>
                <a:gd name="T27" fmla="*/ 74 h 133"/>
                <a:gd name="T28" fmla="*/ 97 w 135"/>
                <a:gd name="T29" fmla="*/ 77 h 133"/>
                <a:gd name="T30" fmla="*/ 80 w 135"/>
                <a:gd name="T31" fmla="*/ 95 h 133"/>
                <a:gd name="T32" fmla="*/ 56 w 135"/>
                <a:gd name="T33" fmla="*/ 95 h 133"/>
                <a:gd name="T34" fmla="*/ 39 w 135"/>
                <a:gd name="T35" fmla="*/ 79 h 133"/>
                <a:gd name="T36" fmla="*/ 37 w 135"/>
                <a:gd name="T37" fmla="*/ 54 h 133"/>
                <a:gd name="T38" fmla="*/ 31 w 135"/>
                <a:gd name="T39" fmla="*/ 45 h 133"/>
                <a:gd name="T40" fmla="*/ 108 w 135"/>
                <a:gd name="T41" fmla="*/ 38 h 133"/>
                <a:gd name="T42" fmla="*/ 105 w 135"/>
                <a:gd name="T43" fmla="*/ 46 h 133"/>
                <a:gd name="T44" fmla="*/ 105 w 135"/>
                <a:gd name="T45" fmla="*/ 50 h 133"/>
                <a:gd name="T46" fmla="*/ 113 w 135"/>
                <a:gd name="T47" fmla="*/ 53 h 133"/>
                <a:gd name="T48" fmla="*/ 117 w 135"/>
                <a:gd name="T49" fmla="*/ 53 h 133"/>
                <a:gd name="T50" fmla="*/ 120 w 135"/>
                <a:gd name="T51" fmla="*/ 45 h 133"/>
                <a:gd name="T52" fmla="*/ 120 w 135"/>
                <a:gd name="T53" fmla="*/ 41 h 133"/>
                <a:gd name="T54" fmla="*/ 112 w 135"/>
                <a:gd name="T55" fmla="*/ 38 h 133"/>
                <a:gd name="T56" fmla="*/ 43 w 135"/>
                <a:gd name="T57" fmla="*/ 0 h 133"/>
                <a:gd name="T58" fmla="*/ 123 w 135"/>
                <a:gd name="T59" fmla="*/ 26 h 133"/>
                <a:gd name="T60" fmla="*/ 135 w 135"/>
                <a:gd name="T61" fmla="*/ 41 h 133"/>
                <a:gd name="T62" fmla="*/ 107 w 135"/>
                <a:gd name="T63" fmla="*/ 121 h 133"/>
                <a:gd name="T64" fmla="*/ 92 w 135"/>
                <a:gd name="T65" fmla="*/ 133 h 133"/>
                <a:gd name="T66" fmla="*/ 12 w 135"/>
                <a:gd name="T67" fmla="*/ 105 h 133"/>
                <a:gd name="T68" fmla="*/ 0 w 135"/>
                <a:gd name="T69" fmla="*/ 91 h 133"/>
                <a:gd name="T70" fmla="*/ 28 w 135"/>
                <a:gd name="T71" fmla="*/ 10 h 133"/>
                <a:gd name="T72" fmla="*/ 43 w 135"/>
                <a:gd name="T7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33">
                  <a:moveTo>
                    <a:pt x="51" y="51"/>
                  </a:moveTo>
                  <a:lnTo>
                    <a:pt x="49" y="55"/>
                  </a:lnTo>
                  <a:lnTo>
                    <a:pt x="47" y="58"/>
                  </a:lnTo>
                  <a:lnTo>
                    <a:pt x="47" y="69"/>
                  </a:lnTo>
                  <a:lnTo>
                    <a:pt x="51" y="79"/>
                  </a:lnTo>
                  <a:lnTo>
                    <a:pt x="60" y="86"/>
                  </a:lnTo>
                  <a:lnTo>
                    <a:pt x="71" y="87"/>
                  </a:lnTo>
                  <a:lnTo>
                    <a:pt x="81" y="82"/>
                  </a:lnTo>
                  <a:lnTo>
                    <a:pt x="88" y="73"/>
                  </a:lnTo>
                  <a:lnTo>
                    <a:pt x="88" y="70"/>
                  </a:lnTo>
                  <a:lnTo>
                    <a:pt x="89" y="66"/>
                  </a:lnTo>
                  <a:lnTo>
                    <a:pt x="51" y="51"/>
                  </a:lnTo>
                  <a:close/>
                  <a:moveTo>
                    <a:pt x="31" y="45"/>
                  </a:moveTo>
                  <a:lnTo>
                    <a:pt x="31" y="45"/>
                  </a:lnTo>
                  <a:lnTo>
                    <a:pt x="20" y="70"/>
                  </a:lnTo>
                  <a:lnTo>
                    <a:pt x="16" y="83"/>
                  </a:lnTo>
                  <a:lnTo>
                    <a:pt x="15" y="86"/>
                  </a:lnTo>
                  <a:lnTo>
                    <a:pt x="16" y="89"/>
                  </a:lnTo>
                  <a:lnTo>
                    <a:pt x="18" y="91"/>
                  </a:lnTo>
                  <a:lnTo>
                    <a:pt x="20" y="93"/>
                  </a:lnTo>
                  <a:lnTo>
                    <a:pt x="85" y="118"/>
                  </a:lnTo>
                  <a:lnTo>
                    <a:pt x="88" y="118"/>
                  </a:lnTo>
                  <a:lnTo>
                    <a:pt x="91" y="118"/>
                  </a:lnTo>
                  <a:lnTo>
                    <a:pt x="93" y="115"/>
                  </a:lnTo>
                  <a:lnTo>
                    <a:pt x="95" y="114"/>
                  </a:lnTo>
                  <a:lnTo>
                    <a:pt x="100" y="10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99" y="70"/>
                  </a:lnTo>
                  <a:lnTo>
                    <a:pt x="97" y="77"/>
                  </a:lnTo>
                  <a:lnTo>
                    <a:pt x="91" y="87"/>
                  </a:lnTo>
                  <a:lnTo>
                    <a:pt x="80" y="95"/>
                  </a:lnTo>
                  <a:lnTo>
                    <a:pt x="68" y="98"/>
                  </a:lnTo>
                  <a:lnTo>
                    <a:pt x="56" y="95"/>
                  </a:lnTo>
                  <a:lnTo>
                    <a:pt x="45" y="89"/>
                  </a:lnTo>
                  <a:lnTo>
                    <a:pt x="39" y="79"/>
                  </a:lnTo>
                  <a:lnTo>
                    <a:pt x="35" y="67"/>
                  </a:lnTo>
                  <a:lnTo>
                    <a:pt x="37" y="54"/>
                  </a:lnTo>
                  <a:lnTo>
                    <a:pt x="40" y="49"/>
                  </a:lnTo>
                  <a:lnTo>
                    <a:pt x="31" y="45"/>
                  </a:lnTo>
                  <a:close/>
                  <a:moveTo>
                    <a:pt x="111" y="37"/>
                  </a:moveTo>
                  <a:lnTo>
                    <a:pt x="108" y="38"/>
                  </a:lnTo>
                  <a:lnTo>
                    <a:pt x="108" y="39"/>
                  </a:lnTo>
                  <a:lnTo>
                    <a:pt x="105" y="46"/>
                  </a:lnTo>
                  <a:lnTo>
                    <a:pt x="105" y="47"/>
                  </a:lnTo>
                  <a:lnTo>
                    <a:pt x="105" y="50"/>
                  </a:lnTo>
                  <a:lnTo>
                    <a:pt x="107" y="50"/>
                  </a:lnTo>
                  <a:lnTo>
                    <a:pt x="113" y="53"/>
                  </a:lnTo>
                  <a:lnTo>
                    <a:pt x="116" y="53"/>
                  </a:lnTo>
                  <a:lnTo>
                    <a:pt x="117" y="53"/>
                  </a:lnTo>
                  <a:lnTo>
                    <a:pt x="119" y="51"/>
                  </a:lnTo>
                  <a:lnTo>
                    <a:pt x="120" y="45"/>
                  </a:lnTo>
                  <a:lnTo>
                    <a:pt x="121" y="42"/>
                  </a:lnTo>
                  <a:lnTo>
                    <a:pt x="120" y="41"/>
                  </a:lnTo>
                  <a:lnTo>
                    <a:pt x="119" y="39"/>
                  </a:lnTo>
                  <a:lnTo>
                    <a:pt x="112" y="38"/>
                  </a:lnTo>
                  <a:lnTo>
                    <a:pt x="111" y="37"/>
                  </a:lnTo>
                  <a:close/>
                  <a:moveTo>
                    <a:pt x="43" y="0"/>
                  </a:moveTo>
                  <a:lnTo>
                    <a:pt x="52" y="0"/>
                  </a:lnTo>
                  <a:lnTo>
                    <a:pt x="123" y="26"/>
                  </a:lnTo>
                  <a:lnTo>
                    <a:pt x="131" y="33"/>
                  </a:lnTo>
                  <a:lnTo>
                    <a:pt x="135" y="41"/>
                  </a:lnTo>
                  <a:lnTo>
                    <a:pt x="133" y="50"/>
                  </a:lnTo>
                  <a:lnTo>
                    <a:pt x="107" y="121"/>
                  </a:lnTo>
                  <a:lnTo>
                    <a:pt x="101" y="129"/>
                  </a:lnTo>
                  <a:lnTo>
                    <a:pt x="92" y="133"/>
                  </a:lnTo>
                  <a:lnTo>
                    <a:pt x="83" y="131"/>
                  </a:lnTo>
                  <a:lnTo>
                    <a:pt x="12" y="105"/>
                  </a:lnTo>
                  <a:lnTo>
                    <a:pt x="4" y="99"/>
                  </a:lnTo>
                  <a:lnTo>
                    <a:pt x="0" y="91"/>
                  </a:lnTo>
                  <a:lnTo>
                    <a:pt x="2" y="81"/>
                  </a:lnTo>
                  <a:lnTo>
                    <a:pt x="28" y="10"/>
                  </a:lnTo>
                  <a:lnTo>
                    <a:pt x="33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F1BD0A5D-E39D-40C2-A588-89AE1EF1C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4676503"/>
              <a:ext cx="114737" cy="117717"/>
            </a:xfrm>
            <a:custGeom>
              <a:avLst/>
              <a:gdLst>
                <a:gd name="T0" fmla="*/ 33 w 77"/>
                <a:gd name="T1" fmla="*/ 64 h 79"/>
                <a:gd name="T2" fmla="*/ 44 w 77"/>
                <a:gd name="T3" fmla="*/ 44 h 79"/>
                <a:gd name="T4" fmla="*/ 45 w 77"/>
                <a:gd name="T5" fmla="*/ 40 h 79"/>
                <a:gd name="T6" fmla="*/ 51 w 77"/>
                <a:gd name="T7" fmla="*/ 40 h 79"/>
                <a:gd name="T8" fmla="*/ 53 w 77"/>
                <a:gd name="T9" fmla="*/ 44 h 79"/>
                <a:gd name="T10" fmla="*/ 63 w 77"/>
                <a:gd name="T11" fmla="*/ 64 h 79"/>
                <a:gd name="T12" fmla="*/ 63 w 77"/>
                <a:gd name="T13" fmla="*/ 37 h 79"/>
                <a:gd name="T14" fmla="*/ 56 w 77"/>
                <a:gd name="T15" fmla="*/ 31 h 79"/>
                <a:gd name="T16" fmla="*/ 49 w 77"/>
                <a:gd name="T17" fmla="*/ 31 h 79"/>
                <a:gd name="T18" fmla="*/ 44 w 77"/>
                <a:gd name="T19" fmla="*/ 36 h 79"/>
                <a:gd name="T20" fmla="*/ 33 w 77"/>
                <a:gd name="T21" fmla="*/ 29 h 79"/>
                <a:gd name="T22" fmla="*/ 19 w 77"/>
                <a:gd name="T23" fmla="*/ 64 h 79"/>
                <a:gd name="T24" fmla="*/ 29 w 77"/>
                <a:gd name="T25" fmla="*/ 29 h 79"/>
                <a:gd name="T26" fmla="*/ 24 w 77"/>
                <a:gd name="T27" fmla="*/ 15 h 79"/>
                <a:gd name="T28" fmla="*/ 20 w 77"/>
                <a:gd name="T29" fmla="*/ 17 h 79"/>
                <a:gd name="T30" fmla="*/ 20 w 77"/>
                <a:gd name="T31" fmla="*/ 23 h 79"/>
                <a:gd name="T32" fmla="*/ 24 w 77"/>
                <a:gd name="T33" fmla="*/ 25 h 79"/>
                <a:gd name="T34" fmla="*/ 28 w 77"/>
                <a:gd name="T35" fmla="*/ 23 h 79"/>
                <a:gd name="T36" fmla="*/ 28 w 77"/>
                <a:gd name="T37" fmla="*/ 17 h 79"/>
                <a:gd name="T38" fmla="*/ 24 w 77"/>
                <a:gd name="T39" fmla="*/ 15 h 79"/>
                <a:gd name="T40" fmla="*/ 64 w 77"/>
                <a:gd name="T41" fmla="*/ 0 h 79"/>
                <a:gd name="T42" fmla="*/ 72 w 77"/>
                <a:gd name="T43" fmla="*/ 3 h 79"/>
                <a:gd name="T44" fmla="*/ 77 w 77"/>
                <a:gd name="T45" fmla="*/ 9 h 79"/>
                <a:gd name="T46" fmla="*/ 77 w 77"/>
                <a:gd name="T47" fmla="*/ 65 h 79"/>
                <a:gd name="T48" fmla="*/ 75 w 77"/>
                <a:gd name="T49" fmla="*/ 73 h 79"/>
                <a:gd name="T50" fmla="*/ 68 w 77"/>
                <a:gd name="T51" fmla="*/ 77 h 79"/>
                <a:gd name="T52" fmla="*/ 12 w 77"/>
                <a:gd name="T53" fmla="*/ 79 h 79"/>
                <a:gd name="T54" fmla="*/ 5 w 77"/>
                <a:gd name="T55" fmla="*/ 76 h 79"/>
                <a:gd name="T56" fmla="*/ 0 w 77"/>
                <a:gd name="T57" fmla="*/ 69 h 79"/>
                <a:gd name="T58" fmla="*/ 0 w 77"/>
                <a:gd name="T59" fmla="*/ 13 h 79"/>
                <a:gd name="T60" fmla="*/ 3 w 77"/>
                <a:gd name="T61" fmla="*/ 5 h 79"/>
                <a:gd name="T62" fmla="*/ 8 w 77"/>
                <a:gd name="T6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79">
                  <a:moveTo>
                    <a:pt x="33" y="29"/>
                  </a:moveTo>
                  <a:lnTo>
                    <a:pt x="33" y="64"/>
                  </a:lnTo>
                  <a:lnTo>
                    <a:pt x="44" y="64"/>
                  </a:lnTo>
                  <a:lnTo>
                    <a:pt x="44" y="44"/>
                  </a:lnTo>
                  <a:lnTo>
                    <a:pt x="44" y="41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1" y="40"/>
                  </a:lnTo>
                  <a:lnTo>
                    <a:pt x="52" y="41"/>
                  </a:lnTo>
                  <a:lnTo>
                    <a:pt x="53" y="44"/>
                  </a:lnTo>
                  <a:lnTo>
                    <a:pt x="53" y="64"/>
                  </a:lnTo>
                  <a:lnTo>
                    <a:pt x="63" y="64"/>
                  </a:lnTo>
                  <a:lnTo>
                    <a:pt x="63" y="41"/>
                  </a:lnTo>
                  <a:lnTo>
                    <a:pt x="63" y="37"/>
                  </a:lnTo>
                  <a:lnTo>
                    <a:pt x="60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9" y="31"/>
                  </a:lnTo>
                  <a:lnTo>
                    <a:pt x="45" y="33"/>
                  </a:lnTo>
                  <a:lnTo>
                    <a:pt x="44" y="36"/>
                  </a:lnTo>
                  <a:lnTo>
                    <a:pt x="44" y="29"/>
                  </a:lnTo>
                  <a:lnTo>
                    <a:pt x="33" y="29"/>
                  </a:lnTo>
                  <a:close/>
                  <a:moveTo>
                    <a:pt x="19" y="29"/>
                  </a:moveTo>
                  <a:lnTo>
                    <a:pt x="19" y="64"/>
                  </a:lnTo>
                  <a:lnTo>
                    <a:pt x="29" y="64"/>
                  </a:lnTo>
                  <a:lnTo>
                    <a:pt x="29" y="29"/>
                  </a:lnTo>
                  <a:lnTo>
                    <a:pt x="19" y="29"/>
                  </a:lnTo>
                  <a:close/>
                  <a:moveTo>
                    <a:pt x="24" y="15"/>
                  </a:moveTo>
                  <a:lnTo>
                    <a:pt x="21" y="16"/>
                  </a:lnTo>
                  <a:lnTo>
                    <a:pt x="20" y="17"/>
                  </a:lnTo>
                  <a:lnTo>
                    <a:pt x="19" y="20"/>
                  </a:lnTo>
                  <a:lnTo>
                    <a:pt x="20" y="23"/>
                  </a:lnTo>
                  <a:lnTo>
                    <a:pt x="21" y="24"/>
                  </a:lnTo>
                  <a:lnTo>
                    <a:pt x="24" y="25"/>
                  </a:lnTo>
                  <a:lnTo>
                    <a:pt x="27" y="24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28" y="17"/>
                  </a:lnTo>
                  <a:lnTo>
                    <a:pt x="27" y="16"/>
                  </a:lnTo>
                  <a:lnTo>
                    <a:pt x="24" y="15"/>
                  </a:lnTo>
                  <a:close/>
                  <a:moveTo>
                    <a:pt x="12" y="0"/>
                  </a:moveTo>
                  <a:lnTo>
                    <a:pt x="64" y="0"/>
                  </a:lnTo>
                  <a:lnTo>
                    <a:pt x="68" y="1"/>
                  </a:lnTo>
                  <a:lnTo>
                    <a:pt x="72" y="3"/>
                  </a:lnTo>
                  <a:lnTo>
                    <a:pt x="75" y="5"/>
                  </a:lnTo>
                  <a:lnTo>
                    <a:pt x="77" y="9"/>
                  </a:lnTo>
                  <a:lnTo>
                    <a:pt x="77" y="13"/>
                  </a:lnTo>
                  <a:lnTo>
                    <a:pt x="77" y="65"/>
                  </a:lnTo>
                  <a:lnTo>
                    <a:pt x="77" y="69"/>
                  </a:lnTo>
                  <a:lnTo>
                    <a:pt x="75" y="73"/>
                  </a:lnTo>
                  <a:lnTo>
                    <a:pt x="72" y="76"/>
                  </a:lnTo>
                  <a:lnTo>
                    <a:pt x="68" y="77"/>
                  </a:lnTo>
                  <a:lnTo>
                    <a:pt x="64" y="79"/>
                  </a:lnTo>
                  <a:lnTo>
                    <a:pt x="12" y="79"/>
                  </a:lnTo>
                  <a:lnTo>
                    <a:pt x="8" y="77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B4C6ED13-C849-4675-A08A-3D37142FA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411" y="4518553"/>
              <a:ext cx="214574" cy="132619"/>
            </a:xfrm>
            <a:custGeom>
              <a:avLst/>
              <a:gdLst>
                <a:gd name="T0" fmla="*/ 62 w 144"/>
                <a:gd name="T1" fmla="*/ 8 h 89"/>
                <a:gd name="T2" fmla="*/ 117 w 144"/>
                <a:gd name="T3" fmla="*/ 8 h 89"/>
                <a:gd name="T4" fmla="*/ 117 w 144"/>
                <a:gd name="T5" fmla="*/ 53 h 89"/>
                <a:gd name="T6" fmla="*/ 144 w 144"/>
                <a:gd name="T7" fmla="*/ 53 h 89"/>
                <a:gd name="T8" fmla="*/ 108 w 144"/>
                <a:gd name="T9" fmla="*/ 89 h 89"/>
                <a:gd name="T10" fmla="*/ 72 w 144"/>
                <a:gd name="T11" fmla="*/ 53 h 89"/>
                <a:gd name="T12" fmla="*/ 98 w 144"/>
                <a:gd name="T13" fmla="*/ 53 h 89"/>
                <a:gd name="T14" fmla="*/ 98 w 144"/>
                <a:gd name="T15" fmla="*/ 26 h 89"/>
                <a:gd name="T16" fmla="*/ 81 w 144"/>
                <a:gd name="T17" fmla="*/ 26 h 89"/>
                <a:gd name="T18" fmla="*/ 62 w 144"/>
                <a:gd name="T19" fmla="*/ 8 h 89"/>
                <a:gd name="T20" fmla="*/ 36 w 144"/>
                <a:gd name="T21" fmla="*/ 0 h 89"/>
                <a:gd name="T22" fmla="*/ 72 w 144"/>
                <a:gd name="T23" fmla="*/ 36 h 89"/>
                <a:gd name="T24" fmla="*/ 45 w 144"/>
                <a:gd name="T25" fmla="*/ 36 h 89"/>
                <a:gd name="T26" fmla="*/ 45 w 144"/>
                <a:gd name="T27" fmla="*/ 62 h 89"/>
                <a:gd name="T28" fmla="*/ 62 w 144"/>
                <a:gd name="T29" fmla="*/ 62 h 89"/>
                <a:gd name="T30" fmla="*/ 81 w 144"/>
                <a:gd name="T31" fmla="*/ 79 h 89"/>
                <a:gd name="T32" fmla="*/ 26 w 144"/>
                <a:gd name="T33" fmla="*/ 79 h 89"/>
                <a:gd name="T34" fmla="*/ 26 w 144"/>
                <a:gd name="T35" fmla="*/ 36 h 89"/>
                <a:gd name="T36" fmla="*/ 0 w 144"/>
                <a:gd name="T37" fmla="*/ 36 h 89"/>
                <a:gd name="T38" fmla="*/ 36 w 144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89">
                  <a:moveTo>
                    <a:pt x="62" y="8"/>
                  </a:moveTo>
                  <a:lnTo>
                    <a:pt x="117" y="8"/>
                  </a:lnTo>
                  <a:lnTo>
                    <a:pt x="117" y="53"/>
                  </a:lnTo>
                  <a:lnTo>
                    <a:pt x="144" y="53"/>
                  </a:lnTo>
                  <a:lnTo>
                    <a:pt x="108" y="89"/>
                  </a:lnTo>
                  <a:lnTo>
                    <a:pt x="72" y="53"/>
                  </a:lnTo>
                  <a:lnTo>
                    <a:pt x="98" y="53"/>
                  </a:lnTo>
                  <a:lnTo>
                    <a:pt x="98" y="26"/>
                  </a:lnTo>
                  <a:lnTo>
                    <a:pt x="81" y="26"/>
                  </a:lnTo>
                  <a:lnTo>
                    <a:pt x="62" y="8"/>
                  </a:lnTo>
                  <a:close/>
                  <a:moveTo>
                    <a:pt x="36" y="0"/>
                  </a:moveTo>
                  <a:lnTo>
                    <a:pt x="72" y="36"/>
                  </a:lnTo>
                  <a:lnTo>
                    <a:pt x="45" y="36"/>
                  </a:lnTo>
                  <a:lnTo>
                    <a:pt x="45" y="62"/>
                  </a:lnTo>
                  <a:lnTo>
                    <a:pt x="62" y="62"/>
                  </a:lnTo>
                  <a:lnTo>
                    <a:pt x="81" y="79"/>
                  </a:lnTo>
                  <a:lnTo>
                    <a:pt x="26" y="79"/>
                  </a:lnTo>
                  <a:lnTo>
                    <a:pt x="26" y="36"/>
                  </a:ln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07ED5E36-C584-4693-946E-93878F257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8203" y="3813738"/>
              <a:ext cx="219045" cy="219045"/>
            </a:xfrm>
            <a:custGeom>
              <a:avLst/>
              <a:gdLst>
                <a:gd name="T0" fmla="*/ 55 w 147"/>
                <a:gd name="T1" fmla="*/ 19 h 147"/>
                <a:gd name="T2" fmla="*/ 41 w 147"/>
                <a:gd name="T3" fmla="*/ 21 h 147"/>
                <a:gd name="T4" fmla="*/ 30 w 147"/>
                <a:gd name="T5" fmla="*/ 29 h 147"/>
                <a:gd name="T6" fmla="*/ 22 w 147"/>
                <a:gd name="T7" fmla="*/ 41 h 147"/>
                <a:gd name="T8" fmla="*/ 19 w 147"/>
                <a:gd name="T9" fmla="*/ 55 h 147"/>
                <a:gd name="T10" fmla="*/ 22 w 147"/>
                <a:gd name="T11" fmla="*/ 69 h 147"/>
                <a:gd name="T12" fmla="*/ 30 w 147"/>
                <a:gd name="T13" fmla="*/ 81 h 147"/>
                <a:gd name="T14" fmla="*/ 41 w 147"/>
                <a:gd name="T15" fmla="*/ 89 h 147"/>
                <a:gd name="T16" fmla="*/ 55 w 147"/>
                <a:gd name="T17" fmla="*/ 92 h 147"/>
                <a:gd name="T18" fmla="*/ 69 w 147"/>
                <a:gd name="T19" fmla="*/ 89 h 147"/>
                <a:gd name="T20" fmla="*/ 81 w 147"/>
                <a:gd name="T21" fmla="*/ 81 h 147"/>
                <a:gd name="T22" fmla="*/ 89 w 147"/>
                <a:gd name="T23" fmla="*/ 69 h 147"/>
                <a:gd name="T24" fmla="*/ 92 w 147"/>
                <a:gd name="T25" fmla="*/ 55 h 147"/>
                <a:gd name="T26" fmla="*/ 89 w 147"/>
                <a:gd name="T27" fmla="*/ 41 h 147"/>
                <a:gd name="T28" fmla="*/ 81 w 147"/>
                <a:gd name="T29" fmla="*/ 29 h 147"/>
                <a:gd name="T30" fmla="*/ 69 w 147"/>
                <a:gd name="T31" fmla="*/ 21 h 147"/>
                <a:gd name="T32" fmla="*/ 55 w 147"/>
                <a:gd name="T33" fmla="*/ 19 h 147"/>
                <a:gd name="T34" fmla="*/ 55 w 147"/>
                <a:gd name="T35" fmla="*/ 0 h 147"/>
                <a:gd name="T36" fmla="*/ 72 w 147"/>
                <a:gd name="T37" fmla="*/ 3 h 147"/>
                <a:gd name="T38" fmla="*/ 88 w 147"/>
                <a:gd name="T39" fmla="*/ 11 h 147"/>
                <a:gd name="T40" fmla="*/ 100 w 147"/>
                <a:gd name="T41" fmla="*/ 23 h 147"/>
                <a:gd name="T42" fmla="*/ 108 w 147"/>
                <a:gd name="T43" fmla="*/ 37 h 147"/>
                <a:gd name="T44" fmla="*/ 111 w 147"/>
                <a:gd name="T45" fmla="*/ 55 h 147"/>
                <a:gd name="T46" fmla="*/ 107 w 147"/>
                <a:gd name="T47" fmla="*/ 75 h 147"/>
                <a:gd name="T48" fmla="*/ 97 w 147"/>
                <a:gd name="T49" fmla="*/ 91 h 147"/>
                <a:gd name="T50" fmla="*/ 100 w 147"/>
                <a:gd name="T51" fmla="*/ 91 h 147"/>
                <a:gd name="T52" fmla="*/ 104 w 147"/>
                <a:gd name="T53" fmla="*/ 93 h 147"/>
                <a:gd name="T54" fmla="*/ 108 w 147"/>
                <a:gd name="T55" fmla="*/ 96 h 147"/>
                <a:gd name="T56" fmla="*/ 143 w 147"/>
                <a:gd name="T57" fmla="*/ 125 h 147"/>
                <a:gd name="T58" fmla="*/ 145 w 147"/>
                <a:gd name="T59" fmla="*/ 128 h 147"/>
                <a:gd name="T60" fmla="*/ 147 w 147"/>
                <a:gd name="T61" fmla="*/ 132 h 147"/>
                <a:gd name="T62" fmla="*/ 147 w 147"/>
                <a:gd name="T63" fmla="*/ 136 h 147"/>
                <a:gd name="T64" fmla="*/ 145 w 147"/>
                <a:gd name="T65" fmla="*/ 140 h 147"/>
                <a:gd name="T66" fmla="*/ 143 w 147"/>
                <a:gd name="T67" fmla="*/ 143 h 147"/>
                <a:gd name="T68" fmla="*/ 140 w 147"/>
                <a:gd name="T69" fmla="*/ 145 h 147"/>
                <a:gd name="T70" fmla="*/ 136 w 147"/>
                <a:gd name="T71" fmla="*/ 147 h 147"/>
                <a:gd name="T72" fmla="*/ 132 w 147"/>
                <a:gd name="T73" fmla="*/ 147 h 147"/>
                <a:gd name="T74" fmla="*/ 128 w 147"/>
                <a:gd name="T75" fmla="*/ 145 h 147"/>
                <a:gd name="T76" fmla="*/ 125 w 147"/>
                <a:gd name="T77" fmla="*/ 143 h 147"/>
                <a:gd name="T78" fmla="*/ 96 w 147"/>
                <a:gd name="T79" fmla="*/ 108 h 147"/>
                <a:gd name="T80" fmla="*/ 93 w 147"/>
                <a:gd name="T81" fmla="*/ 104 h 147"/>
                <a:gd name="T82" fmla="*/ 91 w 147"/>
                <a:gd name="T83" fmla="*/ 100 h 147"/>
                <a:gd name="T84" fmla="*/ 91 w 147"/>
                <a:gd name="T85" fmla="*/ 97 h 147"/>
                <a:gd name="T86" fmla="*/ 75 w 147"/>
                <a:gd name="T87" fmla="*/ 107 h 147"/>
                <a:gd name="T88" fmla="*/ 55 w 147"/>
                <a:gd name="T89" fmla="*/ 111 h 147"/>
                <a:gd name="T90" fmla="*/ 37 w 147"/>
                <a:gd name="T91" fmla="*/ 108 h 147"/>
                <a:gd name="T92" fmla="*/ 23 w 147"/>
                <a:gd name="T93" fmla="*/ 100 h 147"/>
                <a:gd name="T94" fmla="*/ 11 w 147"/>
                <a:gd name="T95" fmla="*/ 88 h 147"/>
                <a:gd name="T96" fmla="*/ 3 w 147"/>
                <a:gd name="T97" fmla="*/ 72 h 147"/>
                <a:gd name="T98" fmla="*/ 0 w 147"/>
                <a:gd name="T99" fmla="*/ 55 h 147"/>
                <a:gd name="T100" fmla="*/ 3 w 147"/>
                <a:gd name="T101" fmla="*/ 37 h 147"/>
                <a:gd name="T102" fmla="*/ 11 w 147"/>
                <a:gd name="T103" fmla="*/ 23 h 147"/>
                <a:gd name="T104" fmla="*/ 23 w 147"/>
                <a:gd name="T105" fmla="*/ 11 h 147"/>
                <a:gd name="T106" fmla="*/ 37 w 147"/>
                <a:gd name="T107" fmla="*/ 3 h 147"/>
                <a:gd name="T108" fmla="*/ 55 w 147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147">
                  <a:moveTo>
                    <a:pt x="55" y="19"/>
                  </a:moveTo>
                  <a:lnTo>
                    <a:pt x="41" y="21"/>
                  </a:lnTo>
                  <a:lnTo>
                    <a:pt x="30" y="29"/>
                  </a:lnTo>
                  <a:lnTo>
                    <a:pt x="22" y="41"/>
                  </a:lnTo>
                  <a:lnTo>
                    <a:pt x="19" y="55"/>
                  </a:lnTo>
                  <a:lnTo>
                    <a:pt x="22" y="69"/>
                  </a:lnTo>
                  <a:lnTo>
                    <a:pt x="30" y="81"/>
                  </a:lnTo>
                  <a:lnTo>
                    <a:pt x="41" y="89"/>
                  </a:lnTo>
                  <a:lnTo>
                    <a:pt x="55" y="92"/>
                  </a:lnTo>
                  <a:lnTo>
                    <a:pt x="69" y="89"/>
                  </a:lnTo>
                  <a:lnTo>
                    <a:pt x="81" y="81"/>
                  </a:lnTo>
                  <a:lnTo>
                    <a:pt x="89" y="69"/>
                  </a:lnTo>
                  <a:lnTo>
                    <a:pt x="92" y="55"/>
                  </a:lnTo>
                  <a:lnTo>
                    <a:pt x="89" y="41"/>
                  </a:lnTo>
                  <a:lnTo>
                    <a:pt x="81" y="29"/>
                  </a:lnTo>
                  <a:lnTo>
                    <a:pt x="69" y="21"/>
                  </a:lnTo>
                  <a:lnTo>
                    <a:pt x="55" y="19"/>
                  </a:lnTo>
                  <a:close/>
                  <a:moveTo>
                    <a:pt x="55" y="0"/>
                  </a:moveTo>
                  <a:lnTo>
                    <a:pt x="72" y="3"/>
                  </a:lnTo>
                  <a:lnTo>
                    <a:pt x="88" y="11"/>
                  </a:lnTo>
                  <a:lnTo>
                    <a:pt x="100" y="23"/>
                  </a:lnTo>
                  <a:lnTo>
                    <a:pt x="108" y="37"/>
                  </a:lnTo>
                  <a:lnTo>
                    <a:pt x="111" y="55"/>
                  </a:lnTo>
                  <a:lnTo>
                    <a:pt x="107" y="75"/>
                  </a:lnTo>
                  <a:lnTo>
                    <a:pt x="97" y="91"/>
                  </a:lnTo>
                  <a:lnTo>
                    <a:pt x="100" y="91"/>
                  </a:lnTo>
                  <a:lnTo>
                    <a:pt x="104" y="93"/>
                  </a:lnTo>
                  <a:lnTo>
                    <a:pt x="108" y="96"/>
                  </a:lnTo>
                  <a:lnTo>
                    <a:pt x="143" y="125"/>
                  </a:lnTo>
                  <a:lnTo>
                    <a:pt x="145" y="128"/>
                  </a:lnTo>
                  <a:lnTo>
                    <a:pt x="147" y="132"/>
                  </a:lnTo>
                  <a:lnTo>
                    <a:pt x="147" y="136"/>
                  </a:lnTo>
                  <a:lnTo>
                    <a:pt x="145" y="140"/>
                  </a:lnTo>
                  <a:lnTo>
                    <a:pt x="143" y="143"/>
                  </a:lnTo>
                  <a:lnTo>
                    <a:pt x="140" y="145"/>
                  </a:lnTo>
                  <a:lnTo>
                    <a:pt x="136" y="147"/>
                  </a:lnTo>
                  <a:lnTo>
                    <a:pt x="132" y="147"/>
                  </a:lnTo>
                  <a:lnTo>
                    <a:pt x="128" y="145"/>
                  </a:lnTo>
                  <a:lnTo>
                    <a:pt x="125" y="143"/>
                  </a:lnTo>
                  <a:lnTo>
                    <a:pt x="96" y="108"/>
                  </a:lnTo>
                  <a:lnTo>
                    <a:pt x="93" y="104"/>
                  </a:lnTo>
                  <a:lnTo>
                    <a:pt x="91" y="100"/>
                  </a:lnTo>
                  <a:lnTo>
                    <a:pt x="91" y="97"/>
                  </a:lnTo>
                  <a:lnTo>
                    <a:pt x="75" y="107"/>
                  </a:lnTo>
                  <a:lnTo>
                    <a:pt x="55" y="111"/>
                  </a:lnTo>
                  <a:lnTo>
                    <a:pt x="37" y="108"/>
                  </a:lnTo>
                  <a:lnTo>
                    <a:pt x="23" y="100"/>
                  </a:lnTo>
                  <a:lnTo>
                    <a:pt x="11" y="88"/>
                  </a:lnTo>
                  <a:lnTo>
                    <a:pt x="3" y="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7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68C7CC6A-574B-4C05-95DA-9D984AA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689" y="3788406"/>
              <a:ext cx="271197" cy="260767"/>
            </a:xfrm>
            <a:custGeom>
              <a:avLst/>
              <a:gdLst>
                <a:gd name="T0" fmla="*/ 92 w 182"/>
                <a:gd name="T1" fmla="*/ 0 h 175"/>
                <a:gd name="T2" fmla="*/ 106 w 182"/>
                <a:gd name="T3" fmla="*/ 2 h 175"/>
                <a:gd name="T4" fmla="*/ 118 w 182"/>
                <a:gd name="T5" fmla="*/ 8 h 175"/>
                <a:gd name="T6" fmla="*/ 125 w 182"/>
                <a:gd name="T7" fmla="*/ 16 h 175"/>
                <a:gd name="T8" fmla="*/ 129 w 182"/>
                <a:gd name="T9" fmla="*/ 24 h 175"/>
                <a:gd name="T10" fmla="*/ 130 w 182"/>
                <a:gd name="T11" fmla="*/ 34 h 175"/>
                <a:gd name="T12" fmla="*/ 130 w 182"/>
                <a:gd name="T13" fmla="*/ 42 h 175"/>
                <a:gd name="T14" fmla="*/ 130 w 182"/>
                <a:gd name="T15" fmla="*/ 50 h 175"/>
                <a:gd name="T16" fmla="*/ 130 w 182"/>
                <a:gd name="T17" fmla="*/ 54 h 175"/>
                <a:gd name="T18" fmla="*/ 133 w 182"/>
                <a:gd name="T19" fmla="*/ 61 h 175"/>
                <a:gd name="T20" fmla="*/ 133 w 182"/>
                <a:gd name="T21" fmla="*/ 69 h 175"/>
                <a:gd name="T22" fmla="*/ 130 w 182"/>
                <a:gd name="T23" fmla="*/ 77 h 175"/>
                <a:gd name="T24" fmla="*/ 125 w 182"/>
                <a:gd name="T25" fmla="*/ 80 h 175"/>
                <a:gd name="T26" fmla="*/ 121 w 182"/>
                <a:gd name="T27" fmla="*/ 92 h 175"/>
                <a:gd name="T28" fmla="*/ 116 w 182"/>
                <a:gd name="T29" fmla="*/ 101 h 175"/>
                <a:gd name="T30" fmla="*/ 112 w 182"/>
                <a:gd name="T31" fmla="*/ 108 h 175"/>
                <a:gd name="T32" fmla="*/ 109 w 182"/>
                <a:gd name="T33" fmla="*/ 110 h 175"/>
                <a:gd name="T34" fmla="*/ 109 w 182"/>
                <a:gd name="T35" fmla="*/ 112 h 175"/>
                <a:gd name="T36" fmla="*/ 109 w 182"/>
                <a:gd name="T37" fmla="*/ 113 h 175"/>
                <a:gd name="T38" fmla="*/ 109 w 182"/>
                <a:gd name="T39" fmla="*/ 116 h 175"/>
                <a:gd name="T40" fmla="*/ 110 w 182"/>
                <a:gd name="T41" fmla="*/ 118 h 175"/>
                <a:gd name="T42" fmla="*/ 110 w 182"/>
                <a:gd name="T43" fmla="*/ 121 h 175"/>
                <a:gd name="T44" fmla="*/ 112 w 182"/>
                <a:gd name="T45" fmla="*/ 122 h 175"/>
                <a:gd name="T46" fmla="*/ 113 w 182"/>
                <a:gd name="T47" fmla="*/ 124 h 175"/>
                <a:gd name="T48" fmla="*/ 124 w 182"/>
                <a:gd name="T49" fmla="*/ 126 h 175"/>
                <a:gd name="T50" fmla="*/ 138 w 182"/>
                <a:gd name="T51" fmla="*/ 132 h 175"/>
                <a:gd name="T52" fmla="*/ 153 w 182"/>
                <a:gd name="T53" fmla="*/ 141 h 175"/>
                <a:gd name="T54" fmla="*/ 168 w 182"/>
                <a:gd name="T55" fmla="*/ 152 h 175"/>
                <a:gd name="T56" fmla="*/ 178 w 182"/>
                <a:gd name="T57" fmla="*/ 164 h 175"/>
                <a:gd name="T58" fmla="*/ 182 w 182"/>
                <a:gd name="T59" fmla="*/ 175 h 175"/>
                <a:gd name="T60" fmla="*/ 0 w 182"/>
                <a:gd name="T61" fmla="*/ 175 h 175"/>
                <a:gd name="T62" fmla="*/ 4 w 182"/>
                <a:gd name="T63" fmla="*/ 164 h 175"/>
                <a:gd name="T64" fmla="*/ 15 w 182"/>
                <a:gd name="T65" fmla="*/ 152 h 175"/>
                <a:gd name="T66" fmla="*/ 29 w 182"/>
                <a:gd name="T67" fmla="*/ 141 h 175"/>
                <a:gd name="T68" fmla="*/ 44 w 182"/>
                <a:gd name="T69" fmla="*/ 132 h 175"/>
                <a:gd name="T70" fmla="*/ 58 w 182"/>
                <a:gd name="T71" fmla="*/ 126 h 175"/>
                <a:gd name="T72" fmla="*/ 69 w 182"/>
                <a:gd name="T73" fmla="*/ 124 h 175"/>
                <a:gd name="T74" fmla="*/ 70 w 182"/>
                <a:gd name="T75" fmla="*/ 122 h 175"/>
                <a:gd name="T76" fmla="*/ 72 w 182"/>
                <a:gd name="T77" fmla="*/ 121 h 175"/>
                <a:gd name="T78" fmla="*/ 72 w 182"/>
                <a:gd name="T79" fmla="*/ 118 h 175"/>
                <a:gd name="T80" fmla="*/ 73 w 182"/>
                <a:gd name="T81" fmla="*/ 116 h 175"/>
                <a:gd name="T82" fmla="*/ 73 w 182"/>
                <a:gd name="T83" fmla="*/ 113 h 175"/>
                <a:gd name="T84" fmla="*/ 73 w 182"/>
                <a:gd name="T85" fmla="*/ 112 h 175"/>
                <a:gd name="T86" fmla="*/ 73 w 182"/>
                <a:gd name="T87" fmla="*/ 110 h 175"/>
                <a:gd name="T88" fmla="*/ 70 w 182"/>
                <a:gd name="T89" fmla="*/ 108 h 175"/>
                <a:gd name="T90" fmla="*/ 66 w 182"/>
                <a:gd name="T91" fmla="*/ 101 h 175"/>
                <a:gd name="T92" fmla="*/ 61 w 182"/>
                <a:gd name="T93" fmla="*/ 92 h 175"/>
                <a:gd name="T94" fmla="*/ 57 w 182"/>
                <a:gd name="T95" fmla="*/ 80 h 175"/>
                <a:gd name="T96" fmla="*/ 52 w 182"/>
                <a:gd name="T97" fmla="*/ 77 h 175"/>
                <a:gd name="T98" fmla="*/ 49 w 182"/>
                <a:gd name="T99" fmla="*/ 69 h 175"/>
                <a:gd name="T100" fmla="*/ 49 w 182"/>
                <a:gd name="T101" fmla="*/ 61 h 175"/>
                <a:gd name="T102" fmla="*/ 52 w 182"/>
                <a:gd name="T103" fmla="*/ 54 h 175"/>
                <a:gd name="T104" fmla="*/ 52 w 182"/>
                <a:gd name="T105" fmla="*/ 50 h 175"/>
                <a:gd name="T106" fmla="*/ 52 w 182"/>
                <a:gd name="T107" fmla="*/ 42 h 175"/>
                <a:gd name="T108" fmla="*/ 52 w 182"/>
                <a:gd name="T109" fmla="*/ 34 h 175"/>
                <a:gd name="T110" fmla="*/ 53 w 182"/>
                <a:gd name="T111" fmla="*/ 24 h 175"/>
                <a:gd name="T112" fmla="*/ 57 w 182"/>
                <a:gd name="T113" fmla="*/ 16 h 175"/>
                <a:gd name="T114" fmla="*/ 64 w 182"/>
                <a:gd name="T115" fmla="*/ 8 h 175"/>
                <a:gd name="T116" fmla="*/ 76 w 182"/>
                <a:gd name="T117" fmla="*/ 2 h 175"/>
                <a:gd name="T118" fmla="*/ 92 w 182"/>
                <a:gd name="T11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2" h="175">
                  <a:moveTo>
                    <a:pt x="92" y="0"/>
                  </a:moveTo>
                  <a:lnTo>
                    <a:pt x="106" y="2"/>
                  </a:lnTo>
                  <a:lnTo>
                    <a:pt x="118" y="8"/>
                  </a:lnTo>
                  <a:lnTo>
                    <a:pt x="125" y="16"/>
                  </a:lnTo>
                  <a:lnTo>
                    <a:pt x="129" y="24"/>
                  </a:lnTo>
                  <a:lnTo>
                    <a:pt x="130" y="34"/>
                  </a:lnTo>
                  <a:lnTo>
                    <a:pt x="130" y="42"/>
                  </a:lnTo>
                  <a:lnTo>
                    <a:pt x="130" y="50"/>
                  </a:lnTo>
                  <a:lnTo>
                    <a:pt x="130" y="54"/>
                  </a:lnTo>
                  <a:lnTo>
                    <a:pt x="133" y="61"/>
                  </a:lnTo>
                  <a:lnTo>
                    <a:pt x="133" y="69"/>
                  </a:lnTo>
                  <a:lnTo>
                    <a:pt x="130" y="77"/>
                  </a:lnTo>
                  <a:lnTo>
                    <a:pt x="125" y="80"/>
                  </a:lnTo>
                  <a:lnTo>
                    <a:pt x="121" y="92"/>
                  </a:lnTo>
                  <a:lnTo>
                    <a:pt x="116" y="101"/>
                  </a:lnTo>
                  <a:lnTo>
                    <a:pt x="112" y="108"/>
                  </a:lnTo>
                  <a:lnTo>
                    <a:pt x="109" y="110"/>
                  </a:lnTo>
                  <a:lnTo>
                    <a:pt x="109" y="112"/>
                  </a:lnTo>
                  <a:lnTo>
                    <a:pt x="109" y="113"/>
                  </a:lnTo>
                  <a:lnTo>
                    <a:pt x="109" y="116"/>
                  </a:lnTo>
                  <a:lnTo>
                    <a:pt x="110" y="118"/>
                  </a:lnTo>
                  <a:lnTo>
                    <a:pt x="110" y="121"/>
                  </a:lnTo>
                  <a:lnTo>
                    <a:pt x="112" y="122"/>
                  </a:lnTo>
                  <a:lnTo>
                    <a:pt x="113" y="124"/>
                  </a:lnTo>
                  <a:lnTo>
                    <a:pt x="124" y="126"/>
                  </a:lnTo>
                  <a:lnTo>
                    <a:pt x="138" y="132"/>
                  </a:lnTo>
                  <a:lnTo>
                    <a:pt x="153" y="141"/>
                  </a:lnTo>
                  <a:lnTo>
                    <a:pt x="168" y="152"/>
                  </a:lnTo>
                  <a:lnTo>
                    <a:pt x="178" y="164"/>
                  </a:lnTo>
                  <a:lnTo>
                    <a:pt x="182" y="175"/>
                  </a:lnTo>
                  <a:lnTo>
                    <a:pt x="0" y="175"/>
                  </a:lnTo>
                  <a:lnTo>
                    <a:pt x="4" y="164"/>
                  </a:lnTo>
                  <a:lnTo>
                    <a:pt x="15" y="152"/>
                  </a:lnTo>
                  <a:lnTo>
                    <a:pt x="29" y="141"/>
                  </a:lnTo>
                  <a:lnTo>
                    <a:pt x="44" y="132"/>
                  </a:lnTo>
                  <a:lnTo>
                    <a:pt x="58" y="126"/>
                  </a:lnTo>
                  <a:lnTo>
                    <a:pt x="69" y="124"/>
                  </a:lnTo>
                  <a:lnTo>
                    <a:pt x="70" y="122"/>
                  </a:lnTo>
                  <a:lnTo>
                    <a:pt x="72" y="121"/>
                  </a:lnTo>
                  <a:lnTo>
                    <a:pt x="72" y="118"/>
                  </a:lnTo>
                  <a:lnTo>
                    <a:pt x="73" y="116"/>
                  </a:lnTo>
                  <a:lnTo>
                    <a:pt x="73" y="113"/>
                  </a:lnTo>
                  <a:lnTo>
                    <a:pt x="73" y="112"/>
                  </a:lnTo>
                  <a:lnTo>
                    <a:pt x="73" y="110"/>
                  </a:lnTo>
                  <a:lnTo>
                    <a:pt x="70" y="108"/>
                  </a:lnTo>
                  <a:lnTo>
                    <a:pt x="66" y="101"/>
                  </a:lnTo>
                  <a:lnTo>
                    <a:pt x="61" y="92"/>
                  </a:lnTo>
                  <a:lnTo>
                    <a:pt x="57" y="80"/>
                  </a:lnTo>
                  <a:lnTo>
                    <a:pt x="52" y="77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52" y="54"/>
                  </a:lnTo>
                  <a:lnTo>
                    <a:pt x="52" y="50"/>
                  </a:lnTo>
                  <a:lnTo>
                    <a:pt x="52" y="42"/>
                  </a:lnTo>
                  <a:lnTo>
                    <a:pt x="52" y="34"/>
                  </a:lnTo>
                  <a:lnTo>
                    <a:pt x="53" y="24"/>
                  </a:lnTo>
                  <a:lnTo>
                    <a:pt x="57" y="16"/>
                  </a:lnTo>
                  <a:lnTo>
                    <a:pt x="64" y="8"/>
                  </a:lnTo>
                  <a:lnTo>
                    <a:pt x="7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4E172303-66A8-4C6F-B27E-4EEB38BF5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6841" y="5825367"/>
              <a:ext cx="90895" cy="141559"/>
            </a:xfrm>
            <a:custGeom>
              <a:avLst/>
              <a:gdLst>
                <a:gd name="T0" fmla="*/ 30 w 61"/>
                <a:gd name="T1" fmla="*/ 18 h 95"/>
                <a:gd name="T2" fmla="*/ 35 w 61"/>
                <a:gd name="T3" fmla="*/ 18 h 95"/>
                <a:gd name="T4" fmla="*/ 38 w 61"/>
                <a:gd name="T5" fmla="*/ 21 h 95"/>
                <a:gd name="T6" fmla="*/ 41 w 61"/>
                <a:gd name="T7" fmla="*/ 25 h 95"/>
                <a:gd name="T8" fmla="*/ 42 w 61"/>
                <a:gd name="T9" fmla="*/ 29 h 95"/>
                <a:gd name="T10" fmla="*/ 41 w 61"/>
                <a:gd name="T11" fmla="*/ 34 h 95"/>
                <a:gd name="T12" fmla="*/ 38 w 61"/>
                <a:gd name="T13" fmla="*/ 38 h 95"/>
                <a:gd name="T14" fmla="*/ 35 w 61"/>
                <a:gd name="T15" fmla="*/ 40 h 95"/>
                <a:gd name="T16" fmla="*/ 30 w 61"/>
                <a:gd name="T17" fmla="*/ 41 h 95"/>
                <a:gd name="T18" fmla="*/ 26 w 61"/>
                <a:gd name="T19" fmla="*/ 40 h 95"/>
                <a:gd name="T20" fmla="*/ 22 w 61"/>
                <a:gd name="T21" fmla="*/ 38 h 95"/>
                <a:gd name="T22" fmla="*/ 19 w 61"/>
                <a:gd name="T23" fmla="*/ 34 h 95"/>
                <a:gd name="T24" fmla="*/ 18 w 61"/>
                <a:gd name="T25" fmla="*/ 29 h 95"/>
                <a:gd name="T26" fmla="*/ 19 w 61"/>
                <a:gd name="T27" fmla="*/ 25 h 95"/>
                <a:gd name="T28" fmla="*/ 22 w 61"/>
                <a:gd name="T29" fmla="*/ 21 h 95"/>
                <a:gd name="T30" fmla="*/ 26 w 61"/>
                <a:gd name="T31" fmla="*/ 18 h 95"/>
                <a:gd name="T32" fmla="*/ 30 w 61"/>
                <a:gd name="T33" fmla="*/ 18 h 95"/>
                <a:gd name="T34" fmla="*/ 30 w 61"/>
                <a:gd name="T35" fmla="*/ 10 h 95"/>
                <a:gd name="T36" fmla="*/ 25 w 61"/>
                <a:gd name="T37" fmla="*/ 12 h 95"/>
                <a:gd name="T38" fmla="*/ 19 w 61"/>
                <a:gd name="T39" fmla="*/ 14 h 95"/>
                <a:gd name="T40" fmla="*/ 15 w 61"/>
                <a:gd name="T41" fmla="*/ 18 h 95"/>
                <a:gd name="T42" fmla="*/ 13 w 61"/>
                <a:gd name="T43" fmla="*/ 24 h 95"/>
                <a:gd name="T44" fmla="*/ 11 w 61"/>
                <a:gd name="T45" fmla="*/ 29 h 95"/>
                <a:gd name="T46" fmla="*/ 13 w 61"/>
                <a:gd name="T47" fmla="*/ 36 h 95"/>
                <a:gd name="T48" fmla="*/ 15 w 61"/>
                <a:gd name="T49" fmla="*/ 41 h 95"/>
                <a:gd name="T50" fmla="*/ 19 w 61"/>
                <a:gd name="T51" fmla="*/ 45 h 95"/>
                <a:gd name="T52" fmla="*/ 25 w 61"/>
                <a:gd name="T53" fmla="*/ 48 h 95"/>
                <a:gd name="T54" fmla="*/ 30 w 61"/>
                <a:gd name="T55" fmla="*/ 48 h 95"/>
                <a:gd name="T56" fmla="*/ 37 w 61"/>
                <a:gd name="T57" fmla="*/ 48 h 95"/>
                <a:gd name="T58" fmla="*/ 41 w 61"/>
                <a:gd name="T59" fmla="*/ 45 h 95"/>
                <a:gd name="T60" fmla="*/ 45 w 61"/>
                <a:gd name="T61" fmla="*/ 41 h 95"/>
                <a:gd name="T62" fmla="*/ 47 w 61"/>
                <a:gd name="T63" fmla="*/ 36 h 95"/>
                <a:gd name="T64" fmla="*/ 49 w 61"/>
                <a:gd name="T65" fmla="*/ 29 h 95"/>
                <a:gd name="T66" fmla="*/ 47 w 61"/>
                <a:gd name="T67" fmla="*/ 24 h 95"/>
                <a:gd name="T68" fmla="*/ 45 w 61"/>
                <a:gd name="T69" fmla="*/ 18 h 95"/>
                <a:gd name="T70" fmla="*/ 41 w 61"/>
                <a:gd name="T71" fmla="*/ 14 h 95"/>
                <a:gd name="T72" fmla="*/ 37 w 61"/>
                <a:gd name="T73" fmla="*/ 12 h 95"/>
                <a:gd name="T74" fmla="*/ 30 w 61"/>
                <a:gd name="T75" fmla="*/ 10 h 95"/>
                <a:gd name="T76" fmla="*/ 30 w 61"/>
                <a:gd name="T77" fmla="*/ 0 h 95"/>
                <a:gd name="T78" fmla="*/ 42 w 61"/>
                <a:gd name="T79" fmla="*/ 1 h 95"/>
                <a:gd name="T80" fmla="*/ 51 w 61"/>
                <a:gd name="T81" fmla="*/ 8 h 95"/>
                <a:gd name="T82" fmla="*/ 58 w 61"/>
                <a:gd name="T83" fmla="*/ 17 h 95"/>
                <a:gd name="T84" fmla="*/ 61 w 61"/>
                <a:gd name="T85" fmla="*/ 29 h 95"/>
                <a:gd name="T86" fmla="*/ 59 w 61"/>
                <a:gd name="T87" fmla="*/ 42 h 95"/>
                <a:gd name="T88" fmla="*/ 54 w 61"/>
                <a:gd name="T89" fmla="*/ 56 h 95"/>
                <a:gd name="T90" fmla="*/ 49 w 61"/>
                <a:gd name="T91" fmla="*/ 69 h 95"/>
                <a:gd name="T92" fmla="*/ 42 w 61"/>
                <a:gd name="T93" fmla="*/ 79 h 95"/>
                <a:gd name="T94" fmla="*/ 37 w 61"/>
                <a:gd name="T95" fmla="*/ 87 h 95"/>
                <a:gd name="T96" fmla="*/ 31 w 61"/>
                <a:gd name="T97" fmla="*/ 94 h 95"/>
                <a:gd name="T98" fmla="*/ 30 w 61"/>
                <a:gd name="T99" fmla="*/ 95 h 95"/>
                <a:gd name="T100" fmla="*/ 29 w 61"/>
                <a:gd name="T101" fmla="*/ 94 h 95"/>
                <a:gd name="T102" fmla="*/ 25 w 61"/>
                <a:gd name="T103" fmla="*/ 87 h 95"/>
                <a:gd name="T104" fmla="*/ 18 w 61"/>
                <a:gd name="T105" fmla="*/ 79 h 95"/>
                <a:gd name="T106" fmla="*/ 11 w 61"/>
                <a:gd name="T107" fmla="*/ 69 h 95"/>
                <a:gd name="T108" fmla="*/ 6 w 61"/>
                <a:gd name="T109" fmla="*/ 56 h 95"/>
                <a:gd name="T110" fmla="*/ 2 w 61"/>
                <a:gd name="T111" fmla="*/ 42 h 95"/>
                <a:gd name="T112" fmla="*/ 0 w 61"/>
                <a:gd name="T113" fmla="*/ 29 h 95"/>
                <a:gd name="T114" fmla="*/ 2 w 61"/>
                <a:gd name="T115" fmla="*/ 17 h 95"/>
                <a:gd name="T116" fmla="*/ 9 w 61"/>
                <a:gd name="T117" fmla="*/ 8 h 95"/>
                <a:gd name="T118" fmla="*/ 18 w 61"/>
                <a:gd name="T119" fmla="*/ 1 h 95"/>
                <a:gd name="T120" fmla="*/ 30 w 6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" h="95">
                  <a:moveTo>
                    <a:pt x="30" y="18"/>
                  </a:moveTo>
                  <a:lnTo>
                    <a:pt x="35" y="18"/>
                  </a:lnTo>
                  <a:lnTo>
                    <a:pt x="38" y="21"/>
                  </a:lnTo>
                  <a:lnTo>
                    <a:pt x="41" y="25"/>
                  </a:lnTo>
                  <a:lnTo>
                    <a:pt x="42" y="29"/>
                  </a:lnTo>
                  <a:lnTo>
                    <a:pt x="41" y="34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0" y="41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4"/>
                  </a:lnTo>
                  <a:lnTo>
                    <a:pt x="18" y="29"/>
                  </a:lnTo>
                  <a:lnTo>
                    <a:pt x="19" y="25"/>
                  </a:lnTo>
                  <a:lnTo>
                    <a:pt x="22" y="21"/>
                  </a:lnTo>
                  <a:lnTo>
                    <a:pt x="26" y="18"/>
                  </a:lnTo>
                  <a:lnTo>
                    <a:pt x="30" y="18"/>
                  </a:lnTo>
                  <a:close/>
                  <a:moveTo>
                    <a:pt x="30" y="10"/>
                  </a:moveTo>
                  <a:lnTo>
                    <a:pt x="25" y="12"/>
                  </a:lnTo>
                  <a:lnTo>
                    <a:pt x="19" y="14"/>
                  </a:lnTo>
                  <a:lnTo>
                    <a:pt x="15" y="18"/>
                  </a:lnTo>
                  <a:lnTo>
                    <a:pt x="13" y="24"/>
                  </a:lnTo>
                  <a:lnTo>
                    <a:pt x="11" y="29"/>
                  </a:lnTo>
                  <a:lnTo>
                    <a:pt x="13" y="36"/>
                  </a:lnTo>
                  <a:lnTo>
                    <a:pt x="15" y="41"/>
                  </a:lnTo>
                  <a:lnTo>
                    <a:pt x="19" y="45"/>
                  </a:lnTo>
                  <a:lnTo>
                    <a:pt x="25" y="48"/>
                  </a:lnTo>
                  <a:lnTo>
                    <a:pt x="30" y="48"/>
                  </a:lnTo>
                  <a:lnTo>
                    <a:pt x="37" y="48"/>
                  </a:lnTo>
                  <a:lnTo>
                    <a:pt x="41" y="45"/>
                  </a:lnTo>
                  <a:lnTo>
                    <a:pt x="45" y="41"/>
                  </a:lnTo>
                  <a:lnTo>
                    <a:pt x="47" y="36"/>
                  </a:lnTo>
                  <a:lnTo>
                    <a:pt x="49" y="29"/>
                  </a:lnTo>
                  <a:lnTo>
                    <a:pt x="47" y="24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37" y="12"/>
                  </a:lnTo>
                  <a:lnTo>
                    <a:pt x="30" y="10"/>
                  </a:lnTo>
                  <a:close/>
                  <a:moveTo>
                    <a:pt x="30" y="0"/>
                  </a:moveTo>
                  <a:lnTo>
                    <a:pt x="42" y="1"/>
                  </a:lnTo>
                  <a:lnTo>
                    <a:pt x="51" y="8"/>
                  </a:lnTo>
                  <a:lnTo>
                    <a:pt x="58" y="17"/>
                  </a:lnTo>
                  <a:lnTo>
                    <a:pt x="61" y="29"/>
                  </a:lnTo>
                  <a:lnTo>
                    <a:pt x="59" y="42"/>
                  </a:lnTo>
                  <a:lnTo>
                    <a:pt x="54" y="56"/>
                  </a:lnTo>
                  <a:lnTo>
                    <a:pt x="49" y="69"/>
                  </a:lnTo>
                  <a:lnTo>
                    <a:pt x="42" y="79"/>
                  </a:lnTo>
                  <a:lnTo>
                    <a:pt x="37" y="87"/>
                  </a:lnTo>
                  <a:lnTo>
                    <a:pt x="31" y="94"/>
                  </a:lnTo>
                  <a:lnTo>
                    <a:pt x="30" y="95"/>
                  </a:lnTo>
                  <a:lnTo>
                    <a:pt x="29" y="94"/>
                  </a:lnTo>
                  <a:lnTo>
                    <a:pt x="25" y="87"/>
                  </a:lnTo>
                  <a:lnTo>
                    <a:pt x="18" y="79"/>
                  </a:lnTo>
                  <a:lnTo>
                    <a:pt x="11" y="69"/>
                  </a:lnTo>
                  <a:lnTo>
                    <a:pt x="6" y="56"/>
                  </a:lnTo>
                  <a:lnTo>
                    <a:pt x="2" y="42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9" y="8"/>
                  </a:lnTo>
                  <a:lnTo>
                    <a:pt x="1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839DA148-8613-4A12-86F1-2452FBE7E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495" y="5981826"/>
              <a:ext cx="137088" cy="184771"/>
            </a:xfrm>
            <a:custGeom>
              <a:avLst/>
              <a:gdLst>
                <a:gd name="T0" fmla="*/ 35 w 92"/>
                <a:gd name="T1" fmla="*/ 96 h 124"/>
                <a:gd name="T2" fmla="*/ 32 w 92"/>
                <a:gd name="T3" fmla="*/ 97 h 124"/>
                <a:gd name="T4" fmla="*/ 31 w 92"/>
                <a:gd name="T5" fmla="*/ 98 h 124"/>
                <a:gd name="T6" fmla="*/ 30 w 92"/>
                <a:gd name="T7" fmla="*/ 101 h 124"/>
                <a:gd name="T8" fmla="*/ 30 w 92"/>
                <a:gd name="T9" fmla="*/ 104 h 124"/>
                <a:gd name="T10" fmla="*/ 30 w 92"/>
                <a:gd name="T11" fmla="*/ 106 h 124"/>
                <a:gd name="T12" fmla="*/ 32 w 92"/>
                <a:gd name="T13" fmla="*/ 109 h 124"/>
                <a:gd name="T14" fmla="*/ 35 w 92"/>
                <a:gd name="T15" fmla="*/ 110 h 124"/>
                <a:gd name="T16" fmla="*/ 38 w 92"/>
                <a:gd name="T17" fmla="*/ 110 h 124"/>
                <a:gd name="T18" fmla="*/ 40 w 92"/>
                <a:gd name="T19" fmla="*/ 109 h 124"/>
                <a:gd name="T20" fmla="*/ 42 w 92"/>
                <a:gd name="T21" fmla="*/ 108 h 124"/>
                <a:gd name="T22" fmla="*/ 43 w 92"/>
                <a:gd name="T23" fmla="*/ 105 h 124"/>
                <a:gd name="T24" fmla="*/ 43 w 92"/>
                <a:gd name="T25" fmla="*/ 102 h 124"/>
                <a:gd name="T26" fmla="*/ 42 w 92"/>
                <a:gd name="T27" fmla="*/ 100 h 124"/>
                <a:gd name="T28" fmla="*/ 40 w 92"/>
                <a:gd name="T29" fmla="*/ 97 h 124"/>
                <a:gd name="T30" fmla="*/ 38 w 92"/>
                <a:gd name="T31" fmla="*/ 96 h 124"/>
                <a:gd name="T32" fmla="*/ 35 w 92"/>
                <a:gd name="T33" fmla="*/ 96 h 124"/>
                <a:gd name="T34" fmla="*/ 28 w 92"/>
                <a:gd name="T35" fmla="*/ 13 h 124"/>
                <a:gd name="T36" fmla="*/ 12 w 92"/>
                <a:gd name="T37" fmla="*/ 82 h 124"/>
                <a:gd name="T38" fmla="*/ 67 w 92"/>
                <a:gd name="T39" fmla="*/ 96 h 124"/>
                <a:gd name="T40" fmla="*/ 84 w 92"/>
                <a:gd name="T41" fmla="*/ 26 h 124"/>
                <a:gd name="T42" fmla="*/ 28 w 92"/>
                <a:gd name="T43" fmla="*/ 13 h 124"/>
                <a:gd name="T44" fmla="*/ 44 w 92"/>
                <a:gd name="T45" fmla="*/ 8 h 124"/>
                <a:gd name="T46" fmla="*/ 44 w 92"/>
                <a:gd name="T47" fmla="*/ 10 h 124"/>
                <a:gd name="T48" fmla="*/ 72 w 92"/>
                <a:gd name="T49" fmla="*/ 17 h 124"/>
                <a:gd name="T50" fmla="*/ 72 w 92"/>
                <a:gd name="T51" fmla="*/ 14 h 124"/>
                <a:gd name="T52" fmla="*/ 44 w 92"/>
                <a:gd name="T53" fmla="*/ 8 h 124"/>
                <a:gd name="T54" fmla="*/ 31 w 92"/>
                <a:gd name="T55" fmla="*/ 0 h 124"/>
                <a:gd name="T56" fmla="*/ 35 w 92"/>
                <a:gd name="T57" fmla="*/ 0 h 124"/>
                <a:gd name="T58" fmla="*/ 84 w 92"/>
                <a:gd name="T59" fmla="*/ 12 h 124"/>
                <a:gd name="T60" fmla="*/ 88 w 92"/>
                <a:gd name="T61" fmla="*/ 13 h 124"/>
                <a:gd name="T62" fmla="*/ 91 w 92"/>
                <a:gd name="T63" fmla="*/ 16 h 124"/>
                <a:gd name="T64" fmla="*/ 92 w 92"/>
                <a:gd name="T65" fmla="*/ 20 h 124"/>
                <a:gd name="T66" fmla="*/ 92 w 92"/>
                <a:gd name="T67" fmla="*/ 25 h 124"/>
                <a:gd name="T68" fmla="*/ 69 w 92"/>
                <a:gd name="T69" fmla="*/ 114 h 124"/>
                <a:gd name="T70" fmla="*/ 68 w 92"/>
                <a:gd name="T71" fmla="*/ 118 h 124"/>
                <a:gd name="T72" fmla="*/ 66 w 92"/>
                <a:gd name="T73" fmla="*/ 121 h 124"/>
                <a:gd name="T74" fmla="*/ 62 w 92"/>
                <a:gd name="T75" fmla="*/ 124 h 124"/>
                <a:gd name="T76" fmla="*/ 58 w 92"/>
                <a:gd name="T77" fmla="*/ 122 h 124"/>
                <a:gd name="T78" fmla="*/ 8 w 92"/>
                <a:gd name="T79" fmla="*/ 110 h 124"/>
                <a:gd name="T80" fmla="*/ 4 w 92"/>
                <a:gd name="T81" fmla="*/ 109 h 124"/>
                <a:gd name="T82" fmla="*/ 2 w 92"/>
                <a:gd name="T83" fmla="*/ 106 h 124"/>
                <a:gd name="T84" fmla="*/ 0 w 92"/>
                <a:gd name="T85" fmla="*/ 102 h 124"/>
                <a:gd name="T86" fmla="*/ 0 w 92"/>
                <a:gd name="T87" fmla="*/ 98 h 124"/>
                <a:gd name="T88" fmla="*/ 23 w 92"/>
                <a:gd name="T89" fmla="*/ 8 h 124"/>
                <a:gd name="T90" fmla="*/ 24 w 92"/>
                <a:gd name="T91" fmla="*/ 4 h 124"/>
                <a:gd name="T92" fmla="*/ 27 w 92"/>
                <a:gd name="T93" fmla="*/ 1 h 124"/>
                <a:gd name="T94" fmla="*/ 31 w 92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" h="124">
                  <a:moveTo>
                    <a:pt x="35" y="96"/>
                  </a:moveTo>
                  <a:lnTo>
                    <a:pt x="32" y="97"/>
                  </a:lnTo>
                  <a:lnTo>
                    <a:pt x="31" y="98"/>
                  </a:lnTo>
                  <a:lnTo>
                    <a:pt x="30" y="101"/>
                  </a:lnTo>
                  <a:lnTo>
                    <a:pt x="30" y="104"/>
                  </a:lnTo>
                  <a:lnTo>
                    <a:pt x="30" y="106"/>
                  </a:lnTo>
                  <a:lnTo>
                    <a:pt x="32" y="109"/>
                  </a:lnTo>
                  <a:lnTo>
                    <a:pt x="35" y="110"/>
                  </a:lnTo>
                  <a:lnTo>
                    <a:pt x="38" y="110"/>
                  </a:lnTo>
                  <a:lnTo>
                    <a:pt x="40" y="109"/>
                  </a:lnTo>
                  <a:lnTo>
                    <a:pt x="42" y="108"/>
                  </a:lnTo>
                  <a:lnTo>
                    <a:pt x="43" y="105"/>
                  </a:lnTo>
                  <a:lnTo>
                    <a:pt x="43" y="102"/>
                  </a:lnTo>
                  <a:lnTo>
                    <a:pt x="42" y="100"/>
                  </a:lnTo>
                  <a:lnTo>
                    <a:pt x="40" y="97"/>
                  </a:lnTo>
                  <a:lnTo>
                    <a:pt x="38" y="96"/>
                  </a:lnTo>
                  <a:lnTo>
                    <a:pt x="35" y="96"/>
                  </a:lnTo>
                  <a:close/>
                  <a:moveTo>
                    <a:pt x="28" y="13"/>
                  </a:moveTo>
                  <a:lnTo>
                    <a:pt x="12" y="82"/>
                  </a:lnTo>
                  <a:lnTo>
                    <a:pt x="67" y="96"/>
                  </a:lnTo>
                  <a:lnTo>
                    <a:pt x="84" y="26"/>
                  </a:lnTo>
                  <a:lnTo>
                    <a:pt x="28" y="13"/>
                  </a:lnTo>
                  <a:close/>
                  <a:moveTo>
                    <a:pt x="44" y="8"/>
                  </a:moveTo>
                  <a:lnTo>
                    <a:pt x="44" y="10"/>
                  </a:lnTo>
                  <a:lnTo>
                    <a:pt x="72" y="17"/>
                  </a:lnTo>
                  <a:lnTo>
                    <a:pt x="72" y="14"/>
                  </a:lnTo>
                  <a:lnTo>
                    <a:pt x="44" y="8"/>
                  </a:lnTo>
                  <a:close/>
                  <a:moveTo>
                    <a:pt x="31" y="0"/>
                  </a:moveTo>
                  <a:lnTo>
                    <a:pt x="35" y="0"/>
                  </a:lnTo>
                  <a:lnTo>
                    <a:pt x="84" y="12"/>
                  </a:lnTo>
                  <a:lnTo>
                    <a:pt x="88" y="13"/>
                  </a:lnTo>
                  <a:lnTo>
                    <a:pt x="91" y="16"/>
                  </a:lnTo>
                  <a:lnTo>
                    <a:pt x="92" y="20"/>
                  </a:lnTo>
                  <a:lnTo>
                    <a:pt x="92" y="25"/>
                  </a:lnTo>
                  <a:lnTo>
                    <a:pt x="69" y="114"/>
                  </a:lnTo>
                  <a:lnTo>
                    <a:pt x="68" y="118"/>
                  </a:lnTo>
                  <a:lnTo>
                    <a:pt x="66" y="121"/>
                  </a:lnTo>
                  <a:lnTo>
                    <a:pt x="62" y="124"/>
                  </a:lnTo>
                  <a:lnTo>
                    <a:pt x="58" y="122"/>
                  </a:lnTo>
                  <a:lnTo>
                    <a:pt x="8" y="110"/>
                  </a:lnTo>
                  <a:lnTo>
                    <a:pt x="4" y="109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3" y="8"/>
                  </a:lnTo>
                  <a:lnTo>
                    <a:pt x="24" y="4"/>
                  </a:lnTo>
                  <a:lnTo>
                    <a:pt x="27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B5DD5883-0518-4705-AD41-2BACB6A28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683953"/>
              <a:ext cx="189242" cy="141559"/>
            </a:xfrm>
            <a:custGeom>
              <a:avLst/>
              <a:gdLst>
                <a:gd name="T0" fmla="*/ 64 w 127"/>
                <a:gd name="T1" fmla="*/ 71 h 95"/>
                <a:gd name="T2" fmla="*/ 88 w 127"/>
                <a:gd name="T3" fmla="*/ 71 h 95"/>
                <a:gd name="T4" fmla="*/ 88 w 127"/>
                <a:gd name="T5" fmla="*/ 79 h 95"/>
                <a:gd name="T6" fmla="*/ 64 w 127"/>
                <a:gd name="T7" fmla="*/ 79 h 95"/>
                <a:gd name="T8" fmla="*/ 64 w 127"/>
                <a:gd name="T9" fmla="*/ 71 h 95"/>
                <a:gd name="T10" fmla="*/ 64 w 127"/>
                <a:gd name="T11" fmla="*/ 55 h 95"/>
                <a:gd name="T12" fmla="*/ 95 w 127"/>
                <a:gd name="T13" fmla="*/ 55 h 95"/>
                <a:gd name="T14" fmla="*/ 95 w 127"/>
                <a:gd name="T15" fmla="*/ 63 h 95"/>
                <a:gd name="T16" fmla="*/ 64 w 127"/>
                <a:gd name="T17" fmla="*/ 63 h 95"/>
                <a:gd name="T18" fmla="*/ 64 w 127"/>
                <a:gd name="T19" fmla="*/ 55 h 95"/>
                <a:gd name="T20" fmla="*/ 64 w 127"/>
                <a:gd name="T21" fmla="*/ 40 h 95"/>
                <a:gd name="T22" fmla="*/ 95 w 127"/>
                <a:gd name="T23" fmla="*/ 40 h 95"/>
                <a:gd name="T24" fmla="*/ 95 w 127"/>
                <a:gd name="T25" fmla="*/ 48 h 95"/>
                <a:gd name="T26" fmla="*/ 64 w 127"/>
                <a:gd name="T27" fmla="*/ 48 h 95"/>
                <a:gd name="T28" fmla="*/ 64 w 127"/>
                <a:gd name="T29" fmla="*/ 40 h 95"/>
                <a:gd name="T30" fmla="*/ 16 w 127"/>
                <a:gd name="T31" fmla="*/ 40 h 95"/>
                <a:gd name="T32" fmla="*/ 56 w 127"/>
                <a:gd name="T33" fmla="*/ 40 h 95"/>
                <a:gd name="T34" fmla="*/ 56 w 127"/>
                <a:gd name="T35" fmla="*/ 79 h 95"/>
                <a:gd name="T36" fmla="*/ 16 w 127"/>
                <a:gd name="T37" fmla="*/ 79 h 95"/>
                <a:gd name="T38" fmla="*/ 16 w 127"/>
                <a:gd name="T39" fmla="*/ 40 h 95"/>
                <a:gd name="T40" fmla="*/ 16 w 127"/>
                <a:gd name="T41" fmla="*/ 24 h 95"/>
                <a:gd name="T42" fmla="*/ 95 w 127"/>
                <a:gd name="T43" fmla="*/ 24 h 95"/>
                <a:gd name="T44" fmla="*/ 95 w 127"/>
                <a:gd name="T45" fmla="*/ 32 h 95"/>
                <a:gd name="T46" fmla="*/ 16 w 127"/>
                <a:gd name="T47" fmla="*/ 32 h 95"/>
                <a:gd name="T48" fmla="*/ 16 w 127"/>
                <a:gd name="T49" fmla="*/ 24 h 95"/>
                <a:gd name="T50" fmla="*/ 8 w 127"/>
                <a:gd name="T51" fmla="*/ 8 h 95"/>
                <a:gd name="T52" fmla="*/ 8 w 127"/>
                <a:gd name="T53" fmla="*/ 87 h 95"/>
                <a:gd name="T54" fmla="*/ 103 w 127"/>
                <a:gd name="T55" fmla="*/ 87 h 95"/>
                <a:gd name="T56" fmla="*/ 103 w 127"/>
                <a:gd name="T57" fmla="*/ 8 h 95"/>
                <a:gd name="T58" fmla="*/ 8 w 127"/>
                <a:gd name="T59" fmla="*/ 8 h 95"/>
                <a:gd name="T60" fmla="*/ 0 w 127"/>
                <a:gd name="T61" fmla="*/ 0 h 95"/>
                <a:gd name="T62" fmla="*/ 111 w 127"/>
                <a:gd name="T63" fmla="*/ 0 h 95"/>
                <a:gd name="T64" fmla="*/ 111 w 127"/>
                <a:gd name="T65" fmla="*/ 16 h 95"/>
                <a:gd name="T66" fmla="*/ 127 w 127"/>
                <a:gd name="T67" fmla="*/ 16 h 95"/>
                <a:gd name="T68" fmla="*/ 127 w 127"/>
                <a:gd name="T69" fmla="*/ 83 h 95"/>
                <a:gd name="T70" fmla="*/ 126 w 127"/>
                <a:gd name="T71" fmla="*/ 88 h 95"/>
                <a:gd name="T72" fmla="*/ 123 w 127"/>
                <a:gd name="T73" fmla="*/ 92 h 95"/>
                <a:gd name="T74" fmla="*/ 121 w 127"/>
                <a:gd name="T75" fmla="*/ 95 h 95"/>
                <a:gd name="T76" fmla="*/ 115 w 127"/>
                <a:gd name="T77" fmla="*/ 95 h 95"/>
                <a:gd name="T78" fmla="*/ 8 w 127"/>
                <a:gd name="T79" fmla="*/ 95 h 95"/>
                <a:gd name="T80" fmla="*/ 5 w 127"/>
                <a:gd name="T81" fmla="*/ 95 h 95"/>
                <a:gd name="T82" fmla="*/ 2 w 127"/>
                <a:gd name="T83" fmla="*/ 94 h 95"/>
                <a:gd name="T84" fmla="*/ 1 w 127"/>
                <a:gd name="T85" fmla="*/ 91 h 95"/>
                <a:gd name="T86" fmla="*/ 0 w 127"/>
                <a:gd name="T87" fmla="*/ 87 h 95"/>
                <a:gd name="T88" fmla="*/ 0 w 127"/>
                <a:gd name="T8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" h="95">
                  <a:moveTo>
                    <a:pt x="64" y="71"/>
                  </a:moveTo>
                  <a:lnTo>
                    <a:pt x="88" y="71"/>
                  </a:lnTo>
                  <a:lnTo>
                    <a:pt x="88" y="79"/>
                  </a:lnTo>
                  <a:lnTo>
                    <a:pt x="64" y="79"/>
                  </a:lnTo>
                  <a:lnTo>
                    <a:pt x="64" y="71"/>
                  </a:lnTo>
                  <a:close/>
                  <a:moveTo>
                    <a:pt x="64" y="55"/>
                  </a:moveTo>
                  <a:lnTo>
                    <a:pt x="95" y="55"/>
                  </a:lnTo>
                  <a:lnTo>
                    <a:pt x="95" y="63"/>
                  </a:lnTo>
                  <a:lnTo>
                    <a:pt x="64" y="63"/>
                  </a:lnTo>
                  <a:lnTo>
                    <a:pt x="64" y="55"/>
                  </a:lnTo>
                  <a:close/>
                  <a:moveTo>
                    <a:pt x="64" y="40"/>
                  </a:moveTo>
                  <a:lnTo>
                    <a:pt x="95" y="40"/>
                  </a:lnTo>
                  <a:lnTo>
                    <a:pt x="95" y="48"/>
                  </a:lnTo>
                  <a:lnTo>
                    <a:pt x="64" y="48"/>
                  </a:lnTo>
                  <a:lnTo>
                    <a:pt x="64" y="40"/>
                  </a:lnTo>
                  <a:close/>
                  <a:moveTo>
                    <a:pt x="16" y="40"/>
                  </a:moveTo>
                  <a:lnTo>
                    <a:pt x="56" y="40"/>
                  </a:lnTo>
                  <a:lnTo>
                    <a:pt x="56" y="79"/>
                  </a:lnTo>
                  <a:lnTo>
                    <a:pt x="16" y="79"/>
                  </a:lnTo>
                  <a:lnTo>
                    <a:pt x="16" y="40"/>
                  </a:lnTo>
                  <a:close/>
                  <a:moveTo>
                    <a:pt x="16" y="24"/>
                  </a:moveTo>
                  <a:lnTo>
                    <a:pt x="95" y="24"/>
                  </a:lnTo>
                  <a:lnTo>
                    <a:pt x="95" y="32"/>
                  </a:lnTo>
                  <a:lnTo>
                    <a:pt x="16" y="32"/>
                  </a:lnTo>
                  <a:lnTo>
                    <a:pt x="16" y="24"/>
                  </a:lnTo>
                  <a:close/>
                  <a:moveTo>
                    <a:pt x="8" y="8"/>
                  </a:moveTo>
                  <a:lnTo>
                    <a:pt x="8" y="87"/>
                  </a:lnTo>
                  <a:lnTo>
                    <a:pt x="103" y="87"/>
                  </a:lnTo>
                  <a:lnTo>
                    <a:pt x="10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1" y="0"/>
                  </a:lnTo>
                  <a:lnTo>
                    <a:pt x="111" y="16"/>
                  </a:lnTo>
                  <a:lnTo>
                    <a:pt x="127" y="16"/>
                  </a:lnTo>
                  <a:lnTo>
                    <a:pt x="127" y="83"/>
                  </a:lnTo>
                  <a:lnTo>
                    <a:pt x="126" y="88"/>
                  </a:lnTo>
                  <a:lnTo>
                    <a:pt x="123" y="92"/>
                  </a:lnTo>
                  <a:lnTo>
                    <a:pt x="121" y="95"/>
                  </a:lnTo>
                  <a:lnTo>
                    <a:pt x="115" y="95"/>
                  </a:lnTo>
                  <a:lnTo>
                    <a:pt x="8" y="95"/>
                  </a:lnTo>
                  <a:lnTo>
                    <a:pt x="5" y="95"/>
                  </a:lnTo>
                  <a:lnTo>
                    <a:pt x="2" y="94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81BE4AC3-E5D0-4112-B920-6F95F9F28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6876" y="4087916"/>
              <a:ext cx="177321" cy="175831"/>
            </a:xfrm>
            <a:custGeom>
              <a:avLst/>
              <a:gdLst>
                <a:gd name="T0" fmla="*/ 38 w 119"/>
                <a:gd name="T1" fmla="*/ 73 h 118"/>
                <a:gd name="T2" fmla="*/ 38 w 119"/>
                <a:gd name="T3" fmla="*/ 88 h 118"/>
                <a:gd name="T4" fmla="*/ 52 w 119"/>
                <a:gd name="T5" fmla="*/ 88 h 118"/>
                <a:gd name="T6" fmla="*/ 52 w 119"/>
                <a:gd name="T7" fmla="*/ 73 h 118"/>
                <a:gd name="T8" fmla="*/ 38 w 119"/>
                <a:gd name="T9" fmla="*/ 73 h 118"/>
                <a:gd name="T10" fmla="*/ 8 w 119"/>
                <a:gd name="T11" fmla="*/ 73 h 118"/>
                <a:gd name="T12" fmla="*/ 8 w 119"/>
                <a:gd name="T13" fmla="*/ 88 h 118"/>
                <a:gd name="T14" fmla="*/ 23 w 119"/>
                <a:gd name="T15" fmla="*/ 88 h 118"/>
                <a:gd name="T16" fmla="*/ 23 w 119"/>
                <a:gd name="T17" fmla="*/ 73 h 118"/>
                <a:gd name="T18" fmla="*/ 8 w 119"/>
                <a:gd name="T19" fmla="*/ 73 h 118"/>
                <a:gd name="T20" fmla="*/ 67 w 119"/>
                <a:gd name="T21" fmla="*/ 52 h 118"/>
                <a:gd name="T22" fmla="*/ 119 w 119"/>
                <a:gd name="T23" fmla="*/ 52 h 118"/>
                <a:gd name="T24" fmla="*/ 119 w 119"/>
                <a:gd name="T25" fmla="*/ 118 h 118"/>
                <a:gd name="T26" fmla="*/ 104 w 119"/>
                <a:gd name="T27" fmla="*/ 118 h 118"/>
                <a:gd name="T28" fmla="*/ 104 w 119"/>
                <a:gd name="T29" fmla="*/ 88 h 118"/>
                <a:gd name="T30" fmla="*/ 82 w 119"/>
                <a:gd name="T31" fmla="*/ 88 h 118"/>
                <a:gd name="T32" fmla="*/ 82 w 119"/>
                <a:gd name="T33" fmla="*/ 118 h 118"/>
                <a:gd name="T34" fmla="*/ 67 w 119"/>
                <a:gd name="T35" fmla="*/ 118 h 118"/>
                <a:gd name="T36" fmla="*/ 67 w 119"/>
                <a:gd name="T37" fmla="*/ 52 h 118"/>
                <a:gd name="T38" fmla="*/ 38 w 119"/>
                <a:gd name="T39" fmla="*/ 44 h 118"/>
                <a:gd name="T40" fmla="*/ 38 w 119"/>
                <a:gd name="T41" fmla="*/ 58 h 118"/>
                <a:gd name="T42" fmla="*/ 52 w 119"/>
                <a:gd name="T43" fmla="*/ 58 h 118"/>
                <a:gd name="T44" fmla="*/ 52 w 119"/>
                <a:gd name="T45" fmla="*/ 44 h 118"/>
                <a:gd name="T46" fmla="*/ 38 w 119"/>
                <a:gd name="T47" fmla="*/ 44 h 118"/>
                <a:gd name="T48" fmla="*/ 8 w 119"/>
                <a:gd name="T49" fmla="*/ 44 h 118"/>
                <a:gd name="T50" fmla="*/ 8 w 119"/>
                <a:gd name="T51" fmla="*/ 58 h 118"/>
                <a:gd name="T52" fmla="*/ 23 w 119"/>
                <a:gd name="T53" fmla="*/ 58 h 118"/>
                <a:gd name="T54" fmla="*/ 23 w 119"/>
                <a:gd name="T55" fmla="*/ 44 h 118"/>
                <a:gd name="T56" fmla="*/ 8 w 119"/>
                <a:gd name="T57" fmla="*/ 44 h 118"/>
                <a:gd name="T58" fmla="*/ 67 w 119"/>
                <a:gd name="T59" fmla="*/ 37 h 118"/>
                <a:gd name="T60" fmla="*/ 119 w 119"/>
                <a:gd name="T61" fmla="*/ 37 h 118"/>
                <a:gd name="T62" fmla="*/ 119 w 119"/>
                <a:gd name="T63" fmla="*/ 44 h 118"/>
                <a:gd name="T64" fmla="*/ 67 w 119"/>
                <a:gd name="T65" fmla="*/ 44 h 118"/>
                <a:gd name="T66" fmla="*/ 67 w 119"/>
                <a:gd name="T67" fmla="*/ 37 h 118"/>
                <a:gd name="T68" fmla="*/ 38 w 119"/>
                <a:gd name="T69" fmla="*/ 14 h 118"/>
                <a:gd name="T70" fmla="*/ 38 w 119"/>
                <a:gd name="T71" fmla="*/ 29 h 118"/>
                <a:gd name="T72" fmla="*/ 52 w 119"/>
                <a:gd name="T73" fmla="*/ 29 h 118"/>
                <a:gd name="T74" fmla="*/ 52 w 119"/>
                <a:gd name="T75" fmla="*/ 14 h 118"/>
                <a:gd name="T76" fmla="*/ 38 w 119"/>
                <a:gd name="T77" fmla="*/ 14 h 118"/>
                <a:gd name="T78" fmla="*/ 8 w 119"/>
                <a:gd name="T79" fmla="*/ 14 h 118"/>
                <a:gd name="T80" fmla="*/ 8 w 119"/>
                <a:gd name="T81" fmla="*/ 29 h 118"/>
                <a:gd name="T82" fmla="*/ 23 w 119"/>
                <a:gd name="T83" fmla="*/ 29 h 118"/>
                <a:gd name="T84" fmla="*/ 23 w 119"/>
                <a:gd name="T85" fmla="*/ 14 h 118"/>
                <a:gd name="T86" fmla="*/ 8 w 119"/>
                <a:gd name="T87" fmla="*/ 14 h 118"/>
                <a:gd name="T88" fmla="*/ 0 w 119"/>
                <a:gd name="T89" fmla="*/ 0 h 118"/>
                <a:gd name="T90" fmla="*/ 60 w 119"/>
                <a:gd name="T91" fmla="*/ 0 h 118"/>
                <a:gd name="T92" fmla="*/ 60 w 119"/>
                <a:gd name="T93" fmla="*/ 118 h 118"/>
                <a:gd name="T94" fmla="*/ 0 w 119"/>
                <a:gd name="T95" fmla="*/ 118 h 118"/>
                <a:gd name="T96" fmla="*/ 0 w 119"/>
                <a:gd name="T9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38" y="73"/>
                  </a:moveTo>
                  <a:lnTo>
                    <a:pt x="38" y="88"/>
                  </a:lnTo>
                  <a:lnTo>
                    <a:pt x="52" y="88"/>
                  </a:lnTo>
                  <a:lnTo>
                    <a:pt x="52" y="73"/>
                  </a:lnTo>
                  <a:lnTo>
                    <a:pt x="38" y="73"/>
                  </a:lnTo>
                  <a:close/>
                  <a:moveTo>
                    <a:pt x="8" y="73"/>
                  </a:moveTo>
                  <a:lnTo>
                    <a:pt x="8" y="88"/>
                  </a:lnTo>
                  <a:lnTo>
                    <a:pt x="23" y="88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2"/>
                  </a:moveTo>
                  <a:lnTo>
                    <a:pt x="119" y="52"/>
                  </a:lnTo>
                  <a:lnTo>
                    <a:pt x="119" y="118"/>
                  </a:lnTo>
                  <a:lnTo>
                    <a:pt x="104" y="118"/>
                  </a:lnTo>
                  <a:lnTo>
                    <a:pt x="104" y="88"/>
                  </a:lnTo>
                  <a:lnTo>
                    <a:pt x="82" y="88"/>
                  </a:lnTo>
                  <a:lnTo>
                    <a:pt x="82" y="118"/>
                  </a:lnTo>
                  <a:lnTo>
                    <a:pt x="67" y="118"/>
                  </a:lnTo>
                  <a:lnTo>
                    <a:pt x="67" y="52"/>
                  </a:lnTo>
                  <a:close/>
                  <a:moveTo>
                    <a:pt x="38" y="44"/>
                  </a:moveTo>
                  <a:lnTo>
                    <a:pt x="38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8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7"/>
                  </a:moveTo>
                  <a:lnTo>
                    <a:pt x="119" y="37"/>
                  </a:lnTo>
                  <a:lnTo>
                    <a:pt x="119" y="44"/>
                  </a:lnTo>
                  <a:lnTo>
                    <a:pt x="67" y="44"/>
                  </a:lnTo>
                  <a:lnTo>
                    <a:pt x="67" y="37"/>
                  </a:lnTo>
                  <a:close/>
                  <a:moveTo>
                    <a:pt x="38" y="14"/>
                  </a:moveTo>
                  <a:lnTo>
                    <a:pt x="38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8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C208D2B5-EC3D-4A3E-B9AB-EEC2D4719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1113" y="4303979"/>
              <a:ext cx="186262" cy="186262"/>
            </a:xfrm>
            <a:custGeom>
              <a:avLst/>
              <a:gdLst>
                <a:gd name="T0" fmla="*/ 83 w 125"/>
                <a:gd name="T1" fmla="*/ 16 h 125"/>
                <a:gd name="T2" fmla="*/ 111 w 125"/>
                <a:gd name="T3" fmla="*/ 42 h 125"/>
                <a:gd name="T4" fmla="*/ 107 w 125"/>
                <a:gd name="T5" fmla="*/ 85 h 125"/>
                <a:gd name="T6" fmla="*/ 92 w 125"/>
                <a:gd name="T7" fmla="*/ 88 h 125"/>
                <a:gd name="T8" fmla="*/ 78 w 125"/>
                <a:gd name="T9" fmla="*/ 92 h 125"/>
                <a:gd name="T10" fmla="*/ 64 w 125"/>
                <a:gd name="T11" fmla="*/ 98 h 125"/>
                <a:gd name="T12" fmla="*/ 50 w 125"/>
                <a:gd name="T13" fmla="*/ 105 h 125"/>
                <a:gd name="T14" fmla="*/ 39 w 125"/>
                <a:gd name="T15" fmla="*/ 112 h 125"/>
                <a:gd name="T16" fmla="*/ 28 w 125"/>
                <a:gd name="T17" fmla="*/ 118 h 125"/>
                <a:gd name="T18" fmla="*/ 23 w 125"/>
                <a:gd name="T19" fmla="*/ 122 h 125"/>
                <a:gd name="T20" fmla="*/ 20 w 125"/>
                <a:gd name="T21" fmla="*/ 125 h 125"/>
                <a:gd name="T22" fmla="*/ 14 w 125"/>
                <a:gd name="T23" fmla="*/ 118 h 125"/>
                <a:gd name="T24" fmla="*/ 47 w 125"/>
                <a:gd name="T25" fmla="*/ 85 h 125"/>
                <a:gd name="T26" fmla="*/ 52 w 125"/>
                <a:gd name="T27" fmla="*/ 85 h 125"/>
                <a:gd name="T28" fmla="*/ 56 w 125"/>
                <a:gd name="T29" fmla="*/ 85 h 125"/>
                <a:gd name="T30" fmla="*/ 60 w 125"/>
                <a:gd name="T31" fmla="*/ 82 h 125"/>
                <a:gd name="T32" fmla="*/ 63 w 125"/>
                <a:gd name="T33" fmla="*/ 78 h 125"/>
                <a:gd name="T34" fmla="*/ 63 w 125"/>
                <a:gd name="T35" fmla="*/ 74 h 125"/>
                <a:gd name="T36" fmla="*/ 63 w 125"/>
                <a:gd name="T37" fmla="*/ 69 h 125"/>
                <a:gd name="T38" fmla="*/ 60 w 125"/>
                <a:gd name="T39" fmla="*/ 65 h 125"/>
                <a:gd name="T40" fmla="*/ 56 w 125"/>
                <a:gd name="T41" fmla="*/ 62 h 125"/>
                <a:gd name="T42" fmla="*/ 52 w 125"/>
                <a:gd name="T43" fmla="*/ 62 h 125"/>
                <a:gd name="T44" fmla="*/ 47 w 125"/>
                <a:gd name="T45" fmla="*/ 62 h 125"/>
                <a:gd name="T46" fmla="*/ 43 w 125"/>
                <a:gd name="T47" fmla="*/ 65 h 125"/>
                <a:gd name="T48" fmla="*/ 40 w 125"/>
                <a:gd name="T49" fmla="*/ 69 h 125"/>
                <a:gd name="T50" fmla="*/ 40 w 125"/>
                <a:gd name="T51" fmla="*/ 74 h 125"/>
                <a:gd name="T52" fmla="*/ 40 w 125"/>
                <a:gd name="T53" fmla="*/ 78 h 125"/>
                <a:gd name="T54" fmla="*/ 7 w 125"/>
                <a:gd name="T55" fmla="*/ 112 h 125"/>
                <a:gd name="T56" fmla="*/ 0 w 125"/>
                <a:gd name="T57" fmla="*/ 105 h 125"/>
                <a:gd name="T58" fmla="*/ 3 w 125"/>
                <a:gd name="T59" fmla="*/ 102 h 125"/>
                <a:gd name="T60" fmla="*/ 7 w 125"/>
                <a:gd name="T61" fmla="*/ 97 h 125"/>
                <a:gd name="T62" fmla="*/ 14 w 125"/>
                <a:gd name="T63" fmla="*/ 88 h 125"/>
                <a:gd name="T64" fmla="*/ 20 w 125"/>
                <a:gd name="T65" fmla="*/ 76 h 125"/>
                <a:gd name="T66" fmla="*/ 27 w 125"/>
                <a:gd name="T67" fmla="*/ 62 h 125"/>
                <a:gd name="T68" fmla="*/ 34 w 125"/>
                <a:gd name="T69" fmla="*/ 48 h 125"/>
                <a:gd name="T70" fmla="*/ 38 w 125"/>
                <a:gd name="T71" fmla="*/ 33 h 125"/>
                <a:gd name="T72" fmla="*/ 40 w 125"/>
                <a:gd name="T73" fmla="*/ 18 h 125"/>
                <a:gd name="T74" fmla="*/ 83 w 125"/>
                <a:gd name="T75" fmla="*/ 16 h 125"/>
                <a:gd name="T76" fmla="*/ 99 w 125"/>
                <a:gd name="T77" fmla="*/ 0 h 125"/>
                <a:gd name="T78" fmla="*/ 125 w 125"/>
                <a:gd name="T79" fmla="*/ 26 h 125"/>
                <a:gd name="T80" fmla="*/ 118 w 125"/>
                <a:gd name="T81" fmla="*/ 34 h 125"/>
                <a:gd name="T82" fmla="*/ 91 w 125"/>
                <a:gd name="T83" fmla="*/ 8 h 125"/>
                <a:gd name="T84" fmla="*/ 99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83" y="16"/>
                  </a:moveTo>
                  <a:lnTo>
                    <a:pt x="111" y="42"/>
                  </a:lnTo>
                  <a:lnTo>
                    <a:pt x="107" y="85"/>
                  </a:lnTo>
                  <a:lnTo>
                    <a:pt x="92" y="88"/>
                  </a:lnTo>
                  <a:lnTo>
                    <a:pt x="78" y="92"/>
                  </a:lnTo>
                  <a:lnTo>
                    <a:pt x="64" y="98"/>
                  </a:lnTo>
                  <a:lnTo>
                    <a:pt x="50" y="105"/>
                  </a:lnTo>
                  <a:lnTo>
                    <a:pt x="39" y="112"/>
                  </a:lnTo>
                  <a:lnTo>
                    <a:pt x="28" y="118"/>
                  </a:lnTo>
                  <a:lnTo>
                    <a:pt x="23" y="122"/>
                  </a:lnTo>
                  <a:lnTo>
                    <a:pt x="20" y="125"/>
                  </a:lnTo>
                  <a:lnTo>
                    <a:pt x="14" y="118"/>
                  </a:lnTo>
                  <a:lnTo>
                    <a:pt x="47" y="85"/>
                  </a:lnTo>
                  <a:lnTo>
                    <a:pt x="52" y="85"/>
                  </a:lnTo>
                  <a:lnTo>
                    <a:pt x="56" y="85"/>
                  </a:lnTo>
                  <a:lnTo>
                    <a:pt x="60" y="82"/>
                  </a:lnTo>
                  <a:lnTo>
                    <a:pt x="63" y="78"/>
                  </a:lnTo>
                  <a:lnTo>
                    <a:pt x="63" y="74"/>
                  </a:lnTo>
                  <a:lnTo>
                    <a:pt x="63" y="69"/>
                  </a:lnTo>
                  <a:lnTo>
                    <a:pt x="60" y="65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47" y="62"/>
                  </a:lnTo>
                  <a:lnTo>
                    <a:pt x="43" y="65"/>
                  </a:lnTo>
                  <a:lnTo>
                    <a:pt x="40" y="69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7" y="112"/>
                  </a:lnTo>
                  <a:lnTo>
                    <a:pt x="0" y="105"/>
                  </a:lnTo>
                  <a:lnTo>
                    <a:pt x="3" y="102"/>
                  </a:lnTo>
                  <a:lnTo>
                    <a:pt x="7" y="97"/>
                  </a:lnTo>
                  <a:lnTo>
                    <a:pt x="14" y="88"/>
                  </a:lnTo>
                  <a:lnTo>
                    <a:pt x="20" y="76"/>
                  </a:lnTo>
                  <a:lnTo>
                    <a:pt x="27" y="62"/>
                  </a:lnTo>
                  <a:lnTo>
                    <a:pt x="34" y="48"/>
                  </a:lnTo>
                  <a:lnTo>
                    <a:pt x="38" y="33"/>
                  </a:lnTo>
                  <a:lnTo>
                    <a:pt x="40" y="18"/>
                  </a:lnTo>
                  <a:lnTo>
                    <a:pt x="83" y="16"/>
                  </a:lnTo>
                  <a:close/>
                  <a:moveTo>
                    <a:pt x="99" y="0"/>
                  </a:moveTo>
                  <a:lnTo>
                    <a:pt x="125" y="26"/>
                  </a:lnTo>
                  <a:lnTo>
                    <a:pt x="118" y="34"/>
                  </a:lnTo>
                  <a:lnTo>
                    <a:pt x="91" y="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780EBF5A-8925-420D-832E-C5081503F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081955"/>
              <a:ext cx="168381" cy="168381"/>
            </a:xfrm>
            <a:custGeom>
              <a:avLst/>
              <a:gdLst>
                <a:gd name="T0" fmla="*/ 36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7 w 113"/>
                <a:gd name="T7" fmla="*/ 109 h 113"/>
                <a:gd name="T8" fmla="*/ 57 w 113"/>
                <a:gd name="T9" fmla="*/ 113 h 113"/>
                <a:gd name="T10" fmla="*/ 49 w 113"/>
                <a:gd name="T11" fmla="*/ 112 h 113"/>
                <a:gd name="T12" fmla="*/ 42 w 113"/>
                <a:gd name="T13" fmla="*/ 110 h 113"/>
                <a:gd name="T14" fmla="*/ 36 w 113"/>
                <a:gd name="T15" fmla="*/ 109 h 113"/>
                <a:gd name="T16" fmla="*/ 36 w 113"/>
                <a:gd name="T17" fmla="*/ 85 h 113"/>
                <a:gd name="T18" fmla="*/ 28 w 113"/>
                <a:gd name="T19" fmla="*/ 54 h 113"/>
                <a:gd name="T20" fmla="*/ 28 w 113"/>
                <a:gd name="T21" fmla="*/ 105 h 113"/>
                <a:gd name="T22" fmla="*/ 14 w 113"/>
                <a:gd name="T23" fmla="*/ 94 h 113"/>
                <a:gd name="T24" fmla="*/ 5 w 113"/>
                <a:gd name="T25" fmla="*/ 78 h 113"/>
                <a:gd name="T26" fmla="*/ 28 w 113"/>
                <a:gd name="T27" fmla="*/ 54 h 113"/>
                <a:gd name="T28" fmla="*/ 85 w 113"/>
                <a:gd name="T29" fmla="*/ 8 h 113"/>
                <a:gd name="T30" fmla="*/ 99 w 113"/>
                <a:gd name="T31" fmla="*/ 20 h 113"/>
                <a:gd name="T32" fmla="*/ 109 w 113"/>
                <a:gd name="T33" fmla="*/ 36 h 113"/>
                <a:gd name="T34" fmla="*/ 113 w 113"/>
                <a:gd name="T35" fmla="*/ 56 h 113"/>
                <a:gd name="T36" fmla="*/ 113 w 113"/>
                <a:gd name="T37" fmla="*/ 64 h 113"/>
                <a:gd name="T38" fmla="*/ 111 w 113"/>
                <a:gd name="T39" fmla="*/ 70 h 113"/>
                <a:gd name="T40" fmla="*/ 109 w 113"/>
                <a:gd name="T41" fmla="*/ 77 h 113"/>
                <a:gd name="T42" fmla="*/ 85 w 113"/>
                <a:gd name="T43" fmla="*/ 77 h 113"/>
                <a:gd name="T44" fmla="*/ 85 w 113"/>
                <a:gd name="T45" fmla="*/ 8 h 113"/>
                <a:gd name="T46" fmla="*/ 29 w 113"/>
                <a:gd name="T47" fmla="*/ 6 h 113"/>
                <a:gd name="T48" fmla="*/ 48 w 113"/>
                <a:gd name="T49" fmla="*/ 24 h 113"/>
                <a:gd name="T50" fmla="*/ 2 w 113"/>
                <a:gd name="T51" fmla="*/ 70 h 113"/>
                <a:gd name="T52" fmla="*/ 1 w 113"/>
                <a:gd name="T53" fmla="*/ 64 h 113"/>
                <a:gd name="T54" fmla="*/ 0 w 113"/>
                <a:gd name="T55" fmla="*/ 56 h 113"/>
                <a:gd name="T56" fmla="*/ 4 w 113"/>
                <a:gd name="T57" fmla="*/ 36 h 113"/>
                <a:gd name="T58" fmla="*/ 14 w 113"/>
                <a:gd name="T59" fmla="*/ 18 h 113"/>
                <a:gd name="T60" fmla="*/ 29 w 113"/>
                <a:gd name="T61" fmla="*/ 6 h 113"/>
                <a:gd name="T62" fmla="*/ 57 w 113"/>
                <a:gd name="T63" fmla="*/ 0 h 113"/>
                <a:gd name="T64" fmla="*/ 64 w 113"/>
                <a:gd name="T65" fmla="*/ 0 h 113"/>
                <a:gd name="T66" fmla="*/ 72 w 113"/>
                <a:gd name="T67" fmla="*/ 1 h 113"/>
                <a:gd name="T68" fmla="*/ 78 w 113"/>
                <a:gd name="T69" fmla="*/ 4 h 113"/>
                <a:gd name="T70" fmla="*/ 78 w 113"/>
                <a:gd name="T71" fmla="*/ 44 h 113"/>
                <a:gd name="T72" fmla="*/ 37 w 113"/>
                <a:gd name="T73" fmla="*/ 2 h 113"/>
                <a:gd name="T74" fmla="*/ 46 w 113"/>
                <a:gd name="T75" fmla="*/ 1 h 113"/>
                <a:gd name="T76" fmla="*/ 57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6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7" y="109"/>
                  </a:lnTo>
                  <a:lnTo>
                    <a:pt x="57" y="113"/>
                  </a:lnTo>
                  <a:lnTo>
                    <a:pt x="49" y="112"/>
                  </a:lnTo>
                  <a:lnTo>
                    <a:pt x="42" y="110"/>
                  </a:lnTo>
                  <a:lnTo>
                    <a:pt x="36" y="109"/>
                  </a:lnTo>
                  <a:lnTo>
                    <a:pt x="36" y="85"/>
                  </a:lnTo>
                  <a:close/>
                  <a:moveTo>
                    <a:pt x="28" y="54"/>
                  </a:moveTo>
                  <a:lnTo>
                    <a:pt x="28" y="105"/>
                  </a:lnTo>
                  <a:lnTo>
                    <a:pt x="14" y="94"/>
                  </a:lnTo>
                  <a:lnTo>
                    <a:pt x="5" y="78"/>
                  </a:lnTo>
                  <a:lnTo>
                    <a:pt x="28" y="54"/>
                  </a:lnTo>
                  <a:close/>
                  <a:moveTo>
                    <a:pt x="85" y="8"/>
                  </a:moveTo>
                  <a:lnTo>
                    <a:pt x="99" y="20"/>
                  </a:lnTo>
                  <a:lnTo>
                    <a:pt x="109" y="36"/>
                  </a:lnTo>
                  <a:lnTo>
                    <a:pt x="113" y="56"/>
                  </a:lnTo>
                  <a:lnTo>
                    <a:pt x="113" y="64"/>
                  </a:lnTo>
                  <a:lnTo>
                    <a:pt x="111" y="70"/>
                  </a:lnTo>
                  <a:lnTo>
                    <a:pt x="109" y="77"/>
                  </a:lnTo>
                  <a:lnTo>
                    <a:pt x="85" y="77"/>
                  </a:lnTo>
                  <a:lnTo>
                    <a:pt x="85" y="8"/>
                  </a:lnTo>
                  <a:close/>
                  <a:moveTo>
                    <a:pt x="29" y="6"/>
                  </a:moveTo>
                  <a:lnTo>
                    <a:pt x="48" y="24"/>
                  </a:lnTo>
                  <a:lnTo>
                    <a:pt x="2" y="70"/>
                  </a:lnTo>
                  <a:lnTo>
                    <a:pt x="1" y="64"/>
                  </a:lnTo>
                  <a:lnTo>
                    <a:pt x="0" y="56"/>
                  </a:lnTo>
                  <a:lnTo>
                    <a:pt x="4" y="36"/>
                  </a:lnTo>
                  <a:lnTo>
                    <a:pt x="14" y="18"/>
                  </a:lnTo>
                  <a:lnTo>
                    <a:pt x="29" y="6"/>
                  </a:lnTo>
                  <a:close/>
                  <a:moveTo>
                    <a:pt x="57" y="0"/>
                  </a:moveTo>
                  <a:lnTo>
                    <a:pt x="64" y="0"/>
                  </a:lnTo>
                  <a:lnTo>
                    <a:pt x="72" y="1"/>
                  </a:lnTo>
                  <a:lnTo>
                    <a:pt x="78" y="4"/>
                  </a:lnTo>
                  <a:lnTo>
                    <a:pt x="78" y="44"/>
                  </a:lnTo>
                  <a:lnTo>
                    <a:pt x="37" y="2"/>
                  </a:lnTo>
                  <a:lnTo>
                    <a:pt x="46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E9288E6F-F914-4AE7-92C6-3B15A417E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2732" y="4280137"/>
              <a:ext cx="156460" cy="126658"/>
            </a:xfrm>
            <a:custGeom>
              <a:avLst/>
              <a:gdLst>
                <a:gd name="T0" fmla="*/ 32 w 105"/>
                <a:gd name="T1" fmla="*/ 20 h 85"/>
                <a:gd name="T2" fmla="*/ 59 w 105"/>
                <a:gd name="T3" fmla="*/ 53 h 85"/>
                <a:gd name="T4" fmla="*/ 72 w 105"/>
                <a:gd name="T5" fmla="*/ 42 h 85"/>
                <a:gd name="T6" fmla="*/ 92 w 105"/>
                <a:gd name="T7" fmla="*/ 72 h 85"/>
                <a:gd name="T8" fmla="*/ 14 w 105"/>
                <a:gd name="T9" fmla="*/ 72 h 85"/>
                <a:gd name="T10" fmla="*/ 32 w 105"/>
                <a:gd name="T11" fmla="*/ 20 h 85"/>
                <a:gd name="T12" fmla="*/ 82 w 105"/>
                <a:gd name="T13" fmla="*/ 13 h 85"/>
                <a:gd name="T14" fmla="*/ 86 w 105"/>
                <a:gd name="T15" fmla="*/ 13 h 85"/>
                <a:gd name="T16" fmla="*/ 90 w 105"/>
                <a:gd name="T17" fmla="*/ 16 h 85"/>
                <a:gd name="T18" fmla="*/ 91 w 105"/>
                <a:gd name="T19" fmla="*/ 19 h 85"/>
                <a:gd name="T20" fmla="*/ 92 w 105"/>
                <a:gd name="T21" fmla="*/ 22 h 85"/>
                <a:gd name="T22" fmla="*/ 91 w 105"/>
                <a:gd name="T23" fmla="*/ 26 h 85"/>
                <a:gd name="T24" fmla="*/ 90 w 105"/>
                <a:gd name="T25" fmla="*/ 30 h 85"/>
                <a:gd name="T26" fmla="*/ 86 w 105"/>
                <a:gd name="T27" fmla="*/ 32 h 85"/>
                <a:gd name="T28" fmla="*/ 82 w 105"/>
                <a:gd name="T29" fmla="*/ 33 h 85"/>
                <a:gd name="T30" fmla="*/ 79 w 105"/>
                <a:gd name="T31" fmla="*/ 32 h 85"/>
                <a:gd name="T32" fmla="*/ 75 w 105"/>
                <a:gd name="T33" fmla="*/ 30 h 85"/>
                <a:gd name="T34" fmla="*/ 74 w 105"/>
                <a:gd name="T35" fmla="*/ 26 h 85"/>
                <a:gd name="T36" fmla="*/ 72 w 105"/>
                <a:gd name="T37" fmla="*/ 22 h 85"/>
                <a:gd name="T38" fmla="*/ 74 w 105"/>
                <a:gd name="T39" fmla="*/ 19 h 85"/>
                <a:gd name="T40" fmla="*/ 75 w 105"/>
                <a:gd name="T41" fmla="*/ 16 h 85"/>
                <a:gd name="T42" fmla="*/ 79 w 105"/>
                <a:gd name="T43" fmla="*/ 13 h 85"/>
                <a:gd name="T44" fmla="*/ 82 w 105"/>
                <a:gd name="T45" fmla="*/ 13 h 85"/>
                <a:gd name="T46" fmla="*/ 7 w 105"/>
                <a:gd name="T47" fmla="*/ 7 h 85"/>
                <a:gd name="T48" fmla="*/ 7 w 105"/>
                <a:gd name="T49" fmla="*/ 78 h 85"/>
                <a:gd name="T50" fmla="*/ 99 w 105"/>
                <a:gd name="T51" fmla="*/ 78 h 85"/>
                <a:gd name="T52" fmla="*/ 99 w 105"/>
                <a:gd name="T53" fmla="*/ 7 h 85"/>
                <a:gd name="T54" fmla="*/ 7 w 105"/>
                <a:gd name="T55" fmla="*/ 7 h 85"/>
                <a:gd name="T56" fmla="*/ 0 w 105"/>
                <a:gd name="T57" fmla="*/ 0 h 85"/>
                <a:gd name="T58" fmla="*/ 105 w 105"/>
                <a:gd name="T59" fmla="*/ 0 h 85"/>
                <a:gd name="T60" fmla="*/ 105 w 105"/>
                <a:gd name="T61" fmla="*/ 85 h 85"/>
                <a:gd name="T62" fmla="*/ 0 w 105"/>
                <a:gd name="T63" fmla="*/ 85 h 85"/>
                <a:gd name="T64" fmla="*/ 0 w 105"/>
                <a:gd name="T6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85">
                  <a:moveTo>
                    <a:pt x="32" y="20"/>
                  </a:moveTo>
                  <a:lnTo>
                    <a:pt x="59" y="53"/>
                  </a:lnTo>
                  <a:lnTo>
                    <a:pt x="72" y="42"/>
                  </a:lnTo>
                  <a:lnTo>
                    <a:pt x="92" y="72"/>
                  </a:lnTo>
                  <a:lnTo>
                    <a:pt x="14" y="72"/>
                  </a:lnTo>
                  <a:lnTo>
                    <a:pt x="32" y="20"/>
                  </a:lnTo>
                  <a:close/>
                  <a:moveTo>
                    <a:pt x="82" y="13"/>
                  </a:moveTo>
                  <a:lnTo>
                    <a:pt x="86" y="13"/>
                  </a:lnTo>
                  <a:lnTo>
                    <a:pt x="90" y="16"/>
                  </a:lnTo>
                  <a:lnTo>
                    <a:pt x="91" y="19"/>
                  </a:lnTo>
                  <a:lnTo>
                    <a:pt x="92" y="22"/>
                  </a:lnTo>
                  <a:lnTo>
                    <a:pt x="91" y="26"/>
                  </a:lnTo>
                  <a:lnTo>
                    <a:pt x="90" y="30"/>
                  </a:lnTo>
                  <a:lnTo>
                    <a:pt x="86" y="32"/>
                  </a:lnTo>
                  <a:lnTo>
                    <a:pt x="82" y="33"/>
                  </a:lnTo>
                  <a:lnTo>
                    <a:pt x="79" y="32"/>
                  </a:lnTo>
                  <a:lnTo>
                    <a:pt x="75" y="30"/>
                  </a:lnTo>
                  <a:lnTo>
                    <a:pt x="74" y="26"/>
                  </a:lnTo>
                  <a:lnTo>
                    <a:pt x="72" y="22"/>
                  </a:lnTo>
                  <a:lnTo>
                    <a:pt x="74" y="19"/>
                  </a:lnTo>
                  <a:lnTo>
                    <a:pt x="75" y="16"/>
                  </a:lnTo>
                  <a:lnTo>
                    <a:pt x="79" y="13"/>
                  </a:lnTo>
                  <a:lnTo>
                    <a:pt x="82" y="13"/>
                  </a:lnTo>
                  <a:close/>
                  <a:moveTo>
                    <a:pt x="7" y="7"/>
                  </a:moveTo>
                  <a:lnTo>
                    <a:pt x="7" y="78"/>
                  </a:lnTo>
                  <a:lnTo>
                    <a:pt x="99" y="78"/>
                  </a:lnTo>
                  <a:lnTo>
                    <a:pt x="99" y="7"/>
                  </a:lnTo>
                  <a:lnTo>
                    <a:pt x="7" y="7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0C2076ED-4212-4798-95CF-7582A5331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4455968"/>
              <a:ext cx="147520" cy="183281"/>
            </a:xfrm>
            <a:custGeom>
              <a:avLst/>
              <a:gdLst>
                <a:gd name="T0" fmla="*/ 63 w 99"/>
                <a:gd name="T1" fmla="*/ 60 h 123"/>
                <a:gd name="T2" fmla="*/ 52 w 99"/>
                <a:gd name="T3" fmla="*/ 84 h 123"/>
                <a:gd name="T4" fmla="*/ 39 w 99"/>
                <a:gd name="T5" fmla="*/ 101 h 123"/>
                <a:gd name="T6" fmla="*/ 27 w 99"/>
                <a:gd name="T7" fmla="*/ 113 h 123"/>
                <a:gd name="T8" fmla="*/ 16 w 99"/>
                <a:gd name="T9" fmla="*/ 120 h 123"/>
                <a:gd name="T10" fmla="*/ 9 w 99"/>
                <a:gd name="T11" fmla="*/ 123 h 123"/>
                <a:gd name="T12" fmla="*/ 5 w 99"/>
                <a:gd name="T13" fmla="*/ 121 h 123"/>
                <a:gd name="T14" fmla="*/ 3 w 99"/>
                <a:gd name="T15" fmla="*/ 120 h 123"/>
                <a:gd name="T16" fmla="*/ 1 w 99"/>
                <a:gd name="T17" fmla="*/ 119 h 123"/>
                <a:gd name="T18" fmla="*/ 0 w 99"/>
                <a:gd name="T19" fmla="*/ 117 h 123"/>
                <a:gd name="T20" fmla="*/ 0 w 99"/>
                <a:gd name="T21" fmla="*/ 116 h 123"/>
                <a:gd name="T22" fmla="*/ 0 w 99"/>
                <a:gd name="T23" fmla="*/ 115 h 123"/>
                <a:gd name="T24" fmla="*/ 5 w 99"/>
                <a:gd name="T25" fmla="*/ 113 h 123"/>
                <a:gd name="T26" fmla="*/ 16 w 99"/>
                <a:gd name="T27" fmla="*/ 108 h 123"/>
                <a:gd name="T28" fmla="*/ 31 w 99"/>
                <a:gd name="T29" fmla="*/ 99 h 123"/>
                <a:gd name="T30" fmla="*/ 48 w 99"/>
                <a:gd name="T31" fmla="*/ 83 h 123"/>
                <a:gd name="T32" fmla="*/ 63 w 99"/>
                <a:gd name="T33" fmla="*/ 60 h 123"/>
                <a:gd name="T34" fmla="*/ 73 w 99"/>
                <a:gd name="T35" fmla="*/ 0 h 123"/>
                <a:gd name="T36" fmla="*/ 80 w 99"/>
                <a:gd name="T37" fmla="*/ 11 h 123"/>
                <a:gd name="T38" fmla="*/ 88 w 99"/>
                <a:gd name="T39" fmla="*/ 26 h 123"/>
                <a:gd name="T40" fmla="*/ 95 w 99"/>
                <a:gd name="T41" fmla="*/ 43 h 123"/>
                <a:gd name="T42" fmla="*/ 99 w 99"/>
                <a:gd name="T43" fmla="*/ 63 h 123"/>
                <a:gd name="T44" fmla="*/ 97 w 99"/>
                <a:gd name="T45" fmla="*/ 84 h 123"/>
                <a:gd name="T46" fmla="*/ 91 w 99"/>
                <a:gd name="T47" fmla="*/ 99 h 123"/>
                <a:gd name="T48" fmla="*/ 83 w 99"/>
                <a:gd name="T49" fmla="*/ 109 h 123"/>
                <a:gd name="T50" fmla="*/ 73 w 99"/>
                <a:gd name="T51" fmla="*/ 116 h 123"/>
                <a:gd name="T52" fmla="*/ 63 w 99"/>
                <a:gd name="T53" fmla="*/ 119 h 123"/>
                <a:gd name="T54" fmla="*/ 52 w 99"/>
                <a:gd name="T55" fmla="*/ 117 h 123"/>
                <a:gd name="T56" fmla="*/ 41 w 99"/>
                <a:gd name="T57" fmla="*/ 109 h 123"/>
                <a:gd name="T58" fmla="*/ 56 w 99"/>
                <a:gd name="T59" fmla="*/ 92 h 123"/>
                <a:gd name="T60" fmla="*/ 64 w 99"/>
                <a:gd name="T61" fmla="*/ 76 h 123"/>
                <a:gd name="T62" fmla="*/ 68 w 99"/>
                <a:gd name="T63" fmla="*/ 62 h 123"/>
                <a:gd name="T64" fmla="*/ 68 w 99"/>
                <a:gd name="T65" fmla="*/ 51 h 123"/>
                <a:gd name="T66" fmla="*/ 67 w 99"/>
                <a:gd name="T67" fmla="*/ 43 h 123"/>
                <a:gd name="T68" fmla="*/ 65 w 99"/>
                <a:gd name="T69" fmla="*/ 40 h 123"/>
                <a:gd name="T70" fmla="*/ 52 w 99"/>
                <a:gd name="T71" fmla="*/ 66 h 123"/>
                <a:gd name="T72" fmla="*/ 36 w 99"/>
                <a:gd name="T73" fmla="*/ 84 h 123"/>
                <a:gd name="T74" fmla="*/ 19 w 99"/>
                <a:gd name="T75" fmla="*/ 96 h 123"/>
                <a:gd name="T76" fmla="*/ 9 w 99"/>
                <a:gd name="T77" fmla="*/ 89 h 123"/>
                <a:gd name="T78" fmla="*/ 4 w 99"/>
                <a:gd name="T79" fmla="*/ 79 h 123"/>
                <a:gd name="T80" fmla="*/ 3 w 99"/>
                <a:gd name="T81" fmla="*/ 67 h 123"/>
                <a:gd name="T82" fmla="*/ 5 w 99"/>
                <a:gd name="T83" fmla="*/ 54 h 123"/>
                <a:gd name="T84" fmla="*/ 15 w 99"/>
                <a:gd name="T85" fmla="*/ 42 h 123"/>
                <a:gd name="T86" fmla="*/ 25 w 99"/>
                <a:gd name="T87" fmla="*/ 32 h 123"/>
                <a:gd name="T88" fmla="*/ 36 w 99"/>
                <a:gd name="T89" fmla="*/ 27 h 123"/>
                <a:gd name="T90" fmla="*/ 45 w 99"/>
                <a:gd name="T91" fmla="*/ 24 h 123"/>
                <a:gd name="T92" fmla="*/ 55 w 99"/>
                <a:gd name="T93" fmla="*/ 20 h 123"/>
                <a:gd name="T94" fmla="*/ 64 w 99"/>
                <a:gd name="T95" fmla="*/ 14 h 123"/>
                <a:gd name="T96" fmla="*/ 73 w 99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23">
                  <a:moveTo>
                    <a:pt x="63" y="60"/>
                  </a:moveTo>
                  <a:lnTo>
                    <a:pt x="52" y="84"/>
                  </a:lnTo>
                  <a:lnTo>
                    <a:pt x="39" y="101"/>
                  </a:lnTo>
                  <a:lnTo>
                    <a:pt x="27" y="113"/>
                  </a:lnTo>
                  <a:lnTo>
                    <a:pt x="16" y="120"/>
                  </a:lnTo>
                  <a:lnTo>
                    <a:pt x="9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1" y="99"/>
                  </a:lnTo>
                  <a:lnTo>
                    <a:pt x="48" y="83"/>
                  </a:lnTo>
                  <a:lnTo>
                    <a:pt x="63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6"/>
                  </a:lnTo>
                  <a:lnTo>
                    <a:pt x="95" y="43"/>
                  </a:lnTo>
                  <a:lnTo>
                    <a:pt x="99" y="63"/>
                  </a:lnTo>
                  <a:lnTo>
                    <a:pt x="97" y="84"/>
                  </a:lnTo>
                  <a:lnTo>
                    <a:pt x="91" y="99"/>
                  </a:lnTo>
                  <a:lnTo>
                    <a:pt x="83" y="109"/>
                  </a:lnTo>
                  <a:lnTo>
                    <a:pt x="73" y="116"/>
                  </a:lnTo>
                  <a:lnTo>
                    <a:pt x="63" y="119"/>
                  </a:lnTo>
                  <a:lnTo>
                    <a:pt x="52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2"/>
                  </a:lnTo>
                  <a:lnTo>
                    <a:pt x="68" y="51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52" y="66"/>
                  </a:lnTo>
                  <a:lnTo>
                    <a:pt x="36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3" y="67"/>
                  </a:lnTo>
                  <a:lnTo>
                    <a:pt x="5" y="54"/>
                  </a:lnTo>
                  <a:lnTo>
                    <a:pt x="15" y="42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5" y="20"/>
                  </a:lnTo>
                  <a:lnTo>
                    <a:pt x="64" y="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91">
              <a:extLst>
                <a:ext uri="{FF2B5EF4-FFF2-40B4-BE49-F238E27FC236}">
                  <a16:creationId xmlns:a16="http://schemas.microsoft.com/office/drawing/2014/main" id="{14A7C6C9-CC17-439C-A59F-4077C0EEE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956" y="3797346"/>
              <a:ext cx="225004" cy="169871"/>
            </a:xfrm>
            <a:custGeom>
              <a:avLst/>
              <a:gdLst>
                <a:gd name="T0" fmla="*/ 56 w 151"/>
                <a:gd name="T1" fmla="*/ 28 h 114"/>
                <a:gd name="T2" fmla="*/ 56 w 151"/>
                <a:gd name="T3" fmla="*/ 86 h 114"/>
                <a:gd name="T4" fmla="*/ 104 w 151"/>
                <a:gd name="T5" fmla="*/ 58 h 114"/>
                <a:gd name="T6" fmla="*/ 56 w 151"/>
                <a:gd name="T7" fmla="*/ 28 h 114"/>
                <a:gd name="T8" fmla="*/ 75 w 151"/>
                <a:gd name="T9" fmla="*/ 0 h 114"/>
                <a:gd name="T10" fmla="*/ 111 w 151"/>
                <a:gd name="T11" fmla="*/ 2 h 114"/>
                <a:gd name="T12" fmla="*/ 144 w 151"/>
                <a:gd name="T13" fmla="*/ 6 h 114"/>
                <a:gd name="T14" fmla="*/ 149 w 151"/>
                <a:gd name="T15" fmla="*/ 30 h 114"/>
                <a:gd name="T16" fmla="*/ 151 w 151"/>
                <a:gd name="T17" fmla="*/ 58 h 114"/>
                <a:gd name="T18" fmla="*/ 149 w 151"/>
                <a:gd name="T19" fmla="*/ 84 h 114"/>
                <a:gd name="T20" fmla="*/ 144 w 151"/>
                <a:gd name="T21" fmla="*/ 110 h 114"/>
                <a:gd name="T22" fmla="*/ 111 w 151"/>
                <a:gd name="T23" fmla="*/ 112 h 114"/>
                <a:gd name="T24" fmla="*/ 75 w 151"/>
                <a:gd name="T25" fmla="*/ 114 h 114"/>
                <a:gd name="T26" fmla="*/ 40 w 151"/>
                <a:gd name="T27" fmla="*/ 112 h 114"/>
                <a:gd name="T28" fmla="*/ 6 w 151"/>
                <a:gd name="T29" fmla="*/ 110 h 114"/>
                <a:gd name="T30" fmla="*/ 2 w 151"/>
                <a:gd name="T31" fmla="*/ 84 h 114"/>
                <a:gd name="T32" fmla="*/ 0 w 151"/>
                <a:gd name="T33" fmla="*/ 58 h 114"/>
                <a:gd name="T34" fmla="*/ 2 w 151"/>
                <a:gd name="T35" fmla="*/ 30 h 114"/>
                <a:gd name="T36" fmla="*/ 6 w 151"/>
                <a:gd name="T37" fmla="*/ 6 h 114"/>
                <a:gd name="T38" fmla="*/ 40 w 151"/>
                <a:gd name="T39" fmla="*/ 2 h 114"/>
                <a:gd name="T40" fmla="*/ 75 w 151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4">
                  <a:moveTo>
                    <a:pt x="56" y="28"/>
                  </a:moveTo>
                  <a:lnTo>
                    <a:pt x="56" y="86"/>
                  </a:lnTo>
                  <a:lnTo>
                    <a:pt x="104" y="58"/>
                  </a:lnTo>
                  <a:lnTo>
                    <a:pt x="56" y="28"/>
                  </a:lnTo>
                  <a:close/>
                  <a:moveTo>
                    <a:pt x="75" y="0"/>
                  </a:moveTo>
                  <a:lnTo>
                    <a:pt x="111" y="2"/>
                  </a:lnTo>
                  <a:lnTo>
                    <a:pt x="144" y="6"/>
                  </a:lnTo>
                  <a:lnTo>
                    <a:pt x="149" y="30"/>
                  </a:lnTo>
                  <a:lnTo>
                    <a:pt x="151" y="58"/>
                  </a:lnTo>
                  <a:lnTo>
                    <a:pt x="149" y="84"/>
                  </a:lnTo>
                  <a:lnTo>
                    <a:pt x="144" y="110"/>
                  </a:lnTo>
                  <a:lnTo>
                    <a:pt x="111" y="112"/>
                  </a:lnTo>
                  <a:lnTo>
                    <a:pt x="75" y="114"/>
                  </a:lnTo>
                  <a:lnTo>
                    <a:pt x="40" y="112"/>
                  </a:lnTo>
                  <a:lnTo>
                    <a:pt x="6" y="110"/>
                  </a:lnTo>
                  <a:lnTo>
                    <a:pt x="2" y="84"/>
                  </a:lnTo>
                  <a:lnTo>
                    <a:pt x="0" y="58"/>
                  </a:lnTo>
                  <a:lnTo>
                    <a:pt x="2" y="30"/>
                  </a:lnTo>
                  <a:lnTo>
                    <a:pt x="6" y="6"/>
                  </a:lnTo>
                  <a:lnTo>
                    <a:pt x="40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33F2A036-1847-4AD8-9891-E225D3863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075" y="4882137"/>
              <a:ext cx="250336" cy="251826"/>
            </a:xfrm>
            <a:custGeom>
              <a:avLst/>
              <a:gdLst>
                <a:gd name="T0" fmla="*/ 31 w 168"/>
                <a:gd name="T1" fmla="*/ 116 h 169"/>
                <a:gd name="T2" fmla="*/ 52 w 168"/>
                <a:gd name="T3" fmla="*/ 138 h 169"/>
                <a:gd name="T4" fmla="*/ 22 w 168"/>
                <a:gd name="T5" fmla="*/ 169 h 169"/>
                <a:gd name="T6" fmla="*/ 0 w 168"/>
                <a:gd name="T7" fmla="*/ 148 h 169"/>
                <a:gd name="T8" fmla="*/ 31 w 168"/>
                <a:gd name="T9" fmla="*/ 116 h 169"/>
                <a:gd name="T10" fmla="*/ 57 w 168"/>
                <a:gd name="T11" fmla="*/ 39 h 169"/>
                <a:gd name="T12" fmla="*/ 131 w 168"/>
                <a:gd name="T13" fmla="*/ 112 h 169"/>
                <a:gd name="T14" fmla="*/ 119 w 168"/>
                <a:gd name="T15" fmla="*/ 122 h 169"/>
                <a:gd name="T16" fmla="*/ 104 w 168"/>
                <a:gd name="T17" fmla="*/ 130 h 169"/>
                <a:gd name="T18" fmla="*/ 89 w 168"/>
                <a:gd name="T19" fmla="*/ 135 h 169"/>
                <a:gd name="T20" fmla="*/ 75 w 168"/>
                <a:gd name="T21" fmla="*/ 138 h 169"/>
                <a:gd name="T22" fmla="*/ 59 w 168"/>
                <a:gd name="T23" fmla="*/ 134 h 169"/>
                <a:gd name="T24" fmla="*/ 45 w 168"/>
                <a:gd name="T25" fmla="*/ 124 h 169"/>
                <a:gd name="T26" fmla="*/ 35 w 168"/>
                <a:gd name="T27" fmla="*/ 110 h 169"/>
                <a:gd name="T28" fmla="*/ 32 w 168"/>
                <a:gd name="T29" fmla="*/ 95 h 169"/>
                <a:gd name="T30" fmla="*/ 33 w 168"/>
                <a:gd name="T31" fmla="*/ 79 h 169"/>
                <a:gd name="T32" fmla="*/ 40 w 168"/>
                <a:gd name="T33" fmla="*/ 64 h 169"/>
                <a:gd name="T34" fmla="*/ 48 w 168"/>
                <a:gd name="T35" fmla="*/ 51 h 169"/>
                <a:gd name="T36" fmla="*/ 57 w 168"/>
                <a:gd name="T37" fmla="*/ 39 h 169"/>
                <a:gd name="T38" fmla="*/ 121 w 168"/>
                <a:gd name="T39" fmla="*/ 0 h 169"/>
                <a:gd name="T40" fmla="*/ 137 w 168"/>
                <a:gd name="T41" fmla="*/ 16 h 169"/>
                <a:gd name="T42" fmla="*/ 107 w 168"/>
                <a:gd name="T43" fmla="*/ 46 h 169"/>
                <a:gd name="T44" fmla="*/ 124 w 168"/>
                <a:gd name="T45" fmla="*/ 62 h 169"/>
                <a:gd name="T46" fmla="*/ 153 w 168"/>
                <a:gd name="T47" fmla="*/ 32 h 169"/>
                <a:gd name="T48" fmla="*/ 168 w 168"/>
                <a:gd name="T49" fmla="*/ 47 h 169"/>
                <a:gd name="T50" fmla="*/ 139 w 168"/>
                <a:gd name="T51" fmla="*/ 76 h 169"/>
                <a:gd name="T52" fmla="*/ 157 w 168"/>
                <a:gd name="T53" fmla="*/ 96 h 169"/>
                <a:gd name="T54" fmla="*/ 144 w 168"/>
                <a:gd name="T55" fmla="*/ 110 h 169"/>
                <a:gd name="T56" fmla="*/ 59 w 168"/>
                <a:gd name="T57" fmla="*/ 26 h 169"/>
                <a:gd name="T58" fmla="*/ 73 w 168"/>
                <a:gd name="T59" fmla="*/ 11 h 169"/>
                <a:gd name="T60" fmla="*/ 92 w 168"/>
                <a:gd name="T61" fmla="*/ 30 h 169"/>
                <a:gd name="T62" fmla="*/ 121 w 168"/>
                <a:gd name="T6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9">
                  <a:moveTo>
                    <a:pt x="31" y="116"/>
                  </a:moveTo>
                  <a:lnTo>
                    <a:pt x="52" y="138"/>
                  </a:lnTo>
                  <a:lnTo>
                    <a:pt x="22" y="169"/>
                  </a:lnTo>
                  <a:lnTo>
                    <a:pt x="0" y="148"/>
                  </a:lnTo>
                  <a:lnTo>
                    <a:pt x="31" y="116"/>
                  </a:lnTo>
                  <a:close/>
                  <a:moveTo>
                    <a:pt x="57" y="39"/>
                  </a:moveTo>
                  <a:lnTo>
                    <a:pt x="131" y="112"/>
                  </a:lnTo>
                  <a:lnTo>
                    <a:pt x="119" y="122"/>
                  </a:lnTo>
                  <a:lnTo>
                    <a:pt x="104" y="130"/>
                  </a:lnTo>
                  <a:lnTo>
                    <a:pt x="89" y="135"/>
                  </a:lnTo>
                  <a:lnTo>
                    <a:pt x="75" y="138"/>
                  </a:lnTo>
                  <a:lnTo>
                    <a:pt x="59" y="134"/>
                  </a:lnTo>
                  <a:lnTo>
                    <a:pt x="45" y="124"/>
                  </a:lnTo>
                  <a:lnTo>
                    <a:pt x="35" y="110"/>
                  </a:lnTo>
                  <a:lnTo>
                    <a:pt x="32" y="95"/>
                  </a:lnTo>
                  <a:lnTo>
                    <a:pt x="33" y="79"/>
                  </a:lnTo>
                  <a:lnTo>
                    <a:pt x="40" y="64"/>
                  </a:lnTo>
                  <a:lnTo>
                    <a:pt x="48" y="51"/>
                  </a:lnTo>
                  <a:lnTo>
                    <a:pt x="57" y="39"/>
                  </a:lnTo>
                  <a:close/>
                  <a:moveTo>
                    <a:pt x="121" y="0"/>
                  </a:moveTo>
                  <a:lnTo>
                    <a:pt x="137" y="16"/>
                  </a:lnTo>
                  <a:lnTo>
                    <a:pt x="107" y="46"/>
                  </a:lnTo>
                  <a:lnTo>
                    <a:pt x="124" y="62"/>
                  </a:lnTo>
                  <a:lnTo>
                    <a:pt x="153" y="32"/>
                  </a:lnTo>
                  <a:lnTo>
                    <a:pt x="168" y="47"/>
                  </a:lnTo>
                  <a:lnTo>
                    <a:pt x="139" y="76"/>
                  </a:lnTo>
                  <a:lnTo>
                    <a:pt x="157" y="96"/>
                  </a:lnTo>
                  <a:lnTo>
                    <a:pt x="144" y="110"/>
                  </a:lnTo>
                  <a:lnTo>
                    <a:pt x="59" y="26"/>
                  </a:lnTo>
                  <a:lnTo>
                    <a:pt x="73" y="11"/>
                  </a:lnTo>
                  <a:lnTo>
                    <a:pt x="92" y="3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93">
              <a:extLst>
                <a:ext uri="{FF2B5EF4-FFF2-40B4-BE49-F238E27FC236}">
                  <a16:creationId xmlns:a16="http://schemas.microsoft.com/office/drawing/2014/main" id="{F8F32B59-0955-4F66-8CFE-7BBFDAE21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352" y="5190585"/>
              <a:ext cx="186262" cy="213084"/>
            </a:xfrm>
            <a:custGeom>
              <a:avLst/>
              <a:gdLst>
                <a:gd name="T0" fmla="*/ 44 w 125"/>
                <a:gd name="T1" fmla="*/ 20 h 143"/>
                <a:gd name="T2" fmla="*/ 44 w 125"/>
                <a:gd name="T3" fmla="*/ 40 h 143"/>
                <a:gd name="T4" fmla="*/ 38 w 125"/>
                <a:gd name="T5" fmla="*/ 44 h 143"/>
                <a:gd name="T6" fmla="*/ 31 w 125"/>
                <a:gd name="T7" fmla="*/ 49 h 143"/>
                <a:gd name="T8" fmla="*/ 22 w 125"/>
                <a:gd name="T9" fmla="*/ 64 h 143"/>
                <a:gd name="T10" fmla="*/ 18 w 125"/>
                <a:gd name="T11" fmla="*/ 81 h 143"/>
                <a:gd name="T12" fmla="*/ 22 w 125"/>
                <a:gd name="T13" fmla="*/ 98 h 143"/>
                <a:gd name="T14" fmla="*/ 31 w 125"/>
                <a:gd name="T15" fmla="*/ 112 h 143"/>
                <a:gd name="T16" fmla="*/ 46 w 125"/>
                <a:gd name="T17" fmla="*/ 122 h 143"/>
                <a:gd name="T18" fmla="*/ 63 w 125"/>
                <a:gd name="T19" fmla="*/ 125 h 143"/>
                <a:gd name="T20" fmla="*/ 80 w 125"/>
                <a:gd name="T21" fmla="*/ 122 h 143"/>
                <a:gd name="T22" fmla="*/ 95 w 125"/>
                <a:gd name="T23" fmla="*/ 112 h 143"/>
                <a:gd name="T24" fmla="*/ 104 w 125"/>
                <a:gd name="T25" fmla="*/ 98 h 143"/>
                <a:gd name="T26" fmla="*/ 108 w 125"/>
                <a:gd name="T27" fmla="*/ 81 h 143"/>
                <a:gd name="T28" fmla="*/ 104 w 125"/>
                <a:gd name="T29" fmla="*/ 64 h 143"/>
                <a:gd name="T30" fmla="*/ 95 w 125"/>
                <a:gd name="T31" fmla="*/ 49 h 143"/>
                <a:gd name="T32" fmla="*/ 88 w 125"/>
                <a:gd name="T33" fmla="*/ 44 h 143"/>
                <a:gd name="T34" fmla="*/ 80 w 125"/>
                <a:gd name="T35" fmla="*/ 40 h 143"/>
                <a:gd name="T36" fmla="*/ 80 w 125"/>
                <a:gd name="T37" fmla="*/ 20 h 143"/>
                <a:gd name="T38" fmla="*/ 99 w 125"/>
                <a:gd name="T39" fmla="*/ 29 h 143"/>
                <a:gd name="T40" fmla="*/ 113 w 125"/>
                <a:gd name="T41" fmla="*/ 42 h 143"/>
                <a:gd name="T42" fmla="*/ 123 w 125"/>
                <a:gd name="T43" fmla="*/ 60 h 143"/>
                <a:gd name="T44" fmla="*/ 125 w 125"/>
                <a:gd name="T45" fmla="*/ 81 h 143"/>
                <a:gd name="T46" fmla="*/ 123 w 125"/>
                <a:gd name="T47" fmla="*/ 101 h 143"/>
                <a:gd name="T48" fmla="*/ 113 w 125"/>
                <a:gd name="T49" fmla="*/ 118 h 143"/>
                <a:gd name="T50" fmla="*/ 100 w 125"/>
                <a:gd name="T51" fmla="*/ 131 h 143"/>
                <a:gd name="T52" fmla="*/ 83 w 125"/>
                <a:gd name="T53" fmla="*/ 139 h 143"/>
                <a:gd name="T54" fmla="*/ 63 w 125"/>
                <a:gd name="T55" fmla="*/ 143 h 143"/>
                <a:gd name="T56" fmla="*/ 43 w 125"/>
                <a:gd name="T57" fmla="*/ 139 h 143"/>
                <a:gd name="T58" fmla="*/ 26 w 125"/>
                <a:gd name="T59" fmla="*/ 131 h 143"/>
                <a:gd name="T60" fmla="*/ 12 w 125"/>
                <a:gd name="T61" fmla="*/ 118 h 143"/>
                <a:gd name="T62" fmla="*/ 3 w 125"/>
                <a:gd name="T63" fmla="*/ 101 h 143"/>
                <a:gd name="T64" fmla="*/ 0 w 125"/>
                <a:gd name="T65" fmla="*/ 81 h 143"/>
                <a:gd name="T66" fmla="*/ 3 w 125"/>
                <a:gd name="T67" fmla="*/ 60 h 143"/>
                <a:gd name="T68" fmla="*/ 12 w 125"/>
                <a:gd name="T69" fmla="*/ 42 h 143"/>
                <a:gd name="T70" fmla="*/ 27 w 125"/>
                <a:gd name="T71" fmla="*/ 29 h 143"/>
                <a:gd name="T72" fmla="*/ 44 w 125"/>
                <a:gd name="T73" fmla="*/ 20 h 143"/>
                <a:gd name="T74" fmla="*/ 54 w 125"/>
                <a:gd name="T75" fmla="*/ 0 h 143"/>
                <a:gd name="T76" fmla="*/ 72 w 125"/>
                <a:gd name="T77" fmla="*/ 0 h 143"/>
                <a:gd name="T78" fmla="*/ 72 w 125"/>
                <a:gd name="T79" fmla="*/ 72 h 143"/>
                <a:gd name="T80" fmla="*/ 54 w 125"/>
                <a:gd name="T81" fmla="*/ 72 h 143"/>
                <a:gd name="T82" fmla="*/ 54 w 125"/>
                <a:gd name="T8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3">
                  <a:moveTo>
                    <a:pt x="44" y="20"/>
                  </a:moveTo>
                  <a:lnTo>
                    <a:pt x="44" y="40"/>
                  </a:lnTo>
                  <a:lnTo>
                    <a:pt x="38" y="44"/>
                  </a:lnTo>
                  <a:lnTo>
                    <a:pt x="31" y="49"/>
                  </a:lnTo>
                  <a:lnTo>
                    <a:pt x="22" y="64"/>
                  </a:lnTo>
                  <a:lnTo>
                    <a:pt x="18" y="81"/>
                  </a:lnTo>
                  <a:lnTo>
                    <a:pt x="22" y="98"/>
                  </a:lnTo>
                  <a:lnTo>
                    <a:pt x="31" y="112"/>
                  </a:lnTo>
                  <a:lnTo>
                    <a:pt x="46" y="122"/>
                  </a:lnTo>
                  <a:lnTo>
                    <a:pt x="63" y="125"/>
                  </a:lnTo>
                  <a:lnTo>
                    <a:pt x="80" y="122"/>
                  </a:lnTo>
                  <a:lnTo>
                    <a:pt x="95" y="112"/>
                  </a:lnTo>
                  <a:lnTo>
                    <a:pt x="104" y="98"/>
                  </a:lnTo>
                  <a:lnTo>
                    <a:pt x="108" y="81"/>
                  </a:lnTo>
                  <a:lnTo>
                    <a:pt x="104" y="64"/>
                  </a:lnTo>
                  <a:lnTo>
                    <a:pt x="95" y="49"/>
                  </a:lnTo>
                  <a:lnTo>
                    <a:pt x="88" y="44"/>
                  </a:lnTo>
                  <a:lnTo>
                    <a:pt x="80" y="40"/>
                  </a:lnTo>
                  <a:lnTo>
                    <a:pt x="80" y="20"/>
                  </a:lnTo>
                  <a:lnTo>
                    <a:pt x="99" y="29"/>
                  </a:lnTo>
                  <a:lnTo>
                    <a:pt x="113" y="42"/>
                  </a:lnTo>
                  <a:lnTo>
                    <a:pt x="123" y="60"/>
                  </a:lnTo>
                  <a:lnTo>
                    <a:pt x="125" y="81"/>
                  </a:lnTo>
                  <a:lnTo>
                    <a:pt x="123" y="101"/>
                  </a:lnTo>
                  <a:lnTo>
                    <a:pt x="113" y="118"/>
                  </a:lnTo>
                  <a:lnTo>
                    <a:pt x="100" y="131"/>
                  </a:lnTo>
                  <a:lnTo>
                    <a:pt x="83" y="139"/>
                  </a:lnTo>
                  <a:lnTo>
                    <a:pt x="63" y="143"/>
                  </a:lnTo>
                  <a:lnTo>
                    <a:pt x="43" y="139"/>
                  </a:lnTo>
                  <a:lnTo>
                    <a:pt x="26" y="131"/>
                  </a:lnTo>
                  <a:lnTo>
                    <a:pt x="12" y="118"/>
                  </a:lnTo>
                  <a:lnTo>
                    <a:pt x="3" y="101"/>
                  </a:lnTo>
                  <a:lnTo>
                    <a:pt x="0" y="81"/>
                  </a:lnTo>
                  <a:lnTo>
                    <a:pt x="3" y="60"/>
                  </a:lnTo>
                  <a:lnTo>
                    <a:pt x="12" y="42"/>
                  </a:lnTo>
                  <a:lnTo>
                    <a:pt x="27" y="29"/>
                  </a:lnTo>
                  <a:lnTo>
                    <a:pt x="44" y="20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8A7F8E6C-342F-4744-B150-BA69F6B97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5214" y="4686934"/>
              <a:ext cx="102816" cy="174341"/>
            </a:xfrm>
            <a:custGeom>
              <a:avLst/>
              <a:gdLst>
                <a:gd name="T0" fmla="*/ 0 w 69"/>
                <a:gd name="T1" fmla="*/ 0 h 117"/>
                <a:gd name="T2" fmla="*/ 20 w 69"/>
                <a:gd name="T3" fmla="*/ 0 h 117"/>
                <a:gd name="T4" fmla="*/ 20 w 69"/>
                <a:gd name="T5" fmla="*/ 53 h 117"/>
                <a:gd name="T6" fmla="*/ 69 w 69"/>
                <a:gd name="T7" fmla="*/ 4 h 117"/>
                <a:gd name="T8" fmla="*/ 69 w 69"/>
                <a:gd name="T9" fmla="*/ 111 h 117"/>
                <a:gd name="T10" fmla="*/ 20 w 69"/>
                <a:gd name="T11" fmla="*/ 62 h 117"/>
                <a:gd name="T12" fmla="*/ 20 w 69"/>
                <a:gd name="T13" fmla="*/ 117 h 117"/>
                <a:gd name="T14" fmla="*/ 0 w 69"/>
                <a:gd name="T15" fmla="*/ 117 h 117"/>
                <a:gd name="T16" fmla="*/ 0 w 69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17">
                  <a:moveTo>
                    <a:pt x="0" y="0"/>
                  </a:moveTo>
                  <a:lnTo>
                    <a:pt x="20" y="0"/>
                  </a:lnTo>
                  <a:lnTo>
                    <a:pt x="20" y="53"/>
                  </a:lnTo>
                  <a:lnTo>
                    <a:pt x="69" y="4"/>
                  </a:lnTo>
                  <a:lnTo>
                    <a:pt x="69" y="111"/>
                  </a:lnTo>
                  <a:lnTo>
                    <a:pt x="20" y="62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0FCCCD1A-B182-424D-98AA-901BEAAD2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1139" y="4010430"/>
              <a:ext cx="193713" cy="168381"/>
            </a:xfrm>
            <a:custGeom>
              <a:avLst/>
              <a:gdLst>
                <a:gd name="T0" fmla="*/ 41 w 130"/>
                <a:gd name="T1" fmla="*/ 65 h 113"/>
                <a:gd name="T2" fmla="*/ 41 w 130"/>
                <a:gd name="T3" fmla="*/ 105 h 113"/>
                <a:gd name="T4" fmla="*/ 90 w 130"/>
                <a:gd name="T5" fmla="*/ 105 h 113"/>
                <a:gd name="T6" fmla="*/ 90 w 130"/>
                <a:gd name="T7" fmla="*/ 65 h 113"/>
                <a:gd name="T8" fmla="*/ 41 w 130"/>
                <a:gd name="T9" fmla="*/ 65 h 113"/>
                <a:gd name="T10" fmla="*/ 118 w 130"/>
                <a:gd name="T11" fmla="*/ 30 h 113"/>
                <a:gd name="T12" fmla="*/ 116 w 130"/>
                <a:gd name="T13" fmla="*/ 32 h 113"/>
                <a:gd name="T14" fmla="*/ 113 w 130"/>
                <a:gd name="T15" fmla="*/ 33 h 113"/>
                <a:gd name="T16" fmla="*/ 112 w 130"/>
                <a:gd name="T17" fmla="*/ 36 h 113"/>
                <a:gd name="T18" fmla="*/ 113 w 130"/>
                <a:gd name="T19" fmla="*/ 40 h 113"/>
                <a:gd name="T20" fmla="*/ 116 w 130"/>
                <a:gd name="T21" fmla="*/ 41 h 113"/>
                <a:gd name="T22" fmla="*/ 118 w 130"/>
                <a:gd name="T23" fmla="*/ 42 h 113"/>
                <a:gd name="T24" fmla="*/ 121 w 130"/>
                <a:gd name="T25" fmla="*/ 41 h 113"/>
                <a:gd name="T26" fmla="*/ 124 w 130"/>
                <a:gd name="T27" fmla="*/ 40 h 113"/>
                <a:gd name="T28" fmla="*/ 124 w 130"/>
                <a:gd name="T29" fmla="*/ 36 h 113"/>
                <a:gd name="T30" fmla="*/ 124 w 130"/>
                <a:gd name="T31" fmla="*/ 33 h 113"/>
                <a:gd name="T32" fmla="*/ 121 w 130"/>
                <a:gd name="T33" fmla="*/ 32 h 113"/>
                <a:gd name="T34" fmla="*/ 118 w 130"/>
                <a:gd name="T35" fmla="*/ 30 h 113"/>
                <a:gd name="T36" fmla="*/ 9 w 130"/>
                <a:gd name="T37" fmla="*/ 24 h 113"/>
                <a:gd name="T38" fmla="*/ 122 w 130"/>
                <a:gd name="T39" fmla="*/ 24 h 113"/>
                <a:gd name="T40" fmla="*/ 125 w 130"/>
                <a:gd name="T41" fmla="*/ 25 h 113"/>
                <a:gd name="T42" fmla="*/ 128 w 130"/>
                <a:gd name="T43" fmla="*/ 26 h 113"/>
                <a:gd name="T44" fmla="*/ 130 w 130"/>
                <a:gd name="T45" fmla="*/ 29 h 113"/>
                <a:gd name="T46" fmla="*/ 130 w 130"/>
                <a:gd name="T47" fmla="*/ 32 h 113"/>
                <a:gd name="T48" fmla="*/ 130 w 130"/>
                <a:gd name="T49" fmla="*/ 73 h 113"/>
                <a:gd name="T50" fmla="*/ 130 w 130"/>
                <a:gd name="T51" fmla="*/ 76 h 113"/>
                <a:gd name="T52" fmla="*/ 128 w 130"/>
                <a:gd name="T53" fmla="*/ 78 h 113"/>
                <a:gd name="T54" fmla="*/ 125 w 130"/>
                <a:gd name="T55" fmla="*/ 80 h 113"/>
                <a:gd name="T56" fmla="*/ 122 w 130"/>
                <a:gd name="T57" fmla="*/ 81 h 113"/>
                <a:gd name="T58" fmla="*/ 98 w 130"/>
                <a:gd name="T59" fmla="*/ 81 h 113"/>
                <a:gd name="T60" fmla="*/ 98 w 130"/>
                <a:gd name="T61" fmla="*/ 113 h 113"/>
                <a:gd name="T62" fmla="*/ 33 w 130"/>
                <a:gd name="T63" fmla="*/ 113 h 113"/>
                <a:gd name="T64" fmla="*/ 33 w 130"/>
                <a:gd name="T65" fmla="*/ 81 h 113"/>
                <a:gd name="T66" fmla="*/ 9 w 130"/>
                <a:gd name="T67" fmla="*/ 81 h 113"/>
                <a:gd name="T68" fmla="*/ 5 w 130"/>
                <a:gd name="T69" fmla="*/ 80 h 113"/>
                <a:gd name="T70" fmla="*/ 3 w 130"/>
                <a:gd name="T71" fmla="*/ 78 h 113"/>
                <a:gd name="T72" fmla="*/ 1 w 130"/>
                <a:gd name="T73" fmla="*/ 76 h 113"/>
                <a:gd name="T74" fmla="*/ 0 w 130"/>
                <a:gd name="T75" fmla="*/ 73 h 113"/>
                <a:gd name="T76" fmla="*/ 0 w 130"/>
                <a:gd name="T77" fmla="*/ 32 h 113"/>
                <a:gd name="T78" fmla="*/ 1 w 130"/>
                <a:gd name="T79" fmla="*/ 29 h 113"/>
                <a:gd name="T80" fmla="*/ 3 w 130"/>
                <a:gd name="T81" fmla="*/ 26 h 113"/>
                <a:gd name="T82" fmla="*/ 5 w 130"/>
                <a:gd name="T83" fmla="*/ 25 h 113"/>
                <a:gd name="T84" fmla="*/ 9 w 130"/>
                <a:gd name="T85" fmla="*/ 24 h 113"/>
                <a:gd name="T86" fmla="*/ 33 w 130"/>
                <a:gd name="T87" fmla="*/ 0 h 113"/>
                <a:gd name="T88" fmla="*/ 98 w 130"/>
                <a:gd name="T89" fmla="*/ 0 h 113"/>
                <a:gd name="T90" fmla="*/ 98 w 130"/>
                <a:gd name="T91" fmla="*/ 16 h 113"/>
                <a:gd name="T92" fmla="*/ 33 w 130"/>
                <a:gd name="T93" fmla="*/ 16 h 113"/>
                <a:gd name="T94" fmla="*/ 33 w 130"/>
                <a:gd name="T9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" h="113">
                  <a:moveTo>
                    <a:pt x="41" y="65"/>
                  </a:moveTo>
                  <a:lnTo>
                    <a:pt x="41" y="105"/>
                  </a:lnTo>
                  <a:lnTo>
                    <a:pt x="90" y="105"/>
                  </a:lnTo>
                  <a:lnTo>
                    <a:pt x="90" y="65"/>
                  </a:lnTo>
                  <a:lnTo>
                    <a:pt x="41" y="65"/>
                  </a:lnTo>
                  <a:close/>
                  <a:moveTo>
                    <a:pt x="118" y="30"/>
                  </a:moveTo>
                  <a:lnTo>
                    <a:pt x="116" y="32"/>
                  </a:lnTo>
                  <a:lnTo>
                    <a:pt x="113" y="33"/>
                  </a:lnTo>
                  <a:lnTo>
                    <a:pt x="112" y="36"/>
                  </a:lnTo>
                  <a:lnTo>
                    <a:pt x="113" y="40"/>
                  </a:lnTo>
                  <a:lnTo>
                    <a:pt x="116" y="41"/>
                  </a:lnTo>
                  <a:lnTo>
                    <a:pt x="118" y="42"/>
                  </a:lnTo>
                  <a:lnTo>
                    <a:pt x="121" y="41"/>
                  </a:lnTo>
                  <a:lnTo>
                    <a:pt x="124" y="40"/>
                  </a:lnTo>
                  <a:lnTo>
                    <a:pt x="124" y="36"/>
                  </a:lnTo>
                  <a:lnTo>
                    <a:pt x="124" y="33"/>
                  </a:lnTo>
                  <a:lnTo>
                    <a:pt x="121" y="32"/>
                  </a:lnTo>
                  <a:lnTo>
                    <a:pt x="118" y="30"/>
                  </a:lnTo>
                  <a:close/>
                  <a:moveTo>
                    <a:pt x="9" y="24"/>
                  </a:moveTo>
                  <a:lnTo>
                    <a:pt x="122" y="24"/>
                  </a:lnTo>
                  <a:lnTo>
                    <a:pt x="125" y="25"/>
                  </a:lnTo>
                  <a:lnTo>
                    <a:pt x="128" y="26"/>
                  </a:lnTo>
                  <a:lnTo>
                    <a:pt x="130" y="29"/>
                  </a:lnTo>
                  <a:lnTo>
                    <a:pt x="130" y="32"/>
                  </a:lnTo>
                  <a:lnTo>
                    <a:pt x="130" y="73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5" y="80"/>
                  </a:lnTo>
                  <a:lnTo>
                    <a:pt x="122" y="81"/>
                  </a:lnTo>
                  <a:lnTo>
                    <a:pt x="98" y="81"/>
                  </a:lnTo>
                  <a:lnTo>
                    <a:pt x="98" y="113"/>
                  </a:lnTo>
                  <a:lnTo>
                    <a:pt x="33" y="113"/>
                  </a:lnTo>
                  <a:lnTo>
                    <a:pt x="33" y="81"/>
                  </a:lnTo>
                  <a:lnTo>
                    <a:pt x="9" y="81"/>
                  </a:lnTo>
                  <a:lnTo>
                    <a:pt x="5" y="80"/>
                  </a:lnTo>
                  <a:lnTo>
                    <a:pt x="3" y="78"/>
                  </a:lnTo>
                  <a:lnTo>
                    <a:pt x="1" y="76"/>
                  </a:lnTo>
                  <a:lnTo>
                    <a:pt x="0" y="73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6"/>
                  </a:lnTo>
                  <a:lnTo>
                    <a:pt x="5" y="25"/>
                  </a:lnTo>
                  <a:lnTo>
                    <a:pt x="9" y="24"/>
                  </a:lnTo>
                  <a:close/>
                  <a:moveTo>
                    <a:pt x="33" y="0"/>
                  </a:moveTo>
                  <a:lnTo>
                    <a:pt x="98" y="0"/>
                  </a:lnTo>
                  <a:lnTo>
                    <a:pt x="98" y="16"/>
                  </a:lnTo>
                  <a:lnTo>
                    <a:pt x="33" y="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96">
              <a:extLst>
                <a:ext uri="{FF2B5EF4-FFF2-40B4-BE49-F238E27FC236}">
                  <a16:creationId xmlns:a16="http://schemas.microsoft.com/office/drawing/2014/main" id="{C91E1658-1FF2-4130-84C0-D52EB5559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570" y="4214573"/>
              <a:ext cx="163910" cy="175831"/>
            </a:xfrm>
            <a:custGeom>
              <a:avLst/>
              <a:gdLst>
                <a:gd name="T0" fmla="*/ 81 w 110"/>
                <a:gd name="T1" fmla="*/ 82 h 118"/>
                <a:gd name="T2" fmla="*/ 29 w 110"/>
                <a:gd name="T3" fmla="*/ 89 h 118"/>
                <a:gd name="T4" fmla="*/ 29 w 110"/>
                <a:gd name="T5" fmla="*/ 66 h 118"/>
                <a:gd name="T6" fmla="*/ 81 w 110"/>
                <a:gd name="T7" fmla="*/ 74 h 118"/>
                <a:gd name="T8" fmla="*/ 29 w 110"/>
                <a:gd name="T9" fmla="*/ 66 h 118"/>
                <a:gd name="T10" fmla="*/ 54 w 110"/>
                <a:gd name="T11" fmla="*/ 45 h 118"/>
                <a:gd name="T12" fmla="*/ 62 w 110"/>
                <a:gd name="T13" fmla="*/ 47 h 118"/>
                <a:gd name="T14" fmla="*/ 66 w 110"/>
                <a:gd name="T15" fmla="*/ 52 h 118"/>
                <a:gd name="T16" fmla="*/ 29 w 110"/>
                <a:gd name="T17" fmla="*/ 60 h 118"/>
                <a:gd name="T18" fmla="*/ 30 w 110"/>
                <a:gd name="T19" fmla="*/ 49 h 118"/>
                <a:gd name="T20" fmla="*/ 36 w 110"/>
                <a:gd name="T21" fmla="*/ 45 h 118"/>
                <a:gd name="T22" fmla="*/ 48 w 110"/>
                <a:gd name="T23" fmla="*/ 23 h 118"/>
                <a:gd name="T24" fmla="*/ 56 w 110"/>
                <a:gd name="T25" fmla="*/ 25 h 118"/>
                <a:gd name="T26" fmla="*/ 58 w 110"/>
                <a:gd name="T27" fmla="*/ 33 h 118"/>
                <a:gd name="T28" fmla="*/ 56 w 110"/>
                <a:gd name="T29" fmla="*/ 41 h 118"/>
                <a:gd name="T30" fmla="*/ 48 w 110"/>
                <a:gd name="T31" fmla="*/ 45 h 118"/>
                <a:gd name="T32" fmla="*/ 40 w 110"/>
                <a:gd name="T33" fmla="*/ 41 h 118"/>
                <a:gd name="T34" fmla="*/ 36 w 110"/>
                <a:gd name="T35" fmla="*/ 33 h 118"/>
                <a:gd name="T36" fmla="*/ 40 w 110"/>
                <a:gd name="T37" fmla="*/ 25 h 118"/>
                <a:gd name="T38" fmla="*/ 48 w 110"/>
                <a:gd name="T39" fmla="*/ 23 h 118"/>
                <a:gd name="T40" fmla="*/ 14 w 110"/>
                <a:gd name="T41" fmla="*/ 104 h 118"/>
                <a:gd name="T42" fmla="*/ 95 w 110"/>
                <a:gd name="T43" fmla="*/ 15 h 118"/>
                <a:gd name="T44" fmla="*/ 10 w 110"/>
                <a:gd name="T45" fmla="*/ 0 h 118"/>
                <a:gd name="T46" fmla="*/ 103 w 110"/>
                <a:gd name="T47" fmla="*/ 1 h 118"/>
                <a:gd name="T48" fmla="*/ 110 w 110"/>
                <a:gd name="T49" fmla="*/ 7 h 118"/>
                <a:gd name="T50" fmla="*/ 110 w 110"/>
                <a:gd name="T51" fmla="*/ 108 h 118"/>
                <a:gd name="T52" fmla="*/ 107 w 110"/>
                <a:gd name="T53" fmla="*/ 116 h 118"/>
                <a:gd name="T54" fmla="*/ 99 w 110"/>
                <a:gd name="T55" fmla="*/ 118 h 118"/>
                <a:gd name="T56" fmla="*/ 6 w 110"/>
                <a:gd name="T57" fmla="*/ 118 h 118"/>
                <a:gd name="T58" fmla="*/ 0 w 110"/>
                <a:gd name="T59" fmla="*/ 112 h 118"/>
                <a:gd name="T60" fmla="*/ 0 w 110"/>
                <a:gd name="T61" fmla="*/ 12 h 118"/>
                <a:gd name="T62" fmla="*/ 2 w 110"/>
                <a:gd name="T63" fmla="*/ 4 h 118"/>
                <a:gd name="T64" fmla="*/ 10 w 110"/>
                <a:gd name="T6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18">
                  <a:moveTo>
                    <a:pt x="29" y="82"/>
                  </a:moveTo>
                  <a:lnTo>
                    <a:pt x="81" y="82"/>
                  </a:lnTo>
                  <a:lnTo>
                    <a:pt x="81" y="89"/>
                  </a:lnTo>
                  <a:lnTo>
                    <a:pt x="29" y="89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81" y="66"/>
                  </a:lnTo>
                  <a:lnTo>
                    <a:pt x="81" y="74"/>
                  </a:lnTo>
                  <a:lnTo>
                    <a:pt x="29" y="74"/>
                  </a:lnTo>
                  <a:lnTo>
                    <a:pt x="29" y="66"/>
                  </a:lnTo>
                  <a:close/>
                  <a:moveTo>
                    <a:pt x="40" y="45"/>
                  </a:moveTo>
                  <a:lnTo>
                    <a:pt x="54" y="45"/>
                  </a:lnTo>
                  <a:lnTo>
                    <a:pt x="60" y="45"/>
                  </a:lnTo>
                  <a:lnTo>
                    <a:pt x="62" y="47"/>
                  </a:lnTo>
                  <a:lnTo>
                    <a:pt x="65" y="49"/>
                  </a:lnTo>
                  <a:lnTo>
                    <a:pt x="66" y="52"/>
                  </a:lnTo>
                  <a:lnTo>
                    <a:pt x="66" y="60"/>
                  </a:lnTo>
                  <a:lnTo>
                    <a:pt x="29" y="60"/>
                  </a:lnTo>
                  <a:lnTo>
                    <a:pt x="29" y="52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6" y="45"/>
                  </a:lnTo>
                  <a:lnTo>
                    <a:pt x="40" y="45"/>
                  </a:lnTo>
                  <a:close/>
                  <a:moveTo>
                    <a:pt x="48" y="23"/>
                  </a:moveTo>
                  <a:lnTo>
                    <a:pt x="52" y="24"/>
                  </a:lnTo>
                  <a:lnTo>
                    <a:pt x="56" y="25"/>
                  </a:lnTo>
                  <a:lnTo>
                    <a:pt x="57" y="29"/>
                  </a:lnTo>
                  <a:lnTo>
                    <a:pt x="58" y="33"/>
                  </a:lnTo>
                  <a:lnTo>
                    <a:pt x="57" y="39"/>
                  </a:lnTo>
                  <a:lnTo>
                    <a:pt x="56" y="41"/>
                  </a:lnTo>
                  <a:lnTo>
                    <a:pt x="52" y="44"/>
                  </a:lnTo>
                  <a:lnTo>
                    <a:pt x="48" y="45"/>
                  </a:lnTo>
                  <a:lnTo>
                    <a:pt x="44" y="44"/>
                  </a:lnTo>
                  <a:lnTo>
                    <a:pt x="40" y="41"/>
                  </a:lnTo>
                  <a:lnTo>
                    <a:pt x="37" y="39"/>
                  </a:lnTo>
                  <a:lnTo>
                    <a:pt x="36" y="33"/>
                  </a:lnTo>
                  <a:lnTo>
                    <a:pt x="37" y="29"/>
                  </a:lnTo>
                  <a:lnTo>
                    <a:pt x="40" y="25"/>
                  </a:lnTo>
                  <a:lnTo>
                    <a:pt x="44" y="24"/>
                  </a:lnTo>
                  <a:lnTo>
                    <a:pt x="48" y="23"/>
                  </a:lnTo>
                  <a:close/>
                  <a:moveTo>
                    <a:pt x="14" y="15"/>
                  </a:moveTo>
                  <a:lnTo>
                    <a:pt x="14" y="104"/>
                  </a:lnTo>
                  <a:lnTo>
                    <a:pt x="95" y="104"/>
                  </a:lnTo>
                  <a:lnTo>
                    <a:pt x="95" y="15"/>
                  </a:lnTo>
                  <a:lnTo>
                    <a:pt x="14" y="15"/>
                  </a:lnTo>
                  <a:close/>
                  <a:moveTo>
                    <a:pt x="10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7" y="4"/>
                  </a:lnTo>
                  <a:lnTo>
                    <a:pt x="110" y="7"/>
                  </a:lnTo>
                  <a:lnTo>
                    <a:pt x="110" y="12"/>
                  </a:lnTo>
                  <a:lnTo>
                    <a:pt x="110" y="108"/>
                  </a:lnTo>
                  <a:lnTo>
                    <a:pt x="110" y="112"/>
                  </a:lnTo>
                  <a:lnTo>
                    <a:pt x="107" y="116"/>
                  </a:lnTo>
                  <a:lnTo>
                    <a:pt x="103" y="118"/>
                  </a:lnTo>
                  <a:lnTo>
                    <a:pt x="99" y="118"/>
                  </a:lnTo>
                  <a:lnTo>
                    <a:pt x="10" y="118"/>
                  </a:lnTo>
                  <a:lnTo>
                    <a:pt x="6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8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" y="4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97">
              <a:extLst>
                <a:ext uri="{FF2B5EF4-FFF2-40B4-BE49-F238E27FC236}">
                  <a16:creationId xmlns:a16="http://schemas.microsoft.com/office/drawing/2014/main" id="{196F4F75-798D-4793-AEC8-72D14B1DF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3599164"/>
              <a:ext cx="171360" cy="171360"/>
            </a:xfrm>
            <a:custGeom>
              <a:avLst/>
              <a:gdLst>
                <a:gd name="T0" fmla="*/ 68 w 115"/>
                <a:gd name="T1" fmla="*/ 28 h 115"/>
                <a:gd name="T2" fmla="*/ 43 w 115"/>
                <a:gd name="T3" fmla="*/ 54 h 115"/>
                <a:gd name="T4" fmla="*/ 51 w 115"/>
                <a:gd name="T5" fmla="*/ 62 h 115"/>
                <a:gd name="T6" fmla="*/ 75 w 115"/>
                <a:gd name="T7" fmla="*/ 36 h 115"/>
                <a:gd name="T8" fmla="*/ 68 w 115"/>
                <a:gd name="T9" fmla="*/ 28 h 115"/>
                <a:gd name="T10" fmla="*/ 61 w 115"/>
                <a:gd name="T11" fmla="*/ 0 h 115"/>
                <a:gd name="T12" fmla="*/ 115 w 115"/>
                <a:gd name="T13" fmla="*/ 54 h 115"/>
                <a:gd name="T14" fmla="*/ 104 w 115"/>
                <a:gd name="T15" fmla="*/ 64 h 115"/>
                <a:gd name="T16" fmla="*/ 93 w 115"/>
                <a:gd name="T17" fmla="*/ 54 h 115"/>
                <a:gd name="T18" fmla="*/ 64 w 115"/>
                <a:gd name="T19" fmla="*/ 79 h 115"/>
                <a:gd name="T20" fmla="*/ 64 w 115"/>
                <a:gd name="T21" fmla="*/ 104 h 115"/>
                <a:gd name="T22" fmla="*/ 45 w 115"/>
                <a:gd name="T23" fmla="*/ 84 h 115"/>
                <a:gd name="T24" fmla="*/ 4 w 115"/>
                <a:gd name="T25" fmla="*/ 115 h 115"/>
                <a:gd name="T26" fmla="*/ 0 w 115"/>
                <a:gd name="T27" fmla="*/ 115 h 115"/>
                <a:gd name="T28" fmla="*/ 0 w 115"/>
                <a:gd name="T29" fmla="*/ 111 h 115"/>
                <a:gd name="T30" fmla="*/ 31 w 115"/>
                <a:gd name="T31" fmla="*/ 70 h 115"/>
                <a:gd name="T32" fmla="*/ 11 w 115"/>
                <a:gd name="T33" fmla="*/ 51 h 115"/>
                <a:gd name="T34" fmla="*/ 36 w 115"/>
                <a:gd name="T35" fmla="*/ 51 h 115"/>
                <a:gd name="T36" fmla="*/ 61 w 115"/>
                <a:gd name="T37" fmla="*/ 22 h 115"/>
                <a:gd name="T38" fmla="*/ 51 w 115"/>
                <a:gd name="T39" fmla="*/ 11 h 115"/>
                <a:gd name="T40" fmla="*/ 61 w 115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5">
                  <a:moveTo>
                    <a:pt x="68" y="28"/>
                  </a:moveTo>
                  <a:lnTo>
                    <a:pt x="43" y="54"/>
                  </a:lnTo>
                  <a:lnTo>
                    <a:pt x="51" y="62"/>
                  </a:lnTo>
                  <a:lnTo>
                    <a:pt x="75" y="36"/>
                  </a:lnTo>
                  <a:lnTo>
                    <a:pt x="68" y="28"/>
                  </a:lnTo>
                  <a:close/>
                  <a:moveTo>
                    <a:pt x="61" y="0"/>
                  </a:moveTo>
                  <a:lnTo>
                    <a:pt x="115" y="54"/>
                  </a:lnTo>
                  <a:lnTo>
                    <a:pt x="104" y="64"/>
                  </a:lnTo>
                  <a:lnTo>
                    <a:pt x="93" y="54"/>
                  </a:lnTo>
                  <a:lnTo>
                    <a:pt x="64" y="79"/>
                  </a:lnTo>
                  <a:lnTo>
                    <a:pt x="64" y="104"/>
                  </a:lnTo>
                  <a:lnTo>
                    <a:pt x="45" y="84"/>
                  </a:lnTo>
                  <a:lnTo>
                    <a:pt x="4" y="115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31" y="70"/>
                  </a:lnTo>
                  <a:lnTo>
                    <a:pt x="11" y="51"/>
                  </a:lnTo>
                  <a:lnTo>
                    <a:pt x="36" y="51"/>
                  </a:lnTo>
                  <a:lnTo>
                    <a:pt x="61" y="22"/>
                  </a:lnTo>
                  <a:lnTo>
                    <a:pt x="51" y="1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98">
              <a:extLst>
                <a:ext uri="{FF2B5EF4-FFF2-40B4-BE49-F238E27FC236}">
                  <a16:creationId xmlns:a16="http://schemas.microsoft.com/office/drawing/2014/main" id="{1B505CD4-6E5A-4659-9578-58FDFC136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4584" y="3128294"/>
              <a:ext cx="168381" cy="114737"/>
            </a:xfrm>
            <a:custGeom>
              <a:avLst/>
              <a:gdLst>
                <a:gd name="T0" fmla="*/ 113 w 113"/>
                <a:gd name="T1" fmla="*/ 0 h 77"/>
                <a:gd name="T2" fmla="*/ 113 w 113"/>
                <a:gd name="T3" fmla="*/ 14 h 77"/>
                <a:gd name="T4" fmla="*/ 98 w 113"/>
                <a:gd name="T5" fmla="*/ 17 h 77"/>
                <a:gd name="T6" fmla="*/ 88 w 113"/>
                <a:gd name="T7" fmla="*/ 24 h 77"/>
                <a:gd name="T8" fmla="*/ 84 w 113"/>
                <a:gd name="T9" fmla="*/ 29 h 77"/>
                <a:gd name="T10" fmla="*/ 88 w 113"/>
                <a:gd name="T11" fmla="*/ 28 h 77"/>
                <a:gd name="T12" fmla="*/ 101 w 113"/>
                <a:gd name="T13" fmla="*/ 32 h 77"/>
                <a:gd name="T14" fmla="*/ 109 w 113"/>
                <a:gd name="T15" fmla="*/ 40 h 77"/>
                <a:gd name="T16" fmla="*/ 113 w 113"/>
                <a:gd name="T17" fmla="*/ 53 h 77"/>
                <a:gd name="T18" fmla="*/ 109 w 113"/>
                <a:gd name="T19" fmla="*/ 65 h 77"/>
                <a:gd name="T20" fmla="*/ 101 w 113"/>
                <a:gd name="T21" fmla="*/ 74 h 77"/>
                <a:gd name="T22" fmla="*/ 88 w 113"/>
                <a:gd name="T23" fmla="*/ 77 h 77"/>
                <a:gd name="T24" fmla="*/ 76 w 113"/>
                <a:gd name="T25" fmla="*/ 74 h 77"/>
                <a:gd name="T26" fmla="*/ 66 w 113"/>
                <a:gd name="T27" fmla="*/ 65 h 77"/>
                <a:gd name="T28" fmla="*/ 64 w 113"/>
                <a:gd name="T29" fmla="*/ 53 h 77"/>
                <a:gd name="T30" fmla="*/ 64 w 113"/>
                <a:gd name="T31" fmla="*/ 49 h 77"/>
                <a:gd name="T32" fmla="*/ 66 w 113"/>
                <a:gd name="T33" fmla="*/ 30 h 77"/>
                <a:gd name="T34" fmla="*/ 77 w 113"/>
                <a:gd name="T35" fmla="*/ 14 h 77"/>
                <a:gd name="T36" fmla="*/ 93 w 113"/>
                <a:gd name="T37" fmla="*/ 4 h 77"/>
                <a:gd name="T38" fmla="*/ 113 w 113"/>
                <a:gd name="T39" fmla="*/ 0 h 77"/>
                <a:gd name="T40" fmla="*/ 49 w 113"/>
                <a:gd name="T41" fmla="*/ 0 h 77"/>
                <a:gd name="T42" fmla="*/ 49 w 113"/>
                <a:gd name="T43" fmla="*/ 14 h 77"/>
                <a:gd name="T44" fmla="*/ 36 w 113"/>
                <a:gd name="T45" fmla="*/ 17 h 77"/>
                <a:gd name="T46" fmla="*/ 24 w 113"/>
                <a:gd name="T47" fmla="*/ 24 h 77"/>
                <a:gd name="T48" fmla="*/ 21 w 113"/>
                <a:gd name="T49" fmla="*/ 29 h 77"/>
                <a:gd name="T50" fmla="*/ 24 w 113"/>
                <a:gd name="T51" fmla="*/ 28 h 77"/>
                <a:gd name="T52" fmla="*/ 37 w 113"/>
                <a:gd name="T53" fmla="*/ 32 h 77"/>
                <a:gd name="T54" fmla="*/ 45 w 113"/>
                <a:gd name="T55" fmla="*/ 40 h 77"/>
                <a:gd name="T56" fmla="*/ 49 w 113"/>
                <a:gd name="T57" fmla="*/ 53 h 77"/>
                <a:gd name="T58" fmla="*/ 45 w 113"/>
                <a:gd name="T59" fmla="*/ 65 h 77"/>
                <a:gd name="T60" fmla="*/ 37 w 113"/>
                <a:gd name="T61" fmla="*/ 74 h 77"/>
                <a:gd name="T62" fmla="*/ 24 w 113"/>
                <a:gd name="T63" fmla="*/ 77 h 77"/>
                <a:gd name="T64" fmla="*/ 12 w 113"/>
                <a:gd name="T65" fmla="*/ 74 h 77"/>
                <a:gd name="T66" fmla="*/ 3 w 113"/>
                <a:gd name="T67" fmla="*/ 65 h 77"/>
                <a:gd name="T68" fmla="*/ 0 w 113"/>
                <a:gd name="T69" fmla="*/ 53 h 77"/>
                <a:gd name="T70" fmla="*/ 0 w 113"/>
                <a:gd name="T71" fmla="*/ 49 h 77"/>
                <a:gd name="T72" fmla="*/ 4 w 113"/>
                <a:gd name="T73" fmla="*/ 30 h 77"/>
                <a:gd name="T74" fmla="*/ 15 w 113"/>
                <a:gd name="T75" fmla="*/ 14 h 77"/>
                <a:gd name="T76" fmla="*/ 30 w 113"/>
                <a:gd name="T77" fmla="*/ 4 h 77"/>
                <a:gd name="T78" fmla="*/ 49 w 113"/>
                <a:gd name="T7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77">
                  <a:moveTo>
                    <a:pt x="113" y="0"/>
                  </a:moveTo>
                  <a:lnTo>
                    <a:pt x="113" y="14"/>
                  </a:lnTo>
                  <a:lnTo>
                    <a:pt x="98" y="17"/>
                  </a:lnTo>
                  <a:lnTo>
                    <a:pt x="88" y="24"/>
                  </a:lnTo>
                  <a:lnTo>
                    <a:pt x="84" y="29"/>
                  </a:lnTo>
                  <a:lnTo>
                    <a:pt x="88" y="28"/>
                  </a:lnTo>
                  <a:lnTo>
                    <a:pt x="101" y="32"/>
                  </a:lnTo>
                  <a:lnTo>
                    <a:pt x="109" y="40"/>
                  </a:lnTo>
                  <a:lnTo>
                    <a:pt x="113" y="53"/>
                  </a:lnTo>
                  <a:lnTo>
                    <a:pt x="109" y="65"/>
                  </a:lnTo>
                  <a:lnTo>
                    <a:pt x="101" y="74"/>
                  </a:lnTo>
                  <a:lnTo>
                    <a:pt x="88" y="77"/>
                  </a:lnTo>
                  <a:lnTo>
                    <a:pt x="76" y="74"/>
                  </a:lnTo>
                  <a:lnTo>
                    <a:pt x="66" y="65"/>
                  </a:lnTo>
                  <a:lnTo>
                    <a:pt x="64" y="53"/>
                  </a:lnTo>
                  <a:lnTo>
                    <a:pt x="64" y="49"/>
                  </a:lnTo>
                  <a:lnTo>
                    <a:pt x="66" y="30"/>
                  </a:lnTo>
                  <a:lnTo>
                    <a:pt x="77" y="14"/>
                  </a:lnTo>
                  <a:lnTo>
                    <a:pt x="93" y="4"/>
                  </a:lnTo>
                  <a:lnTo>
                    <a:pt x="113" y="0"/>
                  </a:lnTo>
                  <a:close/>
                  <a:moveTo>
                    <a:pt x="49" y="0"/>
                  </a:moveTo>
                  <a:lnTo>
                    <a:pt x="49" y="14"/>
                  </a:lnTo>
                  <a:lnTo>
                    <a:pt x="36" y="17"/>
                  </a:lnTo>
                  <a:lnTo>
                    <a:pt x="24" y="24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37" y="32"/>
                  </a:lnTo>
                  <a:lnTo>
                    <a:pt x="45" y="40"/>
                  </a:lnTo>
                  <a:lnTo>
                    <a:pt x="49" y="53"/>
                  </a:lnTo>
                  <a:lnTo>
                    <a:pt x="45" y="65"/>
                  </a:lnTo>
                  <a:lnTo>
                    <a:pt x="37" y="74"/>
                  </a:lnTo>
                  <a:lnTo>
                    <a:pt x="24" y="77"/>
                  </a:lnTo>
                  <a:lnTo>
                    <a:pt x="12" y="74"/>
                  </a:lnTo>
                  <a:lnTo>
                    <a:pt x="3" y="65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99">
              <a:extLst>
                <a:ext uri="{FF2B5EF4-FFF2-40B4-BE49-F238E27FC236}">
                  <a16:creationId xmlns:a16="http://schemas.microsoft.com/office/drawing/2014/main" id="{2B221443-01BB-4034-9727-0AC509D0F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3415883"/>
              <a:ext cx="232455" cy="247356"/>
            </a:xfrm>
            <a:custGeom>
              <a:avLst/>
              <a:gdLst>
                <a:gd name="T0" fmla="*/ 101 w 156"/>
                <a:gd name="T1" fmla="*/ 0 h 166"/>
                <a:gd name="T2" fmla="*/ 156 w 156"/>
                <a:gd name="T3" fmla="*/ 75 h 166"/>
                <a:gd name="T4" fmla="*/ 80 w 156"/>
                <a:gd name="T5" fmla="*/ 130 h 166"/>
                <a:gd name="T6" fmla="*/ 86 w 156"/>
                <a:gd name="T7" fmla="*/ 87 h 166"/>
                <a:gd name="T8" fmla="*/ 64 w 156"/>
                <a:gd name="T9" fmla="*/ 85 h 166"/>
                <a:gd name="T10" fmla="*/ 46 w 156"/>
                <a:gd name="T11" fmla="*/ 87 h 166"/>
                <a:gd name="T12" fmla="*/ 32 w 156"/>
                <a:gd name="T13" fmla="*/ 93 h 166"/>
                <a:gd name="T14" fmla="*/ 23 w 156"/>
                <a:gd name="T15" fmla="*/ 101 h 166"/>
                <a:gd name="T16" fmla="*/ 16 w 156"/>
                <a:gd name="T17" fmla="*/ 113 h 166"/>
                <a:gd name="T18" fmla="*/ 13 w 156"/>
                <a:gd name="T19" fmla="*/ 125 h 166"/>
                <a:gd name="T20" fmla="*/ 13 w 156"/>
                <a:gd name="T21" fmla="*/ 138 h 166"/>
                <a:gd name="T22" fmla="*/ 16 w 156"/>
                <a:gd name="T23" fmla="*/ 153 h 166"/>
                <a:gd name="T24" fmla="*/ 19 w 156"/>
                <a:gd name="T25" fmla="*/ 166 h 166"/>
                <a:gd name="T26" fmla="*/ 9 w 156"/>
                <a:gd name="T27" fmla="*/ 147 h 166"/>
                <a:gd name="T28" fmla="*/ 3 w 156"/>
                <a:gd name="T29" fmla="*/ 129 h 166"/>
                <a:gd name="T30" fmla="*/ 0 w 156"/>
                <a:gd name="T31" fmla="*/ 109 h 166"/>
                <a:gd name="T32" fmla="*/ 3 w 156"/>
                <a:gd name="T33" fmla="*/ 91 h 166"/>
                <a:gd name="T34" fmla="*/ 8 w 156"/>
                <a:gd name="T35" fmla="*/ 75 h 166"/>
                <a:gd name="T36" fmla="*/ 17 w 156"/>
                <a:gd name="T37" fmla="*/ 61 h 166"/>
                <a:gd name="T38" fmla="*/ 31 w 156"/>
                <a:gd name="T39" fmla="*/ 50 h 166"/>
                <a:gd name="T40" fmla="*/ 48 w 156"/>
                <a:gd name="T41" fmla="*/ 42 h 166"/>
                <a:gd name="T42" fmla="*/ 69 w 156"/>
                <a:gd name="T43" fmla="*/ 40 h 166"/>
                <a:gd name="T44" fmla="*/ 94 w 156"/>
                <a:gd name="T45" fmla="*/ 41 h 166"/>
                <a:gd name="T46" fmla="*/ 101 w 156"/>
                <a:gd name="T4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66">
                  <a:moveTo>
                    <a:pt x="101" y="0"/>
                  </a:moveTo>
                  <a:lnTo>
                    <a:pt x="156" y="75"/>
                  </a:lnTo>
                  <a:lnTo>
                    <a:pt x="80" y="130"/>
                  </a:lnTo>
                  <a:lnTo>
                    <a:pt x="86" y="87"/>
                  </a:lnTo>
                  <a:lnTo>
                    <a:pt x="64" y="85"/>
                  </a:lnTo>
                  <a:lnTo>
                    <a:pt x="46" y="87"/>
                  </a:lnTo>
                  <a:lnTo>
                    <a:pt x="32" y="93"/>
                  </a:lnTo>
                  <a:lnTo>
                    <a:pt x="23" y="101"/>
                  </a:lnTo>
                  <a:lnTo>
                    <a:pt x="16" y="113"/>
                  </a:lnTo>
                  <a:lnTo>
                    <a:pt x="13" y="125"/>
                  </a:lnTo>
                  <a:lnTo>
                    <a:pt x="13" y="138"/>
                  </a:lnTo>
                  <a:lnTo>
                    <a:pt x="16" y="153"/>
                  </a:lnTo>
                  <a:lnTo>
                    <a:pt x="19" y="166"/>
                  </a:lnTo>
                  <a:lnTo>
                    <a:pt x="9" y="147"/>
                  </a:lnTo>
                  <a:lnTo>
                    <a:pt x="3" y="129"/>
                  </a:lnTo>
                  <a:lnTo>
                    <a:pt x="0" y="109"/>
                  </a:lnTo>
                  <a:lnTo>
                    <a:pt x="3" y="91"/>
                  </a:lnTo>
                  <a:lnTo>
                    <a:pt x="8" y="75"/>
                  </a:lnTo>
                  <a:lnTo>
                    <a:pt x="17" y="61"/>
                  </a:lnTo>
                  <a:lnTo>
                    <a:pt x="31" y="50"/>
                  </a:lnTo>
                  <a:lnTo>
                    <a:pt x="48" y="42"/>
                  </a:lnTo>
                  <a:lnTo>
                    <a:pt x="69" y="40"/>
                  </a:lnTo>
                  <a:lnTo>
                    <a:pt x="94" y="4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100">
              <a:extLst>
                <a:ext uri="{FF2B5EF4-FFF2-40B4-BE49-F238E27FC236}">
                  <a16:creationId xmlns:a16="http://schemas.microsoft.com/office/drawing/2014/main" id="{DDF0AD69-09BC-416E-A945-5FD0321B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995" y="3257932"/>
              <a:ext cx="166891" cy="172851"/>
            </a:xfrm>
            <a:custGeom>
              <a:avLst/>
              <a:gdLst>
                <a:gd name="T0" fmla="*/ 0 w 112"/>
                <a:gd name="T1" fmla="*/ 0 h 116"/>
                <a:gd name="T2" fmla="*/ 53 w 112"/>
                <a:gd name="T3" fmla="*/ 54 h 116"/>
                <a:gd name="T4" fmla="*/ 53 w 112"/>
                <a:gd name="T5" fmla="*/ 0 h 116"/>
                <a:gd name="T6" fmla="*/ 112 w 112"/>
                <a:gd name="T7" fmla="*/ 59 h 116"/>
                <a:gd name="T8" fmla="*/ 53 w 112"/>
                <a:gd name="T9" fmla="*/ 116 h 116"/>
                <a:gd name="T10" fmla="*/ 53 w 112"/>
                <a:gd name="T11" fmla="*/ 64 h 116"/>
                <a:gd name="T12" fmla="*/ 0 w 112"/>
                <a:gd name="T13" fmla="*/ 116 h 116"/>
                <a:gd name="T14" fmla="*/ 0 w 112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6">
                  <a:moveTo>
                    <a:pt x="0" y="0"/>
                  </a:moveTo>
                  <a:lnTo>
                    <a:pt x="53" y="54"/>
                  </a:lnTo>
                  <a:lnTo>
                    <a:pt x="53" y="0"/>
                  </a:lnTo>
                  <a:lnTo>
                    <a:pt x="112" y="59"/>
                  </a:lnTo>
                  <a:lnTo>
                    <a:pt x="53" y="116"/>
                  </a:lnTo>
                  <a:lnTo>
                    <a:pt x="53" y="64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FEB8AB8C-2E1B-4B5E-96D7-B28606BA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105" y="4438088"/>
              <a:ext cx="207124" cy="207124"/>
            </a:xfrm>
            <a:custGeom>
              <a:avLst/>
              <a:gdLst>
                <a:gd name="T0" fmla="*/ 70 w 139"/>
                <a:gd name="T1" fmla="*/ 0 h 139"/>
                <a:gd name="T2" fmla="*/ 88 w 139"/>
                <a:gd name="T3" fmla="*/ 3 h 139"/>
                <a:gd name="T4" fmla="*/ 104 w 139"/>
                <a:gd name="T5" fmla="*/ 10 h 139"/>
                <a:gd name="T6" fmla="*/ 119 w 139"/>
                <a:gd name="T7" fmla="*/ 20 h 139"/>
                <a:gd name="T8" fmla="*/ 139 w 139"/>
                <a:gd name="T9" fmla="*/ 0 h 139"/>
                <a:gd name="T10" fmla="*/ 139 w 139"/>
                <a:gd name="T11" fmla="*/ 52 h 139"/>
                <a:gd name="T12" fmla="*/ 87 w 139"/>
                <a:gd name="T13" fmla="*/ 52 h 139"/>
                <a:gd name="T14" fmla="*/ 107 w 139"/>
                <a:gd name="T15" fmla="*/ 32 h 139"/>
                <a:gd name="T16" fmla="*/ 96 w 139"/>
                <a:gd name="T17" fmla="*/ 24 h 139"/>
                <a:gd name="T18" fmla="*/ 83 w 139"/>
                <a:gd name="T19" fmla="*/ 19 h 139"/>
                <a:gd name="T20" fmla="*/ 70 w 139"/>
                <a:gd name="T21" fmla="*/ 18 h 139"/>
                <a:gd name="T22" fmla="*/ 56 w 139"/>
                <a:gd name="T23" fmla="*/ 19 h 139"/>
                <a:gd name="T24" fmla="*/ 43 w 139"/>
                <a:gd name="T25" fmla="*/ 24 h 139"/>
                <a:gd name="T26" fmla="*/ 32 w 139"/>
                <a:gd name="T27" fmla="*/ 32 h 139"/>
                <a:gd name="T28" fmla="*/ 24 w 139"/>
                <a:gd name="T29" fmla="*/ 43 h 139"/>
                <a:gd name="T30" fmla="*/ 19 w 139"/>
                <a:gd name="T31" fmla="*/ 56 h 139"/>
                <a:gd name="T32" fmla="*/ 18 w 139"/>
                <a:gd name="T33" fmla="*/ 70 h 139"/>
                <a:gd name="T34" fmla="*/ 19 w 139"/>
                <a:gd name="T35" fmla="*/ 83 h 139"/>
                <a:gd name="T36" fmla="*/ 24 w 139"/>
                <a:gd name="T37" fmla="*/ 96 h 139"/>
                <a:gd name="T38" fmla="*/ 32 w 139"/>
                <a:gd name="T39" fmla="*/ 107 h 139"/>
                <a:gd name="T40" fmla="*/ 43 w 139"/>
                <a:gd name="T41" fmla="*/ 115 h 139"/>
                <a:gd name="T42" fmla="*/ 56 w 139"/>
                <a:gd name="T43" fmla="*/ 120 h 139"/>
                <a:gd name="T44" fmla="*/ 70 w 139"/>
                <a:gd name="T45" fmla="*/ 121 h 139"/>
                <a:gd name="T46" fmla="*/ 83 w 139"/>
                <a:gd name="T47" fmla="*/ 120 h 139"/>
                <a:gd name="T48" fmla="*/ 96 w 139"/>
                <a:gd name="T49" fmla="*/ 115 h 139"/>
                <a:gd name="T50" fmla="*/ 107 w 139"/>
                <a:gd name="T51" fmla="*/ 107 h 139"/>
                <a:gd name="T52" fmla="*/ 110 w 139"/>
                <a:gd name="T53" fmla="*/ 104 h 139"/>
                <a:gd name="T54" fmla="*/ 122 w 139"/>
                <a:gd name="T55" fmla="*/ 116 h 139"/>
                <a:gd name="T56" fmla="*/ 107 w 139"/>
                <a:gd name="T57" fmla="*/ 128 h 139"/>
                <a:gd name="T58" fmla="*/ 90 w 139"/>
                <a:gd name="T59" fmla="*/ 136 h 139"/>
                <a:gd name="T60" fmla="*/ 70 w 139"/>
                <a:gd name="T61" fmla="*/ 139 h 139"/>
                <a:gd name="T62" fmla="*/ 47 w 139"/>
                <a:gd name="T63" fmla="*/ 136 h 139"/>
                <a:gd name="T64" fmla="*/ 28 w 139"/>
                <a:gd name="T65" fmla="*/ 125 h 139"/>
                <a:gd name="T66" fmla="*/ 14 w 139"/>
                <a:gd name="T67" fmla="*/ 111 h 139"/>
                <a:gd name="T68" fmla="*/ 3 w 139"/>
                <a:gd name="T69" fmla="*/ 92 h 139"/>
                <a:gd name="T70" fmla="*/ 0 w 139"/>
                <a:gd name="T71" fmla="*/ 70 h 139"/>
                <a:gd name="T72" fmla="*/ 3 w 139"/>
                <a:gd name="T73" fmla="*/ 48 h 139"/>
                <a:gd name="T74" fmla="*/ 14 w 139"/>
                <a:gd name="T75" fmla="*/ 28 h 139"/>
                <a:gd name="T76" fmla="*/ 28 w 139"/>
                <a:gd name="T77" fmla="*/ 14 h 139"/>
                <a:gd name="T78" fmla="*/ 47 w 139"/>
                <a:gd name="T79" fmla="*/ 3 h 139"/>
                <a:gd name="T80" fmla="*/ 70 w 139"/>
                <a:gd name="T8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lnTo>
                    <a:pt x="88" y="3"/>
                  </a:lnTo>
                  <a:lnTo>
                    <a:pt x="104" y="10"/>
                  </a:lnTo>
                  <a:lnTo>
                    <a:pt x="119" y="20"/>
                  </a:lnTo>
                  <a:lnTo>
                    <a:pt x="139" y="0"/>
                  </a:lnTo>
                  <a:lnTo>
                    <a:pt x="139" y="52"/>
                  </a:lnTo>
                  <a:lnTo>
                    <a:pt x="87" y="52"/>
                  </a:lnTo>
                  <a:lnTo>
                    <a:pt x="107" y="32"/>
                  </a:lnTo>
                  <a:lnTo>
                    <a:pt x="96" y="24"/>
                  </a:lnTo>
                  <a:lnTo>
                    <a:pt x="83" y="19"/>
                  </a:lnTo>
                  <a:lnTo>
                    <a:pt x="70" y="18"/>
                  </a:lnTo>
                  <a:lnTo>
                    <a:pt x="56" y="19"/>
                  </a:lnTo>
                  <a:lnTo>
                    <a:pt x="43" y="24"/>
                  </a:lnTo>
                  <a:lnTo>
                    <a:pt x="32" y="32"/>
                  </a:lnTo>
                  <a:lnTo>
                    <a:pt x="24" y="43"/>
                  </a:lnTo>
                  <a:lnTo>
                    <a:pt x="19" y="56"/>
                  </a:lnTo>
                  <a:lnTo>
                    <a:pt x="18" y="70"/>
                  </a:lnTo>
                  <a:lnTo>
                    <a:pt x="19" y="83"/>
                  </a:lnTo>
                  <a:lnTo>
                    <a:pt x="24" y="96"/>
                  </a:lnTo>
                  <a:lnTo>
                    <a:pt x="32" y="107"/>
                  </a:lnTo>
                  <a:lnTo>
                    <a:pt x="43" y="115"/>
                  </a:lnTo>
                  <a:lnTo>
                    <a:pt x="56" y="120"/>
                  </a:lnTo>
                  <a:lnTo>
                    <a:pt x="70" y="121"/>
                  </a:lnTo>
                  <a:lnTo>
                    <a:pt x="83" y="120"/>
                  </a:lnTo>
                  <a:lnTo>
                    <a:pt x="96" y="115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22" y="116"/>
                  </a:lnTo>
                  <a:lnTo>
                    <a:pt x="107" y="128"/>
                  </a:lnTo>
                  <a:lnTo>
                    <a:pt x="90" y="136"/>
                  </a:lnTo>
                  <a:lnTo>
                    <a:pt x="70" y="139"/>
                  </a:lnTo>
                  <a:lnTo>
                    <a:pt x="47" y="136"/>
                  </a:lnTo>
                  <a:lnTo>
                    <a:pt x="28" y="125"/>
                  </a:lnTo>
                  <a:lnTo>
                    <a:pt x="14" y="111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4" y="28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102">
              <a:extLst>
                <a:ext uri="{FF2B5EF4-FFF2-40B4-BE49-F238E27FC236}">
                  <a16:creationId xmlns:a16="http://schemas.microsoft.com/office/drawing/2014/main" id="{7EE42AFC-EABB-4E36-BC1B-4A5C28CD3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248" y="3754134"/>
              <a:ext cx="230964" cy="227985"/>
            </a:xfrm>
            <a:custGeom>
              <a:avLst/>
              <a:gdLst>
                <a:gd name="T0" fmla="*/ 39 w 155"/>
                <a:gd name="T1" fmla="*/ 99 h 153"/>
                <a:gd name="T2" fmla="*/ 32 w 155"/>
                <a:gd name="T3" fmla="*/ 104 h 153"/>
                <a:gd name="T4" fmla="*/ 30 w 155"/>
                <a:gd name="T5" fmla="*/ 111 h 153"/>
                <a:gd name="T6" fmla="*/ 32 w 155"/>
                <a:gd name="T7" fmla="*/ 119 h 153"/>
                <a:gd name="T8" fmla="*/ 39 w 155"/>
                <a:gd name="T9" fmla="*/ 124 h 153"/>
                <a:gd name="T10" fmla="*/ 47 w 155"/>
                <a:gd name="T11" fmla="*/ 124 h 153"/>
                <a:gd name="T12" fmla="*/ 53 w 155"/>
                <a:gd name="T13" fmla="*/ 119 h 153"/>
                <a:gd name="T14" fmla="*/ 56 w 155"/>
                <a:gd name="T15" fmla="*/ 111 h 153"/>
                <a:gd name="T16" fmla="*/ 53 w 155"/>
                <a:gd name="T17" fmla="*/ 104 h 153"/>
                <a:gd name="T18" fmla="*/ 47 w 155"/>
                <a:gd name="T19" fmla="*/ 99 h 153"/>
                <a:gd name="T20" fmla="*/ 30 w 155"/>
                <a:gd name="T21" fmla="*/ 60 h 153"/>
                <a:gd name="T22" fmla="*/ 47 w 155"/>
                <a:gd name="T23" fmla="*/ 81 h 153"/>
                <a:gd name="T24" fmla="*/ 72 w 155"/>
                <a:gd name="T25" fmla="*/ 107 h 153"/>
                <a:gd name="T26" fmla="*/ 93 w 155"/>
                <a:gd name="T27" fmla="*/ 124 h 153"/>
                <a:gd name="T28" fmla="*/ 81 w 155"/>
                <a:gd name="T29" fmla="*/ 87 h 153"/>
                <a:gd name="T30" fmla="*/ 50 w 155"/>
                <a:gd name="T31" fmla="*/ 63 h 153"/>
                <a:gd name="T32" fmla="*/ 30 w 155"/>
                <a:gd name="T33" fmla="*/ 27 h 153"/>
                <a:gd name="T34" fmla="*/ 55 w 155"/>
                <a:gd name="T35" fmla="*/ 49 h 153"/>
                <a:gd name="T36" fmla="*/ 93 w 155"/>
                <a:gd name="T37" fmla="*/ 77 h 153"/>
                <a:gd name="T38" fmla="*/ 108 w 155"/>
                <a:gd name="T39" fmla="*/ 124 h 153"/>
                <a:gd name="T40" fmla="*/ 124 w 155"/>
                <a:gd name="T41" fmla="*/ 99 h 153"/>
                <a:gd name="T42" fmla="*/ 99 w 155"/>
                <a:gd name="T43" fmla="*/ 55 h 153"/>
                <a:gd name="T44" fmla="*/ 55 w 155"/>
                <a:gd name="T45" fmla="*/ 29 h 153"/>
                <a:gd name="T46" fmla="*/ 27 w 155"/>
                <a:gd name="T47" fmla="*/ 0 h 153"/>
                <a:gd name="T48" fmla="*/ 141 w 155"/>
                <a:gd name="T49" fmla="*/ 3 h 153"/>
                <a:gd name="T50" fmla="*/ 155 w 155"/>
                <a:gd name="T51" fmla="*/ 25 h 153"/>
                <a:gd name="T52" fmla="*/ 151 w 155"/>
                <a:gd name="T53" fmla="*/ 140 h 153"/>
                <a:gd name="T54" fmla="*/ 128 w 155"/>
                <a:gd name="T55" fmla="*/ 153 h 153"/>
                <a:gd name="T56" fmla="*/ 14 w 155"/>
                <a:gd name="T57" fmla="*/ 149 h 153"/>
                <a:gd name="T58" fmla="*/ 0 w 155"/>
                <a:gd name="T59" fmla="*/ 128 h 153"/>
                <a:gd name="T60" fmla="*/ 4 w 155"/>
                <a:gd name="T61" fmla="*/ 12 h 153"/>
                <a:gd name="T62" fmla="*/ 27 w 155"/>
                <a:gd name="T6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53">
                  <a:moveTo>
                    <a:pt x="43" y="99"/>
                  </a:moveTo>
                  <a:lnTo>
                    <a:pt x="39" y="99"/>
                  </a:lnTo>
                  <a:lnTo>
                    <a:pt x="35" y="100"/>
                  </a:lnTo>
                  <a:lnTo>
                    <a:pt x="32" y="104"/>
                  </a:lnTo>
                  <a:lnTo>
                    <a:pt x="30" y="107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2" y="119"/>
                  </a:lnTo>
                  <a:lnTo>
                    <a:pt x="35" y="121"/>
                  </a:lnTo>
                  <a:lnTo>
                    <a:pt x="39" y="124"/>
                  </a:lnTo>
                  <a:lnTo>
                    <a:pt x="43" y="124"/>
                  </a:lnTo>
                  <a:lnTo>
                    <a:pt x="47" y="124"/>
                  </a:lnTo>
                  <a:lnTo>
                    <a:pt x="51" y="121"/>
                  </a:lnTo>
                  <a:lnTo>
                    <a:pt x="53" y="119"/>
                  </a:lnTo>
                  <a:lnTo>
                    <a:pt x="55" y="115"/>
                  </a:lnTo>
                  <a:lnTo>
                    <a:pt x="56" y="111"/>
                  </a:lnTo>
                  <a:lnTo>
                    <a:pt x="55" y="107"/>
                  </a:lnTo>
                  <a:lnTo>
                    <a:pt x="53" y="104"/>
                  </a:lnTo>
                  <a:lnTo>
                    <a:pt x="51" y="100"/>
                  </a:lnTo>
                  <a:lnTo>
                    <a:pt x="47" y="99"/>
                  </a:lnTo>
                  <a:lnTo>
                    <a:pt x="43" y="99"/>
                  </a:lnTo>
                  <a:close/>
                  <a:moveTo>
                    <a:pt x="30" y="60"/>
                  </a:moveTo>
                  <a:lnTo>
                    <a:pt x="30" y="79"/>
                  </a:lnTo>
                  <a:lnTo>
                    <a:pt x="47" y="81"/>
                  </a:lnTo>
                  <a:lnTo>
                    <a:pt x="61" y="92"/>
                  </a:lnTo>
                  <a:lnTo>
                    <a:pt x="72" y="107"/>
                  </a:lnTo>
                  <a:lnTo>
                    <a:pt x="75" y="124"/>
                  </a:lnTo>
                  <a:lnTo>
                    <a:pt x="93" y="124"/>
                  </a:lnTo>
                  <a:lnTo>
                    <a:pt x="91" y="104"/>
                  </a:lnTo>
                  <a:lnTo>
                    <a:pt x="81" y="87"/>
                  </a:lnTo>
                  <a:lnTo>
                    <a:pt x="68" y="72"/>
                  </a:lnTo>
                  <a:lnTo>
                    <a:pt x="50" y="63"/>
                  </a:lnTo>
                  <a:lnTo>
                    <a:pt x="30" y="60"/>
                  </a:lnTo>
                  <a:close/>
                  <a:moveTo>
                    <a:pt x="30" y="27"/>
                  </a:moveTo>
                  <a:lnTo>
                    <a:pt x="30" y="45"/>
                  </a:lnTo>
                  <a:lnTo>
                    <a:pt x="55" y="49"/>
                  </a:lnTo>
                  <a:lnTo>
                    <a:pt x="76" y="60"/>
                  </a:lnTo>
                  <a:lnTo>
                    <a:pt x="93" y="77"/>
                  </a:lnTo>
                  <a:lnTo>
                    <a:pt x="104" y="99"/>
                  </a:lnTo>
                  <a:lnTo>
                    <a:pt x="108" y="124"/>
                  </a:lnTo>
                  <a:lnTo>
                    <a:pt x="127" y="124"/>
                  </a:lnTo>
                  <a:lnTo>
                    <a:pt x="124" y="99"/>
                  </a:lnTo>
                  <a:lnTo>
                    <a:pt x="113" y="75"/>
                  </a:lnTo>
                  <a:lnTo>
                    <a:pt x="99" y="55"/>
                  </a:lnTo>
                  <a:lnTo>
                    <a:pt x="79" y="40"/>
                  </a:lnTo>
                  <a:lnTo>
                    <a:pt x="55" y="29"/>
                  </a:lnTo>
                  <a:lnTo>
                    <a:pt x="30" y="27"/>
                  </a:lnTo>
                  <a:close/>
                  <a:moveTo>
                    <a:pt x="27" y="0"/>
                  </a:moveTo>
                  <a:lnTo>
                    <a:pt x="128" y="0"/>
                  </a:lnTo>
                  <a:lnTo>
                    <a:pt x="141" y="3"/>
                  </a:lnTo>
                  <a:lnTo>
                    <a:pt x="151" y="12"/>
                  </a:lnTo>
                  <a:lnTo>
                    <a:pt x="155" y="25"/>
                  </a:lnTo>
                  <a:lnTo>
                    <a:pt x="155" y="128"/>
                  </a:lnTo>
                  <a:lnTo>
                    <a:pt x="151" y="140"/>
                  </a:lnTo>
                  <a:lnTo>
                    <a:pt x="141" y="149"/>
                  </a:lnTo>
                  <a:lnTo>
                    <a:pt x="128" y="153"/>
                  </a:lnTo>
                  <a:lnTo>
                    <a:pt x="27" y="153"/>
                  </a:lnTo>
                  <a:lnTo>
                    <a:pt x="14" y="149"/>
                  </a:lnTo>
                  <a:lnTo>
                    <a:pt x="4" y="140"/>
                  </a:lnTo>
                  <a:lnTo>
                    <a:pt x="0" y="128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3">
              <a:extLst>
                <a:ext uri="{FF2B5EF4-FFF2-40B4-BE49-F238E27FC236}">
                  <a16:creationId xmlns:a16="http://schemas.microsoft.com/office/drawing/2014/main" id="{EC71ADE8-B7BA-476A-88E7-572162448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6368" y="4642231"/>
              <a:ext cx="208613" cy="225004"/>
            </a:xfrm>
            <a:custGeom>
              <a:avLst/>
              <a:gdLst>
                <a:gd name="T0" fmla="*/ 65 w 140"/>
                <a:gd name="T1" fmla="*/ 94 h 151"/>
                <a:gd name="T2" fmla="*/ 68 w 140"/>
                <a:gd name="T3" fmla="*/ 94 h 151"/>
                <a:gd name="T4" fmla="*/ 77 w 140"/>
                <a:gd name="T5" fmla="*/ 92 h 151"/>
                <a:gd name="T6" fmla="*/ 84 w 140"/>
                <a:gd name="T7" fmla="*/ 82 h 151"/>
                <a:gd name="T8" fmla="*/ 71 w 140"/>
                <a:gd name="T9" fmla="*/ 66 h 151"/>
                <a:gd name="T10" fmla="*/ 60 w 140"/>
                <a:gd name="T11" fmla="*/ 71 h 151"/>
                <a:gd name="T12" fmla="*/ 56 w 140"/>
                <a:gd name="T13" fmla="*/ 83 h 151"/>
                <a:gd name="T14" fmla="*/ 76 w 140"/>
                <a:gd name="T15" fmla="*/ 67 h 151"/>
                <a:gd name="T16" fmla="*/ 71 w 140"/>
                <a:gd name="T17" fmla="*/ 66 h 151"/>
                <a:gd name="T18" fmla="*/ 85 w 140"/>
                <a:gd name="T19" fmla="*/ 74 h 151"/>
                <a:gd name="T20" fmla="*/ 87 w 140"/>
                <a:gd name="T21" fmla="*/ 84 h 151"/>
                <a:gd name="T22" fmla="*/ 83 w 140"/>
                <a:gd name="T23" fmla="*/ 91 h 151"/>
                <a:gd name="T24" fmla="*/ 77 w 140"/>
                <a:gd name="T25" fmla="*/ 112 h 151"/>
                <a:gd name="T26" fmla="*/ 63 w 140"/>
                <a:gd name="T27" fmla="*/ 95 h 151"/>
                <a:gd name="T28" fmla="*/ 56 w 140"/>
                <a:gd name="T29" fmla="*/ 87 h 151"/>
                <a:gd name="T30" fmla="*/ 55 w 140"/>
                <a:gd name="T31" fmla="*/ 76 h 151"/>
                <a:gd name="T32" fmla="*/ 59 w 140"/>
                <a:gd name="T33" fmla="*/ 70 h 151"/>
                <a:gd name="T34" fmla="*/ 64 w 140"/>
                <a:gd name="T35" fmla="*/ 48 h 151"/>
                <a:gd name="T36" fmla="*/ 77 w 140"/>
                <a:gd name="T37" fmla="*/ 66 h 151"/>
                <a:gd name="T38" fmla="*/ 63 w 140"/>
                <a:gd name="T39" fmla="*/ 27 h 151"/>
                <a:gd name="T40" fmla="*/ 43 w 140"/>
                <a:gd name="T41" fmla="*/ 35 h 151"/>
                <a:gd name="T42" fmla="*/ 19 w 140"/>
                <a:gd name="T43" fmla="*/ 67 h 151"/>
                <a:gd name="T44" fmla="*/ 30 w 140"/>
                <a:gd name="T45" fmla="*/ 90 h 151"/>
                <a:gd name="T46" fmla="*/ 34 w 140"/>
                <a:gd name="T47" fmla="*/ 118 h 151"/>
                <a:gd name="T48" fmla="*/ 71 w 140"/>
                <a:gd name="T49" fmla="*/ 134 h 151"/>
                <a:gd name="T50" fmla="*/ 85 w 140"/>
                <a:gd name="T51" fmla="*/ 131 h 151"/>
                <a:gd name="T52" fmla="*/ 116 w 140"/>
                <a:gd name="T53" fmla="*/ 107 h 151"/>
                <a:gd name="T54" fmla="*/ 123 w 140"/>
                <a:gd name="T55" fmla="*/ 74 h 151"/>
                <a:gd name="T56" fmla="*/ 116 w 140"/>
                <a:gd name="T57" fmla="*/ 54 h 151"/>
                <a:gd name="T58" fmla="*/ 84 w 140"/>
                <a:gd name="T59" fmla="*/ 28 h 151"/>
                <a:gd name="T60" fmla="*/ 54 w 140"/>
                <a:gd name="T61" fmla="*/ 3 h 151"/>
                <a:gd name="T62" fmla="*/ 50 w 140"/>
                <a:gd name="T63" fmla="*/ 8 h 151"/>
                <a:gd name="T64" fmla="*/ 54 w 140"/>
                <a:gd name="T65" fmla="*/ 8 h 151"/>
                <a:gd name="T66" fmla="*/ 59 w 140"/>
                <a:gd name="T67" fmla="*/ 8 h 151"/>
                <a:gd name="T68" fmla="*/ 59 w 140"/>
                <a:gd name="T69" fmla="*/ 4 h 151"/>
                <a:gd name="T70" fmla="*/ 56 w 140"/>
                <a:gd name="T71" fmla="*/ 0 h 151"/>
                <a:gd name="T72" fmla="*/ 63 w 140"/>
                <a:gd name="T73" fmla="*/ 4 h 151"/>
                <a:gd name="T74" fmla="*/ 60 w 140"/>
                <a:gd name="T75" fmla="*/ 11 h 151"/>
                <a:gd name="T76" fmla="*/ 112 w 140"/>
                <a:gd name="T77" fmla="*/ 23 h 151"/>
                <a:gd name="T78" fmla="*/ 140 w 140"/>
                <a:gd name="T79" fmla="*/ 80 h 151"/>
                <a:gd name="T80" fmla="*/ 112 w 140"/>
                <a:gd name="T81" fmla="*/ 136 h 151"/>
                <a:gd name="T82" fmla="*/ 48 w 140"/>
                <a:gd name="T83" fmla="*/ 147 h 151"/>
                <a:gd name="T84" fmla="*/ 4 w 140"/>
                <a:gd name="T85" fmla="*/ 103 h 151"/>
                <a:gd name="T86" fmla="*/ 15 w 140"/>
                <a:gd name="T87" fmla="*/ 38 h 151"/>
                <a:gd name="T88" fmla="*/ 51 w 140"/>
                <a:gd name="T89" fmla="*/ 12 h 151"/>
                <a:gd name="T90" fmla="*/ 47 w 140"/>
                <a:gd name="T91" fmla="*/ 6 h 151"/>
                <a:gd name="T92" fmla="*/ 56 w 140"/>
                <a:gd name="T9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0" h="151">
                  <a:moveTo>
                    <a:pt x="83" y="75"/>
                  </a:moveTo>
                  <a:lnTo>
                    <a:pt x="76" y="86"/>
                  </a:lnTo>
                  <a:lnTo>
                    <a:pt x="65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71" y="94"/>
                  </a:lnTo>
                  <a:lnTo>
                    <a:pt x="73" y="94"/>
                  </a:lnTo>
                  <a:lnTo>
                    <a:pt x="77" y="92"/>
                  </a:lnTo>
                  <a:lnTo>
                    <a:pt x="81" y="90"/>
                  </a:lnTo>
                  <a:lnTo>
                    <a:pt x="83" y="86"/>
                  </a:lnTo>
                  <a:lnTo>
                    <a:pt x="84" y="82"/>
                  </a:lnTo>
                  <a:lnTo>
                    <a:pt x="84" y="78"/>
                  </a:lnTo>
                  <a:lnTo>
                    <a:pt x="83" y="75"/>
                  </a:lnTo>
                  <a:close/>
                  <a:moveTo>
                    <a:pt x="71" y="66"/>
                  </a:moveTo>
                  <a:lnTo>
                    <a:pt x="68" y="67"/>
                  </a:lnTo>
                  <a:lnTo>
                    <a:pt x="63" y="68"/>
                  </a:lnTo>
                  <a:lnTo>
                    <a:pt x="60" y="71"/>
                  </a:lnTo>
                  <a:lnTo>
                    <a:pt x="58" y="75"/>
                  </a:lnTo>
                  <a:lnTo>
                    <a:pt x="56" y="79"/>
                  </a:lnTo>
                  <a:lnTo>
                    <a:pt x="56" y="83"/>
                  </a:lnTo>
                  <a:lnTo>
                    <a:pt x="58" y="86"/>
                  </a:lnTo>
                  <a:lnTo>
                    <a:pt x="65" y="75"/>
                  </a:lnTo>
                  <a:lnTo>
                    <a:pt x="76" y="67"/>
                  </a:lnTo>
                  <a:lnTo>
                    <a:pt x="72" y="67"/>
                  </a:lnTo>
                  <a:lnTo>
                    <a:pt x="72" y="67"/>
                  </a:lnTo>
                  <a:lnTo>
                    <a:pt x="71" y="66"/>
                  </a:lnTo>
                  <a:close/>
                  <a:moveTo>
                    <a:pt x="107" y="44"/>
                  </a:moveTo>
                  <a:lnTo>
                    <a:pt x="85" y="72"/>
                  </a:lnTo>
                  <a:lnTo>
                    <a:pt x="85" y="74"/>
                  </a:lnTo>
                  <a:lnTo>
                    <a:pt x="103" y="74"/>
                  </a:lnTo>
                  <a:lnTo>
                    <a:pt x="87" y="80"/>
                  </a:lnTo>
                  <a:lnTo>
                    <a:pt x="87" y="84"/>
                  </a:lnTo>
                  <a:lnTo>
                    <a:pt x="85" y="87"/>
                  </a:lnTo>
                  <a:lnTo>
                    <a:pt x="92" y="94"/>
                  </a:lnTo>
                  <a:lnTo>
                    <a:pt x="83" y="91"/>
                  </a:lnTo>
                  <a:lnTo>
                    <a:pt x="80" y="94"/>
                  </a:lnTo>
                  <a:lnTo>
                    <a:pt x="77" y="95"/>
                  </a:lnTo>
                  <a:lnTo>
                    <a:pt x="77" y="112"/>
                  </a:lnTo>
                  <a:lnTo>
                    <a:pt x="69" y="96"/>
                  </a:lnTo>
                  <a:lnTo>
                    <a:pt x="67" y="96"/>
                  </a:lnTo>
                  <a:lnTo>
                    <a:pt x="63" y="95"/>
                  </a:lnTo>
                  <a:lnTo>
                    <a:pt x="34" y="116"/>
                  </a:lnTo>
                  <a:lnTo>
                    <a:pt x="56" y="88"/>
                  </a:lnTo>
                  <a:lnTo>
                    <a:pt x="56" y="87"/>
                  </a:lnTo>
                  <a:lnTo>
                    <a:pt x="39" y="87"/>
                  </a:lnTo>
                  <a:lnTo>
                    <a:pt x="54" y="79"/>
                  </a:lnTo>
                  <a:lnTo>
                    <a:pt x="55" y="76"/>
                  </a:lnTo>
                  <a:lnTo>
                    <a:pt x="56" y="74"/>
                  </a:lnTo>
                  <a:lnTo>
                    <a:pt x="50" y="66"/>
                  </a:lnTo>
                  <a:lnTo>
                    <a:pt x="59" y="70"/>
                  </a:lnTo>
                  <a:lnTo>
                    <a:pt x="60" y="67"/>
                  </a:lnTo>
                  <a:lnTo>
                    <a:pt x="63" y="66"/>
                  </a:lnTo>
                  <a:lnTo>
                    <a:pt x="64" y="48"/>
                  </a:lnTo>
                  <a:lnTo>
                    <a:pt x="71" y="64"/>
                  </a:lnTo>
                  <a:lnTo>
                    <a:pt x="75" y="64"/>
                  </a:lnTo>
                  <a:lnTo>
                    <a:pt x="77" y="66"/>
                  </a:lnTo>
                  <a:lnTo>
                    <a:pt x="107" y="44"/>
                  </a:lnTo>
                  <a:close/>
                  <a:moveTo>
                    <a:pt x="71" y="27"/>
                  </a:moveTo>
                  <a:lnTo>
                    <a:pt x="63" y="27"/>
                  </a:lnTo>
                  <a:lnTo>
                    <a:pt x="62" y="39"/>
                  </a:lnTo>
                  <a:lnTo>
                    <a:pt x="56" y="30"/>
                  </a:lnTo>
                  <a:lnTo>
                    <a:pt x="43" y="35"/>
                  </a:lnTo>
                  <a:lnTo>
                    <a:pt x="34" y="43"/>
                  </a:lnTo>
                  <a:lnTo>
                    <a:pt x="24" y="54"/>
                  </a:lnTo>
                  <a:lnTo>
                    <a:pt x="19" y="67"/>
                  </a:lnTo>
                  <a:lnTo>
                    <a:pt x="18" y="80"/>
                  </a:lnTo>
                  <a:lnTo>
                    <a:pt x="18" y="87"/>
                  </a:lnTo>
                  <a:lnTo>
                    <a:pt x="30" y="90"/>
                  </a:lnTo>
                  <a:lnTo>
                    <a:pt x="19" y="95"/>
                  </a:lnTo>
                  <a:lnTo>
                    <a:pt x="24" y="107"/>
                  </a:lnTo>
                  <a:lnTo>
                    <a:pt x="34" y="118"/>
                  </a:lnTo>
                  <a:lnTo>
                    <a:pt x="44" y="127"/>
                  </a:lnTo>
                  <a:lnTo>
                    <a:pt x="56" y="132"/>
                  </a:lnTo>
                  <a:lnTo>
                    <a:pt x="71" y="134"/>
                  </a:lnTo>
                  <a:lnTo>
                    <a:pt x="77" y="134"/>
                  </a:lnTo>
                  <a:lnTo>
                    <a:pt x="79" y="122"/>
                  </a:lnTo>
                  <a:lnTo>
                    <a:pt x="85" y="131"/>
                  </a:lnTo>
                  <a:lnTo>
                    <a:pt x="97" y="126"/>
                  </a:lnTo>
                  <a:lnTo>
                    <a:pt x="108" y="118"/>
                  </a:lnTo>
                  <a:lnTo>
                    <a:pt x="116" y="107"/>
                  </a:lnTo>
                  <a:lnTo>
                    <a:pt x="121" y="94"/>
                  </a:lnTo>
                  <a:lnTo>
                    <a:pt x="124" y="80"/>
                  </a:lnTo>
                  <a:lnTo>
                    <a:pt x="123" y="74"/>
                  </a:lnTo>
                  <a:lnTo>
                    <a:pt x="112" y="71"/>
                  </a:lnTo>
                  <a:lnTo>
                    <a:pt x="121" y="66"/>
                  </a:lnTo>
                  <a:lnTo>
                    <a:pt x="116" y="54"/>
                  </a:lnTo>
                  <a:lnTo>
                    <a:pt x="108" y="43"/>
                  </a:lnTo>
                  <a:lnTo>
                    <a:pt x="97" y="34"/>
                  </a:lnTo>
                  <a:lnTo>
                    <a:pt x="84" y="28"/>
                  </a:lnTo>
                  <a:lnTo>
                    <a:pt x="71" y="27"/>
                  </a:lnTo>
                  <a:close/>
                  <a:moveTo>
                    <a:pt x="56" y="3"/>
                  </a:moveTo>
                  <a:lnTo>
                    <a:pt x="54" y="3"/>
                  </a:lnTo>
                  <a:lnTo>
                    <a:pt x="51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5" y="8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0" y="7"/>
                  </a:lnTo>
                  <a:lnTo>
                    <a:pt x="60" y="6"/>
                  </a:lnTo>
                  <a:lnTo>
                    <a:pt x="59" y="4"/>
                  </a:lnTo>
                  <a:lnTo>
                    <a:pt x="58" y="3"/>
                  </a:lnTo>
                  <a:lnTo>
                    <a:pt x="56" y="3"/>
                  </a:lnTo>
                  <a:close/>
                  <a:moveTo>
                    <a:pt x="56" y="0"/>
                  </a:moveTo>
                  <a:lnTo>
                    <a:pt x="59" y="2"/>
                  </a:lnTo>
                  <a:lnTo>
                    <a:pt x="62" y="3"/>
                  </a:lnTo>
                  <a:lnTo>
                    <a:pt x="63" y="4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71" y="10"/>
                  </a:lnTo>
                  <a:lnTo>
                    <a:pt x="92" y="14"/>
                  </a:lnTo>
                  <a:lnTo>
                    <a:pt x="112" y="23"/>
                  </a:lnTo>
                  <a:lnTo>
                    <a:pt x="127" y="39"/>
                  </a:lnTo>
                  <a:lnTo>
                    <a:pt x="137" y="58"/>
                  </a:lnTo>
                  <a:lnTo>
                    <a:pt x="140" y="80"/>
                  </a:lnTo>
                  <a:lnTo>
                    <a:pt x="137" y="103"/>
                  </a:lnTo>
                  <a:lnTo>
                    <a:pt x="127" y="122"/>
                  </a:lnTo>
                  <a:lnTo>
                    <a:pt x="112" y="136"/>
                  </a:lnTo>
                  <a:lnTo>
                    <a:pt x="92" y="147"/>
                  </a:lnTo>
                  <a:lnTo>
                    <a:pt x="71" y="151"/>
                  </a:lnTo>
                  <a:lnTo>
                    <a:pt x="48" y="147"/>
                  </a:lnTo>
                  <a:lnTo>
                    <a:pt x="30" y="136"/>
                  </a:lnTo>
                  <a:lnTo>
                    <a:pt x="14" y="122"/>
                  </a:lnTo>
                  <a:lnTo>
                    <a:pt x="4" y="103"/>
                  </a:lnTo>
                  <a:lnTo>
                    <a:pt x="0" y="80"/>
                  </a:lnTo>
                  <a:lnTo>
                    <a:pt x="4" y="58"/>
                  </a:lnTo>
                  <a:lnTo>
                    <a:pt x="15" y="38"/>
                  </a:lnTo>
                  <a:lnTo>
                    <a:pt x="31" y="22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48" y="11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50" y="3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4">
              <a:extLst>
                <a:ext uri="{FF2B5EF4-FFF2-40B4-BE49-F238E27FC236}">
                  <a16:creationId xmlns:a16="http://schemas.microsoft.com/office/drawing/2014/main" id="{49BF4ACC-DCF1-4F00-A1C0-DA5A7FCC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22" y="4028312"/>
              <a:ext cx="233945" cy="233945"/>
            </a:xfrm>
            <a:custGeom>
              <a:avLst/>
              <a:gdLst>
                <a:gd name="T0" fmla="*/ 133 w 157"/>
                <a:gd name="T1" fmla="*/ 0 h 157"/>
                <a:gd name="T2" fmla="*/ 145 w 157"/>
                <a:gd name="T3" fmla="*/ 3 h 157"/>
                <a:gd name="T4" fmla="*/ 155 w 157"/>
                <a:gd name="T5" fmla="*/ 12 h 157"/>
                <a:gd name="T6" fmla="*/ 157 w 157"/>
                <a:gd name="T7" fmla="*/ 24 h 157"/>
                <a:gd name="T8" fmla="*/ 155 w 157"/>
                <a:gd name="T9" fmla="*/ 36 h 157"/>
                <a:gd name="T10" fmla="*/ 145 w 157"/>
                <a:gd name="T11" fmla="*/ 45 h 157"/>
                <a:gd name="T12" fmla="*/ 133 w 157"/>
                <a:gd name="T13" fmla="*/ 49 h 157"/>
                <a:gd name="T14" fmla="*/ 127 w 157"/>
                <a:gd name="T15" fmla="*/ 48 h 157"/>
                <a:gd name="T16" fmla="*/ 120 w 157"/>
                <a:gd name="T17" fmla="*/ 45 h 157"/>
                <a:gd name="T18" fmla="*/ 116 w 157"/>
                <a:gd name="T19" fmla="*/ 41 h 157"/>
                <a:gd name="T20" fmla="*/ 50 w 157"/>
                <a:gd name="T21" fmla="*/ 74 h 157"/>
                <a:gd name="T22" fmla="*/ 50 w 157"/>
                <a:gd name="T23" fmla="*/ 78 h 157"/>
                <a:gd name="T24" fmla="*/ 50 w 157"/>
                <a:gd name="T25" fmla="*/ 82 h 157"/>
                <a:gd name="T26" fmla="*/ 116 w 157"/>
                <a:gd name="T27" fmla="*/ 114 h 157"/>
                <a:gd name="T28" fmla="*/ 120 w 157"/>
                <a:gd name="T29" fmla="*/ 110 h 157"/>
                <a:gd name="T30" fmla="*/ 127 w 157"/>
                <a:gd name="T31" fmla="*/ 109 h 157"/>
                <a:gd name="T32" fmla="*/ 133 w 157"/>
                <a:gd name="T33" fmla="*/ 108 h 157"/>
                <a:gd name="T34" fmla="*/ 145 w 157"/>
                <a:gd name="T35" fmla="*/ 110 h 157"/>
                <a:gd name="T36" fmla="*/ 155 w 157"/>
                <a:gd name="T37" fmla="*/ 120 h 157"/>
                <a:gd name="T38" fmla="*/ 157 w 157"/>
                <a:gd name="T39" fmla="*/ 132 h 157"/>
                <a:gd name="T40" fmla="*/ 155 w 157"/>
                <a:gd name="T41" fmla="*/ 145 h 157"/>
                <a:gd name="T42" fmla="*/ 145 w 157"/>
                <a:gd name="T43" fmla="*/ 153 h 157"/>
                <a:gd name="T44" fmla="*/ 133 w 157"/>
                <a:gd name="T45" fmla="*/ 157 h 157"/>
                <a:gd name="T46" fmla="*/ 120 w 157"/>
                <a:gd name="T47" fmla="*/ 153 h 157"/>
                <a:gd name="T48" fmla="*/ 112 w 157"/>
                <a:gd name="T49" fmla="*/ 145 h 157"/>
                <a:gd name="T50" fmla="*/ 108 w 157"/>
                <a:gd name="T51" fmla="*/ 132 h 157"/>
                <a:gd name="T52" fmla="*/ 110 w 157"/>
                <a:gd name="T53" fmla="*/ 128 h 157"/>
                <a:gd name="T54" fmla="*/ 43 w 157"/>
                <a:gd name="T55" fmla="*/ 96 h 157"/>
                <a:gd name="T56" fmla="*/ 38 w 157"/>
                <a:gd name="T57" fmla="*/ 100 h 157"/>
                <a:gd name="T58" fmla="*/ 32 w 157"/>
                <a:gd name="T59" fmla="*/ 101 h 157"/>
                <a:gd name="T60" fmla="*/ 26 w 157"/>
                <a:gd name="T61" fmla="*/ 102 h 157"/>
                <a:gd name="T62" fmla="*/ 12 w 157"/>
                <a:gd name="T63" fmla="*/ 100 h 157"/>
                <a:gd name="T64" fmla="*/ 4 w 157"/>
                <a:gd name="T65" fmla="*/ 90 h 157"/>
                <a:gd name="T66" fmla="*/ 0 w 157"/>
                <a:gd name="T67" fmla="*/ 78 h 157"/>
                <a:gd name="T68" fmla="*/ 4 w 157"/>
                <a:gd name="T69" fmla="*/ 65 h 157"/>
                <a:gd name="T70" fmla="*/ 12 w 157"/>
                <a:gd name="T71" fmla="*/ 57 h 157"/>
                <a:gd name="T72" fmla="*/ 26 w 157"/>
                <a:gd name="T73" fmla="*/ 53 h 157"/>
                <a:gd name="T74" fmla="*/ 32 w 157"/>
                <a:gd name="T75" fmla="*/ 54 h 157"/>
                <a:gd name="T76" fmla="*/ 38 w 157"/>
                <a:gd name="T77" fmla="*/ 57 h 157"/>
                <a:gd name="T78" fmla="*/ 43 w 157"/>
                <a:gd name="T79" fmla="*/ 61 h 157"/>
                <a:gd name="T80" fmla="*/ 110 w 157"/>
                <a:gd name="T81" fmla="*/ 28 h 157"/>
                <a:gd name="T82" fmla="*/ 108 w 157"/>
                <a:gd name="T83" fmla="*/ 24 h 157"/>
                <a:gd name="T84" fmla="*/ 112 w 157"/>
                <a:gd name="T85" fmla="*/ 12 h 157"/>
                <a:gd name="T86" fmla="*/ 120 w 157"/>
                <a:gd name="T87" fmla="*/ 3 h 157"/>
                <a:gd name="T88" fmla="*/ 133 w 157"/>
                <a:gd name="T8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7">
                  <a:moveTo>
                    <a:pt x="133" y="0"/>
                  </a:moveTo>
                  <a:lnTo>
                    <a:pt x="145" y="3"/>
                  </a:lnTo>
                  <a:lnTo>
                    <a:pt x="155" y="12"/>
                  </a:lnTo>
                  <a:lnTo>
                    <a:pt x="157" y="24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3" y="49"/>
                  </a:lnTo>
                  <a:lnTo>
                    <a:pt x="127" y="48"/>
                  </a:lnTo>
                  <a:lnTo>
                    <a:pt x="120" y="45"/>
                  </a:lnTo>
                  <a:lnTo>
                    <a:pt x="116" y="41"/>
                  </a:lnTo>
                  <a:lnTo>
                    <a:pt x="50" y="74"/>
                  </a:lnTo>
                  <a:lnTo>
                    <a:pt x="50" y="78"/>
                  </a:lnTo>
                  <a:lnTo>
                    <a:pt x="50" y="82"/>
                  </a:lnTo>
                  <a:lnTo>
                    <a:pt x="116" y="114"/>
                  </a:lnTo>
                  <a:lnTo>
                    <a:pt x="120" y="110"/>
                  </a:lnTo>
                  <a:lnTo>
                    <a:pt x="127" y="109"/>
                  </a:lnTo>
                  <a:lnTo>
                    <a:pt x="133" y="108"/>
                  </a:lnTo>
                  <a:lnTo>
                    <a:pt x="145" y="110"/>
                  </a:lnTo>
                  <a:lnTo>
                    <a:pt x="155" y="120"/>
                  </a:lnTo>
                  <a:lnTo>
                    <a:pt x="157" y="132"/>
                  </a:lnTo>
                  <a:lnTo>
                    <a:pt x="155" y="145"/>
                  </a:lnTo>
                  <a:lnTo>
                    <a:pt x="145" y="153"/>
                  </a:lnTo>
                  <a:lnTo>
                    <a:pt x="133" y="157"/>
                  </a:lnTo>
                  <a:lnTo>
                    <a:pt x="120" y="153"/>
                  </a:lnTo>
                  <a:lnTo>
                    <a:pt x="112" y="145"/>
                  </a:lnTo>
                  <a:lnTo>
                    <a:pt x="108" y="132"/>
                  </a:lnTo>
                  <a:lnTo>
                    <a:pt x="110" y="128"/>
                  </a:lnTo>
                  <a:lnTo>
                    <a:pt x="43" y="96"/>
                  </a:lnTo>
                  <a:lnTo>
                    <a:pt x="38" y="100"/>
                  </a:lnTo>
                  <a:lnTo>
                    <a:pt x="32" y="101"/>
                  </a:lnTo>
                  <a:lnTo>
                    <a:pt x="26" y="102"/>
                  </a:lnTo>
                  <a:lnTo>
                    <a:pt x="12" y="100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4" y="65"/>
                  </a:lnTo>
                  <a:lnTo>
                    <a:pt x="12" y="57"/>
                  </a:lnTo>
                  <a:lnTo>
                    <a:pt x="26" y="53"/>
                  </a:lnTo>
                  <a:lnTo>
                    <a:pt x="32" y="54"/>
                  </a:lnTo>
                  <a:lnTo>
                    <a:pt x="38" y="57"/>
                  </a:lnTo>
                  <a:lnTo>
                    <a:pt x="43" y="61"/>
                  </a:lnTo>
                  <a:lnTo>
                    <a:pt x="110" y="28"/>
                  </a:lnTo>
                  <a:lnTo>
                    <a:pt x="108" y="24"/>
                  </a:lnTo>
                  <a:lnTo>
                    <a:pt x="112" y="12"/>
                  </a:lnTo>
                  <a:lnTo>
                    <a:pt x="120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CC82927A-CDFA-42E4-9CD3-E5DEF5C2B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8918" y="3476976"/>
              <a:ext cx="226495" cy="239906"/>
            </a:xfrm>
            <a:custGeom>
              <a:avLst/>
              <a:gdLst>
                <a:gd name="T0" fmla="*/ 141 w 152"/>
                <a:gd name="T1" fmla="*/ 132 h 161"/>
                <a:gd name="T2" fmla="*/ 149 w 152"/>
                <a:gd name="T3" fmla="*/ 137 h 161"/>
                <a:gd name="T4" fmla="*/ 152 w 152"/>
                <a:gd name="T5" fmla="*/ 146 h 161"/>
                <a:gd name="T6" fmla="*/ 149 w 152"/>
                <a:gd name="T7" fmla="*/ 156 h 161"/>
                <a:gd name="T8" fmla="*/ 141 w 152"/>
                <a:gd name="T9" fmla="*/ 161 h 161"/>
                <a:gd name="T10" fmla="*/ 132 w 152"/>
                <a:gd name="T11" fmla="*/ 161 h 161"/>
                <a:gd name="T12" fmla="*/ 124 w 152"/>
                <a:gd name="T13" fmla="*/ 156 h 161"/>
                <a:gd name="T14" fmla="*/ 121 w 152"/>
                <a:gd name="T15" fmla="*/ 146 h 161"/>
                <a:gd name="T16" fmla="*/ 124 w 152"/>
                <a:gd name="T17" fmla="*/ 137 h 161"/>
                <a:gd name="T18" fmla="*/ 132 w 152"/>
                <a:gd name="T19" fmla="*/ 132 h 161"/>
                <a:gd name="T20" fmla="*/ 36 w 152"/>
                <a:gd name="T21" fmla="*/ 132 h 161"/>
                <a:gd name="T22" fmla="*/ 44 w 152"/>
                <a:gd name="T23" fmla="*/ 134 h 161"/>
                <a:gd name="T24" fmla="*/ 49 w 152"/>
                <a:gd name="T25" fmla="*/ 141 h 161"/>
                <a:gd name="T26" fmla="*/ 49 w 152"/>
                <a:gd name="T27" fmla="*/ 152 h 161"/>
                <a:gd name="T28" fmla="*/ 44 w 152"/>
                <a:gd name="T29" fmla="*/ 158 h 161"/>
                <a:gd name="T30" fmla="*/ 36 w 152"/>
                <a:gd name="T31" fmla="*/ 161 h 161"/>
                <a:gd name="T32" fmla="*/ 27 w 152"/>
                <a:gd name="T33" fmla="*/ 158 h 161"/>
                <a:gd name="T34" fmla="*/ 21 w 152"/>
                <a:gd name="T35" fmla="*/ 152 h 161"/>
                <a:gd name="T36" fmla="*/ 21 w 152"/>
                <a:gd name="T37" fmla="*/ 141 h 161"/>
                <a:gd name="T38" fmla="*/ 27 w 152"/>
                <a:gd name="T39" fmla="*/ 134 h 161"/>
                <a:gd name="T40" fmla="*/ 36 w 152"/>
                <a:gd name="T41" fmla="*/ 132 h 161"/>
                <a:gd name="T42" fmla="*/ 5 w 152"/>
                <a:gd name="T43" fmla="*/ 1 h 161"/>
                <a:gd name="T44" fmla="*/ 15 w 152"/>
                <a:gd name="T45" fmla="*/ 7 h 161"/>
                <a:gd name="T46" fmla="*/ 20 w 152"/>
                <a:gd name="T47" fmla="*/ 15 h 161"/>
                <a:gd name="T48" fmla="*/ 152 w 152"/>
                <a:gd name="T49" fmla="*/ 20 h 161"/>
                <a:gd name="T50" fmla="*/ 20 w 152"/>
                <a:gd name="T51" fmla="*/ 101 h 161"/>
                <a:gd name="T52" fmla="*/ 21 w 152"/>
                <a:gd name="T53" fmla="*/ 105 h 161"/>
                <a:gd name="T54" fmla="*/ 27 w 152"/>
                <a:gd name="T55" fmla="*/ 110 h 161"/>
                <a:gd name="T56" fmla="*/ 152 w 152"/>
                <a:gd name="T57" fmla="*/ 112 h 161"/>
                <a:gd name="T58" fmla="*/ 31 w 152"/>
                <a:gd name="T59" fmla="*/ 121 h 161"/>
                <a:gd name="T60" fmla="*/ 20 w 152"/>
                <a:gd name="T61" fmla="*/ 118 h 161"/>
                <a:gd name="T62" fmla="*/ 13 w 152"/>
                <a:gd name="T63" fmla="*/ 112 h 161"/>
                <a:gd name="T64" fmla="*/ 11 w 152"/>
                <a:gd name="T65" fmla="*/ 101 h 161"/>
                <a:gd name="T66" fmla="*/ 13 w 152"/>
                <a:gd name="T67" fmla="*/ 89 h 161"/>
                <a:gd name="T68" fmla="*/ 11 w 152"/>
                <a:gd name="T69" fmla="*/ 20 h 161"/>
                <a:gd name="T70" fmla="*/ 8 w 152"/>
                <a:gd name="T71" fmla="*/ 13 h 161"/>
                <a:gd name="T72" fmla="*/ 0 w 152"/>
                <a:gd name="T7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61">
                  <a:moveTo>
                    <a:pt x="136" y="132"/>
                  </a:moveTo>
                  <a:lnTo>
                    <a:pt x="141" y="132"/>
                  </a:lnTo>
                  <a:lnTo>
                    <a:pt x="145" y="134"/>
                  </a:lnTo>
                  <a:lnTo>
                    <a:pt x="149" y="137"/>
                  </a:lnTo>
                  <a:lnTo>
                    <a:pt x="150" y="141"/>
                  </a:lnTo>
                  <a:lnTo>
                    <a:pt x="152" y="146"/>
                  </a:lnTo>
                  <a:lnTo>
                    <a:pt x="150" y="152"/>
                  </a:lnTo>
                  <a:lnTo>
                    <a:pt x="149" y="156"/>
                  </a:lnTo>
                  <a:lnTo>
                    <a:pt x="145" y="158"/>
                  </a:lnTo>
                  <a:lnTo>
                    <a:pt x="141" y="161"/>
                  </a:lnTo>
                  <a:lnTo>
                    <a:pt x="136" y="161"/>
                  </a:lnTo>
                  <a:lnTo>
                    <a:pt x="132" y="161"/>
                  </a:lnTo>
                  <a:lnTo>
                    <a:pt x="128" y="158"/>
                  </a:lnTo>
                  <a:lnTo>
                    <a:pt x="124" y="156"/>
                  </a:lnTo>
                  <a:lnTo>
                    <a:pt x="122" y="152"/>
                  </a:lnTo>
                  <a:lnTo>
                    <a:pt x="121" y="146"/>
                  </a:lnTo>
                  <a:lnTo>
                    <a:pt x="122" y="141"/>
                  </a:lnTo>
                  <a:lnTo>
                    <a:pt x="124" y="137"/>
                  </a:lnTo>
                  <a:lnTo>
                    <a:pt x="128" y="134"/>
                  </a:lnTo>
                  <a:lnTo>
                    <a:pt x="132" y="132"/>
                  </a:lnTo>
                  <a:lnTo>
                    <a:pt x="136" y="132"/>
                  </a:lnTo>
                  <a:close/>
                  <a:moveTo>
                    <a:pt x="36" y="132"/>
                  </a:moveTo>
                  <a:lnTo>
                    <a:pt x="40" y="132"/>
                  </a:lnTo>
                  <a:lnTo>
                    <a:pt x="44" y="134"/>
                  </a:lnTo>
                  <a:lnTo>
                    <a:pt x="48" y="137"/>
                  </a:lnTo>
                  <a:lnTo>
                    <a:pt x="49" y="141"/>
                  </a:lnTo>
                  <a:lnTo>
                    <a:pt x="51" y="146"/>
                  </a:lnTo>
                  <a:lnTo>
                    <a:pt x="49" y="152"/>
                  </a:lnTo>
                  <a:lnTo>
                    <a:pt x="48" y="156"/>
                  </a:lnTo>
                  <a:lnTo>
                    <a:pt x="44" y="158"/>
                  </a:lnTo>
                  <a:lnTo>
                    <a:pt x="40" y="161"/>
                  </a:lnTo>
                  <a:lnTo>
                    <a:pt x="36" y="161"/>
                  </a:lnTo>
                  <a:lnTo>
                    <a:pt x="31" y="161"/>
                  </a:lnTo>
                  <a:lnTo>
                    <a:pt x="27" y="158"/>
                  </a:lnTo>
                  <a:lnTo>
                    <a:pt x="24" y="156"/>
                  </a:lnTo>
                  <a:lnTo>
                    <a:pt x="21" y="152"/>
                  </a:lnTo>
                  <a:lnTo>
                    <a:pt x="20" y="146"/>
                  </a:lnTo>
                  <a:lnTo>
                    <a:pt x="21" y="141"/>
                  </a:lnTo>
                  <a:lnTo>
                    <a:pt x="24" y="137"/>
                  </a:lnTo>
                  <a:lnTo>
                    <a:pt x="27" y="134"/>
                  </a:lnTo>
                  <a:lnTo>
                    <a:pt x="31" y="132"/>
                  </a:lnTo>
                  <a:lnTo>
                    <a:pt x="36" y="132"/>
                  </a:lnTo>
                  <a:close/>
                  <a:moveTo>
                    <a:pt x="0" y="0"/>
                  </a:moveTo>
                  <a:lnTo>
                    <a:pt x="5" y="1"/>
                  </a:lnTo>
                  <a:lnTo>
                    <a:pt x="11" y="3"/>
                  </a:lnTo>
                  <a:lnTo>
                    <a:pt x="15" y="7"/>
                  </a:lnTo>
                  <a:lnTo>
                    <a:pt x="17" y="11"/>
                  </a:lnTo>
                  <a:lnTo>
                    <a:pt x="20" y="15"/>
                  </a:lnTo>
                  <a:lnTo>
                    <a:pt x="20" y="20"/>
                  </a:lnTo>
                  <a:lnTo>
                    <a:pt x="152" y="20"/>
                  </a:lnTo>
                  <a:lnTo>
                    <a:pt x="152" y="81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27" y="110"/>
                  </a:lnTo>
                  <a:lnTo>
                    <a:pt x="31" y="112"/>
                  </a:lnTo>
                  <a:lnTo>
                    <a:pt x="152" y="112"/>
                  </a:lnTo>
                  <a:lnTo>
                    <a:pt x="152" y="121"/>
                  </a:lnTo>
                  <a:lnTo>
                    <a:pt x="31" y="121"/>
                  </a:lnTo>
                  <a:lnTo>
                    <a:pt x="25" y="121"/>
                  </a:lnTo>
                  <a:lnTo>
                    <a:pt x="20" y="118"/>
                  </a:lnTo>
                  <a:lnTo>
                    <a:pt x="16" y="116"/>
                  </a:lnTo>
                  <a:lnTo>
                    <a:pt x="13" y="112"/>
                  </a:lnTo>
                  <a:lnTo>
                    <a:pt x="11" y="106"/>
                  </a:lnTo>
                  <a:lnTo>
                    <a:pt x="11" y="101"/>
                  </a:lnTo>
                  <a:lnTo>
                    <a:pt x="11" y="94"/>
                  </a:lnTo>
                  <a:lnTo>
                    <a:pt x="13" y="89"/>
                  </a:lnTo>
                  <a:lnTo>
                    <a:pt x="17" y="85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8" y="13"/>
                  </a:lnTo>
                  <a:lnTo>
                    <a:pt x="4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48ABA782-4603-4C78-B3DC-CFAF2303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2991" y="3287735"/>
              <a:ext cx="186262" cy="184771"/>
            </a:xfrm>
            <a:custGeom>
              <a:avLst/>
              <a:gdLst>
                <a:gd name="T0" fmla="*/ 45 w 125"/>
                <a:gd name="T1" fmla="*/ 22 h 124"/>
                <a:gd name="T2" fmla="*/ 31 w 125"/>
                <a:gd name="T3" fmla="*/ 34 h 124"/>
                <a:gd name="T4" fmla="*/ 30 w 125"/>
                <a:gd name="T5" fmla="*/ 55 h 124"/>
                <a:gd name="T6" fmla="*/ 49 w 125"/>
                <a:gd name="T7" fmla="*/ 67 h 124"/>
                <a:gd name="T8" fmla="*/ 63 w 125"/>
                <a:gd name="T9" fmla="*/ 71 h 124"/>
                <a:gd name="T10" fmla="*/ 71 w 125"/>
                <a:gd name="T11" fmla="*/ 72 h 124"/>
                <a:gd name="T12" fmla="*/ 77 w 125"/>
                <a:gd name="T13" fmla="*/ 76 h 124"/>
                <a:gd name="T14" fmla="*/ 78 w 125"/>
                <a:gd name="T15" fmla="*/ 83 h 124"/>
                <a:gd name="T16" fmla="*/ 69 w 125"/>
                <a:gd name="T17" fmla="*/ 90 h 124"/>
                <a:gd name="T18" fmla="*/ 54 w 125"/>
                <a:gd name="T19" fmla="*/ 88 h 124"/>
                <a:gd name="T20" fmla="*/ 47 w 125"/>
                <a:gd name="T21" fmla="*/ 86 h 124"/>
                <a:gd name="T22" fmla="*/ 43 w 125"/>
                <a:gd name="T23" fmla="*/ 80 h 124"/>
                <a:gd name="T24" fmla="*/ 38 w 125"/>
                <a:gd name="T25" fmla="*/ 76 h 124"/>
                <a:gd name="T26" fmla="*/ 31 w 125"/>
                <a:gd name="T27" fmla="*/ 78 h 124"/>
                <a:gd name="T28" fmla="*/ 27 w 125"/>
                <a:gd name="T29" fmla="*/ 83 h 124"/>
                <a:gd name="T30" fmla="*/ 29 w 125"/>
                <a:gd name="T31" fmla="*/ 90 h 124"/>
                <a:gd name="T32" fmla="*/ 41 w 125"/>
                <a:gd name="T33" fmla="*/ 100 h 124"/>
                <a:gd name="T34" fmla="*/ 67 w 125"/>
                <a:gd name="T35" fmla="*/ 104 h 124"/>
                <a:gd name="T36" fmla="*/ 90 w 125"/>
                <a:gd name="T37" fmla="*/ 94 h 124"/>
                <a:gd name="T38" fmla="*/ 95 w 125"/>
                <a:gd name="T39" fmla="*/ 72 h 124"/>
                <a:gd name="T40" fmla="*/ 79 w 125"/>
                <a:gd name="T41" fmla="*/ 58 h 124"/>
                <a:gd name="T42" fmla="*/ 54 w 125"/>
                <a:gd name="T43" fmla="*/ 51 h 124"/>
                <a:gd name="T44" fmla="*/ 47 w 125"/>
                <a:gd name="T45" fmla="*/ 48 h 124"/>
                <a:gd name="T46" fmla="*/ 46 w 125"/>
                <a:gd name="T47" fmla="*/ 43 h 124"/>
                <a:gd name="T48" fmla="*/ 47 w 125"/>
                <a:gd name="T49" fmla="*/ 39 h 124"/>
                <a:gd name="T50" fmla="*/ 53 w 125"/>
                <a:gd name="T51" fmla="*/ 35 h 124"/>
                <a:gd name="T52" fmla="*/ 61 w 125"/>
                <a:gd name="T53" fmla="*/ 34 h 124"/>
                <a:gd name="T54" fmla="*/ 75 w 125"/>
                <a:gd name="T55" fmla="*/ 40 h 124"/>
                <a:gd name="T56" fmla="*/ 86 w 125"/>
                <a:gd name="T57" fmla="*/ 47 h 124"/>
                <a:gd name="T58" fmla="*/ 91 w 125"/>
                <a:gd name="T59" fmla="*/ 43 h 124"/>
                <a:gd name="T60" fmla="*/ 93 w 125"/>
                <a:gd name="T61" fmla="*/ 36 h 124"/>
                <a:gd name="T62" fmla="*/ 87 w 125"/>
                <a:gd name="T63" fmla="*/ 28 h 124"/>
                <a:gd name="T64" fmla="*/ 67 w 125"/>
                <a:gd name="T65" fmla="*/ 20 h 124"/>
                <a:gd name="T66" fmla="*/ 34 w 125"/>
                <a:gd name="T67" fmla="*/ 0 h 124"/>
                <a:gd name="T68" fmla="*/ 46 w 125"/>
                <a:gd name="T69" fmla="*/ 3 h 124"/>
                <a:gd name="T70" fmla="*/ 62 w 125"/>
                <a:gd name="T71" fmla="*/ 4 h 124"/>
                <a:gd name="T72" fmla="*/ 95 w 125"/>
                <a:gd name="T73" fmla="*/ 16 h 124"/>
                <a:gd name="T74" fmla="*/ 117 w 125"/>
                <a:gd name="T75" fmla="*/ 44 h 124"/>
                <a:gd name="T76" fmla="*/ 119 w 125"/>
                <a:gd name="T77" fmla="*/ 70 h 124"/>
                <a:gd name="T78" fmla="*/ 125 w 125"/>
                <a:gd name="T79" fmla="*/ 83 h 124"/>
                <a:gd name="T80" fmla="*/ 122 w 125"/>
                <a:gd name="T81" fmla="*/ 103 h 124"/>
                <a:gd name="T82" fmla="*/ 103 w 125"/>
                <a:gd name="T83" fmla="*/ 122 h 124"/>
                <a:gd name="T84" fmla="*/ 83 w 125"/>
                <a:gd name="T85" fmla="*/ 123 h 124"/>
                <a:gd name="T86" fmla="*/ 73 w 125"/>
                <a:gd name="T87" fmla="*/ 119 h 124"/>
                <a:gd name="T88" fmla="*/ 62 w 125"/>
                <a:gd name="T89" fmla="*/ 120 h 124"/>
                <a:gd name="T90" fmla="*/ 27 w 125"/>
                <a:gd name="T91" fmla="*/ 108 h 124"/>
                <a:gd name="T92" fmla="*/ 8 w 125"/>
                <a:gd name="T93" fmla="*/ 80 h 124"/>
                <a:gd name="T94" fmla="*/ 5 w 125"/>
                <a:gd name="T95" fmla="*/ 54 h 124"/>
                <a:gd name="T96" fmla="*/ 0 w 125"/>
                <a:gd name="T97" fmla="*/ 42 h 124"/>
                <a:gd name="T98" fmla="*/ 2 w 125"/>
                <a:gd name="T99" fmla="*/ 22 h 124"/>
                <a:gd name="T100" fmla="*/ 21 w 125"/>
                <a:gd name="T101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" h="124">
                  <a:moveTo>
                    <a:pt x="54" y="19"/>
                  </a:moveTo>
                  <a:lnTo>
                    <a:pt x="45" y="22"/>
                  </a:lnTo>
                  <a:lnTo>
                    <a:pt x="37" y="27"/>
                  </a:lnTo>
                  <a:lnTo>
                    <a:pt x="31" y="34"/>
                  </a:lnTo>
                  <a:lnTo>
                    <a:pt x="29" y="44"/>
                  </a:lnTo>
                  <a:lnTo>
                    <a:pt x="30" y="55"/>
                  </a:lnTo>
                  <a:lnTo>
                    <a:pt x="38" y="62"/>
                  </a:lnTo>
                  <a:lnTo>
                    <a:pt x="49" y="67"/>
                  </a:lnTo>
                  <a:lnTo>
                    <a:pt x="59" y="70"/>
                  </a:lnTo>
                  <a:lnTo>
                    <a:pt x="63" y="71"/>
                  </a:lnTo>
                  <a:lnTo>
                    <a:pt x="67" y="71"/>
                  </a:lnTo>
                  <a:lnTo>
                    <a:pt x="71" y="72"/>
                  </a:lnTo>
                  <a:lnTo>
                    <a:pt x="74" y="75"/>
                  </a:lnTo>
                  <a:lnTo>
                    <a:pt x="77" y="76"/>
                  </a:lnTo>
                  <a:lnTo>
                    <a:pt x="78" y="79"/>
                  </a:lnTo>
                  <a:lnTo>
                    <a:pt x="78" y="83"/>
                  </a:lnTo>
                  <a:lnTo>
                    <a:pt x="75" y="86"/>
                  </a:lnTo>
                  <a:lnTo>
                    <a:pt x="69" y="90"/>
                  </a:lnTo>
                  <a:lnTo>
                    <a:pt x="61" y="91"/>
                  </a:lnTo>
                  <a:lnTo>
                    <a:pt x="54" y="88"/>
                  </a:lnTo>
                  <a:lnTo>
                    <a:pt x="50" y="87"/>
                  </a:lnTo>
                  <a:lnTo>
                    <a:pt x="47" y="86"/>
                  </a:lnTo>
                  <a:lnTo>
                    <a:pt x="45" y="83"/>
                  </a:lnTo>
                  <a:lnTo>
                    <a:pt x="43" y="80"/>
                  </a:lnTo>
                  <a:lnTo>
                    <a:pt x="41" y="78"/>
                  </a:lnTo>
                  <a:lnTo>
                    <a:pt x="38" y="76"/>
                  </a:lnTo>
                  <a:lnTo>
                    <a:pt x="34" y="76"/>
                  </a:lnTo>
                  <a:lnTo>
                    <a:pt x="31" y="78"/>
                  </a:lnTo>
                  <a:lnTo>
                    <a:pt x="29" y="79"/>
                  </a:lnTo>
                  <a:lnTo>
                    <a:pt x="27" y="83"/>
                  </a:lnTo>
                  <a:lnTo>
                    <a:pt x="27" y="86"/>
                  </a:lnTo>
                  <a:lnTo>
                    <a:pt x="29" y="90"/>
                  </a:lnTo>
                  <a:lnTo>
                    <a:pt x="33" y="94"/>
                  </a:lnTo>
                  <a:lnTo>
                    <a:pt x="41" y="100"/>
                  </a:lnTo>
                  <a:lnTo>
                    <a:pt x="51" y="104"/>
                  </a:lnTo>
                  <a:lnTo>
                    <a:pt x="67" y="104"/>
                  </a:lnTo>
                  <a:lnTo>
                    <a:pt x="81" y="102"/>
                  </a:lnTo>
                  <a:lnTo>
                    <a:pt x="90" y="94"/>
                  </a:lnTo>
                  <a:lnTo>
                    <a:pt x="97" y="84"/>
                  </a:lnTo>
                  <a:lnTo>
                    <a:pt x="95" y="72"/>
                  </a:lnTo>
                  <a:lnTo>
                    <a:pt x="89" y="63"/>
                  </a:lnTo>
                  <a:lnTo>
                    <a:pt x="79" y="58"/>
                  </a:lnTo>
                  <a:lnTo>
                    <a:pt x="67" y="54"/>
                  </a:lnTo>
                  <a:lnTo>
                    <a:pt x="54" y="51"/>
                  </a:lnTo>
                  <a:lnTo>
                    <a:pt x="50" y="50"/>
                  </a:lnTo>
                  <a:lnTo>
                    <a:pt x="47" y="48"/>
                  </a:lnTo>
                  <a:lnTo>
                    <a:pt x="46" y="46"/>
                  </a:lnTo>
                  <a:lnTo>
                    <a:pt x="46" y="43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50" y="36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4"/>
                  </a:lnTo>
                  <a:lnTo>
                    <a:pt x="69" y="35"/>
                  </a:lnTo>
                  <a:lnTo>
                    <a:pt x="75" y="40"/>
                  </a:lnTo>
                  <a:lnTo>
                    <a:pt x="82" y="44"/>
                  </a:lnTo>
                  <a:lnTo>
                    <a:pt x="86" y="47"/>
                  </a:lnTo>
                  <a:lnTo>
                    <a:pt x="89" y="46"/>
                  </a:lnTo>
                  <a:lnTo>
                    <a:pt x="91" y="43"/>
                  </a:lnTo>
                  <a:lnTo>
                    <a:pt x="93" y="40"/>
                  </a:lnTo>
                  <a:lnTo>
                    <a:pt x="93" y="36"/>
                  </a:lnTo>
                  <a:lnTo>
                    <a:pt x="91" y="32"/>
                  </a:lnTo>
                  <a:lnTo>
                    <a:pt x="87" y="28"/>
                  </a:lnTo>
                  <a:lnTo>
                    <a:pt x="79" y="23"/>
                  </a:lnTo>
                  <a:lnTo>
                    <a:pt x="67" y="20"/>
                  </a:lnTo>
                  <a:lnTo>
                    <a:pt x="54" y="19"/>
                  </a:lnTo>
                  <a:close/>
                  <a:moveTo>
                    <a:pt x="34" y="0"/>
                  </a:moveTo>
                  <a:lnTo>
                    <a:pt x="41" y="0"/>
                  </a:lnTo>
                  <a:lnTo>
                    <a:pt x="46" y="3"/>
                  </a:lnTo>
                  <a:lnTo>
                    <a:pt x="53" y="6"/>
                  </a:lnTo>
                  <a:lnTo>
                    <a:pt x="62" y="4"/>
                  </a:lnTo>
                  <a:lnTo>
                    <a:pt x="79" y="8"/>
                  </a:lnTo>
                  <a:lnTo>
                    <a:pt x="95" y="16"/>
                  </a:lnTo>
                  <a:lnTo>
                    <a:pt x="109" y="28"/>
                  </a:lnTo>
                  <a:lnTo>
                    <a:pt x="117" y="44"/>
                  </a:lnTo>
                  <a:lnTo>
                    <a:pt x="119" y="63"/>
                  </a:lnTo>
                  <a:lnTo>
                    <a:pt x="119" y="70"/>
                  </a:lnTo>
                  <a:lnTo>
                    <a:pt x="122" y="76"/>
                  </a:lnTo>
                  <a:lnTo>
                    <a:pt x="125" y="83"/>
                  </a:lnTo>
                  <a:lnTo>
                    <a:pt x="125" y="90"/>
                  </a:lnTo>
                  <a:lnTo>
                    <a:pt x="122" y="103"/>
                  </a:lnTo>
                  <a:lnTo>
                    <a:pt x="115" y="114"/>
                  </a:lnTo>
                  <a:lnTo>
                    <a:pt x="103" y="122"/>
                  </a:lnTo>
                  <a:lnTo>
                    <a:pt x="90" y="124"/>
                  </a:lnTo>
                  <a:lnTo>
                    <a:pt x="83" y="123"/>
                  </a:lnTo>
                  <a:lnTo>
                    <a:pt x="78" y="122"/>
                  </a:lnTo>
                  <a:lnTo>
                    <a:pt x="73" y="119"/>
                  </a:lnTo>
                  <a:lnTo>
                    <a:pt x="67" y="120"/>
                  </a:lnTo>
                  <a:lnTo>
                    <a:pt x="62" y="120"/>
                  </a:lnTo>
                  <a:lnTo>
                    <a:pt x="43" y="118"/>
                  </a:lnTo>
                  <a:lnTo>
                    <a:pt x="27" y="108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4" y="63"/>
                  </a:lnTo>
                  <a:lnTo>
                    <a:pt x="5" y="54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9" y="10"/>
                  </a:lnTo>
                  <a:lnTo>
                    <a:pt x="21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7">
              <a:extLst>
                <a:ext uri="{FF2B5EF4-FFF2-40B4-BE49-F238E27FC236}">
                  <a16:creationId xmlns:a16="http://schemas.microsoft.com/office/drawing/2014/main" id="{B6ACCD59-4B84-4465-A425-6517691C2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456" y="3129784"/>
              <a:ext cx="102816" cy="137088"/>
            </a:xfrm>
            <a:custGeom>
              <a:avLst/>
              <a:gdLst>
                <a:gd name="T0" fmla="*/ 47 w 69"/>
                <a:gd name="T1" fmla="*/ 40 h 92"/>
                <a:gd name="T2" fmla="*/ 47 w 69"/>
                <a:gd name="T3" fmla="*/ 81 h 92"/>
                <a:gd name="T4" fmla="*/ 55 w 69"/>
                <a:gd name="T5" fmla="*/ 81 h 92"/>
                <a:gd name="T6" fmla="*/ 57 w 69"/>
                <a:gd name="T7" fmla="*/ 40 h 92"/>
                <a:gd name="T8" fmla="*/ 47 w 69"/>
                <a:gd name="T9" fmla="*/ 40 h 92"/>
                <a:gd name="T10" fmla="*/ 29 w 69"/>
                <a:gd name="T11" fmla="*/ 40 h 92"/>
                <a:gd name="T12" fmla="*/ 29 w 69"/>
                <a:gd name="T13" fmla="*/ 81 h 92"/>
                <a:gd name="T14" fmla="*/ 40 w 69"/>
                <a:gd name="T15" fmla="*/ 81 h 92"/>
                <a:gd name="T16" fmla="*/ 40 w 69"/>
                <a:gd name="T17" fmla="*/ 40 h 92"/>
                <a:gd name="T18" fmla="*/ 29 w 69"/>
                <a:gd name="T19" fmla="*/ 40 h 92"/>
                <a:gd name="T20" fmla="*/ 11 w 69"/>
                <a:gd name="T21" fmla="*/ 40 h 92"/>
                <a:gd name="T22" fmla="*/ 15 w 69"/>
                <a:gd name="T23" fmla="*/ 81 h 92"/>
                <a:gd name="T24" fmla="*/ 23 w 69"/>
                <a:gd name="T25" fmla="*/ 81 h 92"/>
                <a:gd name="T26" fmla="*/ 23 w 69"/>
                <a:gd name="T27" fmla="*/ 40 h 92"/>
                <a:gd name="T28" fmla="*/ 11 w 69"/>
                <a:gd name="T29" fmla="*/ 40 h 92"/>
                <a:gd name="T30" fmla="*/ 7 w 69"/>
                <a:gd name="T31" fmla="*/ 28 h 92"/>
                <a:gd name="T32" fmla="*/ 63 w 69"/>
                <a:gd name="T33" fmla="*/ 28 h 92"/>
                <a:gd name="T34" fmla="*/ 65 w 69"/>
                <a:gd name="T35" fmla="*/ 29 h 92"/>
                <a:gd name="T36" fmla="*/ 67 w 69"/>
                <a:gd name="T37" fmla="*/ 32 h 92"/>
                <a:gd name="T38" fmla="*/ 68 w 69"/>
                <a:gd name="T39" fmla="*/ 35 h 92"/>
                <a:gd name="T40" fmla="*/ 63 w 69"/>
                <a:gd name="T41" fmla="*/ 86 h 92"/>
                <a:gd name="T42" fmla="*/ 61 w 69"/>
                <a:gd name="T43" fmla="*/ 89 h 92"/>
                <a:gd name="T44" fmla="*/ 60 w 69"/>
                <a:gd name="T45" fmla="*/ 92 h 92"/>
                <a:gd name="T46" fmla="*/ 56 w 69"/>
                <a:gd name="T47" fmla="*/ 92 h 92"/>
                <a:gd name="T48" fmla="*/ 13 w 69"/>
                <a:gd name="T49" fmla="*/ 92 h 92"/>
                <a:gd name="T50" fmla="*/ 9 w 69"/>
                <a:gd name="T51" fmla="*/ 92 h 92"/>
                <a:gd name="T52" fmla="*/ 8 w 69"/>
                <a:gd name="T53" fmla="*/ 89 h 92"/>
                <a:gd name="T54" fmla="*/ 7 w 69"/>
                <a:gd name="T55" fmla="*/ 86 h 92"/>
                <a:gd name="T56" fmla="*/ 1 w 69"/>
                <a:gd name="T57" fmla="*/ 35 h 92"/>
                <a:gd name="T58" fmla="*/ 3 w 69"/>
                <a:gd name="T59" fmla="*/ 32 h 92"/>
                <a:gd name="T60" fmla="*/ 4 w 69"/>
                <a:gd name="T61" fmla="*/ 29 h 92"/>
                <a:gd name="T62" fmla="*/ 7 w 69"/>
                <a:gd name="T63" fmla="*/ 28 h 92"/>
                <a:gd name="T64" fmla="*/ 24 w 69"/>
                <a:gd name="T65" fmla="*/ 5 h 92"/>
                <a:gd name="T66" fmla="*/ 23 w 69"/>
                <a:gd name="T67" fmla="*/ 11 h 92"/>
                <a:gd name="T68" fmla="*/ 47 w 69"/>
                <a:gd name="T69" fmla="*/ 11 h 92"/>
                <a:gd name="T70" fmla="*/ 45 w 69"/>
                <a:gd name="T71" fmla="*/ 5 h 92"/>
                <a:gd name="T72" fmla="*/ 24 w 69"/>
                <a:gd name="T73" fmla="*/ 5 h 92"/>
                <a:gd name="T74" fmla="*/ 23 w 69"/>
                <a:gd name="T75" fmla="*/ 0 h 92"/>
                <a:gd name="T76" fmla="*/ 47 w 69"/>
                <a:gd name="T77" fmla="*/ 0 h 92"/>
                <a:gd name="T78" fmla="*/ 48 w 69"/>
                <a:gd name="T79" fmla="*/ 0 h 92"/>
                <a:gd name="T80" fmla="*/ 51 w 69"/>
                <a:gd name="T81" fmla="*/ 1 h 92"/>
                <a:gd name="T82" fmla="*/ 51 w 69"/>
                <a:gd name="T83" fmla="*/ 4 h 92"/>
                <a:gd name="T84" fmla="*/ 52 w 69"/>
                <a:gd name="T85" fmla="*/ 11 h 92"/>
                <a:gd name="T86" fmla="*/ 61 w 69"/>
                <a:gd name="T87" fmla="*/ 11 h 92"/>
                <a:gd name="T88" fmla="*/ 64 w 69"/>
                <a:gd name="T89" fmla="*/ 12 h 92"/>
                <a:gd name="T90" fmla="*/ 67 w 69"/>
                <a:gd name="T91" fmla="*/ 13 h 92"/>
                <a:gd name="T92" fmla="*/ 69 w 69"/>
                <a:gd name="T93" fmla="*/ 16 h 92"/>
                <a:gd name="T94" fmla="*/ 69 w 69"/>
                <a:gd name="T95" fmla="*/ 20 h 92"/>
                <a:gd name="T96" fmla="*/ 69 w 69"/>
                <a:gd name="T97" fmla="*/ 23 h 92"/>
                <a:gd name="T98" fmla="*/ 0 w 69"/>
                <a:gd name="T99" fmla="*/ 23 h 92"/>
                <a:gd name="T100" fmla="*/ 0 w 69"/>
                <a:gd name="T101" fmla="*/ 20 h 92"/>
                <a:gd name="T102" fmla="*/ 0 w 69"/>
                <a:gd name="T103" fmla="*/ 16 h 92"/>
                <a:gd name="T104" fmla="*/ 3 w 69"/>
                <a:gd name="T105" fmla="*/ 13 h 92"/>
                <a:gd name="T106" fmla="*/ 5 w 69"/>
                <a:gd name="T107" fmla="*/ 12 h 92"/>
                <a:gd name="T108" fmla="*/ 8 w 69"/>
                <a:gd name="T109" fmla="*/ 11 h 92"/>
                <a:gd name="T110" fmla="*/ 17 w 69"/>
                <a:gd name="T111" fmla="*/ 11 h 92"/>
                <a:gd name="T112" fmla="*/ 17 w 69"/>
                <a:gd name="T113" fmla="*/ 4 h 92"/>
                <a:gd name="T114" fmla="*/ 19 w 69"/>
                <a:gd name="T115" fmla="*/ 1 h 92"/>
                <a:gd name="T116" fmla="*/ 21 w 69"/>
                <a:gd name="T117" fmla="*/ 0 h 92"/>
                <a:gd name="T118" fmla="*/ 23 w 69"/>
                <a:gd name="T1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" h="92">
                  <a:moveTo>
                    <a:pt x="47" y="40"/>
                  </a:moveTo>
                  <a:lnTo>
                    <a:pt x="47" y="81"/>
                  </a:lnTo>
                  <a:lnTo>
                    <a:pt x="55" y="81"/>
                  </a:lnTo>
                  <a:lnTo>
                    <a:pt x="57" y="40"/>
                  </a:lnTo>
                  <a:lnTo>
                    <a:pt x="47" y="40"/>
                  </a:lnTo>
                  <a:close/>
                  <a:moveTo>
                    <a:pt x="29" y="40"/>
                  </a:moveTo>
                  <a:lnTo>
                    <a:pt x="29" y="81"/>
                  </a:lnTo>
                  <a:lnTo>
                    <a:pt x="40" y="81"/>
                  </a:lnTo>
                  <a:lnTo>
                    <a:pt x="40" y="40"/>
                  </a:lnTo>
                  <a:lnTo>
                    <a:pt x="29" y="40"/>
                  </a:lnTo>
                  <a:close/>
                  <a:moveTo>
                    <a:pt x="11" y="40"/>
                  </a:moveTo>
                  <a:lnTo>
                    <a:pt x="15" y="81"/>
                  </a:lnTo>
                  <a:lnTo>
                    <a:pt x="23" y="81"/>
                  </a:lnTo>
                  <a:lnTo>
                    <a:pt x="23" y="40"/>
                  </a:lnTo>
                  <a:lnTo>
                    <a:pt x="11" y="40"/>
                  </a:lnTo>
                  <a:close/>
                  <a:moveTo>
                    <a:pt x="7" y="28"/>
                  </a:moveTo>
                  <a:lnTo>
                    <a:pt x="63" y="28"/>
                  </a:lnTo>
                  <a:lnTo>
                    <a:pt x="65" y="29"/>
                  </a:lnTo>
                  <a:lnTo>
                    <a:pt x="67" y="32"/>
                  </a:lnTo>
                  <a:lnTo>
                    <a:pt x="68" y="35"/>
                  </a:lnTo>
                  <a:lnTo>
                    <a:pt x="63" y="86"/>
                  </a:lnTo>
                  <a:lnTo>
                    <a:pt x="61" y="89"/>
                  </a:lnTo>
                  <a:lnTo>
                    <a:pt x="60" y="92"/>
                  </a:lnTo>
                  <a:lnTo>
                    <a:pt x="56" y="92"/>
                  </a:lnTo>
                  <a:lnTo>
                    <a:pt x="13" y="92"/>
                  </a:lnTo>
                  <a:lnTo>
                    <a:pt x="9" y="92"/>
                  </a:lnTo>
                  <a:lnTo>
                    <a:pt x="8" y="89"/>
                  </a:lnTo>
                  <a:lnTo>
                    <a:pt x="7" y="86"/>
                  </a:lnTo>
                  <a:lnTo>
                    <a:pt x="1" y="35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7" y="28"/>
                  </a:lnTo>
                  <a:close/>
                  <a:moveTo>
                    <a:pt x="24" y="5"/>
                  </a:moveTo>
                  <a:lnTo>
                    <a:pt x="23" y="11"/>
                  </a:lnTo>
                  <a:lnTo>
                    <a:pt x="47" y="11"/>
                  </a:lnTo>
                  <a:lnTo>
                    <a:pt x="45" y="5"/>
                  </a:lnTo>
                  <a:lnTo>
                    <a:pt x="24" y="5"/>
                  </a:lnTo>
                  <a:close/>
                  <a:moveTo>
                    <a:pt x="23" y="0"/>
                  </a:moveTo>
                  <a:lnTo>
                    <a:pt x="47" y="0"/>
                  </a:lnTo>
                  <a:lnTo>
                    <a:pt x="48" y="0"/>
                  </a:lnTo>
                  <a:lnTo>
                    <a:pt x="51" y="1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61" y="11"/>
                  </a:lnTo>
                  <a:lnTo>
                    <a:pt x="64" y="12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69" y="20"/>
                  </a:lnTo>
                  <a:lnTo>
                    <a:pt x="69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8" y="11"/>
                  </a:lnTo>
                  <a:lnTo>
                    <a:pt x="17" y="11"/>
                  </a:lnTo>
                  <a:lnTo>
                    <a:pt x="17" y="4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108">
              <a:extLst>
                <a:ext uri="{FF2B5EF4-FFF2-40B4-BE49-F238E27FC236}">
                  <a16:creationId xmlns:a16="http://schemas.microsoft.com/office/drawing/2014/main" id="{CD52B135-C42A-4580-95A1-EDB3816C0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006" y="4248845"/>
              <a:ext cx="284608" cy="284608"/>
            </a:xfrm>
            <a:custGeom>
              <a:avLst/>
              <a:gdLst>
                <a:gd name="T0" fmla="*/ 95 w 191"/>
                <a:gd name="T1" fmla="*/ 59 h 191"/>
                <a:gd name="T2" fmla="*/ 110 w 191"/>
                <a:gd name="T3" fmla="*/ 62 h 191"/>
                <a:gd name="T4" fmla="*/ 121 w 191"/>
                <a:gd name="T5" fmla="*/ 70 h 191"/>
                <a:gd name="T6" fmla="*/ 129 w 191"/>
                <a:gd name="T7" fmla="*/ 82 h 191"/>
                <a:gd name="T8" fmla="*/ 131 w 191"/>
                <a:gd name="T9" fmla="*/ 95 h 191"/>
                <a:gd name="T10" fmla="*/ 129 w 191"/>
                <a:gd name="T11" fmla="*/ 110 h 191"/>
                <a:gd name="T12" fmla="*/ 121 w 191"/>
                <a:gd name="T13" fmla="*/ 121 h 191"/>
                <a:gd name="T14" fmla="*/ 110 w 191"/>
                <a:gd name="T15" fmla="*/ 129 h 191"/>
                <a:gd name="T16" fmla="*/ 95 w 191"/>
                <a:gd name="T17" fmla="*/ 131 h 191"/>
                <a:gd name="T18" fmla="*/ 82 w 191"/>
                <a:gd name="T19" fmla="*/ 129 h 191"/>
                <a:gd name="T20" fmla="*/ 70 w 191"/>
                <a:gd name="T21" fmla="*/ 121 h 191"/>
                <a:gd name="T22" fmla="*/ 63 w 191"/>
                <a:gd name="T23" fmla="*/ 110 h 191"/>
                <a:gd name="T24" fmla="*/ 59 w 191"/>
                <a:gd name="T25" fmla="*/ 95 h 191"/>
                <a:gd name="T26" fmla="*/ 63 w 191"/>
                <a:gd name="T27" fmla="*/ 82 h 191"/>
                <a:gd name="T28" fmla="*/ 70 w 191"/>
                <a:gd name="T29" fmla="*/ 70 h 191"/>
                <a:gd name="T30" fmla="*/ 82 w 191"/>
                <a:gd name="T31" fmla="*/ 62 h 191"/>
                <a:gd name="T32" fmla="*/ 95 w 191"/>
                <a:gd name="T33" fmla="*/ 59 h 191"/>
                <a:gd name="T34" fmla="*/ 95 w 191"/>
                <a:gd name="T35" fmla="*/ 24 h 191"/>
                <a:gd name="T36" fmla="*/ 73 w 191"/>
                <a:gd name="T37" fmla="*/ 28 h 191"/>
                <a:gd name="T38" fmla="*/ 54 w 191"/>
                <a:gd name="T39" fmla="*/ 38 h 191"/>
                <a:gd name="T40" fmla="*/ 38 w 191"/>
                <a:gd name="T41" fmla="*/ 53 h 191"/>
                <a:gd name="T42" fmla="*/ 28 w 191"/>
                <a:gd name="T43" fmla="*/ 73 h 191"/>
                <a:gd name="T44" fmla="*/ 24 w 191"/>
                <a:gd name="T45" fmla="*/ 95 h 191"/>
                <a:gd name="T46" fmla="*/ 28 w 191"/>
                <a:gd name="T47" fmla="*/ 118 h 191"/>
                <a:gd name="T48" fmla="*/ 38 w 191"/>
                <a:gd name="T49" fmla="*/ 138 h 191"/>
                <a:gd name="T50" fmla="*/ 54 w 191"/>
                <a:gd name="T51" fmla="*/ 154 h 191"/>
                <a:gd name="T52" fmla="*/ 73 w 191"/>
                <a:gd name="T53" fmla="*/ 163 h 191"/>
                <a:gd name="T54" fmla="*/ 95 w 191"/>
                <a:gd name="T55" fmla="*/ 167 h 191"/>
                <a:gd name="T56" fmla="*/ 118 w 191"/>
                <a:gd name="T57" fmla="*/ 163 h 191"/>
                <a:gd name="T58" fmla="*/ 138 w 191"/>
                <a:gd name="T59" fmla="*/ 154 h 191"/>
                <a:gd name="T60" fmla="*/ 154 w 191"/>
                <a:gd name="T61" fmla="*/ 138 h 191"/>
                <a:gd name="T62" fmla="*/ 165 w 191"/>
                <a:gd name="T63" fmla="*/ 118 h 191"/>
                <a:gd name="T64" fmla="*/ 167 w 191"/>
                <a:gd name="T65" fmla="*/ 95 h 191"/>
                <a:gd name="T66" fmla="*/ 165 w 191"/>
                <a:gd name="T67" fmla="*/ 73 h 191"/>
                <a:gd name="T68" fmla="*/ 154 w 191"/>
                <a:gd name="T69" fmla="*/ 53 h 191"/>
                <a:gd name="T70" fmla="*/ 138 w 191"/>
                <a:gd name="T71" fmla="*/ 38 h 191"/>
                <a:gd name="T72" fmla="*/ 118 w 191"/>
                <a:gd name="T73" fmla="*/ 28 h 191"/>
                <a:gd name="T74" fmla="*/ 95 w 191"/>
                <a:gd name="T75" fmla="*/ 24 h 191"/>
                <a:gd name="T76" fmla="*/ 95 w 191"/>
                <a:gd name="T77" fmla="*/ 0 h 191"/>
                <a:gd name="T78" fmla="*/ 122 w 191"/>
                <a:gd name="T79" fmla="*/ 4 h 191"/>
                <a:gd name="T80" fmla="*/ 145 w 191"/>
                <a:gd name="T81" fmla="*/ 13 h 191"/>
                <a:gd name="T82" fmla="*/ 163 w 191"/>
                <a:gd name="T83" fmla="*/ 28 h 191"/>
                <a:gd name="T84" fmla="*/ 179 w 191"/>
                <a:gd name="T85" fmla="*/ 47 h 191"/>
                <a:gd name="T86" fmla="*/ 188 w 191"/>
                <a:gd name="T87" fmla="*/ 70 h 191"/>
                <a:gd name="T88" fmla="*/ 191 w 191"/>
                <a:gd name="T89" fmla="*/ 95 h 191"/>
                <a:gd name="T90" fmla="*/ 188 w 191"/>
                <a:gd name="T91" fmla="*/ 121 h 191"/>
                <a:gd name="T92" fmla="*/ 179 w 191"/>
                <a:gd name="T93" fmla="*/ 143 h 191"/>
                <a:gd name="T94" fmla="*/ 163 w 191"/>
                <a:gd name="T95" fmla="*/ 163 h 191"/>
                <a:gd name="T96" fmla="*/ 145 w 191"/>
                <a:gd name="T97" fmla="*/ 178 h 191"/>
                <a:gd name="T98" fmla="*/ 122 w 191"/>
                <a:gd name="T99" fmla="*/ 187 h 191"/>
                <a:gd name="T100" fmla="*/ 95 w 191"/>
                <a:gd name="T101" fmla="*/ 191 h 191"/>
                <a:gd name="T102" fmla="*/ 70 w 191"/>
                <a:gd name="T103" fmla="*/ 187 h 191"/>
                <a:gd name="T104" fmla="*/ 47 w 191"/>
                <a:gd name="T105" fmla="*/ 178 h 191"/>
                <a:gd name="T106" fmla="*/ 29 w 191"/>
                <a:gd name="T107" fmla="*/ 163 h 191"/>
                <a:gd name="T108" fmla="*/ 13 w 191"/>
                <a:gd name="T109" fmla="*/ 143 h 191"/>
                <a:gd name="T110" fmla="*/ 4 w 191"/>
                <a:gd name="T111" fmla="*/ 121 h 191"/>
                <a:gd name="T112" fmla="*/ 0 w 191"/>
                <a:gd name="T113" fmla="*/ 95 h 191"/>
                <a:gd name="T114" fmla="*/ 4 w 191"/>
                <a:gd name="T115" fmla="*/ 70 h 191"/>
                <a:gd name="T116" fmla="*/ 13 w 191"/>
                <a:gd name="T117" fmla="*/ 47 h 191"/>
                <a:gd name="T118" fmla="*/ 29 w 191"/>
                <a:gd name="T119" fmla="*/ 28 h 191"/>
                <a:gd name="T120" fmla="*/ 47 w 191"/>
                <a:gd name="T121" fmla="*/ 13 h 191"/>
                <a:gd name="T122" fmla="*/ 70 w 191"/>
                <a:gd name="T123" fmla="*/ 4 h 191"/>
                <a:gd name="T124" fmla="*/ 95 w 191"/>
                <a:gd name="T1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" h="191">
                  <a:moveTo>
                    <a:pt x="95" y="59"/>
                  </a:moveTo>
                  <a:lnTo>
                    <a:pt x="110" y="62"/>
                  </a:lnTo>
                  <a:lnTo>
                    <a:pt x="121" y="70"/>
                  </a:lnTo>
                  <a:lnTo>
                    <a:pt x="129" y="82"/>
                  </a:lnTo>
                  <a:lnTo>
                    <a:pt x="131" y="95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5" y="131"/>
                  </a:lnTo>
                  <a:lnTo>
                    <a:pt x="82" y="129"/>
                  </a:lnTo>
                  <a:lnTo>
                    <a:pt x="70" y="121"/>
                  </a:lnTo>
                  <a:lnTo>
                    <a:pt x="63" y="110"/>
                  </a:lnTo>
                  <a:lnTo>
                    <a:pt x="59" y="95"/>
                  </a:lnTo>
                  <a:lnTo>
                    <a:pt x="63" y="82"/>
                  </a:lnTo>
                  <a:lnTo>
                    <a:pt x="70" y="70"/>
                  </a:lnTo>
                  <a:lnTo>
                    <a:pt x="82" y="62"/>
                  </a:lnTo>
                  <a:lnTo>
                    <a:pt x="95" y="59"/>
                  </a:lnTo>
                  <a:close/>
                  <a:moveTo>
                    <a:pt x="95" y="24"/>
                  </a:moveTo>
                  <a:lnTo>
                    <a:pt x="73" y="28"/>
                  </a:lnTo>
                  <a:lnTo>
                    <a:pt x="54" y="38"/>
                  </a:lnTo>
                  <a:lnTo>
                    <a:pt x="38" y="53"/>
                  </a:lnTo>
                  <a:lnTo>
                    <a:pt x="28" y="73"/>
                  </a:lnTo>
                  <a:lnTo>
                    <a:pt x="24" y="95"/>
                  </a:lnTo>
                  <a:lnTo>
                    <a:pt x="28" y="118"/>
                  </a:lnTo>
                  <a:lnTo>
                    <a:pt x="38" y="138"/>
                  </a:lnTo>
                  <a:lnTo>
                    <a:pt x="54" y="154"/>
                  </a:lnTo>
                  <a:lnTo>
                    <a:pt x="73" y="163"/>
                  </a:lnTo>
                  <a:lnTo>
                    <a:pt x="95" y="167"/>
                  </a:lnTo>
                  <a:lnTo>
                    <a:pt x="118" y="163"/>
                  </a:lnTo>
                  <a:lnTo>
                    <a:pt x="138" y="154"/>
                  </a:lnTo>
                  <a:lnTo>
                    <a:pt x="154" y="138"/>
                  </a:lnTo>
                  <a:lnTo>
                    <a:pt x="165" y="118"/>
                  </a:lnTo>
                  <a:lnTo>
                    <a:pt x="167" y="95"/>
                  </a:lnTo>
                  <a:lnTo>
                    <a:pt x="165" y="73"/>
                  </a:lnTo>
                  <a:lnTo>
                    <a:pt x="154" y="53"/>
                  </a:lnTo>
                  <a:lnTo>
                    <a:pt x="138" y="38"/>
                  </a:lnTo>
                  <a:lnTo>
                    <a:pt x="118" y="28"/>
                  </a:lnTo>
                  <a:lnTo>
                    <a:pt x="95" y="24"/>
                  </a:lnTo>
                  <a:close/>
                  <a:moveTo>
                    <a:pt x="95" y="0"/>
                  </a:moveTo>
                  <a:lnTo>
                    <a:pt x="122" y="4"/>
                  </a:lnTo>
                  <a:lnTo>
                    <a:pt x="145" y="13"/>
                  </a:lnTo>
                  <a:lnTo>
                    <a:pt x="163" y="28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88" y="121"/>
                  </a:lnTo>
                  <a:lnTo>
                    <a:pt x="179" y="143"/>
                  </a:lnTo>
                  <a:lnTo>
                    <a:pt x="163" y="163"/>
                  </a:lnTo>
                  <a:lnTo>
                    <a:pt x="145" y="178"/>
                  </a:lnTo>
                  <a:lnTo>
                    <a:pt x="122" y="187"/>
                  </a:lnTo>
                  <a:lnTo>
                    <a:pt x="95" y="191"/>
                  </a:lnTo>
                  <a:lnTo>
                    <a:pt x="70" y="187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3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8"/>
                  </a:lnTo>
                  <a:lnTo>
                    <a:pt x="47" y="13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13B7932C-DA2A-4E6C-8141-0E25029A6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7883" y="3050810"/>
              <a:ext cx="473850" cy="205634"/>
            </a:xfrm>
            <a:custGeom>
              <a:avLst/>
              <a:gdLst>
                <a:gd name="T0" fmla="*/ 6 w 318"/>
                <a:gd name="T1" fmla="*/ 78 h 138"/>
                <a:gd name="T2" fmla="*/ 15 w 318"/>
                <a:gd name="T3" fmla="*/ 78 h 138"/>
                <a:gd name="T4" fmla="*/ 20 w 318"/>
                <a:gd name="T5" fmla="*/ 98 h 138"/>
                <a:gd name="T6" fmla="*/ 15 w 318"/>
                <a:gd name="T7" fmla="*/ 118 h 138"/>
                <a:gd name="T8" fmla="*/ 6 w 318"/>
                <a:gd name="T9" fmla="*/ 118 h 138"/>
                <a:gd name="T10" fmla="*/ 0 w 318"/>
                <a:gd name="T11" fmla="*/ 98 h 138"/>
                <a:gd name="T12" fmla="*/ 6 w 318"/>
                <a:gd name="T13" fmla="*/ 78 h 138"/>
                <a:gd name="T14" fmla="*/ 45 w 318"/>
                <a:gd name="T15" fmla="*/ 58 h 138"/>
                <a:gd name="T16" fmla="*/ 55 w 318"/>
                <a:gd name="T17" fmla="*/ 58 h 138"/>
                <a:gd name="T18" fmla="*/ 60 w 318"/>
                <a:gd name="T19" fmla="*/ 98 h 138"/>
                <a:gd name="T20" fmla="*/ 55 w 318"/>
                <a:gd name="T21" fmla="*/ 138 h 138"/>
                <a:gd name="T22" fmla="*/ 45 w 318"/>
                <a:gd name="T23" fmla="*/ 138 h 138"/>
                <a:gd name="T24" fmla="*/ 40 w 318"/>
                <a:gd name="T25" fmla="*/ 98 h 138"/>
                <a:gd name="T26" fmla="*/ 45 w 318"/>
                <a:gd name="T27" fmla="*/ 58 h 138"/>
                <a:gd name="T28" fmla="*/ 84 w 318"/>
                <a:gd name="T29" fmla="*/ 40 h 138"/>
                <a:gd name="T30" fmla="*/ 95 w 318"/>
                <a:gd name="T31" fmla="*/ 40 h 138"/>
                <a:gd name="T32" fmla="*/ 100 w 318"/>
                <a:gd name="T33" fmla="*/ 89 h 138"/>
                <a:gd name="T34" fmla="*/ 95 w 318"/>
                <a:gd name="T35" fmla="*/ 138 h 138"/>
                <a:gd name="T36" fmla="*/ 84 w 318"/>
                <a:gd name="T37" fmla="*/ 138 h 138"/>
                <a:gd name="T38" fmla="*/ 80 w 318"/>
                <a:gd name="T39" fmla="*/ 88 h 138"/>
                <a:gd name="T40" fmla="*/ 84 w 318"/>
                <a:gd name="T41" fmla="*/ 40 h 138"/>
                <a:gd name="T42" fmla="*/ 189 w 318"/>
                <a:gd name="T43" fmla="*/ 0 h 138"/>
                <a:gd name="T44" fmla="*/ 210 w 318"/>
                <a:gd name="T45" fmla="*/ 2 h 138"/>
                <a:gd name="T46" fmla="*/ 229 w 318"/>
                <a:gd name="T47" fmla="*/ 12 h 138"/>
                <a:gd name="T48" fmla="*/ 245 w 318"/>
                <a:gd name="T49" fmla="*/ 25 h 138"/>
                <a:gd name="T50" fmla="*/ 256 w 318"/>
                <a:gd name="T51" fmla="*/ 42 h 138"/>
                <a:gd name="T52" fmla="*/ 261 w 318"/>
                <a:gd name="T53" fmla="*/ 62 h 138"/>
                <a:gd name="T54" fmla="*/ 269 w 318"/>
                <a:gd name="T55" fmla="*/ 61 h 138"/>
                <a:gd name="T56" fmla="*/ 277 w 318"/>
                <a:gd name="T57" fmla="*/ 60 h 138"/>
                <a:gd name="T58" fmla="*/ 293 w 318"/>
                <a:gd name="T59" fmla="*/ 62 h 138"/>
                <a:gd name="T60" fmla="*/ 306 w 318"/>
                <a:gd name="T61" fmla="*/ 72 h 138"/>
                <a:gd name="T62" fmla="*/ 314 w 318"/>
                <a:gd name="T63" fmla="*/ 84 h 138"/>
                <a:gd name="T64" fmla="*/ 318 w 318"/>
                <a:gd name="T65" fmla="*/ 100 h 138"/>
                <a:gd name="T66" fmla="*/ 314 w 318"/>
                <a:gd name="T67" fmla="*/ 114 h 138"/>
                <a:gd name="T68" fmla="*/ 306 w 318"/>
                <a:gd name="T69" fmla="*/ 126 h 138"/>
                <a:gd name="T70" fmla="*/ 293 w 318"/>
                <a:gd name="T71" fmla="*/ 135 h 138"/>
                <a:gd name="T72" fmla="*/ 277 w 318"/>
                <a:gd name="T73" fmla="*/ 138 h 138"/>
                <a:gd name="T74" fmla="*/ 272 w 318"/>
                <a:gd name="T75" fmla="*/ 138 h 138"/>
                <a:gd name="T76" fmla="*/ 258 w 318"/>
                <a:gd name="T77" fmla="*/ 138 h 138"/>
                <a:gd name="T78" fmla="*/ 241 w 318"/>
                <a:gd name="T79" fmla="*/ 138 h 138"/>
                <a:gd name="T80" fmla="*/ 220 w 318"/>
                <a:gd name="T81" fmla="*/ 138 h 138"/>
                <a:gd name="T82" fmla="*/ 198 w 318"/>
                <a:gd name="T83" fmla="*/ 138 h 138"/>
                <a:gd name="T84" fmla="*/ 181 w 318"/>
                <a:gd name="T85" fmla="*/ 138 h 138"/>
                <a:gd name="T86" fmla="*/ 168 w 318"/>
                <a:gd name="T87" fmla="*/ 138 h 138"/>
                <a:gd name="T88" fmla="*/ 164 w 318"/>
                <a:gd name="T89" fmla="*/ 138 h 138"/>
                <a:gd name="T90" fmla="*/ 161 w 318"/>
                <a:gd name="T91" fmla="*/ 137 h 138"/>
                <a:gd name="T92" fmla="*/ 160 w 318"/>
                <a:gd name="T93" fmla="*/ 135 h 138"/>
                <a:gd name="T94" fmla="*/ 159 w 318"/>
                <a:gd name="T95" fmla="*/ 134 h 138"/>
                <a:gd name="T96" fmla="*/ 159 w 318"/>
                <a:gd name="T97" fmla="*/ 9 h 138"/>
                <a:gd name="T98" fmla="*/ 160 w 318"/>
                <a:gd name="T99" fmla="*/ 6 h 138"/>
                <a:gd name="T100" fmla="*/ 160 w 318"/>
                <a:gd name="T101" fmla="*/ 5 h 138"/>
                <a:gd name="T102" fmla="*/ 163 w 318"/>
                <a:gd name="T103" fmla="*/ 4 h 138"/>
                <a:gd name="T104" fmla="*/ 176 w 318"/>
                <a:gd name="T105" fmla="*/ 1 h 138"/>
                <a:gd name="T106" fmla="*/ 189 w 318"/>
                <a:gd name="T107" fmla="*/ 0 h 138"/>
                <a:gd name="T108" fmla="*/ 124 w 318"/>
                <a:gd name="T109" fmla="*/ 0 h 138"/>
                <a:gd name="T110" fmla="*/ 135 w 318"/>
                <a:gd name="T111" fmla="*/ 0 h 138"/>
                <a:gd name="T112" fmla="*/ 139 w 318"/>
                <a:gd name="T113" fmla="*/ 69 h 138"/>
                <a:gd name="T114" fmla="*/ 135 w 318"/>
                <a:gd name="T115" fmla="*/ 138 h 138"/>
                <a:gd name="T116" fmla="*/ 124 w 318"/>
                <a:gd name="T117" fmla="*/ 138 h 138"/>
                <a:gd name="T118" fmla="*/ 120 w 318"/>
                <a:gd name="T119" fmla="*/ 69 h 138"/>
                <a:gd name="T120" fmla="*/ 124 w 318"/>
                <a:gd name="T12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138">
                  <a:moveTo>
                    <a:pt x="6" y="78"/>
                  </a:moveTo>
                  <a:lnTo>
                    <a:pt x="15" y="78"/>
                  </a:lnTo>
                  <a:lnTo>
                    <a:pt x="20" y="98"/>
                  </a:lnTo>
                  <a:lnTo>
                    <a:pt x="15" y="118"/>
                  </a:lnTo>
                  <a:lnTo>
                    <a:pt x="6" y="118"/>
                  </a:lnTo>
                  <a:lnTo>
                    <a:pt x="0" y="98"/>
                  </a:lnTo>
                  <a:lnTo>
                    <a:pt x="6" y="78"/>
                  </a:lnTo>
                  <a:close/>
                  <a:moveTo>
                    <a:pt x="45" y="58"/>
                  </a:moveTo>
                  <a:lnTo>
                    <a:pt x="55" y="58"/>
                  </a:lnTo>
                  <a:lnTo>
                    <a:pt x="60" y="98"/>
                  </a:lnTo>
                  <a:lnTo>
                    <a:pt x="55" y="138"/>
                  </a:lnTo>
                  <a:lnTo>
                    <a:pt x="45" y="138"/>
                  </a:lnTo>
                  <a:lnTo>
                    <a:pt x="40" y="98"/>
                  </a:lnTo>
                  <a:lnTo>
                    <a:pt x="45" y="58"/>
                  </a:lnTo>
                  <a:close/>
                  <a:moveTo>
                    <a:pt x="84" y="40"/>
                  </a:moveTo>
                  <a:lnTo>
                    <a:pt x="95" y="40"/>
                  </a:lnTo>
                  <a:lnTo>
                    <a:pt x="100" y="89"/>
                  </a:lnTo>
                  <a:lnTo>
                    <a:pt x="95" y="138"/>
                  </a:lnTo>
                  <a:lnTo>
                    <a:pt x="84" y="138"/>
                  </a:lnTo>
                  <a:lnTo>
                    <a:pt x="80" y="88"/>
                  </a:lnTo>
                  <a:lnTo>
                    <a:pt x="84" y="40"/>
                  </a:lnTo>
                  <a:close/>
                  <a:moveTo>
                    <a:pt x="189" y="0"/>
                  </a:moveTo>
                  <a:lnTo>
                    <a:pt x="210" y="2"/>
                  </a:lnTo>
                  <a:lnTo>
                    <a:pt x="229" y="12"/>
                  </a:lnTo>
                  <a:lnTo>
                    <a:pt x="245" y="25"/>
                  </a:lnTo>
                  <a:lnTo>
                    <a:pt x="256" y="42"/>
                  </a:lnTo>
                  <a:lnTo>
                    <a:pt x="261" y="62"/>
                  </a:lnTo>
                  <a:lnTo>
                    <a:pt x="269" y="61"/>
                  </a:lnTo>
                  <a:lnTo>
                    <a:pt x="277" y="60"/>
                  </a:lnTo>
                  <a:lnTo>
                    <a:pt x="293" y="62"/>
                  </a:lnTo>
                  <a:lnTo>
                    <a:pt x="306" y="72"/>
                  </a:lnTo>
                  <a:lnTo>
                    <a:pt x="314" y="84"/>
                  </a:lnTo>
                  <a:lnTo>
                    <a:pt x="318" y="100"/>
                  </a:lnTo>
                  <a:lnTo>
                    <a:pt x="314" y="114"/>
                  </a:lnTo>
                  <a:lnTo>
                    <a:pt x="306" y="126"/>
                  </a:lnTo>
                  <a:lnTo>
                    <a:pt x="293" y="135"/>
                  </a:lnTo>
                  <a:lnTo>
                    <a:pt x="277" y="138"/>
                  </a:lnTo>
                  <a:lnTo>
                    <a:pt x="272" y="138"/>
                  </a:lnTo>
                  <a:lnTo>
                    <a:pt x="258" y="138"/>
                  </a:lnTo>
                  <a:lnTo>
                    <a:pt x="241" y="138"/>
                  </a:lnTo>
                  <a:lnTo>
                    <a:pt x="220" y="138"/>
                  </a:lnTo>
                  <a:lnTo>
                    <a:pt x="198" y="138"/>
                  </a:lnTo>
                  <a:lnTo>
                    <a:pt x="181" y="138"/>
                  </a:lnTo>
                  <a:lnTo>
                    <a:pt x="168" y="138"/>
                  </a:lnTo>
                  <a:lnTo>
                    <a:pt x="164" y="138"/>
                  </a:lnTo>
                  <a:lnTo>
                    <a:pt x="161" y="137"/>
                  </a:lnTo>
                  <a:lnTo>
                    <a:pt x="160" y="135"/>
                  </a:lnTo>
                  <a:lnTo>
                    <a:pt x="159" y="134"/>
                  </a:lnTo>
                  <a:lnTo>
                    <a:pt x="159" y="9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3" y="4"/>
                  </a:lnTo>
                  <a:lnTo>
                    <a:pt x="176" y="1"/>
                  </a:lnTo>
                  <a:lnTo>
                    <a:pt x="189" y="0"/>
                  </a:lnTo>
                  <a:close/>
                  <a:moveTo>
                    <a:pt x="124" y="0"/>
                  </a:moveTo>
                  <a:lnTo>
                    <a:pt x="135" y="0"/>
                  </a:lnTo>
                  <a:lnTo>
                    <a:pt x="139" y="69"/>
                  </a:lnTo>
                  <a:lnTo>
                    <a:pt x="135" y="138"/>
                  </a:lnTo>
                  <a:lnTo>
                    <a:pt x="124" y="138"/>
                  </a:lnTo>
                  <a:lnTo>
                    <a:pt x="120" y="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99300852-23A2-4B7C-B926-75155FAD7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7289" y="3296675"/>
              <a:ext cx="262257" cy="230964"/>
            </a:xfrm>
            <a:custGeom>
              <a:avLst/>
              <a:gdLst>
                <a:gd name="T0" fmla="*/ 158 w 176"/>
                <a:gd name="T1" fmla="*/ 54 h 155"/>
                <a:gd name="T2" fmla="*/ 168 w 176"/>
                <a:gd name="T3" fmla="*/ 65 h 155"/>
                <a:gd name="T4" fmla="*/ 174 w 176"/>
                <a:gd name="T5" fmla="*/ 76 h 155"/>
                <a:gd name="T6" fmla="*/ 176 w 176"/>
                <a:gd name="T7" fmla="*/ 89 h 155"/>
                <a:gd name="T8" fmla="*/ 173 w 176"/>
                <a:gd name="T9" fmla="*/ 105 h 155"/>
                <a:gd name="T10" fmla="*/ 165 w 176"/>
                <a:gd name="T11" fmla="*/ 118 h 155"/>
                <a:gd name="T12" fmla="*/ 153 w 176"/>
                <a:gd name="T13" fmla="*/ 129 h 155"/>
                <a:gd name="T14" fmla="*/ 152 w 176"/>
                <a:gd name="T15" fmla="*/ 133 h 155"/>
                <a:gd name="T16" fmla="*/ 153 w 176"/>
                <a:gd name="T17" fmla="*/ 138 h 155"/>
                <a:gd name="T18" fmla="*/ 156 w 176"/>
                <a:gd name="T19" fmla="*/ 143 h 155"/>
                <a:gd name="T20" fmla="*/ 161 w 176"/>
                <a:gd name="T21" fmla="*/ 149 h 155"/>
                <a:gd name="T22" fmla="*/ 166 w 176"/>
                <a:gd name="T23" fmla="*/ 153 h 155"/>
                <a:gd name="T24" fmla="*/ 166 w 176"/>
                <a:gd name="T25" fmla="*/ 155 h 155"/>
                <a:gd name="T26" fmla="*/ 152 w 176"/>
                <a:gd name="T27" fmla="*/ 154 h 155"/>
                <a:gd name="T28" fmla="*/ 137 w 176"/>
                <a:gd name="T29" fmla="*/ 150 h 155"/>
                <a:gd name="T30" fmla="*/ 122 w 176"/>
                <a:gd name="T31" fmla="*/ 140 h 155"/>
                <a:gd name="T32" fmla="*/ 113 w 176"/>
                <a:gd name="T33" fmla="*/ 141 h 155"/>
                <a:gd name="T34" fmla="*/ 92 w 176"/>
                <a:gd name="T35" fmla="*/ 137 h 155"/>
                <a:gd name="T36" fmla="*/ 75 w 176"/>
                <a:gd name="T37" fmla="*/ 130 h 155"/>
                <a:gd name="T38" fmla="*/ 96 w 176"/>
                <a:gd name="T39" fmla="*/ 128 h 155"/>
                <a:gd name="T40" fmla="*/ 116 w 176"/>
                <a:gd name="T41" fmla="*/ 121 h 155"/>
                <a:gd name="T42" fmla="*/ 133 w 176"/>
                <a:gd name="T43" fmla="*/ 110 h 155"/>
                <a:gd name="T44" fmla="*/ 144 w 176"/>
                <a:gd name="T45" fmla="*/ 100 h 155"/>
                <a:gd name="T46" fmla="*/ 152 w 176"/>
                <a:gd name="T47" fmla="*/ 88 h 155"/>
                <a:gd name="T48" fmla="*/ 157 w 176"/>
                <a:gd name="T49" fmla="*/ 73 h 155"/>
                <a:gd name="T50" fmla="*/ 158 w 176"/>
                <a:gd name="T51" fmla="*/ 58 h 155"/>
                <a:gd name="T52" fmla="*/ 158 w 176"/>
                <a:gd name="T53" fmla="*/ 54 h 155"/>
                <a:gd name="T54" fmla="*/ 73 w 176"/>
                <a:gd name="T55" fmla="*/ 0 h 155"/>
                <a:gd name="T56" fmla="*/ 97 w 176"/>
                <a:gd name="T57" fmla="*/ 2 h 155"/>
                <a:gd name="T58" fmla="*/ 117 w 176"/>
                <a:gd name="T59" fmla="*/ 12 h 155"/>
                <a:gd name="T60" fmla="*/ 133 w 176"/>
                <a:gd name="T61" fmla="*/ 24 h 155"/>
                <a:gd name="T62" fmla="*/ 144 w 176"/>
                <a:gd name="T63" fmla="*/ 40 h 155"/>
                <a:gd name="T64" fmla="*/ 146 w 176"/>
                <a:gd name="T65" fmla="*/ 58 h 155"/>
                <a:gd name="T66" fmla="*/ 144 w 176"/>
                <a:gd name="T67" fmla="*/ 77 h 155"/>
                <a:gd name="T68" fmla="*/ 133 w 176"/>
                <a:gd name="T69" fmla="*/ 94 h 155"/>
                <a:gd name="T70" fmla="*/ 117 w 176"/>
                <a:gd name="T71" fmla="*/ 106 h 155"/>
                <a:gd name="T72" fmla="*/ 97 w 176"/>
                <a:gd name="T73" fmla="*/ 116 h 155"/>
                <a:gd name="T74" fmla="*/ 73 w 176"/>
                <a:gd name="T75" fmla="*/ 118 h 155"/>
                <a:gd name="T76" fmla="*/ 63 w 176"/>
                <a:gd name="T77" fmla="*/ 117 h 155"/>
                <a:gd name="T78" fmla="*/ 45 w 176"/>
                <a:gd name="T79" fmla="*/ 129 h 155"/>
                <a:gd name="T80" fmla="*/ 28 w 176"/>
                <a:gd name="T81" fmla="*/ 134 h 155"/>
                <a:gd name="T82" fmla="*/ 11 w 176"/>
                <a:gd name="T83" fmla="*/ 137 h 155"/>
                <a:gd name="T84" fmla="*/ 11 w 176"/>
                <a:gd name="T85" fmla="*/ 133 h 155"/>
                <a:gd name="T86" fmla="*/ 19 w 176"/>
                <a:gd name="T87" fmla="*/ 126 h 155"/>
                <a:gd name="T88" fmla="*/ 25 w 176"/>
                <a:gd name="T89" fmla="*/ 118 h 155"/>
                <a:gd name="T90" fmla="*/ 28 w 176"/>
                <a:gd name="T91" fmla="*/ 109 h 155"/>
                <a:gd name="T92" fmla="*/ 28 w 176"/>
                <a:gd name="T93" fmla="*/ 105 h 155"/>
                <a:gd name="T94" fmla="*/ 13 w 176"/>
                <a:gd name="T95" fmla="*/ 93 h 155"/>
                <a:gd name="T96" fmla="*/ 4 w 176"/>
                <a:gd name="T97" fmla="*/ 77 h 155"/>
                <a:gd name="T98" fmla="*/ 0 w 176"/>
                <a:gd name="T99" fmla="*/ 58 h 155"/>
                <a:gd name="T100" fmla="*/ 4 w 176"/>
                <a:gd name="T101" fmla="*/ 40 h 155"/>
                <a:gd name="T102" fmla="*/ 15 w 176"/>
                <a:gd name="T103" fmla="*/ 24 h 155"/>
                <a:gd name="T104" fmla="*/ 31 w 176"/>
                <a:gd name="T105" fmla="*/ 12 h 155"/>
                <a:gd name="T106" fmla="*/ 51 w 176"/>
                <a:gd name="T107" fmla="*/ 2 h 155"/>
                <a:gd name="T108" fmla="*/ 73 w 176"/>
                <a:gd name="T10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5">
                  <a:moveTo>
                    <a:pt x="158" y="54"/>
                  </a:moveTo>
                  <a:lnTo>
                    <a:pt x="168" y="65"/>
                  </a:lnTo>
                  <a:lnTo>
                    <a:pt x="174" y="76"/>
                  </a:lnTo>
                  <a:lnTo>
                    <a:pt x="176" y="89"/>
                  </a:lnTo>
                  <a:lnTo>
                    <a:pt x="173" y="105"/>
                  </a:lnTo>
                  <a:lnTo>
                    <a:pt x="165" y="118"/>
                  </a:lnTo>
                  <a:lnTo>
                    <a:pt x="153" y="129"/>
                  </a:lnTo>
                  <a:lnTo>
                    <a:pt x="152" y="133"/>
                  </a:lnTo>
                  <a:lnTo>
                    <a:pt x="153" y="138"/>
                  </a:lnTo>
                  <a:lnTo>
                    <a:pt x="156" y="143"/>
                  </a:lnTo>
                  <a:lnTo>
                    <a:pt x="161" y="149"/>
                  </a:lnTo>
                  <a:lnTo>
                    <a:pt x="166" y="153"/>
                  </a:lnTo>
                  <a:lnTo>
                    <a:pt x="166" y="155"/>
                  </a:lnTo>
                  <a:lnTo>
                    <a:pt x="152" y="154"/>
                  </a:lnTo>
                  <a:lnTo>
                    <a:pt x="137" y="150"/>
                  </a:lnTo>
                  <a:lnTo>
                    <a:pt x="122" y="140"/>
                  </a:lnTo>
                  <a:lnTo>
                    <a:pt x="113" y="141"/>
                  </a:lnTo>
                  <a:lnTo>
                    <a:pt x="92" y="137"/>
                  </a:lnTo>
                  <a:lnTo>
                    <a:pt x="75" y="130"/>
                  </a:lnTo>
                  <a:lnTo>
                    <a:pt x="96" y="128"/>
                  </a:lnTo>
                  <a:lnTo>
                    <a:pt x="116" y="121"/>
                  </a:lnTo>
                  <a:lnTo>
                    <a:pt x="133" y="110"/>
                  </a:lnTo>
                  <a:lnTo>
                    <a:pt x="144" y="100"/>
                  </a:lnTo>
                  <a:lnTo>
                    <a:pt x="152" y="88"/>
                  </a:lnTo>
                  <a:lnTo>
                    <a:pt x="157" y="73"/>
                  </a:lnTo>
                  <a:lnTo>
                    <a:pt x="158" y="58"/>
                  </a:lnTo>
                  <a:lnTo>
                    <a:pt x="158" y="54"/>
                  </a:lnTo>
                  <a:close/>
                  <a:moveTo>
                    <a:pt x="73" y="0"/>
                  </a:moveTo>
                  <a:lnTo>
                    <a:pt x="97" y="2"/>
                  </a:lnTo>
                  <a:lnTo>
                    <a:pt x="117" y="12"/>
                  </a:lnTo>
                  <a:lnTo>
                    <a:pt x="133" y="24"/>
                  </a:lnTo>
                  <a:lnTo>
                    <a:pt x="144" y="40"/>
                  </a:lnTo>
                  <a:lnTo>
                    <a:pt x="146" y="58"/>
                  </a:lnTo>
                  <a:lnTo>
                    <a:pt x="144" y="77"/>
                  </a:lnTo>
                  <a:lnTo>
                    <a:pt x="133" y="94"/>
                  </a:lnTo>
                  <a:lnTo>
                    <a:pt x="117" y="106"/>
                  </a:lnTo>
                  <a:lnTo>
                    <a:pt x="97" y="116"/>
                  </a:lnTo>
                  <a:lnTo>
                    <a:pt x="73" y="118"/>
                  </a:lnTo>
                  <a:lnTo>
                    <a:pt x="63" y="117"/>
                  </a:lnTo>
                  <a:lnTo>
                    <a:pt x="45" y="129"/>
                  </a:lnTo>
                  <a:lnTo>
                    <a:pt x="28" y="134"/>
                  </a:lnTo>
                  <a:lnTo>
                    <a:pt x="11" y="137"/>
                  </a:lnTo>
                  <a:lnTo>
                    <a:pt x="11" y="133"/>
                  </a:lnTo>
                  <a:lnTo>
                    <a:pt x="19" y="126"/>
                  </a:lnTo>
                  <a:lnTo>
                    <a:pt x="25" y="118"/>
                  </a:lnTo>
                  <a:lnTo>
                    <a:pt x="28" y="109"/>
                  </a:lnTo>
                  <a:lnTo>
                    <a:pt x="28" y="105"/>
                  </a:lnTo>
                  <a:lnTo>
                    <a:pt x="13" y="93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5" y="24"/>
                  </a:lnTo>
                  <a:lnTo>
                    <a:pt x="31" y="12"/>
                  </a:lnTo>
                  <a:lnTo>
                    <a:pt x="51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79642DD7-D8C9-49D5-A7B0-F4B982FE9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5601" y="3555952"/>
              <a:ext cx="229475" cy="229475"/>
            </a:xfrm>
            <a:custGeom>
              <a:avLst/>
              <a:gdLst>
                <a:gd name="T0" fmla="*/ 57 w 154"/>
                <a:gd name="T1" fmla="*/ 121 h 154"/>
                <a:gd name="T2" fmla="*/ 62 w 154"/>
                <a:gd name="T3" fmla="*/ 124 h 154"/>
                <a:gd name="T4" fmla="*/ 70 w 154"/>
                <a:gd name="T5" fmla="*/ 125 h 154"/>
                <a:gd name="T6" fmla="*/ 77 w 154"/>
                <a:gd name="T7" fmla="*/ 125 h 154"/>
                <a:gd name="T8" fmla="*/ 84 w 154"/>
                <a:gd name="T9" fmla="*/ 125 h 154"/>
                <a:gd name="T10" fmla="*/ 90 w 154"/>
                <a:gd name="T11" fmla="*/ 124 h 154"/>
                <a:gd name="T12" fmla="*/ 97 w 154"/>
                <a:gd name="T13" fmla="*/ 121 h 154"/>
                <a:gd name="T14" fmla="*/ 114 w 154"/>
                <a:gd name="T15" fmla="*/ 145 h 154"/>
                <a:gd name="T16" fmla="*/ 95 w 154"/>
                <a:gd name="T17" fmla="*/ 152 h 154"/>
                <a:gd name="T18" fmla="*/ 77 w 154"/>
                <a:gd name="T19" fmla="*/ 154 h 154"/>
                <a:gd name="T20" fmla="*/ 57 w 154"/>
                <a:gd name="T21" fmla="*/ 152 h 154"/>
                <a:gd name="T22" fmla="*/ 40 w 154"/>
                <a:gd name="T23" fmla="*/ 145 h 154"/>
                <a:gd name="T24" fmla="*/ 57 w 154"/>
                <a:gd name="T25" fmla="*/ 121 h 154"/>
                <a:gd name="T26" fmla="*/ 153 w 154"/>
                <a:gd name="T27" fmla="*/ 63 h 154"/>
                <a:gd name="T28" fmla="*/ 154 w 154"/>
                <a:gd name="T29" fmla="*/ 69 h 154"/>
                <a:gd name="T30" fmla="*/ 154 w 154"/>
                <a:gd name="T31" fmla="*/ 77 h 154"/>
                <a:gd name="T32" fmla="*/ 151 w 154"/>
                <a:gd name="T33" fmla="*/ 99 h 154"/>
                <a:gd name="T34" fmla="*/ 142 w 154"/>
                <a:gd name="T35" fmla="*/ 117 h 154"/>
                <a:gd name="T36" fmla="*/ 130 w 154"/>
                <a:gd name="T37" fmla="*/ 133 h 154"/>
                <a:gd name="T38" fmla="*/ 113 w 154"/>
                <a:gd name="T39" fmla="*/ 109 h 154"/>
                <a:gd name="T40" fmla="*/ 122 w 154"/>
                <a:gd name="T41" fmla="*/ 95 h 154"/>
                <a:gd name="T42" fmla="*/ 125 w 154"/>
                <a:gd name="T43" fmla="*/ 77 h 154"/>
                <a:gd name="T44" fmla="*/ 125 w 154"/>
                <a:gd name="T45" fmla="*/ 72 h 154"/>
                <a:gd name="T46" fmla="*/ 153 w 154"/>
                <a:gd name="T47" fmla="*/ 63 h 154"/>
                <a:gd name="T48" fmla="*/ 1 w 154"/>
                <a:gd name="T49" fmla="*/ 63 h 154"/>
                <a:gd name="T50" fmla="*/ 29 w 154"/>
                <a:gd name="T51" fmla="*/ 72 h 154"/>
                <a:gd name="T52" fmla="*/ 28 w 154"/>
                <a:gd name="T53" fmla="*/ 77 h 154"/>
                <a:gd name="T54" fmla="*/ 32 w 154"/>
                <a:gd name="T55" fmla="*/ 95 h 154"/>
                <a:gd name="T56" fmla="*/ 41 w 154"/>
                <a:gd name="T57" fmla="*/ 109 h 154"/>
                <a:gd name="T58" fmla="*/ 24 w 154"/>
                <a:gd name="T59" fmla="*/ 133 h 154"/>
                <a:gd name="T60" fmla="*/ 10 w 154"/>
                <a:gd name="T61" fmla="*/ 117 h 154"/>
                <a:gd name="T62" fmla="*/ 2 w 154"/>
                <a:gd name="T63" fmla="*/ 99 h 154"/>
                <a:gd name="T64" fmla="*/ 0 w 154"/>
                <a:gd name="T65" fmla="*/ 77 h 154"/>
                <a:gd name="T66" fmla="*/ 0 w 154"/>
                <a:gd name="T67" fmla="*/ 69 h 154"/>
                <a:gd name="T68" fmla="*/ 1 w 154"/>
                <a:gd name="T69" fmla="*/ 63 h 154"/>
                <a:gd name="T70" fmla="*/ 86 w 154"/>
                <a:gd name="T71" fmla="*/ 0 h 154"/>
                <a:gd name="T72" fmla="*/ 105 w 154"/>
                <a:gd name="T73" fmla="*/ 5 h 154"/>
                <a:gd name="T74" fmla="*/ 122 w 154"/>
                <a:gd name="T75" fmla="*/ 15 h 154"/>
                <a:gd name="T76" fmla="*/ 137 w 154"/>
                <a:gd name="T77" fmla="*/ 28 h 154"/>
                <a:gd name="T78" fmla="*/ 146 w 154"/>
                <a:gd name="T79" fmla="*/ 44 h 154"/>
                <a:gd name="T80" fmla="*/ 118 w 154"/>
                <a:gd name="T81" fmla="*/ 53 h 154"/>
                <a:gd name="T82" fmla="*/ 110 w 154"/>
                <a:gd name="T83" fmla="*/ 43 h 154"/>
                <a:gd name="T84" fmla="*/ 99 w 154"/>
                <a:gd name="T85" fmla="*/ 35 h 154"/>
                <a:gd name="T86" fmla="*/ 86 w 154"/>
                <a:gd name="T87" fmla="*/ 29 h 154"/>
                <a:gd name="T88" fmla="*/ 86 w 154"/>
                <a:gd name="T89" fmla="*/ 0 h 154"/>
                <a:gd name="T90" fmla="*/ 68 w 154"/>
                <a:gd name="T91" fmla="*/ 0 h 154"/>
                <a:gd name="T92" fmla="*/ 68 w 154"/>
                <a:gd name="T93" fmla="*/ 29 h 154"/>
                <a:gd name="T94" fmla="*/ 54 w 154"/>
                <a:gd name="T95" fmla="*/ 35 h 154"/>
                <a:gd name="T96" fmla="*/ 42 w 154"/>
                <a:gd name="T97" fmla="*/ 43 h 154"/>
                <a:gd name="T98" fmla="*/ 34 w 154"/>
                <a:gd name="T99" fmla="*/ 53 h 154"/>
                <a:gd name="T100" fmla="*/ 6 w 154"/>
                <a:gd name="T101" fmla="*/ 44 h 154"/>
                <a:gd name="T102" fmla="*/ 17 w 154"/>
                <a:gd name="T103" fmla="*/ 28 h 154"/>
                <a:gd name="T104" fmla="*/ 30 w 154"/>
                <a:gd name="T105" fmla="*/ 15 h 154"/>
                <a:gd name="T106" fmla="*/ 48 w 154"/>
                <a:gd name="T107" fmla="*/ 5 h 154"/>
                <a:gd name="T108" fmla="*/ 68 w 154"/>
                <a:gd name="T10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4" h="154">
                  <a:moveTo>
                    <a:pt x="57" y="121"/>
                  </a:moveTo>
                  <a:lnTo>
                    <a:pt x="62" y="124"/>
                  </a:lnTo>
                  <a:lnTo>
                    <a:pt x="70" y="125"/>
                  </a:lnTo>
                  <a:lnTo>
                    <a:pt x="77" y="125"/>
                  </a:lnTo>
                  <a:lnTo>
                    <a:pt x="84" y="125"/>
                  </a:lnTo>
                  <a:lnTo>
                    <a:pt x="90" y="124"/>
                  </a:lnTo>
                  <a:lnTo>
                    <a:pt x="97" y="121"/>
                  </a:lnTo>
                  <a:lnTo>
                    <a:pt x="114" y="145"/>
                  </a:lnTo>
                  <a:lnTo>
                    <a:pt x="95" y="152"/>
                  </a:lnTo>
                  <a:lnTo>
                    <a:pt x="77" y="154"/>
                  </a:lnTo>
                  <a:lnTo>
                    <a:pt x="57" y="152"/>
                  </a:lnTo>
                  <a:lnTo>
                    <a:pt x="40" y="145"/>
                  </a:lnTo>
                  <a:lnTo>
                    <a:pt x="57" y="121"/>
                  </a:lnTo>
                  <a:close/>
                  <a:moveTo>
                    <a:pt x="153" y="63"/>
                  </a:moveTo>
                  <a:lnTo>
                    <a:pt x="154" y="69"/>
                  </a:lnTo>
                  <a:lnTo>
                    <a:pt x="154" y="77"/>
                  </a:lnTo>
                  <a:lnTo>
                    <a:pt x="151" y="99"/>
                  </a:lnTo>
                  <a:lnTo>
                    <a:pt x="142" y="117"/>
                  </a:lnTo>
                  <a:lnTo>
                    <a:pt x="130" y="133"/>
                  </a:lnTo>
                  <a:lnTo>
                    <a:pt x="113" y="109"/>
                  </a:lnTo>
                  <a:lnTo>
                    <a:pt x="122" y="95"/>
                  </a:lnTo>
                  <a:lnTo>
                    <a:pt x="125" y="77"/>
                  </a:lnTo>
                  <a:lnTo>
                    <a:pt x="125" y="72"/>
                  </a:lnTo>
                  <a:lnTo>
                    <a:pt x="153" y="63"/>
                  </a:lnTo>
                  <a:close/>
                  <a:moveTo>
                    <a:pt x="1" y="63"/>
                  </a:moveTo>
                  <a:lnTo>
                    <a:pt x="29" y="72"/>
                  </a:lnTo>
                  <a:lnTo>
                    <a:pt x="28" y="77"/>
                  </a:lnTo>
                  <a:lnTo>
                    <a:pt x="32" y="95"/>
                  </a:lnTo>
                  <a:lnTo>
                    <a:pt x="41" y="109"/>
                  </a:lnTo>
                  <a:lnTo>
                    <a:pt x="24" y="133"/>
                  </a:lnTo>
                  <a:lnTo>
                    <a:pt x="10" y="117"/>
                  </a:lnTo>
                  <a:lnTo>
                    <a:pt x="2" y="99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1" y="63"/>
                  </a:lnTo>
                  <a:close/>
                  <a:moveTo>
                    <a:pt x="86" y="0"/>
                  </a:moveTo>
                  <a:lnTo>
                    <a:pt x="105" y="5"/>
                  </a:lnTo>
                  <a:lnTo>
                    <a:pt x="122" y="15"/>
                  </a:lnTo>
                  <a:lnTo>
                    <a:pt x="137" y="28"/>
                  </a:lnTo>
                  <a:lnTo>
                    <a:pt x="146" y="44"/>
                  </a:lnTo>
                  <a:lnTo>
                    <a:pt x="118" y="53"/>
                  </a:lnTo>
                  <a:lnTo>
                    <a:pt x="110" y="43"/>
                  </a:lnTo>
                  <a:lnTo>
                    <a:pt x="99" y="35"/>
                  </a:lnTo>
                  <a:lnTo>
                    <a:pt x="86" y="29"/>
                  </a:lnTo>
                  <a:lnTo>
                    <a:pt x="86" y="0"/>
                  </a:lnTo>
                  <a:close/>
                  <a:moveTo>
                    <a:pt x="68" y="0"/>
                  </a:moveTo>
                  <a:lnTo>
                    <a:pt x="68" y="29"/>
                  </a:lnTo>
                  <a:lnTo>
                    <a:pt x="54" y="35"/>
                  </a:lnTo>
                  <a:lnTo>
                    <a:pt x="42" y="43"/>
                  </a:lnTo>
                  <a:lnTo>
                    <a:pt x="34" y="53"/>
                  </a:lnTo>
                  <a:lnTo>
                    <a:pt x="6" y="44"/>
                  </a:lnTo>
                  <a:lnTo>
                    <a:pt x="17" y="28"/>
                  </a:lnTo>
                  <a:lnTo>
                    <a:pt x="30" y="15"/>
                  </a:lnTo>
                  <a:lnTo>
                    <a:pt x="48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F88A27E4-989E-40E3-AC96-491FB3138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012" y="3833109"/>
              <a:ext cx="216064" cy="230964"/>
            </a:xfrm>
            <a:custGeom>
              <a:avLst/>
              <a:gdLst>
                <a:gd name="T0" fmla="*/ 97 w 145"/>
                <a:gd name="T1" fmla="*/ 116 h 155"/>
                <a:gd name="T2" fmla="*/ 77 w 145"/>
                <a:gd name="T3" fmla="*/ 136 h 155"/>
                <a:gd name="T4" fmla="*/ 49 w 145"/>
                <a:gd name="T5" fmla="*/ 116 h 155"/>
                <a:gd name="T6" fmla="*/ 68 w 145"/>
                <a:gd name="T7" fmla="*/ 136 h 155"/>
                <a:gd name="T8" fmla="*/ 49 w 145"/>
                <a:gd name="T9" fmla="*/ 116 h 155"/>
                <a:gd name="T10" fmla="*/ 39 w 145"/>
                <a:gd name="T11" fmla="*/ 116 h 155"/>
                <a:gd name="T12" fmla="*/ 20 w 145"/>
                <a:gd name="T13" fmla="*/ 136 h 155"/>
                <a:gd name="T14" fmla="*/ 106 w 145"/>
                <a:gd name="T15" fmla="*/ 88 h 155"/>
                <a:gd name="T16" fmla="*/ 125 w 145"/>
                <a:gd name="T17" fmla="*/ 107 h 155"/>
                <a:gd name="T18" fmla="*/ 106 w 145"/>
                <a:gd name="T19" fmla="*/ 88 h 155"/>
                <a:gd name="T20" fmla="*/ 97 w 145"/>
                <a:gd name="T21" fmla="*/ 88 h 155"/>
                <a:gd name="T22" fmla="*/ 77 w 145"/>
                <a:gd name="T23" fmla="*/ 107 h 155"/>
                <a:gd name="T24" fmla="*/ 49 w 145"/>
                <a:gd name="T25" fmla="*/ 88 h 155"/>
                <a:gd name="T26" fmla="*/ 68 w 145"/>
                <a:gd name="T27" fmla="*/ 107 h 155"/>
                <a:gd name="T28" fmla="*/ 49 w 145"/>
                <a:gd name="T29" fmla="*/ 88 h 155"/>
                <a:gd name="T30" fmla="*/ 39 w 145"/>
                <a:gd name="T31" fmla="*/ 88 h 155"/>
                <a:gd name="T32" fmla="*/ 20 w 145"/>
                <a:gd name="T33" fmla="*/ 107 h 155"/>
                <a:gd name="T34" fmla="*/ 106 w 145"/>
                <a:gd name="T35" fmla="*/ 59 h 155"/>
                <a:gd name="T36" fmla="*/ 125 w 145"/>
                <a:gd name="T37" fmla="*/ 78 h 155"/>
                <a:gd name="T38" fmla="*/ 106 w 145"/>
                <a:gd name="T39" fmla="*/ 59 h 155"/>
                <a:gd name="T40" fmla="*/ 97 w 145"/>
                <a:gd name="T41" fmla="*/ 59 h 155"/>
                <a:gd name="T42" fmla="*/ 77 w 145"/>
                <a:gd name="T43" fmla="*/ 78 h 155"/>
                <a:gd name="T44" fmla="*/ 49 w 145"/>
                <a:gd name="T45" fmla="*/ 59 h 155"/>
                <a:gd name="T46" fmla="*/ 68 w 145"/>
                <a:gd name="T47" fmla="*/ 78 h 155"/>
                <a:gd name="T48" fmla="*/ 49 w 145"/>
                <a:gd name="T49" fmla="*/ 59 h 155"/>
                <a:gd name="T50" fmla="*/ 11 w 145"/>
                <a:gd name="T51" fmla="*/ 145 h 155"/>
                <a:gd name="T52" fmla="*/ 136 w 145"/>
                <a:gd name="T53" fmla="*/ 39 h 155"/>
                <a:gd name="T54" fmla="*/ 0 w 145"/>
                <a:gd name="T55" fmla="*/ 0 h 155"/>
                <a:gd name="T56" fmla="*/ 20 w 145"/>
                <a:gd name="T57" fmla="*/ 11 h 155"/>
                <a:gd name="T58" fmla="*/ 39 w 145"/>
                <a:gd name="T59" fmla="*/ 0 h 155"/>
                <a:gd name="T60" fmla="*/ 106 w 145"/>
                <a:gd name="T61" fmla="*/ 11 h 155"/>
                <a:gd name="T62" fmla="*/ 125 w 145"/>
                <a:gd name="T63" fmla="*/ 0 h 155"/>
                <a:gd name="T64" fmla="*/ 145 w 145"/>
                <a:gd name="T65" fmla="*/ 155 h 155"/>
                <a:gd name="T66" fmla="*/ 0 w 145"/>
                <a:gd name="T6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155">
                  <a:moveTo>
                    <a:pt x="77" y="116"/>
                  </a:moveTo>
                  <a:lnTo>
                    <a:pt x="97" y="116"/>
                  </a:lnTo>
                  <a:lnTo>
                    <a:pt x="97" y="136"/>
                  </a:lnTo>
                  <a:lnTo>
                    <a:pt x="77" y="136"/>
                  </a:lnTo>
                  <a:lnTo>
                    <a:pt x="77" y="116"/>
                  </a:lnTo>
                  <a:close/>
                  <a:moveTo>
                    <a:pt x="49" y="116"/>
                  </a:moveTo>
                  <a:lnTo>
                    <a:pt x="68" y="116"/>
                  </a:lnTo>
                  <a:lnTo>
                    <a:pt x="68" y="136"/>
                  </a:lnTo>
                  <a:lnTo>
                    <a:pt x="49" y="136"/>
                  </a:lnTo>
                  <a:lnTo>
                    <a:pt x="49" y="116"/>
                  </a:lnTo>
                  <a:close/>
                  <a:moveTo>
                    <a:pt x="20" y="116"/>
                  </a:moveTo>
                  <a:lnTo>
                    <a:pt x="39" y="116"/>
                  </a:lnTo>
                  <a:lnTo>
                    <a:pt x="39" y="136"/>
                  </a:lnTo>
                  <a:lnTo>
                    <a:pt x="20" y="136"/>
                  </a:lnTo>
                  <a:lnTo>
                    <a:pt x="20" y="116"/>
                  </a:lnTo>
                  <a:close/>
                  <a:moveTo>
                    <a:pt x="106" y="88"/>
                  </a:moveTo>
                  <a:lnTo>
                    <a:pt x="125" y="88"/>
                  </a:lnTo>
                  <a:lnTo>
                    <a:pt x="125" y="107"/>
                  </a:lnTo>
                  <a:lnTo>
                    <a:pt x="106" y="107"/>
                  </a:lnTo>
                  <a:lnTo>
                    <a:pt x="106" y="88"/>
                  </a:lnTo>
                  <a:close/>
                  <a:moveTo>
                    <a:pt x="77" y="88"/>
                  </a:moveTo>
                  <a:lnTo>
                    <a:pt x="97" y="88"/>
                  </a:lnTo>
                  <a:lnTo>
                    <a:pt x="97" y="107"/>
                  </a:lnTo>
                  <a:lnTo>
                    <a:pt x="77" y="107"/>
                  </a:lnTo>
                  <a:lnTo>
                    <a:pt x="77" y="88"/>
                  </a:lnTo>
                  <a:close/>
                  <a:moveTo>
                    <a:pt x="49" y="88"/>
                  </a:moveTo>
                  <a:lnTo>
                    <a:pt x="68" y="88"/>
                  </a:lnTo>
                  <a:lnTo>
                    <a:pt x="68" y="107"/>
                  </a:lnTo>
                  <a:lnTo>
                    <a:pt x="49" y="107"/>
                  </a:lnTo>
                  <a:lnTo>
                    <a:pt x="49" y="88"/>
                  </a:lnTo>
                  <a:close/>
                  <a:moveTo>
                    <a:pt x="20" y="88"/>
                  </a:moveTo>
                  <a:lnTo>
                    <a:pt x="39" y="88"/>
                  </a:lnTo>
                  <a:lnTo>
                    <a:pt x="39" y="107"/>
                  </a:lnTo>
                  <a:lnTo>
                    <a:pt x="20" y="107"/>
                  </a:lnTo>
                  <a:lnTo>
                    <a:pt x="20" y="88"/>
                  </a:lnTo>
                  <a:close/>
                  <a:moveTo>
                    <a:pt x="106" y="59"/>
                  </a:moveTo>
                  <a:lnTo>
                    <a:pt x="125" y="59"/>
                  </a:lnTo>
                  <a:lnTo>
                    <a:pt x="125" y="78"/>
                  </a:lnTo>
                  <a:lnTo>
                    <a:pt x="106" y="78"/>
                  </a:lnTo>
                  <a:lnTo>
                    <a:pt x="106" y="59"/>
                  </a:lnTo>
                  <a:close/>
                  <a:moveTo>
                    <a:pt x="77" y="59"/>
                  </a:moveTo>
                  <a:lnTo>
                    <a:pt x="97" y="59"/>
                  </a:lnTo>
                  <a:lnTo>
                    <a:pt x="97" y="78"/>
                  </a:lnTo>
                  <a:lnTo>
                    <a:pt x="77" y="78"/>
                  </a:lnTo>
                  <a:lnTo>
                    <a:pt x="77" y="59"/>
                  </a:lnTo>
                  <a:close/>
                  <a:moveTo>
                    <a:pt x="49" y="59"/>
                  </a:moveTo>
                  <a:lnTo>
                    <a:pt x="68" y="59"/>
                  </a:lnTo>
                  <a:lnTo>
                    <a:pt x="68" y="78"/>
                  </a:lnTo>
                  <a:lnTo>
                    <a:pt x="49" y="78"/>
                  </a:lnTo>
                  <a:lnTo>
                    <a:pt x="49" y="59"/>
                  </a:lnTo>
                  <a:close/>
                  <a:moveTo>
                    <a:pt x="11" y="39"/>
                  </a:moveTo>
                  <a:lnTo>
                    <a:pt x="11" y="145"/>
                  </a:lnTo>
                  <a:lnTo>
                    <a:pt x="136" y="145"/>
                  </a:lnTo>
                  <a:lnTo>
                    <a:pt x="136" y="39"/>
                  </a:lnTo>
                  <a:lnTo>
                    <a:pt x="11" y="3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1"/>
                  </a:lnTo>
                  <a:lnTo>
                    <a:pt x="39" y="11"/>
                  </a:lnTo>
                  <a:lnTo>
                    <a:pt x="39" y="0"/>
                  </a:lnTo>
                  <a:lnTo>
                    <a:pt x="106" y="0"/>
                  </a:lnTo>
                  <a:lnTo>
                    <a:pt x="106" y="11"/>
                  </a:lnTo>
                  <a:lnTo>
                    <a:pt x="125" y="1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13">
              <a:extLst>
                <a:ext uri="{FF2B5EF4-FFF2-40B4-BE49-F238E27FC236}">
                  <a16:creationId xmlns:a16="http://schemas.microsoft.com/office/drawing/2014/main" id="{E3B43C95-8657-4D3D-9C39-A72F25141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1734" y="4892567"/>
              <a:ext cx="186262" cy="186262"/>
            </a:xfrm>
            <a:custGeom>
              <a:avLst/>
              <a:gdLst>
                <a:gd name="T0" fmla="*/ 40 w 125"/>
                <a:gd name="T1" fmla="*/ 40 h 125"/>
                <a:gd name="T2" fmla="*/ 87 w 125"/>
                <a:gd name="T3" fmla="*/ 40 h 125"/>
                <a:gd name="T4" fmla="*/ 87 w 125"/>
                <a:gd name="T5" fmla="*/ 87 h 125"/>
                <a:gd name="T6" fmla="*/ 40 w 125"/>
                <a:gd name="T7" fmla="*/ 87 h 125"/>
                <a:gd name="T8" fmla="*/ 40 w 125"/>
                <a:gd name="T9" fmla="*/ 40 h 125"/>
                <a:gd name="T10" fmla="*/ 63 w 125"/>
                <a:gd name="T11" fmla="*/ 12 h 125"/>
                <a:gd name="T12" fmla="*/ 43 w 125"/>
                <a:gd name="T13" fmla="*/ 16 h 125"/>
                <a:gd name="T14" fmla="*/ 27 w 125"/>
                <a:gd name="T15" fmla="*/ 27 h 125"/>
                <a:gd name="T16" fmla="*/ 16 w 125"/>
                <a:gd name="T17" fmla="*/ 43 h 125"/>
                <a:gd name="T18" fmla="*/ 12 w 125"/>
                <a:gd name="T19" fmla="*/ 63 h 125"/>
                <a:gd name="T20" fmla="*/ 16 w 125"/>
                <a:gd name="T21" fmla="*/ 83 h 125"/>
                <a:gd name="T22" fmla="*/ 27 w 125"/>
                <a:gd name="T23" fmla="*/ 99 h 125"/>
                <a:gd name="T24" fmla="*/ 43 w 125"/>
                <a:gd name="T25" fmla="*/ 109 h 125"/>
                <a:gd name="T26" fmla="*/ 63 w 125"/>
                <a:gd name="T27" fmla="*/ 113 h 125"/>
                <a:gd name="T28" fmla="*/ 83 w 125"/>
                <a:gd name="T29" fmla="*/ 109 h 125"/>
                <a:gd name="T30" fmla="*/ 99 w 125"/>
                <a:gd name="T31" fmla="*/ 99 h 125"/>
                <a:gd name="T32" fmla="*/ 109 w 125"/>
                <a:gd name="T33" fmla="*/ 83 h 125"/>
                <a:gd name="T34" fmla="*/ 113 w 125"/>
                <a:gd name="T35" fmla="*/ 63 h 125"/>
                <a:gd name="T36" fmla="*/ 109 w 125"/>
                <a:gd name="T37" fmla="*/ 43 h 125"/>
                <a:gd name="T38" fmla="*/ 99 w 125"/>
                <a:gd name="T39" fmla="*/ 27 h 125"/>
                <a:gd name="T40" fmla="*/ 83 w 125"/>
                <a:gd name="T41" fmla="*/ 16 h 125"/>
                <a:gd name="T42" fmla="*/ 63 w 125"/>
                <a:gd name="T43" fmla="*/ 12 h 125"/>
                <a:gd name="T44" fmla="*/ 63 w 125"/>
                <a:gd name="T45" fmla="*/ 0 h 125"/>
                <a:gd name="T46" fmla="*/ 83 w 125"/>
                <a:gd name="T47" fmla="*/ 4 h 125"/>
                <a:gd name="T48" fmla="*/ 100 w 125"/>
                <a:gd name="T49" fmla="*/ 12 h 125"/>
                <a:gd name="T50" fmla="*/ 113 w 125"/>
                <a:gd name="T51" fmla="*/ 27 h 125"/>
                <a:gd name="T52" fmla="*/ 121 w 125"/>
                <a:gd name="T53" fmla="*/ 43 h 125"/>
                <a:gd name="T54" fmla="*/ 125 w 125"/>
                <a:gd name="T55" fmla="*/ 63 h 125"/>
                <a:gd name="T56" fmla="*/ 121 w 125"/>
                <a:gd name="T57" fmla="*/ 83 h 125"/>
                <a:gd name="T58" fmla="*/ 113 w 125"/>
                <a:gd name="T59" fmla="*/ 100 h 125"/>
                <a:gd name="T60" fmla="*/ 100 w 125"/>
                <a:gd name="T61" fmla="*/ 113 h 125"/>
                <a:gd name="T62" fmla="*/ 83 w 125"/>
                <a:gd name="T63" fmla="*/ 121 h 125"/>
                <a:gd name="T64" fmla="*/ 63 w 125"/>
                <a:gd name="T65" fmla="*/ 125 h 125"/>
                <a:gd name="T66" fmla="*/ 43 w 125"/>
                <a:gd name="T67" fmla="*/ 121 h 125"/>
                <a:gd name="T68" fmla="*/ 25 w 125"/>
                <a:gd name="T69" fmla="*/ 113 h 125"/>
                <a:gd name="T70" fmla="*/ 12 w 125"/>
                <a:gd name="T71" fmla="*/ 100 h 125"/>
                <a:gd name="T72" fmla="*/ 4 w 125"/>
                <a:gd name="T73" fmla="*/ 83 h 125"/>
                <a:gd name="T74" fmla="*/ 0 w 125"/>
                <a:gd name="T75" fmla="*/ 63 h 125"/>
                <a:gd name="T76" fmla="*/ 4 w 125"/>
                <a:gd name="T77" fmla="*/ 43 h 125"/>
                <a:gd name="T78" fmla="*/ 12 w 125"/>
                <a:gd name="T79" fmla="*/ 27 h 125"/>
                <a:gd name="T80" fmla="*/ 25 w 125"/>
                <a:gd name="T81" fmla="*/ 12 h 125"/>
                <a:gd name="T82" fmla="*/ 43 w 125"/>
                <a:gd name="T83" fmla="*/ 4 h 125"/>
                <a:gd name="T84" fmla="*/ 63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40" y="40"/>
                  </a:moveTo>
                  <a:lnTo>
                    <a:pt x="87" y="40"/>
                  </a:lnTo>
                  <a:lnTo>
                    <a:pt x="87" y="87"/>
                  </a:lnTo>
                  <a:lnTo>
                    <a:pt x="40" y="87"/>
                  </a:lnTo>
                  <a:lnTo>
                    <a:pt x="40" y="40"/>
                  </a:lnTo>
                  <a:close/>
                  <a:moveTo>
                    <a:pt x="63" y="12"/>
                  </a:moveTo>
                  <a:lnTo>
                    <a:pt x="43" y="16"/>
                  </a:lnTo>
                  <a:lnTo>
                    <a:pt x="27" y="27"/>
                  </a:lnTo>
                  <a:lnTo>
                    <a:pt x="16" y="43"/>
                  </a:lnTo>
                  <a:lnTo>
                    <a:pt x="12" y="63"/>
                  </a:lnTo>
                  <a:lnTo>
                    <a:pt x="16" y="83"/>
                  </a:lnTo>
                  <a:lnTo>
                    <a:pt x="27" y="99"/>
                  </a:lnTo>
                  <a:lnTo>
                    <a:pt x="43" y="109"/>
                  </a:lnTo>
                  <a:lnTo>
                    <a:pt x="63" y="113"/>
                  </a:lnTo>
                  <a:lnTo>
                    <a:pt x="83" y="109"/>
                  </a:lnTo>
                  <a:lnTo>
                    <a:pt x="99" y="99"/>
                  </a:lnTo>
                  <a:lnTo>
                    <a:pt x="109" y="83"/>
                  </a:lnTo>
                  <a:lnTo>
                    <a:pt x="113" y="63"/>
                  </a:lnTo>
                  <a:lnTo>
                    <a:pt x="109" y="43"/>
                  </a:lnTo>
                  <a:lnTo>
                    <a:pt x="99" y="27"/>
                  </a:lnTo>
                  <a:lnTo>
                    <a:pt x="83" y="16"/>
                  </a:lnTo>
                  <a:lnTo>
                    <a:pt x="63" y="1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0" y="12"/>
                  </a:lnTo>
                  <a:lnTo>
                    <a:pt x="113" y="27"/>
                  </a:lnTo>
                  <a:lnTo>
                    <a:pt x="121" y="43"/>
                  </a:lnTo>
                  <a:lnTo>
                    <a:pt x="125" y="63"/>
                  </a:lnTo>
                  <a:lnTo>
                    <a:pt x="121" y="83"/>
                  </a:lnTo>
                  <a:lnTo>
                    <a:pt x="113" y="100"/>
                  </a:lnTo>
                  <a:lnTo>
                    <a:pt x="100" y="113"/>
                  </a:lnTo>
                  <a:lnTo>
                    <a:pt x="83" y="121"/>
                  </a:lnTo>
                  <a:lnTo>
                    <a:pt x="63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4" y="83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7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BCDC53D0-C6D4-469D-9D73-FC3FF1C26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6496" y="4867235"/>
              <a:ext cx="314410" cy="317390"/>
            </a:xfrm>
            <a:custGeom>
              <a:avLst/>
              <a:gdLst>
                <a:gd name="T0" fmla="*/ 93 w 211"/>
                <a:gd name="T1" fmla="*/ 40 h 213"/>
                <a:gd name="T2" fmla="*/ 120 w 211"/>
                <a:gd name="T3" fmla="*/ 66 h 213"/>
                <a:gd name="T4" fmla="*/ 93 w 211"/>
                <a:gd name="T5" fmla="*/ 93 h 213"/>
                <a:gd name="T6" fmla="*/ 66 w 211"/>
                <a:gd name="T7" fmla="*/ 120 h 213"/>
                <a:gd name="T8" fmla="*/ 40 w 211"/>
                <a:gd name="T9" fmla="*/ 93 h 213"/>
                <a:gd name="T10" fmla="*/ 66 w 211"/>
                <a:gd name="T11" fmla="*/ 66 h 213"/>
                <a:gd name="T12" fmla="*/ 80 w 211"/>
                <a:gd name="T13" fmla="*/ 26 h 213"/>
                <a:gd name="T14" fmla="*/ 48 w 211"/>
                <a:gd name="T15" fmla="*/ 37 h 213"/>
                <a:gd name="T16" fmla="*/ 29 w 211"/>
                <a:gd name="T17" fmla="*/ 62 h 213"/>
                <a:gd name="T18" fmla="*/ 29 w 211"/>
                <a:gd name="T19" fmla="*/ 97 h 213"/>
                <a:gd name="T20" fmla="*/ 48 w 211"/>
                <a:gd name="T21" fmla="*/ 122 h 213"/>
                <a:gd name="T22" fmla="*/ 80 w 211"/>
                <a:gd name="T23" fmla="*/ 133 h 213"/>
                <a:gd name="T24" fmla="*/ 110 w 211"/>
                <a:gd name="T25" fmla="*/ 122 h 213"/>
                <a:gd name="T26" fmla="*/ 130 w 211"/>
                <a:gd name="T27" fmla="*/ 97 h 213"/>
                <a:gd name="T28" fmla="*/ 130 w 211"/>
                <a:gd name="T29" fmla="*/ 62 h 213"/>
                <a:gd name="T30" fmla="*/ 110 w 211"/>
                <a:gd name="T31" fmla="*/ 37 h 213"/>
                <a:gd name="T32" fmla="*/ 80 w 211"/>
                <a:gd name="T33" fmla="*/ 26 h 213"/>
                <a:gd name="T34" fmla="*/ 105 w 211"/>
                <a:gd name="T35" fmla="*/ 4 h 213"/>
                <a:gd name="T36" fmla="*/ 144 w 211"/>
                <a:gd name="T37" fmla="*/ 33 h 213"/>
                <a:gd name="T38" fmla="*/ 160 w 211"/>
                <a:gd name="T39" fmla="*/ 80 h 213"/>
                <a:gd name="T40" fmla="*/ 150 w 211"/>
                <a:gd name="T41" fmla="*/ 117 h 213"/>
                <a:gd name="T42" fmla="*/ 145 w 211"/>
                <a:gd name="T43" fmla="*/ 132 h 213"/>
                <a:gd name="T44" fmla="*/ 156 w 211"/>
                <a:gd name="T45" fmla="*/ 138 h 213"/>
                <a:gd name="T46" fmla="*/ 211 w 211"/>
                <a:gd name="T47" fmla="*/ 190 h 213"/>
                <a:gd name="T48" fmla="*/ 207 w 211"/>
                <a:gd name="T49" fmla="*/ 207 h 213"/>
                <a:gd name="T50" fmla="*/ 189 w 211"/>
                <a:gd name="T51" fmla="*/ 211 h 213"/>
                <a:gd name="T52" fmla="*/ 138 w 211"/>
                <a:gd name="T53" fmla="*/ 156 h 213"/>
                <a:gd name="T54" fmla="*/ 132 w 211"/>
                <a:gd name="T55" fmla="*/ 145 h 213"/>
                <a:gd name="T56" fmla="*/ 116 w 211"/>
                <a:gd name="T57" fmla="*/ 150 h 213"/>
                <a:gd name="T58" fmla="*/ 80 w 211"/>
                <a:gd name="T59" fmla="*/ 160 h 213"/>
                <a:gd name="T60" fmla="*/ 32 w 211"/>
                <a:gd name="T61" fmla="*/ 144 h 213"/>
                <a:gd name="T62" fmla="*/ 4 w 211"/>
                <a:gd name="T63" fmla="*/ 105 h 213"/>
                <a:gd name="T64" fmla="*/ 4 w 211"/>
                <a:gd name="T65" fmla="*/ 54 h 213"/>
                <a:gd name="T66" fmla="*/ 32 w 211"/>
                <a:gd name="T67" fmla="*/ 16 h 213"/>
                <a:gd name="T68" fmla="*/ 80 w 211"/>
                <a:gd name="T6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13">
                  <a:moveTo>
                    <a:pt x="66" y="40"/>
                  </a:moveTo>
                  <a:lnTo>
                    <a:pt x="93" y="40"/>
                  </a:lnTo>
                  <a:lnTo>
                    <a:pt x="93" y="66"/>
                  </a:lnTo>
                  <a:lnTo>
                    <a:pt x="120" y="66"/>
                  </a:lnTo>
                  <a:lnTo>
                    <a:pt x="120" y="93"/>
                  </a:lnTo>
                  <a:lnTo>
                    <a:pt x="93" y="93"/>
                  </a:lnTo>
                  <a:lnTo>
                    <a:pt x="93" y="120"/>
                  </a:lnTo>
                  <a:lnTo>
                    <a:pt x="66" y="120"/>
                  </a:lnTo>
                  <a:lnTo>
                    <a:pt x="66" y="93"/>
                  </a:lnTo>
                  <a:lnTo>
                    <a:pt x="40" y="93"/>
                  </a:lnTo>
                  <a:lnTo>
                    <a:pt x="40" y="66"/>
                  </a:lnTo>
                  <a:lnTo>
                    <a:pt x="66" y="66"/>
                  </a:lnTo>
                  <a:lnTo>
                    <a:pt x="66" y="40"/>
                  </a:lnTo>
                  <a:close/>
                  <a:moveTo>
                    <a:pt x="80" y="26"/>
                  </a:moveTo>
                  <a:lnTo>
                    <a:pt x="62" y="29"/>
                  </a:lnTo>
                  <a:lnTo>
                    <a:pt x="48" y="37"/>
                  </a:lnTo>
                  <a:lnTo>
                    <a:pt x="36" y="48"/>
                  </a:lnTo>
                  <a:lnTo>
                    <a:pt x="29" y="62"/>
                  </a:lnTo>
                  <a:lnTo>
                    <a:pt x="27" y="80"/>
                  </a:lnTo>
                  <a:lnTo>
                    <a:pt x="29" y="97"/>
                  </a:lnTo>
                  <a:lnTo>
                    <a:pt x="36" y="112"/>
                  </a:lnTo>
                  <a:lnTo>
                    <a:pt x="48" y="122"/>
                  </a:lnTo>
                  <a:lnTo>
                    <a:pt x="62" y="130"/>
                  </a:lnTo>
                  <a:lnTo>
                    <a:pt x="80" y="133"/>
                  </a:lnTo>
                  <a:lnTo>
                    <a:pt x="96" y="130"/>
                  </a:lnTo>
                  <a:lnTo>
                    <a:pt x="110" y="122"/>
                  </a:lnTo>
                  <a:lnTo>
                    <a:pt x="122" y="112"/>
                  </a:lnTo>
                  <a:lnTo>
                    <a:pt x="130" y="97"/>
                  </a:lnTo>
                  <a:lnTo>
                    <a:pt x="133" y="80"/>
                  </a:lnTo>
                  <a:lnTo>
                    <a:pt x="130" y="62"/>
                  </a:lnTo>
                  <a:lnTo>
                    <a:pt x="122" y="48"/>
                  </a:lnTo>
                  <a:lnTo>
                    <a:pt x="110" y="37"/>
                  </a:lnTo>
                  <a:lnTo>
                    <a:pt x="96" y="29"/>
                  </a:lnTo>
                  <a:lnTo>
                    <a:pt x="80" y="26"/>
                  </a:lnTo>
                  <a:close/>
                  <a:moveTo>
                    <a:pt x="80" y="0"/>
                  </a:moveTo>
                  <a:lnTo>
                    <a:pt x="105" y="4"/>
                  </a:lnTo>
                  <a:lnTo>
                    <a:pt x="126" y="16"/>
                  </a:lnTo>
                  <a:lnTo>
                    <a:pt x="144" y="33"/>
                  </a:lnTo>
                  <a:lnTo>
                    <a:pt x="156" y="54"/>
                  </a:lnTo>
                  <a:lnTo>
                    <a:pt x="160" y="80"/>
                  </a:lnTo>
                  <a:lnTo>
                    <a:pt x="157" y="98"/>
                  </a:lnTo>
                  <a:lnTo>
                    <a:pt x="150" y="117"/>
                  </a:lnTo>
                  <a:lnTo>
                    <a:pt x="140" y="132"/>
                  </a:lnTo>
                  <a:lnTo>
                    <a:pt x="145" y="132"/>
                  </a:lnTo>
                  <a:lnTo>
                    <a:pt x="150" y="134"/>
                  </a:lnTo>
                  <a:lnTo>
                    <a:pt x="156" y="138"/>
                  </a:lnTo>
                  <a:lnTo>
                    <a:pt x="206" y="181"/>
                  </a:lnTo>
                  <a:lnTo>
                    <a:pt x="211" y="190"/>
                  </a:lnTo>
                  <a:lnTo>
                    <a:pt x="211" y="199"/>
                  </a:lnTo>
                  <a:lnTo>
                    <a:pt x="207" y="207"/>
                  </a:lnTo>
                  <a:lnTo>
                    <a:pt x="198" y="213"/>
                  </a:lnTo>
                  <a:lnTo>
                    <a:pt x="189" y="211"/>
                  </a:lnTo>
                  <a:lnTo>
                    <a:pt x="181" y="206"/>
                  </a:lnTo>
                  <a:lnTo>
                    <a:pt x="138" y="156"/>
                  </a:lnTo>
                  <a:lnTo>
                    <a:pt x="134" y="150"/>
                  </a:lnTo>
                  <a:lnTo>
                    <a:pt x="132" y="145"/>
                  </a:lnTo>
                  <a:lnTo>
                    <a:pt x="132" y="141"/>
                  </a:lnTo>
                  <a:lnTo>
                    <a:pt x="116" y="150"/>
                  </a:lnTo>
                  <a:lnTo>
                    <a:pt x="98" y="157"/>
                  </a:lnTo>
                  <a:lnTo>
                    <a:pt x="80" y="160"/>
                  </a:lnTo>
                  <a:lnTo>
                    <a:pt x="54" y="156"/>
                  </a:lnTo>
                  <a:lnTo>
                    <a:pt x="32" y="144"/>
                  </a:lnTo>
                  <a:lnTo>
                    <a:pt x="15" y="128"/>
                  </a:lnTo>
                  <a:lnTo>
                    <a:pt x="4" y="105"/>
                  </a:lnTo>
                  <a:lnTo>
                    <a:pt x="0" y="80"/>
                  </a:lnTo>
                  <a:lnTo>
                    <a:pt x="4" y="54"/>
                  </a:lnTo>
                  <a:lnTo>
                    <a:pt x="15" y="33"/>
                  </a:lnTo>
                  <a:lnTo>
                    <a:pt x="32" y="16"/>
                  </a:lnTo>
                  <a:lnTo>
                    <a:pt x="54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B7DE0DA0-D836-4C3B-9818-DB8938D6F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214" y="5442412"/>
              <a:ext cx="187752" cy="187752"/>
            </a:xfrm>
            <a:custGeom>
              <a:avLst/>
              <a:gdLst>
                <a:gd name="T0" fmla="*/ 94 w 126"/>
                <a:gd name="T1" fmla="*/ 72 h 126"/>
                <a:gd name="T2" fmla="*/ 98 w 126"/>
                <a:gd name="T3" fmla="*/ 72 h 126"/>
                <a:gd name="T4" fmla="*/ 102 w 126"/>
                <a:gd name="T5" fmla="*/ 72 h 126"/>
                <a:gd name="T6" fmla="*/ 102 w 126"/>
                <a:gd name="T7" fmla="*/ 126 h 126"/>
                <a:gd name="T8" fmla="*/ 98 w 126"/>
                <a:gd name="T9" fmla="*/ 126 h 126"/>
                <a:gd name="T10" fmla="*/ 94 w 126"/>
                <a:gd name="T11" fmla="*/ 126 h 126"/>
                <a:gd name="T12" fmla="*/ 94 w 126"/>
                <a:gd name="T13" fmla="*/ 72 h 126"/>
                <a:gd name="T14" fmla="*/ 28 w 126"/>
                <a:gd name="T15" fmla="*/ 72 h 126"/>
                <a:gd name="T16" fmla="*/ 32 w 126"/>
                <a:gd name="T17" fmla="*/ 72 h 126"/>
                <a:gd name="T18" fmla="*/ 32 w 126"/>
                <a:gd name="T19" fmla="*/ 126 h 126"/>
                <a:gd name="T20" fmla="*/ 28 w 126"/>
                <a:gd name="T21" fmla="*/ 126 h 126"/>
                <a:gd name="T22" fmla="*/ 24 w 126"/>
                <a:gd name="T23" fmla="*/ 126 h 126"/>
                <a:gd name="T24" fmla="*/ 24 w 126"/>
                <a:gd name="T25" fmla="*/ 72 h 126"/>
                <a:gd name="T26" fmla="*/ 28 w 126"/>
                <a:gd name="T27" fmla="*/ 72 h 126"/>
                <a:gd name="T28" fmla="*/ 63 w 126"/>
                <a:gd name="T29" fmla="*/ 0 h 126"/>
                <a:gd name="T30" fmla="*/ 83 w 126"/>
                <a:gd name="T31" fmla="*/ 4 h 126"/>
                <a:gd name="T32" fmla="*/ 101 w 126"/>
                <a:gd name="T33" fmla="*/ 12 h 126"/>
                <a:gd name="T34" fmla="*/ 114 w 126"/>
                <a:gd name="T35" fmla="*/ 26 h 126"/>
                <a:gd name="T36" fmla="*/ 123 w 126"/>
                <a:gd name="T37" fmla="*/ 44 h 126"/>
                <a:gd name="T38" fmla="*/ 126 w 126"/>
                <a:gd name="T39" fmla="*/ 64 h 126"/>
                <a:gd name="T40" fmla="*/ 122 w 126"/>
                <a:gd name="T41" fmla="*/ 85 h 126"/>
                <a:gd name="T42" fmla="*/ 125 w 126"/>
                <a:gd name="T43" fmla="*/ 92 h 126"/>
                <a:gd name="T44" fmla="*/ 126 w 126"/>
                <a:gd name="T45" fmla="*/ 98 h 126"/>
                <a:gd name="T46" fmla="*/ 125 w 126"/>
                <a:gd name="T47" fmla="*/ 109 h 126"/>
                <a:gd name="T48" fmla="*/ 118 w 126"/>
                <a:gd name="T49" fmla="*/ 118 h 126"/>
                <a:gd name="T50" fmla="*/ 110 w 126"/>
                <a:gd name="T51" fmla="*/ 124 h 126"/>
                <a:gd name="T52" fmla="*/ 110 w 126"/>
                <a:gd name="T53" fmla="*/ 74 h 126"/>
                <a:gd name="T54" fmla="*/ 114 w 126"/>
                <a:gd name="T55" fmla="*/ 76 h 126"/>
                <a:gd name="T56" fmla="*/ 117 w 126"/>
                <a:gd name="T57" fmla="*/ 78 h 126"/>
                <a:gd name="T58" fmla="*/ 118 w 126"/>
                <a:gd name="T59" fmla="*/ 73 h 126"/>
                <a:gd name="T60" fmla="*/ 118 w 126"/>
                <a:gd name="T61" fmla="*/ 68 h 126"/>
                <a:gd name="T62" fmla="*/ 115 w 126"/>
                <a:gd name="T63" fmla="*/ 49 h 126"/>
                <a:gd name="T64" fmla="*/ 107 w 126"/>
                <a:gd name="T65" fmla="*/ 34 h 126"/>
                <a:gd name="T66" fmla="*/ 95 w 126"/>
                <a:gd name="T67" fmla="*/ 22 h 126"/>
                <a:gd name="T68" fmla="*/ 81 w 126"/>
                <a:gd name="T69" fmla="*/ 14 h 126"/>
                <a:gd name="T70" fmla="*/ 63 w 126"/>
                <a:gd name="T71" fmla="*/ 12 h 126"/>
                <a:gd name="T72" fmla="*/ 46 w 126"/>
                <a:gd name="T73" fmla="*/ 14 h 126"/>
                <a:gd name="T74" fmla="*/ 30 w 126"/>
                <a:gd name="T75" fmla="*/ 22 h 126"/>
                <a:gd name="T76" fmla="*/ 18 w 126"/>
                <a:gd name="T77" fmla="*/ 34 h 126"/>
                <a:gd name="T78" fmla="*/ 10 w 126"/>
                <a:gd name="T79" fmla="*/ 49 h 126"/>
                <a:gd name="T80" fmla="*/ 8 w 126"/>
                <a:gd name="T81" fmla="*/ 68 h 126"/>
                <a:gd name="T82" fmla="*/ 8 w 126"/>
                <a:gd name="T83" fmla="*/ 73 h 126"/>
                <a:gd name="T84" fmla="*/ 9 w 126"/>
                <a:gd name="T85" fmla="*/ 78 h 126"/>
                <a:gd name="T86" fmla="*/ 12 w 126"/>
                <a:gd name="T87" fmla="*/ 76 h 126"/>
                <a:gd name="T88" fmla="*/ 16 w 126"/>
                <a:gd name="T89" fmla="*/ 74 h 126"/>
                <a:gd name="T90" fmla="*/ 16 w 126"/>
                <a:gd name="T91" fmla="*/ 124 h 126"/>
                <a:gd name="T92" fmla="*/ 8 w 126"/>
                <a:gd name="T93" fmla="*/ 118 h 126"/>
                <a:gd name="T94" fmla="*/ 2 w 126"/>
                <a:gd name="T95" fmla="*/ 109 h 126"/>
                <a:gd name="T96" fmla="*/ 0 w 126"/>
                <a:gd name="T97" fmla="*/ 98 h 126"/>
                <a:gd name="T98" fmla="*/ 1 w 126"/>
                <a:gd name="T99" fmla="*/ 92 h 126"/>
                <a:gd name="T100" fmla="*/ 4 w 126"/>
                <a:gd name="T101" fmla="*/ 85 h 126"/>
                <a:gd name="T102" fmla="*/ 0 w 126"/>
                <a:gd name="T103" fmla="*/ 64 h 126"/>
                <a:gd name="T104" fmla="*/ 4 w 126"/>
                <a:gd name="T105" fmla="*/ 44 h 126"/>
                <a:gd name="T106" fmla="*/ 12 w 126"/>
                <a:gd name="T107" fmla="*/ 26 h 126"/>
                <a:gd name="T108" fmla="*/ 26 w 126"/>
                <a:gd name="T109" fmla="*/ 12 h 126"/>
                <a:gd name="T110" fmla="*/ 43 w 126"/>
                <a:gd name="T111" fmla="*/ 4 h 126"/>
                <a:gd name="T112" fmla="*/ 63 w 126"/>
                <a:gd name="T1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26">
                  <a:moveTo>
                    <a:pt x="94" y="72"/>
                  </a:moveTo>
                  <a:lnTo>
                    <a:pt x="98" y="72"/>
                  </a:lnTo>
                  <a:lnTo>
                    <a:pt x="102" y="72"/>
                  </a:lnTo>
                  <a:lnTo>
                    <a:pt x="102" y="126"/>
                  </a:lnTo>
                  <a:lnTo>
                    <a:pt x="98" y="126"/>
                  </a:lnTo>
                  <a:lnTo>
                    <a:pt x="94" y="126"/>
                  </a:lnTo>
                  <a:lnTo>
                    <a:pt x="94" y="72"/>
                  </a:lnTo>
                  <a:close/>
                  <a:moveTo>
                    <a:pt x="28" y="72"/>
                  </a:moveTo>
                  <a:lnTo>
                    <a:pt x="32" y="72"/>
                  </a:lnTo>
                  <a:lnTo>
                    <a:pt x="32" y="126"/>
                  </a:lnTo>
                  <a:lnTo>
                    <a:pt x="28" y="126"/>
                  </a:lnTo>
                  <a:lnTo>
                    <a:pt x="24" y="126"/>
                  </a:lnTo>
                  <a:lnTo>
                    <a:pt x="24" y="72"/>
                  </a:lnTo>
                  <a:lnTo>
                    <a:pt x="28" y="7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1" y="12"/>
                  </a:lnTo>
                  <a:lnTo>
                    <a:pt x="114" y="26"/>
                  </a:lnTo>
                  <a:lnTo>
                    <a:pt x="123" y="44"/>
                  </a:lnTo>
                  <a:lnTo>
                    <a:pt x="126" y="64"/>
                  </a:lnTo>
                  <a:lnTo>
                    <a:pt x="122" y="85"/>
                  </a:lnTo>
                  <a:lnTo>
                    <a:pt x="125" y="92"/>
                  </a:lnTo>
                  <a:lnTo>
                    <a:pt x="126" y="98"/>
                  </a:lnTo>
                  <a:lnTo>
                    <a:pt x="125" y="109"/>
                  </a:lnTo>
                  <a:lnTo>
                    <a:pt x="118" y="118"/>
                  </a:lnTo>
                  <a:lnTo>
                    <a:pt x="110" y="124"/>
                  </a:lnTo>
                  <a:lnTo>
                    <a:pt x="110" y="74"/>
                  </a:lnTo>
                  <a:lnTo>
                    <a:pt x="114" y="76"/>
                  </a:lnTo>
                  <a:lnTo>
                    <a:pt x="117" y="78"/>
                  </a:lnTo>
                  <a:lnTo>
                    <a:pt x="118" y="73"/>
                  </a:lnTo>
                  <a:lnTo>
                    <a:pt x="118" y="68"/>
                  </a:lnTo>
                  <a:lnTo>
                    <a:pt x="115" y="49"/>
                  </a:lnTo>
                  <a:lnTo>
                    <a:pt x="107" y="34"/>
                  </a:lnTo>
                  <a:lnTo>
                    <a:pt x="95" y="22"/>
                  </a:lnTo>
                  <a:lnTo>
                    <a:pt x="81" y="14"/>
                  </a:lnTo>
                  <a:lnTo>
                    <a:pt x="63" y="12"/>
                  </a:lnTo>
                  <a:lnTo>
                    <a:pt x="46" y="14"/>
                  </a:lnTo>
                  <a:lnTo>
                    <a:pt x="30" y="22"/>
                  </a:lnTo>
                  <a:lnTo>
                    <a:pt x="18" y="34"/>
                  </a:lnTo>
                  <a:lnTo>
                    <a:pt x="10" y="49"/>
                  </a:lnTo>
                  <a:lnTo>
                    <a:pt x="8" y="68"/>
                  </a:lnTo>
                  <a:lnTo>
                    <a:pt x="8" y="73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6" y="124"/>
                  </a:lnTo>
                  <a:lnTo>
                    <a:pt x="8" y="118"/>
                  </a:lnTo>
                  <a:lnTo>
                    <a:pt x="2" y="109"/>
                  </a:lnTo>
                  <a:lnTo>
                    <a:pt x="0" y="98"/>
                  </a:lnTo>
                  <a:lnTo>
                    <a:pt x="1" y="92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116">
              <a:extLst>
                <a:ext uri="{FF2B5EF4-FFF2-40B4-BE49-F238E27FC236}">
                  <a16:creationId xmlns:a16="http://schemas.microsoft.com/office/drawing/2014/main" id="{2C434B49-3E1E-4560-97AB-BB661295E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586" y="5209957"/>
              <a:ext cx="227985" cy="229475"/>
            </a:xfrm>
            <a:custGeom>
              <a:avLst/>
              <a:gdLst>
                <a:gd name="T0" fmla="*/ 54 w 153"/>
                <a:gd name="T1" fmla="*/ 130 h 154"/>
                <a:gd name="T2" fmla="*/ 64 w 153"/>
                <a:gd name="T3" fmla="*/ 142 h 154"/>
                <a:gd name="T4" fmla="*/ 90 w 153"/>
                <a:gd name="T5" fmla="*/ 142 h 154"/>
                <a:gd name="T6" fmla="*/ 91 w 153"/>
                <a:gd name="T7" fmla="*/ 113 h 154"/>
                <a:gd name="T8" fmla="*/ 77 w 153"/>
                <a:gd name="T9" fmla="*/ 116 h 154"/>
                <a:gd name="T10" fmla="*/ 62 w 153"/>
                <a:gd name="T11" fmla="*/ 113 h 154"/>
                <a:gd name="T12" fmla="*/ 130 w 153"/>
                <a:gd name="T13" fmla="*/ 55 h 154"/>
                <a:gd name="T14" fmla="*/ 114 w 153"/>
                <a:gd name="T15" fmla="*/ 69 h 154"/>
                <a:gd name="T16" fmla="*/ 114 w 153"/>
                <a:gd name="T17" fmla="*/ 85 h 154"/>
                <a:gd name="T18" fmla="*/ 138 w 153"/>
                <a:gd name="T19" fmla="*/ 103 h 154"/>
                <a:gd name="T20" fmla="*/ 143 w 153"/>
                <a:gd name="T21" fmla="*/ 77 h 154"/>
                <a:gd name="T22" fmla="*/ 138 w 153"/>
                <a:gd name="T23" fmla="*/ 52 h 154"/>
                <a:gd name="T24" fmla="*/ 10 w 153"/>
                <a:gd name="T25" fmla="*/ 64 h 154"/>
                <a:gd name="T26" fmla="*/ 10 w 153"/>
                <a:gd name="T27" fmla="*/ 91 h 154"/>
                <a:gd name="T28" fmla="*/ 41 w 153"/>
                <a:gd name="T29" fmla="*/ 92 h 154"/>
                <a:gd name="T30" fmla="*/ 38 w 153"/>
                <a:gd name="T31" fmla="*/ 77 h 154"/>
                <a:gd name="T32" fmla="*/ 41 w 153"/>
                <a:gd name="T33" fmla="*/ 63 h 154"/>
                <a:gd name="T34" fmla="*/ 14 w 153"/>
                <a:gd name="T35" fmla="*/ 52 h 154"/>
                <a:gd name="T36" fmla="*/ 62 w 153"/>
                <a:gd name="T37" fmla="*/ 52 h 154"/>
                <a:gd name="T38" fmla="*/ 48 w 153"/>
                <a:gd name="T39" fmla="*/ 77 h 154"/>
                <a:gd name="T40" fmla="*/ 62 w 153"/>
                <a:gd name="T41" fmla="*/ 103 h 154"/>
                <a:gd name="T42" fmla="*/ 91 w 153"/>
                <a:gd name="T43" fmla="*/ 103 h 154"/>
                <a:gd name="T44" fmla="*/ 105 w 153"/>
                <a:gd name="T45" fmla="*/ 77 h 154"/>
                <a:gd name="T46" fmla="*/ 91 w 153"/>
                <a:gd name="T47" fmla="*/ 52 h 154"/>
                <a:gd name="T48" fmla="*/ 77 w 153"/>
                <a:gd name="T49" fmla="*/ 9 h 154"/>
                <a:gd name="T50" fmla="*/ 50 w 153"/>
                <a:gd name="T51" fmla="*/ 15 h 154"/>
                <a:gd name="T52" fmla="*/ 62 w 153"/>
                <a:gd name="T53" fmla="*/ 41 h 154"/>
                <a:gd name="T54" fmla="*/ 77 w 153"/>
                <a:gd name="T55" fmla="*/ 39 h 154"/>
                <a:gd name="T56" fmla="*/ 91 w 153"/>
                <a:gd name="T57" fmla="*/ 41 h 154"/>
                <a:gd name="T58" fmla="*/ 90 w 153"/>
                <a:gd name="T59" fmla="*/ 11 h 154"/>
                <a:gd name="T60" fmla="*/ 77 w 153"/>
                <a:gd name="T61" fmla="*/ 0 h 154"/>
                <a:gd name="T62" fmla="*/ 122 w 153"/>
                <a:gd name="T63" fmla="*/ 15 h 154"/>
                <a:gd name="T64" fmla="*/ 149 w 153"/>
                <a:gd name="T65" fmla="*/ 53 h 154"/>
                <a:gd name="T66" fmla="*/ 149 w 153"/>
                <a:gd name="T67" fmla="*/ 101 h 154"/>
                <a:gd name="T68" fmla="*/ 122 w 153"/>
                <a:gd name="T69" fmla="*/ 138 h 154"/>
                <a:gd name="T70" fmla="*/ 77 w 153"/>
                <a:gd name="T71" fmla="*/ 154 h 154"/>
                <a:gd name="T72" fmla="*/ 32 w 153"/>
                <a:gd name="T73" fmla="*/ 138 h 154"/>
                <a:gd name="T74" fmla="*/ 4 w 153"/>
                <a:gd name="T75" fmla="*/ 101 h 154"/>
                <a:gd name="T76" fmla="*/ 4 w 153"/>
                <a:gd name="T77" fmla="*/ 53 h 154"/>
                <a:gd name="T78" fmla="*/ 32 w 153"/>
                <a:gd name="T79" fmla="*/ 15 h 154"/>
                <a:gd name="T80" fmla="*/ 77 w 153"/>
                <a:gd name="T8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3" h="154">
                  <a:moveTo>
                    <a:pt x="62" y="113"/>
                  </a:moveTo>
                  <a:lnTo>
                    <a:pt x="54" y="130"/>
                  </a:lnTo>
                  <a:lnTo>
                    <a:pt x="50" y="140"/>
                  </a:lnTo>
                  <a:lnTo>
                    <a:pt x="64" y="142"/>
                  </a:lnTo>
                  <a:lnTo>
                    <a:pt x="77" y="144"/>
                  </a:lnTo>
                  <a:lnTo>
                    <a:pt x="90" y="142"/>
                  </a:lnTo>
                  <a:lnTo>
                    <a:pt x="102" y="140"/>
                  </a:lnTo>
                  <a:lnTo>
                    <a:pt x="91" y="113"/>
                  </a:lnTo>
                  <a:lnTo>
                    <a:pt x="84" y="115"/>
                  </a:lnTo>
                  <a:lnTo>
                    <a:pt x="77" y="116"/>
                  </a:lnTo>
                  <a:lnTo>
                    <a:pt x="69" y="115"/>
                  </a:lnTo>
                  <a:lnTo>
                    <a:pt x="62" y="113"/>
                  </a:lnTo>
                  <a:close/>
                  <a:moveTo>
                    <a:pt x="138" y="52"/>
                  </a:moveTo>
                  <a:lnTo>
                    <a:pt x="130" y="55"/>
                  </a:lnTo>
                  <a:lnTo>
                    <a:pt x="111" y="63"/>
                  </a:lnTo>
                  <a:lnTo>
                    <a:pt x="114" y="69"/>
                  </a:lnTo>
                  <a:lnTo>
                    <a:pt x="115" y="77"/>
                  </a:lnTo>
                  <a:lnTo>
                    <a:pt x="114" y="85"/>
                  </a:lnTo>
                  <a:lnTo>
                    <a:pt x="111" y="92"/>
                  </a:lnTo>
                  <a:lnTo>
                    <a:pt x="138" y="103"/>
                  </a:lnTo>
                  <a:lnTo>
                    <a:pt x="142" y="91"/>
                  </a:lnTo>
                  <a:lnTo>
                    <a:pt x="143" y="77"/>
                  </a:lnTo>
                  <a:lnTo>
                    <a:pt x="142" y="64"/>
                  </a:lnTo>
                  <a:lnTo>
                    <a:pt x="138" y="52"/>
                  </a:lnTo>
                  <a:close/>
                  <a:moveTo>
                    <a:pt x="14" y="52"/>
                  </a:moveTo>
                  <a:lnTo>
                    <a:pt x="10" y="64"/>
                  </a:lnTo>
                  <a:lnTo>
                    <a:pt x="9" y="77"/>
                  </a:lnTo>
                  <a:lnTo>
                    <a:pt x="10" y="91"/>
                  </a:lnTo>
                  <a:lnTo>
                    <a:pt x="14" y="103"/>
                  </a:lnTo>
                  <a:lnTo>
                    <a:pt x="41" y="92"/>
                  </a:lnTo>
                  <a:lnTo>
                    <a:pt x="38" y="85"/>
                  </a:lnTo>
                  <a:lnTo>
                    <a:pt x="38" y="77"/>
                  </a:lnTo>
                  <a:lnTo>
                    <a:pt x="38" y="69"/>
                  </a:lnTo>
                  <a:lnTo>
                    <a:pt x="41" y="63"/>
                  </a:lnTo>
                  <a:lnTo>
                    <a:pt x="29" y="57"/>
                  </a:lnTo>
                  <a:lnTo>
                    <a:pt x="14" y="52"/>
                  </a:lnTo>
                  <a:close/>
                  <a:moveTo>
                    <a:pt x="77" y="48"/>
                  </a:moveTo>
                  <a:lnTo>
                    <a:pt x="62" y="52"/>
                  </a:lnTo>
                  <a:lnTo>
                    <a:pt x="52" y="63"/>
                  </a:lnTo>
                  <a:lnTo>
                    <a:pt x="48" y="77"/>
                  </a:lnTo>
                  <a:lnTo>
                    <a:pt x="52" y="92"/>
                  </a:lnTo>
                  <a:lnTo>
                    <a:pt x="62" y="103"/>
                  </a:lnTo>
                  <a:lnTo>
                    <a:pt x="77" y="107"/>
                  </a:lnTo>
                  <a:lnTo>
                    <a:pt x="91" y="103"/>
                  </a:lnTo>
                  <a:lnTo>
                    <a:pt x="101" y="92"/>
                  </a:lnTo>
                  <a:lnTo>
                    <a:pt x="105" y="77"/>
                  </a:lnTo>
                  <a:lnTo>
                    <a:pt x="101" y="63"/>
                  </a:lnTo>
                  <a:lnTo>
                    <a:pt x="91" y="52"/>
                  </a:lnTo>
                  <a:lnTo>
                    <a:pt x="77" y="48"/>
                  </a:lnTo>
                  <a:close/>
                  <a:moveTo>
                    <a:pt x="77" y="9"/>
                  </a:moveTo>
                  <a:lnTo>
                    <a:pt x="64" y="11"/>
                  </a:lnTo>
                  <a:lnTo>
                    <a:pt x="50" y="15"/>
                  </a:lnTo>
                  <a:lnTo>
                    <a:pt x="57" y="29"/>
                  </a:lnTo>
                  <a:lnTo>
                    <a:pt x="62" y="41"/>
                  </a:lnTo>
                  <a:lnTo>
                    <a:pt x="69" y="40"/>
                  </a:lnTo>
                  <a:lnTo>
                    <a:pt x="77" y="39"/>
                  </a:lnTo>
                  <a:lnTo>
                    <a:pt x="84" y="40"/>
                  </a:lnTo>
                  <a:lnTo>
                    <a:pt x="91" y="41"/>
                  </a:lnTo>
                  <a:lnTo>
                    <a:pt x="102" y="15"/>
                  </a:lnTo>
                  <a:lnTo>
                    <a:pt x="90" y="11"/>
                  </a:lnTo>
                  <a:lnTo>
                    <a:pt x="77" y="9"/>
                  </a:lnTo>
                  <a:close/>
                  <a:moveTo>
                    <a:pt x="77" y="0"/>
                  </a:moveTo>
                  <a:lnTo>
                    <a:pt x="101" y="4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7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8"/>
                  </a:lnTo>
                  <a:lnTo>
                    <a:pt x="101" y="150"/>
                  </a:lnTo>
                  <a:lnTo>
                    <a:pt x="77" y="154"/>
                  </a:lnTo>
                  <a:lnTo>
                    <a:pt x="52" y="150"/>
                  </a:lnTo>
                  <a:lnTo>
                    <a:pt x="32" y="138"/>
                  </a:lnTo>
                  <a:lnTo>
                    <a:pt x="14" y="122"/>
                  </a:lnTo>
                  <a:lnTo>
                    <a:pt x="4" y="101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2"/>
                  </a:lnTo>
                  <a:lnTo>
                    <a:pt x="32" y="15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17">
              <a:extLst>
                <a:ext uri="{FF2B5EF4-FFF2-40B4-BE49-F238E27FC236}">
                  <a16:creationId xmlns:a16="http://schemas.microsoft.com/office/drawing/2014/main" id="{94ABF938-E6DC-46ED-89B1-D9E59CEA3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640" y="5487114"/>
              <a:ext cx="263747" cy="263747"/>
            </a:xfrm>
            <a:custGeom>
              <a:avLst/>
              <a:gdLst>
                <a:gd name="T0" fmla="*/ 0 w 177"/>
                <a:gd name="T1" fmla="*/ 0 h 177"/>
                <a:gd name="T2" fmla="*/ 104 w 177"/>
                <a:gd name="T3" fmla="*/ 0 h 177"/>
                <a:gd name="T4" fmla="*/ 108 w 177"/>
                <a:gd name="T5" fmla="*/ 0 h 177"/>
                <a:gd name="T6" fmla="*/ 112 w 177"/>
                <a:gd name="T7" fmla="*/ 3 h 177"/>
                <a:gd name="T8" fmla="*/ 116 w 177"/>
                <a:gd name="T9" fmla="*/ 6 h 177"/>
                <a:gd name="T10" fmla="*/ 117 w 177"/>
                <a:gd name="T11" fmla="*/ 10 h 177"/>
                <a:gd name="T12" fmla="*/ 118 w 177"/>
                <a:gd name="T13" fmla="*/ 15 h 177"/>
                <a:gd name="T14" fmla="*/ 117 w 177"/>
                <a:gd name="T15" fmla="*/ 19 h 177"/>
                <a:gd name="T16" fmla="*/ 116 w 177"/>
                <a:gd name="T17" fmla="*/ 23 h 177"/>
                <a:gd name="T18" fmla="*/ 112 w 177"/>
                <a:gd name="T19" fmla="*/ 27 h 177"/>
                <a:gd name="T20" fmla="*/ 108 w 177"/>
                <a:gd name="T21" fmla="*/ 28 h 177"/>
                <a:gd name="T22" fmla="*/ 104 w 177"/>
                <a:gd name="T23" fmla="*/ 30 h 177"/>
                <a:gd name="T24" fmla="*/ 50 w 177"/>
                <a:gd name="T25" fmla="*/ 30 h 177"/>
                <a:gd name="T26" fmla="*/ 173 w 177"/>
                <a:gd name="T27" fmla="*/ 152 h 177"/>
                <a:gd name="T28" fmla="*/ 176 w 177"/>
                <a:gd name="T29" fmla="*/ 155 h 177"/>
                <a:gd name="T30" fmla="*/ 177 w 177"/>
                <a:gd name="T31" fmla="*/ 159 h 177"/>
                <a:gd name="T32" fmla="*/ 177 w 177"/>
                <a:gd name="T33" fmla="*/ 163 h 177"/>
                <a:gd name="T34" fmla="*/ 177 w 177"/>
                <a:gd name="T35" fmla="*/ 165 h 177"/>
                <a:gd name="T36" fmla="*/ 176 w 177"/>
                <a:gd name="T37" fmla="*/ 169 h 177"/>
                <a:gd name="T38" fmla="*/ 173 w 177"/>
                <a:gd name="T39" fmla="*/ 172 h 177"/>
                <a:gd name="T40" fmla="*/ 169 w 177"/>
                <a:gd name="T41" fmla="*/ 175 h 177"/>
                <a:gd name="T42" fmla="*/ 165 w 177"/>
                <a:gd name="T43" fmla="*/ 177 h 177"/>
                <a:gd name="T44" fmla="*/ 160 w 177"/>
                <a:gd name="T45" fmla="*/ 177 h 177"/>
                <a:gd name="T46" fmla="*/ 156 w 177"/>
                <a:gd name="T47" fmla="*/ 175 h 177"/>
                <a:gd name="T48" fmla="*/ 152 w 177"/>
                <a:gd name="T49" fmla="*/ 172 h 177"/>
                <a:gd name="T50" fmla="*/ 29 w 177"/>
                <a:gd name="T51" fmla="*/ 51 h 177"/>
                <a:gd name="T52" fmla="*/ 29 w 177"/>
                <a:gd name="T53" fmla="*/ 103 h 177"/>
                <a:gd name="T54" fmla="*/ 29 w 177"/>
                <a:gd name="T55" fmla="*/ 108 h 177"/>
                <a:gd name="T56" fmla="*/ 27 w 177"/>
                <a:gd name="T57" fmla="*/ 112 h 177"/>
                <a:gd name="T58" fmla="*/ 24 w 177"/>
                <a:gd name="T59" fmla="*/ 115 h 177"/>
                <a:gd name="T60" fmla="*/ 20 w 177"/>
                <a:gd name="T61" fmla="*/ 117 h 177"/>
                <a:gd name="T62" fmla="*/ 15 w 177"/>
                <a:gd name="T63" fmla="*/ 117 h 177"/>
                <a:gd name="T64" fmla="*/ 11 w 177"/>
                <a:gd name="T65" fmla="*/ 117 h 177"/>
                <a:gd name="T66" fmla="*/ 7 w 177"/>
                <a:gd name="T67" fmla="*/ 115 h 177"/>
                <a:gd name="T68" fmla="*/ 3 w 177"/>
                <a:gd name="T69" fmla="*/ 112 h 177"/>
                <a:gd name="T70" fmla="*/ 1 w 177"/>
                <a:gd name="T71" fmla="*/ 108 h 177"/>
                <a:gd name="T72" fmla="*/ 0 w 177"/>
                <a:gd name="T73" fmla="*/ 103 h 177"/>
                <a:gd name="T74" fmla="*/ 0 w 177"/>
                <a:gd name="T7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0" y="0"/>
                  </a:moveTo>
                  <a:lnTo>
                    <a:pt x="104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6" y="6"/>
                  </a:lnTo>
                  <a:lnTo>
                    <a:pt x="117" y="10"/>
                  </a:lnTo>
                  <a:lnTo>
                    <a:pt x="118" y="15"/>
                  </a:lnTo>
                  <a:lnTo>
                    <a:pt x="117" y="19"/>
                  </a:lnTo>
                  <a:lnTo>
                    <a:pt x="116" y="23"/>
                  </a:lnTo>
                  <a:lnTo>
                    <a:pt x="112" y="27"/>
                  </a:lnTo>
                  <a:lnTo>
                    <a:pt x="108" y="28"/>
                  </a:lnTo>
                  <a:lnTo>
                    <a:pt x="104" y="30"/>
                  </a:lnTo>
                  <a:lnTo>
                    <a:pt x="50" y="30"/>
                  </a:lnTo>
                  <a:lnTo>
                    <a:pt x="173" y="152"/>
                  </a:lnTo>
                  <a:lnTo>
                    <a:pt x="176" y="155"/>
                  </a:lnTo>
                  <a:lnTo>
                    <a:pt x="177" y="159"/>
                  </a:lnTo>
                  <a:lnTo>
                    <a:pt x="177" y="163"/>
                  </a:lnTo>
                  <a:lnTo>
                    <a:pt x="177" y="165"/>
                  </a:lnTo>
                  <a:lnTo>
                    <a:pt x="176" y="169"/>
                  </a:lnTo>
                  <a:lnTo>
                    <a:pt x="173" y="172"/>
                  </a:lnTo>
                  <a:lnTo>
                    <a:pt x="169" y="175"/>
                  </a:lnTo>
                  <a:lnTo>
                    <a:pt x="165" y="177"/>
                  </a:lnTo>
                  <a:lnTo>
                    <a:pt x="160" y="177"/>
                  </a:lnTo>
                  <a:lnTo>
                    <a:pt x="156" y="175"/>
                  </a:lnTo>
                  <a:lnTo>
                    <a:pt x="152" y="172"/>
                  </a:lnTo>
                  <a:lnTo>
                    <a:pt x="29" y="51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27" y="112"/>
                  </a:lnTo>
                  <a:lnTo>
                    <a:pt x="24" y="115"/>
                  </a:lnTo>
                  <a:lnTo>
                    <a:pt x="20" y="117"/>
                  </a:lnTo>
                  <a:lnTo>
                    <a:pt x="15" y="117"/>
                  </a:lnTo>
                  <a:lnTo>
                    <a:pt x="11" y="117"/>
                  </a:lnTo>
                  <a:lnTo>
                    <a:pt x="7" y="115"/>
                  </a:lnTo>
                  <a:lnTo>
                    <a:pt x="3" y="112"/>
                  </a:lnTo>
                  <a:lnTo>
                    <a:pt x="1" y="108"/>
                  </a:lnTo>
                  <a:lnTo>
                    <a:pt x="0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18">
              <a:extLst>
                <a:ext uri="{FF2B5EF4-FFF2-40B4-BE49-F238E27FC236}">
                  <a16:creationId xmlns:a16="http://schemas.microsoft.com/office/drawing/2014/main" id="{DE3E15CC-ADD5-4C86-9001-5688F9D49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3447" y="4621370"/>
              <a:ext cx="274178" cy="223514"/>
            </a:xfrm>
            <a:custGeom>
              <a:avLst/>
              <a:gdLst>
                <a:gd name="T0" fmla="*/ 127 w 184"/>
                <a:gd name="T1" fmla="*/ 52 h 150"/>
                <a:gd name="T2" fmla="*/ 127 w 184"/>
                <a:gd name="T3" fmla="*/ 81 h 150"/>
                <a:gd name="T4" fmla="*/ 165 w 184"/>
                <a:gd name="T5" fmla="*/ 81 h 150"/>
                <a:gd name="T6" fmla="*/ 150 w 184"/>
                <a:gd name="T7" fmla="*/ 52 h 150"/>
                <a:gd name="T8" fmla="*/ 127 w 184"/>
                <a:gd name="T9" fmla="*/ 52 h 150"/>
                <a:gd name="T10" fmla="*/ 11 w 184"/>
                <a:gd name="T11" fmla="*/ 0 h 150"/>
                <a:gd name="T12" fmla="*/ 115 w 184"/>
                <a:gd name="T13" fmla="*/ 0 h 150"/>
                <a:gd name="T14" fmla="*/ 120 w 184"/>
                <a:gd name="T15" fmla="*/ 1 h 150"/>
                <a:gd name="T16" fmla="*/ 124 w 184"/>
                <a:gd name="T17" fmla="*/ 4 h 150"/>
                <a:gd name="T18" fmla="*/ 125 w 184"/>
                <a:gd name="T19" fmla="*/ 6 h 150"/>
                <a:gd name="T20" fmla="*/ 127 w 184"/>
                <a:gd name="T21" fmla="*/ 12 h 150"/>
                <a:gd name="T22" fmla="*/ 127 w 184"/>
                <a:gd name="T23" fmla="*/ 34 h 150"/>
                <a:gd name="T24" fmla="*/ 161 w 184"/>
                <a:gd name="T25" fmla="*/ 34 h 150"/>
                <a:gd name="T26" fmla="*/ 184 w 184"/>
                <a:gd name="T27" fmla="*/ 81 h 150"/>
                <a:gd name="T28" fmla="*/ 184 w 184"/>
                <a:gd name="T29" fmla="*/ 116 h 150"/>
                <a:gd name="T30" fmla="*/ 169 w 184"/>
                <a:gd name="T31" fmla="*/ 116 h 150"/>
                <a:gd name="T32" fmla="*/ 172 w 184"/>
                <a:gd name="T33" fmla="*/ 121 h 150"/>
                <a:gd name="T34" fmla="*/ 173 w 184"/>
                <a:gd name="T35" fmla="*/ 128 h 150"/>
                <a:gd name="T36" fmla="*/ 169 w 184"/>
                <a:gd name="T37" fmla="*/ 138 h 150"/>
                <a:gd name="T38" fmla="*/ 161 w 184"/>
                <a:gd name="T39" fmla="*/ 146 h 150"/>
                <a:gd name="T40" fmla="*/ 149 w 184"/>
                <a:gd name="T41" fmla="*/ 150 h 150"/>
                <a:gd name="T42" fmla="*/ 138 w 184"/>
                <a:gd name="T43" fmla="*/ 146 h 150"/>
                <a:gd name="T44" fmla="*/ 129 w 184"/>
                <a:gd name="T45" fmla="*/ 138 h 150"/>
                <a:gd name="T46" fmla="*/ 127 w 184"/>
                <a:gd name="T47" fmla="*/ 128 h 150"/>
                <a:gd name="T48" fmla="*/ 128 w 184"/>
                <a:gd name="T49" fmla="*/ 121 h 150"/>
                <a:gd name="T50" fmla="*/ 129 w 184"/>
                <a:gd name="T51" fmla="*/ 116 h 150"/>
                <a:gd name="T52" fmla="*/ 65 w 184"/>
                <a:gd name="T53" fmla="*/ 116 h 150"/>
                <a:gd name="T54" fmla="*/ 68 w 184"/>
                <a:gd name="T55" fmla="*/ 121 h 150"/>
                <a:gd name="T56" fmla="*/ 69 w 184"/>
                <a:gd name="T57" fmla="*/ 128 h 150"/>
                <a:gd name="T58" fmla="*/ 65 w 184"/>
                <a:gd name="T59" fmla="*/ 138 h 150"/>
                <a:gd name="T60" fmla="*/ 57 w 184"/>
                <a:gd name="T61" fmla="*/ 146 h 150"/>
                <a:gd name="T62" fmla="*/ 45 w 184"/>
                <a:gd name="T63" fmla="*/ 150 h 150"/>
                <a:gd name="T64" fmla="*/ 35 w 184"/>
                <a:gd name="T65" fmla="*/ 146 h 150"/>
                <a:gd name="T66" fmla="*/ 25 w 184"/>
                <a:gd name="T67" fmla="*/ 138 h 150"/>
                <a:gd name="T68" fmla="*/ 23 w 184"/>
                <a:gd name="T69" fmla="*/ 128 h 150"/>
                <a:gd name="T70" fmla="*/ 24 w 184"/>
                <a:gd name="T71" fmla="*/ 121 h 150"/>
                <a:gd name="T72" fmla="*/ 25 w 184"/>
                <a:gd name="T73" fmla="*/ 116 h 150"/>
                <a:gd name="T74" fmla="*/ 11 w 184"/>
                <a:gd name="T75" fmla="*/ 116 h 150"/>
                <a:gd name="T76" fmla="*/ 0 w 184"/>
                <a:gd name="T77" fmla="*/ 104 h 150"/>
                <a:gd name="T78" fmla="*/ 0 w 184"/>
                <a:gd name="T79" fmla="*/ 12 h 150"/>
                <a:gd name="T80" fmla="*/ 0 w 184"/>
                <a:gd name="T81" fmla="*/ 6 h 150"/>
                <a:gd name="T82" fmla="*/ 3 w 184"/>
                <a:gd name="T83" fmla="*/ 4 h 150"/>
                <a:gd name="T84" fmla="*/ 7 w 184"/>
                <a:gd name="T85" fmla="*/ 1 h 150"/>
                <a:gd name="T86" fmla="*/ 11 w 184"/>
                <a:gd name="T8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" h="150">
                  <a:moveTo>
                    <a:pt x="127" y="52"/>
                  </a:moveTo>
                  <a:lnTo>
                    <a:pt x="127" y="81"/>
                  </a:lnTo>
                  <a:lnTo>
                    <a:pt x="165" y="81"/>
                  </a:lnTo>
                  <a:lnTo>
                    <a:pt x="150" y="52"/>
                  </a:lnTo>
                  <a:lnTo>
                    <a:pt x="127" y="52"/>
                  </a:lnTo>
                  <a:close/>
                  <a:moveTo>
                    <a:pt x="11" y="0"/>
                  </a:moveTo>
                  <a:lnTo>
                    <a:pt x="115" y="0"/>
                  </a:lnTo>
                  <a:lnTo>
                    <a:pt x="120" y="1"/>
                  </a:lnTo>
                  <a:lnTo>
                    <a:pt x="124" y="4"/>
                  </a:lnTo>
                  <a:lnTo>
                    <a:pt x="125" y="6"/>
                  </a:lnTo>
                  <a:lnTo>
                    <a:pt x="127" y="12"/>
                  </a:lnTo>
                  <a:lnTo>
                    <a:pt x="127" y="34"/>
                  </a:lnTo>
                  <a:lnTo>
                    <a:pt x="161" y="34"/>
                  </a:lnTo>
                  <a:lnTo>
                    <a:pt x="184" y="81"/>
                  </a:lnTo>
                  <a:lnTo>
                    <a:pt x="184" y="116"/>
                  </a:lnTo>
                  <a:lnTo>
                    <a:pt x="169" y="116"/>
                  </a:lnTo>
                  <a:lnTo>
                    <a:pt x="172" y="121"/>
                  </a:lnTo>
                  <a:lnTo>
                    <a:pt x="173" y="128"/>
                  </a:lnTo>
                  <a:lnTo>
                    <a:pt x="169" y="138"/>
                  </a:lnTo>
                  <a:lnTo>
                    <a:pt x="161" y="146"/>
                  </a:lnTo>
                  <a:lnTo>
                    <a:pt x="149" y="150"/>
                  </a:lnTo>
                  <a:lnTo>
                    <a:pt x="138" y="146"/>
                  </a:lnTo>
                  <a:lnTo>
                    <a:pt x="129" y="138"/>
                  </a:lnTo>
                  <a:lnTo>
                    <a:pt x="127" y="128"/>
                  </a:lnTo>
                  <a:lnTo>
                    <a:pt x="128" y="121"/>
                  </a:lnTo>
                  <a:lnTo>
                    <a:pt x="129" y="116"/>
                  </a:lnTo>
                  <a:lnTo>
                    <a:pt x="65" y="116"/>
                  </a:lnTo>
                  <a:lnTo>
                    <a:pt x="68" y="121"/>
                  </a:lnTo>
                  <a:lnTo>
                    <a:pt x="69" y="128"/>
                  </a:lnTo>
                  <a:lnTo>
                    <a:pt x="65" y="138"/>
                  </a:lnTo>
                  <a:lnTo>
                    <a:pt x="57" y="146"/>
                  </a:lnTo>
                  <a:lnTo>
                    <a:pt x="45" y="150"/>
                  </a:lnTo>
                  <a:lnTo>
                    <a:pt x="35" y="146"/>
                  </a:lnTo>
                  <a:lnTo>
                    <a:pt x="25" y="138"/>
                  </a:lnTo>
                  <a:lnTo>
                    <a:pt x="23" y="128"/>
                  </a:lnTo>
                  <a:lnTo>
                    <a:pt x="24" y="121"/>
                  </a:lnTo>
                  <a:lnTo>
                    <a:pt x="25" y="116"/>
                  </a:lnTo>
                  <a:lnTo>
                    <a:pt x="11" y="116"/>
                  </a:lnTo>
                  <a:lnTo>
                    <a:pt x="0" y="10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3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119">
              <a:extLst>
                <a:ext uri="{FF2B5EF4-FFF2-40B4-BE49-F238E27FC236}">
                  <a16:creationId xmlns:a16="http://schemas.microsoft.com/office/drawing/2014/main" id="{1AA462F1-A1FC-4905-8990-21469D4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2750" y="4357623"/>
              <a:ext cx="229475" cy="229475"/>
            </a:xfrm>
            <a:custGeom>
              <a:avLst/>
              <a:gdLst>
                <a:gd name="T0" fmla="*/ 77 w 154"/>
                <a:gd name="T1" fmla="*/ 57 h 154"/>
                <a:gd name="T2" fmla="*/ 51 w 154"/>
                <a:gd name="T3" fmla="*/ 58 h 154"/>
                <a:gd name="T4" fmla="*/ 24 w 154"/>
                <a:gd name="T5" fmla="*/ 61 h 154"/>
                <a:gd name="T6" fmla="*/ 21 w 154"/>
                <a:gd name="T7" fmla="*/ 78 h 154"/>
                <a:gd name="T8" fmla="*/ 20 w 154"/>
                <a:gd name="T9" fmla="*/ 96 h 154"/>
                <a:gd name="T10" fmla="*/ 21 w 154"/>
                <a:gd name="T11" fmla="*/ 114 h 154"/>
                <a:gd name="T12" fmla="*/ 24 w 154"/>
                <a:gd name="T13" fmla="*/ 132 h 154"/>
                <a:gd name="T14" fmla="*/ 51 w 154"/>
                <a:gd name="T15" fmla="*/ 134 h 154"/>
                <a:gd name="T16" fmla="*/ 77 w 154"/>
                <a:gd name="T17" fmla="*/ 134 h 154"/>
                <a:gd name="T18" fmla="*/ 105 w 154"/>
                <a:gd name="T19" fmla="*/ 134 h 154"/>
                <a:gd name="T20" fmla="*/ 130 w 154"/>
                <a:gd name="T21" fmla="*/ 132 h 154"/>
                <a:gd name="T22" fmla="*/ 134 w 154"/>
                <a:gd name="T23" fmla="*/ 114 h 154"/>
                <a:gd name="T24" fmla="*/ 136 w 154"/>
                <a:gd name="T25" fmla="*/ 96 h 154"/>
                <a:gd name="T26" fmla="*/ 134 w 154"/>
                <a:gd name="T27" fmla="*/ 78 h 154"/>
                <a:gd name="T28" fmla="*/ 130 w 154"/>
                <a:gd name="T29" fmla="*/ 61 h 154"/>
                <a:gd name="T30" fmla="*/ 105 w 154"/>
                <a:gd name="T31" fmla="*/ 58 h 154"/>
                <a:gd name="T32" fmla="*/ 77 w 154"/>
                <a:gd name="T33" fmla="*/ 57 h 154"/>
                <a:gd name="T34" fmla="*/ 39 w 154"/>
                <a:gd name="T35" fmla="*/ 0 h 154"/>
                <a:gd name="T36" fmla="*/ 77 w 154"/>
                <a:gd name="T37" fmla="*/ 38 h 154"/>
                <a:gd name="T38" fmla="*/ 86 w 154"/>
                <a:gd name="T39" fmla="*/ 38 h 154"/>
                <a:gd name="T40" fmla="*/ 121 w 154"/>
                <a:gd name="T41" fmla="*/ 4 h 154"/>
                <a:gd name="T42" fmla="*/ 130 w 154"/>
                <a:gd name="T43" fmla="*/ 14 h 154"/>
                <a:gd name="T44" fmla="*/ 105 w 154"/>
                <a:gd name="T45" fmla="*/ 38 h 154"/>
                <a:gd name="T46" fmla="*/ 149 w 154"/>
                <a:gd name="T47" fmla="*/ 42 h 154"/>
                <a:gd name="T48" fmla="*/ 153 w 154"/>
                <a:gd name="T49" fmla="*/ 69 h 154"/>
                <a:gd name="T50" fmla="*/ 154 w 154"/>
                <a:gd name="T51" fmla="*/ 96 h 154"/>
                <a:gd name="T52" fmla="*/ 153 w 154"/>
                <a:gd name="T53" fmla="*/ 124 h 154"/>
                <a:gd name="T54" fmla="*/ 149 w 154"/>
                <a:gd name="T55" fmla="*/ 149 h 154"/>
                <a:gd name="T56" fmla="*/ 114 w 154"/>
                <a:gd name="T57" fmla="*/ 153 h 154"/>
                <a:gd name="T58" fmla="*/ 77 w 154"/>
                <a:gd name="T59" fmla="*/ 154 h 154"/>
                <a:gd name="T60" fmla="*/ 41 w 154"/>
                <a:gd name="T61" fmla="*/ 153 h 154"/>
                <a:gd name="T62" fmla="*/ 7 w 154"/>
                <a:gd name="T63" fmla="*/ 149 h 154"/>
                <a:gd name="T64" fmla="*/ 1 w 154"/>
                <a:gd name="T65" fmla="*/ 124 h 154"/>
                <a:gd name="T66" fmla="*/ 0 w 154"/>
                <a:gd name="T67" fmla="*/ 96 h 154"/>
                <a:gd name="T68" fmla="*/ 1 w 154"/>
                <a:gd name="T69" fmla="*/ 69 h 154"/>
                <a:gd name="T70" fmla="*/ 7 w 154"/>
                <a:gd name="T71" fmla="*/ 42 h 154"/>
                <a:gd name="T72" fmla="*/ 32 w 154"/>
                <a:gd name="T73" fmla="*/ 40 h 154"/>
                <a:gd name="T74" fmla="*/ 59 w 154"/>
                <a:gd name="T75" fmla="*/ 38 h 154"/>
                <a:gd name="T76" fmla="*/ 29 w 154"/>
                <a:gd name="T77" fmla="*/ 9 h 154"/>
                <a:gd name="T78" fmla="*/ 39 w 154"/>
                <a:gd name="T7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4">
                  <a:moveTo>
                    <a:pt x="77" y="57"/>
                  </a:moveTo>
                  <a:lnTo>
                    <a:pt x="51" y="58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6"/>
                  </a:lnTo>
                  <a:lnTo>
                    <a:pt x="21" y="114"/>
                  </a:lnTo>
                  <a:lnTo>
                    <a:pt x="24" y="132"/>
                  </a:lnTo>
                  <a:lnTo>
                    <a:pt x="51" y="134"/>
                  </a:lnTo>
                  <a:lnTo>
                    <a:pt x="77" y="134"/>
                  </a:lnTo>
                  <a:lnTo>
                    <a:pt x="105" y="134"/>
                  </a:lnTo>
                  <a:lnTo>
                    <a:pt x="130" y="132"/>
                  </a:lnTo>
                  <a:lnTo>
                    <a:pt x="134" y="114"/>
                  </a:lnTo>
                  <a:lnTo>
                    <a:pt x="136" y="96"/>
                  </a:lnTo>
                  <a:lnTo>
                    <a:pt x="134" y="78"/>
                  </a:lnTo>
                  <a:lnTo>
                    <a:pt x="130" y="61"/>
                  </a:lnTo>
                  <a:lnTo>
                    <a:pt x="105" y="58"/>
                  </a:lnTo>
                  <a:lnTo>
                    <a:pt x="77" y="57"/>
                  </a:lnTo>
                  <a:close/>
                  <a:moveTo>
                    <a:pt x="39" y="0"/>
                  </a:moveTo>
                  <a:lnTo>
                    <a:pt x="77" y="38"/>
                  </a:lnTo>
                  <a:lnTo>
                    <a:pt x="86" y="38"/>
                  </a:lnTo>
                  <a:lnTo>
                    <a:pt x="121" y="4"/>
                  </a:lnTo>
                  <a:lnTo>
                    <a:pt x="130" y="14"/>
                  </a:lnTo>
                  <a:lnTo>
                    <a:pt x="105" y="38"/>
                  </a:lnTo>
                  <a:lnTo>
                    <a:pt x="149" y="42"/>
                  </a:lnTo>
                  <a:lnTo>
                    <a:pt x="153" y="69"/>
                  </a:lnTo>
                  <a:lnTo>
                    <a:pt x="154" y="96"/>
                  </a:lnTo>
                  <a:lnTo>
                    <a:pt x="153" y="124"/>
                  </a:lnTo>
                  <a:lnTo>
                    <a:pt x="149" y="149"/>
                  </a:lnTo>
                  <a:lnTo>
                    <a:pt x="114" y="153"/>
                  </a:lnTo>
                  <a:lnTo>
                    <a:pt x="77" y="154"/>
                  </a:lnTo>
                  <a:lnTo>
                    <a:pt x="41" y="153"/>
                  </a:lnTo>
                  <a:lnTo>
                    <a:pt x="7" y="149"/>
                  </a:lnTo>
                  <a:lnTo>
                    <a:pt x="1" y="124"/>
                  </a:lnTo>
                  <a:lnTo>
                    <a:pt x="0" y="96"/>
                  </a:lnTo>
                  <a:lnTo>
                    <a:pt x="1" y="69"/>
                  </a:lnTo>
                  <a:lnTo>
                    <a:pt x="7" y="42"/>
                  </a:lnTo>
                  <a:lnTo>
                    <a:pt x="32" y="40"/>
                  </a:lnTo>
                  <a:lnTo>
                    <a:pt x="59" y="38"/>
                  </a:lnTo>
                  <a:lnTo>
                    <a:pt x="29" y="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120">
              <a:extLst>
                <a:ext uri="{FF2B5EF4-FFF2-40B4-BE49-F238E27FC236}">
                  <a16:creationId xmlns:a16="http://schemas.microsoft.com/office/drawing/2014/main" id="{4CE50B68-5D91-4C00-B1B0-94216C56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41" y="4093875"/>
              <a:ext cx="293549" cy="236925"/>
            </a:xfrm>
            <a:custGeom>
              <a:avLst/>
              <a:gdLst>
                <a:gd name="T0" fmla="*/ 135 w 197"/>
                <a:gd name="T1" fmla="*/ 0 h 159"/>
                <a:gd name="T2" fmla="*/ 153 w 197"/>
                <a:gd name="T3" fmla="*/ 2 h 159"/>
                <a:gd name="T4" fmla="*/ 166 w 197"/>
                <a:gd name="T5" fmla="*/ 12 h 159"/>
                <a:gd name="T6" fmla="*/ 179 w 197"/>
                <a:gd name="T7" fmla="*/ 8 h 159"/>
                <a:gd name="T8" fmla="*/ 191 w 197"/>
                <a:gd name="T9" fmla="*/ 2 h 159"/>
                <a:gd name="T10" fmla="*/ 185 w 197"/>
                <a:gd name="T11" fmla="*/ 14 h 159"/>
                <a:gd name="T12" fmla="*/ 173 w 197"/>
                <a:gd name="T13" fmla="*/ 25 h 159"/>
                <a:gd name="T14" fmla="*/ 197 w 197"/>
                <a:gd name="T15" fmla="*/ 18 h 159"/>
                <a:gd name="T16" fmla="*/ 190 w 197"/>
                <a:gd name="T17" fmla="*/ 26 h 159"/>
                <a:gd name="T18" fmla="*/ 183 w 197"/>
                <a:gd name="T19" fmla="*/ 33 h 159"/>
                <a:gd name="T20" fmla="*/ 177 w 197"/>
                <a:gd name="T21" fmla="*/ 38 h 159"/>
                <a:gd name="T22" fmla="*/ 177 w 197"/>
                <a:gd name="T23" fmla="*/ 44 h 159"/>
                <a:gd name="T24" fmla="*/ 174 w 197"/>
                <a:gd name="T25" fmla="*/ 65 h 159"/>
                <a:gd name="T26" fmla="*/ 169 w 197"/>
                <a:gd name="T27" fmla="*/ 85 h 159"/>
                <a:gd name="T28" fmla="*/ 159 w 197"/>
                <a:gd name="T29" fmla="*/ 104 h 159"/>
                <a:gd name="T30" fmla="*/ 147 w 197"/>
                <a:gd name="T31" fmla="*/ 121 h 159"/>
                <a:gd name="T32" fmla="*/ 130 w 197"/>
                <a:gd name="T33" fmla="*/ 137 h 159"/>
                <a:gd name="T34" fmla="*/ 111 w 197"/>
                <a:gd name="T35" fmla="*/ 149 h 159"/>
                <a:gd name="T36" fmla="*/ 87 w 197"/>
                <a:gd name="T37" fmla="*/ 155 h 159"/>
                <a:gd name="T38" fmla="*/ 62 w 197"/>
                <a:gd name="T39" fmla="*/ 159 h 159"/>
                <a:gd name="T40" fmla="*/ 40 w 197"/>
                <a:gd name="T41" fmla="*/ 157 h 159"/>
                <a:gd name="T42" fmla="*/ 18 w 197"/>
                <a:gd name="T43" fmla="*/ 150 h 159"/>
                <a:gd name="T44" fmla="*/ 0 w 197"/>
                <a:gd name="T45" fmla="*/ 141 h 159"/>
                <a:gd name="T46" fmla="*/ 9 w 197"/>
                <a:gd name="T47" fmla="*/ 141 h 159"/>
                <a:gd name="T48" fmla="*/ 28 w 197"/>
                <a:gd name="T49" fmla="*/ 140 h 159"/>
                <a:gd name="T50" fmla="*/ 45 w 197"/>
                <a:gd name="T51" fmla="*/ 133 h 159"/>
                <a:gd name="T52" fmla="*/ 59 w 197"/>
                <a:gd name="T53" fmla="*/ 124 h 159"/>
                <a:gd name="T54" fmla="*/ 44 w 197"/>
                <a:gd name="T55" fmla="*/ 121 h 159"/>
                <a:gd name="T56" fmla="*/ 30 w 197"/>
                <a:gd name="T57" fmla="*/ 110 h 159"/>
                <a:gd name="T58" fmla="*/ 22 w 197"/>
                <a:gd name="T59" fmla="*/ 96 h 159"/>
                <a:gd name="T60" fmla="*/ 29 w 197"/>
                <a:gd name="T61" fmla="*/ 97 h 159"/>
                <a:gd name="T62" fmla="*/ 36 w 197"/>
                <a:gd name="T63" fmla="*/ 97 h 159"/>
                <a:gd name="T64" fmla="*/ 40 w 197"/>
                <a:gd name="T65" fmla="*/ 96 h 159"/>
                <a:gd name="T66" fmla="*/ 28 w 197"/>
                <a:gd name="T67" fmla="*/ 90 h 159"/>
                <a:gd name="T68" fmla="*/ 17 w 197"/>
                <a:gd name="T69" fmla="*/ 81 h 159"/>
                <a:gd name="T70" fmla="*/ 10 w 197"/>
                <a:gd name="T71" fmla="*/ 70 h 159"/>
                <a:gd name="T72" fmla="*/ 8 w 197"/>
                <a:gd name="T73" fmla="*/ 56 h 159"/>
                <a:gd name="T74" fmla="*/ 8 w 197"/>
                <a:gd name="T75" fmla="*/ 56 h 159"/>
                <a:gd name="T76" fmla="*/ 13 w 197"/>
                <a:gd name="T77" fmla="*/ 58 h 159"/>
                <a:gd name="T78" fmla="*/ 20 w 197"/>
                <a:gd name="T79" fmla="*/ 60 h 159"/>
                <a:gd name="T80" fmla="*/ 26 w 197"/>
                <a:gd name="T81" fmla="*/ 61 h 159"/>
                <a:gd name="T82" fmla="*/ 17 w 197"/>
                <a:gd name="T83" fmla="*/ 52 h 159"/>
                <a:gd name="T84" fmla="*/ 10 w 197"/>
                <a:gd name="T85" fmla="*/ 40 h 159"/>
                <a:gd name="T86" fmla="*/ 8 w 197"/>
                <a:gd name="T87" fmla="*/ 26 h 159"/>
                <a:gd name="T88" fmla="*/ 9 w 197"/>
                <a:gd name="T89" fmla="*/ 20 h 159"/>
                <a:gd name="T90" fmla="*/ 10 w 197"/>
                <a:gd name="T91" fmla="*/ 13 h 159"/>
                <a:gd name="T92" fmla="*/ 14 w 197"/>
                <a:gd name="T93" fmla="*/ 6 h 159"/>
                <a:gd name="T94" fmla="*/ 30 w 197"/>
                <a:gd name="T95" fmla="*/ 24 h 159"/>
                <a:gd name="T96" fmla="*/ 50 w 197"/>
                <a:gd name="T97" fmla="*/ 36 h 159"/>
                <a:gd name="T98" fmla="*/ 73 w 197"/>
                <a:gd name="T99" fmla="*/ 45 h 159"/>
                <a:gd name="T100" fmla="*/ 97 w 197"/>
                <a:gd name="T101" fmla="*/ 49 h 159"/>
                <a:gd name="T102" fmla="*/ 95 w 197"/>
                <a:gd name="T103" fmla="*/ 44 h 159"/>
                <a:gd name="T104" fmla="*/ 95 w 197"/>
                <a:gd name="T105" fmla="*/ 40 h 159"/>
                <a:gd name="T106" fmla="*/ 99 w 197"/>
                <a:gd name="T107" fmla="*/ 24 h 159"/>
                <a:gd name="T108" fmla="*/ 107 w 197"/>
                <a:gd name="T109" fmla="*/ 10 h 159"/>
                <a:gd name="T110" fmla="*/ 121 w 197"/>
                <a:gd name="T111" fmla="*/ 2 h 159"/>
                <a:gd name="T112" fmla="*/ 135 w 197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59">
                  <a:moveTo>
                    <a:pt x="135" y="0"/>
                  </a:moveTo>
                  <a:lnTo>
                    <a:pt x="153" y="2"/>
                  </a:lnTo>
                  <a:lnTo>
                    <a:pt x="166" y="12"/>
                  </a:lnTo>
                  <a:lnTo>
                    <a:pt x="179" y="8"/>
                  </a:lnTo>
                  <a:lnTo>
                    <a:pt x="191" y="2"/>
                  </a:lnTo>
                  <a:lnTo>
                    <a:pt x="185" y="14"/>
                  </a:lnTo>
                  <a:lnTo>
                    <a:pt x="173" y="25"/>
                  </a:lnTo>
                  <a:lnTo>
                    <a:pt x="197" y="18"/>
                  </a:lnTo>
                  <a:lnTo>
                    <a:pt x="190" y="26"/>
                  </a:lnTo>
                  <a:lnTo>
                    <a:pt x="183" y="33"/>
                  </a:lnTo>
                  <a:lnTo>
                    <a:pt x="177" y="38"/>
                  </a:lnTo>
                  <a:lnTo>
                    <a:pt x="177" y="44"/>
                  </a:lnTo>
                  <a:lnTo>
                    <a:pt x="174" y="65"/>
                  </a:lnTo>
                  <a:lnTo>
                    <a:pt x="169" y="85"/>
                  </a:lnTo>
                  <a:lnTo>
                    <a:pt x="159" y="104"/>
                  </a:lnTo>
                  <a:lnTo>
                    <a:pt x="147" y="121"/>
                  </a:lnTo>
                  <a:lnTo>
                    <a:pt x="130" y="137"/>
                  </a:lnTo>
                  <a:lnTo>
                    <a:pt x="111" y="149"/>
                  </a:lnTo>
                  <a:lnTo>
                    <a:pt x="87" y="155"/>
                  </a:lnTo>
                  <a:lnTo>
                    <a:pt x="62" y="159"/>
                  </a:lnTo>
                  <a:lnTo>
                    <a:pt x="40" y="157"/>
                  </a:lnTo>
                  <a:lnTo>
                    <a:pt x="18" y="150"/>
                  </a:lnTo>
                  <a:lnTo>
                    <a:pt x="0" y="141"/>
                  </a:lnTo>
                  <a:lnTo>
                    <a:pt x="9" y="141"/>
                  </a:lnTo>
                  <a:lnTo>
                    <a:pt x="28" y="140"/>
                  </a:lnTo>
                  <a:lnTo>
                    <a:pt x="45" y="133"/>
                  </a:lnTo>
                  <a:lnTo>
                    <a:pt x="59" y="124"/>
                  </a:lnTo>
                  <a:lnTo>
                    <a:pt x="44" y="121"/>
                  </a:lnTo>
                  <a:lnTo>
                    <a:pt x="30" y="110"/>
                  </a:lnTo>
                  <a:lnTo>
                    <a:pt x="22" y="96"/>
                  </a:lnTo>
                  <a:lnTo>
                    <a:pt x="29" y="97"/>
                  </a:lnTo>
                  <a:lnTo>
                    <a:pt x="36" y="97"/>
                  </a:lnTo>
                  <a:lnTo>
                    <a:pt x="40" y="96"/>
                  </a:lnTo>
                  <a:lnTo>
                    <a:pt x="28" y="90"/>
                  </a:lnTo>
                  <a:lnTo>
                    <a:pt x="17" y="81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3" y="58"/>
                  </a:lnTo>
                  <a:lnTo>
                    <a:pt x="20" y="60"/>
                  </a:lnTo>
                  <a:lnTo>
                    <a:pt x="26" y="61"/>
                  </a:lnTo>
                  <a:lnTo>
                    <a:pt x="17" y="52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9" y="20"/>
                  </a:lnTo>
                  <a:lnTo>
                    <a:pt x="10" y="13"/>
                  </a:lnTo>
                  <a:lnTo>
                    <a:pt x="14" y="6"/>
                  </a:lnTo>
                  <a:lnTo>
                    <a:pt x="30" y="24"/>
                  </a:lnTo>
                  <a:lnTo>
                    <a:pt x="50" y="36"/>
                  </a:lnTo>
                  <a:lnTo>
                    <a:pt x="73" y="45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5" y="40"/>
                  </a:lnTo>
                  <a:lnTo>
                    <a:pt x="99" y="24"/>
                  </a:lnTo>
                  <a:lnTo>
                    <a:pt x="107" y="10"/>
                  </a:lnTo>
                  <a:lnTo>
                    <a:pt x="121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21">
              <a:extLst>
                <a:ext uri="{FF2B5EF4-FFF2-40B4-BE49-F238E27FC236}">
                  <a16:creationId xmlns:a16="http://schemas.microsoft.com/office/drawing/2014/main" id="{A006FA52-52BB-49BD-A611-22D3EAA4A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779" y="5315754"/>
              <a:ext cx="284608" cy="265236"/>
            </a:xfrm>
            <a:custGeom>
              <a:avLst/>
              <a:gdLst>
                <a:gd name="T0" fmla="*/ 72 w 191"/>
                <a:gd name="T1" fmla="*/ 69 h 178"/>
                <a:gd name="T2" fmla="*/ 72 w 191"/>
                <a:gd name="T3" fmla="*/ 86 h 178"/>
                <a:gd name="T4" fmla="*/ 18 w 191"/>
                <a:gd name="T5" fmla="*/ 107 h 178"/>
                <a:gd name="T6" fmla="*/ 96 w 191"/>
                <a:gd name="T7" fmla="*/ 137 h 178"/>
                <a:gd name="T8" fmla="*/ 175 w 191"/>
                <a:gd name="T9" fmla="*/ 107 h 178"/>
                <a:gd name="T10" fmla="*/ 120 w 191"/>
                <a:gd name="T11" fmla="*/ 86 h 178"/>
                <a:gd name="T12" fmla="*/ 120 w 191"/>
                <a:gd name="T13" fmla="*/ 69 h 178"/>
                <a:gd name="T14" fmla="*/ 191 w 191"/>
                <a:gd name="T15" fmla="*/ 95 h 178"/>
                <a:gd name="T16" fmla="*/ 191 w 191"/>
                <a:gd name="T17" fmla="*/ 143 h 178"/>
                <a:gd name="T18" fmla="*/ 96 w 191"/>
                <a:gd name="T19" fmla="*/ 178 h 178"/>
                <a:gd name="T20" fmla="*/ 0 w 191"/>
                <a:gd name="T21" fmla="*/ 143 h 178"/>
                <a:gd name="T22" fmla="*/ 0 w 191"/>
                <a:gd name="T23" fmla="*/ 95 h 178"/>
                <a:gd name="T24" fmla="*/ 72 w 191"/>
                <a:gd name="T25" fmla="*/ 69 h 178"/>
                <a:gd name="T26" fmla="*/ 96 w 191"/>
                <a:gd name="T27" fmla="*/ 0 h 178"/>
                <a:gd name="T28" fmla="*/ 143 w 191"/>
                <a:gd name="T29" fmla="*/ 47 h 178"/>
                <a:gd name="T30" fmla="*/ 108 w 191"/>
                <a:gd name="T31" fmla="*/ 47 h 178"/>
                <a:gd name="T32" fmla="*/ 108 w 191"/>
                <a:gd name="T33" fmla="*/ 95 h 178"/>
                <a:gd name="T34" fmla="*/ 84 w 191"/>
                <a:gd name="T35" fmla="*/ 95 h 178"/>
                <a:gd name="T36" fmla="*/ 84 w 191"/>
                <a:gd name="T37" fmla="*/ 47 h 178"/>
                <a:gd name="T38" fmla="*/ 48 w 191"/>
                <a:gd name="T39" fmla="*/ 47 h 178"/>
                <a:gd name="T40" fmla="*/ 96 w 191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78">
                  <a:moveTo>
                    <a:pt x="72" y="69"/>
                  </a:moveTo>
                  <a:lnTo>
                    <a:pt x="72" y="86"/>
                  </a:lnTo>
                  <a:lnTo>
                    <a:pt x="18" y="107"/>
                  </a:lnTo>
                  <a:lnTo>
                    <a:pt x="96" y="137"/>
                  </a:lnTo>
                  <a:lnTo>
                    <a:pt x="175" y="107"/>
                  </a:lnTo>
                  <a:lnTo>
                    <a:pt x="120" y="86"/>
                  </a:lnTo>
                  <a:lnTo>
                    <a:pt x="120" y="69"/>
                  </a:lnTo>
                  <a:lnTo>
                    <a:pt x="191" y="95"/>
                  </a:lnTo>
                  <a:lnTo>
                    <a:pt x="191" y="143"/>
                  </a:lnTo>
                  <a:lnTo>
                    <a:pt x="96" y="178"/>
                  </a:lnTo>
                  <a:lnTo>
                    <a:pt x="0" y="143"/>
                  </a:lnTo>
                  <a:lnTo>
                    <a:pt x="0" y="95"/>
                  </a:lnTo>
                  <a:lnTo>
                    <a:pt x="72" y="69"/>
                  </a:lnTo>
                  <a:close/>
                  <a:moveTo>
                    <a:pt x="96" y="0"/>
                  </a:moveTo>
                  <a:lnTo>
                    <a:pt x="143" y="47"/>
                  </a:lnTo>
                  <a:lnTo>
                    <a:pt x="108" y="47"/>
                  </a:lnTo>
                  <a:lnTo>
                    <a:pt x="108" y="95"/>
                  </a:lnTo>
                  <a:lnTo>
                    <a:pt x="84" y="95"/>
                  </a:lnTo>
                  <a:lnTo>
                    <a:pt x="84" y="47"/>
                  </a:lnTo>
                  <a:lnTo>
                    <a:pt x="48" y="4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22">
              <a:extLst>
                <a:ext uri="{FF2B5EF4-FFF2-40B4-BE49-F238E27FC236}">
                  <a16:creationId xmlns:a16="http://schemas.microsoft.com/office/drawing/2014/main" id="{B45B3F4E-604A-40A0-A747-C56797772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6858" y="5604832"/>
              <a:ext cx="216064" cy="162420"/>
            </a:xfrm>
            <a:custGeom>
              <a:avLst/>
              <a:gdLst>
                <a:gd name="T0" fmla="*/ 18 w 145"/>
                <a:gd name="T1" fmla="*/ 64 h 109"/>
                <a:gd name="T2" fmla="*/ 18 w 145"/>
                <a:gd name="T3" fmla="*/ 90 h 109"/>
                <a:gd name="T4" fmla="*/ 91 w 145"/>
                <a:gd name="T5" fmla="*/ 90 h 109"/>
                <a:gd name="T6" fmla="*/ 91 w 145"/>
                <a:gd name="T7" fmla="*/ 64 h 109"/>
                <a:gd name="T8" fmla="*/ 18 w 145"/>
                <a:gd name="T9" fmla="*/ 64 h 109"/>
                <a:gd name="T10" fmla="*/ 10 w 145"/>
                <a:gd name="T11" fmla="*/ 45 h 109"/>
                <a:gd name="T12" fmla="*/ 100 w 145"/>
                <a:gd name="T13" fmla="*/ 45 h 109"/>
                <a:gd name="T14" fmla="*/ 104 w 145"/>
                <a:gd name="T15" fmla="*/ 45 h 109"/>
                <a:gd name="T16" fmla="*/ 107 w 145"/>
                <a:gd name="T17" fmla="*/ 48 h 109"/>
                <a:gd name="T18" fmla="*/ 108 w 145"/>
                <a:gd name="T19" fmla="*/ 50 h 109"/>
                <a:gd name="T20" fmla="*/ 110 w 145"/>
                <a:gd name="T21" fmla="*/ 54 h 109"/>
                <a:gd name="T22" fmla="*/ 110 w 145"/>
                <a:gd name="T23" fmla="*/ 68 h 109"/>
                <a:gd name="T24" fmla="*/ 145 w 145"/>
                <a:gd name="T25" fmla="*/ 45 h 109"/>
                <a:gd name="T26" fmla="*/ 145 w 145"/>
                <a:gd name="T27" fmla="*/ 109 h 109"/>
                <a:gd name="T28" fmla="*/ 110 w 145"/>
                <a:gd name="T29" fmla="*/ 86 h 109"/>
                <a:gd name="T30" fmla="*/ 110 w 145"/>
                <a:gd name="T31" fmla="*/ 100 h 109"/>
                <a:gd name="T32" fmla="*/ 108 w 145"/>
                <a:gd name="T33" fmla="*/ 104 h 109"/>
                <a:gd name="T34" fmla="*/ 107 w 145"/>
                <a:gd name="T35" fmla="*/ 106 h 109"/>
                <a:gd name="T36" fmla="*/ 104 w 145"/>
                <a:gd name="T37" fmla="*/ 108 h 109"/>
                <a:gd name="T38" fmla="*/ 100 w 145"/>
                <a:gd name="T39" fmla="*/ 109 h 109"/>
                <a:gd name="T40" fmla="*/ 10 w 145"/>
                <a:gd name="T41" fmla="*/ 109 h 109"/>
                <a:gd name="T42" fmla="*/ 6 w 145"/>
                <a:gd name="T43" fmla="*/ 108 h 109"/>
                <a:gd name="T44" fmla="*/ 3 w 145"/>
                <a:gd name="T45" fmla="*/ 106 h 109"/>
                <a:gd name="T46" fmla="*/ 0 w 145"/>
                <a:gd name="T47" fmla="*/ 104 h 109"/>
                <a:gd name="T48" fmla="*/ 0 w 145"/>
                <a:gd name="T49" fmla="*/ 100 h 109"/>
                <a:gd name="T50" fmla="*/ 0 w 145"/>
                <a:gd name="T51" fmla="*/ 54 h 109"/>
                <a:gd name="T52" fmla="*/ 0 w 145"/>
                <a:gd name="T53" fmla="*/ 50 h 109"/>
                <a:gd name="T54" fmla="*/ 3 w 145"/>
                <a:gd name="T55" fmla="*/ 48 h 109"/>
                <a:gd name="T56" fmla="*/ 6 w 145"/>
                <a:gd name="T57" fmla="*/ 45 h 109"/>
                <a:gd name="T58" fmla="*/ 10 w 145"/>
                <a:gd name="T59" fmla="*/ 45 h 109"/>
                <a:gd name="T60" fmla="*/ 78 w 145"/>
                <a:gd name="T61" fmla="*/ 0 h 109"/>
                <a:gd name="T62" fmla="*/ 90 w 145"/>
                <a:gd name="T63" fmla="*/ 3 h 109"/>
                <a:gd name="T64" fmla="*/ 98 w 145"/>
                <a:gd name="T65" fmla="*/ 11 h 109"/>
                <a:gd name="T66" fmla="*/ 100 w 145"/>
                <a:gd name="T67" fmla="*/ 23 h 109"/>
                <a:gd name="T68" fmla="*/ 98 w 145"/>
                <a:gd name="T69" fmla="*/ 33 h 109"/>
                <a:gd name="T70" fmla="*/ 90 w 145"/>
                <a:gd name="T71" fmla="*/ 42 h 109"/>
                <a:gd name="T72" fmla="*/ 78 w 145"/>
                <a:gd name="T73" fmla="*/ 45 h 109"/>
                <a:gd name="T74" fmla="*/ 66 w 145"/>
                <a:gd name="T75" fmla="*/ 42 h 109"/>
                <a:gd name="T76" fmla="*/ 58 w 145"/>
                <a:gd name="T77" fmla="*/ 33 h 109"/>
                <a:gd name="T78" fmla="*/ 55 w 145"/>
                <a:gd name="T79" fmla="*/ 23 h 109"/>
                <a:gd name="T80" fmla="*/ 58 w 145"/>
                <a:gd name="T81" fmla="*/ 11 h 109"/>
                <a:gd name="T82" fmla="*/ 66 w 145"/>
                <a:gd name="T83" fmla="*/ 3 h 109"/>
                <a:gd name="T84" fmla="*/ 78 w 145"/>
                <a:gd name="T85" fmla="*/ 0 h 109"/>
                <a:gd name="T86" fmla="*/ 23 w 145"/>
                <a:gd name="T87" fmla="*/ 0 h 109"/>
                <a:gd name="T88" fmla="*/ 35 w 145"/>
                <a:gd name="T89" fmla="*/ 3 h 109"/>
                <a:gd name="T90" fmla="*/ 43 w 145"/>
                <a:gd name="T91" fmla="*/ 11 h 109"/>
                <a:gd name="T92" fmla="*/ 46 w 145"/>
                <a:gd name="T93" fmla="*/ 23 h 109"/>
                <a:gd name="T94" fmla="*/ 43 w 145"/>
                <a:gd name="T95" fmla="*/ 33 h 109"/>
                <a:gd name="T96" fmla="*/ 35 w 145"/>
                <a:gd name="T97" fmla="*/ 42 h 109"/>
                <a:gd name="T98" fmla="*/ 23 w 145"/>
                <a:gd name="T99" fmla="*/ 45 h 109"/>
                <a:gd name="T100" fmla="*/ 11 w 145"/>
                <a:gd name="T101" fmla="*/ 42 h 109"/>
                <a:gd name="T102" fmla="*/ 3 w 145"/>
                <a:gd name="T103" fmla="*/ 33 h 109"/>
                <a:gd name="T104" fmla="*/ 0 w 145"/>
                <a:gd name="T105" fmla="*/ 23 h 109"/>
                <a:gd name="T106" fmla="*/ 3 w 145"/>
                <a:gd name="T107" fmla="*/ 11 h 109"/>
                <a:gd name="T108" fmla="*/ 11 w 145"/>
                <a:gd name="T109" fmla="*/ 3 h 109"/>
                <a:gd name="T110" fmla="*/ 23 w 145"/>
                <a:gd name="T1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109">
                  <a:moveTo>
                    <a:pt x="18" y="64"/>
                  </a:moveTo>
                  <a:lnTo>
                    <a:pt x="18" y="90"/>
                  </a:lnTo>
                  <a:lnTo>
                    <a:pt x="91" y="90"/>
                  </a:lnTo>
                  <a:lnTo>
                    <a:pt x="91" y="64"/>
                  </a:lnTo>
                  <a:lnTo>
                    <a:pt x="18" y="64"/>
                  </a:lnTo>
                  <a:close/>
                  <a:moveTo>
                    <a:pt x="10" y="45"/>
                  </a:moveTo>
                  <a:lnTo>
                    <a:pt x="100" y="45"/>
                  </a:lnTo>
                  <a:lnTo>
                    <a:pt x="104" y="45"/>
                  </a:lnTo>
                  <a:lnTo>
                    <a:pt x="107" y="48"/>
                  </a:lnTo>
                  <a:lnTo>
                    <a:pt x="108" y="50"/>
                  </a:lnTo>
                  <a:lnTo>
                    <a:pt x="110" y="54"/>
                  </a:lnTo>
                  <a:lnTo>
                    <a:pt x="110" y="68"/>
                  </a:lnTo>
                  <a:lnTo>
                    <a:pt x="145" y="45"/>
                  </a:lnTo>
                  <a:lnTo>
                    <a:pt x="145" y="109"/>
                  </a:lnTo>
                  <a:lnTo>
                    <a:pt x="110" y="86"/>
                  </a:lnTo>
                  <a:lnTo>
                    <a:pt x="110" y="100"/>
                  </a:lnTo>
                  <a:lnTo>
                    <a:pt x="108" y="104"/>
                  </a:lnTo>
                  <a:lnTo>
                    <a:pt x="107" y="106"/>
                  </a:lnTo>
                  <a:lnTo>
                    <a:pt x="104" y="108"/>
                  </a:lnTo>
                  <a:lnTo>
                    <a:pt x="100" y="109"/>
                  </a:lnTo>
                  <a:lnTo>
                    <a:pt x="10" y="109"/>
                  </a:lnTo>
                  <a:lnTo>
                    <a:pt x="6" y="108"/>
                  </a:lnTo>
                  <a:lnTo>
                    <a:pt x="3" y="106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3" y="48"/>
                  </a:lnTo>
                  <a:lnTo>
                    <a:pt x="6" y="45"/>
                  </a:lnTo>
                  <a:lnTo>
                    <a:pt x="10" y="45"/>
                  </a:lnTo>
                  <a:close/>
                  <a:moveTo>
                    <a:pt x="78" y="0"/>
                  </a:moveTo>
                  <a:lnTo>
                    <a:pt x="90" y="3"/>
                  </a:lnTo>
                  <a:lnTo>
                    <a:pt x="98" y="11"/>
                  </a:lnTo>
                  <a:lnTo>
                    <a:pt x="100" y="23"/>
                  </a:lnTo>
                  <a:lnTo>
                    <a:pt x="98" y="33"/>
                  </a:lnTo>
                  <a:lnTo>
                    <a:pt x="90" y="42"/>
                  </a:lnTo>
                  <a:lnTo>
                    <a:pt x="78" y="45"/>
                  </a:lnTo>
                  <a:lnTo>
                    <a:pt x="66" y="42"/>
                  </a:lnTo>
                  <a:lnTo>
                    <a:pt x="58" y="33"/>
                  </a:lnTo>
                  <a:lnTo>
                    <a:pt x="55" y="23"/>
                  </a:lnTo>
                  <a:lnTo>
                    <a:pt x="58" y="11"/>
                  </a:lnTo>
                  <a:lnTo>
                    <a:pt x="66" y="3"/>
                  </a:lnTo>
                  <a:lnTo>
                    <a:pt x="78" y="0"/>
                  </a:lnTo>
                  <a:close/>
                  <a:moveTo>
                    <a:pt x="23" y="0"/>
                  </a:moveTo>
                  <a:lnTo>
                    <a:pt x="35" y="3"/>
                  </a:lnTo>
                  <a:lnTo>
                    <a:pt x="43" y="11"/>
                  </a:lnTo>
                  <a:lnTo>
                    <a:pt x="46" y="23"/>
                  </a:lnTo>
                  <a:lnTo>
                    <a:pt x="43" y="33"/>
                  </a:lnTo>
                  <a:lnTo>
                    <a:pt x="35" y="42"/>
                  </a:lnTo>
                  <a:lnTo>
                    <a:pt x="23" y="45"/>
                  </a:lnTo>
                  <a:lnTo>
                    <a:pt x="11" y="42"/>
                  </a:lnTo>
                  <a:lnTo>
                    <a:pt x="3" y="33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B3FD7857-1167-4861-93E3-989907DEC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196" y="5069887"/>
              <a:ext cx="229475" cy="230964"/>
            </a:xfrm>
            <a:custGeom>
              <a:avLst/>
              <a:gdLst>
                <a:gd name="T0" fmla="*/ 102 w 154"/>
                <a:gd name="T1" fmla="*/ 47 h 155"/>
                <a:gd name="T2" fmla="*/ 88 w 154"/>
                <a:gd name="T3" fmla="*/ 59 h 155"/>
                <a:gd name="T4" fmla="*/ 88 w 154"/>
                <a:gd name="T5" fmla="*/ 66 h 155"/>
                <a:gd name="T6" fmla="*/ 94 w 154"/>
                <a:gd name="T7" fmla="*/ 67 h 155"/>
                <a:gd name="T8" fmla="*/ 97 w 154"/>
                <a:gd name="T9" fmla="*/ 73 h 155"/>
                <a:gd name="T10" fmla="*/ 94 w 154"/>
                <a:gd name="T11" fmla="*/ 81 h 155"/>
                <a:gd name="T12" fmla="*/ 89 w 154"/>
                <a:gd name="T13" fmla="*/ 91 h 155"/>
                <a:gd name="T14" fmla="*/ 84 w 154"/>
                <a:gd name="T15" fmla="*/ 97 h 155"/>
                <a:gd name="T16" fmla="*/ 81 w 154"/>
                <a:gd name="T17" fmla="*/ 97 h 155"/>
                <a:gd name="T18" fmla="*/ 78 w 154"/>
                <a:gd name="T19" fmla="*/ 91 h 155"/>
                <a:gd name="T20" fmla="*/ 74 w 154"/>
                <a:gd name="T21" fmla="*/ 79 h 155"/>
                <a:gd name="T22" fmla="*/ 72 w 154"/>
                <a:gd name="T23" fmla="*/ 62 h 155"/>
                <a:gd name="T24" fmla="*/ 65 w 154"/>
                <a:gd name="T25" fmla="*/ 49 h 155"/>
                <a:gd name="T26" fmla="*/ 52 w 154"/>
                <a:gd name="T27" fmla="*/ 50 h 155"/>
                <a:gd name="T28" fmla="*/ 37 w 154"/>
                <a:gd name="T29" fmla="*/ 62 h 155"/>
                <a:gd name="T30" fmla="*/ 32 w 154"/>
                <a:gd name="T31" fmla="*/ 69 h 155"/>
                <a:gd name="T32" fmla="*/ 36 w 154"/>
                <a:gd name="T33" fmla="*/ 73 h 155"/>
                <a:gd name="T34" fmla="*/ 40 w 154"/>
                <a:gd name="T35" fmla="*/ 71 h 155"/>
                <a:gd name="T36" fmla="*/ 44 w 154"/>
                <a:gd name="T37" fmla="*/ 70 h 155"/>
                <a:gd name="T38" fmla="*/ 48 w 154"/>
                <a:gd name="T39" fmla="*/ 75 h 155"/>
                <a:gd name="T40" fmla="*/ 54 w 154"/>
                <a:gd name="T41" fmla="*/ 98 h 155"/>
                <a:gd name="T42" fmla="*/ 61 w 154"/>
                <a:gd name="T43" fmla="*/ 117 h 155"/>
                <a:gd name="T44" fmla="*/ 65 w 154"/>
                <a:gd name="T45" fmla="*/ 123 h 155"/>
                <a:gd name="T46" fmla="*/ 72 w 154"/>
                <a:gd name="T47" fmla="*/ 127 h 155"/>
                <a:gd name="T48" fmla="*/ 81 w 154"/>
                <a:gd name="T49" fmla="*/ 125 h 155"/>
                <a:gd name="T50" fmla="*/ 97 w 154"/>
                <a:gd name="T51" fmla="*/ 110 h 155"/>
                <a:gd name="T52" fmla="*/ 117 w 154"/>
                <a:gd name="T53" fmla="*/ 83 h 155"/>
                <a:gd name="T54" fmla="*/ 122 w 154"/>
                <a:gd name="T55" fmla="*/ 55 h 155"/>
                <a:gd name="T56" fmla="*/ 112 w 154"/>
                <a:gd name="T57" fmla="*/ 47 h 155"/>
                <a:gd name="T58" fmla="*/ 102 w 154"/>
                <a:gd name="T59" fmla="*/ 4 h 155"/>
                <a:gd name="T60" fmla="*/ 140 w 154"/>
                <a:gd name="T61" fmla="*/ 31 h 155"/>
                <a:gd name="T62" fmla="*/ 154 w 154"/>
                <a:gd name="T63" fmla="*/ 77 h 155"/>
                <a:gd name="T64" fmla="*/ 140 w 154"/>
                <a:gd name="T65" fmla="*/ 123 h 155"/>
                <a:gd name="T66" fmla="*/ 102 w 154"/>
                <a:gd name="T67" fmla="*/ 151 h 155"/>
                <a:gd name="T68" fmla="*/ 53 w 154"/>
                <a:gd name="T69" fmla="*/ 151 h 155"/>
                <a:gd name="T70" fmla="*/ 14 w 154"/>
                <a:gd name="T71" fmla="*/ 123 h 155"/>
                <a:gd name="T72" fmla="*/ 0 w 154"/>
                <a:gd name="T73" fmla="*/ 77 h 155"/>
                <a:gd name="T74" fmla="*/ 14 w 154"/>
                <a:gd name="T75" fmla="*/ 31 h 155"/>
                <a:gd name="T76" fmla="*/ 53 w 154"/>
                <a:gd name="T77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" h="155">
                  <a:moveTo>
                    <a:pt x="112" y="47"/>
                  </a:moveTo>
                  <a:lnTo>
                    <a:pt x="102" y="47"/>
                  </a:lnTo>
                  <a:lnTo>
                    <a:pt x="94" y="51"/>
                  </a:lnTo>
                  <a:lnTo>
                    <a:pt x="88" y="59"/>
                  </a:lnTo>
                  <a:lnTo>
                    <a:pt x="84" y="69"/>
                  </a:lnTo>
                  <a:lnTo>
                    <a:pt x="88" y="66"/>
                  </a:lnTo>
                  <a:lnTo>
                    <a:pt x="92" y="66"/>
                  </a:lnTo>
                  <a:lnTo>
                    <a:pt x="94" y="67"/>
                  </a:lnTo>
                  <a:lnTo>
                    <a:pt x="96" y="70"/>
                  </a:lnTo>
                  <a:lnTo>
                    <a:pt x="97" y="73"/>
                  </a:lnTo>
                  <a:lnTo>
                    <a:pt x="97" y="77"/>
                  </a:lnTo>
                  <a:lnTo>
                    <a:pt x="94" y="81"/>
                  </a:lnTo>
                  <a:lnTo>
                    <a:pt x="92" y="86"/>
                  </a:lnTo>
                  <a:lnTo>
                    <a:pt x="89" y="91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2" y="98"/>
                  </a:lnTo>
                  <a:lnTo>
                    <a:pt x="81" y="97"/>
                  </a:lnTo>
                  <a:lnTo>
                    <a:pt x="80" y="94"/>
                  </a:lnTo>
                  <a:lnTo>
                    <a:pt x="78" y="91"/>
                  </a:lnTo>
                  <a:lnTo>
                    <a:pt x="76" y="86"/>
                  </a:lnTo>
                  <a:lnTo>
                    <a:pt x="74" y="79"/>
                  </a:lnTo>
                  <a:lnTo>
                    <a:pt x="73" y="71"/>
                  </a:lnTo>
                  <a:lnTo>
                    <a:pt x="72" y="62"/>
                  </a:lnTo>
                  <a:lnTo>
                    <a:pt x="69" y="54"/>
                  </a:lnTo>
                  <a:lnTo>
                    <a:pt x="65" y="49"/>
                  </a:lnTo>
                  <a:lnTo>
                    <a:pt x="58" y="47"/>
                  </a:lnTo>
                  <a:lnTo>
                    <a:pt x="52" y="50"/>
                  </a:lnTo>
                  <a:lnTo>
                    <a:pt x="44" y="55"/>
                  </a:lnTo>
                  <a:lnTo>
                    <a:pt x="37" y="62"/>
                  </a:lnTo>
                  <a:lnTo>
                    <a:pt x="33" y="66"/>
                  </a:lnTo>
                  <a:lnTo>
                    <a:pt x="32" y="69"/>
                  </a:lnTo>
                  <a:lnTo>
                    <a:pt x="34" y="74"/>
                  </a:lnTo>
                  <a:lnTo>
                    <a:pt x="36" y="73"/>
                  </a:lnTo>
                  <a:lnTo>
                    <a:pt x="37" y="73"/>
                  </a:lnTo>
                  <a:lnTo>
                    <a:pt x="40" y="71"/>
                  </a:lnTo>
                  <a:lnTo>
                    <a:pt x="41" y="70"/>
                  </a:lnTo>
                  <a:lnTo>
                    <a:pt x="44" y="70"/>
                  </a:lnTo>
                  <a:lnTo>
                    <a:pt x="45" y="70"/>
                  </a:lnTo>
                  <a:lnTo>
                    <a:pt x="48" y="75"/>
                  </a:lnTo>
                  <a:lnTo>
                    <a:pt x="50" y="86"/>
                  </a:lnTo>
                  <a:lnTo>
                    <a:pt x="54" y="98"/>
                  </a:lnTo>
                  <a:lnTo>
                    <a:pt x="58" y="110"/>
                  </a:lnTo>
                  <a:lnTo>
                    <a:pt x="61" y="117"/>
                  </a:lnTo>
                  <a:lnTo>
                    <a:pt x="62" y="121"/>
                  </a:lnTo>
                  <a:lnTo>
                    <a:pt x="65" y="123"/>
                  </a:lnTo>
                  <a:lnTo>
                    <a:pt x="69" y="126"/>
                  </a:lnTo>
                  <a:lnTo>
                    <a:pt x="72" y="127"/>
                  </a:lnTo>
                  <a:lnTo>
                    <a:pt x="76" y="127"/>
                  </a:lnTo>
                  <a:lnTo>
                    <a:pt x="81" y="125"/>
                  </a:lnTo>
                  <a:lnTo>
                    <a:pt x="88" y="119"/>
                  </a:lnTo>
                  <a:lnTo>
                    <a:pt x="97" y="110"/>
                  </a:lnTo>
                  <a:lnTo>
                    <a:pt x="108" y="98"/>
                  </a:lnTo>
                  <a:lnTo>
                    <a:pt x="117" y="83"/>
                  </a:lnTo>
                  <a:lnTo>
                    <a:pt x="122" y="66"/>
                  </a:lnTo>
                  <a:lnTo>
                    <a:pt x="122" y="55"/>
                  </a:lnTo>
                  <a:lnTo>
                    <a:pt x="118" y="50"/>
                  </a:lnTo>
                  <a:lnTo>
                    <a:pt x="112" y="47"/>
                  </a:lnTo>
                  <a:close/>
                  <a:moveTo>
                    <a:pt x="77" y="0"/>
                  </a:moveTo>
                  <a:lnTo>
                    <a:pt x="102" y="4"/>
                  </a:lnTo>
                  <a:lnTo>
                    <a:pt x="124" y="14"/>
                  </a:lnTo>
                  <a:lnTo>
                    <a:pt x="140" y="31"/>
                  </a:lnTo>
                  <a:lnTo>
                    <a:pt x="150" y="53"/>
                  </a:lnTo>
                  <a:lnTo>
                    <a:pt x="154" y="77"/>
                  </a:lnTo>
                  <a:lnTo>
                    <a:pt x="150" y="102"/>
                  </a:lnTo>
                  <a:lnTo>
                    <a:pt x="140" y="123"/>
                  </a:lnTo>
                  <a:lnTo>
                    <a:pt x="124" y="139"/>
                  </a:lnTo>
                  <a:lnTo>
                    <a:pt x="102" y="151"/>
                  </a:lnTo>
                  <a:lnTo>
                    <a:pt x="77" y="155"/>
                  </a:lnTo>
                  <a:lnTo>
                    <a:pt x="53" y="151"/>
                  </a:lnTo>
                  <a:lnTo>
                    <a:pt x="32" y="139"/>
                  </a:lnTo>
                  <a:lnTo>
                    <a:pt x="14" y="123"/>
                  </a:lnTo>
                  <a:lnTo>
                    <a:pt x="4" y="102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1"/>
                  </a:lnTo>
                  <a:lnTo>
                    <a:pt x="32" y="14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24">
              <a:extLst>
                <a:ext uri="{FF2B5EF4-FFF2-40B4-BE49-F238E27FC236}">
                  <a16:creationId xmlns:a16="http://schemas.microsoft.com/office/drawing/2014/main" id="{EFC710BF-364A-4D43-96DB-E59541183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4671" y="4867235"/>
              <a:ext cx="223514" cy="184771"/>
            </a:xfrm>
            <a:custGeom>
              <a:avLst/>
              <a:gdLst>
                <a:gd name="T0" fmla="*/ 78 w 150"/>
                <a:gd name="T1" fmla="*/ 30 h 124"/>
                <a:gd name="T2" fmla="*/ 89 w 150"/>
                <a:gd name="T3" fmla="*/ 45 h 124"/>
                <a:gd name="T4" fmla="*/ 89 w 150"/>
                <a:gd name="T5" fmla="*/ 77 h 124"/>
                <a:gd name="T6" fmla="*/ 78 w 150"/>
                <a:gd name="T7" fmla="*/ 93 h 124"/>
                <a:gd name="T8" fmla="*/ 73 w 150"/>
                <a:gd name="T9" fmla="*/ 93 h 124"/>
                <a:gd name="T10" fmla="*/ 69 w 150"/>
                <a:gd name="T11" fmla="*/ 89 h 124"/>
                <a:gd name="T12" fmla="*/ 69 w 150"/>
                <a:gd name="T13" fmla="*/ 84 h 124"/>
                <a:gd name="T14" fmla="*/ 77 w 150"/>
                <a:gd name="T15" fmla="*/ 72 h 124"/>
                <a:gd name="T16" fmla="*/ 77 w 150"/>
                <a:gd name="T17" fmla="*/ 50 h 124"/>
                <a:gd name="T18" fmla="*/ 69 w 150"/>
                <a:gd name="T19" fmla="*/ 38 h 124"/>
                <a:gd name="T20" fmla="*/ 69 w 150"/>
                <a:gd name="T21" fmla="*/ 34 h 124"/>
                <a:gd name="T22" fmla="*/ 73 w 150"/>
                <a:gd name="T23" fmla="*/ 30 h 124"/>
                <a:gd name="T24" fmla="*/ 100 w 150"/>
                <a:gd name="T25" fmla="*/ 17 h 124"/>
                <a:gd name="T26" fmla="*/ 104 w 150"/>
                <a:gd name="T27" fmla="*/ 20 h 124"/>
                <a:gd name="T28" fmla="*/ 120 w 150"/>
                <a:gd name="T29" fmla="*/ 46 h 124"/>
                <a:gd name="T30" fmla="*/ 120 w 150"/>
                <a:gd name="T31" fmla="*/ 77 h 124"/>
                <a:gd name="T32" fmla="*/ 104 w 150"/>
                <a:gd name="T33" fmla="*/ 104 h 124"/>
                <a:gd name="T34" fmla="*/ 100 w 150"/>
                <a:gd name="T35" fmla="*/ 105 h 124"/>
                <a:gd name="T36" fmla="*/ 94 w 150"/>
                <a:gd name="T37" fmla="*/ 104 h 124"/>
                <a:gd name="T38" fmla="*/ 93 w 150"/>
                <a:gd name="T39" fmla="*/ 98 h 124"/>
                <a:gd name="T40" fmla="*/ 94 w 150"/>
                <a:gd name="T41" fmla="*/ 94 h 124"/>
                <a:gd name="T42" fmla="*/ 108 w 150"/>
                <a:gd name="T43" fmla="*/ 69 h 124"/>
                <a:gd name="T44" fmla="*/ 104 w 150"/>
                <a:gd name="T45" fmla="*/ 41 h 124"/>
                <a:gd name="T46" fmla="*/ 93 w 150"/>
                <a:gd name="T47" fmla="*/ 26 h 124"/>
                <a:gd name="T48" fmla="*/ 93 w 150"/>
                <a:gd name="T49" fmla="*/ 21 h 124"/>
                <a:gd name="T50" fmla="*/ 97 w 150"/>
                <a:gd name="T51" fmla="*/ 17 h 124"/>
                <a:gd name="T52" fmla="*/ 122 w 150"/>
                <a:gd name="T53" fmla="*/ 5 h 124"/>
                <a:gd name="T54" fmla="*/ 128 w 150"/>
                <a:gd name="T55" fmla="*/ 6 h 124"/>
                <a:gd name="T56" fmla="*/ 148 w 150"/>
                <a:gd name="T57" fmla="*/ 41 h 124"/>
                <a:gd name="T58" fmla="*/ 148 w 150"/>
                <a:gd name="T59" fmla="*/ 81 h 124"/>
                <a:gd name="T60" fmla="*/ 128 w 150"/>
                <a:gd name="T61" fmla="*/ 116 h 124"/>
                <a:gd name="T62" fmla="*/ 122 w 150"/>
                <a:gd name="T63" fmla="*/ 118 h 124"/>
                <a:gd name="T64" fmla="*/ 118 w 150"/>
                <a:gd name="T65" fmla="*/ 116 h 124"/>
                <a:gd name="T66" fmla="*/ 116 w 150"/>
                <a:gd name="T67" fmla="*/ 112 h 124"/>
                <a:gd name="T68" fmla="*/ 118 w 150"/>
                <a:gd name="T69" fmla="*/ 106 h 124"/>
                <a:gd name="T70" fmla="*/ 134 w 150"/>
                <a:gd name="T71" fmla="*/ 78 h 124"/>
                <a:gd name="T72" fmla="*/ 134 w 150"/>
                <a:gd name="T73" fmla="*/ 45 h 124"/>
                <a:gd name="T74" fmla="*/ 118 w 150"/>
                <a:gd name="T75" fmla="*/ 16 h 124"/>
                <a:gd name="T76" fmla="*/ 116 w 150"/>
                <a:gd name="T77" fmla="*/ 12 h 124"/>
                <a:gd name="T78" fmla="*/ 118 w 150"/>
                <a:gd name="T79" fmla="*/ 6 h 124"/>
                <a:gd name="T80" fmla="*/ 122 w 150"/>
                <a:gd name="T81" fmla="*/ 5 h 124"/>
                <a:gd name="T82" fmla="*/ 61 w 150"/>
                <a:gd name="T83" fmla="*/ 1 h 124"/>
                <a:gd name="T84" fmla="*/ 61 w 150"/>
                <a:gd name="T85" fmla="*/ 118 h 124"/>
                <a:gd name="T86" fmla="*/ 60 w 150"/>
                <a:gd name="T87" fmla="*/ 124 h 124"/>
                <a:gd name="T88" fmla="*/ 54 w 150"/>
                <a:gd name="T89" fmla="*/ 121 h 124"/>
                <a:gd name="T90" fmla="*/ 0 w 150"/>
                <a:gd name="T91" fmla="*/ 88 h 124"/>
                <a:gd name="T92" fmla="*/ 21 w 150"/>
                <a:gd name="T93" fmla="*/ 34 h 124"/>
                <a:gd name="T94" fmla="*/ 57 w 150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124">
                  <a:moveTo>
                    <a:pt x="76" y="29"/>
                  </a:moveTo>
                  <a:lnTo>
                    <a:pt x="78" y="30"/>
                  </a:lnTo>
                  <a:lnTo>
                    <a:pt x="80" y="32"/>
                  </a:lnTo>
                  <a:lnTo>
                    <a:pt x="89" y="45"/>
                  </a:lnTo>
                  <a:lnTo>
                    <a:pt x="93" y="61"/>
                  </a:lnTo>
                  <a:lnTo>
                    <a:pt x="89" y="77"/>
                  </a:lnTo>
                  <a:lnTo>
                    <a:pt x="80" y="92"/>
                  </a:lnTo>
                  <a:lnTo>
                    <a:pt x="78" y="93"/>
                  </a:lnTo>
                  <a:lnTo>
                    <a:pt x="76" y="93"/>
                  </a:lnTo>
                  <a:lnTo>
                    <a:pt x="73" y="93"/>
                  </a:lnTo>
                  <a:lnTo>
                    <a:pt x="70" y="92"/>
                  </a:lnTo>
                  <a:lnTo>
                    <a:pt x="69" y="89"/>
                  </a:lnTo>
                  <a:lnTo>
                    <a:pt x="69" y="86"/>
                  </a:lnTo>
                  <a:lnTo>
                    <a:pt x="69" y="84"/>
                  </a:lnTo>
                  <a:lnTo>
                    <a:pt x="70" y="82"/>
                  </a:lnTo>
                  <a:lnTo>
                    <a:pt x="77" y="72"/>
                  </a:lnTo>
                  <a:lnTo>
                    <a:pt x="80" y="61"/>
                  </a:lnTo>
                  <a:lnTo>
                    <a:pt x="77" y="50"/>
                  </a:lnTo>
                  <a:lnTo>
                    <a:pt x="70" y="41"/>
                  </a:lnTo>
                  <a:lnTo>
                    <a:pt x="69" y="38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70" y="32"/>
                  </a:lnTo>
                  <a:lnTo>
                    <a:pt x="73" y="30"/>
                  </a:lnTo>
                  <a:lnTo>
                    <a:pt x="76" y="29"/>
                  </a:lnTo>
                  <a:close/>
                  <a:moveTo>
                    <a:pt x="100" y="17"/>
                  </a:moveTo>
                  <a:lnTo>
                    <a:pt x="101" y="17"/>
                  </a:lnTo>
                  <a:lnTo>
                    <a:pt x="104" y="20"/>
                  </a:lnTo>
                  <a:lnTo>
                    <a:pt x="113" y="32"/>
                  </a:lnTo>
                  <a:lnTo>
                    <a:pt x="120" y="46"/>
                  </a:lnTo>
                  <a:lnTo>
                    <a:pt x="121" y="61"/>
                  </a:lnTo>
                  <a:lnTo>
                    <a:pt x="120" y="77"/>
                  </a:lnTo>
                  <a:lnTo>
                    <a:pt x="113" y="92"/>
                  </a:lnTo>
                  <a:lnTo>
                    <a:pt x="104" y="104"/>
                  </a:lnTo>
                  <a:lnTo>
                    <a:pt x="101" y="105"/>
                  </a:lnTo>
                  <a:lnTo>
                    <a:pt x="100" y="105"/>
                  </a:lnTo>
                  <a:lnTo>
                    <a:pt x="97" y="105"/>
                  </a:lnTo>
                  <a:lnTo>
                    <a:pt x="94" y="104"/>
                  </a:lnTo>
                  <a:lnTo>
                    <a:pt x="93" y="101"/>
                  </a:lnTo>
                  <a:lnTo>
                    <a:pt x="93" y="98"/>
                  </a:lnTo>
                  <a:lnTo>
                    <a:pt x="93" y="97"/>
                  </a:lnTo>
                  <a:lnTo>
                    <a:pt x="94" y="94"/>
                  </a:lnTo>
                  <a:lnTo>
                    <a:pt x="104" y="82"/>
                  </a:lnTo>
                  <a:lnTo>
                    <a:pt x="108" y="69"/>
                  </a:lnTo>
                  <a:lnTo>
                    <a:pt x="108" y="54"/>
                  </a:lnTo>
                  <a:lnTo>
                    <a:pt x="104" y="41"/>
                  </a:lnTo>
                  <a:lnTo>
                    <a:pt x="94" y="29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3" y="21"/>
                  </a:lnTo>
                  <a:lnTo>
                    <a:pt x="94" y="20"/>
                  </a:lnTo>
                  <a:lnTo>
                    <a:pt x="97" y="17"/>
                  </a:lnTo>
                  <a:lnTo>
                    <a:pt x="100" y="17"/>
                  </a:lnTo>
                  <a:close/>
                  <a:moveTo>
                    <a:pt x="122" y="5"/>
                  </a:moveTo>
                  <a:lnTo>
                    <a:pt x="125" y="5"/>
                  </a:lnTo>
                  <a:lnTo>
                    <a:pt x="128" y="6"/>
                  </a:lnTo>
                  <a:lnTo>
                    <a:pt x="140" y="22"/>
                  </a:lnTo>
                  <a:lnTo>
                    <a:pt x="148" y="41"/>
                  </a:lnTo>
                  <a:lnTo>
                    <a:pt x="150" y="61"/>
                  </a:lnTo>
                  <a:lnTo>
                    <a:pt x="148" y="81"/>
                  </a:lnTo>
                  <a:lnTo>
                    <a:pt x="140" y="100"/>
                  </a:lnTo>
                  <a:lnTo>
                    <a:pt x="128" y="116"/>
                  </a:lnTo>
                  <a:lnTo>
                    <a:pt x="125" y="118"/>
                  </a:lnTo>
                  <a:lnTo>
                    <a:pt x="122" y="118"/>
                  </a:lnTo>
                  <a:lnTo>
                    <a:pt x="120" y="118"/>
                  </a:lnTo>
                  <a:lnTo>
                    <a:pt x="118" y="116"/>
                  </a:lnTo>
                  <a:lnTo>
                    <a:pt x="117" y="114"/>
                  </a:lnTo>
                  <a:lnTo>
                    <a:pt x="116" y="112"/>
                  </a:lnTo>
                  <a:lnTo>
                    <a:pt x="117" y="109"/>
                  </a:lnTo>
                  <a:lnTo>
                    <a:pt x="118" y="106"/>
                  </a:lnTo>
                  <a:lnTo>
                    <a:pt x="128" y="93"/>
                  </a:lnTo>
                  <a:lnTo>
                    <a:pt x="134" y="78"/>
                  </a:lnTo>
                  <a:lnTo>
                    <a:pt x="137" y="61"/>
                  </a:lnTo>
                  <a:lnTo>
                    <a:pt x="134" y="45"/>
                  </a:lnTo>
                  <a:lnTo>
                    <a:pt x="128" y="29"/>
                  </a:lnTo>
                  <a:lnTo>
                    <a:pt x="118" y="16"/>
                  </a:lnTo>
                  <a:lnTo>
                    <a:pt x="117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8" y="6"/>
                  </a:lnTo>
                  <a:lnTo>
                    <a:pt x="120" y="5"/>
                  </a:lnTo>
                  <a:lnTo>
                    <a:pt x="122" y="5"/>
                  </a:lnTo>
                  <a:close/>
                  <a:moveTo>
                    <a:pt x="60" y="0"/>
                  </a:moveTo>
                  <a:lnTo>
                    <a:pt x="61" y="1"/>
                  </a:lnTo>
                  <a:lnTo>
                    <a:pt x="61" y="4"/>
                  </a:lnTo>
                  <a:lnTo>
                    <a:pt x="61" y="118"/>
                  </a:lnTo>
                  <a:lnTo>
                    <a:pt x="61" y="122"/>
                  </a:lnTo>
                  <a:lnTo>
                    <a:pt x="60" y="124"/>
                  </a:lnTo>
                  <a:lnTo>
                    <a:pt x="57" y="124"/>
                  </a:lnTo>
                  <a:lnTo>
                    <a:pt x="54" y="121"/>
                  </a:lnTo>
                  <a:lnTo>
                    <a:pt x="21" y="88"/>
                  </a:lnTo>
                  <a:lnTo>
                    <a:pt x="0" y="88"/>
                  </a:lnTo>
                  <a:lnTo>
                    <a:pt x="0" y="34"/>
                  </a:lnTo>
                  <a:lnTo>
                    <a:pt x="21" y="34"/>
                  </a:lnTo>
                  <a:lnTo>
                    <a:pt x="54" y="1"/>
                  </a:lnTo>
                  <a:lnTo>
                    <a:pt x="57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39A02AD2-BCCA-40FB-9093-21EDD5234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0958" y="4618389"/>
              <a:ext cx="254806" cy="225004"/>
            </a:xfrm>
            <a:custGeom>
              <a:avLst/>
              <a:gdLst>
                <a:gd name="T0" fmla="*/ 161 w 171"/>
                <a:gd name="T1" fmla="*/ 16 h 151"/>
                <a:gd name="T2" fmla="*/ 118 w 171"/>
                <a:gd name="T3" fmla="*/ 32 h 151"/>
                <a:gd name="T4" fmla="*/ 118 w 171"/>
                <a:gd name="T5" fmla="*/ 138 h 151"/>
                <a:gd name="T6" fmla="*/ 161 w 171"/>
                <a:gd name="T7" fmla="*/ 122 h 151"/>
                <a:gd name="T8" fmla="*/ 161 w 171"/>
                <a:gd name="T9" fmla="*/ 16 h 151"/>
                <a:gd name="T10" fmla="*/ 63 w 171"/>
                <a:gd name="T11" fmla="*/ 15 h 151"/>
                <a:gd name="T12" fmla="*/ 63 w 171"/>
                <a:gd name="T13" fmla="*/ 120 h 151"/>
                <a:gd name="T14" fmla="*/ 107 w 171"/>
                <a:gd name="T15" fmla="*/ 138 h 151"/>
                <a:gd name="T16" fmla="*/ 107 w 171"/>
                <a:gd name="T17" fmla="*/ 32 h 151"/>
                <a:gd name="T18" fmla="*/ 63 w 171"/>
                <a:gd name="T19" fmla="*/ 15 h 151"/>
                <a:gd name="T20" fmla="*/ 53 w 171"/>
                <a:gd name="T21" fmla="*/ 14 h 151"/>
                <a:gd name="T22" fmla="*/ 10 w 171"/>
                <a:gd name="T23" fmla="*/ 30 h 151"/>
                <a:gd name="T24" fmla="*/ 10 w 171"/>
                <a:gd name="T25" fmla="*/ 136 h 151"/>
                <a:gd name="T26" fmla="*/ 53 w 171"/>
                <a:gd name="T27" fmla="*/ 120 h 151"/>
                <a:gd name="T28" fmla="*/ 53 w 171"/>
                <a:gd name="T29" fmla="*/ 14 h 151"/>
                <a:gd name="T30" fmla="*/ 58 w 171"/>
                <a:gd name="T31" fmla="*/ 0 h 151"/>
                <a:gd name="T32" fmla="*/ 113 w 171"/>
                <a:gd name="T33" fmla="*/ 22 h 151"/>
                <a:gd name="T34" fmla="*/ 171 w 171"/>
                <a:gd name="T35" fmla="*/ 0 h 151"/>
                <a:gd name="T36" fmla="*/ 171 w 171"/>
                <a:gd name="T37" fmla="*/ 130 h 151"/>
                <a:gd name="T38" fmla="*/ 113 w 171"/>
                <a:gd name="T39" fmla="*/ 151 h 151"/>
                <a:gd name="T40" fmla="*/ 58 w 171"/>
                <a:gd name="T41" fmla="*/ 130 h 151"/>
                <a:gd name="T42" fmla="*/ 0 w 171"/>
                <a:gd name="T43" fmla="*/ 151 h 151"/>
                <a:gd name="T44" fmla="*/ 0 w 171"/>
                <a:gd name="T45" fmla="*/ 22 h 151"/>
                <a:gd name="T46" fmla="*/ 58 w 171"/>
                <a:gd name="T4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151">
                  <a:moveTo>
                    <a:pt x="161" y="16"/>
                  </a:moveTo>
                  <a:lnTo>
                    <a:pt x="118" y="32"/>
                  </a:lnTo>
                  <a:lnTo>
                    <a:pt x="118" y="138"/>
                  </a:lnTo>
                  <a:lnTo>
                    <a:pt x="161" y="122"/>
                  </a:lnTo>
                  <a:lnTo>
                    <a:pt x="161" y="16"/>
                  </a:lnTo>
                  <a:close/>
                  <a:moveTo>
                    <a:pt x="63" y="15"/>
                  </a:moveTo>
                  <a:lnTo>
                    <a:pt x="63" y="120"/>
                  </a:lnTo>
                  <a:lnTo>
                    <a:pt x="107" y="138"/>
                  </a:lnTo>
                  <a:lnTo>
                    <a:pt x="107" y="32"/>
                  </a:lnTo>
                  <a:lnTo>
                    <a:pt x="63" y="15"/>
                  </a:lnTo>
                  <a:close/>
                  <a:moveTo>
                    <a:pt x="53" y="14"/>
                  </a:moveTo>
                  <a:lnTo>
                    <a:pt x="10" y="30"/>
                  </a:lnTo>
                  <a:lnTo>
                    <a:pt x="10" y="136"/>
                  </a:lnTo>
                  <a:lnTo>
                    <a:pt x="53" y="120"/>
                  </a:lnTo>
                  <a:lnTo>
                    <a:pt x="53" y="14"/>
                  </a:lnTo>
                  <a:close/>
                  <a:moveTo>
                    <a:pt x="58" y="0"/>
                  </a:moveTo>
                  <a:lnTo>
                    <a:pt x="113" y="22"/>
                  </a:lnTo>
                  <a:lnTo>
                    <a:pt x="171" y="0"/>
                  </a:lnTo>
                  <a:lnTo>
                    <a:pt x="171" y="130"/>
                  </a:lnTo>
                  <a:lnTo>
                    <a:pt x="113" y="151"/>
                  </a:lnTo>
                  <a:lnTo>
                    <a:pt x="58" y="130"/>
                  </a:lnTo>
                  <a:lnTo>
                    <a:pt x="0" y="151"/>
                  </a:lnTo>
                  <a:lnTo>
                    <a:pt x="0" y="2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26">
              <a:extLst>
                <a:ext uri="{FF2B5EF4-FFF2-40B4-BE49-F238E27FC236}">
                  <a16:creationId xmlns:a16="http://schemas.microsoft.com/office/drawing/2014/main" id="{D7A7FAB5-128D-40D4-98FF-25C736E5B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543" y="3783935"/>
              <a:ext cx="280138" cy="280138"/>
            </a:xfrm>
            <a:custGeom>
              <a:avLst/>
              <a:gdLst>
                <a:gd name="T0" fmla="*/ 144 w 188"/>
                <a:gd name="T1" fmla="*/ 56 h 188"/>
                <a:gd name="T2" fmla="*/ 76 w 188"/>
                <a:gd name="T3" fmla="*/ 111 h 188"/>
                <a:gd name="T4" fmla="*/ 55 w 188"/>
                <a:gd name="T5" fmla="*/ 84 h 188"/>
                <a:gd name="T6" fmla="*/ 37 w 188"/>
                <a:gd name="T7" fmla="*/ 101 h 188"/>
                <a:gd name="T8" fmla="*/ 76 w 188"/>
                <a:gd name="T9" fmla="*/ 152 h 188"/>
                <a:gd name="T10" fmla="*/ 153 w 188"/>
                <a:gd name="T11" fmla="*/ 64 h 188"/>
                <a:gd name="T12" fmla="*/ 144 w 188"/>
                <a:gd name="T13" fmla="*/ 56 h 188"/>
                <a:gd name="T14" fmla="*/ 95 w 188"/>
                <a:gd name="T15" fmla="*/ 0 h 188"/>
                <a:gd name="T16" fmla="*/ 119 w 188"/>
                <a:gd name="T17" fmla="*/ 3 h 188"/>
                <a:gd name="T18" fmla="*/ 141 w 188"/>
                <a:gd name="T19" fmla="*/ 12 h 188"/>
                <a:gd name="T20" fmla="*/ 161 w 188"/>
                <a:gd name="T21" fmla="*/ 27 h 188"/>
                <a:gd name="T22" fmla="*/ 176 w 188"/>
                <a:gd name="T23" fmla="*/ 47 h 188"/>
                <a:gd name="T24" fmla="*/ 185 w 188"/>
                <a:gd name="T25" fmla="*/ 68 h 188"/>
                <a:gd name="T26" fmla="*/ 188 w 188"/>
                <a:gd name="T27" fmla="*/ 93 h 188"/>
                <a:gd name="T28" fmla="*/ 185 w 188"/>
                <a:gd name="T29" fmla="*/ 119 h 188"/>
                <a:gd name="T30" fmla="*/ 176 w 188"/>
                <a:gd name="T31" fmla="*/ 141 h 188"/>
                <a:gd name="T32" fmla="*/ 161 w 188"/>
                <a:gd name="T33" fmla="*/ 160 h 188"/>
                <a:gd name="T34" fmla="*/ 141 w 188"/>
                <a:gd name="T35" fmla="*/ 174 h 188"/>
                <a:gd name="T36" fmla="*/ 119 w 188"/>
                <a:gd name="T37" fmla="*/ 184 h 188"/>
                <a:gd name="T38" fmla="*/ 95 w 188"/>
                <a:gd name="T39" fmla="*/ 188 h 188"/>
                <a:gd name="T40" fmla="*/ 69 w 188"/>
                <a:gd name="T41" fmla="*/ 184 h 188"/>
                <a:gd name="T42" fmla="*/ 47 w 188"/>
                <a:gd name="T43" fmla="*/ 174 h 188"/>
                <a:gd name="T44" fmla="*/ 28 w 188"/>
                <a:gd name="T45" fmla="*/ 160 h 188"/>
                <a:gd name="T46" fmla="*/ 13 w 188"/>
                <a:gd name="T47" fmla="*/ 141 h 188"/>
                <a:gd name="T48" fmla="*/ 4 w 188"/>
                <a:gd name="T49" fmla="*/ 119 h 188"/>
                <a:gd name="T50" fmla="*/ 0 w 188"/>
                <a:gd name="T51" fmla="*/ 93 h 188"/>
                <a:gd name="T52" fmla="*/ 4 w 188"/>
                <a:gd name="T53" fmla="*/ 68 h 188"/>
                <a:gd name="T54" fmla="*/ 13 w 188"/>
                <a:gd name="T55" fmla="*/ 47 h 188"/>
                <a:gd name="T56" fmla="*/ 28 w 188"/>
                <a:gd name="T57" fmla="*/ 27 h 188"/>
                <a:gd name="T58" fmla="*/ 47 w 188"/>
                <a:gd name="T59" fmla="*/ 12 h 188"/>
                <a:gd name="T60" fmla="*/ 69 w 188"/>
                <a:gd name="T61" fmla="*/ 3 h 188"/>
                <a:gd name="T62" fmla="*/ 95 w 188"/>
                <a:gd name="T6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8" h="188">
                  <a:moveTo>
                    <a:pt x="144" y="56"/>
                  </a:moveTo>
                  <a:lnTo>
                    <a:pt x="76" y="111"/>
                  </a:lnTo>
                  <a:lnTo>
                    <a:pt x="55" y="84"/>
                  </a:lnTo>
                  <a:lnTo>
                    <a:pt x="37" y="101"/>
                  </a:lnTo>
                  <a:lnTo>
                    <a:pt x="76" y="152"/>
                  </a:lnTo>
                  <a:lnTo>
                    <a:pt x="153" y="64"/>
                  </a:lnTo>
                  <a:lnTo>
                    <a:pt x="144" y="56"/>
                  </a:lnTo>
                  <a:close/>
                  <a:moveTo>
                    <a:pt x="95" y="0"/>
                  </a:moveTo>
                  <a:lnTo>
                    <a:pt x="119" y="3"/>
                  </a:lnTo>
                  <a:lnTo>
                    <a:pt x="141" y="12"/>
                  </a:lnTo>
                  <a:lnTo>
                    <a:pt x="161" y="27"/>
                  </a:lnTo>
                  <a:lnTo>
                    <a:pt x="176" y="47"/>
                  </a:lnTo>
                  <a:lnTo>
                    <a:pt x="185" y="68"/>
                  </a:lnTo>
                  <a:lnTo>
                    <a:pt x="188" y="93"/>
                  </a:lnTo>
                  <a:lnTo>
                    <a:pt x="185" y="119"/>
                  </a:lnTo>
                  <a:lnTo>
                    <a:pt x="176" y="141"/>
                  </a:lnTo>
                  <a:lnTo>
                    <a:pt x="161" y="160"/>
                  </a:lnTo>
                  <a:lnTo>
                    <a:pt x="141" y="174"/>
                  </a:lnTo>
                  <a:lnTo>
                    <a:pt x="119" y="184"/>
                  </a:lnTo>
                  <a:lnTo>
                    <a:pt x="95" y="188"/>
                  </a:lnTo>
                  <a:lnTo>
                    <a:pt x="69" y="184"/>
                  </a:lnTo>
                  <a:lnTo>
                    <a:pt x="47" y="174"/>
                  </a:lnTo>
                  <a:lnTo>
                    <a:pt x="28" y="160"/>
                  </a:lnTo>
                  <a:lnTo>
                    <a:pt x="13" y="141"/>
                  </a:lnTo>
                  <a:lnTo>
                    <a:pt x="4" y="119"/>
                  </a:lnTo>
                  <a:lnTo>
                    <a:pt x="0" y="93"/>
                  </a:lnTo>
                  <a:lnTo>
                    <a:pt x="4" y="68"/>
                  </a:lnTo>
                  <a:lnTo>
                    <a:pt x="13" y="47"/>
                  </a:lnTo>
                  <a:lnTo>
                    <a:pt x="28" y="27"/>
                  </a:lnTo>
                  <a:lnTo>
                    <a:pt x="47" y="12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F893AD23-D09D-4820-8B49-DAB7C1977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2664" y="5744901"/>
              <a:ext cx="211593" cy="213084"/>
            </a:xfrm>
            <a:custGeom>
              <a:avLst/>
              <a:gdLst>
                <a:gd name="T0" fmla="*/ 66 w 142"/>
                <a:gd name="T1" fmla="*/ 76 h 143"/>
                <a:gd name="T2" fmla="*/ 142 w 142"/>
                <a:gd name="T3" fmla="*/ 76 h 143"/>
                <a:gd name="T4" fmla="*/ 141 w 142"/>
                <a:gd name="T5" fmla="*/ 143 h 143"/>
                <a:gd name="T6" fmla="*/ 66 w 142"/>
                <a:gd name="T7" fmla="*/ 132 h 143"/>
                <a:gd name="T8" fmla="*/ 66 w 142"/>
                <a:gd name="T9" fmla="*/ 76 h 143"/>
                <a:gd name="T10" fmla="*/ 0 w 142"/>
                <a:gd name="T11" fmla="*/ 76 h 143"/>
                <a:gd name="T12" fmla="*/ 57 w 142"/>
                <a:gd name="T13" fmla="*/ 76 h 143"/>
                <a:gd name="T14" fmla="*/ 57 w 142"/>
                <a:gd name="T15" fmla="*/ 131 h 143"/>
                <a:gd name="T16" fmla="*/ 0 w 142"/>
                <a:gd name="T17" fmla="*/ 123 h 143"/>
                <a:gd name="T18" fmla="*/ 0 w 142"/>
                <a:gd name="T19" fmla="*/ 76 h 143"/>
                <a:gd name="T20" fmla="*/ 57 w 142"/>
                <a:gd name="T21" fmla="*/ 14 h 143"/>
                <a:gd name="T22" fmla="*/ 57 w 142"/>
                <a:gd name="T23" fmla="*/ 67 h 143"/>
                <a:gd name="T24" fmla="*/ 0 w 142"/>
                <a:gd name="T25" fmla="*/ 67 h 143"/>
                <a:gd name="T26" fmla="*/ 0 w 142"/>
                <a:gd name="T27" fmla="*/ 20 h 143"/>
                <a:gd name="T28" fmla="*/ 57 w 142"/>
                <a:gd name="T29" fmla="*/ 14 h 143"/>
                <a:gd name="T30" fmla="*/ 141 w 142"/>
                <a:gd name="T31" fmla="*/ 0 h 143"/>
                <a:gd name="T32" fmla="*/ 141 w 142"/>
                <a:gd name="T33" fmla="*/ 67 h 143"/>
                <a:gd name="T34" fmla="*/ 66 w 142"/>
                <a:gd name="T35" fmla="*/ 67 h 143"/>
                <a:gd name="T36" fmla="*/ 66 w 142"/>
                <a:gd name="T37" fmla="*/ 12 h 143"/>
                <a:gd name="T38" fmla="*/ 141 w 142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143">
                  <a:moveTo>
                    <a:pt x="66" y="76"/>
                  </a:moveTo>
                  <a:lnTo>
                    <a:pt x="142" y="76"/>
                  </a:lnTo>
                  <a:lnTo>
                    <a:pt x="141" y="143"/>
                  </a:lnTo>
                  <a:lnTo>
                    <a:pt x="66" y="132"/>
                  </a:lnTo>
                  <a:lnTo>
                    <a:pt x="66" y="76"/>
                  </a:lnTo>
                  <a:close/>
                  <a:moveTo>
                    <a:pt x="0" y="76"/>
                  </a:moveTo>
                  <a:lnTo>
                    <a:pt x="57" y="76"/>
                  </a:lnTo>
                  <a:lnTo>
                    <a:pt x="57" y="131"/>
                  </a:lnTo>
                  <a:lnTo>
                    <a:pt x="0" y="123"/>
                  </a:lnTo>
                  <a:lnTo>
                    <a:pt x="0" y="76"/>
                  </a:lnTo>
                  <a:close/>
                  <a:moveTo>
                    <a:pt x="57" y="14"/>
                  </a:moveTo>
                  <a:lnTo>
                    <a:pt x="57" y="67"/>
                  </a:lnTo>
                  <a:lnTo>
                    <a:pt x="0" y="67"/>
                  </a:lnTo>
                  <a:lnTo>
                    <a:pt x="0" y="20"/>
                  </a:lnTo>
                  <a:lnTo>
                    <a:pt x="57" y="14"/>
                  </a:lnTo>
                  <a:close/>
                  <a:moveTo>
                    <a:pt x="141" y="0"/>
                  </a:moveTo>
                  <a:lnTo>
                    <a:pt x="141" y="67"/>
                  </a:lnTo>
                  <a:lnTo>
                    <a:pt x="66" y="67"/>
                  </a:lnTo>
                  <a:lnTo>
                    <a:pt x="66" y="1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28">
              <a:extLst>
                <a:ext uri="{FF2B5EF4-FFF2-40B4-BE49-F238E27FC236}">
                  <a16:creationId xmlns:a16="http://schemas.microsoft.com/office/drawing/2014/main" id="{F7AB094B-E545-4FCB-81E0-316917FB6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4680" y="5700198"/>
              <a:ext cx="184771" cy="186262"/>
            </a:xfrm>
            <a:custGeom>
              <a:avLst/>
              <a:gdLst>
                <a:gd name="T0" fmla="*/ 77 w 124"/>
                <a:gd name="T1" fmla="*/ 105 h 125"/>
                <a:gd name="T2" fmla="*/ 54 w 124"/>
                <a:gd name="T3" fmla="*/ 108 h 125"/>
                <a:gd name="T4" fmla="*/ 19 w 124"/>
                <a:gd name="T5" fmla="*/ 44 h 125"/>
                <a:gd name="T6" fmla="*/ 19 w 124"/>
                <a:gd name="T7" fmla="*/ 80 h 125"/>
                <a:gd name="T8" fmla="*/ 17 w 124"/>
                <a:gd name="T9" fmla="*/ 49 h 125"/>
                <a:gd name="T10" fmla="*/ 106 w 124"/>
                <a:gd name="T11" fmla="*/ 50 h 125"/>
                <a:gd name="T12" fmla="*/ 97 w 124"/>
                <a:gd name="T13" fmla="*/ 92 h 125"/>
                <a:gd name="T14" fmla="*/ 101 w 124"/>
                <a:gd name="T15" fmla="*/ 56 h 125"/>
                <a:gd name="T16" fmla="*/ 102 w 124"/>
                <a:gd name="T17" fmla="*/ 41 h 125"/>
                <a:gd name="T18" fmla="*/ 93 w 124"/>
                <a:gd name="T19" fmla="*/ 29 h 125"/>
                <a:gd name="T20" fmla="*/ 86 w 124"/>
                <a:gd name="T21" fmla="*/ 32 h 125"/>
                <a:gd name="T22" fmla="*/ 85 w 124"/>
                <a:gd name="T23" fmla="*/ 40 h 125"/>
                <a:gd name="T24" fmla="*/ 92 w 124"/>
                <a:gd name="T25" fmla="*/ 50 h 125"/>
                <a:gd name="T26" fmla="*/ 93 w 124"/>
                <a:gd name="T27" fmla="*/ 64 h 125"/>
                <a:gd name="T28" fmla="*/ 85 w 124"/>
                <a:gd name="T29" fmla="*/ 90 h 125"/>
                <a:gd name="T30" fmla="*/ 73 w 124"/>
                <a:gd name="T31" fmla="*/ 41 h 125"/>
                <a:gd name="T32" fmla="*/ 76 w 124"/>
                <a:gd name="T33" fmla="*/ 38 h 125"/>
                <a:gd name="T34" fmla="*/ 72 w 124"/>
                <a:gd name="T35" fmla="*/ 37 h 125"/>
                <a:gd name="T36" fmla="*/ 64 w 124"/>
                <a:gd name="T37" fmla="*/ 37 h 125"/>
                <a:gd name="T38" fmla="*/ 54 w 124"/>
                <a:gd name="T39" fmla="*/ 37 h 125"/>
                <a:gd name="T40" fmla="*/ 48 w 124"/>
                <a:gd name="T41" fmla="*/ 37 h 125"/>
                <a:gd name="T42" fmla="*/ 46 w 124"/>
                <a:gd name="T43" fmla="*/ 40 h 125"/>
                <a:gd name="T44" fmla="*/ 50 w 124"/>
                <a:gd name="T45" fmla="*/ 41 h 125"/>
                <a:gd name="T46" fmla="*/ 50 w 124"/>
                <a:gd name="T47" fmla="*/ 90 h 125"/>
                <a:gd name="T48" fmla="*/ 37 w 124"/>
                <a:gd name="T49" fmla="*/ 41 h 125"/>
                <a:gd name="T50" fmla="*/ 40 w 124"/>
                <a:gd name="T51" fmla="*/ 38 h 125"/>
                <a:gd name="T52" fmla="*/ 37 w 124"/>
                <a:gd name="T53" fmla="*/ 37 h 125"/>
                <a:gd name="T54" fmla="*/ 29 w 124"/>
                <a:gd name="T55" fmla="*/ 37 h 125"/>
                <a:gd name="T56" fmla="*/ 33 w 124"/>
                <a:gd name="T57" fmla="*/ 26 h 125"/>
                <a:gd name="T58" fmla="*/ 61 w 124"/>
                <a:gd name="T59" fmla="*/ 8 h 125"/>
                <a:gd name="T60" fmla="*/ 17 w 124"/>
                <a:gd name="T61" fmla="*/ 30 h 125"/>
                <a:gd name="T62" fmla="*/ 11 w 124"/>
                <a:gd name="T63" fmla="*/ 80 h 125"/>
                <a:gd name="T64" fmla="*/ 45 w 124"/>
                <a:gd name="T65" fmla="*/ 114 h 125"/>
                <a:gd name="T66" fmla="*/ 94 w 124"/>
                <a:gd name="T67" fmla="*/ 106 h 125"/>
                <a:gd name="T68" fmla="*/ 116 w 124"/>
                <a:gd name="T69" fmla="*/ 62 h 125"/>
                <a:gd name="T70" fmla="*/ 94 w 124"/>
                <a:gd name="T71" fmla="*/ 18 h 125"/>
                <a:gd name="T72" fmla="*/ 61 w 124"/>
                <a:gd name="T73" fmla="*/ 0 h 125"/>
                <a:gd name="T74" fmla="*/ 112 w 124"/>
                <a:gd name="T75" fmla="*/ 25 h 125"/>
                <a:gd name="T76" fmla="*/ 121 w 124"/>
                <a:gd name="T77" fmla="*/ 82 h 125"/>
                <a:gd name="T78" fmla="*/ 81 w 124"/>
                <a:gd name="T79" fmla="*/ 121 h 125"/>
                <a:gd name="T80" fmla="*/ 25 w 124"/>
                <a:gd name="T81" fmla="*/ 113 h 125"/>
                <a:gd name="T82" fmla="*/ 0 w 124"/>
                <a:gd name="T83" fmla="*/ 62 h 125"/>
                <a:gd name="T84" fmla="*/ 25 w 124"/>
                <a:gd name="T85" fmla="*/ 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25">
                  <a:moveTo>
                    <a:pt x="62" y="66"/>
                  </a:moveTo>
                  <a:lnTo>
                    <a:pt x="77" y="105"/>
                  </a:lnTo>
                  <a:lnTo>
                    <a:pt x="77" y="105"/>
                  </a:lnTo>
                  <a:lnTo>
                    <a:pt x="69" y="108"/>
                  </a:lnTo>
                  <a:lnTo>
                    <a:pt x="61" y="108"/>
                  </a:lnTo>
                  <a:lnTo>
                    <a:pt x="54" y="108"/>
                  </a:lnTo>
                  <a:lnTo>
                    <a:pt x="49" y="106"/>
                  </a:lnTo>
                  <a:lnTo>
                    <a:pt x="62" y="66"/>
                  </a:lnTo>
                  <a:close/>
                  <a:moveTo>
                    <a:pt x="19" y="44"/>
                  </a:moveTo>
                  <a:lnTo>
                    <a:pt x="41" y="104"/>
                  </a:lnTo>
                  <a:lnTo>
                    <a:pt x="28" y="93"/>
                  </a:lnTo>
                  <a:lnTo>
                    <a:pt x="19" y="80"/>
                  </a:lnTo>
                  <a:lnTo>
                    <a:pt x="15" y="62"/>
                  </a:lnTo>
                  <a:lnTo>
                    <a:pt x="16" y="56"/>
                  </a:lnTo>
                  <a:lnTo>
                    <a:pt x="17" y="49"/>
                  </a:lnTo>
                  <a:lnTo>
                    <a:pt x="19" y="44"/>
                  </a:lnTo>
                  <a:close/>
                  <a:moveTo>
                    <a:pt x="102" y="41"/>
                  </a:moveTo>
                  <a:lnTo>
                    <a:pt x="106" y="50"/>
                  </a:lnTo>
                  <a:lnTo>
                    <a:pt x="109" y="62"/>
                  </a:lnTo>
                  <a:lnTo>
                    <a:pt x="105" y="78"/>
                  </a:lnTo>
                  <a:lnTo>
                    <a:pt x="97" y="92"/>
                  </a:lnTo>
                  <a:lnTo>
                    <a:pt x="85" y="101"/>
                  </a:lnTo>
                  <a:lnTo>
                    <a:pt x="100" y="61"/>
                  </a:lnTo>
                  <a:lnTo>
                    <a:pt x="101" y="56"/>
                  </a:lnTo>
                  <a:lnTo>
                    <a:pt x="102" y="50"/>
                  </a:lnTo>
                  <a:lnTo>
                    <a:pt x="102" y="45"/>
                  </a:lnTo>
                  <a:lnTo>
                    <a:pt x="102" y="41"/>
                  </a:lnTo>
                  <a:close/>
                  <a:moveTo>
                    <a:pt x="61" y="17"/>
                  </a:moveTo>
                  <a:lnTo>
                    <a:pt x="78" y="20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6" y="32"/>
                  </a:lnTo>
                  <a:lnTo>
                    <a:pt x="85" y="33"/>
                  </a:lnTo>
                  <a:lnTo>
                    <a:pt x="85" y="37"/>
                  </a:lnTo>
                  <a:lnTo>
                    <a:pt x="85" y="40"/>
                  </a:lnTo>
                  <a:lnTo>
                    <a:pt x="88" y="44"/>
                  </a:lnTo>
                  <a:lnTo>
                    <a:pt x="89" y="48"/>
                  </a:lnTo>
                  <a:lnTo>
                    <a:pt x="92" y="50"/>
                  </a:lnTo>
                  <a:lnTo>
                    <a:pt x="93" y="54"/>
                  </a:lnTo>
                  <a:lnTo>
                    <a:pt x="93" y="60"/>
                  </a:lnTo>
                  <a:lnTo>
                    <a:pt x="93" y="64"/>
                  </a:lnTo>
                  <a:lnTo>
                    <a:pt x="92" y="69"/>
                  </a:lnTo>
                  <a:lnTo>
                    <a:pt x="89" y="74"/>
                  </a:lnTo>
                  <a:lnTo>
                    <a:pt x="85" y="90"/>
                  </a:lnTo>
                  <a:lnTo>
                    <a:pt x="68" y="41"/>
                  </a:lnTo>
                  <a:lnTo>
                    <a:pt x="70" y="41"/>
                  </a:lnTo>
                  <a:lnTo>
                    <a:pt x="73" y="41"/>
                  </a:lnTo>
                  <a:lnTo>
                    <a:pt x="73" y="41"/>
                  </a:lnTo>
                  <a:lnTo>
                    <a:pt x="74" y="40"/>
                  </a:lnTo>
                  <a:lnTo>
                    <a:pt x="76" y="38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72" y="37"/>
                  </a:lnTo>
                  <a:lnTo>
                    <a:pt x="70" y="37"/>
                  </a:lnTo>
                  <a:lnTo>
                    <a:pt x="68" y="37"/>
                  </a:lnTo>
                  <a:lnTo>
                    <a:pt x="64" y="37"/>
                  </a:lnTo>
                  <a:lnTo>
                    <a:pt x="61" y="37"/>
                  </a:lnTo>
                  <a:lnTo>
                    <a:pt x="57" y="37"/>
                  </a:lnTo>
                  <a:lnTo>
                    <a:pt x="54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8" y="37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3" y="41"/>
                  </a:lnTo>
                  <a:lnTo>
                    <a:pt x="60" y="60"/>
                  </a:lnTo>
                  <a:lnTo>
                    <a:pt x="50" y="90"/>
                  </a:lnTo>
                  <a:lnTo>
                    <a:pt x="33" y="41"/>
                  </a:lnTo>
                  <a:lnTo>
                    <a:pt x="36" y="41"/>
                  </a:lnTo>
                  <a:lnTo>
                    <a:pt x="37" y="41"/>
                  </a:lnTo>
                  <a:lnTo>
                    <a:pt x="39" y="41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2" y="37"/>
                  </a:lnTo>
                  <a:lnTo>
                    <a:pt x="29" y="37"/>
                  </a:lnTo>
                  <a:lnTo>
                    <a:pt x="25" y="37"/>
                  </a:lnTo>
                  <a:lnTo>
                    <a:pt x="23" y="37"/>
                  </a:lnTo>
                  <a:lnTo>
                    <a:pt x="33" y="26"/>
                  </a:lnTo>
                  <a:lnTo>
                    <a:pt x="46" y="20"/>
                  </a:lnTo>
                  <a:lnTo>
                    <a:pt x="61" y="17"/>
                  </a:lnTo>
                  <a:close/>
                  <a:moveTo>
                    <a:pt x="61" y="8"/>
                  </a:moveTo>
                  <a:lnTo>
                    <a:pt x="45" y="10"/>
                  </a:lnTo>
                  <a:lnTo>
                    <a:pt x="29" y="18"/>
                  </a:lnTo>
                  <a:lnTo>
                    <a:pt x="17" y="30"/>
                  </a:lnTo>
                  <a:lnTo>
                    <a:pt x="11" y="45"/>
                  </a:lnTo>
                  <a:lnTo>
                    <a:pt x="8" y="62"/>
                  </a:lnTo>
                  <a:lnTo>
                    <a:pt x="11" y="80"/>
                  </a:lnTo>
                  <a:lnTo>
                    <a:pt x="17" y="94"/>
                  </a:lnTo>
                  <a:lnTo>
                    <a:pt x="29" y="106"/>
                  </a:lnTo>
                  <a:lnTo>
                    <a:pt x="45" y="114"/>
                  </a:lnTo>
                  <a:lnTo>
                    <a:pt x="61" y="117"/>
                  </a:lnTo>
                  <a:lnTo>
                    <a:pt x="78" y="114"/>
                  </a:lnTo>
                  <a:lnTo>
                    <a:pt x="94" y="106"/>
                  </a:lnTo>
                  <a:lnTo>
                    <a:pt x="105" y="94"/>
                  </a:lnTo>
                  <a:lnTo>
                    <a:pt x="113" y="80"/>
                  </a:lnTo>
                  <a:lnTo>
                    <a:pt x="116" y="62"/>
                  </a:lnTo>
                  <a:lnTo>
                    <a:pt x="113" y="45"/>
                  </a:lnTo>
                  <a:lnTo>
                    <a:pt x="105" y="30"/>
                  </a:lnTo>
                  <a:lnTo>
                    <a:pt x="94" y="18"/>
                  </a:lnTo>
                  <a:lnTo>
                    <a:pt x="78" y="10"/>
                  </a:lnTo>
                  <a:lnTo>
                    <a:pt x="61" y="8"/>
                  </a:lnTo>
                  <a:close/>
                  <a:moveTo>
                    <a:pt x="61" y="0"/>
                  </a:moveTo>
                  <a:lnTo>
                    <a:pt x="81" y="4"/>
                  </a:lnTo>
                  <a:lnTo>
                    <a:pt x="98" y="12"/>
                  </a:lnTo>
                  <a:lnTo>
                    <a:pt x="112" y="25"/>
                  </a:lnTo>
                  <a:lnTo>
                    <a:pt x="121" y="42"/>
                  </a:lnTo>
                  <a:lnTo>
                    <a:pt x="124" y="62"/>
                  </a:lnTo>
                  <a:lnTo>
                    <a:pt x="121" y="82"/>
                  </a:lnTo>
                  <a:lnTo>
                    <a:pt x="112" y="100"/>
                  </a:lnTo>
                  <a:lnTo>
                    <a:pt x="98" y="113"/>
                  </a:lnTo>
                  <a:lnTo>
                    <a:pt x="81" y="121"/>
                  </a:lnTo>
                  <a:lnTo>
                    <a:pt x="61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29">
              <a:extLst>
                <a:ext uri="{FF2B5EF4-FFF2-40B4-BE49-F238E27FC236}">
                  <a16:creationId xmlns:a16="http://schemas.microsoft.com/office/drawing/2014/main" id="{EB267CDF-EF7A-4ABB-B9B6-7E43F6EEB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6041430"/>
              <a:ext cx="247356" cy="247356"/>
            </a:xfrm>
            <a:custGeom>
              <a:avLst/>
              <a:gdLst>
                <a:gd name="T0" fmla="*/ 46 w 166"/>
                <a:gd name="T1" fmla="*/ 0 h 166"/>
                <a:gd name="T2" fmla="*/ 65 w 166"/>
                <a:gd name="T3" fmla="*/ 4 h 166"/>
                <a:gd name="T4" fmla="*/ 80 w 166"/>
                <a:gd name="T5" fmla="*/ 14 h 166"/>
                <a:gd name="T6" fmla="*/ 89 w 166"/>
                <a:gd name="T7" fmla="*/ 29 h 166"/>
                <a:gd name="T8" fmla="*/ 93 w 166"/>
                <a:gd name="T9" fmla="*/ 46 h 166"/>
                <a:gd name="T10" fmla="*/ 92 w 166"/>
                <a:gd name="T11" fmla="*/ 58 h 166"/>
                <a:gd name="T12" fmla="*/ 88 w 166"/>
                <a:gd name="T13" fmla="*/ 69 h 166"/>
                <a:gd name="T14" fmla="*/ 162 w 166"/>
                <a:gd name="T15" fmla="*/ 133 h 166"/>
                <a:gd name="T16" fmla="*/ 165 w 166"/>
                <a:gd name="T17" fmla="*/ 135 h 166"/>
                <a:gd name="T18" fmla="*/ 166 w 166"/>
                <a:gd name="T19" fmla="*/ 139 h 166"/>
                <a:gd name="T20" fmla="*/ 165 w 166"/>
                <a:gd name="T21" fmla="*/ 143 h 166"/>
                <a:gd name="T22" fmla="*/ 164 w 166"/>
                <a:gd name="T23" fmla="*/ 146 h 166"/>
                <a:gd name="T24" fmla="*/ 146 w 166"/>
                <a:gd name="T25" fmla="*/ 163 h 166"/>
                <a:gd name="T26" fmla="*/ 144 w 166"/>
                <a:gd name="T27" fmla="*/ 165 h 166"/>
                <a:gd name="T28" fmla="*/ 140 w 166"/>
                <a:gd name="T29" fmla="*/ 166 h 166"/>
                <a:gd name="T30" fmla="*/ 136 w 166"/>
                <a:gd name="T31" fmla="*/ 165 h 166"/>
                <a:gd name="T32" fmla="*/ 133 w 166"/>
                <a:gd name="T33" fmla="*/ 162 h 166"/>
                <a:gd name="T34" fmla="*/ 69 w 166"/>
                <a:gd name="T35" fmla="*/ 88 h 166"/>
                <a:gd name="T36" fmla="*/ 58 w 166"/>
                <a:gd name="T37" fmla="*/ 92 h 166"/>
                <a:gd name="T38" fmla="*/ 46 w 166"/>
                <a:gd name="T39" fmla="*/ 93 h 166"/>
                <a:gd name="T40" fmla="*/ 29 w 166"/>
                <a:gd name="T41" fmla="*/ 90 h 166"/>
                <a:gd name="T42" fmla="*/ 13 w 166"/>
                <a:gd name="T43" fmla="*/ 80 h 166"/>
                <a:gd name="T44" fmla="*/ 4 w 166"/>
                <a:gd name="T45" fmla="*/ 65 h 166"/>
                <a:gd name="T46" fmla="*/ 0 w 166"/>
                <a:gd name="T47" fmla="*/ 46 h 166"/>
                <a:gd name="T48" fmla="*/ 1 w 166"/>
                <a:gd name="T49" fmla="*/ 40 h 166"/>
                <a:gd name="T50" fmla="*/ 3 w 166"/>
                <a:gd name="T51" fmla="*/ 33 h 166"/>
                <a:gd name="T52" fmla="*/ 29 w 166"/>
                <a:gd name="T53" fmla="*/ 60 h 166"/>
                <a:gd name="T54" fmla="*/ 33 w 166"/>
                <a:gd name="T55" fmla="*/ 62 h 166"/>
                <a:gd name="T56" fmla="*/ 36 w 166"/>
                <a:gd name="T57" fmla="*/ 64 h 166"/>
                <a:gd name="T58" fmla="*/ 40 w 166"/>
                <a:gd name="T59" fmla="*/ 62 h 166"/>
                <a:gd name="T60" fmla="*/ 44 w 166"/>
                <a:gd name="T61" fmla="*/ 60 h 166"/>
                <a:gd name="T62" fmla="*/ 60 w 166"/>
                <a:gd name="T63" fmla="*/ 44 h 166"/>
                <a:gd name="T64" fmla="*/ 62 w 166"/>
                <a:gd name="T65" fmla="*/ 41 h 166"/>
                <a:gd name="T66" fmla="*/ 64 w 166"/>
                <a:gd name="T67" fmla="*/ 37 h 166"/>
                <a:gd name="T68" fmla="*/ 62 w 166"/>
                <a:gd name="T69" fmla="*/ 33 h 166"/>
                <a:gd name="T70" fmla="*/ 60 w 166"/>
                <a:gd name="T71" fmla="*/ 29 h 166"/>
                <a:gd name="T72" fmla="*/ 33 w 166"/>
                <a:gd name="T73" fmla="*/ 2 h 166"/>
                <a:gd name="T74" fmla="*/ 40 w 166"/>
                <a:gd name="T75" fmla="*/ 1 h 166"/>
                <a:gd name="T76" fmla="*/ 46 w 166"/>
                <a:gd name="T7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166">
                  <a:moveTo>
                    <a:pt x="46" y="0"/>
                  </a:moveTo>
                  <a:lnTo>
                    <a:pt x="65" y="4"/>
                  </a:lnTo>
                  <a:lnTo>
                    <a:pt x="80" y="14"/>
                  </a:lnTo>
                  <a:lnTo>
                    <a:pt x="89" y="29"/>
                  </a:lnTo>
                  <a:lnTo>
                    <a:pt x="93" y="46"/>
                  </a:lnTo>
                  <a:lnTo>
                    <a:pt x="92" y="58"/>
                  </a:lnTo>
                  <a:lnTo>
                    <a:pt x="88" y="69"/>
                  </a:lnTo>
                  <a:lnTo>
                    <a:pt x="162" y="133"/>
                  </a:lnTo>
                  <a:lnTo>
                    <a:pt x="165" y="135"/>
                  </a:lnTo>
                  <a:lnTo>
                    <a:pt x="166" y="139"/>
                  </a:lnTo>
                  <a:lnTo>
                    <a:pt x="165" y="143"/>
                  </a:lnTo>
                  <a:lnTo>
                    <a:pt x="164" y="146"/>
                  </a:lnTo>
                  <a:lnTo>
                    <a:pt x="146" y="163"/>
                  </a:lnTo>
                  <a:lnTo>
                    <a:pt x="144" y="165"/>
                  </a:lnTo>
                  <a:lnTo>
                    <a:pt x="140" y="166"/>
                  </a:lnTo>
                  <a:lnTo>
                    <a:pt x="136" y="165"/>
                  </a:lnTo>
                  <a:lnTo>
                    <a:pt x="133" y="162"/>
                  </a:lnTo>
                  <a:lnTo>
                    <a:pt x="69" y="88"/>
                  </a:lnTo>
                  <a:lnTo>
                    <a:pt x="58" y="92"/>
                  </a:lnTo>
                  <a:lnTo>
                    <a:pt x="46" y="93"/>
                  </a:lnTo>
                  <a:lnTo>
                    <a:pt x="29" y="90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6"/>
                  </a:lnTo>
                  <a:lnTo>
                    <a:pt x="1" y="40"/>
                  </a:lnTo>
                  <a:lnTo>
                    <a:pt x="3" y="33"/>
                  </a:lnTo>
                  <a:lnTo>
                    <a:pt x="29" y="60"/>
                  </a:lnTo>
                  <a:lnTo>
                    <a:pt x="33" y="62"/>
                  </a:lnTo>
                  <a:lnTo>
                    <a:pt x="36" y="64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60" y="44"/>
                  </a:lnTo>
                  <a:lnTo>
                    <a:pt x="62" y="41"/>
                  </a:lnTo>
                  <a:lnTo>
                    <a:pt x="64" y="37"/>
                  </a:lnTo>
                  <a:lnTo>
                    <a:pt x="62" y="33"/>
                  </a:lnTo>
                  <a:lnTo>
                    <a:pt x="60" y="29"/>
                  </a:lnTo>
                  <a:lnTo>
                    <a:pt x="33" y="2"/>
                  </a:lnTo>
                  <a:lnTo>
                    <a:pt x="40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30">
              <a:extLst>
                <a:ext uri="{FF2B5EF4-FFF2-40B4-BE49-F238E27FC236}">
                  <a16:creationId xmlns:a16="http://schemas.microsoft.com/office/drawing/2014/main" id="{7CB6B481-931D-437F-AE77-62ECF095A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656" y="5808975"/>
              <a:ext cx="242885" cy="372523"/>
            </a:xfrm>
            <a:custGeom>
              <a:avLst/>
              <a:gdLst>
                <a:gd name="T0" fmla="*/ 98 w 163"/>
                <a:gd name="T1" fmla="*/ 73 h 250"/>
                <a:gd name="T2" fmla="*/ 30 w 163"/>
                <a:gd name="T3" fmla="*/ 185 h 250"/>
                <a:gd name="T4" fmla="*/ 44 w 163"/>
                <a:gd name="T5" fmla="*/ 194 h 250"/>
                <a:gd name="T6" fmla="*/ 111 w 163"/>
                <a:gd name="T7" fmla="*/ 81 h 250"/>
                <a:gd name="T8" fmla="*/ 98 w 163"/>
                <a:gd name="T9" fmla="*/ 73 h 250"/>
                <a:gd name="T10" fmla="*/ 89 w 163"/>
                <a:gd name="T11" fmla="*/ 40 h 250"/>
                <a:gd name="T12" fmla="*/ 145 w 163"/>
                <a:gd name="T13" fmla="*/ 74 h 250"/>
                <a:gd name="T14" fmla="*/ 56 w 163"/>
                <a:gd name="T15" fmla="*/ 222 h 250"/>
                <a:gd name="T16" fmla="*/ 1 w 163"/>
                <a:gd name="T17" fmla="*/ 250 h 250"/>
                <a:gd name="T18" fmla="*/ 0 w 163"/>
                <a:gd name="T19" fmla="*/ 189 h 250"/>
                <a:gd name="T20" fmla="*/ 89 w 163"/>
                <a:gd name="T21" fmla="*/ 40 h 250"/>
                <a:gd name="T22" fmla="*/ 135 w 163"/>
                <a:gd name="T23" fmla="*/ 0 h 250"/>
                <a:gd name="T24" fmla="*/ 147 w 163"/>
                <a:gd name="T25" fmla="*/ 5 h 250"/>
                <a:gd name="T26" fmla="*/ 158 w 163"/>
                <a:gd name="T27" fmla="*/ 13 h 250"/>
                <a:gd name="T28" fmla="*/ 163 w 163"/>
                <a:gd name="T29" fmla="*/ 25 h 250"/>
                <a:gd name="T30" fmla="*/ 163 w 163"/>
                <a:gd name="T31" fmla="*/ 32 h 250"/>
                <a:gd name="T32" fmla="*/ 163 w 163"/>
                <a:gd name="T33" fmla="*/ 40 h 250"/>
                <a:gd name="T34" fmla="*/ 162 w 163"/>
                <a:gd name="T35" fmla="*/ 47 h 250"/>
                <a:gd name="T36" fmla="*/ 151 w 163"/>
                <a:gd name="T37" fmla="*/ 63 h 250"/>
                <a:gd name="T38" fmla="*/ 96 w 163"/>
                <a:gd name="T39" fmla="*/ 28 h 250"/>
                <a:gd name="T40" fmla="*/ 105 w 163"/>
                <a:gd name="T41" fmla="*/ 12 h 250"/>
                <a:gd name="T42" fmla="*/ 110 w 163"/>
                <a:gd name="T43" fmla="*/ 8 h 250"/>
                <a:gd name="T44" fmla="*/ 115 w 163"/>
                <a:gd name="T45" fmla="*/ 4 h 250"/>
                <a:gd name="T46" fmla="*/ 123 w 163"/>
                <a:gd name="T47" fmla="*/ 1 h 250"/>
                <a:gd name="T48" fmla="*/ 135 w 163"/>
                <a:gd name="T4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250">
                  <a:moveTo>
                    <a:pt x="98" y="73"/>
                  </a:moveTo>
                  <a:lnTo>
                    <a:pt x="30" y="185"/>
                  </a:lnTo>
                  <a:lnTo>
                    <a:pt x="44" y="194"/>
                  </a:lnTo>
                  <a:lnTo>
                    <a:pt x="111" y="81"/>
                  </a:lnTo>
                  <a:lnTo>
                    <a:pt x="98" y="73"/>
                  </a:lnTo>
                  <a:close/>
                  <a:moveTo>
                    <a:pt x="89" y="40"/>
                  </a:moveTo>
                  <a:lnTo>
                    <a:pt x="145" y="74"/>
                  </a:lnTo>
                  <a:lnTo>
                    <a:pt x="56" y="222"/>
                  </a:lnTo>
                  <a:lnTo>
                    <a:pt x="1" y="250"/>
                  </a:lnTo>
                  <a:lnTo>
                    <a:pt x="0" y="189"/>
                  </a:lnTo>
                  <a:lnTo>
                    <a:pt x="89" y="40"/>
                  </a:lnTo>
                  <a:close/>
                  <a:moveTo>
                    <a:pt x="135" y="0"/>
                  </a:moveTo>
                  <a:lnTo>
                    <a:pt x="147" y="5"/>
                  </a:lnTo>
                  <a:lnTo>
                    <a:pt x="158" y="13"/>
                  </a:lnTo>
                  <a:lnTo>
                    <a:pt x="163" y="25"/>
                  </a:lnTo>
                  <a:lnTo>
                    <a:pt x="163" y="32"/>
                  </a:lnTo>
                  <a:lnTo>
                    <a:pt x="163" y="40"/>
                  </a:lnTo>
                  <a:lnTo>
                    <a:pt x="162" y="47"/>
                  </a:lnTo>
                  <a:lnTo>
                    <a:pt x="151" y="63"/>
                  </a:lnTo>
                  <a:lnTo>
                    <a:pt x="96" y="28"/>
                  </a:lnTo>
                  <a:lnTo>
                    <a:pt x="105" y="12"/>
                  </a:lnTo>
                  <a:lnTo>
                    <a:pt x="110" y="8"/>
                  </a:lnTo>
                  <a:lnTo>
                    <a:pt x="115" y="4"/>
                  </a:lnTo>
                  <a:lnTo>
                    <a:pt x="123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31">
              <a:extLst>
                <a:ext uri="{FF2B5EF4-FFF2-40B4-BE49-F238E27FC236}">
                  <a16:creationId xmlns:a16="http://schemas.microsoft.com/office/drawing/2014/main" id="{6EA7E146-232B-4DF1-9052-B509CE575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205" y="5819406"/>
              <a:ext cx="207124" cy="236925"/>
            </a:xfrm>
            <a:custGeom>
              <a:avLst/>
              <a:gdLst>
                <a:gd name="T0" fmla="*/ 89 w 139"/>
                <a:gd name="T1" fmla="*/ 79 h 159"/>
                <a:gd name="T2" fmla="*/ 119 w 139"/>
                <a:gd name="T3" fmla="*/ 109 h 159"/>
                <a:gd name="T4" fmla="*/ 89 w 139"/>
                <a:gd name="T5" fmla="*/ 139 h 159"/>
                <a:gd name="T6" fmla="*/ 79 w 139"/>
                <a:gd name="T7" fmla="*/ 129 h 159"/>
                <a:gd name="T8" fmla="*/ 99 w 139"/>
                <a:gd name="T9" fmla="*/ 109 h 159"/>
                <a:gd name="T10" fmla="*/ 79 w 139"/>
                <a:gd name="T11" fmla="*/ 89 h 159"/>
                <a:gd name="T12" fmla="*/ 89 w 139"/>
                <a:gd name="T13" fmla="*/ 79 h 159"/>
                <a:gd name="T14" fmla="*/ 49 w 139"/>
                <a:gd name="T15" fmla="*/ 79 h 159"/>
                <a:gd name="T16" fmla="*/ 59 w 139"/>
                <a:gd name="T17" fmla="*/ 89 h 159"/>
                <a:gd name="T18" fmla="*/ 40 w 139"/>
                <a:gd name="T19" fmla="*/ 109 h 159"/>
                <a:gd name="T20" fmla="*/ 59 w 139"/>
                <a:gd name="T21" fmla="*/ 129 h 159"/>
                <a:gd name="T22" fmla="*/ 49 w 139"/>
                <a:gd name="T23" fmla="*/ 139 h 159"/>
                <a:gd name="T24" fmla="*/ 20 w 139"/>
                <a:gd name="T25" fmla="*/ 109 h 159"/>
                <a:gd name="T26" fmla="*/ 49 w 139"/>
                <a:gd name="T27" fmla="*/ 79 h 159"/>
                <a:gd name="T28" fmla="*/ 99 w 139"/>
                <a:gd name="T29" fmla="*/ 14 h 159"/>
                <a:gd name="T30" fmla="*/ 99 w 139"/>
                <a:gd name="T31" fmla="*/ 40 h 159"/>
                <a:gd name="T32" fmla="*/ 125 w 139"/>
                <a:gd name="T33" fmla="*/ 40 h 159"/>
                <a:gd name="T34" fmla="*/ 123 w 139"/>
                <a:gd name="T35" fmla="*/ 37 h 159"/>
                <a:gd name="T36" fmla="*/ 101 w 139"/>
                <a:gd name="T37" fmla="*/ 16 h 159"/>
                <a:gd name="T38" fmla="*/ 99 w 139"/>
                <a:gd name="T39" fmla="*/ 14 h 159"/>
                <a:gd name="T40" fmla="*/ 12 w 139"/>
                <a:gd name="T41" fmla="*/ 9 h 159"/>
                <a:gd name="T42" fmla="*/ 10 w 139"/>
                <a:gd name="T43" fmla="*/ 10 h 159"/>
                <a:gd name="T44" fmla="*/ 9 w 139"/>
                <a:gd name="T45" fmla="*/ 12 h 159"/>
                <a:gd name="T46" fmla="*/ 9 w 139"/>
                <a:gd name="T47" fmla="*/ 146 h 159"/>
                <a:gd name="T48" fmla="*/ 10 w 139"/>
                <a:gd name="T49" fmla="*/ 149 h 159"/>
                <a:gd name="T50" fmla="*/ 12 w 139"/>
                <a:gd name="T51" fmla="*/ 149 h 159"/>
                <a:gd name="T52" fmla="*/ 126 w 139"/>
                <a:gd name="T53" fmla="*/ 149 h 159"/>
                <a:gd name="T54" fmla="*/ 129 w 139"/>
                <a:gd name="T55" fmla="*/ 149 h 159"/>
                <a:gd name="T56" fmla="*/ 129 w 139"/>
                <a:gd name="T57" fmla="*/ 146 h 159"/>
                <a:gd name="T58" fmla="*/ 129 w 139"/>
                <a:gd name="T59" fmla="*/ 52 h 159"/>
                <a:gd name="T60" fmla="*/ 129 w 139"/>
                <a:gd name="T61" fmla="*/ 49 h 159"/>
                <a:gd name="T62" fmla="*/ 89 w 139"/>
                <a:gd name="T63" fmla="*/ 49 h 159"/>
                <a:gd name="T64" fmla="*/ 89 w 139"/>
                <a:gd name="T65" fmla="*/ 9 h 159"/>
                <a:gd name="T66" fmla="*/ 86 w 139"/>
                <a:gd name="T67" fmla="*/ 9 h 159"/>
                <a:gd name="T68" fmla="*/ 12 w 139"/>
                <a:gd name="T69" fmla="*/ 9 h 159"/>
                <a:gd name="T70" fmla="*/ 12 w 139"/>
                <a:gd name="T71" fmla="*/ 0 h 159"/>
                <a:gd name="T72" fmla="*/ 86 w 139"/>
                <a:gd name="T73" fmla="*/ 0 h 159"/>
                <a:gd name="T74" fmla="*/ 98 w 139"/>
                <a:gd name="T75" fmla="*/ 2 h 159"/>
                <a:gd name="T76" fmla="*/ 107 w 139"/>
                <a:gd name="T77" fmla="*/ 8 h 159"/>
                <a:gd name="T78" fmla="*/ 130 w 139"/>
                <a:gd name="T79" fmla="*/ 30 h 159"/>
                <a:gd name="T80" fmla="*/ 137 w 139"/>
                <a:gd name="T81" fmla="*/ 40 h 159"/>
                <a:gd name="T82" fmla="*/ 139 w 139"/>
                <a:gd name="T83" fmla="*/ 52 h 159"/>
                <a:gd name="T84" fmla="*/ 139 w 139"/>
                <a:gd name="T85" fmla="*/ 146 h 159"/>
                <a:gd name="T86" fmla="*/ 138 w 139"/>
                <a:gd name="T87" fmla="*/ 151 h 159"/>
                <a:gd name="T88" fmla="*/ 135 w 139"/>
                <a:gd name="T89" fmla="*/ 155 h 159"/>
                <a:gd name="T90" fmla="*/ 131 w 139"/>
                <a:gd name="T91" fmla="*/ 158 h 159"/>
                <a:gd name="T92" fmla="*/ 126 w 139"/>
                <a:gd name="T93" fmla="*/ 159 h 159"/>
                <a:gd name="T94" fmla="*/ 12 w 139"/>
                <a:gd name="T95" fmla="*/ 159 h 159"/>
                <a:gd name="T96" fmla="*/ 8 w 139"/>
                <a:gd name="T97" fmla="*/ 158 h 159"/>
                <a:gd name="T98" fmla="*/ 4 w 139"/>
                <a:gd name="T99" fmla="*/ 155 h 159"/>
                <a:gd name="T100" fmla="*/ 1 w 139"/>
                <a:gd name="T101" fmla="*/ 151 h 159"/>
                <a:gd name="T102" fmla="*/ 0 w 139"/>
                <a:gd name="T103" fmla="*/ 146 h 159"/>
                <a:gd name="T104" fmla="*/ 0 w 139"/>
                <a:gd name="T105" fmla="*/ 12 h 159"/>
                <a:gd name="T106" fmla="*/ 1 w 139"/>
                <a:gd name="T107" fmla="*/ 6 h 159"/>
                <a:gd name="T108" fmla="*/ 4 w 139"/>
                <a:gd name="T109" fmla="*/ 2 h 159"/>
                <a:gd name="T110" fmla="*/ 8 w 139"/>
                <a:gd name="T111" fmla="*/ 0 h 159"/>
                <a:gd name="T112" fmla="*/ 12 w 139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159">
                  <a:moveTo>
                    <a:pt x="89" y="79"/>
                  </a:moveTo>
                  <a:lnTo>
                    <a:pt x="119" y="109"/>
                  </a:lnTo>
                  <a:lnTo>
                    <a:pt x="89" y="139"/>
                  </a:lnTo>
                  <a:lnTo>
                    <a:pt x="79" y="129"/>
                  </a:lnTo>
                  <a:lnTo>
                    <a:pt x="99" y="109"/>
                  </a:lnTo>
                  <a:lnTo>
                    <a:pt x="79" y="89"/>
                  </a:lnTo>
                  <a:lnTo>
                    <a:pt x="89" y="79"/>
                  </a:lnTo>
                  <a:close/>
                  <a:moveTo>
                    <a:pt x="49" y="79"/>
                  </a:moveTo>
                  <a:lnTo>
                    <a:pt x="59" y="89"/>
                  </a:lnTo>
                  <a:lnTo>
                    <a:pt x="40" y="109"/>
                  </a:lnTo>
                  <a:lnTo>
                    <a:pt x="59" y="129"/>
                  </a:lnTo>
                  <a:lnTo>
                    <a:pt x="49" y="139"/>
                  </a:lnTo>
                  <a:lnTo>
                    <a:pt x="20" y="109"/>
                  </a:lnTo>
                  <a:lnTo>
                    <a:pt x="49" y="79"/>
                  </a:lnTo>
                  <a:close/>
                  <a:moveTo>
                    <a:pt x="99" y="14"/>
                  </a:moveTo>
                  <a:lnTo>
                    <a:pt x="99" y="40"/>
                  </a:lnTo>
                  <a:lnTo>
                    <a:pt x="125" y="40"/>
                  </a:lnTo>
                  <a:lnTo>
                    <a:pt x="123" y="37"/>
                  </a:lnTo>
                  <a:lnTo>
                    <a:pt x="101" y="16"/>
                  </a:lnTo>
                  <a:lnTo>
                    <a:pt x="99" y="14"/>
                  </a:lnTo>
                  <a:close/>
                  <a:moveTo>
                    <a:pt x="12" y="9"/>
                  </a:moveTo>
                  <a:lnTo>
                    <a:pt x="10" y="10"/>
                  </a:lnTo>
                  <a:lnTo>
                    <a:pt x="9" y="12"/>
                  </a:lnTo>
                  <a:lnTo>
                    <a:pt x="9" y="146"/>
                  </a:lnTo>
                  <a:lnTo>
                    <a:pt x="10" y="149"/>
                  </a:lnTo>
                  <a:lnTo>
                    <a:pt x="12" y="149"/>
                  </a:lnTo>
                  <a:lnTo>
                    <a:pt x="126" y="149"/>
                  </a:lnTo>
                  <a:lnTo>
                    <a:pt x="129" y="149"/>
                  </a:lnTo>
                  <a:lnTo>
                    <a:pt x="129" y="146"/>
                  </a:lnTo>
                  <a:lnTo>
                    <a:pt x="129" y="52"/>
                  </a:lnTo>
                  <a:lnTo>
                    <a:pt x="129" y="49"/>
                  </a:lnTo>
                  <a:lnTo>
                    <a:pt x="89" y="49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12" y="9"/>
                  </a:lnTo>
                  <a:close/>
                  <a:moveTo>
                    <a:pt x="12" y="0"/>
                  </a:moveTo>
                  <a:lnTo>
                    <a:pt x="86" y="0"/>
                  </a:lnTo>
                  <a:lnTo>
                    <a:pt x="98" y="2"/>
                  </a:lnTo>
                  <a:lnTo>
                    <a:pt x="107" y="8"/>
                  </a:lnTo>
                  <a:lnTo>
                    <a:pt x="130" y="30"/>
                  </a:lnTo>
                  <a:lnTo>
                    <a:pt x="137" y="40"/>
                  </a:lnTo>
                  <a:lnTo>
                    <a:pt x="139" y="52"/>
                  </a:lnTo>
                  <a:lnTo>
                    <a:pt x="139" y="146"/>
                  </a:lnTo>
                  <a:lnTo>
                    <a:pt x="138" y="151"/>
                  </a:lnTo>
                  <a:lnTo>
                    <a:pt x="135" y="155"/>
                  </a:lnTo>
                  <a:lnTo>
                    <a:pt x="131" y="158"/>
                  </a:lnTo>
                  <a:lnTo>
                    <a:pt x="126" y="159"/>
                  </a:lnTo>
                  <a:lnTo>
                    <a:pt x="12" y="159"/>
                  </a:lnTo>
                  <a:lnTo>
                    <a:pt x="8" y="158"/>
                  </a:lnTo>
                  <a:lnTo>
                    <a:pt x="4" y="155"/>
                  </a:lnTo>
                  <a:lnTo>
                    <a:pt x="1" y="151"/>
                  </a:lnTo>
                  <a:lnTo>
                    <a:pt x="0" y="146"/>
                  </a:lnTo>
                  <a:lnTo>
                    <a:pt x="0" y="12"/>
                  </a:lnTo>
                  <a:lnTo>
                    <a:pt x="1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32">
              <a:extLst>
                <a:ext uri="{FF2B5EF4-FFF2-40B4-BE49-F238E27FC236}">
                  <a16:creationId xmlns:a16="http://schemas.microsoft.com/office/drawing/2014/main" id="{D7237C43-7A44-462E-8F8A-588A1BFD0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2250" y="3524659"/>
              <a:ext cx="272687" cy="204143"/>
            </a:xfrm>
            <a:custGeom>
              <a:avLst/>
              <a:gdLst>
                <a:gd name="T0" fmla="*/ 69 w 183"/>
                <a:gd name="T1" fmla="*/ 22 h 137"/>
                <a:gd name="T2" fmla="*/ 69 w 183"/>
                <a:gd name="T3" fmla="*/ 114 h 137"/>
                <a:gd name="T4" fmla="*/ 126 w 183"/>
                <a:gd name="T5" fmla="*/ 69 h 137"/>
                <a:gd name="T6" fmla="*/ 69 w 183"/>
                <a:gd name="T7" fmla="*/ 22 h 137"/>
                <a:gd name="T8" fmla="*/ 34 w 183"/>
                <a:gd name="T9" fmla="*/ 0 h 137"/>
                <a:gd name="T10" fmla="*/ 149 w 183"/>
                <a:gd name="T11" fmla="*/ 0 h 137"/>
                <a:gd name="T12" fmla="*/ 162 w 183"/>
                <a:gd name="T13" fmla="*/ 2 h 137"/>
                <a:gd name="T14" fmla="*/ 173 w 183"/>
                <a:gd name="T15" fmla="*/ 10 h 137"/>
                <a:gd name="T16" fmla="*/ 181 w 183"/>
                <a:gd name="T17" fmla="*/ 21 h 137"/>
                <a:gd name="T18" fmla="*/ 183 w 183"/>
                <a:gd name="T19" fmla="*/ 34 h 137"/>
                <a:gd name="T20" fmla="*/ 183 w 183"/>
                <a:gd name="T21" fmla="*/ 102 h 137"/>
                <a:gd name="T22" fmla="*/ 181 w 183"/>
                <a:gd name="T23" fmla="*/ 117 h 137"/>
                <a:gd name="T24" fmla="*/ 173 w 183"/>
                <a:gd name="T25" fmla="*/ 128 h 137"/>
                <a:gd name="T26" fmla="*/ 162 w 183"/>
                <a:gd name="T27" fmla="*/ 134 h 137"/>
                <a:gd name="T28" fmla="*/ 149 w 183"/>
                <a:gd name="T29" fmla="*/ 137 h 137"/>
                <a:gd name="T30" fmla="*/ 34 w 183"/>
                <a:gd name="T31" fmla="*/ 137 h 137"/>
                <a:gd name="T32" fmla="*/ 21 w 183"/>
                <a:gd name="T33" fmla="*/ 134 h 137"/>
                <a:gd name="T34" fmla="*/ 11 w 183"/>
                <a:gd name="T35" fmla="*/ 128 h 137"/>
                <a:gd name="T36" fmla="*/ 3 w 183"/>
                <a:gd name="T37" fmla="*/ 117 h 137"/>
                <a:gd name="T38" fmla="*/ 0 w 183"/>
                <a:gd name="T39" fmla="*/ 102 h 137"/>
                <a:gd name="T40" fmla="*/ 0 w 183"/>
                <a:gd name="T41" fmla="*/ 34 h 137"/>
                <a:gd name="T42" fmla="*/ 3 w 183"/>
                <a:gd name="T43" fmla="*/ 21 h 137"/>
                <a:gd name="T44" fmla="*/ 11 w 183"/>
                <a:gd name="T45" fmla="*/ 10 h 137"/>
                <a:gd name="T46" fmla="*/ 21 w 183"/>
                <a:gd name="T47" fmla="*/ 2 h 137"/>
                <a:gd name="T48" fmla="*/ 34 w 183"/>
                <a:gd name="T4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7">
                  <a:moveTo>
                    <a:pt x="69" y="22"/>
                  </a:moveTo>
                  <a:lnTo>
                    <a:pt x="69" y="114"/>
                  </a:lnTo>
                  <a:lnTo>
                    <a:pt x="126" y="69"/>
                  </a:lnTo>
                  <a:lnTo>
                    <a:pt x="69" y="22"/>
                  </a:lnTo>
                  <a:close/>
                  <a:moveTo>
                    <a:pt x="34" y="0"/>
                  </a:moveTo>
                  <a:lnTo>
                    <a:pt x="149" y="0"/>
                  </a:lnTo>
                  <a:lnTo>
                    <a:pt x="162" y="2"/>
                  </a:lnTo>
                  <a:lnTo>
                    <a:pt x="173" y="10"/>
                  </a:lnTo>
                  <a:lnTo>
                    <a:pt x="181" y="21"/>
                  </a:lnTo>
                  <a:lnTo>
                    <a:pt x="183" y="34"/>
                  </a:lnTo>
                  <a:lnTo>
                    <a:pt x="183" y="102"/>
                  </a:lnTo>
                  <a:lnTo>
                    <a:pt x="181" y="117"/>
                  </a:lnTo>
                  <a:lnTo>
                    <a:pt x="173" y="128"/>
                  </a:lnTo>
                  <a:lnTo>
                    <a:pt x="162" y="134"/>
                  </a:lnTo>
                  <a:lnTo>
                    <a:pt x="149" y="137"/>
                  </a:lnTo>
                  <a:lnTo>
                    <a:pt x="34" y="137"/>
                  </a:lnTo>
                  <a:lnTo>
                    <a:pt x="21" y="134"/>
                  </a:lnTo>
                  <a:lnTo>
                    <a:pt x="11" y="128"/>
                  </a:lnTo>
                  <a:lnTo>
                    <a:pt x="3" y="117"/>
                  </a:lnTo>
                  <a:lnTo>
                    <a:pt x="0" y="102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133">
              <a:extLst>
                <a:ext uri="{FF2B5EF4-FFF2-40B4-BE49-F238E27FC236}">
                  <a16:creationId xmlns:a16="http://schemas.microsoft.com/office/drawing/2014/main" id="{8A1A1EAA-647A-47C7-A4E9-DB1D09746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018" y="5178665"/>
              <a:ext cx="144539" cy="144539"/>
            </a:xfrm>
            <a:custGeom>
              <a:avLst/>
              <a:gdLst>
                <a:gd name="T0" fmla="*/ 64 w 97"/>
                <a:gd name="T1" fmla="*/ 13 h 97"/>
                <a:gd name="T2" fmla="*/ 85 w 97"/>
                <a:gd name="T3" fmla="*/ 33 h 97"/>
                <a:gd name="T4" fmla="*/ 83 w 97"/>
                <a:gd name="T5" fmla="*/ 68 h 97"/>
                <a:gd name="T6" fmla="*/ 69 w 97"/>
                <a:gd name="T7" fmla="*/ 69 h 97"/>
                <a:gd name="T8" fmla="*/ 57 w 97"/>
                <a:gd name="T9" fmla="*/ 73 h 97"/>
                <a:gd name="T10" fmla="*/ 44 w 97"/>
                <a:gd name="T11" fmla="*/ 78 h 97"/>
                <a:gd name="T12" fmla="*/ 33 w 97"/>
                <a:gd name="T13" fmla="*/ 85 h 97"/>
                <a:gd name="T14" fmla="*/ 24 w 97"/>
                <a:gd name="T15" fmla="*/ 92 h 97"/>
                <a:gd name="T16" fmla="*/ 17 w 97"/>
                <a:gd name="T17" fmla="*/ 96 h 97"/>
                <a:gd name="T18" fmla="*/ 16 w 97"/>
                <a:gd name="T19" fmla="*/ 97 h 97"/>
                <a:gd name="T20" fmla="*/ 11 w 97"/>
                <a:gd name="T21" fmla="*/ 92 h 97"/>
                <a:gd name="T22" fmla="*/ 36 w 97"/>
                <a:gd name="T23" fmla="*/ 66 h 97"/>
                <a:gd name="T24" fmla="*/ 40 w 97"/>
                <a:gd name="T25" fmla="*/ 68 h 97"/>
                <a:gd name="T26" fmla="*/ 44 w 97"/>
                <a:gd name="T27" fmla="*/ 66 h 97"/>
                <a:gd name="T28" fmla="*/ 47 w 97"/>
                <a:gd name="T29" fmla="*/ 65 h 97"/>
                <a:gd name="T30" fmla="*/ 48 w 97"/>
                <a:gd name="T31" fmla="*/ 61 h 97"/>
                <a:gd name="T32" fmla="*/ 49 w 97"/>
                <a:gd name="T33" fmla="*/ 58 h 97"/>
                <a:gd name="T34" fmla="*/ 48 w 97"/>
                <a:gd name="T35" fmla="*/ 54 h 97"/>
                <a:gd name="T36" fmla="*/ 47 w 97"/>
                <a:gd name="T37" fmla="*/ 52 h 97"/>
                <a:gd name="T38" fmla="*/ 44 w 97"/>
                <a:gd name="T39" fmla="*/ 49 h 97"/>
                <a:gd name="T40" fmla="*/ 40 w 97"/>
                <a:gd name="T41" fmla="*/ 49 h 97"/>
                <a:gd name="T42" fmla="*/ 36 w 97"/>
                <a:gd name="T43" fmla="*/ 49 h 97"/>
                <a:gd name="T44" fmla="*/ 33 w 97"/>
                <a:gd name="T45" fmla="*/ 52 h 97"/>
                <a:gd name="T46" fmla="*/ 32 w 97"/>
                <a:gd name="T47" fmla="*/ 54 h 97"/>
                <a:gd name="T48" fmla="*/ 31 w 97"/>
                <a:gd name="T49" fmla="*/ 58 h 97"/>
                <a:gd name="T50" fmla="*/ 32 w 97"/>
                <a:gd name="T51" fmla="*/ 61 h 97"/>
                <a:gd name="T52" fmla="*/ 5 w 97"/>
                <a:gd name="T53" fmla="*/ 88 h 97"/>
                <a:gd name="T54" fmla="*/ 0 w 97"/>
                <a:gd name="T55" fmla="*/ 82 h 97"/>
                <a:gd name="T56" fmla="*/ 3 w 97"/>
                <a:gd name="T57" fmla="*/ 80 h 97"/>
                <a:gd name="T58" fmla="*/ 7 w 97"/>
                <a:gd name="T59" fmla="*/ 74 h 97"/>
                <a:gd name="T60" fmla="*/ 12 w 97"/>
                <a:gd name="T61" fmla="*/ 65 h 97"/>
                <a:gd name="T62" fmla="*/ 19 w 97"/>
                <a:gd name="T63" fmla="*/ 53 h 97"/>
                <a:gd name="T64" fmla="*/ 25 w 97"/>
                <a:gd name="T65" fmla="*/ 41 h 97"/>
                <a:gd name="T66" fmla="*/ 29 w 97"/>
                <a:gd name="T67" fmla="*/ 28 h 97"/>
                <a:gd name="T68" fmla="*/ 31 w 97"/>
                <a:gd name="T69" fmla="*/ 16 h 97"/>
                <a:gd name="T70" fmla="*/ 64 w 97"/>
                <a:gd name="T71" fmla="*/ 13 h 97"/>
                <a:gd name="T72" fmla="*/ 76 w 97"/>
                <a:gd name="T73" fmla="*/ 0 h 97"/>
                <a:gd name="T74" fmla="*/ 97 w 97"/>
                <a:gd name="T75" fmla="*/ 21 h 97"/>
                <a:gd name="T76" fmla="*/ 92 w 97"/>
                <a:gd name="T77" fmla="*/ 28 h 97"/>
                <a:gd name="T78" fmla="*/ 71 w 97"/>
                <a:gd name="T79" fmla="*/ 6 h 97"/>
                <a:gd name="T80" fmla="*/ 76 w 97"/>
                <a:gd name="T8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7">
                  <a:moveTo>
                    <a:pt x="64" y="13"/>
                  </a:moveTo>
                  <a:lnTo>
                    <a:pt x="85" y="33"/>
                  </a:lnTo>
                  <a:lnTo>
                    <a:pt x="83" y="68"/>
                  </a:lnTo>
                  <a:lnTo>
                    <a:pt x="69" y="69"/>
                  </a:lnTo>
                  <a:lnTo>
                    <a:pt x="57" y="73"/>
                  </a:lnTo>
                  <a:lnTo>
                    <a:pt x="44" y="78"/>
                  </a:lnTo>
                  <a:lnTo>
                    <a:pt x="33" y="85"/>
                  </a:lnTo>
                  <a:lnTo>
                    <a:pt x="24" y="92"/>
                  </a:lnTo>
                  <a:lnTo>
                    <a:pt x="17" y="96"/>
                  </a:lnTo>
                  <a:lnTo>
                    <a:pt x="16" y="97"/>
                  </a:lnTo>
                  <a:lnTo>
                    <a:pt x="11" y="92"/>
                  </a:lnTo>
                  <a:lnTo>
                    <a:pt x="36" y="66"/>
                  </a:lnTo>
                  <a:lnTo>
                    <a:pt x="40" y="68"/>
                  </a:lnTo>
                  <a:lnTo>
                    <a:pt x="44" y="66"/>
                  </a:lnTo>
                  <a:lnTo>
                    <a:pt x="47" y="65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8" y="54"/>
                  </a:lnTo>
                  <a:lnTo>
                    <a:pt x="47" y="52"/>
                  </a:lnTo>
                  <a:lnTo>
                    <a:pt x="44" y="49"/>
                  </a:lnTo>
                  <a:lnTo>
                    <a:pt x="40" y="49"/>
                  </a:lnTo>
                  <a:lnTo>
                    <a:pt x="36" y="49"/>
                  </a:lnTo>
                  <a:lnTo>
                    <a:pt x="33" y="52"/>
                  </a:lnTo>
                  <a:lnTo>
                    <a:pt x="32" y="54"/>
                  </a:lnTo>
                  <a:lnTo>
                    <a:pt x="31" y="58"/>
                  </a:lnTo>
                  <a:lnTo>
                    <a:pt x="32" y="61"/>
                  </a:lnTo>
                  <a:lnTo>
                    <a:pt x="5" y="88"/>
                  </a:lnTo>
                  <a:lnTo>
                    <a:pt x="0" y="82"/>
                  </a:lnTo>
                  <a:lnTo>
                    <a:pt x="3" y="80"/>
                  </a:lnTo>
                  <a:lnTo>
                    <a:pt x="7" y="74"/>
                  </a:lnTo>
                  <a:lnTo>
                    <a:pt x="12" y="65"/>
                  </a:lnTo>
                  <a:lnTo>
                    <a:pt x="19" y="53"/>
                  </a:lnTo>
                  <a:lnTo>
                    <a:pt x="25" y="41"/>
                  </a:lnTo>
                  <a:lnTo>
                    <a:pt x="29" y="28"/>
                  </a:lnTo>
                  <a:lnTo>
                    <a:pt x="31" y="16"/>
                  </a:lnTo>
                  <a:lnTo>
                    <a:pt x="64" y="13"/>
                  </a:lnTo>
                  <a:close/>
                  <a:moveTo>
                    <a:pt x="76" y="0"/>
                  </a:moveTo>
                  <a:lnTo>
                    <a:pt x="97" y="21"/>
                  </a:lnTo>
                  <a:lnTo>
                    <a:pt x="92" y="28"/>
                  </a:lnTo>
                  <a:lnTo>
                    <a:pt x="71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34">
              <a:extLst>
                <a:ext uri="{FF2B5EF4-FFF2-40B4-BE49-F238E27FC236}">
                  <a16:creationId xmlns:a16="http://schemas.microsoft.com/office/drawing/2014/main" id="{4F047D7B-29E1-47E2-980C-AEDA91D1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885" y="5010285"/>
              <a:ext cx="192223" cy="183281"/>
            </a:xfrm>
            <a:custGeom>
              <a:avLst/>
              <a:gdLst>
                <a:gd name="T0" fmla="*/ 64 w 129"/>
                <a:gd name="T1" fmla="*/ 0 h 123"/>
                <a:gd name="T2" fmla="*/ 77 w 129"/>
                <a:gd name="T3" fmla="*/ 1 h 123"/>
                <a:gd name="T4" fmla="*/ 85 w 129"/>
                <a:gd name="T5" fmla="*/ 6 h 123"/>
                <a:gd name="T6" fmla="*/ 89 w 129"/>
                <a:gd name="T7" fmla="*/ 13 h 123"/>
                <a:gd name="T8" fmla="*/ 92 w 129"/>
                <a:gd name="T9" fmla="*/ 21 h 123"/>
                <a:gd name="T10" fmla="*/ 92 w 129"/>
                <a:gd name="T11" fmla="*/ 28 h 123"/>
                <a:gd name="T12" fmla="*/ 92 w 129"/>
                <a:gd name="T13" fmla="*/ 34 h 123"/>
                <a:gd name="T14" fmla="*/ 92 w 129"/>
                <a:gd name="T15" fmla="*/ 38 h 123"/>
                <a:gd name="T16" fmla="*/ 93 w 129"/>
                <a:gd name="T17" fmla="*/ 41 h 123"/>
                <a:gd name="T18" fmla="*/ 94 w 129"/>
                <a:gd name="T19" fmla="*/ 44 h 123"/>
                <a:gd name="T20" fmla="*/ 94 w 129"/>
                <a:gd name="T21" fmla="*/ 46 h 123"/>
                <a:gd name="T22" fmla="*/ 93 w 129"/>
                <a:gd name="T23" fmla="*/ 50 h 123"/>
                <a:gd name="T24" fmla="*/ 92 w 129"/>
                <a:gd name="T25" fmla="*/ 53 h 123"/>
                <a:gd name="T26" fmla="*/ 90 w 129"/>
                <a:gd name="T27" fmla="*/ 56 h 123"/>
                <a:gd name="T28" fmla="*/ 88 w 129"/>
                <a:gd name="T29" fmla="*/ 56 h 123"/>
                <a:gd name="T30" fmla="*/ 85 w 129"/>
                <a:gd name="T31" fmla="*/ 65 h 123"/>
                <a:gd name="T32" fmla="*/ 81 w 129"/>
                <a:gd name="T33" fmla="*/ 71 h 123"/>
                <a:gd name="T34" fmla="*/ 79 w 129"/>
                <a:gd name="T35" fmla="*/ 75 h 123"/>
                <a:gd name="T36" fmla="*/ 77 w 129"/>
                <a:gd name="T37" fmla="*/ 77 h 123"/>
                <a:gd name="T38" fmla="*/ 77 w 129"/>
                <a:gd name="T39" fmla="*/ 78 h 123"/>
                <a:gd name="T40" fmla="*/ 77 w 129"/>
                <a:gd name="T41" fmla="*/ 79 h 123"/>
                <a:gd name="T42" fmla="*/ 77 w 129"/>
                <a:gd name="T43" fmla="*/ 82 h 123"/>
                <a:gd name="T44" fmla="*/ 77 w 129"/>
                <a:gd name="T45" fmla="*/ 83 h 123"/>
                <a:gd name="T46" fmla="*/ 79 w 129"/>
                <a:gd name="T47" fmla="*/ 86 h 123"/>
                <a:gd name="T48" fmla="*/ 80 w 129"/>
                <a:gd name="T49" fmla="*/ 86 h 123"/>
                <a:gd name="T50" fmla="*/ 89 w 129"/>
                <a:gd name="T51" fmla="*/ 89 h 123"/>
                <a:gd name="T52" fmla="*/ 101 w 129"/>
                <a:gd name="T53" fmla="*/ 95 h 123"/>
                <a:gd name="T54" fmla="*/ 114 w 129"/>
                <a:gd name="T55" fmla="*/ 103 h 123"/>
                <a:gd name="T56" fmla="*/ 125 w 129"/>
                <a:gd name="T57" fmla="*/ 113 h 123"/>
                <a:gd name="T58" fmla="*/ 129 w 129"/>
                <a:gd name="T59" fmla="*/ 123 h 123"/>
                <a:gd name="T60" fmla="*/ 0 w 129"/>
                <a:gd name="T61" fmla="*/ 123 h 123"/>
                <a:gd name="T62" fmla="*/ 4 w 129"/>
                <a:gd name="T63" fmla="*/ 113 h 123"/>
                <a:gd name="T64" fmla="*/ 13 w 129"/>
                <a:gd name="T65" fmla="*/ 103 h 123"/>
                <a:gd name="T66" fmla="*/ 27 w 129"/>
                <a:gd name="T67" fmla="*/ 95 h 123"/>
                <a:gd name="T68" fmla="*/ 39 w 129"/>
                <a:gd name="T69" fmla="*/ 89 h 123"/>
                <a:gd name="T70" fmla="*/ 48 w 129"/>
                <a:gd name="T71" fmla="*/ 86 h 123"/>
                <a:gd name="T72" fmla="*/ 49 w 129"/>
                <a:gd name="T73" fmla="*/ 86 h 123"/>
                <a:gd name="T74" fmla="*/ 51 w 129"/>
                <a:gd name="T75" fmla="*/ 83 h 123"/>
                <a:gd name="T76" fmla="*/ 51 w 129"/>
                <a:gd name="T77" fmla="*/ 82 h 123"/>
                <a:gd name="T78" fmla="*/ 52 w 129"/>
                <a:gd name="T79" fmla="*/ 79 h 123"/>
                <a:gd name="T80" fmla="*/ 52 w 129"/>
                <a:gd name="T81" fmla="*/ 78 h 123"/>
                <a:gd name="T82" fmla="*/ 52 w 129"/>
                <a:gd name="T83" fmla="*/ 77 h 123"/>
                <a:gd name="T84" fmla="*/ 49 w 129"/>
                <a:gd name="T85" fmla="*/ 75 h 123"/>
                <a:gd name="T86" fmla="*/ 47 w 129"/>
                <a:gd name="T87" fmla="*/ 71 h 123"/>
                <a:gd name="T88" fmla="*/ 43 w 129"/>
                <a:gd name="T89" fmla="*/ 65 h 123"/>
                <a:gd name="T90" fmla="*/ 40 w 129"/>
                <a:gd name="T91" fmla="*/ 56 h 123"/>
                <a:gd name="T92" fmla="*/ 37 w 129"/>
                <a:gd name="T93" fmla="*/ 56 h 123"/>
                <a:gd name="T94" fmla="*/ 36 w 129"/>
                <a:gd name="T95" fmla="*/ 53 h 123"/>
                <a:gd name="T96" fmla="*/ 35 w 129"/>
                <a:gd name="T97" fmla="*/ 50 h 123"/>
                <a:gd name="T98" fmla="*/ 33 w 129"/>
                <a:gd name="T99" fmla="*/ 46 h 123"/>
                <a:gd name="T100" fmla="*/ 33 w 129"/>
                <a:gd name="T101" fmla="*/ 44 h 123"/>
                <a:gd name="T102" fmla="*/ 35 w 129"/>
                <a:gd name="T103" fmla="*/ 41 h 123"/>
                <a:gd name="T104" fmla="*/ 36 w 129"/>
                <a:gd name="T105" fmla="*/ 38 h 123"/>
                <a:gd name="T106" fmla="*/ 36 w 129"/>
                <a:gd name="T107" fmla="*/ 34 h 123"/>
                <a:gd name="T108" fmla="*/ 36 w 129"/>
                <a:gd name="T109" fmla="*/ 28 h 123"/>
                <a:gd name="T110" fmla="*/ 36 w 129"/>
                <a:gd name="T111" fmla="*/ 21 h 123"/>
                <a:gd name="T112" fmla="*/ 39 w 129"/>
                <a:gd name="T113" fmla="*/ 13 h 123"/>
                <a:gd name="T114" fmla="*/ 44 w 129"/>
                <a:gd name="T115" fmla="*/ 6 h 123"/>
                <a:gd name="T116" fmla="*/ 52 w 129"/>
                <a:gd name="T117" fmla="*/ 1 h 123"/>
                <a:gd name="T118" fmla="*/ 64 w 129"/>
                <a:gd name="T11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3">
                  <a:moveTo>
                    <a:pt x="64" y="0"/>
                  </a:moveTo>
                  <a:lnTo>
                    <a:pt x="77" y="1"/>
                  </a:lnTo>
                  <a:lnTo>
                    <a:pt x="85" y="6"/>
                  </a:lnTo>
                  <a:lnTo>
                    <a:pt x="89" y="13"/>
                  </a:lnTo>
                  <a:lnTo>
                    <a:pt x="92" y="21"/>
                  </a:lnTo>
                  <a:lnTo>
                    <a:pt x="92" y="28"/>
                  </a:lnTo>
                  <a:lnTo>
                    <a:pt x="92" y="34"/>
                  </a:lnTo>
                  <a:lnTo>
                    <a:pt x="92" y="38"/>
                  </a:lnTo>
                  <a:lnTo>
                    <a:pt x="93" y="41"/>
                  </a:lnTo>
                  <a:lnTo>
                    <a:pt x="94" y="44"/>
                  </a:lnTo>
                  <a:lnTo>
                    <a:pt x="94" y="46"/>
                  </a:lnTo>
                  <a:lnTo>
                    <a:pt x="93" y="50"/>
                  </a:lnTo>
                  <a:lnTo>
                    <a:pt x="92" y="53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5" y="65"/>
                  </a:lnTo>
                  <a:lnTo>
                    <a:pt x="81" y="71"/>
                  </a:lnTo>
                  <a:lnTo>
                    <a:pt x="79" y="75"/>
                  </a:lnTo>
                  <a:lnTo>
                    <a:pt x="77" y="77"/>
                  </a:lnTo>
                  <a:lnTo>
                    <a:pt x="77" y="78"/>
                  </a:lnTo>
                  <a:lnTo>
                    <a:pt x="77" y="79"/>
                  </a:lnTo>
                  <a:lnTo>
                    <a:pt x="77" y="82"/>
                  </a:lnTo>
                  <a:lnTo>
                    <a:pt x="77" y="83"/>
                  </a:lnTo>
                  <a:lnTo>
                    <a:pt x="79" y="86"/>
                  </a:lnTo>
                  <a:lnTo>
                    <a:pt x="80" y="86"/>
                  </a:lnTo>
                  <a:lnTo>
                    <a:pt x="89" y="89"/>
                  </a:lnTo>
                  <a:lnTo>
                    <a:pt x="101" y="95"/>
                  </a:lnTo>
                  <a:lnTo>
                    <a:pt x="114" y="103"/>
                  </a:lnTo>
                  <a:lnTo>
                    <a:pt x="125" y="113"/>
                  </a:lnTo>
                  <a:lnTo>
                    <a:pt x="129" y="123"/>
                  </a:lnTo>
                  <a:lnTo>
                    <a:pt x="0" y="123"/>
                  </a:lnTo>
                  <a:lnTo>
                    <a:pt x="4" y="113"/>
                  </a:lnTo>
                  <a:lnTo>
                    <a:pt x="13" y="103"/>
                  </a:lnTo>
                  <a:lnTo>
                    <a:pt x="27" y="95"/>
                  </a:lnTo>
                  <a:lnTo>
                    <a:pt x="39" y="89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3"/>
                  </a:lnTo>
                  <a:lnTo>
                    <a:pt x="51" y="82"/>
                  </a:lnTo>
                  <a:lnTo>
                    <a:pt x="52" y="79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49" y="75"/>
                  </a:lnTo>
                  <a:lnTo>
                    <a:pt x="47" y="71"/>
                  </a:lnTo>
                  <a:lnTo>
                    <a:pt x="43" y="65"/>
                  </a:lnTo>
                  <a:lnTo>
                    <a:pt x="40" y="56"/>
                  </a:lnTo>
                  <a:lnTo>
                    <a:pt x="37" y="56"/>
                  </a:lnTo>
                  <a:lnTo>
                    <a:pt x="36" y="53"/>
                  </a:lnTo>
                  <a:lnTo>
                    <a:pt x="35" y="50"/>
                  </a:lnTo>
                  <a:lnTo>
                    <a:pt x="33" y="46"/>
                  </a:lnTo>
                  <a:lnTo>
                    <a:pt x="33" y="44"/>
                  </a:lnTo>
                  <a:lnTo>
                    <a:pt x="35" y="41"/>
                  </a:lnTo>
                  <a:lnTo>
                    <a:pt x="36" y="38"/>
                  </a:lnTo>
                  <a:lnTo>
                    <a:pt x="36" y="34"/>
                  </a:lnTo>
                  <a:lnTo>
                    <a:pt x="36" y="28"/>
                  </a:lnTo>
                  <a:lnTo>
                    <a:pt x="36" y="21"/>
                  </a:lnTo>
                  <a:lnTo>
                    <a:pt x="39" y="13"/>
                  </a:lnTo>
                  <a:lnTo>
                    <a:pt x="44" y="6"/>
                  </a:lnTo>
                  <a:lnTo>
                    <a:pt x="52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135">
              <a:extLst>
                <a:ext uri="{FF2B5EF4-FFF2-40B4-BE49-F238E27FC236}">
                  <a16:creationId xmlns:a16="http://schemas.microsoft.com/office/drawing/2014/main" id="{826C7815-380F-4B30-A33D-080D163F0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4257" y="5329165"/>
              <a:ext cx="180302" cy="180302"/>
            </a:xfrm>
            <a:custGeom>
              <a:avLst/>
              <a:gdLst>
                <a:gd name="T0" fmla="*/ 86 w 121"/>
                <a:gd name="T1" fmla="*/ 102 h 121"/>
                <a:gd name="T2" fmla="*/ 97 w 121"/>
                <a:gd name="T3" fmla="*/ 97 h 121"/>
                <a:gd name="T4" fmla="*/ 92 w 121"/>
                <a:gd name="T5" fmla="*/ 89 h 121"/>
                <a:gd name="T6" fmla="*/ 69 w 121"/>
                <a:gd name="T7" fmla="*/ 109 h 121"/>
                <a:gd name="T8" fmla="*/ 81 w 121"/>
                <a:gd name="T9" fmla="*/ 94 h 121"/>
                <a:gd name="T10" fmla="*/ 36 w 121"/>
                <a:gd name="T11" fmla="*/ 89 h 121"/>
                <a:gd name="T12" fmla="*/ 45 w 121"/>
                <a:gd name="T13" fmla="*/ 105 h 121"/>
                <a:gd name="T14" fmla="*/ 56 w 121"/>
                <a:gd name="T15" fmla="*/ 89 h 121"/>
                <a:gd name="T16" fmla="*/ 19 w 121"/>
                <a:gd name="T17" fmla="*/ 93 h 121"/>
                <a:gd name="T18" fmla="*/ 37 w 121"/>
                <a:gd name="T19" fmla="*/ 108 h 121"/>
                <a:gd name="T20" fmla="*/ 28 w 121"/>
                <a:gd name="T21" fmla="*/ 89 h 121"/>
                <a:gd name="T22" fmla="*/ 96 w 121"/>
                <a:gd name="T23" fmla="*/ 73 h 121"/>
                <a:gd name="T24" fmla="*/ 110 w 121"/>
                <a:gd name="T25" fmla="*/ 73 h 121"/>
                <a:gd name="T26" fmla="*/ 64 w 121"/>
                <a:gd name="T27" fmla="*/ 65 h 121"/>
                <a:gd name="T28" fmla="*/ 88 w 121"/>
                <a:gd name="T29" fmla="*/ 73 h 121"/>
                <a:gd name="T30" fmla="*/ 32 w 121"/>
                <a:gd name="T31" fmla="*/ 65 h 121"/>
                <a:gd name="T32" fmla="*/ 56 w 121"/>
                <a:gd name="T33" fmla="*/ 81 h 121"/>
                <a:gd name="T34" fmla="*/ 8 w 121"/>
                <a:gd name="T35" fmla="*/ 65 h 121"/>
                <a:gd name="T36" fmla="*/ 25 w 121"/>
                <a:gd name="T37" fmla="*/ 81 h 121"/>
                <a:gd name="T38" fmla="*/ 8 w 121"/>
                <a:gd name="T39" fmla="*/ 65 h 121"/>
                <a:gd name="T40" fmla="*/ 96 w 121"/>
                <a:gd name="T41" fmla="*/ 56 h 121"/>
                <a:gd name="T42" fmla="*/ 108 w 121"/>
                <a:gd name="T43" fmla="*/ 40 h 121"/>
                <a:gd name="T44" fmla="*/ 64 w 121"/>
                <a:gd name="T45" fmla="*/ 56 h 121"/>
                <a:gd name="T46" fmla="*/ 86 w 121"/>
                <a:gd name="T47" fmla="*/ 40 h 121"/>
                <a:gd name="T48" fmla="*/ 32 w 121"/>
                <a:gd name="T49" fmla="*/ 48 h 121"/>
                <a:gd name="T50" fmla="*/ 56 w 121"/>
                <a:gd name="T51" fmla="*/ 40 h 121"/>
                <a:gd name="T52" fmla="*/ 9 w 121"/>
                <a:gd name="T53" fmla="*/ 48 h 121"/>
                <a:gd name="T54" fmla="*/ 24 w 121"/>
                <a:gd name="T55" fmla="*/ 48 h 121"/>
                <a:gd name="T56" fmla="*/ 82 w 121"/>
                <a:gd name="T57" fmla="*/ 13 h 121"/>
                <a:gd name="T58" fmla="*/ 92 w 121"/>
                <a:gd name="T59" fmla="*/ 32 h 121"/>
                <a:gd name="T60" fmla="*/ 97 w 121"/>
                <a:gd name="T61" fmla="*/ 24 h 121"/>
                <a:gd name="T62" fmla="*/ 37 w 121"/>
                <a:gd name="T63" fmla="*/ 13 h 121"/>
                <a:gd name="T64" fmla="*/ 19 w 121"/>
                <a:gd name="T65" fmla="*/ 28 h 121"/>
                <a:gd name="T66" fmla="*/ 31 w 121"/>
                <a:gd name="T67" fmla="*/ 25 h 121"/>
                <a:gd name="T68" fmla="*/ 64 w 121"/>
                <a:gd name="T69" fmla="*/ 9 h 121"/>
                <a:gd name="T70" fmla="*/ 81 w 121"/>
                <a:gd name="T71" fmla="*/ 27 h 121"/>
                <a:gd name="T72" fmla="*/ 69 w 121"/>
                <a:gd name="T73" fmla="*/ 12 h 121"/>
                <a:gd name="T74" fmla="*/ 50 w 121"/>
                <a:gd name="T75" fmla="*/ 12 h 121"/>
                <a:gd name="T76" fmla="*/ 38 w 121"/>
                <a:gd name="T77" fmla="*/ 27 h 121"/>
                <a:gd name="T78" fmla="*/ 56 w 121"/>
                <a:gd name="T79" fmla="*/ 9 h 121"/>
                <a:gd name="T80" fmla="*/ 96 w 121"/>
                <a:gd name="T81" fmla="*/ 12 h 121"/>
                <a:gd name="T82" fmla="*/ 121 w 121"/>
                <a:gd name="T83" fmla="*/ 61 h 121"/>
                <a:gd name="T84" fmla="*/ 96 w 121"/>
                <a:gd name="T85" fmla="*/ 109 h 121"/>
                <a:gd name="T86" fmla="*/ 41 w 121"/>
                <a:gd name="T87" fmla="*/ 118 h 121"/>
                <a:gd name="T88" fmla="*/ 3 w 121"/>
                <a:gd name="T89" fmla="*/ 80 h 121"/>
                <a:gd name="T90" fmla="*/ 11 w 121"/>
                <a:gd name="T91" fmla="*/ 25 h 121"/>
                <a:gd name="T92" fmla="*/ 60 w 121"/>
                <a:gd name="T9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121">
                  <a:moveTo>
                    <a:pt x="92" y="89"/>
                  </a:moveTo>
                  <a:lnTo>
                    <a:pt x="89" y="96"/>
                  </a:lnTo>
                  <a:lnTo>
                    <a:pt x="86" y="102"/>
                  </a:lnTo>
                  <a:lnTo>
                    <a:pt x="82" y="108"/>
                  </a:lnTo>
                  <a:lnTo>
                    <a:pt x="90" y="104"/>
                  </a:lnTo>
                  <a:lnTo>
                    <a:pt x="97" y="97"/>
                  </a:lnTo>
                  <a:lnTo>
                    <a:pt x="101" y="93"/>
                  </a:lnTo>
                  <a:lnTo>
                    <a:pt x="104" y="89"/>
                  </a:lnTo>
                  <a:lnTo>
                    <a:pt x="92" y="89"/>
                  </a:lnTo>
                  <a:close/>
                  <a:moveTo>
                    <a:pt x="64" y="89"/>
                  </a:moveTo>
                  <a:lnTo>
                    <a:pt x="64" y="113"/>
                  </a:lnTo>
                  <a:lnTo>
                    <a:pt x="69" y="109"/>
                  </a:lnTo>
                  <a:lnTo>
                    <a:pt x="74" y="105"/>
                  </a:lnTo>
                  <a:lnTo>
                    <a:pt x="78" y="100"/>
                  </a:lnTo>
                  <a:lnTo>
                    <a:pt x="81" y="94"/>
                  </a:lnTo>
                  <a:lnTo>
                    <a:pt x="84" y="89"/>
                  </a:lnTo>
                  <a:lnTo>
                    <a:pt x="64" y="89"/>
                  </a:lnTo>
                  <a:close/>
                  <a:moveTo>
                    <a:pt x="36" y="89"/>
                  </a:moveTo>
                  <a:lnTo>
                    <a:pt x="38" y="94"/>
                  </a:lnTo>
                  <a:lnTo>
                    <a:pt x="41" y="100"/>
                  </a:lnTo>
                  <a:lnTo>
                    <a:pt x="45" y="105"/>
                  </a:lnTo>
                  <a:lnTo>
                    <a:pt x="50" y="109"/>
                  </a:lnTo>
                  <a:lnTo>
                    <a:pt x="56" y="113"/>
                  </a:lnTo>
                  <a:lnTo>
                    <a:pt x="56" y="89"/>
                  </a:lnTo>
                  <a:lnTo>
                    <a:pt x="36" y="89"/>
                  </a:lnTo>
                  <a:close/>
                  <a:moveTo>
                    <a:pt x="16" y="89"/>
                  </a:moveTo>
                  <a:lnTo>
                    <a:pt x="19" y="93"/>
                  </a:lnTo>
                  <a:lnTo>
                    <a:pt x="23" y="97"/>
                  </a:lnTo>
                  <a:lnTo>
                    <a:pt x="29" y="104"/>
                  </a:lnTo>
                  <a:lnTo>
                    <a:pt x="37" y="108"/>
                  </a:lnTo>
                  <a:lnTo>
                    <a:pt x="33" y="102"/>
                  </a:lnTo>
                  <a:lnTo>
                    <a:pt x="31" y="96"/>
                  </a:lnTo>
                  <a:lnTo>
                    <a:pt x="28" y="89"/>
                  </a:lnTo>
                  <a:lnTo>
                    <a:pt x="16" y="89"/>
                  </a:lnTo>
                  <a:close/>
                  <a:moveTo>
                    <a:pt x="96" y="65"/>
                  </a:moveTo>
                  <a:lnTo>
                    <a:pt x="96" y="73"/>
                  </a:lnTo>
                  <a:lnTo>
                    <a:pt x="94" y="81"/>
                  </a:lnTo>
                  <a:lnTo>
                    <a:pt x="108" y="81"/>
                  </a:lnTo>
                  <a:lnTo>
                    <a:pt x="110" y="73"/>
                  </a:lnTo>
                  <a:lnTo>
                    <a:pt x="112" y="65"/>
                  </a:lnTo>
                  <a:lnTo>
                    <a:pt x="96" y="65"/>
                  </a:lnTo>
                  <a:close/>
                  <a:moveTo>
                    <a:pt x="64" y="65"/>
                  </a:moveTo>
                  <a:lnTo>
                    <a:pt x="64" y="81"/>
                  </a:lnTo>
                  <a:lnTo>
                    <a:pt x="86" y="81"/>
                  </a:lnTo>
                  <a:lnTo>
                    <a:pt x="88" y="73"/>
                  </a:lnTo>
                  <a:lnTo>
                    <a:pt x="88" y="65"/>
                  </a:lnTo>
                  <a:lnTo>
                    <a:pt x="64" y="65"/>
                  </a:lnTo>
                  <a:close/>
                  <a:moveTo>
                    <a:pt x="32" y="65"/>
                  </a:moveTo>
                  <a:lnTo>
                    <a:pt x="32" y="73"/>
                  </a:lnTo>
                  <a:lnTo>
                    <a:pt x="34" y="81"/>
                  </a:lnTo>
                  <a:lnTo>
                    <a:pt x="56" y="81"/>
                  </a:lnTo>
                  <a:lnTo>
                    <a:pt x="56" y="65"/>
                  </a:lnTo>
                  <a:lnTo>
                    <a:pt x="32" y="65"/>
                  </a:lnTo>
                  <a:close/>
                  <a:moveTo>
                    <a:pt x="8" y="65"/>
                  </a:moveTo>
                  <a:lnTo>
                    <a:pt x="9" y="73"/>
                  </a:lnTo>
                  <a:lnTo>
                    <a:pt x="12" y="81"/>
                  </a:lnTo>
                  <a:lnTo>
                    <a:pt x="25" y="81"/>
                  </a:lnTo>
                  <a:lnTo>
                    <a:pt x="24" y="73"/>
                  </a:lnTo>
                  <a:lnTo>
                    <a:pt x="24" y="65"/>
                  </a:lnTo>
                  <a:lnTo>
                    <a:pt x="8" y="65"/>
                  </a:lnTo>
                  <a:close/>
                  <a:moveTo>
                    <a:pt x="94" y="40"/>
                  </a:moveTo>
                  <a:lnTo>
                    <a:pt x="96" y="48"/>
                  </a:lnTo>
                  <a:lnTo>
                    <a:pt x="96" y="56"/>
                  </a:lnTo>
                  <a:lnTo>
                    <a:pt x="112" y="56"/>
                  </a:lnTo>
                  <a:lnTo>
                    <a:pt x="110" y="48"/>
                  </a:lnTo>
                  <a:lnTo>
                    <a:pt x="108" y="40"/>
                  </a:lnTo>
                  <a:lnTo>
                    <a:pt x="94" y="40"/>
                  </a:lnTo>
                  <a:close/>
                  <a:moveTo>
                    <a:pt x="64" y="40"/>
                  </a:moveTo>
                  <a:lnTo>
                    <a:pt x="64" y="56"/>
                  </a:lnTo>
                  <a:lnTo>
                    <a:pt x="88" y="56"/>
                  </a:lnTo>
                  <a:lnTo>
                    <a:pt x="88" y="48"/>
                  </a:lnTo>
                  <a:lnTo>
                    <a:pt x="86" y="40"/>
                  </a:lnTo>
                  <a:lnTo>
                    <a:pt x="64" y="40"/>
                  </a:lnTo>
                  <a:close/>
                  <a:moveTo>
                    <a:pt x="34" y="40"/>
                  </a:moveTo>
                  <a:lnTo>
                    <a:pt x="32" y="48"/>
                  </a:lnTo>
                  <a:lnTo>
                    <a:pt x="32" y="56"/>
                  </a:lnTo>
                  <a:lnTo>
                    <a:pt x="56" y="56"/>
                  </a:lnTo>
                  <a:lnTo>
                    <a:pt x="56" y="40"/>
                  </a:lnTo>
                  <a:lnTo>
                    <a:pt x="34" y="40"/>
                  </a:lnTo>
                  <a:close/>
                  <a:moveTo>
                    <a:pt x="12" y="40"/>
                  </a:moveTo>
                  <a:lnTo>
                    <a:pt x="9" y="48"/>
                  </a:lnTo>
                  <a:lnTo>
                    <a:pt x="8" y="56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25" y="40"/>
                  </a:lnTo>
                  <a:lnTo>
                    <a:pt x="12" y="40"/>
                  </a:lnTo>
                  <a:close/>
                  <a:moveTo>
                    <a:pt x="82" y="13"/>
                  </a:moveTo>
                  <a:lnTo>
                    <a:pt x="86" y="19"/>
                  </a:lnTo>
                  <a:lnTo>
                    <a:pt x="89" y="25"/>
                  </a:lnTo>
                  <a:lnTo>
                    <a:pt x="92" y="32"/>
                  </a:lnTo>
                  <a:lnTo>
                    <a:pt x="104" y="32"/>
                  </a:lnTo>
                  <a:lnTo>
                    <a:pt x="101" y="28"/>
                  </a:lnTo>
                  <a:lnTo>
                    <a:pt x="97" y="24"/>
                  </a:lnTo>
                  <a:lnTo>
                    <a:pt x="90" y="17"/>
                  </a:lnTo>
                  <a:lnTo>
                    <a:pt x="82" y="13"/>
                  </a:lnTo>
                  <a:close/>
                  <a:moveTo>
                    <a:pt x="37" y="13"/>
                  </a:moveTo>
                  <a:lnTo>
                    <a:pt x="29" y="17"/>
                  </a:lnTo>
                  <a:lnTo>
                    <a:pt x="23" y="24"/>
                  </a:lnTo>
                  <a:lnTo>
                    <a:pt x="19" y="28"/>
                  </a:lnTo>
                  <a:lnTo>
                    <a:pt x="16" y="32"/>
                  </a:lnTo>
                  <a:lnTo>
                    <a:pt x="28" y="32"/>
                  </a:lnTo>
                  <a:lnTo>
                    <a:pt x="31" y="25"/>
                  </a:lnTo>
                  <a:lnTo>
                    <a:pt x="33" y="19"/>
                  </a:lnTo>
                  <a:lnTo>
                    <a:pt x="37" y="13"/>
                  </a:lnTo>
                  <a:close/>
                  <a:moveTo>
                    <a:pt x="64" y="9"/>
                  </a:moveTo>
                  <a:lnTo>
                    <a:pt x="64" y="32"/>
                  </a:lnTo>
                  <a:lnTo>
                    <a:pt x="84" y="32"/>
                  </a:lnTo>
                  <a:lnTo>
                    <a:pt x="81" y="27"/>
                  </a:lnTo>
                  <a:lnTo>
                    <a:pt x="78" y="21"/>
                  </a:lnTo>
                  <a:lnTo>
                    <a:pt x="74" y="16"/>
                  </a:lnTo>
                  <a:lnTo>
                    <a:pt x="69" y="12"/>
                  </a:lnTo>
                  <a:lnTo>
                    <a:pt x="64" y="9"/>
                  </a:lnTo>
                  <a:close/>
                  <a:moveTo>
                    <a:pt x="56" y="9"/>
                  </a:moveTo>
                  <a:lnTo>
                    <a:pt x="50" y="12"/>
                  </a:lnTo>
                  <a:lnTo>
                    <a:pt x="45" y="16"/>
                  </a:lnTo>
                  <a:lnTo>
                    <a:pt x="41" y="21"/>
                  </a:lnTo>
                  <a:lnTo>
                    <a:pt x="38" y="27"/>
                  </a:lnTo>
                  <a:lnTo>
                    <a:pt x="36" y="32"/>
                  </a:lnTo>
                  <a:lnTo>
                    <a:pt x="56" y="32"/>
                  </a:lnTo>
                  <a:lnTo>
                    <a:pt x="56" y="9"/>
                  </a:lnTo>
                  <a:close/>
                  <a:moveTo>
                    <a:pt x="60" y="0"/>
                  </a:moveTo>
                  <a:lnTo>
                    <a:pt x="78" y="3"/>
                  </a:lnTo>
                  <a:lnTo>
                    <a:pt x="96" y="12"/>
                  </a:lnTo>
                  <a:lnTo>
                    <a:pt x="109" y="25"/>
                  </a:lnTo>
                  <a:lnTo>
                    <a:pt x="117" y="41"/>
                  </a:lnTo>
                  <a:lnTo>
                    <a:pt x="121" y="61"/>
                  </a:lnTo>
                  <a:lnTo>
                    <a:pt x="117" y="80"/>
                  </a:lnTo>
                  <a:lnTo>
                    <a:pt x="109" y="96"/>
                  </a:lnTo>
                  <a:lnTo>
                    <a:pt x="96" y="109"/>
                  </a:lnTo>
                  <a:lnTo>
                    <a:pt x="78" y="118"/>
                  </a:lnTo>
                  <a:lnTo>
                    <a:pt x="60" y="121"/>
                  </a:lnTo>
                  <a:lnTo>
                    <a:pt x="41" y="118"/>
                  </a:lnTo>
                  <a:lnTo>
                    <a:pt x="24" y="109"/>
                  </a:lnTo>
                  <a:lnTo>
                    <a:pt x="11" y="96"/>
                  </a:lnTo>
                  <a:lnTo>
                    <a:pt x="3" y="80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36">
              <a:extLst>
                <a:ext uri="{FF2B5EF4-FFF2-40B4-BE49-F238E27FC236}">
                  <a16:creationId xmlns:a16="http://schemas.microsoft.com/office/drawing/2014/main" id="{A8764860-BEFA-45B2-94C5-780C984D0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202" y="4201162"/>
              <a:ext cx="149009" cy="157950"/>
            </a:xfrm>
            <a:custGeom>
              <a:avLst/>
              <a:gdLst>
                <a:gd name="T0" fmla="*/ 27 w 100"/>
                <a:gd name="T1" fmla="*/ 73 h 106"/>
                <a:gd name="T2" fmla="*/ 73 w 100"/>
                <a:gd name="T3" fmla="*/ 73 h 106"/>
                <a:gd name="T4" fmla="*/ 73 w 100"/>
                <a:gd name="T5" fmla="*/ 79 h 106"/>
                <a:gd name="T6" fmla="*/ 27 w 100"/>
                <a:gd name="T7" fmla="*/ 79 h 106"/>
                <a:gd name="T8" fmla="*/ 27 w 100"/>
                <a:gd name="T9" fmla="*/ 73 h 106"/>
                <a:gd name="T10" fmla="*/ 27 w 100"/>
                <a:gd name="T11" fmla="*/ 60 h 106"/>
                <a:gd name="T12" fmla="*/ 73 w 100"/>
                <a:gd name="T13" fmla="*/ 60 h 106"/>
                <a:gd name="T14" fmla="*/ 73 w 100"/>
                <a:gd name="T15" fmla="*/ 66 h 106"/>
                <a:gd name="T16" fmla="*/ 27 w 100"/>
                <a:gd name="T17" fmla="*/ 66 h 106"/>
                <a:gd name="T18" fmla="*/ 27 w 100"/>
                <a:gd name="T19" fmla="*/ 60 h 106"/>
                <a:gd name="T20" fmla="*/ 27 w 100"/>
                <a:gd name="T21" fmla="*/ 46 h 106"/>
                <a:gd name="T22" fmla="*/ 73 w 100"/>
                <a:gd name="T23" fmla="*/ 46 h 106"/>
                <a:gd name="T24" fmla="*/ 73 w 100"/>
                <a:gd name="T25" fmla="*/ 53 h 106"/>
                <a:gd name="T26" fmla="*/ 27 w 100"/>
                <a:gd name="T27" fmla="*/ 53 h 106"/>
                <a:gd name="T28" fmla="*/ 27 w 100"/>
                <a:gd name="T29" fmla="*/ 46 h 106"/>
                <a:gd name="T30" fmla="*/ 27 w 100"/>
                <a:gd name="T31" fmla="*/ 33 h 106"/>
                <a:gd name="T32" fmla="*/ 73 w 100"/>
                <a:gd name="T33" fmla="*/ 33 h 106"/>
                <a:gd name="T34" fmla="*/ 73 w 100"/>
                <a:gd name="T35" fmla="*/ 40 h 106"/>
                <a:gd name="T36" fmla="*/ 27 w 100"/>
                <a:gd name="T37" fmla="*/ 40 h 106"/>
                <a:gd name="T38" fmla="*/ 27 w 100"/>
                <a:gd name="T39" fmla="*/ 33 h 106"/>
                <a:gd name="T40" fmla="*/ 13 w 100"/>
                <a:gd name="T41" fmla="*/ 13 h 106"/>
                <a:gd name="T42" fmla="*/ 13 w 100"/>
                <a:gd name="T43" fmla="*/ 93 h 106"/>
                <a:gd name="T44" fmla="*/ 87 w 100"/>
                <a:gd name="T45" fmla="*/ 93 h 106"/>
                <a:gd name="T46" fmla="*/ 87 w 100"/>
                <a:gd name="T47" fmla="*/ 13 h 106"/>
                <a:gd name="T48" fmla="*/ 13 w 100"/>
                <a:gd name="T49" fmla="*/ 13 h 106"/>
                <a:gd name="T50" fmla="*/ 9 w 100"/>
                <a:gd name="T51" fmla="*/ 0 h 106"/>
                <a:gd name="T52" fmla="*/ 91 w 100"/>
                <a:gd name="T53" fmla="*/ 0 h 106"/>
                <a:gd name="T54" fmla="*/ 95 w 100"/>
                <a:gd name="T55" fmla="*/ 0 h 106"/>
                <a:gd name="T56" fmla="*/ 97 w 100"/>
                <a:gd name="T57" fmla="*/ 2 h 106"/>
                <a:gd name="T58" fmla="*/ 100 w 100"/>
                <a:gd name="T59" fmla="*/ 5 h 106"/>
                <a:gd name="T60" fmla="*/ 100 w 100"/>
                <a:gd name="T61" fmla="*/ 9 h 106"/>
                <a:gd name="T62" fmla="*/ 100 w 100"/>
                <a:gd name="T63" fmla="*/ 97 h 106"/>
                <a:gd name="T64" fmla="*/ 100 w 100"/>
                <a:gd name="T65" fmla="*/ 101 h 106"/>
                <a:gd name="T66" fmla="*/ 97 w 100"/>
                <a:gd name="T67" fmla="*/ 103 h 106"/>
                <a:gd name="T68" fmla="*/ 95 w 100"/>
                <a:gd name="T69" fmla="*/ 106 h 106"/>
                <a:gd name="T70" fmla="*/ 91 w 100"/>
                <a:gd name="T71" fmla="*/ 106 h 106"/>
                <a:gd name="T72" fmla="*/ 9 w 100"/>
                <a:gd name="T73" fmla="*/ 106 h 106"/>
                <a:gd name="T74" fmla="*/ 5 w 100"/>
                <a:gd name="T75" fmla="*/ 106 h 106"/>
                <a:gd name="T76" fmla="*/ 3 w 100"/>
                <a:gd name="T77" fmla="*/ 103 h 106"/>
                <a:gd name="T78" fmla="*/ 0 w 100"/>
                <a:gd name="T79" fmla="*/ 101 h 106"/>
                <a:gd name="T80" fmla="*/ 0 w 100"/>
                <a:gd name="T81" fmla="*/ 97 h 106"/>
                <a:gd name="T82" fmla="*/ 0 w 100"/>
                <a:gd name="T83" fmla="*/ 9 h 106"/>
                <a:gd name="T84" fmla="*/ 0 w 100"/>
                <a:gd name="T85" fmla="*/ 5 h 106"/>
                <a:gd name="T86" fmla="*/ 3 w 100"/>
                <a:gd name="T87" fmla="*/ 2 h 106"/>
                <a:gd name="T88" fmla="*/ 5 w 100"/>
                <a:gd name="T89" fmla="*/ 0 h 106"/>
                <a:gd name="T90" fmla="*/ 9 w 100"/>
                <a:gd name="T9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106">
                  <a:moveTo>
                    <a:pt x="27" y="73"/>
                  </a:moveTo>
                  <a:lnTo>
                    <a:pt x="73" y="73"/>
                  </a:lnTo>
                  <a:lnTo>
                    <a:pt x="73" y="79"/>
                  </a:lnTo>
                  <a:lnTo>
                    <a:pt x="27" y="79"/>
                  </a:lnTo>
                  <a:lnTo>
                    <a:pt x="27" y="73"/>
                  </a:lnTo>
                  <a:close/>
                  <a:moveTo>
                    <a:pt x="27" y="60"/>
                  </a:moveTo>
                  <a:lnTo>
                    <a:pt x="73" y="60"/>
                  </a:lnTo>
                  <a:lnTo>
                    <a:pt x="73" y="66"/>
                  </a:lnTo>
                  <a:lnTo>
                    <a:pt x="27" y="66"/>
                  </a:lnTo>
                  <a:lnTo>
                    <a:pt x="27" y="60"/>
                  </a:lnTo>
                  <a:close/>
                  <a:moveTo>
                    <a:pt x="27" y="46"/>
                  </a:moveTo>
                  <a:lnTo>
                    <a:pt x="73" y="46"/>
                  </a:lnTo>
                  <a:lnTo>
                    <a:pt x="73" y="53"/>
                  </a:lnTo>
                  <a:lnTo>
                    <a:pt x="27" y="53"/>
                  </a:lnTo>
                  <a:lnTo>
                    <a:pt x="27" y="46"/>
                  </a:lnTo>
                  <a:close/>
                  <a:moveTo>
                    <a:pt x="27" y="33"/>
                  </a:moveTo>
                  <a:lnTo>
                    <a:pt x="73" y="33"/>
                  </a:lnTo>
                  <a:lnTo>
                    <a:pt x="73" y="40"/>
                  </a:lnTo>
                  <a:lnTo>
                    <a:pt x="27" y="40"/>
                  </a:lnTo>
                  <a:lnTo>
                    <a:pt x="27" y="33"/>
                  </a:lnTo>
                  <a:close/>
                  <a:moveTo>
                    <a:pt x="13" y="13"/>
                  </a:moveTo>
                  <a:lnTo>
                    <a:pt x="13" y="93"/>
                  </a:lnTo>
                  <a:lnTo>
                    <a:pt x="87" y="93"/>
                  </a:lnTo>
                  <a:lnTo>
                    <a:pt x="87" y="13"/>
                  </a:lnTo>
                  <a:lnTo>
                    <a:pt x="13" y="13"/>
                  </a:lnTo>
                  <a:close/>
                  <a:moveTo>
                    <a:pt x="9" y="0"/>
                  </a:moveTo>
                  <a:lnTo>
                    <a:pt x="91" y="0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100" y="5"/>
                  </a:lnTo>
                  <a:lnTo>
                    <a:pt x="100" y="9"/>
                  </a:lnTo>
                  <a:lnTo>
                    <a:pt x="100" y="97"/>
                  </a:lnTo>
                  <a:lnTo>
                    <a:pt x="100" y="101"/>
                  </a:lnTo>
                  <a:lnTo>
                    <a:pt x="97" y="103"/>
                  </a:lnTo>
                  <a:lnTo>
                    <a:pt x="95" y="106"/>
                  </a:lnTo>
                  <a:lnTo>
                    <a:pt x="91" y="106"/>
                  </a:lnTo>
                  <a:lnTo>
                    <a:pt x="9" y="106"/>
                  </a:lnTo>
                  <a:lnTo>
                    <a:pt x="5" y="106"/>
                  </a:lnTo>
                  <a:lnTo>
                    <a:pt x="3" y="103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37">
              <a:extLst>
                <a:ext uri="{FF2B5EF4-FFF2-40B4-BE49-F238E27FC236}">
                  <a16:creationId xmlns:a16="http://schemas.microsoft.com/office/drawing/2014/main" id="{58232A07-DD78-4541-9D9F-EF0277C54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0329" y="3244521"/>
              <a:ext cx="146030" cy="183281"/>
            </a:xfrm>
            <a:custGeom>
              <a:avLst/>
              <a:gdLst>
                <a:gd name="T0" fmla="*/ 62 w 98"/>
                <a:gd name="T1" fmla="*/ 60 h 123"/>
                <a:gd name="T2" fmla="*/ 52 w 98"/>
                <a:gd name="T3" fmla="*/ 84 h 123"/>
                <a:gd name="T4" fmla="*/ 38 w 98"/>
                <a:gd name="T5" fmla="*/ 101 h 123"/>
                <a:gd name="T6" fmla="*/ 25 w 98"/>
                <a:gd name="T7" fmla="*/ 113 h 123"/>
                <a:gd name="T8" fmla="*/ 15 w 98"/>
                <a:gd name="T9" fmla="*/ 120 h 123"/>
                <a:gd name="T10" fmla="*/ 8 w 98"/>
                <a:gd name="T11" fmla="*/ 123 h 123"/>
                <a:gd name="T12" fmla="*/ 5 w 98"/>
                <a:gd name="T13" fmla="*/ 121 h 123"/>
                <a:gd name="T14" fmla="*/ 3 w 98"/>
                <a:gd name="T15" fmla="*/ 120 h 123"/>
                <a:gd name="T16" fmla="*/ 1 w 98"/>
                <a:gd name="T17" fmla="*/ 119 h 123"/>
                <a:gd name="T18" fmla="*/ 0 w 98"/>
                <a:gd name="T19" fmla="*/ 117 h 123"/>
                <a:gd name="T20" fmla="*/ 0 w 98"/>
                <a:gd name="T21" fmla="*/ 116 h 123"/>
                <a:gd name="T22" fmla="*/ 0 w 98"/>
                <a:gd name="T23" fmla="*/ 115 h 123"/>
                <a:gd name="T24" fmla="*/ 5 w 98"/>
                <a:gd name="T25" fmla="*/ 113 h 123"/>
                <a:gd name="T26" fmla="*/ 16 w 98"/>
                <a:gd name="T27" fmla="*/ 108 h 123"/>
                <a:gd name="T28" fmla="*/ 30 w 98"/>
                <a:gd name="T29" fmla="*/ 99 h 123"/>
                <a:gd name="T30" fmla="*/ 46 w 98"/>
                <a:gd name="T31" fmla="*/ 83 h 123"/>
                <a:gd name="T32" fmla="*/ 62 w 98"/>
                <a:gd name="T33" fmla="*/ 60 h 123"/>
                <a:gd name="T34" fmla="*/ 73 w 98"/>
                <a:gd name="T35" fmla="*/ 0 h 123"/>
                <a:gd name="T36" fmla="*/ 80 w 98"/>
                <a:gd name="T37" fmla="*/ 11 h 123"/>
                <a:gd name="T38" fmla="*/ 88 w 98"/>
                <a:gd name="T39" fmla="*/ 25 h 123"/>
                <a:gd name="T40" fmla="*/ 94 w 98"/>
                <a:gd name="T41" fmla="*/ 43 h 123"/>
                <a:gd name="T42" fmla="*/ 98 w 98"/>
                <a:gd name="T43" fmla="*/ 63 h 123"/>
                <a:gd name="T44" fmla="*/ 96 w 98"/>
                <a:gd name="T45" fmla="*/ 84 h 123"/>
                <a:gd name="T46" fmla="*/ 90 w 98"/>
                <a:gd name="T47" fmla="*/ 99 h 123"/>
                <a:gd name="T48" fmla="*/ 82 w 98"/>
                <a:gd name="T49" fmla="*/ 109 h 123"/>
                <a:gd name="T50" fmla="*/ 72 w 98"/>
                <a:gd name="T51" fmla="*/ 116 h 123"/>
                <a:gd name="T52" fmla="*/ 61 w 98"/>
                <a:gd name="T53" fmla="*/ 119 h 123"/>
                <a:gd name="T54" fmla="*/ 50 w 98"/>
                <a:gd name="T55" fmla="*/ 117 h 123"/>
                <a:gd name="T56" fmla="*/ 41 w 98"/>
                <a:gd name="T57" fmla="*/ 109 h 123"/>
                <a:gd name="T58" fmla="*/ 56 w 98"/>
                <a:gd name="T59" fmla="*/ 92 h 123"/>
                <a:gd name="T60" fmla="*/ 64 w 98"/>
                <a:gd name="T61" fmla="*/ 76 h 123"/>
                <a:gd name="T62" fmla="*/ 66 w 98"/>
                <a:gd name="T63" fmla="*/ 61 h 123"/>
                <a:gd name="T64" fmla="*/ 66 w 98"/>
                <a:gd name="T65" fmla="*/ 51 h 123"/>
                <a:gd name="T66" fmla="*/ 66 w 98"/>
                <a:gd name="T67" fmla="*/ 43 h 123"/>
                <a:gd name="T68" fmla="*/ 65 w 98"/>
                <a:gd name="T69" fmla="*/ 40 h 123"/>
                <a:gd name="T70" fmla="*/ 50 w 98"/>
                <a:gd name="T71" fmla="*/ 65 h 123"/>
                <a:gd name="T72" fmla="*/ 34 w 98"/>
                <a:gd name="T73" fmla="*/ 84 h 123"/>
                <a:gd name="T74" fmla="*/ 19 w 98"/>
                <a:gd name="T75" fmla="*/ 96 h 123"/>
                <a:gd name="T76" fmla="*/ 9 w 98"/>
                <a:gd name="T77" fmla="*/ 89 h 123"/>
                <a:gd name="T78" fmla="*/ 3 w 98"/>
                <a:gd name="T79" fmla="*/ 79 h 123"/>
                <a:gd name="T80" fmla="*/ 1 w 98"/>
                <a:gd name="T81" fmla="*/ 67 h 123"/>
                <a:gd name="T82" fmla="*/ 5 w 98"/>
                <a:gd name="T83" fmla="*/ 53 h 123"/>
                <a:gd name="T84" fmla="*/ 15 w 98"/>
                <a:gd name="T85" fmla="*/ 41 h 123"/>
                <a:gd name="T86" fmla="*/ 25 w 98"/>
                <a:gd name="T87" fmla="*/ 32 h 123"/>
                <a:gd name="T88" fmla="*/ 36 w 98"/>
                <a:gd name="T89" fmla="*/ 27 h 123"/>
                <a:gd name="T90" fmla="*/ 45 w 98"/>
                <a:gd name="T91" fmla="*/ 24 h 123"/>
                <a:gd name="T92" fmla="*/ 54 w 98"/>
                <a:gd name="T93" fmla="*/ 20 h 123"/>
                <a:gd name="T94" fmla="*/ 64 w 98"/>
                <a:gd name="T95" fmla="*/ 13 h 123"/>
                <a:gd name="T96" fmla="*/ 73 w 98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3">
                  <a:moveTo>
                    <a:pt x="62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5" y="113"/>
                  </a:lnTo>
                  <a:lnTo>
                    <a:pt x="15" y="120"/>
                  </a:lnTo>
                  <a:lnTo>
                    <a:pt x="8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9"/>
                  </a:lnTo>
                  <a:lnTo>
                    <a:pt x="46" y="83"/>
                  </a:lnTo>
                  <a:lnTo>
                    <a:pt x="62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5"/>
                  </a:lnTo>
                  <a:lnTo>
                    <a:pt x="94" y="43"/>
                  </a:lnTo>
                  <a:lnTo>
                    <a:pt x="98" y="63"/>
                  </a:lnTo>
                  <a:lnTo>
                    <a:pt x="96" y="84"/>
                  </a:lnTo>
                  <a:lnTo>
                    <a:pt x="90" y="99"/>
                  </a:lnTo>
                  <a:lnTo>
                    <a:pt x="82" y="109"/>
                  </a:lnTo>
                  <a:lnTo>
                    <a:pt x="72" y="116"/>
                  </a:lnTo>
                  <a:lnTo>
                    <a:pt x="61" y="119"/>
                  </a:lnTo>
                  <a:lnTo>
                    <a:pt x="50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6" y="61"/>
                  </a:lnTo>
                  <a:lnTo>
                    <a:pt x="66" y="51"/>
                  </a:lnTo>
                  <a:lnTo>
                    <a:pt x="66" y="43"/>
                  </a:lnTo>
                  <a:lnTo>
                    <a:pt x="65" y="40"/>
                  </a:lnTo>
                  <a:lnTo>
                    <a:pt x="50" y="65"/>
                  </a:lnTo>
                  <a:lnTo>
                    <a:pt x="34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3" y="79"/>
                  </a:lnTo>
                  <a:lnTo>
                    <a:pt x="1" y="67"/>
                  </a:lnTo>
                  <a:lnTo>
                    <a:pt x="5" y="53"/>
                  </a:lnTo>
                  <a:lnTo>
                    <a:pt x="15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38">
              <a:extLst>
                <a:ext uri="{FF2B5EF4-FFF2-40B4-BE49-F238E27FC236}">
                  <a16:creationId xmlns:a16="http://schemas.microsoft.com/office/drawing/2014/main" id="{CB90CC09-36F3-4D74-AEB9-076DB2D08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4497691"/>
              <a:ext cx="168381" cy="168381"/>
            </a:xfrm>
            <a:custGeom>
              <a:avLst/>
              <a:gdLst>
                <a:gd name="T0" fmla="*/ 34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5 w 113"/>
                <a:gd name="T7" fmla="*/ 109 h 113"/>
                <a:gd name="T8" fmla="*/ 55 w 113"/>
                <a:gd name="T9" fmla="*/ 113 h 113"/>
                <a:gd name="T10" fmla="*/ 49 w 113"/>
                <a:gd name="T11" fmla="*/ 113 h 113"/>
                <a:gd name="T12" fmla="*/ 41 w 113"/>
                <a:gd name="T13" fmla="*/ 112 h 113"/>
                <a:gd name="T14" fmla="*/ 34 w 113"/>
                <a:gd name="T15" fmla="*/ 109 h 113"/>
                <a:gd name="T16" fmla="*/ 34 w 113"/>
                <a:gd name="T17" fmla="*/ 85 h 113"/>
                <a:gd name="T18" fmla="*/ 28 w 113"/>
                <a:gd name="T19" fmla="*/ 56 h 113"/>
                <a:gd name="T20" fmla="*/ 28 w 113"/>
                <a:gd name="T21" fmla="*/ 105 h 113"/>
                <a:gd name="T22" fmla="*/ 13 w 113"/>
                <a:gd name="T23" fmla="*/ 95 h 113"/>
                <a:gd name="T24" fmla="*/ 4 w 113"/>
                <a:gd name="T25" fmla="*/ 79 h 113"/>
                <a:gd name="T26" fmla="*/ 28 w 113"/>
                <a:gd name="T27" fmla="*/ 56 h 113"/>
                <a:gd name="T28" fmla="*/ 83 w 113"/>
                <a:gd name="T29" fmla="*/ 8 h 113"/>
                <a:gd name="T30" fmla="*/ 98 w 113"/>
                <a:gd name="T31" fmla="*/ 20 h 113"/>
                <a:gd name="T32" fmla="*/ 109 w 113"/>
                <a:gd name="T33" fmla="*/ 38 h 113"/>
                <a:gd name="T34" fmla="*/ 113 w 113"/>
                <a:gd name="T35" fmla="*/ 56 h 113"/>
                <a:gd name="T36" fmla="*/ 111 w 113"/>
                <a:gd name="T37" fmla="*/ 64 h 113"/>
                <a:gd name="T38" fmla="*/ 110 w 113"/>
                <a:gd name="T39" fmla="*/ 71 h 113"/>
                <a:gd name="T40" fmla="*/ 107 w 113"/>
                <a:gd name="T41" fmla="*/ 77 h 113"/>
                <a:gd name="T42" fmla="*/ 83 w 113"/>
                <a:gd name="T43" fmla="*/ 77 h 113"/>
                <a:gd name="T44" fmla="*/ 83 w 113"/>
                <a:gd name="T45" fmla="*/ 8 h 113"/>
                <a:gd name="T46" fmla="*/ 29 w 113"/>
                <a:gd name="T47" fmla="*/ 7 h 113"/>
                <a:gd name="T48" fmla="*/ 46 w 113"/>
                <a:gd name="T49" fmla="*/ 26 h 113"/>
                <a:gd name="T50" fmla="*/ 1 w 113"/>
                <a:gd name="T51" fmla="*/ 71 h 113"/>
                <a:gd name="T52" fmla="*/ 0 w 113"/>
                <a:gd name="T53" fmla="*/ 64 h 113"/>
                <a:gd name="T54" fmla="*/ 0 w 113"/>
                <a:gd name="T55" fmla="*/ 56 h 113"/>
                <a:gd name="T56" fmla="*/ 2 w 113"/>
                <a:gd name="T57" fmla="*/ 36 h 113"/>
                <a:gd name="T58" fmla="*/ 13 w 113"/>
                <a:gd name="T59" fmla="*/ 20 h 113"/>
                <a:gd name="T60" fmla="*/ 29 w 113"/>
                <a:gd name="T61" fmla="*/ 7 h 113"/>
                <a:gd name="T62" fmla="*/ 55 w 113"/>
                <a:gd name="T63" fmla="*/ 0 h 113"/>
                <a:gd name="T64" fmla="*/ 63 w 113"/>
                <a:gd name="T65" fmla="*/ 0 h 113"/>
                <a:gd name="T66" fmla="*/ 70 w 113"/>
                <a:gd name="T67" fmla="*/ 2 h 113"/>
                <a:gd name="T68" fmla="*/ 77 w 113"/>
                <a:gd name="T69" fmla="*/ 4 h 113"/>
                <a:gd name="T70" fmla="*/ 77 w 113"/>
                <a:gd name="T71" fmla="*/ 44 h 113"/>
                <a:gd name="T72" fmla="*/ 37 w 113"/>
                <a:gd name="T73" fmla="*/ 4 h 113"/>
                <a:gd name="T74" fmla="*/ 46 w 113"/>
                <a:gd name="T75" fmla="*/ 2 h 113"/>
                <a:gd name="T76" fmla="*/ 55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4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5" y="109"/>
                  </a:lnTo>
                  <a:lnTo>
                    <a:pt x="55" y="113"/>
                  </a:lnTo>
                  <a:lnTo>
                    <a:pt x="49" y="113"/>
                  </a:lnTo>
                  <a:lnTo>
                    <a:pt x="41" y="112"/>
                  </a:lnTo>
                  <a:lnTo>
                    <a:pt x="34" y="109"/>
                  </a:lnTo>
                  <a:lnTo>
                    <a:pt x="34" y="85"/>
                  </a:lnTo>
                  <a:close/>
                  <a:moveTo>
                    <a:pt x="28" y="56"/>
                  </a:moveTo>
                  <a:lnTo>
                    <a:pt x="28" y="105"/>
                  </a:lnTo>
                  <a:lnTo>
                    <a:pt x="13" y="95"/>
                  </a:lnTo>
                  <a:lnTo>
                    <a:pt x="4" y="79"/>
                  </a:lnTo>
                  <a:lnTo>
                    <a:pt x="28" y="56"/>
                  </a:lnTo>
                  <a:close/>
                  <a:moveTo>
                    <a:pt x="83" y="8"/>
                  </a:moveTo>
                  <a:lnTo>
                    <a:pt x="98" y="20"/>
                  </a:lnTo>
                  <a:lnTo>
                    <a:pt x="109" y="38"/>
                  </a:lnTo>
                  <a:lnTo>
                    <a:pt x="113" y="56"/>
                  </a:lnTo>
                  <a:lnTo>
                    <a:pt x="111" y="64"/>
                  </a:lnTo>
                  <a:lnTo>
                    <a:pt x="110" y="71"/>
                  </a:lnTo>
                  <a:lnTo>
                    <a:pt x="107" y="77"/>
                  </a:lnTo>
                  <a:lnTo>
                    <a:pt x="83" y="77"/>
                  </a:lnTo>
                  <a:lnTo>
                    <a:pt x="83" y="8"/>
                  </a:lnTo>
                  <a:close/>
                  <a:moveTo>
                    <a:pt x="29" y="7"/>
                  </a:moveTo>
                  <a:lnTo>
                    <a:pt x="46" y="26"/>
                  </a:lnTo>
                  <a:lnTo>
                    <a:pt x="1" y="71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2" y="36"/>
                  </a:lnTo>
                  <a:lnTo>
                    <a:pt x="13" y="20"/>
                  </a:lnTo>
                  <a:lnTo>
                    <a:pt x="29" y="7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70" y="2"/>
                  </a:lnTo>
                  <a:lnTo>
                    <a:pt x="77" y="4"/>
                  </a:lnTo>
                  <a:lnTo>
                    <a:pt x="77" y="44"/>
                  </a:lnTo>
                  <a:lnTo>
                    <a:pt x="37" y="4"/>
                  </a:lnTo>
                  <a:lnTo>
                    <a:pt x="46" y="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139">
              <a:extLst>
                <a:ext uri="{FF2B5EF4-FFF2-40B4-BE49-F238E27FC236}">
                  <a16:creationId xmlns:a16="http://schemas.microsoft.com/office/drawing/2014/main" id="{839C8B6B-CB61-41ED-B7F8-A03A7C4BB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757" y="4952170"/>
              <a:ext cx="156460" cy="137088"/>
            </a:xfrm>
            <a:custGeom>
              <a:avLst/>
              <a:gdLst>
                <a:gd name="T0" fmla="*/ 33 w 105"/>
                <a:gd name="T1" fmla="*/ 53 h 92"/>
                <a:gd name="T2" fmla="*/ 33 w 105"/>
                <a:gd name="T3" fmla="*/ 85 h 92"/>
                <a:gd name="T4" fmla="*/ 72 w 105"/>
                <a:gd name="T5" fmla="*/ 85 h 92"/>
                <a:gd name="T6" fmla="*/ 72 w 105"/>
                <a:gd name="T7" fmla="*/ 53 h 92"/>
                <a:gd name="T8" fmla="*/ 33 w 105"/>
                <a:gd name="T9" fmla="*/ 53 h 92"/>
                <a:gd name="T10" fmla="*/ 96 w 105"/>
                <a:gd name="T11" fmla="*/ 25 h 92"/>
                <a:gd name="T12" fmla="*/ 93 w 105"/>
                <a:gd name="T13" fmla="*/ 25 h 92"/>
                <a:gd name="T14" fmla="*/ 90 w 105"/>
                <a:gd name="T15" fmla="*/ 28 h 92"/>
                <a:gd name="T16" fmla="*/ 90 w 105"/>
                <a:gd name="T17" fmla="*/ 29 h 92"/>
                <a:gd name="T18" fmla="*/ 90 w 105"/>
                <a:gd name="T19" fmla="*/ 32 h 92"/>
                <a:gd name="T20" fmla="*/ 93 w 105"/>
                <a:gd name="T21" fmla="*/ 33 h 92"/>
                <a:gd name="T22" fmla="*/ 96 w 105"/>
                <a:gd name="T23" fmla="*/ 35 h 92"/>
                <a:gd name="T24" fmla="*/ 97 w 105"/>
                <a:gd name="T25" fmla="*/ 33 h 92"/>
                <a:gd name="T26" fmla="*/ 100 w 105"/>
                <a:gd name="T27" fmla="*/ 32 h 92"/>
                <a:gd name="T28" fmla="*/ 100 w 105"/>
                <a:gd name="T29" fmla="*/ 29 h 92"/>
                <a:gd name="T30" fmla="*/ 100 w 105"/>
                <a:gd name="T31" fmla="*/ 28 h 92"/>
                <a:gd name="T32" fmla="*/ 97 w 105"/>
                <a:gd name="T33" fmla="*/ 25 h 92"/>
                <a:gd name="T34" fmla="*/ 96 w 105"/>
                <a:gd name="T35" fmla="*/ 25 h 92"/>
                <a:gd name="T36" fmla="*/ 7 w 105"/>
                <a:gd name="T37" fmla="*/ 20 h 92"/>
                <a:gd name="T38" fmla="*/ 98 w 105"/>
                <a:gd name="T39" fmla="*/ 20 h 92"/>
                <a:gd name="T40" fmla="*/ 101 w 105"/>
                <a:gd name="T41" fmla="*/ 21 h 92"/>
                <a:gd name="T42" fmla="*/ 104 w 105"/>
                <a:gd name="T43" fmla="*/ 23 h 92"/>
                <a:gd name="T44" fmla="*/ 105 w 105"/>
                <a:gd name="T45" fmla="*/ 27 h 92"/>
                <a:gd name="T46" fmla="*/ 105 w 105"/>
                <a:gd name="T47" fmla="*/ 60 h 92"/>
                <a:gd name="T48" fmla="*/ 104 w 105"/>
                <a:gd name="T49" fmla="*/ 63 h 92"/>
                <a:gd name="T50" fmla="*/ 101 w 105"/>
                <a:gd name="T51" fmla="*/ 65 h 92"/>
                <a:gd name="T52" fmla="*/ 98 w 105"/>
                <a:gd name="T53" fmla="*/ 67 h 92"/>
                <a:gd name="T54" fmla="*/ 78 w 105"/>
                <a:gd name="T55" fmla="*/ 67 h 92"/>
                <a:gd name="T56" fmla="*/ 78 w 105"/>
                <a:gd name="T57" fmla="*/ 92 h 92"/>
                <a:gd name="T58" fmla="*/ 27 w 105"/>
                <a:gd name="T59" fmla="*/ 92 h 92"/>
                <a:gd name="T60" fmla="*/ 27 w 105"/>
                <a:gd name="T61" fmla="*/ 67 h 92"/>
                <a:gd name="T62" fmla="*/ 7 w 105"/>
                <a:gd name="T63" fmla="*/ 67 h 92"/>
                <a:gd name="T64" fmla="*/ 3 w 105"/>
                <a:gd name="T65" fmla="*/ 65 h 92"/>
                <a:gd name="T66" fmla="*/ 0 w 105"/>
                <a:gd name="T67" fmla="*/ 63 h 92"/>
                <a:gd name="T68" fmla="*/ 0 w 105"/>
                <a:gd name="T69" fmla="*/ 60 h 92"/>
                <a:gd name="T70" fmla="*/ 0 w 105"/>
                <a:gd name="T71" fmla="*/ 27 h 92"/>
                <a:gd name="T72" fmla="*/ 0 w 105"/>
                <a:gd name="T73" fmla="*/ 23 h 92"/>
                <a:gd name="T74" fmla="*/ 3 w 105"/>
                <a:gd name="T75" fmla="*/ 21 h 92"/>
                <a:gd name="T76" fmla="*/ 7 w 105"/>
                <a:gd name="T77" fmla="*/ 20 h 92"/>
                <a:gd name="T78" fmla="*/ 27 w 105"/>
                <a:gd name="T79" fmla="*/ 0 h 92"/>
                <a:gd name="T80" fmla="*/ 78 w 105"/>
                <a:gd name="T81" fmla="*/ 0 h 92"/>
                <a:gd name="T82" fmla="*/ 78 w 105"/>
                <a:gd name="T83" fmla="*/ 13 h 92"/>
                <a:gd name="T84" fmla="*/ 27 w 105"/>
                <a:gd name="T85" fmla="*/ 13 h 92"/>
                <a:gd name="T86" fmla="*/ 27 w 105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92">
                  <a:moveTo>
                    <a:pt x="33" y="53"/>
                  </a:moveTo>
                  <a:lnTo>
                    <a:pt x="33" y="85"/>
                  </a:lnTo>
                  <a:lnTo>
                    <a:pt x="72" y="85"/>
                  </a:lnTo>
                  <a:lnTo>
                    <a:pt x="72" y="53"/>
                  </a:lnTo>
                  <a:lnTo>
                    <a:pt x="33" y="53"/>
                  </a:lnTo>
                  <a:close/>
                  <a:moveTo>
                    <a:pt x="96" y="25"/>
                  </a:moveTo>
                  <a:lnTo>
                    <a:pt x="93" y="25"/>
                  </a:lnTo>
                  <a:lnTo>
                    <a:pt x="90" y="28"/>
                  </a:lnTo>
                  <a:lnTo>
                    <a:pt x="90" y="29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6" y="35"/>
                  </a:lnTo>
                  <a:lnTo>
                    <a:pt x="97" y="33"/>
                  </a:lnTo>
                  <a:lnTo>
                    <a:pt x="100" y="32"/>
                  </a:lnTo>
                  <a:lnTo>
                    <a:pt x="100" y="29"/>
                  </a:lnTo>
                  <a:lnTo>
                    <a:pt x="100" y="28"/>
                  </a:lnTo>
                  <a:lnTo>
                    <a:pt x="97" y="25"/>
                  </a:lnTo>
                  <a:lnTo>
                    <a:pt x="96" y="25"/>
                  </a:lnTo>
                  <a:close/>
                  <a:moveTo>
                    <a:pt x="7" y="20"/>
                  </a:moveTo>
                  <a:lnTo>
                    <a:pt x="98" y="20"/>
                  </a:lnTo>
                  <a:lnTo>
                    <a:pt x="101" y="21"/>
                  </a:lnTo>
                  <a:lnTo>
                    <a:pt x="104" y="23"/>
                  </a:lnTo>
                  <a:lnTo>
                    <a:pt x="105" y="27"/>
                  </a:lnTo>
                  <a:lnTo>
                    <a:pt x="105" y="60"/>
                  </a:lnTo>
                  <a:lnTo>
                    <a:pt x="104" y="63"/>
                  </a:lnTo>
                  <a:lnTo>
                    <a:pt x="101" y="65"/>
                  </a:lnTo>
                  <a:lnTo>
                    <a:pt x="98" y="67"/>
                  </a:lnTo>
                  <a:lnTo>
                    <a:pt x="78" y="67"/>
                  </a:lnTo>
                  <a:lnTo>
                    <a:pt x="78" y="92"/>
                  </a:lnTo>
                  <a:lnTo>
                    <a:pt x="27" y="92"/>
                  </a:lnTo>
                  <a:lnTo>
                    <a:pt x="27" y="67"/>
                  </a:lnTo>
                  <a:lnTo>
                    <a:pt x="7" y="67"/>
                  </a:lnTo>
                  <a:lnTo>
                    <a:pt x="3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7" y="20"/>
                  </a:lnTo>
                  <a:close/>
                  <a:moveTo>
                    <a:pt x="27" y="0"/>
                  </a:moveTo>
                  <a:lnTo>
                    <a:pt x="78" y="0"/>
                  </a:lnTo>
                  <a:lnTo>
                    <a:pt x="78" y="13"/>
                  </a:lnTo>
                  <a:lnTo>
                    <a:pt x="27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40">
              <a:extLst>
                <a:ext uri="{FF2B5EF4-FFF2-40B4-BE49-F238E27FC236}">
                  <a16:creationId xmlns:a16="http://schemas.microsoft.com/office/drawing/2014/main" id="{0773459C-3F7D-4ACB-8318-858A93B29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4662" y="4825512"/>
              <a:ext cx="157950" cy="156460"/>
            </a:xfrm>
            <a:custGeom>
              <a:avLst/>
              <a:gdLst>
                <a:gd name="T0" fmla="*/ 40 w 106"/>
                <a:gd name="T1" fmla="*/ 82 h 105"/>
                <a:gd name="T2" fmla="*/ 47 w 106"/>
                <a:gd name="T3" fmla="*/ 84 h 105"/>
                <a:gd name="T4" fmla="*/ 53 w 106"/>
                <a:gd name="T5" fmla="*/ 85 h 105"/>
                <a:gd name="T6" fmla="*/ 60 w 106"/>
                <a:gd name="T7" fmla="*/ 84 h 105"/>
                <a:gd name="T8" fmla="*/ 66 w 106"/>
                <a:gd name="T9" fmla="*/ 82 h 105"/>
                <a:gd name="T10" fmla="*/ 78 w 106"/>
                <a:gd name="T11" fmla="*/ 98 h 105"/>
                <a:gd name="T12" fmla="*/ 66 w 106"/>
                <a:gd name="T13" fmla="*/ 102 h 105"/>
                <a:gd name="T14" fmla="*/ 53 w 106"/>
                <a:gd name="T15" fmla="*/ 105 h 105"/>
                <a:gd name="T16" fmla="*/ 40 w 106"/>
                <a:gd name="T17" fmla="*/ 102 h 105"/>
                <a:gd name="T18" fmla="*/ 28 w 106"/>
                <a:gd name="T19" fmla="*/ 98 h 105"/>
                <a:gd name="T20" fmla="*/ 40 w 106"/>
                <a:gd name="T21" fmla="*/ 82 h 105"/>
                <a:gd name="T22" fmla="*/ 105 w 106"/>
                <a:gd name="T23" fmla="*/ 42 h 105"/>
                <a:gd name="T24" fmla="*/ 106 w 106"/>
                <a:gd name="T25" fmla="*/ 52 h 105"/>
                <a:gd name="T26" fmla="*/ 104 w 106"/>
                <a:gd name="T27" fmla="*/ 66 h 105"/>
                <a:gd name="T28" fmla="*/ 98 w 106"/>
                <a:gd name="T29" fmla="*/ 80 h 105"/>
                <a:gd name="T30" fmla="*/ 89 w 106"/>
                <a:gd name="T31" fmla="*/ 90 h 105"/>
                <a:gd name="T32" fmla="*/ 77 w 106"/>
                <a:gd name="T33" fmla="*/ 74 h 105"/>
                <a:gd name="T34" fmla="*/ 84 w 106"/>
                <a:gd name="T35" fmla="*/ 64 h 105"/>
                <a:gd name="T36" fmla="*/ 86 w 106"/>
                <a:gd name="T37" fmla="*/ 52 h 105"/>
                <a:gd name="T38" fmla="*/ 85 w 106"/>
                <a:gd name="T39" fmla="*/ 48 h 105"/>
                <a:gd name="T40" fmla="*/ 105 w 106"/>
                <a:gd name="T41" fmla="*/ 42 h 105"/>
                <a:gd name="T42" fmla="*/ 1 w 106"/>
                <a:gd name="T43" fmla="*/ 42 h 105"/>
                <a:gd name="T44" fmla="*/ 20 w 106"/>
                <a:gd name="T45" fmla="*/ 48 h 105"/>
                <a:gd name="T46" fmla="*/ 20 w 106"/>
                <a:gd name="T47" fmla="*/ 52 h 105"/>
                <a:gd name="T48" fmla="*/ 23 w 106"/>
                <a:gd name="T49" fmla="*/ 64 h 105"/>
                <a:gd name="T50" fmla="*/ 29 w 106"/>
                <a:gd name="T51" fmla="*/ 74 h 105"/>
                <a:gd name="T52" fmla="*/ 17 w 106"/>
                <a:gd name="T53" fmla="*/ 90 h 105"/>
                <a:gd name="T54" fmla="*/ 8 w 106"/>
                <a:gd name="T55" fmla="*/ 80 h 105"/>
                <a:gd name="T56" fmla="*/ 3 w 106"/>
                <a:gd name="T57" fmla="*/ 66 h 105"/>
                <a:gd name="T58" fmla="*/ 0 w 106"/>
                <a:gd name="T59" fmla="*/ 52 h 105"/>
                <a:gd name="T60" fmla="*/ 1 w 106"/>
                <a:gd name="T61" fmla="*/ 42 h 105"/>
                <a:gd name="T62" fmla="*/ 60 w 106"/>
                <a:gd name="T63" fmla="*/ 0 h 105"/>
                <a:gd name="T64" fmla="*/ 77 w 106"/>
                <a:gd name="T65" fmla="*/ 5 h 105"/>
                <a:gd name="T66" fmla="*/ 90 w 106"/>
                <a:gd name="T67" fmla="*/ 14 h 105"/>
                <a:gd name="T68" fmla="*/ 101 w 106"/>
                <a:gd name="T69" fmla="*/ 29 h 105"/>
                <a:gd name="T70" fmla="*/ 81 w 106"/>
                <a:gd name="T71" fmla="*/ 36 h 105"/>
                <a:gd name="T72" fmla="*/ 72 w 106"/>
                <a:gd name="T73" fmla="*/ 25 h 105"/>
                <a:gd name="T74" fmla="*/ 60 w 106"/>
                <a:gd name="T75" fmla="*/ 20 h 105"/>
                <a:gd name="T76" fmla="*/ 60 w 106"/>
                <a:gd name="T77" fmla="*/ 0 h 105"/>
                <a:gd name="T78" fmla="*/ 47 w 106"/>
                <a:gd name="T79" fmla="*/ 0 h 105"/>
                <a:gd name="T80" fmla="*/ 47 w 106"/>
                <a:gd name="T81" fmla="*/ 20 h 105"/>
                <a:gd name="T82" fmla="*/ 33 w 106"/>
                <a:gd name="T83" fmla="*/ 25 h 105"/>
                <a:gd name="T84" fmla="*/ 24 w 106"/>
                <a:gd name="T85" fmla="*/ 36 h 105"/>
                <a:gd name="T86" fmla="*/ 5 w 106"/>
                <a:gd name="T87" fmla="*/ 29 h 105"/>
                <a:gd name="T88" fmla="*/ 15 w 106"/>
                <a:gd name="T89" fmla="*/ 14 h 105"/>
                <a:gd name="T90" fmla="*/ 29 w 106"/>
                <a:gd name="T91" fmla="*/ 5 h 105"/>
                <a:gd name="T92" fmla="*/ 47 w 106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05">
                  <a:moveTo>
                    <a:pt x="40" y="82"/>
                  </a:moveTo>
                  <a:lnTo>
                    <a:pt x="47" y="84"/>
                  </a:lnTo>
                  <a:lnTo>
                    <a:pt x="53" y="85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8" y="98"/>
                  </a:lnTo>
                  <a:lnTo>
                    <a:pt x="66" y="102"/>
                  </a:lnTo>
                  <a:lnTo>
                    <a:pt x="53" y="105"/>
                  </a:lnTo>
                  <a:lnTo>
                    <a:pt x="40" y="102"/>
                  </a:lnTo>
                  <a:lnTo>
                    <a:pt x="28" y="98"/>
                  </a:lnTo>
                  <a:lnTo>
                    <a:pt x="40" y="82"/>
                  </a:lnTo>
                  <a:close/>
                  <a:moveTo>
                    <a:pt x="105" y="42"/>
                  </a:moveTo>
                  <a:lnTo>
                    <a:pt x="106" y="52"/>
                  </a:lnTo>
                  <a:lnTo>
                    <a:pt x="104" y="66"/>
                  </a:lnTo>
                  <a:lnTo>
                    <a:pt x="98" y="80"/>
                  </a:lnTo>
                  <a:lnTo>
                    <a:pt x="89" y="90"/>
                  </a:lnTo>
                  <a:lnTo>
                    <a:pt x="77" y="74"/>
                  </a:lnTo>
                  <a:lnTo>
                    <a:pt x="84" y="64"/>
                  </a:lnTo>
                  <a:lnTo>
                    <a:pt x="86" y="52"/>
                  </a:lnTo>
                  <a:lnTo>
                    <a:pt x="85" y="48"/>
                  </a:lnTo>
                  <a:lnTo>
                    <a:pt x="105" y="42"/>
                  </a:lnTo>
                  <a:close/>
                  <a:moveTo>
                    <a:pt x="1" y="42"/>
                  </a:moveTo>
                  <a:lnTo>
                    <a:pt x="20" y="48"/>
                  </a:lnTo>
                  <a:lnTo>
                    <a:pt x="20" y="52"/>
                  </a:lnTo>
                  <a:lnTo>
                    <a:pt x="23" y="64"/>
                  </a:lnTo>
                  <a:lnTo>
                    <a:pt x="29" y="74"/>
                  </a:lnTo>
                  <a:lnTo>
                    <a:pt x="17" y="90"/>
                  </a:lnTo>
                  <a:lnTo>
                    <a:pt x="8" y="80"/>
                  </a:lnTo>
                  <a:lnTo>
                    <a:pt x="3" y="66"/>
                  </a:lnTo>
                  <a:lnTo>
                    <a:pt x="0" y="52"/>
                  </a:lnTo>
                  <a:lnTo>
                    <a:pt x="1" y="42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0" y="14"/>
                  </a:lnTo>
                  <a:lnTo>
                    <a:pt x="101" y="29"/>
                  </a:lnTo>
                  <a:lnTo>
                    <a:pt x="81" y="36"/>
                  </a:lnTo>
                  <a:lnTo>
                    <a:pt x="72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3" y="25"/>
                  </a:lnTo>
                  <a:lnTo>
                    <a:pt x="24" y="36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41">
              <a:extLst>
                <a:ext uri="{FF2B5EF4-FFF2-40B4-BE49-F238E27FC236}">
                  <a16:creationId xmlns:a16="http://schemas.microsoft.com/office/drawing/2014/main" id="{51520691-CEC1-4767-8D84-3653BBD3F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5033" y="2936071"/>
              <a:ext cx="149009" cy="147520"/>
            </a:xfrm>
            <a:custGeom>
              <a:avLst/>
              <a:gdLst>
                <a:gd name="T0" fmla="*/ 56 w 100"/>
                <a:gd name="T1" fmla="*/ 34 h 99"/>
                <a:gd name="T2" fmla="*/ 79 w 100"/>
                <a:gd name="T3" fmla="*/ 49 h 99"/>
                <a:gd name="T4" fmla="*/ 56 w 100"/>
                <a:gd name="T5" fmla="*/ 65 h 99"/>
                <a:gd name="T6" fmla="*/ 56 w 100"/>
                <a:gd name="T7" fmla="*/ 34 h 99"/>
                <a:gd name="T8" fmla="*/ 32 w 100"/>
                <a:gd name="T9" fmla="*/ 34 h 99"/>
                <a:gd name="T10" fmla="*/ 54 w 100"/>
                <a:gd name="T11" fmla="*/ 49 h 99"/>
                <a:gd name="T12" fmla="*/ 32 w 100"/>
                <a:gd name="T13" fmla="*/ 65 h 99"/>
                <a:gd name="T14" fmla="*/ 32 w 100"/>
                <a:gd name="T15" fmla="*/ 34 h 99"/>
                <a:gd name="T16" fmla="*/ 51 w 100"/>
                <a:gd name="T17" fmla="*/ 9 h 99"/>
                <a:gd name="T18" fmla="*/ 35 w 100"/>
                <a:gd name="T19" fmla="*/ 12 h 99"/>
                <a:gd name="T20" fmla="*/ 22 w 100"/>
                <a:gd name="T21" fmla="*/ 21 h 99"/>
                <a:gd name="T22" fmla="*/ 12 w 100"/>
                <a:gd name="T23" fmla="*/ 34 h 99"/>
                <a:gd name="T24" fmla="*/ 10 w 100"/>
                <a:gd name="T25" fmla="*/ 49 h 99"/>
                <a:gd name="T26" fmla="*/ 12 w 100"/>
                <a:gd name="T27" fmla="*/ 65 h 99"/>
                <a:gd name="T28" fmla="*/ 22 w 100"/>
                <a:gd name="T29" fmla="*/ 78 h 99"/>
                <a:gd name="T30" fmla="*/ 35 w 100"/>
                <a:gd name="T31" fmla="*/ 87 h 99"/>
                <a:gd name="T32" fmla="*/ 51 w 100"/>
                <a:gd name="T33" fmla="*/ 90 h 99"/>
                <a:gd name="T34" fmla="*/ 67 w 100"/>
                <a:gd name="T35" fmla="*/ 87 h 99"/>
                <a:gd name="T36" fmla="*/ 79 w 100"/>
                <a:gd name="T37" fmla="*/ 78 h 99"/>
                <a:gd name="T38" fmla="*/ 88 w 100"/>
                <a:gd name="T39" fmla="*/ 65 h 99"/>
                <a:gd name="T40" fmla="*/ 91 w 100"/>
                <a:gd name="T41" fmla="*/ 49 h 99"/>
                <a:gd name="T42" fmla="*/ 88 w 100"/>
                <a:gd name="T43" fmla="*/ 34 h 99"/>
                <a:gd name="T44" fmla="*/ 79 w 100"/>
                <a:gd name="T45" fmla="*/ 21 h 99"/>
                <a:gd name="T46" fmla="*/ 67 w 100"/>
                <a:gd name="T47" fmla="*/ 12 h 99"/>
                <a:gd name="T48" fmla="*/ 51 w 100"/>
                <a:gd name="T49" fmla="*/ 9 h 99"/>
                <a:gd name="T50" fmla="*/ 51 w 100"/>
                <a:gd name="T51" fmla="*/ 0 h 99"/>
                <a:gd name="T52" fmla="*/ 70 w 100"/>
                <a:gd name="T53" fmla="*/ 4 h 99"/>
                <a:gd name="T54" fmla="*/ 86 w 100"/>
                <a:gd name="T55" fmla="*/ 14 h 99"/>
                <a:gd name="T56" fmla="*/ 96 w 100"/>
                <a:gd name="T57" fmla="*/ 30 h 99"/>
                <a:gd name="T58" fmla="*/ 100 w 100"/>
                <a:gd name="T59" fmla="*/ 49 h 99"/>
                <a:gd name="T60" fmla="*/ 96 w 100"/>
                <a:gd name="T61" fmla="*/ 69 h 99"/>
                <a:gd name="T62" fmla="*/ 86 w 100"/>
                <a:gd name="T63" fmla="*/ 85 h 99"/>
                <a:gd name="T64" fmla="*/ 70 w 100"/>
                <a:gd name="T65" fmla="*/ 95 h 99"/>
                <a:gd name="T66" fmla="*/ 51 w 100"/>
                <a:gd name="T67" fmla="*/ 99 h 99"/>
                <a:gd name="T68" fmla="*/ 31 w 100"/>
                <a:gd name="T69" fmla="*/ 95 h 99"/>
                <a:gd name="T70" fmla="*/ 15 w 100"/>
                <a:gd name="T71" fmla="*/ 85 h 99"/>
                <a:gd name="T72" fmla="*/ 4 w 100"/>
                <a:gd name="T73" fmla="*/ 69 h 99"/>
                <a:gd name="T74" fmla="*/ 0 w 100"/>
                <a:gd name="T75" fmla="*/ 49 h 99"/>
                <a:gd name="T76" fmla="*/ 4 w 100"/>
                <a:gd name="T77" fmla="*/ 30 h 99"/>
                <a:gd name="T78" fmla="*/ 15 w 100"/>
                <a:gd name="T79" fmla="*/ 14 h 99"/>
                <a:gd name="T80" fmla="*/ 31 w 100"/>
                <a:gd name="T81" fmla="*/ 4 h 99"/>
                <a:gd name="T82" fmla="*/ 51 w 100"/>
                <a:gd name="T8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" h="99">
                  <a:moveTo>
                    <a:pt x="56" y="34"/>
                  </a:moveTo>
                  <a:lnTo>
                    <a:pt x="79" y="49"/>
                  </a:lnTo>
                  <a:lnTo>
                    <a:pt x="56" y="65"/>
                  </a:lnTo>
                  <a:lnTo>
                    <a:pt x="56" y="34"/>
                  </a:lnTo>
                  <a:close/>
                  <a:moveTo>
                    <a:pt x="32" y="34"/>
                  </a:moveTo>
                  <a:lnTo>
                    <a:pt x="54" y="49"/>
                  </a:lnTo>
                  <a:lnTo>
                    <a:pt x="32" y="65"/>
                  </a:lnTo>
                  <a:lnTo>
                    <a:pt x="32" y="34"/>
                  </a:lnTo>
                  <a:close/>
                  <a:moveTo>
                    <a:pt x="51" y="9"/>
                  </a:moveTo>
                  <a:lnTo>
                    <a:pt x="35" y="12"/>
                  </a:lnTo>
                  <a:lnTo>
                    <a:pt x="22" y="21"/>
                  </a:lnTo>
                  <a:lnTo>
                    <a:pt x="12" y="34"/>
                  </a:lnTo>
                  <a:lnTo>
                    <a:pt x="10" y="49"/>
                  </a:lnTo>
                  <a:lnTo>
                    <a:pt x="12" y="65"/>
                  </a:lnTo>
                  <a:lnTo>
                    <a:pt x="22" y="78"/>
                  </a:lnTo>
                  <a:lnTo>
                    <a:pt x="35" y="87"/>
                  </a:lnTo>
                  <a:lnTo>
                    <a:pt x="51" y="90"/>
                  </a:lnTo>
                  <a:lnTo>
                    <a:pt x="67" y="87"/>
                  </a:lnTo>
                  <a:lnTo>
                    <a:pt x="79" y="78"/>
                  </a:lnTo>
                  <a:lnTo>
                    <a:pt x="88" y="65"/>
                  </a:lnTo>
                  <a:lnTo>
                    <a:pt x="91" y="49"/>
                  </a:lnTo>
                  <a:lnTo>
                    <a:pt x="88" y="34"/>
                  </a:lnTo>
                  <a:lnTo>
                    <a:pt x="79" y="21"/>
                  </a:lnTo>
                  <a:lnTo>
                    <a:pt x="67" y="12"/>
                  </a:lnTo>
                  <a:lnTo>
                    <a:pt x="51" y="9"/>
                  </a:lnTo>
                  <a:close/>
                  <a:moveTo>
                    <a:pt x="51" y="0"/>
                  </a:moveTo>
                  <a:lnTo>
                    <a:pt x="70" y="4"/>
                  </a:lnTo>
                  <a:lnTo>
                    <a:pt x="86" y="14"/>
                  </a:lnTo>
                  <a:lnTo>
                    <a:pt x="96" y="30"/>
                  </a:lnTo>
                  <a:lnTo>
                    <a:pt x="100" y="49"/>
                  </a:lnTo>
                  <a:lnTo>
                    <a:pt x="96" y="69"/>
                  </a:lnTo>
                  <a:lnTo>
                    <a:pt x="86" y="85"/>
                  </a:lnTo>
                  <a:lnTo>
                    <a:pt x="70" y="95"/>
                  </a:lnTo>
                  <a:lnTo>
                    <a:pt x="51" y="99"/>
                  </a:lnTo>
                  <a:lnTo>
                    <a:pt x="31" y="95"/>
                  </a:lnTo>
                  <a:lnTo>
                    <a:pt x="15" y="85"/>
                  </a:lnTo>
                  <a:lnTo>
                    <a:pt x="4" y="69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483638ED-27F8-4002-A921-B5FB1747F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870" y="4308449"/>
              <a:ext cx="163910" cy="171360"/>
            </a:xfrm>
            <a:custGeom>
              <a:avLst/>
              <a:gdLst>
                <a:gd name="T0" fmla="*/ 0 w 110"/>
                <a:gd name="T1" fmla="*/ 0 h 115"/>
                <a:gd name="T2" fmla="*/ 51 w 110"/>
                <a:gd name="T3" fmla="*/ 53 h 115"/>
                <a:gd name="T4" fmla="*/ 51 w 110"/>
                <a:gd name="T5" fmla="*/ 0 h 115"/>
                <a:gd name="T6" fmla="*/ 110 w 110"/>
                <a:gd name="T7" fmla="*/ 58 h 115"/>
                <a:gd name="T8" fmla="*/ 51 w 110"/>
                <a:gd name="T9" fmla="*/ 115 h 115"/>
                <a:gd name="T10" fmla="*/ 51 w 110"/>
                <a:gd name="T11" fmla="*/ 63 h 115"/>
                <a:gd name="T12" fmla="*/ 0 w 110"/>
                <a:gd name="T13" fmla="*/ 115 h 115"/>
                <a:gd name="T14" fmla="*/ 0 w 110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5">
                  <a:moveTo>
                    <a:pt x="0" y="0"/>
                  </a:moveTo>
                  <a:lnTo>
                    <a:pt x="51" y="53"/>
                  </a:lnTo>
                  <a:lnTo>
                    <a:pt x="51" y="0"/>
                  </a:lnTo>
                  <a:lnTo>
                    <a:pt x="110" y="58"/>
                  </a:lnTo>
                  <a:lnTo>
                    <a:pt x="51" y="115"/>
                  </a:lnTo>
                  <a:lnTo>
                    <a:pt x="51" y="63"/>
                  </a:lnTo>
                  <a:lnTo>
                    <a:pt x="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43">
              <a:extLst>
                <a:ext uri="{FF2B5EF4-FFF2-40B4-BE49-F238E27FC236}">
                  <a16:creationId xmlns:a16="http://schemas.microsoft.com/office/drawing/2014/main" id="{A6E8EE50-A4C4-4794-AC61-254EBB2E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821" y="3703470"/>
              <a:ext cx="175831" cy="174341"/>
            </a:xfrm>
            <a:custGeom>
              <a:avLst/>
              <a:gdLst>
                <a:gd name="T0" fmla="*/ 37 w 118"/>
                <a:gd name="T1" fmla="*/ 73 h 117"/>
                <a:gd name="T2" fmla="*/ 37 w 118"/>
                <a:gd name="T3" fmla="*/ 87 h 117"/>
                <a:gd name="T4" fmla="*/ 52 w 118"/>
                <a:gd name="T5" fmla="*/ 87 h 117"/>
                <a:gd name="T6" fmla="*/ 52 w 118"/>
                <a:gd name="T7" fmla="*/ 73 h 117"/>
                <a:gd name="T8" fmla="*/ 37 w 118"/>
                <a:gd name="T9" fmla="*/ 73 h 117"/>
                <a:gd name="T10" fmla="*/ 8 w 118"/>
                <a:gd name="T11" fmla="*/ 73 h 117"/>
                <a:gd name="T12" fmla="*/ 8 w 118"/>
                <a:gd name="T13" fmla="*/ 87 h 117"/>
                <a:gd name="T14" fmla="*/ 23 w 118"/>
                <a:gd name="T15" fmla="*/ 87 h 117"/>
                <a:gd name="T16" fmla="*/ 23 w 118"/>
                <a:gd name="T17" fmla="*/ 73 h 117"/>
                <a:gd name="T18" fmla="*/ 8 w 118"/>
                <a:gd name="T19" fmla="*/ 73 h 117"/>
                <a:gd name="T20" fmla="*/ 67 w 118"/>
                <a:gd name="T21" fmla="*/ 50 h 117"/>
                <a:gd name="T22" fmla="*/ 118 w 118"/>
                <a:gd name="T23" fmla="*/ 50 h 117"/>
                <a:gd name="T24" fmla="*/ 118 w 118"/>
                <a:gd name="T25" fmla="*/ 117 h 117"/>
                <a:gd name="T26" fmla="*/ 104 w 118"/>
                <a:gd name="T27" fmla="*/ 117 h 117"/>
                <a:gd name="T28" fmla="*/ 104 w 118"/>
                <a:gd name="T29" fmla="*/ 87 h 117"/>
                <a:gd name="T30" fmla="*/ 81 w 118"/>
                <a:gd name="T31" fmla="*/ 87 h 117"/>
                <a:gd name="T32" fmla="*/ 81 w 118"/>
                <a:gd name="T33" fmla="*/ 117 h 117"/>
                <a:gd name="T34" fmla="*/ 67 w 118"/>
                <a:gd name="T35" fmla="*/ 117 h 117"/>
                <a:gd name="T36" fmla="*/ 67 w 118"/>
                <a:gd name="T37" fmla="*/ 50 h 117"/>
                <a:gd name="T38" fmla="*/ 37 w 118"/>
                <a:gd name="T39" fmla="*/ 44 h 117"/>
                <a:gd name="T40" fmla="*/ 37 w 118"/>
                <a:gd name="T41" fmla="*/ 58 h 117"/>
                <a:gd name="T42" fmla="*/ 52 w 118"/>
                <a:gd name="T43" fmla="*/ 58 h 117"/>
                <a:gd name="T44" fmla="*/ 52 w 118"/>
                <a:gd name="T45" fmla="*/ 44 h 117"/>
                <a:gd name="T46" fmla="*/ 37 w 118"/>
                <a:gd name="T47" fmla="*/ 44 h 117"/>
                <a:gd name="T48" fmla="*/ 8 w 118"/>
                <a:gd name="T49" fmla="*/ 44 h 117"/>
                <a:gd name="T50" fmla="*/ 8 w 118"/>
                <a:gd name="T51" fmla="*/ 58 h 117"/>
                <a:gd name="T52" fmla="*/ 23 w 118"/>
                <a:gd name="T53" fmla="*/ 58 h 117"/>
                <a:gd name="T54" fmla="*/ 23 w 118"/>
                <a:gd name="T55" fmla="*/ 44 h 117"/>
                <a:gd name="T56" fmla="*/ 8 w 118"/>
                <a:gd name="T57" fmla="*/ 44 h 117"/>
                <a:gd name="T58" fmla="*/ 67 w 118"/>
                <a:gd name="T59" fmla="*/ 36 h 117"/>
                <a:gd name="T60" fmla="*/ 118 w 118"/>
                <a:gd name="T61" fmla="*/ 36 h 117"/>
                <a:gd name="T62" fmla="*/ 118 w 118"/>
                <a:gd name="T63" fmla="*/ 44 h 117"/>
                <a:gd name="T64" fmla="*/ 67 w 118"/>
                <a:gd name="T65" fmla="*/ 44 h 117"/>
                <a:gd name="T66" fmla="*/ 67 w 118"/>
                <a:gd name="T67" fmla="*/ 36 h 117"/>
                <a:gd name="T68" fmla="*/ 37 w 118"/>
                <a:gd name="T69" fmla="*/ 14 h 117"/>
                <a:gd name="T70" fmla="*/ 37 w 118"/>
                <a:gd name="T71" fmla="*/ 29 h 117"/>
                <a:gd name="T72" fmla="*/ 52 w 118"/>
                <a:gd name="T73" fmla="*/ 29 h 117"/>
                <a:gd name="T74" fmla="*/ 52 w 118"/>
                <a:gd name="T75" fmla="*/ 14 h 117"/>
                <a:gd name="T76" fmla="*/ 37 w 118"/>
                <a:gd name="T77" fmla="*/ 14 h 117"/>
                <a:gd name="T78" fmla="*/ 8 w 118"/>
                <a:gd name="T79" fmla="*/ 14 h 117"/>
                <a:gd name="T80" fmla="*/ 8 w 118"/>
                <a:gd name="T81" fmla="*/ 29 h 117"/>
                <a:gd name="T82" fmla="*/ 23 w 118"/>
                <a:gd name="T83" fmla="*/ 29 h 117"/>
                <a:gd name="T84" fmla="*/ 23 w 118"/>
                <a:gd name="T85" fmla="*/ 14 h 117"/>
                <a:gd name="T86" fmla="*/ 8 w 118"/>
                <a:gd name="T87" fmla="*/ 14 h 117"/>
                <a:gd name="T88" fmla="*/ 0 w 118"/>
                <a:gd name="T89" fmla="*/ 0 h 117"/>
                <a:gd name="T90" fmla="*/ 59 w 118"/>
                <a:gd name="T91" fmla="*/ 0 h 117"/>
                <a:gd name="T92" fmla="*/ 59 w 118"/>
                <a:gd name="T93" fmla="*/ 117 h 117"/>
                <a:gd name="T94" fmla="*/ 0 w 118"/>
                <a:gd name="T95" fmla="*/ 117 h 117"/>
                <a:gd name="T96" fmla="*/ 0 w 118"/>
                <a:gd name="T9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8" h="117">
                  <a:moveTo>
                    <a:pt x="37" y="73"/>
                  </a:moveTo>
                  <a:lnTo>
                    <a:pt x="37" y="87"/>
                  </a:lnTo>
                  <a:lnTo>
                    <a:pt x="52" y="87"/>
                  </a:lnTo>
                  <a:lnTo>
                    <a:pt x="52" y="73"/>
                  </a:lnTo>
                  <a:lnTo>
                    <a:pt x="37" y="73"/>
                  </a:lnTo>
                  <a:close/>
                  <a:moveTo>
                    <a:pt x="8" y="73"/>
                  </a:moveTo>
                  <a:lnTo>
                    <a:pt x="8" y="87"/>
                  </a:lnTo>
                  <a:lnTo>
                    <a:pt x="23" y="87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0"/>
                  </a:moveTo>
                  <a:lnTo>
                    <a:pt x="118" y="50"/>
                  </a:lnTo>
                  <a:lnTo>
                    <a:pt x="118" y="117"/>
                  </a:lnTo>
                  <a:lnTo>
                    <a:pt x="104" y="117"/>
                  </a:lnTo>
                  <a:lnTo>
                    <a:pt x="104" y="87"/>
                  </a:lnTo>
                  <a:lnTo>
                    <a:pt x="81" y="87"/>
                  </a:lnTo>
                  <a:lnTo>
                    <a:pt x="81" y="117"/>
                  </a:lnTo>
                  <a:lnTo>
                    <a:pt x="67" y="117"/>
                  </a:lnTo>
                  <a:lnTo>
                    <a:pt x="67" y="50"/>
                  </a:lnTo>
                  <a:close/>
                  <a:moveTo>
                    <a:pt x="37" y="44"/>
                  </a:moveTo>
                  <a:lnTo>
                    <a:pt x="37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7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6"/>
                  </a:moveTo>
                  <a:lnTo>
                    <a:pt x="118" y="36"/>
                  </a:lnTo>
                  <a:lnTo>
                    <a:pt x="118" y="44"/>
                  </a:lnTo>
                  <a:lnTo>
                    <a:pt x="67" y="44"/>
                  </a:lnTo>
                  <a:lnTo>
                    <a:pt x="67" y="36"/>
                  </a:lnTo>
                  <a:close/>
                  <a:moveTo>
                    <a:pt x="37" y="14"/>
                  </a:moveTo>
                  <a:lnTo>
                    <a:pt x="37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7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44">
              <a:extLst>
                <a:ext uri="{FF2B5EF4-FFF2-40B4-BE49-F238E27FC236}">
                  <a16:creationId xmlns:a16="http://schemas.microsoft.com/office/drawing/2014/main" id="{782D98ED-F960-47B9-AE9E-B6B9168DC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3998509"/>
              <a:ext cx="102816" cy="104306"/>
            </a:xfrm>
            <a:custGeom>
              <a:avLst/>
              <a:gdLst>
                <a:gd name="T0" fmla="*/ 30 w 69"/>
                <a:gd name="T1" fmla="*/ 21 h 70"/>
                <a:gd name="T2" fmla="*/ 22 w 69"/>
                <a:gd name="T3" fmla="*/ 27 h 70"/>
                <a:gd name="T4" fmla="*/ 20 w 69"/>
                <a:gd name="T5" fmla="*/ 34 h 70"/>
                <a:gd name="T6" fmla="*/ 22 w 69"/>
                <a:gd name="T7" fmla="*/ 44 h 70"/>
                <a:gd name="T8" fmla="*/ 30 w 69"/>
                <a:gd name="T9" fmla="*/ 49 h 70"/>
                <a:gd name="T10" fmla="*/ 39 w 69"/>
                <a:gd name="T11" fmla="*/ 49 h 70"/>
                <a:gd name="T12" fmla="*/ 46 w 69"/>
                <a:gd name="T13" fmla="*/ 44 h 70"/>
                <a:gd name="T14" fmla="*/ 49 w 69"/>
                <a:gd name="T15" fmla="*/ 34 h 70"/>
                <a:gd name="T16" fmla="*/ 46 w 69"/>
                <a:gd name="T17" fmla="*/ 27 h 70"/>
                <a:gd name="T18" fmla="*/ 39 w 69"/>
                <a:gd name="T19" fmla="*/ 21 h 70"/>
                <a:gd name="T20" fmla="*/ 28 w 69"/>
                <a:gd name="T21" fmla="*/ 0 h 70"/>
                <a:gd name="T22" fmla="*/ 42 w 69"/>
                <a:gd name="T23" fmla="*/ 4 h 70"/>
                <a:gd name="T24" fmla="*/ 47 w 69"/>
                <a:gd name="T25" fmla="*/ 11 h 70"/>
                <a:gd name="T26" fmla="*/ 54 w 69"/>
                <a:gd name="T27" fmla="*/ 13 h 70"/>
                <a:gd name="T28" fmla="*/ 62 w 69"/>
                <a:gd name="T29" fmla="*/ 12 h 70"/>
                <a:gd name="T30" fmla="*/ 65 w 69"/>
                <a:gd name="T31" fmla="*/ 27 h 70"/>
                <a:gd name="T32" fmla="*/ 62 w 69"/>
                <a:gd name="T33" fmla="*/ 33 h 70"/>
                <a:gd name="T34" fmla="*/ 63 w 69"/>
                <a:gd name="T35" fmla="*/ 42 h 70"/>
                <a:gd name="T36" fmla="*/ 69 w 69"/>
                <a:gd name="T37" fmla="*/ 46 h 70"/>
                <a:gd name="T38" fmla="*/ 58 w 69"/>
                <a:gd name="T39" fmla="*/ 57 h 70"/>
                <a:gd name="T40" fmla="*/ 49 w 69"/>
                <a:gd name="T41" fmla="*/ 58 h 70"/>
                <a:gd name="T42" fmla="*/ 43 w 69"/>
                <a:gd name="T43" fmla="*/ 64 h 70"/>
                <a:gd name="T44" fmla="*/ 41 w 69"/>
                <a:gd name="T45" fmla="*/ 70 h 70"/>
                <a:gd name="T46" fmla="*/ 26 w 69"/>
                <a:gd name="T47" fmla="*/ 66 h 70"/>
                <a:gd name="T48" fmla="*/ 22 w 69"/>
                <a:gd name="T49" fmla="*/ 60 h 70"/>
                <a:gd name="T50" fmla="*/ 14 w 69"/>
                <a:gd name="T51" fmla="*/ 57 h 70"/>
                <a:gd name="T52" fmla="*/ 8 w 69"/>
                <a:gd name="T53" fmla="*/ 58 h 70"/>
                <a:gd name="T54" fmla="*/ 4 w 69"/>
                <a:gd name="T55" fmla="*/ 44 h 70"/>
                <a:gd name="T56" fmla="*/ 6 w 69"/>
                <a:gd name="T57" fmla="*/ 37 h 70"/>
                <a:gd name="T58" fmla="*/ 5 w 69"/>
                <a:gd name="T59" fmla="*/ 28 h 70"/>
                <a:gd name="T60" fmla="*/ 0 w 69"/>
                <a:gd name="T61" fmla="*/ 24 h 70"/>
                <a:gd name="T62" fmla="*/ 12 w 69"/>
                <a:gd name="T63" fmla="*/ 13 h 70"/>
                <a:gd name="T64" fmla="*/ 20 w 69"/>
                <a:gd name="T65" fmla="*/ 12 h 70"/>
                <a:gd name="T66" fmla="*/ 26 w 69"/>
                <a:gd name="T67" fmla="*/ 7 h 70"/>
                <a:gd name="T68" fmla="*/ 28 w 69"/>
                <a:gd name="T6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0">
                  <a:moveTo>
                    <a:pt x="34" y="21"/>
                  </a:moveTo>
                  <a:lnTo>
                    <a:pt x="30" y="21"/>
                  </a:lnTo>
                  <a:lnTo>
                    <a:pt x="26" y="24"/>
                  </a:lnTo>
                  <a:lnTo>
                    <a:pt x="22" y="27"/>
                  </a:lnTo>
                  <a:lnTo>
                    <a:pt x="21" y="30"/>
                  </a:lnTo>
                  <a:lnTo>
                    <a:pt x="20" y="34"/>
                  </a:lnTo>
                  <a:lnTo>
                    <a:pt x="21" y="40"/>
                  </a:lnTo>
                  <a:lnTo>
                    <a:pt x="22" y="44"/>
                  </a:lnTo>
                  <a:lnTo>
                    <a:pt x="26" y="46"/>
                  </a:lnTo>
                  <a:lnTo>
                    <a:pt x="30" y="49"/>
                  </a:lnTo>
                  <a:lnTo>
                    <a:pt x="34" y="49"/>
                  </a:lnTo>
                  <a:lnTo>
                    <a:pt x="39" y="49"/>
                  </a:lnTo>
                  <a:lnTo>
                    <a:pt x="42" y="46"/>
                  </a:lnTo>
                  <a:lnTo>
                    <a:pt x="46" y="44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7" y="30"/>
                  </a:lnTo>
                  <a:lnTo>
                    <a:pt x="46" y="27"/>
                  </a:lnTo>
                  <a:lnTo>
                    <a:pt x="42" y="24"/>
                  </a:lnTo>
                  <a:lnTo>
                    <a:pt x="39" y="21"/>
                  </a:lnTo>
                  <a:lnTo>
                    <a:pt x="34" y="21"/>
                  </a:lnTo>
                  <a:close/>
                  <a:moveTo>
                    <a:pt x="28" y="0"/>
                  </a:moveTo>
                  <a:lnTo>
                    <a:pt x="41" y="0"/>
                  </a:lnTo>
                  <a:lnTo>
                    <a:pt x="42" y="4"/>
                  </a:lnTo>
                  <a:lnTo>
                    <a:pt x="43" y="8"/>
                  </a:lnTo>
                  <a:lnTo>
                    <a:pt x="47" y="11"/>
                  </a:lnTo>
                  <a:lnTo>
                    <a:pt x="50" y="12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2" y="12"/>
                  </a:lnTo>
                  <a:lnTo>
                    <a:pt x="69" y="24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33"/>
                  </a:lnTo>
                  <a:lnTo>
                    <a:pt x="62" y="38"/>
                  </a:lnTo>
                  <a:lnTo>
                    <a:pt x="63" y="42"/>
                  </a:lnTo>
                  <a:lnTo>
                    <a:pt x="66" y="45"/>
                  </a:lnTo>
                  <a:lnTo>
                    <a:pt x="69" y="46"/>
                  </a:lnTo>
                  <a:lnTo>
                    <a:pt x="62" y="58"/>
                  </a:lnTo>
                  <a:lnTo>
                    <a:pt x="58" y="57"/>
                  </a:lnTo>
                  <a:lnTo>
                    <a:pt x="53" y="57"/>
                  </a:lnTo>
                  <a:lnTo>
                    <a:pt x="49" y="58"/>
                  </a:lnTo>
                  <a:lnTo>
                    <a:pt x="46" y="61"/>
                  </a:lnTo>
                  <a:lnTo>
                    <a:pt x="43" y="64"/>
                  </a:lnTo>
                  <a:lnTo>
                    <a:pt x="42" y="68"/>
                  </a:lnTo>
                  <a:lnTo>
                    <a:pt x="41" y="70"/>
                  </a:lnTo>
                  <a:lnTo>
                    <a:pt x="28" y="70"/>
                  </a:lnTo>
                  <a:lnTo>
                    <a:pt x="26" y="66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18" y="57"/>
                  </a:lnTo>
                  <a:lnTo>
                    <a:pt x="14" y="57"/>
                  </a:lnTo>
                  <a:lnTo>
                    <a:pt x="10" y="57"/>
                  </a:lnTo>
                  <a:lnTo>
                    <a:pt x="8" y="58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6" y="41"/>
                  </a:lnTo>
                  <a:lnTo>
                    <a:pt x="6" y="37"/>
                  </a:lnTo>
                  <a:lnTo>
                    <a:pt x="6" y="32"/>
                  </a:lnTo>
                  <a:lnTo>
                    <a:pt x="5" y="28"/>
                  </a:lnTo>
                  <a:lnTo>
                    <a:pt x="2" y="25"/>
                  </a:lnTo>
                  <a:lnTo>
                    <a:pt x="0" y="24"/>
                  </a:lnTo>
                  <a:lnTo>
                    <a:pt x="8" y="12"/>
                  </a:lnTo>
                  <a:lnTo>
                    <a:pt x="12" y="13"/>
                  </a:lnTo>
                  <a:lnTo>
                    <a:pt x="16" y="13"/>
                  </a:lnTo>
                  <a:lnTo>
                    <a:pt x="20" y="12"/>
                  </a:lnTo>
                  <a:lnTo>
                    <a:pt x="22" y="9"/>
                  </a:lnTo>
                  <a:lnTo>
                    <a:pt x="26" y="7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03B0F58-A0EB-422E-90D2-6715C76C9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564" y="3986589"/>
              <a:ext cx="160930" cy="181792"/>
            </a:xfrm>
            <a:custGeom>
              <a:avLst/>
              <a:gdLst>
                <a:gd name="T0" fmla="*/ 62 w 108"/>
                <a:gd name="T1" fmla="*/ 114 h 122"/>
                <a:gd name="T2" fmla="*/ 92 w 108"/>
                <a:gd name="T3" fmla="*/ 65 h 122"/>
                <a:gd name="T4" fmla="*/ 15 w 108"/>
                <a:gd name="T5" fmla="*/ 65 h 122"/>
                <a:gd name="T6" fmla="*/ 46 w 108"/>
                <a:gd name="T7" fmla="*/ 114 h 122"/>
                <a:gd name="T8" fmla="*/ 15 w 108"/>
                <a:gd name="T9" fmla="*/ 65 h 122"/>
                <a:gd name="T10" fmla="*/ 62 w 108"/>
                <a:gd name="T11" fmla="*/ 61 h 122"/>
                <a:gd name="T12" fmla="*/ 100 w 108"/>
                <a:gd name="T13" fmla="*/ 45 h 122"/>
                <a:gd name="T14" fmla="*/ 7 w 108"/>
                <a:gd name="T15" fmla="*/ 45 h 122"/>
                <a:gd name="T16" fmla="*/ 46 w 108"/>
                <a:gd name="T17" fmla="*/ 61 h 122"/>
                <a:gd name="T18" fmla="*/ 7 w 108"/>
                <a:gd name="T19" fmla="*/ 45 h 122"/>
                <a:gd name="T20" fmla="*/ 24 w 108"/>
                <a:gd name="T21" fmla="*/ 12 h 122"/>
                <a:gd name="T22" fmla="*/ 20 w 108"/>
                <a:gd name="T23" fmla="*/ 15 h 122"/>
                <a:gd name="T24" fmla="*/ 20 w 108"/>
                <a:gd name="T25" fmla="*/ 19 h 122"/>
                <a:gd name="T26" fmla="*/ 24 w 108"/>
                <a:gd name="T27" fmla="*/ 25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4 w 108"/>
                <a:gd name="T35" fmla="*/ 16 h 122"/>
                <a:gd name="T36" fmla="*/ 26 w 108"/>
                <a:gd name="T37" fmla="*/ 12 h 122"/>
                <a:gd name="T38" fmla="*/ 82 w 108"/>
                <a:gd name="T39" fmla="*/ 9 h 122"/>
                <a:gd name="T40" fmla="*/ 74 w 108"/>
                <a:gd name="T41" fmla="*/ 15 h 122"/>
                <a:gd name="T42" fmla="*/ 60 w 108"/>
                <a:gd name="T43" fmla="*/ 37 h 122"/>
                <a:gd name="T44" fmla="*/ 74 w 108"/>
                <a:gd name="T45" fmla="*/ 35 h 122"/>
                <a:gd name="T46" fmla="*/ 86 w 108"/>
                <a:gd name="T47" fmla="*/ 27 h 122"/>
                <a:gd name="T48" fmla="*/ 90 w 108"/>
                <a:gd name="T49" fmla="*/ 20 h 122"/>
                <a:gd name="T50" fmla="*/ 91 w 108"/>
                <a:gd name="T51" fmla="*/ 13 h 122"/>
                <a:gd name="T52" fmla="*/ 87 w 108"/>
                <a:gd name="T53" fmla="*/ 9 h 122"/>
                <a:gd name="T54" fmla="*/ 84 w 108"/>
                <a:gd name="T55" fmla="*/ 0 h 122"/>
                <a:gd name="T56" fmla="*/ 92 w 108"/>
                <a:gd name="T57" fmla="*/ 3 h 122"/>
                <a:gd name="T58" fmla="*/ 98 w 108"/>
                <a:gd name="T59" fmla="*/ 8 h 122"/>
                <a:gd name="T60" fmla="*/ 99 w 108"/>
                <a:gd name="T61" fmla="*/ 19 h 122"/>
                <a:gd name="T62" fmla="*/ 95 w 108"/>
                <a:gd name="T63" fmla="*/ 28 h 122"/>
                <a:gd name="T64" fmla="*/ 86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7 w 108"/>
                <a:gd name="T71" fmla="*/ 68 h 122"/>
                <a:gd name="T72" fmla="*/ 0 w 108"/>
                <a:gd name="T73" fmla="*/ 37 h 122"/>
                <a:gd name="T74" fmla="*/ 22 w 108"/>
                <a:gd name="T75" fmla="*/ 35 h 122"/>
                <a:gd name="T76" fmla="*/ 12 w 108"/>
                <a:gd name="T77" fmla="*/ 23 h 122"/>
                <a:gd name="T78" fmla="*/ 16 w 108"/>
                <a:gd name="T79" fmla="*/ 8 h 122"/>
                <a:gd name="T80" fmla="*/ 22 w 108"/>
                <a:gd name="T81" fmla="*/ 4 h 122"/>
                <a:gd name="T82" fmla="*/ 31 w 108"/>
                <a:gd name="T83" fmla="*/ 4 h 122"/>
                <a:gd name="T84" fmla="*/ 39 w 108"/>
                <a:gd name="T85" fmla="*/ 9 h 122"/>
                <a:gd name="T86" fmla="*/ 52 w 108"/>
                <a:gd name="T87" fmla="*/ 35 h 122"/>
                <a:gd name="T88" fmla="*/ 67 w 108"/>
                <a:gd name="T89" fmla="*/ 8 h 122"/>
                <a:gd name="T90" fmla="*/ 79 w 108"/>
                <a:gd name="T91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2" y="65"/>
                  </a:moveTo>
                  <a:lnTo>
                    <a:pt x="62" y="114"/>
                  </a:lnTo>
                  <a:lnTo>
                    <a:pt x="92" y="114"/>
                  </a:lnTo>
                  <a:lnTo>
                    <a:pt x="92" y="65"/>
                  </a:lnTo>
                  <a:lnTo>
                    <a:pt x="62" y="65"/>
                  </a:lnTo>
                  <a:close/>
                  <a:moveTo>
                    <a:pt x="15" y="65"/>
                  </a:moveTo>
                  <a:lnTo>
                    <a:pt x="15" y="114"/>
                  </a:lnTo>
                  <a:lnTo>
                    <a:pt x="46" y="114"/>
                  </a:lnTo>
                  <a:lnTo>
                    <a:pt x="46" y="65"/>
                  </a:lnTo>
                  <a:lnTo>
                    <a:pt x="15" y="65"/>
                  </a:lnTo>
                  <a:close/>
                  <a:moveTo>
                    <a:pt x="62" y="45"/>
                  </a:moveTo>
                  <a:lnTo>
                    <a:pt x="62" y="61"/>
                  </a:lnTo>
                  <a:lnTo>
                    <a:pt x="100" y="61"/>
                  </a:lnTo>
                  <a:lnTo>
                    <a:pt x="100" y="45"/>
                  </a:lnTo>
                  <a:lnTo>
                    <a:pt x="62" y="45"/>
                  </a:lnTo>
                  <a:close/>
                  <a:moveTo>
                    <a:pt x="7" y="45"/>
                  </a:moveTo>
                  <a:lnTo>
                    <a:pt x="7" y="61"/>
                  </a:lnTo>
                  <a:lnTo>
                    <a:pt x="46" y="61"/>
                  </a:lnTo>
                  <a:lnTo>
                    <a:pt x="46" y="45"/>
                  </a:lnTo>
                  <a:lnTo>
                    <a:pt x="7" y="45"/>
                  </a:lnTo>
                  <a:close/>
                  <a:moveTo>
                    <a:pt x="26" y="12"/>
                  </a:moveTo>
                  <a:lnTo>
                    <a:pt x="24" y="12"/>
                  </a:lnTo>
                  <a:lnTo>
                    <a:pt x="22" y="13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9"/>
                  </a:lnTo>
                  <a:lnTo>
                    <a:pt x="22" y="21"/>
                  </a:lnTo>
                  <a:lnTo>
                    <a:pt x="24" y="25"/>
                  </a:lnTo>
                  <a:lnTo>
                    <a:pt x="28" y="29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0" y="27"/>
                  </a:lnTo>
                  <a:lnTo>
                    <a:pt x="38" y="20"/>
                  </a:lnTo>
                  <a:lnTo>
                    <a:pt x="34" y="16"/>
                  </a:lnTo>
                  <a:lnTo>
                    <a:pt x="30" y="13"/>
                  </a:lnTo>
                  <a:lnTo>
                    <a:pt x="26" y="12"/>
                  </a:lnTo>
                  <a:close/>
                  <a:moveTo>
                    <a:pt x="84" y="9"/>
                  </a:moveTo>
                  <a:lnTo>
                    <a:pt x="82" y="9"/>
                  </a:lnTo>
                  <a:lnTo>
                    <a:pt x="78" y="12"/>
                  </a:lnTo>
                  <a:lnTo>
                    <a:pt x="74" y="15"/>
                  </a:lnTo>
                  <a:lnTo>
                    <a:pt x="66" y="25"/>
                  </a:lnTo>
                  <a:lnTo>
                    <a:pt x="60" y="37"/>
                  </a:lnTo>
                  <a:lnTo>
                    <a:pt x="67" y="37"/>
                  </a:lnTo>
                  <a:lnTo>
                    <a:pt x="74" y="35"/>
                  </a:lnTo>
                  <a:lnTo>
                    <a:pt x="80" y="31"/>
                  </a:lnTo>
                  <a:lnTo>
                    <a:pt x="86" y="27"/>
                  </a:lnTo>
                  <a:lnTo>
                    <a:pt x="88" y="23"/>
                  </a:lnTo>
                  <a:lnTo>
                    <a:pt x="90" y="20"/>
                  </a:lnTo>
                  <a:lnTo>
                    <a:pt x="91" y="16"/>
                  </a:lnTo>
                  <a:lnTo>
                    <a:pt x="91" y="13"/>
                  </a:lnTo>
                  <a:lnTo>
                    <a:pt x="90" y="11"/>
                  </a:lnTo>
                  <a:lnTo>
                    <a:pt x="87" y="9"/>
                  </a:lnTo>
                  <a:lnTo>
                    <a:pt x="84" y="9"/>
                  </a:lnTo>
                  <a:close/>
                  <a:moveTo>
                    <a:pt x="84" y="0"/>
                  </a:moveTo>
                  <a:lnTo>
                    <a:pt x="88" y="1"/>
                  </a:lnTo>
                  <a:lnTo>
                    <a:pt x="92" y="3"/>
                  </a:lnTo>
                  <a:lnTo>
                    <a:pt x="95" y="4"/>
                  </a:lnTo>
                  <a:lnTo>
                    <a:pt x="98" y="8"/>
                  </a:lnTo>
                  <a:lnTo>
                    <a:pt x="99" y="13"/>
                  </a:lnTo>
                  <a:lnTo>
                    <a:pt x="99" y="19"/>
                  </a:lnTo>
                  <a:lnTo>
                    <a:pt x="98" y="23"/>
                  </a:lnTo>
                  <a:lnTo>
                    <a:pt x="95" y="28"/>
                  </a:lnTo>
                  <a:lnTo>
                    <a:pt x="92" y="32"/>
                  </a:lnTo>
                  <a:lnTo>
                    <a:pt x="86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7" y="122"/>
                  </a:lnTo>
                  <a:lnTo>
                    <a:pt x="7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6" y="37"/>
                  </a:lnTo>
                  <a:lnTo>
                    <a:pt x="22" y="35"/>
                  </a:lnTo>
                  <a:lnTo>
                    <a:pt x="18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8"/>
                  </a:lnTo>
                  <a:lnTo>
                    <a:pt x="19" y="5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31" y="4"/>
                  </a:lnTo>
                  <a:lnTo>
                    <a:pt x="35" y="7"/>
                  </a:lnTo>
                  <a:lnTo>
                    <a:pt x="39" y="9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8" y="21"/>
                  </a:lnTo>
                  <a:lnTo>
                    <a:pt x="67" y="8"/>
                  </a:lnTo>
                  <a:lnTo>
                    <a:pt x="72" y="4"/>
                  </a:lnTo>
                  <a:lnTo>
                    <a:pt x="79" y="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AB4DD46D-6E16-441E-8CE6-E32CA8223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31" y="4639250"/>
              <a:ext cx="70034" cy="137088"/>
            </a:xfrm>
            <a:custGeom>
              <a:avLst/>
              <a:gdLst>
                <a:gd name="T0" fmla="*/ 32 w 47"/>
                <a:gd name="T1" fmla="*/ 34 h 92"/>
                <a:gd name="T2" fmla="*/ 40 w 47"/>
                <a:gd name="T3" fmla="*/ 42 h 92"/>
                <a:gd name="T4" fmla="*/ 47 w 47"/>
                <a:gd name="T5" fmla="*/ 70 h 92"/>
                <a:gd name="T6" fmla="*/ 40 w 47"/>
                <a:gd name="T7" fmla="*/ 88 h 92"/>
                <a:gd name="T8" fmla="*/ 32 w 47"/>
                <a:gd name="T9" fmla="*/ 92 h 92"/>
                <a:gd name="T10" fmla="*/ 20 w 47"/>
                <a:gd name="T11" fmla="*/ 90 h 92"/>
                <a:gd name="T12" fmla="*/ 12 w 47"/>
                <a:gd name="T13" fmla="*/ 82 h 92"/>
                <a:gd name="T14" fmla="*/ 7 w 47"/>
                <a:gd name="T15" fmla="*/ 61 h 92"/>
                <a:gd name="T16" fmla="*/ 16 w 47"/>
                <a:gd name="T17" fmla="*/ 65 h 92"/>
                <a:gd name="T18" fmla="*/ 20 w 47"/>
                <a:gd name="T19" fmla="*/ 80 h 92"/>
                <a:gd name="T20" fmla="*/ 27 w 47"/>
                <a:gd name="T21" fmla="*/ 84 h 92"/>
                <a:gd name="T22" fmla="*/ 31 w 47"/>
                <a:gd name="T23" fmla="*/ 84 h 92"/>
                <a:gd name="T24" fmla="*/ 37 w 47"/>
                <a:gd name="T25" fmla="*/ 80 h 92"/>
                <a:gd name="T26" fmla="*/ 39 w 47"/>
                <a:gd name="T27" fmla="*/ 72 h 92"/>
                <a:gd name="T28" fmla="*/ 32 w 47"/>
                <a:gd name="T29" fmla="*/ 46 h 92"/>
                <a:gd name="T30" fmla="*/ 27 w 47"/>
                <a:gd name="T31" fmla="*/ 41 h 92"/>
                <a:gd name="T32" fmla="*/ 22 w 47"/>
                <a:gd name="T33" fmla="*/ 41 h 92"/>
                <a:gd name="T34" fmla="*/ 18 w 47"/>
                <a:gd name="T35" fmla="*/ 34 h 92"/>
                <a:gd name="T36" fmla="*/ 22 w 47"/>
                <a:gd name="T37" fmla="*/ 33 h 92"/>
                <a:gd name="T38" fmla="*/ 15 w 47"/>
                <a:gd name="T39" fmla="*/ 0 h 92"/>
                <a:gd name="T40" fmla="*/ 32 w 47"/>
                <a:gd name="T41" fmla="*/ 6 h 92"/>
                <a:gd name="T42" fmla="*/ 39 w 47"/>
                <a:gd name="T43" fmla="*/ 30 h 92"/>
                <a:gd name="T44" fmla="*/ 29 w 47"/>
                <a:gd name="T45" fmla="*/ 26 h 92"/>
                <a:gd name="T46" fmla="*/ 25 w 47"/>
                <a:gd name="T47" fmla="*/ 13 h 92"/>
                <a:gd name="T48" fmla="*/ 20 w 47"/>
                <a:gd name="T49" fmla="*/ 8 h 92"/>
                <a:gd name="T50" fmla="*/ 16 w 47"/>
                <a:gd name="T51" fmla="*/ 9 h 92"/>
                <a:gd name="T52" fmla="*/ 10 w 47"/>
                <a:gd name="T53" fmla="*/ 13 h 92"/>
                <a:gd name="T54" fmla="*/ 8 w 47"/>
                <a:gd name="T55" fmla="*/ 20 h 92"/>
                <a:gd name="T56" fmla="*/ 14 w 47"/>
                <a:gd name="T57" fmla="*/ 46 h 92"/>
                <a:gd name="T58" fmla="*/ 20 w 47"/>
                <a:gd name="T59" fmla="*/ 50 h 92"/>
                <a:gd name="T60" fmla="*/ 24 w 47"/>
                <a:gd name="T61" fmla="*/ 50 h 92"/>
                <a:gd name="T62" fmla="*/ 28 w 47"/>
                <a:gd name="T63" fmla="*/ 58 h 92"/>
                <a:gd name="T64" fmla="*/ 25 w 47"/>
                <a:gd name="T65" fmla="*/ 58 h 92"/>
                <a:gd name="T66" fmla="*/ 8 w 47"/>
                <a:gd name="T67" fmla="*/ 53 h 92"/>
                <a:gd name="T68" fmla="*/ 0 w 47"/>
                <a:gd name="T69" fmla="*/ 21 h 92"/>
                <a:gd name="T70" fmla="*/ 6 w 47"/>
                <a:gd name="T71" fmla="*/ 5 h 92"/>
                <a:gd name="T72" fmla="*/ 15 w 47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92">
                  <a:moveTo>
                    <a:pt x="27" y="33"/>
                  </a:moveTo>
                  <a:lnTo>
                    <a:pt x="32" y="34"/>
                  </a:lnTo>
                  <a:lnTo>
                    <a:pt x="36" y="38"/>
                  </a:lnTo>
                  <a:lnTo>
                    <a:pt x="40" y="42"/>
                  </a:lnTo>
                  <a:lnTo>
                    <a:pt x="43" y="48"/>
                  </a:lnTo>
                  <a:lnTo>
                    <a:pt x="47" y="70"/>
                  </a:lnTo>
                  <a:lnTo>
                    <a:pt x="45" y="80"/>
                  </a:lnTo>
                  <a:lnTo>
                    <a:pt x="40" y="88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25" y="92"/>
                  </a:lnTo>
                  <a:lnTo>
                    <a:pt x="20" y="90"/>
                  </a:lnTo>
                  <a:lnTo>
                    <a:pt x="16" y="88"/>
                  </a:lnTo>
                  <a:lnTo>
                    <a:pt x="12" y="82"/>
                  </a:lnTo>
                  <a:lnTo>
                    <a:pt x="11" y="77"/>
                  </a:lnTo>
                  <a:lnTo>
                    <a:pt x="7" y="61"/>
                  </a:lnTo>
                  <a:lnTo>
                    <a:pt x="12" y="64"/>
                  </a:lnTo>
                  <a:lnTo>
                    <a:pt x="16" y="65"/>
                  </a:lnTo>
                  <a:lnTo>
                    <a:pt x="19" y="76"/>
                  </a:lnTo>
                  <a:lnTo>
                    <a:pt x="20" y="80"/>
                  </a:lnTo>
                  <a:lnTo>
                    <a:pt x="23" y="82"/>
                  </a:lnTo>
                  <a:lnTo>
                    <a:pt x="27" y="84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6"/>
                  </a:lnTo>
                  <a:lnTo>
                    <a:pt x="39" y="72"/>
                  </a:lnTo>
                  <a:lnTo>
                    <a:pt x="33" y="49"/>
                  </a:lnTo>
                  <a:lnTo>
                    <a:pt x="32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3" y="41"/>
                  </a:lnTo>
                  <a:lnTo>
                    <a:pt x="22" y="41"/>
                  </a:lnTo>
                  <a:lnTo>
                    <a:pt x="20" y="42"/>
                  </a:lnTo>
                  <a:lnTo>
                    <a:pt x="18" y="34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7" y="33"/>
                  </a:lnTo>
                  <a:close/>
                  <a:moveTo>
                    <a:pt x="15" y="0"/>
                  </a:moveTo>
                  <a:lnTo>
                    <a:pt x="24" y="1"/>
                  </a:lnTo>
                  <a:lnTo>
                    <a:pt x="32" y="6"/>
                  </a:lnTo>
                  <a:lnTo>
                    <a:pt x="36" y="14"/>
                  </a:lnTo>
                  <a:lnTo>
                    <a:pt x="39" y="30"/>
                  </a:lnTo>
                  <a:lnTo>
                    <a:pt x="35" y="28"/>
                  </a:lnTo>
                  <a:lnTo>
                    <a:pt x="29" y="26"/>
                  </a:lnTo>
                  <a:lnTo>
                    <a:pt x="28" y="16"/>
                  </a:lnTo>
                  <a:lnTo>
                    <a:pt x="25" y="13"/>
                  </a:lnTo>
                  <a:lnTo>
                    <a:pt x="23" y="1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2" y="10"/>
                  </a:lnTo>
                  <a:lnTo>
                    <a:pt x="10" y="13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7" y="49"/>
                  </a:lnTo>
                  <a:lnTo>
                    <a:pt x="28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16" y="58"/>
                  </a:lnTo>
                  <a:lnTo>
                    <a:pt x="8" y="53"/>
                  </a:lnTo>
                  <a:lnTo>
                    <a:pt x="4" y="44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5"/>
                  </a:lnTo>
                  <a:lnTo>
                    <a:pt x="1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9AB9CF08-6535-4C96-B03F-6417DF934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05" y="326985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8 h 136"/>
                <a:gd name="T4" fmla="*/ 132 w 136"/>
                <a:gd name="T5" fmla="*/ 108 h 136"/>
                <a:gd name="T6" fmla="*/ 122 w 136"/>
                <a:gd name="T7" fmla="*/ 116 h 136"/>
                <a:gd name="T8" fmla="*/ 107 w 136"/>
                <a:gd name="T9" fmla="*/ 119 h 136"/>
                <a:gd name="T10" fmla="*/ 92 w 136"/>
                <a:gd name="T11" fmla="*/ 116 h 136"/>
                <a:gd name="T12" fmla="*/ 82 w 136"/>
                <a:gd name="T13" fmla="*/ 108 h 136"/>
                <a:gd name="T14" fmla="*/ 78 w 136"/>
                <a:gd name="T15" fmla="*/ 98 h 136"/>
                <a:gd name="T16" fmla="*/ 82 w 136"/>
                <a:gd name="T17" fmla="*/ 87 h 136"/>
                <a:gd name="T18" fmla="*/ 92 w 136"/>
                <a:gd name="T19" fmla="*/ 80 h 136"/>
                <a:gd name="T20" fmla="*/ 107 w 136"/>
                <a:gd name="T21" fmla="*/ 76 h 136"/>
                <a:gd name="T22" fmla="*/ 114 w 136"/>
                <a:gd name="T23" fmla="*/ 78 h 136"/>
                <a:gd name="T24" fmla="*/ 119 w 136"/>
                <a:gd name="T25" fmla="*/ 79 h 136"/>
                <a:gd name="T26" fmla="*/ 119 w 136"/>
                <a:gd name="T27" fmla="*/ 35 h 136"/>
                <a:gd name="T28" fmla="*/ 60 w 136"/>
                <a:gd name="T29" fmla="*/ 51 h 136"/>
                <a:gd name="T30" fmla="*/ 60 w 136"/>
                <a:gd name="T31" fmla="*/ 115 h 136"/>
                <a:gd name="T32" fmla="*/ 56 w 136"/>
                <a:gd name="T33" fmla="*/ 126 h 136"/>
                <a:gd name="T34" fmla="*/ 46 w 136"/>
                <a:gd name="T35" fmla="*/ 134 h 136"/>
                <a:gd name="T36" fmla="*/ 31 w 136"/>
                <a:gd name="T37" fmla="*/ 136 h 136"/>
                <a:gd name="T38" fmla="*/ 15 w 136"/>
                <a:gd name="T39" fmla="*/ 134 h 136"/>
                <a:gd name="T40" fmla="*/ 4 w 136"/>
                <a:gd name="T41" fmla="*/ 126 h 136"/>
                <a:gd name="T42" fmla="*/ 0 w 136"/>
                <a:gd name="T43" fmla="*/ 115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4 h 136"/>
                <a:gd name="T50" fmla="*/ 38 w 136"/>
                <a:gd name="T51" fmla="*/ 95 h 136"/>
                <a:gd name="T52" fmla="*/ 43 w 136"/>
                <a:gd name="T53" fmla="*/ 96 h 136"/>
                <a:gd name="T54" fmla="*/ 43 w 136"/>
                <a:gd name="T55" fmla="*/ 26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8"/>
                  </a:lnTo>
                  <a:lnTo>
                    <a:pt x="132" y="108"/>
                  </a:lnTo>
                  <a:lnTo>
                    <a:pt x="122" y="116"/>
                  </a:lnTo>
                  <a:lnTo>
                    <a:pt x="107" y="119"/>
                  </a:lnTo>
                  <a:lnTo>
                    <a:pt x="92" y="116"/>
                  </a:lnTo>
                  <a:lnTo>
                    <a:pt x="82" y="108"/>
                  </a:lnTo>
                  <a:lnTo>
                    <a:pt x="78" y="98"/>
                  </a:lnTo>
                  <a:lnTo>
                    <a:pt x="82" y="87"/>
                  </a:lnTo>
                  <a:lnTo>
                    <a:pt x="92" y="80"/>
                  </a:lnTo>
                  <a:lnTo>
                    <a:pt x="107" y="76"/>
                  </a:lnTo>
                  <a:lnTo>
                    <a:pt x="114" y="78"/>
                  </a:lnTo>
                  <a:lnTo>
                    <a:pt x="119" y="79"/>
                  </a:lnTo>
                  <a:lnTo>
                    <a:pt x="119" y="35"/>
                  </a:lnTo>
                  <a:lnTo>
                    <a:pt x="60" y="51"/>
                  </a:lnTo>
                  <a:lnTo>
                    <a:pt x="60" y="115"/>
                  </a:lnTo>
                  <a:lnTo>
                    <a:pt x="56" y="126"/>
                  </a:lnTo>
                  <a:lnTo>
                    <a:pt x="46" y="134"/>
                  </a:lnTo>
                  <a:lnTo>
                    <a:pt x="31" y="136"/>
                  </a:lnTo>
                  <a:lnTo>
                    <a:pt x="15" y="134"/>
                  </a:lnTo>
                  <a:lnTo>
                    <a:pt x="4" y="126"/>
                  </a:lnTo>
                  <a:lnTo>
                    <a:pt x="0" y="115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4"/>
                  </a:lnTo>
                  <a:lnTo>
                    <a:pt x="38" y="95"/>
                  </a:lnTo>
                  <a:lnTo>
                    <a:pt x="43" y="96"/>
                  </a:lnTo>
                  <a:lnTo>
                    <a:pt x="43" y="2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48">
              <a:extLst>
                <a:ext uri="{FF2B5EF4-FFF2-40B4-BE49-F238E27FC236}">
                  <a16:creationId xmlns:a16="http://schemas.microsoft.com/office/drawing/2014/main" id="{931737C5-F893-447A-8A7B-681161DF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505" y="5004324"/>
              <a:ext cx="153480" cy="138579"/>
            </a:xfrm>
            <a:custGeom>
              <a:avLst/>
              <a:gdLst>
                <a:gd name="T0" fmla="*/ 93 w 103"/>
                <a:gd name="T1" fmla="*/ 33 h 93"/>
                <a:gd name="T2" fmla="*/ 98 w 103"/>
                <a:gd name="T3" fmla="*/ 37 h 93"/>
                <a:gd name="T4" fmla="*/ 101 w 103"/>
                <a:gd name="T5" fmla="*/ 42 h 93"/>
                <a:gd name="T6" fmla="*/ 103 w 103"/>
                <a:gd name="T7" fmla="*/ 48 h 93"/>
                <a:gd name="T8" fmla="*/ 103 w 103"/>
                <a:gd name="T9" fmla="*/ 54 h 93"/>
                <a:gd name="T10" fmla="*/ 99 w 103"/>
                <a:gd name="T11" fmla="*/ 66 h 93"/>
                <a:gd name="T12" fmla="*/ 90 w 103"/>
                <a:gd name="T13" fmla="*/ 77 h 93"/>
                <a:gd name="T14" fmla="*/ 90 w 103"/>
                <a:gd name="T15" fmla="*/ 79 h 93"/>
                <a:gd name="T16" fmla="*/ 90 w 103"/>
                <a:gd name="T17" fmla="*/ 83 h 93"/>
                <a:gd name="T18" fmla="*/ 94 w 103"/>
                <a:gd name="T19" fmla="*/ 87 h 93"/>
                <a:gd name="T20" fmla="*/ 98 w 103"/>
                <a:gd name="T21" fmla="*/ 91 h 93"/>
                <a:gd name="T22" fmla="*/ 98 w 103"/>
                <a:gd name="T23" fmla="*/ 93 h 93"/>
                <a:gd name="T24" fmla="*/ 85 w 103"/>
                <a:gd name="T25" fmla="*/ 91 h 93"/>
                <a:gd name="T26" fmla="*/ 71 w 103"/>
                <a:gd name="T27" fmla="*/ 83 h 93"/>
                <a:gd name="T28" fmla="*/ 66 w 103"/>
                <a:gd name="T29" fmla="*/ 83 h 93"/>
                <a:gd name="T30" fmla="*/ 54 w 103"/>
                <a:gd name="T31" fmla="*/ 82 h 93"/>
                <a:gd name="T32" fmla="*/ 43 w 103"/>
                <a:gd name="T33" fmla="*/ 77 h 93"/>
                <a:gd name="T34" fmla="*/ 62 w 103"/>
                <a:gd name="T35" fmla="*/ 74 h 93"/>
                <a:gd name="T36" fmla="*/ 78 w 103"/>
                <a:gd name="T37" fmla="*/ 66 h 93"/>
                <a:gd name="T38" fmla="*/ 85 w 103"/>
                <a:gd name="T39" fmla="*/ 60 h 93"/>
                <a:gd name="T40" fmla="*/ 89 w 103"/>
                <a:gd name="T41" fmla="*/ 53 h 93"/>
                <a:gd name="T42" fmla="*/ 93 w 103"/>
                <a:gd name="T43" fmla="*/ 44 h 93"/>
                <a:gd name="T44" fmla="*/ 93 w 103"/>
                <a:gd name="T45" fmla="*/ 36 h 93"/>
                <a:gd name="T46" fmla="*/ 93 w 103"/>
                <a:gd name="T47" fmla="*/ 33 h 93"/>
                <a:gd name="T48" fmla="*/ 43 w 103"/>
                <a:gd name="T49" fmla="*/ 0 h 93"/>
                <a:gd name="T50" fmla="*/ 59 w 103"/>
                <a:gd name="T51" fmla="*/ 4 h 93"/>
                <a:gd name="T52" fmla="*/ 74 w 103"/>
                <a:gd name="T53" fmla="*/ 10 h 93"/>
                <a:gd name="T54" fmla="*/ 83 w 103"/>
                <a:gd name="T55" fmla="*/ 22 h 93"/>
                <a:gd name="T56" fmla="*/ 86 w 103"/>
                <a:gd name="T57" fmla="*/ 36 h 93"/>
                <a:gd name="T58" fmla="*/ 83 w 103"/>
                <a:gd name="T59" fmla="*/ 49 h 93"/>
                <a:gd name="T60" fmla="*/ 74 w 103"/>
                <a:gd name="T61" fmla="*/ 61 h 93"/>
                <a:gd name="T62" fmla="*/ 59 w 103"/>
                <a:gd name="T63" fmla="*/ 68 h 93"/>
                <a:gd name="T64" fmla="*/ 43 w 103"/>
                <a:gd name="T65" fmla="*/ 70 h 93"/>
                <a:gd name="T66" fmla="*/ 35 w 103"/>
                <a:gd name="T67" fmla="*/ 70 h 93"/>
                <a:gd name="T68" fmla="*/ 26 w 103"/>
                <a:gd name="T69" fmla="*/ 77 h 93"/>
                <a:gd name="T70" fmla="*/ 15 w 103"/>
                <a:gd name="T71" fmla="*/ 81 h 93"/>
                <a:gd name="T72" fmla="*/ 5 w 103"/>
                <a:gd name="T73" fmla="*/ 81 h 93"/>
                <a:gd name="T74" fmla="*/ 5 w 103"/>
                <a:gd name="T75" fmla="*/ 79 h 93"/>
                <a:gd name="T76" fmla="*/ 9 w 103"/>
                <a:gd name="T77" fmla="*/ 77 h 93"/>
                <a:gd name="T78" fmla="*/ 13 w 103"/>
                <a:gd name="T79" fmla="*/ 73 h 93"/>
                <a:gd name="T80" fmla="*/ 15 w 103"/>
                <a:gd name="T81" fmla="*/ 69 h 93"/>
                <a:gd name="T82" fmla="*/ 15 w 103"/>
                <a:gd name="T83" fmla="*/ 65 h 93"/>
                <a:gd name="T84" fmla="*/ 15 w 103"/>
                <a:gd name="T85" fmla="*/ 62 h 93"/>
                <a:gd name="T86" fmla="*/ 8 w 103"/>
                <a:gd name="T87" fmla="*/ 56 h 93"/>
                <a:gd name="T88" fmla="*/ 1 w 103"/>
                <a:gd name="T89" fmla="*/ 46 h 93"/>
                <a:gd name="T90" fmla="*/ 0 w 103"/>
                <a:gd name="T91" fmla="*/ 36 h 93"/>
                <a:gd name="T92" fmla="*/ 2 w 103"/>
                <a:gd name="T93" fmla="*/ 22 h 93"/>
                <a:gd name="T94" fmla="*/ 12 w 103"/>
                <a:gd name="T95" fmla="*/ 10 h 93"/>
                <a:gd name="T96" fmla="*/ 26 w 103"/>
                <a:gd name="T97" fmla="*/ 4 h 93"/>
                <a:gd name="T98" fmla="*/ 43 w 103"/>
                <a:gd name="T9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" h="93">
                  <a:moveTo>
                    <a:pt x="93" y="33"/>
                  </a:moveTo>
                  <a:lnTo>
                    <a:pt x="98" y="37"/>
                  </a:lnTo>
                  <a:lnTo>
                    <a:pt x="101" y="42"/>
                  </a:lnTo>
                  <a:lnTo>
                    <a:pt x="103" y="48"/>
                  </a:lnTo>
                  <a:lnTo>
                    <a:pt x="103" y="54"/>
                  </a:lnTo>
                  <a:lnTo>
                    <a:pt x="99" y="66"/>
                  </a:lnTo>
                  <a:lnTo>
                    <a:pt x="90" y="77"/>
                  </a:lnTo>
                  <a:lnTo>
                    <a:pt x="90" y="79"/>
                  </a:lnTo>
                  <a:lnTo>
                    <a:pt x="90" y="83"/>
                  </a:lnTo>
                  <a:lnTo>
                    <a:pt x="94" y="87"/>
                  </a:lnTo>
                  <a:lnTo>
                    <a:pt x="98" y="91"/>
                  </a:lnTo>
                  <a:lnTo>
                    <a:pt x="98" y="93"/>
                  </a:lnTo>
                  <a:lnTo>
                    <a:pt x="85" y="91"/>
                  </a:lnTo>
                  <a:lnTo>
                    <a:pt x="71" y="83"/>
                  </a:lnTo>
                  <a:lnTo>
                    <a:pt x="66" y="83"/>
                  </a:lnTo>
                  <a:lnTo>
                    <a:pt x="54" y="82"/>
                  </a:lnTo>
                  <a:lnTo>
                    <a:pt x="43" y="77"/>
                  </a:lnTo>
                  <a:lnTo>
                    <a:pt x="62" y="74"/>
                  </a:lnTo>
                  <a:lnTo>
                    <a:pt x="78" y="66"/>
                  </a:lnTo>
                  <a:lnTo>
                    <a:pt x="85" y="60"/>
                  </a:lnTo>
                  <a:lnTo>
                    <a:pt x="89" y="53"/>
                  </a:lnTo>
                  <a:lnTo>
                    <a:pt x="93" y="44"/>
                  </a:lnTo>
                  <a:lnTo>
                    <a:pt x="93" y="36"/>
                  </a:lnTo>
                  <a:lnTo>
                    <a:pt x="93" y="33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4" y="10"/>
                  </a:lnTo>
                  <a:lnTo>
                    <a:pt x="83" y="22"/>
                  </a:lnTo>
                  <a:lnTo>
                    <a:pt x="86" y="36"/>
                  </a:lnTo>
                  <a:lnTo>
                    <a:pt x="83" y="49"/>
                  </a:lnTo>
                  <a:lnTo>
                    <a:pt x="74" y="61"/>
                  </a:lnTo>
                  <a:lnTo>
                    <a:pt x="59" y="68"/>
                  </a:lnTo>
                  <a:lnTo>
                    <a:pt x="43" y="70"/>
                  </a:lnTo>
                  <a:lnTo>
                    <a:pt x="35" y="70"/>
                  </a:lnTo>
                  <a:lnTo>
                    <a:pt x="26" y="77"/>
                  </a:lnTo>
                  <a:lnTo>
                    <a:pt x="15" y="81"/>
                  </a:lnTo>
                  <a:lnTo>
                    <a:pt x="5" y="81"/>
                  </a:lnTo>
                  <a:lnTo>
                    <a:pt x="5" y="79"/>
                  </a:lnTo>
                  <a:lnTo>
                    <a:pt x="9" y="77"/>
                  </a:lnTo>
                  <a:lnTo>
                    <a:pt x="13" y="73"/>
                  </a:lnTo>
                  <a:lnTo>
                    <a:pt x="15" y="69"/>
                  </a:lnTo>
                  <a:lnTo>
                    <a:pt x="15" y="65"/>
                  </a:lnTo>
                  <a:lnTo>
                    <a:pt x="15" y="62"/>
                  </a:lnTo>
                  <a:lnTo>
                    <a:pt x="8" y="56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2" y="22"/>
                  </a:lnTo>
                  <a:lnTo>
                    <a:pt x="12" y="10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49">
              <a:extLst>
                <a:ext uri="{FF2B5EF4-FFF2-40B4-BE49-F238E27FC236}">
                  <a16:creationId xmlns:a16="http://schemas.microsoft.com/office/drawing/2014/main" id="{16B232A8-9BD9-4348-8775-02514155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183" y="4712265"/>
              <a:ext cx="143049" cy="140069"/>
            </a:xfrm>
            <a:custGeom>
              <a:avLst/>
              <a:gdLst>
                <a:gd name="T0" fmla="*/ 48 w 96"/>
                <a:gd name="T1" fmla="*/ 0 h 94"/>
                <a:gd name="T2" fmla="*/ 67 w 96"/>
                <a:gd name="T3" fmla="*/ 4 h 94"/>
                <a:gd name="T4" fmla="*/ 81 w 96"/>
                <a:gd name="T5" fmla="*/ 13 h 94"/>
                <a:gd name="T6" fmla="*/ 96 w 96"/>
                <a:gd name="T7" fmla="*/ 0 h 94"/>
                <a:gd name="T8" fmla="*/ 96 w 96"/>
                <a:gd name="T9" fmla="*/ 36 h 94"/>
                <a:gd name="T10" fmla="*/ 60 w 96"/>
                <a:gd name="T11" fmla="*/ 36 h 94"/>
                <a:gd name="T12" fmla="*/ 74 w 96"/>
                <a:gd name="T13" fmla="*/ 23 h 94"/>
                <a:gd name="T14" fmla="*/ 62 w 96"/>
                <a:gd name="T15" fmla="*/ 15 h 94"/>
                <a:gd name="T16" fmla="*/ 48 w 96"/>
                <a:gd name="T17" fmla="*/ 12 h 94"/>
                <a:gd name="T18" fmla="*/ 35 w 96"/>
                <a:gd name="T19" fmla="*/ 15 h 94"/>
                <a:gd name="T20" fmla="*/ 23 w 96"/>
                <a:gd name="T21" fmla="*/ 23 h 94"/>
                <a:gd name="T22" fmla="*/ 15 w 96"/>
                <a:gd name="T23" fmla="*/ 33 h 94"/>
                <a:gd name="T24" fmla="*/ 12 w 96"/>
                <a:gd name="T25" fmla="*/ 48 h 94"/>
                <a:gd name="T26" fmla="*/ 15 w 96"/>
                <a:gd name="T27" fmla="*/ 61 h 94"/>
                <a:gd name="T28" fmla="*/ 23 w 96"/>
                <a:gd name="T29" fmla="*/ 73 h 94"/>
                <a:gd name="T30" fmla="*/ 35 w 96"/>
                <a:gd name="T31" fmla="*/ 80 h 94"/>
                <a:gd name="T32" fmla="*/ 48 w 96"/>
                <a:gd name="T33" fmla="*/ 83 h 94"/>
                <a:gd name="T34" fmla="*/ 62 w 96"/>
                <a:gd name="T35" fmla="*/ 80 h 94"/>
                <a:gd name="T36" fmla="*/ 74 w 96"/>
                <a:gd name="T37" fmla="*/ 73 h 94"/>
                <a:gd name="T38" fmla="*/ 75 w 96"/>
                <a:gd name="T39" fmla="*/ 71 h 94"/>
                <a:gd name="T40" fmla="*/ 84 w 96"/>
                <a:gd name="T41" fmla="*/ 79 h 94"/>
                <a:gd name="T42" fmla="*/ 74 w 96"/>
                <a:gd name="T43" fmla="*/ 88 h 94"/>
                <a:gd name="T44" fmla="*/ 62 w 96"/>
                <a:gd name="T45" fmla="*/ 93 h 94"/>
                <a:gd name="T46" fmla="*/ 48 w 96"/>
                <a:gd name="T47" fmla="*/ 94 h 94"/>
                <a:gd name="T48" fmla="*/ 30 w 96"/>
                <a:gd name="T49" fmla="*/ 90 h 94"/>
                <a:gd name="T50" fmla="*/ 15 w 96"/>
                <a:gd name="T51" fmla="*/ 81 h 94"/>
                <a:gd name="T52" fmla="*/ 4 w 96"/>
                <a:gd name="T53" fmla="*/ 65 h 94"/>
                <a:gd name="T54" fmla="*/ 0 w 96"/>
                <a:gd name="T55" fmla="*/ 48 h 94"/>
                <a:gd name="T56" fmla="*/ 4 w 96"/>
                <a:gd name="T57" fmla="*/ 29 h 94"/>
                <a:gd name="T58" fmla="*/ 15 w 96"/>
                <a:gd name="T59" fmla="*/ 13 h 94"/>
                <a:gd name="T60" fmla="*/ 30 w 96"/>
                <a:gd name="T61" fmla="*/ 4 h 94"/>
                <a:gd name="T62" fmla="*/ 48 w 96"/>
                <a:gd name="T6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94">
                  <a:moveTo>
                    <a:pt x="48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6" y="0"/>
                  </a:lnTo>
                  <a:lnTo>
                    <a:pt x="96" y="36"/>
                  </a:lnTo>
                  <a:lnTo>
                    <a:pt x="60" y="36"/>
                  </a:lnTo>
                  <a:lnTo>
                    <a:pt x="74" y="23"/>
                  </a:lnTo>
                  <a:lnTo>
                    <a:pt x="62" y="15"/>
                  </a:lnTo>
                  <a:lnTo>
                    <a:pt x="48" y="12"/>
                  </a:lnTo>
                  <a:lnTo>
                    <a:pt x="35" y="15"/>
                  </a:lnTo>
                  <a:lnTo>
                    <a:pt x="23" y="23"/>
                  </a:lnTo>
                  <a:lnTo>
                    <a:pt x="15" y="33"/>
                  </a:lnTo>
                  <a:lnTo>
                    <a:pt x="12" y="48"/>
                  </a:lnTo>
                  <a:lnTo>
                    <a:pt x="15" y="61"/>
                  </a:lnTo>
                  <a:lnTo>
                    <a:pt x="23" y="73"/>
                  </a:lnTo>
                  <a:lnTo>
                    <a:pt x="35" y="80"/>
                  </a:lnTo>
                  <a:lnTo>
                    <a:pt x="48" y="83"/>
                  </a:lnTo>
                  <a:lnTo>
                    <a:pt x="62" y="80"/>
                  </a:lnTo>
                  <a:lnTo>
                    <a:pt x="74" y="73"/>
                  </a:lnTo>
                  <a:lnTo>
                    <a:pt x="75" y="71"/>
                  </a:lnTo>
                  <a:lnTo>
                    <a:pt x="84" y="79"/>
                  </a:lnTo>
                  <a:lnTo>
                    <a:pt x="74" y="88"/>
                  </a:lnTo>
                  <a:lnTo>
                    <a:pt x="62" y="93"/>
                  </a:lnTo>
                  <a:lnTo>
                    <a:pt x="48" y="94"/>
                  </a:lnTo>
                  <a:lnTo>
                    <a:pt x="30" y="90"/>
                  </a:lnTo>
                  <a:lnTo>
                    <a:pt x="15" y="81"/>
                  </a:lnTo>
                  <a:lnTo>
                    <a:pt x="4" y="65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15" y="13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50">
              <a:extLst>
                <a:ext uri="{FF2B5EF4-FFF2-40B4-BE49-F238E27FC236}">
                  <a16:creationId xmlns:a16="http://schemas.microsoft.com/office/drawing/2014/main" id="{CEACD70D-53CF-4F21-B9DD-065906F6F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059" y="3590224"/>
              <a:ext cx="208613" cy="180302"/>
            </a:xfrm>
            <a:custGeom>
              <a:avLst/>
              <a:gdLst>
                <a:gd name="T0" fmla="*/ 50 w 140"/>
                <a:gd name="T1" fmla="*/ 78 h 121"/>
                <a:gd name="T2" fmla="*/ 68 w 140"/>
                <a:gd name="T3" fmla="*/ 112 h 121"/>
                <a:gd name="T4" fmla="*/ 65 w 140"/>
                <a:gd name="T5" fmla="*/ 114 h 121"/>
                <a:gd name="T6" fmla="*/ 46 w 140"/>
                <a:gd name="T7" fmla="*/ 121 h 121"/>
                <a:gd name="T8" fmla="*/ 44 w 140"/>
                <a:gd name="T9" fmla="*/ 118 h 121"/>
                <a:gd name="T10" fmla="*/ 118 w 140"/>
                <a:gd name="T11" fmla="*/ 32 h 121"/>
                <a:gd name="T12" fmla="*/ 120 w 140"/>
                <a:gd name="T13" fmla="*/ 33 h 121"/>
                <a:gd name="T14" fmla="*/ 122 w 140"/>
                <a:gd name="T15" fmla="*/ 42 h 121"/>
                <a:gd name="T16" fmla="*/ 122 w 140"/>
                <a:gd name="T17" fmla="*/ 56 h 121"/>
                <a:gd name="T18" fmla="*/ 120 w 140"/>
                <a:gd name="T19" fmla="*/ 65 h 121"/>
                <a:gd name="T20" fmla="*/ 118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2 h 121"/>
                <a:gd name="T28" fmla="*/ 117 w 140"/>
                <a:gd name="T29" fmla="*/ 33 h 121"/>
                <a:gd name="T30" fmla="*/ 118 w 140"/>
                <a:gd name="T31" fmla="*/ 32 h 121"/>
                <a:gd name="T32" fmla="*/ 34 w 140"/>
                <a:gd name="T33" fmla="*/ 38 h 121"/>
                <a:gd name="T34" fmla="*/ 34 w 140"/>
                <a:gd name="T35" fmla="*/ 60 h 121"/>
                <a:gd name="T36" fmla="*/ 30 w 140"/>
                <a:gd name="T37" fmla="*/ 69 h 121"/>
                <a:gd name="T38" fmla="*/ 17 w 140"/>
                <a:gd name="T39" fmla="*/ 68 h 121"/>
                <a:gd name="T40" fmla="*/ 0 w 140"/>
                <a:gd name="T41" fmla="*/ 56 h 121"/>
                <a:gd name="T42" fmla="*/ 8 w 140"/>
                <a:gd name="T43" fmla="*/ 30 h 121"/>
                <a:gd name="T44" fmla="*/ 24 w 140"/>
                <a:gd name="T45" fmla="*/ 30 h 121"/>
                <a:gd name="T46" fmla="*/ 36 w 140"/>
                <a:gd name="T47" fmla="*/ 29 h 121"/>
                <a:gd name="T48" fmla="*/ 116 w 140"/>
                <a:gd name="T49" fmla="*/ 8 h 121"/>
                <a:gd name="T50" fmla="*/ 112 w 140"/>
                <a:gd name="T51" fmla="*/ 13 h 121"/>
                <a:gd name="T52" fmla="*/ 106 w 140"/>
                <a:gd name="T53" fmla="*/ 32 h 121"/>
                <a:gd name="T54" fmla="*/ 106 w 140"/>
                <a:gd name="T55" fmla="*/ 66 h 121"/>
                <a:gd name="T56" fmla="*/ 112 w 140"/>
                <a:gd name="T57" fmla="*/ 85 h 121"/>
                <a:gd name="T58" fmla="*/ 116 w 140"/>
                <a:gd name="T59" fmla="*/ 90 h 121"/>
                <a:gd name="T60" fmla="*/ 120 w 140"/>
                <a:gd name="T61" fmla="*/ 90 h 121"/>
                <a:gd name="T62" fmla="*/ 124 w 140"/>
                <a:gd name="T63" fmla="*/ 85 h 121"/>
                <a:gd name="T64" fmla="*/ 130 w 140"/>
                <a:gd name="T65" fmla="*/ 66 h 121"/>
                <a:gd name="T66" fmla="*/ 130 w 140"/>
                <a:gd name="T67" fmla="*/ 32 h 121"/>
                <a:gd name="T68" fmla="*/ 124 w 140"/>
                <a:gd name="T69" fmla="*/ 13 h 121"/>
                <a:gd name="T70" fmla="*/ 120 w 140"/>
                <a:gd name="T71" fmla="*/ 8 h 121"/>
                <a:gd name="T72" fmla="*/ 110 w 140"/>
                <a:gd name="T73" fmla="*/ 0 h 121"/>
                <a:gd name="T74" fmla="*/ 129 w 140"/>
                <a:gd name="T75" fmla="*/ 4 h 121"/>
                <a:gd name="T76" fmla="*/ 138 w 140"/>
                <a:gd name="T77" fmla="*/ 30 h 121"/>
                <a:gd name="T78" fmla="*/ 138 w 140"/>
                <a:gd name="T79" fmla="*/ 68 h 121"/>
                <a:gd name="T80" fmla="*/ 129 w 140"/>
                <a:gd name="T81" fmla="*/ 94 h 121"/>
                <a:gd name="T82" fmla="*/ 122 w 140"/>
                <a:gd name="T83" fmla="*/ 98 h 121"/>
                <a:gd name="T84" fmla="*/ 109 w 140"/>
                <a:gd name="T85" fmla="*/ 97 h 121"/>
                <a:gd name="T86" fmla="*/ 93 w 140"/>
                <a:gd name="T87" fmla="*/ 88 h 121"/>
                <a:gd name="T88" fmla="*/ 64 w 140"/>
                <a:gd name="T89" fmla="*/ 76 h 121"/>
                <a:gd name="T90" fmla="*/ 45 w 140"/>
                <a:gd name="T91" fmla="*/ 61 h 121"/>
                <a:gd name="T92" fmla="*/ 45 w 140"/>
                <a:gd name="T93" fmla="*/ 37 h 121"/>
                <a:gd name="T94" fmla="*/ 64 w 140"/>
                <a:gd name="T95" fmla="*/ 22 h 121"/>
                <a:gd name="T96" fmla="*/ 93 w 140"/>
                <a:gd name="T97" fmla="*/ 10 h 121"/>
                <a:gd name="T98" fmla="*/ 109 w 140"/>
                <a:gd name="T99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0" h="121">
                  <a:moveTo>
                    <a:pt x="33" y="74"/>
                  </a:moveTo>
                  <a:lnTo>
                    <a:pt x="50" y="78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6" y="113"/>
                  </a:lnTo>
                  <a:lnTo>
                    <a:pt x="65" y="114"/>
                  </a:lnTo>
                  <a:lnTo>
                    <a:pt x="49" y="121"/>
                  </a:lnTo>
                  <a:lnTo>
                    <a:pt x="46" y="121"/>
                  </a:lnTo>
                  <a:lnTo>
                    <a:pt x="45" y="120"/>
                  </a:lnTo>
                  <a:lnTo>
                    <a:pt x="44" y="118"/>
                  </a:lnTo>
                  <a:lnTo>
                    <a:pt x="33" y="74"/>
                  </a:lnTo>
                  <a:close/>
                  <a:moveTo>
                    <a:pt x="118" y="32"/>
                  </a:moveTo>
                  <a:lnTo>
                    <a:pt x="118" y="33"/>
                  </a:lnTo>
                  <a:lnTo>
                    <a:pt x="120" y="33"/>
                  </a:lnTo>
                  <a:lnTo>
                    <a:pt x="121" y="37"/>
                  </a:lnTo>
                  <a:lnTo>
                    <a:pt x="122" y="42"/>
                  </a:lnTo>
                  <a:lnTo>
                    <a:pt x="124" y="49"/>
                  </a:lnTo>
                  <a:lnTo>
                    <a:pt x="122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8" y="65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4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2"/>
                  </a:lnTo>
                  <a:lnTo>
                    <a:pt x="114" y="37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18" y="32"/>
                  </a:lnTo>
                  <a:close/>
                  <a:moveTo>
                    <a:pt x="36" y="29"/>
                  </a:moveTo>
                  <a:lnTo>
                    <a:pt x="34" y="38"/>
                  </a:lnTo>
                  <a:lnTo>
                    <a:pt x="34" y="49"/>
                  </a:lnTo>
                  <a:lnTo>
                    <a:pt x="34" y="60"/>
                  </a:lnTo>
                  <a:lnTo>
                    <a:pt x="36" y="69"/>
                  </a:lnTo>
                  <a:lnTo>
                    <a:pt x="30" y="69"/>
                  </a:lnTo>
                  <a:lnTo>
                    <a:pt x="24" y="68"/>
                  </a:lnTo>
                  <a:lnTo>
                    <a:pt x="17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0"/>
                  </a:lnTo>
                  <a:lnTo>
                    <a:pt x="17" y="30"/>
                  </a:lnTo>
                  <a:lnTo>
                    <a:pt x="24" y="30"/>
                  </a:lnTo>
                  <a:lnTo>
                    <a:pt x="30" y="29"/>
                  </a:lnTo>
                  <a:lnTo>
                    <a:pt x="36" y="29"/>
                  </a:lnTo>
                  <a:close/>
                  <a:moveTo>
                    <a:pt x="118" y="6"/>
                  </a:moveTo>
                  <a:lnTo>
                    <a:pt x="116" y="8"/>
                  </a:lnTo>
                  <a:lnTo>
                    <a:pt x="114" y="9"/>
                  </a:lnTo>
                  <a:lnTo>
                    <a:pt x="112" y="13"/>
                  </a:lnTo>
                  <a:lnTo>
                    <a:pt x="110" y="17"/>
                  </a:lnTo>
                  <a:lnTo>
                    <a:pt x="106" y="32"/>
                  </a:lnTo>
                  <a:lnTo>
                    <a:pt x="105" y="49"/>
                  </a:lnTo>
                  <a:lnTo>
                    <a:pt x="106" y="66"/>
                  </a:lnTo>
                  <a:lnTo>
                    <a:pt x="110" y="81"/>
                  </a:lnTo>
                  <a:lnTo>
                    <a:pt x="112" y="85"/>
                  </a:lnTo>
                  <a:lnTo>
                    <a:pt x="114" y="89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6" y="81"/>
                  </a:lnTo>
                  <a:lnTo>
                    <a:pt x="130" y="66"/>
                  </a:lnTo>
                  <a:lnTo>
                    <a:pt x="132" y="49"/>
                  </a:lnTo>
                  <a:lnTo>
                    <a:pt x="130" y="32"/>
                  </a:lnTo>
                  <a:lnTo>
                    <a:pt x="126" y="17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8" y="6"/>
                  </a:lnTo>
                  <a:close/>
                  <a:moveTo>
                    <a:pt x="110" y="0"/>
                  </a:moveTo>
                  <a:lnTo>
                    <a:pt x="122" y="0"/>
                  </a:lnTo>
                  <a:lnTo>
                    <a:pt x="129" y="4"/>
                  </a:lnTo>
                  <a:lnTo>
                    <a:pt x="134" y="14"/>
                  </a:lnTo>
                  <a:lnTo>
                    <a:pt x="138" y="30"/>
                  </a:lnTo>
                  <a:lnTo>
                    <a:pt x="140" y="49"/>
                  </a:lnTo>
                  <a:lnTo>
                    <a:pt x="138" y="68"/>
                  </a:lnTo>
                  <a:lnTo>
                    <a:pt x="134" y="84"/>
                  </a:lnTo>
                  <a:lnTo>
                    <a:pt x="129" y="94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10" y="98"/>
                  </a:lnTo>
                  <a:lnTo>
                    <a:pt x="109" y="97"/>
                  </a:lnTo>
                  <a:lnTo>
                    <a:pt x="102" y="93"/>
                  </a:lnTo>
                  <a:lnTo>
                    <a:pt x="93" y="88"/>
                  </a:lnTo>
                  <a:lnTo>
                    <a:pt x="80" y="81"/>
                  </a:lnTo>
                  <a:lnTo>
                    <a:pt x="64" y="76"/>
                  </a:lnTo>
                  <a:lnTo>
                    <a:pt x="46" y="70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6" y="28"/>
                  </a:lnTo>
                  <a:lnTo>
                    <a:pt x="64" y="22"/>
                  </a:lnTo>
                  <a:lnTo>
                    <a:pt x="80" y="17"/>
                  </a:lnTo>
                  <a:lnTo>
                    <a:pt x="93" y="10"/>
                  </a:lnTo>
                  <a:lnTo>
                    <a:pt x="102" y="5"/>
                  </a:lnTo>
                  <a:lnTo>
                    <a:pt x="109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51">
              <a:extLst>
                <a:ext uri="{FF2B5EF4-FFF2-40B4-BE49-F238E27FC236}">
                  <a16:creationId xmlns:a16="http://schemas.microsoft.com/office/drawing/2014/main" id="{A6BBEAAD-A7C5-499F-B8D1-68A7B0984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8736" y="2998656"/>
              <a:ext cx="116227" cy="117717"/>
            </a:xfrm>
            <a:custGeom>
              <a:avLst/>
              <a:gdLst>
                <a:gd name="T0" fmla="*/ 41 w 78"/>
                <a:gd name="T1" fmla="*/ 15 h 79"/>
                <a:gd name="T2" fmla="*/ 43 w 78"/>
                <a:gd name="T3" fmla="*/ 51 h 79"/>
                <a:gd name="T4" fmla="*/ 45 w 78"/>
                <a:gd name="T5" fmla="*/ 56 h 79"/>
                <a:gd name="T6" fmla="*/ 42 w 78"/>
                <a:gd name="T7" fmla="*/ 59 h 79"/>
                <a:gd name="T8" fmla="*/ 35 w 78"/>
                <a:gd name="T9" fmla="*/ 59 h 79"/>
                <a:gd name="T10" fmla="*/ 34 w 78"/>
                <a:gd name="T11" fmla="*/ 52 h 79"/>
                <a:gd name="T12" fmla="*/ 37 w 78"/>
                <a:gd name="T13" fmla="*/ 49 h 79"/>
                <a:gd name="T14" fmla="*/ 39 w 78"/>
                <a:gd name="T15" fmla="*/ 9 h 79"/>
                <a:gd name="T16" fmla="*/ 27 w 78"/>
                <a:gd name="T17" fmla="*/ 12 h 79"/>
                <a:gd name="T18" fmla="*/ 18 w 78"/>
                <a:gd name="T19" fmla="*/ 19 h 79"/>
                <a:gd name="T20" fmla="*/ 12 w 78"/>
                <a:gd name="T21" fmla="*/ 29 h 79"/>
                <a:gd name="T22" fmla="*/ 16 w 78"/>
                <a:gd name="T23" fmla="*/ 39 h 79"/>
                <a:gd name="T24" fmla="*/ 22 w 78"/>
                <a:gd name="T25" fmla="*/ 47 h 79"/>
                <a:gd name="T26" fmla="*/ 25 w 78"/>
                <a:gd name="T27" fmla="*/ 56 h 79"/>
                <a:gd name="T28" fmla="*/ 23 w 78"/>
                <a:gd name="T29" fmla="*/ 64 h 79"/>
                <a:gd name="T30" fmla="*/ 34 w 78"/>
                <a:gd name="T31" fmla="*/ 68 h 79"/>
                <a:gd name="T32" fmla="*/ 45 w 78"/>
                <a:gd name="T33" fmla="*/ 68 h 79"/>
                <a:gd name="T34" fmla="*/ 55 w 78"/>
                <a:gd name="T35" fmla="*/ 64 h 79"/>
                <a:gd name="T36" fmla="*/ 54 w 78"/>
                <a:gd name="T37" fmla="*/ 56 h 79"/>
                <a:gd name="T38" fmla="*/ 57 w 78"/>
                <a:gd name="T39" fmla="*/ 47 h 79"/>
                <a:gd name="T40" fmla="*/ 63 w 78"/>
                <a:gd name="T41" fmla="*/ 39 h 79"/>
                <a:gd name="T42" fmla="*/ 67 w 78"/>
                <a:gd name="T43" fmla="*/ 29 h 79"/>
                <a:gd name="T44" fmla="*/ 61 w 78"/>
                <a:gd name="T45" fmla="*/ 19 h 79"/>
                <a:gd name="T46" fmla="*/ 50 w 78"/>
                <a:gd name="T47" fmla="*/ 12 h 79"/>
                <a:gd name="T48" fmla="*/ 39 w 78"/>
                <a:gd name="T49" fmla="*/ 9 h 79"/>
                <a:gd name="T50" fmla="*/ 54 w 78"/>
                <a:gd name="T51" fmla="*/ 3 h 79"/>
                <a:gd name="T52" fmla="*/ 75 w 78"/>
                <a:gd name="T53" fmla="*/ 24 h 79"/>
                <a:gd name="T54" fmla="*/ 75 w 78"/>
                <a:gd name="T55" fmla="*/ 55 h 79"/>
                <a:gd name="T56" fmla="*/ 54 w 78"/>
                <a:gd name="T57" fmla="*/ 76 h 79"/>
                <a:gd name="T58" fmla="*/ 23 w 78"/>
                <a:gd name="T59" fmla="*/ 76 h 79"/>
                <a:gd name="T60" fmla="*/ 4 w 78"/>
                <a:gd name="T61" fmla="*/ 55 h 79"/>
                <a:gd name="T62" fmla="*/ 4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8" y="15"/>
                  </a:moveTo>
                  <a:lnTo>
                    <a:pt x="41" y="15"/>
                  </a:lnTo>
                  <a:lnTo>
                    <a:pt x="42" y="49"/>
                  </a:lnTo>
                  <a:lnTo>
                    <a:pt x="43" y="51"/>
                  </a:lnTo>
                  <a:lnTo>
                    <a:pt x="45" y="52"/>
                  </a:lnTo>
                  <a:lnTo>
                    <a:pt x="45" y="56"/>
                  </a:lnTo>
                  <a:lnTo>
                    <a:pt x="43" y="59"/>
                  </a:lnTo>
                  <a:lnTo>
                    <a:pt x="42" y="59"/>
                  </a:lnTo>
                  <a:lnTo>
                    <a:pt x="37" y="59"/>
                  </a:lnTo>
                  <a:lnTo>
                    <a:pt x="35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5" y="51"/>
                  </a:lnTo>
                  <a:lnTo>
                    <a:pt x="37" y="49"/>
                  </a:lnTo>
                  <a:lnTo>
                    <a:pt x="38" y="15"/>
                  </a:lnTo>
                  <a:close/>
                  <a:moveTo>
                    <a:pt x="39" y="9"/>
                  </a:moveTo>
                  <a:lnTo>
                    <a:pt x="34" y="11"/>
                  </a:lnTo>
                  <a:lnTo>
                    <a:pt x="27" y="12"/>
                  </a:lnTo>
                  <a:lnTo>
                    <a:pt x="23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12" y="29"/>
                  </a:lnTo>
                  <a:lnTo>
                    <a:pt x="10" y="36"/>
                  </a:lnTo>
                  <a:lnTo>
                    <a:pt x="16" y="39"/>
                  </a:lnTo>
                  <a:lnTo>
                    <a:pt x="20" y="41"/>
                  </a:lnTo>
                  <a:lnTo>
                    <a:pt x="22" y="47"/>
                  </a:lnTo>
                  <a:lnTo>
                    <a:pt x="23" y="51"/>
                  </a:lnTo>
                  <a:lnTo>
                    <a:pt x="25" y="56"/>
                  </a:lnTo>
                  <a:lnTo>
                    <a:pt x="25" y="60"/>
                  </a:lnTo>
                  <a:lnTo>
                    <a:pt x="23" y="64"/>
                  </a:lnTo>
                  <a:lnTo>
                    <a:pt x="29" y="67"/>
                  </a:lnTo>
                  <a:lnTo>
                    <a:pt x="34" y="68"/>
                  </a:lnTo>
                  <a:lnTo>
                    <a:pt x="39" y="69"/>
                  </a:lnTo>
                  <a:lnTo>
                    <a:pt x="45" y="68"/>
                  </a:lnTo>
                  <a:lnTo>
                    <a:pt x="50" y="67"/>
                  </a:lnTo>
                  <a:lnTo>
                    <a:pt x="55" y="64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5" y="51"/>
                  </a:lnTo>
                  <a:lnTo>
                    <a:pt x="57" y="47"/>
                  </a:lnTo>
                  <a:lnTo>
                    <a:pt x="59" y="41"/>
                  </a:lnTo>
                  <a:lnTo>
                    <a:pt x="63" y="39"/>
                  </a:lnTo>
                  <a:lnTo>
                    <a:pt x="69" y="36"/>
                  </a:lnTo>
                  <a:lnTo>
                    <a:pt x="67" y="29"/>
                  </a:lnTo>
                  <a:lnTo>
                    <a:pt x="65" y="24"/>
                  </a:lnTo>
                  <a:lnTo>
                    <a:pt x="61" y="19"/>
                  </a:lnTo>
                  <a:lnTo>
                    <a:pt x="55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9" y="9"/>
                  </a:lnTo>
                  <a:close/>
                  <a:moveTo>
                    <a:pt x="39" y="0"/>
                  </a:moveTo>
                  <a:lnTo>
                    <a:pt x="54" y="3"/>
                  </a:lnTo>
                  <a:lnTo>
                    <a:pt x="67" y="12"/>
                  </a:lnTo>
                  <a:lnTo>
                    <a:pt x="75" y="24"/>
                  </a:lnTo>
                  <a:lnTo>
                    <a:pt x="78" y="40"/>
                  </a:lnTo>
                  <a:lnTo>
                    <a:pt x="75" y="55"/>
                  </a:lnTo>
                  <a:lnTo>
                    <a:pt x="67" y="67"/>
                  </a:lnTo>
                  <a:lnTo>
                    <a:pt x="54" y="76"/>
                  </a:lnTo>
                  <a:lnTo>
                    <a:pt x="39" y="79"/>
                  </a:lnTo>
                  <a:lnTo>
                    <a:pt x="23" y="76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23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721DD338-5120-4D0B-AD88-220A7AB4A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075" y="3865892"/>
              <a:ext cx="162420" cy="162420"/>
            </a:xfrm>
            <a:custGeom>
              <a:avLst/>
              <a:gdLst>
                <a:gd name="T0" fmla="*/ 34 w 109"/>
                <a:gd name="T1" fmla="*/ 0 h 109"/>
                <a:gd name="T2" fmla="*/ 76 w 109"/>
                <a:gd name="T3" fmla="*/ 0 h 109"/>
                <a:gd name="T4" fmla="*/ 76 w 109"/>
                <a:gd name="T5" fmla="*/ 54 h 109"/>
                <a:gd name="T6" fmla="*/ 109 w 109"/>
                <a:gd name="T7" fmla="*/ 54 h 109"/>
                <a:gd name="T8" fmla="*/ 54 w 109"/>
                <a:gd name="T9" fmla="*/ 109 h 109"/>
                <a:gd name="T10" fmla="*/ 0 w 109"/>
                <a:gd name="T11" fmla="*/ 54 h 109"/>
                <a:gd name="T12" fmla="*/ 34 w 109"/>
                <a:gd name="T13" fmla="*/ 54 h 109"/>
                <a:gd name="T14" fmla="*/ 34 w 109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09">
                  <a:moveTo>
                    <a:pt x="34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109" y="54"/>
                  </a:lnTo>
                  <a:lnTo>
                    <a:pt x="54" y="109"/>
                  </a:lnTo>
                  <a:lnTo>
                    <a:pt x="0" y="54"/>
                  </a:lnTo>
                  <a:lnTo>
                    <a:pt x="34" y="5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A44C4A6C-1E9B-43BA-A8F2-6F055FEC9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263" y="4585606"/>
              <a:ext cx="137088" cy="137088"/>
            </a:xfrm>
            <a:custGeom>
              <a:avLst/>
              <a:gdLst>
                <a:gd name="T0" fmla="*/ 52 w 92"/>
                <a:gd name="T1" fmla="*/ 52 h 92"/>
                <a:gd name="T2" fmla="*/ 29 w 92"/>
                <a:gd name="T3" fmla="*/ 66 h 92"/>
                <a:gd name="T4" fmla="*/ 21 w 92"/>
                <a:gd name="T5" fmla="*/ 77 h 92"/>
                <a:gd name="T6" fmla="*/ 45 w 92"/>
                <a:gd name="T7" fmla="*/ 85 h 92"/>
                <a:gd name="T8" fmla="*/ 61 w 92"/>
                <a:gd name="T9" fmla="*/ 82 h 92"/>
                <a:gd name="T10" fmla="*/ 57 w 92"/>
                <a:gd name="T11" fmla="*/ 65 h 92"/>
                <a:gd name="T12" fmla="*/ 72 w 92"/>
                <a:gd name="T13" fmla="*/ 50 h 92"/>
                <a:gd name="T14" fmla="*/ 64 w 92"/>
                <a:gd name="T15" fmla="*/ 64 h 92"/>
                <a:gd name="T16" fmla="*/ 68 w 92"/>
                <a:gd name="T17" fmla="*/ 78 h 92"/>
                <a:gd name="T18" fmla="*/ 84 w 92"/>
                <a:gd name="T19" fmla="*/ 52 h 92"/>
                <a:gd name="T20" fmla="*/ 72 w 92"/>
                <a:gd name="T21" fmla="*/ 50 h 92"/>
                <a:gd name="T22" fmla="*/ 33 w 92"/>
                <a:gd name="T23" fmla="*/ 42 h 92"/>
                <a:gd name="T24" fmla="*/ 11 w 92"/>
                <a:gd name="T25" fmla="*/ 45 h 92"/>
                <a:gd name="T26" fmla="*/ 7 w 92"/>
                <a:gd name="T27" fmla="*/ 46 h 92"/>
                <a:gd name="T28" fmla="*/ 17 w 92"/>
                <a:gd name="T29" fmla="*/ 72 h 92"/>
                <a:gd name="T30" fmla="*/ 25 w 92"/>
                <a:gd name="T31" fmla="*/ 61 h 92"/>
                <a:gd name="T32" fmla="*/ 49 w 92"/>
                <a:gd name="T33" fmla="*/ 46 h 92"/>
                <a:gd name="T34" fmla="*/ 47 w 92"/>
                <a:gd name="T35" fmla="*/ 40 h 92"/>
                <a:gd name="T36" fmla="*/ 73 w 92"/>
                <a:gd name="T37" fmla="*/ 24 h 92"/>
                <a:gd name="T38" fmla="*/ 55 w 92"/>
                <a:gd name="T39" fmla="*/ 37 h 92"/>
                <a:gd name="T40" fmla="*/ 57 w 92"/>
                <a:gd name="T41" fmla="*/ 44 h 92"/>
                <a:gd name="T42" fmla="*/ 80 w 92"/>
                <a:gd name="T43" fmla="*/ 45 h 92"/>
                <a:gd name="T44" fmla="*/ 83 w 92"/>
                <a:gd name="T45" fmla="*/ 32 h 92"/>
                <a:gd name="T46" fmla="*/ 29 w 92"/>
                <a:gd name="T47" fmla="*/ 10 h 92"/>
                <a:gd name="T48" fmla="*/ 12 w 92"/>
                <a:gd name="T49" fmla="*/ 26 h 92"/>
                <a:gd name="T50" fmla="*/ 13 w 92"/>
                <a:gd name="T51" fmla="*/ 38 h 92"/>
                <a:gd name="T52" fmla="*/ 44 w 92"/>
                <a:gd name="T53" fmla="*/ 33 h 92"/>
                <a:gd name="T54" fmla="*/ 32 w 92"/>
                <a:gd name="T55" fmla="*/ 14 h 92"/>
                <a:gd name="T56" fmla="*/ 45 w 92"/>
                <a:gd name="T57" fmla="*/ 6 h 92"/>
                <a:gd name="T58" fmla="*/ 37 w 92"/>
                <a:gd name="T59" fmla="*/ 8 h 92"/>
                <a:gd name="T60" fmla="*/ 45 w 92"/>
                <a:gd name="T61" fmla="*/ 20 h 92"/>
                <a:gd name="T62" fmla="*/ 57 w 92"/>
                <a:gd name="T63" fmla="*/ 28 h 92"/>
                <a:gd name="T64" fmla="*/ 67 w 92"/>
                <a:gd name="T65" fmla="*/ 22 h 92"/>
                <a:gd name="T66" fmla="*/ 71 w 92"/>
                <a:gd name="T67" fmla="*/ 17 h 92"/>
                <a:gd name="T68" fmla="*/ 60 w 92"/>
                <a:gd name="T69" fmla="*/ 9 h 92"/>
                <a:gd name="T70" fmla="*/ 45 w 92"/>
                <a:gd name="T71" fmla="*/ 0 h 92"/>
                <a:gd name="T72" fmla="*/ 79 w 92"/>
                <a:gd name="T73" fmla="*/ 13 h 92"/>
                <a:gd name="T74" fmla="*/ 92 w 92"/>
                <a:gd name="T75" fmla="*/ 46 h 92"/>
                <a:gd name="T76" fmla="*/ 79 w 92"/>
                <a:gd name="T77" fmla="*/ 78 h 92"/>
                <a:gd name="T78" fmla="*/ 45 w 92"/>
                <a:gd name="T79" fmla="*/ 92 h 92"/>
                <a:gd name="T80" fmla="*/ 13 w 92"/>
                <a:gd name="T81" fmla="*/ 78 h 92"/>
                <a:gd name="T82" fmla="*/ 0 w 92"/>
                <a:gd name="T83" fmla="*/ 46 h 92"/>
                <a:gd name="T84" fmla="*/ 13 w 92"/>
                <a:gd name="T85" fmla="*/ 13 h 92"/>
                <a:gd name="T86" fmla="*/ 45 w 92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92">
                  <a:moveTo>
                    <a:pt x="53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29" y="66"/>
                  </a:lnTo>
                  <a:lnTo>
                    <a:pt x="24" y="73"/>
                  </a:lnTo>
                  <a:lnTo>
                    <a:pt x="21" y="77"/>
                  </a:lnTo>
                  <a:lnTo>
                    <a:pt x="33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3" y="52"/>
                  </a:lnTo>
                  <a:close/>
                  <a:moveTo>
                    <a:pt x="72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8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72" y="50"/>
                  </a:lnTo>
                  <a:close/>
                  <a:moveTo>
                    <a:pt x="47" y="40"/>
                  </a:moveTo>
                  <a:lnTo>
                    <a:pt x="33" y="42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9" y="60"/>
                  </a:lnTo>
                  <a:lnTo>
                    <a:pt x="17" y="72"/>
                  </a:lnTo>
                  <a:lnTo>
                    <a:pt x="20" y="68"/>
                  </a:lnTo>
                  <a:lnTo>
                    <a:pt x="25" y="61"/>
                  </a:lnTo>
                  <a:lnTo>
                    <a:pt x="35" y="53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47" y="40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7" y="30"/>
                  </a:lnTo>
                  <a:lnTo>
                    <a:pt x="55" y="37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71" y="44"/>
                  </a:lnTo>
                  <a:lnTo>
                    <a:pt x="80" y="45"/>
                  </a:lnTo>
                  <a:lnTo>
                    <a:pt x="85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29" y="10"/>
                  </a:moveTo>
                  <a:lnTo>
                    <a:pt x="20" y="17"/>
                  </a:lnTo>
                  <a:lnTo>
                    <a:pt x="12" y="26"/>
                  </a:lnTo>
                  <a:lnTo>
                    <a:pt x="8" y="38"/>
                  </a:lnTo>
                  <a:lnTo>
                    <a:pt x="13" y="38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7" y="22"/>
                  </a:lnTo>
                  <a:lnTo>
                    <a:pt x="32" y="14"/>
                  </a:lnTo>
                  <a:lnTo>
                    <a:pt x="29" y="10"/>
                  </a:lnTo>
                  <a:close/>
                  <a:moveTo>
                    <a:pt x="45" y="6"/>
                  </a:moveTo>
                  <a:lnTo>
                    <a:pt x="41" y="6"/>
                  </a:lnTo>
                  <a:lnTo>
                    <a:pt x="37" y="8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52" y="30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2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6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8601F175-E881-4708-8912-E11924D05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2561" y="5311283"/>
              <a:ext cx="144539" cy="126658"/>
            </a:xfrm>
            <a:custGeom>
              <a:avLst/>
              <a:gdLst>
                <a:gd name="T0" fmla="*/ 27 w 97"/>
                <a:gd name="T1" fmla="*/ 12 h 85"/>
                <a:gd name="T2" fmla="*/ 22 w 97"/>
                <a:gd name="T3" fmla="*/ 13 h 85"/>
                <a:gd name="T4" fmla="*/ 18 w 97"/>
                <a:gd name="T5" fmla="*/ 16 h 85"/>
                <a:gd name="T6" fmla="*/ 14 w 97"/>
                <a:gd name="T7" fmla="*/ 19 h 85"/>
                <a:gd name="T8" fmla="*/ 13 w 97"/>
                <a:gd name="T9" fmla="*/ 23 h 85"/>
                <a:gd name="T10" fmla="*/ 12 w 97"/>
                <a:gd name="T11" fmla="*/ 28 h 85"/>
                <a:gd name="T12" fmla="*/ 13 w 97"/>
                <a:gd name="T13" fmla="*/ 32 h 85"/>
                <a:gd name="T14" fmla="*/ 14 w 97"/>
                <a:gd name="T15" fmla="*/ 36 h 85"/>
                <a:gd name="T16" fmla="*/ 17 w 97"/>
                <a:gd name="T17" fmla="*/ 40 h 85"/>
                <a:gd name="T18" fmla="*/ 47 w 97"/>
                <a:gd name="T19" fmla="*/ 70 h 85"/>
                <a:gd name="T20" fmla="*/ 47 w 97"/>
                <a:gd name="T21" fmla="*/ 70 h 85"/>
                <a:gd name="T22" fmla="*/ 49 w 97"/>
                <a:gd name="T23" fmla="*/ 70 h 85"/>
                <a:gd name="T24" fmla="*/ 79 w 97"/>
                <a:gd name="T25" fmla="*/ 40 h 85"/>
                <a:gd name="T26" fmla="*/ 82 w 97"/>
                <a:gd name="T27" fmla="*/ 36 h 85"/>
                <a:gd name="T28" fmla="*/ 83 w 97"/>
                <a:gd name="T29" fmla="*/ 32 h 85"/>
                <a:gd name="T30" fmla="*/ 85 w 97"/>
                <a:gd name="T31" fmla="*/ 28 h 85"/>
                <a:gd name="T32" fmla="*/ 83 w 97"/>
                <a:gd name="T33" fmla="*/ 23 h 85"/>
                <a:gd name="T34" fmla="*/ 81 w 97"/>
                <a:gd name="T35" fmla="*/ 19 h 85"/>
                <a:gd name="T36" fmla="*/ 78 w 97"/>
                <a:gd name="T37" fmla="*/ 16 h 85"/>
                <a:gd name="T38" fmla="*/ 74 w 97"/>
                <a:gd name="T39" fmla="*/ 13 h 85"/>
                <a:gd name="T40" fmla="*/ 69 w 97"/>
                <a:gd name="T41" fmla="*/ 12 h 85"/>
                <a:gd name="T42" fmla="*/ 65 w 97"/>
                <a:gd name="T43" fmla="*/ 13 h 85"/>
                <a:gd name="T44" fmla="*/ 61 w 97"/>
                <a:gd name="T45" fmla="*/ 15 h 85"/>
                <a:gd name="T46" fmla="*/ 57 w 97"/>
                <a:gd name="T47" fmla="*/ 17 h 85"/>
                <a:gd name="T48" fmla="*/ 47 w 97"/>
                <a:gd name="T49" fmla="*/ 28 h 85"/>
                <a:gd name="T50" fmla="*/ 39 w 97"/>
                <a:gd name="T51" fmla="*/ 17 h 85"/>
                <a:gd name="T52" fmla="*/ 35 w 97"/>
                <a:gd name="T53" fmla="*/ 15 h 85"/>
                <a:gd name="T54" fmla="*/ 31 w 97"/>
                <a:gd name="T55" fmla="*/ 13 h 85"/>
                <a:gd name="T56" fmla="*/ 27 w 97"/>
                <a:gd name="T57" fmla="*/ 12 h 85"/>
                <a:gd name="T58" fmla="*/ 27 w 97"/>
                <a:gd name="T59" fmla="*/ 0 h 85"/>
                <a:gd name="T60" fmla="*/ 33 w 97"/>
                <a:gd name="T61" fmla="*/ 1 h 85"/>
                <a:gd name="T62" fmla="*/ 39 w 97"/>
                <a:gd name="T63" fmla="*/ 3 h 85"/>
                <a:gd name="T64" fmla="*/ 43 w 97"/>
                <a:gd name="T65" fmla="*/ 5 h 85"/>
                <a:gd name="T66" fmla="*/ 47 w 97"/>
                <a:gd name="T67" fmla="*/ 9 h 85"/>
                <a:gd name="T68" fmla="*/ 53 w 97"/>
                <a:gd name="T69" fmla="*/ 5 h 85"/>
                <a:gd name="T70" fmla="*/ 57 w 97"/>
                <a:gd name="T71" fmla="*/ 3 h 85"/>
                <a:gd name="T72" fmla="*/ 62 w 97"/>
                <a:gd name="T73" fmla="*/ 1 h 85"/>
                <a:gd name="T74" fmla="*/ 69 w 97"/>
                <a:gd name="T75" fmla="*/ 0 h 85"/>
                <a:gd name="T76" fmla="*/ 82 w 97"/>
                <a:gd name="T77" fmla="*/ 4 h 85"/>
                <a:gd name="T78" fmla="*/ 93 w 97"/>
                <a:gd name="T79" fmla="*/ 15 h 85"/>
                <a:gd name="T80" fmla="*/ 97 w 97"/>
                <a:gd name="T81" fmla="*/ 28 h 85"/>
                <a:gd name="T82" fmla="*/ 95 w 97"/>
                <a:gd name="T83" fmla="*/ 35 h 85"/>
                <a:gd name="T84" fmla="*/ 94 w 97"/>
                <a:gd name="T85" fmla="*/ 40 h 85"/>
                <a:gd name="T86" fmla="*/ 91 w 97"/>
                <a:gd name="T87" fmla="*/ 44 h 85"/>
                <a:gd name="T88" fmla="*/ 87 w 97"/>
                <a:gd name="T89" fmla="*/ 49 h 85"/>
                <a:gd name="T90" fmla="*/ 87 w 97"/>
                <a:gd name="T91" fmla="*/ 49 h 85"/>
                <a:gd name="T92" fmla="*/ 57 w 97"/>
                <a:gd name="T93" fmla="*/ 78 h 85"/>
                <a:gd name="T94" fmla="*/ 54 w 97"/>
                <a:gd name="T95" fmla="*/ 82 h 85"/>
                <a:gd name="T96" fmla="*/ 51 w 97"/>
                <a:gd name="T97" fmla="*/ 84 h 85"/>
                <a:gd name="T98" fmla="*/ 47 w 97"/>
                <a:gd name="T99" fmla="*/ 85 h 85"/>
                <a:gd name="T100" fmla="*/ 45 w 97"/>
                <a:gd name="T101" fmla="*/ 84 h 85"/>
                <a:gd name="T102" fmla="*/ 42 w 97"/>
                <a:gd name="T103" fmla="*/ 82 h 85"/>
                <a:gd name="T104" fmla="*/ 39 w 97"/>
                <a:gd name="T105" fmla="*/ 78 h 85"/>
                <a:gd name="T106" fmla="*/ 9 w 97"/>
                <a:gd name="T107" fmla="*/ 49 h 85"/>
                <a:gd name="T108" fmla="*/ 9 w 97"/>
                <a:gd name="T109" fmla="*/ 49 h 85"/>
                <a:gd name="T110" fmla="*/ 5 w 97"/>
                <a:gd name="T111" fmla="*/ 44 h 85"/>
                <a:gd name="T112" fmla="*/ 2 w 97"/>
                <a:gd name="T113" fmla="*/ 40 h 85"/>
                <a:gd name="T114" fmla="*/ 1 w 97"/>
                <a:gd name="T115" fmla="*/ 35 h 85"/>
                <a:gd name="T116" fmla="*/ 0 w 97"/>
                <a:gd name="T117" fmla="*/ 28 h 85"/>
                <a:gd name="T118" fmla="*/ 4 w 97"/>
                <a:gd name="T119" fmla="*/ 15 h 85"/>
                <a:gd name="T120" fmla="*/ 13 w 97"/>
                <a:gd name="T121" fmla="*/ 4 h 85"/>
                <a:gd name="T122" fmla="*/ 27 w 97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" h="85">
                  <a:moveTo>
                    <a:pt x="27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9"/>
                  </a:lnTo>
                  <a:lnTo>
                    <a:pt x="13" y="23"/>
                  </a:lnTo>
                  <a:lnTo>
                    <a:pt x="12" y="28"/>
                  </a:lnTo>
                  <a:lnTo>
                    <a:pt x="13" y="32"/>
                  </a:lnTo>
                  <a:lnTo>
                    <a:pt x="14" y="36"/>
                  </a:lnTo>
                  <a:lnTo>
                    <a:pt x="17" y="40"/>
                  </a:lnTo>
                  <a:lnTo>
                    <a:pt x="47" y="70"/>
                  </a:lnTo>
                  <a:lnTo>
                    <a:pt x="47" y="70"/>
                  </a:lnTo>
                  <a:lnTo>
                    <a:pt x="49" y="70"/>
                  </a:lnTo>
                  <a:lnTo>
                    <a:pt x="79" y="40"/>
                  </a:lnTo>
                  <a:lnTo>
                    <a:pt x="82" y="36"/>
                  </a:lnTo>
                  <a:lnTo>
                    <a:pt x="83" y="32"/>
                  </a:lnTo>
                  <a:lnTo>
                    <a:pt x="85" y="28"/>
                  </a:lnTo>
                  <a:lnTo>
                    <a:pt x="83" y="23"/>
                  </a:lnTo>
                  <a:lnTo>
                    <a:pt x="81" y="19"/>
                  </a:lnTo>
                  <a:lnTo>
                    <a:pt x="78" y="16"/>
                  </a:lnTo>
                  <a:lnTo>
                    <a:pt x="74" y="13"/>
                  </a:lnTo>
                  <a:lnTo>
                    <a:pt x="69" y="12"/>
                  </a:lnTo>
                  <a:lnTo>
                    <a:pt x="65" y="13"/>
                  </a:lnTo>
                  <a:lnTo>
                    <a:pt x="61" y="15"/>
                  </a:lnTo>
                  <a:lnTo>
                    <a:pt x="57" y="17"/>
                  </a:lnTo>
                  <a:lnTo>
                    <a:pt x="47" y="28"/>
                  </a:lnTo>
                  <a:lnTo>
                    <a:pt x="39" y="17"/>
                  </a:lnTo>
                  <a:lnTo>
                    <a:pt x="35" y="15"/>
                  </a:lnTo>
                  <a:lnTo>
                    <a:pt x="31" y="13"/>
                  </a:lnTo>
                  <a:lnTo>
                    <a:pt x="27" y="12"/>
                  </a:lnTo>
                  <a:close/>
                  <a:moveTo>
                    <a:pt x="27" y="0"/>
                  </a:moveTo>
                  <a:lnTo>
                    <a:pt x="33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3" y="5"/>
                  </a:lnTo>
                  <a:lnTo>
                    <a:pt x="57" y="3"/>
                  </a:lnTo>
                  <a:lnTo>
                    <a:pt x="62" y="1"/>
                  </a:lnTo>
                  <a:lnTo>
                    <a:pt x="69" y="0"/>
                  </a:lnTo>
                  <a:lnTo>
                    <a:pt x="82" y="4"/>
                  </a:lnTo>
                  <a:lnTo>
                    <a:pt x="93" y="15"/>
                  </a:lnTo>
                  <a:lnTo>
                    <a:pt x="97" y="28"/>
                  </a:lnTo>
                  <a:lnTo>
                    <a:pt x="95" y="35"/>
                  </a:lnTo>
                  <a:lnTo>
                    <a:pt x="94" y="40"/>
                  </a:lnTo>
                  <a:lnTo>
                    <a:pt x="91" y="44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1" y="84"/>
                  </a:lnTo>
                  <a:lnTo>
                    <a:pt x="47" y="85"/>
                  </a:lnTo>
                  <a:lnTo>
                    <a:pt x="45" y="84"/>
                  </a:lnTo>
                  <a:lnTo>
                    <a:pt x="42" y="82"/>
                  </a:lnTo>
                  <a:lnTo>
                    <a:pt x="39" y="78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5" y="44"/>
                  </a:lnTo>
                  <a:lnTo>
                    <a:pt x="2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4" y="15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9326CADA-EE6A-42E1-BA58-CCC60CC4F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471" y="4914918"/>
              <a:ext cx="140069" cy="104306"/>
            </a:xfrm>
            <a:custGeom>
              <a:avLst/>
              <a:gdLst>
                <a:gd name="T0" fmla="*/ 46 w 94"/>
                <a:gd name="T1" fmla="*/ 53 h 70"/>
                <a:gd name="T2" fmla="*/ 64 w 94"/>
                <a:gd name="T3" fmla="*/ 53 h 70"/>
                <a:gd name="T4" fmla="*/ 64 w 94"/>
                <a:gd name="T5" fmla="*/ 60 h 70"/>
                <a:gd name="T6" fmla="*/ 46 w 94"/>
                <a:gd name="T7" fmla="*/ 60 h 70"/>
                <a:gd name="T8" fmla="*/ 46 w 94"/>
                <a:gd name="T9" fmla="*/ 53 h 70"/>
                <a:gd name="T10" fmla="*/ 46 w 94"/>
                <a:gd name="T11" fmla="*/ 41 h 70"/>
                <a:gd name="T12" fmla="*/ 70 w 94"/>
                <a:gd name="T13" fmla="*/ 41 h 70"/>
                <a:gd name="T14" fmla="*/ 70 w 94"/>
                <a:gd name="T15" fmla="*/ 48 h 70"/>
                <a:gd name="T16" fmla="*/ 46 w 94"/>
                <a:gd name="T17" fmla="*/ 48 h 70"/>
                <a:gd name="T18" fmla="*/ 46 w 94"/>
                <a:gd name="T19" fmla="*/ 41 h 70"/>
                <a:gd name="T20" fmla="*/ 46 w 94"/>
                <a:gd name="T21" fmla="*/ 29 h 70"/>
                <a:gd name="T22" fmla="*/ 70 w 94"/>
                <a:gd name="T23" fmla="*/ 29 h 70"/>
                <a:gd name="T24" fmla="*/ 70 w 94"/>
                <a:gd name="T25" fmla="*/ 36 h 70"/>
                <a:gd name="T26" fmla="*/ 46 w 94"/>
                <a:gd name="T27" fmla="*/ 36 h 70"/>
                <a:gd name="T28" fmla="*/ 46 w 94"/>
                <a:gd name="T29" fmla="*/ 29 h 70"/>
                <a:gd name="T30" fmla="*/ 12 w 94"/>
                <a:gd name="T31" fmla="*/ 29 h 70"/>
                <a:gd name="T32" fmla="*/ 40 w 94"/>
                <a:gd name="T33" fmla="*/ 29 h 70"/>
                <a:gd name="T34" fmla="*/ 40 w 94"/>
                <a:gd name="T35" fmla="*/ 60 h 70"/>
                <a:gd name="T36" fmla="*/ 12 w 94"/>
                <a:gd name="T37" fmla="*/ 60 h 70"/>
                <a:gd name="T38" fmla="*/ 12 w 94"/>
                <a:gd name="T39" fmla="*/ 29 h 70"/>
                <a:gd name="T40" fmla="*/ 12 w 94"/>
                <a:gd name="T41" fmla="*/ 18 h 70"/>
                <a:gd name="T42" fmla="*/ 70 w 94"/>
                <a:gd name="T43" fmla="*/ 18 h 70"/>
                <a:gd name="T44" fmla="*/ 70 w 94"/>
                <a:gd name="T45" fmla="*/ 24 h 70"/>
                <a:gd name="T46" fmla="*/ 12 w 94"/>
                <a:gd name="T47" fmla="*/ 24 h 70"/>
                <a:gd name="T48" fmla="*/ 12 w 94"/>
                <a:gd name="T49" fmla="*/ 18 h 70"/>
                <a:gd name="T50" fmla="*/ 5 w 94"/>
                <a:gd name="T51" fmla="*/ 6 h 70"/>
                <a:gd name="T52" fmla="*/ 5 w 94"/>
                <a:gd name="T53" fmla="*/ 65 h 70"/>
                <a:gd name="T54" fmla="*/ 76 w 94"/>
                <a:gd name="T55" fmla="*/ 65 h 70"/>
                <a:gd name="T56" fmla="*/ 76 w 94"/>
                <a:gd name="T57" fmla="*/ 6 h 70"/>
                <a:gd name="T58" fmla="*/ 5 w 94"/>
                <a:gd name="T59" fmla="*/ 6 h 70"/>
                <a:gd name="T60" fmla="*/ 0 w 94"/>
                <a:gd name="T61" fmla="*/ 0 h 70"/>
                <a:gd name="T62" fmla="*/ 82 w 94"/>
                <a:gd name="T63" fmla="*/ 0 h 70"/>
                <a:gd name="T64" fmla="*/ 82 w 94"/>
                <a:gd name="T65" fmla="*/ 12 h 70"/>
                <a:gd name="T66" fmla="*/ 94 w 94"/>
                <a:gd name="T67" fmla="*/ 12 h 70"/>
                <a:gd name="T68" fmla="*/ 94 w 94"/>
                <a:gd name="T69" fmla="*/ 62 h 70"/>
                <a:gd name="T70" fmla="*/ 93 w 94"/>
                <a:gd name="T71" fmla="*/ 65 h 70"/>
                <a:gd name="T72" fmla="*/ 92 w 94"/>
                <a:gd name="T73" fmla="*/ 68 h 70"/>
                <a:gd name="T74" fmla="*/ 88 w 94"/>
                <a:gd name="T75" fmla="*/ 70 h 70"/>
                <a:gd name="T76" fmla="*/ 85 w 94"/>
                <a:gd name="T77" fmla="*/ 70 h 70"/>
                <a:gd name="T78" fmla="*/ 5 w 94"/>
                <a:gd name="T79" fmla="*/ 70 h 70"/>
                <a:gd name="T80" fmla="*/ 2 w 94"/>
                <a:gd name="T81" fmla="*/ 70 h 70"/>
                <a:gd name="T82" fmla="*/ 1 w 94"/>
                <a:gd name="T83" fmla="*/ 68 h 70"/>
                <a:gd name="T84" fmla="*/ 0 w 94"/>
                <a:gd name="T85" fmla="*/ 65 h 70"/>
                <a:gd name="T86" fmla="*/ 0 w 94"/>
                <a:gd name="T8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70">
                  <a:moveTo>
                    <a:pt x="46" y="53"/>
                  </a:moveTo>
                  <a:lnTo>
                    <a:pt x="64" y="53"/>
                  </a:lnTo>
                  <a:lnTo>
                    <a:pt x="64" y="60"/>
                  </a:lnTo>
                  <a:lnTo>
                    <a:pt x="46" y="60"/>
                  </a:lnTo>
                  <a:lnTo>
                    <a:pt x="46" y="53"/>
                  </a:lnTo>
                  <a:close/>
                  <a:moveTo>
                    <a:pt x="46" y="41"/>
                  </a:moveTo>
                  <a:lnTo>
                    <a:pt x="70" y="41"/>
                  </a:lnTo>
                  <a:lnTo>
                    <a:pt x="70" y="48"/>
                  </a:lnTo>
                  <a:lnTo>
                    <a:pt x="46" y="48"/>
                  </a:lnTo>
                  <a:lnTo>
                    <a:pt x="46" y="41"/>
                  </a:lnTo>
                  <a:close/>
                  <a:moveTo>
                    <a:pt x="46" y="29"/>
                  </a:moveTo>
                  <a:lnTo>
                    <a:pt x="70" y="29"/>
                  </a:lnTo>
                  <a:lnTo>
                    <a:pt x="70" y="36"/>
                  </a:lnTo>
                  <a:lnTo>
                    <a:pt x="46" y="36"/>
                  </a:lnTo>
                  <a:lnTo>
                    <a:pt x="46" y="29"/>
                  </a:lnTo>
                  <a:close/>
                  <a:moveTo>
                    <a:pt x="12" y="29"/>
                  </a:moveTo>
                  <a:lnTo>
                    <a:pt x="40" y="29"/>
                  </a:lnTo>
                  <a:lnTo>
                    <a:pt x="40" y="60"/>
                  </a:lnTo>
                  <a:lnTo>
                    <a:pt x="12" y="60"/>
                  </a:lnTo>
                  <a:lnTo>
                    <a:pt x="12" y="29"/>
                  </a:lnTo>
                  <a:close/>
                  <a:moveTo>
                    <a:pt x="12" y="18"/>
                  </a:moveTo>
                  <a:lnTo>
                    <a:pt x="70" y="18"/>
                  </a:lnTo>
                  <a:lnTo>
                    <a:pt x="70" y="24"/>
                  </a:lnTo>
                  <a:lnTo>
                    <a:pt x="12" y="24"/>
                  </a:lnTo>
                  <a:lnTo>
                    <a:pt x="12" y="18"/>
                  </a:lnTo>
                  <a:close/>
                  <a:moveTo>
                    <a:pt x="5" y="6"/>
                  </a:moveTo>
                  <a:lnTo>
                    <a:pt x="5" y="65"/>
                  </a:lnTo>
                  <a:lnTo>
                    <a:pt x="76" y="65"/>
                  </a:lnTo>
                  <a:lnTo>
                    <a:pt x="76" y="6"/>
                  </a:lnTo>
                  <a:lnTo>
                    <a:pt x="5" y="6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94" y="12"/>
                  </a:lnTo>
                  <a:lnTo>
                    <a:pt x="94" y="62"/>
                  </a:lnTo>
                  <a:lnTo>
                    <a:pt x="93" y="65"/>
                  </a:lnTo>
                  <a:lnTo>
                    <a:pt x="92" y="68"/>
                  </a:lnTo>
                  <a:lnTo>
                    <a:pt x="88" y="70"/>
                  </a:lnTo>
                  <a:lnTo>
                    <a:pt x="85" y="70"/>
                  </a:lnTo>
                  <a:lnTo>
                    <a:pt x="5" y="70"/>
                  </a:lnTo>
                  <a:lnTo>
                    <a:pt x="2" y="70"/>
                  </a:lnTo>
                  <a:lnTo>
                    <a:pt x="1" y="68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6B9EFD7A-1FC6-4E5A-977A-C000B095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3999" y="4336648"/>
              <a:ext cx="171360" cy="169871"/>
            </a:xfrm>
            <a:custGeom>
              <a:avLst/>
              <a:gdLst>
                <a:gd name="T0" fmla="*/ 68 w 115"/>
                <a:gd name="T1" fmla="*/ 29 h 114"/>
                <a:gd name="T2" fmla="*/ 43 w 115"/>
                <a:gd name="T3" fmla="*/ 53 h 114"/>
                <a:gd name="T4" fmla="*/ 50 w 115"/>
                <a:gd name="T5" fmla="*/ 61 h 114"/>
                <a:gd name="T6" fmla="*/ 75 w 115"/>
                <a:gd name="T7" fmla="*/ 36 h 114"/>
                <a:gd name="T8" fmla="*/ 68 w 115"/>
                <a:gd name="T9" fmla="*/ 29 h 114"/>
                <a:gd name="T10" fmla="*/ 60 w 115"/>
                <a:gd name="T11" fmla="*/ 0 h 114"/>
                <a:gd name="T12" fmla="*/ 115 w 115"/>
                <a:gd name="T13" fmla="*/ 53 h 114"/>
                <a:gd name="T14" fmla="*/ 104 w 115"/>
                <a:gd name="T15" fmla="*/ 63 h 114"/>
                <a:gd name="T16" fmla="*/ 94 w 115"/>
                <a:gd name="T17" fmla="*/ 53 h 114"/>
                <a:gd name="T18" fmla="*/ 64 w 115"/>
                <a:gd name="T19" fmla="*/ 78 h 114"/>
                <a:gd name="T20" fmla="*/ 64 w 115"/>
                <a:gd name="T21" fmla="*/ 103 h 114"/>
                <a:gd name="T22" fmla="*/ 44 w 115"/>
                <a:gd name="T23" fmla="*/ 83 h 114"/>
                <a:gd name="T24" fmla="*/ 4 w 115"/>
                <a:gd name="T25" fmla="*/ 114 h 114"/>
                <a:gd name="T26" fmla="*/ 0 w 115"/>
                <a:gd name="T27" fmla="*/ 114 h 114"/>
                <a:gd name="T28" fmla="*/ 0 w 115"/>
                <a:gd name="T29" fmla="*/ 110 h 114"/>
                <a:gd name="T30" fmla="*/ 31 w 115"/>
                <a:gd name="T31" fmla="*/ 69 h 114"/>
                <a:gd name="T32" fmla="*/ 11 w 115"/>
                <a:gd name="T33" fmla="*/ 50 h 114"/>
                <a:gd name="T34" fmla="*/ 36 w 115"/>
                <a:gd name="T35" fmla="*/ 50 h 114"/>
                <a:gd name="T36" fmla="*/ 60 w 115"/>
                <a:gd name="T37" fmla="*/ 21 h 114"/>
                <a:gd name="T38" fmla="*/ 50 w 115"/>
                <a:gd name="T39" fmla="*/ 10 h 114"/>
                <a:gd name="T40" fmla="*/ 60 w 115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4">
                  <a:moveTo>
                    <a:pt x="68" y="29"/>
                  </a:moveTo>
                  <a:lnTo>
                    <a:pt x="43" y="53"/>
                  </a:lnTo>
                  <a:lnTo>
                    <a:pt x="50" y="61"/>
                  </a:lnTo>
                  <a:lnTo>
                    <a:pt x="75" y="36"/>
                  </a:lnTo>
                  <a:lnTo>
                    <a:pt x="68" y="29"/>
                  </a:lnTo>
                  <a:close/>
                  <a:moveTo>
                    <a:pt x="60" y="0"/>
                  </a:moveTo>
                  <a:lnTo>
                    <a:pt x="115" y="53"/>
                  </a:lnTo>
                  <a:lnTo>
                    <a:pt x="104" y="63"/>
                  </a:lnTo>
                  <a:lnTo>
                    <a:pt x="94" y="53"/>
                  </a:lnTo>
                  <a:lnTo>
                    <a:pt x="64" y="78"/>
                  </a:lnTo>
                  <a:lnTo>
                    <a:pt x="64" y="103"/>
                  </a:lnTo>
                  <a:lnTo>
                    <a:pt x="44" y="83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31" y="69"/>
                  </a:lnTo>
                  <a:lnTo>
                    <a:pt x="11" y="50"/>
                  </a:lnTo>
                  <a:lnTo>
                    <a:pt x="36" y="50"/>
                  </a:lnTo>
                  <a:lnTo>
                    <a:pt x="60" y="21"/>
                  </a:lnTo>
                  <a:lnTo>
                    <a:pt x="50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DE325734-1C88-4FE1-BDA5-0216590AD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1096" y="5174195"/>
              <a:ext cx="125168" cy="126658"/>
            </a:xfrm>
            <a:custGeom>
              <a:avLst/>
              <a:gdLst>
                <a:gd name="T0" fmla="*/ 41 w 84"/>
                <a:gd name="T1" fmla="*/ 16 h 85"/>
                <a:gd name="T2" fmla="*/ 44 w 84"/>
                <a:gd name="T3" fmla="*/ 16 h 85"/>
                <a:gd name="T4" fmla="*/ 47 w 84"/>
                <a:gd name="T5" fmla="*/ 17 h 85"/>
                <a:gd name="T6" fmla="*/ 67 w 84"/>
                <a:gd name="T7" fmla="*/ 39 h 85"/>
                <a:gd name="T8" fmla="*/ 68 w 84"/>
                <a:gd name="T9" fmla="*/ 41 h 85"/>
                <a:gd name="T10" fmla="*/ 68 w 84"/>
                <a:gd name="T11" fmla="*/ 44 h 85"/>
                <a:gd name="T12" fmla="*/ 67 w 84"/>
                <a:gd name="T13" fmla="*/ 47 h 85"/>
                <a:gd name="T14" fmla="*/ 65 w 84"/>
                <a:gd name="T15" fmla="*/ 48 h 85"/>
                <a:gd name="T16" fmla="*/ 63 w 84"/>
                <a:gd name="T17" fmla="*/ 48 h 85"/>
                <a:gd name="T18" fmla="*/ 60 w 84"/>
                <a:gd name="T19" fmla="*/ 47 h 85"/>
                <a:gd name="T20" fmla="*/ 48 w 84"/>
                <a:gd name="T21" fmla="*/ 35 h 85"/>
                <a:gd name="T22" fmla="*/ 48 w 84"/>
                <a:gd name="T23" fmla="*/ 64 h 85"/>
                <a:gd name="T24" fmla="*/ 47 w 84"/>
                <a:gd name="T25" fmla="*/ 67 h 85"/>
                <a:gd name="T26" fmla="*/ 45 w 84"/>
                <a:gd name="T27" fmla="*/ 68 h 85"/>
                <a:gd name="T28" fmla="*/ 43 w 84"/>
                <a:gd name="T29" fmla="*/ 69 h 85"/>
                <a:gd name="T30" fmla="*/ 40 w 84"/>
                <a:gd name="T31" fmla="*/ 68 h 85"/>
                <a:gd name="T32" fmla="*/ 37 w 84"/>
                <a:gd name="T33" fmla="*/ 67 h 85"/>
                <a:gd name="T34" fmla="*/ 37 w 84"/>
                <a:gd name="T35" fmla="*/ 64 h 85"/>
                <a:gd name="T36" fmla="*/ 37 w 84"/>
                <a:gd name="T37" fmla="*/ 35 h 85"/>
                <a:gd name="T38" fmla="*/ 25 w 84"/>
                <a:gd name="T39" fmla="*/ 47 h 85"/>
                <a:gd name="T40" fmla="*/ 23 w 84"/>
                <a:gd name="T41" fmla="*/ 48 h 85"/>
                <a:gd name="T42" fmla="*/ 20 w 84"/>
                <a:gd name="T43" fmla="*/ 48 h 85"/>
                <a:gd name="T44" fmla="*/ 17 w 84"/>
                <a:gd name="T45" fmla="*/ 47 h 85"/>
                <a:gd name="T46" fmla="*/ 16 w 84"/>
                <a:gd name="T47" fmla="*/ 44 h 85"/>
                <a:gd name="T48" fmla="*/ 16 w 84"/>
                <a:gd name="T49" fmla="*/ 43 h 85"/>
                <a:gd name="T50" fmla="*/ 16 w 84"/>
                <a:gd name="T51" fmla="*/ 40 h 85"/>
                <a:gd name="T52" fmla="*/ 17 w 84"/>
                <a:gd name="T53" fmla="*/ 39 h 85"/>
                <a:gd name="T54" fmla="*/ 39 w 84"/>
                <a:gd name="T55" fmla="*/ 17 h 85"/>
                <a:gd name="T56" fmla="*/ 41 w 84"/>
                <a:gd name="T57" fmla="*/ 16 h 85"/>
                <a:gd name="T58" fmla="*/ 43 w 84"/>
                <a:gd name="T59" fmla="*/ 8 h 85"/>
                <a:gd name="T60" fmla="*/ 29 w 84"/>
                <a:gd name="T61" fmla="*/ 11 h 85"/>
                <a:gd name="T62" fmla="*/ 19 w 84"/>
                <a:gd name="T63" fmla="*/ 19 h 85"/>
                <a:gd name="T64" fmla="*/ 11 w 84"/>
                <a:gd name="T65" fmla="*/ 29 h 85"/>
                <a:gd name="T66" fmla="*/ 8 w 84"/>
                <a:gd name="T67" fmla="*/ 43 h 85"/>
                <a:gd name="T68" fmla="*/ 11 w 84"/>
                <a:gd name="T69" fmla="*/ 56 h 85"/>
                <a:gd name="T70" fmla="*/ 19 w 84"/>
                <a:gd name="T71" fmla="*/ 67 h 85"/>
                <a:gd name="T72" fmla="*/ 29 w 84"/>
                <a:gd name="T73" fmla="*/ 75 h 85"/>
                <a:gd name="T74" fmla="*/ 43 w 84"/>
                <a:gd name="T75" fmla="*/ 77 h 85"/>
                <a:gd name="T76" fmla="*/ 56 w 84"/>
                <a:gd name="T77" fmla="*/ 75 h 85"/>
                <a:gd name="T78" fmla="*/ 67 w 84"/>
                <a:gd name="T79" fmla="*/ 67 h 85"/>
                <a:gd name="T80" fmla="*/ 75 w 84"/>
                <a:gd name="T81" fmla="*/ 56 h 85"/>
                <a:gd name="T82" fmla="*/ 77 w 84"/>
                <a:gd name="T83" fmla="*/ 43 h 85"/>
                <a:gd name="T84" fmla="*/ 75 w 84"/>
                <a:gd name="T85" fmla="*/ 29 h 85"/>
                <a:gd name="T86" fmla="*/ 67 w 84"/>
                <a:gd name="T87" fmla="*/ 19 h 85"/>
                <a:gd name="T88" fmla="*/ 56 w 84"/>
                <a:gd name="T89" fmla="*/ 11 h 85"/>
                <a:gd name="T90" fmla="*/ 43 w 84"/>
                <a:gd name="T91" fmla="*/ 8 h 85"/>
                <a:gd name="T92" fmla="*/ 43 w 84"/>
                <a:gd name="T93" fmla="*/ 0 h 85"/>
                <a:gd name="T94" fmla="*/ 59 w 84"/>
                <a:gd name="T95" fmla="*/ 4 h 85"/>
                <a:gd name="T96" fmla="*/ 72 w 84"/>
                <a:gd name="T97" fmla="*/ 13 h 85"/>
                <a:gd name="T98" fmla="*/ 81 w 84"/>
                <a:gd name="T99" fmla="*/ 27 h 85"/>
                <a:gd name="T100" fmla="*/ 84 w 84"/>
                <a:gd name="T101" fmla="*/ 43 h 85"/>
                <a:gd name="T102" fmla="*/ 81 w 84"/>
                <a:gd name="T103" fmla="*/ 59 h 85"/>
                <a:gd name="T104" fmla="*/ 72 w 84"/>
                <a:gd name="T105" fmla="*/ 72 h 85"/>
                <a:gd name="T106" fmla="*/ 59 w 84"/>
                <a:gd name="T107" fmla="*/ 81 h 85"/>
                <a:gd name="T108" fmla="*/ 43 w 84"/>
                <a:gd name="T109" fmla="*/ 85 h 85"/>
                <a:gd name="T110" fmla="*/ 27 w 84"/>
                <a:gd name="T111" fmla="*/ 81 h 85"/>
                <a:gd name="T112" fmla="*/ 12 w 84"/>
                <a:gd name="T113" fmla="*/ 72 h 85"/>
                <a:gd name="T114" fmla="*/ 4 w 84"/>
                <a:gd name="T115" fmla="*/ 59 h 85"/>
                <a:gd name="T116" fmla="*/ 0 w 84"/>
                <a:gd name="T117" fmla="*/ 43 h 85"/>
                <a:gd name="T118" fmla="*/ 4 w 84"/>
                <a:gd name="T119" fmla="*/ 27 h 85"/>
                <a:gd name="T120" fmla="*/ 12 w 84"/>
                <a:gd name="T121" fmla="*/ 13 h 85"/>
                <a:gd name="T122" fmla="*/ 27 w 84"/>
                <a:gd name="T123" fmla="*/ 4 h 85"/>
                <a:gd name="T124" fmla="*/ 43 w 84"/>
                <a:gd name="T1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5">
                  <a:moveTo>
                    <a:pt x="41" y="16"/>
                  </a:moveTo>
                  <a:lnTo>
                    <a:pt x="44" y="16"/>
                  </a:lnTo>
                  <a:lnTo>
                    <a:pt x="47" y="17"/>
                  </a:lnTo>
                  <a:lnTo>
                    <a:pt x="67" y="39"/>
                  </a:lnTo>
                  <a:lnTo>
                    <a:pt x="68" y="41"/>
                  </a:lnTo>
                  <a:lnTo>
                    <a:pt x="68" y="44"/>
                  </a:lnTo>
                  <a:lnTo>
                    <a:pt x="67" y="47"/>
                  </a:lnTo>
                  <a:lnTo>
                    <a:pt x="65" y="48"/>
                  </a:lnTo>
                  <a:lnTo>
                    <a:pt x="63" y="48"/>
                  </a:lnTo>
                  <a:lnTo>
                    <a:pt x="60" y="47"/>
                  </a:lnTo>
                  <a:lnTo>
                    <a:pt x="48" y="35"/>
                  </a:lnTo>
                  <a:lnTo>
                    <a:pt x="48" y="64"/>
                  </a:lnTo>
                  <a:lnTo>
                    <a:pt x="47" y="67"/>
                  </a:lnTo>
                  <a:lnTo>
                    <a:pt x="45" y="68"/>
                  </a:lnTo>
                  <a:lnTo>
                    <a:pt x="43" y="69"/>
                  </a:lnTo>
                  <a:lnTo>
                    <a:pt x="40" y="68"/>
                  </a:lnTo>
                  <a:lnTo>
                    <a:pt x="37" y="67"/>
                  </a:lnTo>
                  <a:lnTo>
                    <a:pt x="37" y="64"/>
                  </a:lnTo>
                  <a:lnTo>
                    <a:pt x="37" y="35"/>
                  </a:lnTo>
                  <a:lnTo>
                    <a:pt x="25" y="47"/>
                  </a:lnTo>
                  <a:lnTo>
                    <a:pt x="23" y="48"/>
                  </a:lnTo>
                  <a:lnTo>
                    <a:pt x="20" y="48"/>
                  </a:lnTo>
                  <a:lnTo>
                    <a:pt x="17" y="47"/>
                  </a:lnTo>
                  <a:lnTo>
                    <a:pt x="16" y="44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9" y="17"/>
                  </a:lnTo>
                  <a:lnTo>
                    <a:pt x="41" y="16"/>
                  </a:lnTo>
                  <a:close/>
                  <a:moveTo>
                    <a:pt x="43" y="8"/>
                  </a:moveTo>
                  <a:lnTo>
                    <a:pt x="29" y="11"/>
                  </a:lnTo>
                  <a:lnTo>
                    <a:pt x="19" y="19"/>
                  </a:lnTo>
                  <a:lnTo>
                    <a:pt x="11" y="29"/>
                  </a:lnTo>
                  <a:lnTo>
                    <a:pt x="8" y="43"/>
                  </a:lnTo>
                  <a:lnTo>
                    <a:pt x="11" y="56"/>
                  </a:lnTo>
                  <a:lnTo>
                    <a:pt x="19" y="67"/>
                  </a:lnTo>
                  <a:lnTo>
                    <a:pt x="29" y="75"/>
                  </a:lnTo>
                  <a:lnTo>
                    <a:pt x="43" y="77"/>
                  </a:lnTo>
                  <a:lnTo>
                    <a:pt x="56" y="75"/>
                  </a:lnTo>
                  <a:lnTo>
                    <a:pt x="67" y="67"/>
                  </a:lnTo>
                  <a:lnTo>
                    <a:pt x="75" y="56"/>
                  </a:lnTo>
                  <a:lnTo>
                    <a:pt x="77" y="43"/>
                  </a:lnTo>
                  <a:lnTo>
                    <a:pt x="75" y="29"/>
                  </a:lnTo>
                  <a:lnTo>
                    <a:pt x="67" y="19"/>
                  </a:lnTo>
                  <a:lnTo>
                    <a:pt x="56" y="11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3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3" y="85"/>
                  </a:lnTo>
                  <a:lnTo>
                    <a:pt x="27" y="81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2" y="13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56EC3C29-2748-4FA7-A9D3-067763A9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688" y="3123823"/>
              <a:ext cx="168381" cy="168381"/>
            </a:xfrm>
            <a:custGeom>
              <a:avLst/>
              <a:gdLst>
                <a:gd name="T0" fmla="*/ 37 w 113"/>
                <a:gd name="T1" fmla="*/ 51 h 113"/>
                <a:gd name="T2" fmla="*/ 35 w 113"/>
                <a:gd name="T3" fmla="*/ 57 h 113"/>
                <a:gd name="T4" fmla="*/ 46 w 113"/>
                <a:gd name="T5" fmla="*/ 76 h 113"/>
                <a:gd name="T6" fmla="*/ 67 w 113"/>
                <a:gd name="T7" fmla="*/ 76 h 113"/>
                <a:gd name="T8" fmla="*/ 78 w 113"/>
                <a:gd name="T9" fmla="*/ 57 h 113"/>
                <a:gd name="T10" fmla="*/ 77 w 113"/>
                <a:gd name="T11" fmla="*/ 49 h 113"/>
                <a:gd name="T12" fmla="*/ 87 w 113"/>
                <a:gd name="T13" fmla="*/ 49 h 113"/>
                <a:gd name="T14" fmla="*/ 86 w 113"/>
                <a:gd name="T15" fmla="*/ 69 h 113"/>
                <a:gd name="T16" fmla="*/ 69 w 113"/>
                <a:gd name="T17" fmla="*/ 86 h 113"/>
                <a:gd name="T18" fmla="*/ 45 w 113"/>
                <a:gd name="T19" fmla="*/ 86 h 113"/>
                <a:gd name="T20" fmla="*/ 27 w 113"/>
                <a:gd name="T21" fmla="*/ 69 h 113"/>
                <a:gd name="T22" fmla="*/ 25 w 113"/>
                <a:gd name="T23" fmla="*/ 51 h 113"/>
                <a:gd name="T24" fmla="*/ 14 w 113"/>
                <a:gd name="T25" fmla="*/ 51 h 113"/>
                <a:gd name="T26" fmla="*/ 14 w 113"/>
                <a:gd name="T27" fmla="*/ 92 h 113"/>
                <a:gd name="T28" fmla="*/ 18 w 113"/>
                <a:gd name="T29" fmla="*/ 98 h 113"/>
                <a:gd name="T30" fmla="*/ 91 w 113"/>
                <a:gd name="T31" fmla="*/ 98 h 113"/>
                <a:gd name="T32" fmla="*/ 98 w 113"/>
                <a:gd name="T33" fmla="*/ 96 h 113"/>
                <a:gd name="T34" fmla="*/ 99 w 113"/>
                <a:gd name="T35" fmla="*/ 77 h 113"/>
                <a:gd name="T36" fmla="*/ 98 w 113"/>
                <a:gd name="T37" fmla="*/ 49 h 113"/>
                <a:gd name="T38" fmla="*/ 87 w 113"/>
                <a:gd name="T39" fmla="*/ 15 h 113"/>
                <a:gd name="T40" fmla="*/ 85 w 113"/>
                <a:gd name="T41" fmla="*/ 16 h 113"/>
                <a:gd name="T42" fmla="*/ 85 w 113"/>
                <a:gd name="T43" fmla="*/ 25 h 113"/>
                <a:gd name="T44" fmla="*/ 86 w 113"/>
                <a:gd name="T45" fmla="*/ 28 h 113"/>
                <a:gd name="T46" fmla="*/ 95 w 113"/>
                <a:gd name="T47" fmla="*/ 28 h 113"/>
                <a:gd name="T48" fmla="*/ 98 w 113"/>
                <a:gd name="T49" fmla="*/ 27 h 113"/>
                <a:gd name="T50" fmla="*/ 98 w 113"/>
                <a:gd name="T51" fmla="*/ 17 h 113"/>
                <a:gd name="T52" fmla="*/ 97 w 113"/>
                <a:gd name="T53" fmla="*/ 15 h 113"/>
                <a:gd name="T54" fmla="*/ 94 w 113"/>
                <a:gd name="T55" fmla="*/ 0 h 113"/>
                <a:gd name="T56" fmla="*/ 105 w 113"/>
                <a:gd name="T57" fmla="*/ 4 h 113"/>
                <a:gd name="T58" fmla="*/ 111 w 113"/>
                <a:gd name="T59" fmla="*/ 13 h 113"/>
                <a:gd name="T60" fmla="*/ 113 w 113"/>
                <a:gd name="T61" fmla="*/ 94 h 113"/>
                <a:gd name="T62" fmla="*/ 110 w 113"/>
                <a:gd name="T63" fmla="*/ 105 h 113"/>
                <a:gd name="T64" fmla="*/ 101 w 113"/>
                <a:gd name="T65" fmla="*/ 112 h 113"/>
                <a:gd name="T66" fmla="*/ 20 w 113"/>
                <a:gd name="T67" fmla="*/ 113 h 113"/>
                <a:gd name="T68" fmla="*/ 9 w 113"/>
                <a:gd name="T69" fmla="*/ 110 h 113"/>
                <a:gd name="T70" fmla="*/ 1 w 113"/>
                <a:gd name="T71" fmla="*/ 101 h 113"/>
                <a:gd name="T72" fmla="*/ 0 w 113"/>
                <a:gd name="T73" fmla="*/ 20 h 113"/>
                <a:gd name="T74" fmla="*/ 4 w 113"/>
                <a:gd name="T75" fmla="*/ 8 h 113"/>
                <a:gd name="T76" fmla="*/ 13 w 113"/>
                <a:gd name="T77" fmla="*/ 1 h 113"/>
                <a:gd name="T78" fmla="*/ 94 w 113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113">
                  <a:moveTo>
                    <a:pt x="77" y="49"/>
                  </a:moveTo>
                  <a:lnTo>
                    <a:pt x="37" y="51"/>
                  </a:lnTo>
                  <a:lnTo>
                    <a:pt x="35" y="53"/>
                  </a:lnTo>
                  <a:lnTo>
                    <a:pt x="35" y="57"/>
                  </a:lnTo>
                  <a:lnTo>
                    <a:pt x="38" y="68"/>
                  </a:lnTo>
                  <a:lnTo>
                    <a:pt x="46" y="76"/>
                  </a:lnTo>
                  <a:lnTo>
                    <a:pt x="57" y="78"/>
                  </a:lnTo>
                  <a:lnTo>
                    <a:pt x="67" y="76"/>
                  </a:lnTo>
                  <a:lnTo>
                    <a:pt x="75" y="68"/>
                  </a:lnTo>
                  <a:lnTo>
                    <a:pt x="78" y="57"/>
                  </a:lnTo>
                  <a:lnTo>
                    <a:pt x="78" y="53"/>
                  </a:lnTo>
                  <a:lnTo>
                    <a:pt x="77" y="49"/>
                  </a:lnTo>
                  <a:close/>
                  <a:moveTo>
                    <a:pt x="98" y="49"/>
                  </a:moveTo>
                  <a:lnTo>
                    <a:pt x="87" y="49"/>
                  </a:lnTo>
                  <a:lnTo>
                    <a:pt x="89" y="57"/>
                  </a:lnTo>
                  <a:lnTo>
                    <a:pt x="86" y="69"/>
                  </a:lnTo>
                  <a:lnTo>
                    <a:pt x="79" y="80"/>
                  </a:lnTo>
                  <a:lnTo>
                    <a:pt x="69" y="86"/>
                  </a:lnTo>
                  <a:lnTo>
                    <a:pt x="57" y="89"/>
                  </a:lnTo>
                  <a:lnTo>
                    <a:pt x="45" y="86"/>
                  </a:lnTo>
                  <a:lnTo>
                    <a:pt x="34" y="80"/>
                  </a:lnTo>
                  <a:lnTo>
                    <a:pt x="27" y="69"/>
                  </a:lnTo>
                  <a:lnTo>
                    <a:pt x="25" y="57"/>
                  </a:lnTo>
                  <a:lnTo>
                    <a:pt x="25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78"/>
                  </a:lnTo>
                  <a:lnTo>
                    <a:pt x="14" y="92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22" y="100"/>
                  </a:lnTo>
                  <a:lnTo>
                    <a:pt x="91" y="98"/>
                  </a:lnTo>
                  <a:lnTo>
                    <a:pt x="95" y="97"/>
                  </a:lnTo>
                  <a:lnTo>
                    <a:pt x="98" y="96"/>
                  </a:lnTo>
                  <a:lnTo>
                    <a:pt x="99" y="92"/>
                  </a:lnTo>
                  <a:lnTo>
                    <a:pt x="99" y="77"/>
                  </a:lnTo>
                  <a:lnTo>
                    <a:pt x="98" y="49"/>
                  </a:lnTo>
                  <a:lnTo>
                    <a:pt x="98" y="49"/>
                  </a:lnTo>
                  <a:close/>
                  <a:moveTo>
                    <a:pt x="95" y="15"/>
                  </a:moveTo>
                  <a:lnTo>
                    <a:pt x="87" y="15"/>
                  </a:lnTo>
                  <a:lnTo>
                    <a:pt x="86" y="15"/>
                  </a:lnTo>
                  <a:lnTo>
                    <a:pt x="85" y="16"/>
                  </a:lnTo>
                  <a:lnTo>
                    <a:pt x="85" y="17"/>
                  </a:lnTo>
                  <a:lnTo>
                    <a:pt x="85" y="25"/>
                  </a:lnTo>
                  <a:lnTo>
                    <a:pt x="85" y="27"/>
                  </a:lnTo>
                  <a:lnTo>
                    <a:pt x="86" y="28"/>
                  </a:lnTo>
                  <a:lnTo>
                    <a:pt x="87" y="28"/>
                  </a:lnTo>
                  <a:lnTo>
                    <a:pt x="95" y="28"/>
                  </a:lnTo>
                  <a:lnTo>
                    <a:pt x="97" y="28"/>
                  </a:lnTo>
                  <a:lnTo>
                    <a:pt x="98" y="27"/>
                  </a:lnTo>
                  <a:lnTo>
                    <a:pt x="98" y="25"/>
                  </a:lnTo>
                  <a:lnTo>
                    <a:pt x="98" y="17"/>
                  </a:lnTo>
                  <a:lnTo>
                    <a:pt x="98" y="16"/>
                  </a:lnTo>
                  <a:lnTo>
                    <a:pt x="97" y="15"/>
                  </a:lnTo>
                  <a:lnTo>
                    <a:pt x="95" y="15"/>
                  </a:lnTo>
                  <a:close/>
                  <a:moveTo>
                    <a:pt x="94" y="0"/>
                  </a:moveTo>
                  <a:lnTo>
                    <a:pt x="99" y="1"/>
                  </a:lnTo>
                  <a:lnTo>
                    <a:pt x="105" y="4"/>
                  </a:lnTo>
                  <a:lnTo>
                    <a:pt x="109" y="8"/>
                  </a:lnTo>
                  <a:lnTo>
                    <a:pt x="111" y="13"/>
                  </a:lnTo>
                  <a:lnTo>
                    <a:pt x="113" y="19"/>
                  </a:lnTo>
                  <a:lnTo>
                    <a:pt x="113" y="94"/>
                  </a:lnTo>
                  <a:lnTo>
                    <a:pt x="113" y="100"/>
                  </a:lnTo>
                  <a:lnTo>
                    <a:pt x="110" y="105"/>
                  </a:lnTo>
                  <a:lnTo>
                    <a:pt x="106" y="109"/>
                  </a:lnTo>
                  <a:lnTo>
                    <a:pt x="101" y="112"/>
                  </a:lnTo>
                  <a:lnTo>
                    <a:pt x="94" y="113"/>
                  </a:lnTo>
                  <a:lnTo>
                    <a:pt x="20" y="113"/>
                  </a:lnTo>
                  <a:lnTo>
                    <a:pt x="13" y="112"/>
                  </a:lnTo>
                  <a:lnTo>
                    <a:pt x="9" y="110"/>
                  </a:lnTo>
                  <a:lnTo>
                    <a:pt x="4" y="105"/>
                  </a:lnTo>
                  <a:lnTo>
                    <a:pt x="1" y="101"/>
                  </a:lnTo>
                  <a:lnTo>
                    <a:pt x="1" y="94"/>
                  </a:lnTo>
                  <a:lnTo>
                    <a:pt x="0" y="20"/>
                  </a:lnTo>
                  <a:lnTo>
                    <a:pt x="1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3" y="1"/>
                  </a:lnTo>
                  <a:lnTo>
                    <a:pt x="18" y="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63C109F9-8093-4804-BE80-56A8A3269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7298" y="3375650"/>
              <a:ext cx="174341" cy="129638"/>
            </a:xfrm>
            <a:custGeom>
              <a:avLst/>
              <a:gdLst>
                <a:gd name="T0" fmla="*/ 44 w 117"/>
                <a:gd name="T1" fmla="*/ 21 h 87"/>
                <a:gd name="T2" fmla="*/ 44 w 117"/>
                <a:gd name="T3" fmla="*/ 65 h 87"/>
                <a:gd name="T4" fmla="*/ 80 w 117"/>
                <a:gd name="T5" fmla="*/ 43 h 87"/>
                <a:gd name="T6" fmla="*/ 44 w 117"/>
                <a:gd name="T7" fmla="*/ 21 h 87"/>
                <a:gd name="T8" fmla="*/ 58 w 117"/>
                <a:gd name="T9" fmla="*/ 0 h 87"/>
                <a:gd name="T10" fmla="*/ 86 w 117"/>
                <a:gd name="T11" fmla="*/ 0 h 87"/>
                <a:gd name="T12" fmla="*/ 111 w 117"/>
                <a:gd name="T13" fmla="*/ 3 h 87"/>
                <a:gd name="T14" fmla="*/ 115 w 117"/>
                <a:gd name="T15" fmla="*/ 23 h 87"/>
                <a:gd name="T16" fmla="*/ 117 w 117"/>
                <a:gd name="T17" fmla="*/ 43 h 87"/>
                <a:gd name="T18" fmla="*/ 115 w 117"/>
                <a:gd name="T19" fmla="*/ 64 h 87"/>
                <a:gd name="T20" fmla="*/ 111 w 117"/>
                <a:gd name="T21" fmla="*/ 83 h 87"/>
                <a:gd name="T22" fmla="*/ 86 w 117"/>
                <a:gd name="T23" fmla="*/ 85 h 87"/>
                <a:gd name="T24" fmla="*/ 58 w 117"/>
                <a:gd name="T25" fmla="*/ 87 h 87"/>
                <a:gd name="T26" fmla="*/ 30 w 117"/>
                <a:gd name="T27" fmla="*/ 85 h 87"/>
                <a:gd name="T28" fmla="*/ 5 w 117"/>
                <a:gd name="T29" fmla="*/ 83 h 87"/>
                <a:gd name="T30" fmla="*/ 1 w 117"/>
                <a:gd name="T31" fmla="*/ 64 h 87"/>
                <a:gd name="T32" fmla="*/ 0 w 117"/>
                <a:gd name="T33" fmla="*/ 43 h 87"/>
                <a:gd name="T34" fmla="*/ 1 w 117"/>
                <a:gd name="T35" fmla="*/ 23 h 87"/>
                <a:gd name="T36" fmla="*/ 5 w 117"/>
                <a:gd name="T37" fmla="*/ 3 h 87"/>
                <a:gd name="T38" fmla="*/ 30 w 117"/>
                <a:gd name="T39" fmla="*/ 0 h 87"/>
                <a:gd name="T40" fmla="*/ 58 w 117"/>
                <a:gd name="T4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87">
                  <a:moveTo>
                    <a:pt x="44" y="21"/>
                  </a:moveTo>
                  <a:lnTo>
                    <a:pt x="44" y="65"/>
                  </a:lnTo>
                  <a:lnTo>
                    <a:pt x="80" y="43"/>
                  </a:lnTo>
                  <a:lnTo>
                    <a:pt x="44" y="21"/>
                  </a:lnTo>
                  <a:close/>
                  <a:moveTo>
                    <a:pt x="58" y="0"/>
                  </a:moveTo>
                  <a:lnTo>
                    <a:pt x="86" y="0"/>
                  </a:lnTo>
                  <a:lnTo>
                    <a:pt x="111" y="3"/>
                  </a:lnTo>
                  <a:lnTo>
                    <a:pt x="115" y="23"/>
                  </a:lnTo>
                  <a:lnTo>
                    <a:pt x="117" y="43"/>
                  </a:lnTo>
                  <a:lnTo>
                    <a:pt x="115" y="64"/>
                  </a:lnTo>
                  <a:lnTo>
                    <a:pt x="111" y="83"/>
                  </a:lnTo>
                  <a:lnTo>
                    <a:pt x="86" y="85"/>
                  </a:lnTo>
                  <a:lnTo>
                    <a:pt x="58" y="87"/>
                  </a:lnTo>
                  <a:lnTo>
                    <a:pt x="30" y="85"/>
                  </a:lnTo>
                  <a:lnTo>
                    <a:pt x="5" y="83"/>
                  </a:lnTo>
                  <a:lnTo>
                    <a:pt x="1" y="64"/>
                  </a:lnTo>
                  <a:lnTo>
                    <a:pt x="0" y="43"/>
                  </a:lnTo>
                  <a:lnTo>
                    <a:pt x="1" y="23"/>
                  </a:lnTo>
                  <a:lnTo>
                    <a:pt x="5" y="3"/>
                  </a:lnTo>
                  <a:lnTo>
                    <a:pt x="3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E061CAC2-9F94-45CF-AFE5-9C094D2E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932" y="3092532"/>
              <a:ext cx="168381" cy="137088"/>
            </a:xfrm>
            <a:custGeom>
              <a:avLst/>
              <a:gdLst>
                <a:gd name="T0" fmla="*/ 78 w 113"/>
                <a:gd name="T1" fmla="*/ 0 h 92"/>
                <a:gd name="T2" fmla="*/ 85 w 113"/>
                <a:gd name="T3" fmla="*/ 1 h 92"/>
                <a:gd name="T4" fmla="*/ 90 w 113"/>
                <a:gd name="T5" fmla="*/ 4 h 92"/>
                <a:gd name="T6" fmla="*/ 95 w 113"/>
                <a:gd name="T7" fmla="*/ 8 h 92"/>
                <a:gd name="T8" fmla="*/ 103 w 113"/>
                <a:gd name="T9" fmla="*/ 5 h 92"/>
                <a:gd name="T10" fmla="*/ 110 w 113"/>
                <a:gd name="T11" fmla="*/ 2 h 92"/>
                <a:gd name="T12" fmla="*/ 107 w 113"/>
                <a:gd name="T13" fmla="*/ 8 h 92"/>
                <a:gd name="T14" fmla="*/ 103 w 113"/>
                <a:gd name="T15" fmla="*/ 12 h 92"/>
                <a:gd name="T16" fmla="*/ 99 w 113"/>
                <a:gd name="T17" fmla="*/ 14 h 92"/>
                <a:gd name="T18" fmla="*/ 106 w 113"/>
                <a:gd name="T19" fmla="*/ 13 h 92"/>
                <a:gd name="T20" fmla="*/ 113 w 113"/>
                <a:gd name="T21" fmla="*/ 12 h 92"/>
                <a:gd name="T22" fmla="*/ 107 w 113"/>
                <a:gd name="T23" fmla="*/ 18 h 92"/>
                <a:gd name="T24" fmla="*/ 101 w 113"/>
                <a:gd name="T25" fmla="*/ 24 h 92"/>
                <a:gd name="T26" fmla="*/ 102 w 113"/>
                <a:gd name="T27" fmla="*/ 26 h 92"/>
                <a:gd name="T28" fmla="*/ 99 w 113"/>
                <a:gd name="T29" fmla="*/ 42 h 92"/>
                <a:gd name="T30" fmla="*/ 94 w 113"/>
                <a:gd name="T31" fmla="*/ 57 h 92"/>
                <a:gd name="T32" fmla="*/ 85 w 113"/>
                <a:gd name="T33" fmla="*/ 70 h 92"/>
                <a:gd name="T34" fmla="*/ 71 w 113"/>
                <a:gd name="T35" fmla="*/ 82 h 92"/>
                <a:gd name="T36" fmla="*/ 56 w 113"/>
                <a:gd name="T37" fmla="*/ 89 h 92"/>
                <a:gd name="T38" fmla="*/ 36 w 113"/>
                <a:gd name="T39" fmla="*/ 92 h 92"/>
                <a:gd name="T40" fmla="*/ 17 w 113"/>
                <a:gd name="T41" fmla="*/ 89 h 92"/>
                <a:gd name="T42" fmla="*/ 0 w 113"/>
                <a:gd name="T43" fmla="*/ 82 h 92"/>
                <a:gd name="T44" fmla="*/ 5 w 113"/>
                <a:gd name="T45" fmla="*/ 82 h 92"/>
                <a:gd name="T46" fmla="*/ 21 w 113"/>
                <a:gd name="T47" fmla="*/ 80 h 92"/>
                <a:gd name="T48" fmla="*/ 34 w 113"/>
                <a:gd name="T49" fmla="*/ 72 h 92"/>
                <a:gd name="T50" fmla="*/ 25 w 113"/>
                <a:gd name="T51" fmla="*/ 70 h 92"/>
                <a:gd name="T52" fmla="*/ 17 w 113"/>
                <a:gd name="T53" fmla="*/ 64 h 92"/>
                <a:gd name="T54" fmla="*/ 13 w 113"/>
                <a:gd name="T55" fmla="*/ 56 h 92"/>
                <a:gd name="T56" fmla="*/ 17 w 113"/>
                <a:gd name="T57" fmla="*/ 57 h 92"/>
                <a:gd name="T58" fmla="*/ 24 w 113"/>
                <a:gd name="T59" fmla="*/ 56 h 92"/>
                <a:gd name="T60" fmla="*/ 14 w 113"/>
                <a:gd name="T61" fmla="*/ 52 h 92"/>
                <a:gd name="T62" fmla="*/ 8 w 113"/>
                <a:gd name="T63" fmla="*/ 44 h 92"/>
                <a:gd name="T64" fmla="*/ 5 w 113"/>
                <a:gd name="T65" fmla="*/ 33 h 92"/>
                <a:gd name="T66" fmla="*/ 5 w 113"/>
                <a:gd name="T67" fmla="*/ 33 h 92"/>
                <a:gd name="T68" fmla="*/ 9 w 113"/>
                <a:gd name="T69" fmla="*/ 34 h 92"/>
                <a:gd name="T70" fmla="*/ 16 w 113"/>
                <a:gd name="T71" fmla="*/ 36 h 92"/>
                <a:gd name="T72" fmla="*/ 10 w 113"/>
                <a:gd name="T73" fmla="*/ 32 h 92"/>
                <a:gd name="T74" fmla="*/ 8 w 113"/>
                <a:gd name="T75" fmla="*/ 28 h 92"/>
                <a:gd name="T76" fmla="*/ 5 w 113"/>
                <a:gd name="T77" fmla="*/ 22 h 92"/>
                <a:gd name="T78" fmla="*/ 5 w 113"/>
                <a:gd name="T79" fmla="*/ 16 h 92"/>
                <a:gd name="T80" fmla="*/ 5 w 113"/>
                <a:gd name="T81" fmla="*/ 10 h 92"/>
                <a:gd name="T82" fmla="*/ 8 w 113"/>
                <a:gd name="T83" fmla="*/ 5 h 92"/>
                <a:gd name="T84" fmla="*/ 21 w 113"/>
                <a:gd name="T85" fmla="*/ 17 h 92"/>
                <a:gd name="T86" fmla="*/ 37 w 113"/>
                <a:gd name="T87" fmla="*/ 25 h 92"/>
                <a:gd name="T88" fmla="*/ 56 w 113"/>
                <a:gd name="T89" fmla="*/ 29 h 92"/>
                <a:gd name="T90" fmla="*/ 56 w 113"/>
                <a:gd name="T91" fmla="*/ 24 h 92"/>
                <a:gd name="T92" fmla="*/ 58 w 113"/>
                <a:gd name="T93" fmla="*/ 12 h 92"/>
                <a:gd name="T94" fmla="*/ 66 w 113"/>
                <a:gd name="T95" fmla="*/ 4 h 92"/>
                <a:gd name="T96" fmla="*/ 78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0"/>
                  </a:moveTo>
                  <a:lnTo>
                    <a:pt x="85" y="1"/>
                  </a:lnTo>
                  <a:lnTo>
                    <a:pt x="90" y="4"/>
                  </a:lnTo>
                  <a:lnTo>
                    <a:pt x="95" y="8"/>
                  </a:lnTo>
                  <a:lnTo>
                    <a:pt x="103" y="5"/>
                  </a:lnTo>
                  <a:lnTo>
                    <a:pt x="110" y="2"/>
                  </a:lnTo>
                  <a:lnTo>
                    <a:pt x="107" y="8"/>
                  </a:lnTo>
                  <a:lnTo>
                    <a:pt x="103" y="12"/>
                  </a:lnTo>
                  <a:lnTo>
                    <a:pt x="99" y="14"/>
                  </a:lnTo>
                  <a:lnTo>
                    <a:pt x="106" y="13"/>
                  </a:lnTo>
                  <a:lnTo>
                    <a:pt x="113" y="12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102" y="26"/>
                  </a:lnTo>
                  <a:lnTo>
                    <a:pt x="99" y="42"/>
                  </a:lnTo>
                  <a:lnTo>
                    <a:pt x="94" y="57"/>
                  </a:lnTo>
                  <a:lnTo>
                    <a:pt x="85" y="70"/>
                  </a:lnTo>
                  <a:lnTo>
                    <a:pt x="71" y="82"/>
                  </a:lnTo>
                  <a:lnTo>
                    <a:pt x="56" y="89"/>
                  </a:lnTo>
                  <a:lnTo>
                    <a:pt x="36" y="92"/>
                  </a:lnTo>
                  <a:lnTo>
                    <a:pt x="17" y="89"/>
                  </a:lnTo>
                  <a:lnTo>
                    <a:pt x="0" y="82"/>
                  </a:lnTo>
                  <a:lnTo>
                    <a:pt x="5" y="82"/>
                  </a:lnTo>
                  <a:lnTo>
                    <a:pt x="21" y="80"/>
                  </a:lnTo>
                  <a:lnTo>
                    <a:pt x="34" y="72"/>
                  </a:lnTo>
                  <a:lnTo>
                    <a:pt x="25" y="70"/>
                  </a:lnTo>
                  <a:lnTo>
                    <a:pt x="17" y="64"/>
                  </a:lnTo>
                  <a:lnTo>
                    <a:pt x="13" y="56"/>
                  </a:lnTo>
                  <a:lnTo>
                    <a:pt x="17" y="57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8" y="44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9" y="34"/>
                  </a:lnTo>
                  <a:lnTo>
                    <a:pt x="16" y="36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5" y="10"/>
                  </a:lnTo>
                  <a:lnTo>
                    <a:pt x="8" y="5"/>
                  </a:lnTo>
                  <a:lnTo>
                    <a:pt x="21" y="17"/>
                  </a:lnTo>
                  <a:lnTo>
                    <a:pt x="37" y="25"/>
                  </a:lnTo>
                  <a:lnTo>
                    <a:pt x="56" y="29"/>
                  </a:lnTo>
                  <a:lnTo>
                    <a:pt x="56" y="24"/>
                  </a:lnTo>
                  <a:lnTo>
                    <a:pt x="58" y="12"/>
                  </a:lnTo>
                  <a:lnTo>
                    <a:pt x="66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2E23D94C-A56E-45B2-AC44-3740C7519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57" y="4043213"/>
              <a:ext cx="147520" cy="149009"/>
            </a:xfrm>
            <a:custGeom>
              <a:avLst/>
              <a:gdLst>
                <a:gd name="T0" fmla="*/ 30 w 99"/>
                <a:gd name="T1" fmla="*/ 31 h 100"/>
                <a:gd name="T2" fmla="*/ 67 w 99"/>
                <a:gd name="T3" fmla="*/ 31 h 100"/>
                <a:gd name="T4" fmla="*/ 67 w 99"/>
                <a:gd name="T5" fmla="*/ 68 h 100"/>
                <a:gd name="T6" fmla="*/ 30 w 99"/>
                <a:gd name="T7" fmla="*/ 68 h 100"/>
                <a:gd name="T8" fmla="*/ 30 w 99"/>
                <a:gd name="T9" fmla="*/ 31 h 100"/>
                <a:gd name="T10" fmla="*/ 49 w 99"/>
                <a:gd name="T11" fmla="*/ 10 h 100"/>
                <a:gd name="T12" fmla="*/ 33 w 99"/>
                <a:gd name="T13" fmla="*/ 12 h 100"/>
                <a:gd name="T14" fmla="*/ 21 w 99"/>
                <a:gd name="T15" fmla="*/ 22 h 100"/>
                <a:gd name="T16" fmla="*/ 12 w 99"/>
                <a:gd name="T17" fmla="*/ 35 h 100"/>
                <a:gd name="T18" fmla="*/ 9 w 99"/>
                <a:gd name="T19" fmla="*/ 50 h 100"/>
                <a:gd name="T20" fmla="*/ 12 w 99"/>
                <a:gd name="T21" fmla="*/ 66 h 100"/>
                <a:gd name="T22" fmla="*/ 21 w 99"/>
                <a:gd name="T23" fmla="*/ 79 h 100"/>
                <a:gd name="T24" fmla="*/ 33 w 99"/>
                <a:gd name="T25" fmla="*/ 87 h 100"/>
                <a:gd name="T26" fmla="*/ 49 w 99"/>
                <a:gd name="T27" fmla="*/ 91 h 100"/>
                <a:gd name="T28" fmla="*/ 65 w 99"/>
                <a:gd name="T29" fmla="*/ 87 h 100"/>
                <a:gd name="T30" fmla="*/ 78 w 99"/>
                <a:gd name="T31" fmla="*/ 79 h 100"/>
                <a:gd name="T32" fmla="*/ 86 w 99"/>
                <a:gd name="T33" fmla="*/ 66 h 100"/>
                <a:gd name="T34" fmla="*/ 90 w 99"/>
                <a:gd name="T35" fmla="*/ 50 h 100"/>
                <a:gd name="T36" fmla="*/ 86 w 99"/>
                <a:gd name="T37" fmla="*/ 35 h 100"/>
                <a:gd name="T38" fmla="*/ 78 w 99"/>
                <a:gd name="T39" fmla="*/ 22 h 100"/>
                <a:gd name="T40" fmla="*/ 65 w 99"/>
                <a:gd name="T41" fmla="*/ 12 h 100"/>
                <a:gd name="T42" fmla="*/ 49 w 99"/>
                <a:gd name="T43" fmla="*/ 10 h 100"/>
                <a:gd name="T44" fmla="*/ 49 w 99"/>
                <a:gd name="T45" fmla="*/ 0 h 100"/>
                <a:gd name="T46" fmla="*/ 69 w 99"/>
                <a:gd name="T47" fmla="*/ 4 h 100"/>
                <a:gd name="T48" fmla="*/ 85 w 99"/>
                <a:gd name="T49" fmla="*/ 15 h 100"/>
                <a:gd name="T50" fmla="*/ 95 w 99"/>
                <a:gd name="T51" fmla="*/ 31 h 100"/>
                <a:gd name="T52" fmla="*/ 99 w 99"/>
                <a:gd name="T53" fmla="*/ 50 h 100"/>
                <a:gd name="T54" fmla="*/ 95 w 99"/>
                <a:gd name="T55" fmla="*/ 70 h 100"/>
                <a:gd name="T56" fmla="*/ 85 w 99"/>
                <a:gd name="T57" fmla="*/ 86 h 100"/>
                <a:gd name="T58" fmla="*/ 69 w 99"/>
                <a:gd name="T59" fmla="*/ 96 h 100"/>
                <a:gd name="T60" fmla="*/ 49 w 99"/>
                <a:gd name="T61" fmla="*/ 100 h 100"/>
                <a:gd name="T62" fmla="*/ 30 w 99"/>
                <a:gd name="T63" fmla="*/ 96 h 100"/>
                <a:gd name="T64" fmla="*/ 14 w 99"/>
                <a:gd name="T65" fmla="*/ 86 h 100"/>
                <a:gd name="T66" fmla="*/ 4 w 99"/>
                <a:gd name="T67" fmla="*/ 70 h 100"/>
                <a:gd name="T68" fmla="*/ 0 w 99"/>
                <a:gd name="T69" fmla="*/ 50 h 100"/>
                <a:gd name="T70" fmla="*/ 4 w 99"/>
                <a:gd name="T71" fmla="*/ 31 h 100"/>
                <a:gd name="T72" fmla="*/ 14 w 99"/>
                <a:gd name="T73" fmla="*/ 15 h 100"/>
                <a:gd name="T74" fmla="*/ 30 w 99"/>
                <a:gd name="T75" fmla="*/ 4 h 100"/>
                <a:gd name="T76" fmla="*/ 49 w 99"/>
                <a:gd name="T7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00">
                  <a:moveTo>
                    <a:pt x="30" y="31"/>
                  </a:moveTo>
                  <a:lnTo>
                    <a:pt x="67" y="31"/>
                  </a:lnTo>
                  <a:lnTo>
                    <a:pt x="67" y="68"/>
                  </a:lnTo>
                  <a:lnTo>
                    <a:pt x="30" y="68"/>
                  </a:lnTo>
                  <a:lnTo>
                    <a:pt x="30" y="31"/>
                  </a:lnTo>
                  <a:close/>
                  <a:moveTo>
                    <a:pt x="49" y="10"/>
                  </a:moveTo>
                  <a:lnTo>
                    <a:pt x="33" y="12"/>
                  </a:lnTo>
                  <a:lnTo>
                    <a:pt x="21" y="22"/>
                  </a:lnTo>
                  <a:lnTo>
                    <a:pt x="12" y="35"/>
                  </a:lnTo>
                  <a:lnTo>
                    <a:pt x="9" y="50"/>
                  </a:lnTo>
                  <a:lnTo>
                    <a:pt x="12" y="66"/>
                  </a:lnTo>
                  <a:lnTo>
                    <a:pt x="21" y="79"/>
                  </a:lnTo>
                  <a:lnTo>
                    <a:pt x="33" y="87"/>
                  </a:lnTo>
                  <a:lnTo>
                    <a:pt x="49" y="91"/>
                  </a:lnTo>
                  <a:lnTo>
                    <a:pt x="65" y="87"/>
                  </a:lnTo>
                  <a:lnTo>
                    <a:pt x="78" y="79"/>
                  </a:lnTo>
                  <a:lnTo>
                    <a:pt x="86" y="66"/>
                  </a:lnTo>
                  <a:lnTo>
                    <a:pt x="90" y="50"/>
                  </a:lnTo>
                  <a:lnTo>
                    <a:pt x="86" y="35"/>
                  </a:lnTo>
                  <a:lnTo>
                    <a:pt x="78" y="22"/>
                  </a:lnTo>
                  <a:lnTo>
                    <a:pt x="65" y="12"/>
                  </a:lnTo>
                  <a:lnTo>
                    <a:pt x="49" y="10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D797FF4D-185E-4731-92F0-2AE9FB600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8882" y="3617046"/>
              <a:ext cx="169871" cy="168381"/>
            </a:xfrm>
            <a:custGeom>
              <a:avLst/>
              <a:gdLst>
                <a:gd name="T0" fmla="*/ 41 w 114"/>
                <a:gd name="T1" fmla="*/ 98 h 113"/>
                <a:gd name="T2" fmla="*/ 48 w 114"/>
                <a:gd name="T3" fmla="*/ 105 h 113"/>
                <a:gd name="T4" fmla="*/ 68 w 114"/>
                <a:gd name="T5" fmla="*/ 105 h 113"/>
                <a:gd name="T6" fmla="*/ 68 w 114"/>
                <a:gd name="T7" fmla="*/ 83 h 113"/>
                <a:gd name="T8" fmla="*/ 57 w 114"/>
                <a:gd name="T9" fmla="*/ 86 h 113"/>
                <a:gd name="T10" fmla="*/ 47 w 114"/>
                <a:gd name="T11" fmla="*/ 83 h 113"/>
                <a:gd name="T12" fmla="*/ 97 w 114"/>
                <a:gd name="T13" fmla="*/ 40 h 113"/>
                <a:gd name="T14" fmla="*/ 85 w 114"/>
                <a:gd name="T15" fmla="*/ 51 h 113"/>
                <a:gd name="T16" fmla="*/ 85 w 114"/>
                <a:gd name="T17" fmla="*/ 63 h 113"/>
                <a:gd name="T18" fmla="*/ 104 w 114"/>
                <a:gd name="T19" fmla="*/ 76 h 113"/>
                <a:gd name="T20" fmla="*/ 108 w 114"/>
                <a:gd name="T21" fmla="*/ 58 h 113"/>
                <a:gd name="T22" fmla="*/ 104 w 114"/>
                <a:gd name="T23" fmla="*/ 38 h 113"/>
                <a:gd name="T24" fmla="*/ 8 w 114"/>
                <a:gd name="T25" fmla="*/ 47 h 113"/>
                <a:gd name="T26" fmla="*/ 8 w 114"/>
                <a:gd name="T27" fmla="*/ 67 h 113"/>
                <a:gd name="T28" fmla="*/ 31 w 114"/>
                <a:gd name="T29" fmla="*/ 68 h 113"/>
                <a:gd name="T30" fmla="*/ 29 w 114"/>
                <a:gd name="T31" fmla="*/ 58 h 113"/>
                <a:gd name="T32" fmla="*/ 31 w 114"/>
                <a:gd name="T33" fmla="*/ 46 h 113"/>
                <a:gd name="T34" fmla="*/ 11 w 114"/>
                <a:gd name="T35" fmla="*/ 38 h 113"/>
                <a:gd name="T36" fmla="*/ 47 w 114"/>
                <a:gd name="T37" fmla="*/ 39 h 113"/>
                <a:gd name="T38" fmla="*/ 36 w 114"/>
                <a:gd name="T39" fmla="*/ 58 h 113"/>
                <a:gd name="T40" fmla="*/ 47 w 114"/>
                <a:gd name="T41" fmla="*/ 75 h 113"/>
                <a:gd name="T42" fmla="*/ 68 w 114"/>
                <a:gd name="T43" fmla="*/ 75 h 113"/>
                <a:gd name="T44" fmla="*/ 79 w 114"/>
                <a:gd name="T45" fmla="*/ 58 h 113"/>
                <a:gd name="T46" fmla="*/ 68 w 114"/>
                <a:gd name="T47" fmla="*/ 39 h 113"/>
                <a:gd name="T48" fmla="*/ 57 w 114"/>
                <a:gd name="T49" fmla="*/ 7 h 113"/>
                <a:gd name="T50" fmla="*/ 39 w 114"/>
                <a:gd name="T51" fmla="*/ 11 h 113"/>
                <a:gd name="T52" fmla="*/ 47 w 114"/>
                <a:gd name="T53" fmla="*/ 31 h 113"/>
                <a:gd name="T54" fmla="*/ 57 w 114"/>
                <a:gd name="T55" fmla="*/ 28 h 113"/>
                <a:gd name="T56" fmla="*/ 68 w 114"/>
                <a:gd name="T57" fmla="*/ 31 h 113"/>
                <a:gd name="T58" fmla="*/ 68 w 114"/>
                <a:gd name="T59" fmla="*/ 8 h 113"/>
                <a:gd name="T60" fmla="*/ 57 w 114"/>
                <a:gd name="T61" fmla="*/ 0 h 113"/>
                <a:gd name="T62" fmla="*/ 91 w 114"/>
                <a:gd name="T63" fmla="*/ 11 h 113"/>
                <a:gd name="T64" fmla="*/ 112 w 114"/>
                <a:gd name="T65" fmla="*/ 39 h 113"/>
                <a:gd name="T66" fmla="*/ 112 w 114"/>
                <a:gd name="T67" fmla="*/ 75 h 113"/>
                <a:gd name="T68" fmla="*/ 91 w 114"/>
                <a:gd name="T69" fmla="*/ 103 h 113"/>
                <a:gd name="T70" fmla="*/ 57 w 114"/>
                <a:gd name="T71" fmla="*/ 113 h 113"/>
                <a:gd name="T72" fmla="*/ 24 w 114"/>
                <a:gd name="T73" fmla="*/ 103 h 113"/>
                <a:gd name="T74" fmla="*/ 3 w 114"/>
                <a:gd name="T75" fmla="*/ 75 h 113"/>
                <a:gd name="T76" fmla="*/ 3 w 114"/>
                <a:gd name="T77" fmla="*/ 39 h 113"/>
                <a:gd name="T78" fmla="*/ 24 w 114"/>
                <a:gd name="T79" fmla="*/ 11 h 113"/>
                <a:gd name="T80" fmla="*/ 57 w 114"/>
                <a:gd name="T8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113">
                  <a:moveTo>
                    <a:pt x="47" y="83"/>
                  </a:moveTo>
                  <a:lnTo>
                    <a:pt x="41" y="98"/>
                  </a:lnTo>
                  <a:lnTo>
                    <a:pt x="39" y="103"/>
                  </a:lnTo>
                  <a:lnTo>
                    <a:pt x="48" y="105"/>
                  </a:lnTo>
                  <a:lnTo>
                    <a:pt x="57" y="107"/>
                  </a:lnTo>
                  <a:lnTo>
                    <a:pt x="68" y="105"/>
                  </a:lnTo>
                  <a:lnTo>
                    <a:pt x="76" y="103"/>
                  </a:lnTo>
                  <a:lnTo>
                    <a:pt x="68" y="83"/>
                  </a:lnTo>
                  <a:lnTo>
                    <a:pt x="63" y="86"/>
                  </a:lnTo>
                  <a:lnTo>
                    <a:pt x="57" y="86"/>
                  </a:lnTo>
                  <a:lnTo>
                    <a:pt x="52" y="86"/>
                  </a:lnTo>
                  <a:lnTo>
                    <a:pt x="47" y="83"/>
                  </a:lnTo>
                  <a:close/>
                  <a:moveTo>
                    <a:pt x="104" y="38"/>
                  </a:moveTo>
                  <a:lnTo>
                    <a:pt x="97" y="40"/>
                  </a:lnTo>
                  <a:lnTo>
                    <a:pt x="84" y="46"/>
                  </a:lnTo>
                  <a:lnTo>
                    <a:pt x="85" y="51"/>
                  </a:lnTo>
                  <a:lnTo>
                    <a:pt x="87" y="58"/>
                  </a:lnTo>
                  <a:lnTo>
                    <a:pt x="85" y="63"/>
                  </a:lnTo>
                  <a:lnTo>
                    <a:pt x="84" y="68"/>
                  </a:lnTo>
                  <a:lnTo>
                    <a:pt x="104" y="76"/>
                  </a:lnTo>
                  <a:lnTo>
                    <a:pt x="106" y="67"/>
                  </a:lnTo>
                  <a:lnTo>
                    <a:pt x="108" y="58"/>
                  </a:lnTo>
                  <a:lnTo>
                    <a:pt x="106" y="47"/>
                  </a:lnTo>
                  <a:lnTo>
                    <a:pt x="104" y="38"/>
                  </a:lnTo>
                  <a:close/>
                  <a:moveTo>
                    <a:pt x="11" y="38"/>
                  </a:moveTo>
                  <a:lnTo>
                    <a:pt x="8" y="47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11" y="76"/>
                  </a:lnTo>
                  <a:lnTo>
                    <a:pt x="31" y="68"/>
                  </a:lnTo>
                  <a:lnTo>
                    <a:pt x="29" y="63"/>
                  </a:lnTo>
                  <a:lnTo>
                    <a:pt x="29" y="58"/>
                  </a:lnTo>
                  <a:lnTo>
                    <a:pt x="29" y="51"/>
                  </a:lnTo>
                  <a:lnTo>
                    <a:pt x="31" y="46"/>
                  </a:lnTo>
                  <a:lnTo>
                    <a:pt x="21" y="42"/>
                  </a:lnTo>
                  <a:lnTo>
                    <a:pt x="11" y="38"/>
                  </a:lnTo>
                  <a:close/>
                  <a:moveTo>
                    <a:pt x="57" y="35"/>
                  </a:moveTo>
                  <a:lnTo>
                    <a:pt x="47" y="39"/>
                  </a:lnTo>
                  <a:lnTo>
                    <a:pt x="39" y="46"/>
                  </a:lnTo>
                  <a:lnTo>
                    <a:pt x="36" y="58"/>
                  </a:lnTo>
                  <a:lnTo>
                    <a:pt x="39" y="68"/>
                  </a:lnTo>
                  <a:lnTo>
                    <a:pt x="47" y="75"/>
                  </a:lnTo>
                  <a:lnTo>
                    <a:pt x="57" y="79"/>
                  </a:lnTo>
                  <a:lnTo>
                    <a:pt x="68" y="75"/>
                  </a:lnTo>
                  <a:lnTo>
                    <a:pt x="76" y="68"/>
                  </a:lnTo>
                  <a:lnTo>
                    <a:pt x="79" y="58"/>
                  </a:lnTo>
                  <a:lnTo>
                    <a:pt x="76" y="46"/>
                  </a:lnTo>
                  <a:lnTo>
                    <a:pt x="68" y="39"/>
                  </a:lnTo>
                  <a:lnTo>
                    <a:pt x="57" y="35"/>
                  </a:lnTo>
                  <a:close/>
                  <a:moveTo>
                    <a:pt x="57" y="7"/>
                  </a:moveTo>
                  <a:lnTo>
                    <a:pt x="48" y="8"/>
                  </a:lnTo>
                  <a:lnTo>
                    <a:pt x="39" y="11"/>
                  </a:lnTo>
                  <a:lnTo>
                    <a:pt x="43" y="22"/>
                  </a:lnTo>
                  <a:lnTo>
                    <a:pt x="47" y="31"/>
                  </a:lnTo>
                  <a:lnTo>
                    <a:pt x="52" y="28"/>
                  </a:lnTo>
                  <a:lnTo>
                    <a:pt x="57" y="28"/>
                  </a:lnTo>
                  <a:lnTo>
                    <a:pt x="63" y="28"/>
                  </a:lnTo>
                  <a:lnTo>
                    <a:pt x="68" y="31"/>
                  </a:lnTo>
                  <a:lnTo>
                    <a:pt x="76" y="11"/>
                  </a:lnTo>
                  <a:lnTo>
                    <a:pt x="68" y="8"/>
                  </a:lnTo>
                  <a:lnTo>
                    <a:pt x="57" y="7"/>
                  </a:lnTo>
                  <a:close/>
                  <a:moveTo>
                    <a:pt x="57" y="0"/>
                  </a:moveTo>
                  <a:lnTo>
                    <a:pt x="76" y="3"/>
                  </a:lnTo>
                  <a:lnTo>
                    <a:pt x="91" y="11"/>
                  </a:lnTo>
                  <a:lnTo>
                    <a:pt x="104" y="23"/>
                  </a:lnTo>
                  <a:lnTo>
                    <a:pt x="112" y="39"/>
                  </a:lnTo>
                  <a:lnTo>
                    <a:pt x="114" y="58"/>
                  </a:lnTo>
                  <a:lnTo>
                    <a:pt x="112" y="75"/>
                  </a:lnTo>
                  <a:lnTo>
                    <a:pt x="104" y="91"/>
                  </a:lnTo>
                  <a:lnTo>
                    <a:pt x="91" y="103"/>
                  </a:lnTo>
                  <a:lnTo>
                    <a:pt x="76" y="111"/>
                  </a:lnTo>
                  <a:lnTo>
                    <a:pt x="57" y="113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3119DE52-CA02-4F5A-8F57-5F628A025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169" y="4426167"/>
              <a:ext cx="193713" cy="110267"/>
            </a:xfrm>
            <a:custGeom>
              <a:avLst/>
              <a:gdLst>
                <a:gd name="T0" fmla="*/ 110 w 130"/>
                <a:gd name="T1" fmla="*/ 18 h 74"/>
                <a:gd name="T2" fmla="*/ 107 w 130"/>
                <a:gd name="T3" fmla="*/ 18 h 74"/>
                <a:gd name="T4" fmla="*/ 106 w 130"/>
                <a:gd name="T5" fmla="*/ 19 h 74"/>
                <a:gd name="T6" fmla="*/ 106 w 130"/>
                <a:gd name="T7" fmla="*/ 20 h 74"/>
                <a:gd name="T8" fmla="*/ 97 w 130"/>
                <a:gd name="T9" fmla="*/ 60 h 74"/>
                <a:gd name="T10" fmla="*/ 97 w 130"/>
                <a:gd name="T11" fmla="*/ 62 h 74"/>
                <a:gd name="T12" fmla="*/ 98 w 130"/>
                <a:gd name="T13" fmla="*/ 63 h 74"/>
                <a:gd name="T14" fmla="*/ 99 w 130"/>
                <a:gd name="T15" fmla="*/ 64 h 74"/>
                <a:gd name="T16" fmla="*/ 106 w 130"/>
                <a:gd name="T17" fmla="*/ 66 h 74"/>
                <a:gd name="T18" fmla="*/ 109 w 130"/>
                <a:gd name="T19" fmla="*/ 66 h 74"/>
                <a:gd name="T20" fmla="*/ 110 w 130"/>
                <a:gd name="T21" fmla="*/ 64 h 74"/>
                <a:gd name="T22" fmla="*/ 110 w 130"/>
                <a:gd name="T23" fmla="*/ 63 h 74"/>
                <a:gd name="T24" fmla="*/ 119 w 130"/>
                <a:gd name="T25" fmla="*/ 23 h 74"/>
                <a:gd name="T26" fmla="*/ 118 w 130"/>
                <a:gd name="T27" fmla="*/ 22 h 74"/>
                <a:gd name="T28" fmla="*/ 118 w 130"/>
                <a:gd name="T29" fmla="*/ 19 h 74"/>
                <a:gd name="T30" fmla="*/ 117 w 130"/>
                <a:gd name="T31" fmla="*/ 19 h 74"/>
                <a:gd name="T32" fmla="*/ 110 w 130"/>
                <a:gd name="T33" fmla="*/ 18 h 74"/>
                <a:gd name="T34" fmla="*/ 25 w 130"/>
                <a:gd name="T35" fmla="*/ 15 h 74"/>
                <a:gd name="T36" fmla="*/ 24 w 130"/>
                <a:gd name="T37" fmla="*/ 22 h 74"/>
                <a:gd name="T38" fmla="*/ 69 w 130"/>
                <a:gd name="T39" fmla="*/ 32 h 74"/>
                <a:gd name="T40" fmla="*/ 70 w 130"/>
                <a:gd name="T41" fmla="*/ 26 h 74"/>
                <a:gd name="T42" fmla="*/ 25 w 130"/>
                <a:gd name="T43" fmla="*/ 15 h 74"/>
                <a:gd name="T44" fmla="*/ 90 w 130"/>
                <a:gd name="T45" fmla="*/ 0 h 74"/>
                <a:gd name="T46" fmla="*/ 93 w 130"/>
                <a:gd name="T47" fmla="*/ 0 h 74"/>
                <a:gd name="T48" fmla="*/ 125 w 130"/>
                <a:gd name="T49" fmla="*/ 15 h 74"/>
                <a:gd name="T50" fmla="*/ 129 w 130"/>
                <a:gd name="T51" fmla="*/ 16 h 74"/>
                <a:gd name="T52" fmla="*/ 130 w 130"/>
                <a:gd name="T53" fmla="*/ 20 h 74"/>
                <a:gd name="T54" fmla="*/ 130 w 130"/>
                <a:gd name="T55" fmla="*/ 24 h 74"/>
                <a:gd name="T56" fmla="*/ 127 w 130"/>
                <a:gd name="T57" fmla="*/ 39 h 74"/>
                <a:gd name="T58" fmla="*/ 126 w 130"/>
                <a:gd name="T59" fmla="*/ 43 h 74"/>
                <a:gd name="T60" fmla="*/ 125 w 130"/>
                <a:gd name="T61" fmla="*/ 48 h 74"/>
                <a:gd name="T62" fmla="*/ 125 w 130"/>
                <a:gd name="T63" fmla="*/ 52 h 74"/>
                <a:gd name="T64" fmla="*/ 121 w 130"/>
                <a:gd name="T65" fmla="*/ 67 h 74"/>
                <a:gd name="T66" fmla="*/ 119 w 130"/>
                <a:gd name="T67" fmla="*/ 70 h 74"/>
                <a:gd name="T68" fmla="*/ 117 w 130"/>
                <a:gd name="T69" fmla="*/ 72 h 74"/>
                <a:gd name="T70" fmla="*/ 113 w 130"/>
                <a:gd name="T71" fmla="*/ 74 h 74"/>
                <a:gd name="T72" fmla="*/ 77 w 130"/>
                <a:gd name="T73" fmla="*/ 74 h 74"/>
                <a:gd name="T74" fmla="*/ 74 w 130"/>
                <a:gd name="T75" fmla="*/ 72 h 74"/>
                <a:gd name="T76" fmla="*/ 72 w 130"/>
                <a:gd name="T77" fmla="*/ 70 h 74"/>
                <a:gd name="T78" fmla="*/ 70 w 130"/>
                <a:gd name="T79" fmla="*/ 66 h 74"/>
                <a:gd name="T80" fmla="*/ 68 w 130"/>
                <a:gd name="T81" fmla="*/ 50 h 74"/>
                <a:gd name="T82" fmla="*/ 68 w 130"/>
                <a:gd name="T83" fmla="*/ 47 h 74"/>
                <a:gd name="T84" fmla="*/ 61 w 130"/>
                <a:gd name="T85" fmla="*/ 51 h 74"/>
                <a:gd name="T86" fmla="*/ 54 w 130"/>
                <a:gd name="T87" fmla="*/ 40 h 74"/>
                <a:gd name="T88" fmla="*/ 42 w 130"/>
                <a:gd name="T89" fmla="*/ 47 h 74"/>
                <a:gd name="T90" fmla="*/ 36 w 130"/>
                <a:gd name="T91" fmla="*/ 36 h 74"/>
                <a:gd name="T92" fmla="*/ 24 w 130"/>
                <a:gd name="T93" fmla="*/ 43 h 74"/>
                <a:gd name="T94" fmla="*/ 17 w 130"/>
                <a:gd name="T95" fmla="*/ 32 h 74"/>
                <a:gd name="T96" fmla="*/ 10 w 130"/>
                <a:gd name="T97" fmla="*/ 36 h 74"/>
                <a:gd name="T98" fmla="*/ 0 w 130"/>
                <a:gd name="T99" fmla="*/ 19 h 74"/>
                <a:gd name="T100" fmla="*/ 21 w 130"/>
                <a:gd name="T101" fmla="*/ 8 h 74"/>
                <a:gd name="T102" fmla="*/ 74 w 130"/>
                <a:gd name="T103" fmla="*/ 19 h 74"/>
                <a:gd name="T104" fmla="*/ 74 w 130"/>
                <a:gd name="T105" fmla="*/ 18 h 74"/>
                <a:gd name="T106" fmla="*/ 84 w 130"/>
                <a:gd name="T107" fmla="*/ 3 h 74"/>
                <a:gd name="T108" fmla="*/ 85 w 130"/>
                <a:gd name="T109" fmla="*/ 2 h 74"/>
                <a:gd name="T110" fmla="*/ 88 w 130"/>
                <a:gd name="T111" fmla="*/ 0 h 74"/>
                <a:gd name="T112" fmla="*/ 90 w 130"/>
                <a:gd name="T1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74">
                  <a:moveTo>
                    <a:pt x="110" y="18"/>
                  </a:moveTo>
                  <a:lnTo>
                    <a:pt x="107" y="18"/>
                  </a:lnTo>
                  <a:lnTo>
                    <a:pt x="106" y="19"/>
                  </a:lnTo>
                  <a:lnTo>
                    <a:pt x="106" y="20"/>
                  </a:lnTo>
                  <a:lnTo>
                    <a:pt x="97" y="60"/>
                  </a:lnTo>
                  <a:lnTo>
                    <a:pt x="97" y="62"/>
                  </a:lnTo>
                  <a:lnTo>
                    <a:pt x="98" y="63"/>
                  </a:lnTo>
                  <a:lnTo>
                    <a:pt x="99" y="64"/>
                  </a:lnTo>
                  <a:lnTo>
                    <a:pt x="106" y="66"/>
                  </a:lnTo>
                  <a:lnTo>
                    <a:pt x="109" y="66"/>
                  </a:lnTo>
                  <a:lnTo>
                    <a:pt x="110" y="64"/>
                  </a:lnTo>
                  <a:lnTo>
                    <a:pt x="110" y="63"/>
                  </a:lnTo>
                  <a:lnTo>
                    <a:pt x="119" y="23"/>
                  </a:lnTo>
                  <a:lnTo>
                    <a:pt x="118" y="22"/>
                  </a:lnTo>
                  <a:lnTo>
                    <a:pt x="118" y="19"/>
                  </a:lnTo>
                  <a:lnTo>
                    <a:pt x="117" y="19"/>
                  </a:lnTo>
                  <a:lnTo>
                    <a:pt x="110" y="18"/>
                  </a:lnTo>
                  <a:close/>
                  <a:moveTo>
                    <a:pt x="25" y="15"/>
                  </a:moveTo>
                  <a:lnTo>
                    <a:pt x="24" y="22"/>
                  </a:lnTo>
                  <a:lnTo>
                    <a:pt x="69" y="32"/>
                  </a:lnTo>
                  <a:lnTo>
                    <a:pt x="70" y="26"/>
                  </a:lnTo>
                  <a:lnTo>
                    <a:pt x="25" y="15"/>
                  </a:lnTo>
                  <a:close/>
                  <a:moveTo>
                    <a:pt x="90" y="0"/>
                  </a:moveTo>
                  <a:lnTo>
                    <a:pt x="93" y="0"/>
                  </a:lnTo>
                  <a:lnTo>
                    <a:pt x="125" y="15"/>
                  </a:lnTo>
                  <a:lnTo>
                    <a:pt x="129" y="16"/>
                  </a:lnTo>
                  <a:lnTo>
                    <a:pt x="130" y="20"/>
                  </a:lnTo>
                  <a:lnTo>
                    <a:pt x="130" y="24"/>
                  </a:lnTo>
                  <a:lnTo>
                    <a:pt x="127" y="39"/>
                  </a:lnTo>
                  <a:lnTo>
                    <a:pt x="126" y="43"/>
                  </a:lnTo>
                  <a:lnTo>
                    <a:pt x="125" y="48"/>
                  </a:lnTo>
                  <a:lnTo>
                    <a:pt x="125" y="52"/>
                  </a:lnTo>
                  <a:lnTo>
                    <a:pt x="121" y="67"/>
                  </a:lnTo>
                  <a:lnTo>
                    <a:pt x="119" y="70"/>
                  </a:lnTo>
                  <a:lnTo>
                    <a:pt x="117" y="72"/>
                  </a:lnTo>
                  <a:lnTo>
                    <a:pt x="113" y="74"/>
                  </a:lnTo>
                  <a:lnTo>
                    <a:pt x="77" y="74"/>
                  </a:lnTo>
                  <a:lnTo>
                    <a:pt x="74" y="72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1" y="51"/>
                  </a:lnTo>
                  <a:lnTo>
                    <a:pt x="54" y="40"/>
                  </a:lnTo>
                  <a:lnTo>
                    <a:pt x="42" y="47"/>
                  </a:lnTo>
                  <a:lnTo>
                    <a:pt x="36" y="36"/>
                  </a:lnTo>
                  <a:lnTo>
                    <a:pt x="24" y="43"/>
                  </a:lnTo>
                  <a:lnTo>
                    <a:pt x="17" y="32"/>
                  </a:lnTo>
                  <a:lnTo>
                    <a:pt x="10" y="36"/>
                  </a:lnTo>
                  <a:lnTo>
                    <a:pt x="0" y="19"/>
                  </a:lnTo>
                  <a:lnTo>
                    <a:pt x="21" y="8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84" y="3"/>
                  </a:lnTo>
                  <a:lnTo>
                    <a:pt x="85" y="2"/>
                  </a:lnTo>
                  <a:lnTo>
                    <a:pt x="88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182245AB-76FE-4BF4-8577-02336A2D2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0312" y="2764711"/>
              <a:ext cx="140069" cy="141559"/>
            </a:xfrm>
            <a:custGeom>
              <a:avLst/>
              <a:gdLst>
                <a:gd name="T0" fmla="*/ 65 w 94"/>
                <a:gd name="T1" fmla="*/ 84 h 95"/>
                <a:gd name="T2" fmla="*/ 78 w 94"/>
                <a:gd name="T3" fmla="*/ 72 h 95"/>
                <a:gd name="T4" fmla="*/ 50 w 94"/>
                <a:gd name="T5" fmla="*/ 69 h 95"/>
                <a:gd name="T6" fmla="*/ 58 w 94"/>
                <a:gd name="T7" fmla="*/ 81 h 95"/>
                <a:gd name="T8" fmla="*/ 65 w 94"/>
                <a:gd name="T9" fmla="*/ 69 h 95"/>
                <a:gd name="T10" fmla="*/ 31 w 94"/>
                <a:gd name="T11" fmla="*/ 73 h 95"/>
                <a:gd name="T12" fmla="*/ 40 w 94"/>
                <a:gd name="T13" fmla="*/ 85 h 95"/>
                <a:gd name="T14" fmla="*/ 29 w 94"/>
                <a:gd name="T15" fmla="*/ 69 h 95"/>
                <a:gd name="T16" fmla="*/ 19 w 94"/>
                <a:gd name="T17" fmla="*/ 76 h 95"/>
                <a:gd name="T18" fmla="*/ 25 w 94"/>
                <a:gd name="T19" fmla="*/ 77 h 95"/>
                <a:gd name="T20" fmla="*/ 76 w 94"/>
                <a:gd name="T21" fmla="*/ 51 h 95"/>
                <a:gd name="T22" fmla="*/ 85 w 94"/>
                <a:gd name="T23" fmla="*/ 63 h 95"/>
                <a:gd name="T24" fmla="*/ 76 w 94"/>
                <a:gd name="T25" fmla="*/ 51 h 95"/>
                <a:gd name="T26" fmla="*/ 68 w 94"/>
                <a:gd name="T27" fmla="*/ 63 h 95"/>
                <a:gd name="T28" fmla="*/ 50 w 94"/>
                <a:gd name="T29" fmla="*/ 51 h 95"/>
                <a:gd name="T30" fmla="*/ 27 w 94"/>
                <a:gd name="T31" fmla="*/ 63 h 95"/>
                <a:gd name="T32" fmla="*/ 25 w 94"/>
                <a:gd name="T33" fmla="*/ 51 h 95"/>
                <a:gd name="T34" fmla="*/ 9 w 94"/>
                <a:gd name="T35" fmla="*/ 63 h 95"/>
                <a:gd name="T36" fmla="*/ 19 w 94"/>
                <a:gd name="T37" fmla="*/ 51 h 95"/>
                <a:gd name="T38" fmla="*/ 74 w 94"/>
                <a:gd name="T39" fmla="*/ 37 h 95"/>
                <a:gd name="T40" fmla="*/ 86 w 94"/>
                <a:gd name="T41" fmla="*/ 37 h 95"/>
                <a:gd name="T42" fmla="*/ 50 w 94"/>
                <a:gd name="T43" fmla="*/ 31 h 95"/>
                <a:gd name="T44" fmla="*/ 68 w 94"/>
                <a:gd name="T45" fmla="*/ 37 h 95"/>
                <a:gd name="T46" fmla="*/ 27 w 94"/>
                <a:gd name="T47" fmla="*/ 31 h 95"/>
                <a:gd name="T48" fmla="*/ 44 w 94"/>
                <a:gd name="T49" fmla="*/ 44 h 95"/>
                <a:gd name="T50" fmla="*/ 9 w 94"/>
                <a:gd name="T51" fmla="*/ 31 h 95"/>
                <a:gd name="T52" fmla="*/ 19 w 94"/>
                <a:gd name="T53" fmla="*/ 44 h 95"/>
                <a:gd name="T54" fmla="*/ 9 w 94"/>
                <a:gd name="T55" fmla="*/ 31 h 95"/>
                <a:gd name="T56" fmla="*/ 72 w 94"/>
                <a:gd name="T57" fmla="*/ 25 h 95"/>
                <a:gd name="T58" fmla="*/ 76 w 94"/>
                <a:gd name="T59" fmla="*/ 19 h 95"/>
                <a:gd name="T60" fmla="*/ 29 w 94"/>
                <a:gd name="T61" fmla="*/ 11 h 95"/>
                <a:gd name="T62" fmla="*/ 15 w 94"/>
                <a:gd name="T63" fmla="*/ 21 h 95"/>
                <a:gd name="T64" fmla="*/ 25 w 94"/>
                <a:gd name="T65" fmla="*/ 17 h 95"/>
                <a:gd name="T66" fmla="*/ 50 w 94"/>
                <a:gd name="T67" fmla="*/ 25 h 95"/>
                <a:gd name="T68" fmla="*/ 61 w 94"/>
                <a:gd name="T69" fmla="*/ 17 h 95"/>
                <a:gd name="T70" fmla="*/ 50 w 94"/>
                <a:gd name="T71" fmla="*/ 7 h 95"/>
                <a:gd name="T72" fmla="*/ 36 w 94"/>
                <a:gd name="T73" fmla="*/ 12 h 95"/>
                <a:gd name="T74" fmla="*/ 29 w 94"/>
                <a:gd name="T75" fmla="*/ 25 h 95"/>
                <a:gd name="T76" fmla="*/ 46 w 94"/>
                <a:gd name="T77" fmla="*/ 0 h 95"/>
                <a:gd name="T78" fmla="*/ 90 w 94"/>
                <a:gd name="T79" fmla="*/ 28 h 95"/>
                <a:gd name="T80" fmla="*/ 80 w 94"/>
                <a:gd name="T81" fmla="*/ 80 h 95"/>
                <a:gd name="T82" fmla="*/ 29 w 94"/>
                <a:gd name="T83" fmla="*/ 91 h 95"/>
                <a:gd name="T84" fmla="*/ 0 w 94"/>
                <a:gd name="T85" fmla="*/ 47 h 95"/>
                <a:gd name="T86" fmla="*/ 29 w 94"/>
                <a:gd name="T87" fmla="*/ 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95">
                  <a:moveTo>
                    <a:pt x="72" y="69"/>
                  </a:moveTo>
                  <a:lnTo>
                    <a:pt x="69" y="77"/>
                  </a:lnTo>
                  <a:lnTo>
                    <a:pt x="65" y="84"/>
                  </a:lnTo>
                  <a:lnTo>
                    <a:pt x="70" y="80"/>
                  </a:lnTo>
                  <a:lnTo>
                    <a:pt x="76" y="76"/>
                  </a:lnTo>
                  <a:lnTo>
                    <a:pt x="78" y="72"/>
                  </a:lnTo>
                  <a:lnTo>
                    <a:pt x="81" y="69"/>
                  </a:lnTo>
                  <a:lnTo>
                    <a:pt x="72" y="69"/>
                  </a:lnTo>
                  <a:close/>
                  <a:moveTo>
                    <a:pt x="50" y="69"/>
                  </a:moveTo>
                  <a:lnTo>
                    <a:pt x="50" y="88"/>
                  </a:lnTo>
                  <a:lnTo>
                    <a:pt x="54" y="85"/>
                  </a:lnTo>
                  <a:lnTo>
                    <a:pt x="58" y="81"/>
                  </a:lnTo>
                  <a:lnTo>
                    <a:pt x="61" y="77"/>
                  </a:lnTo>
                  <a:lnTo>
                    <a:pt x="64" y="73"/>
                  </a:lnTo>
                  <a:lnTo>
                    <a:pt x="65" y="69"/>
                  </a:lnTo>
                  <a:lnTo>
                    <a:pt x="50" y="69"/>
                  </a:lnTo>
                  <a:close/>
                  <a:moveTo>
                    <a:pt x="29" y="69"/>
                  </a:moveTo>
                  <a:lnTo>
                    <a:pt x="31" y="73"/>
                  </a:lnTo>
                  <a:lnTo>
                    <a:pt x="32" y="77"/>
                  </a:lnTo>
                  <a:lnTo>
                    <a:pt x="36" y="81"/>
                  </a:lnTo>
                  <a:lnTo>
                    <a:pt x="40" y="85"/>
                  </a:lnTo>
                  <a:lnTo>
                    <a:pt x="44" y="88"/>
                  </a:lnTo>
                  <a:lnTo>
                    <a:pt x="44" y="69"/>
                  </a:lnTo>
                  <a:lnTo>
                    <a:pt x="29" y="69"/>
                  </a:lnTo>
                  <a:close/>
                  <a:moveTo>
                    <a:pt x="12" y="69"/>
                  </a:moveTo>
                  <a:lnTo>
                    <a:pt x="15" y="72"/>
                  </a:lnTo>
                  <a:lnTo>
                    <a:pt x="19" y="76"/>
                  </a:lnTo>
                  <a:lnTo>
                    <a:pt x="24" y="80"/>
                  </a:lnTo>
                  <a:lnTo>
                    <a:pt x="29" y="84"/>
                  </a:lnTo>
                  <a:lnTo>
                    <a:pt x="25" y="77"/>
                  </a:lnTo>
                  <a:lnTo>
                    <a:pt x="23" y="69"/>
                  </a:lnTo>
                  <a:lnTo>
                    <a:pt x="12" y="69"/>
                  </a:lnTo>
                  <a:close/>
                  <a:moveTo>
                    <a:pt x="76" y="51"/>
                  </a:moveTo>
                  <a:lnTo>
                    <a:pt x="74" y="56"/>
                  </a:lnTo>
                  <a:lnTo>
                    <a:pt x="73" y="63"/>
                  </a:lnTo>
                  <a:lnTo>
                    <a:pt x="85" y="63"/>
                  </a:lnTo>
                  <a:lnTo>
                    <a:pt x="86" y="56"/>
                  </a:lnTo>
                  <a:lnTo>
                    <a:pt x="88" y="51"/>
                  </a:lnTo>
                  <a:lnTo>
                    <a:pt x="76" y="51"/>
                  </a:lnTo>
                  <a:close/>
                  <a:moveTo>
                    <a:pt x="50" y="51"/>
                  </a:moveTo>
                  <a:lnTo>
                    <a:pt x="50" y="63"/>
                  </a:lnTo>
                  <a:lnTo>
                    <a:pt x="68" y="63"/>
                  </a:lnTo>
                  <a:lnTo>
                    <a:pt x="68" y="56"/>
                  </a:lnTo>
                  <a:lnTo>
                    <a:pt x="69" y="51"/>
                  </a:lnTo>
                  <a:lnTo>
                    <a:pt x="50" y="51"/>
                  </a:lnTo>
                  <a:close/>
                  <a:moveTo>
                    <a:pt x="25" y="51"/>
                  </a:moveTo>
                  <a:lnTo>
                    <a:pt x="25" y="56"/>
                  </a:lnTo>
                  <a:lnTo>
                    <a:pt x="27" y="63"/>
                  </a:lnTo>
                  <a:lnTo>
                    <a:pt x="44" y="63"/>
                  </a:lnTo>
                  <a:lnTo>
                    <a:pt x="44" y="51"/>
                  </a:lnTo>
                  <a:lnTo>
                    <a:pt x="25" y="51"/>
                  </a:lnTo>
                  <a:close/>
                  <a:moveTo>
                    <a:pt x="7" y="51"/>
                  </a:moveTo>
                  <a:lnTo>
                    <a:pt x="7" y="56"/>
                  </a:lnTo>
                  <a:lnTo>
                    <a:pt x="9" y="63"/>
                  </a:lnTo>
                  <a:lnTo>
                    <a:pt x="20" y="63"/>
                  </a:lnTo>
                  <a:lnTo>
                    <a:pt x="20" y="56"/>
                  </a:lnTo>
                  <a:lnTo>
                    <a:pt x="19" y="51"/>
                  </a:lnTo>
                  <a:lnTo>
                    <a:pt x="7" y="51"/>
                  </a:lnTo>
                  <a:close/>
                  <a:moveTo>
                    <a:pt x="73" y="31"/>
                  </a:moveTo>
                  <a:lnTo>
                    <a:pt x="74" y="37"/>
                  </a:lnTo>
                  <a:lnTo>
                    <a:pt x="76" y="44"/>
                  </a:lnTo>
                  <a:lnTo>
                    <a:pt x="88" y="44"/>
                  </a:lnTo>
                  <a:lnTo>
                    <a:pt x="86" y="37"/>
                  </a:lnTo>
                  <a:lnTo>
                    <a:pt x="85" y="31"/>
                  </a:lnTo>
                  <a:lnTo>
                    <a:pt x="73" y="31"/>
                  </a:lnTo>
                  <a:close/>
                  <a:moveTo>
                    <a:pt x="50" y="31"/>
                  </a:moveTo>
                  <a:lnTo>
                    <a:pt x="50" y="44"/>
                  </a:lnTo>
                  <a:lnTo>
                    <a:pt x="69" y="44"/>
                  </a:lnTo>
                  <a:lnTo>
                    <a:pt x="68" y="37"/>
                  </a:lnTo>
                  <a:lnTo>
                    <a:pt x="68" y="31"/>
                  </a:lnTo>
                  <a:lnTo>
                    <a:pt x="50" y="31"/>
                  </a:lnTo>
                  <a:close/>
                  <a:moveTo>
                    <a:pt x="27" y="31"/>
                  </a:moveTo>
                  <a:lnTo>
                    <a:pt x="25" y="37"/>
                  </a:lnTo>
                  <a:lnTo>
                    <a:pt x="25" y="44"/>
                  </a:lnTo>
                  <a:lnTo>
                    <a:pt x="44" y="44"/>
                  </a:lnTo>
                  <a:lnTo>
                    <a:pt x="44" y="31"/>
                  </a:lnTo>
                  <a:lnTo>
                    <a:pt x="27" y="31"/>
                  </a:lnTo>
                  <a:close/>
                  <a:moveTo>
                    <a:pt x="9" y="31"/>
                  </a:moveTo>
                  <a:lnTo>
                    <a:pt x="7" y="37"/>
                  </a:lnTo>
                  <a:lnTo>
                    <a:pt x="7" y="44"/>
                  </a:lnTo>
                  <a:lnTo>
                    <a:pt x="19" y="44"/>
                  </a:lnTo>
                  <a:lnTo>
                    <a:pt x="20" y="37"/>
                  </a:lnTo>
                  <a:lnTo>
                    <a:pt x="20" y="31"/>
                  </a:lnTo>
                  <a:lnTo>
                    <a:pt x="9" y="31"/>
                  </a:lnTo>
                  <a:close/>
                  <a:moveTo>
                    <a:pt x="65" y="11"/>
                  </a:moveTo>
                  <a:lnTo>
                    <a:pt x="69" y="17"/>
                  </a:lnTo>
                  <a:lnTo>
                    <a:pt x="72" y="25"/>
                  </a:lnTo>
                  <a:lnTo>
                    <a:pt x="81" y="25"/>
                  </a:lnTo>
                  <a:lnTo>
                    <a:pt x="78" y="21"/>
                  </a:lnTo>
                  <a:lnTo>
                    <a:pt x="76" y="19"/>
                  </a:lnTo>
                  <a:lnTo>
                    <a:pt x="70" y="13"/>
                  </a:lnTo>
                  <a:lnTo>
                    <a:pt x="65" y="11"/>
                  </a:lnTo>
                  <a:close/>
                  <a:moveTo>
                    <a:pt x="29" y="11"/>
                  </a:moveTo>
                  <a:lnTo>
                    <a:pt x="24" y="13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2" y="25"/>
                  </a:lnTo>
                  <a:lnTo>
                    <a:pt x="23" y="25"/>
                  </a:lnTo>
                  <a:lnTo>
                    <a:pt x="25" y="17"/>
                  </a:lnTo>
                  <a:lnTo>
                    <a:pt x="29" y="11"/>
                  </a:lnTo>
                  <a:close/>
                  <a:moveTo>
                    <a:pt x="50" y="7"/>
                  </a:moveTo>
                  <a:lnTo>
                    <a:pt x="50" y="25"/>
                  </a:lnTo>
                  <a:lnTo>
                    <a:pt x="65" y="25"/>
                  </a:lnTo>
                  <a:lnTo>
                    <a:pt x="64" y="21"/>
                  </a:lnTo>
                  <a:lnTo>
                    <a:pt x="61" y="17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0" y="7"/>
                  </a:lnTo>
                  <a:close/>
                  <a:moveTo>
                    <a:pt x="44" y="7"/>
                  </a:moveTo>
                  <a:lnTo>
                    <a:pt x="40" y="8"/>
                  </a:lnTo>
                  <a:lnTo>
                    <a:pt x="36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29" y="25"/>
                  </a:lnTo>
                  <a:lnTo>
                    <a:pt x="44" y="25"/>
                  </a:lnTo>
                  <a:lnTo>
                    <a:pt x="44" y="7"/>
                  </a:lnTo>
                  <a:close/>
                  <a:moveTo>
                    <a:pt x="46" y="0"/>
                  </a:moveTo>
                  <a:lnTo>
                    <a:pt x="65" y="4"/>
                  </a:lnTo>
                  <a:lnTo>
                    <a:pt x="80" y="13"/>
                  </a:lnTo>
                  <a:lnTo>
                    <a:pt x="90" y="28"/>
                  </a:lnTo>
                  <a:lnTo>
                    <a:pt x="94" y="47"/>
                  </a:lnTo>
                  <a:lnTo>
                    <a:pt x="90" y="65"/>
                  </a:lnTo>
                  <a:lnTo>
                    <a:pt x="80" y="80"/>
                  </a:lnTo>
                  <a:lnTo>
                    <a:pt x="65" y="91"/>
                  </a:lnTo>
                  <a:lnTo>
                    <a:pt x="46" y="95"/>
                  </a:lnTo>
                  <a:lnTo>
                    <a:pt x="29" y="91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7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A38EEE4A-7EB6-4AAE-A377-F48124CC8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225" y="3757114"/>
              <a:ext cx="143049" cy="116227"/>
            </a:xfrm>
            <a:custGeom>
              <a:avLst/>
              <a:gdLst>
                <a:gd name="T0" fmla="*/ 66 w 96"/>
                <a:gd name="T1" fmla="*/ 26 h 78"/>
                <a:gd name="T2" fmla="*/ 66 w 96"/>
                <a:gd name="T3" fmla="*/ 42 h 78"/>
                <a:gd name="T4" fmla="*/ 86 w 96"/>
                <a:gd name="T5" fmla="*/ 42 h 78"/>
                <a:gd name="T6" fmla="*/ 78 w 96"/>
                <a:gd name="T7" fmla="*/ 26 h 78"/>
                <a:gd name="T8" fmla="*/ 66 w 96"/>
                <a:gd name="T9" fmla="*/ 26 h 78"/>
                <a:gd name="T10" fmla="*/ 5 w 96"/>
                <a:gd name="T11" fmla="*/ 0 h 78"/>
                <a:gd name="T12" fmla="*/ 60 w 96"/>
                <a:gd name="T13" fmla="*/ 0 h 78"/>
                <a:gd name="T14" fmla="*/ 62 w 96"/>
                <a:gd name="T15" fmla="*/ 0 h 78"/>
                <a:gd name="T16" fmla="*/ 65 w 96"/>
                <a:gd name="T17" fmla="*/ 2 h 78"/>
                <a:gd name="T18" fmla="*/ 66 w 96"/>
                <a:gd name="T19" fmla="*/ 5 h 78"/>
                <a:gd name="T20" fmla="*/ 66 w 96"/>
                <a:gd name="T21" fmla="*/ 17 h 78"/>
                <a:gd name="T22" fmla="*/ 84 w 96"/>
                <a:gd name="T23" fmla="*/ 17 h 78"/>
                <a:gd name="T24" fmla="*/ 96 w 96"/>
                <a:gd name="T25" fmla="*/ 42 h 78"/>
                <a:gd name="T26" fmla="*/ 96 w 96"/>
                <a:gd name="T27" fmla="*/ 59 h 78"/>
                <a:gd name="T28" fmla="*/ 89 w 96"/>
                <a:gd name="T29" fmla="*/ 59 h 78"/>
                <a:gd name="T30" fmla="*/ 90 w 96"/>
                <a:gd name="T31" fmla="*/ 62 h 78"/>
                <a:gd name="T32" fmla="*/ 90 w 96"/>
                <a:gd name="T33" fmla="*/ 66 h 78"/>
                <a:gd name="T34" fmla="*/ 89 w 96"/>
                <a:gd name="T35" fmla="*/ 70 h 78"/>
                <a:gd name="T36" fmla="*/ 86 w 96"/>
                <a:gd name="T37" fmla="*/ 74 h 78"/>
                <a:gd name="T38" fmla="*/ 82 w 96"/>
                <a:gd name="T39" fmla="*/ 77 h 78"/>
                <a:gd name="T40" fmla="*/ 78 w 96"/>
                <a:gd name="T41" fmla="*/ 78 h 78"/>
                <a:gd name="T42" fmla="*/ 73 w 96"/>
                <a:gd name="T43" fmla="*/ 77 h 78"/>
                <a:gd name="T44" fmla="*/ 69 w 96"/>
                <a:gd name="T45" fmla="*/ 74 h 78"/>
                <a:gd name="T46" fmla="*/ 66 w 96"/>
                <a:gd name="T47" fmla="*/ 70 h 78"/>
                <a:gd name="T48" fmla="*/ 66 w 96"/>
                <a:gd name="T49" fmla="*/ 66 h 78"/>
                <a:gd name="T50" fmla="*/ 66 w 96"/>
                <a:gd name="T51" fmla="*/ 62 h 78"/>
                <a:gd name="T52" fmla="*/ 68 w 96"/>
                <a:gd name="T53" fmla="*/ 59 h 78"/>
                <a:gd name="T54" fmla="*/ 34 w 96"/>
                <a:gd name="T55" fmla="*/ 59 h 78"/>
                <a:gd name="T56" fmla="*/ 36 w 96"/>
                <a:gd name="T57" fmla="*/ 62 h 78"/>
                <a:gd name="T58" fmla="*/ 36 w 96"/>
                <a:gd name="T59" fmla="*/ 66 h 78"/>
                <a:gd name="T60" fmla="*/ 34 w 96"/>
                <a:gd name="T61" fmla="*/ 70 h 78"/>
                <a:gd name="T62" fmla="*/ 32 w 96"/>
                <a:gd name="T63" fmla="*/ 74 h 78"/>
                <a:gd name="T64" fmla="*/ 28 w 96"/>
                <a:gd name="T65" fmla="*/ 77 h 78"/>
                <a:gd name="T66" fmla="*/ 24 w 96"/>
                <a:gd name="T67" fmla="*/ 78 h 78"/>
                <a:gd name="T68" fmla="*/ 18 w 96"/>
                <a:gd name="T69" fmla="*/ 77 h 78"/>
                <a:gd name="T70" fmla="*/ 14 w 96"/>
                <a:gd name="T71" fmla="*/ 74 h 78"/>
                <a:gd name="T72" fmla="*/ 12 w 96"/>
                <a:gd name="T73" fmla="*/ 70 h 78"/>
                <a:gd name="T74" fmla="*/ 12 w 96"/>
                <a:gd name="T75" fmla="*/ 66 h 78"/>
                <a:gd name="T76" fmla="*/ 12 w 96"/>
                <a:gd name="T77" fmla="*/ 62 h 78"/>
                <a:gd name="T78" fmla="*/ 13 w 96"/>
                <a:gd name="T79" fmla="*/ 59 h 78"/>
                <a:gd name="T80" fmla="*/ 5 w 96"/>
                <a:gd name="T81" fmla="*/ 59 h 78"/>
                <a:gd name="T82" fmla="*/ 0 w 96"/>
                <a:gd name="T83" fmla="*/ 54 h 78"/>
                <a:gd name="T84" fmla="*/ 0 w 96"/>
                <a:gd name="T85" fmla="*/ 5 h 78"/>
                <a:gd name="T86" fmla="*/ 0 w 96"/>
                <a:gd name="T87" fmla="*/ 2 h 78"/>
                <a:gd name="T88" fmla="*/ 2 w 96"/>
                <a:gd name="T89" fmla="*/ 0 h 78"/>
                <a:gd name="T90" fmla="*/ 5 w 96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78">
                  <a:moveTo>
                    <a:pt x="66" y="26"/>
                  </a:moveTo>
                  <a:lnTo>
                    <a:pt x="66" y="42"/>
                  </a:lnTo>
                  <a:lnTo>
                    <a:pt x="86" y="42"/>
                  </a:lnTo>
                  <a:lnTo>
                    <a:pt x="78" y="26"/>
                  </a:lnTo>
                  <a:lnTo>
                    <a:pt x="66" y="26"/>
                  </a:lnTo>
                  <a:close/>
                  <a:moveTo>
                    <a:pt x="5" y="0"/>
                  </a:moveTo>
                  <a:lnTo>
                    <a:pt x="60" y="0"/>
                  </a:lnTo>
                  <a:lnTo>
                    <a:pt x="62" y="0"/>
                  </a:lnTo>
                  <a:lnTo>
                    <a:pt x="65" y="2"/>
                  </a:lnTo>
                  <a:lnTo>
                    <a:pt x="66" y="5"/>
                  </a:lnTo>
                  <a:lnTo>
                    <a:pt x="66" y="17"/>
                  </a:lnTo>
                  <a:lnTo>
                    <a:pt x="84" y="17"/>
                  </a:lnTo>
                  <a:lnTo>
                    <a:pt x="96" y="42"/>
                  </a:lnTo>
                  <a:lnTo>
                    <a:pt x="96" y="59"/>
                  </a:lnTo>
                  <a:lnTo>
                    <a:pt x="89" y="59"/>
                  </a:lnTo>
                  <a:lnTo>
                    <a:pt x="90" y="62"/>
                  </a:lnTo>
                  <a:lnTo>
                    <a:pt x="90" y="66"/>
                  </a:lnTo>
                  <a:lnTo>
                    <a:pt x="89" y="70"/>
                  </a:lnTo>
                  <a:lnTo>
                    <a:pt x="86" y="74"/>
                  </a:lnTo>
                  <a:lnTo>
                    <a:pt x="82" y="77"/>
                  </a:lnTo>
                  <a:lnTo>
                    <a:pt x="78" y="78"/>
                  </a:lnTo>
                  <a:lnTo>
                    <a:pt x="73" y="77"/>
                  </a:lnTo>
                  <a:lnTo>
                    <a:pt x="69" y="74"/>
                  </a:lnTo>
                  <a:lnTo>
                    <a:pt x="66" y="70"/>
                  </a:lnTo>
                  <a:lnTo>
                    <a:pt x="66" y="66"/>
                  </a:lnTo>
                  <a:lnTo>
                    <a:pt x="66" y="62"/>
                  </a:lnTo>
                  <a:lnTo>
                    <a:pt x="68" y="59"/>
                  </a:lnTo>
                  <a:lnTo>
                    <a:pt x="34" y="59"/>
                  </a:lnTo>
                  <a:lnTo>
                    <a:pt x="36" y="62"/>
                  </a:lnTo>
                  <a:lnTo>
                    <a:pt x="36" y="66"/>
                  </a:lnTo>
                  <a:lnTo>
                    <a:pt x="34" y="70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4" y="78"/>
                  </a:lnTo>
                  <a:lnTo>
                    <a:pt x="18" y="77"/>
                  </a:lnTo>
                  <a:lnTo>
                    <a:pt x="14" y="74"/>
                  </a:lnTo>
                  <a:lnTo>
                    <a:pt x="12" y="70"/>
                  </a:lnTo>
                  <a:lnTo>
                    <a:pt x="12" y="66"/>
                  </a:lnTo>
                  <a:lnTo>
                    <a:pt x="12" y="62"/>
                  </a:lnTo>
                  <a:lnTo>
                    <a:pt x="13" y="59"/>
                  </a:lnTo>
                  <a:lnTo>
                    <a:pt x="5" y="59"/>
                  </a:lnTo>
                  <a:lnTo>
                    <a:pt x="0" y="54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2FBC43A4-D383-4322-A653-DAA7C6776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1423" y="4657131"/>
              <a:ext cx="156460" cy="156460"/>
            </a:xfrm>
            <a:custGeom>
              <a:avLst/>
              <a:gdLst>
                <a:gd name="T0" fmla="*/ 66 w 105"/>
                <a:gd name="T1" fmla="*/ 34 h 105"/>
                <a:gd name="T2" fmla="*/ 57 w 105"/>
                <a:gd name="T3" fmla="*/ 46 h 105"/>
                <a:gd name="T4" fmla="*/ 64 w 105"/>
                <a:gd name="T5" fmla="*/ 45 h 105"/>
                <a:gd name="T6" fmla="*/ 66 w 105"/>
                <a:gd name="T7" fmla="*/ 49 h 105"/>
                <a:gd name="T8" fmla="*/ 65 w 105"/>
                <a:gd name="T9" fmla="*/ 54 h 105"/>
                <a:gd name="T10" fmla="*/ 60 w 105"/>
                <a:gd name="T11" fmla="*/ 64 h 105"/>
                <a:gd name="T12" fmla="*/ 56 w 105"/>
                <a:gd name="T13" fmla="*/ 66 h 105"/>
                <a:gd name="T14" fmla="*/ 53 w 105"/>
                <a:gd name="T15" fmla="*/ 62 h 105"/>
                <a:gd name="T16" fmla="*/ 50 w 105"/>
                <a:gd name="T17" fmla="*/ 53 h 105"/>
                <a:gd name="T18" fmla="*/ 48 w 105"/>
                <a:gd name="T19" fmla="*/ 40 h 105"/>
                <a:gd name="T20" fmla="*/ 40 w 105"/>
                <a:gd name="T21" fmla="*/ 32 h 105"/>
                <a:gd name="T22" fmla="*/ 33 w 105"/>
                <a:gd name="T23" fmla="*/ 36 h 105"/>
                <a:gd name="T24" fmla="*/ 28 w 105"/>
                <a:gd name="T25" fmla="*/ 40 h 105"/>
                <a:gd name="T26" fmla="*/ 22 w 105"/>
                <a:gd name="T27" fmla="*/ 45 h 105"/>
                <a:gd name="T28" fmla="*/ 21 w 105"/>
                <a:gd name="T29" fmla="*/ 46 h 105"/>
                <a:gd name="T30" fmla="*/ 24 w 105"/>
                <a:gd name="T31" fmla="*/ 49 h 105"/>
                <a:gd name="T32" fmla="*/ 28 w 105"/>
                <a:gd name="T33" fmla="*/ 48 h 105"/>
                <a:gd name="T34" fmla="*/ 30 w 105"/>
                <a:gd name="T35" fmla="*/ 48 h 105"/>
                <a:gd name="T36" fmla="*/ 36 w 105"/>
                <a:gd name="T37" fmla="*/ 62 h 105"/>
                <a:gd name="T38" fmla="*/ 41 w 105"/>
                <a:gd name="T39" fmla="*/ 80 h 105"/>
                <a:gd name="T40" fmla="*/ 45 w 105"/>
                <a:gd name="T41" fmla="*/ 85 h 105"/>
                <a:gd name="T42" fmla="*/ 52 w 105"/>
                <a:gd name="T43" fmla="*/ 86 h 105"/>
                <a:gd name="T44" fmla="*/ 61 w 105"/>
                <a:gd name="T45" fmla="*/ 80 h 105"/>
                <a:gd name="T46" fmla="*/ 78 w 105"/>
                <a:gd name="T47" fmla="*/ 58 h 105"/>
                <a:gd name="T48" fmla="*/ 84 w 105"/>
                <a:gd name="T49" fmla="*/ 37 h 105"/>
                <a:gd name="T50" fmla="*/ 73 w 105"/>
                <a:gd name="T51" fmla="*/ 32 h 105"/>
                <a:gd name="T52" fmla="*/ 69 w 105"/>
                <a:gd name="T53" fmla="*/ 2 h 105"/>
                <a:gd name="T54" fmla="*/ 96 w 105"/>
                <a:gd name="T55" fmla="*/ 21 h 105"/>
                <a:gd name="T56" fmla="*/ 105 w 105"/>
                <a:gd name="T57" fmla="*/ 53 h 105"/>
                <a:gd name="T58" fmla="*/ 96 w 105"/>
                <a:gd name="T59" fmla="*/ 84 h 105"/>
                <a:gd name="T60" fmla="*/ 69 w 105"/>
                <a:gd name="T61" fmla="*/ 102 h 105"/>
                <a:gd name="T62" fmla="*/ 36 w 105"/>
                <a:gd name="T63" fmla="*/ 102 h 105"/>
                <a:gd name="T64" fmla="*/ 10 w 105"/>
                <a:gd name="T65" fmla="*/ 84 h 105"/>
                <a:gd name="T66" fmla="*/ 0 w 105"/>
                <a:gd name="T67" fmla="*/ 53 h 105"/>
                <a:gd name="T68" fmla="*/ 10 w 105"/>
                <a:gd name="T69" fmla="*/ 21 h 105"/>
                <a:gd name="T70" fmla="*/ 36 w 105"/>
                <a:gd name="T71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05">
                  <a:moveTo>
                    <a:pt x="73" y="32"/>
                  </a:moveTo>
                  <a:lnTo>
                    <a:pt x="66" y="34"/>
                  </a:lnTo>
                  <a:lnTo>
                    <a:pt x="61" y="38"/>
                  </a:lnTo>
                  <a:lnTo>
                    <a:pt x="57" y="46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5" y="46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5" y="54"/>
                  </a:lnTo>
                  <a:lnTo>
                    <a:pt x="62" y="60"/>
                  </a:lnTo>
                  <a:lnTo>
                    <a:pt x="60" y="64"/>
                  </a:lnTo>
                  <a:lnTo>
                    <a:pt x="57" y="65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2"/>
                  </a:lnTo>
                  <a:lnTo>
                    <a:pt x="52" y="60"/>
                  </a:lnTo>
                  <a:lnTo>
                    <a:pt x="50" y="53"/>
                  </a:lnTo>
                  <a:lnTo>
                    <a:pt x="49" y="46"/>
                  </a:lnTo>
                  <a:lnTo>
                    <a:pt x="48" y="40"/>
                  </a:lnTo>
                  <a:lnTo>
                    <a:pt x="45" y="33"/>
                  </a:lnTo>
                  <a:lnTo>
                    <a:pt x="40" y="32"/>
                  </a:lnTo>
                  <a:lnTo>
                    <a:pt x="37" y="33"/>
                  </a:lnTo>
                  <a:lnTo>
                    <a:pt x="33" y="36"/>
                  </a:lnTo>
                  <a:lnTo>
                    <a:pt x="30" y="37"/>
                  </a:lnTo>
                  <a:lnTo>
                    <a:pt x="28" y="40"/>
                  </a:lnTo>
                  <a:lnTo>
                    <a:pt x="25" y="42"/>
                  </a:lnTo>
                  <a:lnTo>
                    <a:pt x="22" y="45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5" y="49"/>
                  </a:lnTo>
                  <a:lnTo>
                    <a:pt x="28" y="48"/>
                  </a:lnTo>
                  <a:lnTo>
                    <a:pt x="29" y="48"/>
                  </a:lnTo>
                  <a:lnTo>
                    <a:pt x="30" y="48"/>
                  </a:lnTo>
                  <a:lnTo>
                    <a:pt x="33" y="53"/>
                  </a:lnTo>
                  <a:lnTo>
                    <a:pt x="36" y="62"/>
                  </a:lnTo>
                  <a:lnTo>
                    <a:pt x="40" y="73"/>
                  </a:lnTo>
                  <a:lnTo>
                    <a:pt x="41" y="80"/>
                  </a:lnTo>
                  <a:lnTo>
                    <a:pt x="42" y="82"/>
                  </a:lnTo>
                  <a:lnTo>
                    <a:pt x="45" y="85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5"/>
                  </a:lnTo>
                  <a:lnTo>
                    <a:pt x="61" y="80"/>
                  </a:lnTo>
                  <a:lnTo>
                    <a:pt x="70" y="70"/>
                  </a:lnTo>
                  <a:lnTo>
                    <a:pt x="78" y="58"/>
                  </a:lnTo>
                  <a:lnTo>
                    <a:pt x="84" y="45"/>
                  </a:lnTo>
                  <a:lnTo>
                    <a:pt x="84" y="37"/>
                  </a:lnTo>
                  <a:lnTo>
                    <a:pt x="80" y="33"/>
                  </a:lnTo>
                  <a:lnTo>
                    <a:pt x="73" y="32"/>
                  </a:lnTo>
                  <a:close/>
                  <a:moveTo>
                    <a:pt x="53" y="0"/>
                  </a:moveTo>
                  <a:lnTo>
                    <a:pt x="69" y="2"/>
                  </a:lnTo>
                  <a:lnTo>
                    <a:pt x="84" y="9"/>
                  </a:lnTo>
                  <a:lnTo>
                    <a:pt x="96" y="21"/>
                  </a:lnTo>
                  <a:lnTo>
                    <a:pt x="102" y="36"/>
                  </a:lnTo>
                  <a:lnTo>
                    <a:pt x="105" y="53"/>
                  </a:lnTo>
                  <a:lnTo>
                    <a:pt x="102" y="69"/>
                  </a:lnTo>
                  <a:lnTo>
                    <a:pt x="96" y="84"/>
                  </a:lnTo>
                  <a:lnTo>
                    <a:pt x="84" y="96"/>
                  </a:lnTo>
                  <a:lnTo>
                    <a:pt x="69" y="102"/>
                  </a:lnTo>
                  <a:lnTo>
                    <a:pt x="53" y="105"/>
                  </a:lnTo>
                  <a:lnTo>
                    <a:pt x="36" y="102"/>
                  </a:lnTo>
                  <a:lnTo>
                    <a:pt x="21" y="96"/>
                  </a:lnTo>
                  <a:lnTo>
                    <a:pt x="10" y="84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2" y="36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70">
              <a:extLst>
                <a:ext uri="{FF2B5EF4-FFF2-40B4-BE49-F238E27FC236}">
                  <a16:creationId xmlns:a16="http://schemas.microsoft.com/office/drawing/2014/main" id="{86760647-A3D4-4911-BBEC-696A5485A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770" y="5403669"/>
              <a:ext cx="147520" cy="137088"/>
            </a:xfrm>
            <a:custGeom>
              <a:avLst/>
              <a:gdLst>
                <a:gd name="T0" fmla="*/ 41 w 99"/>
                <a:gd name="T1" fmla="*/ 14 h 92"/>
                <a:gd name="T2" fmla="*/ 28 w 99"/>
                <a:gd name="T3" fmla="*/ 18 h 92"/>
                <a:gd name="T4" fmla="*/ 19 w 99"/>
                <a:gd name="T5" fmla="*/ 26 h 92"/>
                <a:gd name="T6" fmla="*/ 13 w 99"/>
                <a:gd name="T7" fmla="*/ 35 h 92"/>
                <a:gd name="T8" fmla="*/ 13 w 99"/>
                <a:gd name="T9" fmla="*/ 46 h 92"/>
                <a:gd name="T10" fmla="*/ 20 w 99"/>
                <a:gd name="T11" fmla="*/ 56 h 92"/>
                <a:gd name="T12" fmla="*/ 28 w 99"/>
                <a:gd name="T13" fmla="*/ 63 h 92"/>
                <a:gd name="T14" fmla="*/ 31 w 99"/>
                <a:gd name="T15" fmla="*/ 70 h 92"/>
                <a:gd name="T16" fmla="*/ 33 w 99"/>
                <a:gd name="T17" fmla="*/ 71 h 92"/>
                <a:gd name="T18" fmla="*/ 39 w 99"/>
                <a:gd name="T19" fmla="*/ 68 h 92"/>
                <a:gd name="T20" fmla="*/ 44 w 99"/>
                <a:gd name="T21" fmla="*/ 67 h 92"/>
                <a:gd name="T22" fmla="*/ 57 w 99"/>
                <a:gd name="T23" fmla="*/ 67 h 92"/>
                <a:gd name="T24" fmla="*/ 71 w 99"/>
                <a:gd name="T25" fmla="*/ 63 h 92"/>
                <a:gd name="T26" fmla="*/ 81 w 99"/>
                <a:gd name="T27" fmla="*/ 55 h 92"/>
                <a:gd name="T28" fmla="*/ 85 w 99"/>
                <a:gd name="T29" fmla="*/ 46 h 92"/>
                <a:gd name="T30" fmla="*/ 85 w 99"/>
                <a:gd name="T31" fmla="*/ 35 h 92"/>
                <a:gd name="T32" fmla="*/ 81 w 99"/>
                <a:gd name="T33" fmla="*/ 26 h 92"/>
                <a:gd name="T34" fmla="*/ 71 w 99"/>
                <a:gd name="T35" fmla="*/ 18 h 92"/>
                <a:gd name="T36" fmla="*/ 57 w 99"/>
                <a:gd name="T37" fmla="*/ 14 h 92"/>
                <a:gd name="T38" fmla="*/ 49 w 99"/>
                <a:gd name="T39" fmla="*/ 0 h 92"/>
                <a:gd name="T40" fmla="*/ 84 w 99"/>
                <a:gd name="T41" fmla="*/ 12 h 92"/>
                <a:gd name="T42" fmla="*/ 99 w 99"/>
                <a:gd name="T43" fmla="*/ 40 h 92"/>
                <a:gd name="T44" fmla="*/ 84 w 99"/>
                <a:gd name="T45" fmla="*/ 68 h 92"/>
                <a:gd name="T46" fmla="*/ 49 w 99"/>
                <a:gd name="T47" fmla="*/ 80 h 92"/>
                <a:gd name="T48" fmla="*/ 31 w 99"/>
                <a:gd name="T49" fmla="*/ 87 h 92"/>
                <a:gd name="T50" fmla="*/ 7 w 99"/>
                <a:gd name="T51" fmla="*/ 92 h 92"/>
                <a:gd name="T52" fmla="*/ 11 w 99"/>
                <a:gd name="T53" fmla="*/ 87 h 92"/>
                <a:gd name="T54" fmla="*/ 17 w 99"/>
                <a:gd name="T55" fmla="*/ 79 h 92"/>
                <a:gd name="T56" fmla="*/ 19 w 99"/>
                <a:gd name="T57" fmla="*/ 71 h 92"/>
                <a:gd name="T58" fmla="*/ 3 w 99"/>
                <a:gd name="T59" fmla="*/ 52 h 92"/>
                <a:gd name="T60" fmla="*/ 4 w 99"/>
                <a:gd name="T61" fmla="*/ 24 h 92"/>
                <a:gd name="T62" fmla="*/ 31 w 99"/>
                <a:gd name="T63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9" h="92">
                  <a:moveTo>
                    <a:pt x="49" y="12"/>
                  </a:moveTo>
                  <a:lnTo>
                    <a:pt x="41" y="14"/>
                  </a:lnTo>
                  <a:lnTo>
                    <a:pt x="35" y="15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9" y="26"/>
                  </a:lnTo>
                  <a:lnTo>
                    <a:pt x="15" y="30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13" y="46"/>
                  </a:lnTo>
                  <a:lnTo>
                    <a:pt x="16" y="51"/>
                  </a:lnTo>
                  <a:lnTo>
                    <a:pt x="20" y="56"/>
                  </a:lnTo>
                  <a:lnTo>
                    <a:pt x="25" y="60"/>
                  </a:lnTo>
                  <a:lnTo>
                    <a:pt x="28" y="63"/>
                  </a:lnTo>
                  <a:lnTo>
                    <a:pt x="29" y="66"/>
                  </a:lnTo>
                  <a:lnTo>
                    <a:pt x="31" y="70"/>
                  </a:lnTo>
                  <a:lnTo>
                    <a:pt x="31" y="72"/>
                  </a:lnTo>
                  <a:lnTo>
                    <a:pt x="33" y="71"/>
                  </a:lnTo>
                  <a:lnTo>
                    <a:pt x="36" y="68"/>
                  </a:lnTo>
                  <a:lnTo>
                    <a:pt x="39" y="68"/>
                  </a:lnTo>
                  <a:lnTo>
                    <a:pt x="41" y="67"/>
                  </a:lnTo>
                  <a:lnTo>
                    <a:pt x="44" y="67"/>
                  </a:lnTo>
                  <a:lnTo>
                    <a:pt x="49" y="68"/>
                  </a:lnTo>
                  <a:lnTo>
                    <a:pt x="57" y="67"/>
                  </a:lnTo>
                  <a:lnTo>
                    <a:pt x="65" y="66"/>
                  </a:lnTo>
                  <a:lnTo>
                    <a:pt x="71" y="63"/>
                  </a:lnTo>
                  <a:lnTo>
                    <a:pt x="76" y="59"/>
                  </a:lnTo>
                  <a:lnTo>
                    <a:pt x="81" y="55"/>
                  </a:lnTo>
                  <a:lnTo>
                    <a:pt x="84" y="50"/>
                  </a:lnTo>
                  <a:lnTo>
                    <a:pt x="85" y="46"/>
                  </a:lnTo>
                  <a:lnTo>
                    <a:pt x="87" y="40"/>
                  </a:lnTo>
                  <a:lnTo>
                    <a:pt x="85" y="35"/>
                  </a:lnTo>
                  <a:lnTo>
                    <a:pt x="84" y="30"/>
                  </a:lnTo>
                  <a:lnTo>
                    <a:pt x="81" y="26"/>
                  </a:lnTo>
                  <a:lnTo>
                    <a:pt x="76" y="22"/>
                  </a:lnTo>
                  <a:lnTo>
                    <a:pt x="71" y="18"/>
                  </a:lnTo>
                  <a:lnTo>
                    <a:pt x="65" y="15"/>
                  </a:lnTo>
                  <a:lnTo>
                    <a:pt x="57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9" y="3"/>
                  </a:lnTo>
                  <a:lnTo>
                    <a:pt x="84" y="12"/>
                  </a:lnTo>
                  <a:lnTo>
                    <a:pt x="95" y="24"/>
                  </a:lnTo>
                  <a:lnTo>
                    <a:pt x="99" y="40"/>
                  </a:lnTo>
                  <a:lnTo>
                    <a:pt x="95" y="55"/>
                  </a:lnTo>
                  <a:lnTo>
                    <a:pt x="84" y="68"/>
                  </a:lnTo>
                  <a:lnTo>
                    <a:pt x="69" y="76"/>
                  </a:lnTo>
                  <a:lnTo>
                    <a:pt x="49" y="80"/>
                  </a:lnTo>
                  <a:lnTo>
                    <a:pt x="41" y="79"/>
                  </a:lnTo>
                  <a:lnTo>
                    <a:pt x="31" y="87"/>
                  </a:lnTo>
                  <a:lnTo>
                    <a:pt x="19" y="91"/>
                  </a:lnTo>
                  <a:lnTo>
                    <a:pt x="7" y="92"/>
                  </a:lnTo>
                  <a:lnTo>
                    <a:pt x="7" y="90"/>
                  </a:lnTo>
                  <a:lnTo>
                    <a:pt x="11" y="87"/>
                  </a:lnTo>
                  <a:lnTo>
                    <a:pt x="15" y="83"/>
                  </a:lnTo>
                  <a:lnTo>
                    <a:pt x="17" y="79"/>
                  </a:lnTo>
                  <a:lnTo>
                    <a:pt x="19" y="74"/>
                  </a:lnTo>
                  <a:lnTo>
                    <a:pt x="19" y="71"/>
                  </a:lnTo>
                  <a:lnTo>
                    <a:pt x="9" y="63"/>
                  </a:lnTo>
                  <a:lnTo>
                    <a:pt x="3" y="52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5" y="12"/>
                  </a:lnTo>
                  <a:lnTo>
                    <a:pt x="31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71">
              <a:extLst>
                <a:ext uri="{FF2B5EF4-FFF2-40B4-BE49-F238E27FC236}">
                  <a16:creationId xmlns:a16="http://schemas.microsoft.com/office/drawing/2014/main" id="{26C8D6CB-67D0-4281-A1CA-F81D7B6C7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1121" y="4168381"/>
              <a:ext cx="141559" cy="141559"/>
            </a:xfrm>
            <a:custGeom>
              <a:avLst/>
              <a:gdLst>
                <a:gd name="T0" fmla="*/ 37 w 95"/>
                <a:gd name="T1" fmla="*/ 16 h 95"/>
                <a:gd name="T2" fmla="*/ 29 w 95"/>
                <a:gd name="T3" fmla="*/ 20 h 95"/>
                <a:gd name="T4" fmla="*/ 24 w 95"/>
                <a:gd name="T5" fmla="*/ 28 h 95"/>
                <a:gd name="T6" fmla="*/ 24 w 95"/>
                <a:gd name="T7" fmla="*/ 42 h 95"/>
                <a:gd name="T8" fmla="*/ 38 w 95"/>
                <a:gd name="T9" fmla="*/ 51 h 95"/>
                <a:gd name="T10" fmla="*/ 50 w 95"/>
                <a:gd name="T11" fmla="*/ 54 h 95"/>
                <a:gd name="T12" fmla="*/ 57 w 95"/>
                <a:gd name="T13" fmla="*/ 56 h 95"/>
                <a:gd name="T14" fmla="*/ 60 w 95"/>
                <a:gd name="T15" fmla="*/ 60 h 95"/>
                <a:gd name="T16" fmla="*/ 58 w 95"/>
                <a:gd name="T17" fmla="*/ 66 h 95"/>
                <a:gd name="T18" fmla="*/ 53 w 95"/>
                <a:gd name="T19" fmla="*/ 70 h 95"/>
                <a:gd name="T20" fmla="*/ 46 w 95"/>
                <a:gd name="T21" fmla="*/ 70 h 95"/>
                <a:gd name="T22" fmla="*/ 40 w 95"/>
                <a:gd name="T23" fmla="*/ 67 h 95"/>
                <a:gd name="T24" fmla="*/ 37 w 95"/>
                <a:gd name="T25" fmla="*/ 64 h 95"/>
                <a:gd name="T26" fmla="*/ 33 w 95"/>
                <a:gd name="T27" fmla="*/ 60 h 95"/>
                <a:gd name="T28" fmla="*/ 26 w 95"/>
                <a:gd name="T29" fmla="*/ 59 h 95"/>
                <a:gd name="T30" fmla="*/ 22 w 95"/>
                <a:gd name="T31" fmla="*/ 62 h 95"/>
                <a:gd name="T32" fmla="*/ 22 w 95"/>
                <a:gd name="T33" fmla="*/ 68 h 95"/>
                <a:gd name="T34" fmla="*/ 32 w 95"/>
                <a:gd name="T35" fmla="*/ 78 h 95"/>
                <a:gd name="T36" fmla="*/ 52 w 95"/>
                <a:gd name="T37" fmla="*/ 80 h 95"/>
                <a:gd name="T38" fmla="*/ 70 w 95"/>
                <a:gd name="T39" fmla="*/ 72 h 95"/>
                <a:gd name="T40" fmla="*/ 73 w 95"/>
                <a:gd name="T41" fmla="*/ 55 h 95"/>
                <a:gd name="T42" fmla="*/ 61 w 95"/>
                <a:gd name="T43" fmla="*/ 44 h 95"/>
                <a:gd name="T44" fmla="*/ 42 w 95"/>
                <a:gd name="T45" fmla="*/ 39 h 95"/>
                <a:gd name="T46" fmla="*/ 36 w 95"/>
                <a:gd name="T47" fmla="*/ 36 h 95"/>
                <a:gd name="T48" fmla="*/ 36 w 95"/>
                <a:gd name="T49" fmla="*/ 31 h 95"/>
                <a:gd name="T50" fmla="*/ 40 w 95"/>
                <a:gd name="T51" fmla="*/ 27 h 95"/>
                <a:gd name="T52" fmla="*/ 46 w 95"/>
                <a:gd name="T53" fmla="*/ 26 h 95"/>
                <a:gd name="T54" fmla="*/ 56 w 95"/>
                <a:gd name="T55" fmla="*/ 28 h 95"/>
                <a:gd name="T56" fmla="*/ 62 w 95"/>
                <a:gd name="T57" fmla="*/ 34 h 95"/>
                <a:gd name="T58" fmla="*/ 66 w 95"/>
                <a:gd name="T59" fmla="*/ 36 h 95"/>
                <a:gd name="T60" fmla="*/ 70 w 95"/>
                <a:gd name="T61" fmla="*/ 34 h 95"/>
                <a:gd name="T62" fmla="*/ 72 w 95"/>
                <a:gd name="T63" fmla="*/ 28 h 95"/>
                <a:gd name="T64" fmla="*/ 68 w 95"/>
                <a:gd name="T65" fmla="*/ 23 h 95"/>
                <a:gd name="T66" fmla="*/ 53 w 95"/>
                <a:gd name="T67" fmla="*/ 15 h 95"/>
                <a:gd name="T68" fmla="*/ 26 w 95"/>
                <a:gd name="T69" fmla="*/ 0 h 95"/>
                <a:gd name="T70" fmla="*/ 37 w 95"/>
                <a:gd name="T71" fmla="*/ 3 h 95"/>
                <a:gd name="T72" fmla="*/ 48 w 95"/>
                <a:gd name="T73" fmla="*/ 4 h 95"/>
                <a:gd name="T74" fmla="*/ 80 w 95"/>
                <a:gd name="T75" fmla="*/ 18 h 95"/>
                <a:gd name="T76" fmla="*/ 92 w 95"/>
                <a:gd name="T77" fmla="*/ 48 h 95"/>
                <a:gd name="T78" fmla="*/ 94 w 95"/>
                <a:gd name="T79" fmla="*/ 59 h 95"/>
                <a:gd name="T80" fmla="*/ 95 w 95"/>
                <a:gd name="T81" fmla="*/ 68 h 95"/>
                <a:gd name="T82" fmla="*/ 84 w 95"/>
                <a:gd name="T83" fmla="*/ 91 h 95"/>
                <a:gd name="T84" fmla="*/ 65 w 95"/>
                <a:gd name="T85" fmla="*/ 95 h 95"/>
                <a:gd name="T86" fmla="*/ 56 w 95"/>
                <a:gd name="T87" fmla="*/ 91 h 95"/>
                <a:gd name="T88" fmla="*/ 30 w 95"/>
                <a:gd name="T89" fmla="*/ 88 h 95"/>
                <a:gd name="T90" fmla="*/ 8 w 95"/>
                <a:gd name="T91" fmla="*/ 66 h 95"/>
                <a:gd name="T92" fmla="*/ 5 w 95"/>
                <a:gd name="T93" fmla="*/ 42 h 95"/>
                <a:gd name="T94" fmla="*/ 1 w 95"/>
                <a:gd name="T95" fmla="*/ 32 h 95"/>
                <a:gd name="T96" fmla="*/ 4 w 95"/>
                <a:gd name="T97" fmla="*/ 14 h 95"/>
                <a:gd name="T98" fmla="*/ 26 w 95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5">
                  <a:moveTo>
                    <a:pt x="42" y="15"/>
                  </a:moveTo>
                  <a:lnTo>
                    <a:pt x="37" y="16"/>
                  </a:lnTo>
                  <a:lnTo>
                    <a:pt x="33" y="18"/>
                  </a:lnTo>
                  <a:lnTo>
                    <a:pt x="29" y="20"/>
                  </a:lnTo>
                  <a:lnTo>
                    <a:pt x="26" y="24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8" y="51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3" y="55"/>
                  </a:lnTo>
                  <a:lnTo>
                    <a:pt x="57" y="56"/>
                  </a:lnTo>
                  <a:lnTo>
                    <a:pt x="58" y="58"/>
                  </a:lnTo>
                  <a:lnTo>
                    <a:pt x="60" y="60"/>
                  </a:lnTo>
                  <a:lnTo>
                    <a:pt x="60" y="63"/>
                  </a:lnTo>
                  <a:lnTo>
                    <a:pt x="58" y="66"/>
                  </a:lnTo>
                  <a:lnTo>
                    <a:pt x="56" y="68"/>
                  </a:lnTo>
                  <a:lnTo>
                    <a:pt x="53" y="70"/>
                  </a:lnTo>
                  <a:lnTo>
                    <a:pt x="49" y="70"/>
                  </a:lnTo>
                  <a:lnTo>
                    <a:pt x="46" y="70"/>
                  </a:lnTo>
                  <a:lnTo>
                    <a:pt x="42" y="68"/>
                  </a:lnTo>
                  <a:lnTo>
                    <a:pt x="40" y="67"/>
                  </a:lnTo>
                  <a:lnTo>
                    <a:pt x="38" y="67"/>
                  </a:lnTo>
                  <a:lnTo>
                    <a:pt x="37" y="64"/>
                  </a:lnTo>
                  <a:lnTo>
                    <a:pt x="34" y="63"/>
                  </a:lnTo>
                  <a:lnTo>
                    <a:pt x="33" y="60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2" y="62"/>
                  </a:lnTo>
                  <a:lnTo>
                    <a:pt x="21" y="64"/>
                  </a:lnTo>
                  <a:lnTo>
                    <a:pt x="22" y="68"/>
                  </a:lnTo>
                  <a:lnTo>
                    <a:pt x="25" y="72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52" y="80"/>
                  </a:lnTo>
                  <a:lnTo>
                    <a:pt x="62" y="78"/>
                  </a:lnTo>
                  <a:lnTo>
                    <a:pt x="70" y="72"/>
                  </a:lnTo>
                  <a:lnTo>
                    <a:pt x="74" y="64"/>
                  </a:lnTo>
                  <a:lnTo>
                    <a:pt x="73" y="55"/>
                  </a:lnTo>
                  <a:lnTo>
                    <a:pt x="69" y="48"/>
                  </a:lnTo>
                  <a:lnTo>
                    <a:pt x="61" y="44"/>
                  </a:lnTo>
                  <a:lnTo>
                    <a:pt x="52" y="42"/>
                  </a:lnTo>
                  <a:lnTo>
                    <a:pt x="42" y="39"/>
                  </a:lnTo>
                  <a:lnTo>
                    <a:pt x="38" y="38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1"/>
                  </a:lnTo>
                  <a:lnTo>
                    <a:pt x="37" y="30"/>
                  </a:lnTo>
                  <a:lnTo>
                    <a:pt x="40" y="27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52" y="27"/>
                  </a:lnTo>
                  <a:lnTo>
                    <a:pt x="56" y="28"/>
                  </a:lnTo>
                  <a:lnTo>
                    <a:pt x="58" y="31"/>
                  </a:lnTo>
                  <a:lnTo>
                    <a:pt x="62" y="34"/>
                  </a:lnTo>
                  <a:lnTo>
                    <a:pt x="64" y="35"/>
                  </a:lnTo>
                  <a:lnTo>
                    <a:pt x="66" y="36"/>
                  </a:lnTo>
                  <a:lnTo>
                    <a:pt x="69" y="35"/>
                  </a:lnTo>
                  <a:lnTo>
                    <a:pt x="70" y="34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0" y="26"/>
                  </a:lnTo>
                  <a:lnTo>
                    <a:pt x="68" y="23"/>
                  </a:lnTo>
                  <a:lnTo>
                    <a:pt x="61" y="18"/>
                  </a:lnTo>
                  <a:lnTo>
                    <a:pt x="53" y="15"/>
                  </a:lnTo>
                  <a:lnTo>
                    <a:pt x="42" y="15"/>
                  </a:lnTo>
                  <a:close/>
                  <a:moveTo>
                    <a:pt x="26" y="0"/>
                  </a:moveTo>
                  <a:lnTo>
                    <a:pt x="32" y="2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8" y="4"/>
                  </a:lnTo>
                  <a:lnTo>
                    <a:pt x="65" y="7"/>
                  </a:lnTo>
                  <a:lnTo>
                    <a:pt x="80" y="18"/>
                  </a:lnTo>
                  <a:lnTo>
                    <a:pt x="89" y="31"/>
                  </a:lnTo>
                  <a:lnTo>
                    <a:pt x="92" y="48"/>
                  </a:lnTo>
                  <a:lnTo>
                    <a:pt x="92" y="54"/>
                  </a:lnTo>
                  <a:lnTo>
                    <a:pt x="94" y="59"/>
                  </a:lnTo>
                  <a:lnTo>
                    <a:pt x="95" y="63"/>
                  </a:lnTo>
                  <a:lnTo>
                    <a:pt x="95" y="68"/>
                  </a:lnTo>
                  <a:lnTo>
                    <a:pt x="93" y="82"/>
                  </a:lnTo>
                  <a:lnTo>
                    <a:pt x="84" y="91"/>
                  </a:lnTo>
                  <a:lnTo>
                    <a:pt x="70" y="95"/>
                  </a:lnTo>
                  <a:lnTo>
                    <a:pt x="65" y="95"/>
                  </a:lnTo>
                  <a:lnTo>
                    <a:pt x="60" y="94"/>
                  </a:lnTo>
                  <a:lnTo>
                    <a:pt x="56" y="91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7" y="79"/>
                  </a:lnTo>
                  <a:lnTo>
                    <a:pt x="8" y="66"/>
                  </a:lnTo>
                  <a:lnTo>
                    <a:pt x="4" y="48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4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72">
              <a:extLst>
                <a:ext uri="{FF2B5EF4-FFF2-40B4-BE49-F238E27FC236}">
                  <a16:creationId xmlns:a16="http://schemas.microsoft.com/office/drawing/2014/main" id="{632B16D6-2E09-40F7-A30F-2B8999D58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4162" y="4886606"/>
              <a:ext cx="144539" cy="143049"/>
            </a:xfrm>
            <a:custGeom>
              <a:avLst/>
              <a:gdLst>
                <a:gd name="T0" fmla="*/ 63 w 97"/>
                <a:gd name="T1" fmla="*/ 12 h 96"/>
                <a:gd name="T2" fmla="*/ 85 w 97"/>
                <a:gd name="T3" fmla="*/ 32 h 96"/>
                <a:gd name="T4" fmla="*/ 82 w 97"/>
                <a:gd name="T5" fmla="*/ 65 h 96"/>
                <a:gd name="T6" fmla="*/ 69 w 97"/>
                <a:gd name="T7" fmla="*/ 68 h 96"/>
                <a:gd name="T8" fmla="*/ 57 w 97"/>
                <a:gd name="T9" fmla="*/ 72 h 96"/>
                <a:gd name="T10" fmla="*/ 43 w 97"/>
                <a:gd name="T11" fmla="*/ 77 h 96"/>
                <a:gd name="T12" fmla="*/ 33 w 97"/>
                <a:gd name="T13" fmla="*/ 84 h 96"/>
                <a:gd name="T14" fmla="*/ 23 w 97"/>
                <a:gd name="T15" fmla="*/ 91 h 96"/>
                <a:gd name="T16" fmla="*/ 17 w 97"/>
                <a:gd name="T17" fmla="*/ 95 h 96"/>
                <a:gd name="T18" fmla="*/ 15 w 97"/>
                <a:gd name="T19" fmla="*/ 96 h 96"/>
                <a:gd name="T20" fmla="*/ 10 w 97"/>
                <a:gd name="T21" fmla="*/ 91 h 96"/>
                <a:gd name="T22" fmla="*/ 35 w 97"/>
                <a:gd name="T23" fmla="*/ 65 h 96"/>
                <a:gd name="T24" fmla="*/ 39 w 97"/>
                <a:gd name="T25" fmla="*/ 65 h 96"/>
                <a:gd name="T26" fmla="*/ 42 w 97"/>
                <a:gd name="T27" fmla="*/ 65 h 96"/>
                <a:gd name="T28" fmla="*/ 46 w 97"/>
                <a:gd name="T29" fmla="*/ 63 h 96"/>
                <a:gd name="T30" fmla="*/ 47 w 97"/>
                <a:gd name="T31" fmla="*/ 60 h 96"/>
                <a:gd name="T32" fmla="*/ 49 w 97"/>
                <a:gd name="T33" fmla="*/ 57 h 96"/>
                <a:gd name="T34" fmla="*/ 47 w 97"/>
                <a:gd name="T35" fmla="*/ 53 h 96"/>
                <a:gd name="T36" fmla="*/ 46 w 97"/>
                <a:gd name="T37" fmla="*/ 51 h 96"/>
                <a:gd name="T38" fmla="*/ 42 w 97"/>
                <a:gd name="T39" fmla="*/ 48 h 96"/>
                <a:gd name="T40" fmla="*/ 39 w 97"/>
                <a:gd name="T41" fmla="*/ 48 h 96"/>
                <a:gd name="T42" fmla="*/ 35 w 97"/>
                <a:gd name="T43" fmla="*/ 48 h 96"/>
                <a:gd name="T44" fmla="*/ 33 w 97"/>
                <a:gd name="T45" fmla="*/ 51 h 96"/>
                <a:gd name="T46" fmla="*/ 31 w 97"/>
                <a:gd name="T47" fmla="*/ 53 h 96"/>
                <a:gd name="T48" fmla="*/ 30 w 97"/>
                <a:gd name="T49" fmla="*/ 57 h 96"/>
                <a:gd name="T50" fmla="*/ 30 w 97"/>
                <a:gd name="T51" fmla="*/ 60 h 96"/>
                <a:gd name="T52" fmla="*/ 5 w 97"/>
                <a:gd name="T53" fmla="*/ 87 h 96"/>
                <a:gd name="T54" fmla="*/ 0 w 97"/>
                <a:gd name="T55" fmla="*/ 81 h 96"/>
                <a:gd name="T56" fmla="*/ 2 w 97"/>
                <a:gd name="T57" fmla="*/ 79 h 96"/>
                <a:gd name="T58" fmla="*/ 6 w 97"/>
                <a:gd name="T59" fmla="*/ 72 h 96"/>
                <a:gd name="T60" fmla="*/ 11 w 97"/>
                <a:gd name="T61" fmla="*/ 64 h 96"/>
                <a:gd name="T62" fmla="*/ 18 w 97"/>
                <a:gd name="T63" fmla="*/ 52 h 96"/>
                <a:gd name="T64" fmla="*/ 23 w 97"/>
                <a:gd name="T65" fmla="*/ 40 h 96"/>
                <a:gd name="T66" fmla="*/ 29 w 97"/>
                <a:gd name="T67" fmla="*/ 27 h 96"/>
                <a:gd name="T68" fmla="*/ 30 w 97"/>
                <a:gd name="T69" fmla="*/ 15 h 96"/>
                <a:gd name="T70" fmla="*/ 63 w 97"/>
                <a:gd name="T71" fmla="*/ 12 h 96"/>
                <a:gd name="T72" fmla="*/ 75 w 97"/>
                <a:gd name="T73" fmla="*/ 0 h 96"/>
                <a:gd name="T74" fmla="*/ 97 w 97"/>
                <a:gd name="T75" fmla="*/ 20 h 96"/>
                <a:gd name="T76" fmla="*/ 90 w 97"/>
                <a:gd name="T77" fmla="*/ 27 h 96"/>
                <a:gd name="T78" fmla="*/ 69 w 97"/>
                <a:gd name="T79" fmla="*/ 5 h 96"/>
                <a:gd name="T80" fmla="*/ 75 w 97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6">
                  <a:moveTo>
                    <a:pt x="63" y="12"/>
                  </a:moveTo>
                  <a:lnTo>
                    <a:pt x="85" y="32"/>
                  </a:lnTo>
                  <a:lnTo>
                    <a:pt x="82" y="65"/>
                  </a:lnTo>
                  <a:lnTo>
                    <a:pt x="69" y="68"/>
                  </a:lnTo>
                  <a:lnTo>
                    <a:pt x="57" y="72"/>
                  </a:lnTo>
                  <a:lnTo>
                    <a:pt x="43" y="77"/>
                  </a:lnTo>
                  <a:lnTo>
                    <a:pt x="33" y="84"/>
                  </a:lnTo>
                  <a:lnTo>
                    <a:pt x="23" y="91"/>
                  </a:lnTo>
                  <a:lnTo>
                    <a:pt x="17" y="95"/>
                  </a:lnTo>
                  <a:lnTo>
                    <a:pt x="15" y="96"/>
                  </a:lnTo>
                  <a:lnTo>
                    <a:pt x="10" y="91"/>
                  </a:lnTo>
                  <a:lnTo>
                    <a:pt x="35" y="65"/>
                  </a:lnTo>
                  <a:lnTo>
                    <a:pt x="39" y="65"/>
                  </a:lnTo>
                  <a:lnTo>
                    <a:pt x="42" y="65"/>
                  </a:lnTo>
                  <a:lnTo>
                    <a:pt x="46" y="63"/>
                  </a:lnTo>
                  <a:lnTo>
                    <a:pt x="47" y="60"/>
                  </a:lnTo>
                  <a:lnTo>
                    <a:pt x="49" y="57"/>
                  </a:lnTo>
                  <a:lnTo>
                    <a:pt x="47" y="53"/>
                  </a:lnTo>
                  <a:lnTo>
                    <a:pt x="46" y="51"/>
                  </a:lnTo>
                  <a:lnTo>
                    <a:pt x="42" y="48"/>
                  </a:lnTo>
                  <a:lnTo>
                    <a:pt x="39" y="48"/>
                  </a:lnTo>
                  <a:lnTo>
                    <a:pt x="35" y="48"/>
                  </a:lnTo>
                  <a:lnTo>
                    <a:pt x="33" y="51"/>
                  </a:lnTo>
                  <a:lnTo>
                    <a:pt x="31" y="53"/>
                  </a:lnTo>
                  <a:lnTo>
                    <a:pt x="30" y="57"/>
                  </a:lnTo>
                  <a:lnTo>
                    <a:pt x="30" y="60"/>
                  </a:lnTo>
                  <a:lnTo>
                    <a:pt x="5" y="87"/>
                  </a:lnTo>
                  <a:lnTo>
                    <a:pt x="0" y="81"/>
                  </a:lnTo>
                  <a:lnTo>
                    <a:pt x="2" y="79"/>
                  </a:lnTo>
                  <a:lnTo>
                    <a:pt x="6" y="72"/>
                  </a:lnTo>
                  <a:lnTo>
                    <a:pt x="11" y="64"/>
                  </a:lnTo>
                  <a:lnTo>
                    <a:pt x="18" y="52"/>
                  </a:lnTo>
                  <a:lnTo>
                    <a:pt x="23" y="40"/>
                  </a:lnTo>
                  <a:lnTo>
                    <a:pt x="29" y="27"/>
                  </a:lnTo>
                  <a:lnTo>
                    <a:pt x="30" y="15"/>
                  </a:lnTo>
                  <a:lnTo>
                    <a:pt x="63" y="12"/>
                  </a:lnTo>
                  <a:close/>
                  <a:moveTo>
                    <a:pt x="75" y="0"/>
                  </a:moveTo>
                  <a:lnTo>
                    <a:pt x="97" y="20"/>
                  </a:lnTo>
                  <a:lnTo>
                    <a:pt x="90" y="27"/>
                  </a:lnTo>
                  <a:lnTo>
                    <a:pt x="6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73">
              <a:extLst>
                <a:ext uri="{FF2B5EF4-FFF2-40B4-BE49-F238E27FC236}">
                  <a16:creationId xmlns:a16="http://schemas.microsoft.com/office/drawing/2014/main" id="{B39338E6-187F-4B49-ABA5-441EC2E2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841" y="4458949"/>
              <a:ext cx="83445" cy="110267"/>
            </a:xfrm>
            <a:custGeom>
              <a:avLst/>
              <a:gdLst>
                <a:gd name="T0" fmla="*/ 43 w 56"/>
                <a:gd name="T1" fmla="*/ 32 h 74"/>
                <a:gd name="T2" fmla="*/ 43 w 56"/>
                <a:gd name="T3" fmla="*/ 36 h 74"/>
                <a:gd name="T4" fmla="*/ 40 w 56"/>
                <a:gd name="T5" fmla="*/ 48 h 74"/>
                <a:gd name="T6" fmla="*/ 35 w 56"/>
                <a:gd name="T7" fmla="*/ 57 h 74"/>
                <a:gd name="T8" fmla="*/ 25 w 56"/>
                <a:gd name="T9" fmla="*/ 65 h 74"/>
                <a:gd name="T10" fmla="*/ 28 w 56"/>
                <a:gd name="T11" fmla="*/ 65 h 74"/>
                <a:gd name="T12" fmla="*/ 33 w 56"/>
                <a:gd name="T13" fmla="*/ 65 h 74"/>
                <a:gd name="T14" fmla="*/ 37 w 56"/>
                <a:gd name="T15" fmla="*/ 62 h 74"/>
                <a:gd name="T16" fmla="*/ 41 w 56"/>
                <a:gd name="T17" fmla="*/ 60 h 74"/>
                <a:gd name="T18" fmla="*/ 44 w 56"/>
                <a:gd name="T19" fmla="*/ 56 h 74"/>
                <a:gd name="T20" fmla="*/ 47 w 56"/>
                <a:gd name="T21" fmla="*/ 52 h 74"/>
                <a:gd name="T22" fmla="*/ 47 w 56"/>
                <a:gd name="T23" fmla="*/ 46 h 74"/>
                <a:gd name="T24" fmla="*/ 47 w 56"/>
                <a:gd name="T25" fmla="*/ 46 h 74"/>
                <a:gd name="T26" fmla="*/ 47 w 56"/>
                <a:gd name="T27" fmla="*/ 46 h 74"/>
                <a:gd name="T28" fmla="*/ 47 w 56"/>
                <a:gd name="T29" fmla="*/ 46 h 74"/>
                <a:gd name="T30" fmla="*/ 47 w 56"/>
                <a:gd name="T31" fmla="*/ 46 h 74"/>
                <a:gd name="T32" fmla="*/ 47 w 56"/>
                <a:gd name="T33" fmla="*/ 41 h 74"/>
                <a:gd name="T34" fmla="*/ 45 w 56"/>
                <a:gd name="T35" fmla="*/ 36 h 74"/>
                <a:gd name="T36" fmla="*/ 43 w 56"/>
                <a:gd name="T37" fmla="*/ 32 h 74"/>
                <a:gd name="T38" fmla="*/ 28 w 56"/>
                <a:gd name="T39" fmla="*/ 0 h 74"/>
                <a:gd name="T40" fmla="*/ 31 w 56"/>
                <a:gd name="T41" fmla="*/ 2 h 74"/>
                <a:gd name="T42" fmla="*/ 36 w 56"/>
                <a:gd name="T43" fmla="*/ 6 h 74"/>
                <a:gd name="T44" fmla="*/ 43 w 56"/>
                <a:gd name="T45" fmla="*/ 14 h 74"/>
                <a:gd name="T46" fmla="*/ 49 w 56"/>
                <a:gd name="T47" fmla="*/ 24 h 74"/>
                <a:gd name="T48" fmla="*/ 55 w 56"/>
                <a:gd name="T49" fmla="*/ 34 h 74"/>
                <a:gd name="T50" fmla="*/ 56 w 56"/>
                <a:gd name="T51" fmla="*/ 45 h 74"/>
                <a:gd name="T52" fmla="*/ 56 w 56"/>
                <a:gd name="T53" fmla="*/ 46 h 74"/>
                <a:gd name="T54" fmla="*/ 56 w 56"/>
                <a:gd name="T55" fmla="*/ 46 h 74"/>
                <a:gd name="T56" fmla="*/ 56 w 56"/>
                <a:gd name="T57" fmla="*/ 46 h 74"/>
                <a:gd name="T58" fmla="*/ 56 w 56"/>
                <a:gd name="T59" fmla="*/ 46 h 74"/>
                <a:gd name="T60" fmla="*/ 56 w 56"/>
                <a:gd name="T61" fmla="*/ 48 h 74"/>
                <a:gd name="T62" fmla="*/ 52 w 56"/>
                <a:gd name="T63" fmla="*/ 61 h 74"/>
                <a:gd name="T64" fmla="*/ 43 w 56"/>
                <a:gd name="T65" fmla="*/ 70 h 74"/>
                <a:gd name="T66" fmla="*/ 28 w 56"/>
                <a:gd name="T67" fmla="*/ 74 h 74"/>
                <a:gd name="T68" fmla="*/ 15 w 56"/>
                <a:gd name="T69" fmla="*/ 70 h 74"/>
                <a:gd name="T70" fmla="*/ 4 w 56"/>
                <a:gd name="T71" fmla="*/ 61 h 74"/>
                <a:gd name="T72" fmla="*/ 0 w 56"/>
                <a:gd name="T73" fmla="*/ 48 h 74"/>
                <a:gd name="T74" fmla="*/ 0 w 56"/>
                <a:gd name="T75" fmla="*/ 46 h 74"/>
                <a:gd name="T76" fmla="*/ 0 w 56"/>
                <a:gd name="T77" fmla="*/ 46 h 74"/>
                <a:gd name="T78" fmla="*/ 0 w 56"/>
                <a:gd name="T79" fmla="*/ 46 h 74"/>
                <a:gd name="T80" fmla="*/ 0 w 56"/>
                <a:gd name="T81" fmla="*/ 46 h 74"/>
                <a:gd name="T82" fmla="*/ 0 w 56"/>
                <a:gd name="T83" fmla="*/ 45 h 74"/>
                <a:gd name="T84" fmla="*/ 3 w 56"/>
                <a:gd name="T85" fmla="*/ 34 h 74"/>
                <a:gd name="T86" fmla="*/ 8 w 56"/>
                <a:gd name="T87" fmla="*/ 24 h 74"/>
                <a:gd name="T88" fmla="*/ 15 w 56"/>
                <a:gd name="T89" fmla="*/ 14 h 74"/>
                <a:gd name="T90" fmla="*/ 21 w 56"/>
                <a:gd name="T91" fmla="*/ 6 h 74"/>
                <a:gd name="T92" fmla="*/ 27 w 56"/>
                <a:gd name="T93" fmla="*/ 2 h 74"/>
                <a:gd name="T94" fmla="*/ 28 w 56"/>
                <a:gd name="T9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74">
                  <a:moveTo>
                    <a:pt x="43" y="32"/>
                  </a:moveTo>
                  <a:lnTo>
                    <a:pt x="43" y="36"/>
                  </a:lnTo>
                  <a:lnTo>
                    <a:pt x="40" y="48"/>
                  </a:lnTo>
                  <a:lnTo>
                    <a:pt x="35" y="57"/>
                  </a:lnTo>
                  <a:lnTo>
                    <a:pt x="25" y="65"/>
                  </a:lnTo>
                  <a:lnTo>
                    <a:pt x="28" y="65"/>
                  </a:lnTo>
                  <a:lnTo>
                    <a:pt x="33" y="65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4" y="56"/>
                  </a:lnTo>
                  <a:lnTo>
                    <a:pt x="47" y="52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1"/>
                  </a:lnTo>
                  <a:lnTo>
                    <a:pt x="45" y="36"/>
                  </a:lnTo>
                  <a:lnTo>
                    <a:pt x="43" y="32"/>
                  </a:lnTo>
                  <a:close/>
                  <a:moveTo>
                    <a:pt x="28" y="0"/>
                  </a:moveTo>
                  <a:lnTo>
                    <a:pt x="31" y="2"/>
                  </a:lnTo>
                  <a:lnTo>
                    <a:pt x="36" y="6"/>
                  </a:lnTo>
                  <a:lnTo>
                    <a:pt x="43" y="14"/>
                  </a:lnTo>
                  <a:lnTo>
                    <a:pt x="49" y="24"/>
                  </a:lnTo>
                  <a:lnTo>
                    <a:pt x="55" y="34"/>
                  </a:lnTo>
                  <a:lnTo>
                    <a:pt x="56" y="45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61"/>
                  </a:lnTo>
                  <a:lnTo>
                    <a:pt x="43" y="70"/>
                  </a:lnTo>
                  <a:lnTo>
                    <a:pt x="28" y="74"/>
                  </a:lnTo>
                  <a:lnTo>
                    <a:pt x="15" y="70"/>
                  </a:lnTo>
                  <a:lnTo>
                    <a:pt x="4" y="61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3" y="34"/>
                  </a:lnTo>
                  <a:lnTo>
                    <a:pt x="8" y="24"/>
                  </a:lnTo>
                  <a:lnTo>
                    <a:pt x="15" y="14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74">
              <a:extLst>
                <a:ext uri="{FF2B5EF4-FFF2-40B4-BE49-F238E27FC236}">
                  <a16:creationId xmlns:a16="http://schemas.microsoft.com/office/drawing/2014/main" id="{1A97C7E0-C7E5-4DA4-AB8A-5076B4E16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4955" y="5651025"/>
              <a:ext cx="132619" cy="132619"/>
            </a:xfrm>
            <a:custGeom>
              <a:avLst/>
              <a:gdLst>
                <a:gd name="T0" fmla="*/ 33 w 89"/>
                <a:gd name="T1" fmla="*/ 38 h 89"/>
                <a:gd name="T2" fmla="*/ 51 w 89"/>
                <a:gd name="T3" fmla="*/ 38 h 89"/>
                <a:gd name="T4" fmla="*/ 51 w 89"/>
                <a:gd name="T5" fmla="*/ 61 h 89"/>
                <a:gd name="T6" fmla="*/ 56 w 89"/>
                <a:gd name="T7" fmla="*/ 61 h 89"/>
                <a:gd name="T8" fmla="*/ 56 w 89"/>
                <a:gd name="T9" fmla="*/ 66 h 89"/>
                <a:gd name="T10" fmla="*/ 33 w 89"/>
                <a:gd name="T11" fmla="*/ 66 h 89"/>
                <a:gd name="T12" fmla="*/ 33 w 89"/>
                <a:gd name="T13" fmla="*/ 61 h 89"/>
                <a:gd name="T14" fmla="*/ 39 w 89"/>
                <a:gd name="T15" fmla="*/ 61 h 89"/>
                <a:gd name="T16" fmla="*/ 39 w 89"/>
                <a:gd name="T17" fmla="*/ 45 h 89"/>
                <a:gd name="T18" fmla="*/ 33 w 89"/>
                <a:gd name="T19" fmla="*/ 45 h 89"/>
                <a:gd name="T20" fmla="*/ 33 w 89"/>
                <a:gd name="T21" fmla="*/ 38 h 89"/>
                <a:gd name="T22" fmla="*/ 39 w 89"/>
                <a:gd name="T23" fmla="*/ 22 h 89"/>
                <a:gd name="T24" fmla="*/ 51 w 89"/>
                <a:gd name="T25" fmla="*/ 22 h 89"/>
                <a:gd name="T26" fmla="*/ 51 w 89"/>
                <a:gd name="T27" fmla="*/ 33 h 89"/>
                <a:gd name="T28" fmla="*/ 39 w 89"/>
                <a:gd name="T29" fmla="*/ 33 h 89"/>
                <a:gd name="T30" fmla="*/ 39 w 89"/>
                <a:gd name="T31" fmla="*/ 22 h 89"/>
                <a:gd name="T32" fmla="*/ 45 w 89"/>
                <a:gd name="T33" fmla="*/ 7 h 89"/>
                <a:gd name="T34" fmla="*/ 31 w 89"/>
                <a:gd name="T35" fmla="*/ 10 h 89"/>
                <a:gd name="T36" fmla="*/ 19 w 89"/>
                <a:gd name="T37" fmla="*/ 18 h 89"/>
                <a:gd name="T38" fmla="*/ 11 w 89"/>
                <a:gd name="T39" fmla="*/ 30 h 89"/>
                <a:gd name="T40" fmla="*/ 8 w 89"/>
                <a:gd name="T41" fmla="*/ 45 h 89"/>
                <a:gd name="T42" fmla="*/ 11 w 89"/>
                <a:gd name="T43" fmla="*/ 58 h 89"/>
                <a:gd name="T44" fmla="*/ 19 w 89"/>
                <a:gd name="T45" fmla="*/ 70 h 89"/>
                <a:gd name="T46" fmla="*/ 31 w 89"/>
                <a:gd name="T47" fmla="*/ 78 h 89"/>
                <a:gd name="T48" fmla="*/ 45 w 89"/>
                <a:gd name="T49" fmla="*/ 81 h 89"/>
                <a:gd name="T50" fmla="*/ 59 w 89"/>
                <a:gd name="T51" fmla="*/ 78 h 89"/>
                <a:gd name="T52" fmla="*/ 71 w 89"/>
                <a:gd name="T53" fmla="*/ 70 h 89"/>
                <a:gd name="T54" fmla="*/ 79 w 89"/>
                <a:gd name="T55" fmla="*/ 58 h 89"/>
                <a:gd name="T56" fmla="*/ 81 w 89"/>
                <a:gd name="T57" fmla="*/ 45 h 89"/>
                <a:gd name="T58" fmla="*/ 79 w 89"/>
                <a:gd name="T59" fmla="*/ 30 h 89"/>
                <a:gd name="T60" fmla="*/ 71 w 89"/>
                <a:gd name="T61" fmla="*/ 18 h 89"/>
                <a:gd name="T62" fmla="*/ 59 w 89"/>
                <a:gd name="T63" fmla="*/ 10 h 89"/>
                <a:gd name="T64" fmla="*/ 45 w 89"/>
                <a:gd name="T65" fmla="*/ 7 h 89"/>
                <a:gd name="T66" fmla="*/ 45 w 89"/>
                <a:gd name="T67" fmla="*/ 0 h 89"/>
                <a:gd name="T68" fmla="*/ 63 w 89"/>
                <a:gd name="T69" fmla="*/ 3 h 89"/>
                <a:gd name="T70" fmla="*/ 76 w 89"/>
                <a:gd name="T71" fmla="*/ 13 h 89"/>
                <a:gd name="T72" fmla="*/ 87 w 89"/>
                <a:gd name="T73" fmla="*/ 26 h 89"/>
                <a:gd name="T74" fmla="*/ 89 w 89"/>
                <a:gd name="T75" fmla="*/ 45 h 89"/>
                <a:gd name="T76" fmla="*/ 87 w 89"/>
                <a:gd name="T77" fmla="*/ 62 h 89"/>
                <a:gd name="T78" fmla="*/ 76 w 89"/>
                <a:gd name="T79" fmla="*/ 75 h 89"/>
                <a:gd name="T80" fmla="*/ 63 w 89"/>
                <a:gd name="T81" fmla="*/ 86 h 89"/>
                <a:gd name="T82" fmla="*/ 45 w 89"/>
                <a:gd name="T83" fmla="*/ 89 h 89"/>
                <a:gd name="T84" fmla="*/ 28 w 89"/>
                <a:gd name="T85" fmla="*/ 86 h 89"/>
                <a:gd name="T86" fmla="*/ 13 w 89"/>
                <a:gd name="T87" fmla="*/ 75 h 89"/>
                <a:gd name="T88" fmla="*/ 4 w 89"/>
                <a:gd name="T89" fmla="*/ 62 h 89"/>
                <a:gd name="T90" fmla="*/ 0 w 89"/>
                <a:gd name="T91" fmla="*/ 45 h 89"/>
                <a:gd name="T92" fmla="*/ 4 w 89"/>
                <a:gd name="T93" fmla="*/ 26 h 89"/>
                <a:gd name="T94" fmla="*/ 13 w 89"/>
                <a:gd name="T95" fmla="*/ 13 h 89"/>
                <a:gd name="T96" fmla="*/ 28 w 89"/>
                <a:gd name="T97" fmla="*/ 3 h 89"/>
                <a:gd name="T98" fmla="*/ 45 w 89"/>
                <a:gd name="T9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89">
                  <a:moveTo>
                    <a:pt x="33" y="38"/>
                  </a:moveTo>
                  <a:lnTo>
                    <a:pt x="51" y="38"/>
                  </a:lnTo>
                  <a:lnTo>
                    <a:pt x="51" y="61"/>
                  </a:lnTo>
                  <a:lnTo>
                    <a:pt x="56" y="61"/>
                  </a:lnTo>
                  <a:lnTo>
                    <a:pt x="56" y="66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9" y="61"/>
                  </a:lnTo>
                  <a:lnTo>
                    <a:pt x="39" y="45"/>
                  </a:lnTo>
                  <a:lnTo>
                    <a:pt x="33" y="45"/>
                  </a:lnTo>
                  <a:lnTo>
                    <a:pt x="33" y="38"/>
                  </a:lnTo>
                  <a:close/>
                  <a:moveTo>
                    <a:pt x="39" y="22"/>
                  </a:moveTo>
                  <a:lnTo>
                    <a:pt x="51" y="22"/>
                  </a:lnTo>
                  <a:lnTo>
                    <a:pt x="51" y="33"/>
                  </a:lnTo>
                  <a:lnTo>
                    <a:pt x="39" y="33"/>
                  </a:lnTo>
                  <a:lnTo>
                    <a:pt x="39" y="22"/>
                  </a:lnTo>
                  <a:close/>
                  <a:moveTo>
                    <a:pt x="45" y="7"/>
                  </a:moveTo>
                  <a:lnTo>
                    <a:pt x="31" y="10"/>
                  </a:lnTo>
                  <a:lnTo>
                    <a:pt x="19" y="18"/>
                  </a:lnTo>
                  <a:lnTo>
                    <a:pt x="11" y="30"/>
                  </a:lnTo>
                  <a:lnTo>
                    <a:pt x="8" y="45"/>
                  </a:lnTo>
                  <a:lnTo>
                    <a:pt x="11" y="58"/>
                  </a:lnTo>
                  <a:lnTo>
                    <a:pt x="19" y="70"/>
                  </a:lnTo>
                  <a:lnTo>
                    <a:pt x="31" y="78"/>
                  </a:lnTo>
                  <a:lnTo>
                    <a:pt x="45" y="81"/>
                  </a:lnTo>
                  <a:lnTo>
                    <a:pt x="59" y="78"/>
                  </a:lnTo>
                  <a:lnTo>
                    <a:pt x="71" y="70"/>
                  </a:lnTo>
                  <a:lnTo>
                    <a:pt x="79" y="58"/>
                  </a:lnTo>
                  <a:lnTo>
                    <a:pt x="81" y="45"/>
                  </a:lnTo>
                  <a:lnTo>
                    <a:pt x="79" y="30"/>
                  </a:lnTo>
                  <a:lnTo>
                    <a:pt x="71" y="18"/>
                  </a:lnTo>
                  <a:lnTo>
                    <a:pt x="59" y="10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3" y="3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5" y="89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75">
              <a:extLst>
                <a:ext uri="{FF2B5EF4-FFF2-40B4-BE49-F238E27FC236}">
                  <a16:creationId xmlns:a16="http://schemas.microsoft.com/office/drawing/2014/main" id="{2C838F12-6757-44CB-9450-43BFE2931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628" y="5431981"/>
              <a:ext cx="172851" cy="189242"/>
            </a:xfrm>
            <a:custGeom>
              <a:avLst/>
              <a:gdLst>
                <a:gd name="T0" fmla="*/ 32 w 116"/>
                <a:gd name="T1" fmla="*/ 91 h 127"/>
                <a:gd name="T2" fmla="*/ 29 w 116"/>
                <a:gd name="T3" fmla="*/ 92 h 127"/>
                <a:gd name="T4" fmla="*/ 26 w 116"/>
                <a:gd name="T5" fmla="*/ 93 h 127"/>
                <a:gd name="T6" fmla="*/ 25 w 116"/>
                <a:gd name="T7" fmla="*/ 96 h 127"/>
                <a:gd name="T8" fmla="*/ 25 w 116"/>
                <a:gd name="T9" fmla="*/ 99 h 127"/>
                <a:gd name="T10" fmla="*/ 26 w 116"/>
                <a:gd name="T11" fmla="*/ 101 h 127"/>
                <a:gd name="T12" fmla="*/ 28 w 116"/>
                <a:gd name="T13" fmla="*/ 104 h 127"/>
                <a:gd name="T14" fmla="*/ 30 w 116"/>
                <a:gd name="T15" fmla="*/ 105 h 127"/>
                <a:gd name="T16" fmla="*/ 33 w 116"/>
                <a:gd name="T17" fmla="*/ 105 h 127"/>
                <a:gd name="T18" fmla="*/ 36 w 116"/>
                <a:gd name="T19" fmla="*/ 104 h 127"/>
                <a:gd name="T20" fmla="*/ 38 w 116"/>
                <a:gd name="T21" fmla="*/ 103 h 127"/>
                <a:gd name="T22" fmla="*/ 40 w 116"/>
                <a:gd name="T23" fmla="*/ 100 h 127"/>
                <a:gd name="T24" fmla="*/ 40 w 116"/>
                <a:gd name="T25" fmla="*/ 97 h 127"/>
                <a:gd name="T26" fmla="*/ 38 w 116"/>
                <a:gd name="T27" fmla="*/ 95 h 127"/>
                <a:gd name="T28" fmla="*/ 37 w 116"/>
                <a:gd name="T29" fmla="*/ 92 h 127"/>
                <a:gd name="T30" fmla="*/ 34 w 116"/>
                <a:gd name="T31" fmla="*/ 91 h 127"/>
                <a:gd name="T32" fmla="*/ 32 w 116"/>
                <a:gd name="T33" fmla="*/ 91 h 127"/>
                <a:gd name="T34" fmla="*/ 77 w 116"/>
                <a:gd name="T35" fmla="*/ 13 h 127"/>
                <a:gd name="T36" fmla="*/ 74 w 116"/>
                <a:gd name="T37" fmla="*/ 16 h 127"/>
                <a:gd name="T38" fmla="*/ 97 w 116"/>
                <a:gd name="T39" fmla="*/ 33 h 127"/>
                <a:gd name="T40" fmla="*/ 100 w 116"/>
                <a:gd name="T41" fmla="*/ 29 h 127"/>
                <a:gd name="T42" fmla="*/ 77 w 116"/>
                <a:gd name="T43" fmla="*/ 13 h 127"/>
                <a:gd name="T44" fmla="*/ 60 w 116"/>
                <a:gd name="T45" fmla="*/ 12 h 127"/>
                <a:gd name="T46" fmla="*/ 17 w 116"/>
                <a:gd name="T47" fmla="*/ 69 h 127"/>
                <a:gd name="T48" fmla="*/ 64 w 116"/>
                <a:gd name="T49" fmla="*/ 104 h 127"/>
                <a:gd name="T50" fmla="*/ 106 w 116"/>
                <a:gd name="T51" fmla="*/ 45 h 127"/>
                <a:gd name="T52" fmla="*/ 60 w 116"/>
                <a:gd name="T53" fmla="*/ 12 h 127"/>
                <a:gd name="T54" fmla="*/ 64 w 116"/>
                <a:gd name="T55" fmla="*/ 0 h 127"/>
                <a:gd name="T56" fmla="*/ 68 w 116"/>
                <a:gd name="T57" fmla="*/ 0 h 127"/>
                <a:gd name="T58" fmla="*/ 72 w 116"/>
                <a:gd name="T59" fmla="*/ 3 h 127"/>
                <a:gd name="T60" fmla="*/ 112 w 116"/>
                <a:gd name="T61" fmla="*/ 32 h 127"/>
                <a:gd name="T62" fmla="*/ 114 w 116"/>
                <a:gd name="T63" fmla="*/ 35 h 127"/>
                <a:gd name="T64" fmla="*/ 116 w 116"/>
                <a:gd name="T65" fmla="*/ 39 h 127"/>
                <a:gd name="T66" fmla="*/ 116 w 116"/>
                <a:gd name="T67" fmla="*/ 43 h 127"/>
                <a:gd name="T68" fmla="*/ 114 w 116"/>
                <a:gd name="T69" fmla="*/ 47 h 127"/>
                <a:gd name="T70" fmla="*/ 58 w 116"/>
                <a:gd name="T71" fmla="*/ 123 h 127"/>
                <a:gd name="T72" fmla="*/ 56 w 116"/>
                <a:gd name="T73" fmla="*/ 125 h 127"/>
                <a:gd name="T74" fmla="*/ 52 w 116"/>
                <a:gd name="T75" fmla="*/ 127 h 127"/>
                <a:gd name="T76" fmla="*/ 48 w 116"/>
                <a:gd name="T77" fmla="*/ 127 h 127"/>
                <a:gd name="T78" fmla="*/ 44 w 116"/>
                <a:gd name="T79" fmla="*/ 124 h 127"/>
                <a:gd name="T80" fmla="*/ 4 w 116"/>
                <a:gd name="T81" fmla="*/ 95 h 127"/>
                <a:gd name="T82" fmla="*/ 1 w 116"/>
                <a:gd name="T83" fmla="*/ 92 h 127"/>
                <a:gd name="T84" fmla="*/ 0 w 116"/>
                <a:gd name="T85" fmla="*/ 88 h 127"/>
                <a:gd name="T86" fmla="*/ 0 w 116"/>
                <a:gd name="T87" fmla="*/ 84 h 127"/>
                <a:gd name="T88" fmla="*/ 1 w 116"/>
                <a:gd name="T89" fmla="*/ 80 h 127"/>
                <a:gd name="T90" fmla="*/ 56 w 116"/>
                <a:gd name="T91" fmla="*/ 4 h 127"/>
                <a:gd name="T92" fmla="*/ 60 w 116"/>
                <a:gd name="T93" fmla="*/ 1 h 127"/>
                <a:gd name="T94" fmla="*/ 64 w 116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127">
                  <a:moveTo>
                    <a:pt x="32" y="91"/>
                  </a:moveTo>
                  <a:lnTo>
                    <a:pt x="29" y="92"/>
                  </a:lnTo>
                  <a:lnTo>
                    <a:pt x="26" y="93"/>
                  </a:lnTo>
                  <a:lnTo>
                    <a:pt x="25" y="96"/>
                  </a:lnTo>
                  <a:lnTo>
                    <a:pt x="25" y="99"/>
                  </a:lnTo>
                  <a:lnTo>
                    <a:pt x="26" y="101"/>
                  </a:lnTo>
                  <a:lnTo>
                    <a:pt x="28" y="104"/>
                  </a:lnTo>
                  <a:lnTo>
                    <a:pt x="30" y="105"/>
                  </a:lnTo>
                  <a:lnTo>
                    <a:pt x="33" y="105"/>
                  </a:lnTo>
                  <a:lnTo>
                    <a:pt x="36" y="104"/>
                  </a:lnTo>
                  <a:lnTo>
                    <a:pt x="38" y="103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38" y="95"/>
                  </a:lnTo>
                  <a:lnTo>
                    <a:pt x="37" y="92"/>
                  </a:lnTo>
                  <a:lnTo>
                    <a:pt x="34" y="91"/>
                  </a:lnTo>
                  <a:lnTo>
                    <a:pt x="32" y="91"/>
                  </a:lnTo>
                  <a:close/>
                  <a:moveTo>
                    <a:pt x="77" y="13"/>
                  </a:moveTo>
                  <a:lnTo>
                    <a:pt x="74" y="16"/>
                  </a:lnTo>
                  <a:lnTo>
                    <a:pt x="97" y="33"/>
                  </a:lnTo>
                  <a:lnTo>
                    <a:pt x="100" y="29"/>
                  </a:lnTo>
                  <a:lnTo>
                    <a:pt x="77" y="13"/>
                  </a:lnTo>
                  <a:close/>
                  <a:moveTo>
                    <a:pt x="60" y="12"/>
                  </a:moveTo>
                  <a:lnTo>
                    <a:pt x="17" y="69"/>
                  </a:lnTo>
                  <a:lnTo>
                    <a:pt x="64" y="104"/>
                  </a:lnTo>
                  <a:lnTo>
                    <a:pt x="106" y="45"/>
                  </a:lnTo>
                  <a:lnTo>
                    <a:pt x="60" y="12"/>
                  </a:lnTo>
                  <a:close/>
                  <a:moveTo>
                    <a:pt x="64" y="0"/>
                  </a:moveTo>
                  <a:lnTo>
                    <a:pt x="68" y="0"/>
                  </a:lnTo>
                  <a:lnTo>
                    <a:pt x="72" y="3"/>
                  </a:lnTo>
                  <a:lnTo>
                    <a:pt x="112" y="32"/>
                  </a:lnTo>
                  <a:lnTo>
                    <a:pt x="114" y="35"/>
                  </a:lnTo>
                  <a:lnTo>
                    <a:pt x="116" y="39"/>
                  </a:lnTo>
                  <a:lnTo>
                    <a:pt x="116" y="43"/>
                  </a:lnTo>
                  <a:lnTo>
                    <a:pt x="114" y="47"/>
                  </a:lnTo>
                  <a:lnTo>
                    <a:pt x="58" y="123"/>
                  </a:lnTo>
                  <a:lnTo>
                    <a:pt x="56" y="125"/>
                  </a:lnTo>
                  <a:lnTo>
                    <a:pt x="52" y="127"/>
                  </a:lnTo>
                  <a:lnTo>
                    <a:pt x="48" y="127"/>
                  </a:lnTo>
                  <a:lnTo>
                    <a:pt x="44" y="124"/>
                  </a:lnTo>
                  <a:lnTo>
                    <a:pt x="4" y="95"/>
                  </a:lnTo>
                  <a:lnTo>
                    <a:pt x="1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1" y="80"/>
                  </a:lnTo>
                  <a:lnTo>
                    <a:pt x="56" y="4"/>
                  </a:lnTo>
                  <a:lnTo>
                    <a:pt x="60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7CF04C2D-ECEC-4277-9314-35460428F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3438" y="3308596"/>
              <a:ext cx="143049" cy="126658"/>
            </a:xfrm>
            <a:custGeom>
              <a:avLst/>
              <a:gdLst>
                <a:gd name="T0" fmla="*/ 26 w 96"/>
                <a:gd name="T1" fmla="*/ 12 h 85"/>
                <a:gd name="T2" fmla="*/ 22 w 96"/>
                <a:gd name="T3" fmla="*/ 13 h 85"/>
                <a:gd name="T4" fmla="*/ 18 w 96"/>
                <a:gd name="T5" fmla="*/ 16 h 85"/>
                <a:gd name="T6" fmla="*/ 14 w 96"/>
                <a:gd name="T7" fmla="*/ 18 h 85"/>
                <a:gd name="T8" fmla="*/ 12 w 96"/>
                <a:gd name="T9" fmla="*/ 22 h 85"/>
                <a:gd name="T10" fmla="*/ 12 w 96"/>
                <a:gd name="T11" fmla="*/ 28 h 85"/>
                <a:gd name="T12" fmla="*/ 12 w 96"/>
                <a:gd name="T13" fmla="*/ 32 h 85"/>
                <a:gd name="T14" fmla="*/ 13 w 96"/>
                <a:gd name="T15" fmla="*/ 36 h 85"/>
                <a:gd name="T16" fmla="*/ 17 w 96"/>
                <a:gd name="T17" fmla="*/ 40 h 85"/>
                <a:gd name="T18" fmla="*/ 48 w 96"/>
                <a:gd name="T19" fmla="*/ 70 h 85"/>
                <a:gd name="T20" fmla="*/ 48 w 96"/>
                <a:gd name="T21" fmla="*/ 70 h 85"/>
                <a:gd name="T22" fmla="*/ 48 w 96"/>
                <a:gd name="T23" fmla="*/ 70 h 85"/>
                <a:gd name="T24" fmla="*/ 78 w 96"/>
                <a:gd name="T25" fmla="*/ 40 h 85"/>
                <a:gd name="T26" fmla="*/ 82 w 96"/>
                <a:gd name="T27" fmla="*/ 36 h 85"/>
                <a:gd name="T28" fmla="*/ 84 w 96"/>
                <a:gd name="T29" fmla="*/ 32 h 85"/>
                <a:gd name="T30" fmla="*/ 84 w 96"/>
                <a:gd name="T31" fmla="*/ 28 h 85"/>
                <a:gd name="T32" fmla="*/ 84 w 96"/>
                <a:gd name="T33" fmla="*/ 22 h 85"/>
                <a:gd name="T34" fmla="*/ 81 w 96"/>
                <a:gd name="T35" fmla="*/ 18 h 85"/>
                <a:gd name="T36" fmla="*/ 77 w 96"/>
                <a:gd name="T37" fmla="*/ 16 h 85"/>
                <a:gd name="T38" fmla="*/ 73 w 96"/>
                <a:gd name="T39" fmla="*/ 13 h 85"/>
                <a:gd name="T40" fmla="*/ 68 w 96"/>
                <a:gd name="T41" fmla="*/ 12 h 85"/>
                <a:gd name="T42" fmla="*/ 64 w 96"/>
                <a:gd name="T43" fmla="*/ 13 h 85"/>
                <a:gd name="T44" fmla="*/ 60 w 96"/>
                <a:gd name="T45" fmla="*/ 14 h 85"/>
                <a:gd name="T46" fmla="*/ 57 w 96"/>
                <a:gd name="T47" fmla="*/ 17 h 85"/>
                <a:gd name="T48" fmla="*/ 48 w 96"/>
                <a:gd name="T49" fmla="*/ 28 h 85"/>
                <a:gd name="T50" fmla="*/ 38 w 96"/>
                <a:gd name="T51" fmla="*/ 17 h 85"/>
                <a:gd name="T52" fmla="*/ 36 w 96"/>
                <a:gd name="T53" fmla="*/ 14 h 85"/>
                <a:gd name="T54" fmla="*/ 32 w 96"/>
                <a:gd name="T55" fmla="*/ 13 h 85"/>
                <a:gd name="T56" fmla="*/ 26 w 96"/>
                <a:gd name="T57" fmla="*/ 12 h 85"/>
                <a:gd name="T58" fmla="*/ 26 w 96"/>
                <a:gd name="T59" fmla="*/ 0 h 85"/>
                <a:gd name="T60" fmla="*/ 33 w 96"/>
                <a:gd name="T61" fmla="*/ 1 h 85"/>
                <a:gd name="T62" fmla="*/ 38 w 96"/>
                <a:gd name="T63" fmla="*/ 2 h 85"/>
                <a:gd name="T64" fmla="*/ 44 w 96"/>
                <a:gd name="T65" fmla="*/ 5 h 85"/>
                <a:gd name="T66" fmla="*/ 48 w 96"/>
                <a:gd name="T67" fmla="*/ 9 h 85"/>
                <a:gd name="T68" fmla="*/ 52 w 96"/>
                <a:gd name="T69" fmla="*/ 5 h 85"/>
                <a:gd name="T70" fmla="*/ 57 w 96"/>
                <a:gd name="T71" fmla="*/ 2 h 85"/>
                <a:gd name="T72" fmla="*/ 62 w 96"/>
                <a:gd name="T73" fmla="*/ 1 h 85"/>
                <a:gd name="T74" fmla="*/ 68 w 96"/>
                <a:gd name="T75" fmla="*/ 0 h 85"/>
                <a:gd name="T76" fmla="*/ 82 w 96"/>
                <a:gd name="T77" fmla="*/ 4 h 85"/>
                <a:gd name="T78" fmla="*/ 93 w 96"/>
                <a:gd name="T79" fmla="*/ 14 h 85"/>
                <a:gd name="T80" fmla="*/ 96 w 96"/>
                <a:gd name="T81" fmla="*/ 28 h 85"/>
                <a:gd name="T82" fmla="*/ 96 w 96"/>
                <a:gd name="T83" fmla="*/ 34 h 85"/>
                <a:gd name="T84" fmla="*/ 94 w 96"/>
                <a:gd name="T85" fmla="*/ 40 h 85"/>
                <a:gd name="T86" fmla="*/ 90 w 96"/>
                <a:gd name="T87" fmla="*/ 44 h 85"/>
                <a:gd name="T88" fmla="*/ 88 w 96"/>
                <a:gd name="T89" fmla="*/ 49 h 85"/>
                <a:gd name="T90" fmla="*/ 88 w 96"/>
                <a:gd name="T91" fmla="*/ 49 h 85"/>
                <a:gd name="T92" fmla="*/ 57 w 96"/>
                <a:gd name="T93" fmla="*/ 78 h 85"/>
                <a:gd name="T94" fmla="*/ 54 w 96"/>
                <a:gd name="T95" fmla="*/ 82 h 85"/>
                <a:gd name="T96" fmla="*/ 50 w 96"/>
                <a:gd name="T97" fmla="*/ 84 h 85"/>
                <a:gd name="T98" fmla="*/ 48 w 96"/>
                <a:gd name="T99" fmla="*/ 85 h 85"/>
                <a:gd name="T100" fmla="*/ 45 w 96"/>
                <a:gd name="T101" fmla="*/ 84 h 85"/>
                <a:gd name="T102" fmla="*/ 41 w 96"/>
                <a:gd name="T103" fmla="*/ 82 h 85"/>
                <a:gd name="T104" fmla="*/ 38 w 96"/>
                <a:gd name="T105" fmla="*/ 78 h 85"/>
                <a:gd name="T106" fmla="*/ 8 w 96"/>
                <a:gd name="T107" fmla="*/ 49 h 85"/>
                <a:gd name="T108" fmla="*/ 8 w 96"/>
                <a:gd name="T109" fmla="*/ 49 h 85"/>
                <a:gd name="T110" fmla="*/ 5 w 96"/>
                <a:gd name="T111" fmla="*/ 44 h 85"/>
                <a:gd name="T112" fmla="*/ 1 w 96"/>
                <a:gd name="T113" fmla="*/ 40 h 85"/>
                <a:gd name="T114" fmla="*/ 0 w 96"/>
                <a:gd name="T115" fmla="*/ 34 h 85"/>
                <a:gd name="T116" fmla="*/ 0 w 96"/>
                <a:gd name="T117" fmla="*/ 28 h 85"/>
                <a:gd name="T118" fmla="*/ 2 w 96"/>
                <a:gd name="T119" fmla="*/ 14 h 85"/>
                <a:gd name="T120" fmla="*/ 13 w 96"/>
                <a:gd name="T121" fmla="*/ 4 h 85"/>
                <a:gd name="T122" fmla="*/ 26 w 96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85">
                  <a:moveTo>
                    <a:pt x="26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8"/>
                  </a:lnTo>
                  <a:lnTo>
                    <a:pt x="12" y="22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3" y="36"/>
                  </a:lnTo>
                  <a:lnTo>
                    <a:pt x="17" y="4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78" y="40"/>
                  </a:lnTo>
                  <a:lnTo>
                    <a:pt x="82" y="36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2"/>
                  </a:lnTo>
                  <a:lnTo>
                    <a:pt x="81" y="18"/>
                  </a:lnTo>
                  <a:lnTo>
                    <a:pt x="77" y="16"/>
                  </a:lnTo>
                  <a:lnTo>
                    <a:pt x="73" y="13"/>
                  </a:lnTo>
                  <a:lnTo>
                    <a:pt x="68" y="12"/>
                  </a:lnTo>
                  <a:lnTo>
                    <a:pt x="64" y="13"/>
                  </a:lnTo>
                  <a:lnTo>
                    <a:pt x="60" y="14"/>
                  </a:lnTo>
                  <a:lnTo>
                    <a:pt x="57" y="17"/>
                  </a:lnTo>
                  <a:lnTo>
                    <a:pt x="48" y="28"/>
                  </a:lnTo>
                  <a:lnTo>
                    <a:pt x="38" y="17"/>
                  </a:lnTo>
                  <a:lnTo>
                    <a:pt x="36" y="14"/>
                  </a:lnTo>
                  <a:lnTo>
                    <a:pt x="32" y="13"/>
                  </a:lnTo>
                  <a:lnTo>
                    <a:pt x="26" y="12"/>
                  </a:lnTo>
                  <a:close/>
                  <a:moveTo>
                    <a:pt x="26" y="0"/>
                  </a:moveTo>
                  <a:lnTo>
                    <a:pt x="33" y="1"/>
                  </a:lnTo>
                  <a:lnTo>
                    <a:pt x="38" y="2"/>
                  </a:lnTo>
                  <a:lnTo>
                    <a:pt x="44" y="5"/>
                  </a:lnTo>
                  <a:lnTo>
                    <a:pt x="48" y="9"/>
                  </a:lnTo>
                  <a:lnTo>
                    <a:pt x="52" y="5"/>
                  </a:lnTo>
                  <a:lnTo>
                    <a:pt x="57" y="2"/>
                  </a:lnTo>
                  <a:lnTo>
                    <a:pt x="62" y="1"/>
                  </a:lnTo>
                  <a:lnTo>
                    <a:pt x="68" y="0"/>
                  </a:lnTo>
                  <a:lnTo>
                    <a:pt x="82" y="4"/>
                  </a:lnTo>
                  <a:lnTo>
                    <a:pt x="93" y="14"/>
                  </a:lnTo>
                  <a:lnTo>
                    <a:pt x="96" y="28"/>
                  </a:lnTo>
                  <a:lnTo>
                    <a:pt x="96" y="34"/>
                  </a:lnTo>
                  <a:lnTo>
                    <a:pt x="94" y="40"/>
                  </a:lnTo>
                  <a:lnTo>
                    <a:pt x="90" y="44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0" y="84"/>
                  </a:lnTo>
                  <a:lnTo>
                    <a:pt x="48" y="85"/>
                  </a:lnTo>
                  <a:lnTo>
                    <a:pt x="45" y="84"/>
                  </a:lnTo>
                  <a:lnTo>
                    <a:pt x="41" y="82"/>
                  </a:lnTo>
                  <a:lnTo>
                    <a:pt x="38" y="78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5" y="44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2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7A1CB30A-5E47-42D0-8379-2300BB85C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271" y="3699001"/>
              <a:ext cx="146030" cy="180302"/>
            </a:xfrm>
            <a:custGeom>
              <a:avLst/>
              <a:gdLst>
                <a:gd name="T0" fmla="*/ 64 w 98"/>
                <a:gd name="T1" fmla="*/ 60 h 121"/>
                <a:gd name="T2" fmla="*/ 52 w 98"/>
                <a:gd name="T3" fmla="*/ 84 h 121"/>
                <a:gd name="T4" fmla="*/ 38 w 98"/>
                <a:gd name="T5" fmla="*/ 101 h 121"/>
                <a:gd name="T6" fmla="*/ 26 w 98"/>
                <a:gd name="T7" fmla="*/ 113 h 121"/>
                <a:gd name="T8" fmla="*/ 16 w 98"/>
                <a:gd name="T9" fmla="*/ 120 h 121"/>
                <a:gd name="T10" fmla="*/ 9 w 98"/>
                <a:gd name="T11" fmla="*/ 121 h 121"/>
                <a:gd name="T12" fmla="*/ 5 w 98"/>
                <a:gd name="T13" fmla="*/ 121 h 121"/>
                <a:gd name="T14" fmla="*/ 2 w 98"/>
                <a:gd name="T15" fmla="*/ 120 h 121"/>
                <a:gd name="T16" fmla="*/ 1 w 98"/>
                <a:gd name="T17" fmla="*/ 118 h 121"/>
                <a:gd name="T18" fmla="*/ 1 w 98"/>
                <a:gd name="T19" fmla="*/ 117 h 121"/>
                <a:gd name="T20" fmla="*/ 0 w 98"/>
                <a:gd name="T21" fmla="*/ 116 h 121"/>
                <a:gd name="T22" fmla="*/ 0 w 98"/>
                <a:gd name="T23" fmla="*/ 114 h 121"/>
                <a:gd name="T24" fmla="*/ 5 w 98"/>
                <a:gd name="T25" fmla="*/ 113 h 121"/>
                <a:gd name="T26" fmla="*/ 16 w 98"/>
                <a:gd name="T27" fmla="*/ 108 h 121"/>
                <a:gd name="T28" fmla="*/ 30 w 98"/>
                <a:gd name="T29" fmla="*/ 97 h 121"/>
                <a:gd name="T30" fmla="*/ 48 w 98"/>
                <a:gd name="T31" fmla="*/ 82 h 121"/>
                <a:gd name="T32" fmla="*/ 64 w 98"/>
                <a:gd name="T33" fmla="*/ 60 h 121"/>
                <a:gd name="T34" fmla="*/ 74 w 98"/>
                <a:gd name="T35" fmla="*/ 0 h 121"/>
                <a:gd name="T36" fmla="*/ 81 w 98"/>
                <a:gd name="T37" fmla="*/ 11 h 121"/>
                <a:gd name="T38" fmla="*/ 88 w 98"/>
                <a:gd name="T39" fmla="*/ 25 h 121"/>
                <a:gd name="T40" fmla="*/ 96 w 98"/>
                <a:gd name="T41" fmla="*/ 43 h 121"/>
                <a:gd name="T42" fmla="*/ 98 w 98"/>
                <a:gd name="T43" fmla="*/ 62 h 121"/>
                <a:gd name="T44" fmla="*/ 97 w 98"/>
                <a:gd name="T45" fmla="*/ 84 h 121"/>
                <a:gd name="T46" fmla="*/ 92 w 98"/>
                <a:gd name="T47" fmla="*/ 97 h 121"/>
                <a:gd name="T48" fmla="*/ 82 w 98"/>
                <a:gd name="T49" fmla="*/ 109 h 121"/>
                <a:gd name="T50" fmla="*/ 73 w 98"/>
                <a:gd name="T51" fmla="*/ 116 h 121"/>
                <a:gd name="T52" fmla="*/ 62 w 98"/>
                <a:gd name="T53" fmla="*/ 118 h 121"/>
                <a:gd name="T54" fmla="*/ 52 w 98"/>
                <a:gd name="T55" fmla="*/ 117 h 121"/>
                <a:gd name="T56" fmla="*/ 42 w 98"/>
                <a:gd name="T57" fmla="*/ 109 h 121"/>
                <a:gd name="T58" fmla="*/ 56 w 98"/>
                <a:gd name="T59" fmla="*/ 92 h 121"/>
                <a:gd name="T60" fmla="*/ 64 w 98"/>
                <a:gd name="T61" fmla="*/ 76 h 121"/>
                <a:gd name="T62" fmla="*/ 68 w 98"/>
                <a:gd name="T63" fmla="*/ 61 h 121"/>
                <a:gd name="T64" fmla="*/ 68 w 98"/>
                <a:gd name="T65" fmla="*/ 50 h 121"/>
                <a:gd name="T66" fmla="*/ 66 w 98"/>
                <a:gd name="T67" fmla="*/ 43 h 121"/>
                <a:gd name="T68" fmla="*/ 66 w 98"/>
                <a:gd name="T69" fmla="*/ 40 h 121"/>
                <a:gd name="T70" fmla="*/ 52 w 98"/>
                <a:gd name="T71" fmla="*/ 65 h 121"/>
                <a:gd name="T72" fmla="*/ 36 w 98"/>
                <a:gd name="T73" fmla="*/ 84 h 121"/>
                <a:gd name="T74" fmla="*/ 18 w 98"/>
                <a:gd name="T75" fmla="*/ 96 h 121"/>
                <a:gd name="T76" fmla="*/ 9 w 98"/>
                <a:gd name="T77" fmla="*/ 89 h 121"/>
                <a:gd name="T78" fmla="*/ 4 w 98"/>
                <a:gd name="T79" fmla="*/ 78 h 121"/>
                <a:gd name="T80" fmla="*/ 2 w 98"/>
                <a:gd name="T81" fmla="*/ 66 h 121"/>
                <a:gd name="T82" fmla="*/ 5 w 98"/>
                <a:gd name="T83" fmla="*/ 53 h 121"/>
                <a:gd name="T84" fmla="*/ 14 w 98"/>
                <a:gd name="T85" fmla="*/ 41 h 121"/>
                <a:gd name="T86" fmla="*/ 25 w 98"/>
                <a:gd name="T87" fmla="*/ 32 h 121"/>
                <a:gd name="T88" fmla="*/ 36 w 98"/>
                <a:gd name="T89" fmla="*/ 27 h 121"/>
                <a:gd name="T90" fmla="*/ 45 w 98"/>
                <a:gd name="T91" fmla="*/ 24 h 121"/>
                <a:gd name="T92" fmla="*/ 54 w 98"/>
                <a:gd name="T93" fmla="*/ 20 h 121"/>
                <a:gd name="T94" fmla="*/ 64 w 98"/>
                <a:gd name="T95" fmla="*/ 13 h 121"/>
                <a:gd name="T96" fmla="*/ 74 w 98"/>
                <a:gd name="T9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1">
                  <a:moveTo>
                    <a:pt x="64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6" y="113"/>
                  </a:lnTo>
                  <a:lnTo>
                    <a:pt x="16" y="120"/>
                  </a:lnTo>
                  <a:lnTo>
                    <a:pt x="9" y="121"/>
                  </a:lnTo>
                  <a:lnTo>
                    <a:pt x="5" y="121"/>
                  </a:lnTo>
                  <a:lnTo>
                    <a:pt x="2" y="120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7"/>
                  </a:lnTo>
                  <a:lnTo>
                    <a:pt x="48" y="82"/>
                  </a:lnTo>
                  <a:lnTo>
                    <a:pt x="64" y="60"/>
                  </a:lnTo>
                  <a:close/>
                  <a:moveTo>
                    <a:pt x="74" y="0"/>
                  </a:moveTo>
                  <a:lnTo>
                    <a:pt x="81" y="11"/>
                  </a:lnTo>
                  <a:lnTo>
                    <a:pt x="88" y="25"/>
                  </a:lnTo>
                  <a:lnTo>
                    <a:pt x="96" y="43"/>
                  </a:lnTo>
                  <a:lnTo>
                    <a:pt x="98" y="62"/>
                  </a:lnTo>
                  <a:lnTo>
                    <a:pt x="97" y="84"/>
                  </a:lnTo>
                  <a:lnTo>
                    <a:pt x="92" y="97"/>
                  </a:lnTo>
                  <a:lnTo>
                    <a:pt x="82" y="109"/>
                  </a:lnTo>
                  <a:lnTo>
                    <a:pt x="73" y="116"/>
                  </a:lnTo>
                  <a:lnTo>
                    <a:pt x="62" y="118"/>
                  </a:lnTo>
                  <a:lnTo>
                    <a:pt x="52" y="117"/>
                  </a:lnTo>
                  <a:lnTo>
                    <a:pt x="42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1"/>
                  </a:lnTo>
                  <a:lnTo>
                    <a:pt x="68" y="50"/>
                  </a:lnTo>
                  <a:lnTo>
                    <a:pt x="66" y="43"/>
                  </a:lnTo>
                  <a:lnTo>
                    <a:pt x="66" y="40"/>
                  </a:lnTo>
                  <a:lnTo>
                    <a:pt x="52" y="65"/>
                  </a:lnTo>
                  <a:lnTo>
                    <a:pt x="36" y="84"/>
                  </a:lnTo>
                  <a:lnTo>
                    <a:pt x="18" y="96"/>
                  </a:lnTo>
                  <a:lnTo>
                    <a:pt x="9" y="89"/>
                  </a:lnTo>
                  <a:lnTo>
                    <a:pt x="4" y="78"/>
                  </a:lnTo>
                  <a:lnTo>
                    <a:pt x="2" y="66"/>
                  </a:lnTo>
                  <a:lnTo>
                    <a:pt x="5" y="53"/>
                  </a:lnTo>
                  <a:lnTo>
                    <a:pt x="14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C7C8919C-4F07-417B-9C43-6B84A034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5" y="5575030"/>
              <a:ext cx="111758" cy="110267"/>
            </a:xfrm>
            <a:custGeom>
              <a:avLst/>
              <a:gdLst>
                <a:gd name="T0" fmla="*/ 47 w 75"/>
                <a:gd name="T1" fmla="*/ 62 h 74"/>
                <a:gd name="T2" fmla="*/ 42 w 75"/>
                <a:gd name="T3" fmla="*/ 64 h 74"/>
                <a:gd name="T4" fmla="*/ 34 w 75"/>
                <a:gd name="T5" fmla="*/ 64 h 74"/>
                <a:gd name="T6" fmla="*/ 38 w 75"/>
                <a:gd name="T7" fmla="*/ 40 h 74"/>
                <a:gd name="T8" fmla="*/ 26 w 75"/>
                <a:gd name="T9" fmla="*/ 61 h 74"/>
                <a:gd name="T10" fmla="*/ 11 w 75"/>
                <a:gd name="T11" fmla="*/ 48 h 74"/>
                <a:gd name="T12" fmla="*/ 10 w 75"/>
                <a:gd name="T13" fmla="*/ 32 h 74"/>
                <a:gd name="T14" fmla="*/ 62 w 75"/>
                <a:gd name="T15" fmla="*/ 24 h 74"/>
                <a:gd name="T16" fmla="*/ 66 w 75"/>
                <a:gd name="T17" fmla="*/ 37 h 74"/>
                <a:gd name="T18" fmla="*/ 51 w 75"/>
                <a:gd name="T19" fmla="*/ 61 h 74"/>
                <a:gd name="T20" fmla="*/ 62 w 75"/>
                <a:gd name="T21" fmla="*/ 33 h 74"/>
                <a:gd name="T22" fmla="*/ 62 w 75"/>
                <a:gd name="T23" fmla="*/ 27 h 74"/>
                <a:gd name="T24" fmla="*/ 38 w 75"/>
                <a:gd name="T25" fmla="*/ 11 h 74"/>
                <a:gd name="T26" fmla="*/ 51 w 75"/>
                <a:gd name="T27" fmla="*/ 13 h 74"/>
                <a:gd name="T28" fmla="*/ 56 w 75"/>
                <a:gd name="T29" fmla="*/ 17 h 74"/>
                <a:gd name="T30" fmla="*/ 52 w 75"/>
                <a:gd name="T31" fmla="*/ 20 h 74"/>
                <a:gd name="T32" fmla="*/ 52 w 75"/>
                <a:gd name="T33" fmla="*/ 25 h 74"/>
                <a:gd name="T34" fmla="*/ 55 w 75"/>
                <a:gd name="T35" fmla="*/ 31 h 74"/>
                <a:gd name="T36" fmla="*/ 56 w 75"/>
                <a:gd name="T37" fmla="*/ 36 h 74"/>
                <a:gd name="T38" fmla="*/ 54 w 75"/>
                <a:gd name="T39" fmla="*/ 45 h 74"/>
                <a:gd name="T40" fmla="*/ 42 w 75"/>
                <a:gd name="T41" fmla="*/ 24 h 74"/>
                <a:gd name="T42" fmla="*/ 44 w 75"/>
                <a:gd name="T43" fmla="*/ 24 h 74"/>
                <a:gd name="T44" fmla="*/ 46 w 75"/>
                <a:gd name="T45" fmla="*/ 23 h 74"/>
                <a:gd name="T46" fmla="*/ 43 w 75"/>
                <a:gd name="T47" fmla="*/ 23 h 74"/>
                <a:gd name="T48" fmla="*/ 39 w 75"/>
                <a:gd name="T49" fmla="*/ 23 h 74"/>
                <a:gd name="T50" fmla="*/ 35 w 75"/>
                <a:gd name="T51" fmla="*/ 23 h 74"/>
                <a:gd name="T52" fmla="*/ 30 w 75"/>
                <a:gd name="T53" fmla="*/ 23 h 74"/>
                <a:gd name="T54" fmla="*/ 28 w 75"/>
                <a:gd name="T55" fmla="*/ 23 h 74"/>
                <a:gd name="T56" fmla="*/ 30 w 75"/>
                <a:gd name="T57" fmla="*/ 24 h 74"/>
                <a:gd name="T58" fmla="*/ 32 w 75"/>
                <a:gd name="T59" fmla="*/ 24 h 74"/>
                <a:gd name="T60" fmla="*/ 31 w 75"/>
                <a:gd name="T61" fmla="*/ 54 h 74"/>
                <a:gd name="T62" fmla="*/ 23 w 75"/>
                <a:gd name="T63" fmla="*/ 24 h 74"/>
                <a:gd name="T64" fmla="*/ 24 w 75"/>
                <a:gd name="T65" fmla="*/ 24 h 74"/>
                <a:gd name="T66" fmla="*/ 23 w 75"/>
                <a:gd name="T67" fmla="*/ 23 h 74"/>
                <a:gd name="T68" fmla="*/ 20 w 75"/>
                <a:gd name="T69" fmla="*/ 23 h 74"/>
                <a:gd name="T70" fmla="*/ 16 w 75"/>
                <a:gd name="T71" fmla="*/ 23 h 74"/>
                <a:gd name="T72" fmla="*/ 24 w 75"/>
                <a:gd name="T73" fmla="*/ 13 h 74"/>
                <a:gd name="T74" fmla="*/ 38 w 75"/>
                <a:gd name="T75" fmla="*/ 5 h 74"/>
                <a:gd name="T76" fmla="*/ 15 w 75"/>
                <a:gd name="T77" fmla="*/ 15 h 74"/>
                <a:gd name="T78" fmla="*/ 4 w 75"/>
                <a:gd name="T79" fmla="*/ 37 h 74"/>
                <a:gd name="T80" fmla="*/ 15 w 75"/>
                <a:gd name="T81" fmla="*/ 60 h 74"/>
                <a:gd name="T82" fmla="*/ 38 w 75"/>
                <a:gd name="T83" fmla="*/ 70 h 74"/>
                <a:gd name="T84" fmla="*/ 60 w 75"/>
                <a:gd name="T85" fmla="*/ 60 h 74"/>
                <a:gd name="T86" fmla="*/ 70 w 75"/>
                <a:gd name="T87" fmla="*/ 37 h 74"/>
                <a:gd name="T88" fmla="*/ 60 w 75"/>
                <a:gd name="T89" fmla="*/ 15 h 74"/>
                <a:gd name="T90" fmla="*/ 38 w 75"/>
                <a:gd name="T91" fmla="*/ 5 h 74"/>
                <a:gd name="T92" fmla="*/ 52 w 75"/>
                <a:gd name="T93" fmla="*/ 3 h 74"/>
                <a:gd name="T94" fmla="*/ 72 w 75"/>
                <a:gd name="T95" fmla="*/ 23 h 74"/>
                <a:gd name="T96" fmla="*/ 72 w 75"/>
                <a:gd name="T97" fmla="*/ 52 h 74"/>
                <a:gd name="T98" fmla="*/ 52 w 75"/>
                <a:gd name="T99" fmla="*/ 72 h 74"/>
                <a:gd name="T100" fmla="*/ 23 w 75"/>
                <a:gd name="T101" fmla="*/ 72 h 74"/>
                <a:gd name="T102" fmla="*/ 3 w 75"/>
                <a:gd name="T103" fmla="*/ 52 h 74"/>
                <a:gd name="T104" fmla="*/ 3 w 75"/>
                <a:gd name="T105" fmla="*/ 23 h 74"/>
                <a:gd name="T106" fmla="*/ 23 w 75"/>
                <a:gd name="T10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" h="74">
                  <a:moveTo>
                    <a:pt x="38" y="40"/>
                  </a:moveTo>
                  <a:lnTo>
                    <a:pt x="47" y="62"/>
                  </a:lnTo>
                  <a:lnTo>
                    <a:pt x="47" y="62"/>
                  </a:lnTo>
                  <a:lnTo>
                    <a:pt x="42" y="64"/>
                  </a:lnTo>
                  <a:lnTo>
                    <a:pt x="38" y="65"/>
                  </a:lnTo>
                  <a:lnTo>
                    <a:pt x="34" y="64"/>
                  </a:lnTo>
                  <a:lnTo>
                    <a:pt x="30" y="64"/>
                  </a:lnTo>
                  <a:lnTo>
                    <a:pt x="38" y="40"/>
                  </a:lnTo>
                  <a:close/>
                  <a:moveTo>
                    <a:pt x="12" y="27"/>
                  </a:moveTo>
                  <a:lnTo>
                    <a:pt x="26" y="61"/>
                  </a:lnTo>
                  <a:lnTo>
                    <a:pt x="16" y="56"/>
                  </a:lnTo>
                  <a:lnTo>
                    <a:pt x="11" y="48"/>
                  </a:lnTo>
                  <a:lnTo>
                    <a:pt x="10" y="37"/>
                  </a:lnTo>
                  <a:lnTo>
                    <a:pt x="10" y="32"/>
                  </a:lnTo>
                  <a:lnTo>
                    <a:pt x="12" y="27"/>
                  </a:lnTo>
                  <a:close/>
                  <a:moveTo>
                    <a:pt x="62" y="24"/>
                  </a:moveTo>
                  <a:lnTo>
                    <a:pt x="64" y="31"/>
                  </a:lnTo>
                  <a:lnTo>
                    <a:pt x="66" y="37"/>
                  </a:lnTo>
                  <a:lnTo>
                    <a:pt x="62" y="51"/>
                  </a:lnTo>
                  <a:lnTo>
                    <a:pt x="51" y="61"/>
                  </a:lnTo>
                  <a:lnTo>
                    <a:pt x="60" y="37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2" y="27"/>
                  </a:lnTo>
                  <a:lnTo>
                    <a:pt x="62" y="24"/>
                  </a:lnTo>
                  <a:close/>
                  <a:moveTo>
                    <a:pt x="38" y="11"/>
                  </a:moveTo>
                  <a:lnTo>
                    <a:pt x="44" y="11"/>
                  </a:lnTo>
                  <a:lnTo>
                    <a:pt x="51" y="13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4" y="17"/>
                  </a:lnTo>
                  <a:lnTo>
                    <a:pt x="52" y="20"/>
                  </a:lnTo>
                  <a:lnTo>
                    <a:pt x="51" y="23"/>
                  </a:lnTo>
                  <a:lnTo>
                    <a:pt x="52" y="25"/>
                  </a:lnTo>
                  <a:lnTo>
                    <a:pt x="54" y="28"/>
                  </a:lnTo>
                  <a:lnTo>
                    <a:pt x="55" y="31"/>
                  </a:lnTo>
                  <a:lnTo>
                    <a:pt x="56" y="33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4" y="45"/>
                  </a:lnTo>
                  <a:lnTo>
                    <a:pt x="51" y="53"/>
                  </a:lnTo>
                  <a:lnTo>
                    <a:pt x="42" y="24"/>
                  </a:lnTo>
                  <a:lnTo>
                    <a:pt x="43" y="24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6" y="23"/>
                  </a:lnTo>
                  <a:lnTo>
                    <a:pt x="35" y="23"/>
                  </a:lnTo>
                  <a:lnTo>
                    <a:pt x="32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6" y="36"/>
                  </a:lnTo>
                  <a:lnTo>
                    <a:pt x="31" y="54"/>
                  </a:lnTo>
                  <a:lnTo>
                    <a:pt x="20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0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24" y="13"/>
                  </a:lnTo>
                  <a:lnTo>
                    <a:pt x="38" y="11"/>
                  </a:lnTo>
                  <a:close/>
                  <a:moveTo>
                    <a:pt x="38" y="5"/>
                  </a:moveTo>
                  <a:lnTo>
                    <a:pt x="24" y="7"/>
                  </a:lnTo>
                  <a:lnTo>
                    <a:pt x="15" y="15"/>
                  </a:lnTo>
                  <a:lnTo>
                    <a:pt x="7" y="25"/>
                  </a:lnTo>
                  <a:lnTo>
                    <a:pt x="4" y="37"/>
                  </a:lnTo>
                  <a:lnTo>
                    <a:pt x="7" y="51"/>
                  </a:lnTo>
                  <a:lnTo>
                    <a:pt x="15" y="60"/>
                  </a:lnTo>
                  <a:lnTo>
                    <a:pt x="24" y="68"/>
                  </a:lnTo>
                  <a:lnTo>
                    <a:pt x="38" y="70"/>
                  </a:lnTo>
                  <a:lnTo>
                    <a:pt x="50" y="68"/>
                  </a:lnTo>
                  <a:lnTo>
                    <a:pt x="60" y="60"/>
                  </a:lnTo>
                  <a:lnTo>
                    <a:pt x="67" y="51"/>
                  </a:lnTo>
                  <a:lnTo>
                    <a:pt x="70" y="37"/>
                  </a:lnTo>
                  <a:lnTo>
                    <a:pt x="67" y="25"/>
                  </a:lnTo>
                  <a:lnTo>
                    <a:pt x="60" y="15"/>
                  </a:lnTo>
                  <a:lnTo>
                    <a:pt x="50" y="7"/>
                  </a:lnTo>
                  <a:lnTo>
                    <a:pt x="38" y="5"/>
                  </a:lnTo>
                  <a:close/>
                  <a:moveTo>
                    <a:pt x="38" y="0"/>
                  </a:moveTo>
                  <a:lnTo>
                    <a:pt x="52" y="3"/>
                  </a:lnTo>
                  <a:lnTo>
                    <a:pt x="64" y="11"/>
                  </a:lnTo>
                  <a:lnTo>
                    <a:pt x="72" y="23"/>
                  </a:lnTo>
                  <a:lnTo>
                    <a:pt x="75" y="37"/>
                  </a:lnTo>
                  <a:lnTo>
                    <a:pt x="72" y="52"/>
                  </a:lnTo>
                  <a:lnTo>
                    <a:pt x="64" y="64"/>
                  </a:lnTo>
                  <a:lnTo>
                    <a:pt x="52" y="72"/>
                  </a:lnTo>
                  <a:lnTo>
                    <a:pt x="38" y="74"/>
                  </a:lnTo>
                  <a:lnTo>
                    <a:pt x="23" y="72"/>
                  </a:lnTo>
                  <a:lnTo>
                    <a:pt x="11" y="64"/>
                  </a:lnTo>
                  <a:lnTo>
                    <a:pt x="3" y="52"/>
                  </a:lnTo>
                  <a:lnTo>
                    <a:pt x="0" y="37"/>
                  </a:lnTo>
                  <a:lnTo>
                    <a:pt x="3" y="23"/>
                  </a:lnTo>
                  <a:lnTo>
                    <a:pt x="11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A881AF48-F1A2-4AFF-AB65-2A67D5BB4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9" y="4250336"/>
              <a:ext cx="178812" cy="178812"/>
            </a:xfrm>
            <a:custGeom>
              <a:avLst/>
              <a:gdLst>
                <a:gd name="T0" fmla="*/ 46 w 120"/>
                <a:gd name="T1" fmla="*/ 15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6 h 120"/>
                <a:gd name="T12" fmla="*/ 24 w 120"/>
                <a:gd name="T13" fmla="*/ 66 h 120"/>
                <a:gd name="T14" fmla="*/ 34 w 120"/>
                <a:gd name="T15" fmla="*/ 72 h 120"/>
                <a:gd name="T16" fmla="*/ 46 w 120"/>
                <a:gd name="T17" fmla="*/ 74 h 120"/>
                <a:gd name="T18" fmla="*/ 56 w 120"/>
                <a:gd name="T19" fmla="*/ 72 h 120"/>
                <a:gd name="T20" fmla="*/ 67 w 120"/>
                <a:gd name="T21" fmla="*/ 66 h 120"/>
                <a:gd name="T22" fmla="*/ 72 w 120"/>
                <a:gd name="T23" fmla="*/ 56 h 120"/>
                <a:gd name="T24" fmla="*/ 75 w 120"/>
                <a:gd name="T25" fmla="*/ 45 h 120"/>
                <a:gd name="T26" fmla="*/ 72 w 120"/>
                <a:gd name="T27" fmla="*/ 33 h 120"/>
                <a:gd name="T28" fmla="*/ 67 w 120"/>
                <a:gd name="T29" fmla="*/ 24 h 120"/>
                <a:gd name="T30" fmla="*/ 56 w 120"/>
                <a:gd name="T31" fmla="*/ 17 h 120"/>
                <a:gd name="T32" fmla="*/ 46 w 120"/>
                <a:gd name="T33" fmla="*/ 15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7 w 120"/>
                <a:gd name="T45" fmla="*/ 61 h 120"/>
                <a:gd name="T46" fmla="*/ 79 w 120"/>
                <a:gd name="T47" fmla="*/ 74 h 120"/>
                <a:gd name="T48" fmla="*/ 82 w 120"/>
                <a:gd name="T49" fmla="*/ 74 h 120"/>
                <a:gd name="T50" fmla="*/ 86 w 120"/>
                <a:gd name="T51" fmla="*/ 76 h 120"/>
                <a:gd name="T52" fmla="*/ 88 w 120"/>
                <a:gd name="T53" fmla="*/ 77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0 h 120"/>
                <a:gd name="T62" fmla="*/ 119 w 120"/>
                <a:gd name="T63" fmla="*/ 114 h 120"/>
                <a:gd name="T64" fmla="*/ 118 w 120"/>
                <a:gd name="T65" fmla="*/ 117 h 120"/>
                <a:gd name="T66" fmla="*/ 115 w 120"/>
                <a:gd name="T67" fmla="*/ 118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6 h 120"/>
                <a:gd name="T76" fmla="*/ 78 w 120"/>
                <a:gd name="T77" fmla="*/ 88 h 120"/>
                <a:gd name="T78" fmla="*/ 76 w 120"/>
                <a:gd name="T79" fmla="*/ 85 h 120"/>
                <a:gd name="T80" fmla="*/ 75 w 120"/>
                <a:gd name="T81" fmla="*/ 81 h 120"/>
                <a:gd name="T82" fmla="*/ 75 w 120"/>
                <a:gd name="T83" fmla="*/ 78 h 120"/>
                <a:gd name="T84" fmla="*/ 62 w 120"/>
                <a:gd name="T85" fmla="*/ 86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2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5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6"/>
                  </a:lnTo>
                  <a:lnTo>
                    <a:pt x="24" y="66"/>
                  </a:lnTo>
                  <a:lnTo>
                    <a:pt x="34" y="72"/>
                  </a:lnTo>
                  <a:lnTo>
                    <a:pt x="46" y="74"/>
                  </a:lnTo>
                  <a:lnTo>
                    <a:pt x="56" y="72"/>
                  </a:lnTo>
                  <a:lnTo>
                    <a:pt x="67" y="66"/>
                  </a:lnTo>
                  <a:lnTo>
                    <a:pt x="72" y="56"/>
                  </a:lnTo>
                  <a:lnTo>
                    <a:pt x="75" y="45"/>
                  </a:lnTo>
                  <a:lnTo>
                    <a:pt x="72" y="33"/>
                  </a:lnTo>
                  <a:lnTo>
                    <a:pt x="67" y="24"/>
                  </a:lnTo>
                  <a:lnTo>
                    <a:pt x="56" y="17"/>
                  </a:lnTo>
                  <a:lnTo>
                    <a:pt x="46" y="15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7" y="61"/>
                  </a:lnTo>
                  <a:lnTo>
                    <a:pt x="79" y="74"/>
                  </a:lnTo>
                  <a:lnTo>
                    <a:pt x="82" y="74"/>
                  </a:lnTo>
                  <a:lnTo>
                    <a:pt x="86" y="76"/>
                  </a:lnTo>
                  <a:lnTo>
                    <a:pt x="88" y="77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9" y="114"/>
                  </a:lnTo>
                  <a:lnTo>
                    <a:pt x="118" y="117"/>
                  </a:lnTo>
                  <a:lnTo>
                    <a:pt x="115" y="118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6"/>
                  </a:lnTo>
                  <a:lnTo>
                    <a:pt x="78" y="88"/>
                  </a:lnTo>
                  <a:lnTo>
                    <a:pt x="76" y="85"/>
                  </a:lnTo>
                  <a:lnTo>
                    <a:pt x="75" y="81"/>
                  </a:lnTo>
                  <a:lnTo>
                    <a:pt x="75" y="78"/>
                  </a:lnTo>
                  <a:lnTo>
                    <a:pt x="62" y="86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81">
              <a:extLst>
                <a:ext uri="{FF2B5EF4-FFF2-40B4-BE49-F238E27FC236}">
                  <a16:creationId xmlns:a16="http://schemas.microsoft.com/office/drawing/2014/main" id="{2169BFE7-EBE8-4B68-8F98-7C7238B7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41" y="2953953"/>
              <a:ext cx="137088" cy="129638"/>
            </a:xfrm>
            <a:custGeom>
              <a:avLst/>
              <a:gdLst>
                <a:gd name="T0" fmla="*/ 47 w 92"/>
                <a:gd name="T1" fmla="*/ 0 h 87"/>
                <a:gd name="T2" fmla="*/ 56 w 92"/>
                <a:gd name="T3" fmla="*/ 2 h 87"/>
                <a:gd name="T4" fmla="*/ 61 w 92"/>
                <a:gd name="T5" fmla="*/ 6 h 87"/>
                <a:gd name="T6" fmla="*/ 65 w 92"/>
                <a:gd name="T7" fmla="*/ 13 h 87"/>
                <a:gd name="T8" fmla="*/ 65 w 92"/>
                <a:gd name="T9" fmla="*/ 18 h 87"/>
                <a:gd name="T10" fmla="*/ 65 w 92"/>
                <a:gd name="T11" fmla="*/ 23 h 87"/>
                <a:gd name="T12" fmla="*/ 65 w 92"/>
                <a:gd name="T13" fmla="*/ 27 h 87"/>
                <a:gd name="T14" fmla="*/ 67 w 92"/>
                <a:gd name="T15" fmla="*/ 29 h 87"/>
                <a:gd name="T16" fmla="*/ 68 w 92"/>
                <a:gd name="T17" fmla="*/ 31 h 87"/>
                <a:gd name="T18" fmla="*/ 67 w 92"/>
                <a:gd name="T19" fmla="*/ 34 h 87"/>
                <a:gd name="T20" fmla="*/ 67 w 92"/>
                <a:gd name="T21" fmla="*/ 37 h 87"/>
                <a:gd name="T22" fmla="*/ 65 w 92"/>
                <a:gd name="T23" fmla="*/ 39 h 87"/>
                <a:gd name="T24" fmla="*/ 63 w 92"/>
                <a:gd name="T25" fmla="*/ 39 h 87"/>
                <a:gd name="T26" fmla="*/ 61 w 92"/>
                <a:gd name="T27" fmla="*/ 43 h 87"/>
                <a:gd name="T28" fmla="*/ 60 w 92"/>
                <a:gd name="T29" fmla="*/ 47 h 87"/>
                <a:gd name="T30" fmla="*/ 59 w 92"/>
                <a:gd name="T31" fmla="*/ 50 h 87"/>
                <a:gd name="T32" fmla="*/ 57 w 92"/>
                <a:gd name="T33" fmla="*/ 53 h 87"/>
                <a:gd name="T34" fmla="*/ 56 w 92"/>
                <a:gd name="T35" fmla="*/ 54 h 87"/>
                <a:gd name="T36" fmla="*/ 55 w 92"/>
                <a:gd name="T37" fmla="*/ 55 h 87"/>
                <a:gd name="T38" fmla="*/ 55 w 92"/>
                <a:gd name="T39" fmla="*/ 55 h 87"/>
                <a:gd name="T40" fmla="*/ 55 w 92"/>
                <a:gd name="T41" fmla="*/ 57 h 87"/>
                <a:gd name="T42" fmla="*/ 56 w 92"/>
                <a:gd name="T43" fmla="*/ 59 h 87"/>
                <a:gd name="T44" fmla="*/ 56 w 92"/>
                <a:gd name="T45" fmla="*/ 61 h 87"/>
                <a:gd name="T46" fmla="*/ 57 w 92"/>
                <a:gd name="T47" fmla="*/ 62 h 87"/>
                <a:gd name="T48" fmla="*/ 64 w 92"/>
                <a:gd name="T49" fmla="*/ 63 h 87"/>
                <a:gd name="T50" fmla="*/ 72 w 92"/>
                <a:gd name="T51" fmla="*/ 67 h 87"/>
                <a:gd name="T52" fmla="*/ 81 w 92"/>
                <a:gd name="T53" fmla="*/ 73 h 87"/>
                <a:gd name="T54" fmla="*/ 89 w 92"/>
                <a:gd name="T55" fmla="*/ 79 h 87"/>
                <a:gd name="T56" fmla="*/ 92 w 92"/>
                <a:gd name="T57" fmla="*/ 87 h 87"/>
                <a:gd name="T58" fmla="*/ 0 w 92"/>
                <a:gd name="T59" fmla="*/ 87 h 87"/>
                <a:gd name="T60" fmla="*/ 4 w 92"/>
                <a:gd name="T61" fmla="*/ 79 h 87"/>
                <a:gd name="T62" fmla="*/ 11 w 92"/>
                <a:gd name="T63" fmla="*/ 73 h 87"/>
                <a:gd name="T64" fmla="*/ 20 w 92"/>
                <a:gd name="T65" fmla="*/ 67 h 87"/>
                <a:gd name="T66" fmla="*/ 28 w 92"/>
                <a:gd name="T67" fmla="*/ 63 h 87"/>
                <a:gd name="T68" fmla="*/ 35 w 92"/>
                <a:gd name="T69" fmla="*/ 62 h 87"/>
                <a:gd name="T70" fmla="*/ 36 w 92"/>
                <a:gd name="T71" fmla="*/ 61 h 87"/>
                <a:gd name="T72" fmla="*/ 36 w 92"/>
                <a:gd name="T73" fmla="*/ 59 h 87"/>
                <a:gd name="T74" fmla="*/ 37 w 92"/>
                <a:gd name="T75" fmla="*/ 57 h 87"/>
                <a:gd name="T76" fmla="*/ 37 w 92"/>
                <a:gd name="T77" fmla="*/ 55 h 87"/>
                <a:gd name="T78" fmla="*/ 37 w 92"/>
                <a:gd name="T79" fmla="*/ 55 h 87"/>
                <a:gd name="T80" fmla="*/ 36 w 92"/>
                <a:gd name="T81" fmla="*/ 54 h 87"/>
                <a:gd name="T82" fmla="*/ 36 w 92"/>
                <a:gd name="T83" fmla="*/ 53 h 87"/>
                <a:gd name="T84" fmla="*/ 33 w 92"/>
                <a:gd name="T85" fmla="*/ 50 h 87"/>
                <a:gd name="T86" fmla="*/ 32 w 92"/>
                <a:gd name="T87" fmla="*/ 47 h 87"/>
                <a:gd name="T88" fmla="*/ 31 w 92"/>
                <a:gd name="T89" fmla="*/ 43 h 87"/>
                <a:gd name="T90" fmla="*/ 29 w 92"/>
                <a:gd name="T91" fmla="*/ 39 h 87"/>
                <a:gd name="T92" fmla="*/ 27 w 92"/>
                <a:gd name="T93" fmla="*/ 39 h 87"/>
                <a:gd name="T94" fmla="*/ 25 w 92"/>
                <a:gd name="T95" fmla="*/ 37 h 87"/>
                <a:gd name="T96" fmla="*/ 25 w 92"/>
                <a:gd name="T97" fmla="*/ 34 h 87"/>
                <a:gd name="T98" fmla="*/ 25 w 92"/>
                <a:gd name="T99" fmla="*/ 31 h 87"/>
                <a:gd name="T100" fmla="*/ 25 w 92"/>
                <a:gd name="T101" fmla="*/ 29 h 87"/>
                <a:gd name="T102" fmla="*/ 27 w 92"/>
                <a:gd name="T103" fmla="*/ 27 h 87"/>
                <a:gd name="T104" fmla="*/ 27 w 92"/>
                <a:gd name="T105" fmla="*/ 23 h 87"/>
                <a:gd name="T106" fmla="*/ 27 w 92"/>
                <a:gd name="T107" fmla="*/ 18 h 87"/>
                <a:gd name="T108" fmla="*/ 27 w 92"/>
                <a:gd name="T109" fmla="*/ 13 h 87"/>
                <a:gd name="T110" fmla="*/ 31 w 92"/>
                <a:gd name="T111" fmla="*/ 6 h 87"/>
                <a:gd name="T112" fmla="*/ 36 w 92"/>
                <a:gd name="T113" fmla="*/ 2 h 87"/>
                <a:gd name="T114" fmla="*/ 47 w 92"/>
                <a:gd name="T1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87">
                  <a:moveTo>
                    <a:pt x="47" y="0"/>
                  </a:moveTo>
                  <a:lnTo>
                    <a:pt x="56" y="2"/>
                  </a:lnTo>
                  <a:lnTo>
                    <a:pt x="61" y="6"/>
                  </a:lnTo>
                  <a:lnTo>
                    <a:pt x="65" y="13"/>
                  </a:lnTo>
                  <a:lnTo>
                    <a:pt x="65" y="18"/>
                  </a:lnTo>
                  <a:lnTo>
                    <a:pt x="65" y="23"/>
                  </a:lnTo>
                  <a:lnTo>
                    <a:pt x="65" y="27"/>
                  </a:lnTo>
                  <a:lnTo>
                    <a:pt x="67" y="29"/>
                  </a:lnTo>
                  <a:lnTo>
                    <a:pt x="68" y="31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61" y="43"/>
                  </a:lnTo>
                  <a:lnTo>
                    <a:pt x="60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6" y="54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7"/>
                  </a:lnTo>
                  <a:lnTo>
                    <a:pt x="56" y="59"/>
                  </a:lnTo>
                  <a:lnTo>
                    <a:pt x="56" y="61"/>
                  </a:lnTo>
                  <a:lnTo>
                    <a:pt x="57" y="62"/>
                  </a:lnTo>
                  <a:lnTo>
                    <a:pt x="64" y="63"/>
                  </a:lnTo>
                  <a:lnTo>
                    <a:pt x="72" y="67"/>
                  </a:lnTo>
                  <a:lnTo>
                    <a:pt x="81" y="73"/>
                  </a:lnTo>
                  <a:lnTo>
                    <a:pt x="89" y="79"/>
                  </a:lnTo>
                  <a:lnTo>
                    <a:pt x="92" y="87"/>
                  </a:lnTo>
                  <a:lnTo>
                    <a:pt x="0" y="87"/>
                  </a:lnTo>
                  <a:lnTo>
                    <a:pt x="4" y="79"/>
                  </a:lnTo>
                  <a:lnTo>
                    <a:pt x="11" y="73"/>
                  </a:lnTo>
                  <a:lnTo>
                    <a:pt x="20" y="67"/>
                  </a:lnTo>
                  <a:lnTo>
                    <a:pt x="28" y="63"/>
                  </a:lnTo>
                  <a:lnTo>
                    <a:pt x="35" y="62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7" y="57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6" y="54"/>
                  </a:lnTo>
                  <a:lnTo>
                    <a:pt x="36" y="53"/>
                  </a:lnTo>
                  <a:lnTo>
                    <a:pt x="33" y="50"/>
                  </a:lnTo>
                  <a:lnTo>
                    <a:pt x="32" y="47"/>
                  </a:lnTo>
                  <a:lnTo>
                    <a:pt x="31" y="43"/>
                  </a:lnTo>
                  <a:lnTo>
                    <a:pt x="29" y="39"/>
                  </a:lnTo>
                  <a:lnTo>
                    <a:pt x="27" y="39"/>
                  </a:lnTo>
                  <a:lnTo>
                    <a:pt x="25" y="37"/>
                  </a:lnTo>
                  <a:lnTo>
                    <a:pt x="25" y="34"/>
                  </a:lnTo>
                  <a:lnTo>
                    <a:pt x="25" y="31"/>
                  </a:lnTo>
                  <a:lnTo>
                    <a:pt x="25" y="29"/>
                  </a:lnTo>
                  <a:lnTo>
                    <a:pt x="27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7" y="13"/>
                  </a:lnTo>
                  <a:lnTo>
                    <a:pt x="31" y="6"/>
                  </a:lnTo>
                  <a:lnTo>
                    <a:pt x="36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82">
              <a:extLst>
                <a:ext uri="{FF2B5EF4-FFF2-40B4-BE49-F238E27FC236}">
                  <a16:creationId xmlns:a16="http://schemas.microsoft.com/office/drawing/2014/main" id="{DC1FED20-9E61-43DD-AE64-2219A67B8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1" y="3263892"/>
              <a:ext cx="163910" cy="165401"/>
            </a:xfrm>
            <a:custGeom>
              <a:avLst/>
              <a:gdLst>
                <a:gd name="T0" fmla="*/ 110 w 110"/>
                <a:gd name="T1" fmla="*/ 0 h 111"/>
                <a:gd name="T2" fmla="*/ 110 w 110"/>
                <a:gd name="T3" fmla="*/ 79 h 111"/>
                <a:gd name="T4" fmla="*/ 106 w 110"/>
                <a:gd name="T5" fmla="*/ 88 h 111"/>
                <a:gd name="T6" fmla="*/ 98 w 110"/>
                <a:gd name="T7" fmla="*/ 95 h 111"/>
                <a:gd name="T8" fmla="*/ 85 w 110"/>
                <a:gd name="T9" fmla="*/ 96 h 111"/>
                <a:gd name="T10" fmla="*/ 73 w 110"/>
                <a:gd name="T11" fmla="*/ 95 h 111"/>
                <a:gd name="T12" fmla="*/ 65 w 110"/>
                <a:gd name="T13" fmla="*/ 88 h 111"/>
                <a:gd name="T14" fmla="*/ 61 w 110"/>
                <a:gd name="T15" fmla="*/ 79 h 111"/>
                <a:gd name="T16" fmla="*/ 65 w 110"/>
                <a:gd name="T17" fmla="*/ 71 h 111"/>
                <a:gd name="T18" fmla="*/ 73 w 110"/>
                <a:gd name="T19" fmla="*/ 64 h 111"/>
                <a:gd name="T20" fmla="*/ 85 w 110"/>
                <a:gd name="T21" fmla="*/ 62 h 111"/>
                <a:gd name="T22" fmla="*/ 91 w 110"/>
                <a:gd name="T23" fmla="*/ 63 h 111"/>
                <a:gd name="T24" fmla="*/ 95 w 110"/>
                <a:gd name="T25" fmla="*/ 64 h 111"/>
                <a:gd name="T26" fmla="*/ 95 w 110"/>
                <a:gd name="T27" fmla="*/ 28 h 111"/>
                <a:gd name="T28" fmla="*/ 47 w 110"/>
                <a:gd name="T29" fmla="*/ 42 h 111"/>
                <a:gd name="T30" fmla="*/ 47 w 110"/>
                <a:gd name="T31" fmla="*/ 94 h 111"/>
                <a:gd name="T32" fmla="*/ 43 w 110"/>
                <a:gd name="T33" fmla="*/ 102 h 111"/>
                <a:gd name="T34" fmla="*/ 35 w 110"/>
                <a:gd name="T35" fmla="*/ 108 h 111"/>
                <a:gd name="T36" fmla="*/ 23 w 110"/>
                <a:gd name="T37" fmla="*/ 111 h 111"/>
                <a:gd name="T38" fmla="*/ 12 w 110"/>
                <a:gd name="T39" fmla="*/ 108 h 111"/>
                <a:gd name="T40" fmla="*/ 2 w 110"/>
                <a:gd name="T41" fmla="*/ 102 h 111"/>
                <a:gd name="T42" fmla="*/ 0 w 110"/>
                <a:gd name="T43" fmla="*/ 94 h 111"/>
                <a:gd name="T44" fmla="*/ 2 w 110"/>
                <a:gd name="T45" fmla="*/ 84 h 111"/>
                <a:gd name="T46" fmla="*/ 12 w 110"/>
                <a:gd name="T47" fmla="*/ 79 h 111"/>
                <a:gd name="T48" fmla="*/ 23 w 110"/>
                <a:gd name="T49" fmla="*/ 76 h 111"/>
                <a:gd name="T50" fmla="*/ 29 w 110"/>
                <a:gd name="T51" fmla="*/ 76 h 111"/>
                <a:gd name="T52" fmla="*/ 34 w 110"/>
                <a:gd name="T53" fmla="*/ 78 h 111"/>
                <a:gd name="T54" fmla="*/ 34 w 110"/>
                <a:gd name="T55" fmla="*/ 20 h 111"/>
                <a:gd name="T56" fmla="*/ 110 w 110"/>
                <a:gd name="T5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11">
                  <a:moveTo>
                    <a:pt x="110" y="0"/>
                  </a:moveTo>
                  <a:lnTo>
                    <a:pt x="110" y="79"/>
                  </a:lnTo>
                  <a:lnTo>
                    <a:pt x="106" y="88"/>
                  </a:lnTo>
                  <a:lnTo>
                    <a:pt x="98" y="95"/>
                  </a:lnTo>
                  <a:lnTo>
                    <a:pt x="85" y="96"/>
                  </a:lnTo>
                  <a:lnTo>
                    <a:pt x="73" y="95"/>
                  </a:lnTo>
                  <a:lnTo>
                    <a:pt x="65" y="88"/>
                  </a:lnTo>
                  <a:lnTo>
                    <a:pt x="61" y="79"/>
                  </a:lnTo>
                  <a:lnTo>
                    <a:pt x="65" y="71"/>
                  </a:lnTo>
                  <a:lnTo>
                    <a:pt x="73" y="64"/>
                  </a:lnTo>
                  <a:lnTo>
                    <a:pt x="85" y="62"/>
                  </a:lnTo>
                  <a:lnTo>
                    <a:pt x="91" y="63"/>
                  </a:lnTo>
                  <a:lnTo>
                    <a:pt x="95" y="64"/>
                  </a:lnTo>
                  <a:lnTo>
                    <a:pt x="95" y="28"/>
                  </a:lnTo>
                  <a:lnTo>
                    <a:pt x="47" y="42"/>
                  </a:lnTo>
                  <a:lnTo>
                    <a:pt x="47" y="94"/>
                  </a:lnTo>
                  <a:lnTo>
                    <a:pt x="43" y="102"/>
                  </a:lnTo>
                  <a:lnTo>
                    <a:pt x="35" y="108"/>
                  </a:lnTo>
                  <a:lnTo>
                    <a:pt x="23" y="111"/>
                  </a:lnTo>
                  <a:lnTo>
                    <a:pt x="12" y="108"/>
                  </a:lnTo>
                  <a:lnTo>
                    <a:pt x="2" y="102"/>
                  </a:lnTo>
                  <a:lnTo>
                    <a:pt x="0" y="94"/>
                  </a:lnTo>
                  <a:lnTo>
                    <a:pt x="2" y="84"/>
                  </a:lnTo>
                  <a:lnTo>
                    <a:pt x="12" y="79"/>
                  </a:lnTo>
                  <a:lnTo>
                    <a:pt x="23" y="76"/>
                  </a:lnTo>
                  <a:lnTo>
                    <a:pt x="29" y="76"/>
                  </a:lnTo>
                  <a:lnTo>
                    <a:pt x="34" y="78"/>
                  </a:lnTo>
                  <a:lnTo>
                    <a:pt x="34" y="2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84">
              <a:extLst>
                <a:ext uri="{FF2B5EF4-FFF2-40B4-BE49-F238E27FC236}">
                  <a16:creationId xmlns:a16="http://schemas.microsoft.com/office/drawing/2014/main" id="{7ADCBF99-0479-4B5C-B4DF-906C08C2A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02" y="4983463"/>
              <a:ext cx="128148" cy="128148"/>
            </a:xfrm>
            <a:custGeom>
              <a:avLst/>
              <a:gdLst>
                <a:gd name="T0" fmla="*/ 53 w 86"/>
                <a:gd name="T1" fmla="*/ 28 h 86"/>
                <a:gd name="T2" fmla="*/ 46 w 86"/>
                <a:gd name="T3" fmla="*/ 38 h 86"/>
                <a:gd name="T4" fmla="*/ 52 w 86"/>
                <a:gd name="T5" fmla="*/ 38 h 86"/>
                <a:gd name="T6" fmla="*/ 53 w 86"/>
                <a:gd name="T7" fmla="*/ 40 h 86"/>
                <a:gd name="T8" fmla="*/ 52 w 86"/>
                <a:gd name="T9" fmla="*/ 46 h 86"/>
                <a:gd name="T10" fmla="*/ 48 w 86"/>
                <a:gd name="T11" fmla="*/ 52 h 86"/>
                <a:gd name="T12" fmla="*/ 45 w 86"/>
                <a:gd name="T13" fmla="*/ 55 h 86"/>
                <a:gd name="T14" fmla="*/ 44 w 86"/>
                <a:gd name="T15" fmla="*/ 52 h 86"/>
                <a:gd name="T16" fmla="*/ 41 w 86"/>
                <a:gd name="T17" fmla="*/ 44 h 86"/>
                <a:gd name="T18" fmla="*/ 40 w 86"/>
                <a:gd name="T19" fmla="*/ 38 h 86"/>
                <a:gd name="T20" fmla="*/ 38 w 86"/>
                <a:gd name="T21" fmla="*/ 31 h 86"/>
                <a:gd name="T22" fmla="*/ 34 w 86"/>
                <a:gd name="T23" fmla="*/ 27 h 86"/>
                <a:gd name="T24" fmla="*/ 29 w 86"/>
                <a:gd name="T25" fmla="*/ 27 h 86"/>
                <a:gd name="T26" fmla="*/ 24 w 86"/>
                <a:gd name="T27" fmla="*/ 32 h 86"/>
                <a:gd name="T28" fmla="*/ 18 w 86"/>
                <a:gd name="T29" fmla="*/ 36 h 86"/>
                <a:gd name="T30" fmla="*/ 17 w 86"/>
                <a:gd name="T31" fmla="*/ 38 h 86"/>
                <a:gd name="T32" fmla="*/ 20 w 86"/>
                <a:gd name="T33" fmla="*/ 40 h 86"/>
                <a:gd name="T34" fmla="*/ 22 w 86"/>
                <a:gd name="T35" fmla="*/ 39 h 86"/>
                <a:gd name="T36" fmla="*/ 25 w 86"/>
                <a:gd name="T37" fmla="*/ 39 h 86"/>
                <a:gd name="T38" fmla="*/ 29 w 86"/>
                <a:gd name="T39" fmla="*/ 51 h 86"/>
                <a:gd name="T40" fmla="*/ 33 w 86"/>
                <a:gd name="T41" fmla="*/ 66 h 86"/>
                <a:gd name="T42" fmla="*/ 37 w 86"/>
                <a:gd name="T43" fmla="*/ 70 h 86"/>
                <a:gd name="T44" fmla="*/ 41 w 86"/>
                <a:gd name="T45" fmla="*/ 71 h 86"/>
                <a:gd name="T46" fmla="*/ 49 w 86"/>
                <a:gd name="T47" fmla="*/ 66 h 86"/>
                <a:gd name="T48" fmla="*/ 64 w 86"/>
                <a:gd name="T49" fmla="*/ 48 h 86"/>
                <a:gd name="T50" fmla="*/ 68 w 86"/>
                <a:gd name="T51" fmla="*/ 31 h 86"/>
                <a:gd name="T52" fmla="*/ 60 w 86"/>
                <a:gd name="T53" fmla="*/ 26 h 86"/>
                <a:gd name="T54" fmla="*/ 60 w 86"/>
                <a:gd name="T55" fmla="*/ 3 h 86"/>
                <a:gd name="T56" fmla="*/ 82 w 86"/>
                <a:gd name="T57" fmla="*/ 26 h 86"/>
                <a:gd name="T58" fmla="*/ 82 w 86"/>
                <a:gd name="T59" fmla="*/ 60 h 86"/>
                <a:gd name="T60" fmla="*/ 60 w 86"/>
                <a:gd name="T61" fmla="*/ 83 h 86"/>
                <a:gd name="T62" fmla="*/ 26 w 86"/>
                <a:gd name="T63" fmla="*/ 83 h 86"/>
                <a:gd name="T64" fmla="*/ 2 w 86"/>
                <a:gd name="T65" fmla="*/ 60 h 86"/>
                <a:gd name="T66" fmla="*/ 2 w 86"/>
                <a:gd name="T67" fmla="*/ 26 h 86"/>
                <a:gd name="T68" fmla="*/ 26 w 86"/>
                <a:gd name="T6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86">
                  <a:moveTo>
                    <a:pt x="60" y="26"/>
                  </a:moveTo>
                  <a:lnTo>
                    <a:pt x="53" y="28"/>
                  </a:lnTo>
                  <a:lnTo>
                    <a:pt x="49" y="32"/>
                  </a:lnTo>
                  <a:lnTo>
                    <a:pt x="46" y="38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3" y="38"/>
                  </a:lnTo>
                  <a:lnTo>
                    <a:pt x="53" y="40"/>
                  </a:lnTo>
                  <a:lnTo>
                    <a:pt x="53" y="43"/>
                  </a:lnTo>
                  <a:lnTo>
                    <a:pt x="52" y="46"/>
                  </a:lnTo>
                  <a:lnTo>
                    <a:pt x="50" y="48"/>
                  </a:lnTo>
                  <a:lnTo>
                    <a:pt x="48" y="52"/>
                  </a:lnTo>
                  <a:lnTo>
                    <a:pt x="46" y="54"/>
                  </a:lnTo>
                  <a:lnTo>
                    <a:pt x="45" y="55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2" y="48"/>
                  </a:lnTo>
                  <a:lnTo>
                    <a:pt x="41" y="44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38" y="31"/>
                  </a:lnTo>
                  <a:lnTo>
                    <a:pt x="37" y="28"/>
                  </a:lnTo>
                  <a:lnTo>
                    <a:pt x="34" y="27"/>
                  </a:lnTo>
                  <a:lnTo>
                    <a:pt x="32" y="27"/>
                  </a:lnTo>
                  <a:lnTo>
                    <a:pt x="29" y="27"/>
                  </a:lnTo>
                  <a:lnTo>
                    <a:pt x="26" y="30"/>
                  </a:lnTo>
                  <a:lnTo>
                    <a:pt x="24" y="32"/>
                  </a:lnTo>
                  <a:lnTo>
                    <a:pt x="21" y="34"/>
                  </a:lnTo>
                  <a:lnTo>
                    <a:pt x="18" y="36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6" y="43"/>
                  </a:lnTo>
                  <a:lnTo>
                    <a:pt x="29" y="51"/>
                  </a:lnTo>
                  <a:lnTo>
                    <a:pt x="32" y="60"/>
                  </a:lnTo>
                  <a:lnTo>
                    <a:pt x="33" y="66"/>
                  </a:lnTo>
                  <a:lnTo>
                    <a:pt x="34" y="67"/>
                  </a:lnTo>
                  <a:lnTo>
                    <a:pt x="37" y="70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4" y="70"/>
                  </a:lnTo>
                  <a:lnTo>
                    <a:pt x="49" y="66"/>
                  </a:lnTo>
                  <a:lnTo>
                    <a:pt x="57" y="58"/>
                  </a:lnTo>
                  <a:lnTo>
                    <a:pt x="64" y="48"/>
                  </a:lnTo>
                  <a:lnTo>
                    <a:pt x="68" y="36"/>
                  </a:lnTo>
                  <a:lnTo>
                    <a:pt x="68" y="31"/>
                  </a:lnTo>
                  <a:lnTo>
                    <a:pt x="64" y="27"/>
                  </a:lnTo>
                  <a:lnTo>
                    <a:pt x="60" y="26"/>
                  </a:lnTo>
                  <a:close/>
                  <a:moveTo>
                    <a:pt x="42" y="0"/>
                  </a:moveTo>
                  <a:lnTo>
                    <a:pt x="60" y="3"/>
                  </a:lnTo>
                  <a:lnTo>
                    <a:pt x="73" y="12"/>
                  </a:lnTo>
                  <a:lnTo>
                    <a:pt x="82" y="26"/>
                  </a:lnTo>
                  <a:lnTo>
                    <a:pt x="86" y="43"/>
                  </a:lnTo>
                  <a:lnTo>
                    <a:pt x="82" y="60"/>
                  </a:lnTo>
                  <a:lnTo>
                    <a:pt x="73" y="74"/>
                  </a:lnTo>
                  <a:lnTo>
                    <a:pt x="60" y="83"/>
                  </a:lnTo>
                  <a:lnTo>
                    <a:pt x="42" y="86"/>
                  </a:lnTo>
                  <a:lnTo>
                    <a:pt x="26" y="83"/>
                  </a:lnTo>
                  <a:lnTo>
                    <a:pt x="12" y="74"/>
                  </a:lnTo>
                  <a:lnTo>
                    <a:pt x="2" y="60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2" y="12"/>
                  </a:lnTo>
                  <a:lnTo>
                    <a:pt x="26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86">
              <a:extLst>
                <a:ext uri="{FF2B5EF4-FFF2-40B4-BE49-F238E27FC236}">
                  <a16:creationId xmlns:a16="http://schemas.microsoft.com/office/drawing/2014/main" id="{AB7191F5-AF0D-4F93-A638-899165670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2432" y="6290276"/>
              <a:ext cx="262257" cy="233945"/>
            </a:xfrm>
            <a:custGeom>
              <a:avLst/>
              <a:gdLst>
                <a:gd name="T0" fmla="*/ 159 w 176"/>
                <a:gd name="T1" fmla="*/ 55 h 157"/>
                <a:gd name="T2" fmla="*/ 168 w 176"/>
                <a:gd name="T3" fmla="*/ 66 h 157"/>
                <a:gd name="T4" fmla="*/ 173 w 176"/>
                <a:gd name="T5" fmla="*/ 78 h 157"/>
                <a:gd name="T6" fmla="*/ 176 w 176"/>
                <a:gd name="T7" fmla="*/ 91 h 157"/>
                <a:gd name="T8" fmla="*/ 173 w 176"/>
                <a:gd name="T9" fmla="*/ 106 h 157"/>
                <a:gd name="T10" fmla="*/ 165 w 176"/>
                <a:gd name="T11" fmla="*/ 119 h 157"/>
                <a:gd name="T12" fmla="*/ 152 w 176"/>
                <a:gd name="T13" fmla="*/ 129 h 157"/>
                <a:gd name="T14" fmla="*/ 152 w 176"/>
                <a:gd name="T15" fmla="*/ 133 h 157"/>
                <a:gd name="T16" fmla="*/ 153 w 176"/>
                <a:gd name="T17" fmla="*/ 140 h 157"/>
                <a:gd name="T18" fmla="*/ 156 w 176"/>
                <a:gd name="T19" fmla="*/ 145 h 157"/>
                <a:gd name="T20" fmla="*/ 160 w 176"/>
                <a:gd name="T21" fmla="*/ 149 h 157"/>
                <a:gd name="T22" fmla="*/ 167 w 176"/>
                <a:gd name="T23" fmla="*/ 153 h 157"/>
                <a:gd name="T24" fmla="*/ 167 w 176"/>
                <a:gd name="T25" fmla="*/ 157 h 157"/>
                <a:gd name="T26" fmla="*/ 151 w 176"/>
                <a:gd name="T27" fmla="*/ 156 h 157"/>
                <a:gd name="T28" fmla="*/ 136 w 176"/>
                <a:gd name="T29" fmla="*/ 151 h 157"/>
                <a:gd name="T30" fmla="*/ 123 w 176"/>
                <a:gd name="T31" fmla="*/ 140 h 157"/>
                <a:gd name="T32" fmla="*/ 112 w 176"/>
                <a:gd name="T33" fmla="*/ 141 h 157"/>
                <a:gd name="T34" fmla="*/ 92 w 176"/>
                <a:gd name="T35" fmla="*/ 139 h 157"/>
                <a:gd name="T36" fmla="*/ 73 w 176"/>
                <a:gd name="T37" fmla="*/ 131 h 157"/>
                <a:gd name="T38" fmla="*/ 96 w 176"/>
                <a:gd name="T39" fmla="*/ 128 h 157"/>
                <a:gd name="T40" fmla="*/ 115 w 176"/>
                <a:gd name="T41" fmla="*/ 121 h 157"/>
                <a:gd name="T42" fmla="*/ 132 w 176"/>
                <a:gd name="T43" fmla="*/ 111 h 157"/>
                <a:gd name="T44" fmla="*/ 143 w 176"/>
                <a:gd name="T45" fmla="*/ 100 h 157"/>
                <a:gd name="T46" fmla="*/ 151 w 176"/>
                <a:gd name="T47" fmla="*/ 88 h 157"/>
                <a:gd name="T48" fmla="*/ 156 w 176"/>
                <a:gd name="T49" fmla="*/ 75 h 157"/>
                <a:gd name="T50" fmla="*/ 159 w 176"/>
                <a:gd name="T51" fmla="*/ 60 h 157"/>
                <a:gd name="T52" fmla="*/ 159 w 176"/>
                <a:gd name="T53" fmla="*/ 55 h 157"/>
                <a:gd name="T54" fmla="*/ 73 w 176"/>
                <a:gd name="T55" fmla="*/ 0 h 157"/>
                <a:gd name="T56" fmla="*/ 96 w 176"/>
                <a:gd name="T57" fmla="*/ 4 h 157"/>
                <a:gd name="T58" fmla="*/ 117 w 176"/>
                <a:gd name="T59" fmla="*/ 12 h 157"/>
                <a:gd name="T60" fmla="*/ 132 w 176"/>
                <a:gd name="T61" fmla="*/ 26 h 157"/>
                <a:gd name="T62" fmla="*/ 143 w 176"/>
                <a:gd name="T63" fmla="*/ 42 h 157"/>
                <a:gd name="T64" fmla="*/ 147 w 176"/>
                <a:gd name="T65" fmla="*/ 60 h 157"/>
                <a:gd name="T66" fmla="*/ 143 w 176"/>
                <a:gd name="T67" fmla="*/ 79 h 157"/>
                <a:gd name="T68" fmla="*/ 132 w 176"/>
                <a:gd name="T69" fmla="*/ 95 h 157"/>
                <a:gd name="T70" fmla="*/ 117 w 176"/>
                <a:gd name="T71" fmla="*/ 108 h 157"/>
                <a:gd name="T72" fmla="*/ 96 w 176"/>
                <a:gd name="T73" fmla="*/ 116 h 157"/>
                <a:gd name="T74" fmla="*/ 73 w 176"/>
                <a:gd name="T75" fmla="*/ 119 h 157"/>
                <a:gd name="T76" fmla="*/ 63 w 176"/>
                <a:gd name="T77" fmla="*/ 119 h 157"/>
                <a:gd name="T78" fmla="*/ 46 w 176"/>
                <a:gd name="T79" fmla="*/ 131 h 157"/>
                <a:gd name="T80" fmla="*/ 28 w 176"/>
                <a:gd name="T81" fmla="*/ 136 h 157"/>
                <a:gd name="T82" fmla="*/ 10 w 176"/>
                <a:gd name="T83" fmla="*/ 137 h 157"/>
                <a:gd name="T84" fmla="*/ 10 w 176"/>
                <a:gd name="T85" fmla="*/ 133 h 157"/>
                <a:gd name="T86" fmla="*/ 19 w 176"/>
                <a:gd name="T87" fmla="*/ 128 h 157"/>
                <a:gd name="T88" fmla="*/ 26 w 176"/>
                <a:gd name="T89" fmla="*/ 120 h 157"/>
                <a:gd name="T90" fmla="*/ 28 w 176"/>
                <a:gd name="T91" fmla="*/ 110 h 157"/>
                <a:gd name="T92" fmla="*/ 27 w 176"/>
                <a:gd name="T93" fmla="*/ 106 h 157"/>
                <a:gd name="T94" fmla="*/ 14 w 176"/>
                <a:gd name="T95" fmla="*/ 94 h 157"/>
                <a:gd name="T96" fmla="*/ 4 w 176"/>
                <a:gd name="T97" fmla="*/ 78 h 157"/>
                <a:gd name="T98" fmla="*/ 0 w 176"/>
                <a:gd name="T99" fmla="*/ 60 h 157"/>
                <a:gd name="T100" fmla="*/ 4 w 176"/>
                <a:gd name="T101" fmla="*/ 42 h 157"/>
                <a:gd name="T102" fmla="*/ 15 w 176"/>
                <a:gd name="T103" fmla="*/ 26 h 157"/>
                <a:gd name="T104" fmla="*/ 31 w 176"/>
                <a:gd name="T105" fmla="*/ 12 h 157"/>
                <a:gd name="T106" fmla="*/ 51 w 176"/>
                <a:gd name="T107" fmla="*/ 4 h 157"/>
                <a:gd name="T108" fmla="*/ 73 w 176"/>
                <a:gd name="T10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7">
                  <a:moveTo>
                    <a:pt x="159" y="55"/>
                  </a:moveTo>
                  <a:lnTo>
                    <a:pt x="168" y="66"/>
                  </a:lnTo>
                  <a:lnTo>
                    <a:pt x="173" y="78"/>
                  </a:lnTo>
                  <a:lnTo>
                    <a:pt x="176" y="91"/>
                  </a:lnTo>
                  <a:lnTo>
                    <a:pt x="173" y="106"/>
                  </a:lnTo>
                  <a:lnTo>
                    <a:pt x="165" y="119"/>
                  </a:lnTo>
                  <a:lnTo>
                    <a:pt x="152" y="129"/>
                  </a:lnTo>
                  <a:lnTo>
                    <a:pt x="152" y="133"/>
                  </a:lnTo>
                  <a:lnTo>
                    <a:pt x="153" y="140"/>
                  </a:lnTo>
                  <a:lnTo>
                    <a:pt x="156" y="145"/>
                  </a:lnTo>
                  <a:lnTo>
                    <a:pt x="160" y="149"/>
                  </a:lnTo>
                  <a:lnTo>
                    <a:pt x="167" y="153"/>
                  </a:lnTo>
                  <a:lnTo>
                    <a:pt x="167" y="157"/>
                  </a:lnTo>
                  <a:lnTo>
                    <a:pt x="151" y="156"/>
                  </a:lnTo>
                  <a:lnTo>
                    <a:pt x="136" y="151"/>
                  </a:lnTo>
                  <a:lnTo>
                    <a:pt x="123" y="140"/>
                  </a:lnTo>
                  <a:lnTo>
                    <a:pt x="112" y="141"/>
                  </a:lnTo>
                  <a:lnTo>
                    <a:pt x="92" y="139"/>
                  </a:lnTo>
                  <a:lnTo>
                    <a:pt x="73" y="131"/>
                  </a:lnTo>
                  <a:lnTo>
                    <a:pt x="96" y="128"/>
                  </a:lnTo>
                  <a:lnTo>
                    <a:pt x="115" y="121"/>
                  </a:lnTo>
                  <a:lnTo>
                    <a:pt x="132" y="111"/>
                  </a:lnTo>
                  <a:lnTo>
                    <a:pt x="143" y="100"/>
                  </a:lnTo>
                  <a:lnTo>
                    <a:pt x="151" y="88"/>
                  </a:lnTo>
                  <a:lnTo>
                    <a:pt x="156" y="75"/>
                  </a:lnTo>
                  <a:lnTo>
                    <a:pt x="159" y="60"/>
                  </a:lnTo>
                  <a:lnTo>
                    <a:pt x="159" y="55"/>
                  </a:lnTo>
                  <a:close/>
                  <a:moveTo>
                    <a:pt x="73" y="0"/>
                  </a:moveTo>
                  <a:lnTo>
                    <a:pt x="96" y="4"/>
                  </a:lnTo>
                  <a:lnTo>
                    <a:pt x="117" y="12"/>
                  </a:lnTo>
                  <a:lnTo>
                    <a:pt x="132" y="26"/>
                  </a:lnTo>
                  <a:lnTo>
                    <a:pt x="143" y="42"/>
                  </a:lnTo>
                  <a:lnTo>
                    <a:pt x="147" y="60"/>
                  </a:lnTo>
                  <a:lnTo>
                    <a:pt x="143" y="79"/>
                  </a:lnTo>
                  <a:lnTo>
                    <a:pt x="132" y="95"/>
                  </a:lnTo>
                  <a:lnTo>
                    <a:pt x="117" y="108"/>
                  </a:lnTo>
                  <a:lnTo>
                    <a:pt x="96" y="116"/>
                  </a:lnTo>
                  <a:lnTo>
                    <a:pt x="73" y="119"/>
                  </a:lnTo>
                  <a:lnTo>
                    <a:pt x="63" y="119"/>
                  </a:lnTo>
                  <a:lnTo>
                    <a:pt x="46" y="131"/>
                  </a:lnTo>
                  <a:lnTo>
                    <a:pt x="28" y="136"/>
                  </a:lnTo>
                  <a:lnTo>
                    <a:pt x="10" y="137"/>
                  </a:lnTo>
                  <a:lnTo>
                    <a:pt x="10" y="133"/>
                  </a:lnTo>
                  <a:lnTo>
                    <a:pt x="19" y="128"/>
                  </a:lnTo>
                  <a:lnTo>
                    <a:pt x="26" y="120"/>
                  </a:lnTo>
                  <a:lnTo>
                    <a:pt x="28" y="110"/>
                  </a:lnTo>
                  <a:lnTo>
                    <a:pt x="27" y="106"/>
                  </a:lnTo>
                  <a:lnTo>
                    <a:pt x="14" y="94"/>
                  </a:lnTo>
                  <a:lnTo>
                    <a:pt x="4" y="78"/>
                  </a:lnTo>
                  <a:lnTo>
                    <a:pt x="0" y="60"/>
                  </a:lnTo>
                  <a:lnTo>
                    <a:pt x="4" y="42"/>
                  </a:lnTo>
                  <a:lnTo>
                    <a:pt x="15" y="26"/>
                  </a:lnTo>
                  <a:lnTo>
                    <a:pt x="31" y="12"/>
                  </a:lnTo>
                  <a:lnTo>
                    <a:pt x="51" y="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87">
              <a:extLst>
                <a:ext uri="{FF2B5EF4-FFF2-40B4-BE49-F238E27FC236}">
                  <a16:creationId xmlns:a16="http://schemas.microsoft.com/office/drawing/2014/main" id="{917FCF3E-B069-4EE4-B51E-B31E1D7BA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0441" y="5953515"/>
              <a:ext cx="151990" cy="153480"/>
            </a:xfrm>
            <a:custGeom>
              <a:avLst/>
              <a:gdLst>
                <a:gd name="T0" fmla="*/ 78 w 102"/>
                <a:gd name="T1" fmla="*/ 31 h 103"/>
                <a:gd name="T2" fmla="*/ 41 w 102"/>
                <a:gd name="T3" fmla="*/ 61 h 103"/>
                <a:gd name="T4" fmla="*/ 30 w 102"/>
                <a:gd name="T5" fmla="*/ 47 h 103"/>
                <a:gd name="T6" fmla="*/ 21 w 102"/>
                <a:gd name="T7" fmla="*/ 56 h 103"/>
                <a:gd name="T8" fmla="*/ 41 w 102"/>
                <a:gd name="T9" fmla="*/ 84 h 103"/>
                <a:gd name="T10" fmla="*/ 84 w 102"/>
                <a:gd name="T11" fmla="*/ 36 h 103"/>
                <a:gd name="T12" fmla="*/ 78 w 102"/>
                <a:gd name="T13" fmla="*/ 31 h 103"/>
                <a:gd name="T14" fmla="*/ 52 w 102"/>
                <a:gd name="T15" fmla="*/ 0 h 103"/>
                <a:gd name="T16" fmla="*/ 72 w 102"/>
                <a:gd name="T17" fmla="*/ 4 h 103"/>
                <a:gd name="T18" fmla="*/ 88 w 102"/>
                <a:gd name="T19" fmla="*/ 16 h 103"/>
                <a:gd name="T20" fmla="*/ 98 w 102"/>
                <a:gd name="T21" fmla="*/ 32 h 103"/>
                <a:gd name="T22" fmla="*/ 102 w 102"/>
                <a:gd name="T23" fmla="*/ 52 h 103"/>
                <a:gd name="T24" fmla="*/ 98 w 102"/>
                <a:gd name="T25" fmla="*/ 72 h 103"/>
                <a:gd name="T26" fmla="*/ 88 w 102"/>
                <a:gd name="T27" fmla="*/ 88 h 103"/>
                <a:gd name="T28" fmla="*/ 72 w 102"/>
                <a:gd name="T29" fmla="*/ 99 h 103"/>
                <a:gd name="T30" fmla="*/ 52 w 102"/>
                <a:gd name="T31" fmla="*/ 103 h 103"/>
                <a:gd name="T32" fmla="*/ 32 w 102"/>
                <a:gd name="T33" fmla="*/ 99 h 103"/>
                <a:gd name="T34" fmla="*/ 16 w 102"/>
                <a:gd name="T35" fmla="*/ 88 h 103"/>
                <a:gd name="T36" fmla="*/ 4 w 102"/>
                <a:gd name="T37" fmla="*/ 72 h 103"/>
                <a:gd name="T38" fmla="*/ 0 w 102"/>
                <a:gd name="T39" fmla="*/ 52 h 103"/>
                <a:gd name="T40" fmla="*/ 4 w 102"/>
                <a:gd name="T41" fmla="*/ 32 h 103"/>
                <a:gd name="T42" fmla="*/ 16 w 102"/>
                <a:gd name="T43" fmla="*/ 16 h 103"/>
                <a:gd name="T44" fmla="*/ 32 w 102"/>
                <a:gd name="T45" fmla="*/ 4 h 103"/>
                <a:gd name="T46" fmla="*/ 52 w 102"/>
                <a:gd name="T4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3">
                  <a:moveTo>
                    <a:pt x="78" y="31"/>
                  </a:moveTo>
                  <a:lnTo>
                    <a:pt x="41" y="61"/>
                  </a:lnTo>
                  <a:lnTo>
                    <a:pt x="30" y="47"/>
                  </a:lnTo>
                  <a:lnTo>
                    <a:pt x="21" y="56"/>
                  </a:lnTo>
                  <a:lnTo>
                    <a:pt x="41" y="84"/>
                  </a:lnTo>
                  <a:lnTo>
                    <a:pt x="84" y="36"/>
                  </a:lnTo>
                  <a:lnTo>
                    <a:pt x="78" y="31"/>
                  </a:lnTo>
                  <a:close/>
                  <a:moveTo>
                    <a:pt x="52" y="0"/>
                  </a:moveTo>
                  <a:lnTo>
                    <a:pt x="72" y="4"/>
                  </a:lnTo>
                  <a:lnTo>
                    <a:pt x="88" y="16"/>
                  </a:lnTo>
                  <a:lnTo>
                    <a:pt x="98" y="32"/>
                  </a:lnTo>
                  <a:lnTo>
                    <a:pt x="102" y="52"/>
                  </a:lnTo>
                  <a:lnTo>
                    <a:pt x="98" y="72"/>
                  </a:lnTo>
                  <a:lnTo>
                    <a:pt x="88" y="88"/>
                  </a:lnTo>
                  <a:lnTo>
                    <a:pt x="72" y="99"/>
                  </a:lnTo>
                  <a:lnTo>
                    <a:pt x="52" y="103"/>
                  </a:lnTo>
                  <a:lnTo>
                    <a:pt x="32" y="99"/>
                  </a:lnTo>
                  <a:lnTo>
                    <a:pt x="16" y="88"/>
                  </a:lnTo>
                  <a:lnTo>
                    <a:pt x="4" y="72"/>
                  </a:lnTo>
                  <a:lnTo>
                    <a:pt x="0" y="52"/>
                  </a:lnTo>
                  <a:lnTo>
                    <a:pt x="4" y="32"/>
                  </a:lnTo>
                  <a:lnTo>
                    <a:pt x="16" y="16"/>
                  </a:lnTo>
                  <a:lnTo>
                    <a:pt x="32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88">
              <a:extLst>
                <a:ext uri="{FF2B5EF4-FFF2-40B4-BE49-F238E27FC236}">
                  <a16:creationId xmlns:a16="http://schemas.microsoft.com/office/drawing/2014/main" id="{8EA6895F-E930-4AA0-B064-EE439042F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8374" y="6206830"/>
              <a:ext cx="186262" cy="214574"/>
            </a:xfrm>
            <a:custGeom>
              <a:avLst/>
              <a:gdLst>
                <a:gd name="T0" fmla="*/ 46 w 125"/>
                <a:gd name="T1" fmla="*/ 22 h 144"/>
                <a:gd name="T2" fmla="*/ 46 w 125"/>
                <a:gd name="T3" fmla="*/ 40 h 144"/>
                <a:gd name="T4" fmla="*/ 38 w 125"/>
                <a:gd name="T5" fmla="*/ 44 h 144"/>
                <a:gd name="T6" fmla="*/ 31 w 125"/>
                <a:gd name="T7" fmla="*/ 50 h 144"/>
                <a:gd name="T8" fmla="*/ 22 w 125"/>
                <a:gd name="T9" fmla="*/ 64 h 144"/>
                <a:gd name="T10" fmla="*/ 18 w 125"/>
                <a:gd name="T11" fmla="*/ 82 h 144"/>
                <a:gd name="T12" fmla="*/ 22 w 125"/>
                <a:gd name="T13" fmla="*/ 99 h 144"/>
                <a:gd name="T14" fmla="*/ 31 w 125"/>
                <a:gd name="T15" fmla="*/ 114 h 144"/>
                <a:gd name="T16" fmla="*/ 46 w 125"/>
                <a:gd name="T17" fmla="*/ 123 h 144"/>
                <a:gd name="T18" fmla="*/ 63 w 125"/>
                <a:gd name="T19" fmla="*/ 127 h 144"/>
                <a:gd name="T20" fmla="*/ 80 w 125"/>
                <a:gd name="T21" fmla="*/ 123 h 144"/>
                <a:gd name="T22" fmla="*/ 95 w 125"/>
                <a:gd name="T23" fmla="*/ 114 h 144"/>
                <a:gd name="T24" fmla="*/ 104 w 125"/>
                <a:gd name="T25" fmla="*/ 99 h 144"/>
                <a:gd name="T26" fmla="*/ 108 w 125"/>
                <a:gd name="T27" fmla="*/ 82 h 144"/>
                <a:gd name="T28" fmla="*/ 104 w 125"/>
                <a:gd name="T29" fmla="*/ 64 h 144"/>
                <a:gd name="T30" fmla="*/ 95 w 125"/>
                <a:gd name="T31" fmla="*/ 50 h 144"/>
                <a:gd name="T32" fmla="*/ 88 w 125"/>
                <a:gd name="T33" fmla="*/ 44 h 144"/>
                <a:gd name="T34" fmla="*/ 81 w 125"/>
                <a:gd name="T35" fmla="*/ 40 h 144"/>
                <a:gd name="T36" fmla="*/ 81 w 125"/>
                <a:gd name="T37" fmla="*/ 22 h 144"/>
                <a:gd name="T38" fmla="*/ 99 w 125"/>
                <a:gd name="T39" fmla="*/ 30 h 144"/>
                <a:gd name="T40" fmla="*/ 113 w 125"/>
                <a:gd name="T41" fmla="*/ 44 h 144"/>
                <a:gd name="T42" fmla="*/ 123 w 125"/>
                <a:gd name="T43" fmla="*/ 62 h 144"/>
                <a:gd name="T44" fmla="*/ 125 w 125"/>
                <a:gd name="T45" fmla="*/ 82 h 144"/>
                <a:gd name="T46" fmla="*/ 123 w 125"/>
                <a:gd name="T47" fmla="*/ 102 h 144"/>
                <a:gd name="T48" fmla="*/ 113 w 125"/>
                <a:gd name="T49" fmla="*/ 119 h 144"/>
                <a:gd name="T50" fmla="*/ 100 w 125"/>
                <a:gd name="T51" fmla="*/ 132 h 144"/>
                <a:gd name="T52" fmla="*/ 83 w 125"/>
                <a:gd name="T53" fmla="*/ 142 h 144"/>
                <a:gd name="T54" fmla="*/ 63 w 125"/>
                <a:gd name="T55" fmla="*/ 144 h 144"/>
                <a:gd name="T56" fmla="*/ 43 w 125"/>
                <a:gd name="T57" fmla="*/ 142 h 144"/>
                <a:gd name="T58" fmla="*/ 26 w 125"/>
                <a:gd name="T59" fmla="*/ 132 h 144"/>
                <a:gd name="T60" fmla="*/ 12 w 125"/>
                <a:gd name="T61" fmla="*/ 119 h 144"/>
                <a:gd name="T62" fmla="*/ 3 w 125"/>
                <a:gd name="T63" fmla="*/ 102 h 144"/>
                <a:gd name="T64" fmla="*/ 0 w 125"/>
                <a:gd name="T65" fmla="*/ 82 h 144"/>
                <a:gd name="T66" fmla="*/ 3 w 125"/>
                <a:gd name="T67" fmla="*/ 62 h 144"/>
                <a:gd name="T68" fmla="*/ 14 w 125"/>
                <a:gd name="T69" fmla="*/ 44 h 144"/>
                <a:gd name="T70" fmla="*/ 27 w 125"/>
                <a:gd name="T71" fmla="*/ 30 h 144"/>
                <a:gd name="T72" fmla="*/ 46 w 125"/>
                <a:gd name="T73" fmla="*/ 22 h 144"/>
                <a:gd name="T74" fmla="*/ 54 w 125"/>
                <a:gd name="T75" fmla="*/ 0 h 144"/>
                <a:gd name="T76" fmla="*/ 72 w 125"/>
                <a:gd name="T77" fmla="*/ 0 h 144"/>
                <a:gd name="T78" fmla="*/ 72 w 125"/>
                <a:gd name="T79" fmla="*/ 72 h 144"/>
                <a:gd name="T80" fmla="*/ 54 w 125"/>
                <a:gd name="T81" fmla="*/ 72 h 144"/>
                <a:gd name="T82" fmla="*/ 54 w 125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4">
                  <a:moveTo>
                    <a:pt x="46" y="22"/>
                  </a:moveTo>
                  <a:lnTo>
                    <a:pt x="46" y="40"/>
                  </a:lnTo>
                  <a:lnTo>
                    <a:pt x="38" y="44"/>
                  </a:lnTo>
                  <a:lnTo>
                    <a:pt x="31" y="50"/>
                  </a:lnTo>
                  <a:lnTo>
                    <a:pt x="22" y="64"/>
                  </a:lnTo>
                  <a:lnTo>
                    <a:pt x="18" y="82"/>
                  </a:lnTo>
                  <a:lnTo>
                    <a:pt x="22" y="99"/>
                  </a:lnTo>
                  <a:lnTo>
                    <a:pt x="31" y="114"/>
                  </a:lnTo>
                  <a:lnTo>
                    <a:pt x="46" y="123"/>
                  </a:lnTo>
                  <a:lnTo>
                    <a:pt x="63" y="127"/>
                  </a:lnTo>
                  <a:lnTo>
                    <a:pt x="80" y="123"/>
                  </a:lnTo>
                  <a:lnTo>
                    <a:pt x="95" y="114"/>
                  </a:lnTo>
                  <a:lnTo>
                    <a:pt x="104" y="99"/>
                  </a:lnTo>
                  <a:lnTo>
                    <a:pt x="108" y="82"/>
                  </a:lnTo>
                  <a:lnTo>
                    <a:pt x="104" y="64"/>
                  </a:lnTo>
                  <a:lnTo>
                    <a:pt x="95" y="50"/>
                  </a:lnTo>
                  <a:lnTo>
                    <a:pt x="88" y="44"/>
                  </a:lnTo>
                  <a:lnTo>
                    <a:pt x="81" y="40"/>
                  </a:lnTo>
                  <a:lnTo>
                    <a:pt x="81" y="22"/>
                  </a:lnTo>
                  <a:lnTo>
                    <a:pt x="99" y="30"/>
                  </a:lnTo>
                  <a:lnTo>
                    <a:pt x="113" y="44"/>
                  </a:lnTo>
                  <a:lnTo>
                    <a:pt x="123" y="62"/>
                  </a:lnTo>
                  <a:lnTo>
                    <a:pt x="125" y="82"/>
                  </a:lnTo>
                  <a:lnTo>
                    <a:pt x="123" y="102"/>
                  </a:lnTo>
                  <a:lnTo>
                    <a:pt x="113" y="119"/>
                  </a:lnTo>
                  <a:lnTo>
                    <a:pt x="100" y="132"/>
                  </a:lnTo>
                  <a:lnTo>
                    <a:pt x="83" y="142"/>
                  </a:lnTo>
                  <a:lnTo>
                    <a:pt x="63" y="144"/>
                  </a:lnTo>
                  <a:lnTo>
                    <a:pt x="43" y="142"/>
                  </a:lnTo>
                  <a:lnTo>
                    <a:pt x="26" y="132"/>
                  </a:lnTo>
                  <a:lnTo>
                    <a:pt x="12" y="119"/>
                  </a:lnTo>
                  <a:lnTo>
                    <a:pt x="3" y="102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14" y="44"/>
                  </a:lnTo>
                  <a:lnTo>
                    <a:pt x="27" y="30"/>
                  </a:lnTo>
                  <a:lnTo>
                    <a:pt x="46" y="22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89">
              <a:extLst>
                <a:ext uri="{FF2B5EF4-FFF2-40B4-BE49-F238E27FC236}">
                  <a16:creationId xmlns:a16="http://schemas.microsoft.com/office/drawing/2014/main" id="{4E17370B-13D3-46F5-BE35-69679C557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410" y="6431835"/>
              <a:ext cx="251826" cy="208613"/>
            </a:xfrm>
            <a:custGeom>
              <a:avLst/>
              <a:gdLst>
                <a:gd name="T0" fmla="*/ 82 w 169"/>
                <a:gd name="T1" fmla="*/ 0 h 140"/>
                <a:gd name="T2" fmla="*/ 169 w 169"/>
                <a:gd name="T3" fmla="*/ 13 h 140"/>
                <a:gd name="T4" fmla="*/ 154 w 169"/>
                <a:gd name="T5" fmla="*/ 100 h 140"/>
                <a:gd name="T6" fmla="*/ 154 w 169"/>
                <a:gd name="T7" fmla="*/ 104 h 140"/>
                <a:gd name="T8" fmla="*/ 151 w 169"/>
                <a:gd name="T9" fmla="*/ 106 h 140"/>
                <a:gd name="T10" fmla="*/ 149 w 169"/>
                <a:gd name="T11" fmla="*/ 109 h 140"/>
                <a:gd name="T12" fmla="*/ 145 w 169"/>
                <a:gd name="T13" fmla="*/ 110 h 140"/>
                <a:gd name="T14" fmla="*/ 141 w 169"/>
                <a:gd name="T15" fmla="*/ 110 h 140"/>
                <a:gd name="T16" fmla="*/ 137 w 169"/>
                <a:gd name="T17" fmla="*/ 109 h 140"/>
                <a:gd name="T18" fmla="*/ 134 w 169"/>
                <a:gd name="T19" fmla="*/ 106 h 140"/>
                <a:gd name="T20" fmla="*/ 131 w 169"/>
                <a:gd name="T21" fmla="*/ 104 h 140"/>
                <a:gd name="T22" fmla="*/ 130 w 169"/>
                <a:gd name="T23" fmla="*/ 100 h 140"/>
                <a:gd name="T24" fmla="*/ 130 w 169"/>
                <a:gd name="T25" fmla="*/ 96 h 140"/>
                <a:gd name="T26" fmla="*/ 137 w 169"/>
                <a:gd name="T27" fmla="*/ 52 h 140"/>
                <a:gd name="T28" fmla="*/ 18 w 169"/>
                <a:gd name="T29" fmla="*/ 137 h 140"/>
                <a:gd name="T30" fmla="*/ 16 w 169"/>
                <a:gd name="T31" fmla="*/ 140 h 140"/>
                <a:gd name="T32" fmla="*/ 13 w 169"/>
                <a:gd name="T33" fmla="*/ 140 h 140"/>
                <a:gd name="T34" fmla="*/ 9 w 169"/>
                <a:gd name="T35" fmla="*/ 140 h 140"/>
                <a:gd name="T36" fmla="*/ 6 w 169"/>
                <a:gd name="T37" fmla="*/ 138 h 140"/>
                <a:gd name="T38" fmla="*/ 4 w 169"/>
                <a:gd name="T39" fmla="*/ 137 h 140"/>
                <a:gd name="T40" fmla="*/ 1 w 169"/>
                <a:gd name="T41" fmla="*/ 134 h 140"/>
                <a:gd name="T42" fmla="*/ 0 w 169"/>
                <a:gd name="T43" fmla="*/ 132 h 140"/>
                <a:gd name="T44" fmla="*/ 0 w 169"/>
                <a:gd name="T45" fmla="*/ 128 h 140"/>
                <a:gd name="T46" fmla="*/ 0 w 169"/>
                <a:gd name="T47" fmla="*/ 124 h 140"/>
                <a:gd name="T48" fmla="*/ 1 w 169"/>
                <a:gd name="T49" fmla="*/ 120 h 140"/>
                <a:gd name="T50" fmla="*/ 4 w 169"/>
                <a:gd name="T51" fmla="*/ 117 h 140"/>
                <a:gd name="T52" fmla="*/ 122 w 169"/>
                <a:gd name="T53" fmla="*/ 32 h 140"/>
                <a:gd name="T54" fmla="*/ 78 w 169"/>
                <a:gd name="T55" fmla="*/ 24 h 140"/>
                <a:gd name="T56" fmla="*/ 74 w 169"/>
                <a:gd name="T57" fmla="*/ 22 h 140"/>
                <a:gd name="T58" fmla="*/ 72 w 169"/>
                <a:gd name="T59" fmla="*/ 21 h 140"/>
                <a:gd name="T60" fmla="*/ 69 w 169"/>
                <a:gd name="T61" fmla="*/ 17 h 140"/>
                <a:gd name="T62" fmla="*/ 68 w 169"/>
                <a:gd name="T63" fmla="*/ 15 h 140"/>
                <a:gd name="T64" fmla="*/ 68 w 169"/>
                <a:gd name="T65" fmla="*/ 11 h 140"/>
                <a:gd name="T66" fmla="*/ 69 w 169"/>
                <a:gd name="T67" fmla="*/ 7 h 140"/>
                <a:gd name="T68" fmla="*/ 72 w 169"/>
                <a:gd name="T69" fmla="*/ 3 h 140"/>
                <a:gd name="T70" fmla="*/ 74 w 169"/>
                <a:gd name="T71" fmla="*/ 1 h 140"/>
                <a:gd name="T72" fmla="*/ 78 w 169"/>
                <a:gd name="T73" fmla="*/ 0 h 140"/>
                <a:gd name="T74" fmla="*/ 82 w 169"/>
                <a:gd name="T7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40">
                  <a:moveTo>
                    <a:pt x="82" y="0"/>
                  </a:moveTo>
                  <a:lnTo>
                    <a:pt x="169" y="13"/>
                  </a:lnTo>
                  <a:lnTo>
                    <a:pt x="154" y="100"/>
                  </a:lnTo>
                  <a:lnTo>
                    <a:pt x="154" y="104"/>
                  </a:lnTo>
                  <a:lnTo>
                    <a:pt x="151" y="106"/>
                  </a:lnTo>
                  <a:lnTo>
                    <a:pt x="149" y="109"/>
                  </a:lnTo>
                  <a:lnTo>
                    <a:pt x="145" y="110"/>
                  </a:lnTo>
                  <a:lnTo>
                    <a:pt x="141" y="110"/>
                  </a:lnTo>
                  <a:lnTo>
                    <a:pt x="137" y="109"/>
                  </a:lnTo>
                  <a:lnTo>
                    <a:pt x="134" y="106"/>
                  </a:lnTo>
                  <a:lnTo>
                    <a:pt x="131" y="104"/>
                  </a:lnTo>
                  <a:lnTo>
                    <a:pt x="130" y="100"/>
                  </a:lnTo>
                  <a:lnTo>
                    <a:pt x="130" y="96"/>
                  </a:lnTo>
                  <a:lnTo>
                    <a:pt x="137" y="52"/>
                  </a:lnTo>
                  <a:lnTo>
                    <a:pt x="18" y="137"/>
                  </a:lnTo>
                  <a:lnTo>
                    <a:pt x="16" y="140"/>
                  </a:lnTo>
                  <a:lnTo>
                    <a:pt x="13" y="140"/>
                  </a:lnTo>
                  <a:lnTo>
                    <a:pt x="9" y="140"/>
                  </a:lnTo>
                  <a:lnTo>
                    <a:pt x="6" y="138"/>
                  </a:lnTo>
                  <a:lnTo>
                    <a:pt x="4" y="137"/>
                  </a:lnTo>
                  <a:lnTo>
                    <a:pt x="1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1" y="120"/>
                  </a:lnTo>
                  <a:lnTo>
                    <a:pt x="4" y="117"/>
                  </a:lnTo>
                  <a:lnTo>
                    <a:pt x="122" y="32"/>
                  </a:lnTo>
                  <a:lnTo>
                    <a:pt x="78" y="24"/>
                  </a:lnTo>
                  <a:lnTo>
                    <a:pt x="74" y="22"/>
                  </a:lnTo>
                  <a:lnTo>
                    <a:pt x="72" y="21"/>
                  </a:lnTo>
                  <a:lnTo>
                    <a:pt x="69" y="17"/>
                  </a:lnTo>
                  <a:lnTo>
                    <a:pt x="68" y="15"/>
                  </a:lnTo>
                  <a:lnTo>
                    <a:pt x="68" y="11"/>
                  </a:lnTo>
                  <a:lnTo>
                    <a:pt x="69" y="7"/>
                  </a:lnTo>
                  <a:lnTo>
                    <a:pt x="72" y="3"/>
                  </a:lnTo>
                  <a:lnTo>
                    <a:pt x="74" y="1"/>
                  </a:lnTo>
                  <a:lnTo>
                    <a:pt x="78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90">
              <a:extLst>
                <a:ext uri="{FF2B5EF4-FFF2-40B4-BE49-F238E27FC236}">
                  <a16:creationId xmlns:a16="http://schemas.microsoft.com/office/drawing/2014/main" id="{151FF4F2-CC4C-4ACC-97A6-70774872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0665" y="6115935"/>
              <a:ext cx="217554" cy="233945"/>
            </a:xfrm>
            <a:custGeom>
              <a:avLst/>
              <a:gdLst>
                <a:gd name="T0" fmla="*/ 39 w 146"/>
                <a:gd name="T1" fmla="*/ 108 h 157"/>
                <a:gd name="T2" fmla="*/ 107 w 146"/>
                <a:gd name="T3" fmla="*/ 108 h 157"/>
                <a:gd name="T4" fmla="*/ 107 w 146"/>
                <a:gd name="T5" fmla="*/ 117 h 157"/>
                <a:gd name="T6" fmla="*/ 39 w 146"/>
                <a:gd name="T7" fmla="*/ 117 h 157"/>
                <a:gd name="T8" fmla="*/ 39 w 146"/>
                <a:gd name="T9" fmla="*/ 108 h 157"/>
                <a:gd name="T10" fmla="*/ 39 w 146"/>
                <a:gd name="T11" fmla="*/ 88 h 157"/>
                <a:gd name="T12" fmla="*/ 107 w 146"/>
                <a:gd name="T13" fmla="*/ 88 h 157"/>
                <a:gd name="T14" fmla="*/ 107 w 146"/>
                <a:gd name="T15" fmla="*/ 99 h 157"/>
                <a:gd name="T16" fmla="*/ 39 w 146"/>
                <a:gd name="T17" fmla="*/ 99 h 157"/>
                <a:gd name="T18" fmla="*/ 39 w 146"/>
                <a:gd name="T19" fmla="*/ 88 h 157"/>
                <a:gd name="T20" fmla="*/ 39 w 146"/>
                <a:gd name="T21" fmla="*/ 68 h 157"/>
                <a:gd name="T22" fmla="*/ 107 w 146"/>
                <a:gd name="T23" fmla="*/ 68 h 157"/>
                <a:gd name="T24" fmla="*/ 107 w 146"/>
                <a:gd name="T25" fmla="*/ 79 h 157"/>
                <a:gd name="T26" fmla="*/ 39 w 146"/>
                <a:gd name="T27" fmla="*/ 79 h 157"/>
                <a:gd name="T28" fmla="*/ 39 w 146"/>
                <a:gd name="T29" fmla="*/ 68 h 157"/>
                <a:gd name="T30" fmla="*/ 39 w 146"/>
                <a:gd name="T31" fmla="*/ 49 h 157"/>
                <a:gd name="T32" fmla="*/ 107 w 146"/>
                <a:gd name="T33" fmla="*/ 49 h 157"/>
                <a:gd name="T34" fmla="*/ 107 w 146"/>
                <a:gd name="T35" fmla="*/ 59 h 157"/>
                <a:gd name="T36" fmla="*/ 39 w 146"/>
                <a:gd name="T37" fmla="*/ 59 h 157"/>
                <a:gd name="T38" fmla="*/ 39 w 146"/>
                <a:gd name="T39" fmla="*/ 49 h 157"/>
                <a:gd name="T40" fmla="*/ 19 w 146"/>
                <a:gd name="T41" fmla="*/ 20 h 157"/>
                <a:gd name="T42" fmla="*/ 19 w 146"/>
                <a:gd name="T43" fmla="*/ 137 h 157"/>
                <a:gd name="T44" fmla="*/ 127 w 146"/>
                <a:gd name="T45" fmla="*/ 137 h 157"/>
                <a:gd name="T46" fmla="*/ 127 w 146"/>
                <a:gd name="T47" fmla="*/ 20 h 157"/>
                <a:gd name="T48" fmla="*/ 19 w 146"/>
                <a:gd name="T49" fmla="*/ 20 h 157"/>
                <a:gd name="T50" fmla="*/ 14 w 146"/>
                <a:gd name="T51" fmla="*/ 0 h 157"/>
                <a:gd name="T52" fmla="*/ 131 w 146"/>
                <a:gd name="T53" fmla="*/ 0 h 157"/>
                <a:gd name="T54" fmla="*/ 137 w 146"/>
                <a:gd name="T55" fmla="*/ 2 h 157"/>
                <a:gd name="T56" fmla="*/ 141 w 146"/>
                <a:gd name="T57" fmla="*/ 3 h 157"/>
                <a:gd name="T58" fmla="*/ 143 w 146"/>
                <a:gd name="T59" fmla="*/ 7 h 157"/>
                <a:gd name="T60" fmla="*/ 146 w 146"/>
                <a:gd name="T61" fmla="*/ 11 h 157"/>
                <a:gd name="T62" fmla="*/ 146 w 146"/>
                <a:gd name="T63" fmla="*/ 15 h 157"/>
                <a:gd name="T64" fmla="*/ 146 w 146"/>
                <a:gd name="T65" fmla="*/ 143 h 157"/>
                <a:gd name="T66" fmla="*/ 146 w 146"/>
                <a:gd name="T67" fmla="*/ 147 h 157"/>
                <a:gd name="T68" fmla="*/ 143 w 146"/>
                <a:gd name="T69" fmla="*/ 151 h 157"/>
                <a:gd name="T70" fmla="*/ 141 w 146"/>
                <a:gd name="T71" fmla="*/ 153 h 157"/>
                <a:gd name="T72" fmla="*/ 137 w 146"/>
                <a:gd name="T73" fmla="*/ 156 h 157"/>
                <a:gd name="T74" fmla="*/ 131 w 146"/>
                <a:gd name="T75" fmla="*/ 157 h 157"/>
                <a:gd name="T76" fmla="*/ 14 w 146"/>
                <a:gd name="T77" fmla="*/ 157 h 157"/>
                <a:gd name="T78" fmla="*/ 10 w 146"/>
                <a:gd name="T79" fmla="*/ 156 h 157"/>
                <a:gd name="T80" fmla="*/ 6 w 146"/>
                <a:gd name="T81" fmla="*/ 153 h 157"/>
                <a:gd name="T82" fmla="*/ 2 w 146"/>
                <a:gd name="T83" fmla="*/ 151 h 157"/>
                <a:gd name="T84" fmla="*/ 1 w 146"/>
                <a:gd name="T85" fmla="*/ 147 h 157"/>
                <a:gd name="T86" fmla="*/ 0 w 146"/>
                <a:gd name="T87" fmla="*/ 143 h 157"/>
                <a:gd name="T88" fmla="*/ 0 w 146"/>
                <a:gd name="T89" fmla="*/ 15 h 157"/>
                <a:gd name="T90" fmla="*/ 1 w 146"/>
                <a:gd name="T91" fmla="*/ 11 h 157"/>
                <a:gd name="T92" fmla="*/ 2 w 146"/>
                <a:gd name="T93" fmla="*/ 7 h 157"/>
                <a:gd name="T94" fmla="*/ 6 w 146"/>
                <a:gd name="T95" fmla="*/ 3 h 157"/>
                <a:gd name="T96" fmla="*/ 10 w 146"/>
                <a:gd name="T97" fmla="*/ 2 h 157"/>
                <a:gd name="T98" fmla="*/ 14 w 146"/>
                <a:gd name="T9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57">
                  <a:moveTo>
                    <a:pt x="39" y="108"/>
                  </a:moveTo>
                  <a:lnTo>
                    <a:pt x="107" y="108"/>
                  </a:lnTo>
                  <a:lnTo>
                    <a:pt x="107" y="117"/>
                  </a:lnTo>
                  <a:lnTo>
                    <a:pt x="39" y="117"/>
                  </a:lnTo>
                  <a:lnTo>
                    <a:pt x="39" y="108"/>
                  </a:lnTo>
                  <a:close/>
                  <a:moveTo>
                    <a:pt x="39" y="88"/>
                  </a:moveTo>
                  <a:lnTo>
                    <a:pt x="107" y="88"/>
                  </a:lnTo>
                  <a:lnTo>
                    <a:pt x="107" y="99"/>
                  </a:lnTo>
                  <a:lnTo>
                    <a:pt x="39" y="99"/>
                  </a:lnTo>
                  <a:lnTo>
                    <a:pt x="39" y="88"/>
                  </a:lnTo>
                  <a:close/>
                  <a:moveTo>
                    <a:pt x="39" y="68"/>
                  </a:moveTo>
                  <a:lnTo>
                    <a:pt x="107" y="68"/>
                  </a:lnTo>
                  <a:lnTo>
                    <a:pt x="107" y="79"/>
                  </a:lnTo>
                  <a:lnTo>
                    <a:pt x="39" y="79"/>
                  </a:lnTo>
                  <a:lnTo>
                    <a:pt x="39" y="68"/>
                  </a:lnTo>
                  <a:close/>
                  <a:moveTo>
                    <a:pt x="39" y="49"/>
                  </a:moveTo>
                  <a:lnTo>
                    <a:pt x="107" y="49"/>
                  </a:lnTo>
                  <a:lnTo>
                    <a:pt x="107" y="59"/>
                  </a:lnTo>
                  <a:lnTo>
                    <a:pt x="39" y="59"/>
                  </a:lnTo>
                  <a:lnTo>
                    <a:pt x="39" y="49"/>
                  </a:lnTo>
                  <a:close/>
                  <a:moveTo>
                    <a:pt x="19" y="20"/>
                  </a:moveTo>
                  <a:lnTo>
                    <a:pt x="19" y="137"/>
                  </a:lnTo>
                  <a:lnTo>
                    <a:pt x="127" y="137"/>
                  </a:lnTo>
                  <a:lnTo>
                    <a:pt x="127" y="20"/>
                  </a:lnTo>
                  <a:lnTo>
                    <a:pt x="19" y="20"/>
                  </a:lnTo>
                  <a:close/>
                  <a:moveTo>
                    <a:pt x="14" y="0"/>
                  </a:moveTo>
                  <a:lnTo>
                    <a:pt x="131" y="0"/>
                  </a:lnTo>
                  <a:lnTo>
                    <a:pt x="137" y="2"/>
                  </a:lnTo>
                  <a:lnTo>
                    <a:pt x="141" y="3"/>
                  </a:lnTo>
                  <a:lnTo>
                    <a:pt x="143" y="7"/>
                  </a:lnTo>
                  <a:lnTo>
                    <a:pt x="146" y="11"/>
                  </a:lnTo>
                  <a:lnTo>
                    <a:pt x="146" y="15"/>
                  </a:lnTo>
                  <a:lnTo>
                    <a:pt x="146" y="143"/>
                  </a:lnTo>
                  <a:lnTo>
                    <a:pt x="146" y="147"/>
                  </a:lnTo>
                  <a:lnTo>
                    <a:pt x="143" y="151"/>
                  </a:lnTo>
                  <a:lnTo>
                    <a:pt x="141" y="153"/>
                  </a:lnTo>
                  <a:lnTo>
                    <a:pt x="137" y="156"/>
                  </a:lnTo>
                  <a:lnTo>
                    <a:pt x="131" y="157"/>
                  </a:lnTo>
                  <a:lnTo>
                    <a:pt x="14" y="157"/>
                  </a:lnTo>
                  <a:lnTo>
                    <a:pt x="10" y="156"/>
                  </a:lnTo>
                  <a:lnTo>
                    <a:pt x="6" y="153"/>
                  </a:lnTo>
                  <a:lnTo>
                    <a:pt x="2" y="151"/>
                  </a:lnTo>
                  <a:lnTo>
                    <a:pt x="1" y="147"/>
                  </a:lnTo>
                  <a:lnTo>
                    <a:pt x="0" y="143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2" y="7"/>
                  </a:lnTo>
                  <a:lnTo>
                    <a:pt x="6" y="3"/>
                  </a:lnTo>
                  <a:lnTo>
                    <a:pt x="10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91">
              <a:extLst>
                <a:ext uri="{FF2B5EF4-FFF2-40B4-BE49-F238E27FC236}">
                  <a16:creationId xmlns:a16="http://schemas.microsoft.com/office/drawing/2014/main" id="{6B30D007-5AF6-41CE-923A-BCFBE495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804" y="6150207"/>
              <a:ext cx="244375" cy="244375"/>
            </a:xfrm>
            <a:custGeom>
              <a:avLst/>
              <a:gdLst>
                <a:gd name="T0" fmla="*/ 144 w 164"/>
                <a:gd name="T1" fmla="*/ 0 h 164"/>
                <a:gd name="T2" fmla="*/ 164 w 164"/>
                <a:gd name="T3" fmla="*/ 20 h 164"/>
                <a:gd name="T4" fmla="*/ 94 w 164"/>
                <a:gd name="T5" fmla="*/ 73 h 164"/>
                <a:gd name="T6" fmla="*/ 123 w 164"/>
                <a:gd name="T7" fmla="*/ 102 h 164"/>
                <a:gd name="T8" fmla="*/ 164 w 164"/>
                <a:gd name="T9" fmla="*/ 102 h 164"/>
                <a:gd name="T10" fmla="*/ 164 w 164"/>
                <a:gd name="T11" fmla="*/ 122 h 164"/>
                <a:gd name="T12" fmla="*/ 133 w 164"/>
                <a:gd name="T13" fmla="*/ 133 h 164"/>
                <a:gd name="T14" fmla="*/ 123 w 164"/>
                <a:gd name="T15" fmla="*/ 164 h 164"/>
                <a:gd name="T16" fmla="*/ 103 w 164"/>
                <a:gd name="T17" fmla="*/ 164 h 164"/>
                <a:gd name="T18" fmla="*/ 103 w 164"/>
                <a:gd name="T19" fmla="*/ 122 h 164"/>
                <a:gd name="T20" fmla="*/ 74 w 164"/>
                <a:gd name="T21" fmla="*/ 93 h 164"/>
                <a:gd name="T22" fmla="*/ 20 w 164"/>
                <a:gd name="T23" fmla="*/ 164 h 164"/>
                <a:gd name="T24" fmla="*/ 0 w 164"/>
                <a:gd name="T25" fmla="*/ 144 h 164"/>
                <a:gd name="T26" fmla="*/ 35 w 164"/>
                <a:gd name="T27" fmla="*/ 54 h 164"/>
                <a:gd name="T28" fmla="*/ 7 w 164"/>
                <a:gd name="T29" fmla="*/ 28 h 164"/>
                <a:gd name="T30" fmla="*/ 2 w 164"/>
                <a:gd name="T31" fmla="*/ 19 h 164"/>
                <a:gd name="T32" fmla="*/ 0 w 164"/>
                <a:gd name="T33" fmla="*/ 9 h 164"/>
                <a:gd name="T34" fmla="*/ 3 w 164"/>
                <a:gd name="T35" fmla="*/ 3 h 164"/>
                <a:gd name="T36" fmla="*/ 11 w 164"/>
                <a:gd name="T37" fmla="*/ 0 h 164"/>
                <a:gd name="T38" fmla="*/ 19 w 164"/>
                <a:gd name="T39" fmla="*/ 1 h 164"/>
                <a:gd name="T40" fmla="*/ 28 w 164"/>
                <a:gd name="T41" fmla="*/ 7 h 164"/>
                <a:gd name="T42" fmla="*/ 56 w 164"/>
                <a:gd name="T43" fmla="*/ 34 h 164"/>
                <a:gd name="T44" fmla="*/ 144 w 164"/>
                <a:gd name="T4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64">
                  <a:moveTo>
                    <a:pt x="144" y="0"/>
                  </a:moveTo>
                  <a:lnTo>
                    <a:pt x="164" y="20"/>
                  </a:lnTo>
                  <a:lnTo>
                    <a:pt x="94" y="73"/>
                  </a:lnTo>
                  <a:lnTo>
                    <a:pt x="123" y="102"/>
                  </a:lnTo>
                  <a:lnTo>
                    <a:pt x="164" y="102"/>
                  </a:lnTo>
                  <a:lnTo>
                    <a:pt x="164" y="122"/>
                  </a:lnTo>
                  <a:lnTo>
                    <a:pt x="133" y="133"/>
                  </a:lnTo>
                  <a:lnTo>
                    <a:pt x="123" y="164"/>
                  </a:lnTo>
                  <a:lnTo>
                    <a:pt x="103" y="164"/>
                  </a:lnTo>
                  <a:lnTo>
                    <a:pt x="103" y="122"/>
                  </a:lnTo>
                  <a:lnTo>
                    <a:pt x="74" y="93"/>
                  </a:lnTo>
                  <a:lnTo>
                    <a:pt x="20" y="164"/>
                  </a:lnTo>
                  <a:lnTo>
                    <a:pt x="0" y="144"/>
                  </a:lnTo>
                  <a:lnTo>
                    <a:pt x="35" y="54"/>
                  </a:lnTo>
                  <a:lnTo>
                    <a:pt x="7" y="28"/>
                  </a:lnTo>
                  <a:lnTo>
                    <a:pt x="2" y="19"/>
                  </a:lnTo>
                  <a:lnTo>
                    <a:pt x="0" y="9"/>
                  </a:lnTo>
                  <a:lnTo>
                    <a:pt x="3" y="3"/>
                  </a:lnTo>
                  <a:lnTo>
                    <a:pt x="11" y="0"/>
                  </a:lnTo>
                  <a:lnTo>
                    <a:pt x="19" y="1"/>
                  </a:lnTo>
                  <a:lnTo>
                    <a:pt x="28" y="7"/>
                  </a:lnTo>
                  <a:lnTo>
                    <a:pt x="56" y="3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92">
              <a:extLst>
                <a:ext uri="{FF2B5EF4-FFF2-40B4-BE49-F238E27FC236}">
                  <a16:creationId xmlns:a16="http://schemas.microsoft.com/office/drawing/2014/main" id="{776AD6D5-8AEB-4C81-8E51-05DA1C43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725" y="6454186"/>
              <a:ext cx="236925" cy="192223"/>
            </a:xfrm>
            <a:custGeom>
              <a:avLst/>
              <a:gdLst>
                <a:gd name="T0" fmla="*/ 109 w 159"/>
                <a:gd name="T1" fmla="*/ 0 h 129"/>
                <a:gd name="T2" fmla="*/ 123 w 159"/>
                <a:gd name="T3" fmla="*/ 2 h 129"/>
                <a:gd name="T4" fmla="*/ 133 w 159"/>
                <a:gd name="T5" fmla="*/ 10 h 129"/>
                <a:gd name="T6" fmla="*/ 144 w 159"/>
                <a:gd name="T7" fmla="*/ 7 h 129"/>
                <a:gd name="T8" fmla="*/ 155 w 159"/>
                <a:gd name="T9" fmla="*/ 2 h 129"/>
                <a:gd name="T10" fmla="*/ 151 w 159"/>
                <a:gd name="T11" fmla="*/ 9 h 129"/>
                <a:gd name="T12" fmla="*/ 145 w 159"/>
                <a:gd name="T13" fmla="*/ 15 h 129"/>
                <a:gd name="T14" fmla="*/ 140 w 159"/>
                <a:gd name="T15" fmla="*/ 21 h 129"/>
                <a:gd name="T16" fmla="*/ 149 w 159"/>
                <a:gd name="T17" fmla="*/ 18 h 129"/>
                <a:gd name="T18" fmla="*/ 159 w 159"/>
                <a:gd name="T19" fmla="*/ 15 h 129"/>
                <a:gd name="T20" fmla="*/ 153 w 159"/>
                <a:gd name="T21" fmla="*/ 21 h 129"/>
                <a:gd name="T22" fmla="*/ 148 w 159"/>
                <a:gd name="T23" fmla="*/ 27 h 129"/>
                <a:gd name="T24" fmla="*/ 143 w 159"/>
                <a:gd name="T25" fmla="*/ 31 h 129"/>
                <a:gd name="T26" fmla="*/ 143 w 159"/>
                <a:gd name="T27" fmla="*/ 35 h 129"/>
                <a:gd name="T28" fmla="*/ 140 w 159"/>
                <a:gd name="T29" fmla="*/ 54 h 129"/>
                <a:gd name="T30" fmla="*/ 135 w 159"/>
                <a:gd name="T31" fmla="*/ 73 h 129"/>
                <a:gd name="T32" fmla="*/ 124 w 159"/>
                <a:gd name="T33" fmla="*/ 90 h 129"/>
                <a:gd name="T34" fmla="*/ 111 w 159"/>
                <a:gd name="T35" fmla="*/ 106 h 129"/>
                <a:gd name="T36" fmla="*/ 95 w 159"/>
                <a:gd name="T37" fmla="*/ 118 h 129"/>
                <a:gd name="T38" fmla="*/ 74 w 159"/>
                <a:gd name="T39" fmla="*/ 126 h 129"/>
                <a:gd name="T40" fmla="*/ 50 w 159"/>
                <a:gd name="T41" fmla="*/ 129 h 129"/>
                <a:gd name="T42" fmla="*/ 23 w 159"/>
                <a:gd name="T43" fmla="*/ 125 h 129"/>
                <a:gd name="T44" fmla="*/ 0 w 159"/>
                <a:gd name="T45" fmla="*/ 114 h 129"/>
                <a:gd name="T46" fmla="*/ 8 w 159"/>
                <a:gd name="T47" fmla="*/ 114 h 129"/>
                <a:gd name="T48" fmla="*/ 30 w 159"/>
                <a:gd name="T49" fmla="*/ 111 h 129"/>
                <a:gd name="T50" fmla="*/ 48 w 159"/>
                <a:gd name="T51" fmla="*/ 101 h 129"/>
                <a:gd name="T52" fmla="*/ 35 w 159"/>
                <a:gd name="T53" fmla="*/ 98 h 129"/>
                <a:gd name="T54" fmla="*/ 24 w 159"/>
                <a:gd name="T55" fmla="*/ 90 h 129"/>
                <a:gd name="T56" fmla="*/ 18 w 159"/>
                <a:gd name="T57" fmla="*/ 78 h 129"/>
                <a:gd name="T58" fmla="*/ 24 w 159"/>
                <a:gd name="T59" fmla="*/ 78 h 129"/>
                <a:gd name="T60" fmla="*/ 28 w 159"/>
                <a:gd name="T61" fmla="*/ 78 h 129"/>
                <a:gd name="T62" fmla="*/ 32 w 159"/>
                <a:gd name="T63" fmla="*/ 78 h 129"/>
                <a:gd name="T64" fmla="*/ 19 w 159"/>
                <a:gd name="T65" fmla="*/ 71 h 129"/>
                <a:gd name="T66" fmla="*/ 10 w 159"/>
                <a:gd name="T67" fmla="*/ 61 h 129"/>
                <a:gd name="T68" fmla="*/ 7 w 159"/>
                <a:gd name="T69" fmla="*/ 46 h 129"/>
                <a:gd name="T70" fmla="*/ 7 w 159"/>
                <a:gd name="T71" fmla="*/ 45 h 129"/>
                <a:gd name="T72" fmla="*/ 14 w 159"/>
                <a:gd name="T73" fmla="*/ 47 h 129"/>
                <a:gd name="T74" fmla="*/ 22 w 159"/>
                <a:gd name="T75" fmla="*/ 49 h 129"/>
                <a:gd name="T76" fmla="*/ 14 w 159"/>
                <a:gd name="T77" fmla="*/ 42 h 129"/>
                <a:gd name="T78" fmla="*/ 8 w 159"/>
                <a:gd name="T79" fmla="*/ 33 h 129"/>
                <a:gd name="T80" fmla="*/ 7 w 159"/>
                <a:gd name="T81" fmla="*/ 22 h 129"/>
                <a:gd name="T82" fmla="*/ 7 w 159"/>
                <a:gd name="T83" fmla="*/ 17 h 129"/>
                <a:gd name="T84" fmla="*/ 8 w 159"/>
                <a:gd name="T85" fmla="*/ 10 h 129"/>
                <a:gd name="T86" fmla="*/ 11 w 159"/>
                <a:gd name="T87" fmla="*/ 6 h 129"/>
                <a:gd name="T88" fmla="*/ 30 w 159"/>
                <a:gd name="T89" fmla="*/ 23 h 129"/>
                <a:gd name="T90" fmla="*/ 52 w 159"/>
                <a:gd name="T91" fmla="*/ 34 h 129"/>
                <a:gd name="T92" fmla="*/ 78 w 159"/>
                <a:gd name="T93" fmla="*/ 39 h 129"/>
                <a:gd name="T94" fmla="*/ 78 w 159"/>
                <a:gd name="T95" fmla="*/ 33 h 129"/>
                <a:gd name="T96" fmla="*/ 80 w 159"/>
                <a:gd name="T97" fmla="*/ 19 h 129"/>
                <a:gd name="T98" fmla="*/ 87 w 159"/>
                <a:gd name="T99" fmla="*/ 9 h 129"/>
                <a:gd name="T100" fmla="*/ 98 w 159"/>
                <a:gd name="T101" fmla="*/ 2 h 129"/>
                <a:gd name="T102" fmla="*/ 109 w 159"/>
                <a:gd name="T10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9" h="129">
                  <a:moveTo>
                    <a:pt x="109" y="0"/>
                  </a:moveTo>
                  <a:lnTo>
                    <a:pt x="123" y="2"/>
                  </a:lnTo>
                  <a:lnTo>
                    <a:pt x="133" y="10"/>
                  </a:lnTo>
                  <a:lnTo>
                    <a:pt x="144" y="7"/>
                  </a:lnTo>
                  <a:lnTo>
                    <a:pt x="155" y="2"/>
                  </a:lnTo>
                  <a:lnTo>
                    <a:pt x="151" y="9"/>
                  </a:lnTo>
                  <a:lnTo>
                    <a:pt x="145" y="15"/>
                  </a:lnTo>
                  <a:lnTo>
                    <a:pt x="140" y="21"/>
                  </a:lnTo>
                  <a:lnTo>
                    <a:pt x="149" y="18"/>
                  </a:lnTo>
                  <a:lnTo>
                    <a:pt x="159" y="15"/>
                  </a:lnTo>
                  <a:lnTo>
                    <a:pt x="153" y="21"/>
                  </a:lnTo>
                  <a:lnTo>
                    <a:pt x="148" y="27"/>
                  </a:lnTo>
                  <a:lnTo>
                    <a:pt x="143" y="31"/>
                  </a:lnTo>
                  <a:lnTo>
                    <a:pt x="143" y="35"/>
                  </a:lnTo>
                  <a:lnTo>
                    <a:pt x="140" y="54"/>
                  </a:lnTo>
                  <a:lnTo>
                    <a:pt x="135" y="73"/>
                  </a:lnTo>
                  <a:lnTo>
                    <a:pt x="124" y="90"/>
                  </a:lnTo>
                  <a:lnTo>
                    <a:pt x="111" y="106"/>
                  </a:lnTo>
                  <a:lnTo>
                    <a:pt x="95" y="118"/>
                  </a:lnTo>
                  <a:lnTo>
                    <a:pt x="74" y="126"/>
                  </a:lnTo>
                  <a:lnTo>
                    <a:pt x="50" y="129"/>
                  </a:lnTo>
                  <a:lnTo>
                    <a:pt x="23" y="125"/>
                  </a:lnTo>
                  <a:lnTo>
                    <a:pt x="0" y="114"/>
                  </a:lnTo>
                  <a:lnTo>
                    <a:pt x="8" y="114"/>
                  </a:lnTo>
                  <a:lnTo>
                    <a:pt x="30" y="111"/>
                  </a:lnTo>
                  <a:lnTo>
                    <a:pt x="48" y="101"/>
                  </a:lnTo>
                  <a:lnTo>
                    <a:pt x="35" y="98"/>
                  </a:lnTo>
                  <a:lnTo>
                    <a:pt x="24" y="90"/>
                  </a:lnTo>
                  <a:lnTo>
                    <a:pt x="18" y="78"/>
                  </a:lnTo>
                  <a:lnTo>
                    <a:pt x="24" y="78"/>
                  </a:lnTo>
                  <a:lnTo>
                    <a:pt x="28" y="78"/>
                  </a:lnTo>
                  <a:lnTo>
                    <a:pt x="32" y="78"/>
                  </a:lnTo>
                  <a:lnTo>
                    <a:pt x="19" y="71"/>
                  </a:lnTo>
                  <a:lnTo>
                    <a:pt x="10" y="61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14" y="47"/>
                  </a:lnTo>
                  <a:lnTo>
                    <a:pt x="22" y="49"/>
                  </a:lnTo>
                  <a:lnTo>
                    <a:pt x="14" y="42"/>
                  </a:lnTo>
                  <a:lnTo>
                    <a:pt x="8" y="33"/>
                  </a:lnTo>
                  <a:lnTo>
                    <a:pt x="7" y="22"/>
                  </a:lnTo>
                  <a:lnTo>
                    <a:pt x="7" y="17"/>
                  </a:lnTo>
                  <a:lnTo>
                    <a:pt x="8" y="10"/>
                  </a:lnTo>
                  <a:lnTo>
                    <a:pt x="11" y="6"/>
                  </a:lnTo>
                  <a:lnTo>
                    <a:pt x="30" y="23"/>
                  </a:lnTo>
                  <a:lnTo>
                    <a:pt x="52" y="34"/>
                  </a:lnTo>
                  <a:lnTo>
                    <a:pt x="78" y="39"/>
                  </a:lnTo>
                  <a:lnTo>
                    <a:pt x="78" y="33"/>
                  </a:lnTo>
                  <a:lnTo>
                    <a:pt x="80" y="19"/>
                  </a:lnTo>
                  <a:lnTo>
                    <a:pt x="87" y="9"/>
                  </a:lnTo>
                  <a:lnTo>
                    <a:pt x="98" y="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93">
              <a:extLst>
                <a:ext uri="{FF2B5EF4-FFF2-40B4-BE49-F238E27FC236}">
                  <a16:creationId xmlns:a16="http://schemas.microsoft.com/office/drawing/2014/main" id="{89EBF861-E94F-42C5-8D72-9CC65776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897" y="6574884"/>
              <a:ext cx="165401" cy="171360"/>
            </a:xfrm>
            <a:custGeom>
              <a:avLst/>
              <a:gdLst>
                <a:gd name="T0" fmla="*/ 58 w 111"/>
                <a:gd name="T1" fmla="*/ 0 h 115"/>
                <a:gd name="T2" fmla="*/ 58 w 111"/>
                <a:gd name="T3" fmla="*/ 52 h 115"/>
                <a:gd name="T4" fmla="*/ 111 w 111"/>
                <a:gd name="T5" fmla="*/ 0 h 115"/>
                <a:gd name="T6" fmla="*/ 111 w 111"/>
                <a:gd name="T7" fmla="*/ 115 h 115"/>
                <a:gd name="T8" fmla="*/ 58 w 111"/>
                <a:gd name="T9" fmla="*/ 62 h 115"/>
                <a:gd name="T10" fmla="*/ 58 w 111"/>
                <a:gd name="T11" fmla="*/ 115 h 115"/>
                <a:gd name="T12" fmla="*/ 0 w 111"/>
                <a:gd name="T13" fmla="*/ 57 h 115"/>
                <a:gd name="T14" fmla="*/ 58 w 111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5">
                  <a:moveTo>
                    <a:pt x="58" y="0"/>
                  </a:moveTo>
                  <a:lnTo>
                    <a:pt x="58" y="52"/>
                  </a:lnTo>
                  <a:lnTo>
                    <a:pt x="111" y="0"/>
                  </a:lnTo>
                  <a:lnTo>
                    <a:pt x="111" y="115"/>
                  </a:lnTo>
                  <a:lnTo>
                    <a:pt x="58" y="62"/>
                  </a:lnTo>
                  <a:lnTo>
                    <a:pt x="58" y="115"/>
                  </a:lnTo>
                  <a:lnTo>
                    <a:pt x="0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94">
              <a:extLst>
                <a:ext uri="{FF2B5EF4-FFF2-40B4-BE49-F238E27FC236}">
                  <a16:creationId xmlns:a16="http://schemas.microsoft.com/office/drawing/2014/main" id="{F673B654-2F4B-42C0-88F4-A57633278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3387" y="6607666"/>
              <a:ext cx="248846" cy="250336"/>
            </a:xfrm>
            <a:custGeom>
              <a:avLst/>
              <a:gdLst>
                <a:gd name="T0" fmla="*/ 24 w 167"/>
                <a:gd name="T1" fmla="*/ 60 h 168"/>
                <a:gd name="T2" fmla="*/ 107 w 167"/>
                <a:gd name="T3" fmla="*/ 144 h 168"/>
                <a:gd name="T4" fmla="*/ 94 w 167"/>
                <a:gd name="T5" fmla="*/ 159 h 168"/>
                <a:gd name="T6" fmla="*/ 75 w 167"/>
                <a:gd name="T7" fmla="*/ 139 h 168"/>
                <a:gd name="T8" fmla="*/ 45 w 167"/>
                <a:gd name="T9" fmla="*/ 168 h 168"/>
                <a:gd name="T10" fmla="*/ 30 w 167"/>
                <a:gd name="T11" fmla="*/ 153 h 168"/>
                <a:gd name="T12" fmla="*/ 60 w 167"/>
                <a:gd name="T13" fmla="*/ 124 h 168"/>
                <a:gd name="T14" fmla="*/ 44 w 167"/>
                <a:gd name="T15" fmla="*/ 108 h 168"/>
                <a:gd name="T16" fmla="*/ 14 w 167"/>
                <a:gd name="T17" fmla="*/ 137 h 168"/>
                <a:gd name="T18" fmla="*/ 0 w 167"/>
                <a:gd name="T19" fmla="*/ 123 h 168"/>
                <a:gd name="T20" fmla="*/ 29 w 167"/>
                <a:gd name="T21" fmla="*/ 92 h 168"/>
                <a:gd name="T22" fmla="*/ 9 w 167"/>
                <a:gd name="T23" fmla="*/ 74 h 168"/>
                <a:gd name="T24" fmla="*/ 24 w 167"/>
                <a:gd name="T25" fmla="*/ 60 h 168"/>
                <a:gd name="T26" fmla="*/ 93 w 167"/>
                <a:gd name="T27" fmla="*/ 32 h 168"/>
                <a:gd name="T28" fmla="*/ 107 w 167"/>
                <a:gd name="T29" fmla="*/ 36 h 168"/>
                <a:gd name="T30" fmla="*/ 122 w 167"/>
                <a:gd name="T31" fmla="*/ 46 h 168"/>
                <a:gd name="T32" fmla="*/ 131 w 167"/>
                <a:gd name="T33" fmla="*/ 60 h 168"/>
                <a:gd name="T34" fmla="*/ 135 w 167"/>
                <a:gd name="T35" fmla="*/ 75 h 168"/>
                <a:gd name="T36" fmla="*/ 133 w 167"/>
                <a:gd name="T37" fmla="*/ 89 h 168"/>
                <a:gd name="T38" fmla="*/ 127 w 167"/>
                <a:gd name="T39" fmla="*/ 105 h 168"/>
                <a:gd name="T40" fmla="*/ 119 w 167"/>
                <a:gd name="T41" fmla="*/ 119 h 168"/>
                <a:gd name="T42" fmla="*/ 110 w 167"/>
                <a:gd name="T43" fmla="*/ 131 h 168"/>
                <a:gd name="T44" fmla="*/ 37 w 167"/>
                <a:gd name="T45" fmla="*/ 58 h 168"/>
                <a:gd name="T46" fmla="*/ 49 w 167"/>
                <a:gd name="T47" fmla="*/ 48 h 168"/>
                <a:gd name="T48" fmla="*/ 62 w 167"/>
                <a:gd name="T49" fmla="*/ 40 h 168"/>
                <a:gd name="T50" fmla="*/ 78 w 167"/>
                <a:gd name="T51" fmla="*/ 35 h 168"/>
                <a:gd name="T52" fmla="*/ 93 w 167"/>
                <a:gd name="T53" fmla="*/ 32 h 168"/>
                <a:gd name="T54" fmla="*/ 146 w 167"/>
                <a:gd name="T55" fmla="*/ 0 h 168"/>
                <a:gd name="T56" fmla="*/ 167 w 167"/>
                <a:gd name="T57" fmla="*/ 22 h 168"/>
                <a:gd name="T58" fmla="*/ 135 w 167"/>
                <a:gd name="T59" fmla="*/ 52 h 168"/>
                <a:gd name="T60" fmla="*/ 115 w 167"/>
                <a:gd name="T61" fmla="*/ 32 h 168"/>
                <a:gd name="T62" fmla="*/ 146 w 167"/>
                <a:gd name="T6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24" y="60"/>
                  </a:moveTo>
                  <a:lnTo>
                    <a:pt x="107" y="144"/>
                  </a:lnTo>
                  <a:lnTo>
                    <a:pt x="94" y="159"/>
                  </a:lnTo>
                  <a:lnTo>
                    <a:pt x="75" y="139"/>
                  </a:lnTo>
                  <a:lnTo>
                    <a:pt x="45" y="168"/>
                  </a:lnTo>
                  <a:lnTo>
                    <a:pt x="30" y="153"/>
                  </a:lnTo>
                  <a:lnTo>
                    <a:pt x="60" y="124"/>
                  </a:lnTo>
                  <a:lnTo>
                    <a:pt x="44" y="108"/>
                  </a:lnTo>
                  <a:lnTo>
                    <a:pt x="14" y="137"/>
                  </a:lnTo>
                  <a:lnTo>
                    <a:pt x="0" y="123"/>
                  </a:lnTo>
                  <a:lnTo>
                    <a:pt x="29" y="92"/>
                  </a:lnTo>
                  <a:lnTo>
                    <a:pt x="9" y="74"/>
                  </a:lnTo>
                  <a:lnTo>
                    <a:pt x="24" y="60"/>
                  </a:lnTo>
                  <a:close/>
                  <a:moveTo>
                    <a:pt x="93" y="32"/>
                  </a:moveTo>
                  <a:lnTo>
                    <a:pt x="107" y="36"/>
                  </a:lnTo>
                  <a:lnTo>
                    <a:pt x="122" y="46"/>
                  </a:lnTo>
                  <a:lnTo>
                    <a:pt x="131" y="60"/>
                  </a:lnTo>
                  <a:lnTo>
                    <a:pt x="135" y="75"/>
                  </a:lnTo>
                  <a:lnTo>
                    <a:pt x="133" y="89"/>
                  </a:lnTo>
                  <a:lnTo>
                    <a:pt x="127" y="105"/>
                  </a:lnTo>
                  <a:lnTo>
                    <a:pt x="119" y="119"/>
                  </a:lnTo>
                  <a:lnTo>
                    <a:pt x="110" y="131"/>
                  </a:lnTo>
                  <a:lnTo>
                    <a:pt x="37" y="58"/>
                  </a:lnTo>
                  <a:lnTo>
                    <a:pt x="49" y="48"/>
                  </a:lnTo>
                  <a:lnTo>
                    <a:pt x="62" y="40"/>
                  </a:lnTo>
                  <a:lnTo>
                    <a:pt x="78" y="35"/>
                  </a:lnTo>
                  <a:lnTo>
                    <a:pt x="93" y="32"/>
                  </a:lnTo>
                  <a:close/>
                  <a:moveTo>
                    <a:pt x="146" y="0"/>
                  </a:moveTo>
                  <a:lnTo>
                    <a:pt x="167" y="22"/>
                  </a:lnTo>
                  <a:lnTo>
                    <a:pt x="135" y="52"/>
                  </a:lnTo>
                  <a:lnTo>
                    <a:pt x="115" y="3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471A28D8-E8F8-441D-9A97-3236D9906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448" y="6406503"/>
              <a:ext cx="245866" cy="241396"/>
            </a:xfrm>
            <a:custGeom>
              <a:avLst/>
              <a:gdLst>
                <a:gd name="T0" fmla="*/ 96 w 165"/>
                <a:gd name="T1" fmla="*/ 142 h 162"/>
                <a:gd name="T2" fmla="*/ 97 w 165"/>
                <a:gd name="T3" fmla="*/ 146 h 162"/>
                <a:gd name="T4" fmla="*/ 80 w 165"/>
                <a:gd name="T5" fmla="*/ 161 h 162"/>
                <a:gd name="T6" fmla="*/ 74 w 165"/>
                <a:gd name="T7" fmla="*/ 161 h 162"/>
                <a:gd name="T8" fmla="*/ 46 w 165"/>
                <a:gd name="T9" fmla="*/ 113 h 162"/>
                <a:gd name="T10" fmla="*/ 36 w 165"/>
                <a:gd name="T11" fmla="*/ 59 h 162"/>
                <a:gd name="T12" fmla="*/ 49 w 165"/>
                <a:gd name="T13" fmla="*/ 106 h 162"/>
                <a:gd name="T14" fmla="*/ 27 w 165"/>
                <a:gd name="T15" fmla="*/ 110 h 162"/>
                <a:gd name="T16" fmla="*/ 19 w 165"/>
                <a:gd name="T17" fmla="*/ 111 h 162"/>
                <a:gd name="T18" fmla="*/ 16 w 165"/>
                <a:gd name="T19" fmla="*/ 113 h 162"/>
                <a:gd name="T20" fmla="*/ 16 w 165"/>
                <a:gd name="T21" fmla="*/ 113 h 162"/>
                <a:gd name="T22" fmla="*/ 0 w 165"/>
                <a:gd name="T23" fmla="*/ 86 h 162"/>
                <a:gd name="T24" fmla="*/ 5 w 165"/>
                <a:gd name="T25" fmla="*/ 70 h 162"/>
                <a:gd name="T26" fmla="*/ 7 w 165"/>
                <a:gd name="T27" fmla="*/ 69 h 162"/>
                <a:gd name="T28" fmla="*/ 11 w 165"/>
                <a:gd name="T29" fmla="*/ 69 h 162"/>
                <a:gd name="T30" fmla="*/ 27 w 165"/>
                <a:gd name="T31" fmla="*/ 63 h 162"/>
                <a:gd name="T32" fmla="*/ 130 w 165"/>
                <a:gd name="T33" fmla="*/ 39 h 162"/>
                <a:gd name="T34" fmla="*/ 133 w 165"/>
                <a:gd name="T35" fmla="*/ 39 h 162"/>
                <a:gd name="T36" fmla="*/ 136 w 165"/>
                <a:gd name="T37" fmla="*/ 43 h 162"/>
                <a:gd name="T38" fmla="*/ 141 w 165"/>
                <a:gd name="T39" fmla="*/ 55 h 162"/>
                <a:gd name="T40" fmla="*/ 144 w 165"/>
                <a:gd name="T41" fmla="*/ 66 h 162"/>
                <a:gd name="T42" fmla="*/ 142 w 165"/>
                <a:gd name="T43" fmla="*/ 73 h 162"/>
                <a:gd name="T44" fmla="*/ 141 w 165"/>
                <a:gd name="T45" fmla="*/ 75 h 162"/>
                <a:gd name="T46" fmla="*/ 140 w 165"/>
                <a:gd name="T47" fmla="*/ 75 h 162"/>
                <a:gd name="T48" fmla="*/ 137 w 165"/>
                <a:gd name="T49" fmla="*/ 74 h 162"/>
                <a:gd name="T50" fmla="*/ 133 w 165"/>
                <a:gd name="T51" fmla="*/ 66 h 162"/>
                <a:gd name="T52" fmla="*/ 129 w 165"/>
                <a:gd name="T53" fmla="*/ 54 h 162"/>
                <a:gd name="T54" fmla="*/ 129 w 165"/>
                <a:gd name="T55" fmla="*/ 45 h 162"/>
                <a:gd name="T56" fmla="*/ 130 w 165"/>
                <a:gd name="T57" fmla="*/ 41 h 162"/>
                <a:gd name="T58" fmla="*/ 130 w 165"/>
                <a:gd name="T59" fmla="*/ 39 h 162"/>
                <a:gd name="T60" fmla="*/ 121 w 165"/>
                <a:gd name="T61" fmla="*/ 10 h 162"/>
                <a:gd name="T62" fmla="*/ 120 w 165"/>
                <a:gd name="T63" fmla="*/ 13 h 162"/>
                <a:gd name="T64" fmla="*/ 117 w 165"/>
                <a:gd name="T65" fmla="*/ 25 h 162"/>
                <a:gd name="T66" fmla="*/ 121 w 165"/>
                <a:gd name="T67" fmla="*/ 62 h 162"/>
                <a:gd name="T68" fmla="*/ 136 w 165"/>
                <a:gd name="T69" fmla="*/ 95 h 162"/>
                <a:gd name="T70" fmla="*/ 144 w 165"/>
                <a:gd name="T71" fmla="*/ 105 h 162"/>
                <a:gd name="T72" fmla="*/ 148 w 165"/>
                <a:gd name="T73" fmla="*/ 106 h 162"/>
                <a:gd name="T74" fmla="*/ 150 w 165"/>
                <a:gd name="T75" fmla="*/ 105 h 162"/>
                <a:gd name="T76" fmla="*/ 152 w 165"/>
                <a:gd name="T77" fmla="*/ 102 h 162"/>
                <a:gd name="T78" fmla="*/ 154 w 165"/>
                <a:gd name="T79" fmla="*/ 91 h 162"/>
                <a:gd name="T80" fmla="*/ 150 w 165"/>
                <a:gd name="T81" fmla="*/ 54 h 162"/>
                <a:gd name="T82" fmla="*/ 136 w 165"/>
                <a:gd name="T83" fmla="*/ 20 h 162"/>
                <a:gd name="T84" fmla="*/ 128 w 165"/>
                <a:gd name="T85" fmla="*/ 12 h 162"/>
                <a:gd name="T86" fmla="*/ 125 w 165"/>
                <a:gd name="T87" fmla="*/ 10 h 162"/>
                <a:gd name="T88" fmla="*/ 125 w 165"/>
                <a:gd name="T89" fmla="*/ 0 h 162"/>
                <a:gd name="T90" fmla="*/ 132 w 165"/>
                <a:gd name="T91" fmla="*/ 1 h 162"/>
                <a:gd name="T92" fmla="*/ 148 w 165"/>
                <a:gd name="T93" fmla="*/ 18 h 162"/>
                <a:gd name="T94" fmla="*/ 161 w 165"/>
                <a:gd name="T95" fmla="*/ 51 h 162"/>
                <a:gd name="T96" fmla="*/ 165 w 165"/>
                <a:gd name="T97" fmla="*/ 86 h 162"/>
                <a:gd name="T98" fmla="*/ 161 w 165"/>
                <a:gd name="T99" fmla="*/ 109 h 162"/>
                <a:gd name="T100" fmla="*/ 156 w 165"/>
                <a:gd name="T101" fmla="*/ 113 h 162"/>
                <a:gd name="T102" fmla="*/ 140 w 165"/>
                <a:gd name="T103" fmla="*/ 115 h 162"/>
                <a:gd name="T104" fmla="*/ 118 w 165"/>
                <a:gd name="T105" fmla="*/ 110 h 162"/>
                <a:gd name="T106" fmla="*/ 82 w 165"/>
                <a:gd name="T107" fmla="*/ 105 h 162"/>
                <a:gd name="T108" fmla="*/ 56 w 165"/>
                <a:gd name="T109" fmla="*/ 94 h 162"/>
                <a:gd name="T110" fmla="*/ 49 w 165"/>
                <a:gd name="T111" fmla="*/ 66 h 162"/>
                <a:gd name="T112" fmla="*/ 66 w 165"/>
                <a:gd name="T113" fmla="*/ 43 h 162"/>
                <a:gd name="T114" fmla="*/ 96 w 165"/>
                <a:gd name="T115" fmla="*/ 21 h 162"/>
                <a:gd name="T116" fmla="*/ 110 w 165"/>
                <a:gd name="T117" fmla="*/ 6 h 162"/>
                <a:gd name="T118" fmla="*/ 125 w 165"/>
                <a:gd name="T11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2">
                  <a:moveTo>
                    <a:pt x="68" y="111"/>
                  </a:moveTo>
                  <a:lnTo>
                    <a:pt x="96" y="142"/>
                  </a:lnTo>
                  <a:lnTo>
                    <a:pt x="97" y="143"/>
                  </a:lnTo>
                  <a:lnTo>
                    <a:pt x="97" y="146"/>
                  </a:lnTo>
                  <a:lnTo>
                    <a:pt x="96" y="149"/>
                  </a:lnTo>
                  <a:lnTo>
                    <a:pt x="80" y="161"/>
                  </a:lnTo>
                  <a:lnTo>
                    <a:pt x="77" y="162"/>
                  </a:lnTo>
                  <a:lnTo>
                    <a:pt x="74" y="161"/>
                  </a:lnTo>
                  <a:lnTo>
                    <a:pt x="73" y="159"/>
                  </a:lnTo>
                  <a:lnTo>
                    <a:pt x="46" y="113"/>
                  </a:lnTo>
                  <a:lnTo>
                    <a:pt x="68" y="111"/>
                  </a:lnTo>
                  <a:close/>
                  <a:moveTo>
                    <a:pt x="36" y="59"/>
                  </a:moveTo>
                  <a:lnTo>
                    <a:pt x="41" y="83"/>
                  </a:lnTo>
                  <a:lnTo>
                    <a:pt x="49" y="106"/>
                  </a:lnTo>
                  <a:lnTo>
                    <a:pt x="37" y="107"/>
                  </a:lnTo>
                  <a:lnTo>
                    <a:pt x="27" y="110"/>
                  </a:lnTo>
                  <a:lnTo>
                    <a:pt x="23" y="111"/>
                  </a:lnTo>
                  <a:lnTo>
                    <a:pt x="19" y="111"/>
                  </a:lnTo>
                  <a:lnTo>
                    <a:pt x="17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4" y="101"/>
                  </a:lnTo>
                  <a:lnTo>
                    <a:pt x="0" y="86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1" y="69"/>
                  </a:lnTo>
                  <a:lnTo>
                    <a:pt x="15" y="67"/>
                  </a:lnTo>
                  <a:lnTo>
                    <a:pt x="27" y="63"/>
                  </a:lnTo>
                  <a:lnTo>
                    <a:pt x="36" y="59"/>
                  </a:lnTo>
                  <a:close/>
                  <a:moveTo>
                    <a:pt x="130" y="39"/>
                  </a:moveTo>
                  <a:lnTo>
                    <a:pt x="132" y="39"/>
                  </a:lnTo>
                  <a:lnTo>
                    <a:pt x="133" y="39"/>
                  </a:lnTo>
                  <a:lnTo>
                    <a:pt x="134" y="41"/>
                  </a:lnTo>
                  <a:lnTo>
                    <a:pt x="136" y="43"/>
                  </a:lnTo>
                  <a:lnTo>
                    <a:pt x="140" y="49"/>
                  </a:lnTo>
                  <a:lnTo>
                    <a:pt x="141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4" y="70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41" y="75"/>
                  </a:lnTo>
                  <a:lnTo>
                    <a:pt x="141" y="77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37" y="74"/>
                  </a:lnTo>
                  <a:lnTo>
                    <a:pt x="136" y="73"/>
                  </a:lnTo>
                  <a:lnTo>
                    <a:pt x="133" y="66"/>
                  </a:lnTo>
                  <a:lnTo>
                    <a:pt x="130" y="59"/>
                  </a:lnTo>
                  <a:lnTo>
                    <a:pt x="129" y="54"/>
                  </a:lnTo>
                  <a:lnTo>
                    <a:pt x="129" y="49"/>
                  </a:lnTo>
                  <a:lnTo>
                    <a:pt x="129" y="45"/>
                  </a:lnTo>
                  <a:lnTo>
                    <a:pt x="129" y="42"/>
                  </a:lnTo>
                  <a:lnTo>
                    <a:pt x="130" y="41"/>
                  </a:lnTo>
                  <a:lnTo>
                    <a:pt x="130" y="39"/>
                  </a:lnTo>
                  <a:lnTo>
                    <a:pt x="130" y="39"/>
                  </a:lnTo>
                  <a:close/>
                  <a:moveTo>
                    <a:pt x="122" y="10"/>
                  </a:moveTo>
                  <a:lnTo>
                    <a:pt x="121" y="10"/>
                  </a:lnTo>
                  <a:lnTo>
                    <a:pt x="121" y="12"/>
                  </a:lnTo>
                  <a:lnTo>
                    <a:pt x="120" y="13"/>
                  </a:lnTo>
                  <a:lnTo>
                    <a:pt x="118" y="18"/>
                  </a:lnTo>
                  <a:lnTo>
                    <a:pt x="117" y="25"/>
                  </a:lnTo>
                  <a:lnTo>
                    <a:pt x="117" y="42"/>
                  </a:lnTo>
                  <a:lnTo>
                    <a:pt x="121" y="62"/>
                  </a:lnTo>
                  <a:lnTo>
                    <a:pt x="128" y="81"/>
                  </a:lnTo>
                  <a:lnTo>
                    <a:pt x="136" y="95"/>
                  </a:lnTo>
                  <a:lnTo>
                    <a:pt x="140" y="101"/>
                  </a:lnTo>
                  <a:lnTo>
                    <a:pt x="144" y="105"/>
                  </a:lnTo>
                  <a:lnTo>
                    <a:pt x="145" y="105"/>
                  </a:lnTo>
                  <a:lnTo>
                    <a:pt x="148" y="106"/>
                  </a:lnTo>
                  <a:lnTo>
                    <a:pt x="149" y="106"/>
                  </a:lnTo>
                  <a:lnTo>
                    <a:pt x="150" y="105"/>
                  </a:lnTo>
                  <a:lnTo>
                    <a:pt x="152" y="103"/>
                  </a:lnTo>
                  <a:lnTo>
                    <a:pt x="152" y="102"/>
                  </a:lnTo>
                  <a:lnTo>
                    <a:pt x="154" y="97"/>
                  </a:lnTo>
                  <a:lnTo>
                    <a:pt x="154" y="91"/>
                  </a:lnTo>
                  <a:lnTo>
                    <a:pt x="154" y="74"/>
                  </a:lnTo>
                  <a:lnTo>
                    <a:pt x="150" y="54"/>
                  </a:lnTo>
                  <a:lnTo>
                    <a:pt x="144" y="34"/>
                  </a:lnTo>
                  <a:lnTo>
                    <a:pt x="136" y="20"/>
                  </a:lnTo>
                  <a:lnTo>
                    <a:pt x="132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5" y="10"/>
                  </a:lnTo>
                  <a:lnTo>
                    <a:pt x="122" y="10"/>
                  </a:lnTo>
                  <a:close/>
                  <a:moveTo>
                    <a:pt x="125" y="0"/>
                  </a:moveTo>
                  <a:lnTo>
                    <a:pt x="125" y="0"/>
                  </a:lnTo>
                  <a:lnTo>
                    <a:pt x="132" y="1"/>
                  </a:lnTo>
                  <a:lnTo>
                    <a:pt x="140" y="8"/>
                  </a:lnTo>
                  <a:lnTo>
                    <a:pt x="148" y="18"/>
                  </a:lnTo>
                  <a:lnTo>
                    <a:pt x="154" y="33"/>
                  </a:lnTo>
                  <a:lnTo>
                    <a:pt x="161" y="51"/>
                  </a:lnTo>
                  <a:lnTo>
                    <a:pt x="165" y="69"/>
                  </a:lnTo>
                  <a:lnTo>
                    <a:pt x="165" y="86"/>
                  </a:lnTo>
                  <a:lnTo>
                    <a:pt x="165" y="99"/>
                  </a:lnTo>
                  <a:lnTo>
                    <a:pt x="161" y="109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42" y="117"/>
                  </a:lnTo>
                  <a:lnTo>
                    <a:pt x="140" y="115"/>
                  </a:lnTo>
                  <a:lnTo>
                    <a:pt x="132" y="113"/>
                  </a:lnTo>
                  <a:lnTo>
                    <a:pt x="118" y="110"/>
                  </a:lnTo>
                  <a:lnTo>
                    <a:pt x="102" y="106"/>
                  </a:lnTo>
                  <a:lnTo>
                    <a:pt x="82" y="105"/>
                  </a:lnTo>
                  <a:lnTo>
                    <a:pt x="60" y="105"/>
                  </a:lnTo>
                  <a:lnTo>
                    <a:pt x="56" y="94"/>
                  </a:lnTo>
                  <a:lnTo>
                    <a:pt x="52" y="81"/>
                  </a:lnTo>
                  <a:lnTo>
                    <a:pt x="49" y="66"/>
                  </a:lnTo>
                  <a:lnTo>
                    <a:pt x="46" y="54"/>
                  </a:lnTo>
                  <a:lnTo>
                    <a:pt x="66" y="43"/>
                  </a:lnTo>
                  <a:lnTo>
                    <a:pt x="82" y="32"/>
                  </a:lnTo>
                  <a:lnTo>
                    <a:pt x="96" y="21"/>
                  </a:lnTo>
                  <a:lnTo>
                    <a:pt x="105" y="12"/>
                  </a:lnTo>
                  <a:lnTo>
                    <a:pt x="110" y="6"/>
                  </a:lnTo>
                  <a:lnTo>
                    <a:pt x="112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96">
              <a:extLst>
                <a:ext uri="{FF2B5EF4-FFF2-40B4-BE49-F238E27FC236}">
                  <a16:creationId xmlns:a16="http://schemas.microsoft.com/office/drawing/2014/main" id="{7E6A52DE-6480-46A5-BBA4-A0798BE12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487" y="6407993"/>
              <a:ext cx="229475" cy="232455"/>
            </a:xfrm>
            <a:custGeom>
              <a:avLst/>
              <a:gdLst>
                <a:gd name="T0" fmla="*/ 77 w 154"/>
                <a:gd name="T1" fmla="*/ 58 h 156"/>
                <a:gd name="T2" fmla="*/ 51 w 154"/>
                <a:gd name="T3" fmla="*/ 60 h 156"/>
                <a:gd name="T4" fmla="*/ 24 w 154"/>
                <a:gd name="T5" fmla="*/ 61 h 156"/>
                <a:gd name="T6" fmla="*/ 21 w 154"/>
                <a:gd name="T7" fmla="*/ 78 h 156"/>
                <a:gd name="T8" fmla="*/ 20 w 154"/>
                <a:gd name="T9" fmla="*/ 97 h 156"/>
                <a:gd name="T10" fmla="*/ 21 w 154"/>
                <a:gd name="T11" fmla="*/ 116 h 156"/>
                <a:gd name="T12" fmla="*/ 24 w 154"/>
                <a:gd name="T13" fmla="*/ 133 h 156"/>
                <a:gd name="T14" fmla="*/ 51 w 154"/>
                <a:gd name="T15" fmla="*/ 136 h 156"/>
                <a:gd name="T16" fmla="*/ 77 w 154"/>
                <a:gd name="T17" fmla="*/ 136 h 156"/>
                <a:gd name="T18" fmla="*/ 105 w 154"/>
                <a:gd name="T19" fmla="*/ 136 h 156"/>
                <a:gd name="T20" fmla="*/ 131 w 154"/>
                <a:gd name="T21" fmla="*/ 133 h 156"/>
                <a:gd name="T22" fmla="*/ 134 w 154"/>
                <a:gd name="T23" fmla="*/ 116 h 156"/>
                <a:gd name="T24" fmla="*/ 136 w 154"/>
                <a:gd name="T25" fmla="*/ 97 h 156"/>
                <a:gd name="T26" fmla="*/ 134 w 154"/>
                <a:gd name="T27" fmla="*/ 78 h 156"/>
                <a:gd name="T28" fmla="*/ 131 w 154"/>
                <a:gd name="T29" fmla="*/ 61 h 156"/>
                <a:gd name="T30" fmla="*/ 105 w 154"/>
                <a:gd name="T31" fmla="*/ 60 h 156"/>
                <a:gd name="T32" fmla="*/ 77 w 154"/>
                <a:gd name="T33" fmla="*/ 58 h 156"/>
                <a:gd name="T34" fmla="*/ 39 w 154"/>
                <a:gd name="T35" fmla="*/ 0 h 156"/>
                <a:gd name="T36" fmla="*/ 77 w 154"/>
                <a:gd name="T37" fmla="*/ 40 h 156"/>
                <a:gd name="T38" fmla="*/ 88 w 154"/>
                <a:gd name="T39" fmla="*/ 40 h 156"/>
                <a:gd name="T40" fmla="*/ 121 w 154"/>
                <a:gd name="T41" fmla="*/ 5 h 156"/>
                <a:gd name="T42" fmla="*/ 131 w 154"/>
                <a:gd name="T43" fmla="*/ 15 h 156"/>
                <a:gd name="T44" fmla="*/ 107 w 154"/>
                <a:gd name="T45" fmla="*/ 40 h 156"/>
                <a:gd name="T46" fmla="*/ 149 w 154"/>
                <a:gd name="T47" fmla="*/ 44 h 156"/>
                <a:gd name="T48" fmla="*/ 153 w 154"/>
                <a:gd name="T49" fmla="*/ 69 h 156"/>
                <a:gd name="T50" fmla="*/ 154 w 154"/>
                <a:gd name="T51" fmla="*/ 97 h 156"/>
                <a:gd name="T52" fmla="*/ 153 w 154"/>
                <a:gd name="T53" fmla="*/ 125 h 156"/>
                <a:gd name="T54" fmla="*/ 149 w 154"/>
                <a:gd name="T55" fmla="*/ 150 h 156"/>
                <a:gd name="T56" fmla="*/ 115 w 154"/>
                <a:gd name="T57" fmla="*/ 154 h 156"/>
                <a:gd name="T58" fmla="*/ 77 w 154"/>
                <a:gd name="T59" fmla="*/ 156 h 156"/>
                <a:gd name="T60" fmla="*/ 41 w 154"/>
                <a:gd name="T61" fmla="*/ 154 h 156"/>
                <a:gd name="T62" fmla="*/ 7 w 154"/>
                <a:gd name="T63" fmla="*/ 150 h 156"/>
                <a:gd name="T64" fmla="*/ 3 w 154"/>
                <a:gd name="T65" fmla="*/ 125 h 156"/>
                <a:gd name="T66" fmla="*/ 0 w 154"/>
                <a:gd name="T67" fmla="*/ 97 h 156"/>
                <a:gd name="T68" fmla="*/ 3 w 154"/>
                <a:gd name="T69" fmla="*/ 69 h 156"/>
                <a:gd name="T70" fmla="*/ 7 w 154"/>
                <a:gd name="T71" fmla="*/ 44 h 156"/>
                <a:gd name="T72" fmla="*/ 32 w 154"/>
                <a:gd name="T73" fmla="*/ 41 h 156"/>
                <a:gd name="T74" fmla="*/ 59 w 154"/>
                <a:gd name="T75" fmla="*/ 40 h 156"/>
                <a:gd name="T76" fmla="*/ 29 w 154"/>
                <a:gd name="T77" fmla="*/ 11 h 156"/>
                <a:gd name="T78" fmla="*/ 39 w 154"/>
                <a:gd name="T7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6">
                  <a:moveTo>
                    <a:pt x="77" y="58"/>
                  </a:moveTo>
                  <a:lnTo>
                    <a:pt x="51" y="60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7"/>
                  </a:lnTo>
                  <a:lnTo>
                    <a:pt x="21" y="116"/>
                  </a:lnTo>
                  <a:lnTo>
                    <a:pt x="24" y="133"/>
                  </a:lnTo>
                  <a:lnTo>
                    <a:pt x="51" y="136"/>
                  </a:lnTo>
                  <a:lnTo>
                    <a:pt x="77" y="136"/>
                  </a:lnTo>
                  <a:lnTo>
                    <a:pt x="105" y="136"/>
                  </a:lnTo>
                  <a:lnTo>
                    <a:pt x="131" y="133"/>
                  </a:lnTo>
                  <a:lnTo>
                    <a:pt x="134" y="116"/>
                  </a:lnTo>
                  <a:lnTo>
                    <a:pt x="136" y="97"/>
                  </a:lnTo>
                  <a:lnTo>
                    <a:pt x="134" y="78"/>
                  </a:lnTo>
                  <a:lnTo>
                    <a:pt x="131" y="61"/>
                  </a:lnTo>
                  <a:lnTo>
                    <a:pt x="105" y="60"/>
                  </a:lnTo>
                  <a:lnTo>
                    <a:pt x="77" y="58"/>
                  </a:lnTo>
                  <a:close/>
                  <a:moveTo>
                    <a:pt x="39" y="0"/>
                  </a:moveTo>
                  <a:lnTo>
                    <a:pt x="77" y="40"/>
                  </a:lnTo>
                  <a:lnTo>
                    <a:pt x="88" y="40"/>
                  </a:lnTo>
                  <a:lnTo>
                    <a:pt x="121" y="5"/>
                  </a:lnTo>
                  <a:lnTo>
                    <a:pt x="131" y="15"/>
                  </a:lnTo>
                  <a:lnTo>
                    <a:pt x="107" y="40"/>
                  </a:lnTo>
                  <a:lnTo>
                    <a:pt x="149" y="44"/>
                  </a:lnTo>
                  <a:lnTo>
                    <a:pt x="153" y="69"/>
                  </a:lnTo>
                  <a:lnTo>
                    <a:pt x="154" y="97"/>
                  </a:lnTo>
                  <a:lnTo>
                    <a:pt x="153" y="125"/>
                  </a:lnTo>
                  <a:lnTo>
                    <a:pt x="149" y="150"/>
                  </a:lnTo>
                  <a:lnTo>
                    <a:pt x="115" y="154"/>
                  </a:lnTo>
                  <a:lnTo>
                    <a:pt x="77" y="156"/>
                  </a:lnTo>
                  <a:lnTo>
                    <a:pt x="41" y="154"/>
                  </a:lnTo>
                  <a:lnTo>
                    <a:pt x="7" y="150"/>
                  </a:lnTo>
                  <a:lnTo>
                    <a:pt x="3" y="125"/>
                  </a:lnTo>
                  <a:lnTo>
                    <a:pt x="0" y="97"/>
                  </a:lnTo>
                  <a:lnTo>
                    <a:pt x="3" y="69"/>
                  </a:lnTo>
                  <a:lnTo>
                    <a:pt x="7" y="44"/>
                  </a:lnTo>
                  <a:lnTo>
                    <a:pt x="32" y="41"/>
                  </a:lnTo>
                  <a:lnTo>
                    <a:pt x="59" y="40"/>
                  </a:lnTo>
                  <a:lnTo>
                    <a:pt x="29" y="1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97">
              <a:extLst>
                <a:ext uri="{FF2B5EF4-FFF2-40B4-BE49-F238E27FC236}">
                  <a16:creationId xmlns:a16="http://schemas.microsoft.com/office/drawing/2014/main" id="{0F890EFC-1FAF-4997-AEB2-3FFACC64F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196" y="6685151"/>
              <a:ext cx="281628" cy="156460"/>
            </a:xfrm>
            <a:custGeom>
              <a:avLst/>
              <a:gdLst>
                <a:gd name="T0" fmla="*/ 121 w 189"/>
                <a:gd name="T1" fmla="*/ 0 h 105"/>
                <a:gd name="T2" fmla="*/ 137 w 189"/>
                <a:gd name="T3" fmla="*/ 3 h 105"/>
                <a:gd name="T4" fmla="*/ 150 w 189"/>
                <a:gd name="T5" fmla="*/ 12 h 105"/>
                <a:gd name="T6" fmla="*/ 161 w 189"/>
                <a:gd name="T7" fmla="*/ 26 h 105"/>
                <a:gd name="T8" fmla="*/ 163 w 189"/>
                <a:gd name="T9" fmla="*/ 43 h 105"/>
                <a:gd name="T10" fmla="*/ 177 w 189"/>
                <a:gd name="T11" fmla="*/ 48 h 105"/>
                <a:gd name="T12" fmla="*/ 185 w 189"/>
                <a:gd name="T13" fmla="*/ 59 h 105"/>
                <a:gd name="T14" fmla="*/ 189 w 189"/>
                <a:gd name="T15" fmla="*/ 73 h 105"/>
                <a:gd name="T16" fmla="*/ 186 w 189"/>
                <a:gd name="T17" fmla="*/ 85 h 105"/>
                <a:gd name="T18" fmla="*/ 179 w 189"/>
                <a:gd name="T19" fmla="*/ 96 h 105"/>
                <a:gd name="T20" fmla="*/ 169 w 189"/>
                <a:gd name="T21" fmla="*/ 103 h 105"/>
                <a:gd name="T22" fmla="*/ 157 w 189"/>
                <a:gd name="T23" fmla="*/ 105 h 105"/>
                <a:gd name="T24" fmla="*/ 36 w 189"/>
                <a:gd name="T25" fmla="*/ 105 h 105"/>
                <a:gd name="T26" fmla="*/ 22 w 189"/>
                <a:gd name="T27" fmla="*/ 103 h 105"/>
                <a:gd name="T28" fmla="*/ 10 w 189"/>
                <a:gd name="T29" fmla="*/ 95 h 105"/>
                <a:gd name="T30" fmla="*/ 4 w 189"/>
                <a:gd name="T31" fmla="*/ 84 h 105"/>
                <a:gd name="T32" fmla="*/ 0 w 189"/>
                <a:gd name="T33" fmla="*/ 69 h 105"/>
                <a:gd name="T34" fmla="*/ 4 w 189"/>
                <a:gd name="T35" fmla="*/ 56 h 105"/>
                <a:gd name="T36" fmla="*/ 10 w 189"/>
                <a:gd name="T37" fmla="*/ 44 h 105"/>
                <a:gd name="T38" fmla="*/ 22 w 189"/>
                <a:gd name="T39" fmla="*/ 37 h 105"/>
                <a:gd name="T40" fmla="*/ 36 w 189"/>
                <a:gd name="T41" fmla="*/ 35 h 105"/>
                <a:gd name="T42" fmla="*/ 42 w 189"/>
                <a:gd name="T43" fmla="*/ 35 h 105"/>
                <a:gd name="T44" fmla="*/ 42 w 189"/>
                <a:gd name="T45" fmla="*/ 31 h 105"/>
                <a:gd name="T46" fmla="*/ 45 w 189"/>
                <a:gd name="T47" fmla="*/ 19 h 105"/>
                <a:gd name="T48" fmla="*/ 54 w 189"/>
                <a:gd name="T49" fmla="*/ 10 h 105"/>
                <a:gd name="T50" fmla="*/ 66 w 189"/>
                <a:gd name="T51" fmla="*/ 7 h 105"/>
                <a:gd name="T52" fmla="*/ 72 w 189"/>
                <a:gd name="T53" fmla="*/ 7 h 105"/>
                <a:gd name="T54" fmla="*/ 77 w 189"/>
                <a:gd name="T55" fmla="*/ 10 h 105"/>
                <a:gd name="T56" fmla="*/ 82 w 189"/>
                <a:gd name="T57" fmla="*/ 12 h 105"/>
                <a:gd name="T58" fmla="*/ 86 w 189"/>
                <a:gd name="T59" fmla="*/ 16 h 105"/>
                <a:gd name="T60" fmla="*/ 96 w 189"/>
                <a:gd name="T61" fmla="*/ 8 h 105"/>
                <a:gd name="T62" fmla="*/ 108 w 189"/>
                <a:gd name="T63" fmla="*/ 2 h 105"/>
                <a:gd name="T64" fmla="*/ 121 w 18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9" h="105">
                  <a:moveTo>
                    <a:pt x="121" y="0"/>
                  </a:moveTo>
                  <a:lnTo>
                    <a:pt x="137" y="3"/>
                  </a:lnTo>
                  <a:lnTo>
                    <a:pt x="150" y="12"/>
                  </a:lnTo>
                  <a:lnTo>
                    <a:pt x="161" y="26"/>
                  </a:lnTo>
                  <a:lnTo>
                    <a:pt x="163" y="43"/>
                  </a:lnTo>
                  <a:lnTo>
                    <a:pt x="177" y="48"/>
                  </a:lnTo>
                  <a:lnTo>
                    <a:pt x="185" y="59"/>
                  </a:lnTo>
                  <a:lnTo>
                    <a:pt x="189" y="73"/>
                  </a:lnTo>
                  <a:lnTo>
                    <a:pt x="186" y="85"/>
                  </a:lnTo>
                  <a:lnTo>
                    <a:pt x="179" y="96"/>
                  </a:lnTo>
                  <a:lnTo>
                    <a:pt x="169" y="103"/>
                  </a:lnTo>
                  <a:lnTo>
                    <a:pt x="157" y="105"/>
                  </a:lnTo>
                  <a:lnTo>
                    <a:pt x="36" y="105"/>
                  </a:lnTo>
                  <a:lnTo>
                    <a:pt x="22" y="103"/>
                  </a:lnTo>
                  <a:lnTo>
                    <a:pt x="10" y="95"/>
                  </a:lnTo>
                  <a:lnTo>
                    <a:pt x="4" y="84"/>
                  </a:lnTo>
                  <a:lnTo>
                    <a:pt x="0" y="69"/>
                  </a:lnTo>
                  <a:lnTo>
                    <a:pt x="4" y="56"/>
                  </a:lnTo>
                  <a:lnTo>
                    <a:pt x="10" y="44"/>
                  </a:lnTo>
                  <a:lnTo>
                    <a:pt x="22" y="37"/>
                  </a:lnTo>
                  <a:lnTo>
                    <a:pt x="36" y="35"/>
                  </a:lnTo>
                  <a:lnTo>
                    <a:pt x="42" y="35"/>
                  </a:lnTo>
                  <a:lnTo>
                    <a:pt x="42" y="31"/>
                  </a:lnTo>
                  <a:lnTo>
                    <a:pt x="45" y="19"/>
                  </a:lnTo>
                  <a:lnTo>
                    <a:pt x="54" y="10"/>
                  </a:lnTo>
                  <a:lnTo>
                    <a:pt x="66" y="7"/>
                  </a:lnTo>
                  <a:lnTo>
                    <a:pt x="72" y="7"/>
                  </a:lnTo>
                  <a:lnTo>
                    <a:pt x="77" y="10"/>
                  </a:lnTo>
                  <a:lnTo>
                    <a:pt x="82" y="12"/>
                  </a:lnTo>
                  <a:lnTo>
                    <a:pt x="86" y="16"/>
                  </a:lnTo>
                  <a:lnTo>
                    <a:pt x="96" y="8"/>
                  </a:lnTo>
                  <a:lnTo>
                    <a:pt x="108" y="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98">
              <a:extLst>
                <a:ext uri="{FF2B5EF4-FFF2-40B4-BE49-F238E27FC236}">
                  <a16:creationId xmlns:a16="http://schemas.microsoft.com/office/drawing/2014/main" id="{B07AC8F7-F11A-4B44-8192-FC9F24E7B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6919" y="6685151"/>
              <a:ext cx="192223" cy="156460"/>
            </a:xfrm>
            <a:custGeom>
              <a:avLst/>
              <a:gdLst>
                <a:gd name="T0" fmla="*/ 39 w 129"/>
                <a:gd name="T1" fmla="*/ 24 h 105"/>
                <a:gd name="T2" fmla="*/ 73 w 129"/>
                <a:gd name="T3" fmla="*/ 65 h 105"/>
                <a:gd name="T4" fmla="*/ 89 w 129"/>
                <a:gd name="T5" fmla="*/ 52 h 105"/>
                <a:gd name="T6" fmla="*/ 113 w 129"/>
                <a:gd name="T7" fmla="*/ 89 h 105"/>
                <a:gd name="T8" fmla="*/ 16 w 129"/>
                <a:gd name="T9" fmla="*/ 89 h 105"/>
                <a:gd name="T10" fmla="*/ 39 w 129"/>
                <a:gd name="T11" fmla="*/ 24 h 105"/>
                <a:gd name="T12" fmla="*/ 101 w 129"/>
                <a:gd name="T13" fmla="*/ 16 h 105"/>
                <a:gd name="T14" fmla="*/ 105 w 129"/>
                <a:gd name="T15" fmla="*/ 18 h 105"/>
                <a:gd name="T16" fmla="*/ 109 w 129"/>
                <a:gd name="T17" fmla="*/ 20 h 105"/>
                <a:gd name="T18" fmla="*/ 111 w 129"/>
                <a:gd name="T19" fmla="*/ 23 h 105"/>
                <a:gd name="T20" fmla="*/ 113 w 129"/>
                <a:gd name="T21" fmla="*/ 28 h 105"/>
                <a:gd name="T22" fmla="*/ 111 w 129"/>
                <a:gd name="T23" fmla="*/ 33 h 105"/>
                <a:gd name="T24" fmla="*/ 109 w 129"/>
                <a:gd name="T25" fmla="*/ 36 h 105"/>
                <a:gd name="T26" fmla="*/ 105 w 129"/>
                <a:gd name="T27" fmla="*/ 39 h 105"/>
                <a:gd name="T28" fmla="*/ 101 w 129"/>
                <a:gd name="T29" fmla="*/ 40 h 105"/>
                <a:gd name="T30" fmla="*/ 95 w 129"/>
                <a:gd name="T31" fmla="*/ 39 h 105"/>
                <a:gd name="T32" fmla="*/ 91 w 129"/>
                <a:gd name="T33" fmla="*/ 36 h 105"/>
                <a:gd name="T34" fmla="*/ 89 w 129"/>
                <a:gd name="T35" fmla="*/ 33 h 105"/>
                <a:gd name="T36" fmla="*/ 89 w 129"/>
                <a:gd name="T37" fmla="*/ 28 h 105"/>
                <a:gd name="T38" fmla="*/ 89 w 129"/>
                <a:gd name="T39" fmla="*/ 23 h 105"/>
                <a:gd name="T40" fmla="*/ 91 w 129"/>
                <a:gd name="T41" fmla="*/ 20 h 105"/>
                <a:gd name="T42" fmla="*/ 95 w 129"/>
                <a:gd name="T43" fmla="*/ 18 h 105"/>
                <a:gd name="T44" fmla="*/ 101 w 129"/>
                <a:gd name="T45" fmla="*/ 16 h 105"/>
                <a:gd name="T46" fmla="*/ 8 w 129"/>
                <a:gd name="T47" fmla="*/ 8 h 105"/>
                <a:gd name="T48" fmla="*/ 8 w 129"/>
                <a:gd name="T49" fmla="*/ 97 h 105"/>
                <a:gd name="T50" fmla="*/ 121 w 129"/>
                <a:gd name="T51" fmla="*/ 97 h 105"/>
                <a:gd name="T52" fmla="*/ 121 w 129"/>
                <a:gd name="T53" fmla="*/ 8 h 105"/>
                <a:gd name="T54" fmla="*/ 8 w 129"/>
                <a:gd name="T55" fmla="*/ 8 h 105"/>
                <a:gd name="T56" fmla="*/ 0 w 129"/>
                <a:gd name="T57" fmla="*/ 0 h 105"/>
                <a:gd name="T58" fmla="*/ 129 w 129"/>
                <a:gd name="T59" fmla="*/ 0 h 105"/>
                <a:gd name="T60" fmla="*/ 129 w 129"/>
                <a:gd name="T61" fmla="*/ 105 h 105"/>
                <a:gd name="T62" fmla="*/ 0 w 129"/>
                <a:gd name="T63" fmla="*/ 105 h 105"/>
                <a:gd name="T64" fmla="*/ 0 w 12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105">
                  <a:moveTo>
                    <a:pt x="39" y="24"/>
                  </a:moveTo>
                  <a:lnTo>
                    <a:pt x="73" y="65"/>
                  </a:lnTo>
                  <a:lnTo>
                    <a:pt x="89" y="52"/>
                  </a:lnTo>
                  <a:lnTo>
                    <a:pt x="113" y="89"/>
                  </a:lnTo>
                  <a:lnTo>
                    <a:pt x="16" y="89"/>
                  </a:lnTo>
                  <a:lnTo>
                    <a:pt x="39" y="24"/>
                  </a:lnTo>
                  <a:close/>
                  <a:moveTo>
                    <a:pt x="101" y="16"/>
                  </a:moveTo>
                  <a:lnTo>
                    <a:pt x="105" y="18"/>
                  </a:lnTo>
                  <a:lnTo>
                    <a:pt x="109" y="20"/>
                  </a:lnTo>
                  <a:lnTo>
                    <a:pt x="111" y="23"/>
                  </a:lnTo>
                  <a:lnTo>
                    <a:pt x="113" y="28"/>
                  </a:lnTo>
                  <a:lnTo>
                    <a:pt x="111" y="33"/>
                  </a:lnTo>
                  <a:lnTo>
                    <a:pt x="109" y="36"/>
                  </a:lnTo>
                  <a:lnTo>
                    <a:pt x="105" y="39"/>
                  </a:lnTo>
                  <a:lnTo>
                    <a:pt x="101" y="40"/>
                  </a:lnTo>
                  <a:lnTo>
                    <a:pt x="95" y="39"/>
                  </a:lnTo>
                  <a:lnTo>
                    <a:pt x="91" y="36"/>
                  </a:lnTo>
                  <a:lnTo>
                    <a:pt x="89" y="33"/>
                  </a:lnTo>
                  <a:lnTo>
                    <a:pt x="89" y="28"/>
                  </a:lnTo>
                  <a:lnTo>
                    <a:pt x="89" y="23"/>
                  </a:lnTo>
                  <a:lnTo>
                    <a:pt x="91" y="20"/>
                  </a:lnTo>
                  <a:lnTo>
                    <a:pt x="95" y="18"/>
                  </a:lnTo>
                  <a:lnTo>
                    <a:pt x="101" y="16"/>
                  </a:lnTo>
                  <a:close/>
                  <a:moveTo>
                    <a:pt x="8" y="8"/>
                  </a:moveTo>
                  <a:lnTo>
                    <a:pt x="8" y="97"/>
                  </a:lnTo>
                  <a:lnTo>
                    <a:pt x="121" y="97"/>
                  </a:lnTo>
                  <a:lnTo>
                    <a:pt x="121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99">
              <a:extLst>
                <a:ext uri="{FF2B5EF4-FFF2-40B4-BE49-F238E27FC236}">
                  <a16:creationId xmlns:a16="http://schemas.microsoft.com/office/drawing/2014/main" id="{86D2AB43-2D80-4F86-AEE6-8AAD665D8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290" y="6647899"/>
              <a:ext cx="186262" cy="187752"/>
            </a:xfrm>
            <a:custGeom>
              <a:avLst/>
              <a:gdLst>
                <a:gd name="T0" fmla="*/ 115 w 125"/>
                <a:gd name="T1" fmla="*/ 108 h 126"/>
                <a:gd name="T2" fmla="*/ 119 w 125"/>
                <a:gd name="T3" fmla="*/ 108 h 126"/>
                <a:gd name="T4" fmla="*/ 122 w 125"/>
                <a:gd name="T5" fmla="*/ 109 h 126"/>
                <a:gd name="T6" fmla="*/ 123 w 125"/>
                <a:gd name="T7" fmla="*/ 113 h 126"/>
                <a:gd name="T8" fmla="*/ 125 w 125"/>
                <a:gd name="T9" fmla="*/ 116 h 126"/>
                <a:gd name="T10" fmla="*/ 123 w 125"/>
                <a:gd name="T11" fmla="*/ 120 h 126"/>
                <a:gd name="T12" fmla="*/ 122 w 125"/>
                <a:gd name="T13" fmla="*/ 122 h 126"/>
                <a:gd name="T14" fmla="*/ 119 w 125"/>
                <a:gd name="T15" fmla="*/ 124 h 126"/>
                <a:gd name="T16" fmla="*/ 117 w 125"/>
                <a:gd name="T17" fmla="*/ 125 h 126"/>
                <a:gd name="T18" fmla="*/ 113 w 125"/>
                <a:gd name="T19" fmla="*/ 124 h 126"/>
                <a:gd name="T20" fmla="*/ 110 w 125"/>
                <a:gd name="T21" fmla="*/ 122 h 126"/>
                <a:gd name="T22" fmla="*/ 107 w 125"/>
                <a:gd name="T23" fmla="*/ 120 h 126"/>
                <a:gd name="T24" fmla="*/ 107 w 125"/>
                <a:gd name="T25" fmla="*/ 117 h 126"/>
                <a:gd name="T26" fmla="*/ 107 w 125"/>
                <a:gd name="T27" fmla="*/ 113 h 126"/>
                <a:gd name="T28" fmla="*/ 109 w 125"/>
                <a:gd name="T29" fmla="*/ 110 h 126"/>
                <a:gd name="T30" fmla="*/ 113 w 125"/>
                <a:gd name="T31" fmla="*/ 108 h 126"/>
                <a:gd name="T32" fmla="*/ 115 w 125"/>
                <a:gd name="T33" fmla="*/ 108 h 126"/>
                <a:gd name="T34" fmla="*/ 121 w 125"/>
                <a:gd name="T35" fmla="*/ 69 h 126"/>
                <a:gd name="T36" fmla="*/ 121 w 125"/>
                <a:gd name="T37" fmla="*/ 88 h 126"/>
                <a:gd name="T38" fmla="*/ 107 w 125"/>
                <a:gd name="T39" fmla="*/ 90 h 126"/>
                <a:gd name="T40" fmla="*/ 97 w 125"/>
                <a:gd name="T41" fmla="*/ 98 h 126"/>
                <a:gd name="T42" fmla="*/ 89 w 125"/>
                <a:gd name="T43" fmla="*/ 110 h 126"/>
                <a:gd name="T44" fmla="*/ 87 w 125"/>
                <a:gd name="T45" fmla="*/ 124 h 126"/>
                <a:gd name="T46" fmla="*/ 70 w 125"/>
                <a:gd name="T47" fmla="*/ 124 h 126"/>
                <a:gd name="T48" fmla="*/ 72 w 125"/>
                <a:gd name="T49" fmla="*/ 110 h 126"/>
                <a:gd name="T50" fmla="*/ 76 w 125"/>
                <a:gd name="T51" fmla="*/ 98 h 126"/>
                <a:gd name="T52" fmla="*/ 83 w 125"/>
                <a:gd name="T53" fmla="*/ 86 h 126"/>
                <a:gd name="T54" fmla="*/ 94 w 125"/>
                <a:gd name="T55" fmla="*/ 77 h 126"/>
                <a:gd name="T56" fmla="*/ 107 w 125"/>
                <a:gd name="T57" fmla="*/ 72 h 126"/>
                <a:gd name="T58" fmla="*/ 121 w 125"/>
                <a:gd name="T59" fmla="*/ 69 h 126"/>
                <a:gd name="T60" fmla="*/ 119 w 125"/>
                <a:gd name="T61" fmla="*/ 35 h 126"/>
                <a:gd name="T62" fmla="*/ 119 w 125"/>
                <a:gd name="T63" fmla="*/ 52 h 126"/>
                <a:gd name="T64" fmla="*/ 101 w 125"/>
                <a:gd name="T65" fmla="*/ 56 h 126"/>
                <a:gd name="T66" fmla="*/ 85 w 125"/>
                <a:gd name="T67" fmla="*/ 62 h 126"/>
                <a:gd name="T68" fmla="*/ 72 w 125"/>
                <a:gd name="T69" fmla="*/ 74 h 126"/>
                <a:gd name="T70" fmla="*/ 61 w 125"/>
                <a:gd name="T71" fmla="*/ 89 h 126"/>
                <a:gd name="T72" fmla="*/ 54 w 125"/>
                <a:gd name="T73" fmla="*/ 106 h 126"/>
                <a:gd name="T74" fmla="*/ 53 w 125"/>
                <a:gd name="T75" fmla="*/ 125 h 126"/>
                <a:gd name="T76" fmla="*/ 36 w 125"/>
                <a:gd name="T77" fmla="*/ 125 h 126"/>
                <a:gd name="T78" fmla="*/ 37 w 125"/>
                <a:gd name="T79" fmla="*/ 102 h 126"/>
                <a:gd name="T80" fmla="*/ 45 w 125"/>
                <a:gd name="T81" fmla="*/ 81 h 126"/>
                <a:gd name="T82" fmla="*/ 58 w 125"/>
                <a:gd name="T83" fmla="*/ 62 h 126"/>
                <a:gd name="T84" fmla="*/ 76 w 125"/>
                <a:gd name="T85" fmla="*/ 48 h 126"/>
                <a:gd name="T86" fmla="*/ 97 w 125"/>
                <a:gd name="T87" fmla="*/ 39 h 126"/>
                <a:gd name="T88" fmla="*/ 119 w 125"/>
                <a:gd name="T89" fmla="*/ 35 h 126"/>
                <a:gd name="T90" fmla="*/ 118 w 125"/>
                <a:gd name="T91" fmla="*/ 0 h 126"/>
                <a:gd name="T92" fmla="*/ 118 w 125"/>
                <a:gd name="T93" fmla="*/ 17 h 126"/>
                <a:gd name="T94" fmla="*/ 91 w 125"/>
                <a:gd name="T95" fmla="*/ 23 h 126"/>
                <a:gd name="T96" fmla="*/ 66 w 125"/>
                <a:gd name="T97" fmla="*/ 33 h 126"/>
                <a:gd name="T98" fmla="*/ 45 w 125"/>
                <a:gd name="T99" fmla="*/ 51 h 126"/>
                <a:gd name="T100" fmla="*/ 29 w 125"/>
                <a:gd name="T101" fmla="*/ 73 h 126"/>
                <a:gd name="T102" fmla="*/ 20 w 125"/>
                <a:gd name="T103" fmla="*/ 98 h 126"/>
                <a:gd name="T104" fmla="*/ 17 w 125"/>
                <a:gd name="T105" fmla="*/ 126 h 126"/>
                <a:gd name="T106" fmla="*/ 0 w 125"/>
                <a:gd name="T107" fmla="*/ 126 h 126"/>
                <a:gd name="T108" fmla="*/ 1 w 125"/>
                <a:gd name="T109" fmla="*/ 104 h 126"/>
                <a:gd name="T110" fmla="*/ 8 w 125"/>
                <a:gd name="T111" fmla="*/ 81 h 126"/>
                <a:gd name="T112" fmla="*/ 18 w 125"/>
                <a:gd name="T113" fmla="*/ 58 h 126"/>
                <a:gd name="T114" fmla="*/ 33 w 125"/>
                <a:gd name="T115" fmla="*/ 39 h 126"/>
                <a:gd name="T116" fmla="*/ 50 w 125"/>
                <a:gd name="T117" fmla="*/ 23 h 126"/>
                <a:gd name="T118" fmla="*/ 72 w 125"/>
                <a:gd name="T119" fmla="*/ 11 h 126"/>
                <a:gd name="T120" fmla="*/ 94 w 125"/>
                <a:gd name="T121" fmla="*/ 3 h 126"/>
                <a:gd name="T122" fmla="*/ 118 w 125"/>
                <a:gd name="T12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" h="126">
                  <a:moveTo>
                    <a:pt x="115" y="108"/>
                  </a:moveTo>
                  <a:lnTo>
                    <a:pt x="119" y="108"/>
                  </a:lnTo>
                  <a:lnTo>
                    <a:pt x="122" y="109"/>
                  </a:lnTo>
                  <a:lnTo>
                    <a:pt x="123" y="113"/>
                  </a:lnTo>
                  <a:lnTo>
                    <a:pt x="125" y="116"/>
                  </a:lnTo>
                  <a:lnTo>
                    <a:pt x="123" y="120"/>
                  </a:lnTo>
                  <a:lnTo>
                    <a:pt x="122" y="122"/>
                  </a:lnTo>
                  <a:lnTo>
                    <a:pt x="119" y="124"/>
                  </a:lnTo>
                  <a:lnTo>
                    <a:pt x="117" y="125"/>
                  </a:lnTo>
                  <a:lnTo>
                    <a:pt x="113" y="124"/>
                  </a:lnTo>
                  <a:lnTo>
                    <a:pt x="110" y="122"/>
                  </a:lnTo>
                  <a:lnTo>
                    <a:pt x="107" y="120"/>
                  </a:lnTo>
                  <a:lnTo>
                    <a:pt x="107" y="117"/>
                  </a:lnTo>
                  <a:lnTo>
                    <a:pt x="107" y="113"/>
                  </a:lnTo>
                  <a:lnTo>
                    <a:pt x="109" y="110"/>
                  </a:lnTo>
                  <a:lnTo>
                    <a:pt x="113" y="108"/>
                  </a:lnTo>
                  <a:lnTo>
                    <a:pt x="115" y="108"/>
                  </a:lnTo>
                  <a:close/>
                  <a:moveTo>
                    <a:pt x="121" y="69"/>
                  </a:moveTo>
                  <a:lnTo>
                    <a:pt x="121" y="88"/>
                  </a:lnTo>
                  <a:lnTo>
                    <a:pt x="107" y="90"/>
                  </a:lnTo>
                  <a:lnTo>
                    <a:pt x="97" y="98"/>
                  </a:lnTo>
                  <a:lnTo>
                    <a:pt x="89" y="110"/>
                  </a:lnTo>
                  <a:lnTo>
                    <a:pt x="87" y="124"/>
                  </a:lnTo>
                  <a:lnTo>
                    <a:pt x="70" y="124"/>
                  </a:lnTo>
                  <a:lnTo>
                    <a:pt x="72" y="110"/>
                  </a:lnTo>
                  <a:lnTo>
                    <a:pt x="76" y="98"/>
                  </a:lnTo>
                  <a:lnTo>
                    <a:pt x="83" y="86"/>
                  </a:lnTo>
                  <a:lnTo>
                    <a:pt x="94" y="77"/>
                  </a:lnTo>
                  <a:lnTo>
                    <a:pt x="107" y="72"/>
                  </a:lnTo>
                  <a:lnTo>
                    <a:pt x="121" y="69"/>
                  </a:lnTo>
                  <a:close/>
                  <a:moveTo>
                    <a:pt x="119" y="35"/>
                  </a:moveTo>
                  <a:lnTo>
                    <a:pt x="119" y="52"/>
                  </a:lnTo>
                  <a:lnTo>
                    <a:pt x="101" y="56"/>
                  </a:lnTo>
                  <a:lnTo>
                    <a:pt x="85" y="62"/>
                  </a:lnTo>
                  <a:lnTo>
                    <a:pt x="72" y="74"/>
                  </a:lnTo>
                  <a:lnTo>
                    <a:pt x="61" y="89"/>
                  </a:lnTo>
                  <a:lnTo>
                    <a:pt x="54" y="106"/>
                  </a:lnTo>
                  <a:lnTo>
                    <a:pt x="53" y="125"/>
                  </a:lnTo>
                  <a:lnTo>
                    <a:pt x="36" y="125"/>
                  </a:lnTo>
                  <a:lnTo>
                    <a:pt x="37" y="102"/>
                  </a:lnTo>
                  <a:lnTo>
                    <a:pt x="45" y="81"/>
                  </a:lnTo>
                  <a:lnTo>
                    <a:pt x="58" y="62"/>
                  </a:lnTo>
                  <a:lnTo>
                    <a:pt x="76" y="48"/>
                  </a:lnTo>
                  <a:lnTo>
                    <a:pt x="97" y="39"/>
                  </a:lnTo>
                  <a:lnTo>
                    <a:pt x="119" y="35"/>
                  </a:lnTo>
                  <a:close/>
                  <a:moveTo>
                    <a:pt x="118" y="0"/>
                  </a:moveTo>
                  <a:lnTo>
                    <a:pt x="118" y="17"/>
                  </a:lnTo>
                  <a:lnTo>
                    <a:pt x="91" y="23"/>
                  </a:lnTo>
                  <a:lnTo>
                    <a:pt x="66" y="33"/>
                  </a:lnTo>
                  <a:lnTo>
                    <a:pt x="45" y="51"/>
                  </a:lnTo>
                  <a:lnTo>
                    <a:pt x="29" y="73"/>
                  </a:lnTo>
                  <a:lnTo>
                    <a:pt x="20" y="98"/>
                  </a:lnTo>
                  <a:lnTo>
                    <a:pt x="17" y="126"/>
                  </a:lnTo>
                  <a:lnTo>
                    <a:pt x="0" y="126"/>
                  </a:lnTo>
                  <a:lnTo>
                    <a:pt x="1" y="104"/>
                  </a:lnTo>
                  <a:lnTo>
                    <a:pt x="8" y="81"/>
                  </a:lnTo>
                  <a:lnTo>
                    <a:pt x="18" y="58"/>
                  </a:lnTo>
                  <a:lnTo>
                    <a:pt x="33" y="39"/>
                  </a:lnTo>
                  <a:lnTo>
                    <a:pt x="50" y="23"/>
                  </a:lnTo>
                  <a:lnTo>
                    <a:pt x="72" y="11"/>
                  </a:lnTo>
                  <a:lnTo>
                    <a:pt x="94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200">
              <a:extLst>
                <a:ext uri="{FF2B5EF4-FFF2-40B4-BE49-F238E27FC236}">
                  <a16:creationId xmlns:a16="http://schemas.microsoft.com/office/drawing/2014/main" id="{FD504E2E-A79F-4891-ABC1-79AC9DAE5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85" y="3730292"/>
              <a:ext cx="107287" cy="143049"/>
            </a:xfrm>
            <a:custGeom>
              <a:avLst/>
              <a:gdLst>
                <a:gd name="T0" fmla="*/ 48 w 72"/>
                <a:gd name="T1" fmla="*/ 72 h 96"/>
                <a:gd name="T2" fmla="*/ 48 w 72"/>
                <a:gd name="T3" fmla="*/ 89 h 96"/>
                <a:gd name="T4" fmla="*/ 66 w 72"/>
                <a:gd name="T5" fmla="*/ 72 h 96"/>
                <a:gd name="T6" fmla="*/ 48 w 72"/>
                <a:gd name="T7" fmla="*/ 72 h 96"/>
                <a:gd name="T8" fmla="*/ 3 w 72"/>
                <a:gd name="T9" fmla="*/ 12 h 96"/>
                <a:gd name="T10" fmla="*/ 10 w 72"/>
                <a:gd name="T11" fmla="*/ 12 h 96"/>
                <a:gd name="T12" fmla="*/ 10 w 72"/>
                <a:gd name="T13" fmla="*/ 19 h 96"/>
                <a:gd name="T14" fmla="*/ 6 w 72"/>
                <a:gd name="T15" fmla="*/ 19 h 96"/>
                <a:gd name="T16" fmla="*/ 6 w 72"/>
                <a:gd name="T17" fmla="*/ 89 h 96"/>
                <a:gd name="T18" fmla="*/ 42 w 72"/>
                <a:gd name="T19" fmla="*/ 89 h 96"/>
                <a:gd name="T20" fmla="*/ 42 w 72"/>
                <a:gd name="T21" fmla="*/ 67 h 96"/>
                <a:gd name="T22" fmla="*/ 66 w 72"/>
                <a:gd name="T23" fmla="*/ 67 h 96"/>
                <a:gd name="T24" fmla="*/ 66 w 72"/>
                <a:gd name="T25" fmla="*/ 19 h 96"/>
                <a:gd name="T26" fmla="*/ 63 w 72"/>
                <a:gd name="T27" fmla="*/ 19 h 96"/>
                <a:gd name="T28" fmla="*/ 63 w 72"/>
                <a:gd name="T29" fmla="*/ 12 h 96"/>
                <a:gd name="T30" fmla="*/ 69 w 72"/>
                <a:gd name="T31" fmla="*/ 12 h 96"/>
                <a:gd name="T32" fmla="*/ 71 w 72"/>
                <a:gd name="T33" fmla="*/ 14 h 96"/>
                <a:gd name="T34" fmla="*/ 72 w 72"/>
                <a:gd name="T35" fmla="*/ 15 h 96"/>
                <a:gd name="T36" fmla="*/ 72 w 72"/>
                <a:gd name="T37" fmla="*/ 75 h 96"/>
                <a:gd name="T38" fmla="*/ 51 w 72"/>
                <a:gd name="T39" fmla="*/ 96 h 96"/>
                <a:gd name="T40" fmla="*/ 3 w 72"/>
                <a:gd name="T41" fmla="*/ 96 h 96"/>
                <a:gd name="T42" fmla="*/ 2 w 72"/>
                <a:gd name="T43" fmla="*/ 95 h 96"/>
                <a:gd name="T44" fmla="*/ 0 w 72"/>
                <a:gd name="T45" fmla="*/ 93 h 96"/>
                <a:gd name="T46" fmla="*/ 0 w 72"/>
                <a:gd name="T47" fmla="*/ 15 h 96"/>
                <a:gd name="T48" fmla="*/ 2 w 72"/>
                <a:gd name="T49" fmla="*/ 14 h 96"/>
                <a:gd name="T50" fmla="*/ 3 w 72"/>
                <a:gd name="T51" fmla="*/ 12 h 96"/>
                <a:gd name="T52" fmla="*/ 30 w 72"/>
                <a:gd name="T53" fmla="*/ 7 h 96"/>
                <a:gd name="T54" fmla="*/ 30 w 72"/>
                <a:gd name="T55" fmla="*/ 7 h 96"/>
                <a:gd name="T56" fmla="*/ 30 w 72"/>
                <a:gd name="T57" fmla="*/ 12 h 96"/>
                <a:gd name="T58" fmla="*/ 42 w 72"/>
                <a:gd name="T59" fmla="*/ 12 h 96"/>
                <a:gd name="T60" fmla="*/ 42 w 72"/>
                <a:gd name="T61" fmla="*/ 7 h 96"/>
                <a:gd name="T62" fmla="*/ 42 w 72"/>
                <a:gd name="T63" fmla="*/ 7 h 96"/>
                <a:gd name="T64" fmla="*/ 30 w 72"/>
                <a:gd name="T65" fmla="*/ 7 h 96"/>
                <a:gd name="T66" fmla="*/ 30 w 72"/>
                <a:gd name="T67" fmla="*/ 0 h 96"/>
                <a:gd name="T68" fmla="*/ 42 w 72"/>
                <a:gd name="T69" fmla="*/ 0 h 96"/>
                <a:gd name="T70" fmla="*/ 46 w 72"/>
                <a:gd name="T71" fmla="*/ 2 h 96"/>
                <a:gd name="T72" fmla="*/ 47 w 72"/>
                <a:gd name="T73" fmla="*/ 3 h 96"/>
                <a:gd name="T74" fmla="*/ 48 w 72"/>
                <a:gd name="T75" fmla="*/ 7 h 96"/>
                <a:gd name="T76" fmla="*/ 48 w 72"/>
                <a:gd name="T77" fmla="*/ 12 h 96"/>
                <a:gd name="T78" fmla="*/ 60 w 72"/>
                <a:gd name="T79" fmla="*/ 12 h 96"/>
                <a:gd name="T80" fmla="*/ 60 w 72"/>
                <a:gd name="T81" fmla="*/ 24 h 96"/>
                <a:gd name="T82" fmla="*/ 12 w 72"/>
                <a:gd name="T83" fmla="*/ 24 h 96"/>
                <a:gd name="T84" fmla="*/ 12 w 72"/>
                <a:gd name="T85" fmla="*/ 12 h 96"/>
                <a:gd name="T86" fmla="*/ 24 w 72"/>
                <a:gd name="T87" fmla="*/ 12 h 96"/>
                <a:gd name="T88" fmla="*/ 24 w 72"/>
                <a:gd name="T89" fmla="*/ 7 h 96"/>
                <a:gd name="T90" fmla="*/ 26 w 72"/>
                <a:gd name="T91" fmla="*/ 3 h 96"/>
                <a:gd name="T92" fmla="*/ 27 w 72"/>
                <a:gd name="T93" fmla="*/ 2 h 96"/>
                <a:gd name="T94" fmla="*/ 30 w 72"/>
                <a:gd name="T9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96">
                  <a:moveTo>
                    <a:pt x="48" y="72"/>
                  </a:moveTo>
                  <a:lnTo>
                    <a:pt x="48" y="89"/>
                  </a:lnTo>
                  <a:lnTo>
                    <a:pt x="66" y="72"/>
                  </a:lnTo>
                  <a:lnTo>
                    <a:pt x="48" y="72"/>
                  </a:lnTo>
                  <a:close/>
                  <a:moveTo>
                    <a:pt x="3" y="12"/>
                  </a:moveTo>
                  <a:lnTo>
                    <a:pt x="10" y="12"/>
                  </a:lnTo>
                  <a:lnTo>
                    <a:pt x="10" y="19"/>
                  </a:lnTo>
                  <a:lnTo>
                    <a:pt x="6" y="19"/>
                  </a:lnTo>
                  <a:lnTo>
                    <a:pt x="6" y="89"/>
                  </a:lnTo>
                  <a:lnTo>
                    <a:pt x="42" y="89"/>
                  </a:lnTo>
                  <a:lnTo>
                    <a:pt x="42" y="67"/>
                  </a:lnTo>
                  <a:lnTo>
                    <a:pt x="66" y="67"/>
                  </a:lnTo>
                  <a:lnTo>
                    <a:pt x="66" y="19"/>
                  </a:lnTo>
                  <a:lnTo>
                    <a:pt x="63" y="19"/>
                  </a:lnTo>
                  <a:lnTo>
                    <a:pt x="63" y="12"/>
                  </a:lnTo>
                  <a:lnTo>
                    <a:pt x="69" y="12"/>
                  </a:lnTo>
                  <a:lnTo>
                    <a:pt x="71" y="14"/>
                  </a:lnTo>
                  <a:lnTo>
                    <a:pt x="72" y="15"/>
                  </a:lnTo>
                  <a:lnTo>
                    <a:pt x="72" y="75"/>
                  </a:lnTo>
                  <a:lnTo>
                    <a:pt x="51" y="96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0" y="93"/>
                  </a:lnTo>
                  <a:lnTo>
                    <a:pt x="0" y="15"/>
                  </a:lnTo>
                  <a:lnTo>
                    <a:pt x="2" y="14"/>
                  </a:lnTo>
                  <a:lnTo>
                    <a:pt x="3" y="12"/>
                  </a:lnTo>
                  <a:close/>
                  <a:moveTo>
                    <a:pt x="30" y="7"/>
                  </a:moveTo>
                  <a:lnTo>
                    <a:pt x="30" y="7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0" y="7"/>
                  </a:lnTo>
                  <a:close/>
                  <a:moveTo>
                    <a:pt x="30" y="0"/>
                  </a:moveTo>
                  <a:lnTo>
                    <a:pt x="42" y="0"/>
                  </a:lnTo>
                  <a:lnTo>
                    <a:pt x="46" y="2"/>
                  </a:lnTo>
                  <a:lnTo>
                    <a:pt x="47" y="3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60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204">
              <a:extLst>
                <a:ext uri="{FF2B5EF4-FFF2-40B4-BE49-F238E27FC236}">
                  <a16:creationId xmlns:a16="http://schemas.microsoft.com/office/drawing/2014/main" id="{83D47A51-921F-4FEE-982B-35BA1ED20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2646" y="2568019"/>
              <a:ext cx="99837" cy="101326"/>
            </a:xfrm>
            <a:custGeom>
              <a:avLst/>
              <a:gdLst>
                <a:gd name="T0" fmla="*/ 44 w 67"/>
                <a:gd name="T1" fmla="*/ 62 h 68"/>
                <a:gd name="T2" fmla="*/ 44 w 67"/>
                <a:gd name="T3" fmla="*/ 64 h 68"/>
                <a:gd name="T4" fmla="*/ 61 w 67"/>
                <a:gd name="T5" fmla="*/ 64 h 68"/>
                <a:gd name="T6" fmla="*/ 63 w 67"/>
                <a:gd name="T7" fmla="*/ 63 h 68"/>
                <a:gd name="T8" fmla="*/ 61 w 67"/>
                <a:gd name="T9" fmla="*/ 60 h 68"/>
                <a:gd name="T10" fmla="*/ 6 w 67"/>
                <a:gd name="T11" fmla="*/ 60 h 68"/>
                <a:gd name="T12" fmla="*/ 4 w 67"/>
                <a:gd name="T13" fmla="*/ 63 h 68"/>
                <a:gd name="T14" fmla="*/ 6 w 67"/>
                <a:gd name="T15" fmla="*/ 64 h 68"/>
                <a:gd name="T16" fmla="*/ 25 w 67"/>
                <a:gd name="T17" fmla="*/ 64 h 68"/>
                <a:gd name="T18" fmla="*/ 25 w 67"/>
                <a:gd name="T19" fmla="*/ 62 h 68"/>
                <a:gd name="T20" fmla="*/ 6 w 67"/>
                <a:gd name="T21" fmla="*/ 60 h 68"/>
                <a:gd name="T22" fmla="*/ 30 w 67"/>
                <a:gd name="T23" fmla="*/ 31 h 68"/>
                <a:gd name="T24" fmla="*/ 30 w 67"/>
                <a:gd name="T25" fmla="*/ 34 h 68"/>
                <a:gd name="T26" fmla="*/ 36 w 67"/>
                <a:gd name="T27" fmla="*/ 35 h 68"/>
                <a:gd name="T28" fmla="*/ 38 w 67"/>
                <a:gd name="T29" fmla="*/ 32 h 68"/>
                <a:gd name="T30" fmla="*/ 36 w 67"/>
                <a:gd name="T31" fmla="*/ 31 h 68"/>
                <a:gd name="T32" fmla="*/ 4 w 67"/>
                <a:gd name="T33" fmla="*/ 0 h 68"/>
                <a:gd name="T34" fmla="*/ 29 w 67"/>
                <a:gd name="T35" fmla="*/ 6 h 68"/>
                <a:gd name="T36" fmla="*/ 25 w 67"/>
                <a:gd name="T37" fmla="*/ 22 h 68"/>
                <a:gd name="T38" fmla="*/ 42 w 67"/>
                <a:gd name="T39" fmla="*/ 6 h 68"/>
                <a:gd name="T40" fmla="*/ 38 w 67"/>
                <a:gd name="T41" fmla="*/ 0 h 68"/>
                <a:gd name="T42" fmla="*/ 63 w 67"/>
                <a:gd name="T43" fmla="*/ 6 h 68"/>
                <a:gd name="T44" fmla="*/ 59 w 67"/>
                <a:gd name="T45" fmla="*/ 22 h 68"/>
                <a:gd name="T46" fmla="*/ 65 w 67"/>
                <a:gd name="T47" fmla="*/ 23 h 68"/>
                <a:gd name="T48" fmla="*/ 67 w 67"/>
                <a:gd name="T49" fmla="*/ 27 h 68"/>
                <a:gd name="T50" fmla="*/ 67 w 67"/>
                <a:gd name="T51" fmla="*/ 67 h 68"/>
                <a:gd name="T52" fmla="*/ 63 w 67"/>
                <a:gd name="T53" fmla="*/ 68 h 68"/>
                <a:gd name="T54" fmla="*/ 41 w 67"/>
                <a:gd name="T55" fmla="*/ 68 h 68"/>
                <a:gd name="T56" fmla="*/ 38 w 67"/>
                <a:gd name="T57" fmla="*/ 64 h 68"/>
                <a:gd name="T58" fmla="*/ 29 w 67"/>
                <a:gd name="T59" fmla="*/ 39 h 68"/>
                <a:gd name="T60" fmla="*/ 29 w 67"/>
                <a:gd name="T61" fmla="*/ 67 h 68"/>
                <a:gd name="T62" fmla="*/ 25 w 67"/>
                <a:gd name="T63" fmla="*/ 68 h 68"/>
                <a:gd name="T64" fmla="*/ 2 w 67"/>
                <a:gd name="T65" fmla="*/ 68 h 68"/>
                <a:gd name="T66" fmla="*/ 0 w 67"/>
                <a:gd name="T67" fmla="*/ 64 h 68"/>
                <a:gd name="T68" fmla="*/ 1 w 67"/>
                <a:gd name="T69" fmla="*/ 24 h 68"/>
                <a:gd name="T70" fmla="*/ 5 w 67"/>
                <a:gd name="T71" fmla="*/ 22 h 68"/>
                <a:gd name="T72" fmla="*/ 8 w 67"/>
                <a:gd name="T73" fmla="*/ 6 h 68"/>
                <a:gd name="T74" fmla="*/ 4 w 67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8">
                  <a:moveTo>
                    <a:pt x="45" y="60"/>
                  </a:moveTo>
                  <a:lnTo>
                    <a:pt x="44" y="62"/>
                  </a:lnTo>
                  <a:lnTo>
                    <a:pt x="42" y="63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2" y="64"/>
                  </a:lnTo>
                  <a:lnTo>
                    <a:pt x="63" y="63"/>
                  </a:lnTo>
                  <a:lnTo>
                    <a:pt x="62" y="62"/>
                  </a:lnTo>
                  <a:lnTo>
                    <a:pt x="61" y="60"/>
                  </a:lnTo>
                  <a:lnTo>
                    <a:pt x="45" y="60"/>
                  </a:lnTo>
                  <a:close/>
                  <a:moveTo>
                    <a:pt x="6" y="60"/>
                  </a:moveTo>
                  <a:lnTo>
                    <a:pt x="5" y="62"/>
                  </a:lnTo>
                  <a:lnTo>
                    <a:pt x="4" y="63"/>
                  </a:lnTo>
                  <a:lnTo>
                    <a:pt x="5" y="64"/>
                  </a:lnTo>
                  <a:lnTo>
                    <a:pt x="6" y="64"/>
                  </a:lnTo>
                  <a:lnTo>
                    <a:pt x="22" y="64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6" y="60"/>
                  </a:lnTo>
                  <a:close/>
                  <a:moveTo>
                    <a:pt x="32" y="31"/>
                  </a:moveTo>
                  <a:lnTo>
                    <a:pt x="30" y="31"/>
                  </a:lnTo>
                  <a:lnTo>
                    <a:pt x="29" y="32"/>
                  </a:lnTo>
                  <a:lnTo>
                    <a:pt x="30" y="34"/>
                  </a:lnTo>
                  <a:lnTo>
                    <a:pt x="32" y="35"/>
                  </a:lnTo>
                  <a:lnTo>
                    <a:pt x="36" y="35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2" y="31"/>
                  </a:lnTo>
                  <a:close/>
                  <a:moveTo>
                    <a:pt x="4" y="0"/>
                  </a:moveTo>
                  <a:lnTo>
                    <a:pt x="29" y="0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5" y="22"/>
                  </a:lnTo>
                  <a:lnTo>
                    <a:pt x="42" y="22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8" y="0"/>
                  </a:lnTo>
                  <a:lnTo>
                    <a:pt x="63" y="0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9" y="22"/>
                  </a:lnTo>
                  <a:lnTo>
                    <a:pt x="63" y="22"/>
                  </a:lnTo>
                  <a:lnTo>
                    <a:pt x="65" y="23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64"/>
                  </a:lnTo>
                  <a:lnTo>
                    <a:pt x="67" y="67"/>
                  </a:lnTo>
                  <a:lnTo>
                    <a:pt x="65" y="68"/>
                  </a:lnTo>
                  <a:lnTo>
                    <a:pt x="63" y="68"/>
                  </a:lnTo>
                  <a:lnTo>
                    <a:pt x="42" y="68"/>
                  </a:lnTo>
                  <a:lnTo>
                    <a:pt x="41" y="68"/>
                  </a:lnTo>
                  <a:lnTo>
                    <a:pt x="38" y="67"/>
                  </a:lnTo>
                  <a:lnTo>
                    <a:pt x="38" y="64"/>
                  </a:lnTo>
                  <a:lnTo>
                    <a:pt x="38" y="39"/>
                  </a:lnTo>
                  <a:lnTo>
                    <a:pt x="29" y="39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5" y="68"/>
                  </a:lnTo>
                  <a:lnTo>
                    <a:pt x="2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8" y="22"/>
                  </a:lnTo>
                  <a:lnTo>
                    <a:pt x="8" y="6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206">
              <a:extLst>
                <a:ext uri="{FF2B5EF4-FFF2-40B4-BE49-F238E27FC236}">
                  <a16:creationId xmlns:a16="http://schemas.microsoft.com/office/drawing/2014/main" id="{98B8F94E-A413-40C1-BA29-1F9F28B64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29" y="2547157"/>
              <a:ext cx="126658" cy="126658"/>
            </a:xfrm>
            <a:custGeom>
              <a:avLst/>
              <a:gdLst>
                <a:gd name="T0" fmla="*/ 27 w 85"/>
                <a:gd name="T1" fmla="*/ 26 h 85"/>
                <a:gd name="T2" fmla="*/ 59 w 85"/>
                <a:gd name="T3" fmla="*/ 26 h 85"/>
                <a:gd name="T4" fmla="*/ 59 w 85"/>
                <a:gd name="T5" fmla="*/ 58 h 85"/>
                <a:gd name="T6" fmla="*/ 27 w 85"/>
                <a:gd name="T7" fmla="*/ 58 h 85"/>
                <a:gd name="T8" fmla="*/ 27 w 85"/>
                <a:gd name="T9" fmla="*/ 26 h 85"/>
                <a:gd name="T10" fmla="*/ 43 w 85"/>
                <a:gd name="T11" fmla="*/ 8 h 85"/>
                <a:gd name="T12" fmla="*/ 29 w 85"/>
                <a:gd name="T13" fmla="*/ 10 h 85"/>
                <a:gd name="T14" fmla="*/ 17 w 85"/>
                <a:gd name="T15" fmla="*/ 18 h 85"/>
                <a:gd name="T16" fmla="*/ 11 w 85"/>
                <a:gd name="T17" fmla="*/ 29 h 85"/>
                <a:gd name="T18" fmla="*/ 8 w 85"/>
                <a:gd name="T19" fmla="*/ 42 h 85"/>
                <a:gd name="T20" fmla="*/ 11 w 85"/>
                <a:gd name="T21" fmla="*/ 56 h 85"/>
                <a:gd name="T22" fmla="*/ 17 w 85"/>
                <a:gd name="T23" fmla="*/ 68 h 85"/>
                <a:gd name="T24" fmla="*/ 29 w 85"/>
                <a:gd name="T25" fmla="*/ 74 h 85"/>
                <a:gd name="T26" fmla="*/ 43 w 85"/>
                <a:gd name="T27" fmla="*/ 77 h 85"/>
                <a:gd name="T28" fmla="*/ 56 w 85"/>
                <a:gd name="T29" fmla="*/ 74 h 85"/>
                <a:gd name="T30" fmla="*/ 67 w 85"/>
                <a:gd name="T31" fmla="*/ 68 h 85"/>
                <a:gd name="T32" fmla="*/ 75 w 85"/>
                <a:gd name="T33" fmla="*/ 56 h 85"/>
                <a:gd name="T34" fmla="*/ 77 w 85"/>
                <a:gd name="T35" fmla="*/ 42 h 85"/>
                <a:gd name="T36" fmla="*/ 75 w 85"/>
                <a:gd name="T37" fmla="*/ 29 h 85"/>
                <a:gd name="T38" fmla="*/ 67 w 85"/>
                <a:gd name="T39" fmla="*/ 18 h 85"/>
                <a:gd name="T40" fmla="*/ 56 w 85"/>
                <a:gd name="T41" fmla="*/ 10 h 85"/>
                <a:gd name="T42" fmla="*/ 43 w 85"/>
                <a:gd name="T43" fmla="*/ 8 h 85"/>
                <a:gd name="T44" fmla="*/ 43 w 85"/>
                <a:gd name="T45" fmla="*/ 0 h 85"/>
                <a:gd name="T46" fmla="*/ 59 w 85"/>
                <a:gd name="T47" fmla="*/ 4 h 85"/>
                <a:gd name="T48" fmla="*/ 72 w 85"/>
                <a:gd name="T49" fmla="*/ 13 h 85"/>
                <a:gd name="T50" fmla="*/ 81 w 85"/>
                <a:gd name="T51" fmla="*/ 26 h 85"/>
                <a:gd name="T52" fmla="*/ 85 w 85"/>
                <a:gd name="T53" fmla="*/ 42 h 85"/>
                <a:gd name="T54" fmla="*/ 81 w 85"/>
                <a:gd name="T55" fmla="*/ 60 h 85"/>
                <a:gd name="T56" fmla="*/ 72 w 85"/>
                <a:gd name="T57" fmla="*/ 73 h 85"/>
                <a:gd name="T58" fmla="*/ 59 w 85"/>
                <a:gd name="T59" fmla="*/ 82 h 85"/>
                <a:gd name="T60" fmla="*/ 43 w 85"/>
                <a:gd name="T61" fmla="*/ 85 h 85"/>
                <a:gd name="T62" fmla="*/ 25 w 85"/>
                <a:gd name="T63" fmla="*/ 82 h 85"/>
                <a:gd name="T64" fmla="*/ 12 w 85"/>
                <a:gd name="T65" fmla="*/ 73 h 85"/>
                <a:gd name="T66" fmla="*/ 3 w 85"/>
                <a:gd name="T67" fmla="*/ 60 h 85"/>
                <a:gd name="T68" fmla="*/ 0 w 85"/>
                <a:gd name="T69" fmla="*/ 42 h 85"/>
                <a:gd name="T70" fmla="*/ 3 w 85"/>
                <a:gd name="T71" fmla="*/ 26 h 85"/>
                <a:gd name="T72" fmla="*/ 12 w 85"/>
                <a:gd name="T73" fmla="*/ 13 h 85"/>
                <a:gd name="T74" fmla="*/ 25 w 85"/>
                <a:gd name="T75" fmla="*/ 4 h 85"/>
                <a:gd name="T76" fmla="*/ 43 w 85"/>
                <a:gd name="T7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27" y="26"/>
                  </a:moveTo>
                  <a:lnTo>
                    <a:pt x="59" y="26"/>
                  </a:lnTo>
                  <a:lnTo>
                    <a:pt x="59" y="58"/>
                  </a:lnTo>
                  <a:lnTo>
                    <a:pt x="27" y="58"/>
                  </a:lnTo>
                  <a:lnTo>
                    <a:pt x="27" y="26"/>
                  </a:lnTo>
                  <a:close/>
                  <a:moveTo>
                    <a:pt x="43" y="8"/>
                  </a:moveTo>
                  <a:lnTo>
                    <a:pt x="29" y="10"/>
                  </a:lnTo>
                  <a:lnTo>
                    <a:pt x="17" y="18"/>
                  </a:lnTo>
                  <a:lnTo>
                    <a:pt x="11" y="29"/>
                  </a:lnTo>
                  <a:lnTo>
                    <a:pt x="8" y="42"/>
                  </a:lnTo>
                  <a:lnTo>
                    <a:pt x="11" y="56"/>
                  </a:lnTo>
                  <a:lnTo>
                    <a:pt x="17" y="68"/>
                  </a:lnTo>
                  <a:lnTo>
                    <a:pt x="29" y="74"/>
                  </a:lnTo>
                  <a:lnTo>
                    <a:pt x="43" y="77"/>
                  </a:lnTo>
                  <a:lnTo>
                    <a:pt x="56" y="74"/>
                  </a:lnTo>
                  <a:lnTo>
                    <a:pt x="67" y="68"/>
                  </a:lnTo>
                  <a:lnTo>
                    <a:pt x="75" y="56"/>
                  </a:lnTo>
                  <a:lnTo>
                    <a:pt x="77" y="42"/>
                  </a:lnTo>
                  <a:lnTo>
                    <a:pt x="75" y="29"/>
                  </a:lnTo>
                  <a:lnTo>
                    <a:pt x="67" y="18"/>
                  </a:lnTo>
                  <a:lnTo>
                    <a:pt x="56" y="10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6"/>
                  </a:lnTo>
                  <a:lnTo>
                    <a:pt x="85" y="42"/>
                  </a:lnTo>
                  <a:lnTo>
                    <a:pt x="81" y="60"/>
                  </a:lnTo>
                  <a:lnTo>
                    <a:pt x="72" y="73"/>
                  </a:lnTo>
                  <a:lnTo>
                    <a:pt x="59" y="82"/>
                  </a:lnTo>
                  <a:lnTo>
                    <a:pt x="43" y="85"/>
                  </a:lnTo>
                  <a:lnTo>
                    <a:pt x="25" y="82"/>
                  </a:lnTo>
                  <a:lnTo>
                    <a:pt x="12" y="73"/>
                  </a:lnTo>
                  <a:lnTo>
                    <a:pt x="3" y="60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208">
              <a:extLst>
                <a:ext uri="{FF2B5EF4-FFF2-40B4-BE49-F238E27FC236}">
                  <a16:creationId xmlns:a16="http://schemas.microsoft.com/office/drawing/2014/main" id="{5345FD4E-FC5E-4AC1-8B95-AEDB1A3DF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2208" y="2284901"/>
              <a:ext cx="159441" cy="156460"/>
            </a:xfrm>
            <a:custGeom>
              <a:avLst/>
              <a:gdLst>
                <a:gd name="T0" fmla="*/ 67 w 107"/>
                <a:gd name="T1" fmla="*/ 83 h 105"/>
                <a:gd name="T2" fmla="*/ 79 w 107"/>
                <a:gd name="T3" fmla="*/ 99 h 105"/>
                <a:gd name="T4" fmla="*/ 67 w 107"/>
                <a:gd name="T5" fmla="*/ 104 h 105"/>
                <a:gd name="T6" fmla="*/ 54 w 107"/>
                <a:gd name="T7" fmla="*/ 105 h 105"/>
                <a:gd name="T8" fmla="*/ 40 w 107"/>
                <a:gd name="T9" fmla="*/ 104 h 105"/>
                <a:gd name="T10" fmla="*/ 28 w 107"/>
                <a:gd name="T11" fmla="*/ 99 h 105"/>
                <a:gd name="T12" fmla="*/ 40 w 107"/>
                <a:gd name="T13" fmla="*/ 83 h 105"/>
                <a:gd name="T14" fmla="*/ 47 w 107"/>
                <a:gd name="T15" fmla="*/ 85 h 105"/>
                <a:gd name="T16" fmla="*/ 54 w 107"/>
                <a:gd name="T17" fmla="*/ 85 h 105"/>
                <a:gd name="T18" fmla="*/ 60 w 107"/>
                <a:gd name="T19" fmla="*/ 85 h 105"/>
                <a:gd name="T20" fmla="*/ 67 w 107"/>
                <a:gd name="T21" fmla="*/ 83 h 105"/>
                <a:gd name="T22" fmla="*/ 105 w 107"/>
                <a:gd name="T23" fmla="*/ 43 h 105"/>
                <a:gd name="T24" fmla="*/ 107 w 107"/>
                <a:gd name="T25" fmla="*/ 52 h 105"/>
                <a:gd name="T26" fmla="*/ 104 w 107"/>
                <a:gd name="T27" fmla="*/ 67 h 105"/>
                <a:gd name="T28" fmla="*/ 99 w 107"/>
                <a:gd name="T29" fmla="*/ 80 h 105"/>
                <a:gd name="T30" fmla="*/ 89 w 107"/>
                <a:gd name="T31" fmla="*/ 91 h 105"/>
                <a:gd name="T32" fmla="*/ 77 w 107"/>
                <a:gd name="T33" fmla="*/ 75 h 105"/>
                <a:gd name="T34" fmla="*/ 84 w 107"/>
                <a:gd name="T35" fmla="*/ 65 h 105"/>
                <a:gd name="T36" fmla="*/ 87 w 107"/>
                <a:gd name="T37" fmla="*/ 52 h 105"/>
                <a:gd name="T38" fmla="*/ 87 w 107"/>
                <a:gd name="T39" fmla="*/ 49 h 105"/>
                <a:gd name="T40" fmla="*/ 105 w 107"/>
                <a:gd name="T41" fmla="*/ 43 h 105"/>
                <a:gd name="T42" fmla="*/ 2 w 107"/>
                <a:gd name="T43" fmla="*/ 43 h 105"/>
                <a:gd name="T44" fmla="*/ 20 w 107"/>
                <a:gd name="T45" fmla="*/ 49 h 105"/>
                <a:gd name="T46" fmla="*/ 20 w 107"/>
                <a:gd name="T47" fmla="*/ 52 h 105"/>
                <a:gd name="T48" fmla="*/ 23 w 107"/>
                <a:gd name="T49" fmla="*/ 65 h 105"/>
                <a:gd name="T50" fmla="*/ 30 w 107"/>
                <a:gd name="T51" fmla="*/ 75 h 105"/>
                <a:gd name="T52" fmla="*/ 18 w 107"/>
                <a:gd name="T53" fmla="*/ 91 h 105"/>
                <a:gd name="T54" fmla="*/ 8 w 107"/>
                <a:gd name="T55" fmla="*/ 80 h 105"/>
                <a:gd name="T56" fmla="*/ 3 w 107"/>
                <a:gd name="T57" fmla="*/ 67 h 105"/>
                <a:gd name="T58" fmla="*/ 0 w 107"/>
                <a:gd name="T59" fmla="*/ 52 h 105"/>
                <a:gd name="T60" fmla="*/ 2 w 107"/>
                <a:gd name="T61" fmla="*/ 43 h 105"/>
                <a:gd name="T62" fmla="*/ 60 w 107"/>
                <a:gd name="T63" fmla="*/ 0 h 105"/>
                <a:gd name="T64" fmla="*/ 77 w 107"/>
                <a:gd name="T65" fmla="*/ 5 h 105"/>
                <a:gd name="T66" fmla="*/ 91 w 107"/>
                <a:gd name="T67" fmla="*/ 16 h 105"/>
                <a:gd name="T68" fmla="*/ 101 w 107"/>
                <a:gd name="T69" fmla="*/ 31 h 105"/>
                <a:gd name="T70" fmla="*/ 83 w 107"/>
                <a:gd name="T71" fmla="*/ 36 h 105"/>
                <a:gd name="T72" fmla="*/ 73 w 107"/>
                <a:gd name="T73" fmla="*/ 25 h 105"/>
                <a:gd name="T74" fmla="*/ 60 w 107"/>
                <a:gd name="T75" fmla="*/ 20 h 105"/>
                <a:gd name="T76" fmla="*/ 60 w 107"/>
                <a:gd name="T77" fmla="*/ 0 h 105"/>
                <a:gd name="T78" fmla="*/ 47 w 107"/>
                <a:gd name="T79" fmla="*/ 0 h 105"/>
                <a:gd name="T80" fmla="*/ 47 w 107"/>
                <a:gd name="T81" fmla="*/ 20 h 105"/>
                <a:gd name="T82" fmla="*/ 34 w 107"/>
                <a:gd name="T83" fmla="*/ 25 h 105"/>
                <a:gd name="T84" fmla="*/ 24 w 107"/>
                <a:gd name="T85" fmla="*/ 36 h 105"/>
                <a:gd name="T86" fmla="*/ 6 w 107"/>
                <a:gd name="T87" fmla="*/ 31 h 105"/>
                <a:gd name="T88" fmla="*/ 16 w 107"/>
                <a:gd name="T89" fmla="*/ 16 h 105"/>
                <a:gd name="T90" fmla="*/ 30 w 107"/>
                <a:gd name="T91" fmla="*/ 5 h 105"/>
                <a:gd name="T92" fmla="*/ 47 w 107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105">
                  <a:moveTo>
                    <a:pt x="67" y="83"/>
                  </a:moveTo>
                  <a:lnTo>
                    <a:pt x="79" y="99"/>
                  </a:lnTo>
                  <a:lnTo>
                    <a:pt x="67" y="104"/>
                  </a:lnTo>
                  <a:lnTo>
                    <a:pt x="54" y="105"/>
                  </a:lnTo>
                  <a:lnTo>
                    <a:pt x="40" y="104"/>
                  </a:lnTo>
                  <a:lnTo>
                    <a:pt x="28" y="99"/>
                  </a:lnTo>
                  <a:lnTo>
                    <a:pt x="40" y="83"/>
                  </a:lnTo>
                  <a:lnTo>
                    <a:pt x="47" y="85"/>
                  </a:lnTo>
                  <a:lnTo>
                    <a:pt x="54" y="85"/>
                  </a:lnTo>
                  <a:lnTo>
                    <a:pt x="60" y="85"/>
                  </a:lnTo>
                  <a:lnTo>
                    <a:pt x="67" y="83"/>
                  </a:lnTo>
                  <a:close/>
                  <a:moveTo>
                    <a:pt x="105" y="43"/>
                  </a:moveTo>
                  <a:lnTo>
                    <a:pt x="107" y="52"/>
                  </a:lnTo>
                  <a:lnTo>
                    <a:pt x="104" y="67"/>
                  </a:lnTo>
                  <a:lnTo>
                    <a:pt x="99" y="80"/>
                  </a:lnTo>
                  <a:lnTo>
                    <a:pt x="89" y="91"/>
                  </a:lnTo>
                  <a:lnTo>
                    <a:pt x="77" y="75"/>
                  </a:lnTo>
                  <a:lnTo>
                    <a:pt x="84" y="6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105" y="43"/>
                  </a:lnTo>
                  <a:close/>
                  <a:moveTo>
                    <a:pt x="2" y="43"/>
                  </a:moveTo>
                  <a:lnTo>
                    <a:pt x="20" y="49"/>
                  </a:lnTo>
                  <a:lnTo>
                    <a:pt x="20" y="52"/>
                  </a:lnTo>
                  <a:lnTo>
                    <a:pt x="23" y="65"/>
                  </a:lnTo>
                  <a:lnTo>
                    <a:pt x="30" y="75"/>
                  </a:lnTo>
                  <a:lnTo>
                    <a:pt x="18" y="91"/>
                  </a:lnTo>
                  <a:lnTo>
                    <a:pt x="8" y="80"/>
                  </a:lnTo>
                  <a:lnTo>
                    <a:pt x="3" y="67"/>
                  </a:lnTo>
                  <a:lnTo>
                    <a:pt x="0" y="52"/>
                  </a:lnTo>
                  <a:lnTo>
                    <a:pt x="2" y="43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1" y="16"/>
                  </a:lnTo>
                  <a:lnTo>
                    <a:pt x="101" y="31"/>
                  </a:lnTo>
                  <a:lnTo>
                    <a:pt x="83" y="36"/>
                  </a:lnTo>
                  <a:lnTo>
                    <a:pt x="73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4" y="25"/>
                  </a:lnTo>
                  <a:lnTo>
                    <a:pt x="24" y="36"/>
                  </a:lnTo>
                  <a:lnTo>
                    <a:pt x="6" y="31"/>
                  </a:lnTo>
                  <a:lnTo>
                    <a:pt x="16" y="16"/>
                  </a:lnTo>
                  <a:lnTo>
                    <a:pt x="30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209">
              <a:extLst>
                <a:ext uri="{FF2B5EF4-FFF2-40B4-BE49-F238E27FC236}">
                  <a16:creationId xmlns:a16="http://schemas.microsoft.com/office/drawing/2014/main" id="{3B66FAD7-8222-46D5-A415-F1A083382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953" y="1912376"/>
              <a:ext cx="172851" cy="131128"/>
            </a:xfrm>
            <a:custGeom>
              <a:avLst/>
              <a:gdLst>
                <a:gd name="T0" fmla="*/ 44 w 116"/>
                <a:gd name="T1" fmla="*/ 21 h 88"/>
                <a:gd name="T2" fmla="*/ 44 w 116"/>
                <a:gd name="T3" fmla="*/ 65 h 88"/>
                <a:gd name="T4" fmla="*/ 80 w 116"/>
                <a:gd name="T5" fmla="*/ 44 h 88"/>
                <a:gd name="T6" fmla="*/ 44 w 116"/>
                <a:gd name="T7" fmla="*/ 21 h 88"/>
                <a:gd name="T8" fmla="*/ 59 w 116"/>
                <a:gd name="T9" fmla="*/ 0 h 88"/>
                <a:gd name="T10" fmla="*/ 85 w 116"/>
                <a:gd name="T11" fmla="*/ 1 h 88"/>
                <a:gd name="T12" fmla="*/ 112 w 116"/>
                <a:gd name="T13" fmla="*/ 4 h 88"/>
                <a:gd name="T14" fmla="*/ 115 w 116"/>
                <a:gd name="T15" fmla="*/ 22 h 88"/>
                <a:gd name="T16" fmla="*/ 116 w 116"/>
                <a:gd name="T17" fmla="*/ 44 h 88"/>
                <a:gd name="T18" fmla="*/ 115 w 116"/>
                <a:gd name="T19" fmla="*/ 64 h 88"/>
                <a:gd name="T20" fmla="*/ 112 w 116"/>
                <a:gd name="T21" fmla="*/ 84 h 88"/>
                <a:gd name="T22" fmla="*/ 85 w 116"/>
                <a:gd name="T23" fmla="*/ 86 h 88"/>
                <a:gd name="T24" fmla="*/ 59 w 116"/>
                <a:gd name="T25" fmla="*/ 88 h 88"/>
                <a:gd name="T26" fmla="*/ 31 w 116"/>
                <a:gd name="T27" fmla="*/ 86 h 88"/>
                <a:gd name="T28" fmla="*/ 6 w 116"/>
                <a:gd name="T29" fmla="*/ 84 h 88"/>
                <a:gd name="T30" fmla="*/ 2 w 116"/>
                <a:gd name="T31" fmla="*/ 64 h 88"/>
                <a:gd name="T32" fmla="*/ 0 w 116"/>
                <a:gd name="T33" fmla="*/ 44 h 88"/>
                <a:gd name="T34" fmla="*/ 2 w 116"/>
                <a:gd name="T35" fmla="*/ 22 h 88"/>
                <a:gd name="T36" fmla="*/ 6 w 116"/>
                <a:gd name="T37" fmla="*/ 4 h 88"/>
                <a:gd name="T38" fmla="*/ 31 w 116"/>
                <a:gd name="T39" fmla="*/ 1 h 88"/>
                <a:gd name="T40" fmla="*/ 59 w 116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88">
                  <a:moveTo>
                    <a:pt x="44" y="21"/>
                  </a:moveTo>
                  <a:lnTo>
                    <a:pt x="44" y="65"/>
                  </a:lnTo>
                  <a:lnTo>
                    <a:pt x="80" y="44"/>
                  </a:lnTo>
                  <a:lnTo>
                    <a:pt x="44" y="21"/>
                  </a:lnTo>
                  <a:close/>
                  <a:moveTo>
                    <a:pt x="59" y="0"/>
                  </a:moveTo>
                  <a:lnTo>
                    <a:pt x="85" y="1"/>
                  </a:lnTo>
                  <a:lnTo>
                    <a:pt x="112" y="4"/>
                  </a:lnTo>
                  <a:lnTo>
                    <a:pt x="115" y="22"/>
                  </a:lnTo>
                  <a:lnTo>
                    <a:pt x="116" y="44"/>
                  </a:lnTo>
                  <a:lnTo>
                    <a:pt x="115" y="64"/>
                  </a:lnTo>
                  <a:lnTo>
                    <a:pt x="112" y="84"/>
                  </a:lnTo>
                  <a:lnTo>
                    <a:pt x="85" y="86"/>
                  </a:lnTo>
                  <a:lnTo>
                    <a:pt x="59" y="88"/>
                  </a:lnTo>
                  <a:lnTo>
                    <a:pt x="31" y="86"/>
                  </a:lnTo>
                  <a:lnTo>
                    <a:pt x="6" y="84"/>
                  </a:lnTo>
                  <a:lnTo>
                    <a:pt x="2" y="64"/>
                  </a:lnTo>
                  <a:lnTo>
                    <a:pt x="0" y="44"/>
                  </a:lnTo>
                  <a:lnTo>
                    <a:pt x="2" y="22"/>
                  </a:lnTo>
                  <a:lnTo>
                    <a:pt x="6" y="4"/>
                  </a:lnTo>
                  <a:lnTo>
                    <a:pt x="31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210">
              <a:extLst>
                <a:ext uri="{FF2B5EF4-FFF2-40B4-BE49-F238E27FC236}">
                  <a16:creationId xmlns:a16="http://schemas.microsoft.com/office/drawing/2014/main" id="{FC991CF9-4C06-43A4-90B0-9F803815D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73" y="2715538"/>
              <a:ext cx="129638" cy="126658"/>
            </a:xfrm>
            <a:custGeom>
              <a:avLst/>
              <a:gdLst>
                <a:gd name="T0" fmla="*/ 55 w 87"/>
                <a:gd name="T1" fmla="*/ 28 h 85"/>
                <a:gd name="T2" fmla="*/ 48 w 87"/>
                <a:gd name="T3" fmla="*/ 37 h 85"/>
                <a:gd name="T4" fmla="*/ 52 w 87"/>
                <a:gd name="T5" fmla="*/ 37 h 85"/>
                <a:gd name="T6" fmla="*/ 55 w 87"/>
                <a:gd name="T7" fmla="*/ 40 h 85"/>
                <a:gd name="T8" fmla="*/ 53 w 87"/>
                <a:gd name="T9" fmla="*/ 45 h 85"/>
                <a:gd name="T10" fmla="*/ 49 w 87"/>
                <a:gd name="T11" fmla="*/ 52 h 85"/>
                <a:gd name="T12" fmla="*/ 47 w 87"/>
                <a:gd name="T13" fmla="*/ 54 h 85"/>
                <a:gd name="T14" fmla="*/ 44 w 87"/>
                <a:gd name="T15" fmla="*/ 50 h 85"/>
                <a:gd name="T16" fmla="*/ 43 w 87"/>
                <a:gd name="T17" fmla="*/ 44 h 85"/>
                <a:gd name="T18" fmla="*/ 41 w 87"/>
                <a:gd name="T19" fmla="*/ 37 h 85"/>
                <a:gd name="T20" fmla="*/ 39 w 87"/>
                <a:gd name="T21" fmla="*/ 30 h 85"/>
                <a:gd name="T22" fmla="*/ 36 w 87"/>
                <a:gd name="T23" fmla="*/ 26 h 85"/>
                <a:gd name="T24" fmla="*/ 31 w 87"/>
                <a:gd name="T25" fmla="*/ 26 h 85"/>
                <a:gd name="T26" fmla="*/ 24 w 87"/>
                <a:gd name="T27" fmla="*/ 30 h 85"/>
                <a:gd name="T28" fmla="*/ 20 w 87"/>
                <a:gd name="T29" fmla="*/ 36 h 85"/>
                <a:gd name="T30" fmla="*/ 17 w 87"/>
                <a:gd name="T31" fmla="*/ 37 h 85"/>
                <a:gd name="T32" fmla="*/ 20 w 87"/>
                <a:gd name="T33" fmla="*/ 40 h 85"/>
                <a:gd name="T34" fmla="*/ 23 w 87"/>
                <a:gd name="T35" fmla="*/ 38 h 85"/>
                <a:gd name="T36" fmla="*/ 25 w 87"/>
                <a:gd name="T37" fmla="*/ 38 h 85"/>
                <a:gd name="T38" fmla="*/ 29 w 87"/>
                <a:gd name="T39" fmla="*/ 50 h 85"/>
                <a:gd name="T40" fmla="*/ 35 w 87"/>
                <a:gd name="T41" fmla="*/ 65 h 85"/>
                <a:gd name="T42" fmla="*/ 37 w 87"/>
                <a:gd name="T43" fmla="*/ 69 h 85"/>
                <a:gd name="T44" fmla="*/ 43 w 87"/>
                <a:gd name="T45" fmla="*/ 70 h 85"/>
                <a:gd name="T46" fmla="*/ 51 w 87"/>
                <a:gd name="T47" fmla="*/ 65 h 85"/>
                <a:gd name="T48" fmla="*/ 65 w 87"/>
                <a:gd name="T49" fmla="*/ 48 h 85"/>
                <a:gd name="T50" fmla="*/ 68 w 87"/>
                <a:gd name="T51" fmla="*/ 29 h 85"/>
                <a:gd name="T52" fmla="*/ 60 w 87"/>
                <a:gd name="T53" fmla="*/ 25 h 85"/>
                <a:gd name="T54" fmla="*/ 60 w 87"/>
                <a:gd name="T55" fmla="*/ 2 h 85"/>
                <a:gd name="T56" fmla="*/ 84 w 87"/>
                <a:gd name="T57" fmla="*/ 25 h 85"/>
                <a:gd name="T58" fmla="*/ 84 w 87"/>
                <a:gd name="T59" fmla="*/ 60 h 85"/>
                <a:gd name="T60" fmla="*/ 60 w 87"/>
                <a:gd name="T61" fmla="*/ 82 h 85"/>
                <a:gd name="T62" fmla="*/ 27 w 87"/>
                <a:gd name="T63" fmla="*/ 82 h 85"/>
                <a:gd name="T64" fmla="*/ 4 w 87"/>
                <a:gd name="T65" fmla="*/ 60 h 85"/>
                <a:gd name="T66" fmla="*/ 4 w 87"/>
                <a:gd name="T67" fmla="*/ 25 h 85"/>
                <a:gd name="T68" fmla="*/ 27 w 87"/>
                <a:gd name="T6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85">
                  <a:moveTo>
                    <a:pt x="60" y="25"/>
                  </a:moveTo>
                  <a:lnTo>
                    <a:pt x="55" y="28"/>
                  </a:lnTo>
                  <a:lnTo>
                    <a:pt x="49" y="32"/>
                  </a:lnTo>
                  <a:lnTo>
                    <a:pt x="48" y="37"/>
                  </a:lnTo>
                  <a:lnTo>
                    <a:pt x="51" y="36"/>
                  </a:lnTo>
                  <a:lnTo>
                    <a:pt x="52" y="37"/>
                  </a:lnTo>
                  <a:lnTo>
                    <a:pt x="53" y="37"/>
                  </a:lnTo>
                  <a:lnTo>
                    <a:pt x="55" y="40"/>
                  </a:lnTo>
                  <a:lnTo>
                    <a:pt x="55" y="42"/>
                  </a:lnTo>
                  <a:lnTo>
                    <a:pt x="53" y="45"/>
                  </a:lnTo>
                  <a:lnTo>
                    <a:pt x="51" y="48"/>
                  </a:lnTo>
                  <a:lnTo>
                    <a:pt x="49" y="52"/>
                  </a:lnTo>
                  <a:lnTo>
                    <a:pt x="48" y="53"/>
                  </a:lnTo>
                  <a:lnTo>
                    <a:pt x="47" y="54"/>
                  </a:lnTo>
                  <a:lnTo>
                    <a:pt x="45" y="53"/>
                  </a:lnTo>
                  <a:lnTo>
                    <a:pt x="44" y="50"/>
                  </a:lnTo>
                  <a:lnTo>
                    <a:pt x="43" y="48"/>
                  </a:lnTo>
                  <a:lnTo>
                    <a:pt x="43" y="44"/>
                  </a:lnTo>
                  <a:lnTo>
                    <a:pt x="41" y="40"/>
                  </a:lnTo>
                  <a:lnTo>
                    <a:pt x="41" y="37"/>
                  </a:lnTo>
                  <a:lnTo>
                    <a:pt x="40" y="33"/>
                  </a:lnTo>
                  <a:lnTo>
                    <a:pt x="39" y="30"/>
                  </a:lnTo>
                  <a:lnTo>
                    <a:pt x="37" y="28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24" y="30"/>
                  </a:lnTo>
                  <a:lnTo>
                    <a:pt x="21" y="33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3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8" y="42"/>
                  </a:lnTo>
                  <a:lnTo>
                    <a:pt x="29" y="50"/>
                  </a:lnTo>
                  <a:lnTo>
                    <a:pt x="32" y="60"/>
                  </a:lnTo>
                  <a:lnTo>
                    <a:pt x="35" y="65"/>
                  </a:lnTo>
                  <a:lnTo>
                    <a:pt x="36" y="66"/>
                  </a:lnTo>
                  <a:lnTo>
                    <a:pt x="37" y="69"/>
                  </a:lnTo>
                  <a:lnTo>
                    <a:pt x="40" y="70"/>
                  </a:lnTo>
                  <a:lnTo>
                    <a:pt x="43" y="70"/>
                  </a:lnTo>
                  <a:lnTo>
                    <a:pt x="45" y="69"/>
                  </a:lnTo>
                  <a:lnTo>
                    <a:pt x="51" y="65"/>
                  </a:lnTo>
                  <a:lnTo>
                    <a:pt x="57" y="57"/>
                  </a:lnTo>
                  <a:lnTo>
                    <a:pt x="65" y="48"/>
                  </a:lnTo>
                  <a:lnTo>
                    <a:pt x="69" y="36"/>
                  </a:lnTo>
                  <a:lnTo>
                    <a:pt x="68" y="29"/>
                  </a:lnTo>
                  <a:lnTo>
                    <a:pt x="65" y="26"/>
                  </a:lnTo>
                  <a:lnTo>
                    <a:pt x="60" y="25"/>
                  </a:lnTo>
                  <a:close/>
                  <a:moveTo>
                    <a:pt x="44" y="0"/>
                  </a:moveTo>
                  <a:lnTo>
                    <a:pt x="60" y="2"/>
                  </a:lnTo>
                  <a:lnTo>
                    <a:pt x="75" y="12"/>
                  </a:lnTo>
                  <a:lnTo>
                    <a:pt x="84" y="25"/>
                  </a:lnTo>
                  <a:lnTo>
                    <a:pt x="87" y="42"/>
                  </a:lnTo>
                  <a:lnTo>
                    <a:pt x="84" y="60"/>
                  </a:lnTo>
                  <a:lnTo>
                    <a:pt x="75" y="73"/>
                  </a:lnTo>
                  <a:lnTo>
                    <a:pt x="60" y="82"/>
                  </a:lnTo>
                  <a:lnTo>
                    <a:pt x="44" y="85"/>
                  </a:lnTo>
                  <a:lnTo>
                    <a:pt x="27" y="82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05EBF442-0DDA-4A04-A7FB-D60065CE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316" y="1851282"/>
              <a:ext cx="165401" cy="163910"/>
            </a:xfrm>
            <a:custGeom>
              <a:avLst/>
              <a:gdLst>
                <a:gd name="T0" fmla="*/ 111 w 111"/>
                <a:gd name="T1" fmla="*/ 0 h 110"/>
                <a:gd name="T2" fmla="*/ 111 w 111"/>
                <a:gd name="T3" fmla="*/ 79 h 110"/>
                <a:gd name="T4" fmla="*/ 107 w 111"/>
                <a:gd name="T5" fmla="*/ 87 h 110"/>
                <a:gd name="T6" fmla="*/ 99 w 111"/>
                <a:gd name="T7" fmla="*/ 94 h 110"/>
                <a:gd name="T8" fmla="*/ 87 w 111"/>
                <a:gd name="T9" fmla="*/ 97 h 110"/>
                <a:gd name="T10" fmla="*/ 73 w 111"/>
                <a:gd name="T11" fmla="*/ 94 h 110"/>
                <a:gd name="T12" fmla="*/ 65 w 111"/>
                <a:gd name="T13" fmla="*/ 87 h 110"/>
                <a:gd name="T14" fmla="*/ 61 w 111"/>
                <a:gd name="T15" fmla="*/ 79 h 110"/>
                <a:gd name="T16" fmla="*/ 65 w 111"/>
                <a:gd name="T17" fmla="*/ 70 h 110"/>
                <a:gd name="T18" fmla="*/ 73 w 111"/>
                <a:gd name="T19" fmla="*/ 63 h 110"/>
                <a:gd name="T20" fmla="*/ 87 w 111"/>
                <a:gd name="T21" fmla="*/ 62 h 110"/>
                <a:gd name="T22" fmla="*/ 92 w 111"/>
                <a:gd name="T23" fmla="*/ 62 h 110"/>
                <a:gd name="T24" fmla="*/ 96 w 111"/>
                <a:gd name="T25" fmla="*/ 63 h 110"/>
                <a:gd name="T26" fmla="*/ 96 w 111"/>
                <a:gd name="T27" fmla="*/ 28 h 110"/>
                <a:gd name="T28" fmla="*/ 48 w 111"/>
                <a:gd name="T29" fmla="*/ 41 h 110"/>
                <a:gd name="T30" fmla="*/ 48 w 111"/>
                <a:gd name="T31" fmla="*/ 93 h 110"/>
                <a:gd name="T32" fmla="*/ 45 w 111"/>
                <a:gd name="T33" fmla="*/ 102 h 110"/>
                <a:gd name="T34" fmla="*/ 36 w 111"/>
                <a:gd name="T35" fmla="*/ 107 h 110"/>
                <a:gd name="T36" fmla="*/ 24 w 111"/>
                <a:gd name="T37" fmla="*/ 110 h 110"/>
                <a:gd name="T38" fmla="*/ 12 w 111"/>
                <a:gd name="T39" fmla="*/ 107 h 110"/>
                <a:gd name="T40" fmla="*/ 3 w 111"/>
                <a:gd name="T41" fmla="*/ 102 h 110"/>
                <a:gd name="T42" fmla="*/ 0 w 111"/>
                <a:gd name="T43" fmla="*/ 93 h 110"/>
                <a:gd name="T44" fmla="*/ 3 w 111"/>
                <a:gd name="T45" fmla="*/ 83 h 110"/>
                <a:gd name="T46" fmla="*/ 12 w 111"/>
                <a:gd name="T47" fmla="*/ 78 h 110"/>
                <a:gd name="T48" fmla="*/ 24 w 111"/>
                <a:gd name="T49" fmla="*/ 75 h 110"/>
                <a:gd name="T50" fmla="*/ 29 w 111"/>
                <a:gd name="T51" fmla="*/ 75 h 110"/>
                <a:gd name="T52" fmla="*/ 35 w 111"/>
                <a:gd name="T53" fmla="*/ 77 h 110"/>
                <a:gd name="T54" fmla="*/ 35 w 111"/>
                <a:gd name="T55" fmla="*/ 21 h 110"/>
                <a:gd name="T56" fmla="*/ 111 w 111"/>
                <a:gd name="T5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10">
                  <a:moveTo>
                    <a:pt x="111" y="0"/>
                  </a:moveTo>
                  <a:lnTo>
                    <a:pt x="111" y="79"/>
                  </a:lnTo>
                  <a:lnTo>
                    <a:pt x="107" y="87"/>
                  </a:lnTo>
                  <a:lnTo>
                    <a:pt x="99" y="94"/>
                  </a:lnTo>
                  <a:lnTo>
                    <a:pt x="87" y="97"/>
                  </a:lnTo>
                  <a:lnTo>
                    <a:pt x="73" y="94"/>
                  </a:lnTo>
                  <a:lnTo>
                    <a:pt x="65" y="87"/>
                  </a:lnTo>
                  <a:lnTo>
                    <a:pt x="61" y="79"/>
                  </a:lnTo>
                  <a:lnTo>
                    <a:pt x="65" y="70"/>
                  </a:lnTo>
                  <a:lnTo>
                    <a:pt x="73" y="63"/>
                  </a:lnTo>
                  <a:lnTo>
                    <a:pt x="87" y="62"/>
                  </a:lnTo>
                  <a:lnTo>
                    <a:pt x="92" y="62"/>
                  </a:lnTo>
                  <a:lnTo>
                    <a:pt x="96" y="63"/>
                  </a:lnTo>
                  <a:lnTo>
                    <a:pt x="96" y="28"/>
                  </a:lnTo>
                  <a:lnTo>
                    <a:pt x="48" y="41"/>
                  </a:lnTo>
                  <a:lnTo>
                    <a:pt x="48" y="93"/>
                  </a:lnTo>
                  <a:lnTo>
                    <a:pt x="45" y="102"/>
                  </a:lnTo>
                  <a:lnTo>
                    <a:pt x="36" y="107"/>
                  </a:lnTo>
                  <a:lnTo>
                    <a:pt x="24" y="110"/>
                  </a:lnTo>
                  <a:lnTo>
                    <a:pt x="12" y="107"/>
                  </a:lnTo>
                  <a:lnTo>
                    <a:pt x="3" y="102"/>
                  </a:lnTo>
                  <a:lnTo>
                    <a:pt x="0" y="93"/>
                  </a:lnTo>
                  <a:lnTo>
                    <a:pt x="3" y="83"/>
                  </a:lnTo>
                  <a:lnTo>
                    <a:pt x="12" y="78"/>
                  </a:lnTo>
                  <a:lnTo>
                    <a:pt x="24" y="75"/>
                  </a:lnTo>
                  <a:lnTo>
                    <a:pt x="29" y="75"/>
                  </a:lnTo>
                  <a:lnTo>
                    <a:pt x="35" y="77"/>
                  </a:lnTo>
                  <a:lnTo>
                    <a:pt x="35" y="2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214">
              <a:extLst>
                <a:ext uri="{FF2B5EF4-FFF2-40B4-BE49-F238E27FC236}">
                  <a16:creationId xmlns:a16="http://schemas.microsoft.com/office/drawing/2014/main" id="{D28DDBB0-2653-488C-88E2-EC442F332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948" y="1769327"/>
              <a:ext cx="178812" cy="178812"/>
            </a:xfrm>
            <a:custGeom>
              <a:avLst/>
              <a:gdLst>
                <a:gd name="T0" fmla="*/ 46 w 120"/>
                <a:gd name="T1" fmla="*/ 16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7 h 120"/>
                <a:gd name="T12" fmla="*/ 24 w 120"/>
                <a:gd name="T13" fmla="*/ 67 h 120"/>
                <a:gd name="T14" fmla="*/ 34 w 120"/>
                <a:gd name="T15" fmla="*/ 73 h 120"/>
                <a:gd name="T16" fmla="*/ 46 w 120"/>
                <a:gd name="T17" fmla="*/ 76 h 120"/>
                <a:gd name="T18" fmla="*/ 58 w 120"/>
                <a:gd name="T19" fmla="*/ 73 h 120"/>
                <a:gd name="T20" fmla="*/ 67 w 120"/>
                <a:gd name="T21" fmla="*/ 67 h 120"/>
                <a:gd name="T22" fmla="*/ 74 w 120"/>
                <a:gd name="T23" fmla="*/ 57 h 120"/>
                <a:gd name="T24" fmla="*/ 75 w 120"/>
                <a:gd name="T25" fmla="*/ 45 h 120"/>
                <a:gd name="T26" fmla="*/ 74 w 120"/>
                <a:gd name="T27" fmla="*/ 33 h 120"/>
                <a:gd name="T28" fmla="*/ 67 w 120"/>
                <a:gd name="T29" fmla="*/ 24 h 120"/>
                <a:gd name="T30" fmla="*/ 58 w 120"/>
                <a:gd name="T31" fmla="*/ 17 h 120"/>
                <a:gd name="T32" fmla="*/ 46 w 120"/>
                <a:gd name="T33" fmla="*/ 16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8 w 120"/>
                <a:gd name="T45" fmla="*/ 61 h 120"/>
                <a:gd name="T46" fmla="*/ 80 w 120"/>
                <a:gd name="T47" fmla="*/ 75 h 120"/>
                <a:gd name="T48" fmla="*/ 83 w 120"/>
                <a:gd name="T49" fmla="*/ 75 h 120"/>
                <a:gd name="T50" fmla="*/ 86 w 120"/>
                <a:gd name="T51" fmla="*/ 76 h 120"/>
                <a:gd name="T52" fmla="*/ 88 w 120"/>
                <a:gd name="T53" fmla="*/ 79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2 h 120"/>
                <a:gd name="T62" fmla="*/ 120 w 120"/>
                <a:gd name="T63" fmla="*/ 114 h 120"/>
                <a:gd name="T64" fmla="*/ 118 w 120"/>
                <a:gd name="T65" fmla="*/ 117 h 120"/>
                <a:gd name="T66" fmla="*/ 115 w 120"/>
                <a:gd name="T67" fmla="*/ 120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7 h 120"/>
                <a:gd name="T76" fmla="*/ 79 w 120"/>
                <a:gd name="T77" fmla="*/ 88 h 120"/>
                <a:gd name="T78" fmla="*/ 76 w 120"/>
                <a:gd name="T79" fmla="*/ 85 h 120"/>
                <a:gd name="T80" fmla="*/ 75 w 120"/>
                <a:gd name="T81" fmla="*/ 83 h 120"/>
                <a:gd name="T82" fmla="*/ 75 w 120"/>
                <a:gd name="T83" fmla="*/ 80 h 120"/>
                <a:gd name="T84" fmla="*/ 62 w 120"/>
                <a:gd name="T85" fmla="*/ 88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3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6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7"/>
                  </a:lnTo>
                  <a:lnTo>
                    <a:pt x="24" y="67"/>
                  </a:lnTo>
                  <a:lnTo>
                    <a:pt x="34" y="73"/>
                  </a:lnTo>
                  <a:lnTo>
                    <a:pt x="46" y="76"/>
                  </a:lnTo>
                  <a:lnTo>
                    <a:pt x="58" y="73"/>
                  </a:lnTo>
                  <a:lnTo>
                    <a:pt x="67" y="67"/>
                  </a:lnTo>
                  <a:lnTo>
                    <a:pt x="74" y="57"/>
                  </a:lnTo>
                  <a:lnTo>
                    <a:pt x="75" y="45"/>
                  </a:lnTo>
                  <a:lnTo>
                    <a:pt x="74" y="33"/>
                  </a:lnTo>
                  <a:lnTo>
                    <a:pt x="67" y="24"/>
                  </a:lnTo>
                  <a:lnTo>
                    <a:pt x="58" y="17"/>
                  </a:lnTo>
                  <a:lnTo>
                    <a:pt x="46" y="16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8" y="61"/>
                  </a:lnTo>
                  <a:lnTo>
                    <a:pt x="80" y="75"/>
                  </a:lnTo>
                  <a:lnTo>
                    <a:pt x="83" y="75"/>
                  </a:lnTo>
                  <a:lnTo>
                    <a:pt x="86" y="76"/>
                  </a:lnTo>
                  <a:lnTo>
                    <a:pt x="88" y="79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2"/>
                  </a:lnTo>
                  <a:lnTo>
                    <a:pt x="120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7"/>
                  </a:lnTo>
                  <a:lnTo>
                    <a:pt x="79" y="88"/>
                  </a:lnTo>
                  <a:lnTo>
                    <a:pt x="76" y="85"/>
                  </a:lnTo>
                  <a:lnTo>
                    <a:pt x="75" y="83"/>
                  </a:lnTo>
                  <a:lnTo>
                    <a:pt x="75" y="80"/>
                  </a:lnTo>
                  <a:lnTo>
                    <a:pt x="62" y="88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216">
              <a:extLst>
                <a:ext uri="{FF2B5EF4-FFF2-40B4-BE49-F238E27FC236}">
                  <a16:creationId xmlns:a16="http://schemas.microsoft.com/office/drawing/2014/main" id="{4CE1F0F1-FDF4-4A3D-887F-6AE253408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79" y="1228423"/>
              <a:ext cx="119208" cy="119208"/>
            </a:xfrm>
            <a:custGeom>
              <a:avLst/>
              <a:gdLst>
                <a:gd name="T0" fmla="*/ 52 w 80"/>
                <a:gd name="T1" fmla="*/ 25 h 80"/>
                <a:gd name="T2" fmla="*/ 46 w 80"/>
                <a:gd name="T3" fmla="*/ 29 h 80"/>
                <a:gd name="T4" fmla="*/ 44 w 80"/>
                <a:gd name="T5" fmla="*/ 36 h 80"/>
                <a:gd name="T6" fmla="*/ 48 w 80"/>
                <a:gd name="T7" fmla="*/ 34 h 80"/>
                <a:gd name="T8" fmla="*/ 49 w 80"/>
                <a:gd name="T9" fmla="*/ 40 h 80"/>
                <a:gd name="T10" fmla="*/ 46 w 80"/>
                <a:gd name="T11" fmla="*/ 45 h 80"/>
                <a:gd name="T12" fmla="*/ 44 w 80"/>
                <a:gd name="T13" fmla="*/ 50 h 80"/>
                <a:gd name="T14" fmla="*/ 41 w 80"/>
                <a:gd name="T15" fmla="*/ 49 h 80"/>
                <a:gd name="T16" fmla="*/ 38 w 80"/>
                <a:gd name="T17" fmla="*/ 41 h 80"/>
                <a:gd name="T18" fmla="*/ 37 w 80"/>
                <a:gd name="T19" fmla="*/ 34 h 80"/>
                <a:gd name="T20" fmla="*/ 36 w 80"/>
                <a:gd name="T21" fmla="*/ 29 h 80"/>
                <a:gd name="T22" fmla="*/ 33 w 80"/>
                <a:gd name="T23" fmla="*/ 25 h 80"/>
                <a:gd name="T24" fmla="*/ 28 w 80"/>
                <a:gd name="T25" fmla="*/ 26 h 80"/>
                <a:gd name="T26" fmla="*/ 22 w 80"/>
                <a:gd name="T27" fmla="*/ 29 h 80"/>
                <a:gd name="T28" fmla="*/ 18 w 80"/>
                <a:gd name="T29" fmla="*/ 34 h 80"/>
                <a:gd name="T30" fmla="*/ 16 w 80"/>
                <a:gd name="T31" fmla="*/ 36 h 80"/>
                <a:gd name="T32" fmla="*/ 18 w 80"/>
                <a:gd name="T33" fmla="*/ 38 h 80"/>
                <a:gd name="T34" fmla="*/ 21 w 80"/>
                <a:gd name="T35" fmla="*/ 37 h 80"/>
                <a:gd name="T36" fmla="*/ 24 w 80"/>
                <a:gd name="T37" fmla="*/ 37 h 80"/>
                <a:gd name="T38" fmla="*/ 28 w 80"/>
                <a:gd name="T39" fmla="*/ 48 h 80"/>
                <a:gd name="T40" fmla="*/ 32 w 80"/>
                <a:gd name="T41" fmla="*/ 61 h 80"/>
                <a:gd name="T42" fmla="*/ 34 w 80"/>
                <a:gd name="T43" fmla="*/ 64 h 80"/>
                <a:gd name="T44" fmla="*/ 38 w 80"/>
                <a:gd name="T45" fmla="*/ 65 h 80"/>
                <a:gd name="T46" fmla="*/ 46 w 80"/>
                <a:gd name="T47" fmla="*/ 61 h 80"/>
                <a:gd name="T48" fmla="*/ 60 w 80"/>
                <a:gd name="T49" fmla="*/ 45 h 80"/>
                <a:gd name="T50" fmla="*/ 64 w 80"/>
                <a:gd name="T51" fmla="*/ 30 h 80"/>
                <a:gd name="T52" fmla="*/ 60 w 80"/>
                <a:gd name="T53" fmla="*/ 25 h 80"/>
                <a:gd name="T54" fmla="*/ 54 w 80"/>
                <a:gd name="T55" fmla="*/ 25 h 80"/>
                <a:gd name="T56" fmla="*/ 56 w 80"/>
                <a:gd name="T57" fmla="*/ 4 h 80"/>
                <a:gd name="T58" fmla="*/ 76 w 80"/>
                <a:gd name="T59" fmla="*/ 25 h 80"/>
                <a:gd name="T60" fmla="*/ 76 w 80"/>
                <a:gd name="T61" fmla="*/ 56 h 80"/>
                <a:gd name="T62" fmla="*/ 56 w 80"/>
                <a:gd name="T63" fmla="*/ 77 h 80"/>
                <a:gd name="T64" fmla="*/ 24 w 80"/>
                <a:gd name="T65" fmla="*/ 77 h 80"/>
                <a:gd name="T66" fmla="*/ 2 w 80"/>
                <a:gd name="T67" fmla="*/ 56 h 80"/>
                <a:gd name="T68" fmla="*/ 2 w 80"/>
                <a:gd name="T69" fmla="*/ 25 h 80"/>
                <a:gd name="T70" fmla="*/ 24 w 80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80">
                  <a:moveTo>
                    <a:pt x="54" y="25"/>
                  </a:moveTo>
                  <a:lnTo>
                    <a:pt x="52" y="25"/>
                  </a:lnTo>
                  <a:lnTo>
                    <a:pt x="49" y="26"/>
                  </a:lnTo>
                  <a:lnTo>
                    <a:pt x="46" y="29"/>
                  </a:lnTo>
                  <a:lnTo>
                    <a:pt x="44" y="32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4"/>
                  </a:lnTo>
                  <a:lnTo>
                    <a:pt x="49" y="37"/>
                  </a:lnTo>
                  <a:lnTo>
                    <a:pt x="49" y="40"/>
                  </a:lnTo>
                  <a:lnTo>
                    <a:pt x="49" y="42"/>
                  </a:lnTo>
                  <a:lnTo>
                    <a:pt x="46" y="45"/>
                  </a:lnTo>
                  <a:lnTo>
                    <a:pt x="45" y="48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41" y="49"/>
                  </a:lnTo>
                  <a:lnTo>
                    <a:pt x="40" y="46"/>
                  </a:lnTo>
                  <a:lnTo>
                    <a:pt x="38" y="41"/>
                  </a:lnTo>
                  <a:lnTo>
                    <a:pt x="37" y="38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29"/>
                  </a:lnTo>
                  <a:lnTo>
                    <a:pt x="34" y="26"/>
                  </a:lnTo>
                  <a:lnTo>
                    <a:pt x="33" y="25"/>
                  </a:lnTo>
                  <a:lnTo>
                    <a:pt x="30" y="25"/>
                  </a:lnTo>
                  <a:lnTo>
                    <a:pt x="28" y="26"/>
                  </a:lnTo>
                  <a:lnTo>
                    <a:pt x="25" y="2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7" y="36"/>
                  </a:lnTo>
                  <a:lnTo>
                    <a:pt x="1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37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4" y="37"/>
                  </a:lnTo>
                  <a:lnTo>
                    <a:pt x="25" y="41"/>
                  </a:lnTo>
                  <a:lnTo>
                    <a:pt x="28" y="48"/>
                  </a:lnTo>
                  <a:lnTo>
                    <a:pt x="29" y="56"/>
                  </a:lnTo>
                  <a:lnTo>
                    <a:pt x="32" y="61"/>
                  </a:lnTo>
                  <a:lnTo>
                    <a:pt x="33" y="62"/>
                  </a:lnTo>
                  <a:lnTo>
                    <a:pt x="34" y="64"/>
                  </a:lnTo>
                  <a:lnTo>
                    <a:pt x="36" y="65"/>
                  </a:lnTo>
                  <a:lnTo>
                    <a:pt x="38" y="65"/>
                  </a:lnTo>
                  <a:lnTo>
                    <a:pt x="41" y="65"/>
                  </a:lnTo>
                  <a:lnTo>
                    <a:pt x="46" y="61"/>
                  </a:lnTo>
                  <a:lnTo>
                    <a:pt x="53" y="54"/>
                  </a:lnTo>
                  <a:lnTo>
                    <a:pt x="60" y="45"/>
                  </a:lnTo>
                  <a:lnTo>
                    <a:pt x="62" y="34"/>
                  </a:lnTo>
                  <a:lnTo>
                    <a:pt x="64" y="30"/>
                  </a:lnTo>
                  <a:lnTo>
                    <a:pt x="62" y="28"/>
                  </a:lnTo>
                  <a:lnTo>
                    <a:pt x="60" y="25"/>
                  </a:lnTo>
                  <a:lnTo>
                    <a:pt x="58" y="25"/>
                  </a:lnTo>
                  <a:lnTo>
                    <a:pt x="54" y="25"/>
                  </a:lnTo>
                  <a:close/>
                  <a:moveTo>
                    <a:pt x="40" y="0"/>
                  </a:moveTo>
                  <a:lnTo>
                    <a:pt x="56" y="4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80" y="40"/>
                  </a:lnTo>
                  <a:lnTo>
                    <a:pt x="76" y="56"/>
                  </a:lnTo>
                  <a:lnTo>
                    <a:pt x="68" y="68"/>
                  </a:lnTo>
                  <a:lnTo>
                    <a:pt x="56" y="77"/>
                  </a:lnTo>
                  <a:lnTo>
                    <a:pt x="40" y="80"/>
                  </a:lnTo>
                  <a:lnTo>
                    <a:pt x="24" y="77"/>
                  </a:lnTo>
                  <a:lnTo>
                    <a:pt x="12" y="68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433DC5-0C6E-4428-89B0-ACFC21A2AAF5}"/>
              </a:ext>
            </a:extLst>
          </p:cNvPr>
          <p:cNvGrpSpPr/>
          <p:nvPr/>
        </p:nvGrpSpPr>
        <p:grpSpPr>
          <a:xfrm>
            <a:off x="3404713" y="819511"/>
            <a:ext cx="1205212" cy="1212940"/>
            <a:chOff x="4539617" y="1092681"/>
            <a:chExt cx="1606949" cy="1617253"/>
          </a:xfrm>
        </p:grpSpPr>
        <p:sp>
          <p:nvSpPr>
            <p:cNvPr id="183" name="Freeform 42">
              <a:extLst>
                <a:ext uri="{FF2B5EF4-FFF2-40B4-BE49-F238E27FC236}">
                  <a16:creationId xmlns:a16="http://schemas.microsoft.com/office/drawing/2014/main" id="{AB2F6B41-B137-4F56-88D6-E9D773C9E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9617" y="1092681"/>
              <a:ext cx="1606949" cy="1617253"/>
            </a:xfrm>
            <a:custGeom>
              <a:avLst/>
              <a:gdLst>
                <a:gd name="T0" fmla="*/ 1376 w 3742"/>
                <a:gd name="T1" fmla="*/ 960 h 3765"/>
                <a:gd name="T2" fmla="*/ 837 w 3742"/>
                <a:gd name="T3" fmla="*/ 1001 h 3765"/>
                <a:gd name="T4" fmla="*/ 683 w 3742"/>
                <a:gd name="T5" fmla="*/ 1092 h 3765"/>
                <a:gd name="T6" fmla="*/ 596 w 3742"/>
                <a:gd name="T7" fmla="*/ 1253 h 3765"/>
                <a:gd name="T8" fmla="*/ 553 w 3742"/>
                <a:gd name="T9" fmla="*/ 1612 h 3765"/>
                <a:gd name="T10" fmla="*/ 550 w 3742"/>
                <a:gd name="T11" fmla="*/ 1972 h 3765"/>
                <a:gd name="T12" fmla="*/ 566 w 3742"/>
                <a:gd name="T13" fmla="*/ 2334 h 3765"/>
                <a:gd name="T14" fmla="*/ 629 w 3742"/>
                <a:gd name="T15" fmla="*/ 2599 h 3765"/>
                <a:gd name="T16" fmla="*/ 753 w 3742"/>
                <a:gd name="T17" fmla="*/ 2729 h 3765"/>
                <a:gd name="T18" fmla="*/ 1045 w 3742"/>
                <a:gd name="T19" fmla="*/ 2787 h 3765"/>
                <a:gd name="T20" fmla="*/ 1706 w 3742"/>
                <a:gd name="T21" fmla="*/ 2808 h 3765"/>
                <a:gd name="T22" fmla="*/ 2367 w 3742"/>
                <a:gd name="T23" fmla="*/ 2804 h 3765"/>
                <a:gd name="T24" fmla="*/ 2905 w 3742"/>
                <a:gd name="T25" fmla="*/ 2764 h 3765"/>
                <a:gd name="T26" fmla="*/ 3060 w 3742"/>
                <a:gd name="T27" fmla="*/ 2673 h 3765"/>
                <a:gd name="T28" fmla="*/ 3145 w 3742"/>
                <a:gd name="T29" fmla="*/ 2510 h 3765"/>
                <a:gd name="T30" fmla="*/ 3188 w 3742"/>
                <a:gd name="T31" fmla="*/ 2153 h 3765"/>
                <a:gd name="T32" fmla="*/ 3192 w 3742"/>
                <a:gd name="T33" fmla="*/ 1792 h 3765"/>
                <a:gd name="T34" fmla="*/ 3176 w 3742"/>
                <a:gd name="T35" fmla="*/ 1431 h 3765"/>
                <a:gd name="T36" fmla="*/ 3113 w 3742"/>
                <a:gd name="T37" fmla="*/ 1166 h 3765"/>
                <a:gd name="T38" fmla="*/ 2989 w 3742"/>
                <a:gd name="T39" fmla="*/ 1036 h 3765"/>
                <a:gd name="T40" fmla="*/ 2696 w 3742"/>
                <a:gd name="T41" fmla="*/ 977 h 3765"/>
                <a:gd name="T42" fmla="*/ 2036 w 3742"/>
                <a:gd name="T43" fmla="*/ 956 h 3765"/>
                <a:gd name="T44" fmla="*/ 1990 w 3742"/>
                <a:gd name="T45" fmla="*/ 3 h 3765"/>
                <a:gd name="T46" fmla="*/ 2441 w 3742"/>
                <a:gd name="T47" fmla="*/ 88 h 3765"/>
                <a:gd name="T48" fmla="*/ 2847 w 3742"/>
                <a:gd name="T49" fmla="*/ 276 h 3765"/>
                <a:gd name="T50" fmla="*/ 3194 w 3742"/>
                <a:gd name="T51" fmla="*/ 550 h 3765"/>
                <a:gd name="T52" fmla="*/ 3468 w 3742"/>
                <a:gd name="T53" fmla="*/ 899 h 3765"/>
                <a:gd name="T54" fmla="*/ 3654 w 3742"/>
                <a:gd name="T55" fmla="*/ 1309 h 3765"/>
                <a:gd name="T56" fmla="*/ 3738 w 3742"/>
                <a:gd name="T57" fmla="*/ 1763 h 3765"/>
                <a:gd name="T58" fmla="*/ 3709 w 3742"/>
                <a:gd name="T59" fmla="*/ 2234 h 3765"/>
                <a:gd name="T60" fmla="*/ 3572 w 3742"/>
                <a:gd name="T61" fmla="*/ 2667 h 3765"/>
                <a:gd name="T62" fmla="*/ 3341 w 3742"/>
                <a:gd name="T63" fmla="*/ 3047 h 3765"/>
                <a:gd name="T64" fmla="*/ 3029 w 3742"/>
                <a:gd name="T65" fmla="*/ 3361 h 3765"/>
                <a:gd name="T66" fmla="*/ 2651 w 3742"/>
                <a:gd name="T67" fmla="*/ 3594 h 3765"/>
                <a:gd name="T68" fmla="*/ 2220 w 3742"/>
                <a:gd name="T69" fmla="*/ 3732 h 3765"/>
                <a:gd name="T70" fmla="*/ 1753 w 3742"/>
                <a:gd name="T71" fmla="*/ 3762 h 3765"/>
                <a:gd name="T72" fmla="*/ 1301 w 3742"/>
                <a:gd name="T73" fmla="*/ 3676 h 3765"/>
                <a:gd name="T74" fmla="*/ 895 w 3742"/>
                <a:gd name="T75" fmla="*/ 3488 h 3765"/>
                <a:gd name="T76" fmla="*/ 548 w 3742"/>
                <a:gd name="T77" fmla="*/ 3213 h 3765"/>
                <a:gd name="T78" fmla="*/ 274 w 3742"/>
                <a:gd name="T79" fmla="*/ 2864 h 3765"/>
                <a:gd name="T80" fmla="*/ 88 w 3742"/>
                <a:gd name="T81" fmla="*/ 2455 h 3765"/>
                <a:gd name="T82" fmla="*/ 3 w 3742"/>
                <a:gd name="T83" fmla="*/ 2001 h 3765"/>
                <a:gd name="T84" fmla="*/ 32 w 3742"/>
                <a:gd name="T85" fmla="*/ 1531 h 3765"/>
                <a:gd name="T86" fmla="*/ 169 w 3742"/>
                <a:gd name="T87" fmla="*/ 1098 h 3765"/>
                <a:gd name="T88" fmla="*/ 401 w 3742"/>
                <a:gd name="T89" fmla="*/ 717 h 3765"/>
                <a:gd name="T90" fmla="*/ 712 w 3742"/>
                <a:gd name="T91" fmla="*/ 403 h 3765"/>
                <a:gd name="T92" fmla="*/ 1092 w 3742"/>
                <a:gd name="T93" fmla="*/ 170 h 3765"/>
                <a:gd name="T94" fmla="*/ 1522 w 3742"/>
                <a:gd name="T95" fmla="*/ 32 h 3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42" h="3765">
                  <a:moveTo>
                    <a:pt x="1871" y="956"/>
                  </a:moveTo>
                  <a:lnTo>
                    <a:pt x="1707" y="956"/>
                  </a:lnTo>
                  <a:lnTo>
                    <a:pt x="1541" y="957"/>
                  </a:lnTo>
                  <a:lnTo>
                    <a:pt x="1376" y="960"/>
                  </a:lnTo>
                  <a:lnTo>
                    <a:pt x="1210" y="967"/>
                  </a:lnTo>
                  <a:lnTo>
                    <a:pt x="1047" y="977"/>
                  </a:lnTo>
                  <a:lnTo>
                    <a:pt x="882" y="993"/>
                  </a:lnTo>
                  <a:lnTo>
                    <a:pt x="837" y="1001"/>
                  </a:lnTo>
                  <a:lnTo>
                    <a:pt x="794" y="1015"/>
                  </a:lnTo>
                  <a:lnTo>
                    <a:pt x="753" y="1036"/>
                  </a:lnTo>
                  <a:lnTo>
                    <a:pt x="716" y="1062"/>
                  </a:lnTo>
                  <a:lnTo>
                    <a:pt x="683" y="1092"/>
                  </a:lnTo>
                  <a:lnTo>
                    <a:pt x="654" y="1127"/>
                  </a:lnTo>
                  <a:lnTo>
                    <a:pt x="629" y="1166"/>
                  </a:lnTo>
                  <a:lnTo>
                    <a:pt x="610" y="1208"/>
                  </a:lnTo>
                  <a:lnTo>
                    <a:pt x="596" y="1253"/>
                  </a:lnTo>
                  <a:lnTo>
                    <a:pt x="579" y="1341"/>
                  </a:lnTo>
                  <a:lnTo>
                    <a:pt x="567" y="1431"/>
                  </a:lnTo>
                  <a:lnTo>
                    <a:pt x="558" y="1520"/>
                  </a:lnTo>
                  <a:lnTo>
                    <a:pt x="553" y="1612"/>
                  </a:lnTo>
                  <a:lnTo>
                    <a:pt x="551" y="1703"/>
                  </a:lnTo>
                  <a:lnTo>
                    <a:pt x="550" y="1792"/>
                  </a:lnTo>
                  <a:lnTo>
                    <a:pt x="550" y="1882"/>
                  </a:lnTo>
                  <a:lnTo>
                    <a:pt x="550" y="1972"/>
                  </a:lnTo>
                  <a:lnTo>
                    <a:pt x="551" y="2062"/>
                  </a:lnTo>
                  <a:lnTo>
                    <a:pt x="553" y="2153"/>
                  </a:lnTo>
                  <a:lnTo>
                    <a:pt x="558" y="2244"/>
                  </a:lnTo>
                  <a:lnTo>
                    <a:pt x="566" y="2334"/>
                  </a:lnTo>
                  <a:lnTo>
                    <a:pt x="579" y="2423"/>
                  </a:lnTo>
                  <a:lnTo>
                    <a:pt x="595" y="2510"/>
                  </a:lnTo>
                  <a:lnTo>
                    <a:pt x="609" y="2556"/>
                  </a:lnTo>
                  <a:lnTo>
                    <a:pt x="629" y="2599"/>
                  </a:lnTo>
                  <a:lnTo>
                    <a:pt x="653" y="2638"/>
                  </a:lnTo>
                  <a:lnTo>
                    <a:pt x="682" y="2673"/>
                  </a:lnTo>
                  <a:lnTo>
                    <a:pt x="716" y="2703"/>
                  </a:lnTo>
                  <a:lnTo>
                    <a:pt x="753" y="2729"/>
                  </a:lnTo>
                  <a:lnTo>
                    <a:pt x="794" y="2748"/>
                  </a:lnTo>
                  <a:lnTo>
                    <a:pt x="837" y="2764"/>
                  </a:lnTo>
                  <a:lnTo>
                    <a:pt x="882" y="2772"/>
                  </a:lnTo>
                  <a:lnTo>
                    <a:pt x="1045" y="2787"/>
                  </a:lnTo>
                  <a:lnTo>
                    <a:pt x="1210" y="2797"/>
                  </a:lnTo>
                  <a:lnTo>
                    <a:pt x="1375" y="2804"/>
                  </a:lnTo>
                  <a:lnTo>
                    <a:pt x="1541" y="2807"/>
                  </a:lnTo>
                  <a:lnTo>
                    <a:pt x="1706" y="2808"/>
                  </a:lnTo>
                  <a:lnTo>
                    <a:pt x="1870" y="2809"/>
                  </a:lnTo>
                  <a:lnTo>
                    <a:pt x="2036" y="2808"/>
                  </a:lnTo>
                  <a:lnTo>
                    <a:pt x="2201" y="2807"/>
                  </a:lnTo>
                  <a:lnTo>
                    <a:pt x="2367" y="2804"/>
                  </a:lnTo>
                  <a:lnTo>
                    <a:pt x="2532" y="2797"/>
                  </a:lnTo>
                  <a:lnTo>
                    <a:pt x="2696" y="2787"/>
                  </a:lnTo>
                  <a:lnTo>
                    <a:pt x="2860" y="2772"/>
                  </a:lnTo>
                  <a:lnTo>
                    <a:pt x="2905" y="2764"/>
                  </a:lnTo>
                  <a:lnTo>
                    <a:pt x="2948" y="2748"/>
                  </a:lnTo>
                  <a:lnTo>
                    <a:pt x="2989" y="2729"/>
                  </a:lnTo>
                  <a:lnTo>
                    <a:pt x="3026" y="2703"/>
                  </a:lnTo>
                  <a:lnTo>
                    <a:pt x="3060" y="2673"/>
                  </a:lnTo>
                  <a:lnTo>
                    <a:pt x="3089" y="2638"/>
                  </a:lnTo>
                  <a:lnTo>
                    <a:pt x="3113" y="2599"/>
                  </a:lnTo>
                  <a:lnTo>
                    <a:pt x="3133" y="2556"/>
                  </a:lnTo>
                  <a:lnTo>
                    <a:pt x="3145" y="2510"/>
                  </a:lnTo>
                  <a:lnTo>
                    <a:pt x="3163" y="2423"/>
                  </a:lnTo>
                  <a:lnTo>
                    <a:pt x="3176" y="2334"/>
                  </a:lnTo>
                  <a:lnTo>
                    <a:pt x="3184" y="2244"/>
                  </a:lnTo>
                  <a:lnTo>
                    <a:pt x="3188" y="2153"/>
                  </a:lnTo>
                  <a:lnTo>
                    <a:pt x="3191" y="2062"/>
                  </a:lnTo>
                  <a:lnTo>
                    <a:pt x="3192" y="1972"/>
                  </a:lnTo>
                  <a:lnTo>
                    <a:pt x="3192" y="1882"/>
                  </a:lnTo>
                  <a:lnTo>
                    <a:pt x="3192" y="1792"/>
                  </a:lnTo>
                  <a:lnTo>
                    <a:pt x="3191" y="1703"/>
                  </a:lnTo>
                  <a:lnTo>
                    <a:pt x="3188" y="1612"/>
                  </a:lnTo>
                  <a:lnTo>
                    <a:pt x="3184" y="1520"/>
                  </a:lnTo>
                  <a:lnTo>
                    <a:pt x="3176" y="1431"/>
                  </a:lnTo>
                  <a:lnTo>
                    <a:pt x="3164" y="1341"/>
                  </a:lnTo>
                  <a:lnTo>
                    <a:pt x="3147" y="1253"/>
                  </a:lnTo>
                  <a:lnTo>
                    <a:pt x="3133" y="1208"/>
                  </a:lnTo>
                  <a:lnTo>
                    <a:pt x="3113" y="1166"/>
                  </a:lnTo>
                  <a:lnTo>
                    <a:pt x="3089" y="1127"/>
                  </a:lnTo>
                  <a:lnTo>
                    <a:pt x="3060" y="1092"/>
                  </a:lnTo>
                  <a:lnTo>
                    <a:pt x="3026" y="1062"/>
                  </a:lnTo>
                  <a:lnTo>
                    <a:pt x="2989" y="1036"/>
                  </a:lnTo>
                  <a:lnTo>
                    <a:pt x="2949" y="1015"/>
                  </a:lnTo>
                  <a:lnTo>
                    <a:pt x="2906" y="1001"/>
                  </a:lnTo>
                  <a:lnTo>
                    <a:pt x="2861" y="993"/>
                  </a:lnTo>
                  <a:lnTo>
                    <a:pt x="2696" y="977"/>
                  </a:lnTo>
                  <a:lnTo>
                    <a:pt x="2532" y="967"/>
                  </a:lnTo>
                  <a:lnTo>
                    <a:pt x="2367" y="960"/>
                  </a:lnTo>
                  <a:lnTo>
                    <a:pt x="2202" y="957"/>
                  </a:lnTo>
                  <a:lnTo>
                    <a:pt x="2036" y="956"/>
                  </a:lnTo>
                  <a:lnTo>
                    <a:pt x="1871" y="956"/>
                  </a:lnTo>
                  <a:close/>
                  <a:moveTo>
                    <a:pt x="1871" y="0"/>
                  </a:moveTo>
                  <a:lnTo>
                    <a:pt x="1871" y="0"/>
                  </a:lnTo>
                  <a:lnTo>
                    <a:pt x="1990" y="3"/>
                  </a:lnTo>
                  <a:lnTo>
                    <a:pt x="2106" y="15"/>
                  </a:lnTo>
                  <a:lnTo>
                    <a:pt x="2220" y="32"/>
                  </a:lnTo>
                  <a:lnTo>
                    <a:pt x="2332" y="57"/>
                  </a:lnTo>
                  <a:lnTo>
                    <a:pt x="2441" y="88"/>
                  </a:lnTo>
                  <a:lnTo>
                    <a:pt x="2547" y="127"/>
                  </a:lnTo>
                  <a:lnTo>
                    <a:pt x="2651" y="170"/>
                  </a:lnTo>
                  <a:lnTo>
                    <a:pt x="2751" y="220"/>
                  </a:lnTo>
                  <a:lnTo>
                    <a:pt x="2847" y="276"/>
                  </a:lnTo>
                  <a:lnTo>
                    <a:pt x="2940" y="337"/>
                  </a:lnTo>
                  <a:lnTo>
                    <a:pt x="3029" y="403"/>
                  </a:lnTo>
                  <a:lnTo>
                    <a:pt x="3114" y="475"/>
                  </a:lnTo>
                  <a:lnTo>
                    <a:pt x="3194" y="550"/>
                  </a:lnTo>
                  <a:lnTo>
                    <a:pt x="3270" y="632"/>
                  </a:lnTo>
                  <a:lnTo>
                    <a:pt x="3341" y="717"/>
                  </a:lnTo>
                  <a:lnTo>
                    <a:pt x="3406" y="806"/>
                  </a:lnTo>
                  <a:lnTo>
                    <a:pt x="3468" y="899"/>
                  </a:lnTo>
                  <a:lnTo>
                    <a:pt x="3522" y="998"/>
                  </a:lnTo>
                  <a:lnTo>
                    <a:pt x="3572" y="1098"/>
                  </a:lnTo>
                  <a:lnTo>
                    <a:pt x="3616" y="1202"/>
                  </a:lnTo>
                  <a:lnTo>
                    <a:pt x="3654" y="1309"/>
                  </a:lnTo>
                  <a:lnTo>
                    <a:pt x="3685" y="1419"/>
                  </a:lnTo>
                  <a:lnTo>
                    <a:pt x="3709" y="1531"/>
                  </a:lnTo>
                  <a:lnTo>
                    <a:pt x="3728" y="1647"/>
                  </a:lnTo>
                  <a:lnTo>
                    <a:pt x="3738" y="1763"/>
                  </a:lnTo>
                  <a:lnTo>
                    <a:pt x="3742" y="1882"/>
                  </a:lnTo>
                  <a:lnTo>
                    <a:pt x="3738" y="2001"/>
                  </a:lnTo>
                  <a:lnTo>
                    <a:pt x="3728" y="2118"/>
                  </a:lnTo>
                  <a:lnTo>
                    <a:pt x="3709" y="2234"/>
                  </a:lnTo>
                  <a:lnTo>
                    <a:pt x="3685" y="2346"/>
                  </a:lnTo>
                  <a:lnTo>
                    <a:pt x="3654" y="2455"/>
                  </a:lnTo>
                  <a:lnTo>
                    <a:pt x="3616" y="2563"/>
                  </a:lnTo>
                  <a:lnTo>
                    <a:pt x="3572" y="2667"/>
                  </a:lnTo>
                  <a:lnTo>
                    <a:pt x="3522" y="2767"/>
                  </a:lnTo>
                  <a:lnTo>
                    <a:pt x="3468" y="2864"/>
                  </a:lnTo>
                  <a:lnTo>
                    <a:pt x="3406" y="2957"/>
                  </a:lnTo>
                  <a:lnTo>
                    <a:pt x="3341" y="3047"/>
                  </a:lnTo>
                  <a:lnTo>
                    <a:pt x="3270" y="3132"/>
                  </a:lnTo>
                  <a:lnTo>
                    <a:pt x="3194" y="3213"/>
                  </a:lnTo>
                  <a:lnTo>
                    <a:pt x="3114" y="3290"/>
                  </a:lnTo>
                  <a:lnTo>
                    <a:pt x="3029" y="3361"/>
                  </a:lnTo>
                  <a:lnTo>
                    <a:pt x="2940" y="3428"/>
                  </a:lnTo>
                  <a:lnTo>
                    <a:pt x="2847" y="3488"/>
                  </a:lnTo>
                  <a:lnTo>
                    <a:pt x="2751" y="3545"/>
                  </a:lnTo>
                  <a:lnTo>
                    <a:pt x="2651" y="3594"/>
                  </a:lnTo>
                  <a:lnTo>
                    <a:pt x="2547" y="3638"/>
                  </a:lnTo>
                  <a:lnTo>
                    <a:pt x="2441" y="3676"/>
                  </a:lnTo>
                  <a:lnTo>
                    <a:pt x="2332" y="3707"/>
                  </a:lnTo>
                  <a:lnTo>
                    <a:pt x="2220" y="3732"/>
                  </a:lnTo>
                  <a:lnTo>
                    <a:pt x="2106" y="3750"/>
                  </a:lnTo>
                  <a:lnTo>
                    <a:pt x="1990" y="3762"/>
                  </a:lnTo>
                  <a:lnTo>
                    <a:pt x="1871" y="3765"/>
                  </a:lnTo>
                  <a:lnTo>
                    <a:pt x="1753" y="3762"/>
                  </a:lnTo>
                  <a:lnTo>
                    <a:pt x="1636" y="3750"/>
                  </a:lnTo>
                  <a:lnTo>
                    <a:pt x="1522" y="3732"/>
                  </a:lnTo>
                  <a:lnTo>
                    <a:pt x="1410" y="3707"/>
                  </a:lnTo>
                  <a:lnTo>
                    <a:pt x="1301" y="3676"/>
                  </a:lnTo>
                  <a:lnTo>
                    <a:pt x="1195" y="3638"/>
                  </a:lnTo>
                  <a:lnTo>
                    <a:pt x="1092" y="3594"/>
                  </a:lnTo>
                  <a:lnTo>
                    <a:pt x="991" y="3545"/>
                  </a:lnTo>
                  <a:lnTo>
                    <a:pt x="895" y="3488"/>
                  </a:lnTo>
                  <a:lnTo>
                    <a:pt x="802" y="3428"/>
                  </a:lnTo>
                  <a:lnTo>
                    <a:pt x="712" y="3361"/>
                  </a:lnTo>
                  <a:lnTo>
                    <a:pt x="628" y="3290"/>
                  </a:lnTo>
                  <a:lnTo>
                    <a:pt x="548" y="3213"/>
                  </a:lnTo>
                  <a:lnTo>
                    <a:pt x="472" y="3132"/>
                  </a:lnTo>
                  <a:lnTo>
                    <a:pt x="401" y="3047"/>
                  </a:lnTo>
                  <a:lnTo>
                    <a:pt x="335" y="2957"/>
                  </a:lnTo>
                  <a:lnTo>
                    <a:pt x="274" y="2864"/>
                  </a:lnTo>
                  <a:lnTo>
                    <a:pt x="219" y="2767"/>
                  </a:lnTo>
                  <a:lnTo>
                    <a:pt x="169" y="2667"/>
                  </a:lnTo>
                  <a:lnTo>
                    <a:pt x="125" y="2563"/>
                  </a:lnTo>
                  <a:lnTo>
                    <a:pt x="88" y="2455"/>
                  </a:lnTo>
                  <a:lnTo>
                    <a:pt x="57" y="2346"/>
                  </a:lnTo>
                  <a:lnTo>
                    <a:pt x="32" y="2234"/>
                  </a:lnTo>
                  <a:lnTo>
                    <a:pt x="14" y="2118"/>
                  </a:lnTo>
                  <a:lnTo>
                    <a:pt x="3" y="2001"/>
                  </a:lnTo>
                  <a:lnTo>
                    <a:pt x="0" y="1882"/>
                  </a:lnTo>
                  <a:lnTo>
                    <a:pt x="3" y="1763"/>
                  </a:lnTo>
                  <a:lnTo>
                    <a:pt x="14" y="1647"/>
                  </a:lnTo>
                  <a:lnTo>
                    <a:pt x="32" y="1531"/>
                  </a:lnTo>
                  <a:lnTo>
                    <a:pt x="57" y="1419"/>
                  </a:lnTo>
                  <a:lnTo>
                    <a:pt x="88" y="1309"/>
                  </a:lnTo>
                  <a:lnTo>
                    <a:pt x="125" y="1202"/>
                  </a:lnTo>
                  <a:lnTo>
                    <a:pt x="169" y="1098"/>
                  </a:lnTo>
                  <a:lnTo>
                    <a:pt x="219" y="998"/>
                  </a:lnTo>
                  <a:lnTo>
                    <a:pt x="274" y="899"/>
                  </a:lnTo>
                  <a:lnTo>
                    <a:pt x="335" y="806"/>
                  </a:lnTo>
                  <a:lnTo>
                    <a:pt x="401" y="717"/>
                  </a:lnTo>
                  <a:lnTo>
                    <a:pt x="472" y="632"/>
                  </a:lnTo>
                  <a:lnTo>
                    <a:pt x="548" y="550"/>
                  </a:lnTo>
                  <a:lnTo>
                    <a:pt x="628" y="475"/>
                  </a:lnTo>
                  <a:lnTo>
                    <a:pt x="712" y="403"/>
                  </a:lnTo>
                  <a:lnTo>
                    <a:pt x="802" y="337"/>
                  </a:lnTo>
                  <a:lnTo>
                    <a:pt x="895" y="276"/>
                  </a:lnTo>
                  <a:lnTo>
                    <a:pt x="991" y="220"/>
                  </a:lnTo>
                  <a:lnTo>
                    <a:pt x="1092" y="170"/>
                  </a:lnTo>
                  <a:lnTo>
                    <a:pt x="1195" y="127"/>
                  </a:lnTo>
                  <a:lnTo>
                    <a:pt x="1301" y="88"/>
                  </a:lnTo>
                  <a:lnTo>
                    <a:pt x="1410" y="57"/>
                  </a:lnTo>
                  <a:lnTo>
                    <a:pt x="1522" y="32"/>
                  </a:lnTo>
                  <a:lnTo>
                    <a:pt x="1636" y="15"/>
                  </a:lnTo>
                  <a:lnTo>
                    <a:pt x="1753" y="3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297AD38-A695-408C-A2F7-4748A42770C7}"/>
                </a:ext>
              </a:extLst>
            </p:cNvPr>
            <p:cNvSpPr/>
            <p:nvPr/>
          </p:nvSpPr>
          <p:spPr>
            <a:xfrm>
              <a:off x="4652014" y="1236949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A8D0A2B-4733-4FDD-B37C-44C3132C588F}"/>
              </a:ext>
            </a:extLst>
          </p:cNvPr>
          <p:cNvGrpSpPr/>
          <p:nvPr/>
        </p:nvGrpSpPr>
        <p:grpSpPr>
          <a:xfrm>
            <a:off x="4437376" y="1151303"/>
            <a:ext cx="1204160" cy="1219403"/>
            <a:chOff x="5916502" y="1535070"/>
            <a:chExt cx="1605546" cy="1625871"/>
          </a:xfrm>
        </p:grpSpPr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467C73D8-EE13-48A2-9F57-71CECC48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502" y="1535070"/>
              <a:ext cx="1605546" cy="1625871"/>
            </a:xfrm>
            <a:custGeom>
              <a:avLst/>
              <a:gdLst>
                <a:gd name="T0" fmla="*/ 1795 w 3474"/>
                <a:gd name="T1" fmla="*/ 807 h 3518"/>
                <a:gd name="T2" fmla="*/ 1679 w 3474"/>
                <a:gd name="T3" fmla="*/ 843 h 3518"/>
                <a:gd name="T4" fmla="*/ 1593 w 3474"/>
                <a:gd name="T5" fmla="*/ 902 h 3518"/>
                <a:gd name="T6" fmla="*/ 1532 w 3474"/>
                <a:gd name="T7" fmla="*/ 977 h 3518"/>
                <a:gd name="T8" fmla="*/ 1494 w 3474"/>
                <a:gd name="T9" fmla="*/ 1062 h 3518"/>
                <a:gd name="T10" fmla="*/ 1473 w 3474"/>
                <a:gd name="T11" fmla="*/ 1148 h 3518"/>
                <a:gd name="T12" fmla="*/ 1468 w 3474"/>
                <a:gd name="T13" fmla="*/ 1228 h 3518"/>
                <a:gd name="T14" fmla="*/ 1269 w 3474"/>
                <a:gd name="T15" fmla="*/ 1821 h 3518"/>
                <a:gd name="T16" fmla="*/ 1886 w 3474"/>
                <a:gd name="T17" fmla="*/ 2840 h 3518"/>
                <a:gd name="T18" fmla="*/ 2206 w 3474"/>
                <a:gd name="T19" fmla="*/ 1461 h 3518"/>
                <a:gd name="T20" fmla="*/ 1889 w 3474"/>
                <a:gd name="T21" fmla="*/ 1225 h 3518"/>
                <a:gd name="T22" fmla="*/ 1911 w 3474"/>
                <a:gd name="T23" fmla="*/ 1175 h 3518"/>
                <a:gd name="T24" fmla="*/ 1949 w 3474"/>
                <a:gd name="T25" fmla="*/ 1154 h 3518"/>
                <a:gd name="T26" fmla="*/ 2200 w 3474"/>
                <a:gd name="T27" fmla="*/ 1151 h 3518"/>
                <a:gd name="T28" fmla="*/ 1738 w 3474"/>
                <a:gd name="T29" fmla="*/ 0 h 3518"/>
                <a:gd name="T30" fmla="*/ 2060 w 3474"/>
                <a:gd name="T31" fmla="*/ 31 h 3518"/>
                <a:gd name="T32" fmla="*/ 2365 w 3474"/>
                <a:gd name="T33" fmla="*/ 119 h 3518"/>
                <a:gd name="T34" fmla="*/ 2643 w 3474"/>
                <a:gd name="T35" fmla="*/ 259 h 3518"/>
                <a:gd name="T36" fmla="*/ 2890 w 3474"/>
                <a:gd name="T37" fmla="*/ 445 h 3518"/>
                <a:gd name="T38" fmla="*/ 3101 w 3474"/>
                <a:gd name="T39" fmla="*/ 671 h 3518"/>
                <a:gd name="T40" fmla="*/ 3271 w 3474"/>
                <a:gd name="T41" fmla="*/ 933 h 3518"/>
                <a:gd name="T42" fmla="*/ 3393 w 3474"/>
                <a:gd name="T43" fmla="*/ 1225 h 3518"/>
                <a:gd name="T44" fmla="*/ 3461 w 3474"/>
                <a:gd name="T45" fmla="*/ 1539 h 3518"/>
                <a:gd name="T46" fmla="*/ 3471 w 3474"/>
                <a:gd name="T47" fmla="*/ 1870 h 3518"/>
                <a:gd name="T48" fmla="*/ 3422 w 3474"/>
                <a:gd name="T49" fmla="*/ 2191 h 3518"/>
                <a:gd name="T50" fmla="*/ 3316 w 3474"/>
                <a:gd name="T51" fmla="*/ 2491 h 3518"/>
                <a:gd name="T52" fmla="*/ 3163 w 3474"/>
                <a:gd name="T53" fmla="*/ 2763 h 3518"/>
                <a:gd name="T54" fmla="*/ 2965 w 3474"/>
                <a:gd name="T55" fmla="*/ 3002 h 3518"/>
                <a:gd name="T56" fmla="*/ 2729 w 3474"/>
                <a:gd name="T57" fmla="*/ 3202 h 3518"/>
                <a:gd name="T58" fmla="*/ 2460 w 3474"/>
                <a:gd name="T59" fmla="*/ 3357 h 3518"/>
                <a:gd name="T60" fmla="*/ 2165 w 3474"/>
                <a:gd name="T61" fmla="*/ 3464 h 3518"/>
                <a:gd name="T62" fmla="*/ 1847 w 3474"/>
                <a:gd name="T63" fmla="*/ 3514 h 3518"/>
                <a:gd name="T64" fmla="*/ 1519 w 3474"/>
                <a:gd name="T65" fmla="*/ 3504 h 3518"/>
                <a:gd name="T66" fmla="*/ 1208 w 3474"/>
                <a:gd name="T67" fmla="*/ 3434 h 3518"/>
                <a:gd name="T68" fmla="*/ 921 w 3474"/>
                <a:gd name="T69" fmla="*/ 3311 h 3518"/>
                <a:gd name="T70" fmla="*/ 663 w 3474"/>
                <a:gd name="T71" fmla="*/ 3140 h 3518"/>
                <a:gd name="T72" fmla="*/ 439 w 3474"/>
                <a:gd name="T73" fmla="*/ 2926 h 3518"/>
                <a:gd name="T74" fmla="*/ 255 w 3474"/>
                <a:gd name="T75" fmla="*/ 2675 h 3518"/>
                <a:gd name="T76" fmla="*/ 117 w 3474"/>
                <a:gd name="T77" fmla="*/ 2394 h 3518"/>
                <a:gd name="T78" fmla="*/ 30 w 3474"/>
                <a:gd name="T79" fmla="*/ 2087 h 3518"/>
                <a:gd name="T80" fmla="*/ 0 w 3474"/>
                <a:gd name="T81" fmla="*/ 1759 h 3518"/>
                <a:gd name="T82" fmla="*/ 30 w 3474"/>
                <a:gd name="T83" fmla="*/ 1431 h 3518"/>
                <a:gd name="T84" fmla="*/ 117 w 3474"/>
                <a:gd name="T85" fmla="*/ 1124 h 3518"/>
                <a:gd name="T86" fmla="*/ 255 w 3474"/>
                <a:gd name="T87" fmla="*/ 843 h 3518"/>
                <a:gd name="T88" fmla="*/ 439 w 3474"/>
                <a:gd name="T89" fmla="*/ 592 h 3518"/>
                <a:gd name="T90" fmla="*/ 663 w 3474"/>
                <a:gd name="T91" fmla="*/ 379 h 3518"/>
                <a:gd name="T92" fmla="*/ 921 w 3474"/>
                <a:gd name="T93" fmla="*/ 207 h 3518"/>
                <a:gd name="T94" fmla="*/ 1208 w 3474"/>
                <a:gd name="T95" fmla="*/ 84 h 3518"/>
                <a:gd name="T96" fmla="*/ 1519 w 3474"/>
                <a:gd name="T97" fmla="*/ 1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74" h="3518">
                  <a:moveTo>
                    <a:pt x="1891" y="800"/>
                  </a:moveTo>
                  <a:lnTo>
                    <a:pt x="1841" y="801"/>
                  </a:lnTo>
                  <a:lnTo>
                    <a:pt x="1795" y="807"/>
                  </a:lnTo>
                  <a:lnTo>
                    <a:pt x="1753" y="816"/>
                  </a:lnTo>
                  <a:lnTo>
                    <a:pt x="1715" y="829"/>
                  </a:lnTo>
                  <a:lnTo>
                    <a:pt x="1679" y="843"/>
                  </a:lnTo>
                  <a:lnTo>
                    <a:pt x="1647" y="860"/>
                  </a:lnTo>
                  <a:lnTo>
                    <a:pt x="1619" y="880"/>
                  </a:lnTo>
                  <a:lnTo>
                    <a:pt x="1593" y="902"/>
                  </a:lnTo>
                  <a:lnTo>
                    <a:pt x="1570" y="925"/>
                  </a:lnTo>
                  <a:lnTo>
                    <a:pt x="1551" y="951"/>
                  </a:lnTo>
                  <a:lnTo>
                    <a:pt x="1532" y="977"/>
                  </a:lnTo>
                  <a:lnTo>
                    <a:pt x="1518" y="1005"/>
                  </a:lnTo>
                  <a:lnTo>
                    <a:pt x="1505" y="1033"/>
                  </a:lnTo>
                  <a:lnTo>
                    <a:pt x="1494" y="1062"/>
                  </a:lnTo>
                  <a:lnTo>
                    <a:pt x="1485" y="1090"/>
                  </a:lnTo>
                  <a:lnTo>
                    <a:pt x="1479" y="1119"/>
                  </a:lnTo>
                  <a:lnTo>
                    <a:pt x="1473" y="1148"/>
                  </a:lnTo>
                  <a:lnTo>
                    <a:pt x="1470" y="1175"/>
                  </a:lnTo>
                  <a:lnTo>
                    <a:pt x="1468" y="1201"/>
                  </a:lnTo>
                  <a:lnTo>
                    <a:pt x="1468" y="1228"/>
                  </a:lnTo>
                  <a:lnTo>
                    <a:pt x="1468" y="1461"/>
                  </a:lnTo>
                  <a:lnTo>
                    <a:pt x="1269" y="1461"/>
                  </a:lnTo>
                  <a:lnTo>
                    <a:pt x="1269" y="1821"/>
                  </a:lnTo>
                  <a:lnTo>
                    <a:pt x="1468" y="1821"/>
                  </a:lnTo>
                  <a:lnTo>
                    <a:pt x="1468" y="2840"/>
                  </a:lnTo>
                  <a:lnTo>
                    <a:pt x="1886" y="2840"/>
                  </a:lnTo>
                  <a:lnTo>
                    <a:pt x="1886" y="1821"/>
                  </a:lnTo>
                  <a:lnTo>
                    <a:pt x="2169" y="1821"/>
                  </a:lnTo>
                  <a:lnTo>
                    <a:pt x="2206" y="1461"/>
                  </a:lnTo>
                  <a:lnTo>
                    <a:pt x="1886" y="1461"/>
                  </a:lnTo>
                  <a:lnTo>
                    <a:pt x="1886" y="1249"/>
                  </a:lnTo>
                  <a:lnTo>
                    <a:pt x="1889" y="1225"/>
                  </a:lnTo>
                  <a:lnTo>
                    <a:pt x="1894" y="1205"/>
                  </a:lnTo>
                  <a:lnTo>
                    <a:pt x="1902" y="1188"/>
                  </a:lnTo>
                  <a:lnTo>
                    <a:pt x="1911" y="1175"/>
                  </a:lnTo>
                  <a:lnTo>
                    <a:pt x="1923" y="1165"/>
                  </a:lnTo>
                  <a:lnTo>
                    <a:pt x="1936" y="1159"/>
                  </a:lnTo>
                  <a:lnTo>
                    <a:pt x="1949" y="1154"/>
                  </a:lnTo>
                  <a:lnTo>
                    <a:pt x="1962" y="1152"/>
                  </a:lnTo>
                  <a:lnTo>
                    <a:pt x="1975" y="1151"/>
                  </a:lnTo>
                  <a:lnTo>
                    <a:pt x="2200" y="1151"/>
                  </a:lnTo>
                  <a:lnTo>
                    <a:pt x="2200" y="801"/>
                  </a:lnTo>
                  <a:lnTo>
                    <a:pt x="1891" y="800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67D65C7-7E08-4308-AED8-6208908888B5}"/>
                </a:ext>
              </a:extLst>
            </p:cNvPr>
            <p:cNvSpPr/>
            <p:nvPr/>
          </p:nvSpPr>
          <p:spPr>
            <a:xfrm>
              <a:off x="6140704" y="1678370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1CB5954-20E6-4C5C-86DD-6A152CEF7D90}"/>
              </a:ext>
            </a:extLst>
          </p:cNvPr>
          <p:cNvGrpSpPr/>
          <p:nvPr/>
        </p:nvGrpSpPr>
        <p:grpSpPr>
          <a:xfrm>
            <a:off x="5479649" y="815148"/>
            <a:ext cx="1204160" cy="1219403"/>
            <a:chOff x="7292476" y="1086863"/>
            <a:chExt cx="1605546" cy="1625871"/>
          </a:xfrm>
        </p:grpSpPr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DDB6D4B1-0E40-45EA-B0E0-1A53B3DC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476" y="1086863"/>
              <a:ext cx="1605546" cy="1625871"/>
            </a:xfrm>
            <a:custGeom>
              <a:avLst/>
              <a:gdLst>
                <a:gd name="T0" fmla="*/ 1968 w 3474"/>
                <a:gd name="T1" fmla="*/ 985 h 3518"/>
                <a:gd name="T2" fmla="*/ 1814 w 3474"/>
                <a:gd name="T3" fmla="*/ 1094 h 3518"/>
                <a:gd name="T4" fmla="*/ 1724 w 3474"/>
                <a:gd name="T5" fmla="*/ 1263 h 3518"/>
                <a:gd name="T6" fmla="*/ 1722 w 3474"/>
                <a:gd name="T7" fmla="*/ 1454 h 3518"/>
                <a:gd name="T8" fmla="*/ 1405 w 3474"/>
                <a:gd name="T9" fmla="*/ 1392 h 3518"/>
                <a:gd name="T10" fmla="*/ 1126 w 3474"/>
                <a:gd name="T11" fmla="*/ 1247 h 3518"/>
                <a:gd name="T12" fmla="*/ 899 w 3474"/>
                <a:gd name="T13" fmla="*/ 1032 h 3518"/>
                <a:gd name="T14" fmla="*/ 846 w 3474"/>
                <a:gd name="T15" fmla="*/ 1192 h 3518"/>
                <a:gd name="T16" fmla="*/ 873 w 3474"/>
                <a:gd name="T17" fmla="*/ 1384 h 3518"/>
                <a:gd name="T18" fmla="*/ 984 w 3474"/>
                <a:gd name="T19" fmla="*/ 1542 h 3518"/>
                <a:gd name="T20" fmla="*/ 883 w 3474"/>
                <a:gd name="T21" fmla="*/ 1541 h 3518"/>
                <a:gd name="T22" fmla="*/ 844 w 3474"/>
                <a:gd name="T23" fmla="*/ 1579 h 3518"/>
                <a:gd name="T24" fmla="*/ 918 w 3474"/>
                <a:gd name="T25" fmla="*/ 1765 h 3518"/>
                <a:gd name="T26" fmla="*/ 1067 w 3474"/>
                <a:gd name="T27" fmla="*/ 1891 h 3518"/>
                <a:gd name="T28" fmla="*/ 1092 w 3474"/>
                <a:gd name="T29" fmla="*/ 1936 h 3518"/>
                <a:gd name="T30" fmla="*/ 1000 w 3474"/>
                <a:gd name="T31" fmla="*/ 1977 h 3518"/>
                <a:gd name="T32" fmla="*/ 1121 w 3474"/>
                <a:gd name="T33" fmla="*/ 2130 h 3518"/>
                <a:gd name="T34" fmla="*/ 1303 w 3474"/>
                <a:gd name="T35" fmla="*/ 2207 h 3518"/>
                <a:gd name="T36" fmla="*/ 1187 w 3474"/>
                <a:gd name="T37" fmla="*/ 2314 h 3518"/>
                <a:gd name="T38" fmla="*/ 928 w 3474"/>
                <a:gd name="T39" fmla="*/ 2382 h 3518"/>
                <a:gd name="T40" fmla="*/ 830 w 3474"/>
                <a:gd name="T41" fmla="*/ 2419 h 3518"/>
                <a:gd name="T42" fmla="*/ 1129 w 3474"/>
                <a:gd name="T43" fmla="*/ 2534 h 3518"/>
                <a:gd name="T44" fmla="*/ 1459 w 3474"/>
                <a:gd name="T45" fmla="*/ 2558 h 3518"/>
                <a:gd name="T46" fmla="*/ 1762 w 3474"/>
                <a:gd name="T47" fmla="*/ 2497 h 3518"/>
                <a:gd name="T48" fmla="*/ 2017 w 3474"/>
                <a:gd name="T49" fmla="*/ 2367 h 3518"/>
                <a:gd name="T50" fmla="*/ 2220 w 3474"/>
                <a:gd name="T51" fmla="*/ 2186 h 3518"/>
                <a:gd name="T52" fmla="*/ 2372 w 3474"/>
                <a:gd name="T53" fmla="*/ 1965 h 3518"/>
                <a:gd name="T54" fmla="*/ 2469 w 3474"/>
                <a:gd name="T55" fmla="*/ 1722 h 3518"/>
                <a:gd name="T56" fmla="*/ 2511 w 3474"/>
                <a:gd name="T57" fmla="*/ 1471 h 3518"/>
                <a:gd name="T58" fmla="*/ 2600 w 3474"/>
                <a:gd name="T59" fmla="*/ 1282 h 3518"/>
                <a:gd name="T60" fmla="*/ 2657 w 3474"/>
                <a:gd name="T61" fmla="*/ 1170 h 3518"/>
                <a:gd name="T62" fmla="*/ 2522 w 3474"/>
                <a:gd name="T63" fmla="*/ 1184 h 3518"/>
                <a:gd name="T64" fmla="*/ 2641 w 3474"/>
                <a:gd name="T65" fmla="*/ 1033 h 3518"/>
                <a:gd name="T66" fmla="*/ 2471 w 3474"/>
                <a:gd name="T67" fmla="*/ 1068 h 3518"/>
                <a:gd name="T68" fmla="*/ 2295 w 3474"/>
                <a:gd name="T69" fmla="*/ 1002 h 3518"/>
                <a:gd name="T70" fmla="*/ 2112 w 3474"/>
                <a:gd name="T71" fmla="*/ 957 h 3518"/>
                <a:gd name="T72" fmla="*/ 2060 w 3474"/>
                <a:gd name="T73" fmla="*/ 31 h 3518"/>
                <a:gd name="T74" fmla="*/ 2460 w 3474"/>
                <a:gd name="T75" fmla="*/ 161 h 3518"/>
                <a:gd name="T76" fmla="*/ 2811 w 3474"/>
                <a:gd name="T77" fmla="*/ 379 h 3518"/>
                <a:gd name="T78" fmla="*/ 3101 w 3474"/>
                <a:gd name="T79" fmla="*/ 671 h 3518"/>
                <a:gd name="T80" fmla="*/ 3316 w 3474"/>
                <a:gd name="T81" fmla="*/ 1028 h 3518"/>
                <a:gd name="T82" fmla="*/ 3445 w 3474"/>
                <a:gd name="T83" fmla="*/ 1431 h 3518"/>
                <a:gd name="T84" fmla="*/ 3471 w 3474"/>
                <a:gd name="T85" fmla="*/ 1870 h 3518"/>
                <a:gd name="T86" fmla="*/ 3393 w 3474"/>
                <a:gd name="T87" fmla="*/ 2294 h 3518"/>
                <a:gd name="T88" fmla="*/ 3220 w 3474"/>
                <a:gd name="T89" fmla="*/ 2675 h 3518"/>
                <a:gd name="T90" fmla="*/ 2965 w 3474"/>
                <a:gd name="T91" fmla="*/ 3002 h 3518"/>
                <a:gd name="T92" fmla="*/ 2643 w 3474"/>
                <a:gd name="T93" fmla="*/ 3260 h 3518"/>
                <a:gd name="T94" fmla="*/ 2266 w 3474"/>
                <a:gd name="T95" fmla="*/ 3434 h 3518"/>
                <a:gd name="T96" fmla="*/ 1847 w 3474"/>
                <a:gd name="T97" fmla="*/ 3514 h 3518"/>
                <a:gd name="T98" fmla="*/ 1414 w 3474"/>
                <a:gd name="T99" fmla="*/ 3487 h 3518"/>
                <a:gd name="T100" fmla="*/ 1014 w 3474"/>
                <a:gd name="T101" fmla="*/ 3357 h 3518"/>
                <a:gd name="T102" fmla="*/ 663 w 3474"/>
                <a:gd name="T103" fmla="*/ 3140 h 3518"/>
                <a:gd name="T104" fmla="*/ 373 w 3474"/>
                <a:gd name="T105" fmla="*/ 2847 h 3518"/>
                <a:gd name="T106" fmla="*/ 157 w 3474"/>
                <a:gd name="T107" fmla="*/ 2491 h 3518"/>
                <a:gd name="T108" fmla="*/ 30 w 3474"/>
                <a:gd name="T109" fmla="*/ 2087 h 3518"/>
                <a:gd name="T110" fmla="*/ 3 w 3474"/>
                <a:gd name="T111" fmla="*/ 1648 h 3518"/>
                <a:gd name="T112" fmla="*/ 83 w 3474"/>
                <a:gd name="T113" fmla="*/ 1225 h 3518"/>
                <a:gd name="T114" fmla="*/ 255 w 3474"/>
                <a:gd name="T115" fmla="*/ 843 h 3518"/>
                <a:gd name="T116" fmla="*/ 510 w 3474"/>
                <a:gd name="T117" fmla="*/ 516 h 3518"/>
                <a:gd name="T118" fmla="*/ 831 w 3474"/>
                <a:gd name="T119" fmla="*/ 259 h 3518"/>
                <a:gd name="T120" fmla="*/ 1208 w 3474"/>
                <a:gd name="T121" fmla="*/ 84 h 3518"/>
                <a:gd name="T122" fmla="*/ 1628 w 3474"/>
                <a:gd name="T123" fmla="*/ 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74" h="3518">
                  <a:moveTo>
                    <a:pt x="2112" y="957"/>
                  </a:moveTo>
                  <a:lnTo>
                    <a:pt x="2061" y="961"/>
                  </a:lnTo>
                  <a:lnTo>
                    <a:pt x="2014" y="970"/>
                  </a:lnTo>
                  <a:lnTo>
                    <a:pt x="1968" y="985"/>
                  </a:lnTo>
                  <a:lnTo>
                    <a:pt x="1924" y="1005"/>
                  </a:lnTo>
                  <a:lnTo>
                    <a:pt x="1883" y="1030"/>
                  </a:lnTo>
                  <a:lnTo>
                    <a:pt x="1846" y="1060"/>
                  </a:lnTo>
                  <a:lnTo>
                    <a:pt x="1814" y="1094"/>
                  </a:lnTo>
                  <a:lnTo>
                    <a:pt x="1784" y="1131"/>
                  </a:lnTo>
                  <a:lnTo>
                    <a:pt x="1759" y="1172"/>
                  </a:lnTo>
                  <a:lnTo>
                    <a:pt x="1739" y="1216"/>
                  </a:lnTo>
                  <a:lnTo>
                    <a:pt x="1724" y="1263"/>
                  </a:lnTo>
                  <a:lnTo>
                    <a:pt x="1716" y="1311"/>
                  </a:lnTo>
                  <a:lnTo>
                    <a:pt x="1713" y="1362"/>
                  </a:lnTo>
                  <a:lnTo>
                    <a:pt x="1715" y="1409"/>
                  </a:lnTo>
                  <a:lnTo>
                    <a:pt x="1722" y="1454"/>
                  </a:lnTo>
                  <a:lnTo>
                    <a:pt x="1640" y="1448"/>
                  </a:lnTo>
                  <a:lnTo>
                    <a:pt x="1559" y="1435"/>
                  </a:lnTo>
                  <a:lnTo>
                    <a:pt x="1481" y="1416"/>
                  </a:lnTo>
                  <a:lnTo>
                    <a:pt x="1405" y="1392"/>
                  </a:lnTo>
                  <a:lnTo>
                    <a:pt x="1331" y="1363"/>
                  </a:lnTo>
                  <a:lnTo>
                    <a:pt x="1259" y="1329"/>
                  </a:lnTo>
                  <a:lnTo>
                    <a:pt x="1191" y="1289"/>
                  </a:lnTo>
                  <a:lnTo>
                    <a:pt x="1126" y="1247"/>
                  </a:lnTo>
                  <a:lnTo>
                    <a:pt x="1064" y="1198"/>
                  </a:lnTo>
                  <a:lnTo>
                    <a:pt x="1005" y="1146"/>
                  </a:lnTo>
                  <a:lnTo>
                    <a:pt x="950" y="1091"/>
                  </a:lnTo>
                  <a:lnTo>
                    <a:pt x="899" y="1032"/>
                  </a:lnTo>
                  <a:lnTo>
                    <a:pt x="880" y="1068"/>
                  </a:lnTo>
                  <a:lnTo>
                    <a:pt x="865" y="1108"/>
                  </a:lnTo>
                  <a:lnTo>
                    <a:pt x="854" y="1149"/>
                  </a:lnTo>
                  <a:lnTo>
                    <a:pt x="846" y="1192"/>
                  </a:lnTo>
                  <a:lnTo>
                    <a:pt x="844" y="1236"/>
                  </a:lnTo>
                  <a:lnTo>
                    <a:pt x="848" y="1287"/>
                  </a:lnTo>
                  <a:lnTo>
                    <a:pt x="857" y="1337"/>
                  </a:lnTo>
                  <a:lnTo>
                    <a:pt x="873" y="1384"/>
                  </a:lnTo>
                  <a:lnTo>
                    <a:pt x="893" y="1429"/>
                  </a:lnTo>
                  <a:lnTo>
                    <a:pt x="919" y="1471"/>
                  </a:lnTo>
                  <a:lnTo>
                    <a:pt x="950" y="1508"/>
                  </a:lnTo>
                  <a:lnTo>
                    <a:pt x="984" y="1542"/>
                  </a:lnTo>
                  <a:lnTo>
                    <a:pt x="1022" y="1572"/>
                  </a:lnTo>
                  <a:lnTo>
                    <a:pt x="974" y="1568"/>
                  </a:lnTo>
                  <a:lnTo>
                    <a:pt x="928" y="1557"/>
                  </a:lnTo>
                  <a:lnTo>
                    <a:pt x="883" y="1541"/>
                  </a:lnTo>
                  <a:lnTo>
                    <a:pt x="841" y="1522"/>
                  </a:lnTo>
                  <a:lnTo>
                    <a:pt x="841" y="1524"/>
                  </a:lnTo>
                  <a:lnTo>
                    <a:pt x="841" y="1527"/>
                  </a:lnTo>
                  <a:lnTo>
                    <a:pt x="844" y="1579"/>
                  </a:lnTo>
                  <a:lnTo>
                    <a:pt x="854" y="1629"/>
                  </a:lnTo>
                  <a:lnTo>
                    <a:pt x="870" y="1678"/>
                  </a:lnTo>
                  <a:lnTo>
                    <a:pt x="891" y="1723"/>
                  </a:lnTo>
                  <a:lnTo>
                    <a:pt x="918" y="1765"/>
                  </a:lnTo>
                  <a:lnTo>
                    <a:pt x="949" y="1803"/>
                  </a:lnTo>
                  <a:lnTo>
                    <a:pt x="984" y="1837"/>
                  </a:lnTo>
                  <a:lnTo>
                    <a:pt x="1025" y="1867"/>
                  </a:lnTo>
                  <a:lnTo>
                    <a:pt x="1067" y="1891"/>
                  </a:lnTo>
                  <a:lnTo>
                    <a:pt x="1113" y="1910"/>
                  </a:lnTo>
                  <a:lnTo>
                    <a:pt x="1162" y="1923"/>
                  </a:lnTo>
                  <a:lnTo>
                    <a:pt x="1128" y="1931"/>
                  </a:lnTo>
                  <a:lnTo>
                    <a:pt x="1092" y="1936"/>
                  </a:lnTo>
                  <a:lnTo>
                    <a:pt x="1056" y="1937"/>
                  </a:lnTo>
                  <a:lnTo>
                    <a:pt x="1018" y="1935"/>
                  </a:lnTo>
                  <a:lnTo>
                    <a:pt x="981" y="1930"/>
                  </a:lnTo>
                  <a:lnTo>
                    <a:pt x="1000" y="1977"/>
                  </a:lnTo>
                  <a:lnTo>
                    <a:pt x="1024" y="2021"/>
                  </a:lnTo>
                  <a:lnTo>
                    <a:pt x="1052" y="2062"/>
                  </a:lnTo>
                  <a:lnTo>
                    <a:pt x="1084" y="2098"/>
                  </a:lnTo>
                  <a:lnTo>
                    <a:pt x="1121" y="2130"/>
                  </a:lnTo>
                  <a:lnTo>
                    <a:pt x="1163" y="2157"/>
                  </a:lnTo>
                  <a:lnTo>
                    <a:pt x="1206" y="2179"/>
                  </a:lnTo>
                  <a:lnTo>
                    <a:pt x="1254" y="2196"/>
                  </a:lnTo>
                  <a:lnTo>
                    <a:pt x="1303" y="2207"/>
                  </a:lnTo>
                  <a:lnTo>
                    <a:pt x="1355" y="2211"/>
                  </a:lnTo>
                  <a:lnTo>
                    <a:pt x="1302" y="2250"/>
                  </a:lnTo>
                  <a:lnTo>
                    <a:pt x="1246" y="2284"/>
                  </a:lnTo>
                  <a:lnTo>
                    <a:pt x="1187" y="2314"/>
                  </a:lnTo>
                  <a:lnTo>
                    <a:pt x="1126" y="2339"/>
                  </a:lnTo>
                  <a:lnTo>
                    <a:pt x="1062" y="2359"/>
                  </a:lnTo>
                  <a:lnTo>
                    <a:pt x="995" y="2373"/>
                  </a:lnTo>
                  <a:lnTo>
                    <a:pt x="928" y="2382"/>
                  </a:lnTo>
                  <a:lnTo>
                    <a:pt x="858" y="2385"/>
                  </a:lnTo>
                  <a:lnTo>
                    <a:pt x="811" y="2383"/>
                  </a:lnTo>
                  <a:lnTo>
                    <a:pt x="763" y="2378"/>
                  </a:lnTo>
                  <a:lnTo>
                    <a:pt x="830" y="2419"/>
                  </a:lnTo>
                  <a:lnTo>
                    <a:pt x="902" y="2455"/>
                  </a:lnTo>
                  <a:lnTo>
                    <a:pt x="975" y="2487"/>
                  </a:lnTo>
                  <a:lnTo>
                    <a:pt x="1051" y="2513"/>
                  </a:lnTo>
                  <a:lnTo>
                    <a:pt x="1129" y="2534"/>
                  </a:lnTo>
                  <a:lnTo>
                    <a:pt x="1209" y="2548"/>
                  </a:lnTo>
                  <a:lnTo>
                    <a:pt x="1292" y="2558"/>
                  </a:lnTo>
                  <a:lnTo>
                    <a:pt x="1376" y="2561"/>
                  </a:lnTo>
                  <a:lnTo>
                    <a:pt x="1459" y="2558"/>
                  </a:lnTo>
                  <a:lnTo>
                    <a:pt x="1540" y="2550"/>
                  </a:lnTo>
                  <a:lnTo>
                    <a:pt x="1617" y="2537"/>
                  </a:lnTo>
                  <a:lnTo>
                    <a:pt x="1691" y="2519"/>
                  </a:lnTo>
                  <a:lnTo>
                    <a:pt x="1762" y="2497"/>
                  </a:lnTo>
                  <a:lnTo>
                    <a:pt x="1831" y="2471"/>
                  </a:lnTo>
                  <a:lnTo>
                    <a:pt x="1896" y="2440"/>
                  </a:lnTo>
                  <a:lnTo>
                    <a:pt x="1958" y="2406"/>
                  </a:lnTo>
                  <a:lnTo>
                    <a:pt x="2017" y="2367"/>
                  </a:lnTo>
                  <a:lnTo>
                    <a:pt x="2072" y="2327"/>
                  </a:lnTo>
                  <a:lnTo>
                    <a:pt x="2125" y="2283"/>
                  </a:lnTo>
                  <a:lnTo>
                    <a:pt x="2174" y="2235"/>
                  </a:lnTo>
                  <a:lnTo>
                    <a:pt x="2220" y="2186"/>
                  </a:lnTo>
                  <a:lnTo>
                    <a:pt x="2263" y="2133"/>
                  </a:lnTo>
                  <a:lnTo>
                    <a:pt x="2303" y="2079"/>
                  </a:lnTo>
                  <a:lnTo>
                    <a:pt x="2338" y="2023"/>
                  </a:lnTo>
                  <a:lnTo>
                    <a:pt x="2372" y="1965"/>
                  </a:lnTo>
                  <a:lnTo>
                    <a:pt x="2401" y="1905"/>
                  </a:lnTo>
                  <a:lnTo>
                    <a:pt x="2428" y="1845"/>
                  </a:lnTo>
                  <a:lnTo>
                    <a:pt x="2450" y="1784"/>
                  </a:lnTo>
                  <a:lnTo>
                    <a:pt x="2469" y="1722"/>
                  </a:lnTo>
                  <a:lnTo>
                    <a:pt x="2485" y="1659"/>
                  </a:lnTo>
                  <a:lnTo>
                    <a:pt x="2497" y="1596"/>
                  </a:lnTo>
                  <a:lnTo>
                    <a:pt x="2506" y="1534"/>
                  </a:lnTo>
                  <a:lnTo>
                    <a:pt x="2511" y="1471"/>
                  </a:lnTo>
                  <a:lnTo>
                    <a:pt x="2513" y="1409"/>
                  </a:lnTo>
                  <a:lnTo>
                    <a:pt x="2512" y="1357"/>
                  </a:lnTo>
                  <a:lnTo>
                    <a:pt x="2558" y="1321"/>
                  </a:lnTo>
                  <a:lnTo>
                    <a:pt x="2600" y="1282"/>
                  </a:lnTo>
                  <a:lnTo>
                    <a:pt x="2641" y="1240"/>
                  </a:lnTo>
                  <a:lnTo>
                    <a:pt x="2677" y="1195"/>
                  </a:lnTo>
                  <a:lnTo>
                    <a:pt x="2711" y="1148"/>
                  </a:lnTo>
                  <a:lnTo>
                    <a:pt x="2657" y="1170"/>
                  </a:lnTo>
                  <a:lnTo>
                    <a:pt x="2600" y="1188"/>
                  </a:lnTo>
                  <a:lnTo>
                    <a:pt x="2542" y="1201"/>
                  </a:lnTo>
                  <a:lnTo>
                    <a:pt x="2482" y="1211"/>
                  </a:lnTo>
                  <a:lnTo>
                    <a:pt x="2522" y="1184"/>
                  </a:lnTo>
                  <a:lnTo>
                    <a:pt x="2558" y="1152"/>
                  </a:lnTo>
                  <a:lnTo>
                    <a:pt x="2589" y="1116"/>
                  </a:lnTo>
                  <a:lnTo>
                    <a:pt x="2618" y="1076"/>
                  </a:lnTo>
                  <a:lnTo>
                    <a:pt x="2641" y="1033"/>
                  </a:lnTo>
                  <a:lnTo>
                    <a:pt x="2658" y="987"/>
                  </a:lnTo>
                  <a:lnTo>
                    <a:pt x="2598" y="1020"/>
                  </a:lnTo>
                  <a:lnTo>
                    <a:pt x="2536" y="1046"/>
                  </a:lnTo>
                  <a:lnTo>
                    <a:pt x="2471" y="1068"/>
                  </a:lnTo>
                  <a:lnTo>
                    <a:pt x="2404" y="1085"/>
                  </a:lnTo>
                  <a:lnTo>
                    <a:pt x="2371" y="1053"/>
                  </a:lnTo>
                  <a:lnTo>
                    <a:pt x="2334" y="1025"/>
                  </a:lnTo>
                  <a:lnTo>
                    <a:pt x="2295" y="1002"/>
                  </a:lnTo>
                  <a:lnTo>
                    <a:pt x="2253" y="984"/>
                  </a:lnTo>
                  <a:lnTo>
                    <a:pt x="2207" y="969"/>
                  </a:lnTo>
                  <a:lnTo>
                    <a:pt x="2160" y="961"/>
                  </a:lnTo>
                  <a:lnTo>
                    <a:pt x="2112" y="957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35FDAA-804D-44B9-B5F3-2E0E236BB77A}"/>
                </a:ext>
              </a:extLst>
            </p:cNvPr>
            <p:cNvSpPr/>
            <p:nvPr/>
          </p:nvSpPr>
          <p:spPr>
            <a:xfrm>
              <a:off x="7411054" y="1240683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1AECDDB-317B-48C9-9497-E1B3D83B48AB}"/>
              </a:ext>
            </a:extLst>
          </p:cNvPr>
          <p:cNvGrpSpPr/>
          <p:nvPr/>
        </p:nvGrpSpPr>
        <p:grpSpPr>
          <a:xfrm>
            <a:off x="6501338" y="1119414"/>
            <a:ext cx="1250789" cy="1266623"/>
            <a:chOff x="8668451" y="1492552"/>
            <a:chExt cx="1667718" cy="1688830"/>
          </a:xfrm>
        </p:grpSpPr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B4415EDF-0353-4363-9D22-AA27AF4AD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8451" y="1492552"/>
              <a:ext cx="1667718" cy="1688830"/>
            </a:xfrm>
            <a:custGeom>
              <a:avLst/>
              <a:gdLst>
                <a:gd name="T0" fmla="*/ 1038 w 3474"/>
                <a:gd name="T1" fmla="*/ 771 h 3518"/>
                <a:gd name="T2" fmla="*/ 913 w 3474"/>
                <a:gd name="T3" fmla="*/ 829 h 3518"/>
                <a:gd name="T4" fmla="*/ 818 w 3474"/>
                <a:gd name="T5" fmla="*/ 925 h 3518"/>
                <a:gd name="T6" fmla="*/ 761 w 3474"/>
                <a:gd name="T7" fmla="*/ 1051 h 3518"/>
                <a:gd name="T8" fmla="*/ 750 w 3474"/>
                <a:gd name="T9" fmla="*/ 2373 h 3518"/>
                <a:gd name="T10" fmla="*/ 775 w 3474"/>
                <a:gd name="T11" fmla="*/ 2513 h 3518"/>
                <a:gd name="T12" fmla="*/ 845 w 3474"/>
                <a:gd name="T13" fmla="*/ 2629 h 3518"/>
                <a:gd name="T14" fmla="*/ 952 w 3474"/>
                <a:gd name="T15" fmla="*/ 2714 h 3518"/>
                <a:gd name="T16" fmla="*/ 1083 w 3474"/>
                <a:gd name="T17" fmla="*/ 2756 h 3518"/>
                <a:gd name="T18" fmla="*/ 2391 w 3474"/>
                <a:gd name="T19" fmla="*/ 2756 h 3518"/>
                <a:gd name="T20" fmla="*/ 2523 w 3474"/>
                <a:gd name="T21" fmla="*/ 2714 h 3518"/>
                <a:gd name="T22" fmla="*/ 2629 w 3474"/>
                <a:gd name="T23" fmla="*/ 2629 h 3518"/>
                <a:gd name="T24" fmla="*/ 2699 w 3474"/>
                <a:gd name="T25" fmla="*/ 2513 h 3518"/>
                <a:gd name="T26" fmla="*/ 2725 w 3474"/>
                <a:gd name="T27" fmla="*/ 2373 h 3518"/>
                <a:gd name="T28" fmla="*/ 2713 w 3474"/>
                <a:gd name="T29" fmla="*/ 1051 h 3518"/>
                <a:gd name="T30" fmla="*/ 2657 w 3474"/>
                <a:gd name="T31" fmla="*/ 925 h 3518"/>
                <a:gd name="T32" fmla="*/ 2561 w 3474"/>
                <a:gd name="T33" fmla="*/ 829 h 3518"/>
                <a:gd name="T34" fmla="*/ 2437 w 3474"/>
                <a:gd name="T35" fmla="*/ 771 h 3518"/>
                <a:gd name="T36" fmla="*/ 1131 w 3474"/>
                <a:gd name="T37" fmla="*/ 759 h 3518"/>
                <a:gd name="T38" fmla="*/ 1955 w 3474"/>
                <a:gd name="T39" fmla="*/ 15 h 3518"/>
                <a:gd name="T40" fmla="*/ 2266 w 3474"/>
                <a:gd name="T41" fmla="*/ 84 h 3518"/>
                <a:gd name="T42" fmla="*/ 2554 w 3474"/>
                <a:gd name="T43" fmla="*/ 207 h 3518"/>
                <a:gd name="T44" fmla="*/ 2811 w 3474"/>
                <a:gd name="T45" fmla="*/ 379 h 3518"/>
                <a:gd name="T46" fmla="*/ 3035 w 3474"/>
                <a:gd name="T47" fmla="*/ 592 h 3518"/>
                <a:gd name="T48" fmla="*/ 3220 w 3474"/>
                <a:gd name="T49" fmla="*/ 843 h 3518"/>
                <a:gd name="T50" fmla="*/ 3358 w 3474"/>
                <a:gd name="T51" fmla="*/ 1124 h 3518"/>
                <a:gd name="T52" fmla="*/ 3445 w 3474"/>
                <a:gd name="T53" fmla="*/ 1431 h 3518"/>
                <a:gd name="T54" fmla="*/ 3474 w 3474"/>
                <a:gd name="T55" fmla="*/ 1759 h 3518"/>
                <a:gd name="T56" fmla="*/ 3445 w 3474"/>
                <a:gd name="T57" fmla="*/ 2087 h 3518"/>
                <a:gd name="T58" fmla="*/ 3358 w 3474"/>
                <a:gd name="T59" fmla="*/ 2394 h 3518"/>
                <a:gd name="T60" fmla="*/ 3220 w 3474"/>
                <a:gd name="T61" fmla="*/ 2675 h 3518"/>
                <a:gd name="T62" fmla="*/ 3035 w 3474"/>
                <a:gd name="T63" fmla="*/ 2926 h 3518"/>
                <a:gd name="T64" fmla="*/ 2811 w 3474"/>
                <a:gd name="T65" fmla="*/ 3140 h 3518"/>
                <a:gd name="T66" fmla="*/ 2554 w 3474"/>
                <a:gd name="T67" fmla="*/ 3311 h 3518"/>
                <a:gd name="T68" fmla="*/ 2266 w 3474"/>
                <a:gd name="T69" fmla="*/ 3434 h 3518"/>
                <a:gd name="T70" fmla="*/ 1955 w 3474"/>
                <a:gd name="T71" fmla="*/ 3504 h 3518"/>
                <a:gd name="T72" fmla="*/ 1628 w 3474"/>
                <a:gd name="T73" fmla="*/ 3514 h 3518"/>
                <a:gd name="T74" fmla="*/ 1310 w 3474"/>
                <a:gd name="T75" fmla="*/ 3464 h 3518"/>
                <a:gd name="T76" fmla="*/ 1014 w 3474"/>
                <a:gd name="T77" fmla="*/ 3357 h 3518"/>
                <a:gd name="T78" fmla="*/ 745 w 3474"/>
                <a:gd name="T79" fmla="*/ 3202 h 3518"/>
                <a:gd name="T80" fmla="*/ 510 w 3474"/>
                <a:gd name="T81" fmla="*/ 3002 h 3518"/>
                <a:gd name="T82" fmla="*/ 312 w 3474"/>
                <a:gd name="T83" fmla="*/ 2763 h 3518"/>
                <a:gd name="T84" fmla="*/ 157 w 3474"/>
                <a:gd name="T85" fmla="*/ 2491 h 3518"/>
                <a:gd name="T86" fmla="*/ 53 w 3474"/>
                <a:gd name="T87" fmla="*/ 2191 h 3518"/>
                <a:gd name="T88" fmla="*/ 3 w 3474"/>
                <a:gd name="T89" fmla="*/ 1870 h 3518"/>
                <a:gd name="T90" fmla="*/ 14 w 3474"/>
                <a:gd name="T91" fmla="*/ 1539 h 3518"/>
                <a:gd name="T92" fmla="*/ 83 w 3474"/>
                <a:gd name="T93" fmla="*/ 1225 h 3518"/>
                <a:gd name="T94" fmla="*/ 204 w 3474"/>
                <a:gd name="T95" fmla="*/ 933 h 3518"/>
                <a:gd name="T96" fmla="*/ 373 w 3474"/>
                <a:gd name="T97" fmla="*/ 671 h 3518"/>
                <a:gd name="T98" fmla="*/ 585 w 3474"/>
                <a:gd name="T99" fmla="*/ 445 h 3518"/>
                <a:gd name="T100" fmla="*/ 831 w 3474"/>
                <a:gd name="T101" fmla="*/ 259 h 3518"/>
                <a:gd name="T102" fmla="*/ 1110 w 3474"/>
                <a:gd name="T103" fmla="*/ 119 h 3518"/>
                <a:gd name="T104" fmla="*/ 1414 w 3474"/>
                <a:gd name="T105" fmla="*/ 31 h 3518"/>
                <a:gd name="T106" fmla="*/ 1738 w 3474"/>
                <a:gd name="T107" fmla="*/ 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4" h="3518">
                  <a:moveTo>
                    <a:pt x="1131" y="759"/>
                  </a:moveTo>
                  <a:lnTo>
                    <a:pt x="1083" y="763"/>
                  </a:lnTo>
                  <a:lnTo>
                    <a:pt x="1038" y="771"/>
                  </a:lnTo>
                  <a:lnTo>
                    <a:pt x="993" y="786"/>
                  </a:lnTo>
                  <a:lnTo>
                    <a:pt x="952" y="804"/>
                  </a:lnTo>
                  <a:lnTo>
                    <a:pt x="913" y="829"/>
                  </a:lnTo>
                  <a:lnTo>
                    <a:pt x="878" y="857"/>
                  </a:lnTo>
                  <a:lnTo>
                    <a:pt x="845" y="889"/>
                  </a:lnTo>
                  <a:lnTo>
                    <a:pt x="818" y="925"/>
                  </a:lnTo>
                  <a:lnTo>
                    <a:pt x="794" y="964"/>
                  </a:lnTo>
                  <a:lnTo>
                    <a:pt x="775" y="1006"/>
                  </a:lnTo>
                  <a:lnTo>
                    <a:pt x="761" y="1051"/>
                  </a:lnTo>
                  <a:lnTo>
                    <a:pt x="752" y="1097"/>
                  </a:lnTo>
                  <a:lnTo>
                    <a:pt x="750" y="1145"/>
                  </a:lnTo>
                  <a:lnTo>
                    <a:pt x="750" y="2373"/>
                  </a:lnTo>
                  <a:lnTo>
                    <a:pt x="752" y="2421"/>
                  </a:lnTo>
                  <a:lnTo>
                    <a:pt x="761" y="2468"/>
                  </a:lnTo>
                  <a:lnTo>
                    <a:pt x="775" y="2513"/>
                  </a:lnTo>
                  <a:lnTo>
                    <a:pt x="794" y="2554"/>
                  </a:lnTo>
                  <a:lnTo>
                    <a:pt x="818" y="2593"/>
                  </a:lnTo>
                  <a:lnTo>
                    <a:pt x="845" y="2629"/>
                  </a:lnTo>
                  <a:lnTo>
                    <a:pt x="878" y="2661"/>
                  </a:lnTo>
                  <a:lnTo>
                    <a:pt x="913" y="2690"/>
                  </a:lnTo>
                  <a:lnTo>
                    <a:pt x="952" y="2714"/>
                  </a:lnTo>
                  <a:lnTo>
                    <a:pt x="993" y="2733"/>
                  </a:lnTo>
                  <a:lnTo>
                    <a:pt x="1038" y="2747"/>
                  </a:lnTo>
                  <a:lnTo>
                    <a:pt x="1083" y="2756"/>
                  </a:lnTo>
                  <a:lnTo>
                    <a:pt x="1131" y="2759"/>
                  </a:lnTo>
                  <a:lnTo>
                    <a:pt x="2343" y="2759"/>
                  </a:lnTo>
                  <a:lnTo>
                    <a:pt x="2391" y="2756"/>
                  </a:lnTo>
                  <a:lnTo>
                    <a:pt x="2437" y="2747"/>
                  </a:lnTo>
                  <a:lnTo>
                    <a:pt x="2481" y="2733"/>
                  </a:lnTo>
                  <a:lnTo>
                    <a:pt x="2523" y="2714"/>
                  </a:lnTo>
                  <a:lnTo>
                    <a:pt x="2561" y="2690"/>
                  </a:lnTo>
                  <a:lnTo>
                    <a:pt x="2597" y="2661"/>
                  </a:lnTo>
                  <a:lnTo>
                    <a:pt x="2629" y="2629"/>
                  </a:lnTo>
                  <a:lnTo>
                    <a:pt x="2657" y="2593"/>
                  </a:lnTo>
                  <a:lnTo>
                    <a:pt x="2681" y="2554"/>
                  </a:lnTo>
                  <a:lnTo>
                    <a:pt x="2699" y="2513"/>
                  </a:lnTo>
                  <a:lnTo>
                    <a:pt x="2713" y="2468"/>
                  </a:lnTo>
                  <a:lnTo>
                    <a:pt x="2722" y="2421"/>
                  </a:lnTo>
                  <a:lnTo>
                    <a:pt x="2725" y="2373"/>
                  </a:lnTo>
                  <a:lnTo>
                    <a:pt x="2725" y="1145"/>
                  </a:lnTo>
                  <a:lnTo>
                    <a:pt x="2722" y="1097"/>
                  </a:lnTo>
                  <a:lnTo>
                    <a:pt x="2713" y="1051"/>
                  </a:lnTo>
                  <a:lnTo>
                    <a:pt x="2699" y="1006"/>
                  </a:lnTo>
                  <a:lnTo>
                    <a:pt x="2681" y="964"/>
                  </a:lnTo>
                  <a:lnTo>
                    <a:pt x="2657" y="925"/>
                  </a:lnTo>
                  <a:lnTo>
                    <a:pt x="2629" y="889"/>
                  </a:lnTo>
                  <a:lnTo>
                    <a:pt x="2597" y="857"/>
                  </a:lnTo>
                  <a:lnTo>
                    <a:pt x="2561" y="829"/>
                  </a:lnTo>
                  <a:lnTo>
                    <a:pt x="2523" y="804"/>
                  </a:lnTo>
                  <a:lnTo>
                    <a:pt x="2481" y="786"/>
                  </a:lnTo>
                  <a:lnTo>
                    <a:pt x="2437" y="771"/>
                  </a:lnTo>
                  <a:lnTo>
                    <a:pt x="2391" y="763"/>
                  </a:lnTo>
                  <a:lnTo>
                    <a:pt x="2343" y="759"/>
                  </a:lnTo>
                  <a:lnTo>
                    <a:pt x="1131" y="759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BB942C1-889A-4DC5-8934-24C2523F38CC}"/>
                </a:ext>
              </a:extLst>
            </p:cNvPr>
            <p:cNvSpPr/>
            <p:nvPr/>
          </p:nvSpPr>
          <p:spPr>
            <a:xfrm>
              <a:off x="8898022" y="1689087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Yutube Media Library icon">
            <a:extLst>
              <a:ext uri="{FF2B5EF4-FFF2-40B4-BE49-F238E27FC236}">
                <a16:creationId xmlns:a16="http://schemas.microsoft.com/office/drawing/2014/main" id="{755A2630-8B67-4C5C-AD70-C602382B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36" y="1020598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Logo icon">
            <a:extLst>
              <a:ext uri="{FF2B5EF4-FFF2-40B4-BE49-F238E27FC236}">
                <a16:creationId xmlns:a16="http://schemas.microsoft.com/office/drawing/2014/main" id="{7A960C0E-D802-4182-800F-A1D1916F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46" y="1019466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Twitter Logo icon">
            <a:extLst>
              <a:ext uri="{FF2B5EF4-FFF2-40B4-BE49-F238E27FC236}">
                <a16:creationId xmlns:a16="http://schemas.microsoft.com/office/drawing/2014/main" id="{E5E8887F-6FE2-48A3-AE94-32AB00AA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74" y="1355621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gram Camera icon">
            <a:extLst>
              <a:ext uri="{FF2B5EF4-FFF2-40B4-BE49-F238E27FC236}">
                <a16:creationId xmlns:a16="http://schemas.microsoft.com/office/drawing/2014/main" id="{90C28CDA-F2C2-450E-9387-CAE80C4E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0" y="1347343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9C635E0B-5BF4-0C48-8EBC-F71455A2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" name="文字版面配置區 4">
            <a:extLst>
              <a:ext uri="{FF2B5EF4-FFF2-40B4-BE49-F238E27FC236}">
                <a16:creationId xmlns:a16="http://schemas.microsoft.com/office/drawing/2014/main" id="{278FA419-C530-F147-9277-B97C8150B72C}"/>
              </a:ext>
            </a:extLst>
          </p:cNvPr>
          <p:cNvSpPr txBox="1">
            <a:spLocks/>
          </p:cNvSpPr>
          <p:nvPr/>
        </p:nvSpPr>
        <p:spPr>
          <a:xfrm>
            <a:off x="5246117" y="3467692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-Who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96" name="文字版面配置區 4">
            <a:extLst>
              <a:ext uri="{FF2B5EF4-FFF2-40B4-BE49-F238E27FC236}">
                <a16:creationId xmlns:a16="http://schemas.microsoft.com/office/drawing/2014/main" id="{543E2F19-4F01-F345-A277-57AB26EF821E}"/>
              </a:ext>
            </a:extLst>
          </p:cNvPr>
          <p:cNvSpPr txBox="1">
            <a:spLocks/>
          </p:cNvSpPr>
          <p:nvPr/>
        </p:nvSpPr>
        <p:spPr>
          <a:xfrm>
            <a:off x="4854869" y="2698723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解構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5W2H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345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E8BEF4C-7C20-4370-A981-68968DCA8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61" y="1679146"/>
            <a:ext cx="4239494" cy="27432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D87333-7F5E-435F-8E95-9D4F0F2AA57C}"/>
              </a:ext>
            </a:extLst>
          </p:cNvPr>
          <p:cNvSpPr/>
          <p:nvPr/>
        </p:nvSpPr>
        <p:spPr>
          <a:xfrm>
            <a:off x="5810283" y="1834671"/>
            <a:ext cx="2358956" cy="6445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 w="88900" h="88900" prst="cross"/>
          </a:sp3d>
        </p:spPr>
        <p:txBody>
          <a:bodyPr lIns="411480" rIns="68580" anchor="ctr"/>
          <a:lstStyle/>
          <a:p>
            <a:pPr defTabSz="685800" latinLnBrk="0">
              <a:defRPr/>
            </a:pPr>
            <a:endParaRPr lang="en-US" sz="9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64EA0E-09E9-412E-AC0A-8387047A3FED}"/>
              </a:ext>
            </a:extLst>
          </p:cNvPr>
          <p:cNvSpPr/>
          <p:nvPr/>
        </p:nvSpPr>
        <p:spPr>
          <a:xfrm rot="18900000" flipH="1">
            <a:off x="5586392" y="1927411"/>
            <a:ext cx="447782" cy="44778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 cap="flat" cmpd="sng" algn="ctr">
            <a:noFill/>
            <a:prstDash val="solid"/>
            <a:miter lim="800000"/>
          </a:ln>
          <a:effectLst>
            <a:innerShdw dist="38100" dir="5400000">
              <a:prstClr val="black">
                <a:alpha val="20000"/>
              </a:prstClr>
            </a:innerShdw>
          </a:effectLst>
        </p:spPr>
        <p:txBody>
          <a:bodyPr rtlCol="0" anchor="ctr"/>
          <a:lstStyle/>
          <a:p>
            <a:pPr defTabSz="685800" latinLnBrk="0">
              <a:defRPr/>
            </a:pPr>
            <a:endParaRPr lang="en-US" sz="1050" b="1" kern="0" dirty="0">
              <a:solidFill>
                <a:prstClr val="black"/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F56D30-9309-4B01-A016-B3D941DCB9E0}"/>
              </a:ext>
            </a:extLst>
          </p:cNvPr>
          <p:cNvSpPr txBox="1"/>
          <p:nvPr/>
        </p:nvSpPr>
        <p:spPr>
          <a:xfrm>
            <a:off x="5653437" y="1903256"/>
            <a:ext cx="300082" cy="415498"/>
          </a:xfrm>
          <a:prstGeom prst="rect">
            <a:avLst/>
          </a:prstGeom>
          <a:noFill/>
          <a:ln w="3175">
            <a:noFill/>
            <a:round/>
            <a:headEnd/>
            <a:tailEnd/>
          </a:ln>
          <a:effectLst/>
        </p:spPr>
        <p:txBody>
          <a:bodyPr wrap="none" tIns="68580" bIns="68580" rtlCol="0" anchor="ctr">
            <a:spAutoFit/>
          </a:bodyPr>
          <a:lstStyle/>
          <a:p>
            <a:pPr defTabSz="685800" latinLnBrk="0">
              <a:defRPr/>
            </a:pPr>
            <a:r>
              <a:rPr lang="en-US" b="1" kern="0" dirty="0">
                <a:solidFill>
                  <a:prstClr val="white"/>
                </a:solidFill>
                <a:latin typeface="Times New Roman" panose="02020603050405020304" pitchFamily="18" charset="0"/>
                <a:ea typeface="Cardo" panose="02020600000000000000" pitchFamily="18" charset="-79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B2215-56EE-47D7-B34C-FB91D845F414}"/>
              </a:ext>
            </a:extLst>
          </p:cNvPr>
          <p:cNvSpPr/>
          <p:nvPr/>
        </p:nvSpPr>
        <p:spPr>
          <a:xfrm>
            <a:off x="5810283" y="2728460"/>
            <a:ext cx="2358956" cy="6445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 w="88900" h="88900" prst="cross"/>
          </a:sp3d>
        </p:spPr>
        <p:txBody>
          <a:bodyPr lIns="411480" rIns="68580" anchor="ctr"/>
          <a:lstStyle/>
          <a:p>
            <a:pPr defTabSz="685800" latinLnBrk="0">
              <a:defRPr/>
            </a:pPr>
            <a:endParaRPr lang="en-US" sz="9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DF6D98-6BBB-435A-A16D-16170DFFA202}"/>
              </a:ext>
            </a:extLst>
          </p:cNvPr>
          <p:cNvSpPr/>
          <p:nvPr/>
        </p:nvSpPr>
        <p:spPr>
          <a:xfrm rot="18900000" flipH="1">
            <a:off x="5586392" y="2821199"/>
            <a:ext cx="447782" cy="44778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" cap="flat" cmpd="sng" algn="ctr">
            <a:noFill/>
            <a:prstDash val="solid"/>
            <a:miter lim="800000"/>
          </a:ln>
          <a:effectLst>
            <a:innerShdw dist="38100" dir="5400000">
              <a:prstClr val="black">
                <a:alpha val="20000"/>
              </a:prstClr>
            </a:innerShdw>
          </a:effectLst>
        </p:spPr>
        <p:txBody>
          <a:bodyPr rtlCol="0" anchor="ctr"/>
          <a:lstStyle/>
          <a:p>
            <a:pPr defTabSz="685800" latinLnBrk="0">
              <a:defRPr/>
            </a:pPr>
            <a:endParaRPr lang="en-US" sz="1050" b="1" kern="0" dirty="0">
              <a:solidFill>
                <a:prstClr val="black"/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C3FA69-5A1B-4AAC-B422-9F2CBA36D7E2}"/>
              </a:ext>
            </a:extLst>
          </p:cNvPr>
          <p:cNvSpPr txBox="1"/>
          <p:nvPr/>
        </p:nvSpPr>
        <p:spPr>
          <a:xfrm>
            <a:off x="5653437" y="2813665"/>
            <a:ext cx="300082" cy="415498"/>
          </a:xfrm>
          <a:prstGeom prst="rect">
            <a:avLst/>
          </a:prstGeom>
          <a:noFill/>
          <a:ln w="3175">
            <a:noFill/>
            <a:round/>
            <a:headEnd/>
            <a:tailEnd/>
          </a:ln>
          <a:effectLst/>
        </p:spPr>
        <p:txBody>
          <a:bodyPr wrap="none" tIns="68580" bIns="68580" rtlCol="0" anchor="ctr">
            <a:spAutoFit/>
          </a:bodyPr>
          <a:lstStyle/>
          <a:p>
            <a:pPr defTabSz="685800" latinLnBrk="0">
              <a:defRPr/>
            </a:pPr>
            <a:r>
              <a:rPr lang="en-US" b="1" kern="0" dirty="0">
                <a:solidFill>
                  <a:prstClr val="white"/>
                </a:solidFill>
                <a:latin typeface="Times New Roman" panose="02020603050405020304" pitchFamily="18" charset="0"/>
                <a:ea typeface="Cardo" panose="02020600000000000000" pitchFamily="18" charset="-79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E24FF0-CE90-405C-8000-BC0648681E25}"/>
              </a:ext>
            </a:extLst>
          </p:cNvPr>
          <p:cNvSpPr/>
          <p:nvPr/>
        </p:nvSpPr>
        <p:spPr>
          <a:xfrm>
            <a:off x="5810283" y="3622248"/>
            <a:ext cx="2358956" cy="6445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 w="88900" h="88900" prst="cross"/>
          </a:sp3d>
        </p:spPr>
        <p:txBody>
          <a:bodyPr lIns="411480" rIns="68580" anchor="ctr"/>
          <a:lstStyle/>
          <a:p>
            <a:pPr defTabSz="685800" latinLnBrk="0">
              <a:defRPr/>
            </a:pPr>
            <a:endParaRPr lang="en-US" sz="9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10D01F-443A-4084-8104-A1C630744029}"/>
              </a:ext>
            </a:extLst>
          </p:cNvPr>
          <p:cNvSpPr/>
          <p:nvPr/>
        </p:nvSpPr>
        <p:spPr>
          <a:xfrm rot="18900000" flipH="1">
            <a:off x="5586392" y="3714988"/>
            <a:ext cx="447782" cy="447782"/>
          </a:xfrm>
          <a:prstGeom prst="rect">
            <a:avLst/>
          </a:prstGeom>
          <a:solidFill>
            <a:schemeClr val="accent3">
              <a:lumMod val="75000"/>
            </a:schemeClr>
          </a:solidFill>
          <a:ln w="6350" cap="flat" cmpd="sng" algn="ctr">
            <a:noFill/>
            <a:prstDash val="solid"/>
            <a:miter lim="800000"/>
          </a:ln>
          <a:effectLst>
            <a:innerShdw dist="38100" dir="5400000">
              <a:prstClr val="black">
                <a:alpha val="20000"/>
              </a:prstClr>
            </a:innerShdw>
          </a:effectLst>
        </p:spPr>
        <p:txBody>
          <a:bodyPr rtlCol="0" anchor="ctr"/>
          <a:lstStyle/>
          <a:p>
            <a:pPr defTabSz="685800" latinLnBrk="0">
              <a:defRPr/>
            </a:pPr>
            <a:endParaRPr lang="en-US" sz="1050" b="1" kern="0" dirty="0">
              <a:solidFill>
                <a:prstClr val="black"/>
              </a:solidFill>
              <a:latin typeface="Cardo" panose="02020600000000000000" pitchFamily="18" charset="-79"/>
              <a:ea typeface="Cardo" panose="02020600000000000000" pitchFamily="18" charset="-79"/>
              <a:cs typeface="Cardo" panose="02020600000000000000" pitchFamily="18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DFD06A-B0ED-44BD-BE3E-410F581EB93B}"/>
              </a:ext>
            </a:extLst>
          </p:cNvPr>
          <p:cNvSpPr txBox="1"/>
          <p:nvPr/>
        </p:nvSpPr>
        <p:spPr>
          <a:xfrm>
            <a:off x="5632546" y="3746478"/>
            <a:ext cx="300082" cy="415498"/>
          </a:xfrm>
          <a:prstGeom prst="rect">
            <a:avLst/>
          </a:prstGeom>
          <a:noFill/>
          <a:ln w="3175">
            <a:noFill/>
            <a:round/>
            <a:headEnd/>
            <a:tailEnd/>
          </a:ln>
          <a:effectLst/>
        </p:spPr>
        <p:txBody>
          <a:bodyPr wrap="none" tIns="68580" bIns="68580" rtlCol="0" anchor="ctr">
            <a:spAutoFit/>
          </a:bodyPr>
          <a:lstStyle/>
          <a:p>
            <a:pPr defTabSz="685800" latinLnBrk="0">
              <a:defRPr/>
            </a:pPr>
            <a:r>
              <a:rPr lang="en-US" b="1" kern="0" dirty="0">
                <a:solidFill>
                  <a:prstClr val="white"/>
                </a:solidFill>
                <a:latin typeface="Times New Roman" panose="02020603050405020304" pitchFamily="18" charset="0"/>
                <a:ea typeface="Cardo" panose="02020600000000000000" pitchFamily="18" charset="-79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B692F0-B40A-46C0-B50D-72480CB805AE}"/>
              </a:ext>
            </a:extLst>
          </p:cNvPr>
          <p:cNvSpPr/>
          <p:nvPr/>
        </p:nvSpPr>
        <p:spPr>
          <a:xfrm>
            <a:off x="6103708" y="1870501"/>
            <a:ext cx="2022668" cy="539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latinLnBrk="0">
              <a:lnSpc>
                <a:spcPct val="106000"/>
              </a:lnSpc>
              <a:spcAft>
                <a:spcPts val="600"/>
              </a:spcAft>
            </a:pPr>
            <a:r>
              <a:rPr lang="en-IN" sz="2800" b="1" dirty="0" err="1">
                <a:solidFill>
                  <a:prstClr val="black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Cardo" panose="02020600000000000000" pitchFamily="18" charset="-79"/>
              </a:rPr>
              <a:t>決策領導層</a:t>
            </a:r>
            <a:endParaRPr lang="en-IN" sz="2800" b="1" dirty="0">
              <a:solidFill>
                <a:prstClr val="black"/>
              </a:solidFill>
              <a:latin typeface="Kaiti TC" panose="02010600040101010101" pitchFamily="2" charset="-120"/>
              <a:ea typeface="Kaiti TC" panose="02010600040101010101" pitchFamily="2" charset="-120"/>
              <a:cs typeface="Cardo" panose="02020600000000000000" pitchFamily="18" charset="-79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69E2E3-C9D1-4E6B-81F1-70E58FF151E1}"/>
              </a:ext>
            </a:extLst>
          </p:cNvPr>
          <p:cNvSpPr/>
          <p:nvPr/>
        </p:nvSpPr>
        <p:spPr>
          <a:xfrm>
            <a:off x="5971797" y="2822149"/>
            <a:ext cx="2661559" cy="539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latinLnBrk="0">
              <a:lnSpc>
                <a:spcPct val="106000"/>
              </a:lnSpc>
              <a:spcAft>
                <a:spcPts val="600"/>
              </a:spcAft>
            </a:pPr>
            <a:r>
              <a:rPr lang="en-IN" sz="2800" b="1" dirty="0" err="1">
                <a:solidFill>
                  <a:prstClr val="black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Cardo" panose="02020600000000000000" pitchFamily="18" charset="-79"/>
              </a:rPr>
              <a:t>中高階主管層</a:t>
            </a:r>
            <a:endParaRPr lang="en-IN" sz="2800" b="1" dirty="0">
              <a:solidFill>
                <a:prstClr val="black"/>
              </a:solidFill>
              <a:latin typeface="Kaiti TC" panose="02010600040101010101" pitchFamily="2" charset="-120"/>
              <a:ea typeface="Kaiti TC" panose="02010600040101010101" pitchFamily="2" charset="-120"/>
              <a:cs typeface="Cardo" panose="02020600000000000000" pitchFamily="18" charset="-79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B3F02C-9B65-44F0-B67D-0CE42A04598E}"/>
              </a:ext>
            </a:extLst>
          </p:cNvPr>
          <p:cNvSpPr/>
          <p:nvPr/>
        </p:nvSpPr>
        <p:spPr>
          <a:xfrm>
            <a:off x="6069294" y="3673580"/>
            <a:ext cx="2022668" cy="539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latinLnBrk="0">
              <a:lnSpc>
                <a:spcPct val="106000"/>
              </a:lnSpc>
              <a:spcAft>
                <a:spcPts val="600"/>
              </a:spcAft>
            </a:pPr>
            <a:r>
              <a:rPr lang="en-IN" sz="2800" b="1" dirty="0" err="1">
                <a:solidFill>
                  <a:prstClr val="black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Cardo" panose="02020600000000000000" pitchFamily="18" charset="-79"/>
              </a:rPr>
              <a:t>全體同仁</a:t>
            </a:r>
            <a:endParaRPr lang="en-IN" sz="2800" b="1" dirty="0">
              <a:solidFill>
                <a:prstClr val="black"/>
              </a:solidFill>
              <a:latin typeface="Kaiti TC" panose="02010600040101010101" pitchFamily="2" charset="-120"/>
              <a:ea typeface="Kaiti TC" panose="02010600040101010101" pitchFamily="2" charset="-120"/>
              <a:cs typeface="Cardo" panose="02020600000000000000" pitchFamily="18" charset="-79"/>
            </a:endParaRPr>
          </a:p>
        </p:txBody>
      </p:sp>
      <p:sp>
        <p:nvSpPr>
          <p:cNvPr id="17" name="文字版面配置區 11">
            <a:extLst>
              <a:ext uri="{FF2B5EF4-FFF2-40B4-BE49-F238E27FC236}">
                <a16:creationId xmlns:a16="http://schemas.microsoft.com/office/drawing/2014/main" id="{09CB6A91-B288-E649-9E18-D8C24B2CF91A}"/>
              </a:ext>
            </a:extLst>
          </p:cNvPr>
          <p:cNvSpPr txBox="1">
            <a:spLocks/>
          </p:cNvSpPr>
          <p:nvPr/>
        </p:nvSpPr>
        <p:spPr>
          <a:xfrm>
            <a:off x="0" y="9673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數位轉型</a:t>
            </a:r>
            <a:r>
              <a:rPr lang="en-US" altLang="zh-TW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-</a:t>
            </a: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執行者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8326DDFB-AF6E-CC4B-902D-47964F720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76869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58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8AB52-EE3F-497D-A0E4-2A395AA41659}"/>
              </a:ext>
            </a:extLst>
          </p:cNvPr>
          <p:cNvSpPr/>
          <p:nvPr/>
        </p:nvSpPr>
        <p:spPr>
          <a:xfrm>
            <a:off x="4854869" y="3310085"/>
            <a:ext cx="303705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5E003-3981-4AB2-983D-9139E1F1DB0D}"/>
              </a:ext>
            </a:extLst>
          </p:cNvPr>
          <p:cNvGrpSpPr/>
          <p:nvPr/>
        </p:nvGrpSpPr>
        <p:grpSpPr>
          <a:xfrm>
            <a:off x="5187" y="921318"/>
            <a:ext cx="4143954" cy="4222184"/>
            <a:chOff x="-47948" y="1228423"/>
            <a:chExt cx="5525272" cy="5629579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749EC09F-DC08-4B53-A37B-B8A53D57D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5928" y="4983463"/>
              <a:ext cx="233945" cy="220534"/>
            </a:xfrm>
            <a:custGeom>
              <a:avLst/>
              <a:gdLst>
                <a:gd name="T0" fmla="*/ 66 w 157"/>
                <a:gd name="T1" fmla="*/ 20 h 148"/>
                <a:gd name="T2" fmla="*/ 48 w 157"/>
                <a:gd name="T3" fmla="*/ 27 h 148"/>
                <a:gd name="T4" fmla="*/ 36 w 157"/>
                <a:gd name="T5" fmla="*/ 34 h 148"/>
                <a:gd name="T6" fmla="*/ 20 w 157"/>
                <a:gd name="T7" fmla="*/ 64 h 148"/>
                <a:gd name="T8" fmla="*/ 22 w 157"/>
                <a:gd name="T9" fmla="*/ 76 h 148"/>
                <a:gd name="T10" fmla="*/ 29 w 157"/>
                <a:gd name="T11" fmla="*/ 87 h 148"/>
                <a:gd name="T12" fmla="*/ 40 w 157"/>
                <a:gd name="T13" fmla="*/ 97 h 148"/>
                <a:gd name="T14" fmla="*/ 48 w 157"/>
                <a:gd name="T15" fmla="*/ 105 h 148"/>
                <a:gd name="T16" fmla="*/ 49 w 157"/>
                <a:gd name="T17" fmla="*/ 116 h 148"/>
                <a:gd name="T18" fmla="*/ 57 w 157"/>
                <a:gd name="T19" fmla="*/ 109 h 148"/>
                <a:gd name="T20" fmla="*/ 66 w 157"/>
                <a:gd name="T21" fmla="*/ 107 h 148"/>
                <a:gd name="T22" fmla="*/ 78 w 157"/>
                <a:gd name="T23" fmla="*/ 108 h 148"/>
                <a:gd name="T24" fmla="*/ 103 w 157"/>
                <a:gd name="T25" fmla="*/ 104 h 148"/>
                <a:gd name="T26" fmla="*/ 117 w 157"/>
                <a:gd name="T27" fmla="*/ 97 h 148"/>
                <a:gd name="T28" fmla="*/ 134 w 157"/>
                <a:gd name="T29" fmla="*/ 80 h 148"/>
                <a:gd name="T30" fmla="*/ 134 w 157"/>
                <a:gd name="T31" fmla="*/ 48 h 148"/>
                <a:gd name="T32" fmla="*/ 117 w 157"/>
                <a:gd name="T33" fmla="*/ 30 h 148"/>
                <a:gd name="T34" fmla="*/ 103 w 157"/>
                <a:gd name="T35" fmla="*/ 24 h 148"/>
                <a:gd name="T36" fmla="*/ 78 w 157"/>
                <a:gd name="T37" fmla="*/ 20 h 148"/>
                <a:gd name="T38" fmla="*/ 103 w 157"/>
                <a:gd name="T39" fmla="*/ 3 h 148"/>
                <a:gd name="T40" fmla="*/ 142 w 157"/>
                <a:gd name="T41" fmla="*/ 27 h 148"/>
                <a:gd name="T42" fmla="*/ 157 w 157"/>
                <a:gd name="T43" fmla="*/ 64 h 148"/>
                <a:gd name="T44" fmla="*/ 142 w 157"/>
                <a:gd name="T45" fmla="*/ 101 h 148"/>
                <a:gd name="T46" fmla="*/ 103 w 157"/>
                <a:gd name="T47" fmla="*/ 124 h 148"/>
                <a:gd name="T48" fmla="*/ 66 w 157"/>
                <a:gd name="T49" fmla="*/ 127 h 148"/>
                <a:gd name="T50" fmla="*/ 40 w 157"/>
                <a:gd name="T51" fmla="*/ 144 h 148"/>
                <a:gd name="T52" fmla="*/ 10 w 157"/>
                <a:gd name="T53" fmla="*/ 148 h 148"/>
                <a:gd name="T54" fmla="*/ 20 w 157"/>
                <a:gd name="T55" fmla="*/ 137 h 148"/>
                <a:gd name="T56" fmla="*/ 30 w 157"/>
                <a:gd name="T57" fmla="*/ 117 h 148"/>
                <a:gd name="T58" fmla="*/ 14 w 157"/>
                <a:gd name="T59" fmla="*/ 100 h 148"/>
                <a:gd name="T60" fmla="*/ 0 w 157"/>
                <a:gd name="T61" fmla="*/ 64 h 148"/>
                <a:gd name="T62" fmla="*/ 16 w 157"/>
                <a:gd name="T63" fmla="*/ 27 h 148"/>
                <a:gd name="T64" fmla="*/ 54 w 157"/>
                <a:gd name="T65" fmla="*/ 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48">
                  <a:moveTo>
                    <a:pt x="78" y="20"/>
                  </a:moveTo>
                  <a:lnTo>
                    <a:pt x="66" y="20"/>
                  </a:lnTo>
                  <a:lnTo>
                    <a:pt x="54" y="24"/>
                  </a:lnTo>
                  <a:lnTo>
                    <a:pt x="48" y="27"/>
                  </a:lnTo>
                  <a:lnTo>
                    <a:pt x="41" y="30"/>
                  </a:lnTo>
                  <a:lnTo>
                    <a:pt x="36" y="34"/>
                  </a:lnTo>
                  <a:lnTo>
                    <a:pt x="24" y="48"/>
                  </a:lnTo>
                  <a:lnTo>
                    <a:pt x="20" y="64"/>
                  </a:lnTo>
                  <a:lnTo>
                    <a:pt x="21" y="70"/>
                  </a:lnTo>
                  <a:lnTo>
                    <a:pt x="22" y="76"/>
                  </a:lnTo>
                  <a:lnTo>
                    <a:pt x="25" y="82"/>
                  </a:lnTo>
                  <a:lnTo>
                    <a:pt x="29" y="87"/>
                  </a:lnTo>
                  <a:lnTo>
                    <a:pt x="34" y="92"/>
                  </a:lnTo>
                  <a:lnTo>
                    <a:pt x="40" y="97"/>
                  </a:lnTo>
                  <a:lnTo>
                    <a:pt x="44" y="101"/>
                  </a:lnTo>
                  <a:lnTo>
                    <a:pt x="48" y="105"/>
                  </a:lnTo>
                  <a:lnTo>
                    <a:pt x="49" y="111"/>
                  </a:lnTo>
                  <a:lnTo>
                    <a:pt x="49" y="116"/>
                  </a:lnTo>
                  <a:lnTo>
                    <a:pt x="53" y="113"/>
                  </a:lnTo>
                  <a:lnTo>
                    <a:pt x="57" y="109"/>
                  </a:lnTo>
                  <a:lnTo>
                    <a:pt x="61" y="108"/>
                  </a:lnTo>
                  <a:lnTo>
                    <a:pt x="66" y="107"/>
                  </a:lnTo>
                  <a:lnTo>
                    <a:pt x="69" y="108"/>
                  </a:lnTo>
                  <a:lnTo>
                    <a:pt x="78" y="108"/>
                  </a:lnTo>
                  <a:lnTo>
                    <a:pt x="91" y="107"/>
                  </a:lnTo>
                  <a:lnTo>
                    <a:pt x="103" y="104"/>
                  </a:lnTo>
                  <a:lnTo>
                    <a:pt x="110" y="101"/>
                  </a:lnTo>
                  <a:lnTo>
                    <a:pt x="117" y="97"/>
                  </a:lnTo>
                  <a:lnTo>
                    <a:pt x="122" y="93"/>
                  </a:lnTo>
                  <a:lnTo>
                    <a:pt x="134" y="80"/>
                  </a:lnTo>
                  <a:lnTo>
                    <a:pt x="138" y="64"/>
                  </a:lnTo>
                  <a:lnTo>
                    <a:pt x="134" y="48"/>
                  </a:lnTo>
                  <a:lnTo>
                    <a:pt x="122" y="34"/>
                  </a:lnTo>
                  <a:lnTo>
                    <a:pt x="117" y="30"/>
                  </a:lnTo>
                  <a:lnTo>
                    <a:pt x="110" y="27"/>
                  </a:lnTo>
                  <a:lnTo>
                    <a:pt x="103" y="24"/>
                  </a:lnTo>
                  <a:lnTo>
                    <a:pt x="91" y="20"/>
                  </a:lnTo>
                  <a:lnTo>
                    <a:pt x="78" y="20"/>
                  </a:lnTo>
                  <a:close/>
                  <a:moveTo>
                    <a:pt x="78" y="0"/>
                  </a:moveTo>
                  <a:lnTo>
                    <a:pt x="103" y="3"/>
                  </a:lnTo>
                  <a:lnTo>
                    <a:pt x="125" y="12"/>
                  </a:lnTo>
                  <a:lnTo>
                    <a:pt x="142" y="27"/>
                  </a:lnTo>
                  <a:lnTo>
                    <a:pt x="153" y="44"/>
                  </a:lnTo>
                  <a:lnTo>
                    <a:pt x="157" y="64"/>
                  </a:lnTo>
                  <a:lnTo>
                    <a:pt x="153" y="84"/>
                  </a:lnTo>
                  <a:lnTo>
                    <a:pt x="142" y="101"/>
                  </a:lnTo>
                  <a:lnTo>
                    <a:pt x="125" y="116"/>
                  </a:lnTo>
                  <a:lnTo>
                    <a:pt x="103" y="124"/>
                  </a:lnTo>
                  <a:lnTo>
                    <a:pt x="78" y="128"/>
                  </a:lnTo>
                  <a:lnTo>
                    <a:pt x="66" y="127"/>
                  </a:lnTo>
                  <a:lnTo>
                    <a:pt x="53" y="137"/>
                  </a:lnTo>
                  <a:lnTo>
                    <a:pt x="40" y="144"/>
                  </a:lnTo>
                  <a:lnTo>
                    <a:pt x="25" y="147"/>
                  </a:lnTo>
                  <a:lnTo>
                    <a:pt x="10" y="148"/>
                  </a:lnTo>
                  <a:lnTo>
                    <a:pt x="10" y="143"/>
                  </a:lnTo>
                  <a:lnTo>
                    <a:pt x="20" y="137"/>
                  </a:lnTo>
                  <a:lnTo>
                    <a:pt x="26" y="128"/>
                  </a:lnTo>
                  <a:lnTo>
                    <a:pt x="30" y="117"/>
                  </a:lnTo>
                  <a:lnTo>
                    <a:pt x="29" y="113"/>
                  </a:lnTo>
                  <a:lnTo>
                    <a:pt x="14" y="100"/>
                  </a:lnTo>
                  <a:lnTo>
                    <a:pt x="4" y="83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6" y="27"/>
                  </a:lnTo>
                  <a:lnTo>
                    <a:pt x="33" y="12"/>
                  </a:lnTo>
                  <a:lnTo>
                    <a:pt x="54" y="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994E7D44-4935-4093-8529-024CB30BC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508" y="5105651"/>
              <a:ext cx="146030" cy="146030"/>
            </a:xfrm>
            <a:custGeom>
              <a:avLst/>
              <a:gdLst>
                <a:gd name="T0" fmla="*/ 45 w 98"/>
                <a:gd name="T1" fmla="*/ 55 h 98"/>
                <a:gd name="T2" fmla="*/ 38 w 98"/>
                <a:gd name="T3" fmla="*/ 62 h 98"/>
                <a:gd name="T4" fmla="*/ 37 w 98"/>
                <a:gd name="T5" fmla="*/ 73 h 98"/>
                <a:gd name="T6" fmla="*/ 74 w 98"/>
                <a:gd name="T7" fmla="*/ 67 h 98"/>
                <a:gd name="T8" fmla="*/ 70 w 98"/>
                <a:gd name="T9" fmla="*/ 58 h 98"/>
                <a:gd name="T10" fmla="*/ 61 w 98"/>
                <a:gd name="T11" fmla="*/ 55 h 98"/>
                <a:gd name="T12" fmla="*/ 55 w 98"/>
                <a:gd name="T13" fmla="*/ 25 h 98"/>
                <a:gd name="T14" fmla="*/ 46 w 98"/>
                <a:gd name="T15" fmla="*/ 27 h 98"/>
                <a:gd name="T16" fmla="*/ 44 w 98"/>
                <a:gd name="T17" fmla="*/ 37 h 98"/>
                <a:gd name="T18" fmla="*/ 46 w 98"/>
                <a:gd name="T19" fmla="*/ 45 h 98"/>
                <a:gd name="T20" fmla="*/ 55 w 98"/>
                <a:gd name="T21" fmla="*/ 49 h 98"/>
                <a:gd name="T22" fmla="*/ 63 w 98"/>
                <a:gd name="T23" fmla="*/ 45 h 98"/>
                <a:gd name="T24" fmla="*/ 67 w 98"/>
                <a:gd name="T25" fmla="*/ 37 h 98"/>
                <a:gd name="T26" fmla="*/ 63 w 98"/>
                <a:gd name="T27" fmla="*/ 27 h 98"/>
                <a:gd name="T28" fmla="*/ 55 w 98"/>
                <a:gd name="T29" fmla="*/ 25 h 98"/>
                <a:gd name="T30" fmla="*/ 18 w 98"/>
                <a:gd name="T31" fmla="*/ 91 h 98"/>
                <a:gd name="T32" fmla="*/ 25 w 98"/>
                <a:gd name="T33" fmla="*/ 6 h 98"/>
                <a:gd name="T34" fmla="*/ 6 w 98"/>
                <a:gd name="T35" fmla="*/ 0 h 98"/>
                <a:gd name="T36" fmla="*/ 86 w 98"/>
                <a:gd name="T37" fmla="*/ 6 h 98"/>
                <a:gd name="T38" fmla="*/ 98 w 98"/>
                <a:gd name="T39" fmla="*/ 18 h 98"/>
                <a:gd name="T40" fmla="*/ 95 w 98"/>
                <a:gd name="T41" fmla="*/ 23 h 98"/>
                <a:gd name="T42" fmla="*/ 86 w 98"/>
                <a:gd name="T43" fmla="*/ 25 h 98"/>
                <a:gd name="T44" fmla="*/ 98 w 98"/>
                <a:gd name="T45" fmla="*/ 30 h 98"/>
                <a:gd name="T46" fmla="*/ 98 w 98"/>
                <a:gd name="T47" fmla="*/ 46 h 98"/>
                <a:gd name="T48" fmla="*/ 93 w 98"/>
                <a:gd name="T49" fmla="*/ 49 h 98"/>
                <a:gd name="T50" fmla="*/ 86 w 98"/>
                <a:gd name="T51" fmla="*/ 55 h 98"/>
                <a:gd name="T52" fmla="*/ 98 w 98"/>
                <a:gd name="T53" fmla="*/ 67 h 98"/>
                <a:gd name="T54" fmla="*/ 95 w 98"/>
                <a:gd name="T55" fmla="*/ 73 h 98"/>
                <a:gd name="T56" fmla="*/ 86 w 98"/>
                <a:gd name="T57" fmla="*/ 73 h 98"/>
                <a:gd name="T58" fmla="*/ 6 w 98"/>
                <a:gd name="T59" fmla="*/ 98 h 98"/>
                <a:gd name="T60" fmla="*/ 1 w 98"/>
                <a:gd name="T61" fmla="*/ 95 h 98"/>
                <a:gd name="T62" fmla="*/ 0 w 98"/>
                <a:gd name="T63" fmla="*/ 6 h 98"/>
                <a:gd name="T64" fmla="*/ 4 w 98"/>
                <a:gd name="T65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8">
                  <a:moveTo>
                    <a:pt x="49" y="55"/>
                  </a:moveTo>
                  <a:lnTo>
                    <a:pt x="45" y="55"/>
                  </a:lnTo>
                  <a:lnTo>
                    <a:pt x="41" y="58"/>
                  </a:lnTo>
                  <a:lnTo>
                    <a:pt x="38" y="62"/>
                  </a:lnTo>
                  <a:lnTo>
                    <a:pt x="37" y="67"/>
                  </a:lnTo>
                  <a:lnTo>
                    <a:pt x="37" y="73"/>
                  </a:lnTo>
                  <a:lnTo>
                    <a:pt x="74" y="73"/>
                  </a:lnTo>
                  <a:lnTo>
                    <a:pt x="74" y="67"/>
                  </a:lnTo>
                  <a:lnTo>
                    <a:pt x="73" y="62"/>
                  </a:lnTo>
                  <a:lnTo>
                    <a:pt x="70" y="58"/>
                  </a:lnTo>
                  <a:lnTo>
                    <a:pt x="66" y="55"/>
                  </a:lnTo>
                  <a:lnTo>
                    <a:pt x="61" y="55"/>
                  </a:lnTo>
                  <a:lnTo>
                    <a:pt x="49" y="55"/>
                  </a:lnTo>
                  <a:close/>
                  <a:moveTo>
                    <a:pt x="55" y="25"/>
                  </a:moveTo>
                  <a:lnTo>
                    <a:pt x="50" y="25"/>
                  </a:lnTo>
                  <a:lnTo>
                    <a:pt x="46" y="27"/>
                  </a:lnTo>
                  <a:lnTo>
                    <a:pt x="44" y="31"/>
                  </a:lnTo>
                  <a:lnTo>
                    <a:pt x="44" y="37"/>
                  </a:lnTo>
                  <a:lnTo>
                    <a:pt x="44" y="41"/>
                  </a:lnTo>
                  <a:lnTo>
                    <a:pt x="46" y="45"/>
                  </a:lnTo>
                  <a:lnTo>
                    <a:pt x="50" y="47"/>
                  </a:lnTo>
                  <a:lnTo>
                    <a:pt x="55" y="49"/>
                  </a:lnTo>
                  <a:lnTo>
                    <a:pt x="59" y="47"/>
                  </a:lnTo>
                  <a:lnTo>
                    <a:pt x="63" y="45"/>
                  </a:lnTo>
                  <a:lnTo>
                    <a:pt x="66" y="41"/>
                  </a:lnTo>
                  <a:lnTo>
                    <a:pt x="67" y="37"/>
                  </a:lnTo>
                  <a:lnTo>
                    <a:pt x="66" y="31"/>
                  </a:lnTo>
                  <a:lnTo>
                    <a:pt x="63" y="27"/>
                  </a:lnTo>
                  <a:lnTo>
                    <a:pt x="59" y="25"/>
                  </a:lnTo>
                  <a:lnTo>
                    <a:pt x="55" y="25"/>
                  </a:lnTo>
                  <a:close/>
                  <a:moveTo>
                    <a:pt x="18" y="6"/>
                  </a:moveTo>
                  <a:lnTo>
                    <a:pt x="18" y="91"/>
                  </a:lnTo>
                  <a:lnTo>
                    <a:pt x="25" y="91"/>
                  </a:lnTo>
                  <a:lnTo>
                    <a:pt x="25" y="6"/>
                  </a:lnTo>
                  <a:lnTo>
                    <a:pt x="18" y="6"/>
                  </a:lnTo>
                  <a:close/>
                  <a:moveTo>
                    <a:pt x="6" y="0"/>
                  </a:moveTo>
                  <a:lnTo>
                    <a:pt x="86" y="0"/>
                  </a:lnTo>
                  <a:lnTo>
                    <a:pt x="86" y="6"/>
                  </a:lnTo>
                  <a:lnTo>
                    <a:pt x="98" y="6"/>
                  </a:lnTo>
                  <a:lnTo>
                    <a:pt x="98" y="18"/>
                  </a:lnTo>
                  <a:lnTo>
                    <a:pt x="98" y="21"/>
                  </a:lnTo>
                  <a:lnTo>
                    <a:pt x="95" y="23"/>
                  </a:lnTo>
                  <a:lnTo>
                    <a:pt x="93" y="25"/>
                  </a:lnTo>
                  <a:lnTo>
                    <a:pt x="86" y="25"/>
                  </a:lnTo>
                  <a:lnTo>
                    <a:pt x="86" y="30"/>
                  </a:lnTo>
                  <a:lnTo>
                    <a:pt x="98" y="3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5" y="47"/>
                  </a:lnTo>
                  <a:lnTo>
                    <a:pt x="93" y="49"/>
                  </a:lnTo>
                  <a:lnTo>
                    <a:pt x="86" y="49"/>
                  </a:lnTo>
                  <a:lnTo>
                    <a:pt x="86" y="55"/>
                  </a:lnTo>
                  <a:lnTo>
                    <a:pt x="98" y="55"/>
                  </a:lnTo>
                  <a:lnTo>
                    <a:pt x="98" y="67"/>
                  </a:lnTo>
                  <a:lnTo>
                    <a:pt x="98" y="70"/>
                  </a:lnTo>
                  <a:lnTo>
                    <a:pt x="95" y="73"/>
                  </a:lnTo>
                  <a:lnTo>
                    <a:pt x="93" y="73"/>
                  </a:lnTo>
                  <a:lnTo>
                    <a:pt x="86" y="73"/>
                  </a:lnTo>
                  <a:lnTo>
                    <a:pt x="86" y="98"/>
                  </a:lnTo>
                  <a:lnTo>
                    <a:pt x="6" y="98"/>
                  </a:lnTo>
                  <a:lnTo>
                    <a:pt x="4" y="97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76FD87A2-96C2-463A-89F4-C168BE4DE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6825" y="4701835"/>
              <a:ext cx="125168" cy="125168"/>
            </a:xfrm>
            <a:custGeom>
              <a:avLst/>
              <a:gdLst>
                <a:gd name="T0" fmla="*/ 41 w 84"/>
                <a:gd name="T1" fmla="*/ 16 h 84"/>
                <a:gd name="T2" fmla="*/ 44 w 84"/>
                <a:gd name="T3" fmla="*/ 16 h 84"/>
                <a:gd name="T4" fmla="*/ 46 w 84"/>
                <a:gd name="T5" fmla="*/ 18 h 84"/>
                <a:gd name="T6" fmla="*/ 66 w 84"/>
                <a:gd name="T7" fmla="*/ 39 h 84"/>
                <a:gd name="T8" fmla="*/ 68 w 84"/>
                <a:gd name="T9" fmla="*/ 40 h 84"/>
                <a:gd name="T10" fmla="*/ 68 w 84"/>
                <a:gd name="T11" fmla="*/ 43 h 84"/>
                <a:gd name="T12" fmla="*/ 66 w 84"/>
                <a:gd name="T13" fmla="*/ 46 h 84"/>
                <a:gd name="T14" fmla="*/ 65 w 84"/>
                <a:gd name="T15" fmla="*/ 47 h 84"/>
                <a:gd name="T16" fmla="*/ 62 w 84"/>
                <a:gd name="T17" fmla="*/ 47 h 84"/>
                <a:gd name="T18" fmla="*/ 60 w 84"/>
                <a:gd name="T19" fmla="*/ 46 h 84"/>
                <a:gd name="T20" fmla="*/ 48 w 84"/>
                <a:gd name="T21" fmla="*/ 34 h 84"/>
                <a:gd name="T22" fmla="*/ 48 w 84"/>
                <a:gd name="T23" fmla="*/ 63 h 84"/>
                <a:gd name="T24" fmla="*/ 46 w 84"/>
                <a:gd name="T25" fmla="*/ 66 h 84"/>
                <a:gd name="T26" fmla="*/ 45 w 84"/>
                <a:gd name="T27" fmla="*/ 68 h 84"/>
                <a:gd name="T28" fmla="*/ 42 w 84"/>
                <a:gd name="T29" fmla="*/ 68 h 84"/>
                <a:gd name="T30" fmla="*/ 40 w 84"/>
                <a:gd name="T31" fmla="*/ 68 h 84"/>
                <a:gd name="T32" fmla="*/ 37 w 84"/>
                <a:gd name="T33" fmla="*/ 66 h 84"/>
                <a:gd name="T34" fmla="*/ 37 w 84"/>
                <a:gd name="T35" fmla="*/ 63 h 84"/>
                <a:gd name="T36" fmla="*/ 37 w 84"/>
                <a:gd name="T37" fmla="*/ 34 h 84"/>
                <a:gd name="T38" fmla="*/ 25 w 84"/>
                <a:gd name="T39" fmla="*/ 46 h 84"/>
                <a:gd name="T40" fmla="*/ 23 w 84"/>
                <a:gd name="T41" fmla="*/ 47 h 84"/>
                <a:gd name="T42" fmla="*/ 20 w 84"/>
                <a:gd name="T43" fmla="*/ 47 h 84"/>
                <a:gd name="T44" fmla="*/ 17 w 84"/>
                <a:gd name="T45" fmla="*/ 46 h 84"/>
                <a:gd name="T46" fmla="*/ 16 w 84"/>
                <a:gd name="T47" fmla="*/ 44 h 84"/>
                <a:gd name="T48" fmla="*/ 16 w 84"/>
                <a:gd name="T49" fmla="*/ 42 h 84"/>
                <a:gd name="T50" fmla="*/ 16 w 84"/>
                <a:gd name="T51" fmla="*/ 40 h 84"/>
                <a:gd name="T52" fmla="*/ 17 w 84"/>
                <a:gd name="T53" fmla="*/ 39 h 84"/>
                <a:gd name="T54" fmla="*/ 38 w 84"/>
                <a:gd name="T55" fmla="*/ 18 h 84"/>
                <a:gd name="T56" fmla="*/ 41 w 84"/>
                <a:gd name="T57" fmla="*/ 16 h 84"/>
                <a:gd name="T58" fmla="*/ 42 w 84"/>
                <a:gd name="T59" fmla="*/ 8 h 84"/>
                <a:gd name="T60" fmla="*/ 29 w 84"/>
                <a:gd name="T61" fmla="*/ 11 h 84"/>
                <a:gd name="T62" fmla="*/ 19 w 84"/>
                <a:gd name="T63" fmla="*/ 18 h 84"/>
                <a:gd name="T64" fmla="*/ 11 w 84"/>
                <a:gd name="T65" fmla="*/ 28 h 84"/>
                <a:gd name="T66" fmla="*/ 8 w 84"/>
                <a:gd name="T67" fmla="*/ 42 h 84"/>
                <a:gd name="T68" fmla="*/ 11 w 84"/>
                <a:gd name="T69" fmla="*/ 55 h 84"/>
                <a:gd name="T70" fmla="*/ 19 w 84"/>
                <a:gd name="T71" fmla="*/ 66 h 84"/>
                <a:gd name="T72" fmla="*/ 29 w 84"/>
                <a:gd name="T73" fmla="*/ 74 h 84"/>
                <a:gd name="T74" fmla="*/ 42 w 84"/>
                <a:gd name="T75" fmla="*/ 76 h 84"/>
                <a:gd name="T76" fmla="*/ 56 w 84"/>
                <a:gd name="T77" fmla="*/ 74 h 84"/>
                <a:gd name="T78" fmla="*/ 66 w 84"/>
                <a:gd name="T79" fmla="*/ 66 h 84"/>
                <a:gd name="T80" fmla="*/ 74 w 84"/>
                <a:gd name="T81" fmla="*/ 55 h 84"/>
                <a:gd name="T82" fmla="*/ 77 w 84"/>
                <a:gd name="T83" fmla="*/ 42 h 84"/>
                <a:gd name="T84" fmla="*/ 74 w 84"/>
                <a:gd name="T85" fmla="*/ 28 h 84"/>
                <a:gd name="T86" fmla="*/ 66 w 84"/>
                <a:gd name="T87" fmla="*/ 18 h 84"/>
                <a:gd name="T88" fmla="*/ 56 w 84"/>
                <a:gd name="T89" fmla="*/ 11 h 84"/>
                <a:gd name="T90" fmla="*/ 42 w 84"/>
                <a:gd name="T91" fmla="*/ 8 h 84"/>
                <a:gd name="T92" fmla="*/ 42 w 84"/>
                <a:gd name="T93" fmla="*/ 0 h 84"/>
                <a:gd name="T94" fmla="*/ 58 w 84"/>
                <a:gd name="T95" fmla="*/ 3 h 84"/>
                <a:gd name="T96" fmla="*/ 72 w 84"/>
                <a:gd name="T97" fmla="*/ 12 h 84"/>
                <a:gd name="T98" fmla="*/ 81 w 84"/>
                <a:gd name="T99" fmla="*/ 26 h 84"/>
                <a:gd name="T100" fmla="*/ 84 w 84"/>
                <a:gd name="T101" fmla="*/ 42 h 84"/>
                <a:gd name="T102" fmla="*/ 81 w 84"/>
                <a:gd name="T103" fmla="*/ 59 h 84"/>
                <a:gd name="T104" fmla="*/ 72 w 84"/>
                <a:gd name="T105" fmla="*/ 72 h 84"/>
                <a:gd name="T106" fmla="*/ 58 w 84"/>
                <a:gd name="T107" fmla="*/ 80 h 84"/>
                <a:gd name="T108" fmla="*/ 42 w 84"/>
                <a:gd name="T109" fmla="*/ 84 h 84"/>
                <a:gd name="T110" fmla="*/ 25 w 84"/>
                <a:gd name="T111" fmla="*/ 80 h 84"/>
                <a:gd name="T112" fmla="*/ 12 w 84"/>
                <a:gd name="T113" fmla="*/ 72 h 84"/>
                <a:gd name="T114" fmla="*/ 4 w 84"/>
                <a:gd name="T115" fmla="*/ 59 h 84"/>
                <a:gd name="T116" fmla="*/ 0 w 84"/>
                <a:gd name="T117" fmla="*/ 42 h 84"/>
                <a:gd name="T118" fmla="*/ 4 w 84"/>
                <a:gd name="T119" fmla="*/ 26 h 84"/>
                <a:gd name="T120" fmla="*/ 12 w 84"/>
                <a:gd name="T121" fmla="*/ 12 h 84"/>
                <a:gd name="T122" fmla="*/ 25 w 84"/>
                <a:gd name="T123" fmla="*/ 3 h 84"/>
                <a:gd name="T124" fmla="*/ 42 w 84"/>
                <a:gd name="T1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4">
                  <a:moveTo>
                    <a:pt x="41" y="16"/>
                  </a:moveTo>
                  <a:lnTo>
                    <a:pt x="44" y="16"/>
                  </a:lnTo>
                  <a:lnTo>
                    <a:pt x="46" y="18"/>
                  </a:lnTo>
                  <a:lnTo>
                    <a:pt x="66" y="39"/>
                  </a:lnTo>
                  <a:lnTo>
                    <a:pt x="68" y="40"/>
                  </a:lnTo>
                  <a:lnTo>
                    <a:pt x="68" y="43"/>
                  </a:lnTo>
                  <a:lnTo>
                    <a:pt x="66" y="46"/>
                  </a:lnTo>
                  <a:lnTo>
                    <a:pt x="65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48" y="34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5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34"/>
                  </a:lnTo>
                  <a:lnTo>
                    <a:pt x="25" y="46"/>
                  </a:lnTo>
                  <a:lnTo>
                    <a:pt x="23" y="47"/>
                  </a:lnTo>
                  <a:lnTo>
                    <a:pt x="20" y="47"/>
                  </a:lnTo>
                  <a:lnTo>
                    <a:pt x="17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8" y="18"/>
                  </a:lnTo>
                  <a:lnTo>
                    <a:pt x="41" y="16"/>
                  </a:lnTo>
                  <a:close/>
                  <a:moveTo>
                    <a:pt x="42" y="8"/>
                  </a:moveTo>
                  <a:lnTo>
                    <a:pt x="29" y="11"/>
                  </a:lnTo>
                  <a:lnTo>
                    <a:pt x="19" y="18"/>
                  </a:lnTo>
                  <a:lnTo>
                    <a:pt x="11" y="28"/>
                  </a:lnTo>
                  <a:lnTo>
                    <a:pt x="8" y="42"/>
                  </a:lnTo>
                  <a:lnTo>
                    <a:pt x="11" y="55"/>
                  </a:lnTo>
                  <a:lnTo>
                    <a:pt x="19" y="66"/>
                  </a:lnTo>
                  <a:lnTo>
                    <a:pt x="29" y="74"/>
                  </a:lnTo>
                  <a:lnTo>
                    <a:pt x="42" y="76"/>
                  </a:lnTo>
                  <a:lnTo>
                    <a:pt x="56" y="74"/>
                  </a:lnTo>
                  <a:lnTo>
                    <a:pt x="66" y="66"/>
                  </a:lnTo>
                  <a:lnTo>
                    <a:pt x="74" y="55"/>
                  </a:lnTo>
                  <a:lnTo>
                    <a:pt x="77" y="42"/>
                  </a:lnTo>
                  <a:lnTo>
                    <a:pt x="74" y="28"/>
                  </a:lnTo>
                  <a:lnTo>
                    <a:pt x="66" y="18"/>
                  </a:lnTo>
                  <a:lnTo>
                    <a:pt x="56" y="11"/>
                  </a:lnTo>
                  <a:lnTo>
                    <a:pt x="42" y="8"/>
                  </a:lnTo>
                  <a:close/>
                  <a:moveTo>
                    <a:pt x="42" y="0"/>
                  </a:moveTo>
                  <a:lnTo>
                    <a:pt x="58" y="3"/>
                  </a:lnTo>
                  <a:lnTo>
                    <a:pt x="72" y="12"/>
                  </a:lnTo>
                  <a:lnTo>
                    <a:pt x="81" y="26"/>
                  </a:lnTo>
                  <a:lnTo>
                    <a:pt x="84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DAF9E296-9DAB-4913-9C4F-572377F32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473" y="4856805"/>
              <a:ext cx="101326" cy="101326"/>
            </a:xfrm>
            <a:custGeom>
              <a:avLst/>
              <a:gdLst>
                <a:gd name="T0" fmla="*/ 43 w 68"/>
                <a:gd name="T1" fmla="*/ 60 h 68"/>
                <a:gd name="T2" fmla="*/ 43 w 68"/>
                <a:gd name="T3" fmla="*/ 63 h 68"/>
                <a:gd name="T4" fmla="*/ 61 w 68"/>
                <a:gd name="T5" fmla="*/ 64 h 68"/>
                <a:gd name="T6" fmla="*/ 64 w 68"/>
                <a:gd name="T7" fmla="*/ 61 h 68"/>
                <a:gd name="T8" fmla="*/ 61 w 68"/>
                <a:gd name="T9" fmla="*/ 59 h 68"/>
                <a:gd name="T10" fmla="*/ 7 w 68"/>
                <a:gd name="T11" fmla="*/ 59 h 68"/>
                <a:gd name="T12" fmla="*/ 4 w 68"/>
                <a:gd name="T13" fmla="*/ 61 h 68"/>
                <a:gd name="T14" fmla="*/ 7 w 68"/>
                <a:gd name="T15" fmla="*/ 64 h 68"/>
                <a:gd name="T16" fmla="*/ 24 w 68"/>
                <a:gd name="T17" fmla="*/ 63 h 68"/>
                <a:gd name="T18" fmla="*/ 24 w 68"/>
                <a:gd name="T19" fmla="*/ 60 h 68"/>
                <a:gd name="T20" fmla="*/ 7 w 68"/>
                <a:gd name="T21" fmla="*/ 59 h 68"/>
                <a:gd name="T22" fmla="*/ 31 w 68"/>
                <a:gd name="T23" fmla="*/ 31 h 68"/>
                <a:gd name="T24" fmla="*/ 31 w 68"/>
                <a:gd name="T25" fmla="*/ 33 h 68"/>
                <a:gd name="T26" fmla="*/ 36 w 68"/>
                <a:gd name="T27" fmla="*/ 33 h 68"/>
                <a:gd name="T28" fmla="*/ 39 w 68"/>
                <a:gd name="T29" fmla="*/ 32 h 68"/>
                <a:gd name="T30" fmla="*/ 36 w 68"/>
                <a:gd name="T31" fmla="*/ 29 h 68"/>
                <a:gd name="T32" fmla="*/ 4 w 68"/>
                <a:gd name="T33" fmla="*/ 0 h 68"/>
                <a:gd name="T34" fmla="*/ 30 w 68"/>
                <a:gd name="T35" fmla="*/ 4 h 68"/>
                <a:gd name="T36" fmla="*/ 26 w 68"/>
                <a:gd name="T37" fmla="*/ 21 h 68"/>
                <a:gd name="T38" fmla="*/ 43 w 68"/>
                <a:gd name="T39" fmla="*/ 4 h 68"/>
                <a:gd name="T40" fmla="*/ 39 w 68"/>
                <a:gd name="T41" fmla="*/ 0 h 68"/>
                <a:gd name="T42" fmla="*/ 64 w 68"/>
                <a:gd name="T43" fmla="*/ 4 h 68"/>
                <a:gd name="T44" fmla="*/ 60 w 68"/>
                <a:gd name="T45" fmla="*/ 21 h 68"/>
                <a:gd name="T46" fmla="*/ 65 w 68"/>
                <a:gd name="T47" fmla="*/ 21 h 68"/>
                <a:gd name="T48" fmla="*/ 68 w 68"/>
                <a:gd name="T49" fmla="*/ 25 h 68"/>
                <a:gd name="T50" fmla="*/ 67 w 68"/>
                <a:gd name="T51" fmla="*/ 65 h 68"/>
                <a:gd name="T52" fmla="*/ 63 w 68"/>
                <a:gd name="T53" fmla="*/ 68 h 68"/>
                <a:gd name="T54" fmla="*/ 40 w 68"/>
                <a:gd name="T55" fmla="*/ 67 h 68"/>
                <a:gd name="T56" fmla="*/ 39 w 68"/>
                <a:gd name="T57" fmla="*/ 63 h 68"/>
                <a:gd name="T58" fmla="*/ 30 w 68"/>
                <a:gd name="T59" fmla="*/ 37 h 68"/>
                <a:gd name="T60" fmla="*/ 30 w 68"/>
                <a:gd name="T61" fmla="*/ 65 h 68"/>
                <a:gd name="T62" fmla="*/ 26 w 68"/>
                <a:gd name="T63" fmla="*/ 68 h 68"/>
                <a:gd name="T64" fmla="*/ 3 w 68"/>
                <a:gd name="T65" fmla="*/ 67 h 68"/>
                <a:gd name="T66" fmla="*/ 0 w 68"/>
                <a:gd name="T67" fmla="*/ 63 h 68"/>
                <a:gd name="T68" fmla="*/ 0 w 68"/>
                <a:gd name="T69" fmla="*/ 23 h 68"/>
                <a:gd name="T70" fmla="*/ 4 w 68"/>
                <a:gd name="T71" fmla="*/ 21 h 68"/>
                <a:gd name="T72" fmla="*/ 8 w 68"/>
                <a:gd name="T73" fmla="*/ 4 h 68"/>
                <a:gd name="T74" fmla="*/ 4 w 68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8">
                  <a:moveTo>
                    <a:pt x="45" y="59"/>
                  </a:moveTo>
                  <a:lnTo>
                    <a:pt x="43" y="60"/>
                  </a:lnTo>
                  <a:lnTo>
                    <a:pt x="43" y="61"/>
                  </a:lnTo>
                  <a:lnTo>
                    <a:pt x="43" y="63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3" y="63"/>
                  </a:lnTo>
                  <a:lnTo>
                    <a:pt x="64" y="61"/>
                  </a:lnTo>
                  <a:lnTo>
                    <a:pt x="63" y="60"/>
                  </a:lnTo>
                  <a:lnTo>
                    <a:pt x="61" y="59"/>
                  </a:lnTo>
                  <a:lnTo>
                    <a:pt x="45" y="59"/>
                  </a:lnTo>
                  <a:close/>
                  <a:moveTo>
                    <a:pt x="7" y="59"/>
                  </a:moveTo>
                  <a:lnTo>
                    <a:pt x="6" y="60"/>
                  </a:lnTo>
                  <a:lnTo>
                    <a:pt x="4" y="61"/>
                  </a:lnTo>
                  <a:lnTo>
                    <a:pt x="6" y="63"/>
                  </a:lnTo>
                  <a:lnTo>
                    <a:pt x="7" y="64"/>
                  </a:lnTo>
                  <a:lnTo>
                    <a:pt x="23" y="64"/>
                  </a:lnTo>
                  <a:lnTo>
                    <a:pt x="24" y="63"/>
                  </a:lnTo>
                  <a:lnTo>
                    <a:pt x="26" y="61"/>
                  </a:lnTo>
                  <a:lnTo>
                    <a:pt x="24" y="60"/>
                  </a:lnTo>
                  <a:lnTo>
                    <a:pt x="23" y="59"/>
                  </a:lnTo>
                  <a:lnTo>
                    <a:pt x="7" y="59"/>
                  </a:lnTo>
                  <a:close/>
                  <a:moveTo>
                    <a:pt x="32" y="29"/>
                  </a:moveTo>
                  <a:lnTo>
                    <a:pt x="31" y="31"/>
                  </a:lnTo>
                  <a:lnTo>
                    <a:pt x="30" y="32"/>
                  </a:lnTo>
                  <a:lnTo>
                    <a:pt x="31" y="33"/>
                  </a:lnTo>
                  <a:lnTo>
                    <a:pt x="32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9" y="32"/>
                  </a:lnTo>
                  <a:lnTo>
                    <a:pt x="38" y="31"/>
                  </a:lnTo>
                  <a:lnTo>
                    <a:pt x="36" y="29"/>
                  </a:lnTo>
                  <a:lnTo>
                    <a:pt x="32" y="29"/>
                  </a:lnTo>
                  <a:close/>
                  <a:moveTo>
                    <a:pt x="4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21"/>
                  </a:lnTo>
                  <a:lnTo>
                    <a:pt x="43" y="21"/>
                  </a:lnTo>
                  <a:lnTo>
                    <a:pt x="43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4"/>
                  </a:lnTo>
                  <a:lnTo>
                    <a:pt x="60" y="4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7" y="23"/>
                  </a:lnTo>
                  <a:lnTo>
                    <a:pt x="68" y="25"/>
                  </a:lnTo>
                  <a:lnTo>
                    <a:pt x="68" y="63"/>
                  </a:lnTo>
                  <a:lnTo>
                    <a:pt x="67" y="65"/>
                  </a:lnTo>
                  <a:lnTo>
                    <a:pt x="65" y="67"/>
                  </a:lnTo>
                  <a:lnTo>
                    <a:pt x="63" y="68"/>
                  </a:lnTo>
                  <a:lnTo>
                    <a:pt x="43" y="68"/>
                  </a:lnTo>
                  <a:lnTo>
                    <a:pt x="40" y="67"/>
                  </a:lnTo>
                  <a:lnTo>
                    <a:pt x="39" y="65"/>
                  </a:lnTo>
                  <a:lnTo>
                    <a:pt x="39" y="63"/>
                  </a:lnTo>
                  <a:lnTo>
                    <a:pt x="39" y="37"/>
                  </a:lnTo>
                  <a:lnTo>
                    <a:pt x="30" y="37"/>
                  </a:lnTo>
                  <a:lnTo>
                    <a:pt x="30" y="63"/>
                  </a:lnTo>
                  <a:lnTo>
                    <a:pt x="30" y="65"/>
                  </a:lnTo>
                  <a:lnTo>
                    <a:pt x="27" y="67"/>
                  </a:lnTo>
                  <a:lnTo>
                    <a:pt x="26" y="68"/>
                  </a:lnTo>
                  <a:lnTo>
                    <a:pt x="4" y="68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72A26E2B-6092-4BAB-BEDB-735E5C6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681" y="4876176"/>
              <a:ext cx="162420" cy="163910"/>
            </a:xfrm>
            <a:custGeom>
              <a:avLst/>
              <a:gdLst>
                <a:gd name="T0" fmla="*/ 34 w 109"/>
                <a:gd name="T1" fmla="*/ 0 h 110"/>
                <a:gd name="T2" fmla="*/ 76 w 109"/>
                <a:gd name="T3" fmla="*/ 0 h 110"/>
                <a:gd name="T4" fmla="*/ 76 w 109"/>
                <a:gd name="T5" fmla="*/ 55 h 110"/>
                <a:gd name="T6" fmla="*/ 109 w 109"/>
                <a:gd name="T7" fmla="*/ 55 h 110"/>
                <a:gd name="T8" fmla="*/ 54 w 109"/>
                <a:gd name="T9" fmla="*/ 110 h 110"/>
                <a:gd name="T10" fmla="*/ 0 w 109"/>
                <a:gd name="T11" fmla="*/ 55 h 110"/>
                <a:gd name="T12" fmla="*/ 34 w 109"/>
                <a:gd name="T13" fmla="*/ 55 h 110"/>
                <a:gd name="T14" fmla="*/ 34 w 109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0">
                  <a:moveTo>
                    <a:pt x="34" y="0"/>
                  </a:moveTo>
                  <a:lnTo>
                    <a:pt x="76" y="0"/>
                  </a:lnTo>
                  <a:lnTo>
                    <a:pt x="76" y="55"/>
                  </a:lnTo>
                  <a:lnTo>
                    <a:pt x="109" y="55"/>
                  </a:lnTo>
                  <a:lnTo>
                    <a:pt x="54" y="110"/>
                  </a:lnTo>
                  <a:lnTo>
                    <a:pt x="0" y="55"/>
                  </a:lnTo>
                  <a:lnTo>
                    <a:pt x="34" y="5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22E1D2F-39CC-4416-9B27-C5C3322B1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0433" y="4514083"/>
              <a:ext cx="135598" cy="137088"/>
            </a:xfrm>
            <a:custGeom>
              <a:avLst/>
              <a:gdLst>
                <a:gd name="T0" fmla="*/ 52 w 91"/>
                <a:gd name="T1" fmla="*/ 52 h 92"/>
                <a:gd name="T2" fmla="*/ 30 w 91"/>
                <a:gd name="T3" fmla="*/ 66 h 92"/>
                <a:gd name="T4" fmla="*/ 22 w 91"/>
                <a:gd name="T5" fmla="*/ 77 h 92"/>
                <a:gd name="T6" fmla="*/ 45 w 91"/>
                <a:gd name="T7" fmla="*/ 85 h 92"/>
                <a:gd name="T8" fmla="*/ 61 w 91"/>
                <a:gd name="T9" fmla="*/ 82 h 92"/>
                <a:gd name="T10" fmla="*/ 57 w 91"/>
                <a:gd name="T11" fmla="*/ 65 h 92"/>
                <a:gd name="T12" fmla="*/ 71 w 91"/>
                <a:gd name="T13" fmla="*/ 50 h 92"/>
                <a:gd name="T14" fmla="*/ 64 w 91"/>
                <a:gd name="T15" fmla="*/ 64 h 92"/>
                <a:gd name="T16" fmla="*/ 68 w 91"/>
                <a:gd name="T17" fmla="*/ 78 h 92"/>
                <a:gd name="T18" fmla="*/ 84 w 91"/>
                <a:gd name="T19" fmla="*/ 52 h 92"/>
                <a:gd name="T20" fmla="*/ 71 w 91"/>
                <a:gd name="T21" fmla="*/ 50 h 92"/>
                <a:gd name="T22" fmla="*/ 32 w 91"/>
                <a:gd name="T23" fmla="*/ 43 h 92"/>
                <a:gd name="T24" fmla="*/ 11 w 91"/>
                <a:gd name="T25" fmla="*/ 45 h 92"/>
                <a:gd name="T26" fmla="*/ 7 w 91"/>
                <a:gd name="T27" fmla="*/ 46 h 92"/>
                <a:gd name="T28" fmla="*/ 16 w 91"/>
                <a:gd name="T29" fmla="*/ 72 h 92"/>
                <a:gd name="T30" fmla="*/ 26 w 91"/>
                <a:gd name="T31" fmla="*/ 61 h 92"/>
                <a:gd name="T32" fmla="*/ 48 w 91"/>
                <a:gd name="T33" fmla="*/ 46 h 92"/>
                <a:gd name="T34" fmla="*/ 47 w 91"/>
                <a:gd name="T35" fmla="*/ 39 h 92"/>
                <a:gd name="T36" fmla="*/ 73 w 91"/>
                <a:gd name="T37" fmla="*/ 24 h 92"/>
                <a:gd name="T38" fmla="*/ 53 w 91"/>
                <a:gd name="T39" fmla="*/ 37 h 92"/>
                <a:gd name="T40" fmla="*/ 57 w 91"/>
                <a:gd name="T41" fmla="*/ 44 h 92"/>
                <a:gd name="T42" fmla="*/ 80 w 91"/>
                <a:gd name="T43" fmla="*/ 45 h 92"/>
                <a:gd name="T44" fmla="*/ 83 w 91"/>
                <a:gd name="T45" fmla="*/ 32 h 92"/>
                <a:gd name="T46" fmla="*/ 30 w 91"/>
                <a:gd name="T47" fmla="*/ 11 h 92"/>
                <a:gd name="T48" fmla="*/ 12 w 91"/>
                <a:gd name="T49" fmla="*/ 27 h 92"/>
                <a:gd name="T50" fmla="*/ 14 w 91"/>
                <a:gd name="T51" fmla="*/ 37 h 92"/>
                <a:gd name="T52" fmla="*/ 44 w 91"/>
                <a:gd name="T53" fmla="*/ 33 h 92"/>
                <a:gd name="T54" fmla="*/ 32 w 91"/>
                <a:gd name="T55" fmla="*/ 15 h 92"/>
                <a:gd name="T56" fmla="*/ 45 w 91"/>
                <a:gd name="T57" fmla="*/ 7 h 92"/>
                <a:gd name="T58" fmla="*/ 36 w 91"/>
                <a:gd name="T59" fmla="*/ 8 h 92"/>
                <a:gd name="T60" fmla="*/ 44 w 91"/>
                <a:gd name="T61" fmla="*/ 20 h 92"/>
                <a:gd name="T62" fmla="*/ 57 w 91"/>
                <a:gd name="T63" fmla="*/ 28 h 92"/>
                <a:gd name="T64" fmla="*/ 67 w 91"/>
                <a:gd name="T65" fmla="*/ 23 h 92"/>
                <a:gd name="T66" fmla="*/ 71 w 91"/>
                <a:gd name="T67" fmla="*/ 17 h 92"/>
                <a:gd name="T68" fmla="*/ 60 w 91"/>
                <a:gd name="T69" fmla="*/ 9 h 92"/>
                <a:gd name="T70" fmla="*/ 45 w 91"/>
                <a:gd name="T71" fmla="*/ 0 h 92"/>
                <a:gd name="T72" fmla="*/ 77 w 91"/>
                <a:gd name="T73" fmla="*/ 13 h 92"/>
                <a:gd name="T74" fmla="*/ 91 w 91"/>
                <a:gd name="T75" fmla="*/ 45 h 92"/>
                <a:gd name="T76" fmla="*/ 77 w 91"/>
                <a:gd name="T77" fmla="*/ 78 h 92"/>
                <a:gd name="T78" fmla="*/ 45 w 91"/>
                <a:gd name="T79" fmla="*/ 92 h 92"/>
                <a:gd name="T80" fmla="*/ 14 w 91"/>
                <a:gd name="T81" fmla="*/ 78 h 92"/>
                <a:gd name="T82" fmla="*/ 0 w 91"/>
                <a:gd name="T83" fmla="*/ 45 h 92"/>
                <a:gd name="T84" fmla="*/ 14 w 91"/>
                <a:gd name="T85" fmla="*/ 13 h 92"/>
                <a:gd name="T86" fmla="*/ 45 w 91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92">
                  <a:moveTo>
                    <a:pt x="52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30" y="66"/>
                  </a:lnTo>
                  <a:lnTo>
                    <a:pt x="24" y="73"/>
                  </a:lnTo>
                  <a:lnTo>
                    <a:pt x="22" y="77"/>
                  </a:lnTo>
                  <a:lnTo>
                    <a:pt x="32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2" y="52"/>
                  </a:lnTo>
                  <a:close/>
                  <a:moveTo>
                    <a:pt x="71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6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71" y="50"/>
                  </a:lnTo>
                  <a:close/>
                  <a:moveTo>
                    <a:pt x="47" y="39"/>
                  </a:moveTo>
                  <a:lnTo>
                    <a:pt x="32" y="43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10" y="60"/>
                  </a:lnTo>
                  <a:lnTo>
                    <a:pt x="16" y="72"/>
                  </a:lnTo>
                  <a:lnTo>
                    <a:pt x="19" y="68"/>
                  </a:lnTo>
                  <a:lnTo>
                    <a:pt x="26" y="61"/>
                  </a:lnTo>
                  <a:lnTo>
                    <a:pt x="35" y="53"/>
                  </a:lnTo>
                  <a:lnTo>
                    <a:pt x="48" y="46"/>
                  </a:lnTo>
                  <a:lnTo>
                    <a:pt x="49" y="45"/>
                  </a:lnTo>
                  <a:lnTo>
                    <a:pt x="47" y="39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5" y="31"/>
                  </a:lnTo>
                  <a:lnTo>
                    <a:pt x="53" y="37"/>
                  </a:lnTo>
                  <a:lnTo>
                    <a:pt x="56" y="43"/>
                  </a:lnTo>
                  <a:lnTo>
                    <a:pt x="57" y="44"/>
                  </a:lnTo>
                  <a:lnTo>
                    <a:pt x="69" y="44"/>
                  </a:lnTo>
                  <a:lnTo>
                    <a:pt x="80" y="45"/>
                  </a:lnTo>
                  <a:lnTo>
                    <a:pt x="84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30" y="11"/>
                  </a:moveTo>
                  <a:lnTo>
                    <a:pt x="19" y="17"/>
                  </a:lnTo>
                  <a:lnTo>
                    <a:pt x="12" y="27"/>
                  </a:lnTo>
                  <a:lnTo>
                    <a:pt x="7" y="39"/>
                  </a:lnTo>
                  <a:lnTo>
                    <a:pt x="14" y="37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8" y="23"/>
                  </a:lnTo>
                  <a:lnTo>
                    <a:pt x="32" y="15"/>
                  </a:lnTo>
                  <a:lnTo>
                    <a:pt x="30" y="11"/>
                  </a:lnTo>
                  <a:close/>
                  <a:moveTo>
                    <a:pt x="45" y="7"/>
                  </a:moveTo>
                  <a:lnTo>
                    <a:pt x="41" y="7"/>
                  </a:lnTo>
                  <a:lnTo>
                    <a:pt x="36" y="8"/>
                  </a:lnTo>
                  <a:lnTo>
                    <a:pt x="39" y="12"/>
                  </a:lnTo>
                  <a:lnTo>
                    <a:pt x="44" y="20"/>
                  </a:lnTo>
                  <a:lnTo>
                    <a:pt x="51" y="31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3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7" y="13"/>
                  </a:lnTo>
                  <a:lnTo>
                    <a:pt x="88" y="28"/>
                  </a:lnTo>
                  <a:lnTo>
                    <a:pt x="91" y="45"/>
                  </a:lnTo>
                  <a:lnTo>
                    <a:pt x="88" y="64"/>
                  </a:lnTo>
                  <a:lnTo>
                    <a:pt x="77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4" y="78"/>
                  </a:lnTo>
                  <a:lnTo>
                    <a:pt x="3" y="64"/>
                  </a:lnTo>
                  <a:lnTo>
                    <a:pt x="0" y="45"/>
                  </a:lnTo>
                  <a:lnTo>
                    <a:pt x="3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D726EEF6-8763-4924-A487-6E30A0047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345" y="4719715"/>
              <a:ext cx="131128" cy="113247"/>
            </a:xfrm>
            <a:custGeom>
              <a:avLst/>
              <a:gdLst>
                <a:gd name="T0" fmla="*/ 44 w 88"/>
                <a:gd name="T1" fmla="*/ 27 h 76"/>
                <a:gd name="T2" fmla="*/ 18 w 88"/>
                <a:gd name="T3" fmla="*/ 50 h 76"/>
                <a:gd name="T4" fmla="*/ 34 w 88"/>
                <a:gd name="T5" fmla="*/ 50 h 76"/>
                <a:gd name="T6" fmla="*/ 34 w 88"/>
                <a:gd name="T7" fmla="*/ 66 h 76"/>
                <a:gd name="T8" fmla="*/ 55 w 88"/>
                <a:gd name="T9" fmla="*/ 66 h 76"/>
                <a:gd name="T10" fmla="*/ 55 w 88"/>
                <a:gd name="T11" fmla="*/ 50 h 76"/>
                <a:gd name="T12" fmla="*/ 72 w 88"/>
                <a:gd name="T13" fmla="*/ 50 h 76"/>
                <a:gd name="T14" fmla="*/ 44 w 88"/>
                <a:gd name="T15" fmla="*/ 27 h 76"/>
                <a:gd name="T16" fmla="*/ 19 w 88"/>
                <a:gd name="T17" fmla="*/ 6 h 76"/>
                <a:gd name="T18" fmla="*/ 14 w 88"/>
                <a:gd name="T19" fmla="*/ 11 h 76"/>
                <a:gd name="T20" fmla="*/ 75 w 88"/>
                <a:gd name="T21" fmla="*/ 11 h 76"/>
                <a:gd name="T22" fmla="*/ 70 w 88"/>
                <a:gd name="T23" fmla="*/ 6 h 76"/>
                <a:gd name="T24" fmla="*/ 19 w 88"/>
                <a:gd name="T25" fmla="*/ 6 h 76"/>
                <a:gd name="T26" fmla="*/ 18 w 88"/>
                <a:gd name="T27" fmla="*/ 0 h 76"/>
                <a:gd name="T28" fmla="*/ 72 w 88"/>
                <a:gd name="T29" fmla="*/ 0 h 76"/>
                <a:gd name="T30" fmla="*/ 88 w 88"/>
                <a:gd name="T31" fmla="*/ 16 h 76"/>
                <a:gd name="T32" fmla="*/ 88 w 88"/>
                <a:gd name="T33" fmla="*/ 74 h 76"/>
                <a:gd name="T34" fmla="*/ 87 w 88"/>
                <a:gd name="T35" fmla="*/ 76 h 76"/>
                <a:gd name="T36" fmla="*/ 86 w 88"/>
                <a:gd name="T37" fmla="*/ 76 h 76"/>
                <a:gd name="T38" fmla="*/ 3 w 88"/>
                <a:gd name="T39" fmla="*/ 76 h 76"/>
                <a:gd name="T40" fmla="*/ 2 w 88"/>
                <a:gd name="T41" fmla="*/ 76 h 76"/>
                <a:gd name="T42" fmla="*/ 0 w 88"/>
                <a:gd name="T43" fmla="*/ 74 h 76"/>
                <a:gd name="T44" fmla="*/ 0 w 88"/>
                <a:gd name="T45" fmla="*/ 16 h 76"/>
                <a:gd name="T46" fmla="*/ 18 w 88"/>
                <a:gd name="T4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" h="76">
                  <a:moveTo>
                    <a:pt x="44" y="27"/>
                  </a:moveTo>
                  <a:lnTo>
                    <a:pt x="18" y="50"/>
                  </a:lnTo>
                  <a:lnTo>
                    <a:pt x="34" y="50"/>
                  </a:lnTo>
                  <a:lnTo>
                    <a:pt x="34" y="66"/>
                  </a:lnTo>
                  <a:lnTo>
                    <a:pt x="55" y="66"/>
                  </a:lnTo>
                  <a:lnTo>
                    <a:pt x="55" y="50"/>
                  </a:lnTo>
                  <a:lnTo>
                    <a:pt x="72" y="50"/>
                  </a:lnTo>
                  <a:lnTo>
                    <a:pt x="44" y="27"/>
                  </a:lnTo>
                  <a:close/>
                  <a:moveTo>
                    <a:pt x="19" y="6"/>
                  </a:moveTo>
                  <a:lnTo>
                    <a:pt x="14" y="11"/>
                  </a:lnTo>
                  <a:lnTo>
                    <a:pt x="75" y="11"/>
                  </a:lnTo>
                  <a:lnTo>
                    <a:pt x="70" y="6"/>
                  </a:lnTo>
                  <a:lnTo>
                    <a:pt x="19" y="6"/>
                  </a:lnTo>
                  <a:close/>
                  <a:moveTo>
                    <a:pt x="18" y="0"/>
                  </a:moveTo>
                  <a:lnTo>
                    <a:pt x="72" y="0"/>
                  </a:lnTo>
                  <a:lnTo>
                    <a:pt x="88" y="16"/>
                  </a:lnTo>
                  <a:lnTo>
                    <a:pt x="88" y="74"/>
                  </a:lnTo>
                  <a:lnTo>
                    <a:pt x="87" y="76"/>
                  </a:lnTo>
                  <a:lnTo>
                    <a:pt x="86" y="76"/>
                  </a:lnTo>
                  <a:lnTo>
                    <a:pt x="3" y="76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9FE45290-1001-4FA1-99C8-900C1F995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6187" y="4940249"/>
              <a:ext cx="208613" cy="180302"/>
            </a:xfrm>
            <a:custGeom>
              <a:avLst/>
              <a:gdLst>
                <a:gd name="T0" fmla="*/ 51 w 140"/>
                <a:gd name="T1" fmla="*/ 79 h 121"/>
                <a:gd name="T2" fmla="*/ 68 w 140"/>
                <a:gd name="T3" fmla="*/ 112 h 121"/>
                <a:gd name="T4" fmla="*/ 65 w 140"/>
                <a:gd name="T5" fmla="*/ 115 h 121"/>
                <a:gd name="T6" fmla="*/ 47 w 140"/>
                <a:gd name="T7" fmla="*/ 121 h 121"/>
                <a:gd name="T8" fmla="*/ 44 w 140"/>
                <a:gd name="T9" fmla="*/ 118 h 121"/>
                <a:gd name="T10" fmla="*/ 119 w 140"/>
                <a:gd name="T11" fmla="*/ 33 h 121"/>
                <a:gd name="T12" fmla="*/ 120 w 140"/>
                <a:gd name="T13" fmla="*/ 35 h 121"/>
                <a:gd name="T14" fmla="*/ 123 w 140"/>
                <a:gd name="T15" fmla="*/ 43 h 121"/>
                <a:gd name="T16" fmla="*/ 123 w 140"/>
                <a:gd name="T17" fmla="*/ 56 h 121"/>
                <a:gd name="T18" fmla="*/ 120 w 140"/>
                <a:gd name="T19" fmla="*/ 65 h 121"/>
                <a:gd name="T20" fmla="*/ 119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3 h 121"/>
                <a:gd name="T28" fmla="*/ 117 w 140"/>
                <a:gd name="T29" fmla="*/ 35 h 121"/>
                <a:gd name="T30" fmla="*/ 119 w 140"/>
                <a:gd name="T31" fmla="*/ 33 h 121"/>
                <a:gd name="T32" fmla="*/ 35 w 140"/>
                <a:gd name="T33" fmla="*/ 39 h 121"/>
                <a:gd name="T34" fmla="*/ 35 w 140"/>
                <a:gd name="T35" fmla="*/ 60 h 121"/>
                <a:gd name="T36" fmla="*/ 31 w 140"/>
                <a:gd name="T37" fmla="*/ 69 h 121"/>
                <a:gd name="T38" fmla="*/ 18 w 140"/>
                <a:gd name="T39" fmla="*/ 68 h 121"/>
                <a:gd name="T40" fmla="*/ 11 w 140"/>
                <a:gd name="T41" fmla="*/ 68 h 121"/>
                <a:gd name="T42" fmla="*/ 8 w 140"/>
                <a:gd name="T43" fmla="*/ 68 h 121"/>
                <a:gd name="T44" fmla="*/ 0 w 140"/>
                <a:gd name="T45" fmla="*/ 56 h 121"/>
                <a:gd name="T46" fmla="*/ 8 w 140"/>
                <a:gd name="T47" fmla="*/ 31 h 121"/>
                <a:gd name="T48" fmla="*/ 10 w 140"/>
                <a:gd name="T49" fmla="*/ 31 h 121"/>
                <a:gd name="T50" fmla="*/ 14 w 140"/>
                <a:gd name="T51" fmla="*/ 31 h 121"/>
                <a:gd name="T52" fmla="*/ 24 w 140"/>
                <a:gd name="T53" fmla="*/ 31 h 121"/>
                <a:gd name="T54" fmla="*/ 36 w 140"/>
                <a:gd name="T55" fmla="*/ 29 h 121"/>
                <a:gd name="T56" fmla="*/ 116 w 140"/>
                <a:gd name="T57" fmla="*/ 8 h 121"/>
                <a:gd name="T58" fmla="*/ 112 w 140"/>
                <a:gd name="T59" fmla="*/ 13 h 121"/>
                <a:gd name="T60" fmla="*/ 107 w 140"/>
                <a:gd name="T61" fmla="*/ 32 h 121"/>
                <a:gd name="T62" fmla="*/ 107 w 140"/>
                <a:gd name="T63" fmla="*/ 67 h 121"/>
                <a:gd name="T64" fmla="*/ 112 w 140"/>
                <a:gd name="T65" fmla="*/ 85 h 121"/>
                <a:gd name="T66" fmla="*/ 116 w 140"/>
                <a:gd name="T67" fmla="*/ 91 h 121"/>
                <a:gd name="T68" fmla="*/ 120 w 140"/>
                <a:gd name="T69" fmla="*/ 91 h 121"/>
                <a:gd name="T70" fmla="*/ 124 w 140"/>
                <a:gd name="T71" fmla="*/ 85 h 121"/>
                <a:gd name="T72" fmla="*/ 131 w 140"/>
                <a:gd name="T73" fmla="*/ 67 h 121"/>
                <a:gd name="T74" fmla="*/ 131 w 140"/>
                <a:gd name="T75" fmla="*/ 32 h 121"/>
                <a:gd name="T76" fmla="*/ 124 w 140"/>
                <a:gd name="T77" fmla="*/ 13 h 121"/>
                <a:gd name="T78" fmla="*/ 120 w 140"/>
                <a:gd name="T79" fmla="*/ 8 h 121"/>
                <a:gd name="T80" fmla="*/ 111 w 140"/>
                <a:gd name="T81" fmla="*/ 0 h 121"/>
                <a:gd name="T82" fmla="*/ 123 w 140"/>
                <a:gd name="T83" fmla="*/ 0 h 121"/>
                <a:gd name="T84" fmla="*/ 135 w 140"/>
                <a:gd name="T85" fmla="*/ 15 h 121"/>
                <a:gd name="T86" fmla="*/ 140 w 140"/>
                <a:gd name="T87" fmla="*/ 49 h 121"/>
                <a:gd name="T88" fmla="*/ 135 w 140"/>
                <a:gd name="T89" fmla="*/ 84 h 121"/>
                <a:gd name="T90" fmla="*/ 123 w 140"/>
                <a:gd name="T91" fmla="*/ 99 h 121"/>
                <a:gd name="T92" fmla="*/ 109 w 140"/>
                <a:gd name="T93" fmla="*/ 97 h 121"/>
                <a:gd name="T94" fmla="*/ 93 w 140"/>
                <a:gd name="T95" fmla="*/ 88 h 121"/>
                <a:gd name="T96" fmla="*/ 64 w 140"/>
                <a:gd name="T97" fmla="*/ 76 h 121"/>
                <a:gd name="T98" fmla="*/ 45 w 140"/>
                <a:gd name="T99" fmla="*/ 61 h 121"/>
                <a:gd name="T100" fmla="*/ 45 w 140"/>
                <a:gd name="T101" fmla="*/ 37 h 121"/>
                <a:gd name="T102" fmla="*/ 64 w 140"/>
                <a:gd name="T103" fmla="*/ 23 h 121"/>
                <a:gd name="T104" fmla="*/ 93 w 140"/>
                <a:gd name="T105" fmla="*/ 11 h 121"/>
                <a:gd name="T106" fmla="*/ 109 w 140"/>
                <a:gd name="T107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21">
                  <a:moveTo>
                    <a:pt x="33" y="75"/>
                  </a:moveTo>
                  <a:lnTo>
                    <a:pt x="51" y="7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7" y="113"/>
                  </a:lnTo>
                  <a:lnTo>
                    <a:pt x="65" y="115"/>
                  </a:lnTo>
                  <a:lnTo>
                    <a:pt x="49" y="121"/>
                  </a:lnTo>
                  <a:lnTo>
                    <a:pt x="47" y="121"/>
                  </a:lnTo>
                  <a:lnTo>
                    <a:pt x="45" y="121"/>
                  </a:lnTo>
                  <a:lnTo>
                    <a:pt x="44" y="118"/>
                  </a:lnTo>
                  <a:lnTo>
                    <a:pt x="33" y="75"/>
                  </a:lnTo>
                  <a:close/>
                  <a:moveTo>
                    <a:pt x="119" y="33"/>
                  </a:moveTo>
                  <a:lnTo>
                    <a:pt x="119" y="33"/>
                  </a:lnTo>
                  <a:lnTo>
                    <a:pt x="120" y="35"/>
                  </a:lnTo>
                  <a:lnTo>
                    <a:pt x="121" y="37"/>
                  </a:lnTo>
                  <a:lnTo>
                    <a:pt x="123" y="43"/>
                  </a:lnTo>
                  <a:lnTo>
                    <a:pt x="123" y="49"/>
                  </a:lnTo>
                  <a:lnTo>
                    <a:pt x="123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5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3"/>
                  </a:lnTo>
                  <a:lnTo>
                    <a:pt x="115" y="37"/>
                  </a:lnTo>
                  <a:lnTo>
                    <a:pt x="117" y="35"/>
                  </a:lnTo>
                  <a:lnTo>
                    <a:pt x="117" y="33"/>
                  </a:lnTo>
                  <a:lnTo>
                    <a:pt x="119" y="33"/>
                  </a:lnTo>
                  <a:close/>
                  <a:moveTo>
                    <a:pt x="36" y="29"/>
                  </a:moveTo>
                  <a:lnTo>
                    <a:pt x="35" y="39"/>
                  </a:lnTo>
                  <a:lnTo>
                    <a:pt x="35" y="49"/>
                  </a:lnTo>
                  <a:lnTo>
                    <a:pt x="35" y="60"/>
                  </a:lnTo>
                  <a:lnTo>
                    <a:pt x="36" y="69"/>
                  </a:lnTo>
                  <a:lnTo>
                    <a:pt x="31" y="69"/>
                  </a:lnTo>
                  <a:lnTo>
                    <a:pt x="24" y="68"/>
                  </a:lnTo>
                  <a:lnTo>
                    <a:pt x="18" y="68"/>
                  </a:lnTo>
                  <a:lnTo>
                    <a:pt x="14" y="68"/>
                  </a:lnTo>
                  <a:lnTo>
                    <a:pt x="11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1" y="31"/>
                  </a:lnTo>
                  <a:lnTo>
                    <a:pt x="14" y="31"/>
                  </a:lnTo>
                  <a:lnTo>
                    <a:pt x="18" y="31"/>
                  </a:lnTo>
                  <a:lnTo>
                    <a:pt x="24" y="31"/>
                  </a:lnTo>
                  <a:lnTo>
                    <a:pt x="31" y="29"/>
                  </a:lnTo>
                  <a:lnTo>
                    <a:pt x="36" y="29"/>
                  </a:lnTo>
                  <a:close/>
                  <a:moveTo>
                    <a:pt x="119" y="7"/>
                  </a:moveTo>
                  <a:lnTo>
                    <a:pt x="116" y="8"/>
                  </a:lnTo>
                  <a:lnTo>
                    <a:pt x="115" y="9"/>
                  </a:lnTo>
                  <a:lnTo>
                    <a:pt x="112" y="13"/>
                  </a:lnTo>
                  <a:lnTo>
                    <a:pt x="111" y="19"/>
                  </a:lnTo>
                  <a:lnTo>
                    <a:pt x="107" y="32"/>
                  </a:lnTo>
                  <a:lnTo>
                    <a:pt x="105" y="49"/>
                  </a:lnTo>
                  <a:lnTo>
                    <a:pt x="107" y="67"/>
                  </a:lnTo>
                  <a:lnTo>
                    <a:pt x="111" y="81"/>
                  </a:lnTo>
                  <a:lnTo>
                    <a:pt x="112" y="85"/>
                  </a:lnTo>
                  <a:lnTo>
                    <a:pt x="115" y="89"/>
                  </a:lnTo>
                  <a:lnTo>
                    <a:pt x="116" y="91"/>
                  </a:lnTo>
                  <a:lnTo>
                    <a:pt x="119" y="92"/>
                  </a:lnTo>
                  <a:lnTo>
                    <a:pt x="120" y="91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7" y="81"/>
                  </a:lnTo>
                  <a:lnTo>
                    <a:pt x="131" y="67"/>
                  </a:lnTo>
                  <a:lnTo>
                    <a:pt x="132" y="49"/>
                  </a:lnTo>
                  <a:lnTo>
                    <a:pt x="131" y="32"/>
                  </a:lnTo>
                  <a:lnTo>
                    <a:pt x="127" y="19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9" y="7"/>
                  </a:lnTo>
                  <a:close/>
                  <a:moveTo>
                    <a:pt x="111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9" y="4"/>
                  </a:lnTo>
                  <a:lnTo>
                    <a:pt x="135" y="15"/>
                  </a:lnTo>
                  <a:lnTo>
                    <a:pt x="139" y="31"/>
                  </a:lnTo>
                  <a:lnTo>
                    <a:pt x="140" y="49"/>
                  </a:lnTo>
                  <a:lnTo>
                    <a:pt x="139" y="69"/>
                  </a:lnTo>
                  <a:lnTo>
                    <a:pt x="135" y="84"/>
                  </a:lnTo>
                  <a:lnTo>
                    <a:pt x="129" y="95"/>
                  </a:lnTo>
                  <a:lnTo>
                    <a:pt x="123" y="99"/>
                  </a:lnTo>
                  <a:lnTo>
                    <a:pt x="111" y="99"/>
                  </a:lnTo>
                  <a:lnTo>
                    <a:pt x="109" y="97"/>
                  </a:lnTo>
                  <a:lnTo>
                    <a:pt x="103" y="93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64" y="76"/>
                  </a:lnTo>
                  <a:lnTo>
                    <a:pt x="47" y="72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7" y="28"/>
                  </a:lnTo>
                  <a:lnTo>
                    <a:pt x="64" y="23"/>
                  </a:lnTo>
                  <a:lnTo>
                    <a:pt x="80" y="17"/>
                  </a:lnTo>
                  <a:lnTo>
                    <a:pt x="93" y="11"/>
                  </a:lnTo>
                  <a:lnTo>
                    <a:pt x="103" y="5"/>
                  </a:lnTo>
                  <a:lnTo>
                    <a:pt x="109" y="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D554618F-1B4B-4DD6-815E-8BE3EF3DC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6790" y="4658621"/>
              <a:ext cx="107287" cy="41722"/>
            </a:xfrm>
            <a:custGeom>
              <a:avLst/>
              <a:gdLst>
                <a:gd name="T0" fmla="*/ 59 w 72"/>
                <a:gd name="T1" fmla="*/ 0 h 28"/>
                <a:gd name="T2" fmla="*/ 67 w 72"/>
                <a:gd name="T3" fmla="*/ 3 h 28"/>
                <a:gd name="T4" fmla="*/ 72 w 72"/>
                <a:gd name="T5" fmla="*/ 9 h 28"/>
                <a:gd name="T6" fmla="*/ 72 w 72"/>
                <a:gd name="T7" fmla="*/ 13 h 28"/>
                <a:gd name="T8" fmla="*/ 70 w 72"/>
                <a:gd name="T9" fmla="*/ 23 h 28"/>
                <a:gd name="T10" fmla="*/ 63 w 72"/>
                <a:gd name="T11" fmla="*/ 28 h 28"/>
                <a:gd name="T12" fmla="*/ 46 w 72"/>
                <a:gd name="T13" fmla="*/ 28 h 28"/>
                <a:gd name="T14" fmla="*/ 51 w 72"/>
                <a:gd name="T15" fmla="*/ 21 h 28"/>
                <a:gd name="T16" fmla="*/ 62 w 72"/>
                <a:gd name="T17" fmla="*/ 21 h 28"/>
                <a:gd name="T18" fmla="*/ 66 w 72"/>
                <a:gd name="T19" fmla="*/ 17 h 28"/>
                <a:gd name="T20" fmla="*/ 67 w 72"/>
                <a:gd name="T21" fmla="*/ 13 h 28"/>
                <a:gd name="T22" fmla="*/ 64 w 72"/>
                <a:gd name="T23" fmla="*/ 8 h 28"/>
                <a:gd name="T24" fmla="*/ 59 w 72"/>
                <a:gd name="T25" fmla="*/ 5 h 28"/>
                <a:gd name="T26" fmla="*/ 38 w 72"/>
                <a:gd name="T27" fmla="*/ 7 h 28"/>
                <a:gd name="T28" fmla="*/ 34 w 72"/>
                <a:gd name="T29" fmla="*/ 11 h 28"/>
                <a:gd name="T30" fmla="*/ 34 w 72"/>
                <a:gd name="T31" fmla="*/ 13 h 28"/>
                <a:gd name="T32" fmla="*/ 27 w 72"/>
                <a:gd name="T33" fmla="*/ 16 h 28"/>
                <a:gd name="T34" fmla="*/ 27 w 72"/>
                <a:gd name="T35" fmla="*/ 13 h 28"/>
                <a:gd name="T36" fmla="*/ 30 w 72"/>
                <a:gd name="T37" fmla="*/ 5 h 28"/>
                <a:gd name="T38" fmla="*/ 36 w 72"/>
                <a:gd name="T39" fmla="*/ 0 h 28"/>
                <a:gd name="T40" fmla="*/ 15 w 72"/>
                <a:gd name="T41" fmla="*/ 0 h 28"/>
                <a:gd name="T42" fmla="*/ 24 w 72"/>
                <a:gd name="T43" fmla="*/ 3 h 28"/>
                <a:gd name="T44" fmla="*/ 15 w 72"/>
                <a:gd name="T45" fmla="*/ 5 h 28"/>
                <a:gd name="T46" fmla="*/ 8 w 72"/>
                <a:gd name="T47" fmla="*/ 8 h 28"/>
                <a:gd name="T48" fmla="*/ 7 w 72"/>
                <a:gd name="T49" fmla="*/ 13 h 28"/>
                <a:gd name="T50" fmla="*/ 7 w 72"/>
                <a:gd name="T51" fmla="*/ 17 h 28"/>
                <a:gd name="T52" fmla="*/ 11 w 72"/>
                <a:gd name="T53" fmla="*/ 21 h 28"/>
                <a:gd name="T54" fmla="*/ 32 w 72"/>
                <a:gd name="T55" fmla="*/ 21 h 28"/>
                <a:gd name="T56" fmla="*/ 38 w 72"/>
                <a:gd name="T57" fmla="*/ 20 h 28"/>
                <a:gd name="T58" fmla="*/ 40 w 72"/>
                <a:gd name="T59" fmla="*/ 13 h 28"/>
                <a:gd name="T60" fmla="*/ 40 w 72"/>
                <a:gd name="T61" fmla="*/ 12 h 28"/>
                <a:gd name="T62" fmla="*/ 47 w 72"/>
                <a:gd name="T63" fmla="*/ 13 h 28"/>
                <a:gd name="T64" fmla="*/ 46 w 72"/>
                <a:gd name="T65" fmla="*/ 19 h 28"/>
                <a:gd name="T66" fmla="*/ 40 w 72"/>
                <a:gd name="T67" fmla="*/ 25 h 28"/>
                <a:gd name="T68" fmla="*/ 32 w 72"/>
                <a:gd name="T69" fmla="*/ 28 h 28"/>
                <a:gd name="T70" fmla="*/ 10 w 72"/>
                <a:gd name="T71" fmla="*/ 28 h 28"/>
                <a:gd name="T72" fmla="*/ 3 w 72"/>
                <a:gd name="T73" fmla="*/ 23 h 28"/>
                <a:gd name="T74" fmla="*/ 0 w 72"/>
                <a:gd name="T75" fmla="*/ 13 h 28"/>
                <a:gd name="T76" fmla="*/ 0 w 72"/>
                <a:gd name="T77" fmla="*/ 9 h 28"/>
                <a:gd name="T78" fmla="*/ 6 w 72"/>
                <a:gd name="T79" fmla="*/ 3 h 28"/>
                <a:gd name="T80" fmla="*/ 15 w 72"/>
                <a:gd name="T8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28">
                  <a:moveTo>
                    <a:pt x="40" y="0"/>
                  </a:moveTo>
                  <a:lnTo>
                    <a:pt x="59" y="0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0" y="5"/>
                  </a:lnTo>
                  <a:lnTo>
                    <a:pt x="72" y="9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2" y="19"/>
                  </a:lnTo>
                  <a:lnTo>
                    <a:pt x="70" y="23"/>
                  </a:lnTo>
                  <a:lnTo>
                    <a:pt x="67" y="25"/>
                  </a:lnTo>
                  <a:lnTo>
                    <a:pt x="63" y="28"/>
                  </a:lnTo>
                  <a:lnTo>
                    <a:pt x="59" y="28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1" y="21"/>
                  </a:lnTo>
                  <a:lnTo>
                    <a:pt x="59" y="21"/>
                  </a:lnTo>
                  <a:lnTo>
                    <a:pt x="62" y="21"/>
                  </a:lnTo>
                  <a:lnTo>
                    <a:pt x="64" y="20"/>
                  </a:lnTo>
                  <a:lnTo>
                    <a:pt x="66" y="17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6" y="11"/>
                  </a:lnTo>
                  <a:lnTo>
                    <a:pt x="64" y="8"/>
                  </a:lnTo>
                  <a:lnTo>
                    <a:pt x="62" y="7"/>
                  </a:lnTo>
                  <a:lnTo>
                    <a:pt x="59" y="5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8"/>
                  </a:lnTo>
                  <a:lnTo>
                    <a:pt x="34" y="11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9"/>
                  </a:lnTo>
                  <a:lnTo>
                    <a:pt x="30" y="5"/>
                  </a:lnTo>
                  <a:lnTo>
                    <a:pt x="32" y="3"/>
                  </a:lnTo>
                  <a:lnTo>
                    <a:pt x="36" y="0"/>
                  </a:lnTo>
                  <a:lnTo>
                    <a:pt x="40" y="0"/>
                  </a:lnTo>
                  <a:close/>
                  <a:moveTo>
                    <a:pt x="15" y="0"/>
                  </a:moveTo>
                  <a:lnTo>
                    <a:pt x="27" y="0"/>
                  </a:lnTo>
                  <a:lnTo>
                    <a:pt x="24" y="3"/>
                  </a:lnTo>
                  <a:lnTo>
                    <a:pt x="23" y="5"/>
                  </a:lnTo>
                  <a:lnTo>
                    <a:pt x="15" y="5"/>
                  </a:lnTo>
                  <a:lnTo>
                    <a:pt x="11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8" y="20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32" y="21"/>
                  </a:lnTo>
                  <a:lnTo>
                    <a:pt x="35" y="21"/>
                  </a:lnTo>
                  <a:lnTo>
                    <a:pt x="38" y="20"/>
                  </a:lnTo>
                  <a:lnTo>
                    <a:pt x="39" y="17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47" y="12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9"/>
                  </a:lnTo>
                  <a:lnTo>
                    <a:pt x="44" y="23"/>
                  </a:lnTo>
                  <a:lnTo>
                    <a:pt x="40" y="25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15" y="28"/>
                  </a:lnTo>
                  <a:lnTo>
                    <a:pt x="10" y="28"/>
                  </a:lnTo>
                  <a:lnTo>
                    <a:pt x="6" y="25"/>
                  </a:lnTo>
                  <a:lnTo>
                    <a:pt x="3" y="23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7FEFBBD8-5357-41EE-8EB5-447061B4C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1097" y="4186261"/>
              <a:ext cx="116227" cy="117717"/>
            </a:xfrm>
            <a:custGeom>
              <a:avLst/>
              <a:gdLst>
                <a:gd name="T0" fmla="*/ 39 w 78"/>
                <a:gd name="T1" fmla="*/ 15 h 79"/>
                <a:gd name="T2" fmla="*/ 42 w 78"/>
                <a:gd name="T3" fmla="*/ 50 h 79"/>
                <a:gd name="T4" fmla="*/ 43 w 78"/>
                <a:gd name="T5" fmla="*/ 56 h 79"/>
                <a:gd name="T6" fmla="*/ 41 w 78"/>
                <a:gd name="T7" fmla="*/ 59 h 79"/>
                <a:gd name="T8" fmla="*/ 34 w 78"/>
                <a:gd name="T9" fmla="*/ 59 h 79"/>
                <a:gd name="T10" fmla="*/ 34 w 78"/>
                <a:gd name="T11" fmla="*/ 52 h 79"/>
                <a:gd name="T12" fmla="*/ 35 w 78"/>
                <a:gd name="T13" fmla="*/ 50 h 79"/>
                <a:gd name="T14" fmla="*/ 38 w 78"/>
                <a:gd name="T15" fmla="*/ 10 h 79"/>
                <a:gd name="T16" fmla="*/ 27 w 78"/>
                <a:gd name="T17" fmla="*/ 12 h 79"/>
                <a:gd name="T18" fmla="*/ 18 w 78"/>
                <a:gd name="T19" fmla="*/ 19 h 79"/>
                <a:gd name="T20" fmla="*/ 10 w 78"/>
                <a:gd name="T21" fmla="*/ 30 h 79"/>
                <a:gd name="T22" fmla="*/ 14 w 78"/>
                <a:gd name="T23" fmla="*/ 38 h 79"/>
                <a:gd name="T24" fmla="*/ 21 w 78"/>
                <a:gd name="T25" fmla="*/ 46 h 79"/>
                <a:gd name="T26" fmla="*/ 23 w 78"/>
                <a:gd name="T27" fmla="*/ 56 h 79"/>
                <a:gd name="T28" fmla="*/ 22 w 78"/>
                <a:gd name="T29" fmla="*/ 64 h 79"/>
                <a:gd name="T30" fmla="*/ 33 w 78"/>
                <a:gd name="T31" fmla="*/ 68 h 79"/>
                <a:gd name="T32" fmla="*/ 43 w 78"/>
                <a:gd name="T33" fmla="*/ 68 h 79"/>
                <a:gd name="T34" fmla="*/ 54 w 78"/>
                <a:gd name="T35" fmla="*/ 64 h 79"/>
                <a:gd name="T36" fmla="*/ 53 w 78"/>
                <a:gd name="T37" fmla="*/ 56 h 79"/>
                <a:gd name="T38" fmla="*/ 55 w 78"/>
                <a:gd name="T39" fmla="*/ 46 h 79"/>
                <a:gd name="T40" fmla="*/ 63 w 78"/>
                <a:gd name="T41" fmla="*/ 38 h 79"/>
                <a:gd name="T42" fmla="*/ 66 w 78"/>
                <a:gd name="T43" fmla="*/ 30 h 79"/>
                <a:gd name="T44" fmla="*/ 59 w 78"/>
                <a:gd name="T45" fmla="*/ 19 h 79"/>
                <a:gd name="T46" fmla="*/ 50 w 78"/>
                <a:gd name="T47" fmla="*/ 12 h 79"/>
                <a:gd name="T48" fmla="*/ 38 w 78"/>
                <a:gd name="T49" fmla="*/ 10 h 79"/>
                <a:gd name="T50" fmla="*/ 54 w 78"/>
                <a:gd name="T51" fmla="*/ 3 h 79"/>
                <a:gd name="T52" fmla="*/ 74 w 78"/>
                <a:gd name="T53" fmla="*/ 24 h 79"/>
                <a:gd name="T54" fmla="*/ 74 w 78"/>
                <a:gd name="T55" fmla="*/ 55 h 79"/>
                <a:gd name="T56" fmla="*/ 54 w 78"/>
                <a:gd name="T57" fmla="*/ 75 h 79"/>
                <a:gd name="T58" fmla="*/ 23 w 78"/>
                <a:gd name="T59" fmla="*/ 75 h 79"/>
                <a:gd name="T60" fmla="*/ 2 w 78"/>
                <a:gd name="T61" fmla="*/ 55 h 79"/>
                <a:gd name="T62" fmla="*/ 2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7" y="15"/>
                  </a:moveTo>
                  <a:lnTo>
                    <a:pt x="39" y="15"/>
                  </a:lnTo>
                  <a:lnTo>
                    <a:pt x="41" y="50"/>
                  </a:lnTo>
                  <a:lnTo>
                    <a:pt x="42" y="50"/>
                  </a:lnTo>
                  <a:lnTo>
                    <a:pt x="43" y="52"/>
                  </a:lnTo>
                  <a:lnTo>
                    <a:pt x="43" y="56"/>
                  </a:lnTo>
                  <a:lnTo>
                    <a:pt x="42" y="59"/>
                  </a:lnTo>
                  <a:lnTo>
                    <a:pt x="41" y="59"/>
                  </a:lnTo>
                  <a:lnTo>
                    <a:pt x="35" y="59"/>
                  </a:lnTo>
                  <a:lnTo>
                    <a:pt x="34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5" y="50"/>
                  </a:lnTo>
                  <a:lnTo>
                    <a:pt x="37" y="15"/>
                  </a:lnTo>
                  <a:close/>
                  <a:moveTo>
                    <a:pt x="38" y="10"/>
                  </a:moveTo>
                  <a:lnTo>
                    <a:pt x="33" y="11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9" y="36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21" y="46"/>
                  </a:lnTo>
                  <a:lnTo>
                    <a:pt x="23" y="51"/>
                  </a:lnTo>
                  <a:lnTo>
                    <a:pt x="23" y="56"/>
                  </a:lnTo>
                  <a:lnTo>
                    <a:pt x="23" y="60"/>
                  </a:lnTo>
                  <a:lnTo>
                    <a:pt x="22" y="64"/>
                  </a:lnTo>
                  <a:lnTo>
                    <a:pt x="27" y="67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43" y="68"/>
                  </a:lnTo>
                  <a:lnTo>
                    <a:pt x="50" y="67"/>
                  </a:lnTo>
                  <a:lnTo>
                    <a:pt x="54" y="64"/>
                  </a:lnTo>
                  <a:lnTo>
                    <a:pt x="54" y="60"/>
                  </a:lnTo>
                  <a:lnTo>
                    <a:pt x="53" y="56"/>
                  </a:lnTo>
                  <a:lnTo>
                    <a:pt x="54" y="51"/>
                  </a:lnTo>
                  <a:lnTo>
                    <a:pt x="55" y="46"/>
                  </a:lnTo>
                  <a:lnTo>
                    <a:pt x="59" y="42"/>
                  </a:lnTo>
                  <a:lnTo>
                    <a:pt x="63" y="38"/>
                  </a:lnTo>
                  <a:lnTo>
                    <a:pt x="67" y="36"/>
                  </a:lnTo>
                  <a:lnTo>
                    <a:pt x="66" y="30"/>
                  </a:lnTo>
                  <a:lnTo>
                    <a:pt x="63" y="23"/>
                  </a:lnTo>
                  <a:lnTo>
                    <a:pt x="59" y="19"/>
                  </a:lnTo>
                  <a:lnTo>
                    <a:pt x="54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8" y="10"/>
                  </a:lnTo>
                  <a:close/>
                  <a:moveTo>
                    <a:pt x="38" y="0"/>
                  </a:moveTo>
                  <a:lnTo>
                    <a:pt x="54" y="3"/>
                  </a:lnTo>
                  <a:lnTo>
                    <a:pt x="66" y="11"/>
                  </a:lnTo>
                  <a:lnTo>
                    <a:pt x="74" y="24"/>
                  </a:lnTo>
                  <a:lnTo>
                    <a:pt x="78" y="39"/>
                  </a:lnTo>
                  <a:lnTo>
                    <a:pt x="74" y="55"/>
                  </a:lnTo>
                  <a:lnTo>
                    <a:pt x="66" y="67"/>
                  </a:lnTo>
                  <a:lnTo>
                    <a:pt x="54" y="75"/>
                  </a:lnTo>
                  <a:lnTo>
                    <a:pt x="38" y="79"/>
                  </a:lnTo>
                  <a:lnTo>
                    <a:pt x="23" y="75"/>
                  </a:lnTo>
                  <a:lnTo>
                    <a:pt x="10" y="67"/>
                  </a:lnTo>
                  <a:lnTo>
                    <a:pt x="2" y="55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10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7F0605B6-ED8E-4724-98E4-9ADBDA46C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215" y="4315899"/>
              <a:ext cx="102816" cy="83445"/>
            </a:xfrm>
            <a:custGeom>
              <a:avLst/>
              <a:gdLst>
                <a:gd name="T0" fmla="*/ 55 w 69"/>
                <a:gd name="T1" fmla="*/ 8 h 56"/>
                <a:gd name="T2" fmla="*/ 26 w 69"/>
                <a:gd name="T3" fmla="*/ 36 h 56"/>
                <a:gd name="T4" fmla="*/ 13 w 69"/>
                <a:gd name="T5" fmla="*/ 22 h 56"/>
                <a:gd name="T6" fmla="*/ 8 w 69"/>
                <a:gd name="T7" fmla="*/ 29 h 56"/>
                <a:gd name="T8" fmla="*/ 26 w 69"/>
                <a:gd name="T9" fmla="*/ 48 h 56"/>
                <a:gd name="T10" fmla="*/ 62 w 69"/>
                <a:gd name="T11" fmla="*/ 13 h 56"/>
                <a:gd name="T12" fmla="*/ 55 w 69"/>
                <a:gd name="T13" fmla="*/ 8 h 56"/>
                <a:gd name="T14" fmla="*/ 55 w 69"/>
                <a:gd name="T15" fmla="*/ 0 h 56"/>
                <a:gd name="T16" fmla="*/ 69 w 69"/>
                <a:gd name="T17" fmla="*/ 13 h 56"/>
                <a:gd name="T18" fmla="*/ 26 w 69"/>
                <a:gd name="T19" fmla="*/ 56 h 56"/>
                <a:gd name="T20" fmla="*/ 0 w 69"/>
                <a:gd name="T21" fmla="*/ 29 h 56"/>
                <a:gd name="T22" fmla="*/ 13 w 69"/>
                <a:gd name="T23" fmla="*/ 16 h 56"/>
                <a:gd name="T24" fmla="*/ 26 w 69"/>
                <a:gd name="T25" fmla="*/ 29 h 56"/>
                <a:gd name="T26" fmla="*/ 55 w 69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56">
                  <a:moveTo>
                    <a:pt x="55" y="8"/>
                  </a:moveTo>
                  <a:lnTo>
                    <a:pt x="26" y="36"/>
                  </a:lnTo>
                  <a:lnTo>
                    <a:pt x="13" y="22"/>
                  </a:lnTo>
                  <a:lnTo>
                    <a:pt x="8" y="29"/>
                  </a:lnTo>
                  <a:lnTo>
                    <a:pt x="26" y="48"/>
                  </a:lnTo>
                  <a:lnTo>
                    <a:pt x="62" y="13"/>
                  </a:lnTo>
                  <a:lnTo>
                    <a:pt x="55" y="8"/>
                  </a:lnTo>
                  <a:close/>
                  <a:moveTo>
                    <a:pt x="55" y="0"/>
                  </a:moveTo>
                  <a:lnTo>
                    <a:pt x="69" y="13"/>
                  </a:lnTo>
                  <a:lnTo>
                    <a:pt x="26" y="56"/>
                  </a:lnTo>
                  <a:lnTo>
                    <a:pt x="0" y="29"/>
                  </a:lnTo>
                  <a:lnTo>
                    <a:pt x="13" y="16"/>
                  </a:lnTo>
                  <a:lnTo>
                    <a:pt x="26" y="2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C94E3868-0CB7-4C84-BF12-4F302456C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7384" y="4478321"/>
              <a:ext cx="123677" cy="162420"/>
            </a:xfrm>
            <a:custGeom>
              <a:avLst/>
              <a:gdLst>
                <a:gd name="T0" fmla="*/ 55 w 83"/>
                <a:gd name="T1" fmla="*/ 81 h 109"/>
                <a:gd name="T2" fmla="*/ 55 w 83"/>
                <a:gd name="T3" fmla="*/ 102 h 109"/>
                <a:gd name="T4" fmla="*/ 76 w 83"/>
                <a:gd name="T5" fmla="*/ 81 h 109"/>
                <a:gd name="T6" fmla="*/ 55 w 83"/>
                <a:gd name="T7" fmla="*/ 81 h 109"/>
                <a:gd name="T8" fmla="*/ 4 w 83"/>
                <a:gd name="T9" fmla="*/ 13 h 109"/>
                <a:gd name="T10" fmla="*/ 11 w 83"/>
                <a:gd name="T11" fmla="*/ 13 h 109"/>
                <a:gd name="T12" fmla="*/ 11 w 83"/>
                <a:gd name="T13" fmla="*/ 20 h 109"/>
                <a:gd name="T14" fmla="*/ 7 w 83"/>
                <a:gd name="T15" fmla="*/ 20 h 109"/>
                <a:gd name="T16" fmla="*/ 7 w 83"/>
                <a:gd name="T17" fmla="*/ 102 h 109"/>
                <a:gd name="T18" fmla="*/ 48 w 83"/>
                <a:gd name="T19" fmla="*/ 102 h 109"/>
                <a:gd name="T20" fmla="*/ 48 w 83"/>
                <a:gd name="T21" fmla="*/ 74 h 109"/>
                <a:gd name="T22" fmla="*/ 76 w 83"/>
                <a:gd name="T23" fmla="*/ 74 h 109"/>
                <a:gd name="T24" fmla="*/ 76 w 83"/>
                <a:gd name="T25" fmla="*/ 20 h 109"/>
                <a:gd name="T26" fmla="*/ 72 w 83"/>
                <a:gd name="T27" fmla="*/ 20 h 109"/>
                <a:gd name="T28" fmla="*/ 72 w 83"/>
                <a:gd name="T29" fmla="*/ 13 h 109"/>
                <a:gd name="T30" fmla="*/ 79 w 83"/>
                <a:gd name="T31" fmla="*/ 13 h 109"/>
                <a:gd name="T32" fmla="*/ 80 w 83"/>
                <a:gd name="T33" fmla="*/ 15 h 109"/>
                <a:gd name="T34" fmla="*/ 82 w 83"/>
                <a:gd name="T35" fmla="*/ 15 h 109"/>
                <a:gd name="T36" fmla="*/ 83 w 83"/>
                <a:gd name="T37" fmla="*/ 17 h 109"/>
                <a:gd name="T38" fmla="*/ 83 w 83"/>
                <a:gd name="T39" fmla="*/ 84 h 109"/>
                <a:gd name="T40" fmla="*/ 58 w 83"/>
                <a:gd name="T41" fmla="*/ 109 h 109"/>
                <a:gd name="T42" fmla="*/ 4 w 83"/>
                <a:gd name="T43" fmla="*/ 109 h 109"/>
                <a:gd name="T44" fmla="*/ 2 w 83"/>
                <a:gd name="T45" fmla="*/ 109 h 109"/>
                <a:gd name="T46" fmla="*/ 0 w 83"/>
                <a:gd name="T47" fmla="*/ 108 h 109"/>
                <a:gd name="T48" fmla="*/ 0 w 83"/>
                <a:gd name="T49" fmla="*/ 105 h 109"/>
                <a:gd name="T50" fmla="*/ 0 w 83"/>
                <a:gd name="T51" fmla="*/ 17 h 109"/>
                <a:gd name="T52" fmla="*/ 0 w 83"/>
                <a:gd name="T53" fmla="*/ 15 h 109"/>
                <a:gd name="T54" fmla="*/ 2 w 83"/>
                <a:gd name="T55" fmla="*/ 15 h 109"/>
                <a:gd name="T56" fmla="*/ 4 w 83"/>
                <a:gd name="T57" fmla="*/ 13 h 109"/>
                <a:gd name="T58" fmla="*/ 35 w 83"/>
                <a:gd name="T59" fmla="*/ 7 h 109"/>
                <a:gd name="T60" fmla="*/ 35 w 83"/>
                <a:gd name="T61" fmla="*/ 7 h 109"/>
                <a:gd name="T62" fmla="*/ 35 w 83"/>
                <a:gd name="T63" fmla="*/ 13 h 109"/>
                <a:gd name="T64" fmla="*/ 48 w 83"/>
                <a:gd name="T65" fmla="*/ 13 h 109"/>
                <a:gd name="T66" fmla="*/ 48 w 83"/>
                <a:gd name="T67" fmla="*/ 7 h 109"/>
                <a:gd name="T68" fmla="*/ 48 w 83"/>
                <a:gd name="T69" fmla="*/ 7 h 109"/>
                <a:gd name="T70" fmla="*/ 35 w 83"/>
                <a:gd name="T71" fmla="*/ 7 h 109"/>
                <a:gd name="T72" fmla="*/ 35 w 83"/>
                <a:gd name="T73" fmla="*/ 0 h 109"/>
                <a:gd name="T74" fmla="*/ 48 w 83"/>
                <a:gd name="T75" fmla="*/ 0 h 109"/>
                <a:gd name="T76" fmla="*/ 52 w 83"/>
                <a:gd name="T77" fmla="*/ 1 h 109"/>
                <a:gd name="T78" fmla="*/ 54 w 83"/>
                <a:gd name="T79" fmla="*/ 3 h 109"/>
                <a:gd name="T80" fmla="*/ 55 w 83"/>
                <a:gd name="T81" fmla="*/ 7 h 109"/>
                <a:gd name="T82" fmla="*/ 55 w 83"/>
                <a:gd name="T83" fmla="*/ 13 h 109"/>
                <a:gd name="T84" fmla="*/ 68 w 83"/>
                <a:gd name="T85" fmla="*/ 13 h 109"/>
                <a:gd name="T86" fmla="*/ 68 w 83"/>
                <a:gd name="T87" fmla="*/ 27 h 109"/>
                <a:gd name="T88" fmla="*/ 14 w 83"/>
                <a:gd name="T89" fmla="*/ 27 h 109"/>
                <a:gd name="T90" fmla="*/ 14 w 83"/>
                <a:gd name="T91" fmla="*/ 13 h 109"/>
                <a:gd name="T92" fmla="*/ 28 w 83"/>
                <a:gd name="T93" fmla="*/ 13 h 109"/>
                <a:gd name="T94" fmla="*/ 28 w 83"/>
                <a:gd name="T95" fmla="*/ 7 h 109"/>
                <a:gd name="T96" fmla="*/ 28 w 83"/>
                <a:gd name="T97" fmla="*/ 3 h 109"/>
                <a:gd name="T98" fmla="*/ 31 w 83"/>
                <a:gd name="T99" fmla="*/ 1 h 109"/>
                <a:gd name="T100" fmla="*/ 35 w 83"/>
                <a:gd name="T10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109">
                  <a:moveTo>
                    <a:pt x="55" y="81"/>
                  </a:moveTo>
                  <a:lnTo>
                    <a:pt x="55" y="102"/>
                  </a:lnTo>
                  <a:lnTo>
                    <a:pt x="76" y="81"/>
                  </a:lnTo>
                  <a:lnTo>
                    <a:pt x="55" y="81"/>
                  </a:lnTo>
                  <a:close/>
                  <a:moveTo>
                    <a:pt x="4" y="13"/>
                  </a:moveTo>
                  <a:lnTo>
                    <a:pt x="11" y="13"/>
                  </a:lnTo>
                  <a:lnTo>
                    <a:pt x="11" y="20"/>
                  </a:lnTo>
                  <a:lnTo>
                    <a:pt x="7" y="20"/>
                  </a:lnTo>
                  <a:lnTo>
                    <a:pt x="7" y="102"/>
                  </a:lnTo>
                  <a:lnTo>
                    <a:pt x="48" y="102"/>
                  </a:lnTo>
                  <a:lnTo>
                    <a:pt x="48" y="74"/>
                  </a:lnTo>
                  <a:lnTo>
                    <a:pt x="76" y="74"/>
                  </a:lnTo>
                  <a:lnTo>
                    <a:pt x="76" y="20"/>
                  </a:lnTo>
                  <a:lnTo>
                    <a:pt x="72" y="20"/>
                  </a:lnTo>
                  <a:lnTo>
                    <a:pt x="72" y="13"/>
                  </a:lnTo>
                  <a:lnTo>
                    <a:pt x="79" y="13"/>
                  </a:lnTo>
                  <a:lnTo>
                    <a:pt x="80" y="15"/>
                  </a:lnTo>
                  <a:lnTo>
                    <a:pt x="82" y="15"/>
                  </a:lnTo>
                  <a:lnTo>
                    <a:pt x="83" y="17"/>
                  </a:lnTo>
                  <a:lnTo>
                    <a:pt x="83" y="84"/>
                  </a:lnTo>
                  <a:lnTo>
                    <a:pt x="58" y="109"/>
                  </a:lnTo>
                  <a:lnTo>
                    <a:pt x="4" y="109"/>
                  </a:lnTo>
                  <a:lnTo>
                    <a:pt x="2" y="109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4" y="13"/>
                  </a:lnTo>
                  <a:close/>
                  <a:moveTo>
                    <a:pt x="35" y="7"/>
                  </a:moveTo>
                  <a:lnTo>
                    <a:pt x="35" y="7"/>
                  </a:lnTo>
                  <a:lnTo>
                    <a:pt x="35" y="13"/>
                  </a:lnTo>
                  <a:lnTo>
                    <a:pt x="48" y="1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5" y="7"/>
                  </a:lnTo>
                  <a:close/>
                  <a:moveTo>
                    <a:pt x="35" y="0"/>
                  </a:moveTo>
                  <a:lnTo>
                    <a:pt x="48" y="0"/>
                  </a:lnTo>
                  <a:lnTo>
                    <a:pt x="52" y="1"/>
                  </a:lnTo>
                  <a:lnTo>
                    <a:pt x="54" y="3"/>
                  </a:lnTo>
                  <a:lnTo>
                    <a:pt x="55" y="7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27"/>
                  </a:lnTo>
                  <a:lnTo>
                    <a:pt x="14" y="27"/>
                  </a:lnTo>
                  <a:lnTo>
                    <a:pt x="14" y="13"/>
                  </a:lnTo>
                  <a:lnTo>
                    <a:pt x="28" y="13"/>
                  </a:lnTo>
                  <a:lnTo>
                    <a:pt x="28" y="7"/>
                  </a:lnTo>
                  <a:lnTo>
                    <a:pt x="28" y="3"/>
                  </a:lnTo>
                  <a:lnTo>
                    <a:pt x="31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EB75C71-F39B-47C1-8EB0-FA786D72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846" y="4670542"/>
              <a:ext cx="417227" cy="233945"/>
            </a:xfrm>
            <a:custGeom>
              <a:avLst/>
              <a:gdLst>
                <a:gd name="T0" fmla="*/ 178 w 280"/>
                <a:gd name="T1" fmla="*/ 0 h 157"/>
                <a:gd name="T2" fmla="*/ 198 w 280"/>
                <a:gd name="T3" fmla="*/ 3 h 157"/>
                <a:gd name="T4" fmla="*/ 217 w 280"/>
                <a:gd name="T5" fmla="*/ 12 h 157"/>
                <a:gd name="T6" fmla="*/ 230 w 280"/>
                <a:gd name="T7" fmla="*/ 25 h 157"/>
                <a:gd name="T8" fmla="*/ 240 w 280"/>
                <a:gd name="T9" fmla="*/ 43 h 157"/>
                <a:gd name="T10" fmla="*/ 244 w 280"/>
                <a:gd name="T11" fmla="*/ 63 h 157"/>
                <a:gd name="T12" fmla="*/ 258 w 280"/>
                <a:gd name="T13" fmla="*/ 69 h 157"/>
                <a:gd name="T14" fmla="*/ 269 w 280"/>
                <a:gd name="T15" fmla="*/ 80 h 157"/>
                <a:gd name="T16" fmla="*/ 277 w 280"/>
                <a:gd name="T17" fmla="*/ 93 h 157"/>
                <a:gd name="T18" fmla="*/ 280 w 280"/>
                <a:gd name="T19" fmla="*/ 109 h 157"/>
                <a:gd name="T20" fmla="*/ 276 w 280"/>
                <a:gd name="T21" fmla="*/ 128 h 157"/>
                <a:gd name="T22" fmla="*/ 266 w 280"/>
                <a:gd name="T23" fmla="*/ 142 h 157"/>
                <a:gd name="T24" fmla="*/ 250 w 280"/>
                <a:gd name="T25" fmla="*/ 153 h 157"/>
                <a:gd name="T26" fmla="*/ 232 w 280"/>
                <a:gd name="T27" fmla="*/ 157 h 157"/>
                <a:gd name="T28" fmla="*/ 232 w 280"/>
                <a:gd name="T29" fmla="*/ 157 h 157"/>
                <a:gd name="T30" fmla="*/ 53 w 280"/>
                <a:gd name="T31" fmla="*/ 157 h 157"/>
                <a:gd name="T32" fmla="*/ 36 w 280"/>
                <a:gd name="T33" fmla="*/ 154 h 157"/>
                <a:gd name="T34" fmla="*/ 23 w 280"/>
                <a:gd name="T35" fmla="*/ 146 h 157"/>
                <a:gd name="T36" fmla="*/ 11 w 280"/>
                <a:gd name="T37" fmla="*/ 136 h 157"/>
                <a:gd name="T38" fmla="*/ 3 w 280"/>
                <a:gd name="T39" fmla="*/ 121 h 157"/>
                <a:gd name="T40" fmla="*/ 0 w 280"/>
                <a:gd name="T41" fmla="*/ 104 h 157"/>
                <a:gd name="T42" fmla="*/ 3 w 280"/>
                <a:gd name="T43" fmla="*/ 87 h 157"/>
                <a:gd name="T44" fmla="*/ 11 w 280"/>
                <a:gd name="T45" fmla="*/ 73 h 157"/>
                <a:gd name="T46" fmla="*/ 23 w 280"/>
                <a:gd name="T47" fmla="*/ 61 h 157"/>
                <a:gd name="T48" fmla="*/ 36 w 280"/>
                <a:gd name="T49" fmla="*/ 53 h 157"/>
                <a:gd name="T50" fmla="*/ 53 w 280"/>
                <a:gd name="T51" fmla="*/ 51 h 157"/>
                <a:gd name="T52" fmla="*/ 63 w 280"/>
                <a:gd name="T53" fmla="*/ 52 h 157"/>
                <a:gd name="T54" fmla="*/ 63 w 280"/>
                <a:gd name="T55" fmla="*/ 47 h 157"/>
                <a:gd name="T56" fmla="*/ 65 w 280"/>
                <a:gd name="T57" fmla="*/ 32 h 157"/>
                <a:gd name="T58" fmla="*/ 73 w 280"/>
                <a:gd name="T59" fmla="*/ 21 h 157"/>
                <a:gd name="T60" fmla="*/ 85 w 280"/>
                <a:gd name="T61" fmla="*/ 13 h 157"/>
                <a:gd name="T62" fmla="*/ 99 w 280"/>
                <a:gd name="T63" fmla="*/ 11 h 157"/>
                <a:gd name="T64" fmla="*/ 115 w 280"/>
                <a:gd name="T65" fmla="*/ 15 h 157"/>
                <a:gd name="T66" fmla="*/ 128 w 280"/>
                <a:gd name="T67" fmla="*/ 24 h 157"/>
                <a:gd name="T68" fmla="*/ 141 w 280"/>
                <a:gd name="T69" fmla="*/ 11 h 157"/>
                <a:gd name="T70" fmla="*/ 158 w 280"/>
                <a:gd name="T71" fmla="*/ 3 h 157"/>
                <a:gd name="T72" fmla="*/ 178 w 280"/>
                <a:gd name="T7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0" h="157">
                  <a:moveTo>
                    <a:pt x="178" y="0"/>
                  </a:moveTo>
                  <a:lnTo>
                    <a:pt x="198" y="3"/>
                  </a:lnTo>
                  <a:lnTo>
                    <a:pt x="217" y="12"/>
                  </a:lnTo>
                  <a:lnTo>
                    <a:pt x="230" y="25"/>
                  </a:lnTo>
                  <a:lnTo>
                    <a:pt x="240" y="43"/>
                  </a:lnTo>
                  <a:lnTo>
                    <a:pt x="244" y="63"/>
                  </a:lnTo>
                  <a:lnTo>
                    <a:pt x="258" y="69"/>
                  </a:lnTo>
                  <a:lnTo>
                    <a:pt x="269" y="80"/>
                  </a:lnTo>
                  <a:lnTo>
                    <a:pt x="277" y="93"/>
                  </a:lnTo>
                  <a:lnTo>
                    <a:pt x="280" y="109"/>
                  </a:lnTo>
                  <a:lnTo>
                    <a:pt x="276" y="128"/>
                  </a:lnTo>
                  <a:lnTo>
                    <a:pt x="266" y="142"/>
                  </a:lnTo>
                  <a:lnTo>
                    <a:pt x="250" y="153"/>
                  </a:lnTo>
                  <a:lnTo>
                    <a:pt x="232" y="157"/>
                  </a:lnTo>
                  <a:lnTo>
                    <a:pt x="232" y="157"/>
                  </a:lnTo>
                  <a:lnTo>
                    <a:pt x="53" y="157"/>
                  </a:lnTo>
                  <a:lnTo>
                    <a:pt x="36" y="154"/>
                  </a:lnTo>
                  <a:lnTo>
                    <a:pt x="23" y="146"/>
                  </a:lnTo>
                  <a:lnTo>
                    <a:pt x="11" y="136"/>
                  </a:lnTo>
                  <a:lnTo>
                    <a:pt x="3" y="121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1" y="73"/>
                  </a:lnTo>
                  <a:lnTo>
                    <a:pt x="23" y="61"/>
                  </a:lnTo>
                  <a:lnTo>
                    <a:pt x="36" y="53"/>
                  </a:lnTo>
                  <a:lnTo>
                    <a:pt x="53" y="51"/>
                  </a:lnTo>
                  <a:lnTo>
                    <a:pt x="63" y="52"/>
                  </a:lnTo>
                  <a:lnTo>
                    <a:pt x="63" y="47"/>
                  </a:lnTo>
                  <a:lnTo>
                    <a:pt x="65" y="32"/>
                  </a:lnTo>
                  <a:lnTo>
                    <a:pt x="73" y="21"/>
                  </a:lnTo>
                  <a:lnTo>
                    <a:pt x="85" y="13"/>
                  </a:lnTo>
                  <a:lnTo>
                    <a:pt x="99" y="11"/>
                  </a:lnTo>
                  <a:lnTo>
                    <a:pt x="115" y="15"/>
                  </a:lnTo>
                  <a:lnTo>
                    <a:pt x="128" y="24"/>
                  </a:lnTo>
                  <a:lnTo>
                    <a:pt x="141" y="11"/>
                  </a:lnTo>
                  <a:lnTo>
                    <a:pt x="158" y="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EBE4F02A-F246-4E35-88A5-CE077883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84" y="4061094"/>
              <a:ext cx="190732" cy="213084"/>
            </a:xfrm>
            <a:custGeom>
              <a:avLst/>
              <a:gdLst>
                <a:gd name="T0" fmla="*/ 52 w 128"/>
                <a:gd name="T1" fmla="*/ 3 h 143"/>
                <a:gd name="T2" fmla="*/ 68 w 128"/>
                <a:gd name="T3" fmla="*/ 18 h 143"/>
                <a:gd name="T4" fmla="*/ 68 w 128"/>
                <a:gd name="T5" fmla="*/ 40 h 143"/>
                <a:gd name="T6" fmla="*/ 66 w 128"/>
                <a:gd name="T7" fmla="*/ 64 h 143"/>
                <a:gd name="T8" fmla="*/ 71 w 128"/>
                <a:gd name="T9" fmla="*/ 58 h 143"/>
                <a:gd name="T10" fmla="*/ 75 w 128"/>
                <a:gd name="T11" fmla="*/ 48 h 143"/>
                <a:gd name="T12" fmla="*/ 83 w 128"/>
                <a:gd name="T13" fmla="*/ 40 h 143"/>
                <a:gd name="T14" fmla="*/ 99 w 128"/>
                <a:gd name="T15" fmla="*/ 35 h 143"/>
                <a:gd name="T16" fmla="*/ 119 w 128"/>
                <a:gd name="T17" fmla="*/ 43 h 143"/>
                <a:gd name="T18" fmla="*/ 128 w 128"/>
                <a:gd name="T19" fmla="*/ 63 h 143"/>
                <a:gd name="T20" fmla="*/ 120 w 128"/>
                <a:gd name="T21" fmla="*/ 84 h 143"/>
                <a:gd name="T22" fmla="*/ 99 w 128"/>
                <a:gd name="T23" fmla="*/ 92 h 143"/>
                <a:gd name="T24" fmla="*/ 84 w 128"/>
                <a:gd name="T25" fmla="*/ 90 h 143"/>
                <a:gd name="T26" fmla="*/ 75 w 128"/>
                <a:gd name="T27" fmla="*/ 87 h 143"/>
                <a:gd name="T28" fmla="*/ 98 w 128"/>
                <a:gd name="T29" fmla="*/ 112 h 143"/>
                <a:gd name="T30" fmla="*/ 112 w 128"/>
                <a:gd name="T31" fmla="*/ 122 h 143"/>
                <a:gd name="T32" fmla="*/ 63 w 128"/>
                <a:gd name="T33" fmla="*/ 143 h 143"/>
                <a:gd name="T34" fmla="*/ 67 w 128"/>
                <a:gd name="T35" fmla="*/ 127 h 143"/>
                <a:gd name="T36" fmla="*/ 63 w 128"/>
                <a:gd name="T37" fmla="*/ 92 h 143"/>
                <a:gd name="T38" fmla="*/ 58 w 128"/>
                <a:gd name="T39" fmla="*/ 100 h 143"/>
                <a:gd name="T40" fmla="*/ 54 w 128"/>
                <a:gd name="T41" fmla="*/ 110 h 143"/>
                <a:gd name="T42" fmla="*/ 47 w 128"/>
                <a:gd name="T43" fmla="*/ 118 h 143"/>
                <a:gd name="T44" fmla="*/ 30 w 128"/>
                <a:gd name="T45" fmla="*/ 123 h 143"/>
                <a:gd name="T46" fmla="*/ 10 w 128"/>
                <a:gd name="T47" fmla="*/ 115 h 143"/>
                <a:gd name="T48" fmla="*/ 0 w 128"/>
                <a:gd name="T49" fmla="*/ 95 h 143"/>
                <a:gd name="T50" fmla="*/ 8 w 128"/>
                <a:gd name="T51" fmla="*/ 74 h 143"/>
                <a:gd name="T52" fmla="*/ 30 w 128"/>
                <a:gd name="T53" fmla="*/ 66 h 143"/>
                <a:gd name="T54" fmla="*/ 44 w 128"/>
                <a:gd name="T55" fmla="*/ 68 h 143"/>
                <a:gd name="T56" fmla="*/ 52 w 128"/>
                <a:gd name="T57" fmla="*/ 71 h 143"/>
                <a:gd name="T58" fmla="*/ 46 w 128"/>
                <a:gd name="T59" fmla="*/ 63 h 143"/>
                <a:gd name="T60" fmla="*/ 36 w 128"/>
                <a:gd name="T61" fmla="*/ 58 h 143"/>
                <a:gd name="T62" fmla="*/ 28 w 128"/>
                <a:gd name="T63" fmla="*/ 54 h 143"/>
                <a:gd name="T64" fmla="*/ 20 w 128"/>
                <a:gd name="T65" fmla="*/ 46 h 143"/>
                <a:gd name="T66" fmla="*/ 14 w 128"/>
                <a:gd name="T67" fmla="*/ 30 h 143"/>
                <a:gd name="T68" fmla="*/ 22 w 128"/>
                <a:gd name="T69" fmla="*/ 10 h 143"/>
                <a:gd name="T70" fmla="*/ 42 w 128"/>
                <a:gd name="T7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43">
                  <a:moveTo>
                    <a:pt x="42" y="0"/>
                  </a:moveTo>
                  <a:lnTo>
                    <a:pt x="52" y="3"/>
                  </a:lnTo>
                  <a:lnTo>
                    <a:pt x="62" y="8"/>
                  </a:lnTo>
                  <a:lnTo>
                    <a:pt x="68" y="18"/>
                  </a:lnTo>
                  <a:lnTo>
                    <a:pt x="71" y="30"/>
                  </a:lnTo>
                  <a:lnTo>
                    <a:pt x="68" y="40"/>
                  </a:lnTo>
                  <a:lnTo>
                    <a:pt x="66" y="52"/>
                  </a:lnTo>
                  <a:lnTo>
                    <a:pt x="66" y="64"/>
                  </a:lnTo>
                  <a:lnTo>
                    <a:pt x="68" y="60"/>
                  </a:lnTo>
                  <a:lnTo>
                    <a:pt x="71" y="58"/>
                  </a:lnTo>
                  <a:lnTo>
                    <a:pt x="72" y="54"/>
                  </a:lnTo>
                  <a:lnTo>
                    <a:pt x="75" y="48"/>
                  </a:lnTo>
                  <a:lnTo>
                    <a:pt x="78" y="44"/>
                  </a:lnTo>
                  <a:lnTo>
                    <a:pt x="83" y="40"/>
                  </a:lnTo>
                  <a:lnTo>
                    <a:pt x="87" y="38"/>
                  </a:lnTo>
                  <a:lnTo>
                    <a:pt x="99" y="35"/>
                  </a:lnTo>
                  <a:lnTo>
                    <a:pt x="110" y="36"/>
                  </a:lnTo>
                  <a:lnTo>
                    <a:pt x="119" y="43"/>
                  </a:lnTo>
                  <a:lnTo>
                    <a:pt x="126" y="52"/>
                  </a:lnTo>
                  <a:lnTo>
                    <a:pt x="128" y="63"/>
                  </a:lnTo>
                  <a:lnTo>
                    <a:pt x="126" y="75"/>
                  </a:lnTo>
                  <a:lnTo>
                    <a:pt x="120" y="84"/>
                  </a:lnTo>
                  <a:lnTo>
                    <a:pt x="111" y="90"/>
                  </a:lnTo>
                  <a:lnTo>
                    <a:pt x="99" y="92"/>
                  </a:lnTo>
                  <a:lnTo>
                    <a:pt x="88" y="90"/>
                  </a:lnTo>
                  <a:lnTo>
                    <a:pt x="84" y="90"/>
                  </a:lnTo>
                  <a:lnTo>
                    <a:pt x="80" y="88"/>
                  </a:lnTo>
                  <a:lnTo>
                    <a:pt x="75" y="87"/>
                  </a:lnTo>
                  <a:lnTo>
                    <a:pt x="86" y="103"/>
                  </a:lnTo>
                  <a:lnTo>
                    <a:pt x="98" y="112"/>
                  </a:lnTo>
                  <a:lnTo>
                    <a:pt x="110" y="116"/>
                  </a:lnTo>
                  <a:lnTo>
                    <a:pt x="112" y="122"/>
                  </a:lnTo>
                  <a:lnTo>
                    <a:pt x="88" y="132"/>
                  </a:lnTo>
                  <a:lnTo>
                    <a:pt x="63" y="143"/>
                  </a:lnTo>
                  <a:lnTo>
                    <a:pt x="62" y="138"/>
                  </a:lnTo>
                  <a:lnTo>
                    <a:pt x="67" y="127"/>
                  </a:lnTo>
                  <a:lnTo>
                    <a:pt x="68" y="111"/>
                  </a:lnTo>
                  <a:lnTo>
                    <a:pt x="63" y="92"/>
                  </a:lnTo>
                  <a:lnTo>
                    <a:pt x="60" y="96"/>
                  </a:lnTo>
                  <a:lnTo>
                    <a:pt x="58" y="100"/>
                  </a:lnTo>
                  <a:lnTo>
                    <a:pt x="56" y="104"/>
                  </a:lnTo>
                  <a:lnTo>
                    <a:pt x="54" y="110"/>
                  </a:lnTo>
                  <a:lnTo>
                    <a:pt x="51" y="114"/>
                  </a:lnTo>
                  <a:lnTo>
                    <a:pt x="47" y="118"/>
                  </a:lnTo>
                  <a:lnTo>
                    <a:pt x="42" y="120"/>
                  </a:lnTo>
                  <a:lnTo>
                    <a:pt x="30" y="123"/>
                  </a:lnTo>
                  <a:lnTo>
                    <a:pt x="19" y="122"/>
                  </a:lnTo>
                  <a:lnTo>
                    <a:pt x="10" y="115"/>
                  </a:lnTo>
                  <a:lnTo>
                    <a:pt x="3" y="106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8" y="74"/>
                  </a:lnTo>
                  <a:lnTo>
                    <a:pt x="18" y="68"/>
                  </a:lnTo>
                  <a:lnTo>
                    <a:pt x="30" y="66"/>
                  </a:lnTo>
                  <a:lnTo>
                    <a:pt x="40" y="67"/>
                  </a:lnTo>
                  <a:lnTo>
                    <a:pt x="44" y="68"/>
                  </a:lnTo>
                  <a:lnTo>
                    <a:pt x="48" y="70"/>
                  </a:lnTo>
                  <a:lnTo>
                    <a:pt x="52" y="71"/>
                  </a:lnTo>
                  <a:lnTo>
                    <a:pt x="50" y="67"/>
                  </a:lnTo>
                  <a:lnTo>
                    <a:pt x="46" y="63"/>
                  </a:lnTo>
                  <a:lnTo>
                    <a:pt x="42" y="60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3" y="51"/>
                  </a:lnTo>
                  <a:lnTo>
                    <a:pt x="20" y="46"/>
                  </a:lnTo>
                  <a:lnTo>
                    <a:pt x="16" y="40"/>
                  </a:lnTo>
                  <a:lnTo>
                    <a:pt x="14" y="30"/>
                  </a:lnTo>
                  <a:lnTo>
                    <a:pt x="16" y="19"/>
                  </a:lnTo>
                  <a:lnTo>
                    <a:pt x="22" y="10"/>
                  </a:lnTo>
                  <a:lnTo>
                    <a:pt x="31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139BE705-4D7C-4DB6-A6E1-1CBED7A40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197" y="4578156"/>
              <a:ext cx="101326" cy="105797"/>
            </a:xfrm>
            <a:custGeom>
              <a:avLst/>
              <a:gdLst>
                <a:gd name="T0" fmla="*/ 29 w 68"/>
                <a:gd name="T1" fmla="*/ 22 h 71"/>
                <a:gd name="T2" fmla="*/ 23 w 68"/>
                <a:gd name="T3" fmla="*/ 27 h 71"/>
                <a:gd name="T4" fmla="*/ 20 w 68"/>
                <a:gd name="T5" fmla="*/ 35 h 71"/>
                <a:gd name="T6" fmla="*/ 23 w 68"/>
                <a:gd name="T7" fmla="*/ 45 h 71"/>
                <a:gd name="T8" fmla="*/ 29 w 68"/>
                <a:gd name="T9" fmla="*/ 49 h 71"/>
                <a:gd name="T10" fmla="*/ 39 w 68"/>
                <a:gd name="T11" fmla="*/ 49 h 71"/>
                <a:gd name="T12" fmla="*/ 45 w 68"/>
                <a:gd name="T13" fmla="*/ 45 h 71"/>
                <a:gd name="T14" fmla="*/ 48 w 68"/>
                <a:gd name="T15" fmla="*/ 35 h 71"/>
                <a:gd name="T16" fmla="*/ 45 w 68"/>
                <a:gd name="T17" fmla="*/ 27 h 71"/>
                <a:gd name="T18" fmla="*/ 39 w 68"/>
                <a:gd name="T19" fmla="*/ 22 h 71"/>
                <a:gd name="T20" fmla="*/ 27 w 68"/>
                <a:gd name="T21" fmla="*/ 0 h 71"/>
                <a:gd name="T22" fmla="*/ 41 w 68"/>
                <a:gd name="T23" fmla="*/ 5 h 71"/>
                <a:gd name="T24" fmla="*/ 47 w 68"/>
                <a:gd name="T25" fmla="*/ 11 h 71"/>
                <a:gd name="T26" fmla="*/ 55 w 68"/>
                <a:gd name="T27" fmla="*/ 14 h 71"/>
                <a:gd name="T28" fmla="*/ 61 w 68"/>
                <a:gd name="T29" fmla="*/ 11 h 71"/>
                <a:gd name="T30" fmla="*/ 65 w 68"/>
                <a:gd name="T31" fmla="*/ 26 h 71"/>
                <a:gd name="T32" fmla="*/ 61 w 68"/>
                <a:gd name="T33" fmla="*/ 34 h 71"/>
                <a:gd name="T34" fmla="*/ 64 w 68"/>
                <a:gd name="T35" fmla="*/ 42 h 71"/>
                <a:gd name="T36" fmla="*/ 68 w 68"/>
                <a:gd name="T37" fmla="*/ 47 h 71"/>
                <a:gd name="T38" fmla="*/ 57 w 68"/>
                <a:gd name="T39" fmla="*/ 58 h 71"/>
                <a:gd name="T40" fmla="*/ 49 w 68"/>
                <a:gd name="T41" fmla="*/ 59 h 71"/>
                <a:gd name="T42" fmla="*/ 43 w 68"/>
                <a:gd name="T43" fmla="*/ 65 h 71"/>
                <a:gd name="T44" fmla="*/ 41 w 68"/>
                <a:gd name="T45" fmla="*/ 71 h 71"/>
                <a:gd name="T46" fmla="*/ 27 w 68"/>
                <a:gd name="T47" fmla="*/ 67 h 71"/>
                <a:gd name="T48" fmla="*/ 21 w 68"/>
                <a:gd name="T49" fmla="*/ 61 h 71"/>
                <a:gd name="T50" fmla="*/ 13 w 68"/>
                <a:gd name="T51" fmla="*/ 58 h 71"/>
                <a:gd name="T52" fmla="*/ 7 w 68"/>
                <a:gd name="T53" fmla="*/ 59 h 71"/>
                <a:gd name="T54" fmla="*/ 3 w 68"/>
                <a:gd name="T55" fmla="*/ 45 h 71"/>
                <a:gd name="T56" fmla="*/ 7 w 68"/>
                <a:gd name="T57" fmla="*/ 37 h 71"/>
                <a:gd name="T58" fmla="*/ 5 w 68"/>
                <a:gd name="T59" fmla="*/ 29 h 71"/>
                <a:gd name="T60" fmla="*/ 0 w 68"/>
                <a:gd name="T61" fmla="*/ 23 h 71"/>
                <a:gd name="T62" fmla="*/ 11 w 68"/>
                <a:gd name="T63" fmla="*/ 13 h 71"/>
                <a:gd name="T64" fmla="*/ 19 w 68"/>
                <a:gd name="T65" fmla="*/ 13 h 71"/>
                <a:gd name="T66" fmla="*/ 25 w 68"/>
                <a:gd name="T67" fmla="*/ 7 h 71"/>
                <a:gd name="T68" fmla="*/ 27 w 68"/>
                <a:gd name="T6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71">
                  <a:moveTo>
                    <a:pt x="35" y="21"/>
                  </a:moveTo>
                  <a:lnTo>
                    <a:pt x="29" y="22"/>
                  </a:lnTo>
                  <a:lnTo>
                    <a:pt x="25" y="23"/>
                  </a:lnTo>
                  <a:lnTo>
                    <a:pt x="23" y="27"/>
                  </a:lnTo>
                  <a:lnTo>
                    <a:pt x="20" y="31"/>
                  </a:lnTo>
                  <a:lnTo>
                    <a:pt x="20" y="35"/>
                  </a:lnTo>
                  <a:lnTo>
                    <a:pt x="20" y="41"/>
                  </a:lnTo>
                  <a:lnTo>
                    <a:pt x="23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5" y="50"/>
                  </a:lnTo>
                  <a:lnTo>
                    <a:pt x="39" y="49"/>
                  </a:lnTo>
                  <a:lnTo>
                    <a:pt x="43" y="47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48" y="35"/>
                  </a:lnTo>
                  <a:lnTo>
                    <a:pt x="48" y="31"/>
                  </a:lnTo>
                  <a:lnTo>
                    <a:pt x="45" y="27"/>
                  </a:lnTo>
                  <a:lnTo>
                    <a:pt x="43" y="23"/>
                  </a:lnTo>
                  <a:lnTo>
                    <a:pt x="39" y="22"/>
                  </a:lnTo>
                  <a:lnTo>
                    <a:pt x="35" y="21"/>
                  </a:lnTo>
                  <a:close/>
                  <a:moveTo>
                    <a:pt x="27" y="0"/>
                  </a:moveTo>
                  <a:lnTo>
                    <a:pt x="41" y="0"/>
                  </a:lnTo>
                  <a:lnTo>
                    <a:pt x="41" y="5"/>
                  </a:lnTo>
                  <a:lnTo>
                    <a:pt x="44" y="9"/>
                  </a:lnTo>
                  <a:lnTo>
                    <a:pt x="47" y="11"/>
                  </a:lnTo>
                  <a:lnTo>
                    <a:pt x="51" y="13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1" y="11"/>
                  </a:lnTo>
                  <a:lnTo>
                    <a:pt x="68" y="23"/>
                  </a:lnTo>
                  <a:lnTo>
                    <a:pt x="65" y="26"/>
                  </a:lnTo>
                  <a:lnTo>
                    <a:pt x="63" y="30"/>
                  </a:lnTo>
                  <a:lnTo>
                    <a:pt x="61" y="34"/>
                  </a:lnTo>
                  <a:lnTo>
                    <a:pt x="61" y="38"/>
                  </a:lnTo>
                  <a:lnTo>
                    <a:pt x="64" y="42"/>
                  </a:lnTo>
                  <a:lnTo>
                    <a:pt x="65" y="45"/>
                  </a:lnTo>
                  <a:lnTo>
                    <a:pt x="68" y="47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3" y="58"/>
                  </a:lnTo>
                  <a:lnTo>
                    <a:pt x="49" y="59"/>
                  </a:lnTo>
                  <a:lnTo>
                    <a:pt x="45" y="61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41" y="71"/>
                  </a:lnTo>
                  <a:lnTo>
                    <a:pt x="27" y="71"/>
                  </a:lnTo>
                  <a:lnTo>
                    <a:pt x="27" y="67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7" y="58"/>
                  </a:lnTo>
                  <a:lnTo>
                    <a:pt x="13" y="58"/>
                  </a:lnTo>
                  <a:lnTo>
                    <a:pt x="9" y="58"/>
                  </a:lnTo>
                  <a:lnTo>
                    <a:pt x="7" y="59"/>
                  </a:lnTo>
                  <a:lnTo>
                    <a:pt x="0" y="47"/>
                  </a:lnTo>
                  <a:lnTo>
                    <a:pt x="3" y="45"/>
                  </a:lnTo>
                  <a:lnTo>
                    <a:pt x="5" y="41"/>
                  </a:lnTo>
                  <a:lnTo>
                    <a:pt x="7" y="37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6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1" y="13"/>
                  </a:lnTo>
                  <a:lnTo>
                    <a:pt x="15" y="14"/>
                  </a:lnTo>
                  <a:lnTo>
                    <a:pt x="19" y="13"/>
                  </a:lnTo>
                  <a:lnTo>
                    <a:pt x="23" y="10"/>
                  </a:lnTo>
                  <a:lnTo>
                    <a:pt x="25" y="7"/>
                  </a:lnTo>
                  <a:lnTo>
                    <a:pt x="27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42656F7E-3CDF-4F90-AE7B-17D5C212C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602" y="4303979"/>
              <a:ext cx="150499" cy="150499"/>
            </a:xfrm>
            <a:custGeom>
              <a:avLst/>
              <a:gdLst>
                <a:gd name="T0" fmla="*/ 89 w 101"/>
                <a:gd name="T1" fmla="*/ 0 h 101"/>
                <a:gd name="T2" fmla="*/ 101 w 101"/>
                <a:gd name="T3" fmla="*/ 12 h 101"/>
                <a:gd name="T4" fmla="*/ 57 w 101"/>
                <a:gd name="T5" fmla="*/ 45 h 101"/>
                <a:gd name="T6" fmla="*/ 76 w 101"/>
                <a:gd name="T7" fmla="*/ 64 h 101"/>
                <a:gd name="T8" fmla="*/ 101 w 101"/>
                <a:gd name="T9" fmla="*/ 64 h 101"/>
                <a:gd name="T10" fmla="*/ 101 w 101"/>
                <a:gd name="T11" fmla="*/ 76 h 101"/>
                <a:gd name="T12" fmla="*/ 82 w 101"/>
                <a:gd name="T13" fmla="*/ 82 h 101"/>
                <a:gd name="T14" fmla="*/ 76 w 101"/>
                <a:gd name="T15" fmla="*/ 101 h 101"/>
                <a:gd name="T16" fmla="*/ 62 w 101"/>
                <a:gd name="T17" fmla="*/ 101 h 101"/>
                <a:gd name="T18" fmla="*/ 62 w 101"/>
                <a:gd name="T19" fmla="*/ 76 h 101"/>
                <a:gd name="T20" fmla="*/ 45 w 101"/>
                <a:gd name="T21" fmla="*/ 58 h 101"/>
                <a:gd name="T22" fmla="*/ 12 w 101"/>
                <a:gd name="T23" fmla="*/ 101 h 101"/>
                <a:gd name="T24" fmla="*/ 0 w 101"/>
                <a:gd name="T25" fmla="*/ 89 h 101"/>
                <a:gd name="T26" fmla="*/ 21 w 101"/>
                <a:gd name="T27" fmla="*/ 34 h 101"/>
                <a:gd name="T28" fmla="*/ 4 w 101"/>
                <a:gd name="T29" fmla="*/ 17 h 101"/>
                <a:gd name="T30" fmla="*/ 1 w 101"/>
                <a:gd name="T31" fmla="*/ 14 h 101"/>
                <a:gd name="T32" fmla="*/ 0 w 101"/>
                <a:gd name="T33" fmla="*/ 10 h 101"/>
                <a:gd name="T34" fmla="*/ 0 w 101"/>
                <a:gd name="T35" fmla="*/ 8 h 101"/>
                <a:gd name="T36" fmla="*/ 0 w 101"/>
                <a:gd name="T37" fmla="*/ 4 h 101"/>
                <a:gd name="T38" fmla="*/ 1 w 101"/>
                <a:gd name="T39" fmla="*/ 1 h 101"/>
                <a:gd name="T40" fmla="*/ 4 w 101"/>
                <a:gd name="T41" fmla="*/ 0 h 101"/>
                <a:gd name="T42" fmla="*/ 7 w 101"/>
                <a:gd name="T43" fmla="*/ 0 h 101"/>
                <a:gd name="T44" fmla="*/ 11 w 101"/>
                <a:gd name="T45" fmla="*/ 0 h 101"/>
                <a:gd name="T46" fmla="*/ 13 w 101"/>
                <a:gd name="T47" fmla="*/ 3 h 101"/>
                <a:gd name="T48" fmla="*/ 17 w 101"/>
                <a:gd name="T49" fmla="*/ 4 h 101"/>
                <a:gd name="T50" fmla="*/ 34 w 101"/>
                <a:gd name="T51" fmla="*/ 21 h 101"/>
                <a:gd name="T52" fmla="*/ 89 w 101"/>
                <a:gd name="T5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1" h="101">
                  <a:moveTo>
                    <a:pt x="89" y="0"/>
                  </a:moveTo>
                  <a:lnTo>
                    <a:pt x="101" y="12"/>
                  </a:lnTo>
                  <a:lnTo>
                    <a:pt x="57" y="45"/>
                  </a:lnTo>
                  <a:lnTo>
                    <a:pt x="76" y="64"/>
                  </a:lnTo>
                  <a:lnTo>
                    <a:pt x="101" y="64"/>
                  </a:lnTo>
                  <a:lnTo>
                    <a:pt x="101" y="76"/>
                  </a:lnTo>
                  <a:lnTo>
                    <a:pt x="82" y="82"/>
                  </a:lnTo>
                  <a:lnTo>
                    <a:pt x="76" y="101"/>
                  </a:lnTo>
                  <a:lnTo>
                    <a:pt x="62" y="101"/>
                  </a:lnTo>
                  <a:lnTo>
                    <a:pt x="62" y="76"/>
                  </a:lnTo>
                  <a:lnTo>
                    <a:pt x="45" y="58"/>
                  </a:lnTo>
                  <a:lnTo>
                    <a:pt x="12" y="101"/>
                  </a:lnTo>
                  <a:lnTo>
                    <a:pt x="0" y="89"/>
                  </a:lnTo>
                  <a:lnTo>
                    <a:pt x="21" y="34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34" y="2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16645B51-D92B-43E8-A364-4499EBAED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0864" y="4402325"/>
              <a:ext cx="49173" cy="95366"/>
            </a:xfrm>
            <a:custGeom>
              <a:avLst/>
              <a:gdLst>
                <a:gd name="T0" fmla="*/ 24 w 33"/>
                <a:gd name="T1" fmla="*/ 24 h 64"/>
                <a:gd name="T2" fmla="*/ 29 w 33"/>
                <a:gd name="T3" fmla="*/ 30 h 64"/>
                <a:gd name="T4" fmla="*/ 33 w 33"/>
                <a:gd name="T5" fmla="*/ 48 h 64"/>
                <a:gd name="T6" fmla="*/ 32 w 33"/>
                <a:gd name="T7" fmla="*/ 56 h 64"/>
                <a:gd name="T8" fmla="*/ 27 w 33"/>
                <a:gd name="T9" fmla="*/ 63 h 64"/>
                <a:gd name="T10" fmla="*/ 23 w 33"/>
                <a:gd name="T11" fmla="*/ 64 h 64"/>
                <a:gd name="T12" fmla="*/ 16 w 33"/>
                <a:gd name="T13" fmla="*/ 63 h 64"/>
                <a:gd name="T14" fmla="*/ 9 w 33"/>
                <a:gd name="T15" fmla="*/ 58 h 64"/>
                <a:gd name="T16" fmla="*/ 7 w 33"/>
                <a:gd name="T17" fmla="*/ 43 h 64"/>
                <a:gd name="T18" fmla="*/ 12 w 33"/>
                <a:gd name="T19" fmla="*/ 46 h 64"/>
                <a:gd name="T20" fmla="*/ 15 w 33"/>
                <a:gd name="T21" fmla="*/ 55 h 64"/>
                <a:gd name="T22" fmla="*/ 20 w 33"/>
                <a:gd name="T23" fmla="*/ 58 h 64"/>
                <a:gd name="T24" fmla="*/ 23 w 33"/>
                <a:gd name="T25" fmla="*/ 58 h 64"/>
                <a:gd name="T26" fmla="*/ 27 w 33"/>
                <a:gd name="T27" fmla="*/ 55 h 64"/>
                <a:gd name="T28" fmla="*/ 28 w 33"/>
                <a:gd name="T29" fmla="*/ 50 h 64"/>
                <a:gd name="T30" fmla="*/ 24 w 33"/>
                <a:gd name="T31" fmla="*/ 32 h 64"/>
                <a:gd name="T32" fmla="*/ 20 w 33"/>
                <a:gd name="T33" fmla="*/ 28 h 64"/>
                <a:gd name="T34" fmla="*/ 16 w 33"/>
                <a:gd name="T35" fmla="*/ 28 h 64"/>
                <a:gd name="T36" fmla="*/ 13 w 33"/>
                <a:gd name="T37" fmla="*/ 23 h 64"/>
                <a:gd name="T38" fmla="*/ 16 w 33"/>
                <a:gd name="T39" fmla="*/ 23 h 64"/>
                <a:gd name="T40" fmla="*/ 15 w 33"/>
                <a:gd name="T41" fmla="*/ 0 h 64"/>
                <a:gd name="T42" fmla="*/ 23 w 33"/>
                <a:gd name="T43" fmla="*/ 3 h 64"/>
                <a:gd name="T44" fmla="*/ 25 w 33"/>
                <a:gd name="T45" fmla="*/ 10 h 64"/>
                <a:gd name="T46" fmla="*/ 25 w 33"/>
                <a:gd name="T47" fmla="*/ 19 h 64"/>
                <a:gd name="T48" fmla="*/ 20 w 33"/>
                <a:gd name="T49" fmla="*/ 11 h 64"/>
                <a:gd name="T50" fmla="*/ 17 w 33"/>
                <a:gd name="T51" fmla="*/ 7 h 64"/>
                <a:gd name="T52" fmla="*/ 12 w 33"/>
                <a:gd name="T53" fmla="*/ 6 h 64"/>
                <a:gd name="T54" fmla="*/ 9 w 33"/>
                <a:gd name="T55" fmla="*/ 7 h 64"/>
                <a:gd name="T56" fmla="*/ 7 w 33"/>
                <a:gd name="T57" fmla="*/ 11 h 64"/>
                <a:gd name="T58" fmla="*/ 9 w 33"/>
                <a:gd name="T59" fmla="*/ 30 h 64"/>
                <a:gd name="T60" fmla="*/ 12 w 33"/>
                <a:gd name="T61" fmla="*/ 34 h 64"/>
                <a:gd name="T62" fmla="*/ 17 w 33"/>
                <a:gd name="T63" fmla="*/ 35 h 64"/>
                <a:gd name="T64" fmla="*/ 20 w 33"/>
                <a:gd name="T65" fmla="*/ 35 h 64"/>
                <a:gd name="T66" fmla="*/ 19 w 33"/>
                <a:gd name="T67" fmla="*/ 40 h 64"/>
                <a:gd name="T68" fmla="*/ 15 w 33"/>
                <a:gd name="T69" fmla="*/ 40 h 64"/>
                <a:gd name="T70" fmla="*/ 8 w 33"/>
                <a:gd name="T71" fmla="*/ 38 h 64"/>
                <a:gd name="T72" fmla="*/ 4 w 33"/>
                <a:gd name="T73" fmla="*/ 31 h 64"/>
                <a:gd name="T74" fmla="*/ 0 w 33"/>
                <a:gd name="T75" fmla="*/ 11 h 64"/>
                <a:gd name="T76" fmla="*/ 4 w 33"/>
                <a:gd name="T77" fmla="*/ 4 h 64"/>
                <a:gd name="T78" fmla="*/ 11 w 33"/>
                <a:gd name="T79" fmla="*/ 0 h 64"/>
                <a:gd name="T80" fmla="*/ 15 w 33"/>
                <a:gd name="T8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64">
                  <a:moveTo>
                    <a:pt x="20" y="23"/>
                  </a:moveTo>
                  <a:lnTo>
                    <a:pt x="24" y="24"/>
                  </a:lnTo>
                  <a:lnTo>
                    <a:pt x="27" y="26"/>
                  </a:lnTo>
                  <a:lnTo>
                    <a:pt x="29" y="30"/>
                  </a:lnTo>
                  <a:lnTo>
                    <a:pt x="31" y="34"/>
                  </a:lnTo>
                  <a:lnTo>
                    <a:pt x="33" y="48"/>
                  </a:lnTo>
                  <a:lnTo>
                    <a:pt x="33" y="54"/>
                  </a:lnTo>
                  <a:lnTo>
                    <a:pt x="32" y="56"/>
                  </a:lnTo>
                  <a:lnTo>
                    <a:pt x="31" y="60"/>
                  </a:lnTo>
                  <a:lnTo>
                    <a:pt x="27" y="63"/>
                  </a:lnTo>
                  <a:lnTo>
                    <a:pt x="24" y="64"/>
                  </a:lnTo>
                  <a:lnTo>
                    <a:pt x="23" y="64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2" y="60"/>
                  </a:lnTo>
                  <a:lnTo>
                    <a:pt x="9" y="58"/>
                  </a:lnTo>
                  <a:lnTo>
                    <a:pt x="8" y="54"/>
                  </a:lnTo>
                  <a:lnTo>
                    <a:pt x="7" y="43"/>
                  </a:lnTo>
                  <a:lnTo>
                    <a:pt x="9" y="44"/>
                  </a:lnTo>
                  <a:lnTo>
                    <a:pt x="12" y="46"/>
                  </a:lnTo>
                  <a:lnTo>
                    <a:pt x="15" y="52"/>
                  </a:lnTo>
                  <a:lnTo>
                    <a:pt x="15" y="55"/>
                  </a:lnTo>
                  <a:lnTo>
                    <a:pt x="17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58"/>
                  </a:lnTo>
                  <a:lnTo>
                    <a:pt x="27" y="55"/>
                  </a:lnTo>
                  <a:lnTo>
                    <a:pt x="28" y="52"/>
                  </a:lnTo>
                  <a:lnTo>
                    <a:pt x="28" y="50"/>
                  </a:lnTo>
                  <a:lnTo>
                    <a:pt x="25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6" y="28"/>
                  </a:lnTo>
                  <a:lnTo>
                    <a:pt x="15" y="30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20" y="23"/>
                  </a:lnTo>
                  <a:close/>
                  <a:moveTo>
                    <a:pt x="15" y="0"/>
                  </a:moveTo>
                  <a:lnTo>
                    <a:pt x="19" y="0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25" y="10"/>
                  </a:lnTo>
                  <a:lnTo>
                    <a:pt x="28" y="22"/>
                  </a:lnTo>
                  <a:lnTo>
                    <a:pt x="25" y="19"/>
                  </a:lnTo>
                  <a:lnTo>
                    <a:pt x="21" y="18"/>
                  </a:lnTo>
                  <a:lnTo>
                    <a:pt x="20" y="11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5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30"/>
                  </a:lnTo>
                  <a:lnTo>
                    <a:pt x="11" y="32"/>
                  </a:lnTo>
                  <a:lnTo>
                    <a:pt x="12" y="34"/>
                  </a:lnTo>
                  <a:lnTo>
                    <a:pt x="15" y="35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20" y="35"/>
                  </a:lnTo>
                  <a:lnTo>
                    <a:pt x="20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1" y="40"/>
                  </a:lnTo>
                  <a:lnTo>
                    <a:pt x="8" y="38"/>
                  </a:lnTo>
                  <a:lnTo>
                    <a:pt x="5" y="35"/>
                  </a:lnTo>
                  <a:lnTo>
                    <a:pt x="4" y="31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A3685990-C405-4EFA-876D-01EF0079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148" y="437550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7 h 136"/>
                <a:gd name="T4" fmla="*/ 132 w 136"/>
                <a:gd name="T5" fmla="*/ 108 h 136"/>
                <a:gd name="T6" fmla="*/ 121 w 136"/>
                <a:gd name="T7" fmla="*/ 116 h 136"/>
                <a:gd name="T8" fmla="*/ 107 w 136"/>
                <a:gd name="T9" fmla="*/ 118 h 136"/>
                <a:gd name="T10" fmla="*/ 91 w 136"/>
                <a:gd name="T11" fmla="*/ 116 h 136"/>
                <a:gd name="T12" fmla="*/ 81 w 136"/>
                <a:gd name="T13" fmla="*/ 108 h 136"/>
                <a:gd name="T14" fmla="*/ 76 w 136"/>
                <a:gd name="T15" fmla="*/ 97 h 136"/>
                <a:gd name="T16" fmla="*/ 81 w 136"/>
                <a:gd name="T17" fmla="*/ 86 h 136"/>
                <a:gd name="T18" fmla="*/ 91 w 136"/>
                <a:gd name="T19" fmla="*/ 80 h 136"/>
                <a:gd name="T20" fmla="*/ 107 w 136"/>
                <a:gd name="T21" fmla="*/ 76 h 136"/>
                <a:gd name="T22" fmla="*/ 113 w 136"/>
                <a:gd name="T23" fmla="*/ 77 h 136"/>
                <a:gd name="T24" fmla="*/ 119 w 136"/>
                <a:gd name="T25" fmla="*/ 78 h 136"/>
                <a:gd name="T26" fmla="*/ 119 w 136"/>
                <a:gd name="T27" fmla="*/ 34 h 136"/>
                <a:gd name="T28" fmla="*/ 60 w 136"/>
                <a:gd name="T29" fmla="*/ 50 h 136"/>
                <a:gd name="T30" fmla="*/ 60 w 136"/>
                <a:gd name="T31" fmla="*/ 114 h 136"/>
                <a:gd name="T32" fmla="*/ 56 w 136"/>
                <a:gd name="T33" fmla="*/ 125 h 136"/>
                <a:gd name="T34" fmla="*/ 45 w 136"/>
                <a:gd name="T35" fmla="*/ 133 h 136"/>
                <a:gd name="T36" fmla="*/ 31 w 136"/>
                <a:gd name="T37" fmla="*/ 136 h 136"/>
                <a:gd name="T38" fmla="*/ 15 w 136"/>
                <a:gd name="T39" fmla="*/ 133 h 136"/>
                <a:gd name="T40" fmla="*/ 4 w 136"/>
                <a:gd name="T41" fmla="*/ 125 h 136"/>
                <a:gd name="T42" fmla="*/ 0 w 136"/>
                <a:gd name="T43" fmla="*/ 114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3 h 136"/>
                <a:gd name="T50" fmla="*/ 36 w 136"/>
                <a:gd name="T51" fmla="*/ 94 h 136"/>
                <a:gd name="T52" fmla="*/ 43 w 136"/>
                <a:gd name="T53" fmla="*/ 96 h 136"/>
                <a:gd name="T54" fmla="*/ 43 w 136"/>
                <a:gd name="T55" fmla="*/ 25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7"/>
                  </a:lnTo>
                  <a:lnTo>
                    <a:pt x="132" y="108"/>
                  </a:lnTo>
                  <a:lnTo>
                    <a:pt x="121" y="116"/>
                  </a:lnTo>
                  <a:lnTo>
                    <a:pt x="107" y="118"/>
                  </a:lnTo>
                  <a:lnTo>
                    <a:pt x="91" y="116"/>
                  </a:lnTo>
                  <a:lnTo>
                    <a:pt x="81" y="108"/>
                  </a:lnTo>
                  <a:lnTo>
                    <a:pt x="76" y="97"/>
                  </a:lnTo>
                  <a:lnTo>
                    <a:pt x="81" y="86"/>
                  </a:lnTo>
                  <a:lnTo>
                    <a:pt x="91" y="80"/>
                  </a:lnTo>
                  <a:lnTo>
                    <a:pt x="107" y="76"/>
                  </a:lnTo>
                  <a:lnTo>
                    <a:pt x="113" y="77"/>
                  </a:lnTo>
                  <a:lnTo>
                    <a:pt x="119" y="78"/>
                  </a:lnTo>
                  <a:lnTo>
                    <a:pt x="119" y="34"/>
                  </a:lnTo>
                  <a:lnTo>
                    <a:pt x="60" y="50"/>
                  </a:lnTo>
                  <a:lnTo>
                    <a:pt x="60" y="114"/>
                  </a:lnTo>
                  <a:lnTo>
                    <a:pt x="56" y="125"/>
                  </a:lnTo>
                  <a:lnTo>
                    <a:pt x="45" y="133"/>
                  </a:lnTo>
                  <a:lnTo>
                    <a:pt x="31" y="136"/>
                  </a:lnTo>
                  <a:lnTo>
                    <a:pt x="15" y="133"/>
                  </a:lnTo>
                  <a:lnTo>
                    <a:pt x="4" y="125"/>
                  </a:lnTo>
                  <a:lnTo>
                    <a:pt x="0" y="114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3"/>
                  </a:lnTo>
                  <a:lnTo>
                    <a:pt x="36" y="94"/>
                  </a:lnTo>
                  <a:lnTo>
                    <a:pt x="43" y="96"/>
                  </a:lnTo>
                  <a:lnTo>
                    <a:pt x="43" y="2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1269AF21-5B4F-4B84-B662-5156A1314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48" y="3932946"/>
              <a:ext cx="140069" cy="199673"/>
            </a:xfrm>
            <a:custGeom>
              <a:avLst/>
              <a:gdLst>
                <a:gd name="T0" fmla="*/ 87 w 94"/>
                <a:gd name="T1" fmla="*/ 61 h 134"/>
                <a:gd name="T2" fmla="*/ 91 w 94"/>
                <a:gd name="T3" fmla="*/ 61 h 134"/>
                <a:gd name="T4" fmla="*/ 94 w 94"/>
                <a:gd name="T5" fmla="*/ 64 h 134"/>
                <a:gd name="T6" fmla="*/ 94 w 94"/>
                <a:gd name="T7" fmla="*/ 68 h 134"/>
                <a:gd name="T8" fmla="*/ 94 w 94"/>
                <a:gd name="T9" fmla="*/ 71 h 134"/>
                <a:gd name="T10" fmla="*/ 91 w 94"/>
                <a:gd name="T11" fmla="*/ 73 h 134"/>
                <a:gd name="T12" fmla="*/ 87 w 94"/>
                <a:gd name="T13" fmla="*/ 74 h 134"/>
                <a:gd name="T14" fmla="*/ 85 w 94"/>
                <a:gd name="T15" fmla="*/ 73 h 134"/>
                <a:gd name="T16" fmla="*/ 82 w 94"/>
                <a:gd name="T17" fmla="*/ 71 h 134"/>
                <a:gd name="T18" fmla="*/ 81 w 94"/>
                <a:gd name="T19" fmla="*/ 68 h 134"/>
                <a:gd name="T20" fmla="*/ 82 w 94"/>
                <a:gd name="T21" fmla="*/ 64 h 134"/>
                <a:gd name="T22" fmla="*/ 85 w 94"/>
                <a:gd name="T23" fmla="*/ 61 h 134"/>
                <a:gd name="T24" fmla="*/ 87 w 94"/>
                <a:gd name="T25" fmla="*/ 61 h 134"/>
                <a:gd name="T26" fmla="*/ 66 w 94"/>
                <a:gd name="T27" fmla="*/ 39 h 134"/>
                <a:gd name="T28" fmla="*/ 75 w 94"/>
                <a:gd name="T29" fmla="*/ 48 h 134"/>
                <a:gd name="T30" fmla="*/ 71 w 94"/>
                <a:gd name="T31" fmla="*/ 53 h 134"/>
                <a:gd name="T32" fmla="*/ 69 w 94"/>
                <a:gd name="T33" fmla="*/ 60 h 134"/>
                <a:gd name="T34" fmla="*/ 67 w 94"/>
                <a:gd name="T35" fmla="*/ 67 h 134"/>
                <a:gd name="T36" fmla="*/ 69 w 94"/>
                <a:gd name="T37" fmla="*/ 74 h 134"/>
                <a:gd name="T38" fmla="*/ 71 w 94"/>
                <a:gd name="T39" fmla="*/ 81 h 134"/>
                <a:gd name="T40" fmla="*/ 75 w 94"/>
                <a:gd name="T41" fmla="*/ 86 h 134"/>
                <a:gd name="T42" fmla="*/ 65 w 94"/>
                <a:gd name="T43" fmla="*/ 96 h 134"/>
                <a:gd name="T44" fmla="*/ 57 w 94"/>
                <a:gd name="T45" fmla="*/ 82 h 134"/>
                <a:gd name="T46" fmla="*/ 54 w 94"/>
                <a:gd name="T47" fmla="*/ 67 h 134"/>
                <a:gd name="T48" fmla="*/ 57 w 94"/>
                <a:gd name="T49" fmla="*/ 51 h 134"/>
                <a:gd name="T50" fmla="*/ 66 w 94"/>
                <a:gd name="T51" fmla="*/ 39 h 134"/>
                <a:gd name="T52" fmla="*/ 48 w 94"/>
                <a:gd name="T53" fmla="*/ 19 h 134"/>
                <a:gd name="T54" fmla="*/ 57 w 94"/>
                <a:gd name="T55" fmla="*/ 29 h 134"/>
                <a:gd name="T56" fmla="*/ 48 w 94"/>
                <a:gd name="T57" fmla="*/ 40 h 134"/>
                <a:gd name="T58" fmla="*/ 42 w 94"/>
                <a:gd name="T59" fmla="*/ 53 h 134"/>
                <a:gd name="T60" fmla="*/ 41 w 94"/>
                <a:gd name="T61" fmla="*/ 67 h 134"/>
                <a:gd name="T62" fmla="*/ 42 w 94"/>
                <a:gd name="T63" fmla="*/ 81 h 134"/>
                <a:gd name="T64" fmla="*/ 48 w 94"/>
                <a:gd name="T65" fmla="*/ 94 h 134"/>
                <a:gd name="T66" fmla="*/ 56 w 94"/>
                <a:gd name="T67" fmla="*/ 105 h 134"/>
                <a:gd name="T68" fmla="*/ 46 w 94"/>
                <a:gd name="T69" fmla="*/ 114 h 134"/>
                <a:gd name="T70" fmla="*/ 36 w 94"/>
                <a:gd name="T71" fmla="*/ 101 h 134"/>
                <a:gd name="T72" fmla="*/ 29 w 94"/>
                <a:gd name="T73" fmla="*/ 84 h 134"/>
                <a:gd name="T74" fmla="*/ 26 w 94"/>
                <a:gd name="T75" fmla="*/ 67 h 134"/>
                <a:gd name="T76" fmla="*/ 29 w 94"/>
                <a:gd name="T77" fmla="*/ 49 h 134"/>
                <a:gd name="T78" fmla="*/ 36 w 94"/>
                <a:gd name="T79" fmla="*/ 33 h 134"/>
                <a:gd name="T80" fmla="*/ 48 w 94"/>
                <a:gd name="T81" fmla="*/ 19 h 134"/>
                <a:gd name="T82" fmla="*/ 28 w 94"/>
                <a:gd name="T83" fmla="*/ 0 h 134"/>
                <a:gd name="T84" fmla="*/ 38 w 94"/>
                <a:gd name="T85" fmla="*/ 9 h 134"/>
                <a:gd name="T86" fmla="*/ 25 w 94"/>
                <a:gd name="T87" fmla="*/ 27 h 134"/>
                <a:gd name="T88" fmla="*/ 16 w 94"/>
                <a:gd name="T89" fmla="*/ 45 h 134"/>
                <a:gd name="T90" fmla="*/ 13 w 94"/>
                <a:gd name="T91" fmla="*/ 67 h 134"/>
                <a:gd name="T92" fmla="*/ 16 w 94"/>
                <a:gd name="T93" fmla="*/ 88 h 134"/>
                <a:gd name="T94" fmla="*/ 24 w 94"/>
                <a:gd name="T95" fmla="*/ 108 h 134"/>
                <a:gd name="T96" fmla="*/ 37 w 94"/>
                <a:gd name="T97" fmla="*/ 124 h 134"/>
                <a:gd name="T98" fmla="*/ 26 w 94"/>
                <a:gd name="T99" fmla="*/ 134 h 134"/>
                <a:gd name="T100" fmla="*/ 16 w 94"/>
                <a:gd name="T101" fmla="*/ 120 h 134"/>
                <a:gd name="T102" fmla="*/ 6 w 94"/>
                <a:gd name="T103" fmla="*/ 104 h 134"/>
                <a:gd name="T104" fmla="*/ 1 w 94"/>
                <a:gd name="T105" fmla="*/ 85 h 134"/>
                <a:gd name="T106" fmla="*/ 0 w 94"/>
                <a:gd name="T107" fmla="*/ 67 h 134"/>
                <a:gd name="T108" fmla="*/ 2 w 94"/>
                <a:gd name="T109" fmla="*/ 48 h 134"/>
                <a:gd name="T110" fmla="*/ 8 w 94"/>
                <a:gd name="T111" fmla="*/ 29 h 134"/>
                <a:gd name="T112" fmla="*/ 17 w 94"/>
                <a:gd name="T113" fmla="*/ 13 h 134"/>
                <a:gd name="T114" fmla="*/ 28 w 94"/>
                <a:gd name="T1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134">
                  <a:moveTo>
                    <a:pt x="87" y="61"/>
                  </a:moveTo>
                  <a:lnTo>
                    <a:pt x="91" y="61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4" y="71"/>
                  </a:lnTo>
                  <a:lnTo>
                    <a:pt x="91" y="73"/>
                  </a:lnTo>
                  <a:lnTo>
                    <a:pt x="87" y="74"/>
                  </a:lnTo>
                  <a:lnTo>
                    <a:pt x="85" y="73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82" y="64"/>
                  </a:lnTo>
                  <a:lnTo>
                    <a:pt x="85" y="61"/>
                  </a:lnTo>
                  <a:lnTo>
                    <a:pt x="87" y="61"/>
                  </a:lnTo>
                  <a:close/>
                  <a:moveTo>
                    <a:pt x="66" y="39"/>
                  </a:moveTo>
                  <a:lnTo>
                    <a:pt x="75" y="48"/>
                  </a:lnTo>
                  <a:lnTo>
                    <a:pt x="71" y="53"/>
                  </a:lnTo>
                  <a:lnTo>
                    <a:pt x="69" y="60"/>
                  </a:lnTo>
                  <a:lnTo>
                    <a:pt x="67" y="67"/>
                  </a:lnTo>
                  <a:lnTo>
                    <a:pt x="69" y="74"/>
                  </a:lnTo>
                  <a:lnTo>
                    <a:pt x="71" y="81"/>
                  </a:lnTo>
                  <a:lnTo>
                    <a:pt x="75" y="86"/>
                  </a:lnTo>
                  <a:lnTo>
                    <a:pt x="65" y="96"/>
                  </a:lnTo>
                  <a:lnTo>
                    <a:pt x="57" y="82"/>
                  </a:lnTo>
                  <a:lnTo>
                    <a:pt x="54" y="67"/>
                  </a:lnTo>
                  <a:lnTo>
                    <a:pt x="57" y="51"/>
                  </a:lnTo>
                  <a:lnTo>
                    <a:pt x="66" y="39"/>
                  </a:lnTo>
                  <a:close/>
                  <a:moveTo>
                    <a:pt x="48" y="19"/>
                  </a:moveTo>
                  <a:lnTo>
                    <a:pt x="57" y="29"/>
                  </a:lnTo>
                  <a:lnTo>
                    <a:pt x="48" y="40"/>
                  </a:lnTo>
                  <a:lnTo>
                    <a:pt x="42" y="53"/>
                  </a:lnTo>
                  <a:lnTo>
                    <a:pt x="41" y="67"/>
                  </a:lnTo>
                  <a:lnTo>
                    <a:pt x="42" y="81"/>
                  </a:lnTo>
                  <a:lnTo>
                    <a:pt x="48" y="94"/>
                  </a:lnTo>
                  <a:lnTo>
                    <a:pt x="56" y="105"/>
                  </a:lnTo>
                  <a:lnTo>
                    <a:pt x="46" y="114"/>
                  </a:lnTo>
                  <a:lnTo>
                    <a:pt x="36" y="101"/>
                  </a:lnTo>
                  <a:lnTo>
                    <a:pt x="29" y="84"/>
                  </a:lnTo>
                  <a:lnTo>
                    <a:pt x="26" y="67"/>
                  </a:lnTo>
                  <a:lnTo>
                    <a:pt x="29" y="49"/>
                  </a:lnTo>
                  <a:lnTo>
                    <a:pt x="36" y="33"/>
                  </a:lnTo>
                  <a:lnTo>
                    <a:pt x="48" y="19"/>
                  </a:lnTo>
                  <a:close/>
                  <a:moveTo>
                    <a:pt x="28" y="0"/>
                  </a:moveTo>
                  <a:lnTo>
                    <a:pt x="38" y="9"/>
                  </a:lnTo>
                  <a:lnTo>
                    <a:pt x="25" y="27"/>
                  </a:lnTo>
                  <a:lnTo>
                    <a:pt x="16" y="45"/>
                  </a:lnTo>
                  <a:lnTo>
                    <a:pt x="13" y="67"/>
                  </a:lnTo>
                  <a:lnTo>
                    <a:pt x="16" y="88"/>
                  </a:lnTo>
                  <a:lnTo>
                    <a:pt x="24" y="108"/>
                  </a:lnTo>
                  <a:lnTo>
                    <a:pt x="37" y="124"/>
                  </a:lnTo>
                  <a:lnTo>
                    <a:pt x="26" y="134"/>
                  </a:lnTo>
                  <a:lnTo>
                    <a:pt x="16" y="120"/>
                  </a:lnTo>
                  <a:lnTo>
                    <a:pt x="6" y="104"/>
                  </a:lnTo>
                  <a:lnTo>
                    <a:pt x="1" y="85"/>
                  </a:lnTo>
                  <a:lnTo>
                    <a:pt x="0" y="67"/>
                  </a:lnTo>
                  <a:lnTo>
                    <a:pt x="2" y="48"/>
                  </a:lnTo>
                  <a:lnTo>
                    <a:pt x="8" y="29"/>
                  </a:lnTo>
                  <a:lnTo>
                    <a:pt x="17" y="1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888BACCE-133C-45AC-9B3F-76F9B6F66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904" y="4147519"/>
              <a:ext cx="137088" cy="137088"/>
            </a:xfrm>
            <a:custGeom>
              <a:avLst/>
              <a:gdLst>
                <a:gd name="T0" fmla="*/ 52 w 92"/>
                <a:gd name="T1" fmla="*/ 32 h 92"/>
                <a:gd name="T2" fmla="*/ 42 w 92"/>
                <a:gd name="T3" fmla="*/ 41 h 92"/>
                <a:gd name="T4" fmla="*/ 52 w 92"/>
                <a:gd name="T5" fmla="*/ 41 h 92"/>
                <a:gd name="T6" fmla="*/ 52 w 92"/>
                <a:gd name="T7" fmla="*/ 32 h 92"/>
                <a:gd name="T8" fmla="*/ 57 w 92"/>
                <a:gd name="T9" fmla="*/ 29 h 92"/>
                <a:gd name="T10" fmla="*/ 57 w 92"/>
                <a:gd name="T11" fmla="*/ 46 h 92"/>
                <a:gd name="T12" fmla="*/ 40 w 92"/>
                <a:gd name="T13" fmla="*/ 46 h 92"/>
                <a:gd name="T14" fmla="*/ 40 w 92"/>
                <a:gd name="T15" fmla="*/ 86 h 92"/>
                <a:gd name="T16" fmla="*/ 85 w 92"/>
                <a:gd name="T17" fmla="*/ 86 h 92"/>
                <a:gd name="T18" fmla="*/ 86 w 92"/>
                <a:gd name="T19" fmla="*/ 29 h 92"/>
                <a:gd name="T20" fmla="*/ 57 w 92"/>
                <a:gd name="T21" fmla="*/ 29 h 92"/>
                <a:gd name="T22" fmla="*/ 17 w 92"/>
                <a:gd name="T23" fmla="*/ 8 h 92"/>
                <a:gd name="T24" fmla="*/ 9 w 92"/>
                <a:gd name="T25" fmla="*/ 17 h 92"/>
                <a:gd name="T26" fmla="*/ 17 w 92"/>
                <a:gd name="T27" fmla="*/ 17 h 92"/>
                <a:gd name="T28" fmla="*/ 17 w 92"/>
                <a:gd name="T29" fmla="*/ 8 h 92"/>
                <a:gd name="T30" fmla="*/ 24 w 92"/>
                <a:gd name="T31" fmla="*/ 6 h 92"/>
                <a:gd name="T32" fmla="*/ 24 w 92"/>
                <a:gd name="T33" fmla="*/ 24 h 92"/>
                <a:gd name="T34" fmla="*/ 6 w 92"/>
                <a:gd name="T35" fmla="*/ 22 h 92"/>
                <a:gd name="T36" fmla="*/ 5 w 92"/>
                <a:gd name="T37" fmla="*/ 62 h 92"/>
                <a:gd name="T38" fmla="*/ 34 w 92"/>
                <a:gd name="T39" fmla="*/ 64 h 92"/>
                <a:gd name="T40" fmla="*/ 34 w 92"/>
                <a:gd name="T41" fmla="*/ 40 h 92"/>
                <a:gd name="T42" fmla="*/ 52 w 92"/>
                <a:gd name="T43" fmla="*/ 24 h 92"/>
                <a:gd name="T44" fmla="*/ 52 w 92"/>
                <a:gd name="T45" fmla="*/ 6 h 92"/>
                <a:gd name="T46" fmla="*/ 24 w 92"/>
                <a:gd name="T47" fmla="*/ 6 h 92"/>
                <a:gd name="T48" fmla="*/ 17 w 92"/>
                <a:gd name="T49" fmla="*/ 0 h 92"/>
                <a:gd name="T50" fmla="*/ 57 w 92"/>
                <a:gd name="T51" fmla="*/ 1 h 92"/>
                <a:gd name="T52" fmla="*/ 57 w 92"/>
                <a:gd name="T53" fmla="*/ 24 h 92"/>
                <a:gd name="T54" fmla="*/ 92 w 92"/>
                <a:gd name="T55" fmla="*/ 24 h 92"/>
                <a:gd name="T56" fmla="*/ 92 w 92"/>
                <a:gd name="T57" fmla="*/ 92 h 92"/>
                <a:gd name="T58" fmla="*/ 34 w 92"/>
                <a:gd name="T59" fmla="*/ 92 h 92"/>
                <a:gd name="T60" fmla="*/ 34 w 92"/>
                <a:gd name="T61" fmla="*/ 69 h 92"/>
                <a:gd name="T62" fmla="*/ 0 w 92"/>
                <a:gd name="T63" fmla="*/ 69 h 92"/>
                <a:gd name="T64" fmla="*/ 0 w 92"/>
                <a:gd name="T65" fmla="*/ 17 h 92"/>
                <a:gd name="T66" fmla="*/ 17 w 92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92">
                  <a:moveTo>
                    <a:pt x="52" y="32"/>
                  </a:moveTo>
                  <a:lnTo>
                    <a:pt x="42" y="41"/>
                  </a:lnTo>
                  <a:lnTo>
                    <a:pt x="52" y="41"/>
                  </a:lnTo>
                  <a:lnTo>
                    <a:pt x="52" y="32"/>
                  </a:lnTo>
                  <a:close/>
                  <a:moveTo>
                    <a:pt x="57" y="29"/>
                  </a:moveTo>
                  <a:lnTo>
                    <a:pt x="57" y="46"/>
                  </a:lnTo>
                  <a:lnTo>
                    <a:pt x="40" y="46"/>
                  </a:lnTo>
                  <a:lnTo>
                    <a:pt x="40" y="86"/>
                  </a:lnTo>
                  <a:lnTo>
                    <a:pt x="85" y="86"/>
                  </a:lnTo>
                  <a:lnTo>
                    <a:pt x="86" y="29"/>
                  </a:lnTo>
                  <a:lnTo>
                    <a:pt x="57" y="29"/>
                  </a:lnTo>
                  <a:close/>
                  <a:moveTo>
                    <a:pt x="17" y="8"/>
                  </a:moveTo>
                  <a:lnTo>
                    <a:pt x="9" y="17"/>
                  </a:lnTo>
                  <a:lnTo>
                    <a:pt x="17" y="17"/>
                  </a:lnTo>
                  <a:lnTo>
                    <a:pt x="17" y="8"/>
                  </a:lnTo>
                  <a:close/>
                  <a:moveTo>
                    <a:pt x="24" y="6"/>
                  </a:moveTo>
                  <a:lnTo>
                    <a:pt x="24" y="24"/>
                  </a:lnTo>
                  <a:lnTo>
                    <a:pt x="6" y="22"/>
                  </a:lnTo>
                  <a:lnTo>
                    <a:pt x="5" y="62"/>
                  </a:lnTo>
                  <a:lnTo>
                    <a:pt x="34" y="64"/>
                  </a:lnTo>
                  <a:lnTo>
                    <a:pt x="34" y="40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24" y="6"/>
                  </a:lnTo>
                  <a:close/>
                  <a:moveTo>
                    <a:pt x="17" y="0"/>
                  </a:moveTo>
                  <a:lnTo>
                    <a:pt x="57" y="1"/>
                  </a:lnTo>
                  <a:lnTo>
                    <a:pt x="57" y="24"/>
                  </a:lnTo>
                  <a:lnTo>
                    <a:pt x="92" y="24"/>
                  </a:lnTo>
                  <a:lnTo>
                    <a:pt x="92" y="92"/>
                  </a:lnTo>
                  <a:lnTo>
                    <a:pt x="34" y="92"/>
                  </a:lnTo>
                  <a:lnTo>
                    <a:pt x="34" y="69"/>
                  </a:lnTo>
                  <a:lnTo>
                    <a:pt x="0" y="69"/>
                  </a:ln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3BC0A75F-8EF6-4CCC-AE3A-0C2AFE619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6583" y="5138433"/>
              <a:ext cx="220534" cy="186262"/>
            </a:xfrm>
            <a:custGeom>
              <a:avLst/>
              <a:gdLst>
                <a:gd name="T0" fmla="*/ 40 w 148"/>
                <a:gd name="T1" fmla="*/ 91 h 125"/>
                <a:gd name="T2" fmla="*/ 44 w 148"/>
                <a:gd name="T3" fmla="*/ 107 h 125"/>
                <a:gd name="T4" fmla="*/ 36 w 148"/>
                <a:gd name="T5" fmla="*/ 108 h 125"/>
                <a:gd name="T6" fmla="*/ 32 w 148"/>
                <a:gd name="T7" fmla="*/ 92 h 125"/>
                <a:gd name="T8" fmla="*/ 40 w 148"/>
                <a:gd name="T9" fmla="*/ 91 h 125"/>
                <a:gd name="T10" fmla="*/ 55 w 148"/>
                <a:gd name="T11" fmla="*/ 85 h 125"/>
                <a:gd name="T12" fmla="*/ 60 w 148"/>
                <a:gd name="T13" fmla="*/ 101 h 125"/>
                <a:gd name="T14" fmla="*/ 52 w 148"/>
                <a:gd name="T15" fmla="*/ 104 h 125"/>
                <a:gd name="T16" fmla="*/ 47 w 148"/>
                <a:gd name="T17" fmla="*/ 88 h 125"/>
                <a:gd name="T18" fmla="*/ 55 w 148"/>
                <a:gd name="T19" fmla="*/ 85 h 125"/>
                <a:gd name="T20" fmla="*/ 71 w 148"/>
                <a:gd name="T21" fmla="*/ 81 h 125"/>
                <a:gd name="T22" fmla="*/ 76 w 148"/>
                <a:gd name="T23" fmla="*/ 97 h 125"/>
                <a:gd name="T24" fmla="*/ 68 w 148"/>
                <a:gd name="T25" fmla="*/ 99 h 125"/>
                <a:gd name="T26" fmla="*/ 63 w 148"/>
                <a:gd name="T27" fmla="*/ 84 h 125"/>
                <a:gd name="T28" fmla="*/ 71 w 148"/>
                <a:gd name="T29" fmla="*/ 81 h 125"/>
                <a:gd name="T30" fmla="*/ 129 w 148"/>
                <a:gd name="T31" fmla="*/ 47 h 125"/>
                <a:gd name="T32" fmla="*/ 19 w 148"/>
                <a:gd name="T33" fmla="*/ 79 h 125"/>
                <a:gd name="T34" fmla="*/ 30 w 148"/>
                <a:gd name="T35" fmla="*/ 115 h 125"/>
                <a:gd name="T36" fmla="*/ 31 w 148"/>
                <a:gd name="T37" fmla="*/ 116 h 125"/>
                <a:gd name="T38" fmla="*/ 32 w 148"/>
                <a:gd name="T39" fmla="*/ 117 h 125"/>
                <a:gd name="T40" fmla="*/ 35 w 148"/>
                <a:gd name="T41" fmla="*/ 117 h 125"/>
                <a:gd name="T42" fmla="*/ 137 w 148"/>
                <a:gd name="T43" fmla="*/ 88 h 125"/>
                <a:gd name="T44" fmla="*/ 139 w 148"/>
                <a:gd name="T45" fmla="*/ 87 h 125"/>
                <a:gd name="T46" fmla="*/ 140 w 148"/>
                <a:gd name="T47" fmla="*/ 84 h 125"/>
                <a:gd name="T48" fmla="*/ 140 w 148"/>
                <a:gd name="T49" fmla="*/ 83 h 125"/>
                <a:gd name="T50" fmla="*/ 129 w 148"/>
                <a:gd name="T51" fmla="*/ 47 h 125"/>
                <a:gd name="T52" fmla="*/ 116 w 148"/>
                <a:gd name="T53" fmla="*/ 9 h 125"/>
                <a:gd name="T54" fmla="*/ 113 w 148"/>
                <a:gd name="T55" fmla="*/ 9 h 125"/>
                <a:gd name="T56" fmla="*/ 12 w 148"/>
                <a:gd name="T57" fmla="*/ 39 h 125"/>
                <a:gd name="T58" fmla="*/ 10 w 148"/>
                <a:gd name="T59" fmla="*/ 40 h 125"/>
                <a:gd name="T60" fmla="*/ 10 w 148"/>
                <a:gd name="T61" fmla="*/ 41 h 125"/>
                <a:gd name="T62" fmla="*/ 10 w 148"/>
                <a:gd name="T63" fmla="*/ 44 h 125"/>
                <a:gd name="T64" fmla="*/ 12 w 148"/>
                <a:gd name="T65" fmla="*/ 56 h 125"/>
                <a:gd name="T66" fmla="*/ 123 w 148"/>
                <a:gd name="T67" fmla="*/ 23 h 125"/>
                <a:gd name="T68" fmla="*/ 119 w 148"/>
                <a:gd name="T69" fmla="*/ 12 h 125"/>
                <a:gd name="T70" fmla="*/ 117 w 148"/>
                <a:gd name="T71" fmla="*/ 9 h 125"/>
                <a:gd name="T72" fmla="*/ 116 w 148"/>
                <a:gd name="T73" fmla="*/ 9 h 125"/>
                <a:gd name="T74" fmla="*/ 116 w 148"/>
                <a:gd name="T75" fmla="*/ 0 h 125"/>
                <a:gd name="T76" fmla="*/ 119 w 148"/>
                <a:gd name="T77" fmla="*/ 1 h 125"/>
                <a:gd name="T78" fmla="*/ 123 w 148"/>
                <a:gd name="T79" fmla="*/ 3 h 125"/>
                <a:gd name="T80" fmla="*/ 125 w 148"/>
                <a:gd name="T81" fmla="*/ 5 h 125"/>
                <a:gd name="T82" fmla="*/ 127 w 148"/>
                <a:gd name="T83" fmla="*/ 9 h 125"/>
                <a:gd name="T84" fmla="*/ 148 w 148"/>
                <a:gd name="T85" fmla="*/ 80 h 125"/>
                <a:gd name="T86" fmla="*/ 148 w 148"/>
                <a:gd name="T87" fmla="*/ 84 h 125"/>
                <a:gd name="T88" fmla="*/ 147 w 148"/>
                <a:gd name="T89" fmla="*/ 88 h 125"/>
                <a:gd name="T90" fmla="*/ 145 w 148"/>
                <a:gd name="T91" fmla="*/ 91 h 125"/>
                <a:gd name="T92" fmla="*/ 143 w 148"/>
                <a:gd name="T93" fmla="*/ 93 h 125"/>
                <a:gd name="T94" fmla="*/ 139 w 148"/>
                <a:gd name="T95" fmla="*/ 95 h 125"/>
                <a:gd name="T96" fmla="*/ 38 w 148"/>
                <a:gd name="T97" fmla="*/ 125 h 125"/>
                <a:gd name="T98" fmla="*/ 34 w 148"/>
                <a:gd name="T99" fmla="*/ 125 h 125"/>
                <a:gd name="T100" fmla="*/ 30 w 148"/>
                <a:gd name="T101" fmla="*/ 125 h 125"/>
                <a:gd name="T102" fmla="*/ 26 w 148"/>
                <a:gd name="T103" fmla="*/ 123 h 125"/>
                <a:gd name="T104" fmla="*/ 23 w 148"/>
                <a:gd name="T105" fmla="*/ 120 h 125"/>
                <a:gd name="T106" fmla="*/ 22 w 148"/>
                <a:gd name="T107" fmla="*/ 117 h 125"/>
                <a:gd name="T108" fmla="*/ 2 w 148"/>
                <a:gd name="T109" fmla="*/ 47 h 125"/>
                <a:gd name="T110" fmla="*/ 0 w 148"/>
                <a:gd name="T111" fmla="*/ 43 h 125"/>
                <a:gd name="T112" fmla="*/ 2 w 148"/>
                <a:gd name="T113" fmla="*/ 39 h 125"/>
                <a:gd name="T114" fmla="*/ 3 w 148"/>
                <a:gd name="T115" fmla="*/ 35 h 125"/>
                <a:gd name="T116" fmla="*/ 6 w 148"/>
                <a:gd name="T117" fmla="*/ 32 h 125"/>
                <a:gd name="T118" fmla="*/ 10 w 148"/>
                <a:gd name="T119" fmla="*/ 31 h 125"/>
                <a:gd name="T120" fmla="*/ 112 w 148"/>
                <a:gd name="T121" fmla="*/ 1 h 125"/>
                <a:gd name="T122" fmla="*/ 116 w 148"/>
                <a:gd name="T1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" h="125">
                  <a:moveTo>
                    <a:pt x="40" y="91"/>
                  </a:moveTo>
                  <a:lnTo>
                    <a:pt x="44" y="107"/>
                  </a:lnTo>
                  <a:lnTo>
                    <a:pt x="36" y="108"/>
                  </a:lnTo>
                  <a:lnTo>
                    <a:pt x="32" y="92"/>
                  </a:lnTo>
                  <a:lnTo>
                    <a:pt x="40" y="91"/>
                  </a:lnTo>
                  <a:close/>
                  <a:moveTo>
                    <a:pt x="55" y="85"/>
                  </a:moveTo>
                  <a:lnTo>
                    <a:pt x="60" y="101"/>
                  </a:lnTo>
                  <a:lnTo>
                    <a:pt x="52" y="104"/>
                  </a:lnTo>
                  <a:lnTo>
                    <a:pt x="47" y="88"/>
                  </a:lnTo>
                  <a:lnTo>
                    <a:pt x="55" y="85"/>
                  </a:lnTo>
                  <a:close/>
                  <a:moveTo>
                    <a:pt x="71" y="81"/>
                  </a:moveTo>
                  <a:lnTo>
                    <a:pt x="76" y="97"/>
                  </a:lnTo>
                  <a:lnTo>
                    <a:pt x="68" y="99"/>
                  </a:lnTo>
                  <a:lnTo>
                    <a:pt x="63" y="84"/>
                  </a:lnTo>
                  <a:lnTo>
                    <a:pt x="71" y="81"/>
                  </a:lnTo>
                  <a:close/>
                  <a:moveTo>
                    <a:pt x="129" y="47"/>
                  </a:moveTo>
                  <a:lnTo>
                    <a:pt x="19" y="79"/>
                  </a:lnTo>
                  <a:lnTo>
                    <a:pt x="30" y="115"/>
                  </a:lnTo>
                  <a:lnTo>
                    <a:pt x="31" y="116"/>
                  </a:lnTo>
                  <a:lnTo>
                    <a:pt x="32" y="117"/>
                  </a:lnTo>
                  <a:lnTo>
                    <a:pt x="35" y="117"/>
                  </a:lnTo>
                  <a:lnTo>
                    <a:pt x="137" y="88"/>
                  </a:lnTo>
                  <a:lnTo>
                    <a:pt x="139" y="87"/>
                  </a:lnTo>
                  <a:lnTo>
                    <a:pt x="140" y="84"/>
                  </a:lnTo>
                  <a:lnTo>
                    <a:pt x="140" y="83"/>
                  </a:lnTo>
                  <a:lnTo>
                    <a:pt x="129" y="47"/>
                  </a:lnTo>
                  <a:close/>
                  <a:moveTo>
                    <a:pt x="116" y="9"/>
                  </a:moveTo>
                  <a:lnTo>
                    <a:pt x="113" y="9"/>
                  </a:lnTo>
                  <a:lnTo>
                    <a:pt x="12" y="39"/>
                  </a:lnTo>
                  <a:lnTo>
                    <a:pt x="10" y="40"/>
                  </a:lnTo>
                  <a:lnTo>
                    <a:pt x="10" y="41"/>
                  </a:lnTo>
                  <a:lnTo>
                    <a:pt x="10" y="44"/>
                  </a:lnTo>
                  <a:lnTo>
                    <a:pt x="12" y="56"/>
                  </a:lnTo>
                  <a:lnTo>
                    <a:pt x="123" y="23"/>
                  </a:lnTo>
                  <a:lnTo>
                    <a:pt x="119" y="12"/>
                  </a:lnTo>
                  <a:lnTo>
                    <a:pt x="117" y="9"/>
                  </a:lnTo>
                  <a:lnTo>
                    <a:pt x="116" y="9"/>
                  </a:lnTo>
                  <a:close/>
                  <a:moveTo>
                    <a:pt x="116" y="0"/>
                  </a:moveTo>
                  <a:lnTo>
                    <a:pt x="119" y="1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7" y="9"/>
                  </a:lnTo>
                  <a:lnTo>
                    <a:pt x="148" y="80"/>
                  </a:lnTo>
                  <a:lnTo>
                    <a:pt x="148" y="84"/>
                  </a:lnTo>
                  <a:lnTo>
                    <a:pt x="147" y="88"/>
                  </a:lnTo>
                  <a:lnTo>
                    <a:pt x="145" y="91"/>
                  </a:lnTo>
                  <a:lnTo>
                    <a:pt x="143" y="93"/>
                  </a:lnTo>
                  <a:lnTo>
                    <a:pt x="139" y="95"/>
                  </a:lnTo>
                  <a:lnTo>
                    <a:pt x="38" y="125"/>
                  </a:lnTo>
                  <a:lnTo>
                    <a:pt x="34" y="125"/>
                  </a:lnTo>
                  <a:lnTo>
                    <a:pt x="30" y="125"/>
                  </a:lnTo>
                  <a:lnTo>
                    <a:pt x="26" y="123"/>
                  </a:lnTo>
                  <a:lnTo>
                    <a:pt x="23" y="120"/>
                  </a:lnTo>
                  <a:lnTo>
                    <a:pt x="22" y="117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3" y="35"/>
                  </a:lnTo>
                  <a:lnTo>
                    <a:pt x="6" y="32"/>
                  </a:lnTo>
                  <a:lnTo>
                    <a:pt x="10" y="31"/>
                  </a:lnTo>
                  <a:lnTo>
                    <a:pt x="112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2F2BDD26-85FB-401E-8E32-0635C3D9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538" y="3752644"/>
              <a:ext cx="175831" cy="210103"/>
            </a:xfrm>
            <a:custGeom>
              <a:avLst/>
              <a:gdLst>
                <a:gd name="T0" fmla="*/ 53 w 118"/>
                <a:gd name="T1" fmla="*/ 0 h 141"/>
                <a:gd name="T2" fmla="*/ 53 w 118"/>
                <a:gd name="T3" fmla="*/ 33 h 141"/>
                <a:gd name="T4" fmla="*/ 76 w 118"/>
                <a:gd name="T5" fmla="*/ 36 h 141"/>
                <a:gd name="T6" fmla="*/ 93 w 118"/>
                <a:gd name="T7" fmla="*/ 41 h 141"/>
                <a:gd name="T8" fmla="*/ 105 w 118"/>
                <a:gd name="T9" fmla="*/ 52 h 141"/>
                <a:gd name="T10" fmla="*/ 114 w 118"/>
                <a:gd name="T11" fmla="*/ 64 h 141"/>
                <a:gd name="T12" fmla="*/ 118 w 118"/>
                <a:gd name="T13" fmla="*/ 78 h 141"/>
                <a:gd name="T14" fmla="*/ 118 w 118"/>
                <a:gd name="T15" fmla="*/ 94 h 141"/>
                <a:gd name="T16" fmla="*/ 114 w 118"/>
                <a:gd name="T17" fmla="*/ 110 h 141"/>
                <a:gd name="T18" fmla="*/ 108 w 118"/>
                <a:gd name="T19" fmla="*/ 126 h 141"/>
                <a:gd name="T20" fmla="*/ 96 w 118"/>
                <a:gd name="T21" fmla="*/ 141 h 141"/>
                <a:gd name="T22" fmla="*/ 101 w 118"/>
                <a:gd name="T23" fmla="*/ 129 h 141"/>
                <a:gd name="T24" fmla="*/ 105 w 118"/>
                <a:gd name="T25" fmla="*/ 117 h 141"/>
                <a:gd name="T26" fmla="*/ 106 w 118"/>
                <a:gd name="T27" fmla="*/ 105 h 141"/>
                <a:gd name="T28" fmla="*/ 104 w 118"/>
                <a:gd name="T29" fmla="*/ 94 h 141"/>
                <a:gd name="T30" fmla="*/ 98 w 118"/>
                <a:gd name="T31" fmla="*/ 84 h 141"/>
                <a:gd name="T32" fmla="*/ 88 w 118"/>
                <a:gd name="T33" fmla="*/ 77 h 141"/>
                <a:gd name="T34" fmla="*/ 73 w 118"/>
                <a:gd name="T35" fmla="*/ 72 h 141"/>
                <a:gd name="T36" fmla="*/ 53 w 118"/>
                <a:gd name="T37" fmla="*/ 70 h 141"/>
                <a:gd name="T38" fmla="*/ 53 w 118"/>
                <a:gd name="T39" fmla="*/ 105 h 141"/>
                <a:gd name="T40" fmla="*/ 0 w 118"/>
                <a:gd name="T41" fmla="*/ 52 h 141"/>
                <a:gd name="T42" fmla="*/ 53 w 118"/>
                <a:gd name="T4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41">
                  <a:moveTo>
                    <a:pt x="53" y="0"/>
                  </a:moveTo>
                  <a:lnTo>
                    <a:pt x="53" y="33"/>
                  </a:lnTo>
                  <a:lnTo>
                    <a:pt x="76" y="36"/>
                  </a:lnTo>
                  <a:lnTo>
                    <a:pt x="93" y="41"/>
                  </a:lnTo>
                  <a:lnTo>
                    <a:pt x="105" y="52"/>
                  </a:lnTo>
                  <a:lnTo>
                    <a:pt x="114" y="64"/>
                  </a:lnTo>
                  <a:lnTo>
                    <a:pt x="118" y="78"/>
                  </a:lnTo>
                  <a:lnTo>
                    <a:pt x="118" y="94"/>
                  </a:lnTo>
                  <a:lnTo>
                    <a:pt x="114" y="110"/>
                  </a:lnTo>
                  <a:lnTo>
                    <a:pt x="108" y="126"/>
                  </a:lnTo>
                  <a:lnTo>
                    <a:pt x="96" y="141"/>
                  </a:lnTo>
                  <a:lnTo>
                    <a:pt x="101" y="129"/>
                  </a:lnTo>
                  <a:lnTo>
                    <a:pt x="105" y="117"/>
                  </a:lnTo>
                  <a:lnTo>
                    <a:pt x="106" y="105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88" y="77"/>
                  </a:lnTo>
                  <a:lnTo>
                    <a:pt x="73" y="72"/>
                  </a:lnTo>
                  <a:lnTo>
                    <a:pt x="53" y="70"/>
                  </a:lnTo>
                  <a:lnTo>
                    <a:pt x="53" y="105"/>
                  </a:lnTo>
                  <a:lnTo>
                    <a:pt x="0" y="5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5933B3F4-69EE-4EB5-971E-099C60038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0424" y="3910594"/>
              <a:ext cx="186262" cy="132619"/>
            </a:xfrm>
            <a:custGeom>
              <a:avLst/>
              <a:gdLst>
                <a:gd name="T0" fmla="*/ 104 w 125"/>
                <a:gd name="T1" fmla="*/ 34 h 89"/>
                <a:gd name="T2" fmla="*/ 103 w 125"/>
                <a:gd name="T3" fmla="*/ 35 h 89"/>
                <a:gd name="T4" fmla="*/ 101 w 125"/>
                <a:gd name="T5" fmla="*/ 36 h 89"/>
                <a:gd name="T6" fmla="*/ 81 w 125"/>
                <a:gd name="T7" fmla="*/ 72 h 89"/>
                <a:gd name="T8" fmla="*/ 81 w 125"/>
                <a:gd name="T9" fmla="*/ 74 h 89"/>
                <a:gd name="T10" fmla="*/ 81 w 125"/>
                <a:gd name="T11" fmla="*/ 75 h 89"/>
                <a:gd name="T12" fmla="*/ 83 w 125"/>
                <a:gd name="T13" fmla="*/ 76 h 89"/>
                <a:gd name="T14" fmla="*/ 89 w 125"/>
                <a:gd name="T15" fmla="*/ 80 h 89"/>
                <a:gd name="T16" fmla="*/ 91 w 125"/>
                <a:gd name="T17" fmla="*/ 80 h 89"/>
                <a:gd name="T18" fmla="*/ 92 w 125"/>
                <a:gd name="T19" fmla="*/ 80 h 89"/>
                <a:gd name="T20" fmla="*/ 93 w 125"/>
                <a:gd name="T21" fmla="*/ 79 h 89"/>
                <a:gd name="T22" fmla="*/ 113 w 125"/>
                <a:gd name="T23" fmla="*/ 43 h 89"/>
                <a:gd name="T24" fmla="*/ 113 w 125"/>
                <a:gd name="T25" fmla="*/ 40 h 89"/>
                <a:gd name="T26" fmla="*/ 113 w 125"/>
                <a:gd name="T27" fmla="*/ 39 h 89"/>
                <a:gd name="T28" fmla="*/ 112 w 125"/>
                <a:gd name="T29" fmla="*/ 38 h 89"/>
                <a:gd name="T30" fmla="*/ 105 w 125"/>
                <a:gd name="T31" fmla="*/ 35 h 89"/>
                <a:gd name="T32" fmla="*/ 104 w 125"/>
                <a:gd name="T33" fmla="*/ 34 h 89"/>
                <a:gd name="T34" fmla="*/ 26 w 125"/>
                <a:gd name="T35" fmla="*/ 8 h 89"/>
                <a:gd name="T36" fmla="*/ 22 w 125"/>
                <a:gd name="T37" fmla="*/ 15 h 89"/>
                <a:gd name="T38" fmla="*/ 63 w 125"/>
                <a:gd name="T39" fmla="*/ 36 h 89"/>
                <a:gd name="T40" fmla="*/ 67 w 125"/>
                <a:gd name="T41" fmla="*/ 31 h 89"/>
                <a:gd name="T42" fmla="*/ 26 w 125"/>
                <a:gd name="T43" fmla="*/ 8 h 89"/>
                <a:gd name="T44" fmla="*/ 24 w 125"/>
                <a:gd name="T45" fmla="*/ 0 h 89"/>
                <a:gd name="T46" fmla="*/ 71 w 125"/>
                <a:gd name="T47" fmla="*/ 27 h 89"/>
                <a:gd name="T48" fmla="*/ 72 w 125"/>
                <a:gd name="T49" fmla="*/ 26 h 89"/>
                <a:gd name="T50" fmla="*/ 84 w 125"/>
                <a:gd name="T51" fmla="*/ 14 h 89"/>
                <a:gd name="T52" fmla="*/ 87 w 125"/>
                <a:gd name="T53" fmla="*/ 12 h 89"/>
                <a:gd name="T54" fmla="*/ 89 w 125"/>
                <a:gd name="T55" fmla="*/ 12 h 89"/>
                <a:gd name="T56" fmla="*/ 92 w 125"/>
                <a:gd name="T57" fmla="*/ 12 h 89"/>
                <a:gd name="T58" fmla="*/ 95 w 125"/>
                <a:gd name="T59" fmla="*/ 14 h 89"/>
                <a:gd name="T60" fmla="*/ 123 w 125"/>
                <a:gd name="T61" fmla="*/ 36 h 89"/>
                <a:gd name="T62" fmla="*/ 124 w 125"/>
                <a:gd name="T63" fmla="*/ 38 h 89"/>
                <a:gd name="T64" fmla="*/ 125 w 125"/>
                <a:gd name="T65" fmla="*/ 40 h 89"/>
                <a:gd name="T66" fmla="*/ 125 w 125"/>
                <a:gd name="T67" fmla="*/ 44 h 89"/>
                <a:gd name="T68" fmla="*/ 124 w 125"/>
                <a:gd name="T69" fmla="*/ 47 h 89"/>
                <a:gd name="T70" fmla="*/ 117 w 125"/>
                <a:gd name="T71" fmla="*/ 60 h 89"/>
                <a:gd name="T72" fmla="*/ 115 w 125"/>
                <a:gd name="T73" fmla="*/ 64 h 89"/>
                <a:gd name="T74" fmla="*/ 112 w 125"/>
                <a:gd name="T75" fmla="*/ 68 h 89"/>
                <a:gd name="T76" fmla="*/ 111 w 125"/>
                <a:gd name="T77" fmla="*/ 72 h 89"/>
                <a:gd name="T78" fmla="*/ 103 w 125"/>
                <a:gd name="T79" fmla="*/ 86 h 89"/>
                <a:gd name="T80" fmla="*/ 101 w 125"/>
                <a:gd name="T81" fmla="*/ 87 h 89"/>
                <a:gd name="T82" fmla="*/ 99 w 125"/>
                <a:gd name="T83" fmla="*/ 88 h 89"/>
                <a:gd name="T84" fmla="*/ 96 w 125"/>
                <a:gd name="T85" fmla="*/ 89 h 89"/>
                <a:gd name="T86" fmla="*/ 93 w 125"/>
                <a:gd name="T87" fmla="*/ 89 h 89"/>
                <a:gd name="T88" fmla="*/ 59 w 125"/>
                <a:gd name="T89" fmla="*/ 79 h 89"/>
                <a:gd name="T90" fmla="*/ 56 w 125"/>
                <a:gd name="T91" fmla="*/ 76 h 89"/>
                <a:gd name="T92" fmla="*/ 55 w 125"/>
                <a:gd name="T93" fmla="*/ 74 h 89"/>
                <a:gd name="T94" fmla="*/ 53 w 125"/>
                <a:gd name="T95" fmla="*/ 70 h 89"/>
                <a:gd name="T96" fmla="*/ 57 w 125"/>
                <a:gd name="T97" fmla="*/ 54 h 89"/>
                <a:gd name="T98" fmla="*/ 57 w 125"/>
                <a:gd name="T99" fmla="*/ 51 h 89"/>
                <a:gd name="T100" fmla="*/ 51 w 125"/>
                <a:gd name="T101" fmla="*/ 54 h 89"/>
                <a:gd name="T102" fmla="*/ 47 w 125"/>
                <a:gd name="T103" fmla="*/ 40 h 89"/>
                <a:gd name="T104" fmla="*/ 34 w 125"/>
                <a:gd name="T105" fmla="*/ 44 h 89"/>
                <a:gd name="T106" fmla="*/ 30 w 125"/>
                <a:gd name="T107" fmla="*/ 31 h 89"/>
                <a:gd name="T108" fmla="*/ 16 w 125"/>
                <a:gd name="T109" fmla="*/ 35 h 89"/>
                <a:gd name="T110" fmla="*/ 12 w 125"/>
                <a:gd name="T111" fmla="*/ 22 h 89"/>
                <a:gd name="T112" fmla="*/ 6 w 125"/>
                <a:gd name="T113" fmla="*/ 24 h 89"/>
                <a:gd name="T114" fmla="*/ 0 w 125"/>
                <a:gd name="T115" fmla="*/ 4 h 89"/>
                <a:gd name="T116" fmla="*/ 24 w 125"/>
                <a:gd name="T1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" h="89">
                  <a:moveTo>
                    <a:pt x="104" y="34"/>
                  </a:moveTo>
                  <a:lnTo>
                    <a:pt x="103" y="35"/>
                  </a:lnTo>
                  <a:lnTo>
                    <a:pt x="101" y="36"/>
                  </a:lnTo>
                  <a:lnTo>
                    <a:pt x="81" y="72"/>
                  </a:lnTo>
                  <a:lnTo>
                    <a:pt x="81" y="74"/>
                  </a:lnTo>
                  <a:lnTo>
                    <a:pt x="81" y="75"/>
                  </a:lnTo>
                  <a:lnTo>
                    <a:pt x="83" y="76"/>
                  </a:lnTo>
                  <a:lnTo>
                    <a:pt x="89" y="80"/>
                  </a:lnTo>
                  <a:lnTo>
                    <a:pt x="91" y="80"/>
                  </a:lnTo>
                  <a:lnTo>
                    <a:pt x="92" y="80"/>
                  </a:lnTo>
                  <a:lnTo>
                    <a:pt x="93" y="79"/>
                  </a:lnTo>
                  <a:lnTo>
                    <a:pt x="113" y="43"/>
                  </a:lnTo>
                  <a:lnTo>
                    <a:pt x="113" y="40"/>
                  </a:lnTo>
                  <a:lnTo>
                    <a:pt x="113" y="39"/>
                  </a:lnTo>
                  <a:lnTo>
                    <a:pt x="112" y="38"/>
                  </a:lnTo>
                  <a:lnTo>
                    <a:pt x="105" y="35"/>
                  </a:lnTo>
                  <a:lnTo>
                    <a:pt x="104" y="34"/>
                  </a:lnTo>
                  <a:close/>
                  <a:moveTo>
                    <a:pt x="26" y="8"/>
                  </a:moveTo>
                  <a:lnTo>
                    <a:pt x="22" y="15"/>
                  </a:lnTo>
                  <a:lnTo>
                    <a:pt x="63" y="36"/>
                  </a:lnTo>
                  <a:lnTo>
                    <a:pt x="67" y="31"/>
                  </a:lnTo>
                  <a:lnTo>
                    <a:pt x="26" y="8"/>
                  </a:lnTo>
                  <a:close/>
                  <a:moveTo>
                    <a:pt x="24" y="0"/>
                  </a:moveTo>
                  <a:lnTo>
                    <a:pt x="71" y="27"/>
                  </a:lnTo>
                  <a:lnTo>
                    <a:pt x="72" y="26"/>
                  </a:lnTo>
                  <a:lnTo>
                    <a:pt x="84" y="14"/>
                  </a:lnTo>
                  <a:lnTo>
                    <a:pt x="87" y="12"/>
                  </a:lnTo>
                  <a:lnTo>
                    <a:pt x="89" y="12"/>
                  </a:lnTo>
                  <a:lnTo>
                    <a:pt x="92" y="12"/>
                  </a:lnTo>
                  <a:lnTo>
                    <a:pt x="95" y="14"/>
                  </a:lnTo>
                  <a:lnTo>
                    <a:pt x="123" y="36"/>
                  </a:lnTo>
                  <a:lnTo>
                    <a:pt x="124" y="38"/>
                  </a:lnTo>
                  <a:lnTo>
                    <a:pt x="125" y="40"/>
                  </a:lnTo>
                  <a:lnTo>
                    <a:pt x="125" y="44"/>
                  </a:lnTo>
                  <a:lnTo>
                    <a:pt x="124" y="47"/>
                  </a:lnTo>
                  <a:lnTo>
                    <a:pt x="117" y="60"/>
                  </a:lnTo>
                  <a:lnTo>
                    <a:pt x="115" y="64"/>
                  </a:lnTo>
                  <a:lnTo>
                    <a:pt x="112" y="68"/>
                  </a:lnTo>
                  <a:lnTo>
                    <a:pt x="111" y="72"/>
                  </a:lnTo>
                  <a:lnTo>
                    <a:pt x="103" y="86"/>
                  </a:lnTo>
                  <a:lnTo>
                    <a:pt x="101" y="87"/>
                  </a:lnTo>
                  <a:lnTo>
                    <a:pt x="99" y="88"/>
                  </a:lnTo>
                  <a:lnTo>
                    <a:pt x="96" y="89"/>
                  </a:lnTo>
                  <a:lnTo>
                    <a:pt x="93" y="89"/>
                  </a:lnTo>
                  <a:lnTo>
                    <a:pt x="59" y="79"/>
                  </a:lnTo>
                  <a:lnTo>
                    <a:pt x="56" y="76"/>
                  </a:lnTo>
                  <a:lnTo>
                    <a:pt x="55" y="74"/>
                  </a:lnTo>
                  <a:lnTo>
                    <a:pt x="53" y="70"/>
                  </a:lnTo>
                  <a:lnTo>
                    <a:pt x="57" y="54"/>
                  </a:lnTo>
                  <a:lnTo>
                    <a:pt x="57" y="51"/>
                  </a:lnTo>
                  <a:lnTo>
                    <a:pt x="51" y="54"/>
                  </a:lnTo>
                  <a:lnTo>
                    <a:pt x="47" y="40"/>
                  </a:lnTo>
                  <a:lnTo>
                    <a:pt x="34" y="44"/>
                  </a:lnTo>
                  <a:lnTo>
                    <a:pt x="30" y="31"/>
                  </a:lnTo>
                  <a:lnTo>
                    <a:pt x="16" y="35"/>
                  </a:lnTo>
                  <a:lnTo>
                    <a:pt x="12" y="22"/>
                  </a:lnTo>
                  <a:lnTo>
                    <a:pt x="6" y="24"/>
                  </a:lnTo>
                  <a:lnTo>
                    <a:pt x="0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9C09A306-BC93-4FEA-80EA-247957062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5022204"/>
              <a:ext cx="150499" cy="129638"/>
            </a:xfrm>
            <a:custGeom>
              <a:avLst/>
              <a:gdLst>
                <a:gd name="T0" fmla="*/ 39 w 101"/>
                <a:gd name="T1" fmla="*/ 30 h 87"/>
                <a:gd name="T2" fmla="*/ 39 w 101"/>
                <a:gd name="T3" fmla="*/ 50 h 87"/>
                <a:gd name="T4" fmla="*/ 19 w 101"/>
                <a:gd name="T5" fmla="*/ 50 h 87"/>
                <a:gd name="T6" fmla="*/ 51 w 101"/>
                <a:gd name="T7" fmla="*/ 74 h 87"/>
                <a:gd name="T8" fmla="*/ 83 w 101"/>
                <a:gd name="T9" fmla="*/ 50 h 87"/>
                <a:gd name="T10" fmla="*/ 64 w 101"/>
                <a:gd name="T11" fmla="*/ 50 h 87"/>
                <a:gd name="T12" fmla="*/ 64 w 101"/>
                <a:gd name="T13" fmla="*/ 30 h 87"/>
                <a:gd name="T14" fmla="*/ 39 w 101"/>
                <a:gd name="T15" fmla="*/ 30 h 87"/>
                <a:gd name="T16" fmla="*/ 21 w 101"/>
                <a:gd name="T17" fmla="*/ 5 h 87"/>
                <a:gd name="T18" fmla="*/ 16 w 101"/>
                <a:gd name="T19" fmla="*/ 12 h 87"/>
                <a:gd name="T20" fmla="*/ 87 w 101"/>
                <a:gd name="T21" fmla="*/ 12 h 87"/>
                <a:gd name="T22" fmla="*/ 80 w 101"/>
                <a:gd name="T23" fmla="*/ 5 h 87"/>
                <a:gd name="T24" fmla="*/ 21 w 101"/>
                <a:gd name="T25" fmla="*/ 5 h 87"/>
                <a:gd name="T26" fmla="*/ 19 w 101"/>
                <a:gd name="T27" fmla="*/ 0 h 87"/>
                <a:gd name="T28" fmla="*/ 83 w 101"/>
                <a:gd name="T29" fmla="*/ 0 h 87"/>
                <a:gd name="T30" fmla="*/ 101 w 101"/>
                <a:gd name="T31" fmla="*/ 18 h 87"/>
                <a:gd name="T32" fmla="*/ 101 w 101"/>
                <a:gd name="T33" fmla="*/ 85 h 87"/>
                <a:gd name="T34" fmla="*/ 100 w 101"/>
                <a:gd name="T35" fmla="*/ 86 h 87"/>
                <a:gd name="T36" fmla="*/ 99 w 101"/>
                <a:gd name="T37" fmla="*/ 87 h 87"/>
                <a:gd name="T38" fmla="*/ 4 w 101"/>
                <a:gd name="T39" fmla="*/ 87 h 87"/>
                <a:gd name="T40" fmla="*/ 1 w 101"/>
                <a:gd name="T41" fmla="*/ 86 h 87"/>
                <a:gd name="T42" fmla="*/ 0 w 101"/>
                <a:gd name="T43" fmla="*/ 85 h 87"/>
                <a:gd name="T44" fmla="*/ 0 w 101"/>
                <a:gd name="T45" fmla="*/ 18 h 87"/>
                <a:gd name="T46" fmla="*/ 19 w 101"/>
                <a:gd name="T4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87">
                  <a:moveTo>
                    <a:pt x="39" y="30"/>
                  </a:moveTo>
                  <a:lnTo>
                    <a:pt x="39" y="50"/>
                  </a:lnTo>
                  <a:lnTo>
                    <a:pt x="19" y="50"/>
                  </a:lnTo>
                  <a:lnTo>
                    <a:pt x="51" y="74"/>
                  </a:lnTo>
                  <a:lnTo>
                    <a:pt x="83" y="50"/>
                  </a:lnTo>
                  <a:lnTo>
                    <a:pt x="64" y="50"/>
                  </a:lnTo>
                  <a:lnTo>
                    <a:pt x="64" y="30"/>
                  </a:lnTo>
                  <a:lnTo>
                    <a:pt x="39" y="30"/>
                  </a:lnTo>
                  <a:close/>
                  <a:moveTo>
                    <a:pt x="21" y="5"/>
                  </a:moveTo>
                  <a:lnTo>
                    <a:pt x="16" y="12"/>
                  </a:lnTo>
                  <a:lnTo>
                    <a:pt x="87" y="12"/>
                  </a:lnTo>
                  <a:lnTo>
                    <a:pt x="80" y="5"/>
                  </a:lnTo>
                  <a:lnTo>
                    <a:pt x="21" y="5"/>
                  </a:lnTo>
                  <a:close/>
                  <a:moveTo>
                    <a:pt x="19" y="0"/>
                  </a:moveTo>
                  <a:lnTo>
                    <a:pt x="83" y="0"/>
                  </a:lnTo>
                  <a:lnTo>
                    <a:pt x="101" y="18"/>
                  </a:lnTo>
                  <a:lnTo>
                    <a:pt x="101" y="85"/>
                  </a:lnTo>
                  <a:lnTo>
                    <a:pt x="100" y="86"/>
                  </a:lnTo>
                  <a:lnTo>
                    <a:pt x="99" y="87"/>
                  </a:lnTo>
                  <a:lnTo>
                    <a:pt x="4" y="87"/>
                  </a:lnTo>
                  <a:lnTo>
                    <a:pt x="1" y="86"/>
                  </a:lnTo>
                  <a:lnTo>
                    <a:pt x="0" y="85"/>
                  </a:lnTo>
                  <a:lnTo>
                    <a:pt x="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6491C98-BAFB-4CAD-A30C-51F214DA9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910" y="3566382"/>
              <a:ext cx="126658" cy="168381"/>
            </a:xfrm>
            <a:custGeom>
              <a:avLst/>
              <a:gdLst>
                <a:gd name="T0" fmla="*/ 64 w 85"/>
                <a:gd name="T1" fmla="*/ 46 h 113"/>
                <a:gd name="T2" fmla="*/ 64 w 85"/>
                <a:gd name="T3" fmla="*/ 53 h 113"/>
                <a:gd name="T4" fmla="*/ 61 w 85"/>
                <a:gd name="T5" fmla="*/ 72 h 113"/>
                <a:gd name="T6" fmla="*/ 52 w 85"/>
                <a:gd name="T7" fmla="*/ 86 h 113"/>
                <a:gd name="T8" fmla="*/ 39 w 85"/>
                <a:gd name="T9" fmla="*/ 98 h 113"/>
                <a:gd name="T10" fmla="*/ 43 w 85"/>
                <a:gd name="T11" fmla="*/ 98 h 113"/>
                <a:gd name="T12" fmla="*/ 48 w 85"/>
                <a:gd name="T13" fmla="*/ 98 h 113"/>
                <a:gd name="T14" fmla="*/ 53 w 85"/>
                <a:gd name="T15" fmla="*/ 97 h 113"/>
                <a:gd name="T16" fmla="*/ 57 w 85"/>
                <a:gd name="T17" fmla="*/ 94 h 113"/>
                <a:gd name="T18" fmla="*/ 63 w 85"/>
                <a:gd name="T19" fmla="*/ 90 h 113"/>
                <a:gd name="T20" fmla="*/ 65 w 85"/>
                <a:gd name="T21" fmla="*/ 86 h 113"/>
                <a:gd name="T22" fmla="*/ 68 w 85"/>
                <a:gd name="T23" fmla="*/ 81 h 113"/>
                <a:gd name="T24" fmla="*/ 71 w 85"/>
                <a:gd name="T25" fmla="*/ 77 h 113"/>
                <a:gd name="T26" fmla="*/ 71 w 85"/>
                <a:gd name="T27" fmla="*/ 70 h 113"/>
                <a:gd name="T28" fmla="*/ 71 w 85"/>
                <a:gd name="T29" fmla="*/ 70 h 113"/>
                <a:gd name="T30" fmla="*/ 71 w 85"/>
                <a:gd name="T31" fmla="*/ 70 h 113"/>
                <a:gd name="T32" fmla="*/ 71 w 85"/>
                <a:gd name="T33" fmla="*/ 70 h 113"/>
                <a:gd name="T34" fmla="*/ 71 w 85"/>
                <a:gd name="T35" fmla="*/ 69 h 113"/>
                <a:gd name="T36" fmla="*/ 71 w 85"/>
                <a:gd name="T37" fmla="*/ 69 h 113"/>
                <a:gd name="T38" fmla="*/ 71 w 85"/>
                <a:gd name="T39" fmla="*/ 69 h 113"/>
                <a:gd name="T40" fmla="*/ 69 w 85"/>
                <a:gd name="T41" fmla="*/ 58 h 113"/>
                <a:gd name="T42" fmla="*/ 64 w 85"/>
                <a:gd name="T43" fmla="*/ 46 h 113"/>
                <a:gd name="T44" fmla="*/ 43 w 85"/>
                <a:gd name="T45" fmla="*/ 0 h 113"/>
                <a:gd name="T46" fmla="*/ 44 w 85"/>
                <a:gd name="T47" fmla="*/ 1 h 113"/>
                <a:gd name="T48" fmla="*/ 51 w 85"/>
                <a:gd name="T49" fmla="*/ 6 h 113"/>
                <a:gd name="T50" fmla="*/ 59 w 85"/>
                <a:gd name="T51" fmla="*/ 16 h 113"/>
                <a:gd name="T52" fmla="*/ 68 w 85"/>
                <a:gd name="T53" fmla="*/ 26 h 113"/>
                <a:gd name="T54" fmla="*/ 76 w 85"/>
                <a:gd name="T55" fmla="*/ 40 h 113"/>
                <a:gd name="T56" fmla="*/ 83 w 85"/>
                <a:gd name="T57" fmla="*/ 54 h 113"/>
                <a:gd name="T58" fmla="*/ 85 w 85"/>
                <a:gd name="T59" fmla="*/ 69 h 113"/>
                <a:gd name="T60" fmla="*/ 85 w 85"/>
                <a:gd name="T61" fmla="*/ 69 h 113"/>
                <a:gd name="T62" fmla="*/ 85 w 85"/>
                <a:gd name="T63" fmla="*/ 69 h 113"/>
                <a:gd name="T64" fmla="*/ 85 w 85"/>
                <a:gd name="T65" fmla="*/ 70 h 113"/>
                <a:gd name="T66" fmla="*/ 85 w 85"/>
                <a:gd name="T67" fmla="*/ 72 h 113"/>
                <a:gd name="T68" fmla="*/ 85 w 85"/>
                <a:gd name="T69" fmla="*/ 72 h 113"/>
                <a:gd name="T70" fmla="*/ 81 w 85"/>
                <a:gd name="T71" fmla="*/ 88 h 113"/>
                <a:gd name="T72" fmla="*/ 72 w 85"/>
                <a:gd name="T73" fmla="*/ 101 h 113"/>
                <a:gd name="T74" fmla="*/ 59 w 85"/>
                <a:gd name="T75" fmla="*/ 109 h 113"/>
                <a:gd name="T76" fmla="*/ 43 w 85"/>
                <a:gd name="T77" fmla="*/ 113 h 113"/>
                <a:gd name="T78" fmla="*/ 25 w 85"/>
                <a:gd name="T79" fmla="*/ 109 h 113"/>
                <a:gd name="T80" fmla="*/ 12 w 85"/>
                <a:gd name="T81" fmla="*/ 101 h 113"/>
                <a:gd name="T82" fmla="*/ 3 w 85"/>
                <a:gd name="T83" fmla="*/ 88 h 113"/>
                <a:gd name="T84" fmla="*/ 0 w 85"/>
                <a:gd name="T85" fmla="*/ 72 h 113"/>
                <a:gd name="T86" fmla="*/ 0 w 85"/>
                <a:gd name="T87" fmla="*/ 72 h 113"/>
                <a:gd name="T88" fmla="*/ 0 w 85"/>
                <a:gd name="T89" fmla="*/ 70 h 113"/>
                <a:gd name="T90" fmla="*/ 0 w 85"/>
                <a:gd name="T91" fmla="*/ 69 h 113"/>
                <a:gd name="T92" fmla="*/ 0 w 85"/>
                <a:gd name="T93" fmla="*/ 69 h 113"/>
                <a:gd name="T94" fmla="*/ 0 w 85"/>
                <a:gd name="T95" fmla="*/ 69 h 113"/>
                <a:gd name="T96" fmla="*/ 3 w 85"/>
                <a:gd name="T97" fmla="*/ 54 h 113"/>
                <a:gd name="T98" fmla="*/ 8 w 85"/>
                <a:gd name="T99" fmla="*/ 40 h 113"/>
                <a:gd name="T100" fmla="*/ 17 w 85"/>
                <a:gd name="T101" fmla="*/ 26 h 113"/>
                <a:gd name="T102" fmla="*/ 25 w 85"/>
                <a:gd name="T103" fmla="*/ 16 h 113"/>
                <a:gd name="T104" fmla="*/ 35 w 85"/>
                <a:gd name="T105" fmla="*/ 6 h 113"/>
                <a:gd name="T106" fmla="*/ 40 w 85"/>
                <a:gd name="T107" fmla="*/ 1 h 113"/>
                <a:gd name="T108" fmla="*/ 43 w 85"/>
                <a:gd name="T10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13">
                  <a:moveTo>
                    <a:pt x="64" y="46"/>
                  </a:moveTo>
                  <a:lnTo>
                    <a:pt x="64" y="53"/>
                  </a:lnTo>
                  <a:lnTo>
                    <a:pt x="61" y="72"/>
                  </a:lnTo>
                  <a:lnTo>
                    <a:pt x="52" y="86"/>
                  </a:lnTo>
                  <a:lnTo>
                    <a:pt x="39" y="98"/>
                  </a:lnTo>
                  <a:lnTo>
                    <a:pt x="43" y="98"/>
                  </a:lnTo>
                  <a:lnTo>
                    <a:pt x="48" y="98"/>
                  </a:lnTo>
                  <a:lnTo>
                    <a:pt x="53" y="97"/>
                  </a:lnTo>
                  <a:lnTo>
                    <a:pt x="57" y="94"/>
                  </a:lnTo>
                  <a:lnTo>
                    <a:pt x="63" y="90"/>
                  </a:lnTo>
                  <a:lnTo>
                    <a:pt x="65" y="86"/>
                  </a:lnTo>
                  <a:lnTo>
                    <a:pt x="68" y="81"/>
                  </a:lnTo>
                  <a:lnTo>
                    <a:pt x="71" y="77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69" y="58"/>
                  </a:lnTo>
                  <a:lnTo>
                    <a:pt x="64" y="46"/>
                  </a:lnTo>
                  <a:close/>
                  <a:moveTo>
                    <a:pt x="43" y="0"/>
                  </a:moveTo>
                  <a:lnTo>
                    <a:pt x="44" y="1"/>
                  </a:lnTo>
                  <a:lnTo>
                    <a:pt x="51" y="6"/>
                  </a:lnTo>
                  <a:lnTo>
                    <a:pt x="59" y="16"/>
                  </a:lnTo>
                  <a:lnTo>
                    <a:pt x="68" y="26"/>
                  </a:lnTo>
                  <a:lnTo>
                    <a:pt x="76" y="40"/>
                  </a:lnTo>
                  <a:lnTo>
                    <a:pt x="83" y="54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0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1" y="88"/>
                  </a:lnTo>
                  <a:lnTo>
                    <a:pt x="72" y="101"/>
                  </a:lnTo>
                  <a:lnTo>
                    <a:pt x="59" y="109"/>
                  </a:lnTo>
                  <a:lnTo>
                    <a:pt x="43" y="113"/>
                  </a:lnTo>
                  <a:lnTo>
                    <a:pt x="25" y="109"/>
                  </a:lnTo>
                  <a:lnTo>
                    <a:pt x="12" y="101"/>
                  </a:lnTo>
                  <a:lnTo>
                    <a:pt x="3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3" y="54"/>
                  </a:lnTo>
                  <a:lnTo>
                    <a:pt x="8" y="40"/>
                  </a:lnTo>
                  <a:lnTo>
                    <a:pt x="17" y="26"/>
                  </a:lnTo>
                  <a:lnTo>
                    <a:pt x="25" y="16"/>
                  </a:lnTo>
                  <a:lnTo>
                    <a:pt x="35" y="6"/>
                  </a:lnTo>
                  <a:lnTo>
                    <a:pt x="40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88BBD2AD-8B6D-416B-B288-94D0F21F5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762" y="3445684"/>
              <a:ext cx="187752" cy="180302"/>
            </a:xfrm>
            <a:custGeom>
              <a:avLst/>
              <a:gdLst>
                <a:gd name="T0" fmla="*/ 13 w 126"/>
                <a:gd name="T1" fmla="*/ 59 h 121"/>
                <a:gd name="T2" fmla="*/ 42 w 126"/>
                <a:gd name="T3" fmla="*/ 101 h 121"/>
                <a:gd name="T4" fmla="*/ 53 w 126"/>
                <a:gd name="T5" fmla="*/ 67 h 121"/>
                <a:gd name="T6" fmla="*/ 13 w 126"/>
                <a:gd name="T7" fmla="*/ 59 h 121"/>
                <a:gd name="T8" fmla="*/ 72 w 126"/>
                <a:gd name="T9" fmla="*/ 55 h 121"/>
                <a:gd name="T10" fmla="*/ 70 w 126"/>
                <a:gd name="T11" fmla="*/ 71 h 121"/>
                <a:gd name="T12" fmla="*/ 54 w 126"/>
                <a:gd name="T13" fmla="*/ 67 h 121"/>
                <a:gd name="T14" fmla="*/ 53 w 126"/>
                <a:gd name="T15" fmla="*/ 103 h 121"/>
                <a:gd name="T16" fmla="*/ 105 w 126"/>
                <a:gd name="T17" fmla="*/ 66 h 121"/>
                <a:gd name="T18" fmla="*/ 72 w 126"/>
                <a:gd name="T19" fmla="*/ 55 h 121"/>
                <a:gd name="T20" fmla="*/ 74 w 126"/>
                <a:gd name="T21" fmla="*/ 17 h 121"/>
                <a:gd name="T22" fmla="*/ 17 w 126"/>
                <a:gd name="T23" fmla="*/ 55 h 121"/>
                <a:gd name="T24" fmla="*/ 60 w 126"/>
                <a:gd name="T25" fmla="*/ 58 h 121"/>
                <a:gd name="T26" fmla="*/ 74 w 126"/>
                <a:gd name="T27" fmla="*/ 17 h 121"/>
                <a:gd name="T28" fmla="*/ 78 w 126"/>
                <a:gd name="T29" fmla="*/ 14 h 121"/>
                <a:gd name="T30" fmla="*/ 72 w 126"/>
                <a:gd name="T31" fmla="*/ 54 h 121"/>
                <a:gd name="T32" fmla="*/ 107 w 126"/>
                <a:gd name="T33" fmla="*/ 57 h 121"/>
                <a:gd name="T34" fmla="*/ 78 w 126"/>
                <a:gd name="T35" fmla="*/ 14 h 121"/>
                <a:gd name="T36" fmla="*/ 81 w 126"/>
                <a:gd name="T37" fmla="*/ 0 h 121"/>
                <a:gd name="T38" fmla="*/ 83 w 126"/>
                <a:gd name="T39" fmla="*/ 1 h 121"/>
                <a:gd name="T40" fmla="*/ 86 w 126"/>
                <a:gd name="T41" fmla="*/ 4 h 121"/>
                <a:gd name="T42" fmla="*/ 123 w 126"/>
                <a:gd name="T43" fmla="*/ 57 h 121"/>
                <a:gd name="T44" fmla="*/ 126 w 126"/>
                <a:gd name="T45" fmla="*/ 61 h 121"/>
                <a:gd name="T46" fmla="*/ 126 w 126"/>
                <a:gd name="T47" fmla="*/ 65 h 121"/>
                <a:gd name="T48" fmla="*/ 125 w 126"/>
                <a:gd name="T49" fmla="*/ 69 h 121"/>
                <a:gd name="T50" fmla="*/ 122 w 126"/>
                <a:gd name="T51" fmla="*/ 71 h 121"/>
                <a:gd name="T52" fmla="*/ 52 w 126"/>
                <a:gd name="T53" fmla="*/ 119 h 121"/>
                <a:gd name="T54" fmla="*/ 48 w 126"/>
                <a:gd name="T55" fmla="*/ 121 h 121"/>
                <a:gd name="T56" fmla="*/ 45 w 126"/>
                <a:gd name="T57" fmla="*/ 121 h 121"/>
                <a:gd name="T58" fmla="*/ 41 w 126"/>
                <a:gd name="T59" fmla="*/ 119 h 121"/>
                <a:gd name="T60" fmla="*/ 38 w 126"/>
                <a:gd name="T61" fmla="*/ 117 h 121"/>
                <a:gd name="T62" fmla="*/ 1 w 126"/>
                <a:gd name="T63" fmla="*/ 63 h 121"/>
                <a:gd name="T64" fmla="*/ 0 w 126"/>
                <a:gd name="T65" fmla="*/ 59 h 121"/>
                <a:gd name="T66" fmla="*/ 0 w 126"/>
                <a:gd name="T67" fmla="*/ 57 h 121"/>
                <a:gd name="T68" fmla="*/ 1 w 126"/>
                <a:gd name="T69" fmla="*/ 53 h 121"/>
                <a:gd name="T70" fmla="*/ 4 w 126"/>
                <a:gd name="T71" fmla="*/ 50 h 121"/>
                <a:gd name="T72" fmla="*/ 73 w 126"/>
                <a:gd name="T73" fmla="*/ 1 h 121"/>
                <a:gd name="T74" fmla="*/ 77 w 126"/>
                <a:gd name="T75" fmla="*/ 0 h 121"/>
                <a:gd name="T76" fmla="*/ 81 w 126"/>
                <a:gd name="T7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" h="121">
                  <a:moveTo>
                    <a:pt x="13" y="59"/>
                  </a:moveTo>
                  <a:lnTo>
                    <a:pt x="42" y="101"/>
                  </a:lnTo>
                  <a:lnTo>
                    <a:pt x="53" y="67"/>
                  </a:lnTo>
                  <a:lnTo>
                    <a:pt x="13" y="59"/>
                  </a:lnTo>
                  <a:close/>
                  <a:moveTo>
                    <a:pt x="72" y="55"/>
                  </a:moveTo>
                  <a:lnTo>
                    <a:pt x="70" y="71"/>
                  </a:lnTo>
                  <a:lnTo>
                    <a:pt x="54" y="67"/>
                  </a:lnTo>
                  <a:lnTo>
                    <a:pt x="53" y="103"/>
                  </a:lnTo>
                  <a:lnTo>
                    <a:pt x="105" y="66"/>
                  </a:lnTo>
                  <a:lnTo>
                    <a:pt x="72" y="55"/>
                  </a:lnTo>
                  <a:close/>
                  <a:moveTo>
                    <a:pt x="74" y="17"/>
                  </a:moveTo>
                  <a:lnTo>
                    <a:pt x="17" y="55"/>
                  </a:lnTo>
                  <a:lnTo>
                    <a:pt x="60" y="58"/>
                  </a:lnTo>
                  <a:lnTo>
                    <a:pt x="74" y="17"/>
                  </a:lnTo>
                  <a:close/>
                  <a:moveTo>
                    <a:pt x="78" y="14"/>
                  </a:moveTo>
                  <a:lnTo>
                    <a:pt x="72" y="54"/>
                  </a:lnTo>
                  <a:lnTo>
                    <a:pt x="107" y="57"/>
                  </a:lnTo>
                  <a:lnTo>
                    <a:pt x="78" y="14"/>
                  </a:lnTo>
                  <a:close/>
                  <a:moveTo>
                    <a:pt x="81" y="0"/>
                  </a:moveTo>
                  <a:lnTo>
                    <a:pt x="83" y="1"/>
                  </a:lnTo>
                  <a:lnTo>
                    <a:pt x="86" y="4"/>
                  </a:lnTo>
                  <a:lnTo>
                    <a:pt x="123" y="57"/>
                  </a:lnTo>
                  <a:lnTo>
                    <a:pt x="126" y="61"/>
                  </a:lnTo>
                  <a:lnTo>
                    <a:pt x="126" y="65"/>
                  </a:lnTo>
                  <a:lnTo>
                    <a:pt x="125" y="69"/>
                  </a:lnTo>
                  <a:lnTo>
                    <a:pt x="122" y="71"/>
                  </a:lnTo>
                  <a:lnTo>
                    <a:pt x="52" y="119"/>
                  </a:lnTo>
                  <a:lnTo>
                    <a:pt x="48" y="121"/>
                  </a:lnTo>
                  <a:lnTo>
                    <a:pt x="45" y="121"/>
                  </a:lnTo>
                  <a:lnTo>
                    <a:pt x="41" y="119"/>
                  </a:lnTo>
                  <a:lnTo>
                    <a:pt x="38" y="117"/>
                  </a:lnTo>
                  <a:lnTo>
                    <a:pt x="1" y="63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3"/>
                  </a:lnTo>
                  <a:lnTo>
                    <a:pt x="4" y="50"/>
                  </a:lnTo>
                  <a:lnTo>
                    <a:pt x="73" y="1"/>
                  </a:lnTo>
                  <a:lnTo>
                    <a:pt x="77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13FCE29F-B7DD-4990-AC4C-C938DC9D35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3335417"/>
              <a:ext cx="150499" cy="149009"/>
            </a:xfrm>
            <a:custGeom>
              <a:avLst/>
              <a:gdLst>
                <a:gd name="T0" fmla="*/ 57 w 101"/>
                <a:gd name="T1" fmla="*/ 35 h 100"/>
                <a:gd name="T2" fmla="*/ 79 w 101"/>
                <a:gd name="T3" fmla="*/ 51 h 100"/>
                <a:gd name="T4" fmla="*/ 57 w 101"/>
                <a:gd name="T5" fmla="*/ 66 h 100"/>
                <a:gd name="T6" fmla="*/ 57 w 101"/>
                <a:gd name="T7" fmla="*/ 35 h 100"/>
                <a:gd name="T8" fmla="*/ 32 w 101"/>
                <a:gd name="T9" fmla="*/ 35 h 100"/>
                <a:gd name="T10" fmla="*/ 53 w 101"/>
                <a:gd name="T11" fmla="*/ 51 h 100"/>
                <a:gd name="T12" fmla="*/ 32 w 101"/>
                <a:gd name="T13" fmla="*/ 66 h 100"/>
                <a:gd name="T14" fmla="*/ 32 w 101"/>
                <a:gd name="T15" fmla="*/ 35 h 100"/>
                <a:gd name="T16" fmla="*/ 51 w 101"/>
                <a:gd name="T17" fmla="*/ 10 h 100"/>
                <a:gd name="T18" fmla="*/ 35 w 101"/>
                <a:gd name="T19" fmla="*/ 12 h 100"/>
                <a:gd name="T20" fmla="*/ 21 w 101"/>
                <a:gd name="T21" fmla="*/ 22 h 100"/>
                <a:gd name="T22" fmla="*/ 13 w 101"/>
                <a:gd name="T23" fmla="*/ 35 h 100"/>
                <a:gd name="T24" fmla="*/ 9 w 101"/>
                <a:gd name="T25" fmla="*/ 51 h 100"/>
                <a:gd name="T26" fmla="*/ 13 w 101"/>
                <a:gd name="T27" fmla="*/ 66 h 100"/>
                <a:gd name="T28" fmla="*/ 21 w 101"/>
                <a:gd name="T29" fmla="*/ 79 h 100"/>
                <a:gd name="T30" fmla="*/ 35 w 101"/>
                <a:gd name="T31" fmla="*/ 88 h 100"/>
                <a:gd name="T32" fmla="*/ 51 w 101"/>
                <a:gd name="T33" fmla="*/ 91 h 100"/>
                <a:gd name="T34" fmla="*/ 67 w 101"/>
                <a:gd name="T35" fmla="*/ 88 h 100"/>
                <a:gd name="T36" fmla="*/ 80 w 101"/>
                <a:gd name="T37" fmla="*/ 79 h 100"/>
                <a:gd name="T38" fmla="*/ 88 w 101"/>
                <a:gd name="T39" fmla="*/ 66 h 100"/>
                <a:gd name="T40" fmla="*/ 92 w 101"/>
                <a:gd name="T41" fmla="*/ 51 h 100"/>
                <a:gd name="T42" fmla="*/ 88 w 101"/>
                <a:gd name="T43" fmla="*/ 35 h 100"/>
                <a:gd name="T44" fmla="*/ 80 w 101"/>
                <a:gd name="T45" fmla="*/ 22 h 100"/>
                <a:gd name="T46" fmla="*/ 67 w 101"/>
                <a:gd name="T47" fmla="*/ 12 h 100"/>
                <a:gd name="T48" fmla="*/ 51 w 101"/>
                <a:gd name="T49" fmla="*/ 10 h 100"/>
                <a:gd name="T50" fmla="*/ 51 w 101"/>
                <a:gd name="T51" fmla="*/ 0 h 100"/>
                <a:gd name="T52" fmla="*/ 71 w 101"/>
                <a:gd name="T53" fmla="*/ 4 h 100"/>
                <a:gd name="T54" fmla="*/ 87 w 101"/>
                <a:gd name="T55" fmla="*/ 15 h 100"/>
                <a:gd name="T56" fmla="*/ 97 w 101"/>
                <a:gd name="T57" fmla="*/ 31 h 100"/>
                <a:gd name="T58" fmla="*/ 101 w 101"/>
                <a:gd name="T59" fmla="*/ 51 h 100"/>
                <a:gd name="T60" fmla="*/ 97 w 101"/>
                <a:gd name="T61" fmla="*/ 70 h 100"/>
                <a:gd name="T62" fmla="*/ 87 w 101"/>
                <a:gd name="T63" fmla="*/ 86 h 100"/>
                <a:gd name="T64" fmla="*/ 71 w 101"/>
                <a:gd name="T65" fmla="*/ 96 h 100"/>
                <a:gd name="T66" fmla="*/ 51 w 101"/>
                <a:gd name="T67" fmla="*/ 100 h 100"/>
                <a:gd name="T68" fmla="*/ 31 w 101"/>
                <a:gd name="T69" fmla="*/ 96 h 100"/>
                <a:gd name="T70" fmla="*/ 15 w 101"/>
                <a:gd name="T71" fmla="*/ 86 h 100"/>
                <a:gd name="T72" fmla="*/ 4 w 101"/>
                <a:gd name="T73" fmla="*/ 70 h 100"/>
                <a:gd name="T74" fmla="*/ 0 w 101"/>
                <a:gd name="T75" fmla="*/ 51 h 100"/>
                <a:gd name="T76" fmla="*/ 4 w 101"/>
                <a:gd name="T77" fmla="*/ 31 h 100"/>
                <a:gd name="T78" fmla="*/ 15 w 101"/>
                <a:gd name="T79" fmla="*/ 15 h 100"/>
                <a:gd name="T80" fmla="*/ 31 w 101"/>
                <a:gd name="T81" fmla="*/ 4 h 100"/>
                <a:gd name="T82" fmla="*/ 51 w 101"/>
                <a:gd name="T8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0">
                  <a:moveTo>
                    <a:pt x="57" y="35"/>
                  </a:moveTo>
                  <a:lnTo>
                    <a:pt x="79" y="51"/>
                  </a:lnTo>
                  <a:lnTo>
                    <a:pt x="57" y="66"/>
                  </a:lnTo>
                  <a:lnTo>
                    <a:pt x="57" y="35"/>
                  </a:lnTo>
                  <a:close/>
                  <a:moveTo>
                    <a:pt x="32" y="35"/>
                  </a:moveTo>
                  <a:lnTo>
                    <a:pt x="53" y="51"/>
                  </a:lnTo>
                  <a:lnTo>
                    <a:pt x="32" y="66"/>
                  </a:lnTo>
                  <a:lnTo>
                    <a:pt x="32" y="35"/>
                  </a:lnTo>
                  <a:close/>
                  <a:moveTo>
                    <a:pt x="51" y="10"/>
                  </a:moveTo>
                  <a:lnTo>
                    <a:pt x="35" y="12"/>
                  </a:lnTo>
                  <a:lnTo>
                    <a:pt x="21" y="22"/>
                  </a:lnTo>
                  <a:lnTo>
                    <a:pt x="13" y="35"/>
                  </a:lnTo>
                  <a:lnTo>
                    <a:pt x="9" y="51"/>
                  </a:lnTo>
                  <a:lnTo>
                    <a:pt x="13" y="66"/>
                  </a:lnTo>
                  <a:lnTo>
                    <a:pt x="21" y="79"/>
                  </a:lnTo>
                  <a:lnTo>
                    <a:pt x="35" y="88"/>
                  </a:lnTo>
                  <a:lnTo>
                    <a:pt x="51" y="91"/>
                  </a:lnTo>
                  <a:lnTo>
                    <a:pt x="67" y="88"/>
                  </a:lnTo>
                  <a:lnTo>
                    <a:pt x="80" y="79"/>
                  </a:lnTo>
                  <a:lnTo>
                    <a:pt x="88" y="66"/>
                  </a:lnTo>
                  <a:lnTo>
                    <a:pt x="92" y="51"/>
                  </a:lnTo>
                  <a:lnTo>
                    <a:pt x="88" y="35"/>
                  </a:lnTo>
                  <a:lnTo>
                    <a:pt x="80" y="22"/>
                  </a:lnTo>
                  <a:lnTo>
                    <a:pt x="67" y="12"/>
                  </a:lnTo>
                  <a:lnTo>
                    <a:pt x="51" y="10"/>
                  </a:lnTo>
                  <a:close/>
                  <a:moveTo>
                    <a:pt x="51" y="0"/>
                  </a:moveTo>
                  <a:lnTo>
                    <a:pt x="71" y="4"/>
                  </a:lnTo>
                  <a:lnTo>
                    <a:pt x="87" y="15"/>
                  </a:lnTo>
                  <a:lnTo>
                    <a:pt x="97" y="31"/>
                  </a:lnTo>
                  <a:lnTo>
                    <a:pt x="101" y="51"/>
                  </a:lnTo>
                  <a:lnTo>
                    <a:pt x="97" y="70"/>
                  </a:lnTo>
                  <a:lnTo>
                    <a:pt x="87" y="86"/>
                  </a:lnTo>
                  <a:lnTo>
                    <a:pt x="71" y="96"/>
                  </a:lnTo>
                  <a:lnTo>
                    <a:pt x="51" y="100"/>
                  </a:lnTo>
                  <a:lnTo>
                    <a:pt x="31" y="96"/>
                  </a:lnTo>
                  <a:lnTo>
                    <a:pt x="15" y="86"/>
                  </a:lnTo>
                  <a:lnTo>
                    <a:pt x="4" y="70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5" y="15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4A8C8654-2969-41A1-AFBF-DF1F31F34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841" y="3655787"/>
              <a:ext cx="116227" cy="134109"/>
            </a:xfrm>
            <a:custGeom>
              <a:avLst/>
              <a:gdLst>
                <a:gd name="T0" fmla="*/ 50 w 78"/>
                <a:gd name="T1" fmla="*/ 12 h 90"/>
                <a:gd name="T2" fmla="*/ 50 w 78"/>
                <a:gd name="T3" fmla="*/ 28 h 90"/>
                <a:gd name="T4" fmla="*/ 66 w 78"/>
                <a:gd name="T5" fmla="*/ 28 h 90"/>
                <a:gd name="T6" fmla="*/ 66 w 78"/>
                <a:gd name="T7" fmla="*/ 28 h 90"/>
                <a:gd name="T8" fmla="*/ 65 w 78"/>
                <a:gd name="T9" fmla="*/ 25 h 90"/>
                <a:gd name="T10" fmla="*/ 64 w 78"/>
                <a:gd name="T11" fmla="*/ 24 h 90"/>
                <a:gd name="T12" fmla="*/ 53 w 78"/>
                <a:gd name="T13" fmla="*/ 14 h 90"/>
                <a:gd name="T14" fmla="*/ 53 w 78"/>
                <a:gd name="T15" fmla="*/ 13 h 90"/>
                <a:gd name="T16" fmla="*/ 50 w 78"/>
                <a:gd name="T17" fmla="*/ 12 h 90"/>
                <a:gd name="T18" fmla="*/ 50 w 78"/>
                <a:gd name="T19" fmla="*/ 12 h 90"/>
                <a:gd name="T20" fmla="*/ 10 w 78"/>
                <a:gd name="T21" fmla="*/ 12 h 90"/>
                <a:gd name="T22" fmla="*/ 10 w 78"/>
                <a:gd name="T23" fmla="*/ 78 h 90"/>
                <a:gd name="T24" fmla="*/ 66 w 78"/>
                <a:gd name="T25" fmla="*/ 78 h 90"/>
                <a:gd name="T26" fmla="*/ 66 w 78"/>
                <a:gd name="T27" fmla="*/ 33 h 90"/>
                <a:gd name="T28" fmla="*/ 44 w 78"/>
                <a:gd name="T29" fmla="*/ 33 h 90"/>
                <a:gd name="T30" fmla="*/ 44 w 78"/>
                <a:gd name="T31" fmla="*/ 12 h 90"/>
                <a:gd name="T32" fmla="*/ 10 w 78"/>
                <a:gd name="T33" fmla="*/ 12 h 90"/>
                <a:gd name="T34" fmla="*/ 8 w 78"/>
                <a:gd name="T35" fmla="*/ 0 h 90"/>
                <a:gd name="T36" fmla="*/ 48 w 78"/>
                <a:gd name="T37" fmla="*/ 0 h 90"/>
                <a:gd name="T38" fmla="*/ 50 w 78"/>
                <a:gd name="T39" fmla="*/ 0 h 90"/>
                <a:gd name="T40" fmla="*/ 54 w 78"/>
                <a:gd name="T41" fmla="*/ 1 h 90"/>
                <a:gd name="T42" fmla="*/ 58 w 78"/>
                <a:gd name="T43" fmla="*/ 4 h 90"/>
                <a:gd name="T44" fmla="*/ 61 w 78"/>
                <a:gd name="T45" fmla="*/ 6 h 90"/>
                <a:gd name="T46" fmla="*/ 72 w 78"/>
                <a:gd name="T47" fmla="*/ 16 h 90"/>
                <a:gd name="T48" fmla="*/ 74 w 78"/>
                <a:gd name="T49" fmla="*/ 20 h 90"/>
                <a:gd name="T50" fmla="*/ 76 w 78"/>
                <a:gd name="T51" fmla="*/ 24 h 90"/>
                <a:gd name="T52" fmla="*/ 77 w 78"/>
                <a:gd name="T53" fmla="*/ 28 h 90"/>
                <a:gd name="T54" fmla="*/ 78 w 78"/>
                <a:gd name="T55" fmla="*/ 30 h 90"/>
                <a:gd name="T56" fmla="*/ 78 w 78"/>
                <a:gd name="T57" fmla="*/ 81 h 90"/>
                <a:gd name="T58" fmla="*/ 77 w 78"/>
                <a:gd name="T59" fmla="*/ 85 h 90"/>
                <a:gd name="T60" fmla="*/ 76 w 78"/>
                <a:gd name="T61" fmla="*/ 87 h 90"/>
                <a:gd name="T62" fmla="*/ 73 w 78"/>
                <a:gd name="T63" fmla="*/ 89 h 90"/>
                <a:gd name="T64" fmla="*/ 69 w 78"/>
                <a:gd name="T65" fmla="*/ 90 h 90"/>
                <a:gd name="T66" fmla="*/ 8 w 78"/>
                <a:gd name="T67" fmla="*/ 90 h 90"/>
                <a:gd name="T68" fmla="*/ 5 w 78"/>
                <a:gd name="T69" fmla="*/ 89 h 90"/>
                <a:gd name="T70" fmla="*/ 1 w 78"/>
                <a:gd name="T71" fmla="*/ 87 h 90"/>
                <a:gd name="T72" fmla="*/ 0 w 78"/>
                <a:gd name="T73" fmla="*/ 85 h 90"/>
                <a:gd name="T74" fmla="*/ 0 w 78"/>
                <a:gd name="T75" fmla="*/ 81 h 90"/>
                <a:gd name="T76" fmla="*/ 0 w 78"/>
                <a:gd name="T77" fmla="*/ 8 h 90"/>
                <a:gd name="T78" fmla="*/ 0 w 78"/>
                <a:gd name="T79" fmla="*/ 5 h 90"/>
                <a:gd name="T80" fmla="*/ 1 w 78"/>
                <a:gd name="T81" fmla="*/ 2 h 90"/>
                <a:gd name="T82" fmla="*/ 5 w 78"/>
                <a:gd name="T83" fmla="*/ 1 h 90"/>
                <a:gd name="T84" fmla="*/ 8 w 78"/>
                <a:gd name="T8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90">
                  <a:moveTo>
                    <a:pt x="50" y="12"/>
                  </a:moveTo>
                  <a:lnTo>
                    <a:pt x="50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53" y="14"/>
                  </a:lnTo>
                  <a:lnTo>
                    <a:pt x="53" y="13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10" y="12"/>
                  </a:moveTo>
                  <a:lnTo>
                    <a:pt x="10" y="78"/>
                  </a:lnTo>
                  <a:lnTo>
                    <a:pt x="66" y="78"/>
                  </a:lnTo>
                  <a:lnTo>
                    <a:pt x="66" y="33"/>
                  </a:lnTo>
                  <a:lnTo>
                    <a:pt x="44" y="33"/>
                  </a:lnTo>
                  <a:lnTo>
                    <a:pt x="44" y="12"/>
                  </a:lnTo>
                  <a:lnTo>
                    <a:pt x="10" y="12"/>
                  </a:lnTo>
                  <a:close/>
                  <a:moveTo>
                    <a:pt x="8" y="0"/>
                  </a:moveTo>
                  <a:lnTo>
                    <a:pt x="48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4"/>
                  </a:lnTo>
                  <a:lnTo>
                    <a:pt x="61" y="6"/>
                  </a:lnTo>
                  <a:lnTo>
                    <a:pt x="72" y="16"/>
                  </a:lnTo>
                  <a:lnTo>
                    <a:pt x="74" y="20"/>
                  </a:lnTo>
                  <a:lnTo>
                    <a:pt x="76" y="24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78" y="81"/>
                  </a:lnTo>
                  <a:lnTo>
                    <a:pt x="77" y="85"/>
                  </a:lnTo>
                  <a:lnTo>
                    <a:pt x="76" y="87"/>
                  </a:lnTo>
                  <a:lnTo>
                    <a:pt x="73" y="89"/>
                  </a:lnTo>
                  <a:lnTo>
                    <a:pt x="69" y="90"/>
                  </a:lnTo>
                  <a:lnTo>
                    <a:pt x="8" y="90"/>
                  </a:lnTo>
                  <a:lnTo>
                    <a:pt x="5" y="89"/>
                  </a:lnTo>
                  <a:lnTo>
                    <a:pt x="1" y="87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2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DEC9A8A8-3740-4295-B86F-3EAE59910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411" y="4061094"/>
              <a:ext cx="190732" cy="202653"/>
            </a:xfrm>
            <a:custGeom>
              <a:avLst/>
              <a:gdLst>
                <a:gd name="T0" fmla="*/ 35 w 128"/>
                <a:gd name="T1" fmla="*/ 94 h 136"/>
                <a:gd name="T2" fmla="*/ 93 w 128"/>
                <a:gd name="T3" fmla="*/ 94 h 136"/>
                <a:gd name="T4" fmla="*/ 93 w 128"/>
                <a:gd name="T5" fmla="*/ 103 h 136"/>
                <a:gd name="T6" fmla="*/ 35 w 128"/>
                <a:gd name="T7" fmla="*/ 103 h 136"/>
                <a:gd name="T8" fmla="*/ 35 w 128"/>
                <a:gd name="T9" fmla="*/ 94 h 136"/>
                <a:gd name="T10" fmla="*/ 35 w 128"/>
                <a:gd name="T11" fmla="*/ 78 h 136"/>
                <a:gd name="T12" fmla="*/ 93 w 128"/>
                <a:gd name="T13" fmla="*/ 78 h 136"/>
                <a:gd name="T14" fmla="*/ 93 w 128"/>
                <a:gd name="T15" fmla="*/ 86 h 136"/>
                <a:gd name="T16" fmla="*/ 35 w 128"/>
                <a:gd name="T17" fmla="*/ 86 h 136"/>
                <a:gd name="T18" fmla="*/ 35 w 128"/>
                <a:gd name="T19" fmla="*/ 78 h 136"/>
                <a:gd name="T20" fmla="*/ 35 w 128"/>
                <a:gd name="T21" fmla="*/ 60 h 136"/>
                <a:gd name="T22" fmla="*/ 93 w 128"/>
                <a:gd name="T23" fmla="*/ 60 h 136"/>
                <a:gd name="T24" fmla="*/ 93 w 128"/>
                <a:gd name="T25" fmla="*/ 68 h 136"/>
                <a:gd name="T26" fmla="*/ 35 w 128"/>
                <a:gd name="T27" fmla="*/ 68 h 136"/>
                <a:gd name="T28" fmla="*/ 35 w 128"/>
                <a:gd name="T29" fmla="*/ 60 h 136"/>
                <a:gd name="T30" fmla="*/ 35 w 128"/>
                <a:gd name="T31" fmla="*/ 43 h 136"/>
                <a:gd name="T32" fmla="*/ 93 w 128"/>
                <a:gd name="T33" fmla="*/ 43 h 136"/>
                <a:gd name="T34" fmla="*/ 93 w 128"/>
                <a:gd name="T35" fmla="*/ 51 h 136"/>
                <a:gd name="T36" fmla="*/ 35 w 128"/>
                <a:gd name="T37" fmla="*/ 51 h 136"/>
                <a:gd name="T38" fmla="*/ 35 w 128"/>
                <a:gd name="T39" fmla="*/ 43 h 136"/>
                <a:gd name="T40" fmla="*/ 17 w 128"/>
                <a:gd name="T41" fmla="*/ 18 h 136"/>
                <a:gd name="T42" fmla="*/ 17 w 128"/>
                <a:gd name="T43" fmla="*/ 120 h 136"/>
                <a:gd name="T44" fmla="*/ 110 w 128"/>
                <a:gd name="T45" fmla="*/ 120 h 136"/>
                <a:gd name="T46" fmla="*/ 110 w 128"/>
                <a:gd name="T47" fmla="*/ 18 h 136"/>
                <a:gd name="T48" fmla="*/ 17 w 128"/>
                <a:gd name="T49" fmla="*/ 18 h 136"/>
                <a:gd name="T50" fmla="*/ 13 w 128"/>
                <a:gd name="T51" fmla="*/ 0 h 136"/>
                <a:gd name="T52" fmla="*/ 114 w 128"/>
                <a:gd name="T53" fmla="*/ 0 h 136"/>
                <a:gd name="T54" fmla="*/ 120 w 128"/>
                <a:gd name="T55" fmla="*/ 2 h 136"/>
                <a:gd name="T56" fmla="*/ 124 w 128"/>
                <a:gd name="T57" fmla="*/ 4 h 136"/>
                <a:gd name="T58" fmla="*/ 126 w 128"/>
                <a:gd name="T59" fmla="*/ 8 h 136"/>
                <a:gd name="T60" fmla="*/ 128 w 128"/>
                <a:gd name="T61" fmla="*/ 14 h 136"/>
                <a:gd name="T62" fmla="*/ 128 w 128"/>
                <a:gd name="T63" fmla="*/ 124 h 136"/>
                <a:gd name="T64" fmla="*/ 126 w 128"/>
                <a:gd name="T65" fmla="*/ 128 h 136"/>
                <a:gd name="T66" fmla="*/ 124 w 128"/>
                <a:gd name="T67" fmla="*/ 134 h 136"/>
                <a:gd name="T68" fmla="*/ 120 w 128"/>
                <a:gd name="T69" fmla="*/ 136 h 136"/>
                <a:gd name="T70" fmla="*/ 114 w 128"/>
                <a:gd name="T71" fmla="*/ 136 h 136"/>
                <a:gd name="T72" fmla="*/ 13 w 128"/>
                <a:gd name="T73" fmla="*/ 136 h 136"/>
                <a:gd name="T74" fmla="*/ 8 w 128"/>
                <a:gd name="T75" fmla="*/ 136 h 136"/>
                <a:gd name="T76" fmla="*/ 4 w 128"/>
                <a:gd name="T77" fmla="*/ 134 h 136"/>
                <a:gd name="T78" fmla="*/ 1 w 128"/>
                <a:gd name="T79" fmla="*/ 128 h 136"/>
                <a:gd name="T80" fmla="*/ 0 w 128"/>
                <a:gd name="T81" fmla="*/ 124 h 136"/>
                <a:gd name="T82" fmla="*/ 0 w 128"/>
                <a:gd name="T83" fmla="*/ 14 h 136"/>
                <a:gd name="T84" fmla="*/ 1 w 128"/>
                <a:gd name="T85" fmla="*/ 8 h 136"/>
                <a:gd name="T86" fmla="*/ 4 w 128"/>
                <a:gd name="T87" fmla="*/ 4 h 136"/>
                <a:gd name="T88" fmla="*/ 8 w 128"/>
                <a:gd name="T89" fmla="*/ 2 h 136"/>
                <a:gd name="T90" fmla="*/ 13 w 128"/>
                <a:gd name="T9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36">
                  <a:moveTo>
                    <a:pt x="35" y="94"/>
                  </a:moveTo>
                  <a:lnTo>
                    <a:pt x="93" y="94"/>
                  </a:lnTo>
                  <a:lnTo>
                    <a:pt x="93" y="103"/>
                  </a:lnTo>
                  <a:lnTo>
                    <a:pt x="35" y="103"/>
                  </a:lnTo>
                  <a:lnTo>
                    <a:pt x="35" y="94"/>
                  </a:lnTo>
                  <a:close/>
                  <a:moveTo>
                    <a:pt x="35" y="78"/>
                  </a:moveTo>
                  <a:lnTo>
                    <a:pt x="93" y="78"/>
                  </a:lnTo>
                  <a:lnTo>
                    <a:pt x="93" y="86"/>
                  </a:lnTo>
                  <a:lnTo>
                    <a:pt x="35" y="86"/>
                  </a:lnTo>
                  <a:lnTo>
                    <a:pt x="35" y="78"/>
                  </a:lnTo>
                  <a:close/>
                  <a:moveTo>
                    <a:pt x="35" y="60"/>
                  </a:moveTo>
                  <a:lnTo>
                    <a:pt x="93" y="60"/>
                  </a:lnTo>
                  <a:lnTo>
                    <a:pt x="93" y="68"/>
                  </a:lnTo>
                  <a:lnTo>
                    <a:pt x="35" y="68"/>
                  </a:lnTo>
                  <a:lnTo>
                    <a:pt x="35" y="60"/>
                  </a:lnTo>
                  <a:close/>
                  <a:moveTo>
                    <a:pt x="35" y="43"/>
                  </a:moveTo>
                  <a:lnTo>
                    <a:pt x="93" y="43"/>
                  </a:lnTo>
                  <a:lnTo>
                    <a:pt x="93" y="51"/>
                  </a:lnTo>
                  <a:lnTo>
                    <a:pt x="35" y="51"/>
                  </a:lnTo>
                  <a:lnTo>
                    <a:pt x="35" y="43"/>
                  </a:lnTo>
                  <a:close/>
                  <a:moveTo>
                    <a:pt x="17" y="18"/>
                  </a:moveTo>
                  <a:lnTo>
                    <a:pt x="17" y="120"/>
                  </a:lnTo>
                  <a:lnTo>
                    <a:pt x="110" y="120"/>
                  </a:lnTo>
                  <a:lnTo>
                    <a:pt x="110" y="18"/>
                  </a:lnTo>
                  <a:lnTo>
                    <a:pt x="17" y="18"/>
                  </a:lnTo>
                  <a:close/>
                  <a:moveTo>
                    <a:pt x="13" y="0"/>
                  </a:moveTo>
                  <a:lnTo>
                    <a:pt x="114" y="0"/>
                  </a:lnTo>
                  <a:lnTo>
                    <a:pt x="120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4"/>
                  </a:lnTo>
                  <a:lnTo>
                    <a:pt x="128" y="124"/>
                  </a:lnTo>
                  <a:lnTo>
                    <a:pt x="126" y="128"/>
                  </a:lnTo>
                  <a:lnTo>
                    <a:pt x="124" y="134"/>
                  </a:lnTo>
                  <a:lnTo>
                    <a:pt x="120" y="136"/>
                  </a:lnTo>
                  <a:lnTo>
                    <a:pt x="114" y="136"/>
                  </a:lnTo>
                  <a:lnTo>
                    <a:pt x="13" y="136"/>
                  </a:lnTo>
                  <a:lnTo>
                    <a:pt x="8" y="136"/>
                  </a:lnTo>
                  <a:lnTo>
                    <a:pt x="4" y="134"/>
                  </a:lnTo>
                  <a:lnTo>
                    <a:pt x="1" y="128"/>
                  </a:lnTo>
                  <a:lnTo>
                    <a:pt x="0" y="12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0F28B26B-B583-4695-BF4C-FD0DC68AC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647" y="4305469"/>
              <a:ext cx="180302" cy="135598"/>
            </a:xfrm>
            <a:custGeom>
              <a:avLst/>
              <a:gdLst>
                <a:gd name="T0" fmla="*/ 99 w 121"/>
                <a:gd name="T1" fmla="*/ 68 h 91"/>
                <a:gd name="T2" fmla="*/ 99 w 121"/>
                <a:gd name="T3" fmla="*/ 83 h 91"/>
                <a:gd name="T4" fmla="*/ 115 w 121"/>
                <a:gd name="T5" fmla="*/ 83 h 91"/>
                <a:gd name="T6" fmla="*/ 115 w 121"/>
                <a:gd name="T7" fmla="*/ 68 h 91"/>
                <a:gd name="T8" fmla="*/ 99 w 121"/>
                <a:gd name="T9" fmla="*/ 68 h 91"/>
                <a:gd name="T10" fmla="*/ 8 w 121"/>
                <a:gd name="T11" fmla="*/ 68 h 91"/>
                <a:gd name="T12" fmla="*/ 8 w 121"/>
                <a:gd name="T13" fmla="*/ 83 h 91"/>
                <a:gd name="T14" fmla="*/ 23 w 121"/>
                <a:gd name="T15" fmla="*/ 83 h 91"/>
                <a:gd name="T16" fmla="*/ 23 w 121"/>
                <a:gd name="T17" fmla="*/ 68 h 91"/>
                <a:gd name="T18" fmla="*/ 8 w 121"/>
                <a:gd name="T19" fmla="*/ 68 h 91"/>
                <a:gd name="T20" fmla="*/ 99 w 121"/>
                <a:gd name="T21" fmla="*/ 37 h 91"/>
                <a:gd name="T22" fmla="*/ 99 w 121"/>
                <a:gd name="T23" fmla="*/ 53 h 91"/>
                <a:gd name="T24" fmla="*/ 115 w 121"/>
                <a:gd name="T25" fmla="*/ 53 h 91"/>
                <a:gd name="T26" fmla="*/ 115 w 121"/>
                <a:gd name="T27" fmla="*/ 37 h 91"/>
                <a:gd name="T28" fmla="*/ 99 w 121"/>
                <a:gd name="T29" fmla="*/ 37 h 91"/>
                <a:gd name="T30" fmla="*/ 8 w 121"/>
                <a:gd name="T31" fmla="*/ 37 h 91"/>
                <a:gd name="T32" fmla="*/ 8 w 121"/>
                <a:gd name="T33" fmla="*/ 53 h 91"/>
                <a:gd name="T34" fmla="*/ 23 w 121"/>
                <a:gd name="T35" fmla="*/ 53 h 91"/>
                <a:gd name="T36" fmla="*/ 23 w 121"/>
                <a:gd name="T37" fmla="*/ 37 h 91"/>
                <a:gd name="T38" fmla="*/ 8 w 121"/>
                <a:gd name="T39" fmla="*/ 37 h 91"/>
                <a:gd name="T40" fmla="*/ 45 w 121"/>
                <a:gd name="T41" fmla="*/ 23 h 91"/>
                <a:gd name="T42" fmla="*/ 76 w 121"/>
                <a:gd name="T43" fmla="*/ 45 h 91"/>
                <a:gd name="T44" fmla="*/ 45 w 121"/>
                <a:gd name="T45" fmla="*/ 68 h 91"/>
                <a:gd name="T46" fmla="*/ 45 w 121"/>
                <a:gd name="T47" fmla="*/ 23 h 91"/>
                <a:gd name="T48" fmla="*/ 99 w 121"/>
                <a:gd name="T49" fmla="*/ 8 h 91"/>
                <a:gd name="T50" fmla="*/ 99 w 121"/>
                <a:gd name="T51" fmla="*/ 23 h 91"/>
                <a:gd name="T52" fmla="*/ 115 w 121"/>
                <a:gd name="T53" fmla="*/ 23 h 91"/>
                <a:gd name="T54" fmla="*/ 115 w 121"/>
                <a:gd name="T55" fmla="*/ 8 h 91"/>
                <a:gd name="T56" fmla="*/ 99 w 121"/>
                <a:gd name="T57" fmla="*/ 8 h 91"/>
                <a:gd name="T58" fmla="*/ 31 w 121"/>
                <a:gd name="T59" fmla="*/ 8 h 91"/>
                <a:gd name="T60" fmla="*/ 31 w 121"/>
                <a:gd name="T61" fmla="*/ 83 h 91"/>
                <a:gd name="T62" fmla="*/ 92 w 121"/>
                <a:gd name="T63" fmla="*/ 83 h 91"/>
                <a:gd name="T64" fmla="*/ 92 w 121"/>
                <a:gd name="T65" fmla="*/ 8 h 91"/>
                <a:gd name="T66" fmla="*/ 31 w 121"/>
                <a:gd name="T67" fmla="*/ 8 h 91"/>
                <a:gd name="T68" fmla="*/ 8 w 121"/>
                <a:gd name="T69" fmla="*/ 8 h 91"/>
                <a:gd name="T70" fmla="*/ 8 w 121"/>
                <a:gd name="T71" fmla="*/ 23 h 91"/>
                <a:gd name="T72" fmla="*/ 23 w 121"/>
                <a:gd name="T73" fmla="*/ 23 h 91"/>
                <a:gd name="T74" fmla="*/ 23 w 121"/>
                <a:gd name="T75" fmla="*/ 8 h 91"/>
                <a:gd name="T76" fmla="*/ 8 w 121"/>
                <a:gd name="T77" fmla="*/ 8 h 91"/>
                <a:gd name="T78" fmla="*/ 0 w 121"/>
                <a:gd name="T79" fmla="*/ 0 h 91"/>
                <a:gd name="T80" fmla="*/ 121 w 121"/>
                <a:gd name="T81" fmla="*/ 0 h 91"/>
                <a:gd name="T82" fmla="*/ 121 w 121"/>
                <a:gd name="T83" fmla="*/ 91 h 91"/>
                <a:gd name="T84" fmla="*/ 0 w 121"/>
                <a:gd name="T85" fmla="*/ 91 h 91"/>
                <a:gd name="T86" fmla="*/ 0 w 121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91">
                  <a:moveTo>
                    <a:pt x="99" y="68"/>
                  </a:moveTo>
                  <a:lnTo>
                    <a:pt x="99" y="83"/>
                  </a:lnTo>
                  <a:lnTo>
                    <a:pt x="115" y="83"/>
                  </a:lnTo>
                  <a:lnTo>
                    <a:pt x="115" y="68"/>
                  </a:lnTo>
                  <a:lnTo>
                    <a:pt x="99" y="68"/>
                  </a:lnTo>
                  <a:close/>
                  <a:moveTo>
                    <a:pt x="8" y="68"/>
                  </a:moveTo>
                  <a:lnTo>
                    <a:pt x="8" y="83"/>
                  </a:lnTo>
                  <a:lnTo>
                    <a:pt x="23" y="83"/>
                  </a:lnTo>
                  <a:lnTo>
                    <a:pt x="23" y="68"/>
                  </a:lnTo>
                  <a:lnTo>
                    <a:pt x="8" y="68"/>
                  </a:lnTo>
                  <a:close/>
                  <a:moveTo>
                    <a:pt x="99" y="37"/>
                  </a:moveTo>
                  <a:lnTo>
                    <a:pt x="99" y="53"/>
                  </a:lnTo>
                  <a:lnTo>
                    <a:pt x="115" y="53"/>
                  </a:lnTo>
                  <a:lnTo>
                    <a:pt x="115" y="37"/>
                  </a:lnTo>
                  <a:lnTo>
                    <a:pt x="99" y="37"/>
                  </a:lnTo>
                  <a:close/>
                  <a:moveTo>
                    <a:pt x="8" y="37"/>
                  </a:moveTo>
                  <a:lnTo>
                    <a:pt x="8" y="53"/>
                  </a:lnTo>
                  <a:lnTo>
                    <a:pt x="23" y="53"/>
                  </a:lnTo>
                  <a:lnTo>
                    <a:pt x="23" y="37"/>
                  </a:lnTo>
                  <a:lnTo>
                    <a:pt x="8" y="37"/>
                  </a:lnTo>
                  <a:close/>
                  <a:moveTo>
                    <a:pt x="45" y="23"/>
                  </a:moveTo>
                  <a:lnTo>
                    <a:pt x="76" y="45"/>
                  </a:lnTo>
                  <a:lnTo>
                    <a:pt x="45" y="68"/>
                  </a:lnTo>
                  <a:lnTo>
                    <a:pt x="45" y="23"/>
                  </a:lnTo>
                  <a:close/>
                  <a:moveTo>
                    <a:pt x="99" y="8"/>
                  </a:moveTo>
                  <a:lnTo>
                    <a:pt x="99" y="23"/>
                  </a:lnTo>
                  <a:lnTo>
                    <a:pt x="115" y="23"/>
                  </a:lnTo>
                  <a:lnTo>
                    <a:pt x="115" y="8"/>
                  </a:lnTo>
                  <a:lnTo>
                    <a:pt x="99" y="8"/>
                  </a:lnTo>
                  <a:close/>
                  <a:moveTo>
                    <a:pt x="31" y="8"/>
                  </a:moveTo>
                  <a:lnTo>
                    <a:pt x="31" y="83"/>
                  </a:lnTo>
                  <a:lnTo>
                    <a:pt x="92" y="83"/>
                  </a:lnTo>
                  <a:lnTo>
                    <a:pt x="92" y="8"/>
                  </a:lnTo>
                  <a:lnTo>
                    <a:pt x="31" y="8"/>
                  </a:lnTo>
                  <a:close/>
                  <a:moveTo>
                    <a:pt x="8" y="8"/>
                  </a:moveTo>
                  <a:lnTo>
                    <a:pt x="8" y="23"/>
                  </a:lnTo>
                  <a:lnTo>
                    <a:pt x="23" y="23"/>
                  </a:lnTo>
                  <a:lnTo>
                    <a:pt x="2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DED6949D-1ACC-45E4-9C32-B8F5F9365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281" y="4263747"/>
              <a:ext cx="107287" cy="102816"/>
            </a:xfrm>
            <a:custGeom>
              <a:avLst/>
              <a:gdLst>
                <a:gd name="T0" fmla="*/ 36 w 72"/>
                <a:gd name="T1" fmla="*/ 12 h 69"/>
                <a:gd name="T2" fmla="*/ 28 w 72"/>
                <a:gd name="T3" fmla="*/ 28 h 69"/>
                <a:gd name="T4" fmla="*/ 11 w 72"/>
                <a:gd name="T5" fmla="*/ 31 h 69"/>
                <a:gd name="T6" fmla="*/ 24 w 72"/>
                <a:gd name="T7" fmla="*/ 43 h 69"/>
                <a:gd name="T8" fmla="*/ 22 w 72"/>
                <a:gd name="T9" fmla="*/ 60 h 69"/>
                <a:gd name="T10" fmla="*/ 36 w 72"/>
                <a:gd name="T11" fmla="*/ 52 h 69"/>
                <a:gd name="T12" fmla="*/ 52 w 72"/>
                <a:gd name="T13" fmla="*/ 60 h 69"/>
                <a:gd name="T14" fmla="*/ 50 w 72"/>
                <a:gd name="T15" fmla="*/ 43 h 69"/>
                <a:gd name="T16" fmla="*/ 62 w 72"/>
                <a:gd name="T17" fmla="*/ 31 h 69"/>
                <a:gd name="T18" fmla="*/ 44 w 72"/>
                <a:gd name="T19" fmla="*/ 28 h 69"/>
                <a:gd name="T20" fmla="*/ 36 w 72"/>
                <a:gd name="T21" fmla="*/ 12 h 69"/>
                <a:gd name="T22" fmla="*/ 36 w 72"/>
                <a:gd name="T23" fmla="*/ 0 h 69"/>
                <a:gd name="T24" fmla="*/ 48 w 72"/>
                <a:gd name="T25" fmla="*/ 23 h 69"/>
                <a:gd name="T26" fmla="*/ 72 w 72"/>
                <a:gd name="T27" fmla="*/ 27 h 69"/>
                <a:gd name="T28" fmla="*/ 55 w 72"/>
                <a:gd name="T29" fmla="*/ 44 h 69"/>
                <a:gd name="T30" fmla="*/ 59 w 72"/>
                <a:gd name="T31" fmla="*/ 69 h 69"/>
                <a:gd name="T32" fmla="*/ 36 w 72"/>
                <a:gd name="T33" fmla="*/ 57 h 69"/>
                <a:gd name="T34" fmla="*/ 15 w 72"/>
                <a:gd name="T35" fmla="*/ 69 h 69"/>
                <a:gd name="T36" fmla="*/ 19 w 72"/>
                <a:gd name="T37" fmla="*/ 44 h 69"/>
                <a:gd name="T38" fmla="*/ 0 w 72"/>
                <a:gd name="T39" fmla="*/ 27 h 69"/>
                <a:gd name="T40" fmla="*/ 26 w 72"/>
                <a:gd name="T41" fmla="*/ 23 h 69"/>
                <a:gd name="T42" fmla="*/ 36 w 72"/>
                <a:gd name="T4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69">
                  <a:moveTo>
                    <a:pt x="36" y="12"/>
                  </a:moveTo>
                  <a:lnTo>
                    <a:pt x="28" y="28"/>
                  </a:lnTo>
                  <a:lnTo>
                    <a:pt x="11" y="31"/>
                  </a:lnTo>
                  <a:lnTo>
                    <a:pt x="24" y="43"/>
                  </a:lnTo>
                  <a:lnTo>
                    <a:pt x="22" y="60"/>
                  </a:lnTo>
                  <a:lnTo>
                    <a:pt x="36" y="52"/>
                  </a:lnTo>
                  <a:lnTo>
                    <a:pt x="52" y="60"/>
                  </a:lnTo>
                  <a:lnTo>
                    <a:pt x="50" y="43"/>
                  </a:lnTo>
                  <a:lnTo>
                    <a:pt x="62" y="31"/>
                  </a:lnTo>
                  <a:lnTo>
                    <a:pt x="44" y="28"/>
                  </a:lnTo>
                  <a:lnTo>
                    <a:pt x="36" y="12"/>
                  </a:lnTo>
                  <a:close/>
                  <a:moveTo>
                    <a:pt x="36" y="0"/>
                  </a:moveTo>
                  <a:lnTo>
                    <a:pt x="48" y="23"/>
                  </a:lnTo>
                  <a:lnTo>
                    <a:pt x="72" y="27"/>
                  </a:lnTo>
                  <a:lnTo>
                    <a:pt x="55" y="44"/>
                  </a:lnTo>
                  <a:lnTo>
                    <a:pt x="59" y="69"/>
                  </a:lnTo>
                  <a:lnTo>
                    <a:pt x="36" y="57"/>
                  </a:lnTo>
                  <a:lnTo>
                    <a:pt x="15" y="69"/>
                  </a:lnTo>
                  <a:lnTo>
                    <a:pt x="19" y="44"/>
                  </a:lnTo>
                  <a:lnTo>
                    <a:pt x="0" y="27"/>
                  </a:lnTo>
                  <a:lnTo>
                    <a:pt x="26" y="2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2DA704C4-74C7-44CD-A13E-F2D41B602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19" y="3237071"/>
              <a:ext cx="132619" cy="143049"/>
            </a:xfrm>
            <a:custGeom>
              <a:avLst/>
              <a:gdLst>
                <a:gd name="T0" fmla="*/ 36 w 89"/>
                <a:gd name="T1" fmla="*/ 6 h 96"/>
                <a:gd name="T2" fmla="*/ 42 w 89"/>
                <a:gd name="T3" fmla="*/ 6 h 96"/>
                <a:gd name="T4" fmla="*/ 49 w 89"/>
                <a:gd name="T5" fmla="*/ 9 h 96"/>
                <a:gd name="T6" fmla="*/ 53 w 89"/>
                <a:gd name="T7" fmla="*/ 12 h 96"/>
                <a:gd name="T8" fmla="*/ 58 w 89"/>
                <a:gd name="T9" fmla="*/ 14 h 96"/>
                <a:gd name="T10" fmla="*/ 65 w 89"/>
                <a:gd name="T11" fmla="*/ 16 h 96"/>
                <a:gd name="T12" fmla="*/ 72 w 89"/>
                <a:gd name="T13" fmla="*/ 16 h 96"/>
                <a:gd name="T14" fmla="*/ 77 w 89"/>
                <a:gd name="T15" fmla="*/ 16 h 96"/>
                <a:gd name="T16" fmla="*/ 81 w 89"/>
                <a:gd name="T17" fmla="*/ 14 h 96"/>
                <a:gd name="T18" fmla="*/ 85 w 89"/>
                <a:gd name="T19" fmla="*/ 12 h 96"/>
                <a:gd name="T20" fmla="*/ 89 w 89"/>
                <a:gd name="T21" fmla="*/ 9 h 96"/>
                <a:gd name="T22" fmla="*/ 89 w 89"/>
                <a:gd name="T23" fmla="*/ 65 h 96"/>
                <a:gd name="T24" fmla="*/ 85 w 89"/>
                <a:gd name="T25" fmla="*/ 68 h 96"/>
                <a:gd name="T26" fmla="*/ 81 w 89"/>
                <a:gd name="T27" fmla="*/ 69 h 96"/>
                <a:gd name="T28" fmla="*/ 77 w 89"/>
                <a:gd name="T29" fmla="*/ 72 h 96"/>
                <a:gd name="T30" fmla="*/ 72 w 89"/>
                <a:gd name="T31" fmla="*/ 72 h 96"/>
                <a:gd name="T32" fmla="*/ 65 w 89"/>
                <a:gd name="T33" fmla="*/ 72 h 96"/>
                <a:gd name="T34" fmla="*/ 58 w 89"/>
                <a:gd name="T35" fmla="*/ 69 h 96"/>
                <a:gd name="T36" fmla="*/ 53 w 89"/>
                <a:gd name="T37" fmla="*/ 66 h 96"/>
                <a:gd name="T38" fmla="*/ 49 w 89"/>
                <a:gd name="T39" fmla="*/ 64 h 96"/>
                <a:gd name="T40" fmla="*/ 42 w 89"/>
                <a:gd name="T41" fmla="*/ 62 h 96"/>
                <a:gd name="T42" fmla="*/ 36 w 89"/>
                <a:gd name="T43" fmla="*/ 62 h 96"/>
                <a:gd name="T44" fmla="*/ 30 w 89"/>
                <a:gd name="T45" fmla="*/ 62 h 96"/>
                <a:gd name="T46" fmla="*/ 25 w 89"/>
                <a:gd name="T47" fmla="*/ 64 h 96"/>
                <a:gd name="T48" fmla="*/ 21 w 89"/>
                <a:gd name="T49" fmla="*/ 66 h 96"/>
                <a:gd name="T50" fmla="*/ 17 w 89"/>
                <a:gd name="T51" fmla="*/ 68 h 96"/>
                <a:gd name="T52" fmla="*/ 17 w 89"/>
                <a:gd name="T53" fmla="*/ 13 h 96"/>
                <a:gd name="T54" fmla="*/ 21 w 89"/>
                <a:gd name="T55" fmla="*/ 10 h 96"/>
                <a:gd name="T56" fmla="*/ 25 w 89"/>
                <a:gd name="T57" fmla="*/ 8 h 96"/>
                <a:gd name="T58" fmla="*/ 30 w 89"/>
                <a:gd name="T59" fmla="*/ 6 h 96"/>
                <a:gd name="T60" fmla="*/ 36 w 89"/>
                <a:gd name="T61" fmla="*/ 6 h 96"/>
                <a:gd name="T62" fmla="*/ 5 w 89"/>
                <a:gd name="T63" fmla="*/ 0 h 96"/>
                <a:gd name="T64" fmla="*/ 9 w 89"/>
                <a:gd name="T65" fmla="*/ 1 h 96"/>
                <a:gd name="T66" fmla="*/ 10 w 89"/>
                <a:gd name="T67" fmla="*/ 4 h 96"/>
                <a:gd name="T68" fmla="*/ 12 w 89"/>
                <a:gd name="T69" fmla="*/ 6 h 96"/>
                <a:gd name="T70" fmla="*/ 12 w 89"/>
                <a:gd name="T71" fmla="*/ 96 h 96"/>
                <a:gd name="T72" fmla="*/ 0 w 89"/>
                <a:gd name="T73" fmla="*/ 96 h 96"/>
                <a:gd name="T74" fmla="*/ 0 w 89"/>
                <a:gd name="T75" fmla="*/ 6 h 96"/>
                <a:gd name="T76" fmla="*/ 1 w 89"/>
                <a:gd name="T77" fmla="*/ 4 h 96"/>
                <a:gd name="T78" fmla="*/ 2 w 89"/>
                <a:gd name="T79" fmla="*/ 1 h 96"/>
                <a:gd name="T80" fmla="*/ 5 w 89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" h="96">
                  <a:moveTo>
                    <a:pt x="36" y="6"/>
                  </a:moveTo>
                  <a:lnTo>
                    <a:pt x="42" y="6"/>
                  </a:lnTo>
                  <a:lnTo>
                    <a:pt x="49" y="9"/>
                  </a:lnTo>
                  <a:lnTo>
                    <a:pt x="53" y="12"/>
                  </a:lnTo>
                  <a:lnTo>
                    <a:pt x="58" y="14"/>
                  </a:lnTo>
                  <a:lnTo>
                    <a:pt x="65" y="16"/>
                  </a:lnTo>
                  <a:lnTo>
                    <a:pt x="72" y="16"/>
                  </a:lnTo>
                  <a:lnTo>
                    <a:pt x="77" y="16"/>
                  </a:lnTo>
                  <a:lnTo>
                    <a:pt x="81" y="14"/>
                  </a:lnTo>
                  <a:lnTo>
                    <a:pt x="85" y="12"/>
                  </a:lnTo>
                  <a:lnTo>
                    <a:pt x="89" y="9"/>
                  </a:lnTo>
                  <a:lnTo>
                    <a:pt x="89" y="65"/>
                  </a:lnTo>
                  <a:lnTo>
                    <a:pt x="85" y="68"/>
                  </a:lnTo>
                  <a:lnTo>
                    <a:pt x="81" y="69"/>
                  </a:lnTo>
                  <a:lnTo>
                    <a:pt x="77" y="72"/>
                  </a:lnTo>
                  <a:lnTo>
                    <a:pt x="72" y="72"/>
                  </a:lnTo>
                  <a:lnTo>
                    <a:pt x="65" y="72"/>
                  </a:lnTo>
                  <a:lnTo>
                    <a:pt x="58" y="69"/>
                  </a:lnTo>
                  <a:lnTo>
                    <a:pt x="53" y="66"/>
                  </a:lnTo>
                  <a:lnTo>
                    <a:pt x="49" y="64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30" y="62"/>
                  </a:lnTo>
                  <a:lnTo>
                    <a:pt x="25" y="64"/>
                  </a:lnTo>
                  <a:lnTo>
                    <a:pt x="21" y="66"/>
                  </a:lnTo>
                  <a:lnTo>
                    <a:pt x="17" y="68"/>
                  </a:lnTo>
                  <a:lnTo>
                    <a:pt x="17" y="13"/>
                  </a:lnTo>
                  <a:lnTo>
                    <a:pt x="21" y="10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6"/>
                  </a:lnTo>
                  <a:close/>
                  <a:moveTo>
                    <a:pt x="5" y="0"/>
                  </a:moveTo>
                  <a:lnTo>
                    <a:pt x="9" y="1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96"/>
                  </a:lnTo>
                  <a:lnTo>
                    <a:pt x="0" y="9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0F1250CF-075C-4074-9124-3DB58EC87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8728" y="3170016"/>
              <a:ext cx="143049" cy="140069"/>
            </a:xfrm>
            <a:custGeom>
              <a:avLst/>
              <a:gdLst>
                <a:gd name="T0" fmla="*/ 85 w 96"/>
                <a:gd name="T1" fmla="*/ 0 h 94"/>
                <a:gd name="T2" fmla="*/ 92 w 96"/>
                <a:gd name="T3" fmla="*/ 5 h 94"/>
                <a:gd name="T4" fmla="*/ 96 w 96"/>
                <a:gd name="T5" fmla="*/ 14 h 94"/>
                <a:gd name="T6" fmla="*/ 77 w 96"/>
                <a:gd name="T7" fmla="*/ 94 h 94"/>
                <a:gd name="T8" fmla="*/ 65 w 96"/>
                <a:gd name="T9" fmla="*/ 59 h 94"/>
                <a:gd name="T10" fmla="*/ 66 w 96"/>
                <a:gd name="T11" fmla="*/ 10 h 94"/>
                <a:gd name="T12" fmla="*/ 72 w 96"/>
                <a:gd name="T13" fmla="*/ 2 h 94"/>
                <a:gd name="T14" fmla="*/ 80 w 96"/>
                <a:gd name="T15" fmla="*/ 0 h 94"/>
                <a:gd name="T16" fmla="*/ 5 w 96"/>
                <a:gd name="T17" fmla="*/ 1 h 94"/>
                <a:gd name="T18" fmla="*/ 5 w 96"/>
                <a:gd name="T19" fmla="*/ 24 h 94"/>
                <a:gd name="T20" fmla="*/ 9 w 96"/>
                <a:gd name="T21" fmla="*/ 25 h 94"/>
                <a:gd name="T22" fmla="*/ 12 w 96"/>
                <a:gd name="T23" fmla="*/ 24 h 94"/>
                <a:gd name="T24" fmla="*/ 13 w 96"/>
                <a:gd name="T25" fmla="*/ 1 h 94"/>
                <a:gd name="T26" fmla="*/ 17 w 96"/>
                <a:gd name="T27" fmla="*/ 1 h 94"/>
                <a:gd name="T28" fmla="*/ 17 w 96"/>
                <a:gd name="T29" fmla="*/ 24 h 94"/>
                <a:gd name="T30" fmla="*/ 21 w 96"/>
                <a:gd name="T31" fmla="*/ 25 h 94"/>
                <a:gd name="T32" fmla="*/ 24 w 96"/>
                <a:gd name="T33" fmla="*/ 24 h 94"/>
                <a:gd name="T34" fmla="*/ 24 w 96"/>
                <a:gd name="T35" fmla="*/ 1 h 94"/>
                <a:gd name="T36" fmla="*/ 29 w 96"/>
                <a:gd name="T37" fmla="*/ 1 h 94"/>
                <a:gd name="T38" fmla="*/ 29 w 96"/>
                <a:gd name="T39" fmla="*/ 24 h 94"/>
                <a:gd name="T40" fmla="*/ 33 w 96"/>
                <a:gd name="T41" fmla="*/ 25 h 94"/>
                <a:gd name="T42" fmla="*/ 36 w 96"/>
                <a:gd name="T43" fmla="*/ 24 h 94"/>
                <a:gd name="T44" fmla="*/ 36 w 96"/>
                <a:gd name="T45" fmla="*/ 1 h 94"/>
                <a:gd name="T46" fmla="*/ 41 w 96"/>
                <a:gd name="T47" fmla="*/ 1 h 94"/>
                <a:gd name="T48" fmla="*/ 41 w 96"/>
                <a:gd name="T49" fmla="*/ 29 h 94"/>
                <a:gd name="T50" fmla="*/ 39 w 96"/>
                <a:gd name="T51" fmla="*/ 33 h 94"/>
                <a:gd name="T52" fmla="*/ 35 w 96"/>
                <a:gd name="T53" fmla="*/ 37 h 94"/>
                <a:gd name="T54" fmla="*/ 31 w 96"/>
                <a:gd name="T55" fmla="*/ 41 h 94"/>
                <a:gd name="T56" fmla="*/ 29 w 96"/>
                <a:gd name="T57" fmla="*/ 47 h 94"/>
                <a:gd name="T58" fmla="*/ 12 w 96"/>
                <a:gd name="T59" fmla="*/ 94 h 94"/>
                <a:gd name="T60" fmla="*/ 12 w 96"/>
                <a:gd name="T61" fmla="*/ 44 h 94"/>
                <a:gd name="T62" fmla="*/ 9 w 96"/>
                <a:gd name="T63" fmla="*/ 38 h 94"/>
                <a:gd name="T64" fmla="*/ 5 w 96"/>
                <a:gd name="T65" fmla="*/ 36 h 94"/>
                <a:gd name="T66" fmla="*/ 0 w 96"/>
                <a:gd name="T67" fmla="*/ 32 h 94"/>
                <a:gd name="T68" fmla="*/ 0 w 96"/>
                <a:gd name="T69" fmla="*/ 2 h 94"/>
                <a:gd name="T70" fmla="*/ 3 w 96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94">
                  <a:moveTo>
                    <a:pt x="80" y="0"/>
                  </a:moveTo>
                  <a:lnTo>
                    <a:pt x="85" y="0"/>
                  </a:lnTo>
                  <a:lnTo>
                    <a:pt x="89" y="2"/>
                  </a:lnTo>
                  <a:lnTo>
                    <a:pt x="92" y="5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94"/>
                  </a:lnTo>
                  <a:lnTo>
                    <a:pt x="77" y="94"/>
                  </a:lnTo>
                  <a:lnTo>
                    <a:pt x="77" y="59"/>
                  </a:lnTo>
                  <a:lnTo>
                    <a:pt x="65" y="59"/>
                  </a:lnTo>
                  <a:lnTo>
                    <a:pt x="65" y="14"/>
                  </a:lnTo>
                  <a:lnTo>
                    <a:pt x="66" y="10"/>
                  </a:lnTo>
                  <a:lnTo>
                    <a:pt x="68" y="5"/>
                  </a:lnTo>
                  <a:lnTo>
                    <a:pt x="72" y="2"/>
                  </a:lnTo>
                  <a:lnTo>
                    <a:pt x="76" y="0"/>
                  </a:lnTo>
                  <a:lnTo>
                    <a:pt x="80" y="0"/>
                  </a:lnTo>
                  <a:close/>
                  <a:moveTo>
                    <a:pt x="3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2" y="24"/>
                  </a:lnTo>
                  <a:lnTo>
                    <a:pt x="12" y="2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4"/>
                  </a:lnTo>
                  <a:lnTo>
                    <a:pt x="19" y="25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24" y="24"/>
                  </a:lnTo>
                  <a:lnTo>
                    <a:pt x="24" y="2"/>
                  </a:lnTo>
                  <a:lnTo>
                    <a:pt x="24" y="1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4"/>
                  </a:lnTo>
                  <a:lnTo>
                    <a:pt x="31" y="25"/>
                  </a:lnTo>
                  <a:lnTo>
                    <a:pt x="33" y="25"/>
                  </a:lnTo>
                  <a:lnTo>
                    <a:pt x="35" y="25"/>
                  </a:lnTo>
                  <a:lnTo>
                    <a:pt x="36" y="24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2"/>
                  </a:lnTo>
                  <a:lnTo>
                    <a:pt x="41" y="29"/>
                  </a:lnTo>
                  <a:lnTo>
                    <a:pt x="41" y="32"/>
                  </a:lnTo>
                  <a:lnTo>
                    <a:pt x="39" y="33"/>
                  </a:lnTo>
                  <a:lnTo>
                    <a:pt x="37" y="36"/>
                  </a:lnTo>
                  <a:lnTo>
                    <a:pt x="35" y="37"/>
                  </a:lnTo>
                  <a:lnTo>
                    <a:pt x="33" y="38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29" y="47"/>
                  </a:lnTo>
                  <a:lnTo>
                    <a:pt x="29" y="94"/>
                  </a:lnTo>
                  <a:lnTo>
                    <a:pt x="12" y="94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1" y="41"/>
                  </a:lnTo>
                  <a:lnTo>
                    <a:pt x="9" y="38"/>
                  </a:lnTo>
                  <a:lnTo>
                    <a:pt x="7" y="37"/>
                  </a:lnTo>
                  <a:lnTo>
                    <a:pt x="5" y="36"/>
                  </a:lnTo>
                  <a:lnTo>
                    <a:pt x="3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68">
              <a:extLst>
                <a:ext uri="{FF2B5EF4-FFF2-40B4-BE49-F238E27FC236}">
                  <a16:creationId xmlns:a16="http://schemas.microsoft.com/office/drawing/2014/main" id="{EFC68488-9EE1-4961-9B44-86BF927C2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5885" y="4472360"/>
              <a:ext cx="160930" cy="181792"/>
            </a:xfrm>
            <a:custGeom>
              <a:avLst/>
              <a:gdLst>
                <a:gd name="T0" fmla="*/ 61 w 108"/>
                <a:gd name="T1" fmla="*/ 114 h 122"/>
                <a:gd name="T2" fmla="*/ 93 w 108"/>
                <a:gd name="T3" fmla="*/ 64 h 122"/>
                <a:gd name="T4" fmla="*/ 16 w 108"/>
                <a:gd name="T5" fmla="*/ 64 h 122"/>
                <a:gd name="T6" fmla="*/ 47 w 108"/>
                <a:gd name="T7" fmla="*/ 114 h 122"/>
                <a:gd name="T8" fmla="*/ 16 w 108"/>
                <a:gd name="T9" fmla="*/ 64 h 122"/>
                <a:gd name="T10" fmla="*/ 61 w 108"/>
                <a:gd name="T11" fmla="*/ 60 h 122"/>
                <a:gd name="T12" fmla="*/ 100 w 108"/>
                <a:gd name="T13" fmla="*/ 44 h 122"/>
                <a:gd name="T14" fmla="*/ 8 w 108"/>
                <a:gd name="T15" fmla="*/ 44 h 122"/>
                <a:gd name="T16" fmla="*/ 47 w 108"/>
                <a:gd name="T17" fmla="*/ 60 h 122"/>
                <a:gd name="T18" fmla="*/ 8 w 108"/>
                <a:gd name="T19" fmla="*/ 44 h 122"/>
                <a:gd name="T20" fmla="*/ 24 w 108"/>
                <a:gd name="T21" fmla="*/ 12 h 122"/>
                <a:gd name="T22" fmla="*/ 21 w 108"/>
                <a:gd name="T23" fmla="*/ 15 h 122"/>
                <a:gd name="T24" fmla="*/ 20 w 108"/>
                <a:gd name="T25" fmla="*/ 17 h 122"/>
                <a:gd name="T26" fmla="*/ 24 w 108"/>
                <a:gd name="T27" fmla="*/ 24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3 w 108"/>
                <a:gd name="T35" fmla="*/ 15 h 122"/>
                <a:gd name="T36" fmla="*/ 25 w 108"/>
                <a:gd name="T37" fmla="*/ 12 h 122"/>
                <a:gd name="T38" fmla="*/ 81 w 108"/>
                <a:gd name="T39" fmla="*/ 9 h 122"/>
                <a:gd name="T40" fmla="*/ 73 w 108"/>
                <a:gd name="T41" fmla="*/ 13 h 122"/>
                <a:gd name="T42" fmla="*/ 61 w 108"/>
                <a:gd name="T43" fmla="*/ 37 h 122"/>
                <a:gd name="T44" fmla="*/ 73 w 108"/>
                <a:gd name="T45" fmla="*/ 35 h 122"/>
                <a:gd name="T46" fmla="*/ 85 w 108"/>
                <a:gd name="T47" fmla="*/ 25 h 122"/>
                <a:gd name="T48" fmla="*/ 91 w 108"/>
                <a:gd name="T49" fmla="*/ 19 h 122"/>
                <a:gd name="T50" fmla="*/ 91 w 108"/>
                <a:gd name="T51" fmla="*/ 12 h 122"/>
                <a:gd name="T52" fmla="*/ 87 w 108"/>
                <a:gd name="T53" fmla="*/ 8 h 122"/>
                <a:gd name="T54" fmla="*/ 85 w 108"/>
                <a:gd name="T55" fmla="*/ 0 h 122"/>
                <a:gd name="T56" fmla="*/ 92 w 108"/>
                <a:gd name="T57" fmla="*/ 1 h 122"/>
                <a:gd name="T58" fmla="*/ 99 w 108"/>
                <a:gd name="T59" fmla="*/ 8 h 122"/>
                <a:gd name="T60" fmla="*/ 100 w 108"/>
                <a:gd name="T61" fmla="*/ 17 h 122"/>
                <a:gd name="T62" fmla="*/ 96 w 108"/>
                <a:gd name="T63" fmla="*/ 27 h 122"/>
                <a:gd name="T64" fmla="*/ 85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8 w 108"/>
                <a:gd name="T71" fmla="*/ 68 h 122"/>
                <a:gd name="T72" fmla="*/ 0 w 108"/>
                <a:gd name="T73" fmla="*/ 37 h 122"/>
                <a:gd name="T74" fmla="*/ 21 w 108"/>
                <a:gd name="T75" fmla="*/ 33 h 122"/>
                <a:gd name="T76" fmla="*/ 12 w 108"/>
                <a:gd name="T77" fmla="*/ 23 h 122"/>
                <a:gd name="T78" fmla="*/ 16 w 108"/>
                <a:gd name="T79" fmla="*/ 7 h 122"/>
                <a:gd name="T80" fmla="*/ 23 w 108"/>
                <a:gd name="T81" fmla="*/ 3 h 122"/>
                <a:gd name="T82" fmla="*/ 31 w 108"/>
                <a:gd name="T83" fmla="*/ 4 h 122"/>
                <a:gd name="T84" fmla="*/ 40 w 108"/>
                <a:gd name="T85" fmla="*/ 8 h 122"/>
                <a:gd name="T86" fmla="*/ 52 w 108"/>
                <a:gd name="T87" fmla="*/ 35 h 122"/>
                <a:gd name="T88" fmla="*/ 68 w 108"/>
                <a:gd name="T89" fmla="*/ 8 h 122"/>
                <a:gd name="T90" fmla="*/ 79 w 108"/>
                <a:gd name="T9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1" y="64"/>
                  </a:moveTo>
                  <a:lnTo>
                    <a:pt x="61" y="114"/>
                  </a:lnTo>
                  <a:lnTo>
                    <a:pt x="93" y="114"/>
                  </a:lnTo>
                  <a:lnTo>
                    <a:pt x="93" y="64"/>
                  </a:lnTo>
                  <a:lnTo>
                    <a:pt x="61" y="64"/>
                  </a:lnTo>
                  <a:close/>
                  <a:moveTo>
                    <a:pt x="16" y="64"/>
                  </a:moveTo>
                  <a:lnTo>
                    <a:pt x="16" y="114"/>
                  </a:lnTo>
                  <a:lnTo>
                    <a:pt x="47" y="114"/>
                  </a:lnTo>
                  <a:lnTo>
                    <a:pt x="47" y="64"/>
                  </a:lnTo>
                  <a:lnTo>
                    <a:pt x="16" y="64"/>
                  </a:lnTo>
                  <a:close/>
                  <a:moveTo>
                    <a:pt x="61" y="44"/>
                  </a:moveTo>
                  <a:lnTo>
                    <a:pt x="61" y="60"/>
                  </a:lnTo>
                  <a:lnTo>
                    <a:pt x="100" y="60"/>
                  </a:lnTo>
                  <a:lnTo>
                    <a:pt x="100" y="44"/>
                  </a:lnTo>
                  <a:lnTo>
                    <a:pt x="61" y="44"/>
                  </a:lnTo>
                  <a:close/>
                  <a:moveTo>
                    <a:pt x="8" y="44"/>
                  </a:moveTo>
                  <a:lnTo>
                    <a:pt x="8" y="60"/>
                  </a:lnTo>
                  <a:lnTo>
                    <a:pt x="47" y="60"/>
                  </a:lnTo>
                  <a:lnTo>
                    <a:pt x="47" y="44"/>
                  </a:lnTo>
                  <a:lnTo>
                    <a:pt x="8" y="44"/>
                  </a:lnTo>
                  <a:close/>
                  <a:moveTo>
                    <a:pt x="25" y="12"/>
                  </a:moveTo>
                  <a:lnTo>
                    <a:pt x="24" y="12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1" y="21"/>
                  </a:lnTo>
                  <a:lnTo>
                    <a:pt x="24" y="24"/>
                  </a:lnTo>
                  <a:lnTo>
                    <a:pt x="28" y="28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3"/>
                  </a:lnTo>
                  <a:lnTo>
                    <a:pt x="40" y="27"/>
                  </a:lnTo>
                  <a:lnTo>
                    <a:pt x="37" y="20"/>
                  </a:lnTo>
                  <a:lnTo>
                    <a:pt x="33" y="15"/>
                  </a:lnTo>
                  <a:lnTo>
                    <a:pt x="29" y="12"/>
                  </a:lnTo>
                  <a:lnTo>
                    <a:pt x="25" y="12"/>
                  </a:lnTo>
                  <a:close/>
                  <a:moveTo>
                    <a:pt x="85" y="8"/>
                  </a:moveTo>
                  <a:lnTo>
                    <a:pt x="81" y="9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5" y="25"/>
                  </a:lnTo>
                  <a:lnTo>
                    <a:pt x="61" y="37"/>
                  </a:lnTo>
                  <a:lnTo>
                    <a:pt x="67" y="37"/>
                  </a:lnTo>
                  <a:lnTo>
                    <a:pt x="73" y="35"/>
                  </a:lnTo>
                  <a:lnTo>
                    <a:pt x="80" y="31"/>
                  </a:lnTo>
                  <a:lnTo>
                    <a:pt x="85" y="25"/>
                  </a:lnTo>
                  <a:lnTo>
                    <a:pt x="88" y="23"/>
                  </a:lnTo>
                  <a:lnTo>
                    <a:pt x="91" y="19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7" y="8"/>
                  </a:lnTo>
                  <a:lnTo>
                    <a:pt x="85" y="8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2" y="1"/>
                  </a:lnTo>
                  <a:lnTo>
                    <a:pt x="96" y="4"/>
                  </a:lnTo>
                  <a:lnTo>
                    <a:pt x="99" y="8"/>
                  </a:lnTo>
                  <a:lnTo>
                    <a:pt x="100" y="12"/>
                  </a:lnTo>
                  <a:lnTo>
                    <a:pt x="100" y="17"/>
                  </a:lnTo>
                  <a:lnTo>
                    <a:pt x="97" y="23"/>
                  </a:lnTo>
                  <a:lnTo>
                    <a:pt x="96" y="27"/>
                  </a:lnTo>
                  <a:lnTo>
                    <a:pt x="92" y="32"/>
                  </a:lnTo>
                  <a:lnTo>
                    <a:pt x="85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8" y="122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7" y="37"/>
                  </a:lnTo>
                  <a:lnTo>
                    <a:pt x="21" y="33"/>
                  </a:lnTo>
                  <a:lnTo>
                    <a:pt x="17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3" y="3"/>
                  </a:lnTo>
                  <a:lnTo>
                    <a:pt x="25" y="3"/>
                  </a:lnTo>
                  <a:lnTo>
                    <a:pt x="31" y="4"/>
                  </a:lnTo>
                  <a:lnTo>
                    <a:pt x="35" y="5"/>
                  </a:lnTo>
                  <a:lnTo>
                    <a:pt x="40" y="8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7" y="21"/>
                  </a:lnTo>
                  <a:lnTo>
                    <a:pt x="68" y="8"/>
                  </a:lnTo>
                  <a:lnTo>
                    <a:pt x="73" y="3"/>
                  </a:lnTo>
                  <a:lnTo>
                    <a:pt x="79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25CF8F4F-3786-4741-B983-F10894E11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6713" y="5293403"/>
              <a:ext cx="168381" cy="137088"/>
            </a:xfrm>
            <a:custGeom>
              <a:avLst/>
              <a:gdLst>
                <a:gd name="T0" fmla="*/ 82 w 113"/>
                <a:gd name="T1" fmla="*/ 53 h 92"/>
                <a:gd name="T2" fmla="*/ 85 w 113"/>
                <a:gd name="T3" fmla="*/ 64 h 92"/>
                <a:gd name="T4" fmla="*/ 78 w 113"/>
                <a:gd name="T5" fmla="*/ 70 h 92"/>
                <a:gd name="T6" fmla="*/ 72 w 113"/>
                <a:gd name="T7" fmla="*/ 64 h 92"/>
                <a:gd name="T8" fmla="*/ 73 w 113"/>
                <a:gd name="T9" fmla="*/ 53 h 92"/>
                <a:gd name="T10" fmla="*/ 36 w 113"/>
                <a:gd name="T11" fmla="*/ 49 h 92"/>
                <a:gd name="T12" fmla="*/ 42 w 113"/>
                <a:gd name="T13" fmla="*/ 56 h 92"/>
                <a:gd name="T14" fmla="*/ 40 w 113"/>
                <a:gd name="T15" fmla="*/ 68 h 92"/>
                <a:gd name="T16" fmla="*/ 33 w 113"/>
                <a:gd name="T17" fmla="*/ 70 h 92"/>
                <a:gd name="T18" fmla="*/ 28 w 113"/>
                <a:gd name="T19" fmla="*/ 60 h 92"/>
                <a:gd name="T20" fmla="*/ 33 w 113"/>
                <a:gd name="T21" fmla="*/ 51 h 92"/>
                <a:gd name="T22" fmla="*/ 29 w 113"/>
                <a:gd name="T23" fmla="*/ 43 h 92"/>
                <a:gd name="T24" fmla="*/ 21 w 113"/>
                <a:gd name="T25" fmla="*/ 47 h 92"/>
                <a:gd name="T26" fmla="*/ 13 w 113"/>
                <a:gd name="T27" fmla="*/ 61 h 92"/>
                <a:gd name="T28" fmla="*/ 16 w 113"/>
                <a:gd name="T29" fmla="*/ 73 h 92"/>
                <a:gd name="T30" fmla="*/ 24 w 113"/>
                <a:gd name="T31" fmla="*/ 80 h 92"/>
                <a:gd name="T32" fmla="*/ 37 w 113"/>
                <a:gd name="T33" fmla="*/ 84 h 92"/>
                <a:gd name="T34" fmla="*/ 50 w 113"/>
                <a:gd name="T35" fmla="*/ 85 h 92"/>
                <a:gd name="T36" fmla="*/ 66 w 113"/>
                <a:gd name="T37" fmla="*/ 85 h 92"/>
                <a:gd name="T38" fmla="*/ 80 w 113"/>
                <a:gd name="T39" fmla="*/ 84 h 92"/>
                <a:gd name="T40" fmla="*/ 92 w 113"/>
                <a:gd name="T41" fmla="*/ 78 h 92"/>
                <a:gd name="T42" fmla="*/ 97 w 113"/>
                <a:gd name="T43" fmla="*/ 69 h 92"/>
                <a:gd name="T44" fmla="*/ 98 w 113"/>
                <a:gd name="T45" fmla="*/ 56 h 92"/>
                <a:gd name="T46" fmla="*/ 89 w 113"/>
                <a:gd name="T47" fmla="*/ 45 h 92"/>
                <a:gd name="T48" fmla="*/ 80 w 113"/>
                <a:gd name="T49" fmla="*/ 43 h 92"/>
                <a:gd name="T50" fmla="*/ 65 w 113"/>
                <a:gd name="T51" fmla="*/ 43 h 92"/>
                <a:gd name="T52" fmla="*/ 52 w 113"/>
                <a:gd name="T53" fmla="*/ 44 h 92"/>
                <a:gd name="T54" fmla="*/ 40 w 113"/>
                <a:gd name="T55" fmla="*/ 43 h 92"/>
                <a:gd name="T56" fmla="*/ 102 w 113"/>
                <a:gd name="T57" fmla="*/ 0 h 92"/>
                <a:gd name="T58" fmla="*/ 106 w 113"/>
                <a:gd name="T59" fmla="*/ 12 h 92"/>
                <a:gd name="T60" fmla="*/ 105 w 113"/>
                <a:gd name="T61" fmla="*/ 20 h 92"/>
                <a:gd name="T62" fmla="*/ 113 w 113"/>
                <a:gd name="T63" fmla="*/ 48 h 92"/>
                <a:gd name="T64" fmla="*/ 110 w 113"/>
                <a:gd name="T65" fmla="*/ 66 h 92"/>
                <a:gd name="T66" fmla="*/ 101 w 113"/>
                <a:gd name="T67" fmla="*/ 80 h 92"/>
                <a:gd name="T68" fmla="*/ 88 w 113"/>
                <a:gd name="T69" fmla="*/ 88 h 92"/>
                <a:gd name="T70" fmla="*/ 64 w 113"/>
                <a:gd name="T71" fmla="*/ 92 h 92"/>
                <a:gd name="T72" fmla="*/ 42 w 113"/>
                <a:gd name="T73" fmla="*/ 92 h 92"/>
                <a:gd name="T74" fmla="*/ 20 w 113"/>
                <a:gd name="T75" fmla="*/ 86 h 92"/>
                <a:gd name="T76" fmla="*/ 8 w 113"/>
                <a:gd name="T77" fmla="*/ 76 h 92"/>
                <a:gd name="T78" fmla="*/ 1 w 113"/>
                <a:gd name="T79" fmla="*/ 61 h 92"/>
                <a:gd name="T80" fmla="*/ 3 w 113"/>
                <a:gd name="T81" fmla="*/ 35 h 92"/>
                <a:gd name="T82" fmla="*/ 8 w 113"/>
                <a:gd name="T83" fmla="*/ 19 h 92"/>
                <a:gd name="T84" fmla="*/ 8 w 113"/>
                <a:gd name="T85" fmla="*/ 8 h 92"/>
                <a:gd name="T86" fmla="*/ 12 w 113"/>
                <a:gd name="T87" fmla="*/ 0 h 92"/>
                <a:gd name="T88" fmla="*/ 21 w 113"/>
                <a:gd name="T89" fmla="*/ 3 h 92"/>
                <a:gd name="T90" fmla="*/ 34 w 113"/>
                <a:gd name="T91" fmla="*/ 9 h 92"/>
                <a:gd name="T92" fmla="*/ 69 w 113"/>
                <a:gd name="T93" fmla="*/ 8 h 92"/>
                <a:gd name="T94" fmla="*/ 88 w 113"/>
                <a:gd name="T95" fmla="*/ 4 h 92"/>
                <a:gd name="T96" fmla="*/ 100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49"/>
                  </a:moveTo>
                  <a:lnTo>
                    <a:pt x="81" y="51"/>
                  </a:lnTo>
                  <a:lnTo>
                    <a:pt x="82" y="53"/>
                  </a:lnTo>
                  <a:lnTo>
                    <a:pt x="85" y="56"/>
                  </a:lnTo>
                  <a:lnTo>
                    <a:pt x="85" y="60"/>
                  </a:lnTo>
                  <a:lnTo>
                    <a:pt x="85" y="64"/>
                  </a:lnTo>
                  <a:lnTo>
                    <a:pt x="82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3" y="68"/>
                  </a:lnTo>
                  <a:lnTo>
                    <a:pt x="72" y="64"/>
                  </a:lnTo>
                  <a:lnTo>
                    <a:pt x="70" y="60"/>
                  </a:lnTo>
                  <a:lnTo>
                    <a:pt x="72" y="56"/>
                  </a:lnTo>
                  <a:lnTo>
                    <a:pt x="73" y="53"/>
                  </a:lnTo>
                  <a:lnTo>
                    <a:pt x="76" y="51"/>
                  </a:lnTo>
                  <a:lnTo>
                    <a:pt x="78" y="49"/>
                  </a:lnTo>
                  <a:close/>
                  <a:moveTo>
                    <a:pt x="36" y="49"/>
                  </a:moveTo>
                  <a:lnTo>
                    <a:pt x="38" y="51"/>
                  </a:lnTo>
                  <a:lnTo>
                    <a:pt x="40" y="53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2" y="64"/>
                  </a:lnTo>
                  <a:lnTo>
                    <a:pt x="40" y="68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3" y="70"/>
                  </a:lnTo>
                  <a:lnTo>
                    <a:pt x="31" y="68"/>
                  </a:lnTo>
                  <a:lnTo>
                    <a:pt x="29" y="64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6" y="49"/>
                  </a:lnTo>
                  <a:close/>
                  <a:moveTo>
                    <a:pt x="33" y="43"/>
                  </a:moveTo>
                  <a:lnTo>
                    <a:pt x="29" y="43"/>
                  </a:lnTo>
                  <a:lnTo>
                    <a:pt x="27" y="44"/>
                  </a:lnTo>
                  <a:lnTo>
                    <a:pt x="24" y="45"/>
                  </a:lnTo>
                  <a:lnTo>
                    <a:pt x="21" y="47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3" y="61"/>
                  </a:lnTo>
                  <a:lnTo>
                    <a:pt x="15" y="65"/>
                  </a:lnTo>
                  <a:lnTo>
                    <a:pt x="15" y="69"/>
                  </a:lnTo>
                  <a:lnTo>
                    <a:pt x="16" y="73"/>
                  </a:lnTo>
                  <a:lnTo>
                    <a:pt x="19" y="76"/>
                  </a:lnTo>
                  <a:lnTo>
                    <a:pt x="20" y="78"/>
                  </a:lnTo>
                  <a:lnTo>
                    <a:pt x="24" y="80"/>
                  </a:lnTo>
                  <a:lnTo>
                    <a:pt x="29" y="82"/>
                  </a:lnTo>
                  <a:lnTo>
                    <a:pt x="33" y="84"/>
                  </a:lnTo>
                  <a:lnTo>
                    <a:pt x="37" y="84"/>
                  </a:lnTo>
                  <a:lnTo>
                    <a:pt x="42" y="85"/>
                  </a:lnTo>
                  <a:lnTo>
                    <a:pt x="46" y="85"/>
                  </a:lnTo>
                  <a:lnTo>
                    <a:pt x="50" y="85"/>
                  </a:lnTo>
                  <a:lnTo>
                    <a:pt x="56" y="85"/>
                  </a:lnTo>
                  <a:lnTo>
                    <a:pt x="61" y="85"/>
                  </a:lnTo>
                  <a:lnTo>
                    <a:pt x="66" y="85"/>
                  </a:lnTo>
                  <a:lnTo>
                    <a:pt x="70" y="85"/>
                  </a:lnTo>
                  <a:lnTo>
                    <a:pt x="74" y="84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9" y="80"/>
                  </a:lnTo>
                  <a:lnTo>
                    <a:pt x="92" y="78"/>
                  </a:lnTo>
                  <a:lnTo>
                    <a:pt x="94" y="76"/>
                  </a:lnTo>
                  <a:lnTo>
                    <a:pt x="96" y="73"/>
                  </a:lnTo>
                  <a:lnTo>
                    <a:pt x="97" y="69"/>
                  </a:lnTo>
                  <a:lnTo>
                    <a:pt x="98" y="65"/>
                  </a:lnTo>
                  <a:lnTo>
                    <a:pt x="98" y="61"/>
                  </a:lnTo>
                  <a:lnTo>
                    <a:pt x="98" y="56"/>
                  </a:lnTo>
                  <a:lnTo>
                    <a:pt x="96" y="51"/>
                  </a:lnTo>
                  <a:lnTo>
                    <a:pt x="92" y="47"/>
                  </a:lnTo>
                  <a:lnTo>
                    <a:pt x="89" y="45"/>
                  </a:lnTo>
                  <a:lnTo>
                    <a:pt x="86" y="44"/>
                  </a:lnTo>
                  <a:lnTo>
                    <a:pt x="84" y="43"/>
                  </a:lnTo>
                  <a:lnTo>
                    <a:pt x="80" y="43"/>
                  </a:lnTo>
                  <a:lnTo>
                    <a:pt x="73" y="43"/>
                  </a:lnTo>
                  <a:lnTo>
                    <a:pt x="69" y="43"/>
                  </a:lnTo>
                  <a:lnTo>
                    <a:pt x="65" y="43"/>
                  </a:lnTo>
                  <a:lnTo>
                    <a:pt x="60" y="44"/>
                  </a:lnTo>
                  <a:lnTo>
                    <a:pt x="56" y="44"/>
                  </a:lnTo>
                  <a:lnTo>
                    <a:pt x="52" y="44"/>
                  </a:lnTo>
                  <a:lnTo>
                    <a:pt x="48" y="43"/>
                  </a:lnTo>
                  <a:lnTo>
                    <a:pt x="44" y="43"/>
                  </a:lnTo>
                  <a:lnTo>
                    <a:pt x="40" y="43"/>
                  </a:lnTo>
                  <a:lnTo>
                    <a:pt x="33" y="43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4" y="0"/>
                  </a:lnTo>
                  <a:lnTo>
                    <a:pt x="105" y="8"/>
                  </a:lnTo>
                  <a:lnTo>
                    <a:pt x="106" y="12"/>
                  </a:lnTo>
                  <a:lnTo>
                    <a:pt x="106" y="16"/>
                  </a:lnTo>
                  <a:lnTo>
                    <a:pt x="105" y="19"/>
                  </a:lnTo>
                  <a:lnTo>
                    <a:pt x="105" y="20"/>
                  </a:lnTo>
                  <a:lnTo>
                    <a:pt x="104" y="24"/>
                  </a:lnTo>
                  <a:lnTo>
                    <a:pt x="112" y="35"/>
                  </a:lnTo>
                  <a:lnTo>
                    <a:pt x="113" y="48"/>
                  </a:lnTo>
                  <a:lnTo>
                    <a:pt x="113" y="55"/>
                  </a:lnTo>
                  <a:lnTo>
                    <a:pt x="112" y="61"/>
                  </a:lnTo>
                  <a:lnTo>
                    <a:pt x="110" y="66"/>
                  </a:lnTo>
                  <a:lnTo>
                    <a:pt x="108" y="72"/>
                  </a:lnTo>
                  <a:lnTo>
                    <a:pt x="105" y="76"/>
                  </a:lnTo>
                  <a:lnTo>
                    <a:pt x="101" y="80"/>
                  </a:lnTo>
                  <a:lnTo>
                    <a:pt x="97" y="84"/>
                  </a:lnTo>
                  <a:lnTo>
                    <a:pt x="93" y="86"/>
                  </a:lnTo>
                  <a:lnTo>
                    <a:pt x="88" y="88"/>
                  </a:lnTo>
                  <a:lnTo>
                    <a:pt x="82" y="89"/>
                  </a:lnTo>
                  <a:lnTo>
                    <a:pt x="70" y="92"/>
                  </a:lnTo>
                  <a:lnTo>
                    <a:pt x="64" y="92"/>
                  </a:lnTo>
                  <a:lnTo>
                    <a:pt x="57" y="92"/>
                  </a:lnTo>
                  <a:lnTo>
                    <a:pt x="49" y="92"/>
                  </a:lnTo>
                  <a:lnTo>
                    <a:pt x="42" y="92"/>
                  </a:lnTo>
                  <a:lnTo>
                    <a:pt x="31" y="89"/>
                  </a:lnTo>
                  <a:lnTo>
                    <a:pt x="25" y="88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2" y="80"/>
                  </a:lnTo>
                  <a:lnTo>
                    <a:pt x="8" y="76"/>
                  </a:lnTo>
                  <a:lnTo>
                    <a:pt x="5" y="72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9" y="24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9" y="1"/>
                  </a:lnTo>
                  <a:lnTo>
                    <a:pt x="21" y="3"/>
                  </a:lnTo>
                  <a:lnTo>
                    <a:pt x="25" y="4"/>
                  </a:lnTo>
                  <a:lnTo>
                    <a:pt x="29" y="7"/>
                  </a:lnTo>
                  <a:lnTo>
                    <a:pt x="34" y="9"/>
                  </a:lnTo>
                  <a:lnTo>
                    <a:pt x="44" y="8"/>
                  </a:lnTo>
                  <a:lnTo>
                    <a:pt x="57" y="7"/>
                  </a:lnTo>
                  <a:lnTo>
                    <a:pt x="69" y="8"/>
                  </a:lnTo>
                  <a:lnTo>
                    <a:pt x="78" y="9"/>
                  </a:lnTo>
                  <a:lnTo>
                    <a:pt x="84" y="7"/>
                  </a:lnTo>
                  <a:lnTo>
                    <a:pt x="88" y="4"/>
                  </a:lnTo>
                  <a:lnTo>
                    <a:pt x="92" y="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8B3FDE02-1603-4B0B-86E2-3F44DA5E2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3861" y="3494857"/>
              <a:ext cx="274178" cy="274178"/>
            </a:xfrm>
            <a:custGeom>
              <a:avLst/>
              <a:gdLst>
                <a:gd name="T0" fmla="*/ 127 w 184"/>
                <a:gd name="T1" fmla="*/ 164 h 184"/>
                <a:gd name="T2" fmla="*/ 154 w 184"/>
                <a:gd name="T3" fmla="*/ 142 h 184"/>
                <a:gd name="T4" fmla="*/ 99 w 184"/>
                <a:gd name="T5" fmla="*/ 134 h 184"/>
                <a:gd name="T6" fmla="*/ 107 w 184"/>
                <a:gd name="T7" fmla="*/ 166 h 184"/>
                <a:gd name="T8" fmla="*/ 121 w 184"/>
                <a:gd name="T9" fmla="*/ 150 h 184"/>
                <a:gd name="T10" fmla="*/ 99 w 184"/>
                <a:gd name="T11" fmla="*/ 134 h 184"/>
                <a:gd name="T12" fmla="*/ 64 w 184"/>
                <a:gd name="T13" fmla="*/ 150 h 184"/>
                <a:gd name="T14" fmla="*/ 79 w 184"/>
                <a:gd name="T15" fmla="*/ 166 h 184"/>
                <a:gd name="T16" fmla="*/ 87 w 184"/>
                <a:gd name="T17" fmla="*/ 134 h 184"/>
                <a:gd name="T18" fmla="*/ 31 w 184"/>
                <a:gd name="T19" fmla="*/ 142 h 184"/>
                <a:gd name="T20" fmla="*/ 59 w 184"/>
                <a:gd name="T21" fmla="*/ 164 h 184"/>
                <a:gd name="T22" fmla="*/ 25 w 184"/>
                <a:gd name="T23" fmla="*/ 134 h 184"/>
                <a:gd name="T24" fmla="*/ 165 w 184"/>
                <a:gd name="T25" fmla="*/ 122 h 184"/>
                <a:gd name="T26" fmla="*/ 99 w 184"/>
                <a:gd name="T27" fmla="*/ 98 h 184"/>
                <a:gd name="T28" fmla="*/ 135 w 184"/>
                <a:gd name="T29" fmla="*/ 98 h 184"/>
                <a:gd name="T30" fmla="*/ 53 w 184"/>
                <a:gd name="T31" fmla="*/ 122 h 184"/>
                <a:gd name="T32" fmla="*/ 49 w 184"/>
                <a:gd name="T33" fmla="*/ 98 h 184"/>
                <a:gd name="T34" fmla="*/ 40 w 184"/>
                <a:gd name="T35" fmla="*/ 122 h 184"/>
                <a:gd name="T36" fmla="*/ 144 w 184"/>
                <a:gd name="T37" fmla="*/ 61 h 184"/>
                <a:gd name="T38" fmla="*/ 165 w 184"/>
                <a:gd name="T39" fmla="*/ 61 h 184"/>
                <a:gd name="T40" fmla="*/ 99 w 184"/>
                <a:gd name="T41" fmla="*/ 86 h 184"/>
                <a:gd name="T42" fmla="*/ 99 w 184"/>
                <a:gd name="T43" fmla="*/ 61 h 184"/>
                <a:gd name="T44" fmla="*/ 87 w 184"/>
                <a:gd name="T45" fmla="*/ 86 h 184"/>
                <a:gd name="T46" fmla="*/ 19 w 184"/>
                <a:gd name="T47" fmla="*/ 61 h 184"/>
                <a:gd name="T48" fmla="*/ 40 w 184"/>
                <a:gd name="T49" fmla="*/ 61 h 184"/>
                <a:gd name="T50" fmla="*/ 135 w 184"/>
                <a:gd name="T51" fmla="*/ 33 h 184"/>
                <a:gd name="T52" fmla="*/ 154 w 184"/>
                <a:gd name="T53" fmla="*/ 42 h 184"/>
                <a:gd name="T54" fmla="*/ 127 w 184"/>
                <a:gd name="T55" fmla="*/ 20 h 184"/>
                <a:gd name="T56" fmla="*/ 36 w 184"/>
                <a:gd name="T57" fmla="*/ 36 h 184"/>
                <a:gd name="T58" fmla="*/ 44 w 184"/>
                <a:gd name="T59" fmla="*/ 49 h 184"/>
                <a:gd name="T60" fmla="*/ 99 w 184"/>
                <a:gd name="T61" fmla="*/ 13 h 184"/>
                <a:gd name="T62" fmla="*/ 125 w 184"/>
                <a:gd name="T63" fmla="*/ 41 h 184"/>
                <a:gd name="T64" fmla="*/ 112 w 184"/>
                <a:gd name="T65" fmla="*/ 21 h 184"/>
                <a:gd name="T66" fmla="*/ 99 w 184"/>
                <a:gd name="T67" fmla="*/ 13 h 184"/>
                <a:gd name="T68" fmla="*/ 79 w 184"/>
                <a:gd name="T69" fmla="*/ 17 h 184"/>
                <a:gd name="T70" fmla="*/ 64 w 184"/>
                <a:gd name="T71" fmla="*/ 33 h 184"/>
                <a:gd name="T72" fmla="*/ 87 w 184"/>
                <a:gd name="T73" fmla="*/ 49 h 184"/>
                <a:gd name="T74" fmla="*/ 117 w 184"/>
                <a:gd name="T75" fmla="*/ 4 h 184"/>
                <a:gd name="T76" fmla="*/ 172 w 184"/>
                <a:gd name="T77" fmla="*/ 45 h 184"/>
                <a:gd name="T78" fmla="*/ 181 w 184"/>
                <a:gd name="T79" fmla="*/ 116 h 184"/>
                <a:gd name="T80" fmla="*/ 139 w 184"/>
                <a:gd name="T81" fmla="*/ 172 h 184"/>
                <a:gd name="T82" fmla="*/ 68 w 184"/>
                <a:gd name="T83" fmla="*/ 181 h 184"/>
                <a:gd name="T84" fmla="*/ 13 w 184"/>
                <a:gd name="T85" fmla="*/ 138 h 184"/>
                <a:gd name="T86" fmla="*/ 4 w 184"/>
                <a:gd name="T87" fmla="*/ 68 h 184"/>
                <a:gd name="T88" fmla="*/ 47 w 184"/>
                <a:gd name="T89" fmla="*/ 1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84">
                  <a:moveTo>
                    <a:pt x="141" y="134"/>
                  </a:moveTo>
                  <a:lnTo>
                    <a:pt x="135" y="150"/>
                  </a:lnTo>
                  <a:lnTo>
                    <a:pt x="127" y="164"/>
                  </a:lnTo>
                  <a:lnTo>
                    <a:pt x="139" y="157"/>
                  </a:lnTo>
                  <a:lnTo>
                    <a:pt x="149" y="148"/>
                  </a:lnTo>
                  <a:lnTo>
                    <a:pt x="154" y="142"/>
                  </a:lnTo>
                  <a:lnTo>
                    <a:pt x="160" y="134"/>
                  </a:lnTo>
                  <a:lnTo>
                    <a:pt x="141" y="134"/>
                  </a:lnTo>
                  <a:close/>
                  <a:moveTo>
                    <a:pt x="99" y="134"/>
                  </a:moveTo>
                  <a:lnTo>
                    <a:pt x="99" y="170"/>
                  </a:lnTo>
                  <a:lnTo>
                    <a:pt x="103" y="169"/>
                  </a:lnTo>
                  <a:lnTo>
                    <a:pt x="107" y="166"/>
                  </a:lnTo>
                  <a:lnTo>
                    <a:pt x="112" y="162"/>
                  </a:lnTo>
                  <a:lnTo>
                    <a:pt x="116" y="157"/>
                  </a:lnTo>
                  <a:lnTo>
                    <a:pt x="121" y="150"/>
                  </a:lnTo>
                  <a:lnTo>
                    <a:pt x="125" y="144"/>
                  </a:lnTo>
                  <a:lnTo>
                    <a:pt x="128" y="134"/>
                  </a:lnTo>
                  <a:lnTo>
                    <a:pt x="99" y="134"/>
                  </a:lnTo>
                  <a:close/>
                  <a:moveTo>
                    <a:pt x="56" y="134"/>
                  </a:moveTo>
                  <a:lnTo>
                    <a:pt x="60" y="144"/>
                  </a:lnTo>
                  <a:lnTo>
                    <a:pt x="64" y="150"/>
                  </a:lnTo>
                  <a:lnTo>
                    <a:pt x="68" y="157"/>
                  </a:lnTo>
                  <a:lnTo>
                    <a:pt x="73" y="162"/>
                  </a:lnTo>
                  <a:lnTo>
                    <a:pt x="79" y="166"/>
                  </a:lnTo>
                  <a:lnTo>
                    <a:pt x="83" y="169"/>
                  </a:lnTo>
                  <a:lnTo>
                    <a:pt x="87" y="170"/>
                  </a:lnTo>
                  <a:lnTo>
                    <a:pt x="87" y="134"/>
                  </a:lnTo>
                  <a:lnTo>
                    <a:pt x="56" y="134"/>
                  </a:lnTo>
                  <a:close/>
                  <a:moveTo>
                    <a:pt x="25" y="134"/>
                  </a:moveTo>
                  <a:lnTo>
                    <a:pt x="31" y="142"/>
                  </a:lnTo>
                  <a:lnTo>
                    <a:pt x="36" y="148"/>
                  </a:lnTo>
                  <a:lnTo>
                    <a:pt x="47" y="157"/>
                  </a:lnTo>
                  <a:lnTo>
                    <a:pt x="59" y="164"/>
                  </a:lnTo>
                  <a:lnTo>
                    <a:pt x="51" y="150"/>
                  </a:lnTo>
                  <a:lnTo>
                    <a:pt x="44" y="134"/>
                  </a:lnTo>
                  <a:lnTo>
                    <a:pt x="25" y="134"/>
                  </a:lnTo>
                  <a:close/>
                  <a:moveTo>
                    <a:pt x="148" y="98"/>
                  </a:moveTo>
                  <a:lnTo>
                    <a:pt x="144" y="122"/>
                  </a:lnTo>
                  <a:lnTo>
                    <a:pt x="165" y="122"/>
                  </a:lnTo>
                  <a:lnTo>
                    <a:pt x="172" y="98"/>
                  </a:lnTo>
                  <a:lnTo>
                    <a:pt x="148" y="98"/>
                  </a:lnTo>
                  <a:close/>
                  <a:moveTo>
                    <a:pt x="99" y="98"/>
                  </a:moveTo>
                  <a:lnTo>
                    <a:pt x="99" y="122"/>
                  </a:lnTo>
                  <a:lnTo>
                    <a:pt x="132" y="122"/>
                  </a:lnTo>
                  <a:lnTo>
                    <a:pt x="135" y="98"/>
                  </a:lnTo>
                  <a:lnTo>
                    <a:pt x="99" y="98"/>
                  </a:lnTo>
                  <a:close/>
                  <a:moveTo>
                    <a:pt x="49" y="98"/>
                  </a:moveTo>
                  <a:lnTo>
                    <a:pt x="53" y="122"/>
                  </a:lnTo>
                  <a:lnTo>
                    <a:pt x="87" y="122"/>
                  </a:lnTo>
                  <a:lnTo>
                    <a:pt x="87" y="98"/>
                  </a:lnTo>
                  <a:lnTo>
                    <a:pt x="49" y="98"/>
                  </a:lnTo>
                  <a:close/>
                  <a:moveTo>
                    <a:pt x="13" y="98"/>
                  </a:moveTo>
                  <a:lnTo>
                    <a:pt x="19" y="122"/>
                  </a:lnTo>
                  <a:lnTo>
                    <a:pt x="40" y="122"/>
                  </a:lnTo>
                  <a:lnTo>
                    <a:pt x="37" y="98"/>
                  </a:lnTo>
                  <a:lnTo>
                    <a:pt x="13" y="98"/>
                  </a:lnTo>
                  <a:close/>
                  <a:moveTo>
                    <a:pt x="144" y="61"/>
                  </a:moveTo>
                  <a:lnTo>
                    <a:pt x="148" y="86"/>
                  </a:lnTo>
                  <a:lnTo>
                    <a:pt x="172" y="86"/>
                  </a:lnTo>
                  <a:lnTo>
                    <a:pt x="165" y="61"/>
                  </a:lnTo>
                  <a:lnTo>
                    <a:pt x="144" y="61"/>
                  </a:lnTo>
                  <a:close/>
                  <a:moveTo>
                    <a:pt x="99" y="61"/>
                  </a:moveTo>
                  <a:lnTo>
                    <a:pt x="99" y="86"/>
                  </a:lnTo>
                  <a:lnTo>
                    <a:pt x="135" y="86"/>
                  </a:lnTo>
                  <a:lnTo>
                    <a:pt x="132" y="61"/>
                  </a:lnTo>
                  <a:lnTo>
                    <a:pt x="99" y="61"/>
                  </a:lnTo>
                  <a:close/>
                  <a:moveTo>
                    <a:pt x="53" y="61"/>
                  </a:moveTo>
                  <a:lnTo>
                    <a:pt x="49" y="86"/>
                  </a:lnTo>
                  <a:lnTo>
                    <a:pt x="87" y="86"/>
                  </a:lnTo>
                  <a:lnTo>
                    <a:pt x="87" y="61"/>
                  </a:lnTo>
                  <a:lnTo>
                    <a:pt x="53" y="61"/>
                  </a:lnTo>
                  <a:close/>
                  <a:moveTo>
                    <a:pt x="19" y="61"/>
                  </a:moveTo>
                  <a:lnTo>
                    <a:pt x="13" y="86"/>
                  </a:lnTo>
                  <a:lnTo>
                    <a:pt x="37" y="86"/>
                  </a:lnTo>
                  <a:lnTo>
                    <a:pt x="40" y="61"/>
                  </a:lnTo>
                  <a:lnTo>
                    <a:pt x="19" y="61"/>
                  </a:lnTo>
                  <a:close/>
                  <a:moveTo>
                    <a:pt x="127" y="20"/>
                  </a:moveTo>
                  <a:lnTo>
                    <a:pt x="135" y="33"/>
                  </a:lnTo>
                  <a:lnTo>
                    <a:pt x="141" y="49"/>
                  </a:lnTo>
                  <a:lnTo>
                    <a:pt x="160" y="49"/>
                  </a:lnTo>
                  <a:lnTo>
                    <a:pt x="154" y="42"/>
                  </a:lnTo>
                  <a:lnTo>
                    <a:pt x="149" y="36"/>
                  </a:lnTo>
                  <a:lnTo>
                    <a:pt x="139" y="26"/>
                  </a:lnTo>
                  <a:lnTo>
                    <a:pt x="127" y="20"/>
                  </a:lnTo>
                  <a:close/>
                  <a:moveTo>
                    <a:pt x="59" y="20"/>
                  </a:moveTo>
                  <a:lnTo>
                    <a:pt x="47" y="26"/>
                  </a:lnTo>
                  <a:lnTo>
                    <a:pt x="36" y="36"/>
                  </a:lnTo>
                  <a:lnTo>
                    <a:pt x="31" y="42"/>
                  </a:lnTo>
                  <a:lnTo>
                    <a:pt x="25" y="49"/>
                  </a:lnTo>
                  <a:lnTo>
                    <a:pt x="44" y="49"/>
                  </a:lnTo>
                  <a:lnTo>
                    <a:pt x="51" y="33"/>
                  </a:lnTo>
                  <a:lnTo>
                    <a:pt x="59" y="20"/>
                  </a:lnTo>
                  <a:close/>
                  <a:moveTo>
                    <a:pt x="99" y="13"/>
                  </a:moveTo>
                  <a:lnTo>
                    <a:pt x="99" y="49"/>
                  </a:lnTo>
                  <a:lnTo>
                    <a:pt x="128" y="49"/>
                  </a:lnTo>
                  <a:lnTo>
                    <a:pt x="125" y="41"/>
                  </a:lnTo>
                  <a:lnTo>
                    <a:pt x="121" y="33"/>
                  </a:lnTo>
                  <a:lnTo>
                    <a:pt x="116" y="26"/>
                  </a:lnTo>
                  <a:lnTo>
                    <a:pt x="112" y="21"/>
                  </a:lnTo>
                  <a:lnTo>
                    <a:pt x="107" y="17"/>
                  </a:lnTo>
                  <a:lnTo>
                    <a:pt x="103" y="14"/>
                  </a:lnTo>
                  <a:lnTo>
                    <a:pt x="99" y="13"/>
                  </a:lnTo>
                  <a:close/>
                  <a:moveTo>
                    <a:pt x="87" y="13"/>
                  </a:moveTo>
                  <a:lnTo>
                    <a:pt x="83" y="14"/>
                  </a:lnTo>
                  <a:lnTo>
                    <a:pt x="79" y="17"/>
                  </a:lnTo>
                  <a:lnTo>
                    <a:pt x="73" y="21"/>
                  </a:lnTo>
                  <a:lnTo>
                    <a:pt x="68" y="26"/>
                  </a:lnTo>
                  <a:lnTo>
                    <a:pt x="64" y="33"/>
                  </a:lnTo>
                  <a:lnTo>
                    <a:pt x="60" y="41"/>
                  </a:lnTo>
                  <a:lnTo>
                    <a:pt x="56" y="49"/>
                  </a:lnTo>
                  <a:lnTo>
                    <a:pt x="87" y="49"/>
                  </a:lnTo>
                  <a:lnTo>
                    <a:pt x="87" y="13"/>
                  </a:lnTo>
                  <a:close/>
                  <a:moveTo>
                    <a:pt x="92" y="0"/>
                  </a:moveTo>
                  <a:lnTo>
                    <a:pt x="117" y="4"/>
                  </a:lnTo>
                  <a:lnTo>
                    <a:pt x="139" y="13"/>
                  </a:lnTo>
                  <a:lnTo>
                    <a:pt x="157" y="26"/>
                  </a:lnTo>
                  <a:lnTo>
                    <a:pt x="172" y="45"/>
                  </a:lnTo>
                  <a:lnTo>
                    <a:pt x="181" y="68"/>
                  </a:lnTo>
                  <a:lnTo>
                    <a:pt x="184" y="92"/>
                  </a:lnTo>
                  <a:lnTo>
                    <a:pt x="181" y="116"/>
                  </a:lnTo>
                  <a:lnTo>
                    <a:pt x="172" y="138"/>
                  </a:lnTo>
                  <a:lnTo>
                    <a:pt x="157" y="157"/>
                  </a:lnTo>
                  <a:lnTo>
                    <a:pt x="139" y="172"/>
                  </a:lnTo>
                  <a:lnTo>
                    <a:pt x="117" y="181"/>
                  </a:lnTo>
                  <a:lnTo>
                    <a:pt x="92" y="184"/>
                  </a:lnTo>
                  <a:lnTo>
                    <a:pt x="68" y="181"/>
                  </a:lnTo>
                  <a:lnTo>
                    <a:pt x="47" y="172"/>
                  </a:lnTo>
                  <a:lnTo>
                    <a:pt x="28" y="157"/>
                  </a:lnTo>
                  <a:lnTo>
                    <a:pt x="13" y="138"/>
                  </a:lnTo>
                  <a:lnTo>
                    <a:pt x="4" y="116"/>
                  </a:lnTo>
                  <a:lnTo>
                    <a:pt x="0" y="92"/>
                  </a:lnTo>
                  <a:lnTo>
                    <a:pt x="4" y="68"/>
                  </a:lnTo>
                  <a:lnTo>
                    <a:pt x="13" y="45"/>
                  </a:lnTo>
                  <a:lnTo>
                    <a:pt x="28" y="26"/>
                  </a:lnTo>
                  <a:lnTo>
                    <a:pt x="47" y="13"/>
                  </a:lnTo>
                  <a:lnTo>
                    <a:pt x="68" y="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E7642A57-AAE8-4FDE-A33F-7D2209C04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18" y="3350318"/>
              <a:ext cx="131128" cy="131128"/>
            </a:xfrm>
            <a:custGeom>
              <a:avLst/>
              <a:gdLst>
                <a:gd name="T0" fmla="*/ 39 w 88"/>
                <a:gd name="T1" fmla="*/ 44 h 88"/>
                <a:gd name="T2" fmla="*/ 22 w 88"/>
                <a:gd name="T3" fmla="*/ 54 h 88"/>
                <a:gd name="T4" fmla="*/ 39 w 88"/>
                <a:gd name="T5" fmla="*/ 70 h 88"/>
                <a:gd name="T6" fmla="*/ 49 w 88"/>
                <a:gd name="T7" fmla="*/ 54 h 88"/>
                <a:gd name="T8" fmla="*/ 65 w 88"/>
                <a:gd name="T9" fmla="*/ 44 h 88"/>
                <a:gd name="T10" fmla="*/ 49 w 88"/>
                <a:gd name="T11" fmla="*/ 26 h 88"/>
                <a:gd name="T12" fmla="*/ 65 w 88"/>
                <a:gd name="T13" fmla="*/ 2 h 88"/>
                <a:gd name="T14" fmla="*/ 85 w 88"/>
                <a:gd name="T15" fmla="*/ 16 h 88"/>
                <a:gd name="T16" fmla="*/ 84 w 88"/>
                <a:gd name="T17" fmla="*/ 9 h 88"/>
                <a:gd name="T18" fmla="*/ 77 w 88"/>
                <a:gd name="T19" fmla="*/ 4 h 88"/>
                <a:gd name="T20" fmla="*/ 65 w 88"/>
                <a:gd name="T21" fmla="*/ 2 h 88"/>
                <a:gd name="T22" fmla="*/ 47 w 88"/>
                <a:gd name="T23" fmla="*/ 16 h 88"/>
                <a:gd name="T24" fmla="*/ 60 w 88"/>
                <a:gd name="T25" fmla="*/ 2 h 88"/>
                <a:gd name="T26" fmla="*/ 27 w 88"/>
                <a:gd name="T27" fmla="*/ 2 h 88"/>
                <a:gd name="T28" fmla="*/ 41 w 88"/>
                <a:gd name="T29" fmla="*/ 16 h 88"/>
                <a:gd name="T30" fmla="*/ 27 w 88"/>
                <a:gd name="T31" fmla="*/ 2 h 88"/>
                <a:gd name="T32" fmla="*/ 10 w 88"/>
                <a:gd name="T33" fmla="*/ 4 h 88"/>
                <a:gd name="T34" fmla="*/ 4 w 88"/>
                <a:gd name="T35" fmla="*/ 9 h 88"/>
                <a:gd name="T36" fmla="*/ 3 w 88"/>
                <a:gd name="T37" fmla="*/ 16 h 88"/>
                <a:gd name="T38" fmla="*/ 22 w 88"/>
                <a:gd name="T39" fmla="*/ 2 h 88"/>
                <a:gd name="T40" fmla="*/ 15 w 88"/>
                <a:gd name="T41" fmla="*/ 0 h 88"/>
                <a:gd name="T42" fmla="*/ 77 w 88"/>
                <a:gd name="T43" fmla="*/ 0 h 88"/>
                <a:gd name="T44" fmla="*/ 84 w 88"/>
                <a:gd name="T45" fmla="*/ 5 h 88"/>
                <a:gd name="T46" fmla="*/ 88 w 88"/>
                <a:gd name="T47" fmla="*/ 14 h 88"/>
                <a:gd name="T48" fmla="*/ 87 w 88"/>
                <a:gd name="T49" fmla="*/ 77 h 88"/>
                <a:gd name="T50" fmla="*/ 81 w 88"/>
                <a:gd name="T51" fmla="*/ 84 h 88"/>
                <a:gd name="T52" fmla="*/ 73 w 88"/>
                <a:gd name="T53" fmla="*/ 88 h 88"/>
                <a:gd name="T54" fmla="*/ 10 w 88"/>
                <a:gd name="T55" fmla="*/ 86 h 88"/>
                <a:gd name="T56" fmla="*/ 3 w 88"/>
                <a:gd name="T57" fmla="*/ 81 h 88"/>
                <a:gd name="T58" fmla="*/ 0 w 88"/>
                <a:gd name="T59" fmla="*/ 73 h 88"/>
                <a:gd name="T60" fmla="*/ 2 w 88"/>
                <a:gd name="T61" fmla="*/ 9 h 88"/>
                <a:gd name="T62" fmla="*/ 6 w 88"/>
                <a:gd name="T63" fmla="*/ 2 h 88"/>
                <a:gd name="T64" fmla="*/ 15 w 88"/>
                <a:gd name="T6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88">
                  <a:moveTo>
                    <a:pt x="39" y="26"/>
                  </a:moveTo>
                  <a:lnTo>
                    <a:pt x="39" y="44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39" y="54"/>
                  </a:lnTo>
                  <a:lnTo>
                    <a:pt x="39" y="70"/>
                  </a:lnTo>
                  <a:lnTo>
                    <a:pt x="49" y="70"/>
                  </a:lnTo>
                  <a:lnTo>
                    <a:pt x="49" y="54"/>
                  </a:lnTo>
                  <a:lnTo>
                    <a:pt x="65" y="54"/>
                  </a:lnTo>
                  <a:lnTo>
                    <a:pt x="65" y="44"/>
                  </a:lnTo>
                  <a:lnTo>
                    <a:pt x="49" y="44"/>
                  </a:lnTo>
                  <a:lnTo>
                    <a:pt x="49" y="26"/>
                  </a:lnTo>
                  <a:lnTo>
                    <a:pt x="39" y="26"/>
                  </a:lnTo>
                  <a:close/>
                  <a:moveTo>
                    <a:pt x="65" y="2"/>
                  </a:moveTo>
                  <a:lnTo>
                    <a:pt x="65" y="16"/>
                  </a:lnTo>
                  <a:lnTo>
                    <a:pt x="85" y="16"/>
                  </a:lnTo>
                  <a:lnTo>
                    <a:pt x="85" y="14"/>
                  </a:lnTo>
                  <a:lnTo>
                    <a:pt x="84" y="9"/>
                  </a:lnTo>
                  <a:lnTo>
                    <a:pt x="81" y="6"/>
                  </a:lnTo>
                  <a:lnTo>
                    <a:pt x="77" y="4"/>
                  </a:lnTo>
                  <a:lnTo>
                    <a:pt x="73" y="2"/>
                  </a:lnTo>
                  <a:lnTo>
                    <a:pt x="65" y="2"/>
                  </a:lnTo>
                  <a:close/>
                  <a:moveTo>
                    <a:pt x="47" y="2"/>
                  </a:moveTo>
                  <a:lnTo>
                    <a:pt x="47" y="16"/>
                  </a:lnTo>
                  <a:lnTo>
                    <a:pt x="60" y="16"/>
                  </a:lnTo>
                  <a:lnTo>
                    <a:pt x="60" y="2"/>
                  </a:lnTo>
                  <a:lnTo>
                    <a:pt x="47" y="2"/>
                  </a:lnTo>
                  <a:close/>
                  <a:moveTo>
                    <a:pt x="27" y="2"/>
                  </a:moveTo>
                  <a:lnTo>
                    <a:pt x="27" y="16"/>
                  </a:lnTo>
                  <a:lnTo>
                    <a:pt x="41" y="16"/>
                  </a:lnTo>
                  <a:lnTo>
                    <a:pt x="41" y="2"/>
                  </a:lnTo>
                  <a:lnTo>
                    <a:pt x="27" y="2"/>
                  </a:lnTo>
                  <a:close/>
                  <a:moveTo>
                    <a:pt x="15" y="2"/>
                  </a:moveTo>
                  <a:lnTo>
                    <a:pt x="10" y="4"/>
                  </a:lnTo>
                  <a:lnTo>
                    <a:pt x="7" y="6"/>
                  </a:lnTo>
                  <a:lnTo>
                    <a:pt x="4" y="9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22" y="16"/>
                  </a:lnTo>
                  <a:lnTo>
                    <a:pt x="22" y="2"/>
                  </a:lnTo>
                  <a:lnTo>
                    <a:pt x="15" y="2"/>
                  </a:lnTo>
                  <a:close/>
                  <a:moveTo>
                    <a:pt x="15" y="0"/>
                  </a:moveTo>
                  <a:lnTo>
                    <a:pt x="73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4" y="5"/>
                  </a:lnTo>
                  <a:lnTo>
                    <a:pt x="87" y="9"/>
                  </a:lnTo>
                  <a:lnTo>
                    <a:pt x="88" y="14"/>
                  </a:lnTo>
                  <a:lnTo>
                    <a:pt x="88" y="73"/>
                  </a:lnTo>
                  <a:lnTo>
                    <a:pt x="87" y="77"/>
                  </a:lnTo>
                  <a:lnTo>
                    <a:pt x="84" y="81"/>
                  </a:lnTo>
                  <a:lnTo>
                    <a:pt x="81" y="84"/>
                  </a:lnTo>
                  <a:lnTo>
                    <a:pt x="77" y="86"/>
                  </a:lnTo>
                  <a:lnTo>
                    <a:pt x="73" y="88"/>
                  </a:lnTo>
                  <a:lnTo>
                    <a:pt x="15" y="88"/>
                  </a:lnTo>
                  <a:lnTo>
                    <a:pt x="10" y="86"/>
                  </a:lnTo>
                  <a:lnTo>
                    <a:pt x="6" y="84"/>
                  </a:lnTo>
                  <a:lnTo>
                    <a:pt x="3" y="81"/>
                  </a:lnTo>
                  <a:lnTo>
                    <a:pt x="2" y="77"/>
                  </a:lnTo>
                  <a:lnTo>
                    <a:pt x="0" y="73"/>
                  </a:lnTo>
                  <a:lnTo>
                    <a:pt x="0" y="14"/>
                  </a:lnTo>
                  <a:lnTo>
                    <a:pt x="2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BC856C67-7E4B-4A73-94C9-1181508BE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3377140"/>
              <a:ext cx="119208" cy="95366"/>
            </a:xfrm>
            <a:custGeom>
              <a:avLst/>
              <a:gdLst>
                <a:gd name="T0" fmla="*/ 64 w 80"/>
                <a:gd name="T1" fmla="*/ 8 h 64"/>
                <a:gd name="T2" fmla="*/ 31 w 80"/>
                <a:gd name="T3" fmla="*/ 42 h 64"/>
                <a:gd name="T4" fmla="*/ 15 w 80"/>
                <a:gd name="T5" fmla="*/ 27 h 64"/>
                <a:gd name="T6" fmla="*/ 8 w 80"/>
                <a:gd name="T7" fmla="*/ 34 h 64"/>
                <a:gd name="T8" fmla="*/ 31 w 80"/>
                <a:gd name="T9" fmla="*/ 56 h 64"/>
                <a:gd name="T10" fmla="*/ 72 w 80"/>
                <a:gd name="T11" fmla="*/ 15 h 64"/>
                <a:gd name="T12" fmla="*/ 64 w 80"/>
                <a:gd name="T13" fmla="*/ 8 h 64"/>
                <a:gd name="T14" fmla="*/ 64 w 80"/>
                <a:gd name="T15" fmla="*/ 0 h 64"/>
                <a:gd name="T16" fmla="*/ 80 w 80"/>
                <a:gd name="T17" fmla="*/ 15 h 64"/>
                <a:gd name="T18" fmla="*/ 31 w 80"/>
                <a:gd name="T19" fmla="*/ 64 h 64"/>
                <a:gd name="T20" fmla="*/ 0 w 80"/>
                <a:gd name="T21" fmla="*/ 34 h 64"/>
                <a:gd name="T22" fmla="*/ 15 w 80"/>
                <a:gd name="T23" fmla="*/ 18 h 64"/>
                <a:gd name="T24" fmla="*/ 31 w 80"/>
                <a:gd name="T25" fmla="*/ 34 h 64"/>
                <a:gd name="T26" fmla="*/ 64 w 80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64">
                  <a:moveTo>
                    <a:pt x="64" y="8"/>
                  </a:moveTo>
                  <a:lnTo>
                    <a:pt x="31" y="42"/>
                  </a:lnTo>
                  <a:lnTo>
                    <a:pt x="15" y="27"/>
                  </a:lnTo>
                  <a:lnTo>
                    <a:pt x="8" y="34"/>
                  </a:lnTo>
                  <a:lnTo>
                    <a:pt x="31" y="56"/>
                  </a:lnTo>
                  <a:lnTo>
                    <a:pt x="72" y="15"/>
                  </a:lnTo>
                  <a:lnTo>
                    <a:pt x="64" y="8"/>
                  </a:lnTo>
                  <a:close/>
                  <a:moveTo>
                    <a:pt x="64" y="0"/>
                  </a:moveTo>
                  <a:lnTo>
                    <a:pt x="80" y="15"/>
                  </a:lnTo>
                  <a:lnTo>
                    <a:pt x="31" y="64"/>
                  </a:lnTo>
                  <a:lnTo>
                    <a:pt x="0" y="34"/>
                  </a:lnTo>
                  <a:lnTo>
                    <a:pt x="15" y="18"/>
                  </a:lnTo>
                  <a:lnTo>
                    <a:pt x="31" y="3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6D165CC1-9A21-4298-AD25-391550254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737" y="5439431"/>
              <a:ext cx="169871" cy="175831"/>
            </a:xfrm>
            <a:custGeom>
              <a:avLst/>
              <a:gdLst>
                <a:gd name="T0" fmla="*/ 73 w 114"/>
                <a:gd name="T1" fmla="*/ 96 h 118"/>
                <a:gd name="T2" fmla="*/ 78 w 114"/>
                <a:gd name="T3" fmla="*/ 104 h 118"/>
                <a:gd name="T4" fmla="*/ 76 w 114"/>
                <a:gd name="T5" fmla="*/ 112 h 118"/>
                <a:gd name="T6" fmla="*/ 69 w 114"/>
                <a:gd name="T7" fmla="*/ 118 h 118"/>
                <a:gd name="T8" fmla="*/ 61 w 114"/>
                <a:gd name="T9" fmla="*/ 115 h 118"/>
                <a:gd name="T10" fmla="*/ 56 w 114"/>
                <a:gd name="T11" fmla="*/ 108 h 118"/>
                <a:gd name="T12" fmla="*/ 57 w 114"/>
                <a:gd name="T13" fmla="*/ 100 h 118"/>
                <a:gd name="T14" fmla="*/ 65 w 114"/>
                <a:gd name="T15" fmla="*/ 95 h 118"/>
                <a:gd name="T16" fmla="*/ 25 w 114"/>
                <a:gd name="T17" fmla="*/ 87 h 118"/>
                <a:gd name="T18" fmla="*/ 32 w 114"/>
                <a:gd name="T19" fmla="*/ 91 h 118"/>
                <a:gd name="T20" fmla="*/ 34 w 114"/>
                <a:gd name="T21" fmla="*/ 99 h 118"/>
                <a:gd name="T22" fmla="*/ 29 w 114"/>
                <a:gd name="T23" fmla="*/ 107 h 118"/>
                <a:gd name="T24" fmla="*/ 21 w 114"/>
                <a:gd name="T25" fmla="*/ 108 h 118"/>
                <a:gd name="T26" fmla="*/ 13 w 114"/>
                <a:gd name="T27" fmla="*/ 104 h 118"/>
                <a:gd name="T28" fmla="*/ 12 w 114"/>
                <a:gd name="T29" fmla="*/ 95 h 118"/>
                <a:gd name="T30" fmla="*/ 17 w 114"/>
                <a:gd name="T31" fmla="*/ 88 h 118"/>
                <a:gd name="T32" fmla="*/ 25 w 114"/>
                <a:gd name="T33" fmla="*/ 87 h 118"/>
                <a:gd name="T34" fmla="*/ 69 w 114"/>
                <a:gd name="T35" fmla="*/ 72 h 118"/>
                <a:gd name="T36" fmla="*/ 82 w 114"/>
                <a:gd name="T37" fmla="*/ 67 h 118"/>
                <a:gd name="T38" fmla="*/ 49 w 114"/>
                <a:gd name="T39" fmla="*/ 60 h 118"/>
                <a:gd name="T40" fmla="*/ 62 w 114"/>
                <a:gd name="T41" fmla="*/ 71 h 118"/>
                <a:gd name="T42" fmla="*/ 49 w 114"/>
                <a:gd name="T43" fmla="*/ 60 h 118"/>
                <a:gd name="T44" fmla="*/ 29 w 114"/>
                <a:gd name="T45" fmla="*/ 64 h 118"/>
                <a:gd name="T46" fmla="*/ 42 w 114"/>
                <a:gd name="T47" fmla="*/ 59 h 118"/>
                <a:gd name="T48" fmla="*/ 74 w 114"/>
                <a:gd name="T49" fmla="*/ 51 h 118"/>
                <a:gd name="T50" fmla="*/ 86 w 114"/>
                <a:gd name="T51" fmla="*/ 60 h 118"/>
                <a:gd name="T52" fmla="*/ 74 w 114"/>
                <a:gd name="T53" fmla="*/ 51 h 118"/>
                <a:gd name="T54" fmla="*/ 50 w 114"/>
                <a:gd name="T55" fmla="*/ 54 h 118"/>
                <a:gd name="T56" fmla="*/ 66 w 114"/>
                <a:gd name="T57" fmla="*/ 50 h 118"/>
                <a:gd name="T58" fmla="*/ 30 w 114"/>
                <a:gd name="T59" fmla="*/ 42 h 118"/>
                <a:gd name="T60" fmla="*/ 44 w 114"/>
                <a:gd name="T61" fmla="*/ 52 h 118"/>
                <a:gd name="T62" fmla="*/ 30 w 114"/>
                <a:gd name="T63" fmla="*/ 42 h 118"/>
                <a:gd name="T64" fmla="*/ 76 w 114"/>
                <a:gd name="T65" fmla="*/ 43 h 118"/>
                <a:gd name="T66" fmla="*/ 95 w 114"/>
                <a:gd name="T67" fmla="*/ 40 h 118"/>
                <a:gd name="T68" fmla="*/ 54 w 114"/>
                <a:gd name="T69" fmla="*/ 32 h 118"/>
                <a:gd name="T70" fmla="*/ 68 w 114"/>
                <a:gd name="T71" fmla="*/ 42 h 118"/>
                <a:gd name="T72" fmla="*/ 54 w 114"/>
                <a:gd name="T73" fmla="*/ 32 h 118"/>
                <a:gd name="T74" fmla="*/ 30 w 114"/>
                <a:gd name="T75" fmla="*/ 35 h 118"/>
                <a:gd name="T76" fmla="*/ 48 w 114"/>
                <a:gd name="T77" fmla="*/ 30 h 118"/>
                <a:gd name="T78" fmla="*/ 8 w 114"/>
                <a:gd name="T79" fmla="*/ 0 h 118"/>
                <a:gd name="T80" fmla="*/ 29 w 114"/>
                <a:gd name="T81" fmla="*/ 4 h 118"/>
                <a:gd name="T82" fmla="*/ 32 w 114"/>
                <a:gd name="T83" fmla="*/ 11 h 118"/>
                <a:gd name="T84" fmla="*/ 99 w 114"/>
                <a:gd name="T85" fmla="*/ 32 h 118"/>
                <a:gd name="T86" fmla="*/ 102 w 114"/>
                <a:gd name="T87" fmla="*/ 28 h 118"/>
                <a:gd name="T88" fmla="*/ 107 w 114"/>
                <a:gd name="T89" fmla="*/ 27 h 118"/>
                <a:gd name="T90" fmla="*/ 113 w 114"/>
                <a:gd name="T91" fmla="*/ 30 h 118"/>
                <a:gd name="T92" fmla="*/ 114 w 114"/>
                <a:gd name="T93" fmla="*/ 35 h 118"/>
                <a:gd name="T94" fmla="*/ 89 w 114"/>
                <a:gd name="T95" fmla="*/ 86 h 118"/>
                <a:gd name="T96" fmla="*/ 85 w 114"/>
                <a:gd name="T97" fmla="*/ 90 h 118"/>
                <a:gd name="T98" fmla="*/ 20 w 114"/>
                <a:gd name="T99" fmla="*/ 78 h 118"/>
                <a:gd name="T100" fmla="*/ 14 w 114"/>
                <a:gd name="T101" fmla="*/ 74 h 118"/>
                <a:gd name="T102" fmla="*/ 17 w 114"/>
                <a:gd name="T103" fmla="*/ 16 h 118"/>
                <a:gd name="T104" fmla="*/ 2 w 114"/>
                <a:gd name="T105" fmla="*/ 14 h 118"/>
                <a:gd name="T106" fmla="*/ 0 w 114"/>
                <a:gd name="T107" fmla="*/ 8 h 118"/>
                <a:gd name="T108" fmla="*/ 0 w 114"/>
                <a:gd name="T109" fmla="*/ 3 h 118"/>
                <a:gd name="T110" fmla="*/ 5 w 114"/>
                <a:gd name="T1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118">
                  <a:moveTo>
                    <a:pt x="69" y="95"/>
                  </a:moveTo>
                  <a:lnTo>
                    <a:pt x="73" y="96"/>
                  </a:lnTo>
                  <a:lnTo>
                    <a:pt x="76" y="100"/>
                  </a:lnTo>
                  <a:lnTo>
                    <a:pt x="78" y="104"/>
                  </a:lnTo>
                  <a:lnTo>
                    <a:pt x="78" y="108"/>
                  </a:lnTo>
                  <a:lnTo>
                    <a:pt x="76" y="112"/>
                  </a:lnTo>
                  <a:lnTo>
                    <a:pt x="73" y="115"/>
                  </a:lnTo>
                  <a:lnTo>
                    <a:pt x="69" y="118"/>
                  </a:lnTo>
                  <a:lnTo>
                    <a:pt x="65" y="118"/>
                  </a:lnTo>
                  <a:lnTo>
                    <a:pt x="61" y="115"/>
                  </a:lnTo>
                  <a:lnTo>
                    <a:pt x="57" y="112"/>
                  </a:lnTo>
                  <a:lnTo>
                    <a:pt x="56" y="108"/>
                  </a:lnTo>
                  <a:lnTo>
                    <a:pt x="56" y="104"/>
                  </a:lnTo>
                  <a:lnTo>
                    <a:pt x="57" y="100"/>
                  </a:lnTo>
                  <a:lnTo>
                    <a:pt x="61" y="96"/>
                  </a:lnTo>
                  <a:lnTo>
                    <a:pt x="65" y="95"/>
                  </a:lnTo>
                  <a:lnTo>
                    <a:pt x="69" y="95"/>
                  </a:lnTo>
                  <a:close/>
                  <a:moveTo>
                    <a:pt x="25" y="87"/>
                  </a:moveTo>
                  <a:lnTo>
                    <a:pt x="29" y="88"/>
                  </a:lnTo>
                  <a:lnTo>
                    <a:pt x="32" y="91"/>
                  </a:lnTo>
                  <a:lnTo>
                    <a:pt x="34" y="95"/>
                  </a:lnTo>
                  <a:lnTo>
                    <a:pt x="34" y="99"/>
                  </a:lnTo>
                  <a:lnTo>
                    <a:pt x="32" y="104"/>
                  </a:lnTo>
                  <a:lnTo>
                    <a:pt x="29" y="107"/>
                  </a:lnTo>
                  <a:lnTo>
                    <a:pt x="25" y="108"/>
                  </a:lnTo>
                  <a:lnTo>
                    <a:pt x="21" y="108"/>
                  </a:lnTo>
                  <a:lnTo>
                    <a:pt x="17" y="107"/>
                  </a:lnTo>
                  <a:lnTo>
                    <a:pt x="13" y="104"/>
                  </a:lnTo>
                  <a:lnTo>
                    <a:pt x="12" y="100"/>
                  </a:lnTo>
                  <a:lnTo>
                    <a:pt x="12" y="95"/>
                  </a:lnTo>
                  <a:lnTo>
                    <a:pt x="13" y="91"/>
                  </a:lnTo>
                  <a:lnTo>
                    <a:pt x="17" y="88"/>
                  </a:lnTo>
                  <a:lnTo>
                    <a:pt x="21" y="87"/>
                  </a:lnTo>
                  <a:lnTo>
                    <a:pt x="25" y="87"/>
                  </a:lnTo>
                  <a:close/>
                  <a:moveTo>
                    <a:pt x="70" y="66"/>
                  </a:moveTo>
                  <a:lnTo>
                    <a:pt x="69" y="72"/>
                  </a:lnTo>
                  <a:lnTo>
                    <a:pt x="78" y="74"/>
                  </a:lnTo>
                  <a:lnTo>
                    <a:pt x="82" y="67"/>
                  </a:lnTo>
                  <a:lnTo>
                    <a:pt x="70" y="66"/>
                  </a:lnTo>
                  <a:close/>
                  <a:moveTo>
                    <a:pt x="49" y="60"/>
                  </a:moveTo>
                  <a:lnTo>
                    <a:pt x="48" y="68"/>
                  </a:lnTo>
                  <a:lnTo>
                    <a:pt x="62" y="71"/>
                  </a:lnTo>
                  <a:lnTo>
                    <a:pt x="64" y="64"/>
                  </a:lnTo>
                  <a:lnTo>
                    <a:pt x="49" y="60"/>
                  </a:lnTo>
                  <a:close/>
                  <a:moveTo>
                    <a:pt x="29" y="56"/>
                  </a:moveTo>
                  <a:lnTo>
                    <a:pt x="29" y="64"/>
                  </a:lnTo>
                  <a:lnTo>
                    <a:pt x="40" y="67"/>
                  </a:lnTo>
                  <a:lnTo>
                    <a:pt x="42" y="59"/>
                  </a:lnTo>
                  <a:lnTo>
                    <a:pt x="29" y="56"/>
                  </a:lnTo>
                  <a:close/>
                  <a:moveTo>
                    <a:pt x="74" y="51"/>
                  </a:moveTo>
                  <a:lnTo>
                    <a:pt x="73" y="58"/>
                  </a:lnTo>
                  <a:lnTo>
                    <a:pt x="86" y="60"/>
                  </a:lnTo>
                  <a:lnTo>
                    <a:pt x="89" y="54"/>
                  </a:lnTo>
                  <a:lnTo>
                    <a:pt x="74" y="51"/>
                  </a:lnTo>
                  <a:close/>
                  <a:moveTo>
                    <a:pt x="52" y="46"/>
                  </a:moveTo>
                  <a:lnTo>
                    <a:pt x="50" y="54"/>
                  </a:lnTo>
                  <a:lnTo>
                    <a:pt x="65" y="56"/>
                  </a:lnTo>
                  <a:lnTo>
                    <a:pt x="66" y="50"/>
                  </a:lnTo>
                  <a:lnTo>
                    <a:pt x="52" y="46"/>
                  </a:lnTo>
                  <a:close/>
                  <a:moveTo>
                    <a:pt x="30" y="42"/>
                  </a:moveTo>
                  <a:lnTo>
                    <a:pt x="29" y="50"/>
                  </a:lnTo>
                  <a:lnTo>
                    <a:pt x="44" y="52"/>
                  </a:lnTo>
                  <a:lnTo>
                    <a:pt x="45" y="44"/>
                  </a:lnTo>
                  <a:lnTo>
                    <a:pt x="30" y="42"/>
                  </a:lnTo>
                  <a:close/>
                  <a:moveTo>
                    <a:pt x="77" y="36"/>
                  </a:moveTo>
                  <a:lnTo>
                    <a:pt x="76" y="43"/>
                  </a:lnTo>
                  <a:lnTo>
                    <a:pt x="93" y="47"/>
                  </a:lnTo>
                  <a:lnTo>
                    <a:pt x="95" y="40"/>
                  </a:lnTo>
                  <a:lnTo>
                    <a:pt x="77" y="36"/>
                  </a:lnTo>
                  <a:close/>
                  <a:moveTo>
                    <a:pt x="54" y="32"/>
                  </a:moveTo>
                  <a:lnTo>
                    <a:pt x="53" y="39"/>
                  </a:lnTo>
                  <a:lnTo>
                    <a:pt x="68" y="42"/>
                  </a:lnTo>
                  <a:lnTo>
                    <a:pt x="69" y="35"/>
                  </a:lnTo>
                  <a:lnTo>
                    <a:pt x="54" y="32"/>
                  </a:lnTo>
                  <a:close/>
                  <a:moveTo>
                    <a:pt x="32" y="27"/>
                  </a:moveTo>
                  <a:lnTo>
                    <a:pt x="30" y="35"/>
                  </a:lnTo>
                  <a:lnTo>
                    <a:pt x="46" y="38"/>
                  </a:lnTo>
                  <a:lnTo>
                    <a:pt x="48" y="30"/>
                  </a:lnTo>
                  <a:lnTo>
                    <a:pt x="32" y="27"/>
                  </a:lnTo>
                  <a:close/>
                  <a:moveTo>
                    <a:pt x="8" y="0"/>
                  </a:moveTo>
                  <a:lnTo>
                    <a:pt x="26" y="3"/>
                  </a:lnTo>
                  <a:lnTo>
                    <a:pt x="29" y="4"/>
                  </a:lnTo>
                  <a:lnTo>
                    <a:pt x="32" y="7"/>
                  </a:lnTo>
                  <a:lnTo>
                    <a:pt x="32" y="11"/>
                  </a:lnTo>
                  <a:lnTo>
                    <a:pt x="32" y="19"/>
                  </a:lnTo>
                  <a:lnTo>
                    <a:pt x="99" y="32"/>
                  </a:lnTo>
                  <a:lnTo>
                    <a:pt x="101" y="31"/>
                  </a:lnTo>
                  <a:lnTo>
                    <a:pt x="102" y="28"/>
                  </a:lnTo>
                  <a:lnTo>
                    <a:pt x="105" y="27"/>
                  </a:lnTo>
                  <a:lnTo>
                    <a:pt x="107" y="27"/>
                  </a:lnTo>
                  <a:lnTo>
                    <a:pt x="110" y="28"/>
                  </a:lnTo>
                  <a:lnTo>
                    <a:pt x="113" y="30"/>
                  </a:lnTo>
                  <a:lnTo>
                    <a:pt x="114" y="32"/>
                  </a:lnTo>
                  <a:lnTo>
                    <a:pt x="114" y="35"/>
                  </a:lnTo>
                  <a:lnTo>
                    <a:pt x="114" y="38"/>
                  </a:lnTo>
                  <a:lnTo>
                    <a:pt x="89" y="86"/>
                  </a:lnTo>
                  <a:lnTo>
                    <a:pt x="87" y="88"/>
                  </a:lnTo>
                  <a:lnTo>
                    <a:pt x="85" y="90"/>
                  </a:lnTo>
                  <a:lnTo>
                    <a:pt x="81" y="9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4" y="74"/>
                  </a:lnTo>
                  <a:lnTo>
                    <a:pt x="13" y="70"/>
                  </a:lnTo>
                  <a:lnTo>
                    <a:pt x="17" y="16"/>
                  </a:lnTo>
                  <a:lnTo>
                    <a:pt x="5" y="15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DA492A45-B52F-4B58-89D3-F6A7E30DF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905" y="5175685"/>
              <a:ext cx="104306" cy="104306"/>
            </a:xfrm>
            <a:custGeom>
              <a:avLst/>
              <a:gdLst>
                <a:gd name="T0" fmla="*/ 35 w 70"/>
                <a:gd name="T1" fmla="*/ 8 h 70"/>
                <a:gd name="T2" fmla="*/ 22 w 70"/>
                <a:gd name="T3" fmla="*/ 12 h 70"/>
                <a:gd name="T4" fmla="*/ 13 w 70"/>
                <a:gd name="T5" fmla="*/ 22 h 70"/>
                <a:gd name="T6" fmla="*/ 9 w 70"/>
                <a:gd name="T7" fmla="*/ 35 h 70"/>
                <a:gd name="T8" fmla="*/ 13 w 70"/>
                <a:gd name="T9" fmla="*/ 48 h 70"/>
                <a:gd name="T10" fmla="*/ 22 w 70"/>
                <a:gd name="T11" fmla="*/ 58 h 70"/>
                <a:gd name="T12" fmla="*/ 35 w 70"/>
                <a:gd name="T13" fmla="*/ 60 h 70"/>
                <a:gd name="T14" fmla="*/ 35 w 70"/>
                <a:gd name="T15" fmla="*/ 8 h 70"/>
                <a:gd name="T16" fmla="*/ 35 w 70"/>
                <a:gd name="T17" fmla="*/ 0 h 70"/>
                <a:gd name="T18" fmla="*/ 49 w 70"/>
                <a:gd name="T19" fmla="*/ 3 h 70"/>
                <a:gd name="T20" fmla="*/ 59 w 70"/>
                <a:gd name="T21" fmla="*/ 10 h 70"/>
                <a:gd name="T22" fmla="*/ 67 w 70"/>
                <a:gd name="T23" fmla="*/ 20 h 70"/>
                <a:gd name="T24" fmla="*/ 70 w 70"/>
                <a:gd name="T25" fmla="*/ 35 h 70"/>
                <a:gd name="T26" fmla="*/ 67 w 70"/>
                <a:gd name="T27" fmla="*/ 48 h 70"/>
                <a:gd name="T28" fmla="*/ 59 w 70"/>
                <a:gd name="T29" fmla="*/ 59 h 70"/>
                <a:gd name="T30" fmla="*/ 49 w 70"/>
                <a:gd name="T31" fmla="*/ 67 h 70"/>
                <a:gd name="T32" fmla="*/ 35 w 70"/>
                <a:gd name="T33" fmla="*/ 70 h 70"/>
                <a:gd name="T34" fmla="*/ 21 w 70"/>
                <a:gd name="T35" fmla="*/ 67 h 70"/>
                <a:gd name="T36" fmla="*/ 10 w 70"/>
                <a:gd name="T37" fmla="*/ 59 h 70"/>
                <a:gd name="T38" fmla="*/ 2 w 70"/>
                <a:gd name="T39" fmla="*/ 48 h 70"/>
                <a:gd name="T40" fmla="*/ 0 w 70"/>
                <a:gd name="T41" fmla="*/ 35 h 70"/>
                <a:gd name="T42" fmla="*/ 2 w 70"/>
                <a:gd name="T43" fmla="*/ 20 h 70"/>
                <a:gd name="T44" fmla="*/ 10 w 70"/>
                <a:gd name="T45" fmla="*/ 10 h 70"/>
                <a:gd name="T46" fmla="*/ 21 w 70"/>
                <a:gd name="T47" fmla="*/ 3 h 70"/>
                <a:gd name="T48" fmla="*/ 35 w 70"/>
                <a:gd name="T4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70">
                  <a:moveTo>
                    <a:pt x="35" y="8"/>
                  </a:moveTo>
                  <a:lnTo>
                    <a:pt x="22" y="12"/>
                  </a:lnTo>
                  <a:lnTo>
                    <a:pt x="13" y="22"/>
                  </a:lnTo>
                  <a:lnTo>
                    <a:pt x="9" y="35"/>
                  </a:lnTo>
                  <a:lnTo>
                    <a:pt x="13" y="48"/>
                  </a:lnTo>
                  <a:lnTo>
                    <a:pt x="22" y="58"/>
                  </a:lnTo>
                  <a:lnTo>
                    <a:pt x="35" y="60"/>
                  </a:lnTo>
                  <a:lnTo>
                    <a:pt x="35" y="8"/>
                  </a:lnTo>
                  <a:close/>
                  <a:moveTo>
                    <a:pt x="35" y="0"/>
                  </a:moveTo>
                  <a:lnTo>
                    <a:pt x="49" y="3"/>
                  </a:lnTo>
                  <a:lnTo>
                    <a:pt x="59" y="10"/>
                  </a:lnTo>
                  <a:lnTo>
                    <a:pt x="67" y="20"/>
                  </a:lnTo>
                  <a:lnTo>
                    <a:pt x="70" y="35"/>
                  </a:lnTo>
                  <a:lnTo>
                    <a:pt x="67" y="48"/>
                  </a:lnTo>
                  <a:lnTo>
                    <a:pt x="59" y="59"/>
                  </a:lnTo>
                  <a:lnTo>
                    <a:pt x="49" y="67"/>
                  </a:lnTo>
                  <a:lnTo>
                    <a:pt x="35" y="70"/>
                  </a:lnTo>
                  <a:lnTo>
                    <a:pt x="21" y="67"/>
                  </a:lnTo>
                  <a:lnTo>
                    <a:pt x="10" y="59"/>
                  </a:lnTo>
                  <a:lnTo>
                    <a:pt x="2" y="48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10"/>
                  </a:lnTo>
                  <a:lnTo>
                    <a:pt x="2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A0B7C2D9-680E-4B6D-BD94-E373B4088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0882" y="4827002"/>
              <a:ext cx="254806" cy="250336"/>
            </a:xfrm>
            <a:custGeom>
              <a:avLst/>
              <a:gdLst>
                <a:gd name="T0" fmla="*/ 119 w 171"/>
                <a:gd name="T1" fmla="*/ 145 h 168"/>
                <a:gd name="T2" fmla="*/ 122 w 171"/>
                <a:gd name="T3" fmla="*/ 152 h 168"/>
                <a:gd name="T4" fmla="*/ 129 w 171"/>
                <a:gd name="T5" fmla="*/ 149 h 168"/>
                <a:gd name="T6" fmla="*/ 126 w 171"/>
                <a:gd name="T7" fmla="*/ 143 h 168"/>
                <a:gd name="T8" fmla="*/ 105 w 171"/>
                <a:gd name="T9" fmla="*/ 13 h 168"/>
                <a:gd name="T10" fmla="*/ 97 w 171"/>
                <a:gd name="T11" fmla="*/ 29 h 168"/>
                <a:gd name="T12" fmla="*/ 94 w 171"/>
                <a:gd name="T13" fmla="*/ 56 h 168"/>
                <a:gd name="T14" fmla="*/ 21 w 171"/>
                <a:gd name="T15" fmla="*/ 35 h 168"/>
                <a:gd name="T16" fmla="*/ 11 w 171"/>
                <a:gd name="T17" fmla="*/ 41 h 168"/>
                <a:gd name="T18" fmla="*/ 14 w 171"/>
                <a:gd name="T19" fmla="*/ 53 h 168"/>
                <a:gd name="T20" fmla="*/ 58 w 171"/>
                <a:gd name="T21" fmla="*/ 71 h 168"/>
                <a:gd name="T22" fmla="*/ 50 w 171"/>
                <a:gd name="T23" fmla="*/ 79 h 168"/>
                <a:gd name="T24" fmla="*/ 42 w 171"/>
                <a:gd name="T25" fmla="*/ 85 h 168"/>
                <a:gd name="T26" fmla="*/ 43 w 171"/>
                <a:gd name="T27" fmla="*/ 93 h 168"/>
                <a:gd name="T28" fmla="*/ 41 w 171"/>
                <a:gd name="T29" fmla="*/ 101 h 168"/>
                <a:gd name="T30" fmla="*/ 39 w 171"/>
                <a:gd name="T31" fmla="*/ 109 h 168"/>
                <a:gd name="T32" fmla="*/ 39 w 171"/>
                <a:gd name="T33" fmla="*/ 119 h 168"/>
                <a:gd name="T34" fmla="*/ 37 w 171"/>
                <a:gd name="T35" fmla="*/ 125 h 168"/>
                <a:gd name="T36" fmla="*/ 42 w 171"/>
                <a:gd name="T37" fmla="*/ 133 h 168"/>
                <a:gd name="T38" fmla="*/ 65 w 171"/>
                <a:gd name="T39" fmla="*/ 140 h 168"/>
                <a:gd name="T40" fmla="*/ 83 w 171"/>
                <a:gd name="T41" fmla="*/ 137 h 168"/>
                <a:gd name="T42" fmla="*/ 111 w 171"/>
                <a:gd name="T43" fmla="*/ 136 h 168"/>
                <a:gd name="T44" fmla="*/ 119 w 171"/>
                <a:gd name="T45" fmla="*/ 65 h 168"/>
                <a:gd name="T46" fmla="*/ 119 w 171"/>
                <a:gd name="T47" fmla="*/ 27 h 168"/>
                <a:gd name="T48" fmla="*/ 117 w 171"/>
                <a:gd name="T49" fmla="*/ 16 h 168"/>
                <a:gd name="T50" fmla="*/ 105 w 171"/>
                <a:gd name="T51" fmla="*/ 0 h 168"/>
                <a:gd name="T52" fmla="*/ 131 w 171"/>
                <a:gd name="T53" fmla="*/ 19 h 168"/>
                <a:gd name="T54" fmla="*/ 129 w 171"/>
                <a:gd name="T55" fmla="*/ 57 h 168"/>
                <a:gd name="T56" fmla="*/ 142 w 171"/>
                <a:gd name="T57" fmla="*/ 56 h 168"/>
                <a:gd name="T58" fmla="*/ 103 w 171"/>
                <a:gd name="T59" fmla="*/ 156 h 168"/>
                <a:gd name="T60" fmla="*/ 99 w 171"/>
                <a:gd name="T61" fmla="*/ 145 h 168"/>
                <a:gd name="T62" fmla="*/ 91 w 171"/>
                <a:gd name="T63" fmla="*/ 147 h 168"/>
                <a:gd name="T64" fmla="*/ 82 w 171"/>
                <a:gd name="T65" fmla="*/ 151 h 168"/>
                <a:gd name="T66" fmla="*/ 62 w 171"/>
                <a:gd name="T67" fmla="*/ 151 h 168"/>
                <a:gd name="T68" fmla="*/ 37 w 171"/>
                <a:gd name="T69" fmla="*/ 143 h 168"/>
                <a:gd name="T70" fmla="*/ 26 w 171"/>
                <a:gd name="T71" fmla="*/ 119 h 168"/>
                <a:gd name="T72" fmla="*/ 27 w 171"/>
                <a:gd name="T73" fmla="*/ 104 h 168"/>
                <a:gd name="T74" fmla="*/ 30 w 171"/>
                <a:gd name="T75" fmla="*/ 91 h 168"/>
                <a:gd name="T76" fmla="*/ 33 w 171"/>
                <a:gd name="T77" fmla="*/ 77 h 168"/>
                <a:gd name="T78" fmla="*/ 4 w 171"/>
                <a:gd name="T79" fmla="*/ 59 h 168"/>
                <a:gd name="T80" fmla="*/ 7 w 171"/>
                <a:gd name="T81" fmla="*/ 28 h 168"/>
                <a:gd name="T82" fmla="*/ 82 w 171"/>
                <a:gd name="T83" fmla="*/ 45 h 168"/>
                <a:gd name="T84" fmla="*/ 89 w 171"/>
                <a:gd name="T85" fmla="*/ 1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8">
                  <a:moveTo>
                    <a:pt x="123" y="141"/>
                  </a:moveTo>
                  <a:lnTo>
                    <a:pt x="121" y="143"/>
                  </a:lnTo>
                  <a:lnTo>
                    <a:pt x="119" y="145"/>
                  </a:lnTo>
                  <a:lnTo>
                    <a:pt x="119" y="148"/>
                  </a:lnTo>
                  <a:lnTo>
                    <a:pt x="121" y="151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7" y="151"/>
                  </a:lnTo>
                  <a:lnTo>
                    <a:pt x="129" y="149"/>
                  </a:lnTo>
                  <a:lnTo>
                    <a:pt x="130" y="147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3" y="141"/>
                  </a:lnTo>
                  <a:close/>
                  <a:moveTo>
                    <a:pt x="109" y="13"/>
                  </a:moveTo>
                  <a:lnTo>
                    <a:pt x="105" y="13"/>
                  </a:lnTo>
                  <a:lnTo>
                    <a:pt x="102" y="16"/>
                  </a:lnTo>
                  <a:lnTo>
                    <a:pt x="99" y="19"/>
                  </a:lnTo>
                  <a:lnTo>
                    <a:pt x="97" y="29"/>
                  </a:lnTo>
                  <a:lnTo>
                    <a:pt x="95" y="39"/>
                  </a:lnTo>
                  <a:lnTo>
                    <a:pt x="94" y="51"/>
                  </a:lnTo>
                  <a:lnTo>
                    <a:pt x="94" y="56"/>
                  </a:lnTo>
                  <a:lnTo>
                    <a:pt x="93" y="61"/>
                  </a:lnTo>
                  <a:lnTo>
                    <a:pt x="25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4" y="37"/>
                  </a:lnTo>
                  <a:lnTo>
                    <a:pt x="11" y="41"/>
                  </a:lnTo>
                  <a:lnTo>
                    <a:pt x="11" y="45"/>
                  </a:lnTo>
                  <a:lnTo>
                    <a:pt x="11" y="49"/>
                  </a:lnTo>
                  <a:lnTo>
                    <a:pt x="14" y="53"/>
                  </a:lnTo>
                  <a:lnTo>
                    <a:pt x="18" y="55"/>
                  </a:lnTo>
                  <a:lnTo>
                    <a:pt x="57" y="69"/>
                  </a:lnTo>
                  <a:lnTo>
                    <a:pt x="58" y="71"/>
                  </a:lnTo>
                  <a:lnTo>
                    <a:pt x="54" y="80"/>
                  </a:lnTo>
                  <a:lnTo>
                    <a:pt x="53" y="80"/>
                  </a:lnTo>
                  <a:lnTo>
                    <a:pt x="50" y="79"/>
                  </a:lnTo>
                  <a:lnTo>
                    <a:pt x="46" y="80"/>
                  </a:lnTo>
                  <a:lnTo>
                    <a:pt x="43" y="81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2" y="91"/>
                  </a:lnTo>
                  <a:lnTo>
                    <a:pt x="43" y="93"/>
                  </a:lnTo>
                  <a:lnTo>
                    <a:pt x="46" y="97"/>
                  </a:lnTo>
                  <a:lnTo>
                    <a:pt x="42" y="100"/>
                  </a:lnTo>
                  <a:lnTo>
                    <a:pt x="41" y="101"/>
                  </a:lnTo>
                  <a:lnTo>
                    <a:pt x="39" y="104"/>
                  </a:lnTo>
                  <a:lnTo>
                    <a:pt x="39" y="107"/>
                  </a:lnTo>
                  <a:lnTo>
                    <a:pt x="39" y="109"/>
                  </a:lnTo>
                  <a:lnTo>
                    <a:pt x="41" y="112"/>
                  </a:lnTo>
                  <a:lnTo>
                    <a:pt x="43" y="116"/>
                  </a:lnTo>
                  <a:lnTo>
                    <a:pt x="39" y="119"/>
                  </a:lnTo>
                  <a:lnTo>
                    <a:pt x="38" y="120"/>
                  </a:lnTo>
                  <a:lnTo>
                    <a:pt x="38" y="123"/>
                  </a:lnTo>
                  <a:lnTo>
                    <a:pt x="37" y="125"/>
                  </a:lnTo>
                  <a:lnTo>
                    <a:pt x="38" y="128"/>
                  </a:lnTo>
                  <a:lnTo>
                    <a:pt x="39" y="131"/>
                  </a:lnTo>
                  <a:lnTo>
                    <a:pt x="42" y="133"/>
                  </a:lnTo>
                  <a:lnTo>
                    <a:pt x="45" y="133"/>
                  </a:lnTo>
                  <a:lnTo>
                    <a:pt x="53" y="137"/>
                  </a:lnTo>
                  <a:lnTo>
                    <a:pt x="65" y="140"/>
                  </a:lnTo>
                  <a:lnTo>
                    <a:pt x="73" y="141"/>
                  </a:lnTo>
                  <a:lnTo>
                    <a:pt x="79" y="139"/>
                  </a:lnTo>
                  <a:lnTo>
                    <a:pt x="83" y="137"/>
                  </a:lnTo>
                  <a:lnTo>
                    <a:pt x="90" y="135"/>
                  </a:lnTo>
                  <a:lnTo>
                    <a:pt x="99" y="133"/>
                  </a:lnTo>
                  <a:lnTo>
                    <a:pt x="111" y="136"/>
                  </a:lnTo>
                  <a:lnTo>
                    <a:pt x="131" y="84"/>
                  </a:lnTo>
                  <a:lnTo>
                    <a:pt x="126" y="76"/>
                  </a:lnTo>
                  <a:lnTo>
                    <a:pt x="119" y="65"/>
                  </a:lnTo>
                  <a:lnTo>
                    <a:pt x="115" y="53"/>
                  </a:lnTo>
                  <a:lnTo>
                    <a:pt x="115" y="40"/>
                  </a:lnTo>
                  <a:lnTo>
                    <a:pt x="119" y="27"/>
                  </a:lnTo>
                  <a:lnTo>
                    <a:pt x="119" y="23"/>
                  </a:lnTo>
                  <a:lnTo>
                    <a:pt x="118" y="19"/>
                  </a:lnTo>
                  <a:lnTo>
                    <a:pt x="117" y="16"/>
                  </a:lnTo>
                  <a:lnTo>
                    <a:pt x="113" y="13"/>
                  </a:lnTo>
                  <a:lnTo>
                    <a:pt x="109" y="13"/>
                  </a:lnTo>
                  <a:close/>
                  <a:moveTo>
                    <a:pt x="105" y="0"/>
                  </a:moveTo>
                  <a:lnTo>
                    <a:pt x="117" y="2"/>
                  </a:lnTo>
                  <a:lnTo>
                    <a:pt x="126" y="8"/>
                  </a:lnTo>
                  <a:lnTo>
                    <a:pt x="131" y="19"/>
                  </a:lnTo>
                  <a:lnTo>
                    <a:pt x="130" y="31"/>
                  </a:lnTo>
                  <a:lnTo>
                    <a:pt x="126" y="45"/>
                  </a:lnTo>
                  <a:lnTo>
                    <a:pt x="129" y="57"/>
                  </a:lnTo>
                  <a:lnTo>
                    <a:pt x="135" y="69"/>
                  </a:lnTo>
                  <a:lnTo>
                    <a:pt x="137" y="71"/>
                  </a:lnTo>
                  <a:lnTo>
                    <a:pt x="142" y="56"/>
                  </a:lnTo>
                  <a:lnTo>
                    <a:pt x="171" y="68"/>
                  </a:lnTo>
                  <a:lnTo>
                    <a:pt x="134" y="168"/>
                  </a:lnTo>
                  <a:lnTo>
                    <a:pt x="103" y="156"/>
                  </a:lnTo>
                  <a:lnTo>
                    <a:pt x="107" y="148"/>
                  </a:lnTo>
                  <a:lnTo>
                    <a:pt x="102" y="147"/>
                  </a:lnTo>
                  <a:lnTo>
                    <a:pt x="99" y="145"/>
                  </a:lnTo>
                  <a:lnTo>
                    <a:pt x="95" y="145"/>
                  </a:lnTo>
                  <a:lnTo>
                    <a:pt x="93" y="147"/>
                  </a:lnTo>
                  <a:lnTo>
                    <a:pt x="91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2" y="151"/>
                  </a:lnTo>
                  <a:lnTo>
                    <a:pt x="78" y="152"/>
                  </a:lnTo>
                  <a:lnTo>
                    <a:pt x="74" y="152"/>
                  </a:lnTo>
                  <a:lnTo>
                    <a:pt x="62" y="151"/>
                  </a:lnTo>
                  <a:lnTo>
                    <a:pt x="47" y="147"/>
                  </a:lnTo>
                  <a:lnTo>
                    <a:pt x="39" y="144"/>
                  </a:lnTo>
                  <a:lnTo>
                    <a:pt x="37" y="143"/>
                  </a:lnTo>
                  <a:lnTo>
                    <a:pt x="30" y="137"/>
                  </a:lnTo>
                  <a:lnTo>
                    <a:pt x="26" y="128"/>
                  </a:lnTo>
                  <a:lnTo>
                    <a:pt x="26" y="119"/>
                  </a:lnTo>
                  <a:lnTo>
                    <a:pt x="29" y="113"/>
                  </a:lnTo>
                  <a:lnTo>
                    <a:pt x="27" y="109"/>
                  </a:lnTo>
                  <a:lnTo>
                    <a:pt x="27" y="104"/>
                  </a:lnTo>
                  <a:lnTo>
                    <a:pt x="29" y="100"/>
                  </a:lnTo>
                  <a:lnTo>
                    <a:pt x="31" y="95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80"/>
                  </a:lnTo>
                  <a:lnTo>
                    <a:pt x="33" y="77"/>
                  </a:lnTo>
                  <a:lnTo>
                    <a:pt x="35" y="73"/>
                  </a:lnTo>
                  <a:lnTo>
                    <a:pt x="13" y="64"/>
                  </a:lnTo>
                  <a:lnTo>
                    <a:pt x="4" y="59"/>
                  </a:lnTo>
                  <a:lnTo>
                    <a:pt x="0" y="48"/>
                  </a:lnTo>
                  <a:lnTo>
                    <a:pt x="1" y="37"/>
                  </a:lnTo>
                  <a:lnTo>
                    <a:pt x="7" y="28"/>
                  </a:lnTo>
                  <a:lnTo>
                    <a:pt x="17" y="24"/>
                  </a:lnTo>
                  <a:lnTo>
                    <a:pt x="29" y="25"/>
                  </a:lnTo>
                  <a:lnTo>
                    <a:pt x="82" y="45"/>
                  </a:lnTo>
                  <a:lnTo>
                    <a:pt x="83" y="35"/>
                  </a:lnTo>
                  <a:lnTo>
                    <a:pt x="85" y="25"/>
                  </a:lnTo>
                  <a:lnTo>
                    <a:pt x="89" y="15"/>
                  </a:lnTo>
                  <a:lnTo>
                    <a:pt x="95" y="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35AA59DF-E2D2-4678-9EE3-EF0BC022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595" y="5089259"/>
              <a:ext cx="317390" cy="275668"/>
            </a:xfrm>
            <a:custGeom>
              <a:avLst/>
              <a:gdLst>
                <a:gd name="T0" fmla="*/ 61 w 213"/>
                <a:gd name="T1" fmla="*/ 26 h 185"/>
                <a:gd name="T2" fmla="*/ 48 w 213"/>
                <a:gd name="T3" fmla="*/ 29 h 185"/>
                <a:gd name="T4" fmla="*/ 37 w 213"/>
                <a:gd name="T5" fmla="*/ 36 h 185"/>
                <a:gd name="T6" fmla="*/ 29 w 213"/>
                <a:gd name="T7" fmla="*/ 48 h 185"/>
                <a:gd name="T8" fmla="*/ 26 w 213"/>
                <a:gd name="T9" fmla="*/ 61 h 185"/>
                <a:gd name="T10" fmla="*/ 30 w 213"/>
                <a:gd name="T11" fmla="*/ 74 h 185"/>
                <a:gd name="T12" fmla="*/ 38 w 213"/>
                <a:gd name="T13" fmla="*/ 86 h 185"/>
                <a:gd name="T14" fmla="*/ 105 w 213"/>
                <a:gd name="T15" fmla="*/ 153 h 185"/>
                <a:gd name="T16" fmla="*/ 106 w 213"/>
                <a:gd name="T17" fmla="*/ 154 h 185"/>
                <a:gd name="T18" fmla="*/ 107 w 213"/>
                <a:gd name="T19" fmla="*/ 153 h 185"/>
                <a:gd name="T20" fmla="*/ 174 w 213"/>
                <a:gd name="T21" fmla="*/ 86 h 185"/>
                <a:gd name="T22" fmla="*/ 183 w 213"/>
                <a:gd name="T23" fmla="*/ 74 h 185"/>
                <a:gd name="T24" fmla="*/ 186 w 213"/>
                <a:gd name="T25" fmla="*/ 61 h 185"/>
                <a:gd name="T26" fmla="*/ 183 w 213"/>
                <a:gd name="T27" fmla="*/ 48 h 185"/>
                <a:gd name="T28" fmla="*/ 175 w 213"/>
                <a:gd name="T29" fmla="*/ 36 h 185"/>
                <a:gd name="T30" fmla="*/ 165 w 213"/>
                <a:gd name="T31" fmla="*/ 29 h 185"/>
                <a:gd name="T32" fmla="*/ 151 w 213"/>
                <a:gd name="T33" fmla="*/ 26 h 185"/>
                <a:gd name="T34" fmla="*/ 138 w 213"/>
                <a:gd name="T35" fmla="*/ 29 h 185"/>
                <a:gd name="T36" fmla="*/ 126 w 213"/>
                <a:gd name="T37" fmla="*/ 37 h 185"/>
                <a:gd name="T38" fmla="*/ 106 w 213"/>
                <a:gd name="T39" fmla="*/ 60 h 185"/>
                <a:gd name="T40" fmla="*/ 86 w 213"/>
                <a:gd name="T41" fmla="*/ 37 h 185"/>
                <a:gd name="T42" fmla="*/ 76 w 213"/>
                <a:gd name="T43" fmla="*/ 29 h 185"/>
                <a:gd name="T44" fmla="*/ 61 w 213"/>
                <a:gd name="T45" fmla="*/ 26 h 185"/>
                <a:gd name="T46" fmla="*/ 61 w 213"/>
                <a:gd name="T47" fmla="*/ 0 h 185"/>
                <a:gd name="T48" fmla="*/ 78 w 213"/>
                <a:gd name="T49" fmla="*/ 3 h 185"/>
                <a:gd name="T50" fmla="*/ 94 w 213"/>
                <a:gd name="T51" fmla="*/ 9 h 185"/>
                <a:gd name="T52" fmla="*/ 106 w 213"/>
                <a:gd name="T53" fmla="*/ 20 h 185"/>
                <a:gd name="T54" fmla="*/ 119 w 213"/>
                <a:gd name="T55" fmla="*/ 9 h 185"/>
                <a:gd name="T56" fmla="*/ 134 w 213"/>
                <a:gd name="T57" fmla="*/ 3 h 185"/>
                <a:gd name="T58" fmla="*/ 151 w 213"/>
                <a:gd name="T59" fmla="*/ 0 h 185"/>
                <a:gd name="T60" fmla="*/ 170 w 213"/>
                <a:gd name="T61" fmla="*/ 3 h 185"/>
                <a:gd name="T62" fmla="*/ 187 w 213"/>
                <a:gd name="T63" fmla="*/ 12 h 185"/>
                <a:gd name="T64" fmla="*/ 201 w 213"/>
                <a:gd name="T65" fmla="*/ 25 h 185"/>
                <a:gd name="T66" fmla="*/ 209 w 213"/>
                <a:gd name="T67" fmla="*/ 41 h 185"/>
                <a:gd name="T68" fmla="*/ 213 w 213"/>
                <a:gd name="T69" fmla="*/ 61 h 185"/>
                <a:gd name="T70" fmla="*/ 210 w 213"/>
                <a:gd name="T71" fmla="*/ 78 h 185"/>
                <a:gd name="T72" fmla="*/ 203 w 213"/>
                <a:gd name="T73" fmla="*/ 93 h 185"/>
                <a:gd name="T74" fmla="*/ 193 w 213"/>
                <a:gd name="T75" fmla="*/ 106 h 185"/>
                <a:gd name="T76" fmla="*/ 193 w 213"/>
                <a:gd name="T77" fmla="*/ 106 h 185"/>
                <a:gd name="T78" fmla="*/ 126 w 213"/>
                <a:gd name="T79" fmla="*/ 172 h 185"/>
                <a:gd name="T80" fmla="*/ 121 w 213"/>
                <a:gd name="T81" fmla="*/ 177 h 185"/>
                <a:gd name="T82" fmla="*/ 117 w 213"/>
                <a:gd name="T83" fmla="*/ 181 h 185"/>
                <a:gd name="T84" fmla="*/ 111 w 213"/>
                <a:gd name="T85" fmla="*/ 184 h 185"/>
                <a:gd name="T86" fmla="*/ 106 w 213"/>
                <a:gd name="T87" fmla="*/ 185 h 185"/>
                <a:gd name="T88" fmla="*/ 101 w 213"/>
                <a:gd name="T89" fmla="*/ 184 h 185"/>
                <a:gd name="T90" fmla="*/ 97 w 213"/>
                <a:gd name="T91" fmla="*/ 181 h 185"/>
                <a:gd name="T92" fmla="*/ 91 w 213"/>
                <a:gd name="T93" fmla="*/ 177 h 185"/>
                <a:gd name="T94" fmla="*/ 86 w 213"/>
                <a:gd name="T95" fmla="*/ 172 h 185"/>
                <a:gd name="T96" fmla="*/ 20 w 213"/>
                <a:gd name="T97" fmla="*/ 106 h 185"/>
                <a:gd name="T98" fmla="*/ 20 w 213"/>
                <a:gd name="T99" fmla="*/ 106 h 185"/>
                <a:gd name="T100" fmla="*/ 9 w 213"/>
                <a:gd name="T101" fmla="*/ 93 h 185"/>
                <a:gd name="T102" fmla="*/ 2 w 213"/>
                <a:gd name="T103" fmla="*/ 78 h 185"/>
                <a:gd name="T104" fmla="*/ 0 w 213"/>
                <a:gd name="T105" fmla="*/ 61 h 185"/>
                <a:gd name="T106" fmla="*/ 4 w 213"/>
                <a:gd name="T107" fmla="*/ 41 h 185"/>
                <a:gd name="T108" fmla="*/ 12 w 213"/>
                <a:gd name="T109" fmla="*/ 25 h 185"/>
                <a:gd name="T110" fmla="*/ 25 w 213"/>
                <a:gd name="T111" fmla="*/ 12 h 185"/>
                <a:gd name="T112" fmla="*/ 42 w 213"/>
                <a:gd name="T113" fmla="*/ 3 h 185"/>
                <a:gd name="T114" fmla="*/ 61 w 213"/>
                <a:gd name="T1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" h="185">
                  <a:moveTo>
                    <a:pt x="61" y="26"/>
                  </a:moveTo>
                  <a:lnTo>
                    <a:pt x="48" y="29"/>
                  </a:lnTo>
                  <a:lnTo>
                    <a:pt x="37" y="36"/>
                  </a:lnTo>
                  <a:lnTo>
                    <a:pt x="29" y="48"/>
                  </a:lnTo>
                  <a:lnTo>
                    <a:pt x="26" y="61"/>
                  </a:lnTo>
                  <a:lnTo>
                    <a:pt x="30" y="74"/>
                  </a:lnTo>
                  <a:lnTo>
                    <a:pt x="38" y="86"/>
                  </a:lnTo>
                  <a:lnTo>
                    <a:pt x="105" y="153"/>
                  </a:lnTo>
                  <a:lnTo>
                    <a:pt x="106" y="154"/>
                  </a:lnTo>
                  <a:lnTo>
                    <a:pt x="107" y="153"/>
                  </a:lnTo>
                  <a:lnTo>
                    <a:pt x="174" y="86"/>
                  </a:lnTo>
                  <a:lnTo>
                    <a:pt x="183" y="74"/>
                  </a:lnTo>
                  <a:lnTo>
                    <a:pt x="186" y="61"/>
                  </a:lnTo>
                  <a:lnTo>
                    <a:pt x="183" y="48"/>
                  </a:lnTo>
                  <a:lnTo>
                    <a:pt x="175" y="36"/>
                  </a:lnTo>
                  <a:lnTo>
                    <a:pt x="165" y="29"/>
                  </a:lnTo>
                  <a:lnTo>
                    <a:pt x="151" y="26"/>
                  </a:lnTo>
                  <a:lnTo>
                    <a:pt x="138" y="29"/>
                  </a:lnTo>
                  <a:lnTo>
                    <a:pt x="126" y="37"/>
                  </a:lnTo>
                  <a:lnTo>
                    <a:pt x="106" y="60"/>
                  </a:lnTo>
                  <a:lnTo>
                    <a:pt x="86" y="37"/>
                  </a:lnTo>
                  <a:lnTo>
                    <a:pt x="76" y="29"/>
                  </a:lnTo>
                  <a:lnTo>
                    <a:pt x="61" y="26"/>
                  </a:lnTo>
                  <a:close/>
                  <a:moveTo>
                    <a:pt x="61" y="0"/>
                  </a:moveTo>
                  <a:lnTo>
                    <a:pt x="78" y="3"/>
                  </a:lnTo>
                  <a:lnTo>
                    <a:pt x="94" y="9"/>
                  </a:lnTo>
                  <a:lnTo>
                    <a:pt x="106" y="20"/>
                  </a:lnTo>
                  <a:lnTo>
                    <a:pt x="119" y="9"/>
                  </a:lnTo>
                  <a:lnTo>
                    <a:pt x="134" y="3"/>
                  </a:lnTo>
                  <a:lnTo>
                    <a:pt x="151" y="0"/>
                  </a:lnTo>
                  <a:lnTo>
                    <a:pt x="170" y="3"/>
                  </a:lnTo>
                  <a:lnTo>
                    <a:pt x="187" y="12"/>
                  </a:lnTo>
                  <a:lnTo>
                    <a:pt x="201" y="25"/>
                  </a:lnTo>
                  <a:lnTo>
                    <a:pt x="209" y="41"/>
                  </a:lnTo>
                  <a:lnTo>
                    <a:pt x="213" y="61"/>
                  </a:lnTo>
                  <a:lnTo>
                    <a:pt x="210" y="78"/>
                  </a:lnTo>
                  <a:lnTo>
                    <a:pt x="203" y="93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26" y="172"/>
                  </a:lnTo>
                  <a:lnTo>
                    <a:pt x="121" y="177"/>
                  </a:lnTo>
                  <a:lnTo>
                    <a:pt x="117" y="181"/>
                  </a:lnTo>
                  <a:lnTo>
                    <a:pt x="111" y="184"/>
                  </a:lnTo>
                  <a:lnTo>
                    <a:pt x="106" y="185"/>
                  </a:lnTo>
                  <a:lnTo>
                    <a:pt x="101" y="184"/>
                  </a:lnTo>
                  <a:lnTo>
                    <a:pt x="97" y="181"/>
                  </a:lnTo>
                  <a:lnTo>
                    <a:pt x="91" y="177"/>
                  </a:lnTo>
                  <a:lnTo>
                    <a:pt x="86" y="172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9" y="93"/>
                  </a:lnTo>
                  <a:lnTo>
                    <a:pt x="2" y="78"/>
                  </a:lnTo>
                  <a:lnTo>
                    <a:pt x="0" y="61"/>
                  </a:lnTo>
                  <a:lnTo>
                    <a:pt x="4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741ED1CA-57B5-4C58-BF6A-F0F2441AC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8297" y="5385788"/>
              <a:ext cx="132619" cy="134109"/>
            </a:xfrm>
            <a:custGeom>
              <a:avLst/>
              <a:gdLst>
                <a:gd name="T0" fmla="*/ 34 w 89"/>
                <a:gd name="T1" fmla="*/ 39 h 90"/>
                <a:gd name="T2" fmla="*/ 51 w 89"/>
                <a:gd name="T3" fmla="*/ 39 h 90"/>
                <a:gd name="T4" fmla="*/ 51 w 89"/>
                <a:gd name="T5" fmla="*/ 62 h 90"/>
                <a:gd name="T6" fmla="*/ 56 w 89"/>
                <a:gd name="T7" fmla="*/ 62 h 90"/>
                <a:gd name="T8" fmla="*/ 56 w 89"/>
                <a:gd name="T9" fmla="*/ 67 h 90"/>
                <a:gd name="T10" fmla="*/ 34 w 89"/>
                <a:gd name="T11" fmla="*/ 67 h 90"/>
                <a:gd name="T12" fmla="*/ 34 w 89"/>
                <a:gd name="T13" fmla="*/ 62 h 90"/>
                <a:gd name="T14" fmla="*/ 39 w 89"/>
                <a:gd name="T15" fmla="*/ 62 h 90"/>
                <a:gd name="T16" fmla="*/ 39 w 89"/>
                <a:gd name="T17" fmla="*/ 46 h 90"/>
                <a:gd name="T18" fmla="*/ 34 w 89"/>
                <a:gd name="T19" fmla="*/ 46 h 90"/>
                <a:gd name="T20" fmla="*/ 34 w 89"/>
                <a:gd name="T21" fmla="*/ 39 h 90"/>
                <a:gd name="T22" fmla="*/ 39 w 89"/>
                <a:gd name="T23" fmla="*/ 23 h 90"/>
                <a:gd name="T24" fmla="*/ 51 w 89"/>
                <a:gd name="T25" fmla="*/ 23 h 90"/>
                <a:gd name="T26" fmla="*/ 51 w 89"/>
                <a:gd name="T27" fmla="*/ 34 h 90"/>
                <a:gd name="T28" fmla="*/ 39 w 89"/>
                <a:gd name="T29" fmla="*/ 34 h 90"/>
                <a:gd name="T30" fmla="*/ 39 w 89"/>
                <a:gd name="T31" fmla="*/ 23 h 90"/>
                <a:gd name="T32" fmla="*/ 46 w 89"/>
                <a:gd name="T33" fmla="*/ 8 h 90"/>
                <a:gd name="T34" fmla="*/ 31 w 89"/>
                <a:gd name="T35" fmla="*/ 12 h 90"/>
                <a:gd name="T36" fmla="*/ 19 w 89"/>
                <a:gd name="T37" fmla="*/ 19 h 90"/>
                <a:gd name="T38" fmla="*/ 11 w 89"/>
                <a:gd name="T39" fmla="*/ 31 h 90"/>
                <a:gd name="T40" fmla="*/ 8 w 89"/>
                <a:gd name="T41" fmla="*/ 46 h 90"/>
                <a:gd name="T42" fmla="*/ 11 w 89"/>
                <a:gd name="T43" fmla="*/ 59 h 90"/>
                <a:gd name="T44" fmla="*/ 19 w 89"/>
                <a:gd name="T45" fmla="*/ 71 h 90"/>
                <a:gd name="T46" fmla="*/ 31 w 89"/>
                <a:gd name="T47" fmla="*/ 79 h 90"/>
                <a:gd name="T48" fmla="*/ 46 w 89"/>
                <a:gd name="T49" fmla="*/ 82 h 90"/>
                <a:gd name="T50" fmla="*/ 59 w 89"/>
                <a:gd name="T51" fmla="*/ 79 h 90"/>
                <a:gd name="T52" fmla="*/ 71 w 89"/>
                <a:gd name="T53" fmla="*/ 71 h 90"/>
                <a:gd name="T54" fmla="*/ 79 w 89"/>
                <a:gd name="T55" fmla="*/ 59 h 90"/>
                <a:gd name="T56" fmla="*/ 81 w 89"/>
                <a:gd name="T57" fmla="*/ 46 h 90"/>
                <a:gd name="T58" fmla="*/ 79 w 89"/>
                <a:gd name="T59" fmla="*/ 31 h 90"/>
                <a:gd name="T60" fmla="*/ 71 w 89"/>
                <a:gd name="T61" fmla="*/ 19 h 90"/>
                <a:gd name="T62" fmla="*/ 59 w 89"/>
                <a:gd name="T63" fmla="*/ 12 h 90"/>
                <a:gd name="T64" fmla="*/ 46 w 89"/>
                <a:gd name="T65" fmla="*/ 8 h 90"/>
                <a:gd name="T66" fmla="*/ 46 w 89"/>
                <a:gd name="T67" fmla="*/ 0 h 90"/>
                <a:gd name="T68" fmla="*/ 63 w 89"/>
                <a:gd name="T69" fmla="*/ 4 h 90"/>
                <a:gd name="T70" fmla="*/ 76 w 89"/>
                <a:gd name="T71" fmla="*/ 14 h 90"/>
                <a:gd name="T72" fmla="*/ 87 w 89"/>
                <a:gd name="T73" fmla="*/ 28 h 90"/>
                <a:gd name="T74" fmla="*/ 89 w 89"/>
                <a:gd name="T75" fmla="*/ 46 h 90"/>
                <a:gd name="T76" fmla="*/ 87 w 89"/>
                <a:gd name="T77" fmla="*/ 63 h 90"/>
                <a:gd name="T78" fmla="*/ 76 w 89"/>
                <a:gd name="T79" fmla="*/ 76 h 90"/>
                <a:gd name="T80" fmla="*/ 63 w 89"/>
                <a:gd name="T81" fmla="*/ 87 h 90"/>
                <a:gd name="T82" fmla="*/ 46 w 89"/>
                <a:gd name="T83" fmla="*/ 90 h 90"/>
                <a:gd name="T84" fmla="*/ 28 w 89"/>
                <a:gd name="T85" fmla="*/ 87 h 90"/>
                <a:gd name="T86" fmla="*/ 14 w 89"/>
                <a:gd name="T87" fmla="*/ 76 h 90"/>
                <a:gd name="T88" fmla="*/ 4 w 89"/>
                <a:gd name="T89" fmla="*/ 63 h 90"/>
                <a:gd name="T90" fmla="*/ 0 w 89"/>
                <a:gd name="T91" fmla="*/ 46 h 90"/>
                <a:gd name="T92" fmla="*/ 4 w 89"/>
                <a:gd name="T93" fmla="*/ 28 h 90"/>
                <a:gd name="T94" fmla="*/ 14 w 89"/>
                <a:gd name="T95" fmla="*/ 14 h 90"/>
                <a:gd name="T96" fmla="*/ 28 w 89"/>
                <a:gd name="T97" fmla="*/ 4 h 90"/>
                <a:gd name="T98" fmla="*/ 46 w 89"/>
                <a:gd name="T9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90">
                  <a:moveTo>
                    <a:pt x="34" y="39"/>
                  </a:moveTo>
                  <a:lnTo>
                    <a:pt x="51" y="39"/>
                  </a:lnTo>
                  <a:lnTo>
                    <a:pt x="51" y="62"/>
                  </a:lnTo>
                  <a:lnTo>
                    <a:pt x="56" y="62"/>
                  </a:lnTo>
                  <a:lnTo>
                    <a:pt x="56" y="67"/>
                  </a:lnTo>
                  <a:lnTo>
                    <a:pt x="34" y="67"/>
                  </a:lnTo>
                  <a:lnTo>
                    <a:pt x="34" y="62"/>
                  </a:lnTo>
                  <a:lnTo>
                    <a:pt x="39" y="62"/>
                  </a:lnTo>
                  <a:lnTo>
                    <a:pt x="39" y="46"/>
                  </a:lnTo>
                  <a:lnTo>
                    <a:pt x="34" y="46"/>
                  </a:lnTo>
                  <a:lnTo>
                    <a:pt x="34" y="39"/>
                  </a:lnTo>
                  <a:close/>
                  <a:moveTo>
                    <a:pt x="39" y="23"/>
                  </a:moveTo>
                  <a:lnTo>
                    <a:pt x="51" y="23"/>
                  </a:lnTo>
                  <a:lnTo>
                    <a:pt x="51" y="34"/>
                  </a:lnTo>
                  <a:lnTo>
                    <a:pt x="39" y="34"/>
                  </a:lnTo>
                  <a:lnTo>
                    <a:pt x="39" y="23"/>
                  </a:lnTo>
                  <a:close/>
                  <a:moveTo>
                    <a:pt x="46" y="8"/>
                  </a:moveTo>
                  <a:lnTo>
                    <a:pt x="31" y="12"/>
                  </a:lnTo>
                  <a:lnTo>
                    <a:pt x="19" y="19"/>
                  </a:lnTo>
                  <a:lnTo>
                    <a:pt x="11" y="31"/>
                  </a:lnTo>
                  <a:lnTo>
                    <a:pt x="8" y="46"/>
                  </a:lnTo>
                  <a:lnTo>
                    <a:pt x="11" y="59"/>
                  </a:lnTo>
                  <a:lnTo>
                    <a:pt x="19" y="71"/>
                  </a:lnTo>
                  <a:lnTo>
                    <a:pt x="31" y="79"/>
                  </a:lnTo>
                  <a:lnTo>
                    <a:pt x="46" y="82"/>
                  </a:lnTo>
                  <a:lnTo>
                    <a:pt x="59" y="79"/>
                  </a:lnTo>
                  <a:lnTo>
                    <a:pt x="71" y="71"/>
                  </a:lnTo>
                  <a:lnTo>
                    <a:pt x="79" y="59"/>
                  </a:lnTo>
                  <a:lnTo>
                    <a:pt x="81" y="46"/>
                  </a:lnTo>
                  <a:lnTo>
                    <a:pt x="79" y="31"/>
                  </a:lnTo>
                  <a:lnTo>
                    <a:pt x="71" y="19"/>
                  </a:lnTo>
                  <a:lnTo>
                    <a:pt x="59" y="12"/>
                  </a:lnTo>
                  <a:lnTo>
                    <a:pt x="46" y="8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6" y="14"/>
                  </a:lnTo>
                  <a:lnTo>
                    <a:pt x="87" y="28"/>
                  </a:lnTo>
                  <a:lnTo>
                    <a:pt x="89" y="46"/>
                  </a:lnTo>
                  <a:lnTo>
                    <a:pt x="87" y="63"/>
                  </a:lnTo>
                  <a:lnTo>
                    <a:pt x="76" y="76"/>
                  </a:lnTo>
                  <a:lnTo>
                    <a:pt x="63" y="87"/>
                  </a:lnTo>
                  <a:lnTo>
                    <a:pt x="46" y="90"/>
                  </a:lnTo>
                  <a:lnTo>
                    <a:pt x="28" y="87"/>
                  </a:lnTo>
                  <a:lnTo>
                    <a:pt x="14" y="76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477A0BC5-4479-4A2D-B46E-289E164CC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4060" y="5615262"/>
              <a:ext cx="201163" cy="198182"/>
            </a:xfrm>
            <a:custGeom>
              <a:avLst/>
              <a:gdLst>
                <a:gd name="T0" fmla="*/ 49 w 135"/>
                <a:gd name="T1" fmla="*/ 55 h 133"/>
                <a:gd name="T2" fmla="*/ 47 w 135"/>
                <a:gd name="T3" fmla="*/ 69 h 133"/>
                <a:gd name="T4" fmla="*/ 60 w 135"/>
                <a:gd name="T5" fmla="*/ 86 h 133"/>
                <a:gd name="T6" fmla="*/ 81 w 135"/>
                <a:gd name="T7" fmla="*/ 82 h 133"/>
                <a:gd name="T8" fmla="*/ 88 w 135"/>
                <a:gd name="T9" fmla="*/ 70 h 133"/>
                <a:gd name="T10" fmla="*/ 51 w 135"/>
                <a:gd name="T11" fmla="*/ 51 h 133"/>
                <a:gd name="T12" fmla="*/ 31 w 135"/>
                <a:gd name="T13" fmla="*/ 45 h 133"/>
                <a:gd name="T14" fmla="*/ 16 w 135"/>
                <a:gd name="T15" fmla="*/ 83 h 133"/>
                <a:gd name="T16" fmla="*/ 16 w 135"/>
                <a:gd name="T17" fmla="*/ 89 h 133"/>
                <a:gd name="T18" fmla="*/ 20 w 135"/>
                <a:gd name="T19" fmla="*/ 93 h 133"/>
                <a:gd name="T20" fmla="*/ 88 w 135"/>
                <a:gd name="T21" fmla="*/ 118 h 133"/>
                <a:gd name="T22" fmla="*/ 93 w 135"/>
                <a:gd name="T23" fmla="*/ 115 h 133"/>
                <a:gd name="T24" fmla="*/ 100 w 135"/>
                <a:gd name="T25" fmla="*/ 101 h 133"/>
                <a:gd name="T26" fmla="*/ 109 w 135"/>
                <a:gd name="T27" fmla="*/ 74 h 133"/>
                <a:gd name="T28" fmla="*/ 97 w 135"/>
                <a:gd name="T29" fmla="*/ 77 h 133"/>
                <a:gd name="T30" fmla="*/ 80 w 135"/>
                <a:gd name="T31" fmla="*/ 95 h 133"/>
                <a:gd name="T32" fmla="*/ 56 w 135"/>
                <a:gd name="T33" fmla="*/ 95 h 133"/>
                <a:gd name="T34" fmla="*/ 39 w 135"/>
                <a:gd name="T35" fmla="*/ 79 h 133"/>
                <a:gd name="T36" fmla="*/ 37 w 135"/>
                <a:gd name="T37" fmla="*/ 54 h 133"/>
                <a:gd name="T38" fmla="*/ 31 w 135"/>
                <a:gd name="T39" fmla="*/ 45 h 133"/>
                <a:gd name="T40" fmla="*/ 108 w 135"/>
                <a:gd name="T41" fmla="*/ 38 h 133"/>
                <a:gd name="T42" fmla="*/ 105 w 135"/>
                <a:gd name="T43" fmla="*/ 46 h 133"/>
                <a:gd name="T44" fmla="*/ 105 w 135"/>
                <a:gd name="T45" fmla="*/ 50 h 133"/>
                <a:gd name="T46" fmla="*/ 113 w 135"/>
                <a:gd name="T47" fmla="*/ 53 h 133"/>
                <a:gd name="T48" fmla="*/ 117 w 135"/>
                <a:gd name="T49" fmla="*/ 53 h 133"/>
                <a:gd name="T50" fmla="*/ 120 w 135"/>
                <a:gd name="T51" fmla="*/ 45 h 133"/>
                <a:gd name="T52" fmla="*/ 120 w 135"/>
                <a:gd name="T53" fmla="*/ 41 h 133"/>
                <a:gd name="T54" fmla="*/ 112 w 135"/>
                <a:gd name="T55" fmla="*/ 38 h 133"/>
                <a:gd name="T56" fmla="*/ 43 w 135"/>
                <a:gd name="T57" fmla="*/ 0 h 133"/>
                <a:gd name="T58" fmla="*/ 123 w 135"/>
                <a:gd name="T59" fmla="*/ 26 h 133"/>
                <a:gd name="T60" fmla="*/ 135 w 135"/>
                <a:gd name="T61" fmla="*/ 41 h 133"/>
                <a:gd name="T62" fmla="*/ 107 w 135"/>
                <a:gd name="T63" fmla="*/ 121 h 133"/>
                <a:gd name="T64" fmla="*/ 92 w 135"/>
                <a:gd name="T65" fmla="*/ 133 h 133"/>
                <a:gd name="T66" fmla="*/ 12 w 135"/>
                <a:gd name="T67" fmla="*/ 105 h 133"/>
                <a:gd name="T68" fmla="*/ 0 w 135"/>
                <a:gd name="T69" fmla="*/ 91 h 133"/>
                <a:gd name="T70" fmla="*/ 28 w 135"/>
                <a:gd name="T71" fmla="*/ 10 h 133"/>
                <a:gd name="T72" fmla="*/ 43 w 135"/>
                <a:gd name="T7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33">
                  <a:moveTo>
                    <a:pt x="51" y="51"/>
                  </a:moveTo>
                  <a:lnTo>
                    <a:pt x="49" y="55"/>
                  </a:lnTo>
                  <a:lnTo>
                    <a:pt x="47" y="58"/>
                  </a:lnTo>
                  <a:lnTo>
                    <a:pt x="47" y="69"/>
                  </a:lnTo>
                  <a:lnTo>
                    <a:pt x="51" y="79"/>
                  </a:lnTo>
                  <a:lnTo>
                    <a:pt x="60" y="86"/>
                  </a:lnTo>
                  <a:lnTo>
                    <a:pt x="71" y="87"/>
                  </a:lnTo>
                  <a:lnTo>
                    <a:pt x="81" y="82"/>
                  </a:lnTo>
                  <a:lnTo>
                    <a:pt x="88" y="73"/>
                  </a:lnTo>
                  <a:lnTo>
                    <a:pt x="88" y="70"/>
                  </a:lnTo>
                  <a:lnTo>
                    <a:pt x="89" y="66"/>
                  </a:lnTo>
                  <a:lnTo>
                    <a:pt x="51" y="51"/>
                  </a:lnTo>
                  <a:close/>
                  <a:moveTo>
                    <a:pt x="31" y="45"/>
                  </a:moveTo>
                  <a:lnTo>
                    <a:pt x="31" y="45"/>
                  </a:lnTo>
                  <a:lnTo>
                    <a:pt x="20" y="70"/>
                  </a:lnTo>
                  <a:lnTo>
                    <a:pt x="16" y="83"/>
                  </a:lnTo>
                  <a:lnTo>
                    <a:pt x="15" y="86"/>
                  </a:lnTo>
                  <a:lnTo>
                    <a:pt x="16" y="89"/>
                  </a:lnTo>
                  <a:lnTo>
                    <a:pt x="18" y="91"/>
                  </a:lnTo>
                  <a:lnTo>
                    <a:pt x="20" y="93"/>
                  </a:lnTo>
                  <a:lnTo>
                    <a:pt x="85" y="118"/>
                  </a:lnTo>
                  <a:lnTo>
                    <a:pt x="88" y="118"/>
                  </a:lnTo>
                  <a:lnTo>
                    <a:pt x="91" y="118"/>
                  </a:lnTo>
                  <a:lnTo>
                    <a:pt x="93" y="115"/>
                  </a:lnTo>
                  <a:lnTo>
                    <a:pt x="95" y="114"/>
                  </a:lnTo>
                  <a:lnTo>
                    <a:pt x="100" y="10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99" y="70"/>
                  </a:lnTo>
                  <a:lnTo>
                    <a:pt x="97" y="77"/>
                  </a:lnTo>
                  <a:lnTo>
                    <a:pt x="91" y="87"/>
                  </a:lnTo>
                  <a:lnTo>
                    <a:pt x="80" y="95"/>
                  </a:lnTo>
                  <a:lnTo>
                    <a:pt x="68" y="98"/>
                  </a:lnTo>
                  <a:lnTo>
                    <a:pt x="56" y="95"/>
                  </a:lnTo>
                  <a:lnTo>
                    <a:pt x="45" y="89"/>
                  </a:lnTo>
                  <a:lnTo>
                    <a:pt x="39" y="79"/>
                  </a:lnTo>
                  <a:lnTo>
                    <a:pt x="35" y="67"/>
                  </a:lnTo>
                  <a:lnTo>
                    <a:pt x="37" y="54"/>
                  </a:lnTo>
                  <a:lnTo>
                    <a:pt x="40" y="49"/>
                  </a:lnTo>
                  <a:lnTo>
                    <a:pt x="31" y="45"/>
                  </a:lnTo>
                  <a:close/>
                  <a:moveTo>
                    <a:pt x="111" y="37"/>
                  </a:moveTo>
                  <a:lnTo>
                    <a:pt x="108" y="38"/>
                  </a:lnTo>
                  <a:lnTo>
                    <a:pt x="108" y="39"/>
                  </a:lnTo>
                  <a:lnTo>
                    <a:pt x="105" y="46"/>
                  </a:lnTo>
                  <a:lnTo>
                    <a:pt x="105" y="47"/>
                  </a:lnTo>
                  <a:lnTo>
                    <a:pt x="105" y="50"/>
                  </a:lnTo>
                  <a:lnTo>
                    <a:pt x="107" y="50"/>
                  </a:lnTo>
                  <a:lnTo>
                    <a:pt x="113" y="53"/>
                  </a:lnTo>
                  <a:lnTo>
                    <a:pt x="116" y="53"/>
                  </a:lnTo>
                  <a:lnTo>
                    <a:pt x="117" y="53"/>
                  </a:lnTo>
                  <a:lnTo>
                    <a:pt x="119" y="51"/>
                  </a:lnTo>
                  <a:lnTo>
                    <a:pt x="120" y="45"/>
                  </a:lnTo>
                  <a:lnTo>
                    <a:pt x="121" y="42"/>
                  </a:lnTo>
                  <a:lnTo>
                    <a:pt x="120" y="41"/>
                  </a:lnTo>
                  <a:lnTo>
                    <a:pt x="119" y="39"/>
                  </a:lnTo>
                  <a:lnTo>
                    <a:pt x="112" y="38"/>
                  </a:lnTo>
                  <a:lnTo>
                    <a:pt x="111" y="37"/>
                  </a:lnTo>
                  <a:close/>
                  <a:moveTo>
                    <a:pt x="43" y="0"/>
                  </a:moveTo>
                  <a:lnTo>
                    <a:pt x="52" y="0"/>
                  </a:lnTo>
                  <a:lnTo>
                    <a:pt x="123" y="26"/>
                  </a:lnTo>
                  <a:lnTo>
                    <a:pt x="131" y="33"/>
                  </a:lnTo>
                  <a:lnTo>
                    <a:pt x="135" y="41"/>
                  </a:lnTo>
                  <a:lnTo>
                    <a:pt x="133" y="50"/>
                  </a:lnTo>
                  <a:lnTo>
                    <a:pt x="107" y="121"/>
                  </a:lnTo>
                  <a:lnTo>
                    <a:pt x="101" y="129"/>
                  </a:lnTo>
                  <a:lnTo>
                    <a:pt x="92" y="133"/>
                  </a:lnTo>
                  <a:lnTo>
                    <a:pt x="83" y="131"/>
                  </a:lnTo>
                  <a:lnTo>
                    <a:pt x="12" y="105"/>
                  </a:lnTo>
                  <a:lnTo>
                    <a:pt x="4" y="99"/>
                  </a:lnTo>
                  <a:lnTo>
                    <a:pt x="0" y="91"/>
                  </a:lnTo>
                  <a:lnTo>
                    <a:pt x="2" y="81"/>
                  </a:lnTo>
                  <a:lnTo>
                    <a:pt x="28" y="10"/>
                  </a:lnTo>
                  <a:lnTo>
                    <a:pt x="33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F1BD0A5D-E39D-40C2-A588-89AE1EF1C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4676503"/>
              <a:ext cx="114737" cy="117717"/>
            </a:xfrm>
            <a:custGeom>
              <a:avLst/>
              <a:gdLst>
                <a:gd name="T0" fmla="*/ 33 w 77"/>
                <a:gd name="T1" fmla="*/ 64 h 79"/>
                <a:gd name="T2" fmla="*/ 44 w 77"/>
                <a:gd name="T3" fmla="*/ 44 h 79"/>
                <a:gd name="T4" fmla="*/ 45 w 77"/>
                <a:gd name="T5" fmla="*/ 40 h 79"/>
                <a:gd name="T6" fmla="*/ 51 w 77"/>
                <a:gd name="T7" fmla="*/ 40 h 79"/>
                <a:gd name="T8" fmla="*/ 53 w 77"/>
                <a:gd name="T9" fmla="*/ 44 h 79"/>
                <a:gd name="T10" fmla="*/ 63 w 77"/>
                <a:gd name="T11" fmla="*/ 64 h 79"/>
                <a:gd name="T12" fmla="*/ 63 w 77"/>
                <a:gd name="T13" fmla="*/ 37 h 79"/>
                <a:gd name="T14" fmla="*/ 56 w 77"/>
                <a:gd name="T15" fmla="*/ 31 h 79"/>
                <a:gd name="T16" fmla="*/ 49 w 77"/>
                <a:gd name="T17" fmla="*/ 31 h 79"/>
                <a:gd name="T18" fmla="*/ 44 w 77"/>
                <a:gd name="T19" fmla="*/ 36 h 79"/>
                <a:gd name="T20" fmla="*/ 33 w 77"/>
                <a:gd name="T21" fmla="*/ 29 h 79"/>
                <a:gd name="T22" fmla="*/ 19 w 77"/>
                <a:gd name="T23" fmla="*/ 64 h 79"/>
                <a:gd name="T24" fmla="*/ 29 w 77"/>
                <a:gd name="T25" fmla="*/ 29 h 79"/>
                <a:gd name="T26" fmla="*/ 24 w 77"/>
                <a:gd name="T27" fmla="*/ 15 h 79"/>
                <a:gd name="T28" fmla="*/ 20 w 77"/>
                <a:gd name="T29" fmla="*/ 17 h 79"/>
                <a:gd name="T30" fmla="*/ 20 w 77"/>
                <a:gd name="T31" fmla="*/ 23 h 79"/>
                <a:gd name="T32" fmla="*/ 24 w 77"/>
                <a:gd name="T33" fmla="*/ 25 h 79"/>
                <a:gd name="T34" fmla="*/ 28 w 77"/>
                <a:gd name="T35" fmla="*/ 23 h 79"/>
                <a:gd name="T36" fmla="*/ 28 w 77"/>
                <a:gd name="T37" fmla="*/ 17 h 79"/>
                <a:gd name="T38" fmla="*/ 24 w 77"/>
                <a:gd name="T39" fmla="*/ 15 h 79"/>
                <a:gd name="T40" fmla="*/ 64 w 77"/>
                <a:gd name="T41" fmla="*/ 0 h 79"/>
                <a:gd name="T42" fmla="*/ 72 w 77"/>
                <a:gd name="T43" fmla="*/ 3 h 79"/>
                <a:gd name="T44" fmla="*/ 77 w 77"/>
                <a:gd name="T45" fmla="*/ 9 h 79"/>
                <a:gd name="T46" fmla="*/ 77 w 77"/>
                <a:gd name="T47" fmla="*/ 65 h 79"/>
                <a:gd name="T48" fmla="*/ 75 w 77"/>
                <a:gd name="T49" fmla="*/ 73 h 79"/>
                <a:gd name="T50" fmla="*/ 68 w 77"/>
                <a:gd name="T51" fmla="*/ 77 h 79"/>
                <a:gd name="T52" fmla="*/ 12 w 77"/>
                <a:gd name="T53" fmla="*/ 79 h 79"/>
                <a:gd name="T54" fmla="*/ 5 w 77"/>
                <a:gd name="T55" fmla="*/ 76 h 79"/>
                <a:gd name="T56" fmla="*/ 0 w 77"/>
                <a:gd name="T57" fmla="*/ 69 h 79"/>
                <a:gd name="T58" fmla="*/ 0 w 77"/>
                <a:gd name="T59" fmla="*/ 13 h 79"/>
                <a:gd name="T60" fmla="*/ 3 w 77"/>
                <a:gd name="T61" fmla="*/ 5 h 79"/>
                <a:gd name="T62" fmla="*/ 8 w 77"/>
                <a:gd name="T6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79">
                  <a:moveTo>
                    <a:pt x="33" y="29"/>
                  </a:moveTo>
                  <a:lnTo>
                    <a:pt x="33" y="64"/>
                  </a:lnTo>
                  <a:lnTo>
                    <a:pt x="44" y="64"/>
                  </a:lnTo>
                  <a:lnTo>
                    <a:pt x="44" y="44"/>
                  </a:lnTo>
                  <a:lnTo>
                    <a:pt x="44" y="41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1" y="40"/>
                  </a:lnTo>
                  <a:lnTo>
                    <a:pt x="52" y="41"/>
                  </a:lnTo>
                  <a:lnTo>
                    <a:pt x="53" y="44"/>
                  </a:lnTo>
                  <a:lnTo>
                    <a:pt x="53" y="64"/>
                  </a:lnTo>
                  <a:lnTo>
                    <a:pt x="63" y="64"/>
                  </a:lnTo>
                  <a:lnTo>
                    <a:pt x="63" y="41"/>
                  </a:lnTo>
                  <a:lnTo>
                    <a:pt x="63" y="37"/>
                  </a:lnTo>
                  <a:lnTo>
                    <a:pt x="60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9" y="31"/>
                  </a:lnTo>
                  <a:lnTo>
                    <a:pt x="45" y="33"/>
                  </a:lnTo>
                  <a:lnTo>
                    <a:pt x="44" y="36"/>
                  </a:lnTo>
                  <a:lnTo>
                    <a:pt x="44" y="29"/>
                  </a:lnTo>
                  <a:lnTo>
                    <a:pt x="33" y="29"/>
                  </a:lnTo>
                  <a:close/>
                  <a:moveTo>
                    <a:pt x="19" y="29"/>
                  </a:moveTo>
                  <a:lnTo>
                    <a:pt x="19" y="64"/>
                  </a:lnTo>
                  <a:lnTo>
                    <a:pt x="29" y="64"/>
                  </a:lnTo>
                  <a:lnTo>
                    <a:pt x="29" y="29"/>
                  </a:lnTo>
                  <a:lnTo>
                    <a:pt x="19" y="29"/>
                  </a:lnTo>
                  <a:close/>
                  <a:moveTo>
                    <a:pt x="24" y="15"/>
                  </a:moveTo>
                  <a:lnTo>
                    <a:pt x="21" y="16"/>
                  </a:lnTo>
                  <a:lnTo>
                    <a:pt x="20" y="17"/>
                  </a:lnTo>
                  <a:lnTo>
                    <a:pt x="19" y="20"/>
                  </a:lnTo>
                  <a:lnTo>
                    <a:pt x="20" y="23"/>
                  </a:lnTo>
                  <a:lnTo>
                    <a:pt x="21" y="24"/>
                  </a:lnTo>
                  <a:lnTo>
                    <a:pt x="24" y="25"/>
                  </a:lnTo>
                  <a:lnTo>
                    <a:pt x="27" y="24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28" y="17"/>
                  </a:lnTo>
                  <a:lnTo>
                    <a:pt x="27" y="16"/>
                  </a:lnTo>
                  <a:lnTo>
                    <a:pt x="24" y="15"/>
                  </a:lnTo>
                  <a:close/>
                  <a:moveTo>
                    <a:pt x="12" y="0"/>
                  </a:moveTo>
                  <a:lnTo>
                    <a:pt x="64" y="0"/>
                  </a:lnTo>
                  <a:lnTo>
                    <a:pt x="68" y="1"/>
                  </a:lnTo>
                  <a:lnTo>
                    <a:pt x="72" y="3"/>
                  </a:lnTo>
                  <a:lnTo>
                    <a:pt x="75" y="5"/>
                  </a:lnTo>
                  <a:lnTo>
                    <a:pt x="77" y="9"/>
                  </a:lnTo>
                  <a:lnTo>
                    <a:pt x="77" y="13"/>
                  </a:lnTo>
                  <a:lnTo>
                    <a:pt x="77" y="65"/>
                  </a:lnTo>
                  <a:lnTo>
                    <a:pt x="77" y="69"/>
                  </a:lnTo>
                  <a:lnTo>
                    <a:pt x="75" y="73"/>
                  </a:lnTo>
                  <a:lnTo>
                    <a:pt x="72" y="76"/>
                  </a:lnTo>
                  <a:lnTo>
                    <a:pt x="68" y="77"/>
                  </a:lnTo>
                  <a:lnTo>
                    <a:pt x="64" y="79"/>
                  </a:lnTo>
                  <a:lnTo>
                    <a:pt x="12" y="79"/>
                  </a:lnTo>
                  <a:lnTo>
                    <a:pt x="8" y="77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B4C6ED13-C849-4675-A08A-3D37142FA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411" y="4518553"/>
              <a:ext cx="214574" cy="132619"/>
            </a:xfrm>
            <a:custGeom>
              <a:avLst/>
              <a:gdLst>
                <a:gd name="T0" fmla="*/ 62 w 144"/>
                <a:gd name="T1" fmla="*/ 8 h 89"/>
                <a:gd name="T2" fmla="*/ 117 w 144"/>
                <a:gd name="T3" fmla="*/ 8 h 89"/>
                <a:gd name="T4" fmla="*/ 117 w 144"/>
                <a:gd name="T5" fmla="*/ 53 h 89"/>
                <a:gd name="T6" fmla="*/ 144 w 144"/>
                <a:gd name="T7" fmla="*/ 53 h 89"/>
                <a:gd name="T8" fmla="*/ 108 w 144"/>
                <a:gd name="T9" fmla="*/ 89 h 89"/>
                <a:gd name="T10" fmla="*/ 72 w 144"/>
                <a:gd name="T11" fmla="*/ 53 h 89"/>
                <a:gd name="T12" fmla="*/ 98 w 144"/>
                <a:gd name="T13" fmla="*/ 53 h 89"/>
                <a:gd name="T14" fmla="*/ 98 w 144"/>
                <a:gd name="T15" fmla="*/ 26 h 89"/>
                <a:gd name="T16" fmla="*/ 81 w 144"/>
                <a:gd name="T17" fmla="*/ 26 h 89"/>
                <a:gd name="T18" fmla="*/ 62 w 144"/>
                <a:gd name="T19" fmla="*/ 8 h 89"/>
                <a:gd name="T20" fmla="*/ 36 w 144"/>
                <a:gd name="T21" fmla="*/ 0 h 89"/>
                <a:gd name="T22" fmla="*/ 72 w 144"/>
                <a:gd name="T23" fmla="*/ 36 h 89"/>
                <a:gd name="T24" fmla="*/ 45 w 144"/>
                <a:gd name="T25" fmla="*/ 36 h 89"/>
                <a:gd name="T26" fmla="*/ 45 w 144"/>
                <a:gd name="T27" fmla="*/ 62 h 89"/>
                <a:gd name="T28" fmla="*/ 62 w 144"/>
                <a:gd name="T29" fmla="*/ 62 h 89"/>
                <a:gd name="T30" fmla="*/ 81 w 144"/>
                <a:gd name="T31" fmla="*/ 79 h 89"/>
                <a:gd name="T32" fmla="*/ 26 w 144"/>
                <a:gd name="T33" fmla="*/ 79 h 89"/>
                <a:gd name="T34" fmla="*/ 26 w 144"/>
                <a:gd name="T35" fmla="*/ 36 h 89"/>
                <a:gd name="T36" fmla="*/ 0 w 144"/>
                <a:gd name="T37" fmla="*/ 36 h 89"/>
                <a:gd name="T38" fmla="*/ 36 w 144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89">
                  <a:moveTo>
                    <a:pt x="62" y="8"/>
                  </a:moveTo>
                  <a:lnTo>
                    <a:pt x="117" y="8"/>
                  </a:lnTo>
                  <a:lnTo>
                    <a:pt x="117" y="53"/>
                  </a:lnTo>
                  <a:lnTo>
                    <a:pt x="144" y="53"/>
                  </a:lnTo>
                  <a:lnTo>
                    <a:pt x="108" y="89"/>
                  </a:lnTo>
                  <a:lnTo>
                    <a:pt x="72" y="53"/>
                  </a:lnTo>
                  <a:lnTo>
                    <a:pt x="98" y="53"/>
                  </a:lnTo>
                  <a:lnTo>
                    <a:pt x="98" y="26"/>
                  </a:lnTo>
                  <a:lnTo>
                    <a:pt x="81" y="26"/>
                  </a:lnTo>
                  <a:lnTo>
                    <a:pt x="62" y="8"/>
                  </a:lnTo>
                  <a:close/>
                  <a:moveTo>
                    <a:pt x="36" y="0"/>
                  </a:moveTo>
                  <a:lnTo>
                    <a:pt x="72" y="36"/>
                  </a:lnTo>
                  <a:lnTo>
                    <a:pt x="45" y="36"/>
                  </a:lnTo>
                  <a:lnTo>
                    <a:pt x="45" y="62"/>
                  </a:lnTo>
                  <a:lnTo>
                    <a:pt x="62" y="62"/>
                  </a:lnTo>
                  <a:lnTo>
                    <a:pt x="81" y="79"/>
                  </a:lnTo>
                  <a:lnTo>
                    <a:pt x="26" y="79"/>
                  </a:lnTo>
                  <a:lnTo>
                    <a:pt x="26" y="36"/>
                  </a:ln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07ED5E36-C584-4693-946E-93878F257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8203" y="3813738"/>
              <a:ext cx="219045" cy="219045"/>
            </a:xfrm>
            <a:custGeom>
              <a:avLst/>
              <a:gdLst>
                <a:gd name="T0" fmla="*/ 55 w 147"/>
                <a:gd name="T1" fmla="*/ 19 h 147"/>
                <a:gd name="T2" fmla="*/ 41 w 147"/>
                <a:gd name="T3" fmla="*/ 21 h 147"/>
                <a:gd name="T4" fmla="*/ 30 w 147"/>
                <a:gd name="T5" fmla="*/ 29 h 147"/>
                <a:gd name="T6" fmla="*/ 22 w 147"/>
                <a:gd name="T7" fmla="*/ 41 h 147"/>
                <a:gd name="T8" fmla="*/ 19 w 147"/>
                <a:gd name="T9" fmla="*/ 55 h 147"/>
                <a:gd name="T10" fmla="*/ 22 w 147"/>
                <a:gd name="T11" fmla="*/ 69 h 147"/>
                <a:gd name="T12" fmla="*/ 30 w 147"/>
                <a:gd name="T13" fmla="*/ 81 h 147"/>
                <a:gd name="T14" fmla="*/ 41 w 147"/>
                <a:gd name="T15" fmla="*/ 89 h 147"/>
                <a:gd name="T16" fmla="*/ 55 w 147"/>
                <a:gd name="T17" fmla="*/ 92 h 147"/>
                <a:gd name="T18" fmla="*/ 69 w 147"/>
                <a:gd name="T19" fmla="*/ 89 h 147"/>
                <a:gd name="T20" fmla="*/ 81 w 147"/>
                <a:gd name="T21" fmla="*/ 81 h 147"/>
                <a:gd name="T22" fmla="*/ 89 w 147"/>
                <a:gd name="T23" fmla="*/ 69 h 147"/>
                <a:gd name="T24" fmla="*/ 92 w 147"/>
                <a:gd name="T25" fmla="*/ 55 h 147"/>
                <a:gd name="T26" fmla="*/ 89 w 147"/>
                <a:gd name="T27" fmla="*/ 41 h 147"/>
                <a:gd name="T28" fmla="*/ 81 w 147"/>
                <a:gd name="T29" fmla="*/ 29 h 147"/>
                <a:gd name="T30" fmla="*/ 69 w 147"/>
                <a:gd name="T31" fmla="*/ 21 h 147"/>
                <a:gd name="T32" fmla="*/ 55 w 147"/>
                <a:gd name="T33" fmla="*/ 19 h 147"/>
                <a:gd name="T34" fmla="*/ 55 w 147"/>
                <a:gd name="T35" fmla="*/ 0 h 147"/>
                <a:gd name="T36" fmla="*/ 72 w 147"/>
                <a:gd name="T37" fmla="*/ 3 h 147"/>
                <a:gd name="T38" fmla="*/ 88 w 147"/>
                <a:gd name="T39" fmla="*/ 11 h 147"/>
                <a:gd name="T40" fmla="*/ 100 w 147"/>
                <a:gd name="T41" fmla="*/ 23 h 147"/>
                <a:gd name="T42" fmla="*/ 108 w 147"/>
                <a:gd name="T43" fmla="*/ 37 h 147"/>
                <a:gd name="T44" fmla="*/ 111 w 147"/>
                <a:gd name="T45" fmla="*/ 55 h 147"/>
                <a:gd name="T46" fmla="*/ 107 w 147"/>
                <a:gd name="T47" fmla="*/ 75 h 147"/>
                <a:gd name="T48" fmla="*/ 97 w 147"/>
                <a:gd name="T49" fmla="*/ 91 h 147"/>
                <a:gd name="T50" fmla="*/ 100 w 147"/>
                <a:gd name="T51" fmla="*/ 91 h 147"/>
                <a:gd name="T52" fmla="*/ 104 w 147"/>
                <a:gd name="T53" fmla="*/ 93 h 147"/>
                <a:gd name="T54" fmla="*/ 108 w 147"/>
                <a:gd name="T55" fmla="*/ 96 h 147"/>
                <a:gd name="T56" fmla="*/ 143 w 147"/>
                <a:gd name="T57" fmla="*/ 125 h 147"/>
                <a:gd name="T58" fmla="*/ 145 w 147"/>
                <a:gd name="T59" fmla="*/ 128 h 147"/>
                <a:gd name="T60" fmla="*/ 147 w 147"/>
                <a:gd name="T61" fmla="*/ 132 h 147"/>
                <a:gd name="T62" fmla="*/ 147 w 147"/>
                <a:gd name="T63" fmla="*/ 136 h 147"/>
                <a:gd name="T64" fmla="*/ 145 w 147"/>
                <a:gd name="T65" fmla="*/ 140 h 147"/>
                <a:gd name="T66" fmla="*/ 143 w 147"/>
                <a:gd name="T67" fmla="*/ 143 h 147"/>
                <a:gd name="T68" fmla="*/ 140 w 147"/>
                <a:gd name="T69" fmla="*/ 145 h 147"/>
                <a:gd name="T70" fmla="*/ 136 w 147"/>
                <a:gd name="T71" fmla="*/ 147 h 147"/>
                <a:gd name="T72" fmla="*/ 132 w 147"/>
                <a:gd name="T73" fmla="*/ 147 h 147"/>
                <a:gd name="T74" fmla="*/ 128 w 147"/>
                <a:gd name="T75" fmla="*/ 145 h 147"/>
                <a:gd name="T76" fmla="*/ 125 w 147"/>
                <a:gd name="T77" fmla="*/ 143 h 147"/>
                <a:gd name="T78" fmla="*/ 96 w 147"/>
                <a:gd name="T79" fmla="*/ 108 h 147"/>
                <a:gd name="T80" fmla="*/ 93 w 147"/>
                <a:gd name="T81" fmla="*/ 104 h 147"/>
                <a:gd name="T82" fmla="*/ 91 w 147"/>
                <a:gd name="T83" fmla="*/ 100 h 147"/>
                <a:gd name="T84" fmla="*/ 91 w 147"/>
                <a:gd name="T85" fmla="*/ 97 h 147"/>
                <a:gd name="T86" fmla="*/ 75 w 147"/>
                <a:gd name="T87" fmla="*/ 107 h 147"/>
                <a:gd name="T88" fmla="*/ 55 w 147"/>
                <a:gd name="T89" fmla="*/ 111 h 147"/>
                <a:gd name="T90" fmla="*/ 37 w 147"/>
                <a:gd name="T91" fmla="*/ 108 h 147"/>
                <a:gd name="T92" fmla="*/ 23 w 147"/>
                <a:gd name="T93" fmla="*/ 100 h 147"/>
                <a:gd name="T94" fmla="*/ 11 w 147"/>
                <a:gd name="T95" fmla="*/ 88 h 147"/>
                <a:gd name="T96" fmla="*/ 3 w 147"/>
                <a:gd name="T97" fmla="*/ 72 h 147"/>
                <a:gd name="T98" fmla="*/ 0 w 147"/>
                <a:gd name="T99" fmla="*/ 55 h 147"/>
                <a:gd name="T100" fmla="*/ 3 w 147"/>
                <a:gd name="T101" fmla="*/ 37 h 147"/>
                <a:gd name="T102" fmla="*/ 11 w 147"/>
                <a:gd name="T103" fmla="*/ 23 h 147"/>
                <a:gd name="T104" fmla="*/ 23 w 147"/>
                <a:gd name="T105" fmla="*/ 11 h 147"/>
                <a:gd name="T106" fmla="*/ 37 w 147"/>
                <a:gd name="T107" fmla="*/ 3 h 147"/>
                <a:gd name="T108" fmla="*/ 55 w 147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147">
                  <a:moveTo>
                    <a:pt x="55" y="19"/>
                  </a:moveTo>
                  <a:lnTo>
                    <a:pt x="41" y="21"/>
                  </a:lnTo>
                  <a:lnTo>
                    <a:pt x="30" y="29"/>
                  </a:lnTo>
                  <a:lnTo>
                    <a:pt x="22" y="41"/>
                  </a:lnTo>
                  <a:lnTo>
                    <a:pt x="19" y="55"/>
                  </a:lnTo>
                  <a:lnTo>
                    <a:pt x="22" y="69"/>
                  </a:lnTo>
                  <a:lnTo>
                    <a:pt x="30" y="81"/>
                  </a:lnTo>
                  <a:lnTo>
                    <a:pt x="41" y="89"/>
                  </a:lnTo>
                  <a:lnTo>
                    <a:pt x="55" y="92"/>
                  </a:lnTo>
                  <a:lnTo>
                    <a:pt x="69" y="89"/>
                  </a:lnTo>
                  <a:lnTo>
                    <a:pt x="81" y="81"/>
                  </a:lnTo>
                  <a:lnTo>
                    <a:pt x="89" y="69"/>
                  </a:lnTo>
                  <a:lnTo>
                    <a:pt x="92" y="55"/>
                  </a:lnTo>
                  <a:lnTo>
                    <a:pt x="89" y="41"/>
                  </a:lnTo>
                  <a:lnTo>
                    <a:pt x="81" y="29"/>
                  </a:lnTo>
                  <a:lnTo>
                    <a:pt x="69" y="21"/>
                  </a:lnTo>
                  <a:lnTo>
                    <a:pt x="55" y="19"/>
                  </a:lnTo>
                  <a:close/>
                  <a:moveTo>
                    <a:pt x="55" y="0"/>
                  </a:moveTo>
                  <a:lnTo>
                    <a:pt x="72" y="3"/>
                  </a:lnTo>
                  <a:lnTo>
                    <a:pt x="88" y="11"/>
                  </a:lnTo>
                  <a:lnTo>
                    <a:pt x="100" y="23"/>
                  </a:lnTo>
                  <a:lnTo>
                    <a:pt x="108" y="37"/>
                  </a:lnTo>
                  <a:lnTo>
                    <a:pt x="111" y="55"/>
                  </a:lnTo>
                  <a:lnTo>
                    <a:pt x="107" y="75"/>
                  </a:lnTo>
                  <a:lnTo>
                    <a:pt x="97" y="91"/>
                  </a:lnTo>
                  <a:lnTo>
                    <a:pt x="100" y="91"/>
                  </a:lnTo>
                  <a:lnTo>
                    <a:pt x="104" y="93"/>
                  </a:lnTo>
                  <a:lnTo>
                    <a:pt x="108" y="96"/>
                  </a:lnTo>
                  <a:lnTo>
                    <a:pt x="143" y="125"/>
                  </a:lnTo>
                  <a:lnTo>
                    <a:pt x="145" y="128"/>
                  </a:lnTo>
                  <a:lnTo>
                    <a:pt x="147" y="132"/>
                  </a:lnTo>
                  <a:lnTo>
                    <a:pt x="147" y="136"/>
                  </a:lnTo>
                  <a:lnTo>
                    <a:pt x="145" y="140"/>
                  </a:lnTo>
                  <a:lnTo>
                    <a:pt x="143" y="143"/>
                  </a:lnTo>
                  <a:lnTo>
                    <a:pt x="140" y="145"/>
                  </a:lnTo>
                  <a:lnTo>
                    <a:pt x="136" y="147"/>
                  </a:lnTo>
                  <a:lnTo>
                    <a:pt x="132" y="147"/>
                  </a:lnTo>
                  <a:lnTo>
                    <a:pt x="128" y="145"/>
                  </a:lnTo>
                  <a:lnTo>
                    <a:pt x="125" y="143"/>
                  </a:lnTo>
                  <a:lnTo>
                    <a:pt x="96" y="108"/>
                  </a:lnTo>
                  <a:lnTo>
                    <a:pt x="93" y="104"/>
                  </a:lnTo>
                  <a:lnTo>
                    <a:pt x="91" y="100"/>
                  </a:lnTo>
                  <a:lnTo>
                    <a:pt x="91" y="97"/>
                  </a:lnTo>
                  <a:lnTo>
                    <a:pt x="75" y="107"/>
                  </a:lnTo>
                  <a:lnTo>
                    <a:pt x="55" y="111"/>
                  </a:lnTo>
                  <a:lnTo>
                    <a:pt x="37" y="108"/>
                  </a:lnTo>
                  <a:lnTo>
                    <a:pt x="23" y="100"/>
                  </a:lnTo>
                  <a:lnTo>
                    <a:pt x="11" y="88"/>
                  </a:lnTo>
                  <a:lnTo>
                    <a:pt x="3" y="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7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68C7CC6A-574B-4C05-95DA-9D984AA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689" y="3788406"/>
              <a:ext cx="271197" cy="260767"/>
            </a:xfrm>
            <a:custGeom>
              <a:avLst/>
              <a:gdLst>
                <a:gd name="T0" fmla="*/ 92 w 182"/>
                <a:gd name="T1" fmla="*/ 0 h 175"/>
                <a:gd name="T2" fmla="*/ 106 w 182"/>
                <a:gd name="T3" fmla="*/ 2 h 175"/>
                <a:gd name="T4" fmla="*/ 118 w 182"/>
                <a:gd name="T5" fmla="*/ 8 h 175"/>
                <a:gd name="T6" fmla="*/ 125 w 182"/>
                <a:gd name="T7" fmla="*/ 16 h 175"/>
                <a:gd name="T8" fmla="*/ 129 w 182"/>
                <a:gd name="T9" fmla="*/ 24 h 175"/>
                <a:gd name="T10" fmla="*/ 130 w 182"/>
                <a:gd name="T11" fmla="*/ 34 h 175"/>
                <a:gd name="T12" fmla="*/ 130 w 182"/>
                <a:gd name="T13" fmla="*/ 42 h 175"/>
                <a:gd name="T14" fmla="*/ 130 w 182"/>
                <a:gd name="T15" fmla="*/ 50 h 175"/>
                <a:gd name="T16" fmla="*/ 130 w 182"/>
                <a:gd name="T17" fmla="*/ 54 h 175"/>
                <a:gd name="T18" fmla="*/ 133 w 182"/>
                <a:gd name="T19" fmla="*/ 61 h 175"/>
                <a:gd name="T20" fmla="*/ 133 w 182"/>
                <a:gd name="T21" fmla="*/ 69 h 175"/>
                <a:gd name="T22" fmla="*/ 130 w 182"/>
                <a:gd name="T23" fmla="*/ 77 h 175"/>
                <a:gd name="T24" fmla="*/ 125 w 182"/>
                <a:gd name="T25" fmla="*/ 80 h 175"/>
                <a:gd name="T26" fmla="*/ 121 w 182"/>
                <a:gd name="T27" fmla="*/ 92 h 175"/>
                <a:gd name="T28" fmla="*/ 116 w 182"/>
                <a:gd name="T29" fmla="*/ 101 h 175"/>
                <a:gd name="T30" fmla="*/ 112 w 182"/>
                <a:gd name="T31" fmla="*/ 108 h 175"/>
                <a:gd name="T32" fmla="*/ 109 w 182"/>
                <a:gd name="T33" fmla="*/ 110 h 175"/>
                <a:gd name="T34" fmla="*/ 109 w 182"/>
                <a:gd name="T35" fmla="*/ 112 h 175"/>
                <a:gd name="T36" fmla="*/ 109 w 182"/>
                <a:gd name="T37" fmla="*/ 113 h 175"/>
                <a:gd name="T38" fmla="*/ 109 w 182"/>
                <a:gd name="T39" fmla="*/ 116 h 175"/>
                <a:gd name="T40" fmla="*/ 110 w 182"/>
                <a:gd name="T41" fmla="*/ 118 h 175"/>
                <a:gd name="T42" fmla="*/ 110 w 182"/>
                <a:gd name="T43" fmla="*/ 121 h 175"/>
                <a:gd name="T44" fmla="*/ 112 w 182"/>
                <a:gd name="T45" fmla="*/ 122 h 175"/>
                <a:gd name="T46" fmla="*/ 113 w 182"/>
                <a:gd name="T47" fmla="*/ 124 h 175"/>
                <a:gd name="T48" fmla="*/ 124 w 182"/>
                <a:gd name="T49" fmla="*/ 126 h 175"/>
                <a:gd name="T50" fmla="*/ 138 w 182"/>
                <a:gd name="T51" fmla="*/ 132 h 175"/>
                <a:gd name="T52" fmla="*/ 153 w 182"/>
                <a:gd name="T53" fmla="*/ 141 h 175"/>
                <a:gd name="T54" fmla="*/ 168 w 182"/>
                <a:gd name="T55" fmla="*/ 152 h 175"/>
                <a:gd name="T56" fmla="*/ 178 w 182"/>
                <a:gd name="T57" fmla="*/ 164 h 175"/>
                <a:gd name="T58" fmla="*/ 182 w 182"/>
                <a:gd name="T59" fmla="*/ 175 h 175"/>
                <a:gd name="T60" fmla="*/ 0 w 182"/>
                <a:gd name="T61" fmla="*/ 175 h 175"/>
                <a:gd name="T62" fmla="*/ 4 w 182"/>
                <a:gd name="T63" fmla="*/ 164 h 175"/>
                <a:gd name="T64" fmla="*/ 15 w 182"/>
                <a:gd name="T65" fmla="*/ 152 h 175"/>
                <a:gd name="T66" fmla="*/ 29 w 182"/>
                <a:gd name="T67" fmla="*/ 141 h 175"/>
                <a:gd name="T68" fmla="*/ 44 w 182"/>
                <a:gd name="T69" fmla="*/ 132 h 175"/>
                <a:gd name="T70" fmla="*/ 58 w 182"/>
                <a:gd name="T71" fmla="*/ 126 h 175"/>
                <a:gd name="T72" fmla="*/ 69 w 182"/>
                <a:gd name="T73" fmla="*/ 124 h 175"/>
                <a:gd name="T74" fmla="*/ 70 w 182"/>
                <a:gd name="T75" fmla="*/ 122 h 175"/>
                <a:gd name="T76" fmla="*/ 72 w 182"/>
                <a:gd name="T77" fmla="*/ 121 h 175"/>
                <a:gd name="T78" fmla="*/ 72 w 182"/>
                <a:gd name="T79" fmla="*/ 118 h 175"/>
                <a:gd name="T80" fmla="*/ 73 w 182"/>
                <a:gd name="T81" fmla="*/ 116 h 175"/>
                <a:gd name="T82" fmla="*/ 73 w 182"/>
                <a:gd name="T83" fmla="*/ 113 h 175"/>
                <a:gd name="T84" fmla="*/ 73 w 182"/>
                <a:gd name="T85" fmla="*/ 112 h 175"/>
                <a:gd name="T86" fmla="*/ 73 w 182"/>
                <a:gd name="T87" fmla="*/ 110 h 175"/>
                <a:gd name="T88" fmla="*/ 70 w 182"/>
                <a:gd name="T89" fmla="*/ 108 h 175"/>
                <a:gd name="T90" fmla="*/ 66 w 182"/>
                <a:gd name="T91" fmla="*/ 101 h 175"/>
                <a:gd name="T92" fmla="*/ 61 w 182"/>
                <a:gd name="T93" fmla="*/ 92 h 175"/>
                <a:gd name="T94" fmla="*/ 57 w 182"/>
                <a:gd name="T95" fmla="*/ 80 h 175"/>
                <a:gd name="T96" fmla="*/ 52 w 182"/>
                <a:gd name="T97" fmla="*/ 77 h 175"/>
                <a:gd name="T98" fmla="*/ 49 w 182"/>
                <a:gd name="T99" fmla="*/ 69 h 175"/>
                <a:gd name="T100" fmla="*/ 49 w 182"/>
                <a:gd name="T101" fmla="*/ 61 h 175"/>
                <a:gd name="T102" fmla="*/ 52 w 182"/>
                <a:gd name="T103" fmla="*/ 54 h 175"/>
                <a:gd name="T104" fmla="*/ 52 w 182"/>
                <a:gd name="T105" fmla="*/ 50 h 175"/>
                <a:gd name="T106" fmla="*/ 52 w 182"/>
                <a:gd name="T107" fmla="*/ 42 h 175"/>
                <a:gd name="T108" fmla="*/ 52 w 182"/>
                <a:gd name="T109" fmla="*/ 34 h 175"/>
                <a:gd name="T110" fmla="*/ 53 w 182"/>
                <a:gd name="T111" fmla="*/ 24 h 175"/>
                <a:gd name="T112" fmla="*/ 57 w 182"/>
                <a:gd name="T113" fmla="*/ 16 h 175"/>
                <a:gd name="T114" fmla="*/ 64 w 182"/>
                <a:gd name="T115" fmla="*/ 8 h 175"/>
                <a:gd name="T116" fmla="*/ 76 w 182"/>
                <a:gd name="T117" fmla="*/ 2 h 175"/>
                <a:gd name="T118" fmla="*/ 92 w 182"/>
                <a:gd name="T11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2" h="175">
                  <a:moveTo>
                    <a:pt x="92" y="0"/>
                  </a:moveTo>
                  <a:lnTo>
                    <a:pt x="106" y="2"/>
                  </a:lnTo>
                  <a:lnTo>
                    <a:pt x="118" y="8"/>
                  </a:lnTo>
                  <a:lnTo>
                    <a:pt x="125" y="16"/>
                  </a:lnTo>
                  <a:lnTo>
                    <a:pt x="129" y="24"/>
                  </a:lnTo>
                  <a:lnTo>
                    <a:pt x="130" y="34"/>
                  </a:lnTo>
                  <a:lnTo>
                    <a:pt x="130" y="42"/>
                  </a:lnTo>
                  <a:lnTo>
                    <a:pt x="130" y="50"/>
                  </a:lnTo>
                  <a:lnTo>
                    <a:pt x="130" y="54"/>
                  </a:lnTo>
                  <a:lnTo>
                    <a:pt x="133" y="61"/>
                  </a:lnTo>
                  <a:lnTo>
                    <a:pt x="133" y="69"/>
                  </a:lnTo>
                  <a:lnTo>
                    <a:pt x="130" y="77"/>
                  </a:lnTo>
                  <a:lnTo>
                    <a:pt x="125" y="80"/>
                  </a:lnTo>
                  <a:lnTo>
                    <a:pt x="121" y="92"/>
                  </a:lnTo>
                  <a:lnTo>
                    <a:pt x="116" y="101"/>
                  </a:lnTo>
                  <a:lnTo>
                    <a:pt x="112" y="108"/>
                  </a:lnTo>
                  <a:lnTo>
                    <a:pt x="109" y="110"/>
                  </a:lnTo>
                  <a:lnTo>
                    <a:pt x="109" y="112"/>
                  </a:lnTo>
                  <a:lnTo>
                    <a:pt x="109" y="113"/>
                  </a:lnTo>
                  <a:lnTo>
                    <a:pt x="109" y="116"/>
                  </a:lnTo>
                  <a:lnTo>
                    <a:pt x="110" y="118"/>
                  </a:lnTo>
                  <a:lnTo>
                    <a:pt x="110" y="121"/>
                  </a:lnTo>
                  <a:lnTo>
                    <a:pt x="112" y="122"/>
                  </a:lnTo>
                  <a:lnTo>
                    <a:pt x="113" y="124"/>
                  </a:lnTo>
                  <a:lnTo>
                    <a:pt x="124" y="126"/>
                  </a:lnTo>
                  <a:lnTo>
                    <a:pt x="138" y="132"/>
                  </a:lnTo>
                  <a:lnTo>
                    <a:pt x="153" y="141"/>
                  </a:lnTo>
                  <a:lnTo>
                    <a:pt x="168" y="152"/>
                  </a:lnTo>
                  <a:lnTo>
                    <a:pt x="178" y="164"/>
                  </a:lnTo>
                  <a:lnTo>
                    <a:pt x="182" y="175"/>
                  </a:lnTo>
                  <a:lnTo>
                    <a:pt x="0" y="175"/>
                  </a:lnTo>
                  <a:lnTo>
                    <a:pt x="4" y="164"/>
                  </a:lnTo>
                  <a:lnTo>
                    <a:pt x="15" y="152"/>
                  </a:lnTo>
                  <a:lnTo>
                    <a:pt x="29" y="141"/>
                  </a:lnTo>
                  <a:lnTo>
                    <a:pt x="44" y="132"/>
                  </a:lnTo>
                  <a:lnTo>
                    <a:pt x="58" y="126"/>
                  </a:lnTo>
                  <a:lnTo>
                    <a:pt x="69" y="124"/>
                  </a:lnTo>
                  <a:lnTo>
                    <a:pt x="70" y="122"/>
                  </a:lnTo>
                  <a:lnTo>
                    <a:pt x="72" y="121"/>
                  </a:lnTo>
                  <a:lnTo>
                    <a:pt x="72" y="118"/>
                  </a:lnTo>
                  <a:lnTo>
                    <a:pt x="73" y="116"/>
                  </a:lnTo>
                  <a:lnTo>
                    <a:pt x="73" y="113"/>
                  </a:lnTo>
                  <a:lnTo>
                    <a:pt x="73" y="112"/>
                  </a:lnTo>
                  <a:lnTo>
                    <a:pt x="73" y="110"/>
                  </a:lnTo>
                  <a:lnTo>
                    <a:pt x="70" y="108"/>
                  </a:lnTo>
                  <a:lnTo>
                    <a:pt x="66" y="101"/>
                  </a:lnTo>
                  <a:lnTo>
                    <a:pt x="61" y="92"/>
                  </a:lnTo>
                  <a:lnTo>
                    <a:pt x="57" y="80"/>
                  </a:lnTo>
                  <a:lnTo>
                    <a:pt x="52" y="77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52" y="54"/>
                  </a:lnTo>
                  <a:lnTo>
                    <a:pt x="52" y="50"/>
                  </a:lnTo>
                  <a:lnTo>
                    <a:pt x="52" y="42"/>
                  </a:lnTo>
                  <a:lnTo>
                    <a:pt x="52" y="34"/>
                  </a:lnTo>
                  <a:lnTo>
                    <a:pt x="53" y="24"/>
                  </a:lnTo>
                  <a:lnTo>
                    <a:pt x="57" y="16"/>
                  </a:lnTo>
                  <a:lnTo>
                    <a:pt x="64" y="8"/>
                  </a:lnTo>
                  <a:lnTo>
                    <a:pt x="7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4E172303-66A8-4C6F-B27E-4EEB38BF5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6841" y="5825367"/>
              <a:ext cx="90895" cy="141559"/>
            </a:xfrm>
            <a:custGeom>
              <a:avLst/>
              <a:gdLst>
                <a:gd name="T0" fmla="*/ 30 w 61"/>
                <a:gd name="T1" fmla="*/ 18 h 95"/>
                <a:gd name="T2" fmla="*/ 35 w 61"/>
                <a:gd name="T3" fmla="*/ 18 h 95"/>
                <a:gd name="T4" fmla="*/ 38 w 61"/>
                <a:gd name="T5" fmla="*/ 21 h 95"/>
                <a:gd name="T6" fmla="*/ 41 w 61"/>
                <a:gd name="T7" fmla="*/ 25 h 95"/>
                <a:gd name="T8" fmla="*/ 42 w 61"/>
                <a:gd name="T9" fmla="*/ 29 h 95"/>
                <a:gd name="T10" fmla="*/ 41 w 61"/>
                <a:gd name="T11" fmla="*/ 34 h 95"/>
                <a:gd name="T12" fmla="*/ 38 w 61"/>
                <a:gd name="T13" fmla="*/ 38 h 95"/>
                <a:gd name="T14" fmla="*/ 35 w 61"/>
                <a:gd name="T15" fmla="*/ 40 h 95"/>
                <a:gd name="T16" fmla="*/ 30 w 61"/>
                <a:gd name="T17" fmla="*/ 41 h 95"/>
                <a:gd name="T18" fmla="*/ 26 w 61"/>
                <a:gd name="T19" fmla="*/ 40 h 95"/>
                <a:gd name="T20" fmla="*/ 22 w 61"/>
                <a:gd name="T21" fmla="*/ 38 h 95"/>
                <a:gd name="T22" fmla="*/ 19 w 61"/>
                <a:gd name="T23" fmla="*/ 34 h 95"/>
                <a:gd name="T24" fmla="*/ 18 w 61"/>
                <a:gd name="T25" fmla="*/ 29 h 95"/>
                <a:gd name="T26" fmla="*/ 19 w 61"/>
                <a:gd name="T27" fmla="*/ 25 h 95"/>
                <a:gd name="T28" fmla="*/ 22 w 61"/>
                <a:gd name="T29" fmla="*/ 21 h 95"/>
                <a:gd name="T30" fmla="*/ 26 w 61"/>
                <a:gd name="T31" fmla="*/ 18 h 95"/>
                <a:gd name="T32" fmla="*/ 30 w 61"/>
                <a:gd name="T33" fmla="*/ 18 h 95"/>
                <a:gd name="T34" fmla="*/ 30 w 61"/>
                <a:gd name="T35" fmla="*/ 10 h 95"/>
                <a:gd name="T36" fmla="*/ 25 w 61"/>
                <a:gd name="T37" fmla="*/ 12 h 95"/>
                <a:gd name="T38" fmla="*/ 19 w 61"/>
                <a:gd name="T39" fmla="*/ 14 h 95"/>
                <a:gd name="T40" fmla="*/ 15 w 61"/>
                <a:gd name="T41" fmla="*/ 18 h 95"/>
                <a:gd name="T42" fmla="*/ 13 w 61"/>
                <a:gd name="T43" fmla="*/ 24 h 95"/>
                <a:gd name="T44" fmla="*/ 11 w 61"/>
                <a:gd name="T45" fmla="*/ 29 h 95"/>
                <a:gd name="T46" fmla="*/ 13 w 61"/>
                <a:gd name="T47" fmla="*/ 36 h 95"/>
                <a:gd name="T48" fmla="*/ 15 w 61"/>
                <a:gd name="T49" fmla="*/ 41 h 95"/>
                <a:gd name="T50" fmla="*/ 19 w 61"/>
                <a:gd name="T51" fmla="*/ 45 h 95"/>
                <a:gd name="T52" fmla="*/ 25 w 61"/>
                <a:gd name="T53" fmla="*/ 48 h 95"/>
                <a:gd name="T54" fmla="*/ 30 w 61"/>
                <a:gd name="T55" fmla="*/ 48 h 95"/>
                <a:gd name="T56" fmla="*/ 37 w 61"/>
                <a:gd name="T57" fmla="*/ 48 h 95"/>
                <a:gd name="T58" fmla="*/ 41 w 61"/>
                <a:gd name="T59" fmla="*/ 45 h 95"/>
                <a:gd name="T60" fmla="*/ 45 w 61"/>
                <a:gd name="T61" fmla="*/ 41 h 95"/>
                <a:gd name="T62" fmla="*/ 47 w 61"/>
                <a:gd name="T63" fmla="*/ 36 h 95"/>
                <a:gd name="T64" fmla="*/ 49 w 61"/>
                <a:gd name="T65" fmla="*/ 29 h 95"/>
                <a:gd name="T66" fmla="*/ 47 w 61"/>
                <a:gd name="T67" fmla="*/ 24 h 95"/>
                <a:gd name="T68" fmla="*/ 45 w 61"/>
                <a:gd name="T69" fmla="*/ 18 h 95"/>
                <a:gd name="T70" fmla="*/ 41 w 61"/>
                <a:gd name="T71" fmla="*/ 14 h 95"/>
                <a:gd name="T72" fmla="*/ 37 w 61"/>
                <a:gd name="T73" fmla="*/ 12 h 95"/>
                <a:gd name="T74" fmla="*/ 30 w 61"/>
                <a:gd name="T75" fmla="*/ 10 h 95"/>
                <a:gd name="T76" fmla="*/ 30 w 61"/>
                <a:gd name="T77" fmla="*/ 0 h 95"/>
                <a:gd name="T78" fmla="*/ 42 w 61"/>
                <a:gd name="T79" fmla="*/ 1 h 95"/>
                <a:gd name="T80" fmla="*/ 51 w 61"/>
                <a:gd name="T81" fmla="*/ 8 h 95"/>
                <a:gd name="T82" fmla="*/ 58 w 61"/>
                <a:gd name="T83" fmla="*/ 17 h 95"/>
                <a:gd name="T84" fmla="*/ 61 w 61"/>
                <a:gd name="T85" fmla="*/ 29 h 95"/>
                <a:gd name="T86" fmla="*/ 59 w 61"/>
                <a:gd name="T87" fmla="*/ 42 h 95"/>
                <a:gd name="T88" fmla="*/ 54 w 61"/>
                <a:gd name="T89" fmla="*/ 56 h 95"/>
                <a:gd name="T90" fmla="*/ 49 w 61"/>
                <a:gd name="T91" fmla="*/ 69 h 95"/>
                <a:gd name="T92" fmla="*/ 42 w 61"/>
                <a:gd name="T93" fmla="*/ 79 h 95"/>
                <a:gd name="T94" fmla="*/ 37 w 61"/>
                <a:gd name="T95" fmla="*/ 87 h 95"/>
                <a:gd name="T96" fmla="*/ 31 w 61"/>
                <a:gd name="T97" fmla="*/ 94 h 95"/>
                <a:gd name="T98" fmla="*/ 30 w 61"/>
                <a:gd name="T99" fmla="*/ 95 h 95"/>
                <a:gd name="T100" fmla="*/ 29 w 61"/>
                <a:gd name="T101" fmla="*/ 94 h 95"/>
                <a:gd name="T102" fmla="*/ 25 w 61"/>
                <a:gd name="T103" fmla="*/ 87 h 95"/>
                <a:gd name="T104" fmla="*/ 18 w 61"/>
                <a:gd name="T105" fmla="*/ 79 h 95"/>
                <a:gd name="T106" fmla="*/ 11 w 61"/>
                <a:gd name="T107" fmla="*/ 69 h 95"/>
                <a:gd name="T108" fmla="*/ 6 w 61"/>
                <a:gd name="T109" fmla="*/ 56 h 95"/>
                <a:gd name="T110" fmla="*/ 2 w 61"/>
                <a:gd name="T111" fmla="*/ 42 h 95"/>
                <a:gd name="T112" fmla="*/ 0 w 61"/>
                <a:gd name="T113" fmla="*/ 29 h 95"/>
                <a:gd name="T114" fmla="*/ 2 w 61"/>
                <a:gd name="T115" fmla="*/ 17 h 95"/>
                <a:gd name="T116" fmla="*/ 9 w 61"/>
                <a:gd name="T117" fmla="*/ 8 h 95"/>
                <a:gd name="T118" fmla="*/ 18 w 61"/>
                <a:gd name="T119" fmla="*/ 1 h 95"/>
                <a:gd name="T120" fmla="*/ 30 w 6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" h="95">
                  <a:moveTo>
                    <a:pt x="30" y="18"/>
                  </a:moveTo>
                  <a:lnTo>
                    <a:pt x="35" y="18"/>
                  </a:lnTo>
                  <a:lnTo>
                    <a:pt x="38" y="21"/>
                  </a:lnTo>
                  <a:lnTo>
                    <a:pt x="41" y="25"/>
                  </a:lnTo>
                  <a:lnTo>
                    <a:pt x="42" y="29"/>
                  </a:lnTo>
                  <a:lnTo>
                    <a:pt x="41" y="34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0" y="41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4"/>
                  </a:lnTo>
                  <a:lnTo>
                    <a:pt x="18" y="29"/>
                  </a:lnTo>
                  <a:lnTo>
                    <a:pt x="19" y="25"/>
                  </a:lnTo>
                  <a:lnTo>
                    <a:pt x="22" y="21"/>
                  </a:lnTo>
                  <a:lnTo>
                    <a:pt x="26" y="18"/>
                  </a:lnTo>
                  <a:lnTo>
                    <a:pt x="30" y="18"/>
                  </a:lnTo>
                  <a:close/>
                  <a:moveTo>
                    <a:pt x="30" y="10"/>
                  </a:moveTo>
                  <a:lnTo>
                    <a:pt x="25" y="12"/>
                  </a:lnTo>
                  <a:lnTo>
                    <a:pt x="19" y="14"/>
                  </a:lnTo>
                  <a:lnTo>
                    <a:pt x="15" y="18"/>
                  </a:lnTo>
                  <a:lnTo>
                    <a:pt x="13" y="24"/>
                  </a:lnTo>
                  <a:lnTo>
                    <a:pt x="11" y="29"/>
                  </a:lnTo>
                  <a:lnTo>
                    <a:pt x="13" y="36"/>
                  </a:lnTo>
                  <a:lnTo>
                    <a:pt x="15" y="41"/>
                  </a:lnTo>
                  <a:lnTo>
                    <a:pt x="19" y="45"/>
                  </a:lnTo>
                  <a:lnTo>
                    <a:pt x="25" y="48"/>
                  </a:lnTo>
                  <a:lnTo>
                    <a:pt x="30" y="48"/>
                  </a:lnTo>
                  <a:lnTo>
                    <a:pt x="37" y="48"/>
                  </a:lnTo>
                  <a:lnTo>
                    <a:pt x="41" y="45"/>
                  </a:lnTo>
                  <a:lnTo>
                    <a:pt x="45" y="41"/>
                  </a:lnTo>
                  <a:lnTo>
                    <a:pt x="47" y="36"/>
                  </a:lnTo>
                  <a:lnTo>
                    <a:pt x="49" y="29"/>
                  </a:lnTo>
                  <a:lnTo>
                    <a:pt x="47" y="24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37" y="12"/>
                  </a:lnTo>
                  <a:lnTo>
                    <a:pt x="30" y="10"/>
                  </a:lnTo>
                  <a:close/>
                  <a:moveTo>
                    <a:pt x="30" y="0"/>
                  </a:moveTo>
                  <a:lnTo>
                    <a:pt x="42" y="1"/>
                  </a:lnTo>
                  <a:lnTo>
                    <a:pt x="51" y="8"/>
                  </a:lnTo>
                  <a:lnTo>
                    <a:pt x="58" y="17"/>
                  </a:lnTo>
                  <a:lnTo>
                    <a:pt x="61" y="29"/>
                  </a:lnTo>
                  <a:lnTo>
                    <a:pt x="59" y="42"/>
                  </a:lnTo>
                  <a:lnTo>
                    <a:pt x="54" y="56"/>
                  </a:lnTo>
                  <a:lnTo>
                    <a:pt x="49" y="69"/>
                  </a:lnTo>
                  <a:lnTo>
                    <a:pt x="42" y="79"/>
                  </a:lnTo>
                  <a:lnTo>
                    <a:pt x="37" y="87"/>
                  </a:lnTo>
                  <a:lnTo>
                    <a:pt x="31" y="94"/>
                  </a:lnTo>
                  <a:lnTo>
                    <a:pt x="30" y="95"/>
                  </a:lnTo>
                  <a:lnTo>
                    <a:pt x="29" y="94"/>
                  </a:lnTo>
                  <a:lnTo>
                    <a:pt x="25" y="87"/>
                  </a:lnTo>
                  <a:lnTo>
                    <a:pt x="18" y="79"/>
                  </a:lnTo>
                  <a:lnTo>
                    <a:pt x="11" y="69"/>
                  </a:lnTo>
                  <a:lnTo>
                    <a:pt x="6" y="56"/>
                  </a:lnTo>
                  <a:lnTo>
                    <a:pt x="2" y="42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9" y="8"/>
                  </a:lnTo>
                  <a:lnTo>
                    <a:pt x="1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839DA148-8613-4A12-86F1-2452FBE7E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495" y="5981826"/>
              <a:ext cx="137088" cy="184771"/>
            </a:xfrm>
            <a:custGeom>
              <a:avLst/>
              <a:gdLst>
                <a:gd name="T0" fmla="*/ 35 w 92"/>
                <a:gd name="T1" fmla="*/ 96 h 124"/>
                <a:gd name="T2" fmla="*/ 32 w 92"/>
                <a:gd name="T3" fmla="*/ 97 h 124"/>
                <a:gd name="T4" fmla="*/ 31 w 92"/>
                <a:gd name="T5" fmla="*/ 98 h 124"/>
                <a:gd name="T6" fmla="*/ 30 w 92"/>
                <a:gd name="T7" fmla="*/ 101 h 124"/>
                <a:gd name="T8" fmla="*/ 30 w 92"/>
                <a:gd name="T9" fmla="*/ 104 h 124"/>
                <a:gd name="T10" fmla="*/ 30 w 92"/>
                <a:gd name="T11" fmla="*/ 106 h 124"/>
                <a:gd name="T12" fmla="*/ 32 w 92"/>
                <a:gd name="T13" fmla="*/ 109 h 124"/>
                <a:gd name="T14" fmla="*/ 35 w 92"/>
                <a:gd name="T15" fmla="*/ 110 h 124"/>
                <a:gd name="T16" fmla="*/ 38 w 92"/>
                <a:gd name="T17" fmla="*/ 110 h 124"/>
                <a:gd name="T18" fmla="*/ 40 w 92"/>
                <a:gd name="T19" fmla="*/ 109 h 124"/>
                <a:gd name="T20" fmla="*/ 42 w 92"/>
                <a:gd name="T21" fmla="*/ 108 h 124"/>
                <a:gd name="T22" fmla="*/ 43 w 92"/>
                <a:gd name="T23" fmla="*/ 105 h 124"/>
                <a:gd name="T24" fmla="*/ 43 w 92"/>
                <a:gd name="T25" fmla="*/ 102 h 124"/>
                <a:gd name="T26" fmla="*/ 42 w 92"/>
                <a:gd name="T27" fmla="*/ 100 h 124"/>
                <a:gd name="T28" fmla="*/ 40 w 92"/>
                <a:gd name="T29" fmla="*/ 97 h 124"/>
                <a:gd name="T30" fmla="*/ 38 w 92"/>
                <a:gd name="T31" fmla="*/ 96 h 124"/>
                <a:gd name="T32" fmla="*/ 35 w 92"/>
                <a:gd name="T33" fmla="*/ 96 h 124"/>
                <a:gd name="T34" fmla="*/ 28 w 92"/>
                <a:gd name="T35" fmla="*/ 13 h 124"/>
                <a:gd name="T36" fmla="*/ 12 w 92"/>
                <a:gd name="T37" fmla="*/ 82 h 124"/>
                <a:gd name="T38" fmla="*/ 67 w 92"/>
                <a:gd name="T39" fmla="*/ 96 h 124"/>
                <a:gd name="T40" fmla="*/ 84 w 92"/>
                <a:gd name="T41" fmla="*/ 26 h 124"/>
                <a:gd name="T42" fmla="*/ 28 w 92"/>
                <a:gd name="T43" fmla="*/ 13 h 124"/>
                <a:gd name="T44" fmla="*/ 44 w 92"/>
                <a:gd name="T45" fmla="*/ 8 h 124"/>
                <a:gd name="T46" fmla="*/ 44 w 92"/>
                <a:gd name="T47" fmla="*/ 10 h 124"/>
                <a:gd name="T48" fmla="*/ 72 w 92"/>
                <a:gd name="T49" fmla="*/ 17 h 124"/>
                <a:gd name="T50" fmla="*/ 72 w 92"/>
                <a:gd name="T51" fmla="*/ 14 h 124"/>
                <a:gd name="T52" fmla="*/ 44 w 92"/>
                <a:gd name="T53" fmla="*/ 8 h 124"/>
                <a:gd name="T54" fmla="*/ 31 w 92"/>
                <a:gd name="T55" fmla="*/ 0 h 124"/>
                <a:gd name="T56" fmla="*/ 35 w 92"/>
                <a:gd name="T57" fmla="*/ 0 h 124"/>
                <a:gd name="T58" fmla="*/ 84 w 92"/>
                <a:gd name="T59" fmla="*/ 12 h 124"/>
                <a:gd name="T60" fmla="*/ 88 w 92"/>
                <a:gd name="T61" fmla="*/ 13 h 124"/>
                <a:gd name="T62" fmla="*/ 91 w 92"/>
                <a:gd name="T63" fmla="*/ 16 h 124"/>
                <a:gd name="T64" fmla="*/ 92 w 92"/>
                <a:gd name="T65" fmla="*/ 20 h 124"/>
                <a:gd name="T66" fmla="*/ 92 w 92"/>
                <a:gd name="T67" fmla="*/ 25 h 124"/>
                <a:gd name="T68" fmla="*/ 69 w 92"/>
                <a:gd name="T69" fmla="*/ 114 h 124"/>
                <a:gd name="T70" fmla="*/ 68 w 92"/>
                <a:gd name="T71" fmla="*/ 118 h 124"/>
                <a:gd name="T72" fmla="*/ 66 w 92"/>
                <a:gd name="T73" fmla="*/ 121 h 124"/>
                <a:gd name="T74" fmla="*/ 62 w 92"/>
                <a:gd name="T75" fmla="*/ 124 h 124"/>
                <a:gd name="T76" fmla="*/ 58 w 92"/>
                <a:gd name="T77" fmla="*/ 122 h 124"/>
                <a:gd name="T78" fmla="*/ 8 w 92"/>
                <a:gd name="T79" fmla="*/ 110 h 124"/>
                <a:gd name="T80" fmla="*/ 4 w 92"/>
                <a:gd name="T81" fmla="*/ 109 h 124"/>
                <a:gd name="T82" fmla="*/ 2 w 92"/>
                <a:gd name="T83" fmla="*/ 106 h 124"/>
                <a:gd name="T84" fmla="*/ 0 w 92"/>
                <a:gd name="T85" fmla="*/ 102 h 124"/>
                <a:gd name="T86" fmla="*/ 0 w 92"/>
                <a:gd name="T87" fmla="*/ 98 h 124"/>
                <a:gd name="T88" fmla="*/ 23 w 92"/>
                <a:gd name="T89" fmla="*/ 8 h 124"/>
                <a:gd name="T90" fmla="*/ 24 w 92"/>
                <a:gd name="T91" fmla="*/ 4 h 124"/>
                <a:gd name="T92" fmla="*/ 27 w 92"/>
                <a:gd name="T93" fmla="*/ 1 h 124"/>
                <a:gd name="T94" fmla="*/ 31 w 92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" h="124">
                  <a:moveTo>
                    <a:pt x="35" y="96"/>
                  </a:moveTo>
                  <a:lnTo>
                    <a:pt x="32" y="97"/>
                  </a:lnTo>
                  <a:lnTo>
                    <a:pt x="31" y="98"/>
                  </a:lnTo>
                  <a:lnTo>
                    <a:pt x="30" y="101"/>
                  </a:lnTo>
                  <a:lnTo>
                    <a:pt x="30" y="104"/>
                  </a:lnTo>
                  <a:lnTo>
                    <a:pt x="30" y="106"/>
                  </a:lnTo>
                  <a:lnTo>
                    <a:pt x="32" y="109"/>
                  </a:lnTo>
                  <a:lnTo>
                    <a:pt x="35" y="110"/>
                  </a:lnTo>
                  <a:lnTo>
                    <a:pt x="38" y="110"/>
                  </a:lnTo>
                  <a:lnTo>
                    <a:pt x="40" y="109"/>
                  </a:lnTo>
                  <a:lnTo>
                    <a:pt x="42" y="108"/>
                  </a:lnTo>
                  <a:lnTo>
                    <a:pt x="43" y="105"/>
                  </a:lnTo>
                  <a:lnTo>
                    <a:pt x="43" y="102"/>
                  </a:lnTo>
                  <a:lnTo>
                    <a:pt x="42" y="100"/>
                  </a:lnTo>
                  <a:lnTo>
                    <a:pt x="40" y="97"/>
                  </a:lnTo>
                  <a:lnTo>
                    <a:pt x="38" y="96"/>
                  </a:lnTo>
                  <a:lnTo>
                    <a:pt x="35" y="96"/>
                  </a:lnTo>
                  <a:close/>
                  <a:moveTo>
                    <a:pt x="28" y="13"/>
                  </a:moveTo>
                  <a:lnTo>
                    <a:pt x="12" y="82"/>
                  </a:lnTo>
                  <a:lnTo>
                    <a:pt x="67" y="96"/>
                  </a:lnTo>
                  <a:lnTo>
                    <a:pt x="84" y="26"/>
                  </a:lnTo>
                  <a:lnTo>
                    <a:pt x="28" y="13"/>
                  </a:lnTo>
                  <a:close/>
                  <a:moveTo>
                    <a:pt x="44" y="8"/>
                  </a:moveTo>
                  <a:lnTo>
                    <a:pt x="44" y="10"/>
                  </a:lnTo>
                  <a:lnTo>
                    <a:pt x="72" y="17"/>
                  </a:lnTo>
                  <a:lnTo>
                    <a:pt x="72" y="14"/>
                  </a:lnTo>
                  <a:lnTo>
                    <a:pt x="44" y="8"/>
                  </a:lnTo>
                  <a:close/>
                  <a:moveTo>
                    <a:pt x="31" y="0"/>
                  </a:moveTo>
                  <a:lnTo>
                    <a:pt x="35" y="0"/>
                  </a:lnTo>
                  <a:lnTo>
                    <a:pt x="84" y="12"/>
                  </a:lnTo>
                  <a:lnTo>
                    <a:pt x="88" y="13"/>
                  </a:lnTo>
                  <a:lnTo>
                    <a:pt x="91" y="16"/>
                  </a:lnTo>
                  <a:lnTo>
                    <a:pt x="92" y="20"/>
                  </a:lnTo>
                  <a:lnTo>
                    <a:pt x="92" y="25"/>
                  </a:lnTo>
                  <a:lnTo>
                    <a:pt x="69" y="114"/>
                  </a:lnTo>
                  <a:lnTo>
                    <a:pt x="68" y="118"/>
                  </a:lnTo>
                  <a:lnTo>
                    <a:pt x="66" y="121"/>
                  </a:lnTo>
                  <a:lnTo>
                    <a:pt x="62" y="124"/>
                  </a:lnTo>
                  <a:lnTo>
                    <a:pt x="58" y="122"/>
                  </a:lnTo>
                  <a:lnTo>
                    <a:pt x="8" y="110"/>
                  </a:lnTo>
                  <a:lnTo>
                    <a:pt x="4" y="109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3" y="8"/>
                  </a:lnTo>
                  <a:lnTo>
                    <a:pt x="24" y="4"/>
                  </a:lnTo>
                  <a:lnTo>
                    <a:pt x="27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B5DD5883-0518-4705-AD41-2BACB6A28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683953"/>
              <a:ext cx="189242" cy="141559"/>
            </a:xfrm>
            <a:custGeom>
              <a:avLst/>
              <a:gdLst>
                <a:gd name="T0" fmla="*/ 64 w 127"/>
                <a:gd name="T1" fmla="*/ 71 h 95"/>
                <a:gd name="T2" fmla="*/ 88 w 127"/>
                <a:gd name="T3" fmla="*/ 71 h 95"/>
                <a:gd name="T4" fmla="*/ 88 w 127"/>
                <a:gd name="T5" fmla="*/ 79 h 95"/>
                <a:gd name="T6" fmla="*/ 64 w 127"/>
                <a:gd name="T7" fmla="*/ 79 h 95"/>
                <a:gd name="T8" fmla="*/ 64 w 127"/>
                <a:gd name="T9" fmla="*/ 71 h 95"/>
                <a:gd name="T10" fmla="*/ 64 w 127"/>
                <a:gd name="T11" fmla="*/ 55 h 95"/>
                <a:gd name="T12" fmla="*/ 95 w 127"/>
                <a:gd name="T13" fmla="*/ 55 h 95"/>
                <a:gd name="T14" fmla="*/ 95 w 127"/>
                <a:gd name="T15" fmla="*/ 63 h 95"/>
                <a:gd name="T16" fmla="*/ 64 w 127"/>
                <a:gd name="T17" fmla="*/ 63 h 95"/>
                <a:gd name="T18" fmla="*/ 64 w 127"/>
                <a:gd name="T19" fmla="*/ 55 h 95"/>
                <a:gd name="T20" fmla="*/ 64 w 127"/>
                <a:gd name="T21" fmla="*/ 40 h 95"/>
                <a:gd name="T22" fmla="*/ 95 w 127"/>
                <a:gd name="T23" fmla="*/ 40 h 95"/>
                <a:gd name="T24" fmla="*/ 95 w 127"/>
                <a:gd name="T25" fmla="*/ 48 h 95"/>
                <a:gd name="T26" fmla="*/ 64 w 127"/>
                <a:gd name="T27" fmla="*/ 48 h 95"/>
                <a:gd name="T28" fmla="*/ 64 w 127"/>
                <a:gd name="T29" fmla="*/ 40 h 95"/>
                <a:gd name="T30" fmla="*/ 16 w 127"/>
                <a:gd name="T31" fmla="*/ 40 h 95"/>
                <a:gd name="T32" fmla="*/ 56 w 127"/>
                <a:gd name="T33" fmla="*/ 40 h 95"/>
                <a:gd name="T34" fmla="*/ 56 w 127"/>
                <a:gd name="T35" fmla="*/ 79 h 95"/>
                <a:gd name="T36" fmla="*/ 16 w 127"/>
                <a:gd name="T37" fmla="*/ 79 h 95"/>
                <a:gd name="T38" fmla="*/ 16 w 127"/>
                <a:gd name="T39" fmla="*/ 40 h 95"/>
                <a:gd name="T40" fmla="*/ 16 w 127"/>
                <a:gd name="T41" fmla="*/ 24 h 95"/>
                <a:gd name="T42" fmla="*/ 95 w 127"/>
                <a:gd name="T43" fmla="*/ 24 h 95"/>
                <a:gd name="T44" fmla="*/ 95 w 127"/>
                <a:gd name="T45" fmla="*/ 32 h 95"/>
                <a:gd name="T46" fmla="*/ 16 w 127"/>
                <a:gd name="T47" fmla="*/ 32 h 95"/>
                <a:gd name="T48" fmla="*/ 16 w 127"/>
                <a:gd name="T49" fmla="*/ 24 h 95"/>
                <a:gd name="T50" fmla="*/ 8 w 127"/>
                <a:gd name="T51" fmla="*/ 8 h 95"/>
                <a:gd name="T52" fmla="*/ 8 w 127"/>
                <a:gd name="T53" fmla="*/ 87 h 95"/>
                <a:gd name="T54" fmla="*/ 103 w 127"/>
                <a:gd name="T55" fmla="*/ 87 h 95"/>
                <a:gd name="T56" fmla="*/ 103 w 127"/>
                <a:gd name="T57" fmla="*/ 8 h 95"/>
                <a:gd name="T58" fmla="*/ 8 w 127"/>
                <a:gd name="T59" fmla="*/ 8 h 95"/>
                <a:gd name="T60" fmla="*/ 0 w 127"/>
                <a:gd name="T61" fmla="*/ 0 h 95"/>
                <a:gd name="T62" fmla="*/ 111 w 127"/>
                <a:gd name="T63" fmla="*/ 0 h 95"/>
                <a:gd name="T64" fmla="*/ 111 w 127"/>
                <a:gd name="T65" fmla="*/ 16 h 95"/>
                <a:gd name="T66" fmla="*/ 127 w 127"/>
                <a:gd name="T67" fmla="*/ 16 h 95"/>
                <a:gd name="T68" fmla="*/ 127 w 127"/>
                <a:gd name="T69" fmla="*/ 83 h 95"/>
                <a:gd name="T70" fmla="*/ 126 w 127"/>
                <a:gd name="T71" fmla="*/ 88 h 95"/>
                <a:gd name="T72" fmla="*/ 123 w 127"/>
                <a:gd name="T73" fmla="*/ 92 h 95"/>
                <a:gd name="T74" fmla="*/ 121 w 127"/>
                <a:gd name="T75" fmla="*/ 95 h 95"/>
                <a:gd name="T76" fmla="*/ 115 w 127"/>
                <a:gd name="T77" fmla="*/ 95 h 95"/>
                <a:gd name="T78" fmla="*/ 8 w 127"/>
                <a:gd name="T79" fmla="*/ 95 h 95"/>
                <a:gd name="T80" fmla="*/ 5 w 127"/>
                <a:gd name="T81" fmla="*/ 95 h 95"/>
                <a:gd name="T82" fmla="*/ 2 w 127"/>
                <a:gd name="T83" fmla="*/ 94 h 95"/>
                <a:gd name="T84" fmla="*/ 1 w 127"/>
                <a:gd name="T85" fmla="*/ 91 h 95"/>
                <a:gd name="T86" fmla="*/ 0 w 127"/>
                <a:gd name="T87" fmla="*/ 87 h 95"/>
                <a:gd name="T88" fmla="*/ 0 w 127"/>
                <a:gd name="T8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" h="95">
                  <a:moveTo>
                    <a:pt x="64" y="71"/>
                  </a:moveTo>
                  <a:lnTo>
                    <a:pt x="88" y="71"/>
                  </a:lnTo>
                  <a:lnTo>
                    <a:pt x="88" y="79"/>
                  </a:lnTo>
                  <a:lnTo>
                    <a:pt x="64" y="79"/>
                  </a:lnTo>
                  <a:lnTo>
                    <a:pt x="64" y="71"/>
                  </a:lnTo>
                  <a:close/>
                  <a:moveTo>
                    <a:pt x="64" y="55"/>
                  </a:moveTo>
                  <a:lnTo>
                    <a:pt x="95" y="55"/>
                  </a:lnTo>
                  <a:lnTo>
                    <a:pt x="95" y="63"/>
                  </a:lnTo>
                  <a:lnTo>
                    <a:pt x="64" y="63"/>
                  </a:lnTo>
                  <a:lnTo>
                    <a:pt x="64" y="55"/>
                  </a:lnTo>
                  <a:close/>
                  <a:moveTo>
                    <a:pt x="64" y="40"/>
                  </a:moveTo>
                  <a:lnTo>
                    <a:pt x="95" y="40"/>
                  </a:lnTo>
                  <a:lnTo>
                    <a:pt x="95" y="48"/>
                  </a:lnTo>
                  <a:lnTo>
                    <a:pt x="64" y="48"/>
                  </a:lnTo>
                  <a:lnTo>
                    <a:pt x="64" y="40"/>
                  </a:lnTo>
                  <a:close/>
                  <a:moveTo>
                    <a:pt x="16" y="40"/>
                  </a:moveTo>
                  <a:lnTo>
                    <a:pt x="56" y="40"/>
                  </a:lnTo>
                  <a:lnTo>
                    <a:pt x="56" y="79"/>
                  </a:lnTo>
                  <a:lnTo>
                    <a:pt x="16" y="79"/>
                  </a:lnTo>
                  <a:lnTo>
                    <a:pt x="16" y="40"/>
                  </a:lnTo>
                  <a:close/>
                  <a:moveTo>
                    <a:pt x="16" y="24"/>
                  </a:moveTo>
                  <a:lnTo>
                    <a:pt x="95" y="24"/>
                  </a:lnTo>
                  <a:lnTo>
                    <a:pt x="95" y="32"/>
                  </a:lnTo>
                  <a:lnTo>
                    <a:pt x="16" y="32"/>
                  </a:lnTo>
                  <a:lnTo>
                    <a:pt x="16" y="24"/>
                  </a:lnTo>
                  <a:close/>
                  <a:moveTo>
                    <a:pt x="8" y="8"/>
                  </a:moveTo>
                  <a:lnTo>
                    <a:pt x="8" y="87"/>
                  </a:lnTo>
                  <a:lnTo>
                    <a:pt x="103" y="87"/>
                  </a:lnTo>
                  <a:lnTo>
                    <a:pt x="10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1" y="0"/>
                  </a:lnTo>
                  <a:lnTo>
                    <a:pt x="111" y="16"/>
                  </a:lnTo>
                  <a:lnTo>
                    <a:pt x="127" y="16"/>
                  </a:lnTo>
                  <a:lnTo>
                    <a:pt x="127" y="83"/>
                  </a:lnTo>
                  <a:lnTo>
                    <a:pt x="126" y="88"/>
                  </a:lnTo>
                  <a:lnTo>
                    <a:pt x="123" y="92"/>
                  </a:lnTo>
                  <a:lnTo>
                    <a:pt x="121" y="95"/>
                  </a:lnTo>
                  <a:lnTo>
                    <a:pt x="115" y="95"/>
                  </a:lnTo>
                  <a:lnTo>
                    <a:pt x="8" y="95"/>
                  </a:lnTo>
                  <a:lnTo>
                    <a:pt x="5" y="95"/>
                  </a:lnTo>
                  <a:lnTo>
                    <a:pt x="2" y="94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81BE4AC3-E5D0-4112-B920-6F95F9F28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6876" y="4087916"/>
              <a:ext cx="177321" cy="175831"/>
            </a:xfrm>
            <a:custGeom>
              <a:avLst/>
              <a:gdLst>
                <a:gd name="T0" fmla="*/ 38 w 119"/>
                <a:gd name="T1" fmla="*/ 73 h 118"/>
                <a:gd name="T2" fmla="*/ 38 w 119"/>
                <a:gd name="T3" fmla="*/ 88 h 118"/>
                <a:gd name="T4" fmla="*/ 52 w 119"/>
                <a:gd name="T5" fmla="*/ 88 h 118"/>
                <a:gd name="T6" fmla="*/ 52 w 119"/>
                <a:gd name="T7" fmla="*/ 73 h 118"/>
                <a:gd name="T8" fmla="*/ 38 w 119"/>
                <a:gd name="T9" fmla="*/ 73 h 118"/>
                <a:gd name="T10" fmla="*/ 8 w 119"/>
                <a:gd name="T11" fmla="*/ 73 h 118"/>
                <a:gd name="T12" fmla="*/ 8 w 119"/>
                <a:gd name="T13" fmla="*/ 88 h 118"/>
                <a:gd name="T14" fmla="*/ 23 w 119"/>
                <a:gd name="T15" fmla="*/ 88 h 118"/>
                <a:gd name="T16" fmla="*/ 23 w 119"/>
                <a:gd name="T17" fmla="*/ 73 h 118"/>
                <a:gd name="T18" fmla="*/ 8 w 119"/>
                <a:gd name="T19" fmla="*/ 73 h 118"/>
                <a:gd name="T20" fmla="*/ 67 w 119"/>
                <a:gd name="T21" fmla="*/ 52 h 118"/>
                <a:gd name="T22" fmla="*/ 119 w 119"/>
                <a:gd name="T23" fmla="*/ 52 h 118"/>
                <a:gd name="T24" fmla="*/ 119 w 119"/>
                <a:gd name="T25" fmla="*/ 118 h 118"/>
                <a:gd name="T26" fmla="*/ 104 w 119"/>
                <a:gd name="T27" fmla="*/ 118 h 118"/>
                <a:gd name="T28" fmla="*/ 104 w 119"/>
                <a:gd name="T29" fmla="*/ 88 h 118"/>
                <a:gd name="T30" fmla="*/ 82 w 119"/>
                <a:gd name="T31" fmla="*/ 88 h 118"/>
                <a:gd name="T32" fmla="*/ 82 w 119"/>
                <a:gd name="T33" fmla="*/ 118 h 118"/>
                <a:gd name="T34" fmla="*/ 67 w 119"/>
                <a:gd name="T35" fmla="*/ 118 h 118"/>
                <a:gd name="T36" fmla="*/ 67 w 119"/>
                <a:gd name="T37" fmla="*/ 52 h 118"/>
                <a:gd name="T38" fmla="*/ 38 w 119"/>
                <a:gd name="T39" fmla="*/ 44 h 118"/>
                <a:gd name="T40" fmla="*/ 38 w 119"/>
                <a:gd name="T41" fmla="*/ 58 h 118"/>
                <a:gd name="T42" fmla="*/ 52 w 119"/>
                <a:gd name="T43" fmla="*/ 58 h 118"/>
                <a:gd name="T44" fmla="*/ 52 w 119"/>
                <a:gd name="T45" fmla="*/ 44 h 118"/>
                <a:gd name="T46" fmla="*/ 38 w 119"/>
                <a:gd name="T47" fmla="*/ 44 h 118"/>
                <a:gd name="T48" fmla="*/ 8 w 119"/>
                <a:gd name="T49" fmla="*/ 44 h 118"/>
                <a:gd name="T50" fmla="*/ 8 w 119"/>
                <a:gd name="T51" fmla="*/ 58 h 118"/>
                <a:gd name="T52" fmla="*/ 23 w 119"/>
                <a:gd name="T53" fmla="*/ 58 h 118"/>
                <a:gd name="T54" fmla="*/ 23 w 119"/>
                <a:gd name="T55" fmla="*/ 44 h 118"/>
                <a:gd name="T56" fmla="*/ 8 w 119"/>
                <a:gd name="T57" fmla="*/ 44 h 118"/>
                <a:gd name="T58" fmla="*/ 67 w 119"/>
                <a:gd name="T59" fmla="*/ 37 h 118"/>
                <a:gd name="T60" fmla="*/ 119 w 119"/>
                <a:gd name="T61" fmla="*/ 37 h 118"/>
                <a:gd name="T62" fmla="*/ 119 w 119"/>
                <a:gd name="T63" fmla="*/ 44 h 118"/>
                <a:gd name="T64" fmla="*/ 67 w 119"/>
                <a:gd name="T65" fmla="*/ 44 h 118"/>
                <a:gd name="T66" fmla="*/ 67 w 119"/>
                <a:gd name="T67" fmla="*/ 37 h 118"/>
                <a:gd name="T68" fmla="*/ 38 w 119"/>
                <a:gd name="T69" fmla="*/ 14 h 118"/>
                <a:gd name="T70" fmla="*/ 38 w 119"/>
                <a:gd name="T71" fmla="*/ 29 h 118"/>
                <a:gd name="T72" fmla="*/ 52 w 119"/>
                <a:gd name="T73" fmla="*/ 29 h 118"/>
                <a:gd name="T74" fmla="*/ 52 w 119"/>
                <a:gd name="T75" fmla="*/ 14 h 118"/>
                <a:gd name="T76" fmla="*/ 38 w 119"/>
                <a:gd name="T77" fmla="*/ 14 h 118"/>
                <a:gd name="T78" fmla="*/ 8 w 119"/>
                <a:gd name="T79" fmla="*/ 14 h 118"/>
                <a:gd name="T80" fmla="*/ 8 w 119"/>
                <a:gd name="T81" fmla="*/ 29 h 118"/>
                <a:gd name="T82" fmla="*/ 23 w 119"/>
                <a:gd name="T83" fmla="*/ 29 h 118"/>
                <a:gd name="T84" fmla="*/ 23 w 119"/>
                <a:gd name="T85" fmla="*/ 14 h 118"/>
                <a:gd name="T86" fmla="*/ 8 w 119"/>
                <a:gd name="T87" fmla="*/ 14 h 118"/>
                <a:gd name="T88" fmla="*/ 0 w 119"/>
                <a:gd name="T89" fmla="*/ 0 h 118"/>
                <a:gd name="T90" fmla="*/ 60 w 119"/>
                <a:gd name="T91" fmla="*/ 0 h 118"/>
                <a:gd name="T92" fmla="*/ 60 w 119"/>
                <a:gd name="T93" fmla="*/ 118 h 118"/>
                <a:gd name="T94" fmla="*/ 0 w 119"/>
                <a:gd name="T95" fmla="*/ 118 h 118"/>
                <a:gd name="T96" fmla="*/ 0 w 119"/>
                <a:gd name="T9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38" y="73"/>
                  </a:moveTo>
                  <a:lnTo>
                    <a:pt x="38" y="88"/>
                  </a:lnTo>
                  <a:lnTo>
                    <a:pt x="52" y="88"/>
                  </a:lnTo>
                  <a:lnTo>
                    <a:pt x="52" y="73"/>
                  </a:lnTo>
                  <a:lnTo>
                    <a:pt x="38" y="73"/>
                  </a:lnTo>
                  <a:close/>
                  <a:moveTo>
                    <a:pt x="8" y="73"/>
                  </a:moveTo>
                  <a:lnTo>
                    <a:pt x="8" y="88"/>
                  </a:lnTo>
                  <a:lnTo>
                    <a:pt x="23" y="88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2"/>
                  </a:moveTo>
                  <a:lnTo>
                    <a:pt x="119" y="52"/>
                  </a:lnTo>
                  <a:lnTo>
                    <a:pt x="119" y="118"/>
                  </a:lnTo>
                  <a:lnTo>
                    <a:pt x="104" y="118"/>
                  </a:lnTo>
                  <a:lnTo>
                    <a:pt x="104" y="88"/>
                  </a:lnTo>
                  <a:lnTo>
                    <a:pt x="82" y="88"/>
                  </a:lnTo>
                  <a:lnTo>
                    <a:pt x="82" y="118"/>
                  </a:lnTo>
                  <a:lnTo>
                    <a:pt x="67" y="118"/>
                  </a:lnTo>
                  <a:lnTo>
                    <a:pt x="67" y="52"/>
                  </a:lnTo>
                  <a:close/>
                  <a:moveTo>
                    <a:pt x="38" y="44"/>
                  </a:moveTo>
                  <a:lnTo>
                    <a:pt x="38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8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7"/>
                  </a:moveTo>
                  <a:lnTo>
                    <a:pt x="119" y="37"/>
                  </a:lnTo>
                  <a:lnTo>
                    <a:pt x="119" y="44"/>
                  </a:lnTo>
                  <a:lnTo>
                    <a:pt x="67" y="44"/>
                  </a:lnTo>
                  <a:lnTo>
                    <a:pt x="67" y="37"/>
                  </a:lnTo>
                  <a:close/>
                  <a:moveTo>
                    <a:pt x="38" y="14"/>
                  </a:moveTo>
                  <a:lnTo>
                    <a:pt x="38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8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C208D2B5-EC3D-4A3E-B9AB-EEC2D4719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1113" y="4303979"/>
              <a:ext cx="186262" cy="186262"/>
            </a:xfrm>
            <a:custGeom>
              <a:avLst/>
              <a:gdLst>
                <a:gd name="T0" fmla="*/ 83 w 125"/>
                <a:gd name="T1" fmla="*/ 16 h 125"/>
                <a:gd name="T2" fmla="*/ 111 w 125"/>
                <a:gd name="T3" fmla="*/ 42 h 125"/>
                <a:gd name="T4" fmla="*/ 107 w 125"/>
                <a:gd name="T5" fmla="*/ 85 h 125"/>
                <a:gd name="T6" fmla="*/ 92 w 125"/>
                <a:gd name="T7" fmla="*/ 88 h 125"/>
                <a:gd name="T8" fmla="*/ 78 w 125"/>
                <a:gd name="T9" fmla="*/ 92 h 125"/>
                <a:gd name="T10" fmla="*/ 64 w 125"/>
                <a:gd name="T11" fmla="*/ 98 h 125"/>
                <a:gd name="T12" fmla="*/ 50 w 125"/>
                <a:gd name="T13" fmla="*/ 105 h 125"/>
                <a:gd name="T14" fmla="*/ 39 w 125"/>
                <a:gd name="T15" fmla="*/ 112 h 125"/>
                <a:gd name="T16" fmla="*/ 28 w 125"/>
                <a:gd name="T17" fmla="*/ 118 h 125"/>
                <a:gd name="T18" fmla="*/ 23 w 125"/>
                <a:gd name="T19" fmla="*/ 122 h 125"/>
                <a:gd name="T20" fmla="*/ 20 w 125"/>
                <a:gd name="T21" fmla="*/ 125 h 125"/>
                <a:gd name="T22" fmla="*/ 14 w 125"/>
                <a:gd name="T23" fmla="*/ 118 h 125"/>
                <a:gd name="T24" fmla="*/ 47 w 125"/>
                <a:gd name="T25" fmla="*/ 85 h 125"/>
                <a:gd name="T26" fmla="*/ 52 w 125"/>
                <a:gd name="T27" fmla="*/ 85 h 125"/>
                <a:gd name="T28" fmla="*/ 56 w 125"/>
                <a:gd name="T29" fmla="*/ 85 h 125"/>
                <a:gd name="T30" fmla="*/ 60 w 125"/>
                <a:gd name="T31" fmla="*/ 82 h 125"/>
                <a:gd name="T32" fmla="*/ 63 w 125"/>
                <a:gd name="T33" fmla="*/ 78 h 125"/>
                <a:gd name="T34" fmla="*/ 63 w 125"/>
                <a:gd name="T35" fmla="*/ 74 h 125"/>
                <a:gd name="T36" fmla="*/ 63 w 125"/>
                <a:gd name="T37" fmla="*/ 69 h 125"/>
                <a:gd name="T38" fmla="*/ 60 w 125"/>
                <a:gd name="T39" fmla="*/ 65 h 125"/>
                <a:gd name="T40" fmla="*/ 56 w 125"/>
                <a:gd name="T41" fmla="*/ 62 h 125"/>
                <a:gd name="T42" fmla="*/ 52 w 125"/>
                <a:gd name="T43" fmla="*/ 62 h 125"/>
                <a:gd name="T44" fmla="*/ 47 w 125"/>
                <a:gd name="T45" fmla="*/ 62 h 125"/>
                <a:gd name="T46" fmla="*/ 43 w 125"/>
                <a:gd name="T47" fmla="*/ 65 h 125"/>
                <a:gd name="T48" fmla="*/ 40 w 125"/>
                <a:gd name="T49" fmla="*/ 69 h 125"/>
                <a:gd name="T50" fmla="*/ 40 w 125"/>
                <a:gd name="T51" fmla="*/ 74 h 125"/>
                <a:gd name="T52" fmla="*/ 40 w 125"/>
                <a:gd name="T53" fmla="*/ 78 h 125"/>
                <a:gd name="T54" fmla="*/ 7 w 125"/>
                <a:gd name="T55" fmla="*/ 112 h 125"/>
                <a:gd name="T56" fmla="*/ 0 w 125"/>
                <a:gd name="T57" fmla="*/ 105 h 125"/>
                <a:gd name="T58" fmla="*/ 3 w 125"/>
                <a:gd name="T59" fmla="*/ 102 h 125"/>
                <a:gd name="T60" fmla="*/ 7 w 125"/>
                <a:gd name="T61" fmla="*/ 97 h 125"/>
                <a:gd name="T62" fmla="*/ 14 w 125"/>
                <a:gd name="T63" fmla="*/ 88 h 125"/>
                <a:gd name="T64" fmla="*/ 20 w 125"/>
                <a:gd name="T65" fmla="*/ 76 h 125"/>
                <a:gd name="T66" fmla="*/ 27 w 125"/>
                <a:gd name="T67" fmla="*/ 62 h 125"/>
                <a:gd name="T68" fmla="*/ 34 w 125"/>
                <a:gd name="T69" fmla="*/ 48 h 125"/>
                <a:gd name="T70" fmla="*/ 38 w 125"/>
                <a:gd name="T71" fmla="*/ 33 h 125"/>
                <a:gd name="T72" fmla="*/ 40 w 125"/>
                <a:gd name="T73" fmla="*/ 18 h 125"/>
                <a:gd name="T74" fmla="*/ 83 w 125"/>
                <a:gd name="T75" fmla="*/ 16 h 125"/>
                <a:gd name="T76" fmla="*/ 99 w 125"/>
                <a:gd name="T77" fmla="*/ 0 h 125"/>
                <a:gd name="T78" fmla="*/ 125 w 125"/>
                <a:gd name="T79" fmla="*/ 26 h 125"/>
                <a:gd name="T80" fmla="*/ 118 w 125"/>
                <a:gd name="T81" fmla="*/ 34 h 125"/>
                <a:gd name="T82" fmla="*/ 91 w 125"/>
                <a:gd name="T83" fmla="*/ 8 h 125"/>
                <a:gd name="T84" fmla="*/ 99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83" y="16"/>
                  </a:moveTo>
                  <a:lnTo>
                    <a:pt x="111" y="42"/>
                  </a:lnTo>
                  <a:lnTo>
                    <a:pt x="107" y="85"/>
                  </a:lnTo>
                  <a:lnTo>
                    <a:pt x="92" y="88"/>
                  </a:lnTo>
                  <a:lnTo>
                    <a:pt x="78" y="92"/>
                  </a:lnTo>
                  <a:lnTo>
                    <a:pt x="64" y="98"/>
                  </a:lnTo>
                  <a:lnTo>
                    <a:pt x="50" y="105"/>
                  </a:lnTo>
                  <a:lnTo>
                    <a:pt x="39" y="112"/>
                  </a:lnTo>
                  <a:lnTo>
                    <a:pt x="28" y="118"/>
                  </a:lnTo>
                  <a:lnTo>
                    <a:pt x="23" y="122"/>
                  </a:lnTo>
                  <a:lnTo>
                    <a:pt x="20" y="125"/>
                  </a:lnTo>
                  <a:lnTo>
                    <a:pt x="14" y="118"/>
                  </a:lnTo>
                  <a:lnTo>
                    <a:pt x="47" y="85"/>
                  </a:lnTo>
                  <a:lnTo>
                    <a:pt x="52" y="85"/>
                  </a:lnTo>
                  <a:lnTo>
                    <a:pt x="56" y="85"/>
                  </a:lnTo>
                  <a:lnTo>
                    <a:pt x="60" y="82"/>
                  </a:lnTo>
                  <a:lnTo>
                    <a:pt x="63" y="78"/>
                  </a:lnTo>
                  <a:lnTo>
                    <a:pt x="63" y="74"/>
                  </a:lnTo>
                  <a:lnTo>
                    <a:pt x="63" y="69"/>
                  </a:lnTo>
                  <a:lnTo>
                    <a:pt x="60" y="65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47" y="62"/>
                  </a:lnTo>
                  <a:lnTo>
                    <a:pt x="43" y="65"/>
                  </a:lnTo>
                  <a:lnTo>
                    <a:pt x="40" y="69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7" y="112"/>
                  </a:lnTo>
                  <a:lnTo>
                    <a:pt x="0" y="105"/>
                  </a:lnTo>
                  <a:lnTo>
                    <a:pt x="3" y="102"/>
                  </a:lnTo>
                  <a:lnTo>
                    <a:pt x="7" y="97"/>
                  </a:lnTo>
                  <a:lnTo>
                    <a:pt x="14" y="88"/>
                  </a:lnTo>
                  <a:lnTo>
                    <a:pt x="20" y="76"/>
                  </a:lnTo>
                  <a:lnTo>
                    <a:pt x="27" y="62"/>
                  </a:lnTo>
                  <a:lnTo>
                    <a:pt x="34" y="48"/>
                  </a:lnTo>
                  <a:lnTo>
                    <a:pt x="38" y="33"/>
                  </a:lnTo>
                  <a:lnTo>
                    <a:pt x="40" y="18"/>
                  </a:lnTo>
                  <a:lnTo>
                    <a:pt x="83" y="16"/>
                  </a:lnTo>
                  <a:close/>
                  <a:moveTo>
                    <a:pt x="99" y="0"/>
                  </a:moveTo>
                  <a:lnTo>
                    <a:pt x="125" y="26"/>
                  </a:lnTo>
                  <a:lnTo>
                    <a:pt x="118" y="34"/>
                  </a:lnTo>
                  <a:lnTo>
                    <a:pt x="91" y="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780EBF5A-8925-420D-832E-C5081503F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081955"/>
              <a:ext cx="168381" cy="168381"/>
            </a:xfrm>
            <a:custGeom>
              <a:avLst/>
              <a:gdLst>
                <a:gd name="T0" fmla="*/ 36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7 w 113"/>
                <a:gd name="T7" fmla="*/ 109 h 113"/>
                <a:gd name="T8" fmla="*/ 57 w 113"/>
                <a:gd name="T9" fmla="*/ 113 h 113"/>
                <a:gd name="T10" fmla="*/ 49 w 113"/>
                <a:gd name="T11" fmla="*/ 112 h 113"/>
                <a:gd name="T12" fmla="*/ 42 w 113"/>
                <a:gd name="T13" fmla="*/ 110 h 113"/>
                <a:gd name="T14" fmla="*/ 36 w 113"/>
                <a:gd name="T15" fmla="*/ 109 h 113"/>
                <a:gd name="T16" fmla="*/ 36 w 113"/>
                <a:gd name="T17" fmla="*/ 85 h 113"/>
                <a:gd name="T18" fmla="*/ 28 w 113"/>
                <a:gd name="T19" fmla="*/ 54 h 113"/>
                <a:gd name="T20" fmla="*/ 28 w 113"/>
                <a:gd name="T21" fmla="*/ 105 h 113"/>
                <a:gd name="T22" fmla="*/ 14 w 113"/>
                <a:gd name="T23" fmla="*/ 94 h 113"/>
                <a:gd name="T24" fmla="*/ 5 w 113"/>
                <a:gd name="T25" fmla="*/ 78 h 113"/>
                <a:gd name="T26" fmla="*/ 28 w 113"/>
                <a:gd name="T27" fmla="*/ 54 h 113"/>
                <a:gd name="T28" fmla="*/ 85 w 113"/>
                <a:gd name="T29" fmla="*/ 8 h 113"/>
                <a:gd name="T30" fmla="*/ 99 w 113"/>
                <a:gd name="T31" fmla="*/ 20 h 113"/>
                <a:gd name="T32" fmla="*/ 109 w 113"/>
                <a:gd name="T33" fmla="*/ 36 h 113"/>
                <a:gd name="T34" fmla="*/ 113 w 113"/>
                <a:gd name="T35" fmla="*/ 56 h 113"/>
                <a:gd name="T36" fmla="*/ 113 w 113"/>
                <a:gd name="T37" fmla="*/ 64 h 113"/>
                <a:gd name="T38" fmla="*/ 111 w 113"/>
                <a:gd name="T39" fmla="*/ 70 h 113"/>
                <a:gd name="T40" fmla="*/ 109 w 113"/>
                <a:gd name="T41" fmla="*/ 77 h 113"/>
                <a:gd name="T42" fmla="*/ 85 w 113"/>
                <a:gd name="T43" fmla="*/ 77 h 113"/>
                <a:gd name="T44" fmla="*/ 85 w 113"/>
                <a:gd name="T45" fmla="*/ 8 h 113"/>
                <a:gd name="T46" fmla="*/ 29 w 113"/>
                <a:gd name="T47" fmla="*/ 6 h 113"/>
                <a:gd name="T48" fmla="*/ 48 w 113"/>
                <a:gd name="T49" fmla="*/ 24 h 113"/>
                <a:gd name="T50" fmla="*/ 2 w 113"/>
                <a:gd name="T51" fmla="*/ 70 h 113"/>
                <a:gd name="T52" fmla="*/ 1 w 113"/>
                <a:gd name="T53" fmla="*/ 64 h 113"/>
                <a:gd name="T54" fmla="*/ 0 w 113"/>
                <a:gd name="T55" fmla="*/ 56 h 113"/>
                <a:gd name="T56" fmla="*/ 4 w 113"/>
                <a:gd name="T57" fmla="*/ 36 h 113"/>
                <a:gd name="T58" fmla="*/ 14 w 113"/>
                <a:gd name="T59" fmla="*/ 18 h 113"/>
                <a:gd name="T60" fmla="*/ 29 w 113"/>
                <a:gd name="T61" fmla="*/ 6 h 113"/>
                <a:gd name="T62" fmla="*/ 57 w 113"/>
                <a:gd name="T63" fmla="*/ 0 h 113"/>
                <a:gd name="T64" fmla="*/ 64 w 113"/>
                <a:gd name="T65" fmla="*/ 0 h 113"/>
                <a:gd name="T66" fmla="*/ 72 w 113"/>
                <a:gd name="T67" fmla="*/ 1 h 113"/>
                <a:gd name="T68" fmla="*/ 78 w 113"/>
                <a:gd name="T69" fmla="*/ 4 h 113"/>
                <a:gd name="T70" fmla="*/ 78 w 113"/>
                <a:gd name="T71" fmla="*/ 44 h 113"/>
                <a:gd name="T72" fmla="*/ 37 w 113"/>
                <a:gd name="T73" fmla="*/ 2 h 113"/>
                <a:gd name="T74" fmla="*/ 46 w 113"/>
                <a:gd name="T75" fmla="*/ 1 h 113"/>
                <a:gd name="T76" fmla="*/ 57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6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7" y="109"/>
                  </a:lnTo>
                  <a:lnTo>
                    <a:pt x="57" y="113"/>
                  </a:lnTo>
                  <a:lnTo>
                    <a:pt x="49" y="112"/>
                  </a:lnTo>
                  <a:lnTo>
                    <a:pt x="42" y="110"/>
                  </a:lnTo>
                  <a:lnTo>
                    <a:pt x="36" y="109"/>
                  </a:lnTo>
                  <a:lnTo>
                    <a:pt x="36" y="85"/>
                  </a:lnTo>
                  <a:close/>
                  <a:moveTo>
                    <a:pt x="28" y="54"/>
                  </a:moveTo>
                  <a:lnTo>
                    <a:pt x="28" y="105"/>
                  </a:lnTo>
                  <a:lnTo>
                    <a:pt x="14" y="94"/>
                  </a:lnTo>
                  <a:lnTo>
                    <a:pt x="5" y="78"/>
                  </a:lnTo>
                  <a:lnTo>
                    <a:pt x="28" y="54"/>
                  </a:lnTo>
                  <a:close/>
                  <a:moveTo>
                    <a:pt x="85" y="8"/>
                  </a:moveTo>
                  <a:lnTo>
                    <a:pt x="99" y="20"/>
                  </a:lnTo>
                  <a:lnTo>
                    <a:pt x="109" y="36"/>
                  </a:lnTo>
                  <a:lnTo>
                    <a:pt x="113" y="56"/>
                  </a:lnTo>
                  <a:lnTo>
                    <a:pt x="113" y="64"/>
                  </a:lnTo>
                  <a:lnTo>
                    <a:pt x="111" y="70"/>
                  </a:lnTo>
                  <a:lnTo>
                    <a:pt x="109" y="77"/>
                  </a:lnTo>
                  <a:lnTo>
                    <a:pt x="85" y="77"/>
                  </a:lnTo>
                  <a:lnTo>
                    <a:pt x="85" y="8"/>
                  </a:lnTo>
                  <a:close/>
                  <a:moveTo>
                    <a:pt x="29" y="6"/>
                  </a:moveTo>
                  <a:lnTo>
                    <a:pt x="48" y="24"/>
                  </a:lnTo>
                  <a:lnTo>
                    <a:pt x="2" y="70"/>
                  </a:lnTo>
                  <a:lnTo>
                    <a:pt x="1" y="64"/>
                  </a:lnTo>
                  <a:lnTo>
                    <a:pt x="0" y="56"/>
                  </a:lnTo>
                  <a:lnTo>
                    <a:pt x="4" y="36"/>
                  </a:lnTo>
                  <a:lnTo>
                    <a:pt x="14" y="18"/>
                  </a:lnTo>
                  <a:lnTo>
                    <a:pt x="29" y="6"/>
                  </a:lnTo>
                  <a:close/>
                  <a:moveTo>
                    <a:pt x="57" y="0"/>
                  </a:moveTo>
                  <a:lnTo>
                    <a:pt x="64" y="0"/>
                  </a:lnTo>
                  <a:lnTo>
                    <a:pt x="72" y="1"/>
                  </a:lnTo>
                  <a:lnTo>
                    <a:pt x="78" y="4"/>
                  </a:lnTo>
                  <a:lnTo>
                    <a:pt x="78" y="44"/>
                  </a:lnTo>
                  <a:lnTo>
                    <a:pt x="37" y="2"/>
                  </a:lnTo>
                  <a:lnTo>
                    <a:pt x="46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E9288E6F-F914-4AE7-92C6-3B15A417E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2732" y="4280137"/>
              <a:ext cx="156460" cy="126658"/>
            </a:xfrm>
            <a:custGeom>
              <a:avLst/>
              <a:gdLst>
                <a:gd name="T0" fmla="*/ 32 w 105"/>
                <a:gd name="T1" fmla="*/ 20 h 85"/>
                <a:gd name="T2" fmla="*/ 59 w 105"/>
                <a:gd name="T3" fmla="*/ 53 h 85"/>
                <a:gd name="T4" fmla="*/ 72 w 105"/>
                <a:gd name="T5" fmla="*/ 42 h 85"/>
                <a:gd name="T6" fmla="*/ 92 w 105"/>
                <a:gd name="T7" fmla="*/ 72 h 85"/>
                <a:gd name="T8" fmla="*/ 14 w 105"/>
                <a:gd name="T9" fmla="*/ 72 h 85"/>
                <a:gd name="T10" fmla="*/ 32 w 105"/>
                <a:gd name="T11" fmla="*/ 20 h 85"/>
                <a:gd name="T12" fmla="*/ 82 w 105"/>
                <a:gd name="T13" fmla="*/ 13 h 85"/>
                <a:gd name="T14" fmla="*/ 86 w 105"/>
                <a:gd name="T15" fmla="*/ 13 h 85"/>
                <a:gd name="T16" fmla="*/ 90 w 105"/>
                <a:gd name="T17" fmla="*/ 16 h 85"/>
                <a:gd name="T18" fmla="*/ 91 w 105"/>
                <a:gd name="T19" fmla="*/ 19 h 85"/>
                <a:gd name="T20" fmla="*/ 92 w 105"/>
                <a:gd name="T21" fmla="*/ 22 h 85"/>
                <a:gd name="T22" fmla="*/ 91 w 105"/>
                <a:gd name="T23" fmla="*/ 26 h 85"/>
                <a:gd name="T24" fmla="*/ 90 w 105"/>
                <a:gd name="T25" fmla="*/ 30 h 85"/>
                <a:gd name="T26" fmla="*/ 86 w 105"/>
                <a:gd name="T27" fmla="*/ 32 h 85"/>
                <a:gd name="T28" fmla="*/ 82 w 105"/>
                <a:gd name="T29" fmla="*/ 33 h 85"/>
                <a:gd name="T30" fmla="*/ 79 w 105"/>
                <a:gd name="T31" fmla="*/ 32 h 85"/>
                <a:gd name="T32" fmla="*/ 75 w 105"/>
                <a:gd name="T33" fmla="*/ 30 h 85"/>
                <a:gd name="T34" fmla="*/ 74 w 105"/>
                <a:gd name="T35" fmla="*/ 26 h 85"/>
                <a:gd name="T36" fmla="*/ 72 w 105"/>
                <a:gd name="T37" fmla="*/ 22 h 85"/>
                <a:gd name="T38" fmla="*/ 74 w 105"/>
                <a:gd name="T39" fmla="*/ 19 h 85"/>
                <a:gd name="T40" fmla="*/ 75 w 105"/>
                <a:gd name="T41" fmla="*/ 16 h 85"/>
                <a:gd name="T42" fmla="*/ 79 w 105"/>
                <a:gd name="T43" fmla="*/ 13 h 85"/>
                <a:gd name="T44" fmla="*/ 82 w 105"/>
                <a:gd name="T45" fmla="*/ 13 h 85"/>
                <a:gd name="T46" fmla="*/ 7 w 105"/>
                <a:gd name="T47" fmla="*/ 7 h 85"/>
                <a:gd name="T48" fmla="*/ 7 w 105"/>
                <a:gd name="T49" fmla="*/ 78 h 85"/>
                <a:gd name="T50" fmla="*/ 99 w 105"/>
                <a:gd name="T51" fmla="*/ 78 h 85"/>
                <a:gd name="T52" fmla="*/ 99 w 105"/>
                <a:gd name="T53" fmla="*/ 7 h 85"/>
                <a:gd name="T54" fmla="*/ 7 w 105"/>
                <a:gd name="T55" fmla="*/ 7 h 85"/>
                <a:gd name="T56" fmla="*/ 0 w 105"/>
                <a:gd name="T57" fmla="*/ 0 h 85"/>
                <a:gd name="T58" fmla="*/ 105 w 105"/>
                <a:gd name="T59" fmla="*/ 0 h 85"/>
                <a:gd name="T60" fmla="*/ 105 w 105"/>
                <a:gd name="T61" fmla="*/ 85 h 85"/>
                <a:gd name="T62" fmla="*/ 0 w 105"/>
                <a:gd name="T63" fmla="*/ 85 h 85"/>
                <a:gd name="T64" fmla="*/ 0 w 105"/>
                <a:gd name="T6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85">
                  <a:moveTo>
                    <a:pt x="32" y="20"/>
                  </a:moveTo>
                  <a:lnTo>
                    <a:pt x="59" y="53"/>
                  </a:lnTo>
                  <a:lnTo>
                    <a:pt x="72" y="42"/>
                  </a:lnTo>
                  <a:lnTo>
                    <a:pt x="92" y="72"/>
                  </a:lnTo>
                  <a:lnTo>
                    <a:pt x="14" y="72"/>
                  </a:lnTo>
                  <a:lnTo>
                    <a:pt x="32" y="20"/>
                  </a:lnTo>
                  <a:close/>
                  <a:moveTo>
                    <a:pt x="82" y="13"/>
                  </a:moveTo>
                  <a:lnTo>
                    <a:pt x="86" y="13"/>
                  </a:lnTo>
                  <a:lnTo>
                    <a:pt x="90" y="16"/>
                  </a:lnTo>
                  <a:lnTo>
                    <a:pt x="91" y="19"/>
                  </a:lnTo>
                  <a:lnTo>
                    <a:pt x="92" y="22"/>
                  </a:lnTo>
                  <a:lnTo>
                    <a:pt x="91" y="26"/>
                  </a:lnTo>
                  <a:lnTo>
                    <a:pt x="90" y="30"/>
                  </a:lnTo>
                  <a:lnTo>
                    <a:pt x="86" y="32"/>
                  </a:lnTo>
                  <a:lnTo>
                    <a:pt x="82" y="33"/>
                  </a:lnTo>
                  <a:lnTo>
                    <a:pt x="79" y="32"/>
                  </a:lnTo>
                  <a:lnTo>
                    <a:pt x="75" y="30"/>
                  </a:lnTo>
                  <a:lnTo>
                    <a:pt x="74" y="26"/>
                  </a:lnTo>
                  <a:lnTo>
                    <a:pt x="72" y="22"/>
                  </a:lnTo>
                  <a:lnTo>
                    <a:pt x="74" y="19"/>
                  </a:lnTo>
                  <a:lnTo>
                    <a:pt x="75" y="16"/>
                  </a:lnTo>
                  <a:lnTo>
                    <a:pt x="79" y="13"/>
                  </a:lnTo>
                  <a:lnTo>
                    <a:pt x="82" y="13"/>
                  </a:lnTo>
                  <a:close/>
                  <a:moveTo>
                    <a:pt x="7" y="7"/>
                  </a:moveTo>
                  <a:lnTo>
                    <a:pt x="7" y="78"/>
                  </a:lnTo>
                  <a:lnTo>
                    <a:pt x="99" y="78"/>
                  </a:lnTo>
                  <a:lnTo>
                    <a:pt x="99" y="7"/>
                  </a:lnTo>
                  <a:lnTo>
                    <a:pt x="7" y="7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0C2076ED-4212-4798-95CF-7582A5331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4455968"/>
              <a:ext cx="147520" cy="183281"/>
            </a:xfrm>
            <a:custGeom>
              <a:avLst/>
              <a:gdLst>
                <a:gd name="T0" fmla="*/ 63 w 99"/>
                <a:gd name="T1" fmla="*/ 60 h 123"/>
                <a:gd name="T2" fmla="*/ 52 w 99"/>
                <a:gd name="T3" fmla="*/ 84 h 123"/>
                <a:gd name="T4" fmla="*/ 39 w 99"/>
                <a:gd name="T5" fmla="*/ 101 h 123"/>
                <a:gd name="T6" fmla="*/ 27 w 99"/>
                <a:gd name="T7" fmla="*/ 113 h 123"/>
                <a:gd name="T8" fmla="*/ 16 w 99"/>
                <a:gd name="T9" fmla="*/ 120 h 123"/>
                <a:gd name="T10" fmla="*/ 9 w 99"/>
                <a:gd name="T11" fmla="*/ 123 h 123"/>
                <a:gd name="T12" fmla="*/ 5 w 99"/>
                <a:gd name="T13" fmla="*/ 121 h 123"/>
                <a:gd name="T14" fmla="*/ 3 w 99"/>
                <a:gd name="T15" fmla="*/ 120 h 123"/>
                <a:gd name="T16" fmla="*/ 1 w 99"/>
                <a:gd name="T17" fmla="*/ 119 h 123"/>
                <a:gd name="T18" fmla="*/ 0 w 99"/>
                <a:gd name="T19" fmla="*/ 117 h 123"/>
                <a:gd name="T20" fmla="*/ 0 w 99"/>
                <a:gd name="T21" fmla="*/ 116 h 123"/>
                <a:gd name="T22" fmla="*/ 0 w 99"/>
                <a:gd name="T23" fmla="*/ 115 h 123"/>
                <a:gd name="T24" fmla="*/ 5 w 99"/>
                <a:gd name="T25" fmla="*/ 113 h 123"/>
                <a:gd name="T26" fmla="*/ 16 w 99"/>
                <a:gd name="T27" fmla="*/ 108 h 123"/>
                <a:gd name="T28" fmla="*/ 31 w 99"/>
                <a:gd name="T29" fmla="*/ 99 h 123"/>
                <a:gd name="T30" fmla="*/ 48 w 99"/>
                <a:gd name="T31" fmla="*/ 83 h 123"/>
                <a:gd name="T32" fmla="*/ 63 w 99"/>
                <a:gd name="T33" fmla="*/ 60 h 123"/>
                <a:gd name="T34" fmla="*/ 73 w 99"/>
                <a:gd name="T35" fmla="*/ 0 h 123"/>
                <a:gd name="T36" fmla="*/ 80 w 99"/>
                <a:gd name="T37" fmla="*/ 11 h 123"/>
                <a:gd name="T38" fmla="*/ 88 w 99"/>
                <a:gd name="T39" fmla="*/ 26 h 123"/>
                <a:gd name="T40" fmla="*/ 95 w 99"/>
                <a:gd name="T41" fmla="*/ 43 h 123"/>
                <a:gd name="T42" fmla="*/ 99 w 99"/>
                <a:gd name="T43" fmla="*/ 63 h 123"/>
                <a:gd name="T44" fmla="*/ 97 w 99"/>
                <a:gd name="T45" fmla="*/ 84 h 123"/>
                <a:gd name="T46" fmla="*/ 91 w 99"/>
                <a:gd name="T47" fmla="*/ 99 h 123"/>
                <a:gd name="T48" fmla="*/ 83 w 99"/>
                <a:gd name="T49" fmla="*/ 109 h 123"/>
                <a:gd name="T50" fmla="*/ 73 w 99"/>
                <a:gd name="T51" fmla="*/ 116 h 123"/>
                <a:gd name="T52" fmla="*/ 63 w 99"/>
                <a:gd name="T53" fmla="*/ 119 h 123"/>
                <a:gd name="T54" fmla="*/ 52 w 99"/>
                <a:gd name="T55" fmla="*/ 117 h 123"/>
                <a:gd name="T56" fmla="*/ 41 w 99"/>
                <a:gd name="T57" fmla="*/ 109 h 123"/>
                <a:gd name="T58" fmla="*/ 56 w 99"/>
                <a:gd name="T59" fmla="*/ 92 h 123"/>
                <a:gd name="T60" fmla="*/ 64 w 99"/>
                <a:gd name="T61" fmla="*/ 76 h 123"/>
                <a:gd name="T62" fmla="*/ 68 w 99"/>
                <a:gd name="T63" fmla="*/ 62 h 123"/>
                <a:gd name="T64" fmla="*/ 68 w 99"/>
                <a:gd name="T65" fmla="*/ 51 h 123"/>
                <a:gd name="T66" fmla="*/ 67 w 99"/>
                <a:gd name="T67" fmla="*/ 43 h 123"/>
                <a:gd name="T68" fmla="*/ 65 w 99"/>
                <a:gd name="T69" fmla="*/ 40 h 123"/>
                <a:gd name="T70" fmla="*/ 52 w 99"/>
                <a:gd name="T71" fmla="*/ 66 h 123"/>
                <a:gd name="T72" fmla="*/ 36 w 99"/>
                <a:gd name="T73" fmla="*/ 84 h 123"/>
                <a:gd name="T74" fmla="*/ 19 w 99"/>
                <a:gd name="T75" fmla="*/ 96 h 123"/>
                <a:gd name="T76" fmla="*/ 9 w 99"/>
                <a:gd name="T77" fmla="*/ 89 h 123"/>
                <a:gd name="T78" fmla="*/ 4 w 99"/>
                <a:gd name="T79" fmla="*/ 79 h 123"/>
                <a:gd name="T80" fmla="*/ 3 w 99"/>
                <a:gd name="T81" fmla="*/ 67 h 123"/>
                <a:gd name="T82" fmla="*/ 5 w 99"/>
                <a:gd name="T83" fmla="*/ 54 h 123"/>
                <a:gd name="T84" fmla="*/ 15 w 99"/>
                <a:gd name="T85" fmla="*/ 42 h 123"/>
                <a:gd name="T86" fmla="*/ 25 w 99"/>
                <a:gd name="T87" fmla="*/ 32 h 123"/>
                <a:gd name="T88" fmla="*/ 36 w 99"/>
                <a:gd name="T89" fmla="*/ 27 h 123"/>
                <a:gd name="T90" fmla="*/ 45 w 99"/>
                <a:gd name="T91" fmla="*/ 24 h 123"/>
                <a:gd name="T92" fmla="*/ 55 w 99"/>
                <a:gd name="T93" fmla="*/ 20 h 123"/>
                <a:gd name="T94" fmla="*/ 64 w 99"/>
                <a:gd name="T95" fmla="*/ 14 h 123"/>
                <a:gd name="T96" fmla="*/ 73 w 99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23">
                  <a:moveTo>
                    <a:pt x="63" y="60"/>
                  </a:moveTo>
                  <a:lnTo>
                    <a:pt x="52" y="84"/>
                  </a:lnTo>
                  <a:lnTo>
                    <a:pt x="39" y="101"/>
                  </a:lnTo>
                  <a:lnTo>
                    <a:pt x="27" y="113"/>
                  </a:lnTo>
                  <a:lnTo>
                    <a:pt x="16" y="120"/>
                  </a:lnTo>
                  <a:lnTo>
                    <a:pt x="9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1" y="99"/>
                  </a:lnTo>
                  <a:lnTo>
                    <a:pt x="48" y="83"/>
                  </a:lnTo>
                  <a:lnTo>
                    <a:pt x="63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6"/>
                  </a:lnTo>
                  <a:lnTo>
                    <a:pt x="95" y="43"/>
                  </a:lnTo>
                  <a:lnTo>
                    <a:pt x="99" y="63"/>
                  </a:lnTo>
                  <a:lnTo>
                    <a:pt x="97" y="84"/>
                  </a:lnTo>
                  <a:lnTo>
                    <a:pt x="91" y="99"/>
                  </a:lnTo>
                  <a:lnTo>
                    <a:pt x="83" y="109"/>
                  </a:lnTo>
                  <a:lnTo>
                    <a:pt x="73" y="116"/>
                  </a:lnTo>
                  <a:lnTo>
                    <a:pt x="63" y="119"/>
                  </a:lnTo>
                  <a:lnTo>
                    <a:pt x="52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2"/>
                  </a:lnTo>
                  <a:lnTo>
                    <a:pt x="68" y="51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52" y="66"/>
                  </a:lnTo>
                  <a:lnTo>
                    <a:pt x="36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3" y="67"/>
                  </a:lnTo>
                  <a:lnTo>
                    <a:pt x="5" y="54"/>
                  </a:lnTo>
                  <a:lnTo>
                    <a:pt x="15" y="42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5" y="20"/>
                  </a:lnTo>
                  <a:lnTo>
                    <a:pt x="64" y="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91">
              <a:extLst>
                <a:ext uri="{FF2B5EF4-FFF2-40B4-BE49-F238E27FC236}">
                  <a16:creationId xmlns:a16="http://schemas.microsoft.com/office/drawing/2014/main" id="{14A7C6C9-CC17-439C-A59F-4077C0EEE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956" y="3797346"/>
              <a:ext cx="225004" cy="169871"/>
            </a:xfrm>
            <a:custGeom>
              <a:avLst/>
              <a:gdLst>
                <a:gd name="T0" fmla="*/ 56 w 151"/>
                <a:gd name="T1" fmla="*/ 28 h 114"/>
                <a:gd name="T2" fmla="*/ 56 w 151"/>
                <a:gd name="T3" fmla="*/ 86 h 114"/>
                <a:gd name="T4" fmla="*/ 104 w 151"/>
                <a:gd name="T5" fmla="*/ 58 h 114"/>
                <a:gd name="T6" fmla="*/ 56 w 151"/>
                <a:gd name="T7" fmla="*/ 28 h 114"/>
                <a:gd name="T8" fmla="*/ 75 w 151"/>
                <a:gd name="T9" fmla="*/ 0 h 114"/>
                <a:gd name="T10" fmla="*/ 111 w 151"/>
                <a:gd name="T11" fmla="*/ 2 h 114"/>
                <a:gd name="T12" fmla="*/ 144 w 151"/>
                <a:gd name="T13" fmla="*/ 6 h 114"/>
                <a:gd name="T14" fmla="*/ 149 w 151"/>
                <a:gd name="T15" fmla="*/ 30 h 114"/>
                <a:gd name="T16" fmla="*/ 151 w 151"/>
                <a:gd name="T17" fmla="*/ 58 h 114"/>
                <a:gd name="T18" fmla="*/ 149 w 151"/>
                <a:gd name="T19" fmla="*/ 84 h 114"/>
                <a:gd name="T20" fmla="*/ 144 w 151"/>
                <a:gd name="T21" fmla="*/ 110 h 114"/>
                <a:gd name="T22" fmla="*/ 111 w 151"/>
                <a:gd name="T23" fmla="*/ 112 h 114"/>
                <a:gd name="T24" fmla="*/ 75 w 151"/>
                <a:gd name="T25" fmla="*/ 114 h 114"/>
                <a:gd name="T26" fmla="*/ 40 w 151"/>
                <a:gd name="T27" fmla="*/ 112 h 114"/>
                <a:gd name="T28" fmla="*/ 6 w 151"/>
                <a:gd name="T29" fmla="*/ 110 h 114"/>
                <a:gd name="T30" fmla="*/ 2 w 151"/>
                <a:gd name="T31" fmla="*/ 84 h 114"/>
                <a:gd name="T32" fmla="*/ 0 w 151"/>
                <a:gd name="T33" fmla="*/ 58 h 114"/>
                <a:gd name="T34" fmla="*/ 2 w 151"/>
                <a:gd name="T35" fmla="*/ 30 h 114"/>
                <a:gd name="T36" fmla="*/ 6 w 151"/>
                <a:gd name="T37" fmla="*/ 6 h 114"/>
                <a:gd name="T38" fmla="*/ 40 w 151"/>
                <a:gd name="T39" fmla="*/ 2 h 114"/>
                <a:gd name="T40" fmla="*/ 75 w 151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4">
                  <a:moveTo>
                    <a:pt x="56" y="28"/>
                  </a:moveTo>
                  <a:lnTo>
                    <a:pt x="56" y="86"/>
                  </a:lnTo>
                  <a:lnTo>
                    <a:pt x="104" y="58"/>
                  </a:lnTo>
                  <a:lnTo>
                    <a:pt x="56" y="28"/>
                  </a:lnTo>
                  <a:close/>
                  <a:moveTo>
                    <a:pt x="75" y="0"/>
                  </a:moveTo>
                  <a:lnTo>
                    <a:pt x="111" y="2"/>
                  </a:lnTo>
                  <a:lnTo>
                    <a:pt x="144" y="6"/>
                  </a:lnTo>
                  <a:lnTo>
                    <a:pt x="149" y="30"/>
                  </a:lnTo>
                  <a:lnTo>
                    <a:pt x="151" y="58"/>
                  </a:lnTo>
                  <a:lnTo>
                    <a:pt x="149" y="84"/>
                  </a:lnTo>
                  <a:lnTo>
                    <a:pt x="144" y="110"/>
                  </a:lnTo>
                  <a:lnTo>
                    <a:pt x="111" y="112"/>
                  </a:lnTo>
                  <a:lnTo>
                    <a:pt x="75" y="114"/>
                  </a:lnTo>
                  <a:lnTo>
                    <a:pt x="40" y="112"/>
                  </a:lnTo>
                  <a:lnTo>
                    <a:pt x="6" y="110"/>
                  </a:lnTo>
                  <a:lnTo>
                    <a:pt x="2" y="84"/>
                  </a:lnTo>
                  <a:lnTo>
                    <a:pt x="0" y="58"/>
                  </a:lnTo>
                  <a:lnTo>
                    <a:pt x="2" y="30"/>
                  </a:lnTo>
                  <a:lnTo>
                    <a:pt x="6" y="6"/>
                  </a:lnTo>
                  <a:lnTo>
                    <a:pt x="40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33F2A036-1847-4AD8-9891-E225D3863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075" y="4882137"/>
              <a:ext cx="250336" cy="251826"/>
            </a:xfrm>
            <a:custGeom>
              <a:avLst/>
              <a:gdLst>
                <a:gd name="T0" fmla="*/ 31 w 168"/>
                <a:gd name="T1" fmla="*/ 116 h 169"/>
                <a:gd name="T2" fmla="*/ 52 w 168"/>
                <a:gd name="T3" fmla="*/ 138 h 169"/>
                <a:gd name="T4" fmla="*/ 22 w 168"/>
                <a:gd name="T5" fmla="*/ 169 h 169"/>
                <a:gd name="T6" fmla="*/ 0 w 168"/>
                <a:gd name="T7" fmla="*/ 148 h 169"/>
                <a:gd name="T8" fmla="*/ 31 w 168"/>
                <a:gd name="T9" fmla="*/ 116 h 169"/>
                <a:gd name="T10" fmla="*/ 57 w 168"/>
                <a:gd name="T11" fmla="*/ 39 h 169"/>
                <a:gd name="T12" fmla="*/ 131 w 168"/>
                <a:gd name="T13" fmla="*/ 112 h 169"/>
                <a:gd name="T14" fmla="*/ 119 w 168"/>
                <a:gd name="T15" fmla="*/ 122 h 169"/>
                <a:gd name="T16" fmla="*/ 104 w 168"/>
                <a:gd name="T17" fmla="*/ 130 h 169"/>
                <a:gd name="T18" fmla="*/ 89 w 168"/>
                <a:gd name="T19" fmla="*/ 135 h 169"/>
                <a:gd name="T20" fmla="*/ 75 w 168"/>
                <a:gd name="T21" fmla="*/ 138 h 169"/>
                <a:gd name="T22" fmla="*/ 59 w 168"/>
                <a:gd name="T23" fmla="*/ 134 h 169"/>
                <a:gd name="T24" fmla="*/ 45 w 168"/>
                <a:gd name="T25" fmla="*/ 124 h 169"/>
                <a:gd name="T26" fmla="*/ 35 w 168"/>
                <a:gd name="T27" fmla="*/ 110 h 169"/>
                <a:gd name="T28" fmla="*/ 32 w 168"/>
                <a:gd name="T29" fmla="*/ 95 h 169"/>
                <a:gd name="T30" fmla="*/ 33 w 168"/>
                <a:gd name="T31" fmla="*/ 79 h 169"/>
                <a:gd name="T32" fmla="*/ 40 w 168"/>
                <a:gd name="T33" fmla="*/ 64 h 169"/>
                <a:gd name="T34" fmla="*/ 48 w 168"/>
                <a:gd name="T35" fmla="*/ 51 h 169"/>
                <a:gd name="T36" fmla="*/ 57 w 168"/>
                <a:gd name="T37" fmla="*/ 39 h 169"/>
                <a:gd name="T38" fmla="*/ 121 w 168"/>
                <a:gd name="T39" fmla="*/ 0 h 169"/>
                <a:gd name="T40" fmla="*/ 137 w 168"/>
                <a:gd name="T41" fmla="*/ 16 h 169"/>
                <a:gd name="T42" fmla="*/ 107 w 168"/>
                <a:gd name="T43" fmla="*/ 46 h 169"/>
                <a:gd name="T44" fmla="*/ 124 w 168"/>
                <a:gd name="T45" fmla="*/ 62 h 169"/>
                <a:gd name="T46" fmla="*/ 153 w 168"/>
                <a:gd name="T47" fmla="*/ 32 h 169"/>
                <a:gd name="T48" fmla="*/ 168 w 168"/>
                <a:gd name="T49" fmla="*/ 47 h 169"/>
                <a:gd name="T50" fmla="*/ 139 w 168"/>
                <a:gd name="T51" fmla="*/ 76 h 169"/>
                <a:gd name="T52" fmla="*/ 157 w 168"/>
                <a:gd name="T53" fmla="*/ 96 h 169"/>
                <a:gd name="T54" fmla="*/ 144 w 168"/>
                <a:gd name="T55" fmla="*/ 110 h 169"/>
                <a:gd name="T56" fmla="*/ 59 w 168"/>
                <a:gd name="T57" fmla="*/ 26 h 169"/>
                <a:gd name="T58" fmla="*/ 73 w 168"/>
                <a:gd name="T59" fmla="*/ 11 h 169"/>
                <a:gd name="T60" fmla="*/ 92 w 168"/>
                <a:gd name="T61" fmla="*/ 30 h 169"/>
                <a:gd name="T62" fmla="*/ 121 w 168"/>
                <a:gd name="T6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9">
                  <a:moveTo>
                    <a:pt x="31" y="116"/>
                  </a:moveTo>
                  <a:lnTo>
                    <a:pt x="52" y="138"/>
                  </a:lnTo>
                  <a:lnTo>
                    <a:pt x="22" y="169"/>
                  </a:lnTo>
                  <a:lnTo>
                    <a:pt x="0" y="148"/>
                  </a:lnTo>
                  <a:lnTo>
                    <a:pt x="31" y="116"/>
                  </a:lnTo>
                  <a:close/>
                  <a:moveTo>
                    <a:pt x="57" y="39"/>
                  </a:moveTo>
                  <a:lnTo>
                    <a:pt x="131" y="112"/>
                  </a:lnTo>
                  <a:lnTo>
                    <a:pt x="119" y="122"/>
                  </a:lnTo>
                  <a:lnTo>
                    <a:pt x="104" y="130"/>
                  </a:lnTo>
                  <a:lnTo>
                    <a:pt x="89" y="135"/>
                  </a:lnTo>
                  <a:lnTo>
                    <a:pt x="75" y="138"/>
                  </a:lnTo>
                  <a:lnTo>
                    <a:pt x="59" y="134"/>
                  </a:lnTo>
                  <a:lnTo>
                    <a:pt x="45" y="124"/>
                  </a:lnTo>
                  <a:lnTo>
                    <a:pt x="35" y="110"/>
                  </a:lnTo>
                  <a:lnTo>
                    <a:pt x="32" y="95"/>
                  </a:lnTo>
                  <a:lnTo>
                    <a:pt x="33" y="79"/>
                  </a:lnTo>
                  <a:lnTo>
                    <a:pt x="40" y="64"/>
                  </a:lnTo>
                  <a:lnTo>
                    <a:pt x="48" y="51"/>
                  </a:lnTo>
                  <a:lnTo>
                    <a:pt x="57" y="39"/>
                  </a:lnTo>
                  <a:close/>
                  <a:moveTo>
                    <a:pt x="121" y="0"/>
                  </a:moveTo>
                  <a:lnTo>
                    <a:pt x="137" y="16"/>
                  </a:lnTo>
                  <a:lnTo>
                    <a:pt x="107" y="46"/>
                  </a:lnTo>
                  <a:lnTo>
                    <a:pt x="124" y="62"/>
                  </a:lnTo>
                  <a:lnTo>
                    <a:pt x="153" y="32"/>
                  </a:lnTo>
                  <a:lnTo>
                    <a:pt x="168" y="47"/>
                  </a:lnTo>
                  <a:lnTo>
                    <a:pt x="139" y="76"/>
                  </a:lnTo>
                  <a:lnTo>
                    <a:pt x="157" y="96"/>
                  </a:lnTo>
                  <a:lnTo>
                    <a:pt x="144" y="110"/>
                  </a:lnTo>
                  <a:lnTo>
                    <a:pt x="59" y="26"/>
                  </a:lnTo>
                  <a:lnTo>
                    <a:pt x="73" y="11"/>
                  </a:lnTo>
                  <a:lnTo>
                    <a:pt x="92" y="3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93">
              <a:extLst>
                <a:ext uri="{FF2B5EF4-FFF2-40B4-BE49-F238E27FC236}">
                  <a16:creationId xmlns:a16="http://schemas.microsoft.com/office/drawing/2014/main" id="{F8F32B59-0955-4F66-8CFE-7BBFDAE21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352" y="5190585"/>
              <a:ext cx="186262" cy="213084"/>
            </a:xfrm>
            <a:custGeom>
              <a:avLst/>
              <a:gdLst>
                <a:gd name="T0" fmla="*/ 44 w 125"/>
                <a:gd name="T1" fmla="*/ 20 h 143"/>
                <a:gd name="T2" fmla="*/ 44 w 125"/>
                <a:gd name="T3" fmla="*/ 40 h 143"/>
                <a:gd name="T4" fmla="*/ 38 w 125"/>
                <a:gd name="T5" fmla="*/ 44 h 143"/>
                <a:gd name="T6" fmla="*/ 31 w 125"/>
                <a:gd name="T7" fmla="*/ 49 h 143"/>
                <a:gd name="T8" fmla="*/ 22 w 125"/>
                <a:gd name="T9" fmla="*/ 64 h 143"/>
                <a:gd name="T10" fmla="*/ 18 w 125"/>
                <a:gd name="T11" fmla="*/ 81 h 143"/>
                <a:gd name="T12" fmla="*/ 22 w 125"/>
                <a:gd name="T13" fmla="*/ 98 h 143"/>
                <a:gd name="T14" fmla="*/ 31 w 125"/>
                <a:gd name="T15" fmla="*/ 112 h 143"/>
                <a:gd name="T16" fmla="*/ 46 w 125"/>
                <a:gd name="T17" fmla="*/ 122 h 143"/>
                <a:gd name="T18" fmla="*/ 63 w 125"/>
                <a:gd name="T19" fmla="*/ 125 h 143"/>
                <a:gd name="T20" fmla="*/ 80 w 125"/>
                <a:gd name="T21" fmla="*/ 122 h 143"/>
                <a:gd name="T22" fmla="*/ 95 w 125"/>
                <a:gd name="T23" fmla="*/ 112 h 143"/>
                <a:gd name="T24" fmla="*/ 104 w 125"/>
                <a:gd name="T25" fmla="*/ 98 h 143"/>
                <a:gd name="T26" fmla="*/ 108 w 125"/>
                <a:gd name="T27" fmla="*/ 81 h 143"/>
                <a:gd name="T28" fmla="*/ 104 w 125"/>
                <a:gd name="T29" fmla="*/ 64 h 143"/>
                <a:gd name="T30" fmla="*/ 95 w 125"/>
                <a:gd name="T31" fmla="*/ 49 h 143"/>
                <a:gd name="T32" fmla="*/ 88 w 125"/>
                <a:gd name="T33" fmla="*/ 44 h 143"/>
                <a:gd name="T34" fmla="*/ 80 w 125"/>
                <a:gd name="T35" fmla="*/ 40 h 143"/>
                <a:gd name="T36" fmla="*/ 80 w 125"/>
                <a:gd name="T37" fmla="*/ 20 h 143"/>
                <a:gd name="T38" fmla="*/ 99 w 125"/>
                <a:gd name="T39" fmla="*/ 29 h 143"/>
                <a:gd name="T40" fmla="*/ 113 w 125"/>
                <a:gd name="T41" fmla="*/ 42 h 143"/>
                <a:gd name="T42" fmla="*/ 123 w 125"/>
                <a:gd name="T43" fmla="*/ 60 h 143"/>
                <a:gd name="T44" fmla="*/ 125 w 125"/>
                <a:gd name="T45" fmla="*/ 81 h 143"/>
                <a:gd name="T46" fmla="*/ 123 w 125"/>
                <a:gd name="T47" fmla="*/ 101 h 143"/>
                <a:gd name="T48" fmla="*/ 113 w 125"/>
                <a:gd name="T49" fmla="*/ 118 h 143"/>
                <a:gd name="T50" fmla="*/ 100 w 125"/>
                <a:gd name="T51" fmla="*/ 131 h 143"/>
                <a:gd name="T52" fmla="*/ 83 w 125"/>
                <a:gd name="T53" fmla="*/ 139 h 143"/>
                <a:gd name="T54" fmla="*/ 63 w 125"/>
                <a:gd name="T55" fmla="*/ 143 h 143"/>
                <a:gd name="T56" fmla="*/ 43 w 125"/>
                <a:gd name="T57" fmla="*/ 139 h 143"/>
                <a:gd name="T58" fmla="*/ 26 w 125"/>
                <a:gd name="T59" fmla="*/ 131 h 143"/>
                <a:gd name="T60" fmla="*/ 12 w 125"/>
                <a:gd name="T61" fmla="*/ 118 h 143"/>
                <a:gd name="T62" fmla="*/ 3 w 125"/>
                <a:gd name="T63" fmla="*/ 101 h 143"/>
                <a:gd name="T64" fmla="*/ 0 w 125"/>
                <a:gd name="T65" fmla="*/ 81 h 143"/>
                <a:gd name="T66" fmla="*/ 3 w 125"/>
                <a:gd name="T67" fmla="*/ 60 h 143"/>
                <a:gd name="T68" fmla="*/ 12 w 125"/>
                <a:gd name="T69" fmla="*/ 42 h 143"/>
                <a:gd name="T70" fmla="*/ 27 w 125"/>
                <a:gd name="T71" fmla="*/ 29 h 143"/>
                <a:gd name="T72" fmla="*/ 44 w 125"/>
                <a:gd name="T73" fmla="*/ 20 h 143"/>
                <a:gd name="T74" fmla="*/ 54 w 125"/>
                <a:gd name="T75" fmla="*/ 0 h 143"/>
                <a:gd name="T76" fmla="*/ 72 w 125"/>
                <a:gd name="T77" fmla="*/ 0 h 143"/>
                <a:gd name="T78" fmla="*/ 72 w 125"/>
                <a:gd name="T79" fmla="*/ 72 h 143"/>
                <a:gd name="T80" fmla="*/ 54 w 125"/>
                <a:gd name="T81" fmla="*/ 72 h 143"/>
                <a:gd name="T82" fmla="*/ 54 w 125"/>
                <a:gd name="T8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3">
                  <a:moveTo>
                    <a:pt x="44" y="20"/>
                  </a:moveTo>
                  <a:lnTo>
                    <a:pt x="44" y="40"/>
                  </a:lnTo>
                  <a:lnTo>
                    <a:pt x="38" y="44"/>
                  </a:lnTo>
                  <a:lnTo>
                    <a:pt x="31" y="49"/>
                  </a:lnTo>
                  <a:lnTo>
                    <a:pt x="22" y="64"/>
                  </a:lnTo>
                  <a:lnTo>
                    <a:pt x="18" y="81"/>
                  </a:lnTo>
                  <a:lnTo>
                    <a:pt x="22" y="98"/>
                  </a:lnTo>
                  <a:lnTo>
                    <a:pt x="31" y="112"/>
                  </a:lnTo>
                  <a:lnTo>
                    <a:pt x="46" y="122"/>
                  </a:lnTo>
                  <a:lnTo>
                    <a:pt x="63" y="125"/>
                  </a:lnTo>
                  <a:lnTo>
                    <a:pt x="80" y="122"/>
                  </a:lnTo>
                  <a:lnTo>
                    <a:pt x="95" y="112"/>
                  </a:lnTo>
                  <a:lnTo>
                    <a:pt x="104" y="98"/>
                  </a:lnTo>
                  <a:lnTo>
                    <a:pt x="108" y="81"/>
                  </a:lnTo>
                  <a:lnTo>
                    <a:pt x="104" y="64"/>
                  </a:lnTo>
                  <a:lnTo>
                    <a:pt x="95" y="49"/>
                  </a:lnTo>
                  <a:lnTo>
                    <a:pt x="88" y="44"/>
                  </a:lnTo>
                  <a:lnTo>
                    <a:pt x="80" y="40"/>
                  </a:lnTo>
                  <a:lnTo>
                    <a:pt x="80" y="20"/>
                  </a:lnTo>
                  <a:lnTo>
                    <a:pt x="99" y="29"/>
                  </a:lnTo>
                  <a:lnTo>
                    <a:pt x="113" y="42"/>
                  </a:lnTo>
                  <a:lnTo>
                    <a:pt x="123" y="60"/>
                  </a:lnTo>
                  <a:lnTo>
                    <a:pt x="125" y="81"/>
                  </a:lnTo>
                  <a:lnTo>
                    <a:pt x="123" y="101"/>
                  </a:lnTo>
                  <a:lnTo>
                    <a:pt x="113" y="118"/>
                  </a:lnTo>
                  <a:lnTo>
                    <a:pt x="100" y="131"/>
                  </a:lnTo>
                  <a:lnTo>
                    <a:pt x="83" y="139"/>
                  </a:lnTo>
                  <a:lnTo>
                    <a:pt x="63" y="143"/>
                  </a:lnTo>
                  <a:lnTo>
                    <a:pt x="43" y="139"/>
                  </a:lnTo>
                  <a:lnTo>
                    <a:pt x="26" y="131"/>
                  </a:lnTo>
                  <a:lnTo>
                    <a:pt x="12" y="118"/>
                  </a:lnTo>
                  <a:lnTo>
                    <a:pt x="3" y="101"/>
                  </a:lnTo>
                  <a:lnTo>
                    <a:pt x="0" y="81"/>
                  </a:lnTo>
                  <a:lnTo>
                    <a:pt x="3" y="60"/>
                  </a:lnTo>
                  <a:lnTo>
                    <a:pt x="12" y="42"/>
                  </a:lnTo>
                  <a:lnTo>
                    <a:pt x="27" y="29"/>
                  </a:lnTo>
                  <a:lnTo>
                    <a:pt x="44" y="20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8A7F8E6C-342F-4744-B150-BA69F6B97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5214" y="4686934"/>
              <a:ext cx="102816" cy="174341"/>
            </a:xfrm>
            <a:custGeom>
              <a:avLst/>
              <a:gdLst>
                <a:gd name="T0" fmla="*/ 0 w 69"/>
                <a:gd name="T1" fmla="*/ 0 h 117"/>
                <a:gd name="T2" fmla="*/ 20 w 69"/>
                <a:gd name="T3" fmla="*/ 0 h 117"/>
                <a:gd name="T4" fmla="*/ 20 w 69"/>
                <a:gd name="T5" fmla="*/ 53 h 117"/>
                <a:gd name="T6" fmla="*/ 69 w 69"/>
                <a:gd name="T7" fmla="*/ 4 h 117"/>
                <a:gd name="T8" fmla="*/ 69 w 69"/>
                <a:gd name="T9" fmla="*/ 111 h 117"/>
                <a:gd name="T10" fmla="*/ 20 w 69"/>
                <a:gd name="T11" fmla="*/ 62 h 117"/>
                <a:gd name="T12" fmla="*/ 20 w 69"/>
                <a:gd name="T13" fmla="*/ 117 h 117"/>
                <a:gd name="T14" fmla="*/ 0 w 69"/>
                <a:gd name="T15" fmla="*/ 117 h 117"/>
                <a:gd name="T16" fmla="*/ 0 w 69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17">
                  <a:moveTo>
                    <a:pt x="0" y="0"/>
                  </a:moveTo>
                  <a:lnTo>
                    <a:pt x="20" y="0"/>
                  </a:lnTo>
                  <a:lnTo>
                    <a:pt x="20" y="53"/>
                  </a:lnTo>
                  <a:lnTo>
                    <a:pt x="69" y="4"/>
                  </a:lnTo>
                  <a:lnTo>
                    <a:pt x="69" y="111"/>
                  </a:lnTo>
                  <a:lnTo>
                    <a:pt x="20" y="62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0FCCCD1A-B182-424D-98AA-901BEAAD2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1139" y="4010430"/>
              <a:ext cx="193713" cy="168381"/>
            </a:xfrm>
            <a:custGeom>
              <a:avLst/>
              <a:gdLst>
                <a:gd name="T0" fmla="*/ 41 w 130"/>
                <a:gd name="T1" fmla="*/ 65 h 113"/>
                <a:gd name="T2" fmla="*/ 41 w 130"/>
                <a:gd name="T3" fmla="*/ 105 h 113"/>
                <a:gd name="T4" fmla="*/ 90 w 130"/>
                <a:gd name="T5" fmla="*/ 105 h 113"/>
                <a:gd name="T6" fmla="*/ 90 w 130"/>
                <a:gd name="T7" fmla="*/ 65 h 113"/>
                <a:gd name="T8" fmla="*/ 41 w 130"/>
                <a:gd name="T9" fmla="*/ 65 h 113"/>
                <a:gd name="T10" fmla="*/ 118 w 130"/>
                <a:gd name="T11" fmla="*/ 30 h 113"/>
                <a:gd name="T12" fmla="*/ 116 w 130"/>
                <a:gd name="T13" fmla="*/ 32 h 113"/>
                <a:gd name="T14" fmla="*/ 113 w 130"/>
                <a:gd name="T15" fmla="*/ 33 h 113"/>
                <a:gd name="T16" fmla="*/ 112 w 130"/>
                <a:gd name="T17" fmla="*/ 36 h 113"/>
                <a:gd name="T18" fmla="*/ 113 w 130"/>
                <a:gd name="T19" fmla="*/ 40 h 113"/>
                <a:gd name="T20" fmla="*/ 116 w 130"/>
                <a:gd name="T21" fmla="*/ 41 h 113"/>
                <a:gd name="T22" fmla="*/ 118 w 130"/>
                <a:gd name="T23" fmla="*/ 42 h 113"/>
                <a:gd name="T24" fmla="*/ 121 w 130"/>
                <a:gd name="T25" fmla="*/ 41 h 113"/>
                <a:gd name="T26" fmla="*/ 124 w 130"/>
                <a:gd name="T27" fmla="*/ 40 h 113"/>
                <a:gd name="T28" fmla="*/ 124 w 130"/>
                <a:gd name="T29" fmla="*/ 36 h 113"/>
                <a:gd name="T30" fmla="*/ 124 w 130"/>
                <a:gd name="T31" fmla="*/ 33 h 113"/>
                <a:gd name="T32" fmla="*/ 121 w 130"/>
                <a:gd name="T33" fmla="*/ 32 h 113"/>
                <a:gd name="T34" fmla="*/ 118 w 130"/>
                <a:gd name="T35" fmla="*/ 30 h 113"/>
                <a:gd name="T36" fmla="*/ 9 w 130"/>
                <a:gd name="T37" fmla="*/ 24 h 113"/>
                <a:gd name="T38" fmla="*/ 122 w 130"/>
                <a:gd name="T39" fmla="*/ 24 h 113"/>
                <a:gd name="T40" fmla="*/ 125 w 130"/>
                <a:gd name="T41" fmla="*/ 25 h 113"/>
                <a:gd name="T42" fmla="*/ 128 w 130"/>
                <a:gd name="T43" fmla="*/ 26 h 113"/>
                <a:gd name="T44" fmla="*/ 130 w 130"/>
                <a:gd name="T45" fmla="*/ 29 h 113"/>
                <a:gd name="T46" fmla="*/ 130 w 130"/>
                <a:gd name="T47" fmla="*/ 32 h 113"/>
                <a:gd name="T48" fmla="*/ 130 w 130"/>
                <a:gd name="T49" fmla="*/ 73 h 113"/>
                <a:gd name="T50" fmla="*/ 130 w 130"/>
                <a:gd name="T51" fmla="*/ 76 h 113"/>
                <a:gd name="T52" fmla="*/ 128 w 130"/>
                <a:gd name="T53" fmla="*/ 78 h 113"/>
                <a:gd name="T54" fmla="*/ 125 w 130"/>
                <a:gd name="T55" fmla="*/ 80 h 113"/>
                <a:gd name="T56" fmla="*/ 122 w 130"/>
                <a:gd name="T57" fmla="*/ 81 h 113"/>
                <a:gd name="T58" fmla="*/ 98 w 130"/>
                <a:gd name="T59" fmla="*/ 81 h 113"/>
                <a:gd name="T60" fmla="*/ 98 w 130"/>
                <a:gd name="T61" fmla="*/ 113 h 113"/>
                <a:gd name="T62" fmla="*/ 33 w 130"/>
                <a:gd name="T63" fmla="*/ 113 h 113"/>
                <a:gd name="T64" fmla="*/ 33 w 130"/>
                <a:gd name="T65" fmla="*/ 81 h 113"/>
                <a:gd name="T66" fmla="*/ 9 w 130"/>
                <a:gd name="T67" fmla="*/ 81 h 113"/>
                <a:gd name="T68" fmla="*/ 5 w 130"/>
                <a:gd name="T69" fmla="*/ 80 h 113"/>
                <a:gd name="T70" fmla="*/ 3 w 130"/>
                <a:gd name="T71" fmla="*/ 78 h 113"/>
                <a:gd name="T72" fmla="*/ 1 w 130"/>
                <a:gd name="T73" fmla="*/ 76 h 113"/>
                <a:gd name="T74" fmla="*/ 0 w 130"/>
                <a:gd name="T75" fmla="*/ 73 h 113"/>
                <a:gd name="T76" fmla="*/ 0 w 130"/>
                <a:gd name="T77" fmla="*/ 32 h 113"/>
                <a:gd name="T78" fmla="*/ 1 w 130"/>
                <a:gd name="T79" fmla="*/ 29 h 113"/>
                <a:gd name="T80" fmla="*/ 3 w 130"/>
                <a:gd name="T81" fmla="*/ 26 h 113"/>
                <a:gd name="T82" fmla="*/ 5 w 130"/>
                <a:gd name="T83" fmla="*/ 25 h 113"/>
                <a:gd name="T84" fmla="*/ 9 w 130"/>
                <a:gd name="T85" fmla="*/ 24 h 113"/>
                <a:gd name="T86" fmla="*/ 33 w 130"/>
                <a:gd name="T87" fmla="*/ 0 h 113"/>
                <a:gd name="T88" fmla="*/ 98 w 130"/>
                <a:gd name="T89" fmla="*/ 0 h 113"/>
                <a:gd name="T90" fmla="*/ 98 w 130"/>
                <a:gd name="T91" fmla="*/ 16 h 113"/>
                <a:gd name="T92" fmla="*/ 33 w 130"/>
                <a:gd name="T93" fmla="*/ 16 h 113"/>
                <a:gd name="T94" fmla="*/ 33 w 130"/>
                <a:gd name="T9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" h="113">
                  <a:moveTo>
                    <a:pt x="41" y="65"/>
                  </a:moveTo>
                  <a:lnTo>
                    <a:pt x="41" y="105"/>
                  </a:lnTo>
                  <a:lnTo>
                    <a:pt x="90" y="105"/>
                  </a:lnTo>
                  <a:lnTo>
                    <a:pt x="90" y="65"/>
                  </a:lnTo>
                  <a:lnTo>
                    <a:pt x="41" y="65"/>
                  </a:lnTo>
                  <a:close/>
                  <a:moveTo>
                    <a:pt x="118" y="30"/>
                  </a:moveTo>
                  <a:lnTo>
                    <a:pt x="116" y="32"/>
                  </a:lnTo>
                  <a:lnTo>
                    <a:pt x="113" y="33"/>
                  </a:lnTo>
                  <a:lnTo>
                    <a:pt x="112" y="36"/>
                  </a:lnTo>
                  <a:lnTo>
                    <a:pt x="113" y="40"/>
                  </a:lnTo>
                  <a:lnTo>
                    <a:pt x="116" y="41"/>
                  </a:lnTo>
                  <a:lnTo>
                    <a:pt x="118" y="42"/>
                  </a:lnTo>
                  <a:lnTo>
                    <a:pt x="121" y="41"/>
                  </a:lnTo>
                  <a:lnTo>
                    <a:pt x="124" y="40"/>
                  </a:lnTo>
                  <a:lnTo>
                    <a:pt x="124" y="36"/>
                  </a:lnTo>
                  <a:lnTo>
                    <a:pt x="124" y="33"/>
                  </a:lnTo>
                  <a:lnTo>
                    <a:pt x="121" y="32"/>
                  </a:lnTo>
                  <a:lnTo>
                    <a:pt x="118" y="30"/>
                  </a:lnTo>
                  <a:close/>
                  <a:moveTo>
                    <a:pt x="9" y="24"/>
                  </a:moveTo>
                  <a:lnTo>
                    <a:pt x="122" y="24"/>
                  </a:lnTo>
                  <a:lnTo>
                    <a:pt x="125" y="25"/>
                  </a:lnTo>
                  <a:lnTo>
                    <a:pt x="128" y="26"/>
                  </a:lnTo>
                  <a:lnTo>
                    <a:pt x="130" y="29"/>
                  </a:lnTo>
                  <a:lnTo>
                    <a:pt x="130" y="32"/>
                  </a:lnTo>
                  <a:lnTo>
                    <a:pt x="130" y="73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5" y="80"/>
                  </a:lnTo>
                  <a:lnTo>
                    <a:pt x="122" y="81"/>
                  </a:lnTo>
                  <a:lnTo>
                    <a:pt x="98" y="81"/>
                  </a:lnTo>
                  <a:lnTo>
                    <a:pt x="98" y="113"/>
                  </a:lnTo>
                  <a:lnTo>
                    <a:pt x="33" y="113"/>
                  </a:lnTo>
                  <a:lnTo>
                    <a:pt x="33" y="81"/>
                  </a:lnTo>
                  <a:lnTo>
                    <a:pt x="9" y="81"/>
                  </a:lnTo>
                  <a:lnTo>
                    <a:pt x="5" y="80"/>
                  </a:lnTo>
                  <a:lnTo>
                    <a:pt x="3" y="78"/>
                  </a:lnTo>
                  <a:lnTo>
                    <a:pt x="1" y="76"/>
                  </a:lnTo>
                  <a:lnTo>
                    <a:pt x="0" y="73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6"/>
                  </a:lnTo>
                  <a:lnTo>
                    <a:pt x="5" y="25"/>
                  </a:lnTo>
                  <a:lnTo>
                    <a:pt x="9" y="24"/>
                  </a:lnTo>
                  <a:close/>
                  <a:moveTo>
                    <a:pt x="33" y="0"/>
                  </a:moveTo>
                  <a:lnTo>
                    <a:pt x="98" y="0"/>
                  </a:lnTo>
                  <a:lnTo>
                    <a:pt x="98" y="16"/>
                  </a:lnTo>
                  <a:lnTo>
                    <a:pt x="33" y="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96">
              <a:extLst>
                <a:ext uri="{FF2B5EF4-FFF2-40B4-BE49-F238E27FC236}">
                  <a16:creationId xmlns:a16="http://schemas.microsoft.com/office/drawing/2014/main" id="{C91E1658-1FF2-4130-84C0-D52EB5559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570" y="4214573"/>
              <a:ext cx="163910" cy="175831"/>
            </a:xfrm>
            <a:custGeom>
              <a:avLst/>
              <a:gdLst>
                <a:gd name="T0" fmla="*/ 81 w 110"/>
                <a:gd name="T1" fmla="*/ 82 h 118"/>
                <a:gd name="T2" fmla="*/ 29 w 110"/>
                <a:gd name="T3" fmla="*/ 89 h 118"/>
                <a:gd name="T4" fmla="*/ 29 w 110"/>
                <a:gd name="T5" fmla="*/ 66 h 118"/>
                <a:gd name="T6" fmla="*/ 81 w 110"/>
                <a:gd name="T7" fmla="*/ 74 h 118"/>
                <a:gd name="T8" fmla="*/ 29 w 110"/>
                <a:gd name="T9" fmla="*/ 66 h 118"/>
                <a:gd name="T10" fmla="*/ 54 w 110"/>
                <a:gd name="T11" fmla="*/ 45 h 118"/>
                <a:gd name="T12" fmla="*/ 62 w 110"/>
                <a:gd name="T13" fmla="*/ 47 h 118"/>
                <a:gd name="T14" fmla="*/ 66 w 110"/>
                <a:gd name="T15" fmla="*/ 52 h 118"/>
                <a:gd name="T16" fmla="*/ 29 w 110"/>
                <a:gd name="T17" fmla="*/ 60 h 118"/>
                <a:gd name="T18" fmla="*/ 30 w 110"/>
                <a:gd name="T19" fmla="*/ 49 h 118"/>
                <a:gd name="T20" fmla="*/ 36 w 110"/>
                <a:gd name="T21" fmla="*/ 45 h 118"/>
                <a:gd name="T22" fmla="*/ 48 w 110"/>
                <a:gd name="T23" fmla="*/ 23 h 118"/>
                <a:gd name="T24" fmla="*/ 56 w 110"/>
                <a:gd name="T25" fmla="*/ 25 h 118"/>
                <a:gd name="T26" fmla="*/ 58 w 110"/>
                <a:gd name="T27" fmla="*/ 33 h 118"/>
                <a:gd name="T28" fmla="*/ 56 w 110"/>
                <a:gd name="T29" fmla="*/ 41 h 118"/>
                <a:gd name="T30" fmla="*/ 48 w 110"/>
                <a:gd name="T31" fmla="*/ 45 h 118"/>
                <a:gd name="T32" fmla="*/ 40 w 110"/>
                <a:gd name="T33" fmla="*/ 41 h 118"/>
                <a:gd name="T34" fmla="*/ 36 w 110"/>
                <a:gd name="T35" fmla="*/ 33 h 118"/>
                <a:gd name="T36" fmla="*/ 40 w 110"/>
                <a:gd name="T37" fmla="*/ 25 h 118"/>
                <a:gd name="T38" fmla="*/ 48 w 110"/>
                <a:gd name="T39" fmla="*/ 23 h 118"/>
                <a:gd name="T40" fmla="*/ 14 w 110"/>
                <a:gd name="T41" fmla="*/ 104 h 118"/>
                <a:gd name="T42" fmla="*/ 95 w 110"/>
                <a:gd name="T43" fmla="*/ 15 h 118"/>
                <a:gd name="T44" fmla="*/ 10 w 110"/>
                <a:gd name="T45" fmla="*/ 0 h 118"/>
                <a:gd name="T46" fmla="*/ 103 w 110"/>
                <a:gd name="T47" fmla="*/ 1 h 118"/>
                <a:gd name="T48" fmla="*/ 110 w 110"/>
                <a:gd name="T49" fmla="*/ 7 h 118"/>
                <a:gd name="T50" fmla="*/ 110 w 110"/>
                <a:gd name="T51" fmla="*/ 108 h 118"/>
                <a:gd name="T52" fmla="*/ 107 w 110"/>
                <a:gd name="T53" fmla="*/ 116 h 118"/>
                <a:gd name="T54" fmla="*/ 99 w 110"/>
                <a:gd name="T55" fmla="*/ 118 h 118"/>
                <a:gd name="T56" fmla="*/ 6 w 110"/>
                <a:gd name="T57" fmla="*/ 118 h 118"/>
                <a:gd name="T58" fmla="*/ 0 w 110"/>
                <a:gd name="T59" fmla="*/ 112 h 118"/>
                <a:gd name="T60" fmla="*/ 0 w 110"/>
                <a:gd name="T61" fmla="*/ 12 h 118"/>
                <a:gd name="T62" fmla="*/ 2 w 110"/>
                <a:gd name="T63" fmla="*/ 4 h 118"/>
                <a:gd name="T64" fmla="*/ 10 w 110"/>
                <a:gd name="T6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18">
                  <a:moveTo>
                    <a:pt x="29" y="82"/>
                  </a:moveTo>
                  <a:lnTo>
                    <a:pt x="81" y="82"/>
                  </a:lnTo>
                  <a:lnTo>
                    <a:pt x="81" y="89"/>
                  </a:lnTo>
                  <a:lnTo>
                    <a:pt x="29" y="89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81" y="66"/>
                  </a:lnTo>
                  <a:lnTo>
                    <a:pt x="81" y="74"/>
                  </a:lnTo>
                  <a:lnTo>
                    <a:pt x="29" y="74"/>
                  </a:lnTo>
                  <a:lnTo>
                    <a:pt x="29" y="66"/>
                  </a:lnTo>
                  <a:close/>
                  <a:moveTo>
                    <a:pt x="40" y="45"/>
                  </a:moveTo>
                  <a:lnTo>
                    <a:pt x="54" y="45"/>
                  </a:lnTo>
                  <a:lnTo>
                    <a:pt x="60" y="45"/>
                  </a:lnTo>
                  <a:lnTo>
                    <a:pt x="62" y="47"/>
                  </a:lnTo>
                  <a:lnTo>
                    <a:pt x="65" y="49"/>
                  </a:lnTo>
                  <a:lnTo>
                    <a:pt x="66" y="52"/>
                  </a:lnTo>
                  <a:lnTo>
                    <a:pt x="66" y="60"/>
                  </a:lnTo>
                  <a:lnTo>
                    <a:pt x="29" y="60"/>
                  </a:lnTo>
                  <a:lnTo>
                    <a:pt x="29" y="52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6" y="45"/>
                  </a:lnTo>
                  <a:lnTo>
                    <a:pt x="40" y="45"/>
                  </a:lnTo>
                  <a:close/>
                  <a:moveTo>
                    <a:pt x="48" y="23"/>
                  </a:moveTo>
                  <a:lnTo>
                    <a:pt x="52" y="24"/>
                  </a:lnTo>
                  <a:lnTo>
                    <a:pt x="56" y="25"/>
                  </a:lnTo>
                  <a:lnTo>
                    <a:pt x="57" y="29"/>
                  </a:lnTo>
                  <a:lnTo>
                    <a:pt x="58" y="33"/>
                  </a:lnTo>
                  <a:lnTo>
                    <a:pt x="57" y="39"/>
                  </a:lnTo>
                  <a:lnTo>
                    <a:pt x="56" y="41"/>
                  </a:lnTo>
                  <a:lnTo>
                    <a:pt x="52" y="44"/>
                  </a:lnTo>
                  <a:lnTo>
                    <a:pt x="48" y="45"/>
                  </a:lnTo>
                  <a:lnTo>
                    <a:pt x="44" y="44"/>
                  </a:lnTo>
                  <a:lnTo>
                    <a:pt x="40" y="41"/>
                  </a:lnTo>
                  <a:lnTo>
                    <a:pt x="37" y="39"/>
                  </a:lnTo>
                  <a:lnTo>
                    <a:pt x="36" y="33"/>
                  </a:lnTo>
                  <a:lnTo>
                    <a:pt x="37" y="29"/>
                  </a:lnTo>
                  <a:lnTo>
                    <a:pt x="40" y="25"/>
                  </a:lnTo>
                  <a:lnTo>
                    <a:pt x="44" y="24"/>
                  </a:lnTo>
                  <a:lnTo>
                    <a:pt x="48" y="23"/>
                  </a:lnTo>
                  <a:close/>
                  <a:moveTo>
                    <a:pt x="14" y="15"/>
                  </a:moveTo>
                  <a:lnTo>
                    <a:pt x="14" y="104"/>
                  </a:lnTo>
                  <a:lnTo>
                    <a:pt x="95" y="104"/>
                  </a:lnTo>
                  <a:lnTo>
                    <a:pt x="95" y="15"/>
                  </a:lnTo>
                  <a:lnTo>
                    <a:pt x="14" y="15"/>
                  </a:lnTo>
                  <a:close/>
                  <a:moveTo>
                    <a:pt x="10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7" y="4"/>
                  </a:lnTo>
                  <a:lnTo>
                    <a:pt x="110" y="7"/>
                  </a:lnTo>
                  <a:lnTo>
                    <a:pt x="110" y="12"/>
                  </a:lnTo>
                  <a:lnTo>
                    <a:pt x="110" y="108"/>
                  </a:lnTo>
                  <a:lnTo>
                    <a:pt x="110" y="112"/>
                  </a:lnTo>
                  <a:lnTo>
                    <a:pt x="107" y="116"/>
                  </a:lnTo>
                  <a:lnTo>
                    <a:pt x="103" y="118"/>
                  </a:lnTo>
                  <a:lnTo>
                    <a:pt x="99" y="118"/>
                  </a:lnTo>
                  <a:lnTo>
                    <a:pt x="10" y="118"/>
                  </a:lnTo>
                  <a:lnTo>
                    <a:pt x="6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8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" y="4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97">
              <a:extLst>
                <a:ext uri="{FF2B5EF4-FFF2-40B4-BE49-F238E27FC236}">
                  <a16:creationId xmlns:a16="http://schemas.microsoft.com/office/drawing/2014/main" id="{196F4F75-798D-4793-AEC8-72D14B1DF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3599164"/>
              <a:ext cx="171360" cy="171360"/>
            </a:xfrm>
            <a:custGeom>
              <a:avLst/>
              <a:gdLst>
                <a:gd name="T0" fmla="*/ 68 w 115"/>
                <a:gd name="T1" fmla="*/ 28 h 115"/>
                <a:gd name="T2" fmla="*/ 43 w 115"/>
                <a:gd name="T3" fmla="*/ 54 h 115"/>
                <a:gd name="T4" fmla="*/ 51 w 115"/>
                <a:gd name="T5" fmla="*/ 62 h 115"/>
                <a:gd name="T6" fmla="*/ 75 w 115"/>
                <a:gd name="T7" fmla="*/ 36 h 115"/>
                <a:gd name="T8" fmla="*/ 68 w 115"/>
                <a:gd name="T9" fmla="*/ 28 h 115"/>
                <a:gd name="T10" fmla="*/ 61 w 115"/>
                <a:gd name="T11" fmla="*/ 0 h 115"/>
                <a:gd name="T12" fmla="*/ 115 w 115"/>
                <a:gd name="T13" fmla="*/ 54 h 115"/>
                <a:gd name="T14" fmla="*/ 104 w 115"/>
                <a:gd name="T15" fmla="*/ 64 h 115"/>
                <a:gd name="T16" fmla="*/ 93 w 115"/>
                <a:gd name="T17" fmla="*/ 54 h 115"/>
                <a:gd name="T18" fmla="*/ 64 w 115"/>
                <a:gd name="T19" fmla="*/ 79 h 115"/>
                <a:gd name="T20" fmla="*/ 64 w 115"/>
                <a:gd name="T21" fmla="*/ 104 h 115"/>
                <a:gd name="T22" fmla="*/ 45 w 115"/>
                <a:gd name="T23" fmla="*/ 84 h 115"/>
                <a:gd name="T24" fmla="*/ 4 w 115"/>
                <a:gd name="T25" fmla="*/ 115 h 115"/>
                <a:gd name="T26" fmla="*/ 0 w 115"/>
                <a:gd name="T27" fmla="*/ 115 h 115"/>
                <a:gd name="T28" fmla="*/ 0 w 115"/>
                <a:gd name="T29" fmla="*/ 111 h 115"/>
                <a:gd name="T30" fmla="*/ 31 w 115"/>
                <a:gd name="T31" fmla="*/ 70 h 115"/>
                <a:gd name="T32" fmla="*/ 11 w 115"/>
                <a:gd name="T33" fmla="*/ 51 h 115"/>
                <a:gd name="T34" fmla="*/ 36 w 115"/>
                <a:gd name="T35" fmla="*/ 51 h 115"/>
                <a:gd name="T36" fmla="*/ 61 w 115"/>
                <a:gd name="T37" fmla="*/ 22 h 115"/>
                <a:gd name="T38" fmla="*/ 51 w 115"/>
                <a:gd name="T39" fmla="*/ 11 h 115"/>
                <a:gd name="T40" fmla="*/ 61 w 115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5">
                  <a:moveTo>
                    <a:pt x="68" y="28"/>
                  </a:moveTo>
                  <a:lnTo>
                    <a:pt x="43" y="54"/>
                  </a:lnTo>
                  <a:lnTo>
                    <a:pt x="51" y="62"/>
                  </a:lnTo>
                  <a:lnTo>
                    <a:pt x="75" y="36"/>
                  </a:lnTo>
                  <a:lnTo>
                    <a:pt x="68" y="28"/>
                  </a:lnTo>
                  <a:close/>
                  <a:moveTo>
                    <a:pt x="61" y="0"/>
                  </a:moveTo>
                  <a:lnTo>
                    <a:pt x="115" y="54"/>
                  </a:lnTo>
                  <a:lnTo>
                    <a:pt x="104" y="64"/>
                  </a:lnTo>
                  <a:lnTo>
                    <a:pt x="93" y="54"/>
                  </a:lnTo>
                  <a:lnTo>
                    <a:pt x="64" y="79"/>
                  </a:lnTo>
                  <a:lnTo>
                    <a:pt x="64" y="104"/>
                  </a:lnTo>
                  <a:lnTo>
                    <a:pt x="45" y="84"/>
                  </a:lnTo>
                  <a:lnTo>
                    <a:pt x="4" y="115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31" y="70"/>
                  </a:lnTo>
                  <a:lnTo>
                    <a:pt x="11" y="51"/>
                  </a:lnTo>
                  <a:lnTo>
                    <a:pt x="36" y="51"/>
                  </a:lnTo>
                  <a:lnTo>
                    <a:pt x="61" y="22"/>
                  </a:lnTo>
                  <a:lnTo>
                    <a:pt x="51" y="1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98">
              <a:extLst>
                <a:ext uri="{FF2B5EF4-FFF2-40B4-BE49-F238E27FC236}">
                  <a16:creationId xmlns:a16="http://schemas.microsoft.com/office/drawing/2014/main" id="{1B505CD4-6E5A-4659-9578-58FDFC136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4584" y="3128294"/>
              <a:ext cx="168381" cy="114737"/>
            </a:xfrm>
            <a:custGeom>
              <a:avLst/>
              <a:gdLst>
                <a:gd name="T0" fmla="*/ 113 w 113"/>
                <a:gd name="T1" fmla="*/ 0 h 77"/>
                <a:gd name="T2" fmla="*/ 113 w 113"/>
                <a:gd name="T3" fmla="*/ 14 h 77"/>
                <a:gd name="T4" fmla="*/ 98 w 113"/>
                <a:gd name="T5" fmla="*/ 17 h 77"/>
                <a:gd name="T6" fmla="*/ 88 w 113"/>
                <a:gd name="T7" fmla="*/ 24 h 77"/>
                <a:gd name="T8" fmla="*/ 84 w 113"/>
                <a:gd name="T9" fmla="*/ 29 h 77"/>
                <a:gd name="T10" fmla="*/ 88 w 113"/>
                <a:gd name="T11" fmla="*/ 28 h 77"/>
                <a:gd name="T12" fmla="*/ 101 w 113"/>
                <a:gd name="T13" fmla="*/ 32 h 77"/>
                <a:gd name="T14" fmla="*/ 109 w 113"/>
                <a:gd name="T15" fmla="*/ 40 h 77"/>
                <a:gd name="T16" fmla="*/ 113 w 113"/>
                <a:gd name="T17" fmla="*/ 53 h 77"/>
                <a:gd name="T18" fmla="*/ 109 w 113"/>
                <a:gd name="T19" fmla="*/ 65 h 77"/>
                <a:gd name="T20" fmla="*/ 101 w 113"/>
                <a:gd name="T21" fmla="*/ 74 h 77"/>
                <a:gd name="T22" fmla="*/ 88 w 113"/>
                <a:gd name="T23" fmla="*/ 77 h 77"/>
                <a:gd name="T24" fmla="*/ 76 w 113"/>
                <a:gd name="T25" fmla="*/ 74 h 77"/>
                <a:gd name="T26" fmla="*/ 66 w 113"/>
                <a:gd name="T27" fmla="*/ 65 h 77"/>
                <a:gd name="T28" fmla="*/ 64 w 113"/>
                <a:gd name="T29" fmla="*/ 53 h 77"/>
                <a:gd name="T30" fmla="*/ 64 w 113"/>
                <a:gd name="T31" fmla="*/ 49 h 77"/>
                <a:gd name="T32" fmla="*/ 66 w 113"/>
                <a:gd name="T33" fmla="*/ 30 h 77"/>
                <a:gd name="T34" fmla="*/ 77 w 113"/>
                <a:gd name="T35" fmla="*/ 14 h 77"/>
                <a:gd name="T36" fmla="*/ 93 w 113"/>
                <a:gd name="T37" fmla="*/ 4 h 77"/>
                <a:gd name="T38" fmla="*/ 113 w 113"/>
                <a:gd name="T39" fmla="*/ 0 h 77"/>
                <a:gd name="T40" fmla="*/ 49 w 113"/>
                <a:gd name="T41" fmla="*/ 0 h 77"/>
                <a:gd name="T42" fmla="*/ 49 w 113"/>
                <a:gd name="T43" fmla="*/ 14 h 77"/>
                <a:gd name="T44" fmla="*/ 36 w 113"/>
                <a:gd name="T45" fmla="*/ 17 h 77"/>
                <a:gd name="T46" fmla="*/ 24 w 113"/>
                <a:gd name="T47" fmla="*/ 24 h 77"/>
                <a:gd name="T48" fmla="*/ 21 w 113"/>
                <a:gd name="T49" fmla="*/ 29 h 77"/>
                <a:gd name="T50" fmla="*/ 24 w 113"/>
                <a:gd name="T51" fmla="*/ 28 h 77"/>
                <a:gd name="T52" fmla="*/ 37 w 113"/>
                <a:gd name="T53" fmla="*/ 32 h 77"/>
                <a:gd name="T54" fmla="*/ 45 w 113"/>
                <a:gd name="T55" fmla="*/ 40 h 77"/>
                <a:gd name="T56" fmla="*/ 49 w 113"/>
                <a:gd name="T57" fmla="*/ 53 h 77"/>
                <a:gd name="T58" fmla="*/ 45 w 113"/>
                <a:gd name="T59" fmla="*/ 65 h 77"/>
                <a:gd name="T60" fmla="*/ 37 w 113"/>
                <a:gd name="T61" fmla="*/ 74 h 77"/>
                <a:gd name="T62" fmla="*/ 24 w 113"/>
                <a:gd name="T63" fmla="*/ 77 h 77"/>
                <a:gd name="T64" fmla="*/ 12 w 113"/>
                <a:gd name="T65" fmla="*/ 74 h 77"/>
                <a:gd name="T66" fmla="*/ 3 w 113"/>
                <a:gd name="T67" fmla="*/ 65 h 77"/>
                <a:gd name="T68" fmla="*/ 0 w 113"/>
                <a:gd name="T69" fmla="*/ 53 h 77"/>
                <a:gd name="T70" fmla="*/ 0 w 113"/>
                <a:gd name="T71" fmla="*/ 49 h 77"/>
                <a:gd name="T72" fmla="*/ 4 w 113"/>
                <a:gd name="T73" fmla="*/ 30 h 77"/>
                <a:gd name="T74" fmla="*/ 15 w 113"/>
                <a:gd name="T75" fmla="*/ 14 h 77"/>
                <a:gd name="T76" fmla="*/ 30 w 113"/>
                <a:gd name="T77" fmla="*/ 4 h 77"/>
                <a:gd name="T78" fmla="*/ 49 w 113"/>
                <a:gd name="T7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77">
                  <a:moveTo>
                    <a:pt x="113" y="0"/>
                  </a:moveTo>
                  <a:lnTo>
                    <a:pt x="113" y="14"/>
                  </a:lnTo>
                  <a:lnTo>
                    <a:pt x="98" y="17"/>
                  </a:lnTo>
                  <a:lnTo>
                    <a:pt x="88" y="24"/>
                  </a:lnTo>
                  <a:lnTo>
                    <a:pt x="84" y="29"/>
                  </a:lnTo>
                  <a:lnTo>
                    <a:pt x="88" y="28"/>
                  </a:lnTo>
                  <a:lnTo>
                    <a:pt x="101" y="32"/>
                  </a:lnTo>
                  <a:lnTo>
                    <a:pt x="109" y="40"/>
                  </a:lnTo>
                  <a:lnTo>
                    <a:pt x="113" y="53"/>
                  </a:lnTo>
                  <a:lnTo>
                    <a:pt x="109" y="65"/>
                  </a:lnTo>
                  <a:lnTo>
                    <a:pt x="101" y="74"/>
                  </a:lnTo>
                  <a:lnTo>
                    <a:pt x="88" y="77"/>
                  </a:lnTo>
                  <a:lnTo>
                    <a:pt x="76" y="74"/>
                  </a:lnTo>
                  <a:lnTo>
                    <a:pt x="66" y="65"/>
                  </a:lnTo>
                  <a:lnTo>
                    <a:pt x="64" y="53"/>
                  </a:lnTo>
                  <a:lnTo>
                    <a:pt x="64" y="49"/>
                  </a:lnTo>
                  <a:lnTo>
                    <a:pt x="66" y="30"/>
                  </a:lnTo>
                  <a:lnTo>
                    <a:pt x="77" y="14"/>
                  </a:lnTo>
                  <a:lnTo>
                    <a:pt x="93" y="4"/>
                  </a:lnTo>
                  <a:lnTo>
                    <a:pt x="113" y="0"/>
                  </a:lnTo>
                  <a:close/>
                  <a:moveTo>
                    <a:pt x="49" y="0"/>
                  </a:moveTo>
                  <a:lnTo>
                    <a:pt x="49" y="14"/>
                  </a:lnTo>
                  <a:lnTo>
                    <a:pt x="36" y="17"/>
                  </a:lnTo>
                  <a:lnTo>
                    <a:pt x="24" y="24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37" y="32"/>
                  </a:lnTo>
                  <a:lnTo>
                    <a:pt x="45" y="40"/>
                  </a:lnTo>
                  <a:lnTo>
                    <a:pt x="49" y="53"/>
                  </a:lnTo>
                  <a:lnTo>
                    <a:pt x="45" y="65"/>
                  </a:lnTo>
                  <a:lnTo>
                    <a:pt x="37" y="74"/>
                  </a:lnTo>
                  <a:lnTo>
                    <a:pt x="24" y="77"/>
                  </a:lnTo>
                  <a:lnTo>
                    <a:pt x="12" y="74"/>
                  </a:lnTo>
                  <a:lnTo>
                    <a:pt x="3" y="65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99">
              <a:extLst>
                <a:ext uri="{FF2B5EF4-FFF2-40B4-BE49-F238E27FC236}">
                  <a16:creationId xmlns:a16="http://schemas.microsoft.com/office/drawing/2014/main" id="{2B221443-01BB-4034-9727-0AC509D0F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3415883"/>
              <a:ext cx="232455" cy="247356"/>
            </a:xfrm>
            <a:custGeom>
              <a:avLst/>
              <a:gdLst>
                <a:gd name="T0" fmla="*/ 101 w 156"/>
                <a:gd name="T1" fmla="*/ 0 h 166"/>
                <a:gd name="T2" fmla="*/ 156 w 156"/>
                <a:gd name="T3" fmla="*/ 75 h 166"/>
                <a:gd name="T4" fmla="*/ 80 w 156"/>
                <a:gd name="T5" fmla="*/ 130 h 166"/>
                <a:gd name="T6" fmla="*/ 86 w 156"/>
                <a:gd name="T7" fmla="*/ 87 h 166"/>
                <a:gd name="T8" fmla="*/ 64 w 156"/>
                <a:gd name="T9" fmla="*/ 85 h 166"/>
                <a:gd name="T10" fmla="*/ 46 w 156"/>
                <a:gd name="T11" fmla="*/ 87 h 166"/>
                <a:gd name="T12" fmla="*/ 32 w 156"/>
                <a:gd name="T13" fmla="*/ 93 h 166"/>
                <a:gd name="T14" fmla="*/ 23 w 156"/>
                <a:gd name="T15" fmla="*/ 101 h 166"/>
                <a:gd name="T16" fmla="*/ 16 w 156"/>
                <a:gd name="T17" fmla="*/ 113 h 166"/>
                <a:gd name="T18" fmla="*/ 13 w 156"/>
                <a:gd name="T19" fmla="*/ 125 h 166"/>
                <a:gd name="T20" fmla="*/ 13 w 156"/>
                <a:gd name="T21" fmla="*/ 138 h 166"/>
                <a:gd name="T22" fmla="*/ 16 w 156"/>
                <a:gd name="T23" fmla="*/ 153 h 166"/>
                <a:gd name="T24" fmla="*/ 19 w 156"/>
                <a:gd name="T25" fmla="*/ 166 h 166"/>
                <a:gd name="T26" fmla="*/ 9 w 156"/>
                <a:gd name="T27" fmla="*/ 147 h 166"/>
                <a:gd name="T28" fmla="*/ 3 w 156"/>
                <a:gd name="T29" fmla="*/ 129 h 166"/>
                <a:gd name="T30" fmla="*/ 0 w 156"/>
                <a:gd name="T31" fmla="*/ 109 h 166"/>
                <a:gd name="T32" fmla="*/ 3 w 156"/>
                <a:gd name="T33" fmla="*/ 91 h 166"/>
                <a:gd name="T34" fmla="*/ 8 w 156"/>
                <a:gd name="T35" fmla="*/ 75 h 166"/>
                <a:gd name="T36" fmla="*/ 17 w 156"/>
                <a:gd name="T37" fmla="*/ 61 h 166"/>
                <a:gd name="T38" fmla="*/ 31 w 156"/>
                <a:gd name="T39" fmla="*/ 50 h 166"/>
                <a:gd name="T40" fmla="*/ 48 w 156"/>
                <a:gd name="T41" fmla="*/ 42 h 166"/>
                <a:gd name="T42" fmla="*/ 69 w 156"/>
                <a:gd name="T43" fmla="*/ 40 h 166"/>
                <a:gd name="T44" fmla="*/ 94 w 156"/>
                <a:gd name="T45" fmla="*/ 41 h 166"/>
                <a:gd name="T46" fmla="*/ 101 w 156"/>
                <a:gd name="T4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66">
                  <a:moveTo>
                    <a:pt x="101" y="0"/>
                  </a:moveTo>
                  <a:lnTo>
                    <a:pt x="156" y="75"/>
                  </a:lnTo>
                  <a:lnTo>
                    <a:pt x="80" y="130"/>
                  </a:lnTo>
                  <a:lnTo>
                    <a:pt x="86" y="87"/>
                  </a:lnTo>
                  <a:lnTo>
                    <a:pt x="64" y="85"/>
                  </a:lnTo>
                  <a:lnTo>
                    <a:pt x="46" y="87"/>
                  </a:lnTo>
                  <a:lnTo>
                    <a:pt x="32" y="93"/>
                  </a:lnTo>
                  <a:lnTo>
                    <a:pt x="23" y="101"/>
                  </a:lnTo>
                  <a:lnTo>
                    <a:pt x="16" y="113"/>
                  </a:lnTo>
                  <a:lnTo>
                    <a:pt x="13" y="125"/>
                  </a:lnTo>
                  <a:lnTo>
                    <a:pt x="13" y="138"/>
                  </a:lnTo>
                  <a:lnTo>
                    <a:pt x="16" y="153"/>
                  </a:lnTo>
                  <a:lnTo>
                    <a:pt x="19" y="166"/>
                  </a:lnTo>
                  <a:lnTo>
                    <a:pt x="9" y="147"/>
                  </a:lnTo>
                  <a:lnTo>
                    <a:pt x="3" y="129"/>
                  </a:lnTo>
                  <a:lnTo>
                    <a:pt x="0" y="109"/>
                  </a:lnTo>
                  <a:lnTo>
                    <a:pt x="3" y="91"/>
                  </a:lnTo>
                  <a:lnTo>
                    <a:pt x="8" y="75"/>
                  </a:lnTo>
                  <a:lnTo>
                    <a:pt x="17" y="61"/>
                  </a:lnTo>
                  <a:lnTo>
                    <a:pt x="31" y="50"/>
                  </a:lnTo>
                  <a:lnTo>
                    <a:pt x="48" y="42"/>
                  </a:lnTo>
                  <a:lnTo>
                    <a:pt x="69" y="40"/>
                  </a:lnTo>
                  <a:lnTo>
                    <a:pt x="94" y="4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100">
              <a:extLst>
                <a:ext uri="{FF2B5EF4-FFF2-40B4-BE49-F238E27FC236}">
                  <a16:creationId xmlns:a16="http://schemas.microsoft.com/office/drawing/2014/main" id="{DDF0AD69-09BC-416E-A945-5FD0321B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995" y="3257932"/>
              <a:ext cx="166891" cy="172851"/>
            </a:xfrm>
            <a:custGeom>
              <a:avLst/>
              <a:gdLst>
                <a:gd name="T0" fmla="*/ 0 w 112"/>
                <a:gd name="T1" fmla="*/ 0 h 116"/>
                <a:gd name="T2" fmla="*/ 53 w 112"/>
                <a:gd name="T3" fmla="*/ 54 h 116"/>
                <a:gd name="T4" fmla="*/ 53 w 112"/>
                <a:gd name="T5" fmla="*/ 0 h 116"/>
                <a:gd name="T6" fmla="*/ 112 w 112"/>
                <a:gd name="T7" fmla="*/ 59 h 116"/>
                <a:gd name="T8" fmla="*/ 53 w 112"/>
                <a:gd name="T9" fmla="*/ 116 h 116"/>
                <a:gd name="T10" fmla="*/ 53 w 112"/>
                <a:gd name="T11" fmla="*/ 64 h 116"/>
                <a:gd name="T12" fmla="*/ 0 w 112"/>
                <a:gd name="T13" fmla="*/ 116 h 116"/>
                <a:gd name="T14" fmla="*/ 0 w 112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6">
                  <a:moveTo>
                    <a:pt x="0" y="0"/>
                  </a:moveTo>
                  <a:lnTo>
                    <a:pt x="53" y="54"/>
                  </a:lnTo>
                  <a:lnTo>
                    <a:pt x="53" y="0"/>
                  </a:lnTo>
                  <a:lnTo>
                    <a:pt x="112" y="59"/>
                  </a:lnTo>
                  <a:lnTo>
                    <a:pt x="53" y="116"/>
                  </a:lnTo>
                  <a:lnTo>
                    <a:pt x="53" y="64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FEB8AB8C-2E1B-4B5E-96D7-B28606BA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105" y="4438088"/>
              <a:ext cx="207124" cy="207124"/>
            </a:xfrm>
            <a:custGeom>
              <a:avLst/>
              <a:gdLst>
                <a:gd name="T0" fmla="*/ 70 w 139"/>
                <a:gd name="T1" fmla="*/ 0 h 139"/>
                <a:gd name="T2" fmla="*/ 88 w 139"/>
                <a:gd name="T3" fmla="*/ 3 h 139"/>
                <a:gd name="T4" fmla="*/ 104 w 139"/>
                <a:gd name="T5" fmla="*/ 10 h 139"/>
                <a:gd name="T6" fmla="*/ 119 w 139"/>
                <a:gd name="T7" fmla="*/ 20 h 139"/>
                <a:gd name="T8" fmla="*/ 139 w 139"/>
                <a:gd name="T9" fmla="*/ 0 h 139"/>
                <a:gd name="T10" fmla="*/ 139 w 139"/>
                <a:gd name="T11" fmla="*/ 52 h 139"/>
                <a:gd name="T12" fmla="*/ 87 w 139"/>
                <a:gd name="T13" fmla="*/ 52 h 139"/>
                <a:gd name="T14" fmla="*/ 107 w 139"/>
                <a:gd name="T15" fmla="*/ 32 h 139"/>
                <a:gd name="T16" fmla="*/ 96 w 139"/>
                <a:gd name="T17" fmla="*/ 24 h 139"/>
                <a:gd name="T18" fmla="*/ 83 w 139"/>
                <a:gd name="T19" fmla="*/ 19 h 139"/>
                <a:gd name="T20" fmla="*/ 70 w 139"/>
                <a:gd name="T21" fmla="*/ 18 h 139"/>
                <a:gd name="T22" fmla="*/ 56 w 139"/>
                <a:gd name="T23" fmla="*/ 19 h 139"/>
                <a:gd name="T24" fmla="*/ 43 w 139"/>
                <a:gd name="T25" fmla="*/ 24 h 139"/>
                <a:gd name="T26" fmla="*/ 32 w 139"/>
                <a:gd name="T27" fmla="*/ 32 h 139"/>
                <a:gd name="T28" fmla="*/ 24 w 139"/>
                <a:gd name="T29" fmla="*/ 43 h 139"/>
                <a:gd name="T30" fmla="*/ 19 w 139"/>
                <a:gd name="T31" fmla="*/ 56 h 139"/>
                <a:gd name="T32" fmla="*/ 18 w 139"/>
                <a:gd name="T33" fmla="*/ 70 h 139"/>
                <a:gd name="T34" fmla="*/ 19 w 139"/>
                <a:gd name="T35" fmla="*/ 83 h 139"/>
                <a:gd name="T36" fmla="*/ 24 w 139"/>
                <a:gd name="T37" fmla="*/ 96 h 139"/>
                <a:gd name="T38" fmla="*/ 32 w 139"/>
                <a:gd name="T39" fmla="*/ 107 h 139"/>
                <a:gd name="T40" fmla="*/ 43 w 139"/>
                <a:gd name="T41" fmla="*/ 115 h 139"/>
                <a:gd name="T42" fmla="*/ 56 w 139"/>
                <a:gd name="T43" fmla="*/ 120 h 139"/>
                <a:gd name="T44" fmla="*/ 70 w 139"/>
                <a:gd name="T45" fmla="*/ 121 h 139"/>
                <a:gd name="T46" fmla="*/ 83 w 139"/>
                <a:gd name="T47" fmla="*/ 120 h 139"/>
                <a:gd name="T48" fmla="*/ 96 w 139"/>
                <a:gd name="T49" fmla="*/ 115 h 139"/>
                <a:gd name="T50" fmla="*/ 107 w 139"/>
                <a:gd name="T51" fmla="*/ 107 h 139"/>
                <a:gd name="T52" fmla="*/ 110 w 139"/>
                <a:gd name="T53" fmla="*/ 104 h 139"/>
                <a:gd name="T54" fmla="*/ 122 w 139"/>
                <a:gd name="T55" fmla="*/ 116 h 139"/>
                <a:gd name="T56" fmla="*/ 107 w 139"/>
                <a:gd name="T57" fmla="*/ 128 h 139"/>
                <a:gd name="T58" fmla="*/ 90 w 139"/>
                <a:gd name="T59" fmla="*/ 136 h 139"/>
                <a:gd name="T60" fmla="*/ 70 w 139"/>
                <a:gd name="T61" fmla="*/ 139 h 139"/>
                <a:gd name="T62" fmla="*/ 47 w 139"/>
                <a:gd name="T63" fmla="*/ 136 h 139"/>
                <a:gd name="T64" fmla="*/ 28 w 139"/>
                <a:gd name="T65" fmla="*/ 125 h 139"/>
                <a:gd name="T66" fmla="*/ 14 w 139"/>
                <a:gd name="T67" fmla="*/ 111 h 139"/>
                <a:gd name="T68" fmla="*/ 3 w 139"/>
                <a:gd name="T69" fmla="*/ 92 h 139"/>
                <a:gd name="T70" fmla="*/ 0 w 139"/>
                <a:gd name="T71" fmla="*/ 70 h 139"/>
                <a:gd name="T72" fmla="*/ 3 w 139"/>
                <a:gd name="T73" fmla="*/ 48 h 139"/>
                <a:gd name="T74" fmla="*/ 14 w 139"/>
                <a:gd name="T75" fmla="*/ 28 h 139"/>
                <a:gd name="T76" fmla="*/ 28 w 139"/>
                <a:gd name="T77" fmla="*/ 14 h 139"/>
                <a:gd name="T78" fmla="*/ 47 w 139"/>
                <a:gd name="T79" fmla="*/ 3 h 139"/>
                <a:gd name="T80" fmla="*/ 70 w 139"/>
                <a:gd name="T8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lnTo>
                    <a:pt x="88" y="3"/>
                  </a:lnTo>
                  <a:lnTo>
                    <a:pt x="104" y="10"/>
                  </a:lnTo>
                  <a:lnTo>
                    <a:pt x="119" y="20"/>
                  </a:lnTo>
                  <a:lnTo>
                    <a:pt x="139" y="0"/>
                  </a:lnTo>
                  <a:lnTo>
                    <a:pt x="139" y="52"/>
                  </a:lnTo>
                  <a:lnTo>
                    <a:pt x="87" y="52"/>
                  </a:lnTo>
                  <a:lnTo>
                    <a:pt x="107" y="32"/>
                  </a:lnTo>
                  <a:lnTo>
                    <a:pt x="96" y="24"/>
                  </a:lnTo>
                  <a:lnTo>
                    <a:pt x="83" y="19"/>
                  </a:lnTo>
                  <a:lnTo>
                    <a:pt x="70" y="18"/>
                  </a:lnTo>
                  <a:lnTo>
                    <a:pt x="56" y="19"/>
                  </a:lnTo>
                  <a:lnTo>
                    <a:pt x="43" y="24"/>
                  </a:lnTo>
                  <a:lnTo>
                    <a:pt x="32" y="32"/>
                  </a:lnTo>
                  <a:lnTo>
                    <a:pt x="24" y="43"/>
                  </a:lnTo>
                  <a:lnTo>
                    <a:pt x="19" y="56"/>
                  </a:lnTo>
                  <a:lnTo>
                    <a:pt x="18" y="70"/>
                  </a:lnTo>
                  <a:lnTo>
                    <a:pt x="19" y="83"/>
                  </a:lnTo>
                  <a:lnTo>
                    <a:pt x="24" y="96"/>
                  </a:lnTo>
                  <a:lnTo>
                    <a:pt x="32" y="107"/>
                  </a:lnTo>
                  <a:lnTo>
                    <a:pt x="43" y="115"/>
                  </a:lnTo>
                  <a:lnTo>
                    <a:pt x="56" y="120"/>
                  </a:lnTo>
                  <a:lnTo>
                    <a:pt x="70" y="121"/>
                  </a:lnTo>
                  <a:lnTo>
                    <a:pt x="83" y="120"/>
                  </a:lnTo>
                  <a:lnTo>
                    <a:pt x="96" y="115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22" y="116"/>
                  </a:lnTo>
                  <a:lnTo>
                    <a:pt x="107" y="128"/>
                  </a:lnTo>
                  <a:lnTo>
                    <a:pt x="90" y="136"/>
                  </a:lnTo>
                  <a:lnTo>
                    <a:pt x="70" y="139"/>
                  </a:lnTo>
                  <a:lnTo>
                    <a:pt x="47" y="136"/>
                  </a:lnTo>
                  <a:lnTo>
                    <a:pt x="28" y="125"/>
                  </a:lnTo>
                  <a:lnTo>
                    <a:pt x="14" y="111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4" y="28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102">
              <a:extLst>
                <a:ext uri="{FF2B5EF4-FFF2-40B4-BE49-F238E27FC236}">
                  <a16:creationId xmlns:a16="http://schemas.microsoft.com/office/drawing/2014/main" id="{7EE42AFC-EABB-4E36-BC1B-4A5C28CD3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248" y="3754134"/>
              <a:ext cx="230964" cy="227985"/>
            </a:xfrm>
            <a:custGeom>
              <a:avLst/>
              <a:gdLst>
                <a:gd name="T0" fmla="*/ 39 w 155"/>
                <a:gd name="T1" fmla="*/ 99 h 153"/>
                <a:gd name="T2" fmla="*/ 32 w 155"/>
                <a:gd name="T3" fmla="*/ 104 h 153"/>
                <a:gd name="T4" fmla="*/ 30 w 155"/>
                <a:gd name="T5" fmla="*/ 111 h 153"/>
                <a:gd name="T6" fmla="*/ 32 w 155"/>
                <a:gd name="T7" fmla="*/ 119 h 153"/>
                <a:gd name="T8" fmla="*/ 39 w 155"/>
                <a:gd name="T9" fmla="*/ 124 h 153"/>
                <a:gd name="T10" fmla="*/ 47 w 155"/>
                <a:gd name="T11" fmla="*/ 124 h 153"/>
                <a:gd name="T12" fmla="*/ 53 w 155"/>
                <a:gd name="T13" fmla="*/ 119 h 153"/>
                <a:gd name="T14" fmla="*/ 56 w 155"/>
                <a:gd name="T15" fmla="*/ 111 h 153"/>
                <a:gd name="T16" fmla="*/ 53 w 155"/>
                <a:gd name="T17" fmla="*/ 104 h 153"/>
                <a:gd name="T18" fmla="*/ 47 w 155"/>
                <a:gd name="T19" fmla="*/ 99 h 153"/>
                <a:gd name="T20" fmla="*/ 30 w 155"/>
                <a:gd name="T21" fmla="*/ 60 h 153"/>
                <a:gd name="T22" fmla="*/ 47 w 155"/>
                <a:gd name="T23" fmla="*/ 81 h 153"/>
                <a:gd name="T24" fmla="*/ 72 w 155"/>
                <a:gd name="T25" fmla="*/ 107 h 153"/>
                <a:gd name="T26" fmla="*/ 93 w 155"/>
                <a:gd name="T27" fmla="*/ 124 h 153"/>
                <a:gd name="T28" fmla="*/ 81 w 155"/>
                <a:gd name="T29" fmla="*/ 87 h 153"/>
                <a:gd name="T30" fmla="*/ 50 w 155"/>
                <a:gd name="T31" fmla="*/ 63 h 153"/>
                <a:gd name="T32" fmla="*/ 30 w 155"/>
                <a:gd name="T33" fmla="*/ 27 h 153"/>
                <a:gd name="T34" fmla="*/ 55 w 155"/>
                <a:gd name="T35" fmla="*/ 49 h 153"/>
                <a:gd name="T36" fmla="*/ 93 w 155"/>
                <a:gd name="T37" fmla="*/ 77 h 153"/>
                <a:gd name="T38" fmla="*/ 108 w 155"/>
                <a:gd name="T39" fmla="*/ 124 h 153"/>
                <a:gd name="T40" fmla="*/ 124 w 155"/>
                <a:gd name="T41" fmla="*/ 99 h 153"/>
                <a:gd name="T42" fmla="*/ 99 w 155"/>
                <a:gd name="T43" fmla="*/ 55 h 153"/>
                <a:gd name="T44" fmla="*/ 55 w 155"/>
                <a:gd name="T45" fmla="*/ 29 h 153"/>
                <a:gd name="T46" fmla="*/ 27 w 155"/>
                <a:gd name="T47" fmla="*/ 0 h 153"/>
                <a:gd name="T48" fmla="*/ 141 w 155"/>
                <a:gd name="T49" fmla="*/ 3 h 153"/>
                <a:gd name="T50" fmla="*/ 155 w 155"/>
                <a:gd name="T51" fmla="*/ 25 h 153"/>
                <a:gd name="T52" fmla="*/ 151 w 155"/>
                <a:gd name="T53" fmla="*/ 140 h 153"/>
                <a:gd name="T54" fmla="*/ 128 w 155"/>
                <a:gd name="T55" fmla="*/ 153 h 153"/>
                <a:gd name="T56" fmla="*/ 14 w 155"/>
                <a:gd name="T57" fmla="*/ 149 h 153"/>
                <a:gd name="T58" fmla="*/ 0 w 155"/>
                <a:gd name="T59" fmla="*/ 128 h 153"/>
                <a:gd name="T60" fmla="*/ 4 w 155"/>
                <a:gd name="T61" fmla="*/ 12 h 153"/>
                <a:gd name="T62" fmla="*/ 27 w 155"/>
                <a:gd name="T6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53">
                  <a:moveTo>
                    <a:pt x="43" y="99"/>
                  </a:moveTo>
                  <a:lnTo>
                    <a:pt x="39" y="99"/>
                  </a:lnTo>
                  <a:lnTo>
                    <a:pt x="35" y="100"/>
                  </a:lnTo>
                  <a:lnTo>
                    <a:pt x="32" y="104"/>
                  </a:lnTo>
                  <a:lnTo>
                    <a:pt x="30" y="107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2" y="119"/>
                  </a:lnTo>
                  <a:lnTo>
                    <a:pt x="35" y="121"/>
                  </a:lnTo>
                  <a:lnTo>
                    <a:pt x="39" y="124"/>
                  </a:lnTo>
                  <a:lnTo>
                    <a:pt x="43" y="124"/>
                  </a:lnTo>
                  <a:lnTo>
                    <a:pt x="47" y="124"/>
                  </a:lnTo>
                  <a:lnTo>
                    <a:pt x="51" y="121"/>
                  </a:lnTo>
                  <a:lnTo>
                    <a:pt x="53" y="119"/>
                  </a:lnTo>
                  <a:lnTo>
                    <a:pt x="55" y="115"/>
                  </a:lnTo>
                  <a:lnTo>
                    <a:pt x="56" y="111"/>
                  </a:lnTo>
                  <a:lnTo>
                    <a:pt x="55" y="107"/>
                  </a:lnTo>
                  <a:lnTo>
                    <a:pt x="53" y="104"/>
                  </a:lnTo>
                  <a:lnTo>
                    <a:pt x="51" y="100"/>
                  </a:lnTo>
                  <a:lnTo>
                    <a:pt x="47" y="99"/>
                  </a:lnTo>
                  <a:lnTo>
                    <a:pt x="43" y="99"/>
                  </a:lnTo>
                  <a:close/>
                  <a:moveTo>
                    <a:pt x="30" y="60"/>
                  </a:moveTo>
                  <a:lnTo>
                    <a:pt x="30" y="79"/>
                  </a:lnTo>
                  <a:lnTo>
                    <a:pt x="47" y="81"/>
                  </a:lnTo>
                  <a:lnTo>
                    <a:pt x="61" y="92"/>
                  </a:lnTo>
                  <a:lnTo>
                    <a:pt x="72" y="107"/>
                  </a:lnTo>
                  <a:lnTo>
                    <a:pt x="75" y="124"/>
                  </a:lnTo>
                  <a:lnTo>
                    <a:pt x="93" y="124"/>
                  </a:lnTo>
                  <a:lnTo>
                    <a:pt x="91" y="104"/>
                  </a:lnTo>
                  <a:lnTo>
                    <a:pt x="81" y="87"/>
                  </a:lnTo>
                  <a:lnTo>
                    <a:pt x="68" y="72"/>
                  </a:lnTo>
                  <a:lnTo>
                    <a:pt x="50" y="63"/>
                  </a:lnTo>
                  <a:lnTo>
                    <a:pt x="30" y="60"/>
                  </a:lnTo>
                  <a:close/>
                  <a:moveTo>
                    <a:pt x="30" y="27"/>
                  </a:moveTo>
                  <a:lnTo>
                    <a:pt x="30" y="45"/>
                  </a:lnTo>
                  <a:lnTo>
                    <a:pt x="55" y="49"/>
                  </a:lnTo>
                  <a:lnTo>
                    <a:pt x="76" y="60"/>
                  </a:lnTo>
                  <a:lnTo>
                    <a:pt x="93" y="77"/>
                  </a:lnTo>
                  <a:lnTo>
                    <a:pt x="104" y="99"/>
                  </a:lnTo>
                  <a:lnTo>
                    <a:pt x="108" y="124"/>
                  </a:lnTo>
                  <a:lnTo>
                    <a:pt x="127" y="124"/>
                  </a:lnTo>
                  <a:lnTo>
                    <a:pt x="124" y="99"/>
                  </a:lnTo>
                  <a:lnTo>
                    <a:pt x="113" y="75"/>
                  </a:lnTo>
                  <a:lnTo>
                    <a:pt x="99" y="55"/>
                  </a:lnTo>
                  <a:lnTo>
                    <a:pt x="79" y="40"/>
                  </a:lnTo>
                  <a:lnTo>
                    <a:pt x="55" y="29"/>
                  </a:lnTo>
                  <a:lnTo>
                    <a:pt x="30" y="27"/>
                  </a:lnTo>
                  <a:close/>
                  <a:moveTo>
                    <a:pt x="27" y="0"/>
                  </a:moveTo>
                  <a:lnTo>
                    <a:pt x="128" y="0"/>
                  </a:lnTo>
                  <a:lnTo>
                    <a:pt x="141" y="3"/>
                  </a:lnTo>
                  <a:lnTo>
                    <a:pt x="151" y="12"/>
                  </a:lnTo>
                  <a:lnTo>
                    <a:pt x="155" y="25"/>
                  </a:lnTo>
                  <a:lnTo>
                    <a:pt x="155" y="128"/>
                  </a:lnTo>
                  <a:lnTo>
                    <a:pt x="151" y="140"/>
                  </a:lnTo>
                  <a:lnTo>
                    <a:pt x="141" y="149"/>
                  </a:lnTo>
                  <a:lnTo>
                    <a:pt x="128" y="153"/>
                  </a:lnTo>
                  <a:lnTo>
                    <a:pt x="27" y="153"/>
                  </a:lnTo>
                  <a:lnTo>
                    <a:pt x="14" y="149"/>
                  </a:lnTo>
                  <a:lnTo>
                    <a:pt x="4" y="140"/>
                  </a:lnTo>
                  <a:lnTo>
                    <a:pt x="0" y="128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3">
              <a:extLst>
                <a:ext uri="{FF2B5EF4-FFF2-40B4-BE49-F238E27FC236}">
                  <a16:creationId xmlns:a16="http://schemas.microsoft.com/office/drawing/2014/main" id="{EC71ADE8-B7BA-476A-88E7-572162448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6368" y="4642231"/>
              <a:ext cx="208613" cy="225004"/>
            </a:xfrm>
            <a:custGeom>
              <a:avLst/>
              <a:gdLst>
                <a:gd name="T0" fmla="*/ 65 w 140"/>
                <a:gd name="T1" fmla="*/ 94 h 151"/>
                <a:gd name="T2" fmla="*/ 68 w 140"/>
                <a:gd name="T3" fmla="*/ 94 h 151"/>
                <a:gd name="T4" fmla="*/ 77 w 140"/>
                <a:gd name="T5" fmla="*/ 92 h 151"/>
                <a:gd name="T6" fmla="*/ 84 w 140"/>
                <a:gd name="T7" fmla="*/ 82 h 151"/>
                <a:gd name="T8" fmla="*/ 71 w 140"/>
                <a:gd name="T9" fmla="*/ 66 h 151"/>
                <a:gd name="T10" fmla="*/ 60 w 140"/>
                <a:gd name="T11" fmla="*/ 71 h 151"/>
                <a:gd name="T12" fmla="*/ 56 w 140"/>
                <a:gd name="T13" fmla="*/ 83 h 151"/>
                <a:gd name="T14" fmla="*/ 76 w 140"/>
                <a:gd name="T15" fmla="*/ 67 h 151"/>
                <a:gd name="T16" fmla="*/ 71 w 140"/>
                <a:gd name="T17" fmla="*/ 66 h 151"/>
                <a:gd name="T18" fmla="*/ 85 w 140"/>
                <a:gd name="T19" fmla="*/ 74 h 151"/>
                <a:gd name="T20" fmla="*/ 87 w 140"/>
                <a:gd name="T21" fmla="*/ 84 h 151"/>
                <a:gd name="T22" fmla="*/ 83 w 140"/>
                <a:gd name="T23" fmla="*/ 91 h 151"/>
                <a:gd name="T24" fmla="*/ 77 w 140"/>
                <a:gd name="T25" fmla="*/ 112 h 151"/>
                <a:gd name="T26" fmla="*/ 63 w 140"/>
                <a:gd name="T27" fmla="*/ 95 h 151"/>
                <a:gd name="T28" fmla="*/ 56 w 140"/>
                <a:gd name="T29" fmla="*/ 87 h 151"/>
                <a:gd name="T30" fmla="*/ 55 w 140"/>
                <a:gd name="T31" fmla="*/ 76 h 151"/>
                <a:gd name="T32" fmla="*/ 59 w 140"/>
                <a:gd name="T33" fmla="*/ 70 h 151"/>
                <a:gd name="T34" fmla="*/ 64 w 140"/>
                <a:gd name="T35" fmla="*/ 48 h 151"/>
                <a:gd name="T36" fmla="*/ 77 w 140"/>
                <a:gd name="T37" fmla="*/ 66 h 151"/>
                <a:gd name="T38" fmla="*/ 63 w 140"/>
                <a:gd name="T39" fmla="*/ 27 h 151"/>
                <a:gd name="T40" fmla="*/ 43 w 140"/>
                <a:gd name="T41" fmla="*/ 35 h 151"/>
                <a:gd name="T42" fmla="*/ 19 w 140"/>
                <a:gd name="T43" fmla="*/ 67 h 151"/>
                <a:gd name="T44" fmla="*/ 30 w 140"/>
                <a:gd name="T45" fmla="*/ 90 h 151"/>
                <a:gd name="T46" fmla="*/ 34 w 140"/>
                <a:gd name="T47" fmla="*/ 118 h 151"/>
                <a:gd name="T48" fmla="*/ 71 w 140"/>
                <a:gd name="T49" fmla="*/ 134 h 151"/>
                <a:gd name="T50" fmla="*/ 85 w 140"/>
                <a:gd name="T51" fmla="*/ 131 h 151"/>
                <a:gd name="T52" fmla="*/ 116 w 140"/>
                <a:gd name="T53" fmla="*/ 107 h 151"/>
                <a:gd name="T54" fmla="*/ 123 w 140"/>
                <a:gd name="T55" fmla="*/ 74 h 151"/>
                <a:gd name="T56" fmla="*/ 116 w 140"/>
                <a:gd name="T57" fmla="*/ 54 h 151"/>
                <a:gd name="T58" fmla="*/ 84 w 140"/>
                <a:gd name="T59" fmla="*/ 28 h 151"/>
                <a:gd name="T60" fmla="*/ 54 w 140"/>
                <a:gd name="T61" fmla="*/ 3 h 151"/>
                <a:gd name="T62" fmla="*/ 50 w 140"/>
                <a:gd name="T63" fmla="*/ 8 h 151"/>
                <a:gd name="T64" fmla="*/ 54 w 140"/>
                <a:gd name="T65" fmla="*/ 8 h 151"/>
                <a:gd name="T66" fmla="*/ 59 w 140"/>
                <a:gd name="T67" fmla="*/ 8 h 151"/>
                <a:gd name="T68" fmla="*/ 59 w 140"/>
                <a:gd name="T69" fmla="*/ 4 h 151"/>
                <a:gd name="T70" fmla="*/ 56 w 140"/>
                <a:gd name="T71" fmla="*/ 0 h 151"/>
                <a:gd name="T72" fmla="*/ 63 w 140"/>
                <a:gd name="T73" fmla="*/ 4 h 151"/>
                <a:gd name="T74" fmla="*/ 60 w 140"/>
                <a:gd name="T75" fmla="*/ 11 h 151"/>
                <a:gd name="T76" fmla="*/ 112 w 140"/>
                <a:gd name="T77" fmla="*/ 23 h 151"/>
                <a:gd name="T78" fmla="*/ 140 w 140"/>
                <a:gd name="T79" fmla="*/ 80 h 151"/>
                <a:gd name="T80" fmla="*/ 112 w 140"/>
                <a:gd name="T81" fmla="*/ 136 h 151"/>
                <a:gd name="T82" fmla="*/ 48 w 140"/>
                <a:gd name="T83" fmla="*/ 147 h 151"/>
                <a:gd name="T84" fmla="*/ 4 w 140"/>
                <a:gd name="T85" fmla="*/ 103 h 151"/>
                <a:gd name="T86" fmla="*/ 15 w 140"/>
                <a:gd name="T87" fmla="*/ 38 h 151"/>
                <a:gd name="T88" fmla="*/ 51 w 140"/>
                <a:gd name="T89" fmla="*/ 12 h 151"/>
                <a:gd name="T90" fmla="*/ 47 w 140"/>
                <a:gd name="T91" fmla="*/ 6 h 151"/>
                <a:gd name="T92" fmla="*/ 56 w 140"/>
                <a:gd name="T9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0" h="151">
                  <a:moveTo>
                    <a:pt x="83" y="75"/>
                  </a:moveTo>
                  <a:lnTo>
                    <a:pt x="76" y="86"/>
                  </a:lnTo>
                  <a:lnTo>
                    <a:pt x="65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71" y="94"/>
                  </a:lnTo>
                  <a:lnTo>
                    <a:pt x="73" y="94"/>
                  </a:lnTo>
                  <a:lnTo>
                    <a:pt x="77" y="92"/>
                  </a:lnTo>
                  <a:lnTo>
                    <a:pt x="81" y="90"/>
                  </a:lnTo>
                  <a:lnTo>
                    <a:pt x="83" y="86"/>
                  </a:lnTo>
                  <a:lnTo>
                    <a:pt x="84" y="82"/>
                  </a:lnTo>
                  <a:lnTo>
                    <a:pt x="84" y="78"/>
                  </a:lnTo>
                  <a:lnTo>
                    <a:pt x="83" y="75"/>
                  </a:lnTo>
                  <a:close/>
                  <a:moveTo>
                    <a:pt x="71" y="66"/>
                  </a:moveTo>
                  <a:lnTo>
                    <a:pt x="68" y="67"/>
                  </a:lnTo>
                  <a:lnTo>
                    <a:pt x="63" y="68"/>
                  </a:lnTo>
                  <a:lnTo>
                    <a:pt x="60" y="71"/>
                  </a:lnTo>
                  <a:lnTo>
                    <a:pt x="58" y="75"/>
                  </a:lnTo>
                  <a:lnTo>
                    <a:pt x="56" y="79"/>
                  </a:lnTo>
                  <a:lnTo>
                    <a:pt x="56" y="83"/>
                  </a:lnTo>
                  <a:lnTo>
                    <a:pt x="58" y="86"/>
                  </a:lnTo>
                  <a:lnTo>
                    <a:pt x="65" y="75"/>
                  </a:lnTo>
                  <a:lnTo>
                    <a:pt x="76" y="67"/>
                  </a:lnTo>
                  <a:lnTo>
                    <a:pt x="72" y="67"/>
                  </a:lnTo>
                  <a:lnTo>
                    <a:pt x="72" y="67"/>
                  </a:lnTo>
                  <a:lnTo>
                    <a:pt x="71" y="66"/>
                  </a:lnTo>
                  <a:close/>
                  <a:moveTo>
                    <a:pt x="107" y="44"/>
                  </a:moveTo>
                  <a:lnTo>
                    <a:pt x="85" y="72"/>
                  </a:lnTo>
                  <a:lnTo>
                    <a:pt x="85" y="74"/>
                  </a:lnTo>
                  <a:lnTo>
                    <a:pt x="103" y="74"/>
                  </a:lnTo>
                  <a:lnTo>
                    <a:pt x="87" y="80"/>
                  </a:lnTo>
                  <a:lnTo>
                    <a:pt x="87" y="84"/>
                  </a:lnTo>
                  <a:lnTo>
                    <a:pt x="85" y="87"/>
                  </a:lnTo>
                  <a:lnTo>
                    <a:pt x="92" y="94"/>
                  </a:lnTo>
                  <a:lnTo>
                    <a:pt x="83" y="91"/>
                  </a:lnTo>
                  <a:lnTo>
                    <a:pt x="80" y="94"/>
                  </a:lnTo>
                  <a:lnTo>
                    <a:pt x="77" y="95"/>
                  </a:lnTo>
                  <a:lnTo>
                    <a:pt x="77" y="112"/>
                  </a:lnTo>
                  <a:lnTo>
                    <a:pt x="69" y="96"/>
                  </a:lnTo>
                  <a:lnTo>
                    <a:pt x="67" y="96"/>
                  </a:lnTo>
                  <a:lnTo>
                    <a:pt x="63" y="95"/>
                  </a:lnTo>
                  <a:lnTo>
                    <a:pt x="34" y="116"/>
                  </a:lnTo>
                  <a:lnTo>
                    <a:pt x="56" y="88"/>
                  </a:lnTo>
                  <a:lnTo>
                    <a:pt x="56" y="87"/>
                  </a:lnTo>
                  <a:lnTo>
                    <a:pt x="39" y="87"/>
                  </a:lnTo>
                  <a:lnTo>
                    <a:pt x="54" y="79"/>
                  </a:lnTo>
                  <a:lnTo>
                    <a:pt x="55" y="76"/>
                  </a:lnTo>
                  <a:lnTo>
                    <a:pt x="56" y="74"/>
                  </a:lnTo>
                  <a:lnTo>
                    <a:pt x="50" y="66"/>
                  </a:lnTo>
                  <a:lnTo>
                    <a:pt x="59" y="70"/>
                  </a:lnTo>
                  <a:lnTo>
                    <a:pt x="60" y="67"/>
                  </a:lnTo>
                  <a:lnTo>
                    <a:pt x="63" y="66"/>
                  </a:lnTo>
                  <a:lnTo>
                    <a:pt x="64" y="48"/>
                  </a:lnTo>
                  <a:lnTo>
                    <a:pt x="71" y="64"/>
                  </a:lnTo>
                  <a:lnTo>
                    <a:pt x="75" y="64"/>
                  </a:lnTo>
                  <a:lnTo>
                    <a:pt x="77" y="66"/>
                  </a:lnTo>
                  <a:lnTo>
                    <a:pt x="107" y="44"/>
                  </a:lnTo>
                  <a:close/>
                  <a:moveTo>
                    <a:pt x="71" y="27"/>
                  </a:moveTo>
                  <a:lnTo>
                    <a:pt x="63" y="27"/>
                  </a:lnTo>
                  <a:lnTo>
                    <a:pt x="62" y="39"/>
                  </a:lnTo>
                  <a:lnTo>
                    <a:pt x="56" y="30"/>
                  </a:lnTo>
                  <a:lnTo>
                    <a:pt x="43" y="35"/>
                  </a:lnTo>
                  <a:lnTo>
                    <a:pt x="34" y="43"/>
                  </a:lnTo>
                  <a:lnTo>
                    <a:pt x="24" y="54"/>
                  </a:lnTo>
                  <a:lnTo>
                    <a:pt x="19" y="67"/>
                  </a:lnTo>
                  <a:lnTo>
                    <a:pt x="18" y="80"/>
                  </a:lnTo>
                  <a:lnTo>
                    <a:pt x="18" y="87"/>
                  </a:lnTo>
                  <a:lnTo>
                    <a:pt x="30" y="90"/>
                  </a:lnTo>
                  <a:lnTo>
                    <a:pt x="19" y="95"/>
                  </a:lnTo>
                  <a:lnTo>
                    <a:pt x="24" y="107"/>
                  </a:lnTo>
                  <a:lnTo>
                    <a:pt x="34" y="118"/>
                  </a:lnTo>
                  <a:lnTo>
                    <a:pt x="44" y="127"/>
                  </a:lnTo>
                  <a:lnTo>
                    <a:pt x="56" y="132"/>
                  </a:lnTo>
                  <a:lnTo>
                    <a:pt x="71" y="134"/>
                  </a:lnTo>
                  <a:lnTo>
                    <a:pt x="77" y="134"/>
                  </a:lnTo>
                  <a:lnTo>
                    <a:pt x="79" y="122"/>
                  </a:lnTo>
                  <a:lnTo>
                    <a:pt x="85" y="131"/>
                  </a:lnTo>
                  <a:lnTo>
                    <a:pt x="97" y="126"/>
                  </a:lnTo>
                  <a:lnTo>
                    <a:pt x="108" y="118"/>
                  </a:lnTo>
                  <a:lnTo>
                    <a:pt x="116" y="107"/>
                  </a:lnTo>
                  <a:lnTo>
                    <a:pt x="121" y="94"/>
                  </a:lnTo>
                  <a:lnTo>
                    <a:pt x="124" y="80"/>
                  </a:lnTo>
                  <a:lnTo>
                    <a:pt x="123" y="74"/>
                  </a:lnTo>
                  <a:lnTo>
                    <a:pt x="112" y="71"/>
                  </a:lnTo>
                  <a:lnTo>
                    <a:pt x="121" y="66"/>
                  </a:lnTo>
                  <a:lnTo>
                    <a:pt x="116" y="54"/>
                  </a:lnTo>
                  <a:lnTo>
                    <a:pt x="108" y="43"/>
                  </a:lnTo>
                  <a:lnTo>
                    <a:pt x="97" y="34"/>
                  </a:lnTo>
                  <a:lnTo>
                    <a:pt x="84" y="28"/>
                  </a:lnTo>
                  <a:lnTo>
                    <a:pt x="71" y="27"/>
                  </a:lnTo>
                  <a:close/>
                  <a:moveTo>
                    <a:pt x="56" y="3"/>
                  </a:moveTo>
                  <a:lnTo>
                    <a:pt x="54" y="3"/>
                  </a:lnTo>
                  <a:lnTo>
                    <a:pt x="51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5" y="8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0" y="7"/>
                  </a:lnTo>
                  <a:lnTo>
                    <a:pt x="60" y="6"/>
                  </a:lnTo>
                  <a:lnTo>
                    <a:pt x="59" y="4"/>
                  </a:lnTo>
                  <a:lnTo>
                    <a:pt x="58" y="3"/>
                  </a:lnTo>
                  <a:lnTo>
                    <a:pt x="56" y="3"/>
                  </a:lnTo>
                  <a:close/>
                  <a:moveTo>
                    <a:pt x="56" y="0"/>
                  </a:moveTo>
                  <a:lnTo>
                    <a:pt x="59" y="2"/>
                  </a:lnTo>
                  <a:lnTo>
                    <a:pt x="62" y="3"/>
                  </a:lnTo>
                  <a:lnTo>
                    <a:pt x="63" y="4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71" y="10"/>
                  </a:lnTo>
                  <a:lnTo>
                    <a:pt x="92" y="14"/>
                  </a:lnTo>
                  <a:lnTo>
                    <a:pt x="112" y="23"/>
                  </a:lnTo>
                  <a:lnTo>
                    <a:pt x="127" y="39"/>
                  </a:lnTo>
                  <a:lnTo>
                    <a:pt x="137" y="58"/>
                  </a:lnTo>
                  <a:lnTo>
                    <a:pt x="140" y="80"/>
                  </a:lnTo>
                  <a:lnTo>
                    <a:pt x="137" y="103"/>
                  </a:lnTo>
                  <a:lnTo>
                    <a:pt x="127" y="122"/>
                  </a:lnTo>
                  <a:lnTo>
                    <a:pt x="112" y="136"/>
                  </a:lnTo>
                  <a:lnTo>
                    <a:pt x="92" y="147"/>
                  </a:lnTo>
                  <a:lnTo>
                    <a:pt x="71" y="151"/>
                  </a:lnTo>
                  <a:lnTo>
                    <a:pt x="48" y="147"/>
                  </a:lnTo>
                  <a:lnTo>
                    <a:pt x="30" y="136"/>
                  </a:lnTo>
                  <a:lnTo>
                    <a:pt x="14" y="122"/>
                  </a:lnTo>
                  <a:lnTo>
                    <a:pt x="4" y="103"/>
                  </a:lnTo>
                  <a:lnTo>
                    <a:pt x="0" y="80"/>
                  </a:lnTo>
                  <a:lnTo>
                    <a:pt x="4" y="58"/>
                  </a:lnTo>
                  <a:lnTo>
                    <a:pt x="15" y="38"/>
                  </a:lnTo>
                  <a:lnTo>
                    <a:pt x="31" y="22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48" y="11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50" y="3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4">
              <a:extLst>
                <a:ext uri="{FF2B5EF4-FFF2-40B4-BE49-F238E27FC236}">
                  <a16:creationId xmlns:a16="http://schemas.microsoft.com/office/drawing/2014/main" id="{49BF4ACC-DCF1-4F00-A1C0-DA5A7FCC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22" y="4028312"/>
              <a:ext cx="233945" cy="233945"/>
            </a:xfrm>
            <a:custGeom>
              <a:avLst/>
              <a:gdLst>
                <a:gd name="T0" fmla="*/ 133 w 157"/>
                <a:gd name="T1" fmla="*/ 0 h 157"/>
                <a:gd name="T2" fmla="*/ 145 w 157"/>
                <a:gd name="T3" fmla="*/ 3 h 157"/>
                <a:gd name="T4" fmla="*/ 155 w 157"/>
                <a:gd name="T5" fmla="*/ 12 h 157"/>
                <a:gd name="T6" fmla="*/ 157 w 157"/>
                <a:gd name="T7" fmla="*/ 24 h 157"/>
                <a:gd name="T8" fmla="*/ 155 w 157"/>
                <a:gd name="T9" fmla="*/ 36 h 157"/>
                <a:gd name="T10" fmla="*/ 145 w 157"/>
                <a:gd name="T11" fmla="*/ 45 h 157"/>
                <a:gd name="T12" fmla="*/ 133 w 157"/>
                <a:gd name="T13" fmla="*/ 49 h 157"/>
                <a:gd name="T14" fmla="*/ 127 w 157"/>
                <a:gd name="T15" fmla="*/ 48 h 157"/>
                <a:gd name="T16" fmla="*/ 120 w 157"/>
                <a:gd name="T17" fmla="*/ 45 h 157"/>
                <a:gd name="T18" fmla="*/ 116 w 157"/>
                <a:gd name="T19" fmla="*/ 41 h 157"/>
                <a:gd name="T20" fmla="*/ 50 w 157"/>
                <a:gd name="T21" fmla="*/ 74 h 157"/>
                <a:gd name="T22" fmla="*/ 50 w 157"/>
                <a:gd name="T23" fmla="*/ 78 h 157"/>
                <a:gd name="T24" fmla="*/ 50 w 157"/>
                <a:gd name="T25" fmla="*/ 82 h 157"/>
                <a:gd name="T26" fmla="*/ 116 w 157"/>
                <a:gd name="T27" fmla="*/ 114 h 157"/>
                <a:gd name="T28" fmla="*/ 120 w 157"/>
                <a:gd name="T29" fmla="*/ 110 h 157"/>
                <a:gd name="T30" fmla="*/ 127 w 157"/>
                <a:gd name="T31" fmla="*/ 109 h 157"/>
                <a:gd name="T32" fmla="*/ 133 w 157"/>
                <a:gd name="T33" fmla="*/ 108 h 157"/>
                <a:gd name="T34" fmla="*/ 145 w 157"/>
                <a:gd name="T35" fmla="*/ 110 h 157"/>
                <a:gd name="T36" fmla="*/ 155 w 157"/>
                <a:gd name="T37" fmla="*/ 120 h 157"/>
                <a:gd name="T38" fmla="*/ 157 w 157"/>
                <a:gd name="T39" fmla="*/ 132 h 157"/>
                <a:gd name="T40" fmla="*/ 155 w 157"/>
                <a:gd name="T41" fmla="*/ 145 h 157"/>
                <a:gd name="T42" fmla="*/ 145 w 157"/>
                <a:gd name="T43" fmla="*/ 153 h 157"/>
                <a:gd name="T44" fmla="*/ 133 w 157"/>
                <a:gd name="T45" fmla="*/ 157 h 157"/>
                <a:gd name="T46" fmla="*/ 120 w 157"/>
                <a:gd name="T47" fmla="*/ 153 h 157"/>
                <a:gd name="T48" fmla="*/ 112 w 157"/>
                <a:gd name="T49" fmla="*/ 145 h 157"/>
                <a:gd name="T50" fmla="*/ 108 w 157"/>
                <a:gd name="T51" fmla="*/ 132 h 157"/>
                <a:gd name="T52" fmla="*/ 110 w 157"/>
                <a:gd name="T53" fmla="*/ 128 h 157"/>
                <a:gd name="T54" fmla="*/ 43 w 157"/>
                <a:gd name="T55" fmla="*/ 96 h 157"/>
                <a:gd name="T56" fmla="*/ 38 w 157"/>
                <a:gd name="T57" fmla="*/ 100 h 157"/>
                <a:gd name="T58" fmla="*/ 32 w 157"/>
                <a:gd name="T59" fmla="*/ 101 h 157"/>
                <a:gd name="T60" fmla="*/ 26 w 157"/>
                <a:gd name="T61" fmla="*/ 102 h 157"/>
                <a:gd name="T62" fmla="*/ 12 w 157"/>
                <a:gd name="T63" fmla="*/ 100 h 157"/>
                <a:gd name="T64" fmla="*/ 4 w 157"/>
                <a:gd name="T65" fmla="*/ 90 h 157"/>
                <a:gd name="T66" fmla="*/ 0 w 157"/>
                <a:gd name="T67" fmla="*/ 78 h 157"/>
                <a:gd name="T68" fmla="*/ 4 w 157"/>
                <a:gd name="T69" fmla="*/ 65 h 157"/>
                <a:gd name="T70" fmla="*/ 12 w 157"/>
                <a:gd name="T71" fmla="*/ 57 h 157"/>
                <a:gd name="T72" fmla="*/ 26 w 157"/>
                <a:gd name="T73" fmla="*/ 53 h 157"/>
                <a:gd name="T74" fmla="*/ 32 w 157"/>
                <a:gd name="T75" fmla="*/ 54 h 157"/>
                <a:gd name="T76" fmla="*/ 38 w 157"/>
                <a:gd name="T77" fmla="*/ 57 h 157"/>
                <a:gd name="T78" fmla="*/ 43 w 157"/>
                <a:gd name="T79" fmla="*/ 61 h 157"/>
                <a:gd name="T80" fmla="*/ 110 w 157"/>
                <a:gd name="T81" fmla="*/ 28 h 157"/>
                <a:gd name="T82" fmla="*/ 108 w 157"/>
                <a:gd name="T83" fmla="*/ 24 h 157"/>
                <a:gd name="T84" fmla="*/ 112 w 157"/>
                <a:gd name="T85" fmla="*/ 12 h 157"/>
                <a:gd name="T86" fmla="*/ 120 w 157"/>
                <a:gd name="T87" fmla="*/ 3 h 157"/>
                <a:gd name="T88" fmla="*/ 133 w 157"/>
                <a:gd name="T8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7">
                  <a:moveTo>
                    <a:pt x="133" y="0"/>
                  </a:moveTo>
                  <a:lnTo>
                    <a:pt x="145" y="3"/>
                  </a:lnTo>
                  <a:lnTo>
                    <a:pt x="155" y="12"/>
                  </a:lnTo>
                  <a:lnTo>
                    <a:pt x="157" y="24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3" y="49"/>
                  </a:lnTo>
                  <a:lnTo>
                    <a:pt x="127" y="48"/>
                  </a:lnTo>
                  <a:lnTo>
                    <a:pt x="120" y="45"/>
                  </a:lnTo>
                  <a:lnTo>
                    <a:pt x="116" y="41"/>
                  </a:lnTo>
                  <a:lnTo>
                    <a:pt x="50" y="74"/>
                  </a:lnTo>
                  <a:lnTo>
                    <a:pt x="50" y="78"/>
                  </a:lnTo>
                  <a:lnTo>
                    <a:pt x="50" y="82"/>
                  </a:lnTo>
                  <a:lnTo>
                    <a:pt x="116" y="114"/>
                  </a:lnTo>
                  <a:lnTo>
                    <a:pt x="120" y="110"/>
                  </a:lnTo>
                  <a:lnTo>
                    <a:pt x="127" y="109"/>
                  </a:lnTo>
                  <a:lnTo>
                    <a:pt x="133" y="108"/>
                  </a:lnTo>
                  <a:lnTo>
                    <a:pt x="145" y="110"/>
                  </a:lnTo>
                  <a:lnTo>
                    <a:pt x="155" y="120"/>
                  </a:lnTo>
                  <a:lnTo>
                    <a:pt x="157" y="132"/>
                  </a:lnTo>
                  <a:lnTo>
                    <a:pt x="155" y="145"/>
                  </a:lnTo>
                  <a:lnTo>
                    <a:pt x="145" y="153"/>
                  </a:lnTo>
                  <a:lnTo>
                    <a:pt x="133" y="157"/>
                  </a:lnTo>
                  <a:lnTo>
                    <a:pt x="120" y="153"/>
                  </a:lnTo>
                  <a:lnTo>
                    <a:pt x="112" y="145"/>
                  </a:lnTo>
                  <a:lnTo>
                    <a:pt x="108" y="132"/>
                  </a:lnTo>
                  <a:lnTo>
                    <a:pt x="110" y="128"/>
                  </a:lnTo>
                  <a:lnTo>
                    <a:pt x="43" y="96"/>
                  </a:lnTo>
                  <a:lnTo>
                    <a:pt x="38" y="100"/>
                  </a:lnTo>
                  <a:lnTo>
                    <a:pt x="32" y="101"/>
                  </a:lnTo>
                  <a:lnTo>
                    <a:pt x="26" y="102"/>
                  </a:lnTo>
                  <a:lnTo>
                    <a:pt x="12" y="100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4" y="65"/>
                  </a:lnTo>
                  <a:lnTo>
                    <a:pt x="12" y="57"/>
                  </a:lnTo>
                  <a:lnTo>
                    <a:pt x="26" y="53"/>
                  </a:lnTo>
                  <a:lnTo>
                    <a:pt x="32" y="54"/>
                  </a:lnTo>
                  <a:lnTo>
                    <a:pt x="38" y="57"/>
                  </a:lnTo>
                  <a:lnTo>
                    <a:pt x="43" y="61"/>
                  </a:lnTo>
                  <a:lnTo>
                    <a:pt x="110" y="28"/>
                  </a:lnTo>
                  <a:lnTo>
                    <a:pt x="108" y="24"/>
                  </a:lnTo>
                  <a:lnTo>
                    <a:pt x="112" y="12"/>
                  </a:lnTo>
                  <a:lnTo>
                    <a:pt x="120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CC82927A-CDFA-42E4-9CD3-E5DEF5C2B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8918" y="3476976"/>
              <a:ext cx="226495" cy="239906"/>
            </a:xfrm>
            <a:custGeom>
              <a:avLst/>
              <a:gdLst>
                <a:gd name="T0" fmla="*/ 141 w 152"/>
                <a:gd name="T1" fmla="*/ 132 h 161"/>
                <a:gd name="T2" fmla="*/ 149 w 152"/>
                <a:gd name="T3" fmla="*/ 137 h 161"/>
                <a:gd name="T4" fmla="*/ 152 w 152"/>
                <a:gd name="T5" fmla="*/ 146 h 161"/>
                <a:gd name="T6" fmla="*/ 149 w 152"/>
                <a:gd name="T7" fmla="*/ 156 h 161"/>
                <a:gd name="T8" fmla="*/ 141 w 152"/>
                <a:gd name="T9" fmla="*/ 161 h 161"/>
                <a:gd name="T10" fmla="*/ 132 w 152"/>
                <a:gd name="T11" fmla="*/ 161 h 161"/>
                <a:gd name="T12" fmla="*/ 124 w 152"/>
                <a:gd name="T13" fmla="*/ 156 h 161"/>
                <a:gd name="T14" fmla="*/ 121 w 152"/>
                <a:gd name="T15" fmla="*/ 146 h 161"/>
                <a:gd name="T16" fmla="*/ 124 w 152"/>
                <a:gd name="T17" fmla="*/ 137 h 161"/>
                <a:gd name="T18" fmla="*/ 132 w 152"/>
                <a:gd name="T19" fmla="*/ 132 h 161"/>
                <a:gd name="T20" fmla="*/ 36 w 152"/>
                <a:gd name="T21" fmla="*/ 132 h 161"/>
                <a:gd name="T22" fmla="*/ 44 w 152"/>
                <a:gd name="T23" fmla="*/ 134 h 161"/>
                <a:gd name="T24" fmla="*/ 49 w 152"/>
                <a:gd name="T25" fmla="*/ 141 h 161"/>
                <a:gd name="T26" fmla="*/ 49 w 152"/>
                <a:gd name="T27" fmla="*/ 152 h 161"/>
                <a:gd name="T28" fmla="*/ 44 w 152"/>
                <a:gd name="T29" fmla="*/ 158 h 161"/>
                <a:gd name="T30" fmla="*/ 36 w 152"/>
                <a:gd name="T31" fmla="*/ 161 h 161"/>
                <a:gd name="T32" fmla="*/ 27 w 152"/>
                <a:gd name="T33" fmla="*/ 158 h 161"/>
                <a:gd name="T34" fmla="*/ 21 w 152"/>
                <a:gd name="T35" fmla="*/ 152 h 161"/>
                <a:gd name="T36" fmla="*/ 21 w 152"/>
                <a:gd name="T37" fmla="*/ 141 h 161"/>
                <a:gd name="T38" fmla="*/ 27 w 152"/>
                <a:gd name="T39" fmla="*/ 134 h 161"/>
                <a:gd name="T40" fmla="*/ 36 w 152"/>
                <a:gd name="T41" fmla="*/ 132 h 161"/>
                <a:gd name="T42" fmla="*/ 5 w 152"/>
                <a:gd name="T43" fmla="*/ 1 h 161"/>
                <a:gd name="T44" fmla="*/ 15 w 152"/>
                <a:gd name="T45" fmla="*/ 7 h 161"/>
                <a:gd name="T46" fmla="*/ 20 w 152"/>
                <a:gd name="T47" fmla="*/ 15 h 161"/>
                <a:gd name="T48" fmla="*/ 152 w 152"/>
                <a:gd name="T49" fmla="*/ 20 h 161"/>
                <a:gd name="T50" fmla="*/ 20 w 152"/>
                <a:gd name="T51" fmla="*/ 101 h 161"/>
                <a:gd name="T52" fmla="*/ 21 w 152"/>
                <a:gd name="T53" fmla="*/ 105 h 161"/>
                <a:gd name="T54" fmla="*/ 27 w 152"/>
                <a:gd name="T55" fmla="*/ 110 h 161"/>
                <a:gd name="T56" fmla="*/ 152 w 152"/>
                <a:gd name="T57" fmla="*/ 112 h 161"/>
                <a:gd name="T58" fmla="*/ 31 w 152"/>
                <a:gd name="T59" fmla="*/ 121 h 161"/>
                <a:gd name="T60" fmla="*/ 20 w 152"/>
                <a:gd name="T61" fmla="*/ 118 h 161"/>
                <a:gd name="T62" fmla="*/ 13 w 152"/>
                <a:gd name="T63" fmla="*/ 112 h 161"/>
                <a:gd name="T64" fmla="*/ 11 w 152"/>
                <a:gd name="T65" fmla="*/ 101 h 161"/>
                <a:gd name="T66" fmla="*/ 13 w 152"/>
                <a:gd name="T67" fmla="*/ 89 h 161"/>
                <a:gd name="T68" fmla="*/ 11 w 152"/>
                <a:gd name="T69" fmla="*/ 20 h 161"/>
                <a:gd name="T70" fmla="*/ 8 w 152"/>
                <a:gd name="T71" fmla="*/ 13 h 161"/>
                <a:gd name="T72" fmla="*/ 0 w 152"/>
                <a:gd name="T7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61">
                  <a:moveTo>
                    <a:pt x="136" y="132"/>
                  </a:moveTo>
                  <a:lnTo>
                    <a:pt x="141" y="132"/>
                  </a:lnTo>
                  <a:lnTo>
                    <a:pt x="145" y="134"/>
                  </a:lnTo>
                  <a:lnTo>
                    <a:pt x="149" y="137"/>
                  </a:lnTo>
                  <a:lnTo>
                    <a:pt x="150" y="141"/>
                  </a:lnTo>
                  <a:lnTo>
                    <a:pt x="152" y="146"/>
                  </a:lnTo>
                  <a:lnTo>
                    <a:pt x="150" y="152"/>
                  </a:lnTo>
                  <a:lnTo>
                    <a:pt x="149" y="156"/>
                  </a:lnTo>
                  <a:lnTo>
                    <a:pt x="145" y="158"/>
                  </a:lnTo>
                  <a:lnTo>
                    <a:pt x="141" y="161"/>
                  </a:lnTo>
                  <a:lnTo>
                    <a:pt x="136" y="161"/>
                  </a:lnTo>
                  <a:lnTo>
                    <a:pt x="132" y="161"/>
                  </a:lnTo>
                  <a:lnTo>
                    <a:pt x="128" y="158"/>
                  </a:lnTo>
                  <a:lnTo>
                    <a:pt x="124" y="156"/>
                  </a:lnTo>
                  <a:lnTo>
                    <a:pt x="122" y="152"/>
                  </a:lnTo>
                  <a:lnTo>
                    <a:pt x="121" y="146"/>
                  </a:lnTo>
                  <a:lnTo>
                    <a:pt x="122" y="141"/>
                  </a:lnTo>
                  <a:lnTo>
                    <a:pt x="124" y="137"/>
                  </a:lnTo>
                  <a:lnTo>
                    <a:pt x="128" y="134"/>
                  </a:lnTo>
                  <a:lnTo>
                    <a:pt x="132" y="132"/>
                  </a:lnTo>
                  <a:lnTo>
                    <a:pt x="136" y="132"/>
                  </a:lnTo>
                  <a:close/>
                  <a:moveTo>
                    <a:pt x="36" y="132"/>
                  </a:moveTo>
                  <a:lnTo>
                    <a:pt x="40" y="132"/>
                  </a:lnTo>
                  <a:lnTo>
                    <a:pt x="44" y="134"/>
                  </a:lnTo>
                  <a:lnTo>
                    <a:pt x="48" y="137"/>
                  </a:lnTo>
                  <a:lnTo>
                    <a:pt x="49" y="141"/>
                  </a:lnTo>
                  <a:lnTo>
                    <a:pt x="51" y="146"/>
                  </a:lnTo>
                  <a:lnTo>
                    <a:pt x="49" y="152"/>
                  </a:lnTo>
                  <a:lnTo>
                    <a:pt x="48" y="156"/>
                  </a:lnTo>
                  <a:lnTo>
                    <a:pt x="44" y="158"/>
                  </a:lnTo>
                  <a:lnTo>
                    <a:pt x="40" y="161"/>
                  </a:lnTo>
                  <a:lnTo>
                    <a:pt x="36" y="161"/>
                  </a:lnTo>
                  <a:lnTo>
                    <a:pt x="31" y="161"/>
                  </a:lnTo>
                  <a:lnTo>
                    <a:pt x="27" y="158"/>
                  </a:lnTo>
                  <a:lnTo>
                    <a:pt x="24" y="156"/>
                  </a:lnTo>
                  <a:lnTo>
                    <a:pt x="21" y="152"/>
                  </a:lnTo>
                  <a:lnTo>
                    <a:pt x="20" y="146"/>
                  </a:lnTo>
                  <a:lnTo>
                    <a:pt x="21" y="141"/>
                  </a:lnTo>
                  <a:lnTo>
                    <a:pt x="24" y="137"/>
                  </a:lnTo>
                  <a:lnTo>
                    <a:pt x="27" y="134"/>
                  </a:lnTo>
                  <a:lnTo>
                    <a:pt x="31" y="132"/>
                  </a:lnTo>
                  <a:lnTo>
                    <a:pt x="36" y="132"/>
                  </a:lnTo>
                  <a:close/>
                  <a:moveTo>
                    <a:pt x="0" y="0"/>
                  </a:moveTo>
                  <a:lnTo>
                    <a:pt x="5" y="1"/>
                  </a:lnTo>
                  <a:lnTo>
                    <a:pt x="11" y="3"/>
                  </a:lnTo>
                  <a:lnTo>
                    <a:pt x="15" y="7"/>
                  </a:lnTo>
                  <a:lnTo>
                    <a:pt x="17" y="11"/>
                  </a:lnTo>
                  <a:lnTo>
                    <a:pt x="20" y="15"/>
                  </a:lnTo>
                  <a:lnTo>
                    <a:pt x="20" y="20"/>
                  </a:lnTo>
                  <a:lnTo>
                    <a:pt x="152" y="20"/>
                  </a:lnTo>
                  <a:lnTo>
                    <a:pt x="152" y="81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27" y="110"/>
                  </a:lnTo>
                  <a:lnTo>
                    <a:pt x="31" y="112"/>
                  </a:lnTo>
                  <a:lnTo>
                    <a:pt x="152" y="112"/>
                  </a:lnTo>
                  <a:lnTo>
                    <a:pt x="152" y="121"/>
                  </a:lnTo>
                  <a:lnTo>
                    <a:pt x="31" y="121"/>
                  </a:lnTo>
                  <a:lnTo>
                    <a:pt x="25" y="121"/>
                  </a:lnTo>
                  <a:lnTo>
                    <a:pt x="20" y="118"/>
                  </a:lnTo>
                  <a:lnTo>
                    <a:pt x="16" y="116"/>
                  </a:lnTo>
                  <a:lnTo>
                    <a:pt x="13" y="112"/>
                  </a:lnTo>
                  <a:lnTo>
                    <a:pt x="11" y="106"/>
                  </a:lnTo>
                  <a:lnTo>
                    <a:pt x="11" y="101"/>
                  </a:lnTo>
                  <a:lnTo>
                    <a:pt x="11" y="94"/>
                  </a:lnTo>
                  <a:lnTo>
                    <a:pt x="13" y="89"/>
                  </a:lnTo>
                  <a:lnTo>
                    <a:pt x="17" y="85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8" y="13"/>
                  </a:lnTo>
                  <a:lnTo>
                    <a:pt x="4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48ABA782-4603-4C78-B3DC-CFAF2303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2991" y="3287735"/>
              <a:ext cx="186262" cy="184771"/>
            </a:xfrm>
            <a:custGeom>
              <a:avLst/>
              <a:gdLst>
                <a:gd name="T0" fmla="*/ 45 w 125"/>
                <a:gd name="T1" fmla="*/ 22 h 124"/>
                <a:gd name="T2" fmla="*/ 31 w 125"/>
                <a:gd name="T3" fmla="*/ 34 h 124"/>
                <a:gd name="T4" fmla="*/ 30 w 125"/>
                <a:gd name="T5" fmla="*/ 55 h 124"/>
                <a:gd name="T6" fmla="*/ 49 w 125"/>
                <a:gd name="T7" fmla="*/ 67 h 124"/>
                <a:gd name="T8" fmla="*/ 63 w 125"/>
                <a:gd name="T9" fmla="*/ 71 h 124"/>
                <a:gd name="T10" fmla="*/ 71 w 125"/>
                <a:gd name="T11" fmla="*/ 72 h 124"/>
                <a:gd name="T12" fmla="*/ 77 w 125"/>
                <a:gd name="T13" fmla="*/ 76 h 124"/>
                <a:gd name="T14" fmla="*/ 78 w 125"/>
                <a:gd name="T15" fmla="*/ 83 h 124"/>
                <a:gd name="T16" fmla="*/ 69 w 125"/>
                <a:gd name="T17" fmla="*/ 90 h 124"/>
                <a:gd name="T18" fmla="*/ 54 w 125"/>
                <a:gd name="T19" fmla="*/ 88 h 124"/>
                <a:gd name="T20" fmla="*/ 47 w 125"/>
                <a:gd name="T21" fmla="*/ 86 h 124"/>
                <a:gd name="T22" fmla="*/ 43 w 125"/>
                <a:gd name="T23" fmla="*/ 80 h 124"/>
                <a:gd name="T24" fmla="*/ 38 w 125"/>
                <a:gd name="T25" fmla="*/ 76 h 124"/>
                <a:gd name="T26" fmla="*/ 31 w 125"/>
                <a:gd name="T27" fmla="*/ 78 h 124"/>
                <a:gd name="T28" fmla="*/ 27 w 125"/>
                <a:gd name="T29" fmla="*/ 83 h 124"/>
                <a:gd name="T30" fmla="*/ 29 w 125"/>
                <a:gd name="T31" fmla="*/ 90 h 124"/>
                <a:gd name="T32" fmla="*/ 41 w 125"/>
                <a:gd name="T33" fmla="*/ 100 h 124"/>
                <a:gd name="T34" fmla="*/ 67 w 125"/>
                <a:gd name="T35" fmla="*/ 104 h 124"/>
                <a:gd name="T36" fmla="*/ 90 w 125"/>
                <a:gd name="T37" fmla="*/ 94 h 124"/>
                <a:gd name="T38" fmla="*/ 95 w 125"/>
                <a:gd name="T39" fmla="*/ 72 h 124"/>
                <a:gd name="T40" fmla="*/ 79 w 125"/>
                <a:gd name="T41" fmla="*/ 58 h 124"/>
                <a:gd name="T42" fmla="*/ 54 w 125"/>
                <a:gd name="T43" fmla="*/ 51 h 124"/>
                <a:gd name="T44" fmla="*/ 47 w 125"/>
                <a:gd name="T45" fmla="*/ 48 h 124"/>
                <a:gd name="T46" fmla="*/ 46 w 125"/>
                <a:gd name="T47" fmla="*/ 43 h 124"/>
                <a:gd name="T48" fmla="*/ 47 w 125"/>
                <a:gd name="T49" fmla="*/ 39 h 124"/>
                <a:gd name="T50" fmla="*/ 53 w 125"/>
                <a:gd name="T51" fmla="*/ 35 h 124"/>
                <a:gd name="T52" fmla="*/ 61 w 125"/>
                <a:gd name="T53" fmla="*/ 34 h 124"/>
                <a:gd name="T54" fmla="*/ 75 w 125"/>
                <a:gd name="T55" fmla="*/ 40 h 124"/>
                <a:gd name="T56" fmla="*/ 86 w 125"/>
                <a:gd name="T57" fmla="*/ 47 h 124"/>
                <a:gd name="T58" fmla="*/ 91 w 125"/>
                <a:gd name="T59" fmla="*/ 43 h 124"/>
                <a:gd name="T60" fmla="*/ 93 w 125"/>
                <a:gd name="T61" fmla="*/ 36 h 124"/>
                <a:gd name="T62" fmla="*/ 87 w 125"/>
                <a:gd name="T63" fmla="*/ 28 h 124"/>
                <a:gd name="T64" fmla="*/ 67 w 125"/>
                <a:gd name="T65" fmla="*/ 20 h 124"/>
                <a:gd name="T66" fmla="*/ 34 w 125"/>
                <a:gd name="T67" fmla="*/ 0 h 124"/>
                <a:gd name="T68" fmla="*/ 46 w 125"/>
                <a:gd name="T69" fmla="*/ 3 h 124"/>
                <a:gd name="T70" fmla="*/ 62 w 125"/>
                <a:gd name="T71" fmla="*/ 4 h 124"/>
                <a:gd name="T72" fmla="*/ 95 w 125"/>
                <a:gd name="T73" fmla="*/ 16 h 124"/>
                <a:gd name="T74" fmla="*/ 117 w 125"/>
                <a:gd name="T75" fmla="*/ 44 h 124"/>
                <a:gd name="T76" fmla="*/ 119 w 125"/>
                <a:gd name="T77" fmla="*/ 70 h 124"/>
                <a:gd name="T78" fmla="*/ 125 w 125"/>
                <a:gd name="T79" fmla="*/ 83 h 124"/>
                <a:gd name="T80" fmla="*/ 122 w 125"/>
                <a:gd name="T81" fmla="*/ 103 h 124"/>
                <a:gd name="T82" fmla="*/ 103 w 125"/>
                <a:gd name="T83" fmla="*/ 122 h 124"/>
                <a:gd name="T84" fmla="*/ 83 w 125"/>
                <a:gd name="T85" fmla="*/ 123 h 124"/>
                <a:gd name="T86" fmla="*/ 73 w 125"/>
                <a:gd name="T87" fmla="*/ 119 h 124"/>
                <a:gd name="T88" fmla="*/ 62 w 125"/>
                <a:gd name="T89" fmla="*/ 120 h 124"/>
                <a:gd name="T90" fmla="*/ 27 w 125"/>
                <a:gd name="T91" fmla="*/ 108 h 124"/>
                <a:gd name="T92" fmla="*/ 8 w 125"/>
                <a:gd name="T93" fmla="*/ 80 h 124"/>
                <a:gd name="T94" fmla="*/ 5 w 125"/>
                <a:gd name="T95" fmla="*/ 54 h 124"/>
                <a:gd name="T96" fmla="*/ 0 w 125"/>
                <a:gd name="T97" fmla="*/ 42 h 124"/>
                <a:gd name="T98" fmla="*/ 2 w 125"/>
                <a:gd name="T99" fmla="*/ 22 h 124"/>
                <a:gd name="T100" fmla="*/ 21 w 125"/>
                <a:gd name="T101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" h="124">
                  <a:moveTo>
                    <a:pt x="54" y="19"/>
                  </a:moveTo>
                  <a:lnTo>
                    <a:pt x="45" y="22"/>
                  </a:lnTo>
                  <a:lnTo>
                    <a:pt x="37" y="27"/>
                  </a:lnTo>
                  <a:lnTo>
                    <a:pt x="31" y="34"/>
                  </a:lnTo>
                  <a:lnTo>
                    <a:pt x="29" y="44"/>
                  </a:lnTo>
                  <a:lnTo>
                    <a:pt x="30" y="55"/>
                  </a:lnTo>
                  <a:lnTo>
                    <a:pt x="38" y="62"/>
                  </a:lnTo>
                  <a:lnTo>
                    <a:pt x="49" y="67"/>
                  </a:lnTo>
                  <a:lnTo>
                    <a:pt x="59" y="70"/>
                  </a:lnTo>
                  <a:lnTo>
                    <a:pt x="63" y="71"/>
                  </a:lnTo>
                  <a:lnTo>
                    <a:pt x="67" y="71"/>
                  </a:lnTo>
                  <a:lnTo>
                    <a:pt x="71" y="72"/>
                  </a:lnTo>
                  <a:lnTo>
                    <a:pt x="74" y="75"/>
                  </a:lnTo>
                  <a:lnTo>
                    <a:pt x="77" y="76"/>
                  </a:lnTo>
                  <a:lnTo>
                    <a:pt x="78" y="79"/>
                  </a:lnTo>
                  <a:lnTo>
                    <a:pt x="78" y="83"/>
                  </a:lnTo>
                  <a:lnTo>
                    <a:pt x="75" y="86"/>
                  </a:lnTo>
                  <a:lnTo>
                    <a:pt x="69" y="90"/>
                  </a:lnTo>
                  <a:lnTo>
                    <a:pt x="61" y="91"/>
                  </a:lnTo>
                  <a:lnTo>
                    <a:pt x="54" y="88"/>
                  </a:lnTo>
                  <a:lnTo>
                    <a:pt x="50" y="87"/>
                  </a:lnTo>
                  <a:lnTo>
                    <a:pt x="47" y="86"/>
                  </a:lnTo>
                  <a:lnTo>
                    <a:pt x="45" y="83"/>
                  </a:lnTo>
                  <a:lnTo>
                    <a:pt x="43" y="80"/>
                  </a:lnTo>
                  <a:lnTo>
                    <a:pt x="41" y="78"/>
                  </a:lnTo>
                  <a:lnTo>
                    <a:pt x="38" y="76"/>
                  </a:lnTo>
                  <a:lnTo>
                    <a:pt x="34" y="76"/>
                  </a:lnTo>
                  <a:lnTo>
                    <a:pt x="31" y="78"/>
                  </a:lnTo>
                  <a:lnTo>
                    <a:pt x="29" y="79"/>
                  </a:lnTo>
                  <a:lnTo>
                    <a:pt x="27" y="83"/>
                  </a:lnTo>
                  <a:lnTo>
                    <a:pt x="27" y="86"/>
                  </a:lnTo>
                  <a:lnTo>
                    <a:pt x="29" y="90"/>
                  </a:lnTo>
                  <a:lnTo>
                    <a:pt x="33" y="94"/>
                  </a:lnTo>
                  <a:lnTo>
                    <a:pt x="41" y="100"/>
                  </a:lnTo>
                  <a:lnTo>
                    <a:pt x="51" y="104"/>
                  </a:lnTo>
                  <a:lnTo>
                    <a:pt x="67" y="104"/>
                  </a:lnTo>
                  <a:lnTo>
                    <a:pt x="81" y="102"/>
                  </a:lnTo>
                  <a:lnTo>
                    <a:pt x="90" y="94"/>
                  </a:lnTo>
                  <a:lnTo>
                    <a:pt x="97" y="84"/>
                  </a:lnTo>
                  <a:lnTo>
                    <a:pt x="95" y="72"/>
                  </a:lnTo>
                  <a:lnTo>
                    <a:pt x="89" y="63"/>
                  </a:lnTo>
                  <a:lnTo>
                    <a:pt x="79" y="58"/>
                  </a:lnTo>
                  <a:lnTo>
                    <a:pt x="67" y="54"/>
                  </a:lnTo>
                  <a:lnTo>
                    <a:pt x="54" y="51"/>
                  </a:lnTo>
                  <a:lnTo>
                    <a:pt x="50" y="50"/>
                  </a:lnTo>
                  <a:lnTo>
                    <a:pt x="47" y="48"/>
                  </a:lnTo>
                  <a:lnTo>
                    <a:pt x="46" y="46"/>
                  </a:lnTo>
                  <a:lnTo>
                    <a:pt x="46" y="43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50" y="36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4"/>
                  </a:lnTo>
                  <a:lnTo>
                    <a:pt x="69" y="35"/>
                  </a:lnTo>
                  <a:lnTo>
                    <a:pt x="75" y="40"/>
                  </a:lnTo>
                  <a:lnTo>
                    <a:pt x="82" y="44"/>
                  </a:lnTo>
                  <a:lnTo>
                    <a:pt x="86" y="47"/>
                  </a:lnTo>
                  <a:lnTo>
                    <a:pt x="89" y="46"/>
                  </a:lnTo>
                  <a:lnTo>
                    <a:pt x="91" y="43"/>
                  </a:lnTo>
                  <a:lnTo>
                    <a:pt x="93" y="40"/>
                  </a:lnTo>
                  <a:lnTo>
                    <a:pt x="93" y="36"/>
                  </a:lnTo>
                  <a:lnTo>
                    <a:pt x="91" y="32"/>
                  </a:lnTo>
                  <a:lnTo>
                    <a:pt x="87" y="28"/>
                  </a:lnTo>
                  <a:lnTo>
                    <a:pt x="79" y="23"/>
                  </a:lnTo>
                  <a:lnTo>
                    <a:pt x="67" y="20"/>
                  </a:lnTo>
                  <a:lnTo>
                    <a:pt x="54" y="19"/>
                  </a:lnTo>
                  <a:close/>
                  <a:moveTo>
                    <a:pt x="34" y="0"/>
                  </a:moveTo>
                  <a:lnTo>
                    <a:pt x="41" y="0"/>
                  </a:lnTo>
                  <a:lnTo>
                    <a:pt x="46" y="3"/>
                  </a:lnTo>
                  <a:lnTo>
                    <a:pt x="53" y="6"/>
                  </a:lnTo>
                  <a:lnTo>
                    <a:pt x="62" y="4"/>
                  </a:lnTo>
                  <a:lnTo>
                    <a:pt x="79" y="8"/>
                  </a:lnTo>
                  <a:lnTo>
                    <a:pt x="95" y="16"/>
                  </a:lnTo>
                  <a:lnTo>
                    <a:pt x="109" y="28"/>
                  </a:lnTo>
                  <a:lnTo>
                    <a:pt x="117" y="44"/>
                  </a:lnTo>
                  <a:lnTo>
                    <a:pt x="119" y="63"/>
                  </a:lnTo>
                  <a:lnTo>
                    <a:pt x="119" y="70"/>
                  </a:lnTo>
                  <a:lnTo>
                    <a:pt x="122" y="76"/>
                  </a:lnTo>
                  <a:lnTo>
                    <a:pt x="125" y="83"/>
                  </a:lnTo>
                  <a:lnTo>
                    <a:pt x="125" y="90"/>
                  </a:lnTo>
                  <a:lnTo>
                    <a:pt x="122" y="103"/>
                  </a:lnTo>
                  <a:lnTo>
                    <a:pt x="115" y="114"/>
                  </a:lnTo>
                  <a:lnTo>
                    <a:pt x="103" y="122"/>
                  </a:lnTo>
                  <a:lnTo>
                    <a:pt x="90" y="124"/>
                  </a:lnTo>
                  <a:lnTo>
                    <a:pt x="83" y="123"/>
                  </a:lnTo>
                  <a:lnTo>
                    <a:pt x="78" y="122"/>
                  </a:lnTo>
                  <a:lnTo>
                    <a:pt x="73" y="119"/>
                  </a:lnTo>
                  <a:lnTo>
                    <a:pt x="67" y="120"/>
                  </a:lnTo>
                  <a:lnTo>
                    <a:pt x="62" y="120"/>
                  </a:lnTo>
                  <a:lnTo>
                    <a:pt x="43" y="118"/>
                  </a:lnTo>
                  <a:lnTo>
                    <a:pt x="27" y="108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4" y="63"/>
                  </a:lnTo>
                  <a:lnTo>
                    <a:pt x="5" y="54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9" y="10"/>
                  </a:lnTo>
                  <a:lnTo>
                    <a:pt x="21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7">
              <a:extLst>
                <a:ext uri="{FF2B5EF4-FFF2-40B4-BE49-F238E27FC236}">
                  <a16:creationId xmlns:a16="http://schemas.microsoft.com/office/drawing/2014/main" id="{B6ACCD59-4B84-4465-A425-6517691C2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456" y="3129784"/>
              <a:ext cx="102816" cy="137088"/>
            </a:xfrm>
            <a:custGeom>
              <a:avLst/>
              <a:gdLst>
                <a:gd name="T0" fmla="*/ 47 w 69"/>
                <a:gd name="T1" fmla="*/ 40 h 92"/>
                <a:gd name="T2" fmla="*/ 47 w 69"/>
                <a:gd name="T3" fmla="*/ 81 h 92"/>
                <a:gd name="T4" fmla="*/ 55 w 69"/>
                <a:gd name="T5" fmla="*/ 81 h 92"/>
                <a:gd name="T6" fmla="*/ 57 w 69"/>
                <a:gd name="T7" fmla="*/ 40 h 92"/>
                <a:gd name="T8" fmla="*/ 47 w 69"/>
                <a:gd name="T9" fmla="*/ 40 h 92"/>
                <a:gd name="T10" fmla="*/ 29 w 69"/>
                <a:gd name="T11" fmla="*/ 40 h 92"/>
                <a:gd name="T12" fmla="*/ 29 w 69"/>
                <a:gd name="T13" fmla="*/ 81 h 92"/>
                <a:gd name="T14" fmla="*/ 40 w 69"/>
                <a:gd name="T15" fmla="*/ 81 h 92"/>
                <a:gd name="T16" fmla="*/ 40 w 69"/>
                <a:gd name="T17" fmla="*/ 40 h 92"/>
                <a:gd name="T18" fmla="*/ 29 w 69"/>
                <a:gd name="T19" fmla="*/ 40 h 92"/>
                <a:gd name="T20" fmla="*/ 11 w 69"/>
                <a:gd name="T21" fmla="*/ 40 h 92"/>
                <a:gd name="T22" fmla="*/ 15 w 69"/>
                <a:gd name="T23" fmla="*/ 81 h 92"/>
                <a:gd name="T24" fmla="*/ 23 w 69"/>
                <a:gd name="T25" fmla="*/ 81 h 92"/>
                <a:gd name="T26" fmla="*/ 23 w 69"/>
                <a:gd name="T27" fmla="*/ 40 h 92"/>
                <a:gd name="T28" fmla="*/ 11 w 69"/>
                <a:gd name="T29" fmla="*/ 40 h 92"/>
                <a:gd name="T30" fmla="*/ 7 w 69"/>
                <a:gd name="T31" fmla="*/ 28 h 92"/>
                <a:gd name="T32" fmla="*/ 63 w 69"/>
                <a:gd name="T33" fmla="*/ 28 h 92"/>
                <a:gd name="T34" fmla="*/ 65 w 69"/>
                <a:gd name="T35" fmla="*/ 29 h 92"/>
                <a:gd name="T36" fmla="*/ 67 w 69"/>
                <a:gd name="T37" fmla="*/ 32 h 92"/>
                <a:gd name="T38" fmla="*/ 68 w 69"/>
                <a:gd name="T39" fmla="*/ 35 h 92"/>
                <a:gd name="T40" fmla="*/ 63 w 69"/>
                <a:gd name="T41" fmla="*/ 86 h 92"/>
                <a:gd name="T42" fmla="*/ 61 w 69"/>
                <a:gd name="T43" fmla="*/ 89 h 92"/>
                <a:gd name="T44" fmla="*/ 60 w 69"/>
                <a:gd name="T45" fmla="*/ 92 h 92"/>
                <a:gd name="T46" fmla="*/ 56 w 69"/>
                <a:gd name="T47" fmla="*/ 92 h 92"/>
                <a:gd name="T48" fmla="*/ 13 w 69"/>
                <a:gd name="T49" fmla="*/ 92 h 92"/>
                <a:gd name="T50" fmla="*/ 9 w 69"/>
                <a:gd name="T51" fmla="*/ 92 h 92"/>
                <a:gd name="T52" fmla="*/ 8 w 69"/>
                <a:gd name="T53" fmla="*/ 89 h 92"/>
                <a:gd name="T54" fmla="*/ 7 w 69"/>
                <a:gd name="T55" fmla="*/ 86 h 92"/>
                <a:gd name="T56" fmla="*/ 1 w 69"/>
                <a:gd name="T57" fmla="*/ 35 h 92"/>
                <a:gd name="T58" fmla="*/ 3 w 69"/>
                <a:gd name="T59" fmla="*/ 32 h 92"/>
                <a:gd name="T60" fmla="*/ 4 w 69"/>
                <a:gd name="T61" fmla="*/ 29 h 92"/>
                <a:gd name="T62" fmla="*/ 7 w 69"/>
                <a:gd name="T63" fmla="*/ 28 h 92"/>
                <a:gd name="T64" fmla="*/ 24 w 69"/>
                <a:gd name="T65" fmla="*/ 5 h 92"/>
                <a:gd name="T66" fmla="*/ 23 w 69"/>
                <a:gd name="T67" fmla="*/ 11 h 92"/>
                <a:gd name="T68" fmla="*/ 47 w 69"/>
                <a:gd name="T69" fmla="*/ 11 h 92"/>
                <a:gd name="T70" fmla="*/ 45 w 69"/>
                <a:gd name="T71" fmla="*/ 5 h 92"/>
                <a:gd name="T72" fmla="*/ 24 w 69"/>
                <a:gd name="T73" fmla="*/ 5 h 92"/>
                <a:gd name="T74" fmla="*/ 23 w 69"/>
                <a:gd name="T75" fmla="*/ 0 h 92"/>
                <a:gd name="T76" fmla="*/ 47 w 69"/>
                <a:gd name="T77" fmla="*/ 0 h 92"/>
                <a:gd name="T78" fmla="*/ 48 w 69"/>
                <a:gd name="T79" fmla="*/ 0 h 92"/>
                <a:gd name="T80" fmla="*/ 51 w 69"/>
                <a:gd name="T81" fmla="*/ 1 h 92"/>
                <a:gd name="T82" fmla="*/ 51 w 69"/>
                <a:gd name="T83" fmla="*/ 4 h 92"/>
                <a:gd name="T84" fmla="*/ 52 w 69"/>
                <a:gd name="T85" fmla="*/ 11 h 92"/>
                <a:gd name="T86" fmla="*/ 61 w 69"/>
                <a:gd name="T87" fmla="*/ 11 h 92"/>
                <a:gd name="T88" fmla="*/ 64 w 69"/>
                <a:gd name="T89" fmla="*/ 12 h 92"/>
                <a:gd name="T90" fmla="*/ 67 w 69"/>
                <a:gd name="T91" fmla="*/ 13 h 92"/>
                <a:gd name="T92" fmla="*/ 69 w 69"/>
                <a:gd name="T93" fmla="*/ 16 h 92"/>
                <a:gd name="T94" fmla="*/ 69 w 69"/>
                <a:gd name="T95" fmla="*/ 20 h 92"/>
                <a:gd name="T96" fmla="*/ 69 w 69"/>
                <a:gd name="T97" fmla="*/ 23 h 92"/>
                <a:gd name="T98" fmla="*/ 0 w 69"/>
                <a:gd name="T99" fmla="*/ 23 h 92"/>
                <a:gd name="T100" fmla="*/ 0 w 69"/>
                <a:gd name="T101" fmla="*/ 20 h 92"/>
                <a:gd name="T102" fmla="*/ 0 w 69"/>
                <a:gd name="T103" fmla="*/ 16 h 92"/>
                <a:gd name="T104" fmla="*/ 3 w 69"/>
                <a:gd name="T105" fmla="*/ 13 h 92"/>
                <a:gd name="T106" fmla="*/ 5 w 69"/>
                <a:gd name="T107" fmla="*/ 12 h 92"/>
                <a:gd name="T108" fmla="*/ 8 w 69"/>
                <a:gd name="T109" fmla="*/ 11 h 92"/>
                <a:gd name="T110" fmla="*/ 17 w 69"/>
                <a:gd name="T111" fmla="*/ 11 h 92"/>
                <a:gd name="T112" fmla="*/ 17 w 69"/>
                <a:gd name="T113" fmla="*/ 4 h 92"/>
                <a:gd name="T114" fmla="*/ 19 w 69"/>
                <a:gd name="T115" fmla="*/ 1 h 92"/>
                <a:gd name="T116" fmla="*/ 21 w 69"/>
                <a:gd name="T117" fmla="*/ 0 h 92"/>
                <a:gd name="T118" fmla="*/ 23 w 69"/>
                <a:gd name="T1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" h="92">
                  <a:moveTo>
                    <a:pt x="47" y="40"/>
                  </a:moveTo>
                  <a:lnTo>
                    <a:pt x="47" y="81"/>
                  </a:lnTo>
                  <a:lnTo>
                    <a:pt x="55" y="81"/>
                  </a:lnTo>
                  <a:lnTo>
                    <a:pt x="57" y="40"/>
                  </a:lnTo>
                  <a:lnTo>
                    <a:pt x="47" y="40"/>
                  </a:lnTo>
                  <a:close/>
                  <a:moveTo>
                    <a:pt x="29" y="40"/>
                  </a:moveTo>
                  <a:lnTo>
                    <a:pt x="29" y="81"/>
                  </a:lnTo>
                  <a:lnTo>
                    <a:pt x="40" y="81"/>
                  </a:lnTo>
                  <a:lnTo>
                    <a:pt x="40" y="40"/>
                  </a:lnTo>
                  <a:lnTo>
                    <a:pt x="29" y="40"/>
                  </a:lnTo>
                  <a:close/>
                  <a:moveTo>
                    <a:pt x="11" y="40"/>
                  </a:moveTo>
                  <a:lnTo>
                    <a:pt x="15" y="81"/>
                  </a:lnTo>
                  <a:lnTo>
                    <a:pt x="23" y="81"/>
                  </a:lnTo>
                  <a:lnTo>
                    <a:pt x="23" y="40"/>
                  </a:lnTo>
                  <a:lnTo>
                    <a:pt x="11" y="40"/>
                  </a:lnTo>
                  <a:close/>
                  <a:moveTo>
                    <a:pt x="7" y="28"/>
                  </a:moveTo>
                  <a:lnTo>
                    <a:pt x="63" y="28"/>
                  </a:lnTo>
                  <a:lnTo>
                    <a:pt x="65" y="29"/>
                  </a:lnTo>
                  <a:lnTo>
                    <a:pt x="67" y="32"/>
                  </a:lnTo>
                  <a:lnTo>
                    <a:pt x="68" y="35"/>
                  </a:lnTo>
                  <a:lnTo>
                    <a:pt x="63" y="86"/>
                  </a:lnTo>
                  <a:lnTo>
                    <a:pt x="61" y="89"/>
                  </a:lnTo>
                  <a:lnTo>
                    <a:pt x="60" y="92"/>
                  </a:lnTo>
                  <a:lnTo>
                    <a:pt x="56" y="92"/>
                  </a:lnTo>
                  <a:lnTo>
                    <a:pt x="13" y="92"/>
                  </a:lnTo>
                  <a:lnTo>
                    <a:pt x="9" y="92"/>
                  </a:lnTo>
                  <a:lnTo>
                    <a:pt x="8" y="89"/>
                  </a:lnTo>
                  <a:lnTo>
                    <a:pt x="7" y="86"/>
                  </a:lnTo>
                  <a:lnTo>
                    <a:pt x="1" y="35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7" y="28"/>
                  </a:lnTo>
                  <a:close/>
                  <a:moveTo>
                    <a:pt x="24" y="5"/>
                  </a:moveTo>
                  <a:lnTo>
                    <a:pt x="23" y="11"/>
                  </a:lnTo>
                  <a:lnTo>
                    <a:pt x="47" y="11"/>
                  </a:lnTo>
                  <a:lnTo>
                    <a:pt x="45" y="5"/>
                  </a:lnTo>
                  <a:lnTo>
                    <a:pt x="24" y="5"/>
                  </a:lnTo>
                  <a:close/>
                  <a:moveTo>
                    <a:pt x="23" y="0"/>
                  </a:moveTo>
                  <a:lnTo>
                    <a:pt x="47" y="0"/>
                  </a:lnTo>
                  <a:lnTo>
                    <a:pt x="48" y="0"/>
                  </a:lnTo>
                  <a:lnTo>
                    <a:pt x="51" y="1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61" y="11"/>
                  </a:lnTo>
                  <a:lnTo>
                    <a:pt x="64" y="12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69" y="20"/>
                  </a:lnTo>
                  <a:lnTo>
                    <a:pt x="69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8" y="11"/>
                  </a:lnTo>
                  <a:lnTo>
                    <a:pt x="17" y="11"/>
                  </a:lnTo>
                  <a:lnTo>
                    <a:pt x="17" y="4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108">
              <a:extLst>
                <a:ext uri="{FF2B5EF4-FFF2-40B4-BE49-F238E27FC236}">
                  <a16:creationId xmlns:a16="http://schemas.microsoft.com/office/drawing/2014/main" id="{CD52B135-C42A-4580-95A1-EDB3816C0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006" y="4248845"/>
              <a:ext cx="284608" cy="284608"/>
            </a:xfrm>
            <a:custGeom>
              <a:avLst/>
              <a:gdLst>
                <a:gd name="T0" fmla="*/ 95 w 191"/>
                <a:gd name="T1" fmla="*/ 59 h 191"/>
                <a:gd name="T2" fmla="*/ 110 w 191"/>
                <a:gd name="T3" fmla="*/ 62 h 191"/>
                <a:gd name="T4" fmla="*/ 121 w 191"/>
                <a:gd name="T5" fmla="*/ 70 h 191"/>
                <a:gd name="T6" fmla="*/ 129 w 191"/>
                <a:gd name="T7" fmla="*/ 82 h 191"/>
                <a:gd name="T8" fmla="*/ 131 w 191"/>
                <a:gd name="T9" fmla="*/ 95 h 191"/>
                <a:gd name="T10" fmla="*/ 129 w 191"/>
                <a:gd name="T11" fmla="*/ 110 h 191"/>
                <a:gd name="T12" fmla="*/ 121 w 191"/>
                <a:gd name="T13" fmla="*/ 121 h 191"/>
                <a:gd name="T14" fmla="*/ 110 w 191"/>
                <a:gd name="T15" fmla="*/ 129 h 191"/>
                <a:gd name="T16" fmla="*/ 95 w 191"/>
                <a:gd name="T17" fmla="*/ 131 h 191"/>
                <a:gd name="T18" fmla="*/ 82 w 191"/>
                <a:gd name="T19" fmla="*/ 129 h 191"/>
                <a:gd name="T20" fmla="*/ 70 w 191"/>
                <a:gd name="T21" fmla="*/ 121 h 191"/>
                <a:gd name="T22" fmla="*/ 63 w 191"/>
                <a:gd name="T23" fmla="*/ 110 h 191"/>
                <a:gd name="T24" fmla="*/ 59 w 191"/>
                <a:gd name="T25" fmla="*/ 95 h 191"/>
                <a:gd name="T26" fmla="*/ 63 w 191"/>
                <a:gd name="T27" fmla="*/ 82 h 191"/>
                <a:gd name="T28" fmla="*/ 70 w 191"/>
                <a:gd name="T29" fmla="*/ 70 h 191"/>
                <a:gd name="T30" fmla="*/ 82 w 191"/>
                <a:gd name="T31" fmla="*/ 62 h 191"/>
                <a:gd name="T32" fmla="*/ 95 w 191"/>
                <a:gd name="T33" fmla="*/ 59 h 191"/>
                <a:gd name="T34" fmla="*/ 95 w 191"/>
                <a:gd name="T35" fmla="*/ 24 h 191"/>
                <a:gd name="T36" fmla="*/ 73 w 191"/>
                <a:gd name="T37" fmla="*/ 28 h 191"/>
                <a:gd name="T38" fmla="*/ 54 w 191"/>
                <a:gd name="T39" fmla="*/ 38 h 191"/>
                <a:gd name="T40" fmla="*/ 38 w 191"/>
                <a:gd name="T41" fmla="*/ 53 h 191"/>
                <a:gd name="T42" fmla="*/ 28 w 191"/>
                <a:gd name="T43" fmla="*/ 73 h 191"/>
                <a:gd name="T44" fmla="*/ 24 w 191"/>
                <a:gd name="T45" fmla="*/ 95 h 191"/>
                <a:gd name="T46" fmla="*/ 28 w 191"/>
                <a:gd name="T47" fmla="*/ 118 h 191"/>
                <a:gd name="T48" fmla="*/ 38 w 191"/>
                <a:gd name="T49" fmla="*/ 138 h 191"/>
                <a:gd name="T50" fmla="*/ 54 w 191"/>
                <a:gd name="T51" fmla="*/ 154 h 191"/>
                <a:gd name="T52" fmla="*/ 73 w 191"/>
                <a:gd name="T53" fmla="*/ 163 h 191"/>
                <a:gd name="T54" fmla="*/ 95 w 191"/>
                <a:gd name="T55" fmla="*/ 167 h 191"/>
                <a:gd name="T56" fmla="*/ 118 w 191"/>
                <a:gd name="T57" fmla="*/ 163 h 191"/>
                <a:gd name="T58" fmla="*/ 138 w 191"/>
                <a:gd name="T59" fmla="*/ 154 h 191"/>
                <a:gd name="T60" fmla="*/ 154 w 191"/>
                <a:gd name="T61" fmla="*/ 138 h 191"/>
                <a:gd name="T62" fmla="*/ 165 w 191"/>
                <a:gd name="T63" fmla="*/ 118 h 191"/>
                <a:gd name="T64" fmla="*/ 167 w 191"/>
                <a:gd name="T65" fmla="*/ 95 h 191"/>
                <a:gd name="T66" fmla="*/ 165 w 191"/>
                <a:gd name="T67" fmla="*/ 73 h 191"/>
                <a:gd name="T68" fmla="*/ 154 w 191"/>
                <a:gd name="T69" fmla="*/ 53 h 191"/>
                <a:gd name="T70" fmla="*/ 138 w 191"/>
                <a:gd name="T71" fmla="*/ 38 h 191"/>
                <a:gd name="T72" fmla="*/ 118 w 191"/>
                <a:gd name="T73" fmla="*/ 28 h 191"/>
                <a:gd name="T74" fmla="*/ 95 w 191"/>
                <a:gd name="T75" fmla="*/ 24 h 191"/>
                <a:gd name="T76" fmla="*/ 95 w 191"/>
                <a:gd name="T77" fmla="*/ 0 h 191"/>
                <a:gd name="T78" fmla="*/ 122 w 191"/>
                <a:gd name="T79" fmla="*/ 4 h 191"/>
                <a:gd name="T80" fmla="*/ 145 w 191"/>
                <a:gd name="T81" fmla="*/ 13 h 191"/>
                <a:gd name="T82" fmla="*/ 163 w 191"/>
                <a:gd name="T83" fmla="*/ 28 h 191"/>
                <a:gd name="T84" fmla="*/ 179 w 191"/>
                <a:gd name="T85" fmla="*/ 47 h 191"/>
                <a:gd name="T86" fmla="*/ 188 w 191"/>
                <a:gd name="T87" fmla="*/ 70 h 191"/>
                <a:gd name="T88" fmla="*/ 191 w 191"/>
                <a:gd name="T89" fmla="*/ 95 h 191"/>
                <a:gd name="T90" fmla="*/ 188 w 191"/>
                <a:gd name="T91" fmla="*/ 121 h 191"/>
                <a:gd name="T92" fmla="*/ 179 w 191"/>
                <a:gd name="T93" fmla="*/ 143 h 191"/>
                <a:gd name="T94" fmla="*/ 163 w 191"/>
                <a:gd name="T95" fmla="*/ 163 h 191"/>
                <a:gd name="T96" fmla="*/ 145 w 191"/>
                <a:gd name="T97" fmla="*/ 178 h 191"/>
                <a:gd name="T98" fmla="*/ 122 w 191"/>
                <a:gd name="T99" fmla="*/ 187 h 191"/>
                <a:gd name="T100" fmla="*/ 95 w 191"/>
                <a:gd name="T101" fmla="*/ 191 h 191"/>
                <a:gd name="T102" fmla="*/ 70 w 191"/>
                <a:gd name="T103" fmla="*/ 187 h 191"/>
                <a:gd name="T104" fmla="*/ 47 w 191"/>
                <a:gd name="T105" fmla="*/ 178 h 191"/>
                <a:gd name="T106" fmla="*/ 29 w 191"/>
                <a:gd name="T107" fmla="*/ 163 h 191"/>
                <a:gd name="T108" fmla="*/ 13 w 191"/>
                <a:gd name="T109" fmla="*/ 143 h 191"/>
                <a:gd name="T110" fmla="*/ 4 w 191"/>
                <a:gd name="T111" fmla="*/ 121 h 191"/>
                <a:gd name="T112" fmla="*/ 0 w 191"/>
                <a:gd name="T113" fmla="*/ 95 h 191"/>
                <a:gd name="T114" fmla="*/ 4 w 191"/>
                <a:gd name="T115" fmla="*/ 70 h 191"/>
                <a:gd name="T116" fmla="*/ 13 w 191"/>
                <a:gd name="T117" fmla="*/ 47 h 191"/>
                <a:gd name="T118" fmla="*/ 29 w 191"/>
                <a:gd name="T119" fmla="*/ 28 h 191"/>
                <a:gd name="T120" fmla="*/ 47 w 191"/>
                <a:gd name="T121" fmla="*/ 13 h 191"/>
                <a:gd name="T122" fmla="*/ 70 w 191"/>
                <a:gd name="T123" fmla="*/ 4 h 191"/>
                <a:gd name="T124" fmla="*/ 95 w 191"/>
                <a:gd name="T1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" h="191">
                  <a:moveTo>
                    <a:pt x="95" y="59"/>
                  </a:moveTo>
                  <a:lnTo>
                    <a:pt x="110" y="62"/>
                  </a:lnTo>
                  <a:lnTo>
                    <a:pt x="121" y="70"/>
                  </a:lnTo>
                  <a:lnTo>
                    <a:pt x="129" y="82"/>
                  </a:lnTo>
                  <a:lnTo>
                    <a:pt x="131" y="95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5" y="131"/>
                  </a:lnTo>
                  <a:lnTo>
                    <a:pt x="82" y="129"/>
                  </a:lnTo>
                  <a:lnTo>
                    <a:pt x="70" y="121"/>
                  </a:lnTo>
                  <a:lnTo>
                    <a:pt x="63" y="110"/>
                  </a:lnTo>
                  <a:lnTo>
                    <a:pt x="59" y="95"/>
                  </a:lnTo>
                  <a:lnTo>
                    <a:pt x="63" y="82"/>
                  </a:lnTo>
                  <a:lnTo>
                    <a:pt x="70" y="70"/>
                  </a:lnTo>
                  <a:lnTo>
                    <a:pt x="82" y="62"/>
                  </a:lnTo>
                  <a:lnTo>
                    <a:pt x="95" y="59"/>
                  </a:lnTo>
                  <a:close/>
                  <a:moveTo>
                    <a:pt x="95" y="24"/>
                  </a:moveTo>
                  <a:lnTo>
                    <a:pt x="73" y="28"/>
                  </a:lnTo>
                  <a:lnTo>
                    <a:pt x="54" y="38"/>
                  </a:lnTo>
                  <a:lnTo>
                    <a:pt x="38" y="53"/>
                  </a:lnTo>
                  <a:lnTo>
                    <a:pt x="28" y="73"/>
                  </a:lnTo>
                  <a:lnTo>
                    <a:pt x="24" y="95"/>
                  </a:lnTo>
                  <a:lnTo>
                    <a:pt x="28" y="118"/>
                  </a:lnTo>
                  <a:lnTo>
                    <a:pt x="38" y="138"/>
                  </a:lnTo>
                  <a:lnTo>
                    <a:pt x="54" y="154"/>
                  </a:lnTo>
                  <a:lnTo>
                    <a:pt x="73" y="163"/>
                  </a:lnTo>
                  <a:lnTo>
                    <a:pt x="95" y="167"/>
                  </a:lnTo>
                  <a:lnTo>
                    <a:pt x="118" y="163"/>
                  </a:lnTo>
                  <a:lnTo>
                    <a:pt x="138" y="154"/>
                  </a:lnTo>
                  <a:lnTo>
                    <a:pt x="154" y="138"/>
                  </a:lnTo>
                  <a:lnTo>
                    <a:pt x="165" y="118"/>
                  </a:lnTo>
                  <a:lnTo>
                    <a:pt x="167" y="95"/>
                  </a:lnTo>
                  <a:lnTo>
                    <a:pt x="165" y="73"/>
                  </a:lnTo>
                  <a:lnTo>
                    <a:pt x="154" y="53"/>
                  </a:lnTo>
                  <a:lnTo>
                    <a:pt x="138" y="38"/>
                  </a:lnTo>
                  <a:lnTo>
                    <a:pt x="118" y="28"/>
                  </a:lnTo>
                  <a:lnTo>
                    <a:pt x="95" y="24"/>
                  </a:lnTo>
                  <a:close/>
                  <a:moveTo>
                    <a:pt x="95" y="0"/>
                  </a:moveTo>
                  <a:lnTo>
                    <a:pt x="122" y="4"/>
                  </a:lnTo>
                  <a:lnTo>
                    <a:pt x="145" y="13"/>
                  </a:lnTo>
                  <a:lnTo>
                    <a:pt x="163" y="28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88" y="121"/>
                  </a:lnTo>
                  <a:lnTo>
                    <a:pt x="179" y="143"/>
                  </a:lnTo>
                  <a:lnTo>
                    <a:pt x="163" y="163"/>
                  </a:lnTo>
                  <a:lnTo>
                    <a:pt x="145" y="178"/>
                  </a:lnTo>
                  <a:lnTo>
                    <a:pt x="122" y="187"/>
                  </a:lnTo>
                  <a:lnTo>
                    <a:pt x="95" y="191"/>
                  </a:lnTo>
                  <a:lnTo>
                    <a:pt x="70" y="187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3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8"/>
                  </a:lnTo>
                  <a:lnTo>
                    <a:pt x="47" y="13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13B7932C-DA2A-4E6C-8141-0E25029A6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7883" y="3050810"/>
              <a:ext cx="473850" cy="205634"/>
            </a:xfrm>
            <a:custGeom>
              <a:avLst/>
              <a:gdLst>
                <a:gd name="T0" fmla="*/ 6 w 318"/>
                <a:gd name="T1" fmla="*/ 78 h 138"/>
                <a:gd name="T2" fmla="*/ 15 w 318"/>
                <a:gd name="T3" fmla="*/ 78 h 138"/>
                <a:gd name="T4" fmla="*/ 20 w 318"/>
                <a:gd name="T5" fmla="*/ 98 h 138"/>
                <a:gd name="T6" fmla="*/ 15 w 318"/>
                <a:gd name="T7" fmla="*/ 118 h 138"/>
                <a:gd name="T8" fmla="*/ 6 w 318"/>
                <a:gd name="T9" fmla="*/ 118 h 138"/>
                <a:gd name="T10" fmla="*/ 0 w 318"/>
                <a:gd name="T11" fmla="*/ 98 h 138"/>
                <a:gd name="T12" fmla="*/ 6 w 318"/>
                <a:gd name="T13" fmla="*/ 78 h 138"/>
                <a:gd name="T14" fmla="*/ 45 w 318"/>
                <a:gd name="T15" fmla="*/ 58 h 138"/>
                <a:gd name="T16" fmla="*/ 55 w 318"/>
                <a:gd name="T17" fmla="*/ 58 h 138"/>
                <a:gd name="T18" fmla="*/ 60 w 318"/>
                <a:gd name="T19" fmla="*/ 98 h 138"/>
                <a:gd name="T20" fmla="*/ 55 w 318"/>
                <a:gd name="T21" fmla="*/ 138 h 138"/>
                <a:gd name="T22" fmla="*/ 45 w 318"/>
                <a:gd name="T23" fmla="*/ 138 h 138"/>
                <a:gd name="T24" fmla="*/ 40 w 318"/>
                <a:gd name="T25" fmla="*/ 98 h 138"/>
                <a:gd name="T26" fmla="*/ 45 w 318"/>
                <a:gd name="T27" fmla="*/ 58 h 138"/>
                <a:gd name="T28" fmla="*/ 84 w 318"/>
                <a:gd name="T29" fmla="*/ 40 h 138"/>
                <a:gd name="T30" fmla="*/ 95 w 318"/>
                <a:gd name="T31" fmla="*/ 40 h 138"/>
                <a:gd name="T32" fmla="*/ 100 w 318"/>
                <a:gd name="T33" fmla="*/ 89 h 138"/>
                <a:gd name="T34" fmla="*/ 95 w 318"/>
                <a:gd name="T35" fmla="*/ 138 h 138"/>
                <a:gd name="T36" fmla="*/ 84 w 318"/>
                <a:gd name="T37" fmla="*/ 138 h 138"/>
                <a:gd name="T38" fmla="*/ 80 w 318"/>
                <a:gd name="T39" fmla="*/ 88 h 138"/>
                <a:gd name="T40" fmla="*/ 84 w 318"/>
                <a:gd name="T41" fmla="*/ 40 h 138"/>
                <a:gd name="T42" fmla="*/ 189 w 318"/>
                <a:gd name="T43" fmla="*/ 0 h 138"/>
                <a:gd name="T44" fmla="*/ 210 w 318"/>
                <a:gd name="T45" fmla="*/ 2 h 138"/>
                <a:gd name="T46" fmla="*/ 229 w 318"/>
                <a:gd name="T47" fmla="*/ 12 h 138"/>
                <a:gd name="T48" fmla="*/ 245 w 318"/>
                <a:gd name="T49" fmla="*/ 25 h 138"/>
                <a:gd name="T50" fmla="*/ 256 w 318"/>
                <a:gd name="T51" fmla="*/ 42 h 138"/>
                <a:gd name="T52" fmla="*/ 261 w 318"/>
                <a:gd name="T53" fmla="*/ 62 h 138"/>
                <a:gd name="T54" fmla="*/ 269 w 318"/>
                <a:gd name="T55" fmla="*/ 61 h 138"/>
                <a:gd name="T56" fmla="*/ 277 w 318"/>
                <a:gd name="T57" fmla="*/ 60 h 138"/>
                <a:gd name="T58" fmla="*/ 293 w 318"/>
                <a:gd name="T59" fmla="*/ 62 h 138"/>
                <a:gd name="T60" fmla="*/ 306 w 318"/>
                <a:gd name="T61" fmla="*/ 72 h 138"/>
                <a:gd name="T62" fmla="*/ 314 w 318"/>
                <a:gd name="T63" fmla="*/ 84 h 138"/>
                <a:gd name="T64" fmla="*/ 318 w 318"/>
                <a:gd name="T65" fmla="*/ 100 h 138"/>
                <a:gd name="T66" fmla="*/ 314 w 318"/>
                <a:gd name="T67" fmla="*/ 114 h 138"/>
                <a:gd name="T68" fmla="*/ 306 w 318"/>
                <a:gd name="T69" fmla="*/ 126 h 138"/>
                <a:gd name="T70" fmla="*/ 293 w 318"/>
                <a:gd name="T71" fmla="*/ 135 h 138"/>
                <a:gd name="T72" fmla="*/ 277 w 318"/>
                <a:gd name="T73" fmla="*/ 138 h 138"/>
                <a:gd name="T74" fmla="*/ 272 w 318"/>
                <a:gd name="T75" fmla="*/ 138 h 138"/>
                <a:gd name="T76" fmla="*/ 258 w 318"/>
                <a:gd name="T77" fmla="*/ 138 h 138"/>
                <a:gd name="T78" fmla="*/ 241 w 318"/>
                <a:gd name="T79" fmla="*/ 138 h 138"/>
                <a:gd name="T80" fmla="*/ 220 w 318"/>
                <a:gd name="T81" fmla="*/ 138 h 138"/>
                <a:gd name="T82" fmla="*/ 198 w 318"/>
                <a:gd name="T83" fmla="*/ 138 h 138"/>
                <a:gd name="T84" fmla="*/ 181 w 318"/>
                <a:gd name="T85" fmla="*/ 138 h 138"/>
                <a:gd name="T86" fmla="*/ 168 w 318"/>
                <a:gd name="T87" fmla="*/ 138 h 138"/>
                <a:gd name="T88" fmla="*/ 164 w 318"/>
                <a:gd name="T89" fmla="*/ 138 h 138"/>
                <a:gd name="T90" fmla="*/ 161 w 318"/>
                <a:gd name="T91" fmla="*/ 137 h 138"/>
                <a:gd name="T92" fmla="*/ 160 w 318"/>
                <a:gd name="T93" fmla="*/ 135 h 138"/>
                <a:gd name="T94" fmla="*/ 159 w 318"/>
                <a:gd name="T95" fmla="*/ 134 h 138"/>
                <a:gd name="T96" fmla="*/ 159 w 318"/>
                <a:gd name="T97" fmla="*/ 9 h 138"/>
                <a:gd name="T98" fmla="*/ 160 w 318"/>
                <a:gd name="T99" fmla="*/ 6 h 138"/>
                <a:gd name="T100" fmla="*/ 160 w 318"/>
                <a:gd name="T101" fmla="*/ 5 h 138"/>
                <a:gd name="T102" fmla="*/ 163 w 318"/>
                <a:gd name="T103" fmla="*/ 4 h 138"/>
                <a:gd name="T104" fmla="*/ 176 w 318"/>
                <a:gd name="T105" fmla="*/ 1 h 138"/>
                <a:gd name="T106" fmla="*/ 189 w 318"/>
                <a:gd name="T107" fmla="*/ 0 h 138"/>
                <a:gd name="T108" fmla="*/ 124 w 318"/>
                <a:gd name="T109" fmla="*/ 0 h 138"/>
                <a:gd name="T110" fmla="*/ 135 w 318"/>
                <a:gd name="T111" fmla="*/ 0 h 138"/>
                <a:gd name="T112" fmla="*/ 139 w 318"/>
                <a:gd name="T113" fmla="*/ 69 h 138"/>
                <a:gd name="T114" fmla="*/ 135 w 318"/>
                <a:gd name="T115" fmla="*/ 138 h 138"/>
                <a:gd name="T116" fmla="*/ 124 w 318"/>
                <a:gd name="T117" fmla="*/ 138 h 138"/>
                <a:gd name="T118" fmla="*/ 120 w 318"/>
                <a:gd name="T119" fmla="*/ 69 h 138"/>
                <a:gd name="T120" fmla="*/ 124 w 318"/>
                <a:gd name="T12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138">
                  <a:moveTo>
                    <a:pt x="6" y="78"/>
                  </a:moveTo>
                  <a:lnTo>
                    <a:pt x="15" y="78"/>
                  </a:lnTo>
                  <a:lnTo>
                    <a:pt x="20" y="98"/>
                  </a:lnTo>
                  <a:lnTo>
                    <a:pt x="15" y="118"/>
                  </a:lnTo>
                  <a:lnTo>
                    <a:pt x="6" y="118"/>
                  </a:lnTo>
                  <a:lnTo>
                    <a:pt x="0" y="98"/>
                  </a:lnTo>
                  <a:lnTo>
                    <a:pt x="6" y="78"/>
                  </a:lnTo>
                  <a:close/>
                  <a:moveTo>
                    <a:pt x="45" y="58"/>
                  </a:moveTo>
                  <a:lnTo>
                    <a:pt x="55" y="58"/>
                  </a:lnTo>
                  <a:lnTo>
                    <a:pt x="60" y="98"/>
                  </a:lnTo>
                  <a:lnTo>
                    <a:pt x="55" y="138"/>
                  </a:lnTo>
                  <a:lnTo>
                    <a:pt x="45" y="138"/>
                  </a:lnTo>
                  <a:lnTo>
                    <a:pt x="40" y="98"/>
                  </a:lnTo>
                  <a:lnTo>
                    <a:pt x="45" y="58"/>
                  </a:lnTo>
                  <a:close/>
                  <a:moveTo>
                    <a:pt x="84" y="40"/>
                  </a:moveTo>
                  <a:lnTo>
                    <a:pt x="95" y="40"/>
                  </a:lnTo>
                  <a:lnTo>
                    <a:pt x="100" y="89"/>
                  </a:lnTo>
                  <a:lnTo>
                    <a:pt x="95" y="138"/>
                  </a:lnTo>
                  <a:lnTo>
                    <a:pt x="84" y="138"/>
                  </a:lnTo>
                  <a:lnTo>
                    <a:pt x="80" y="88"/>
                  </a:lnTo>
                  <a:lnTo>
                    <a:pt x="84" y="40"/>
                  </a:lnTo>
                  <a:close/>
                  <a:moveTo>
                    <a:pt x="189" y="0"/>
                  </a:moveTo>
                  <a:lnTo>
                    <a:pt x="210" y="2"/>
                  </a:lnTo>
                  <a:lnTo>
                    <a:pt x="229" y="12"/>
                  </a:lnTo>
                  <a:lnTo>
                    <a:pt x="245" y="25"/>
                  </a:lnTo>
                  <a:lnTo>
                    <a:pt x="256" y="42"/>
                  </a:lnTo>
                  <a:lnTo>
                    <a:pt x="261" y="62"/>
                  </a:lnTo>
                  <a:lnTo>
                    <a:pt x="269" y="61"/>
                  </a:lnTo>
                  <a:lnTo>
                    <a:pt x="277" y="60"/>
                  </a:lnTo>
                  <a:lnTo>
                    <a:pt x="293" y="62"/>
                  </a:lnTo>
                  <a:lnTo>
                    <a:pt x="306" y="72"/>
                  </a:lnTo>
                  <a:lnTo>
                    <a:pt x="314" y="84"/>
                  </a:lnTo>
                  <a:lnTo>
                    <a:pt x="318" y="100"/>
                  </a:lnTo>
                  <a:lnTo>
                    <a:pt x="314" y="114"/>
                  </a:lnTo>
                  <a:lnTo>
                    <a:pt x="306" y="126"/>
                  </a:lnTo>
                  <a:lnTo>
                    <a:pt x="293" y="135"/>
                  </a:lnTo>
                  <a:lnTo>
                    <a:pt x="277" y="138"/>
                  </a:lnTo>
                  <a:lnTo>
                    <a:pt x="272" y="138"/>
                  </a:lnTo>
                  <a:lnTo>
                    <a:pt x="258" y="138"/>
                  </a:lnTo>
                  <a:lnTo>
                    <a:pt x="241" y="138"/>
                  </a:lnTo>
                  <a:lnTo>
                    <a:pt x="220" y="138"/>
                  </a:lnTo>
                  <a:lnTo>
                    <a:pt x="198" y="138"/>
                  </a:lnTo>
                  <a:lnTo>
                    <a:pt x="181" y="138"/>
                  </a:lnTo>
                  <a:lnTo>
                    <a:pt x="168" y="138"/>
                  </a:lnTo>
                  <a:lnTo>
                    <a:pt x="164" y="138"/>
                  </a:lnTo>
                  <a:lnTo>
                    <a:pt x="161" y="137"/>
                  </a:lnTo>
                  <a:lnTo>
                    <a:pt x="160" y="135"/>
                  </a:lnTo>
                  <a:lnTo>
                    <a:pt x="159" y="134"/>
                  </a:lnTo>
                  <a:lnTo>
                    <a:pt x="159" y="9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3" y="4"/>
                  </a:lnTo>
                  <a:lnTo>
                    <a:pt x="176" y="1"/>
                  </a:lnTo>
                  <a:lnTo>
                    <a:pt x="189" y="0"/>
                  </a:lnTo>
                  <a:close/>
                  <a:moveTo>
                    <a:pt x="124" y="0"/>
                  </a:moveTo>
                  <a:lnTo>
                    <a:pt x="135" y="0"/>
                  </a:lnTo>
                  <a:lnTo>
                    <a:pt x="139" y="69"/>
                  </a:lnTo>
                  <a:lnTo>
                    <a:pt x="135" y="138"/>
                  </a:lnTo>
                  <a:lnTo>
                    <a:pt x="124" y="138"/>
                  </a:lnTo>
                  <a:lnTo>
                    <a:pt x="120" y="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99300852-23A2-4B7C-B926-75155FAD7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7289" y="3296675"/>
              <a:ext cx="262257" cy="230964"/>
            </a:xfrm>
            <a:custGeom>
              <a:avLst/>
              <a:gdLst>
                <a:gd name="T0" fmla="*/ 158 w 176"/>
                <a:gd name="T1" fmla="*/ 54 h 155"/>
                <a:gd name="T2" fmla="*/ 168 w 176"/>
                <a:gd name="T3" fmla="*/ 65 h 155"/>
                <a:gd name="T4" fmla="*/ 174 w 176"/>
                <a:gd name="T5" fmla="*/ 76 h 155"/>
                <a:gd name="T6" fmla="*/ 176 w 176"/>
                <a:gd name="T7" fmla="*/ 89 h 155"/>
                <a:gd name="T8" fmla="*/ 173 w 176"/>
                <a:gd name="T9" fmla="*/ 105 h 155"/>
                <a:gd name="T10" fmla="*/ 165 w 176"/>
                <a:gd name="T11" fmla="*/ 118 h 155"/>
                <a:gd name="T12" fmla="*/ 153 w 176"/>
                <a:gd name="T13" fmla="*/ 129 h 155"/>
                <a:gd name="T14" fmla="*/ 152 w 176"/>
                <a:gd name="T15" fmla="*/ 133 h 155"/>
                <a:gd name="T16" fmla="*/ 153 w 176"/>
                <a:gd name="T17" fmla="*/ 138 h 155"/>
                <a:gd name="T18" fmla="*/ 156 w 176"/>
                <a:gd name="T19" fmla="*/ 143 h 155"/>
                <a:gd name="T20" fmla="*/ 161 w 176"/>
                <a:gd name="T21" fmla="*/ 149 h 155"/>
                <a:gd name="T22" fmla="*/ 166 w 176"/>
                <a:gd name="T23" fmla="*/ 153 h 155"/>
                <a:gd name="T24" fmla="*/ 166 w 176"/>
                <a:gd name="T25" fmla="*/ 155 h 155"/>
                <a:gd name="T26" fmla="*/ 152 w 176"/>
                <a:gd name="T27" fmla="*/ 154 h 155"/>
                <a:gd name="T28" fmla="*/ 137 w 176"/>
                <a:gd name="T29" fmla="*/ 150 h 155"/>
                <a:gd name="T30" fmla="*/ 122 w 176"/>
                <a:gd name="T31" fmla="*/ 140 h 155"/>
                <a:gd name="T32" fmla="*/ 113 w 176"/>
                <a:gd name="T33" fmla="*/ 141 h 155"/>
                <a:gd name="T34" fmla="*/ 92 w 176"/>
                <a:gd name="T35" fmla="*/ 137 h 155"/>
                <a:gd name="T36" fmla="*/ 75 w 176"/>
                <a:gd name="T37" fmla="*/ 130 h 155"/>
                <a:gd name="T38" fmla="*/ 96 w 176"/>
                <a:gd name="T39" fmla="*/ 128 h 155"/>
                <a:gd name="T40" fmla="*/ 116 w 176"/>
                <a:gd name="T41" fmla="*/ 121 h 155"/>
                <a:gd name="T42" fmla="*/ 133 w 176"/>
                <a:gd name="T43" fmla="*/ 110 h 155"/>
                <a:gd name="T44" fmla="*/ 144 w 176"/>
                <a:gd name="T45" fmla="*/ 100 h 155"/>
                <a:gd name="T46" fmla="*/ 152 w 176"/>
                <a:gd name="T47" fmla="*/ 88 h 155"/>
                <a:gd name="T48" fmla="*/ 157 w 176"/>
                <a:gd name="T49" fmla="*/ 73 h 155"/>
                <a:gd name="T50" fmla="*/ 158 w 176"/>
                <a:gd name="T51" fmla="*/ 58 h 155"/>
                <a:gd name="T52" fmla="*/ 158 w 176"/>
                <a:gd name="T53" fmla="*/ 54 h 155"/>
                <a:gd name="T54" fmla="*/ 73 w 176"/>
                <a:gd name="T55" fmla="*/ 0 h 155"/>
                <a:gd name="T56" fmla="*/ 97 w 176"/>
                <a:gd name="T57" fmla="*/ 2 h 155"/>
                <a:gd name="T58" fmla="*/ 117 w 176"/>
                <a:gd name="T59" fmla="*/ 12 h 155"/>
                <a:gd name="T60" fmla="*/ 133 w 176"/>
                <a:gd name="T61" fmla="*/ 24 h 155"/>
                <a:gd name="T62" fmla="*/ 144 w 176"/>
                <a:gd name="T63" fmla="*/ 40 h 155"/>
                <a:gd name="T64" fmla="*/ 146 w 176"/>
                <a:gd name="T65" fmla="*/ 58 h 155"/>
                <a:gd name="T66" fmla="*/ 144 w 176"/>
                <a:gd name="T67" fmla="*/ 77 h 155"/>
                <a:gd name="T68" fmla="*/ 133 w 176"/>
                <a:gd name="T69" fmla="*/ 94 h 155"/>
                <a:gd name="T70" fmla="*/ 117 w 176"/>
                <a:gd name="T71" fmla="*/ 106 h 155"/>
                <a:gd name="T72" fmla="*/ 97 w 176"/>
                <a:gd name="T73" fmla="*/ 116 h 155"/>
                <a:gd name="T74" fmla="*/ 73 w 176"/>
                <a:gd name="T75" fmla="*/ 118 h 155"/>
                <a:gd name="T76" fmla="*/ 63 w 176"/>
                <a:gd name="T77" fmla="*/ 117 h 155"/>
                <a:gd name="T78" fmla="*/ 45 w 176"/>
                <a:gd name="T79" fmla="*/ 129 h 155"/>
                <a:gd name="T80" fmla="*/ 28 w 176"/>
                <a:gd name="T81" fmla="*/ 134 h 155"/>
                <a:gd name="T82" fmla="*/ 11 w 176"/>
                <a:gd name="T83" fmla="*/ 137 h 155"/>
                <a:gd name="T84" fmla="*/ 11 w 176"/>
                <a:gd name="T85" fmla="*/ 133 h 155"/>
                <a:gd name="T86" fmla="*/ 19 w 176"/>
                <a:gd name="T87" fmla="*/ 126 h 155"/>
                <a:gd name="T88" fmla="*/ 25 w 176"/>
                <a:gd name="T89" fmla="*/ 118 h 155"/>
                <a:gd name="T90" fmla="*/ 28 w 176"/>
                <a:gd name="T91" fmla="*/ 109 h 155"/>
                <a:gd name="T92" fmla="*/ 28 w 176"/>
                <a:gd name="T93" fmla="*/ 105 h 155"/>
                <a:gd name="T94" fmla="*/ 13 w 176"/>
                <a:gd name="T95" fmla="*/ 93 h 155"/>
                <a:gd name="T96" fmla="*/ 4 w 176"/>
                <a:gd name="T97" fmla="*/ 77 h 155"/>
                <a:gd name="T98" fmla="*/ 0 w 176"/>
                <a:gd name="T99" fmla="*/ 58 h 155"/>
                <a:gd name="T100" fmla="*/ 4 w 176"/>
                <a:gd name="T101" fmla="*/ 40 h 155"/>
                <a:gd name="T102" fmla="*/ 15 w 176"/>
                <a:gd name="T103" fmla="*/ 24 h 155"/>
                <a:gd name="T104" fmla="*/ 31 w 176"/>
                <a:gd name="T105" fmla="*/ 12 h 155"/>
                <a:gd name="T106" fmla="*/ 51 w 176"/>
                <a:gd name="T107" fmla="*/ 2 h 155"/>
                <a:gd name="T108" fmla="*/ 73 w 176"/>
                <a:gd name="T10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5">
                  <a:moveTo>
                    <a:pt x="158" y="54"/>
                  </a:moveTo>
                  <a:lnTo>
                    <a:pt x="168" y="65"/>
                  </a:lnTo>
                  <a:lnTo>
                    <a:pt x="174" y="76"/>
                  </a:lnTo>
                  <a:lnTo>
                    <a:pt x="176" y="89"/>
                  </a:lnTo>
                  <a:lnTo>
                    <a:pt x="173" y="105"/>
                  </a:lnTo>
                  <a:lnTo>
                    <a:pt x="165" y="118"/>
                  </a:lnTo>
                  <a:lnTo>
                    <a:pt x="153" y="129"/>
                  </a:lnTo>
                  <a:lnTo>
                    <a:pt x="152" y="133"/>
                  </a:lnTo>
                  <a:lnTo>
                    <a:pt x="153" y="138"/>
                  </a:lnTo>
                  <a:lnTo>
                    <a:pt x="156" y="143"/>
                  </a:lnTo>
                  <a:lnTo>
                    <a:pt x="161" y="149"/>
                  </a:lnTo>
                  <a:lnTo>
                    <a:pt x="166" y="153"/>
                  </a:lnTo>
                  <a:lnTo>
                    <a:pt x="166" y="155"/>
                  </a:lnTo>
                  <a:lnTo>
                    <a:pt x="152" y="154"/>
                  </a:lnTo>
                  <a:lnTo>
                    <a:pt x="137" y="150"/>
                  </a:lnTo>
                  <a:lnTo>
                    <a:pt x="122" y="140"/>
                  </a:lnTo>
                  <a:lnTo>
                    <a:pt x="113" y="141"/>
                  </a:lnTo>
                  <a:lnTo>
                    <a:pt x="92" y="137"/>
                  </a:lnTo>
                  <a:lnTo>
                    <a:pt x="75" y="130"/>
                  </a:lnTo>
                  <a:lnTo>
                    <a:pt x="96" y="128"/>
                  </a:lnTo>
                  <a:lnTo>
                    <a:pt x="116" y="121"/>
                  </a:lnTo>
                  <a:lnTo>
                    <a:pt x="133" y="110"/>
                  </a:lnTo>
                  <a:lnTo>
                    <a:pt x="144" y="100"/>
                  </a:lnTo>
                  <a:lnTo>
                    <a:pt x="152" y="88"/>
                  </a:lnTo>
                  <a:lnTo>
                    <a:pt x="157" y="73"/>
                  </a:lnTo>
                  <a:lnTo>
                    <a:pt x="158" y="58"/>
                  </a:lnTo>
                  <a:lnTo>
                    <a:pt x="158" y="54"/>
                  </a:lnTo>
                  <a:close/>
                  <a:moveTo>
                    <a:pt x="73" y="0"/>
                  </a:moveTo>
                  <a:lnTo>
                    <a:pt x="97" y="2"/>
                  </a:lnTo>
                  <a:lnTo>
                    <a:pt x="117" y="12"/>
                  </a:lnTo>
                  <a:lnTo>
                    <a:pt x="133" y="24"/>
                  </a:lnTo>
                  <a:lnTo>
                    <a:pt x="144" y="40"/>
                  </a:lnTo>
                  <a:lnTo>
                    <a:pt x="146" y="58"/>
                  </a:lnTo>
                  <a:lnTo>
                    <a:pt x="144" y="77"/>
                  </a:lnTo>
                  <a:lnTo>
                    <a:pt x="133" y="94"/>
                  </a:lnTo>
                  <a:lnTo>
                    <a:pt x="117" y="106"/>
                  </a:lnTo>
                  <a:lnTo>
                    <a:pt x="97" y="116"/>
                  </a:lnTo>
                  <a:lnTo>
                    <a:pt x="73" y="118"/>
                  </a:lnTo>
                  <a:lnTo>
                    <a:pt x="63" y="117"/>
                  </a:lnTo>
                  <a:lnTo>
                    <a:pt x="45" y="129"/>
                  </a:lnTo>
                  <a:lnTo>
                    <a:pt x="28" y="134"/>
                  </a:lnTo>
                  <a:lnTo>
                    <a:pt x="11" y="137"/>
                  </a:lnTo>
                  <a:lnTo>
                    <a:pt x="11" y="133"/>
                  </a:lnTo>
                  <a:lnTo>
                    <a:pt x="19" y="126"/>
                  </a:lnTo>
                  <a:lnTo>
                    <a:pt x="25" y="118"/>
                  </a:lnTo>
                  <a:lnTo>
                    <a:pt x="28" y="109"/>
                  </a:lnTo>
                  <a:lnTo>
                    <a:pt x="28" y="105"/>
                  </a:lnTo>
                  <a:lnTo>
                    <a:pt x="13" y="93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5" y="24"/>
                  </a:lnTo>
                  <a:lnTo>
                    <a:pt x="31" y="12"/>
                  </a:lnTo>
                  <a:lnTo>
                    <a:pt x="51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79642DD7-D8C9-49D5-A7B0-F4B982FE9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5601" y="3555952"/>
              <a:ext cx="229475" cy="229475"/>
            </a:xfrm>
            <a:custGeom>
              <a:avLst/>
              <a:gdLst>
                <a:gd name="T0" fmla="*/ 57 w 154"/>
                <a:gd name="T1" fmla="*/ 121 h 154"/>
                <a:gd name="T2" fmla="*/ 62 w 154"/>
                <a:gd name="T3" fmla="*/ 124 h 154"/>
                <a:gd name="T4" fmla="*/ 70 w 154"/>
                <a:gd name="T5" fmla="*/ 125 h 154"/>
                <a:gd name="T6" fmla="*/ 77 w 154"/>
                <a:gd name="T7" fmla="*/ 125 h 154"/>
                <a:gd name="T8" fmla="*/ 84 w 154"/>
                <a:gd name="T9" fmla="*/ 125 h 154"/>
                <a:gd name="T10" fmla="*/ 90 w 154"/>
                <a:gd name="T11" fmla="*/ 124 h 154"/>
                <a:gd name="T12" fmla="*/ 97 w 154"/>
                <a:gd name="T13" fmla="*/ 121 h 154"/>
                <a:gd name="T14" fmla="*/ 114 w 154"/>
                <a:gd name="T15" fmla="*/ 145 h 154"/>
                <a:gd name="T16" fmla="*/ 95 w 154"/>
                <a:gd name="T17" fmla="*/ 152 h 154"/>
                <a:gd name="T18" fmla="*/ 77 w 154"/>
                <a:gd name="T19" fmla="*/ 154 h 154"/>
                <a:gd name="T20" fmla="*/ 57 w 154"/>
                <a:gd name="T21" fmla="*/ 152 h 154"/>
                <a:gd name="T22" fmla="*/ 40 w 154"/>
                <a:gd name="T23" fmla="*/ 145 h 154"/>
                <a:gd name="T24" fmla="*/ 57 w 154"/>
                <a:gd name="T25" fmla="*/ 121 h 154"/>
                <a:gd name="T26" fmla="*/ 153 w 154"/>
                <a:gd name="T27" fmla="*/ 63 h 154"/>
                <a:gd name="T28" fmla="*/ 154 w 154"/>
                <a:gd name="T29" fmla="*/ 69 h 154"/>
                <a:gd name="T30" fmla="*/ 154 w 154"/>
                <a:gd name="T31" fmla="*/ 77 h 154"/>
                <a:gd name="T32" fmla="*/ 151 w 154"/>
                <a:gd name="T33" fmla="*/ 99 h 154"/>
                <a:gd name="T34" fmla="*/ 142 w 154"/>
                <a:gd name="T35" fmla="*/ 117 h 154"/>
                <a:gd name="T36" fmla="*/ 130 w 154"/>
                <a:gd name="T37" fmla="*/ 133 h 154"/>
                <a:gd name="T38" fmla="*/ 113 w 154"/>
                <a:gd name="T39" fmla="*/ 109 h 154"/>
                <a:gd name="T40" fmla="*/ 122 w 154"/>
                <a:gd name="T41" fmla="*/ 95 h 154"/>
                <a:gd name="T42" fmla="*/ 125 w 154"/>
                <a:gd name="T43" fmla="*/ 77 h 154"/>
                <a:gd name="T44" fmla="*/ 125 w 154"/>
                <a:gd name="T45" fmla="*/ 72 h 154"/>
                <a:gd name="T46" fmla="*/ 153 w 154"/>
                <a:gd name="T47" fmla="*/ 63 h 154"/>
                <a:gd name="T48" fmla="*/ 1 w 154"/>
                <a:gd name="T49" fmla="*/ 63 h 154"/>
                <a:gd name="T50" fmla="*/ 29 w 154"/>
                <a:gd name="T51" fmla="*/ 72 h 154"/>
                <a:gd name="T52" fmla="*/ 28 w 154"/>
                <a:gd name="T53" fmla="*/ 77 h 154"/>
                <a:gd name="T54" fmla="*/ 32 w 154"/>
                <a:gd name="T55" fmla="*/ 95 h 154"/>
                <a:gd name="T56" fmla="*/ 41 w 154"/>
                <a:gd name="T57" fmla="*/ 109 h 154"/>
                <a:gd name="T58" fmla="*/ 24 w 154"/>
                <a:gd name="T59" fmla="*/ 133 h 154"/>
                <a:gd name="T60" fmla="*/ 10 w 154"/>
                <a:gd name="T61" fmla="*/ 117 h 154"/>
                <a:gd name="T62" fmla="*/ 2 w 154"/>
                <a:gd name="T63" fmla="*/ 99 h 154"/>
                <a:gd name="T64" fmla="*/ 0 w 154"/>
                <a:gd name="T65" fmla="*/ 77 h 154"/>
                <a:gd name="T66" fmla="*/ 0 w 154"/>
                <a:gd name="T67" fmla="*/ 69 h 154"/>
                <a:gd name="T68" fmla="*/ 1 w 154"/>
                <a:gd name="T69" fmla="*/ 63 h 154"/>
                <a:gd name="T70" fmla="*/ 86 w 154"/>
                <a:gd name="T71" fmla="*/ 0 h 154"/>
                <a:gd name="T72" fmla="*/ 105 w 154"/>
                <a:gd name="T73" fmla="*/ 5 h 154"/>
                <a:gd name="T74" fmla="*/ 122 w 154"/>
                <a:gd name="T75" fmla="*/ 15 h 154"/>
                <a:gd name="T76" fmla="*/ 137 w 154"/>
                <a:gd name="T77" fmla="*/ 28 h 154"/>
                <a:gd name="T78" fmla="*/ 146 w 154"/>
                <a:gd name="T79" fmla="*/ 44 h 154"/>
                <a:gd name="T80" fmla="*/ 118 w 154"/>
                <a:gd name="T81" fmla="*/ 53 h 154"/>
                <a:gd name="T82" fmla="*/ 110 w 154"/>
                <a:gd name="T83" fmla="*/ 43 h 154"/>
                <a:gd name="T84" fmla="*/ 99 w 154"/>
                <a:gd name="T85" fmla="*/ 35 h 154"/>
                <a:gd name="T86" fmla="*/ 86 w 154"/>
                <a:gd name="T87" fmla="*/ 29 h 154"/>
                <a:gd name="T88" fmla="*/ 86 w 154"/>
                <a:gd name="T89" fmla="*/ 0 h 154"/>
                <a:gd name="T90" fmla="*/ 68 w 154"/>
                <a:gd name="T91" fmla="*/ 0 h 154"/>
                <a:gd name="T92" fmla="*/ 68 w 154"/>
                <a:gd name="T93" fmla="*/ 29 h 154"/>
                <a:gd name="T94" fmla="*/ 54 w 154"/>
                <a:gd name="T95" fmla="*/ 35 h 154"/>
                <a:gd name="T96" fmla="*/ 42 w 154"/>
                <a:gd name="T97" fmla="*/ 43 h 154"/>
                <a:gd name="T98" fmla="*/ 34 w 154"/>
                <a:gd name="T99" fmla="*/ 53 h 154"/>
                <a:gd name="T100" fmla="*/ 6 w 154"/>
                <a:gd name="T101" fmla="*/ 44 h 154"/>
                <a:gd name="T102" fmla="*/ 17 w 154"/>
                <a:gd name="T103" fmla="*/ 28 h 154"/>
                <a:gd name="T104" fmla="*/ 30 w 154"/>
                <a:gd name="T105" fmla="*/ 15 h 154"/>
                <a:gd name="T106" fmla="*/ 48 w 154"/>
                <a:gd name="T107" fmla="*/ 5 h 154"/>
                <a:gd name="T108" fmla="*/ 68 w 154"/>
                <a:gd name="T10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4" h="154">
                  <a:moveTo>
                    <a:pt x="57" y="121"/>
                  </a:moveTo>
                  <a:lnTo>
                    <a:pt x="62" y="124"/>
                  </a:lnTo>
                  <a:lnTo>
                    <a:pt x="70" y="125"/>
                  </a:lnTo>
                  <a:lnTo>
                    <a:pt x="77" y="125"/>
                  </a:lnTo>
                  <a:lnTo>
                    <a:pt x="84" y="125"/>
                  </a:lnTo>
                  <a:lnTo>
                    <a:pt x="90" y="124"/>
                  </a:lnTo>
                  <a:lnTo>
                    <a:pt x="97" y="121"/>
                  </a:lnTo>
                  <a:lnTo>
                    <a:pt x="114" y="145"/>
                  </a:lnTo>
                  <a:lnTo>
                    <a:pt x="95" y="152"/>
                  </a:lnTo>
                  <a:lnTo>
                    <a:pt x="77" y="154"/>
                  </a:lnTo>
                  <a:lnTo>
                    <a:pt x="57" y="152"/>
                  </a:lnTo>
                  <a:lnTo>
                    <a:pt x="40" y="145"/>
                  </a:lnTo>
                  <a:lnTo>
                    <a:pt x="57" y="121"/>
                  </a:lnTo>
                  <a:close/>
                  <a:moveTo>
                    <a:pt x="153" y="63"/>
                  </a:moveTo>
                  <a:lnTo>
                    <a:pt x="154" y="69"/>
                  </a:lnTo>
                  <a:lnTo>
                    <a:pt x="154" y="77"/>
                  </a:lnTo>
                  <a:lnTo>
                    <a:pt x="151" y="99"/>
                  </a:lnTo>
                  <a:lnTo>
                    <a:pt x="142" y="117"/>
                  </a:lnTo>
                  <a:lnTo>
                    <a:pt x="130" y="133"/>
                  </a:lnTo>
                  <a:lnTo>
                    <a:pt x="113" y="109"/>
                  </a:lnTo>
                  <a:lnTo>
                    <a:pt x="122" y="95"/>
                  </a:lnTo>
                  <a:lnTo>
                    <a:pt x="125" y="77"/>
                  </a:lnTo>
                  <a:lnTo>
                    <a:pt x="125" y="72"/>
                  </a:lnTo>
                  <a:lnTo>
                    <a:pt x="153" y="63"/>
                  </a:lnTo>
                  <a:close/>
                  <a:moveTo>
                    <a:pt x="1" y="63"/>
                  </a:moveTo>
                  <a:lnTo>
                    <a:pt x="29" y="72"/>
                  </a:lnTo>
                  <a:lnTo>
                    <a:pt x="28" y="77"/>
                  </a:lnTo>
                  <a:lnTo>
                    <a:pt x="32" y="95"/>
                  </a:lnTo>
                  <a:lnTo>
                    <a:pt x="41" y="109"/>
                  </a:lnTo>
                  <a:lnTo>
                    <a:pt x="24" y="133"/>
                  </a:lnTo>
                  <a:lnTo>
                    <a:pt x="10" y="117"/>
                  </a:lnTo>
                  <a:lnTo>
                    <a:pt x="2" y="99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1" y="63"/>
                  </a:lnTo>
                  <a:close/>
                  <a:moveTo>
                    <a:pt x="86" y="0"/>
                  </a:moveTo>
                  <a:lnTo>
                    <a:pt x="105" y="5"/>
                  </a:lnTo>
                  <a:lnTo>
                    <a:pt x="122" y="15"/>
                  </a:lnTo>
                  <a:lnTo>
                    <a:pt x="137" y="28"/>
                  </a:lnTo>
                  <a:lnTo>
                    <a:pt x="146" y="44"/>
                  </a:lnTo>
                  <a:lnTo>
                    <a:pt x="118" y="53"/>
                  </a:lnTo>
                  <a:lnTo>
                    <a:pt x="110" y="43"/>
                  </a:lnTo>
                  <a:lnTo>
                    <a:pt x="99" y="35"/>
                  </a:lnTo>
                  <a:lnTo>
                    <a:pt x="86" y="29"/>
                  </a:lnTo>
                  <a:lnTo>
                    <a:pt x="86" y="0"/>
                  </a:lnTo>
                  <a:close/>
                  <a:moveTo>
                    <a:pt x="68" y="0"/>
                  </a:moveTo>
                  <a:lnTo>
                    <a:pt x="68" y="29"/>
                  </a:lnTo>
                  <a:lnTo>
                    <a:pt x="54" y="35"/>
                  </a:lnTo>
                  <a:lnTo>
                    <a:pt x="42" y="43"/>
                  </a:lnTo>
                  <a:lnTo>
                    <a:pt x="34" y="53"/>
                  </a:lnTo>
                  <a:lnTo>
                    <a:pt x="6" y="44"/>
                  </a:lnTo>
                  <a:lnTo>
                    <a:pt x="17" y="28"/>
                  </a:lnTo>
                  <a:lnTo>
                    <a:pt x="30" y="15"/>
                  </a:lnTo>
                  <a:lnTo>
                    <a:pt x="48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F88A27E4-989E-40E3-AC96-491FB3138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012" y="3833109"/>
              <a:ext cx="216064" cy="230964"/>
            </a:xfrm>
            <a:custGeom>
              <a:avLst/>
              <a:gdLst>
                <a:gd name="T0" fmla="*/ 97 w 145"/>
                <a:gd name="T1" fmla="*/ 116 h 155"/>
                <a:gd name="T2" fmla="*/ 77 w 145"/>
                <a:gd name="T3" fmla="*/ 136 h 155"/>
                <a:gd name="T4" fmla="*/ 49 w 145"/>
                <a:gd name="T5" fmla="*/ 116 h 155"/>
                <a:gd name="T6" fmla="*/ 68 w 145"/>
                <a:gd name="T7" fmla="*/ 136 h 155"/>
                <a:gd name="T8" fmla="*/ 49 w 145"/>
                <a:gd name="T9" fmla="*/ 116 h 155"/>
                <a:gd name="T10" fmla="*/ 39 w 145"/>
                <a:gd name="T11" fmla="*/ 116 h 155"/>
                <a:gd name="T12" fmla="*/ 20 w 145"/>
                <a:gd name="T13" fmla="*/ 136 h 155"/>
                <a:gd name="T14" fmla="*/ 106 w 145"/>
                <a:gd name="T15" fmla="*/ 88 h 155"/>
                <a:gd name="T16" fmla="*/ 125 w 145"/>
                <a:gd name="T17" fmla="*/ 107 h 155"/>
                <a:gd name="T18" fmla="*/ 106 w 145"/>
                <a:gd name="T19" fmla="*/ 88 h 155"/>
                <a:gd name="T20" fmla="*/ 97 w 145"/>
                <a:gd name="T21" fmla="*/ 88 h 155"/>
                <a:gd name="T22" fmla="*/ 77 w 145"/>
                <a:gd name="T23" fmla="*/ 107 h 155"/>
                <a:gd name="T24" fmla="*/ 49 w 145"/>
                <a:gd name="T25" fmla="*/ 88 h 155"/>
                <a:gd name="T26" fmla="*/ 68 w 145"/>
                <a:gd name="T27" fmla="*/ 107 h 155"/>
                <a:gd name="T28" fmla="*/ 49 w 145"/>
                <a:gd name="T29" fmla="*/ 88 h 155"/>
                <a:gd name="T30" fmla="*/ 39 w 145"/>
                <a:gd name="T31" fmla="*/ 88 h 155"/>
                <a:gd name="T32" fmla="*/ 20 w 145"/>
                <a:gd name="T33" fmla="*/ 107 h 155"/>
                <a:gd name="T34" fmla="*/ 106 w 145"/>
                <a:gd name="T35" fmla="*/ 59 h 155"/>
                <a:gd name="T36" fmla="*/ 125 w 145"/>
                <a:gd name="T37" fmla="*/ 78 h 155"/>
                <a:gd name="T38" fmla="*/ 106 w 145"/>
                <a:gd name="T39" fmla="*/ 59 h 155"/>
                <a:gd name="T40" fmla="*/ 97 w 145"/>
                <a:gd name="T41" fmla="*/ 59 h 155"/>
                <a:gd name="T42" fmla="*/ 77 w 145"/>
                <a:gd name="T43" fmla="*/ 78 h 155"/>
                <a:gd name="T44" fmla="*/ 49 w 145"/>
                <a:gd name="T45" fmla="*/ 59 h 155"/>
                <a:gd name="T46" fmla="*/ 68 w 145"/>
                <a:gd name="T47" fmla="*/ 78 h 155"/>
                <a:gd name="T48" fmla="*/ 49 w 145"/>
                <a:gd name="T49" fmla="*/ 59 h 155"/>
                <a:gd name="T50" fmla="*/ 11 w 145"/>
                <a:gd name="T51" fmla="*/ 145 h 155"/>
                <a:gd name="T52" fmla="*/ 136 w 145"/>
                <a:gd name="T53" fmla="*/ 39 h 155"/>
                <a:gd name="T54" fmla="*/ 0 w 145"/>
                <a:gd name="T55" fmla="*/ 0 h 155"/>
                <a:gd name="T56" fmla="*/ 20 w 145"/>
                <a:gd name="T57" fmla="*/ 11 h 155"/>
                <a:gd name="T58" fmla="*/ 39 w 145"/>
                <a:gd name="T59" fmla="*/ 0 h 155"/>
                <a:gd name="T60" fmla="*/ 106 w 145"/>
                <a:gd name="T61" fmla="*/ 11 h 155"/>
                <a:gd name="T62" fmla="*/ 125 w 145"/>
                <a:gd name="T63" fmla="*/ 0 h 155"/>
                <a:gd name="T64" fmla="*/ 145 w 145"/>
                <a:gd name="T65" fmla="*/ 155 h 155"/>
                <a:gd name="T66" fmla="*/ 0 w 145"/>
                <a:gd name="T6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155">
                  <a:moveTo>
                    <a:pt x="77" y="116"/>
                  </a:moveTo>
                  <a:lnTo>
                    <a:pt x="97" y="116"/>
                  </a:lnTo>
                  <a:lnTo>
                    <a:pt x="97" y="136"/>
                  </a:lnTo>
                  <a:lnTo>
                    <a:pt x="77" y="136"/>
                  </a:lnTo>
                  <a:lnTo>
                    <a:pt x="77" y="116"/>
                  </a:lnTo>
                  <a:close/>
                  <a:moveTo>
                    <a:pt x="49" y="116"/>
                  </a:moveTo>
                  <a:lnTo>
                    <a:pt x="68" y="116"/>
                  </a:lnTo>
                  <a:lnTo>
                    <a:pt x="68" y="136"/>
                  </a:lnTo>
                  <a:lnTo>
                    <a:pt x="49" y="136"/>
                  </a:lnTo>
                  <a:lnTo>
                    <a:pt x="49" y="116"/>
                  </a:lnTo>
                  <a:close/>
                  <a:moveTo>
                    <a:pt x="20" y="116"/>
                  </a:moveTo>
                  <a:lnTo>
                    <a:pt x="39" y="116"/>
                  </a:lnTo>
                  <a:lnTo>
                    <a:pt x="39" y="136"/>
                  </a:lnTo>
                  <a:lnTo>
                    <a:pt x="20" y="136"/>
                  </a:lnTo>
                  <a:lnTo>
                    <a:pt x="20" y="116"/>
                  </a:lnTo>
                  <a:close/>
                  <a:moveTo>
                    <a:pt x="106" y="88"/>
                  </a:moveTo>
                  <a:lnTo>
                    <a:pt x="125" y="88"/>
                  </a:lnTo>
                  <a:lnTo>
                    <a:pt x="125" y="107"/>
                  </a:lnTo>
                  <a:lnTo>
                    <a:pt x="106" y="107"/>
                  </a:lnTo>
                  <a:lnTo>
                    <a:pt x="106" y="88"/>
                  </a:lnTo>
                  <a:close/>
                  <a:moveTo>
                    <a:pt x="77" y="88"/>
                  </a:moveTo>
                  <a:lnTo>
                    <a:pt x="97" y="88"/>
                  </a:lnTo>
                  <a:lnTo>
                    <a:pt x="97" y="107"/>
                  </a:lnTo>
                  <a:lnTo>
                    <a:pt x="77" y="107"/>
                  </a:lnTo>
                  <a:lnTo>
                    <a:pt x="77" y="88"/>
                  </a:lnTo>
                  <a:close/>
                  <a:moveTo>
                    <a:pt x="49" y="88"/>
                  </a:moveTo>
                  <a:lnTo>
                    <a:pt x="68" y="88"/>
                  </a:lnTo>
                  <a:lnTo>
                    <a:pt x="68" y="107"/>
                  </a:lnTo>
                  <a:lnTo>
                    <a:pt x="49" y="107"/>
                  </a:lnTo>
                  <a:lnTo>
                    <a:pt x="49" y="88"/>
                  </a:lnTo>
                  <a:close/>
                  <a:moveTo>
                    <a:pt x="20" y="88"/>
                  </a:moveTo>
                  <a:lnTo>
                    <a:pt x="39" y="88"/>
                  </a:lnTo>
                  <a:lnTo>
                    <a:pt x="39" y="107"/>
                  </a:lnTo>
                  <a:lnTo>
                    <a:pt x="20" y="107"/>
                  </a:lnTo>
                  <a:lnTo>
                    <a:pt x="20" y="88"/>
                  </a:lnTo>
                  <a:close/>
                  <a:moveTo>
                    <a:pt x="106" y="59"/>
                  </a:moveTo>
                  <a:lnTo>
                    <a:pt x="125" y="59"/>
                  </a:lnTo>
                  <a:lnTo>
                    <a:pt x="125" y="78"/>
                  </a:lnTo>
                  <a:lnTo>
                    <a:pt x="106" y="78"/>
                  </a:lnTo>
                  <a:lnTo>
                    <a:pt x="106" y="59"/>
                  </a:lnTo>
                  <a:close/>
                  <a:moveTo>
                    <a:pt x="77" y="59"/>
                  </a:moveTo>
                  <a:lnTo>
                    <a:pt x="97" y="59"/>
                  </a:lnTo>
                  <a:lnTo>
                    <a:pt x="97" y="78"/>
                  </a:lnTo>
                  <a:lnTo>
                    <a:pt x="77" y="78"/>
                  </a:lnTo>
                  <a:lnTo>
                    <a:pt x="77" y="59"/>
                  </a:lnTo>
                  <a:close/>
                  <a:moveTo>
                    <a:pt x="49" y="59"/>
                  </a:moveTo>
                  <a:lnTo>
                    <a:pt x="68" y="59"/>
                  </a:lnTo>
                  <a:lnTo>
                    <a:pt x="68" y="78"/>
                  </a:lnTo>
                  <a:lnTo>
                    <a:pt x="49" y="78"/>
                  </a:lnTo>
                  <a:lnTo>
                    <a:pt x="49" y="59"/>
                  </a:lnTo>
                  <a:close/>
                  <a:moveTo>
                    <a:pt x="11" y="39"/>
                  </a:moveTo>
                  <a:lnTo>
                    <a:pt x="11" y="145"/>
                  </a:lnTo>
                  <a:lnTo>
                    <a:pt x="136" y="145"/>
                  </a:lnTo>
                  <a:lnTo>
                    <a:pt x="136" y="39"/>
                  </a:lnTo>
                  <a:lnTo>
                    <a:pt x="11" y="3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1"/>
                  </a:lnTo>
                  <a:lnTo>
                    <a:pt x="39" y="11"/>
                  </a:lnTo>
                  <a:lnTo>
                    <a:pt x="39" y="0"/>
                  </a:lnTo>
                  <a:lnTo>
                    <a:pt x="106" y="0"/>
                  </a:lnTo>
                  <a:lnTo>
                    <a:pt x="106" y="11"/>
                  </a:lnTo>
                  <a:lnTo>
                    <a:pt x="125" y="1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13">
              <a:extLst>
                <a:ext uri="{FF2B5EF4-FFF2-40B4-BE49-F238E27FC236}">
                  <a16:creationId xmlns:a16="http://schemas.microsoft.com/office/drawing/2014/main" id="{E3B43C95-8657-4D3D-9C39-A72F25141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1734" y="4892567"/>
              <a:ext cx="186262" cy="186262"/>
            </a:xfrm>
            <a:custGeom>
              <a:avLst/>
              <a:gdLst>
                <a:gd name="T0" fmla="*/ 40 w 125"/>
                <a:gd name="T1" fmla="*/ 40 h 125"/>
                <a:gd name="T2" fmla="*/ 87 w 125"/>
                <a:gd name="T3" fmla="*/ 40 h 125"/>
                <a:gd name="T4" fmla="*/ 87 w 125"/>
                <a:gd name="T5" fmla="*/ 87 h 125"/>
                <a:gd name="T6" fmla="*/ 40 w 125"/>
                <a:gd name="T7" fmla="*/ 87 h 125"/>
                <a:gd name="T8" fmla="*/ 40 w 125"/>
                <a:gd name="T9" fmla="*/ 40 h 125"/>
                <a:gd name="T10" fmla="*/ 63 w 125"/>
                <a:gd name="T11" fmla="*/ 12 h 125"/>
                <a:gd name="T12" fmla="*/ 43 w 125"/>
                <a:gd name="T13" fmla="*/ 16 h 125"/>
                <a:gd name="T14" fmla="*/ 27 w 125"/>
                <a:gd name="T15" fmla="*/ 27 h 125"/>
                <a:gd name="T16" fmla="*/ 16 w 125"/>
                <a:gd name="T17" fmla="*/ 43 h 125"/>
                <a:gd name="T18" fmla="*/ 12 w 125"/>
                <a:gd name="T19" fmla="*/ 63 h 125"/>
                <a:gd name="T20" fmla="*/ 16 w 125"/>
                <a:gd name="T21" fmla="*/ 83 h 125"/>
                <a:gd name="T22" fmla="*/ 27 w 125"/>
                <a:gd name="T23" fmla="*/ 99 h 125"/>
                <a:gd name="T24" fmla="*/ 43 w 125"/>
                <a:gd name="T25" fmla="*/ 109 h 125"/>
                <a:gd name="T26" fmla="*/ 63 w 125"/>
                <a:gd name="T27" fmla="*/ 113 h 125"/>
                <a:gd name="T28" fmla="*/ 83 w 125"/>
                <a:gd name="T29" fmla="*/ 109 h 125"/>
                <a:gd name="T30" fmla="*/ 99 w 125"/>
                <a:gd name="T31" fmla="*/ 99 h 125"/>
                <a:gd name="T32" fmla="*/ 109 w 125"/>
                <a:gd name="T33" fmla="*/ 83 h 125"/>
                <a:gd name="T34" fmla="*/ 113 w 125"/>
                <a:gd name="T35" fmla="*/ 63 h 125"/>
                <a:gd name="T36" fmla="*/ 109 w 125"/>
                <a:gd name="T37" fmla="*/ 43 h 125"/>
                <a:gd name="T38" fmla="*/ 99 w 125"/>
                <a:gd name="T39" fmla="*/ 27 h 125"/>
                <a:gd name="T40" fmla="*/ 83 w 125"/>
                <a:gd name="T41" fmla="*/ 16 h 125"/>
                <a:gd name="T42" fmla="*/ 63 w 125"/>
                <a:gd name="T43" fmla="*/ 12 h 125"/>
                <a:gd name="T44" fmla="*/ 63 w 125"/>
                <a:gd name="T45" fmla="*/ 0 h 125"/>
                <a:gd name="T46" fmla="*/ 83 w 125"/>
                <a:gd name="T47" fmla="*/ 4 h 125"/>
                <a:gd name="T48" fmla="*/ 100 w 125"/>
                <a:gd name="T49" fmla="*/ 12 h 125"/>
                <a:gd name="T50" fmla="*/ 113 w 125"/>
                <a:gd name="T51" fmla="*/ 27 h 125"/>
                <a:gd name="T52" fmla="*/ 121 w 125"/>
                <a:gd name="T53" fmla="*/ 43 h 125"/>
                <a:gd name="T54" fmla="*/ 125 w 125"/>
                <a:gd name="T55" fmla="*/ 63 h 125"/>
                <a:gd name="T56" fmla="*/ 121 w 125"/>
                <a:gd name="T57" fmla="*/ 83 h 125"/>
                <a:gd name="T58" fmla="*/ 113 w 125"/>
                <a:gd name="T59" fmla="*/ 100 h 125"/>
                <a:gd name="T60" fmla="*/ 100 w 125"/>
                <a:gd name="T61" fmla="*/ 113 h 125"/>
                <a:gd name="T62" fmla="*/ 83 w 125"/>
                <a:gd name="T63" fmla="*/ 121 h 125"/>
                <a:gd name="T64" fmla="*/ 63 w 125"/>
                <a:gd name="T65" fmla="*/ 125 h 125"/>
                <a:gd name="T66" fmla="*/ 43 w 125"/>
                <a:gd name="T67" fmla="*/ 121 h 125"/>
                <a:gd name="T68" fmla="*/ 25 w 125"/>
                <a:gd name="T69" fmla="*/ 113 h 125"/>
                <a:gd name="T70" fmla="*/ 12 w 125"/>
                <a:gd name="T71" fmla="*/ 100 h 125"/>
                <a:gd name="T72" fmla="*/ 4 w 125"/>
                <a:gd name="T73" fmla="*/ 83 h 125"/>
                <a:gd name="T74" fmla="*/ 0 w 125"/>
                <a:gd name="T75" fmla="*/ 63 h 125"/>
                <a:gd name="T76" fmla="*/ 4 w 125"/>
                <a:gd name="T77" fmla="*/ 43 h 125"/>
                <a:gd name="T78" fmla="*/ 12 w 125"/>
                <a:gd name="T79" fmla="*/ 27 h 125"/>
                <a:gd name="T80" fmla="*/ 25 w 125"/>
                <a:gd name="T81" fmla="*/ 12 h 125"/>
                <a:gd name="T82" fmla="*/ 43 w 125"/>
                <a:gd name="T83" fmla="*/ 4 h 125"/>
                <a:gd name="T84" fmla="*/ 63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40" y="40"/>
                  </a:moveTo>
                  <a:lnTo>
                    <a:pt x="87" y="40"/>
                  </a:lnTo>
                  <a:lnTo>
                    <a:pt x="87" y="87"/>
                  </a:lnTo>
                  <a:lnTo>
                    <a:pt x="40" y="87"/>
                  </a:lnTo>
                  <a:lnTo>
                    <a:pt x="40" y="40"/>
                  </a:lnTo>
                  <a:close/>
                  <a:moveTo>
                    <a:pt x="63" y="12"/>
                  </a:moveTo>
                  <a:lnTo>
                    <a:pt x="43" y="16"/>
                  </a:lnTo>
                  <a:lnTo>
                    <a:pt x="27" y="27"/>
                  </a:lnTo>
                  <a:lnTo>
                    <a:pt x="16" y="43"/>
                  </a:lnTo>
                  <a:lnTo>
                    <a:pt x="12" y="63"/>
                  </a:lnTo>
                  <a:lnTo>
                    <a:pt x="16" y="83"/>
                  </a:lnTo>
                  <a:lnTo>
                    <a:pt x="27" y="99"/>
                  </a:lnTo>
                  <a:lnTo>
                    <a:pt x="43" y="109"/>
                  </a:lnTo>
                  <a:lnTo>
                    <a:pt x="63" y="113"/>
                  </a:lnTo>
                  <a:lnTo>
                    <a:pt x="83" y="109"/>
                  </a:lnTo>
                  <a:lnTo>
                    <a:pt x="99" y="99"/>
                  </a:lnTo>
                  <a:lnTo>
                    <a:pt x="109" y="83"/>
                  </a:lnTo>
                  <a:lnTo>
                    <a:pt x="113" y="63"/>
                  </a:lnTo>
                  <a:lnTo>
                    <a:pt x="109" y="43"/>
                  </a:lnTo>
                  <a:lnTo>
                    <a:pt x="99" y="27"/>
                  </a:lnTo>
                  <a:lnTo>
                    <a:pt x="83" y="16"/>
                  </a:lnTo>
                  <a:lnTo>
                    <a:pt x="63" y="1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0" y="12"/>
                  </a:lnTo>
                  <a:lnTo>
                    <a:pt x="113" y="27"/>
                  </a:lnTo>
                  <a:lnTo>
                    <a:pt x="121" y="43"/>
                  </a:lnTo>
                  <a:lnTo>
                    <a:pt x="125" y="63"/>
                  </a:lnTo>
                  <a:lnTo>
                    <a:pt x="121" y="83"/>
                  </a:lnTo>
                  <a:lnTo>
                    <a:pt x="113" y="100"/>
                  </a:lnTo>
                  <a:lnTo>
                    <a:pt x="100" y="113"/>
                  </a:lnTo>
                  <a:lnTo>
                    <a:pt x="83" y="121"/>
                  </a:lnTo>
                  <a:lnTo>
                    <a:pt x="63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4" y="83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7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BCDC53D0-C6D4-469D-9D73-FC3FF1C26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6496" y="4867235"/>
              <a:ext cx="314410" cy="317390"/>
            </a:xfrm>
            <a:custGeom>
              <a:avLst/>
              <a:gdLst>
                <a:gd name="T0" fmla="*/ 93 w 211"/>
                <a:gd name="T1" fmla="*/ 40 h 213"/>
                <a:gd name="T2" fmla="*/ 120 w 211"/>
                <a:gd name="T3" fmla="*/ 66 h 213"/>
                <a:gd name="T4" fmla="*/ 93 w 211"/>
                <a:gd name="T5" fmla="*/ 93 h 213"/>
                <a:gd name="T6" fmla="*/ 66 w 211"/>
                <a:gd name="T7" fmla="*/ 120 h 213"/>
                <a:gd name="T8" fmla="*/ 40 w 211"/>
                <a:gd name="T9" fmla="*/ 93 h 213"/>
                <a:gd name="T10" fmla="*/ 66 w 211"/>
                <a:gd name="T11" fmla="*/ 66 h 213"/>
                <a:gd name="T12" fmla="*/ 80 w 211"/>
                <a:gd name="T13" fmla="*/ 26 h 213"/>
                <a:gd name="T14" fmla="*/ 48 w 211"/>
                <a:gd name="T15" fmla="*/ 37 h 213"/>
                <a:gd name="T16" fmla="*/ 29 w 211"/>
                <a:gd name="T17" fmla="*/ 62 h 213"/>
                <a:gd name="T18" fmla="*/ 29 w 211"/>
                <a:gd name="T19" fmla="*/ 97 h 213"/>
                <a:gd name="T20" fmla="*/ 48 w 211"/>
                <a:gd name="T21" fmla="*/ 122 h 213"/>
                <a:gd name="T22" fmla="*/ 80 w 211"/>
                <a:gd name="T23" fmla="*/ 133 h 213"/>
                <a:gd name="T24" fmla="*/ 110 w 211"/>
                <a:gd name="T25" fmla="*/ 122 h 213"/>
                <a:gd name="T26" fmla="*/ 130 w 211"/>
                <a:gd name="T27" fmla="*/ 97 h 213"/>
                <a:gd name="T28" fmla="*/ 130 w 211"/>
                <a:gd name="T29" fmla="*/ 62 h 213"/>
                <a:gd name="T30" fmla="*/ 110 w 211"/>
                <a:gd name="T31" fmla="*/ 37 h 213"/>
                <a:gd name="T32" fmla="*/ 80 w 211"/>
                <a:gd name="T33" fmla="*/ 26 h 213"/>
                <a:gd name="T34" fmla="*/ 105 w 211"/>
                <a:gd name="T35" fmla="*/ 4 h 213"/>
                <a:gd name="T36" fmla="*/ 144 w 211"/>
                <a:gd name="T37" fmla="*/ 33 h 213"/>
                <a:gd name="T38" fmla="*/ 160 w 211"/>
                <a:gd name="T39" fmla="*/ 80 h 213"/>
                <a:gd name="T40" fmla="*/ 150 w 211"/>
                <a:gd name="T41" fmla="*/ 117 h 213"/>
                <a:gd name="T42" fmla="*/ 145 w 211"/>
                <a:gd name="T43" fmla="*/ 132 h 213"/>
                <a:gd name="T44" fmla="*/ 156 w 211"/>
                <a:gd name="T45" fmla="*/ 138 h 213"/>
                <a:gd name="T46" fmla="*/ 211 w 211"/>
                <a:gd name="T47" fmla="*/ 190 h 213"/>
                <a:gd name="T48" fmla="*/ 207 w 211"/>
                <a:gd name="T49" fmla="*/ 207 h 213"/>
                <a:gd name="T50" fmla="*/ 189 w 211"/>
                <a:gd name="T51" fmla="*/ 211 h 213"/>
                <a:gd name="T52" fmla="*/ 138 w 211"/>
                <a:gd name="T53" fmla="*/ 156 h 213"/>
                <a:gd name="T54" fmla="*/ 132 w 211"/>
                <a:gd name="T55" fmla="*/ 145 h 213"/>
                <a:gd name="T56" fmla="*/ 116 w 211"/>
                <a:gd name="T57" fmla="*/ 150 h 213"/>
                <a:gd name="T58" fmla="*/ 80 w 211"/>
                <a:gd name="T59" fmla="*/ 160 h 213"/>
                <a:gd name="T60" fmla="*/ 32 w 211"/>
                <a:gd name="T61" fmla="*/ 144 h 213"/>
                <a:gd name="T62" fmla="*/ 4 w 211"/>
                <a:gd name="T63" fmla="*/ 105 h 213"/>
                <a:gd name="T64" fmla="*/ 4 w 211"/>
                <a:gd name="T65" fmla="*/ 54 h 213"/>
                <a:gd name="T66" fmla="*/ 32 w 211"/>
                <a:gd name="T67" fmla="*/ 16 h 213"/>
                <a:gd name="T68" fmla="*/ 80 w 211"/>
                <a:gd name="T6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13">
                  <a:moveTo>
                    <a:pt x="66" y="40"/>
                  </a:moveTo>
                  <a:lnTo>
                    <a:pt x="93" y="40"/>
                  </a:lnTo>
                  <a:lnTo>
                    <a:pt x="93" y="66"/>
                  </a:lnTo>
                  <a:lnTo>
                    <a:pt x="120" y="66"/>
                  </a:lnTo>
                  <a:lnTo>
                    <a:pt x="120" y="93"/>
                  </a:lnTo>
                  <a:lnTo>
                    <a:pt x="93" y="93"/>
                  </a:lnTo>
                  <a:lnTo>
                    <a:pt x="93" y="120"/>
                  </a:lnTo>
                  <a:lnTo>
                    <a:pt x="66" y="120"/>
                  </a:lnTo>
                  <a:lnTo>
                    <a:pt x="66" y="93"/>
                  </a:lnTo>
                  <a:lnTo>
                    <a:pt x="40" y="93"/>
                  </a:lnTo>
                  <a:lnTo>
                    <a:pt x="40" y="66"/>
                  </a:lnTo>
                  <a:lnTo>
                    <a:pt x="66" y="66"/>
                  </a:lnTo>
                  <a:lnTo>
                    <a:pt x="66" y="40"/>
                  </a:lnTo>
                  <a:close/>
                  <a:moveTo>
                    <a:pt x="80" y="26"/>
                  </a:moveTo>
                  <a:lnTo>
                    <a:pt x="62" y="29"/>
                  </a:lnTo>
                  <a:lnTo>
                    <a:pt x="48" y="37"/>
                  </a:lnTo>
                  <a:lnTo>
                    <a:pt x="36" y="48"/>
                  </a:lnTo>
                  <a:lnTo>
                    <a:pt x="29" y="62"/>
                  </a:lnTo>
                  <a:lnTo>
                    <a:pt x="27" y="80"/>
                  </a:lnTo>
                  <a:lnTo>
                    <a:pt x="29" y="97"/>
                  </a:lnTo>
                  <a:lnTo>
                    <a:pt x="36" y="112"/>
                  </a:lnTo>
                  <a:lnTo>
                    <a:pt x="48" y="122"/>
                  </a:lnTo>
                  <a:lnTo>
                    <a:pt x="62" y="130"/>
                  </a:lnTo>
                  <a:lnTo>
                    <a:pt x="80" y="133"/>
                  </a:lnTo>
                  <a:lnTo>
                    <a:pt x="96" y="130"/>
                  </a:lnTo>
                  <a:lnTo>
                    <a:pt x="110" y="122"/>
                  </a:lnTo>
                  <a:lnTo>
                    <a:pt x="122" y="112"/>
                  </a:lnTo>
                  <a:lnTo>
                    <a:pt x="130" y="97"/>
                  </a:lnTo>
                  <a:lnTo>
                    <a:pt x="133" y="80"/>
                  </a:lnTo>
                  <a:lnTo>
                    <a:pt x="130" y="62"/>
                  </a:lnTo>
                  <a:lnTo>
                    <a:pt x="122" y="48"/>
                  </a:lnTo>
                  <a:lnTo>
                    <a:pt x="110" y="37"/>
                  </a:lnTo>
                  <a:lnTo>
                    <a:pt x="96" y="29"/>
                  </a:lnTo>
                  <a:lnTo>
                    <a:pt x="80" y="26"/>
                  </a:lnTo>
                  <a:close/>
                  <a:moveTo>
                    <a:pt x="80" y="0"/>
                  </a:moveTo>
                  <a:lnTo>
                    <a:pt x="105" y="4"/>
                  </a:lnTo>
                  <a:lnTo>
                    <a:pt x="126" y="16"/>
                  </a:lnTo>
                  <a:lnTo>
                    <a:pt x="144" y="33"/>
                  </a:lnTo>
                  <a:lnTo>
                    <a:pt x="156" y="54"/>
                  </a:lnTo>
                  <a:lnTo>
                    <a:pt x="160" y="80"/>
                  </a:lnTo>
                  <a:lnTo>
                    <a:pt x="157" y="98"/>
                  </a:lnTo>
                  <a:lnTo>
                    <a:pt x="150" y="117"/>
                  </a:lnTo>
                  <a:lnTo>
                    <a:pt x="140" y="132"/>
                  </a:lnTo>
                  <a:lnTo>
                    <a:pt x="145" y="132"/>
                  </a:lnTo>
                  <a:lnTo>
                    <a:pt x="150" y="134"/>
                  </a:lnTo>
                  <a:lnTo>
                    <a:pt x="156" y="138"/>
                  </a:lnTo>
                  <a:lnTo>
                    <a:pt x="206" y="181"/>
                  </a:lnTo>
                  <a:lnTo>
                    <a:pt x="211" y="190"/>
                  </a:lnTo>
                  <a:lnTo>
                    <a:pt x="211" y="199"/>
                  </a:lnTo>
                  <a:lnTo>
                    <a:pt x="207" y="207"/>
                  </a:lnTo>
                  <a:lnTo>
                    <a:pt x="198" y="213"/>
                  </a:lnTo>
                  <a:lnTo>
                    <a:pt x="189" y="211"/>
                  </a:lnTo>
                  <a:lnTo>
                    <a:pt x="181" y="206"/>
                  </a:lnTo>
                  <a:lnTo>
                    <a:pt x="138" y="156"/>
                  </a:lnTo>
                  <a:lnTo>
                    <a:pt x="134" y="150"/>
                  </a:lnTo>
                  <a:lnTo>
                    <a:pt x="132" y="145"/>
                  </a:lnTo>
                  <a:lnTo>
                    <a:pt x="132" y="141"/>
                  </a:lnTo>
                  <a:lnTo>
                    <a:pt x="116" y="150"/>
                  </a:lnTo>
                  <a:lnTo>
                    <a:pt x="98" y="157"/>
                  </a:lnTo>
                  <a:lnTo>
                    <a:pt x="80" y="160"/>
                  </a:lnTo>
                  <a:lnTo>
                    <a:pt x="54" y="156"/>
                  </a:lnTo>
                  <a:lnTo>
                    <a:pt x="32" y="144"/>
                  </a:lnTo>
                  <a:lnTo>
                    <a:pt x="15" y="128"/>
                  </a:lnTo>
                  <a:lnTo>
                    <a:pt x="4" y="105"/>
                  </a:lnTo>
                  <a:lnTo>
                    <a:pt x="0" y="80"/>
                  </a:lnTo>
                  <a:lnTo>
                    <a:pt x="4" y="54"/>
                  </a:lnTo>
                  <a:lnTo>
                    <a:pt x="15" y="33"/>
                  </a:lnTo>
                  <a:lnTo>
                    <a:pt x="32" y="16"/>
                  </a:lnTo>
                  <a:lnTo>
                    <a:pt x="54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B7DE0DA0-D836-4C3B-9818-DB8938D6F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214" y="5442412"/>
              <a:ext cx="187752" cy="187752"/>
            </a:xfrm>
            <a:custGeom>
              <a:avLst/>
              <a:gdLst>
                <a:gd name="T0" fmla="*/ 94 w 126"/>
                <a:gd name="T1" fmla="*/ 72 h 126"/>
                <a:gd name="T2" fmla="*/ 98 w 126"/>
                <a:gd name="T3" fmla="*/ 72 h 126"/>
                <a:gd name="T4" fmla="*/ 102 w 126"/>
                <a:gd name="T5" fmla="*/ 72 h 126"/>
                <a:gd name="T6" fmla="*/ 102 w 126"/>
                <a:gd name="T7" fmla="*/ 126 h 126"/>
                <a:gd name="T8" fmla="*/ 98 w 126"/>
                <a:gd name="T9" fmla="*/ 126 h 126"/>
                <a:gd name="T10" fmla="*/ 94 w 126"/>
                <a:gd name="T11" fmla="*/ 126 h 126"/>
                <a:gd name="T12" fmla="*/ 94 w 126"/>
                <a:gd name="T13" fmla="*/ 72 h 126"/>
                <a:gd name="T14" fmla="*/ 28 w 126"/>
                <a:gd name="T15" fmla="*/ 72 h 126"/>
                <a:gd name="T16" fmla="*/ 32 w 126"/>
                <a:gd name="T17" fmla="*/ 72 h 126"/>
                <a:gd name="T18" fmla="*/ 32 w 126"/>
                <a:gd name="T19" fmla="*/ 126 h 126"/>
                <a:gd name="T20" fmla="*/ 28 w 126"/>
                <a:gd name="T21" fmla="*/ 126 h 126"/>
                <a:gd name="T22" fmla="*/ 24 w 126"/>
                <a:gd name="T23" fmla="*/ 126 h 126"/>
                <a:gd name="T24" fmla="*/ 24 w 126"/>
                <a:gd name="T25" fmla="*/ 72 h 126"/>
                <a:gd name="T26" fmla="*/ 28 w 126"/>
                <a:gd name="T27" fmla="*/ 72 h 126"/>
                <a:gd name="T28" fmla="*/ 63 w 126"/>
                <a:gd name="T29" fmla="*/ 0 h 126"/>
                <a:gd name="T30" fmla="*/ 83 w 126"/>
                <a:gd name="T31" fmla="*/ 4 h 126"/>
                <a:gd name="T32" fmla="*/ 101 w 126"/>
                <a:gd name="T33" fmla="*/ 12 h 126"/>
                <a:gd name="T34" fmla="*/ 114 w 126"/>
                <a:gd name="T35" fmla="*/ 26 h 126"/>
                <a:gd name="T36" fmla="*/ 123 w 126"/>
                <a:gd name="T37" fmla="*/ 44 h 126"/>
                <a:gd name="T38" fmla="*/ 126 w 126"/>
                <a:gd name="T39" fmla="*/ 64 h 126"/>
                <a:gd name="T40" fmla="*/ 122 w 126"/>
                <a:gd name="T41" fmla="*/ 85 h 126"/>
                <a:gd name="T42" fmla="*/ 125 w 126"/>
                <a:gd name="T43" fmla="*/ 92 h 126"/>
                <a:gd name="T44" fmla="*/ 126 w 126"/>
                <a:gd name="T45" fmla="*/ 98 h 126"/>
                <a:gd name="T46" fmla="*/ 125 w 126"/>
                <a:gd name="T47" fmla="*/ 109 h 126"/>
                <a:gd name="T48" fmla="*/ 118 w 126"/>
                <a:gd name="T49" fmla="*/ 118 h 126"/>
                <a:gd name="T50" fmla="*/ 110 w 126"/>
                <a:gd name="T51" fmla="*/ 124 h 126"/>
                <a:gd name="T52" fmla="*/ 110 w 126"/>
                <a:gd name="T53" fmla="*/ 74 h 126"/>
                <a:gd name="T54" fmla="*/ 114 w 126"/>
                <a:gd name="T55" fmla="*/ 76 h 126"/>
                <a:gd name="T56" fmla="*/ 117 w 126"/>
                <a:gd name="T57" fmla="*/ 78 h 126"/>
                <a:gd name="T58" fmla="*/ 118 w 126"/>
                <a:gd name="T59" fmla="*/ 73 h 126"/>
                <a:gd name="T60" fmla="*/ 118 w 126"/>
                <a:gd name="T61" fmla="*/ 68 h 126"/>
                <a:gd name="T62" fmla="*/ 115 w 126"/>
                <a:gd name="T63" fmla="*/ 49 h 126"/>
                <a:gd name="T64" fmla="*/ 107 w 126"/>
                <a:gd name="T65" fmla="*/ 34 h 126"/>
                <a:gd name="T66" fmla="*/ 95 w 126"/>
                <a:gd name="T67" fmla="*/ 22 h 126"/>
                <a:gd name="T68" fmla="*/ 81 w 126"/>
                <a:gd name="T69" fmla="*/ 14 h 126"/>
                <a:gd name="T70" fmla="*/ 63 w 126"/>
                <a:gd name="T71" fmla="*/ 12 h 126"/>
                <a:gd name="T72" fmla="*/ 46 w 126"/>
                <a:gd name="T73" fmla="*/ 14 h 126"/>
                <a:gd name="T74" fmla="*/ 30 w 126"/>
                <a:gd name="T75" fmla="*/ 22 h 126"/>
                <a:gd name="T76" fmla="*/ 18 w 126"/>
                <a:gd name="T77" fmla="*/ 34 h 126"/>
                <a:gd name="T78" fmla="*/ 10 w 126"/>
                <a:gd name="T79" fmla="*/ 49 h 126"/>
                <a:gd name="T80" fmla="*/ 8 w 126"/>
                <a:gd name="T81" fmla="*/ 68 h 126"/>
                <a:gd name="T82" fmla="*/ 8 w 126"/>
                <a:gd name="T83" fmla="*/ 73 h 126"/>
                <a:gd name="T84" fmla="*/ 9 w 126"/>
                <a:gd name="T85" fmla="*/ 78 h 126"/>
                <a:gd name="T86" fmla="*/ 12 w 126"/>
                <a:gd name="T87" fmla="*/ 76 h 126"/>
                <a:gd name="T88" fmla="*/ 16 w 126"/>
                <a:gd name="T89" fmla="*/ 74 h 126"/>
                <a:gd name="T90" fmla="*/ 16 w 126"/>
                <a:gd name="T91" fmla="*/ 124 h 126"/>
                <a:gd name="T92" fmla="*/ 8 w 126"/>
                <a:gd name="T93" fmla="*/ 118 h 126"/>
                <a:gd name="T94" fmla="*/ 2 w 126"/>
                <a:gd name="T95" fmla="*/ 109 h 126"/>
                <a:gd name="T96" fmla="*/ 0 w 126"/>
                <a:gd name="T97" fmla="*/ 98 h 126"/>
                <a:gd name="T98" fmla="*/ 1 w 126"/>
                <a:gd name="T99" fmla="*/ 92 h 126"/>
                <a:gd name="T100" fmla="*/ 4 w 126"/>
                <a:gd name="T101" fmla="*/ 85 h 126"/>
                <a:gd name="T102" fmla="*/ 0 w 126"/>
                <a:gd name="T103" fmla="*/ 64 h 126"/>
                <a:gd name="T104" fmla="*/ 4 w 126"/>
                <a:gd name="T105" fmla="*/ 44 h 126"/>
                <a:gd name="T106" fmla="*/ 12 w 126"/>
                <a:gd name="T107" fmla="*/ 26 h 126"/>
                <a:gd name="T108" fmla="*/ 26 w 126"/>
                <a:gd name="T109" fmla="*/ 12 h 126"/>
                <a:gd name="T110" fmla="*/ 43 w 126"/>
                <a:gd name="T111" fmla="*/ 4 h 126"/>
                <a:gd name="T112" fmla="*/ 63 w 126"/>
                <a:gd name="T1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26">
                  <a:moveTo>
                    <a:pt x="94" y="72"/>
                  </a:moveTo>
                  <a:lnTo>
                    <a:pt x="98" y="72"/>
                  </a:lnTo>
                  <a:lnTo>
                    <a:pt x="102" y="72"/>
                  </a:lnTo>
                  <a:lnTo>
                    <a:pt x="102" y="126"/>
                  </a:lnTo>
                  <a:lnTo>
                    <a:pt x="98" y="126"/>
                  </a:lnTo>
                  <a:lnTo>
                    <a:pt x="94" y="126"/>
                  </a:lnTo>
                  <a:lnTo>
                    <a:pt x="94" y="72"/>
                  </a:lnTo>
                  <a:close/>
                  <a:moveTo>
                    <a:pt x="28" y="72"/>
                  </a:moveTo>
                  <a:lnTo>
                    <a:pt x="32" y="72"/>
                  </a:lnTo>
                  <a:lnTo>
                    <a:pt x="32" y="126"/>
                  </a:lnTo>
                  <a:lnTo>
                    <a:pt x="28" y="126"/>
                  </a:lnTo>
                  <a:lnTo>
                    <a:pt x="24" y="126"/>
                  </a:lnTo>
                  <a:lnTo>
                    <a:pt x="24" y="72"/>
                  </a:lnTo>
                  <a:lnTo>
                    <a:pt x="28" y="7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1" y="12"/>
                  </a:lnTo>
                  <a:lnTo>
                    <a:pt x="114" y="26"/>
                  </a:lnTo>
                  <a:lnTo>
                    <a:pt x="123" y="44"/>
                  </a:lnTo>
                  <a:lnTo>
                    <a:pt x="126" y="64"/>
                  </a:lnTo>
                  <a:lnTo>
                    <a:pt x="122" y="85"/>
                  </a:lnTo>
                  <a:lnTo>
                    <a:pt x="125" y="92"/>
                  </a:lnTo>
                  <a:lnTo>
                    <a:pt x="126" y="98"/>
                  </a:lnTo>
                  <a:lnTo>
                    <a:pt x="125" y="109"/>
                  </a:lnTo>
                  <a:lnTo>
                    <a:pt x="118" y="118"/>
                  </a:lnTo>
                  <a:lnTo>
                    <a:pt x="110" y="124"/>
                  </a:lnTo>
                  <a:lnTo>
                    <a:pt x="110" y="74"/>
                  </a:lnTo>
                  <a:lnTo>
                    <a:pt x="114" y="76"/>
                  </a:lnTo>
                  <a:lnTo>
                    <a:pt x="117" y="78"/>
                  </a:lnTo>
                  <a:lnTo>
                    <a:pt x="118" y="73"/>
                  </a:lnTo>
                  <a:lnTo>
                    <a:pt x="118" y="68"/>
                  </a:lnTo>
                  <a:lnTo>
                    <a:pt x="115" y="49"/>
                  </a:lnTo>
                  <a:lnTo>
                    <a:pt x="107" y="34"/>
                  </a:lnTo>
                  <a:lnTo>
                    <a:pt x="95" y="22"/>
                  </a:lnTo>
                  <a:lnTo>
                    <a:pt x="81" y="14"/>
                  </a:lnTo>
                  <a:lnTo>
                    <a:pt x="63" y="12"/>
                  </a:lnTo>
                  <a:lnTo>
                    <a:pt x="46" y="14"/>
                  </a:lnTo>
                  <a:lnTo>
                    <a:pt x="30" y="22"/>
                  </a:lnTo>
                  <a:lnTo>
                    <a:pt x="18" y="34"/>
                  </a:lnTo>
                  <a:lnTo>
                    <a:pt x="10" y="49"/>
                  </a:lnTo>
                  <a:lnTo>
                    <a:pt x="8" y="68"/>
                  </a:lnTo>
                  <a:lnTo>
                    <a:pt x="8" y="73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6" y="124"/>
                  </a:lnTo>
                  <a:lnTo>
                    <a:pt x="8" y="118"/>
                  </a:lnTo>
                  <a:lnTo>
                    <a:pt x="2" y="109"/>
                  </a:lnTo>
                  <a:lnTo>
                    <a:pt x="0" y="98"/>
                  </a:lnTo>
                  <a:lnTo>
                    <a:pt x="1" y="92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116">
              <a:extLst>
                <a:ext uri="{FF2B5EF4-FFF2-40B4-BE49-F238E27FC236}">
                  <a16:creationId xmlns:a16="http://schemas.microsoft.com/office/drawing/2014/main" id="{2C434B49-3E1E-4560-97AB-BB661295E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586" y="5209957"/>
              <a:ext cx="227985" cy="229475"/>
            </a:xfrm>
            <a:custGeom>
              <a:avLst/>
              <a:gdLst>
                <a:gd name="T0" fmla="*/ 54 w 153"/>
                <a:gd name="T1" fmla="*/ 130 h 154"/>
                <a:gd name="T2" fmla="*/ 64 w 153"/>
                <a:gd name="T3" fmla="*/ 142 h 154"/>
                <a:gd name="T4" fmla="*/ 90 w 153"/>
                <a:gd name="T5" fmla="*/ 142 h 154"/>
                <a:gd name="T6" fmla="*/ 91 w 153"/>
                <a:gd name="T7" fmla="*/ 113 h 154"/>
                <a:gd name="T8" fmla="*/ 77 w 153"/>
                <a:gd name="T9" fmla="*/ 116 h 154"/>
                <a:gd name="T10" fmla="*/ 62 w 153"/>
                <a:gd name="T11" fmla="*/ 113 h 154"/>
                <a:gd name="T12" fmla="*/ 130 w 153"/>
                <a:gd name="T13" fmla="*/ 55 h 154"/>
                <a:gd name="T14" fmla="*/ 114 w 153"/>
                <a:gd name="T15" fmla="*/ 69 h 154"/>
                <a:gd name="T16" fmla="*/ 114 w 153"/>
                <a:gd name="T17" fmla="*/ 85 h 154"/>
                <a:gd name="T18" fmla="*/ 138 w 153"/>
                <a:gd name="T19" fmla="*/ 103 h 154"/>
                <a:gd name="T20" fmla="*/ 143 w 153"/>
                <a:gd name="T21" fmla="*/ 77 h 154"/>
                <a:gd name="T22" fmla="*/ 138 w 153"/>
                <a:gd name="T23" fmla="*/ 52 h 154"/>
                <a:gd name="T24" fmla="*/ 10 w 153"/>
                <a:gd name="T25" fmla="*/ 64 h 154"/>
                <a:gd name="T26" fmla="*/ 10 w 153"/>
                <a:gd name="T27" fmla="*/ 91 h 154"/>
                <a:gd name="T28" fmla="*/ 41 w 153"/>
                <a:gd name="T29" fmla="*/ 92 h 154"/>
                <a:gd name="T30" fmla="*/ 38 w 153"/>
                <a:gd name="T31" fmla="*/ 77 h 154"/>
                <a:gd name="T32" fmla="*/ 41 w 153"/>
                <a:gd name="T33" fmla="*/ 63 h 154"/>
                <a:gd name="T34" fmla="*/ 14 w 153"/>
                <a:gd name="T35" fmla="*/ 52 h 154"/>
                <a:gd name="T36" fmla="*/ 62 w 153"/>
                <a:gd name="T37" fmla="*/ 52 h 154"/>
                <a:gd name="T38" fmla="*/ 48 w 153"/>
                <a:gd name="T39" fmla="*/ 77 h 154"/>
                <a:gd name="T40" fmla="*/ 62 w 153"/>
                <a:gd name="T41" fmla="*/ 103 h 154"/>
                <a:gd name="T42" fmla="*/ 91 w 153"/>
                <a:gd name="T43" fmla="*/ 103 h 154"/>
                <a:gd name="T44" fmla="*/ 105 w 153"/>
                <a:gd name="T45" fmla="*/ 77 h 154"/>
                <a:gd name="T46" fmla="*/ 91 w 153"/>
                <a:gd name="T47" fmla="*/ 52 h 154"/>
                <a:gd name="T48" fmla="*/ 77 w 153"/>
                <a:gd name="T49" fmla="*/ 9 h 154"/>
                <a:gd name="T50" fmla="*/ 50 w 153"/>
                <a:gd name="T51" fmla="*/ 15 h 154"/>
                <a:gd name="T52" fmla="*/ 62 w 153"/>
                <a:gd name="T53" fmla="*/ 41 h 154"/>
                <a:gd name="T54" fmla="*/ 77 w 153"/>
                <a:gd name="T55" fmla="*/ 39 h 154"/>
                <a:gd name="T56" fmla="*/ 91 w 153"/>
                <a:gd name="T57" fmla="*/ 41 h 154"/>
                <a:gd name="T58" fmla="*/ 90 w 153"/>
                <a:gd name="T59" fmla="*/ 11 h 154"/>
                <a:gd name="T60" fmla="*/ 77 w 153"/>
                <a:gd name="T61" fmla="*/ 0 h 154"/>
                <a:gd name="T62" fmla="*/ 122 w 153"/>
                <a:gd name="T63" fmla="*/ 15 h 154"/>
                <a:gd name="T64" fmla="*/ 149 w 153"/>
                <a:gd name="T65" fmla="*/ 53 h 154"/>
                <a:gd name="T66" fmla="*/ 149 w 153"/>
                <a:gd name="T67" fmla="*/ 101 h 154"/>
                <a:gd name="T68" fmla="*/ 122 w 153"/>
                <a:gd name="T69" fmla="*/ 138 h 154"/>
                <a:gd name="T70" fmla="*/ 77 w 153"/>
                <a:gd name="T71" fmla="*/ 154 h 154"/>
                <a:gd name="T72" fmla="*/ 32 w 153"/>
                <a:gd name="T73" fmla="*/ 138 h 154"/>
                <a:gd name="T74" fmla="*/ 4 w 153"/>
                <a:gd name="T75" fmla="*/ 101 h 154"/>
                <a:gd name="T76" fmla="*/ 4 w 153"/>
                <a:gd name="T77" fmla="*/ 53 h 154"/>
                <a:gd name="T78" fmla="*/ 32 w 153"/>
                <a:gd name="T79" fmla="*/ 15 h 154"/>
                <a:gd name="T80" fmla="*/ 77 w 153"/>
                <a:gd name="T8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3" h="154">
                  <a:moveTo>
                    <a:pt x="62" y="113"/>
                  </a:moveTo>
                  <a:lnTo>
                    <a:pt x="54" y="130"/>
                  </a:lnTo>
                  <a:lnTo>
                    <a:pt x="50" y="140"/>
                  </a:lnTo>
                  <a:lnTo>
                    <a:pt x="64" y="142"/>
                  </a:lnTo>
                  <a:lnTo>
                    <a:pt x="77" y="144"/>
                  </a:lnTo>
                  <a:lnTo>
                    <a:pt x="90" y="142"/>
                  </a:lnTo>
                  <a:lnTo>
                    <a:pt x="102" y="140"/>
                  </a:lnTo>
                  <a:lnTo>
                    <a:pt x="91" y="113"/>
                  </a:lnTo>
                  <a:lnTo>
                    <a:pt x="84" y="115"/>
                  </a:lnTo>
                  <a:lnTo>
                    <a:pt x="77" y="116"/>
                  </a:lnTo>
                  <a:lnTo>
                    <a:pt x="69" y="115"/>
                  </a:lnTo>
                  <a:lnTo>
                    <a:pt x="62" y="113"/>
                  </a:lnTo>
                  <a:close/>
                  <a:moveTo>
                    <a:pt x="138" y="52"/>
                  </a:moveTo>
                  <a:lnTo>
                    <a:pt x="130" y="55"/>
                  </a:lnTo>
                  <a:lnTo>
                    <a:pt x="111" y="63"/>
                  </a:lnTo>
                  <a:lnTo>
                    <a:pt x="114" y="69"/>
                  </a:lnTo>
                  <a:lnTo>
                    <a:pt x="115" y="77"/>
                  </a:lnTo>
                  <a:lnTo>
                    <a:pt x="114" y="85"/>
                  </a:lnTo>
                  <a:lnTo>
                    <a:pt x="111" y="92"/>
                  </a:lnTo>
                  <a:lnTo>
                    <a:pt x="138" y="103"/>
                  </a:lnTo>
                  <a:lnTo>
                    <a:pt x="142" y="91"/>
                  </a:lnTo>
                  <a:lnTo>
                    <a:pt x="143" y="77"/>
                  </a:lnTo>
                  <a:lnTo>
                    <a:pt x="142" y="64"/>
                  </a:lnTo>
                  <a:lnTo>
                    <a:pt x="138" y="52"/>
                  </a:lnTo>
                  <a:close/>
                  <a:moveTo>
                    <a:pt x="14" y="52"/>
                  </a:moveTo>
                  <a:lnTo>
                    <a:pt x="10" y="64"/>
                  </a:lnTo>
                  <a:lnTo>
                    <a:pt x="9" y="77"/>
                  </a:lnTo>
                  <a:lnTo>
                    <a:pt x="10" y="91"/>
                  </a:lnTo>
                  <a:lnTo>
                    <a:pt x="14" y="103"/>
                  </a:lnTo>
                  <a:lnTo>
                    <a:pt x="41" y="92"/>
                  </a:lnTo>
                  <a:lnTo>
                    <a:pt x="38" y="85"/>
                  </a:lnTo>
                  <a:lnTo>
                    <a:pt x="38" y="77"/>
                  </a:lnTo>
                  <a:lnTo>
                    <a:pt x="38" y="69"/>
                  </a:lnTo>
                  <a:lnTo>
                    <a:pt x="41" y="63"/>
                  </a:lnTo>
                  <a:lnTo>
                    <a:pt x="29" y="57"/>
                  </a:lnTo>
                  <a:lnTo>
                    <a:pt x="14" y="52"/>
                  </a:lnTo>
                  <a:close/>
                  <a:moveTo>
                    <a:pt x="77" y="48"/>
                  </a:moveTo>
                  <a:lnTo>
                    <a:pt x="62" y="52"/>
                  </a:lnTo>
                  <a:lnTo>
                    <a:pt x="52" y="63"/>
                  </a:lnTo>
                  <a:lnTo>
                    <a:pt x="48" y="77"/>
                  </a:lnTo>
                  <a:lnTo>
                    <a:pt x="52" y="92"/>
                  </a:lnTo>
                  <a:lnTo>
                    <a:pt x="62" y="103"/>
                  </a:lnTo>
                  <a:lnTo>
                    <a:pt x="77" y="107"/>
                  </a:lnTo>
                  <a:lnTo>
                    <a:pt x="91" y="103"/>
                  </a:lnTo>
                  <a:lnTo>
                    <a:pt x="101" y="92"/>
                  </a:lnTo>
                  <a:lnTo>
                    <a:pt x="105" y="77"/>
                  </a:lnTo>
                  <a:lnTo>
                    <a:pt x="101" y="63"/>
                  </a:lnTo>
                  <a:lnTo>
                    <a:pt x="91" y="52"/>
                  </a:lnTo>
                  <a:lnTo>
                    <a:pt x="77" y="48"/>
                  </a:lnTo>
                  <a:close/>
                  <a:moveTo>
                    <a:pt x="77" y="9"/>
                  </a:moveTo>
                  <a:lnTo>
                    <a:pt x="64" y="11"/>
                  </a:lnTo>
                  <a:lnTo>
                    <a:pt x="50" y="15"/>
                  </a:lnTo>
                  <a:lnTo>
                    <a:pt x="57" y="29"/>
                  </a:lnTo>
                  <a:lnTo>
                    <a:pt x="62" y="41"/>
                  </a:lnTo>
                  <a:lnTo>
                    <a:pt x="69" y="40"/>
                  </a:lnTo>
                  <a:lnTo>
                    <a:pt x="77" y="39"/>
                  </a:lnTo>
                  <a:lnTo>
                    <a:pt x="84" y="40"/>
                  </a:lnTo>
                  <a:lnTo>
                    <a:pt x="91" y="41"/>
                  </a:lnTo>
                  <a:lnTo>
                    <a:pt x="102" y="15"/>
                  </a:lnTo>
                  <a:lnTo>
                    <a:pt x="90" y="11"/>
                  </a:lnTo>
                  <a:lnTo>
                    <a:pt x="77" y="9"/>
                  </a:lnTo>
                  <a:close/>
                  <a:moveTo>
                    <a:pt x="77" y="0"/>
                  </a:moveTo>
                  <a:lnTo>
                    <a:pt x="101" y="4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7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8"/>
                  </a:lnTo>
                  <a:lnTo>
                    <a:pt x="101" y="150"/>
                  </a:lnTo>
                  <a:lnTo>
                    <a:pt x="77" y="154"/>
                  </a:lnTo>
                  <a:lnTo>
                    <a:pt x="52" y="150"/>
                  </a:lnTo>
                  <a:lnTo>
                    <a:pt x="32" y="138"/>
                  </a:lnTo>
                  <a:lnTo>
                    <a:pt x="14" y="122"/>
                  </a:lnTo>
                  <a:lnTo>
                    <a:pt x="4" y="101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2"/>
                  </a:lnTo>
                  <a:lnTo>
                    <a:pt x="32" y="15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17">
              <a:extLst>
                <a:ext uri="{FF2B5EF4-FFF2-40B4-BE49-F238E27FC236}">
                  <a16:creationId xmlns:a16="http://schemas.microsoft.com/office/drawing/2014/main" id="{94ABF938-E6DC-46ED-89B1-D9E59CEA3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640" y="5487114"/>
              <a:ext cx="263747" cy="263747"/>
            </a:xfrm>
            <a:custGeom>
              <a:avLst/>
              <a:gdLst>
                <a:gd name="T0" fmla="*/ 0 w 177"/>
                <a:gd name="T1" fmla="*/ 0 h 177"/>
                <a:gd name="T2" fmla="*/ 104 w 177"/>
                <a:gd name="T3" fmla="*/ 0 h 177"/>
                <a:gd name="T4" fmla="*/ 108 w 177"/>
                <a:gd name="T5" fmla="*/ 0 h 177"/>
                <a:gd name="T6" fmla="*/ 112 w 177"/>
                <a:gd name="T7" fmla="*/ 3 h 177"/>
                <a:gd name="T8" fmla="*/ 116 w 177"/>
                <a:gd name="T9" fmla="*/ 6 h 177"/>
                <a:gd name="T10" fmla="*/ 117 w 177"/>
                <a:gd name="T11" fmla="*/ 10 h 177"/>
                <a:gd name="T12" fmla="*/ 118 w 177"/>
                <a:gd name="T13" fmla="*/ 15 h 177"/>
                <a:gd name="T14" fmla="*/ 117 w 177"/>
                <a:gd name="T15" fmla="*/ 19 h 177"/>
                <a:gd name="T16" fmla="*/ 116 w 177"/>
                <a:gd name="T17" fmla="*/ 23 h 177"/>
                <a:gd name="T18" fmla="*/ 112 w 177"/>
                <a:gd name="T19" fmla="*/ 27 h 177"/>
                <a:gd name="T20" fmla="*/ 108 w 177"/>
                <a:gd name="T21" fmla="*/ 28 h 177"/>
                <a:gd name="T22" fmla="*/ 104 w 177"/>
                <a:gd name="T23" fmla="*/ 30 h 177"/>
                <a:gd name="T24" fmla="*/ 50 w 177"/>
                <a:gd name="T25" fmla="*/ 30 h 177"/>
                <a:gd name="T26" fmla="*/ 173 w 177"/>
                <a:gd name="T27" fmla="*/ 152 h 177"/>
                <a:gd name="T28" fmla="*/ 176 w 177"/>
                <a:gd name="T29" fmla="*/ 155 h 177"/>
                <a:gd name="T30" fmla="*/ 177 w 177"/>
                <a:gd name="T31" fmla="*/ 159 h 177"/>
                <a:gd name="T32" fmla="*/ 177 w 177"/>
                <a:gd name="T33" fmla="*/ 163 h 177"/>
                <a:gd name="T34" fmla="*/ 177 w 177"/>
                <a:gd name="T35" fmla="*/ 165 h 177"/>
                <a:gd name="T36" fmla="*/ 176 w 177"/>
                <a:gd name="T37" fmla="*/ 169 h 177"/>
                <a:gd name="T38" fmla="*/ 173 w 177"/>
                <a:gd name="T39" fmla="*/ 172 h 177"/>
                <a:gd name="T40" fmla="*/ 169 w 177"/>
                <a:gd name="T41" fmla="*/ 175 h 177"/>
                <a:gd name="T42" fmla="*/ 165 w 177"/>
                <a:gd name="T43" fmla="*/ 177 h 177"/>
                <a:gd name="T44" fmla="*/ 160 w 177"/>
                <a:gd name="T45" fmla="*/ 177 h 177"/>
                <a:gd name="T46" fmla="*/ 156 w 177"/>
                <a:gd name="T47" fmla="*/ 175 h 177"/>
                <a:gd name="T48" fmla="*/ 152 w 177"/>
                <a:gd name="T49" fmla="*/ 172 h 177"/>
                <a:gd name="T50" fmla="*/ 29 w 177"/>
                <a:gd name="T51" fmla="*/ 51 h 177"/>
                <a:gd name="T52" fmla="*/ 29 w 177"/>
                <a:gd name="T53" fmla="*/ 103 h 177"/>
                <a:gd name="T54" fmla="*/ 29 w 177"/>
                <a:gd name="T55" fmla="*/ 108 h 177"/>
                <a:gd name="T56" fmla="*/ 27 w 177"/>
                <a:gd name="T57" fmla="*/ 112 h 177"/>
                <a:gd name="T58" fmla="*/ 24 w 177"/>
                <a:gd name="T59" fmla="*/ 115 h 177"/>
                <a:gd name="T60" fmla="*/ 20 w 177"/>
                <a:gd name="T61" fmla="*/ 117 h 177"/>
                <a:gd name="T62" fmla="*/ 15 w 177"/>
                <a:gd name="T63" fmla="*/ 117 h 177"/>
                <a:gd name="T64" fmla="*/ 11 w 177"/>
                <a:gd name="T65" fmla="*/ 117 h 177"/>
                <a:gd name="T66" fmla="*/ 7 w 177"/>
                <a:gd name="T67" fmla="*/ 115 h 177"/>
                <a:gd name="T68" fmla="*/ 3 w 177"/>
                <a:gd name="T69" fmla="*/ 112 h 177"/>
                <a:gd name="T70" fmla="*/ 1 w 177"/>
                <a:gd name="T71" fmla="*/ 108 h 177"/>
                <a:gd name="T72" fmla="*/ 0 w 177"/>
                <a:gd name="T73" fmla="*/ 103 h 177"/>
                <a:gd name="T74" fmla="*/ 0 w 177"/>
                <a:gd name="T7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0" y="0"/>
                  </a:moveTo>
                  <a:lnTo>
                    <a:pt x="104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6" y="6"/>
                  </a:lnTo>
                  <a:lnTo>
                    <a:pt x="117" y="10"/>
                  </a:lnTo>
                  <a:lnTo>
                    <a:pt x="118" y="15"/>
                  </a:lnTo>
                  <a:lnTo>
                    <a:pt x="117" y="19"/>
                  </a:lnTo>
                  <a:lnTo>
                    <a:pt x="116" y="23"/>
                  </a:lnTo>
                  <a:lnTo>
                    <a:pt x="112" y="27"/>
                  </a:lnTo>
                  <a:lnTo>
                    <a:pt x="108" y="28"/>
                  </a:lnTo>
                  <a:lnTo>
                    <a:pt x="104" y="30"/>
                  </a:lnTo>
                  <a:lnTo>
                    <a:pt x="50" y="30"/>
                  </a:lnTo>
                  <a:lnTo>
                    <a:pt x="173" y="152"/>
                  </a:lnTo>
                  <a:lnTo>
                    <a:pt x="176" y="155"/>
                  </a:lnTo>
                  <a:lnTo>
                    <a:pt x="177" y="159"/>
                  </a:lnTo>
                  <a:lnTo>
                    <a:pt x="177" y="163"/>
                  </a:lnTo>
                  <a:lnTo>
                    <a:pt x="177" y="165"/>
                  </a:lnTo>
                  <a:lnTo>
                    <a:pt x="176" y="169"/>
                  </a:lnTo>
                  <a:lnTo>
                    <a:pt x="173" y="172"/>
                  </a:lnTo>
                  <a:lnTo>
                    <a:pt x="169" y="175"/>
                  </a:lnTo>
                  <a:lnTo>
                    <a:pt x="165" y="177"/>
                  </a:lnTo>
                  <a:lnTo>
                    <a:pt x="160" y="177"/>
                  </a:lnTo>
                  <a:lnTo>
                    <a:pt x="156" y="175"/>
                  </a:lnTo>
                  <a:lnTo>
                    <a:pt x="152" y="172"/>
                  </a:lnTo>
                  <a:lnTo>
                    <a:pt x="29" y="51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27" y="112"/>
                  </a:lnTo>
                  <a:lnTo>
                    <a:pt x="24" y="115"/>
                  </a:lnTo>
                  <a:lnTo>
                    <a:pt x="20" y="117"/>
                  </a:lnTo>
                  <a:lnTo>
                    <a:pt x="15" y="117"/>
                  </a:lnTo>
                  <a:lnTo>
                    <a:pt x="11" y="117"/>
                  </a:lnTo>
                  <a:lnTo>
                    <a:pt x="7" y="115"/>
                  </a:lnTo>
                  <a:lnTo>
                    <a:pt x="3" y="112"/>
                  </a:lnTo>
                  <a:lnTo>
                    <a:pt x="1" y="108"/>
                  </a:lnTo>
                  <a:lnTo>
                    <a:pt x="0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18">
              <a:extLst>
                <a:ext uri="{FF2B5EF4-FFF2-40B4-BE49-F238E27FC236}">
                  <a16:creationId xmlns:a16="http://schemas.microsoft.com/office/drawing/2014/main" id="{DE3E15CC-ADD5-4C86-9001-5688F9D49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3447" y="4621370"/>
              <a:ext cx="274178" cy="223514"/>
            </a:xfrm>
            <a:custGeom>
              <a:avLst/>
              <a:gdLst>
                <a:gd name="T0" fmla="*/ 127 w 184"/>
                <a:gd name="T1" fmla="*/ 52 h 150"/>
                <a:gd name="T2" fmla="*/ 127 w 184"/>
                <a:gd name="T3" fmla="*/ 81 h 150"/>
                <a:gd name="T4" fmla="*/ 165 w 184"/>
                <a:gd name="T5" fmla="*/ 81 h 150"/>
                <a:gd name="T6" fmla="*/ 150 w 184"/>
                <a:gd name="T7" fmla="*/ 52 h 150"/>
                <a:gd name="T8" fmla="*/ 127 w 184"/>
                <a:gd name="T9" fmla="*/ 52 h 150"/>
                <a:gd name="T10" fmla="*/ 11 w 184"/>
                <a:gd name="T11" fmla="*/ 0 h 150"/>
                <a:gd name="T12" fmla="*/ 115 w 184"/>
                <a:gd name="T13" fmla="*/ 0 h 150"/>
                <a:gd name="T14" fmla="*/ 120 w 184"/>
                <a:gd name="T15" fmla="*/ 1 h 150"/>
                <a:gd name="T16" fmla="*/ 124 w 184"/>
                <a:gd name="T17" fmla="*/ 4 h 150"/>
                <a:gd name="T18" fmla="*/ 125 w 184"/>
                <a:gd name="T19" fmla="*/ 6 h 150"/>
                <a:gd name="T20" fmla="*/ 127 w 184"/>
                <a:gd name="T21" fmla="*/ 12 h 150"/>
                <a:gd name="T22" fmla="*/ 127 w 184"/>
                <a:gd name="T23" fmla="*/ 34 h 150"/>
                <a:gd name="T24" fmla="*/ 161 w 184"/>
                <a:gd name="T25" fmla="*/ 34 h 150"/>
                <a:gd name="T26" fmla="*/ 184 w 184"/>
                <a:gd name="T27" fmla="*/ 81 h 150"/>
                <a:gd name="T28" fmla="*/ 184 w 184"/>
                <a:gd name="T29" fmla="*/ 116 h 150"/>
                <a:gd name="T30" fmla="*/ 169 w 184"/>
                <a:gd name="T31" fmla="*/ 116 h 150"/>
                <a:gd name="T32" fmla="*/ 172 w 184"/>
                <a:gd name="T33" fmla="*/ 121 h 150"/>
                <a:gd name="T34" fmla="*/ 173 w 184"/>
                <a:gd name="T35" fmla="*/ 128 h 150"/>
                <a:gd name="T36" fmla="*/ 169 w 184"/>
                <a:gd name="T37" fmla="*/ 138 h 150"/>
                <a:gd name="T38" fmla="*/ 161 w 184"/>
                <a:gd name="T39" fmla="*/ 146 h 150"/>
                <a:gd name="T40" fmla="*/ 149 w 184"/>
                <a:gd name="T41" fmla="*/ 150 h 150"/>
                <a:gd name="T42" fmla="*/ 138 w 184"/>
                <a:gd name="T43" fmla="*/ 146 h 150"/>
                <a:gd name="T44" fmla="*/ 129 w 184"/>
                <a:gd name="T45" fmla="*/ 138 h 150"/>
                <a:gd name="T46" fmla="*/ 127 w 184"/>
                <a:gd name="T47" fmla="*/ 128 h 150"/>
                <a:gd name="T48" fmla="*/ 128 w 184"/>
                <a:gd name="T49" fmla="*/ 121 h 150"/>
                <a:gd name="T50" fmla="*/ 129 w 184"/>
                <a:gd name="T51" fmla="*/ 116 h 150"/>
                <a:gd name="T52" fmla="*/ 65 w 184"/>
                <a:gd name="T53" fmla="*/ 116 h 150"/>
                <a:gd name="T54" fmla="*/ 68 w 184"/>
                <a:gd name="T55" fmla="*/ 121 h 150"/>
                <a:gd name="T56" fmla="*/ 69 w 184"/>
                <a:gd name="T57" fmla="*/ 128 h 150"/>
                <a:gd name="T58" fmla="*/ 65 w 184"/>
                <a:gd name="T59" fmla="*/ 138 h 150"/>
                <a:gd name="T60" fmla="*/ 57 w 184"/>
                <a:gd name="T61" fmla="*/ 146 h 150"/>
                <a:gd name="T62" fmla="*/ 45 w 184"/>
                <a:gd name="T63" fmla="*/ 150 h 150"/>
                <a:gd name="T64" fmla="*/ 35 w 184"/>
                <a:gd name="T65" fmla="*/ 146 h 150"/>
                <a:gd name="T66" fmla="*/ 25 w 184"/>
                <a:gd name="T67" fmla="*/ 138 h 150"/>
                <a:gd name="T68" fmla="*/ 23 w 184"/>
                <a:gd name="T69" fmla="*/ 128 h 150"/>
                <a:gd name="T70" fmla="*/ 24 w 184"/>
                <a:gd name="T71" fmla="*/ 121 h 150"/>
                <a:gd name="T72" fmla="*/ 25 w 184"/>
                <a:gd name="T73" fmla="*/ 116 h 150"/>
                <a:gd name="T74" fmla="*/ 11 w 184"/>
                <a:gd name="T75" fmla="*/ 116 h 150"/>
                <a:gd name="T76" fmla="*/ 0 w 184"/>
                <a:gd name="T77" fmla="*/ 104 h 150"/>
                <a:gd name="T78" fmla="*/ 0 w 184"/>
                <a:gd name="T79" fmla="*/ 12 h 150"/>
                <a:gd name="T80" fmla="*/ 0 w 184"/>
                <a:gd name="T81" fmla="*/ 6 h 150"/>
                <a:gd name="T82" fmla="*/ 3 w 184"/>
                <a:gd name="T83" fmla="*/ 4 h 150"/>
                <a:gd name="T84" fmla="*/ 7 w 184"/>
                <a:gd name="T85" fmla="*/ 1 h 150"/>
                <a:gd name="T86" fmla="*/ 11 w 184"/>
                <a:gd name="T8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" h="150">
                  <a:moveTo>
                    <a:pt x="127" y="52"/>
                  </a:moveTo>
                  <a:lnTo>
                    <a:pt x="127" y="81"/>
                  </a:lnTo>
                  <a:lnTo>
                    <a:pt x="165" y="81"/>
                  </a:lnTo>
                  <a:lnTo>
                    <a:pt x="150" y="52"/>
                  </a:lnTo>
                  <a:lnTo>
                    <a:pt x="127" y="52"/>
                  </a:lnTo>
                  <a:close/>
                  <a:moveTo>
                    <a:pt x="11" y="0"/>
                  </a:moveTo>
                  <a:lnTo>
                    <a:pt x="115" y="0"/>
                  </a:lnTo>
                  <a:lnTo>
                    <a:pt x="120" y="1"/>
                  </a:lnTo>
                  <a:lnTo>
                    <a:pt x="124" y="4"/>
                  </a:lnTo>
                  <a:lnTo>
                    <a:pt x="125" y="6"/>
                  </a:lnTo>
                  <a:lnTo>
                    <a:pt x="127" y="12"/>
                  </a:lnTo>
                  <a:lnTo>
                    <a:pt x="127" y="34"/>
                  </a:lnTo>
                  <a:lnTo>
                    <a:pt x="161" y="34"/>
                  </a:lnTo>
                  <a:lnTo>
                    <a:pt x="184" y="81"/>
                  </a:lnTo>
                  <a:lnTo>
                    <a:pt x="184" y="116"/>
                  </a:lnTo>
                  <a:lnTo>
                    <a:pt x="169" y="116"/>
                  </a:lnTo>
                  <a:lnTo>
                    <a:pt x="172" y="121"/>
                  </a:lnTo>
                  <a:lnTo>
                    <a:pt x="173" y="128"/>
                  </a:lnTo>
                  <a:lnTo>
                    <a:pt x="169" y="138"/>
                  </a:lnTo>
                  <a:lnTo>
                    <a:pt x="161" y="146"/>
                  </a:lnTo>
                  <a:lnTo>
                    <a:pt x="149" y="150"/>
                  </a:lnTo>
                  <a:lnTo>
                    <a:pt x="138" y="146"/>
                  </a:lnTo>
                  <a:lnTo>
                    <a:pt x="129" y="138"/>
                  </a:lnTo>
                  <a:lnTo>
                    <a:pt x="127" y="128"/>
                  </a:lnTo>
                  <a:lnTo>
                    <a:pt x="128" y="121"/>
                  </a:lnTo>
                  <a:lnTo>
                    <a:pt x="129" y="116"/>
                  </a:lnTo>
                  <a:lnTo>
                    <a:pt x="65" y="116"/>
                  </a:lnTo>
                  <a:lnTo>
                    <a:pt x="68" y="121"/>
                  </a:lnTo>
                  <a:lnTo>
                    <a:pt x="69" y="128"/>
                  </a:lnTo>
                  <a:lnTo>
                    <a:pt x="65" y="138"/>
                  </a:lnTo>
                  <a:lnTo>
                    <a:pt x="57" y="146"/>
                  </a:lnTo>
                  <a:lnTo>
                    <a:pt x="45" y="150"/>
                  </a:lnTo>
                  <a:lnTo>
                    <a:pt x="35" y="146"/>
                  </a:lnTo>
                  <a:lnTo>
                    <a:pt x="25" y="138"/>
                  </a:lnTo>
                  <a:lnTo>
                    <a:pt x="23" y="128"/>
                  </a:lnTo>
                  <a:lnTo>
                    <a:pt x="24" y="121"/>
                  </a:lnTo>
                  <a:lnTo>
                    <a:pt x="25" y="116"/>
                  </a:lnTo>
                  <a:lnTo>
                    <a:pt x="11" y="116"/>
                  </a:lnTo>
                  <a:lnTo>
                    <a:pt x="0" y="10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3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119">
              <a:extLst>
                <a:ext uri="{FF2B5EF4-FFF2-40B4-BE49-F238E27FC236}">
                  <a16:creationId xmlns:a16="http://schemas.microsoft.com/office/drawing/2014/main" id="{1AA462F1-A1FC-4905-8990-21469D4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2750" y="4357623"/>
              <a:ext cx="229475" cy="229475"/>
            </a:xfrm>
            <a:custGeom>
              <a:avLst/>
              <a:gdLst>
                <a:gd name="T0" fmla="*/ 77 w 154"/>
                <a:gd name="T1" fmla="*/ 57 h 154"/>
                <a:gd name="T2" fmla="*/ 51 w 154"/>
                <a:gd name="T3" fmla="*/ 58 h 154"/>
                <a:gd name="T4" fmla="*/ 24 w 154"/>
                <a:gd name="T5" fmla="*/ 61 h 154"/>
                <a:gd name="T6" fmla="*/ 21 w 154"/>
                <a:gd name="T7" fmla="*/ 78 h 154"/>
                <a:gd name="T8" fmla="*/ 20 w 154"/>
                <a:gd name="T9" fmla="*/ 96 h 154"/>
                <a:gd name="T10" fmla="*/ 21 w 154"/>
                <a:gd name="T11" fmla="*/ 114 h 154"/>
                <a:gd name="T12" fmla="*/ 24 w 154"/>
                <a:gd name="T13" fmla="*/ 132 h 154"/>
                <a:gd name="T14" fmla="*/ 51 w 154"/>
                <a:gd name="T15" fmla="*/ 134 h 154"/>
                <a:gd name="T16" fmla="*/ 77 w 154"/>
                <a:gd name="T17" fmla="*/ 134 h 154"/>
                <a:gd name="T18" fmla="*/ 105 w 154"/>
                <a:gd name="T19" fmla="*/ 134 h 154"/>
                <a:gd name="T20" fmla="*/ 130 w 154"/>
                <a:gd name="T21" fmla="*/ 132 h 154"/>
                <a:gd name="T22" fmla="*/ 134 w 154"/>
                <a:gd name="T23" fmla="*/ 114 h 154"/>
                <a:gd name="T24" fmla="*/ 136 w 154"/>
                <a:gd name="T25" fmla="*/ 96 h 154"/>
                <a:gd name="T26" fmla="*/ 134 w 154"/>
                <a:gd name="T27" fmla="*/ 78 h 154"/>
                <a:gd name="T28" fmla="*/ 130 w 154"/>
                <a:gd name="T29" fmla="*/ 61 h 154"/>
                <a:gd name="T30" fmla="*/ 105 w 154"/>
                <a:gd name="T31" fmla="*/ 58 h 154"/>
                <a:gd name="T32" fmla="*/ 77 w 154"/>
                <a:gd name="T33" fmla="*/ 57 h 154"/>
                <a:gd name="T34" fmla="*/ 39 w 154"/>
                <a:gd name="T35" fmla="*/ 0 h 154"/>
                <a:gd name="T36" fmla="*/ 77 w 154"/>
                <a:gd name="T37" fmla="*/ 38 h 154"/>
                <a:gd name="T38" fmla="*/ 86 w 154"/>
                <a:gd name="T39" fmla="*/ 38 h 154"/>
                <a:gd name="T40" fmla="*/ 121 w 154"/>
                <a:gd name="T41" fmla="*/ 4 h 154"/>
                <a:gd name="T42" fmla="*/ 130 w 154"/>
                <a:gd name="T43" fmla="*/ 14 h 154"/>
                <a:gd name="T44" fmla="*/ 105 w 154"/>
                <a:gd name="T45" fmla="*/ 38 h 154"/>
                <a:gd name="T46" fmla="*/ 149 w 154"/>
                <a:gd name="T47" fmla="*/ 42 h 154"/>
                <a:gd name="T48" fmla="*/ 153 w 154"/>
                <a:gd name="T49" fmla="*/ 69 h 154"/>
                <a:gd name="T50" fmla="*/ 154 w 154"/>
                <a:gd name="T51" fmla="*/ 96 h 154"/>
                <a:gd name="T52" fmla="*/ 153 w 154"/>
                <a:gd name="T53" fmla="*/ 124 h 154"/>
                <a:gd name="T54" fmla="*/ 149 w 154"/>
                <a:gd name="T55" fmla="*/ 149 h 154"/>
                <a:gd name="T56" fmla="*/ 114 w 154"/>
                <a:gd name="T57" fmla="*/ 153 h 154"/>
                <a:gd name="T58" fmla="*/ 77 w 154"/>
                <a:gd name="T59" fmla="*/ 154 h 154"/>
                <a:gd name="T60" fmla="*/ 41 w 154"/>
                <a:gd name="T61" fmla="*/ 153 h 154"/>
                <a:gd name="T62" fmla="*/ 7 w 154"/>
                <a:gd name="T63" fmla="*/ 149 h 154"/>
                <a:gd name="T64" fmla="*/ 1 w 154"/>
                <a:gd name="T65" fmla="*/ 124 h 154"/>
                <a:gd name="T66" fmla="*/ 0 w 154"/>
                <a:gd name="T67" fmla="*/ 96 h 154"/>
                <a:gd name="T68" fmla="*/ 1 w 154"/>
                <a:gd name="T69" fmla="*/ 69 h 154"/>
                <a:gd name="T70" fmla="*/ 7 w 154"/>
                <a:gd name="T71" fmla="*/ 42 h 154"/>
                <a:gd name="T72" fmla="*/ 32 w 154"/>
                <a:gd name="T73" fmla="*/ 40 h 154"/>
                <a:gd name="T74" fmla="*/ 59 w 154"/>
                <a:gd name="T75" fmla="*/ 38 h 154"/>
                <a:gd name="T76" fmla="*/ 29 w 154"/>
                <a:gd name="T77" fmla="*/ 9 h 154"/>
                <a:gd name="T78" fmla="*/ 39 w 154"/>
                <a:gd name="T7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4">
                  <a:moveTo>
                    <a:pt x="77" y="57"/>
                  </a:moveTo>
                  <a:lnTo>
                    <a:pt x="51" y="58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6"/>
                  </a:lnTo>
                  <a:lnTo>
                    <a:pt x="21" y="114"/>
                  </a:lnTo>
                  <a:lnTo>
                    <a:pt x="24" y="132"/>
                  </a:lnTo>
                  <a:lnTo>
                    <a:pt x="51" y="134"/>
                  </a:lnTo>
                  <a:lnTo>
                    <a:pt x="77" y="134"/>
                  </a:lnTo>
                  <a:lnTo>
                    <a:pt x="105" y="134"/>
                  </a:lnTo>
                  <a:lnTo>
                    <a:pt x="130" y="132"/>
                  </a:lnTo>
                  <a:lnTo>
                    <a:pt x="134" y="114"/>
                  </a:lnTo>
                  <a:lnTo>
                    <a:pt x="136" y="96"/>
                  </a:lnTo>
                  <a:lnTo>
                    <a:pt x="134" y="78"/>
                  </a:lnTo>
                  <a:lnTo>
                    <a:pt x="130" y="61"/>
                  </a:lnTo>
                  <a:lnTo>
                    <a:pt x="105" y="58"/>
                  </a:lnTo>
                  <a:lnTo>
                    <a:pt x="77" y="57"/>
                  </a:lnTo>
                  <a:close/>
                  <a:moveTo>
                    <a:pt x="39" y="0"/>
                  </a:moveTo>
                  <a:lnTo>
                    <a:pt x="77" y="38"/>
                  </a:lnTo>
                  <a:lnTo>
                    <a:pt x="86" y="38"/>
                  </a:lnTo>
                  <a:lnTo>
                    <a:pt x="121" y="4"/>
                  </a:lnTo>
                  <a:lnTo>
                    <a:pt x="130" y="14"/>
                  </a:lnTo>
                  <a:lnTo>
                    <a:pt x="105" y="38"/>
                  </a:lnTo>
                  <a:lnTo>
                    <a:pt x="149" y="42"/>
                  </a:lnTo>
                  <a:lnTo>
                    <a:pt x="153" y="69"/>
                  </a:lnTo>
                  <a:lnTo>
                    <a:pt x="154" y="96"/>
                  </a:lnTo>
                  <a:lnTo>
                    <a:pt x="153" y="124"/>
                  </a:lnTo>
                  <a:lnTo>
                    <a:pt x="149" y="149"/>
                  </a:lnTo>
                  <a:lnTo>
                    <a:pt x="114" y="153"/>
                  </a:lnTo>
                  <a:lnTo>
                    <a:pt x="77" y="154"/>
                  </a:lnTo>
                  <a:lnTo>
                    <a:pt x="41" y="153"/>
                  </a:lnTo>
                  <a:lnTo>
                    <a:pt x="7" y="149"/>
                  </a:lnTo>
                  <a:lnTo>
                    <a:pt x="1" y="124"/>
                  </a:lnTo>
                  <a:lnTo>
                    <a:pt x="0" y="96"/>
                  </a:lnTo>
                  <a:lnTo>
                    <a:pt x="1" y="69"/>
                  </a:lnTo>
                  <a:lnTo>
                    <a:pt x="7" y="42"/>
                  </a:lnTo>
                  <a:lnTo>
                    <a:pt x="32" y="40"/>
                  </a:lnTo>
                  <a:lnTo>
                    <a:pt x="59" y="38"/>
                  </a:lnTo>
                  <a:lnTo>
                    <a:pt x="29" y="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120">
              <a:extLst>
                <a:ext uri="{FF2B5EF4-FFF2-40B4-BE49-F238E27FC236}">
                  <a16:creationId xmlns:a16="http://schemas.microsoft.com/office/drawing/2014/main" id="{4CE50B68-5D91-4C00-B1B0-94216C56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41" y="4093875"/>
              <a:ext cx="293549" cy="236925"/>
            </a:xfrm>
            <a:custGeom>
              <a:avLst/>
              <a:gdLst>
                <a:gd name="T0" fmla="*/ 135 w 197"/>
                <a:gd name="T1" fmla="*/ 0 h 159"/>
                <a:gd name="T2" fmla="*/ 153 w 197"/>
                <a:gd name="T3" fmla="*/ 2 h 159"/>
                <a:gd name="T4" fmla="*/ 166 w 197"/>
                <a:gd name="T5" fmla="*/ 12 h 159"/>
                <a:gd name="T6" fmla="*/ 179 w 197"/>
                <a:gd name="T7" fmla="*/ 8 h 159"/>
                <a:gd name="T8" fmla="*/ 191 w 197"/>
                <a:gd name="T9" fmla="*/ 2 h 159"/>
                <a:gd name="T10" fmla="*/ 185 w 197"/>
                <a:gd name="T11" fmla="*/ 14 h 159"/>
                <a:gd name="T12" fmla="*/ 173 w 197"/>
                <a:gd name="T13" fmla="*/ 25 h 159"/>
                <a:gd name="T14" fmla="*/ 197 w 197"/>
                <a:gd name="T15" fmla="*/ 18 h 159"/>
                <a:gd name="T16" fmla="*/ 190 w 197"/>
                <a:gd name="T17" fmla="*/ 26 h 159"/>
                <a:gd name="T18" fmla="*/ 183 w 197"/>
                <a:gd name="T19" fmla="*/ 33 h 159"/>
                <a:gd name="T20" fmla="*/ 177 w 197"/>
                <a:gd name="T21" fmla="*/ 38 h 159"/>
                <a:gd name="T22" fmla="*/ 177 w 197"/>
                <a:gd name="T23" fmla="*/ 44 h 159"/>
                <a:gd name="T24" fmla="*/ 174 w 197"/>
                <a:gd name="T25" fmla="*/ 65 h 159"/>
                <a:gd name="T26" fmla="*/ 169 w 197"/>
                <a:gd name="T27" fmla="*/ 85 h 159"/>
                <a:gd name="T28" fmla="*/ 159 w 197"/>
                <a:gd name="T29" fmla="*/ 104 h 159"/>
                <a:gd name="T30" fmla="*/ 147 w 197"/>
                <a:gd name="T31" fmla="*/ 121 h 159"/>
                <a:gd name="T32" fmla="*/ 130 w 197"/>
                <a:gd name="T33" fmla="*/ 137 h 159"/>
                <a:gd name="T34" fmla="*/ 111 w 197"/>
                <a:gd name="T35" fmla="*/ 149 h 159"/>
                <a:gd name="T36" fmla="*/ 87 w 197"/>
                <a:gd name="T37" fmla="*/ 155 h 159"/>
                <a:gd name="T38" fmla="*/ 62 w 197"/>
                <a:gd name="T39" fmla="*/ 159 h 159"/>
                <a:gd name="T40" fmla="*/ 40 w 197"/>
                <a:gd name="T41" fmla="*/ 157 h 159"/>
                <a:gd name="T42" fmla="*/ 18 w 197"/>
                <a:gd name="T43" fmla="*/ 150 h 159"/>
                <a:gd name="T44" fmla="*/ 0 w 197"/>
                <a:gd name="T45" fmla="*/ 141 h 159"/>
                <a:gd name="T46" fmla="*/ 9 w 197"/>
                <a:gd name="T47" fmla="*/ 141 h 159"/>
                <a:gd name="T48" fmla="*/ 28 w 197"/>
                <a:gd name="T49" fmla="*/ 140 h 159"/>
                <a:gd name="T50" fmla="*/ 45 w 197"/>
                <a:gd name="T51" fmla="*/ 133 h 159"/>
                <a:gd name="T52" fmla="*/ 59 w 197"/>
                <a:gd name="T53" fmla="*/ 124 h 159"/>
                <a:gd name="T54" fmla="*/ 44 w 197"/>
                <a:gd name="T55" fmla="*/ 121 h 159"/>
                <a:gd name="T56" fmla="*/ 30 w 197"/>
                <a:gd name="T57" fmla="*/ 110 h 159"/>
                <a:gd name="T58" fmla="*/ 22 w 197"/>
                <a:gd name="T59" fmla="*/ 96 h 159"/>
                <a:gd name="T60" fmla="*/ 29 w 197"/>
                <a:gd name="T61" fmla="*/ 97 h 159"/>
                <a:gd name="T62" fmla="*/ 36 w 197"/>
                <a:gd name="T63" fmla="*/ 97 h 159"/>
                <a:gd name="T64" fmla="*/ 40 w 197"/>
                <a:gd name="T65" fmla="*/ 96 h 159"/>
                <a:gd name="T66" fmla="*/ 28 w 197"/>
                <a:gd name="T67" fmla="*/ 90 h 159"/>
                <a:gd name="T68" fmla="*/ 17 w 197"/>
                <a:gd name="T69" fmla="*/ 81 h 159"/>
                <a:gd name="T70" fmla="*/ 10 w 197"/>
                <a:gd name="T71" fmla="*/ 70 h 159"/>
                <a:gd name="T72" fmla="*/ 8 w 197"/>
                <a:gd name="T73" fmla="*/ 56 h 159"/>
                <a:gd name="T74" fmla="*/ 8 w 197"/>
                <a:gd name="T75" fmla="*/ 56 h 159"/>
                <a:gd name="T76" fmla="*/ 13 w 197"/>
                <a:gd name="T77" fmla="*/ 58 h 159"/>
                <a:gd name="T78" fmla="*/ 20 w 197"/>
                <a:gd name="T79" fmla="*/ 60 h 159"/>
                <a:gd name="T80" fmla="*/ 26 w 197"/>
                <a:gd name="T81" fmla="*/ 61 h 159"/>
                <a:gd name="T82" fmla="*/ 17 w 197"/>
                <a:gd name="T83" fmla="*/ 52 h 159"/>
                <a:gd name="T84" fmla="*/ 10 w 197"/>
                <a:gd name="T85" fmla="*/ 40 h 159"/>
                <a:gd name="T86" fmla="*/ 8 w 197"/>
                <a:gd name="T87" fmla="*/ 26 h 159"/>
                <a:gd name="T88" fmla="*/ 9 w 197"/>
                <a:gd name="T89" fmla="*/ 20 h 159"/>
                <a:gd name="T90" fmla="*/ 10 w 197"/>
                <a:gd name="T91" fmla="*/ 13 h 159"/>
                <a:gd name="T92" fmla="*/ 14 w 197"/>
                <a:gd name="T93" fmla="*/ 6 h 159"/>
                <a:gd name="T94" fmla="*/ 30 w 197"/>
                <a:gd name="T95" fmla="*/ 24 h 159"/>
                <a:gd name="T96" fmla="*/ 50 w 197"/>
                <a:gd name="T97" fmla="*/ 36 h 159"/>
                <a:gd name="T98" fmla="*/ 73 w 197"/>
                <a:gd name="T99" fmla="*/ 45 h 159"/>
                <a:gd name="T100" fmla="*/ 97 w 197"/>
                <a:gd name="T101" fmla="*/ 49 h 159"/>
                <a:gd name="T102" fmla="*/ 95 w 197"/>
                <a:gd name="T103" fmla="*/ 44 h 159"/>
                <a:gd name="T104" fmla="*/ 95 w 197"/>
                <a:gd name="T105" fmla="*/ 40 h 159"/>
                <a:gd name="T106" fmla="*/ 99 w 197"/>
                <a:gd name="T107" fmla="*/ 24 h 159"/>
                <a:gd name="T108" fmla="*/ 107 w 197"/>
                <a:gd name="T109" fmla="*/ 10 h 159"/>
                <a:gd name="T110" fmla="*/ 121 w 197"/>
                <a:gd name="T111" fmla="*/ 2 h 159"/>
                <a:gd name="T112" fmla="*/ 135 w 197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59">
                  <a:moveTo>
                    <a:pt x="135" y="0"/>
                  </a:moveTo>
                  <a:lnTo>
                    <a:pt x="153" y="2"/>
                  </a:lnTo>
                  <a:lnTo>
                    <a:pt x="166" y="12"/>
                  </a:lnTo>
                  <a:lnTo>
                    <a:pt x="179" y="8"/>
                  </a:lnTo>
                  <a:lnTo>
                    <a:pt x="191" y="2"/>
                  </a:lnTo>
                  <a:lnTo>
                    <a:pt x="185" y="14"/>
                  </a:lnTo>
                  <a:lnTo>
                    <a:pt x="173" y="25"/>
                  </a:lnTo>
                  <a:lnTo>
                    <a:pt x="197" y="18"/>
                  </a:lnTo>
                  <a:lnTo>
                    <a:pt x="190" y="26"/>
                  </a:lnTo>
                  <a:lnTo>
                    <a:pt x="183" y="33"/>
                  </a:lnTo>
                  <a:lnTo>
                    <a:pt x="177" y="38"/>
                  </a:lnTo>
                  <a:lnTo>
                    <a:pt x="177" y="44"/>
                  </a:lnTo>
                  <a:lnTo>
                    <a:pt x="174" y="65"/>
                  </a:lnTo>
                  <a:lnTo>
                    <a:pt x="169" y="85"/>
                  </a:lnTo>
                  <a:lnTo>
                    <a:pt x="159" y="104"/>
                  </a:lnTo>
                  <a:lnTo>
                    <a:pt x="147" y="121"/>
                  </a:lnTo>
                  <a:lnTo>
                    <a:pt x="130" y="137"/>
                  </a:lnTo>
                  <a:lnTo>
                    <a:pt x="111" y="149"/>
                  </a:lnTo>
                  <a:lnTo>
                    <a:pt x="87" y="155"/>
                  </a:lnTo>
                  <a:lnTo>
                    <a:pt x="62" y="159"/>
                  </a:lnTo>
                  <a:lnTo>
                    <a:pt x="40" y="157"/>
                  </a:lnTo>
                  <a:lnTo>
                    <a:pt x="18" y="150"/>
                  </a:lnTo>
                  <a:lnTo>
                    <a:pt x="0" y="141"/>
                  </a:lnTo>
                  <a:lnTo>
                    <a:pt x="9" y="141"/>
                  </a:lnTo>
                  <a:lnTo>
                    <a:pt x="28" y="140"/>
                  </a:lnTo>
                  <a:lnTo>
                    <a:pt x="45" y="133"/>
                  </a:lnTo>
                  <a:lnTo>
                    <a:pt x="59" y="124"/>
                  </a:lnTo>
                  <a:lnTo>
                    <a:pt x="44" y="121"/>
                  </a:lnTo>
                  <a:lnTo>
                    <a:pt x="30" y="110"/>
                  </a:lnTo>
                  <a:lnTo>
                    <a:pt x="22" y="96"/>
                  </a:lnTo>
                  <a:lnTo>
                    <a:pt x="29" y="97"/>
                  </a:lnTo>
                  <a:lnTo>
                    <a:pt x="36" y="97"/>
                  </a:lnTo>
                  <a:lnTo>
                    <a:pt x="40" y="96"/>
                  </a:lnTo>
                  <a:lnTo>
                    <a:pt x="28" y="90"/>
                  </a:lnTo>
                  <a:lnTo>
                    <a:pt x="17" y="81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3" y="58"/>
                  </a:lnTo>
                  <a:lnTo>
                    <a:pt x="20" y="60"/>
                  </a:lnTo>
                  <a:lnTo>
                    <a:pt x="26" y="61"/>
                  </a:lnTo>
                  <a:lnTo>
                    <a:pt x="17" y="52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9" y="20"/>
                  </a:lnTo>
                  <a:lnTo>
                    <a:pt x="10" y="13"/>
                  </a:lnTo>
                  <a:lnTo>
                    <a:pt x="14" y="6"/>
                  </a:lnTo>
                  <a:lnTo>
                    <a:pt x="30" y="24"/>
                  </a:lnTo>
                  <a:lnTo>
                    <a:pt x="50" y="36"/>
                  </a:lnTo>
                  <a:lnTo>
                    <a:pt x="73" y="45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5" y="40"/>
                  </a:lnTo>
                  <a:lnTo>
                    <a:pt x="99" y="24"/>
                  </a:lnTo>
                  <a:lnTo>
                    <a:pt x="107" y="10"/>
                  </a:lnTo>
                  <a:lnTo>
                    <a:pt x="121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21">
              <a:extLst>
                <a:ext uri="{FF2B5EF4-FFF2-40B4-BE49-F238E27FC236}">
                  <a16:creationId xmlns:a16="http://schemas.microsoft.com/office/drawing/2014/main" id="{A006FA52-52BB-49BD-A611-22D3EAA4A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779" y="5315754"/>
              <a:ext cx="284608" cy="265236"/>
            </a:xfrm>
            <a:custGeom>
              <a:avLst/>
              <a:gdLst>
                <a:gd name="T0" fmla="*/ 72 w 191"/>
                <a:gd name="T1" fmla="*/ 69 h 178"/>
                <a:gd name="T2" fmla="*/ 72 w 191"/>
                <a:gd name="T3" fmla="*/ 86 h 178"/>
                <a:gd name="T4" fmla="*/ 18 w 191"/>
                <a:gd name="T5" fmla="*/ 107 h 178"/>
                <a:gd name="T6" fmla="*/ 96 w 191"/>
                <a:gd name="T7" fmla="*/ 137 h 178"/>
                <a:gd name="T8" fmla="*/ 175 w 191"/>
                <a:gd name="T9" fmla="*/ 107 h 178"/>
                <a:gd name="T10" fmla="*/ 120 w 191"/>
                <a:gd name="T11" fmla="*/ 86 h 178"/>
                <a:gd name="T12" fmla="*/ 120 w 191"/>
                <a:gd name="T13" fmla="*/ 69 h 178"/>
                <a:gd name="T14" fmla="*/ 191 w 191"/>
                <a:gd name="T15" fmla="*/ 95 h 178"/>
                <a:gd name="T16" fmla="*/ 191 w 191"/>
                <a:gd name="T17" fmla="*/ 143 h 178"/>
                <a:gd name="T18" fmla="*/ 96 w 191"/>
                <a:gd name="T19" fmla="*/ 178 h 178"/>
                <a:gd name="T20" fmla="*/ 0 w 191"/>
                <a:gd name="T21" fmla="*/ 143 h 178"/>
                <a:gd name="T22" fmla="*/ 0 w 191"/>
                <a:gd name="T23" fmla="*/ 95 h 178"/>
                <a:gd name="T24" fmla="*/ 72 w 191"/>
                <a:gd name="T25" fmla="*/ 69 h 178"/>
                <a:gd name="T26" fmla="*/ 96 w 191"/>
                <a:gd name="T27" fmla="*/ 0 h 178"/>
                <a:gd name="T28" fmla="*/ 143 w 191"/>
                <a:gd name="T29" fmla="*/ 47 h 178"/>
                <a:gd name="T30" fmla="*/ 108 w 191"/>
                <a:gd name="T31" fmla="*/ 47 h 178"/>
                <a:gd name="T32" fmla="*/ 108 w 191"/>
                <a:gd name="T33" fmla="*/ 95 h 178"/>
                <a:gd name="T34" fmla="*/ 84 w 191"/>
                <a:gd name="T35" fmla="*/ 95 h 178"/>
                <a:gd name="T36" fmla="*/ 84 w 191"/>
                <a:gd name="T37" fmla="*/ 47 h 178"/>
                <a:gd name="T38" fmla="*/ 48 w 191"/>
                <a:gd name="T39" fmla="*/ 47 h 178"/>
                <a:gd name="T40" fmla="*/ 96 w 191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78">
                  <a:moveTo>
                    <a:pt x="72" y="69"/>
                  </a:moveTo>
                  <a:lnTo>
                    <a:pt x="72" y="86"/>
                  </a:lnTo>
                  <a:lnTo>
                    <a:pt x="18" y="107"/>
                  </a:lnTo>
                  <a:lnTo>
                    <a:pt x="96" y="137"/>
                  </a:lnTo>
                  <a:lnTo>
                    <a:pt x="175" y="107"/>
                  </a:lnTo>
                  <a:lnTo>
                    <a:pt x="120" y="86"/>
                  </a:lnTo>
                  <a:lnTo>
                    <a:pt x="120" y="69"/>
                  </a:lnTo>
                  <a:lnTo>
                    <a:pt x="191" y="95"/>
                  </a:lnTo>
                  <a:lnTo>
                    <a:pt x="191" y="143"/>
                  </a:lnTo>
                  <a:lnTo>
                    <a:pt x="96" y="178"/>
                  </a:lnTo>
                  <a:lnTo>
                    <a:pt x="0" y="143"/>
                  </a:lnTo>
                  <a:lnTo>
                    <a:pt x="0" y="95"/>
                  </a:lnTo>
                  <a:lnTo>
                    <a:pt x="72" y="69"/>
                  </a:lnTo>
                  <a:close/>
                  <a:moveTo>
                    <a:pt x="96" y="0"/>
                  </a:moveTo>
                  <a:lnTo>
                    <a:pt x="143" y="47"/>
                  </a:lnTo>
                  <a:lnTo>
                    <a:pt x="108" y="47"/>
                  </a:lnTo>
                  <a:lnTo>
                    <a:pt x="108" y="95"/>
                  </a:lnTo>
                  <a:lnTo>
                    <a:pt x="84" y="95"/>
                  </a:lnTo>
                  <a:lnTo>
                    <a:pt x="84" y="47"/>
                  </a:lnTo>
                  <a:lnTo>
                    <a:pt x="48" y="4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22">
              <a:extLst>
                <a:ext uri="{FF2B5EF4-FFF2-40B4-BE49-F238E27FC236}">
                  <a16:creationId xmlns:a16="http://schemas.microsoft.com/office/drawing/2014/main" id="{B45B3F4E-604A-40A0-A747-C56797772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6858" y="5604832"/>
              <a:ext cx="216064" cy="162420"/>
            </a:xfrm>
            <a:custGeom>
              <a:avLst/>
              <a:gdLst>
                <a:gd name="T0" fmla="*/ 18 w 145"/>
                <a:gd name="T1" fmla="*/ 64 h 109"/>
                <a:gd name="T2" fmla="*/ 18 w 145"/>
                <a:gd name="T3" fmla="*/ 90 h 109"/>
                <a:gd name="T4" fmla="*/ 91 w 145"/>
                <a:gd name="T5" fmla="*/ 90 h 109"/>
                <a:gd name="T6" fmla="*/ 91 w 145"/>
                <a:gd name="T7" fmla="*/ 64 h 109"/>
                <a:gd name="T8" fmla="*/ 18 w 145"/>
                <a:gd name="T9" fmla="*/ 64 h 109"/>
                <a:gd name="T10" fmla="*/ 10 w 145"/>
                <a:gd name="T11" fmla="*/ 45 h 109"/>
                <a:gd name="T12" fmla="*/ 100 w 145"/>
                <a:gd name="T13" fmla="*/ 45 h 109"/>
                <a:gd name="T14" fmla="*/ 104 w 145"/>
                <a:gd name="T15" fmla="*/ 45 h 109"/>
                <a:gd name="T16" fmla="*/ 107 w 145"/>
                <a:gd name="T17" fmla="*/ 48 h 109"/>
                <a:gd name="T18" fmla="*/ 108 w 145"/>
                <a:gd name="T19" fmla="*/ 50 h 109"/>
                <a:gd name="T20" fmla="*/ 110 w 145"/>
                <a:gd name="T21" fmla="*/ 54 h 109"/>
                <a:gd name="T22" fmla="*/ 110 w 145"/>
                <a:gd name="T23" fmla="*/ 68 h 109"/>
                <a:gd name="T24" fmla="*/ 145 w 145"/>
                <a:gd name="T25" fmla="*/ 45 h 109"/>
                <a:gd name="T26" fmla="*/ 145 w 145"/>
                <a:gd name="T27" fmla="*/ 109 h 109"/>
                <a:gd name="T28" fmla="*/ 110 w 145"/>
                <a:gd name="T29" fmla="*/ 86 h 109"/>
                <a:gd name="T30" fmla="*/ 110 w 145"/>
                <a:gd name="T31" fmla="*/ 100 h 109"/>
                <a:gd name="T32" fmla="*/ 108 w 145"/>
                <a:gd name="T33" fmla="*/ 104 h 109"/>
                <a:gd name="T34" fmla="*/ 107 w 145"/>
                <a:gd name="T35" fmla="*/ 106 h 109"/>
                <a:gd name="T36" fmla="*/ 104 w 145"/>
                <a:gd name="T37" fmla="*/ 108 h 109"/>
                <a:gd name="T38" fmla="*/ 100 w 145"/>
                <a:gd name="T39" fmla="*/ 109 h 109"/>
                <a:gd name="T40" fmla="*/ 10 w 145"/>
                <a:gd name="T41" fmla="*/ 109 h 109"/>
                <a:gd name="T42" fmla="*/ 6 w 145"/>
                <a:gd name="T43" fmla="*/ 108 h 109"/>
                <a:gd name="T44" fmla="*/ 3 w 145"/>
                <a:gd name="T45" fmla="*/ 106 h 109"/>
                <a:gd name="T46" fmla="*/ 0 w 145"/>
                <a:gd name="T47" fmla="*/ 104 h 109"/>
                <a:gd name="T48" fmla="*/ 0 w 145"/>
                <a:gd name="T49" fmla="*/ 100 h 109"/>
                <a:gd name="T50" fmla="*/ 0 w 145"/>
                <a:gd name="T51" fmla="*/ 54 h 109"/>
                <a:gd name="T52" fmla="*/ 0 w 145"/>
                <a:gd name="T53" fmla="*/ 50 h 109"/>
                <a:gd name="T54" fmla="*/ 3 w 145"/>
                <a:gd name="T55" fmla="*/ 48 h 109"/>
                <a:gd name="T56" fmla="*/ 6 w 145"/>
                <a:gd name="T57" fmla="*/ 45 h 109"/>
                <a:gd name="T58" fmla="*/ 10 w 145"/>
                <a:gd name="T59" fmla="*/ 45 h 109"/>
                <a:gd name="T60" fmla="*/ 78 w 145"/>
                <a:gd name="T61" fmla="*/ 0 h 109"/>
                <a:gd name="T62" fmla="*/ 90 w 145"/>
                <a:gd name="T63" fmla="*/ 3 h 109"/>
                <a:gd name="T64" fmla="*/ 98 w 145"/>
                <a:gd name="T65" fmla="*/ 11 h 109"/>
                <a:gd name="T66" fmla="*/ 100 w 145"/>
                <a:gd name="T67" fmla="*/ 23 h 109"/>
                <a:gd name="T68" fmla="*/ 98 w 145"/>
                <a:gd name="T69" fmla="*/ 33 h 109"/>
                <a:gd name="T70" fmla="*/ 90 w 145"/>
                <a:gd name="T71" fmla="*/ 42 h 109"/>
                <a:gd name="T72" fmla="*/ 78 w 145"/>
                <a:gd name="T73" fmla="*/ 45 h 109"/>
                <a:gd name="T74" fmla="*/ 66 w 145"/>
                <a:gd name="T75" fmla="*/ 42 h 109"/>
                <a:gd name="T76" fmla="*/ 58 w 145"/>
                <a:gd name="T77" fmla="*/ 33 h 109"/>
                <a:gd name="T78" fmla="*/ 55 w 145"/>
                <a:gd name="T79" fmla="*/ 23 h 109"/>
                <a:gd name="T80" fmla="*/ 58 w 145"/>
                <a:gd name="T81" fmla="*/ 11 h 109"/>
                <a:gd name="T82" fmla="*/ 66 w 145"/>
                <a:gd name="T83" fmla="*/ 3 h 109"/>
                <a:gd name="T84" fmla="*/ 78 w 145"/>
                <a:gd name="T85" fmla="*/ 0 h 109"/>
                <a:gd name="T86" fmla="*/ 23 w 145"/>
                <a:gd name="T87" fmla="*/ 0 h 109"/>
                <a:gd name="T88" fmla="*/ 35 w 145"/>
                <a:gd name="T89" fmla="*/ 3 h 109"/>
                <a:gd name="T90" fmla="*/ 43 w 145"/>
                <a:gd name="T91" fmla="*/ 11 h 109"/>
                <a:gd name="T92" fmla="*/ 46 w 145"/>
                <a:gd name="T93" fmla="*/ 23 h 109"/>
                <a:gd name="T94" fmla="*/ 43 w 145"/>
                <a:gd name="T95" fmla="*/ 33 h 109"/>
                <a:gd name="T96" fmla="*/ 35 w 145"/>
                <a:gd name="T97" fmla="*/ 42 h 109"/>
                <a:gd name="T98" fmla="*/ 23 w 145"/>
                <a:gd name="T99" fmla="*/ 45 h 109"/>
                <a:gd name="T100" fmla="*/ 11 w 145"/>
                <a:gd name="T101" fmla="*/ 42 h 109"/>
                <a:gd name="T102" fmla="*/ 3 w 145"/>
                <a:gd name="T103" fmla="*/ 33 h 109"/>
                <a:gd name="T104" fmla="*/ 0 w 145"/>
                <a:gd name="T105" fmla="*/ 23 h 109"/>
                <a:gd name="T106" fmla="*/ 3 w 145"/>
                <a:gd name="T107" fmla="*/ 11 h 109"/>
                <a:gd name="T108" fmla="*/ 11 w 145"/>
                <a:gd name="T109" fmla="*/ 3 h 109"/>
                <a:gd name="T110" fmla="*/ 23 w 145"/>
                <a:gd name="T1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109">
                  <a:moveTo>
                    <a:pt x="18" y="64"/>
                  </a:moveTo>
                  <a:lnTo>
                    <a:pt x="18" y="90"/>
                  </a:lnTo>
                  <a:lnTo>
                    <a:pt x="91" y="90"/>
                  </a:lnTo>
                  <a:lnTo>
                    <a:pt x="91" y="64"/>
                  </a:lnTo>
                  <a:lnTo>
                    <a:pt x="18" y="64"/>
                  </a:lnTo>
                  <a:close/>
                  <a:moveTo>
                    <a:pt x="10" y="45"/>
                  </a:moveTo>
                  <a:lnTo>
                    <a:pt x="100" y="45"/>
                  </a:lnTo>
                  <a:lnTo>
                    <a:pt x="104" y="45"/>
                  </a:lnTo>
                  <a:lnTo>
                    <a:pt x="107" y="48"/>
                  </a:lnTo>
                  <a:lnTo>
                    <a:pt x="108" y="50"/>
                  </a:lnTo>
                  <a:lnTo>
                    <a:pt x="110" y="54"/>
                  </a:lnTo>
                  <a:lnTo>
                    <a:pt x="110" y="68"/>
                  </a:lnTo>
                  <a:lnTo>
                    <a:pt x="145" y="45"/>
                  </a:lnTo>
                  <a:lnTo>
                    <a:pt x="145" y="109"/>
                  </a:lnTo>
                  <a:lnTo>
                    <a:pt x="110" y="86"/>
                  </a:lnTo>
                  <a:lnTo>
                    <a:pt x="110" y="100"/>
                  </a:lnTo>
                  <a:lnTo>
                    <a:pt x="108" y="104"/>
                  </a:lnTo>
                  <a:lnTo>
                    <a:pt x="107" y="106"/>
                  </a:lnTo>
                  <a:lnTo>
                    <a:pt x="104" y="108"/>
                  </a:lnTo>
                  <a:lnTo>
                    <a:pt x="100" y="109"/>
                  </a:lnTo>
                  <a:lnTo>
                    <a:pt x="10" y="109"/>
                  </a:lnTo>
                  <a:lnTo>
                    <a:pt x="6" y="108"/>
                  </a:lnTo>
                  <a:lnTo>
                    <a:pt x="3" y="106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3" y="48"/>
                  </a:lnTo>
                  <a:lnTo>
                    <a:pt x="6" y="45"/>
                  </a:lnTo>
                  <a:lnTo>
                    <a:pt x="10" y="45"/>
                  </a:lnTo>
                  <a:close/>
                  <a:moveTo>
                    <a:pt x="78" y="0"/>
                  </a:moveTo>
                  <a:lnTo>
                    <a:pt x="90" y="3"/>
                  </a:lnTo>
                  <a:lnTo>
                    <a:pt x="98" y="11"/>
                  </a:lnTo>
                  <a:lnTo>
                    <a:pt x="100" y="23"/>
                  </a:lnTo>
                  <a:lnTo>
                    <a:pt x="98" y="33"/>
                  </a:lnTo>
                  <a:lnTo>
                    <a:pt x="90" y="42"/>
                  </a:lnTo>
                  <a:lnTo>
                    <a:pt x="78" y="45"/>
                  </a:lnTo>
                  <a:lnTo>
                    <a:pt x="66" y="42"/>
                  </a:lnTo>
                  <a:lnTo>
                    <a:pt x="58" y="33"/>
                  </a:lnTo>
                  <a:lnTo>
                    <a:pt x="55" y="23"/>
                  </a:lnTo>
                  <a:lnTo>
                    <a:pt x="58" y="11"/>
                  </a:lnTo>
                  <a:lnTo>
                    <a:pt x="66" y="3"/>
                  </a:lnTo>
                  <a:lnTo>
                    <a:pt x="78" y="0"/>
                  </a:lnTo>
                  <a:close/>
                  <a:moveTo>
                    <a:pt x="23" y="0"/>
                  </a:moveTo>
                  <a:lnTo>
                    <a:pt x="35" y="3"/>
                  </a:lnTo>
                  <a:lnTo>
                    <a:pt x="43" y="11"/>
                  </a:lnTo>
                  <a:lnTo>
                    <a:pt x="46" y="23"/>
                  </a:lnTo>
                  <a:lnTo>
                    <a:pt x="43" y="33"/>
                  </a:lnTo>
                  <a:lnTo>
                    <a:pt x="35" y="42"/>
                  </a:lnTo>
                  <a:lnTo>
                    <a:pt x="23" y="45"/>
                  </a:lnTo>
                  <a:lnTo>
                    <a:pt x="11" y="42"/>
                  </a:lnTo>
                  <a:lnTo>
                    <a:pt x="3" y="33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B3FD7857-1167-4861-93E3-989907DEC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196" y="5069887"/>
              <a:ext cx="229475" cy="230964"/>
            </a:xfrm>
            <a:custGeom>
              <a:avLst/>
              <a:gdLst>
                <a:gd name="T0" fmla="*/ 102 w 154"/>
                <a:gd name="T1" fmla="*/ 47 h 155"/>
                <a:gd name="T2" fmla="*/ 88 w 154"/>
                <a:gd name="T3" fmla="*/ 59 h 155"/>
                <a:gd name="T4" fmla="*/ 88 w 154"/>
                <a:gd name="T5" fmla="*/ 66 h 155"/>
                <a:gd name="T6" fmla="*/ 94 w 154"/>
                <a:gd name="T7" fmla="*/ 67 h 155"/>
                <a:gd name="T8" fmla="*/ 97 w 154"/>
                <a:gd name="T9" fmla="*/ 73 h 155"/>
                <a:gd name="T10" fmla="*/ 94 w 154"/>
                <a:gd name="T11" fmla="*/ 81 h 155"/>
                <a:gd name="T12" fmla="*/ 89 w 154"/>
                <a:gd name="T13" fmla="*/ 91 h 155"/>
                <a:gd name="T14" fmla="*/ 84 w 154"/>
                <a:gd name="T15" fmla="*/ 97 h 155"/>
                <a:gd name="T16" fmla="*/ 81 w 154"/>
                <a:gd name="T17" fmla="*/ 97 h 155"/>
                <a:gd name="T18" fmla="*/ 78 w 154"/>
                <a:gd name="T19" fmla="*/ 91 h 155"/>
                <a:gd name="T20" fmla="*/ 74 w 154"/>
                <a:gd name="T21" fmla="*/ 79 h 155"/>
                <a:gd name="T22" fmla="*/ 72 w 154"/>
                <a:gd name="T23" fmla="*/ 62 h 155"/>
                <a:gd name="T24" fmla="*/ 65 w 154"/>
                <a:gd name="T25" fmla="*/ 49 h 155"/>
                <a:gd name="T26" fmla="*/ 52 w 154"/>
                <a:gd name="T27" fmla="*/ 50 h 155"/>
                <a:gd name="T28" fmla="*/ 37 w 154"/>
                <a:gd name="T29" fmla="*/ 62 h 155"/>
                <a:gd name="T30" fmla="*/ 32 w 154"/>
                <a:gd name="T31" fmla="*/ 69 h 155"/>
                <a:gd name="T32" fmla="*/ 36 w 154"/>
                <a:gd name="T33" fmla="*/ 73 h 155"/>
                <a:gd name="T34" fmla="*/ 40 w 154"/>
                <a:gd name="T35" fmla="*/ 71 h 155"/>
                <a:gd name="T36" fmla="*/ 44 w 154"/>
                <a:gd name="T37" fmla="*/ 70 h 155"/>
                <a:gd name="T38" fmla="*/ 48 w 154"/>
                <a:gd name="T39" fmla="*/ 75 h 155"/>
                <a:gd name="T40" fmla="*/ 54 w 154"/>
                <a:gd name="T41" fmla="*/ 98 h 155"/>
                <a:gd name="T42" fmla="*/ 61 w 154"/>
                <a:gd name="T43" fmla="*/ 117 h 155"/>
                <a:gd name="T44" fmla="*/ 65 w 154"/>
                <a:gd name="T45" fmla="*/ 123 h 155"/>
                <a:gd name="T46" fmla="*/ 72 w 154"/>
                <a:gd name="T47" fmla="*/ 127 h 155"/>
                <a:gd name="T48" fmla="*/ 81 w 154"/>
                <a:gd name="T49" fmla="*/ 125 h 155"/>
                <a:gd name="T50" fmla="*/ 97 w 154"/>
                <a:gd name="T51" fmla="*/ 110 h 155"/>
                <a:gd name="T52" fmla="*/ 117 w 154"/>
                <a:gd name="T53" fmla="*/ 83 h 155"/>
                <a:gd name="T54" fmla="*/ 122 w 154"/>
                <a:gd name="T55" fmla="*/ 55 h 155"/>
                <a:gd name="T56" fmla="*/ 112 w 154"/>
                <a:gd name="T57" fmla="*/ 47 h 155"/>
                <a:gd name="T58" fmla="*/ 102 w 154"/>
                <a:gd name="T59" fmla="*/ 4 h 155"/>
                <a:gd name="T60" fmla="*/ 140 w 154"/>
                <a:gd name="T61" fmla="*/ 31 h 155"/>
                <a:gd name="T62" fmla="*/ 154 w 154"/>
                <a:gd name="T63" fmla="*/ 77 h 155"/>
                <a:gd name="T64" fmla="*/ 140 w 154"/>
                <a:gd name="T65" fmla="*/ 123 h 155"/>
                <a:gd name="T66" fmla="*/ 102 w 154"/>
                <a:gd name="T67" fmla="*/ 151 h 155"/>
                <a:gd name="T68" fmla="*/ 53 w 154"/>
                <a:gd name="T69" fmla="*/ 151 h 155"/>
                <a:gd name="T70" fmla="*/ 14 w 154"/>
                <a:gd name="T71" fmla="*/ 123 h 155"/>
                <a:gd name="T72" fmla="*/ 0 w 154"/>
                <a:gd name="T73" fmla="*/ 77 h 155"/>
                <a:gd name="T74" fmla="*/ 14 w 154"/>
                <a:gd name="T75" fmla="*/ 31 h 155"/>
                <a:gd name="T76" fmla="*/ 53 w 154"/>
                <a:gd name="T77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" h="155">
                  <a:moveTo>
                    <a:pt x="112" y="47"/>
                  </a:moveTo>
                  <a:lnTo>
                    <a:pt x="102" y="47"/>
                  </a:lnTo>
                  <a:lnTo>
                    <a:pt x="94" y="51"/>
                  </a:lnTo>
                  <a:lnTo>
                    <a:pt x="88" y="59"/>
                  </a:lnTo>
                  <a:lnTo>
                    <a:pt x="84" y="69"/>
                  </a:lnTo>
                  <a:lnTo>
                    <a:pt x="88" y="66"/>
                  </a:lnTo>
                  <a:lnTo>
                    <a:pt x="92" y="66"/>
                  </a:lnTo>
                  <a:lnTo>
                    <a:pt x="94" y="67"/>
                  </a:lnTo>
                  <a:lnTo>
                    <a:pt x="96" y="70"/>
                  </a:lnTo>
                  <a:lnTo>
                    <a:pt x="97" y="73"/>
                  </a:lnTo>
                  <a:lnTo>
                    <a:pt x="97" y="77"/>
                  </a:lnTo>
                  <a:lnTo>
                    <a:pt x="94" y="81"/>
                  </a:lnTo>
                  <a:lnTo>
                    <a:pt x="92" y="86"/>
                  </a:lnTo>
                  <a:lnTo>
                    <a:pt x="89" y="91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2" y="98"/>
                  </a:lnTo>
                  <a:lnTo>
                    <a:pt x="81" y="97"/>
                  </a:lnTo>
                  <a:lnTo>
                    <a:pt x="80" y="94"/>
                  </a:lnTo>
                  <a:lnTo>
                    <a:pt x="78" y="91"/>
                  </a:lnTo>
                  <a:lnTo>
                    <a:pt x="76" y="86"/>
                  </a:lnTo>
                  <a:lnTo>
                    <a:pt x="74" y="79"/>
                  </a:lnTo>
                  <a:lnTo>
                    <a:pt x="73" y="71"/>
                  </a:lnTo>
                  <a:lnTo>
                    <a:pt x="72" y="62"/>
                  </a:lnTo>
                  <a:lnTo>
                    <a:pt x="69" y="54"/>
                  </a:lnTo>
                  <a:lnTo>
                    <a:pt x="65" y="49"/>
                  </a:lnTo>
                  <a:lnTo>
                    <a:pt x="58" y="47"/>
                  </a:lnTo>
                  <a:lnTo>
                    <a:pt x="52" y="50"/>
                  </a:lnTo>
                  <a:lnTo>
                    <a:pt x="44" y="55"/>
                  </a:lnTo>
                  <a:lnTo>
                    <a:pt x="37" y="62"/>
                  </a:lnTo>
                  <a:lnTo>
                    <a:pt x="33" y="66"/>
                  </a:lnTo>
                  <a:lnTo>
                    <a:pt x="32" y="69"/>
                  </a:lnTo>
                  <a:lnTo>
                    <a:pt x="34" y="74"/>
                  </a:lnTo>
                  <a:lnTo>
                    <a:pt x="36" y="73"/>
                  </a:lnTo>
                  <a:lnTo>
                    <a:pt x="37" y="73"/>
                  </a:lnTo>
                  <a:lnTo>
                    <a:pt x="40" y="71"/>
                  </a:lnTo>
                  <a:lnTo>
                    <a:pt x="41" y="70"/>
                  </a:lnTo>
                  <a:lnTo>
                    <a:pt x="44" y="70"/>
                  </a:lnTo>
                  <a:lnTo>
                    <a:pt x="45" y="70"/>
                  </a:lnTo>
                  <a:lnTo>
                    <a:pt x="48" y="75"/>
                  </a:lnTo>
                  <a:lnTo>
                    <a:pt x="50" y="86"/>
                  </a:lnTo>
                  <a:lnTo>
                    <a:pt x="54" y="98"/>
                  </a:lnTo>
                  <a:lnTo>
                    <a:pt x="58" y="110"/>
                  </a:lnTo>
                  <a:lnTo>
                    <a:pt x="61" y="117"/>
                  </a:lnTo>
                  <a:lnTo>
                    <a:pt x="62" y="121"/>
                  </a:lnTo>
                  <a:lnTo>
                    <a:pt x="65" y="123"/>
                  </a:lnTo>
                  <a:lnTo>
                    <a:pt x="69" y="126"/>
                  </a:lnTo>
                  <a:lnTo>
                    <a:pt x="72" y="127"/>
                  </a:lnTo>
                  <a:lnTo>
                    <a:pt x="76" y="127"/>
                  </a:lnTo>
                  <a:lnTo>
                    <a:pt x="81" y="125"/>
                  </a:lnTo>
                  <a:lnTo>
                    <a:pt x="88" y="119"/>
                  </a:lnTo>
                  <a:lnTo>
                    <a:pt x="97" y="110"/>
                  </a:lnTo>
                  <a:lnTo>
                    <a:pt x="108" y="98"/>
                  </a:lnTo>
                  <a:lnTo>
                    <a:pt x="117" y="83"/>
                  </a:lnTo>
                  <a:lnTo>
                    <a:pt x="122" y="66"/>
                  </a:lnTo>
                  <a:lnTo>
                    <a:pt x="122" y="55"/>
                  </a:lnTo>
                  <a:lnTo>
                    <a:pt x="118" y="50"/>
                  </a:lnTo>
                  <a:lnTo>
                    <a:pt x="112" y="47"/>
                  </a:lnTo>
                  <a:close/>
                  <a:moveTo>
                    <a:pt x="77" y="0"/>
                  </a:moveTo>
                  <a:lnTo>
                    <a:pt x="102" y="4"/>
                  </a:lnTo>
                  <a:lnTo>
                    <a:pt x="124" y="14"/>
                  </a:lnTo>
                  <a:lnTo>
                    <a:pt x="140" y="31"/>
                  </a:lnTo>
                  <a:lnTo>
                    <a:pt x="150" y="53"/>
                  </a:lnTo>
                  <a:lnTo>
                    <a:pt x="154" y="77"/>
                  </a:lnTo>
                  <a:lnTo>
                    <a:pt x="150" y="102"/>
                  </a:lnTo>
                  <a:lnTo>
                    <a:pt x="140" y="123"/>
                  </a:lnTo>
                  <a:lnTo>
                    <a:pt x="124" y="139"/>
                  </a:lnTo>
                  <a:lnTo>
                    <a:pt x="102" y="151"/>
                  </a:lnTo>
                  <a:lnTo>
                    <a:pt x="77" y="155"/>
                  </a:lnTo>
                  <a:lnTo>
                    <a:pt x="53" y="151"/>
                  </a:lnTo>
                  <a:lnTo>
                    <a:pt x="32" y="139"/>
                  </a:lnTo>
                  <a:lnTo>
                    <a:pt x="14" y="123"/>
                  </a:lnTo>
                  <a:lnTo>
                    <a:pt x="4" y="102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1"/>
                  </a:lnTo>
                  <a:lnTo>
                    <a:pt x="32" y="14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24">
              <a:extLst>
                <a:ext uri="{FF2B5EF4-FFF2-40B4-BE49-F238E27FC236}">
                  <a16:creationId xmlns:a16="http://schemas.microsoft.com/office/drawing/2014/main" id="{EFC710BF-364A-4D43-96DB-E59541183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4671" y="4867235"/>
              <a:ext cx="223514" cy="184771"/>
            </a:xfrm>
            <a:custGeom>
              <a:avLst/>
              <a:gdLst>
                <a:gd name="T0" fmla="*/ 78 w 150"/>
                <a:gd name="T1" fmla="*/ 30 h 124"/>
                <a:gd name="T2" fmla="*/ 89 w 150"/>
                <a:gd name="T3" fmla="*/ 45 h 124"/>
                <a:gd name="T4" fmla="*/ 89 w 150"/>
                <a:gd name="T5" fmla="*/ 77 h 124"/>
                <a:gd name="T6" fmla="*/ 78 w 150"/>
                <a:gd name="T7" fmla="*/ 93 h 124"/>
                <a:gd name="T8" fmla="*/ 73 w 150"/>
                <a:gd name="T9" fmla="*/ 93 h 124"/>
                <a:gd name="T10" fmla="*/ 69 w 150"/>
                <a:gd name="T11" fmla="*/ 89 h 124"/>
                <a:gd name="T12" fmla="*/ 69 w 150"/>
                <a:gd name="T13" fmla="*/ 84 h 124"/>
                <a:gd name="T14" fmla="*/ 77 w 150"/>
                <a:gd name="T15" fmla="*/ 72 h 124"/>
                <a:gd name="T16" fmla="*/ 77 w 150"/>
                <a:gd name="T17" fmla="*/ 50 h 124"/>
                <a:gd name="T18" fmla="*/ 69 w 150"/>
                <a:gd name="T19" fmla="*/ 38 h 124"/>
                <a:gd name="T20" fmla="*/ 69 w 150"/>
                <a:gd name="T21" fmla="*/ 34 h 124"/>
                <a:gd name="T22" fmla="*/ 73 w 150"/>
                <a:gd name="T23" fmla="*/ 30 h 124"/>
                <a:gd name="T24" fmla="*/ 100 w 150"/>
                <a:gd name="T25" fmla="*/ 17 h 124"/>
                <a:gd name="T26" fmla="*/ 104 w 150"/>
                <a:gd name="T27" fmla="*/ 20 h 124"/>
                <a:gd name="T28" fmla="*/ 120 w 150"/>
                <a:gd name="T29" fmla="*/ 46 h 124"/>
                <a:gd name="T30" fmla="*/ 120 w 150"/>
                <a:gd name="T31" fmla="*/ 77 h 124"/>
                <a:gd name="T32" fmla="*/ 104 w 150"/>
                <a:gd name="T33" fmla="*/ 104 h 124"/>
                <a:gd name="T34" fmla="*/ 100 w 150"/>
                <a:gd name="T35" fmla="*/ 105 h 124"/>
                <a:gd name="T36" fmla="*/ 94 w 150"/>
                <a:gd name="T37" fmla="*/ 104 h 124"/>
                <a:gd name="T38" fmla="*/ 93 w 150"/>
                <a:gd name="T39" fmla="*/ 98 h 124"/>
                <a:gd name="T40" fmla="*/ 94 w 150"/>
                <a:gd name="T41" fmla="*/ 94 h 124"/>
                <a:gd name="T42" fmla="*/ 108 w 150"/>
                <a:gd name="T43" fmla="*/ 69 h 124"/>
                <a:gd name="T44" fmla="*/ 104 w 150"/>
                <a:gd name="T45" fmla="*/ 41 h 124"/>
                <a:gd name="T46" fmla="*/ 93 w 150"/>
                <a:gd name="T47" fmla="*/ 26 h 124"/>
                <a:gd name="T48" fmla="*/ 93 w 150"/>
                <a:gd name="T49" fmla="*/ 21 h 124"/>
                <a:gd name="T50" fmla="*/ 97 w 150"/>
                <a:gd name="T51" fmla="*/ 17 h 124"/>
                <a:gd name="T52" fmla="*/ 122 w 150"/>
                <a:gd name="T53" fmla="*/ 5 h 124"/>
                <a:gd name="T54" fmla="*/ 128 w 150"/>
                <a:gd name="T55" fmla="*/ 6 h 124"/>
                <a:gd name="T56" fmla="*/ 148 w 150"/>
                <a:gd name="T57" fmla="*/ 41 h 124"/>
                <a:gd name="T58" fmla="*/ 148 w 150"/>
                <a:gd name="T59" fmla="*/ 81 h 124"/>
                <a:gd name="T60" fmla="*/ 128 w 150"/>
                <a:gd name="T61" fmla="*/ 116 h 124"/>
                <a:gd name="T62" fmla="*/ 122 w 150"/>
                <a:gd name="T63" fmla="*/ 118 h 124"/>
                <a:gd name="T64" fmla="*/ 118 w 150"/>
                <a:gd name="T65" fmla="*/ 116 h 124"/>
                <a:gd name="T66" fmla="*/ 116 w 150"/>
                <a:gd name="T67" fmla="*/ 112 h 124"/>
                <a:gd name="T68" fmla="*/ 118 w 150"/>
                <a:gd name="T69" fmla="*/ 106 h 124"/>
                <a:gd name="T70" fmla="*/ 134 w 150"/>
                <a:gd name="T71" fmla="*/ 78 h 124"/>
                <a:gd name="T72" fmla="*/ 134 w 150"/>
                <a:gd name="T73" fmla="*/ 45 h 124"/>
                <a:gd name="T74" fmla="*/ 118 w 150"/>
                <a:gd name="T75" fmla="*/ 16 h 124"/>
                <a:gd name="T76" fmla="*/ 116 w 150"/>
                <a:gd name="T77" fmla="*/ 12 h 124"/>
                <a:gd name="T78" fmla="*/ 118 w 150"/>
                <a:gd name="T79" fmla="*/ 6 h 124"/>
                <a:gd name="T80" fmla="*/ 122 w 150"/>
                <a:gd name="T81" fmla="*/ 5 h 124"/>
                <a:gd name="T82" fmla="*/ 61 w 150"/>
                <a:gd name="T83" fmla="*/ 1 h 124"/>
                <a:gd name="T84" fmla="*/ 61 w 150"/>
                <a:gd name="T85" fmla="*/ 118 h 124"/>
                <a:gd name="T86" fmla="*/ 60 w 150"/>
                <a:gd name="T87" fmla="*/ 124 h 124"/>
                <a:gd name="T88" fmla="*/ 54 w 150"/>
                <a:gd name="T89" fmla="*/ 121 h 124"/>
                <a:gd name="T90" fmla="*/ 0 w 150"/>
                <a:gd name="T91" fmla="*/ 88 h 124"/>
                <a:gd name="T92" fmla="*/ 21 w 150"/>
                <a:gd name="T93" fmla="*/ 34 h 124"/>
                <a:gd name="T94" fmla="*/ 57 w 150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124">
                  <a:moveTo>
                    <a:pt x="76" y="29"/>
                  </a:moveTo>
                  <a:lnTo>
                    <a:pt x="78" y="30"/>
                  </a:lnTo>
                  <a:lnTo>
                    <a:pt x="80" y="32"/>
                  </a:lnTo>
                  <a:lnTo>
                    <a:pt x="89" y="45"/>
                  </a:lnTo>
                  <a:lnTo>
                    <a:pt x="93" y="61"/>
                  </a:lnTo>
                  <a:lnTo>
                    <a:pt x="89" y="77"/>
                  </a:lnTo>
                  <a:lnTo>
                    <a:pt x="80" y="92"/>
                  </a:lnTo>
                  <a:lnTo>
                    <a:pt x="78" y="93"/>
                  </a:lnTo>
                  <a:lnTo>
                    <a:pt x="76" y="93"/>
                  </a:lnTo>
                  <a:lnTo>
                    <a:pt x="73" y="93"/>
                  </a:lnTo>
                  <a:lnTo>
                    <a:pt x="70" y="92"/>
                  </a:lnTo>
                  <a:lnTo>
                    <a:pt x="69" y="89"/>
                  </a:lnTo>
                  <a:lnTo>
                    <a:pt x="69" y="86"/>
                  </a:lnTo>
                  <a:lnTo>
                    <a:pt x="69" y="84"/>
                  </a:lnTo>
                  <a:lnTo>
                    <a:pt x="70" y="82"/>
                  </a:lnTo>
                  <a:lnTo>
                    <a:pt x="77" y="72"/>
                  </a:lnTo>
                  <a:lnTo>
                    <a:pt x="80" y="61"/>
                  </a:lnTo>
                  <a:lnTo>
                    <a:pt x="77" y="50"/>
                  </a:lnTo>
                  <a:lnTo>
                    <a:pt x="70" y="41"/>
                  </a:lnTo>
                  <a:lnTo>
                    <a:pt x="69" y="38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70" y="32"/>
                  </a:lnTo>
                  <a:lnTo>
                    <a:pt x="73" y="30"/>
                  </a:lnTo>
                  <a:lnTo>
                    <a:pt x="76" y="29"/>
                  </a:lnTo>
                  <a:close/>
                  <a:moveTo>
                    <a:pt x="100" y="17"/>
                  </a:moveTo>
                  <a:lnTo>
                    <a:pt x="101" y="17"/>
                  </a:lnTo>
                  <a:lnTo>
                    <a:pt x="104" y="20"/>
                  </a:lnTo>
                  <a:lnTo>
                    <a:pt x="113" y="32"/>
                  </a:lnTo>
                  <a:lnTo>
                    <a:pt x="120" y="46"/>
                  </a:lnTo>
                  <a:lnTo>
                    <a:pt x="121" y="61"/>
                  </a:lnTo>
                  <a:lnTo>
                    <a:pt x="120" y="77"/>
                  </a:lnTo>
                  <a:lnTo>
                    <a:pt x="113" y="92"/>
                  </a:lnTo>
                  <a:lnTo>
                    <a:pt x="104" y="104"/>
                  </a:lnTo>
                  <a:lnTo>
                    <a:pt x="101" y="105"/>
                  </a:lnTo>
                  <a:lnTo>
                    <a:pt x="100" y="105"/>
                  </a:lnTo>
                  <a:lnTo>
                    <a:pt x="97" y="105"/>
                  </a:lnTo>
                  <a:lnTo>
                    <a:pt x="94" y="104"/>
                  </a:lnTo>
                  <a:lnTo>
                    <a:pt x="93" y="101"/>
                  </a:lnTo>
                  <a:lnTo>
                    <a:pt x="93" y="98"/>
                  </a:lnTo>
                  <a:lnTo>
                    <a:pt x="93" y="97"/>
                  </a:lnTo>
                  <a:lnTo>
                    <a:pt x="94" y="94"/>
                  </a:lnTo>
                  <a:lnTo>
                    <a:pt x="104" y="82"/>
                  </a:lnTo>
                  <a:lnTo>
                    <a:pt x="108" y="69"/>
                  </a:lnTo>
                  <a:lnTo>
                    <a:pt x="108" y="54"/>
                  </a:lnTo>
                  <a:lnTo>
                    <a:pt x="104" y="41"/>
                  </a:lnTo>
                  <a:lnTo>
                    <a:pt x="94" y="29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3" y="21"/>
                  </a:lnTo>
                  <a:lnTo>
                    <a:pt x="94" y="20"/>
                  </a:lnTo>
                  <a:lnTo>
                    <a:pt x="97" y="17"/>
                  </a:lnTo>
                  <a:lnTo>
                    <a:pt x="100" y="17"/>
                  </a:lnTo>
                  <a:close/>
                  <a:moveTo>
                    <a:pt x="122" y="5"/>
                  </a:moveTo>
                  <a:lnTo>
                    <a:pt x="125" y="5"/>
                  </a:lnTo>
                  <a:lnTo>
                    <a:pt x="128" y="6"/>
                  </a:lnTo>
                  <a:lnTo>
                    <a:pt x="140" y="22"/>
                  </a:lnTo>
                  <a:lnTo>
                    <a:pt x="148" y="41"/>
                  </a:lnTo>
                  <a:lnTo>
                    <a:pt x="150" y="61"/>
                  </a:lnTo>
                  <a:lnTo>
                    <a:pt x="148" y="81"/>
                  </a:lnTo>
                  <a:lnTo>
                    <a:pt x="140" y="100"/>
                  </a:lnTo>
                  <a:lnTo>
                    <a:pt x="128" y="116"/>
                  </a:lnTo>
                  <a:lnTo>
                    <a:pt x="125" y="118"/>
                  </a:lnTo>
                  <a:lnTo>
                    <a:pt x="122" y="118"/>
                  </a:lnTo>
                  <a:lnTo>
                    <a:pt x="120" y="118"/>
                  </a:lnTo>
                  <a:lnTo>
                    <a:pt x="118" y="116"/>
                  </a:lnTo>
                  <a:lnTo>
                    <a:pt x="117" y="114"/>
                  </a:lnTo>
                  <a:lnTo>
                    <a:pt x="116" y="112"/>
                  </a:lnTo>
                  <a:lnTo>
                    <a:pt x="117" y="109"/>
                  </a:lnTo>
                  <a:lnTo>
                    <a:pt x="118" y="106"/>
                  </a:lnTo>
                  <a:lnTo>
                    <a:pt x="128" y="93"/>
                  </a:lnTo>
                  <a:lnTo>
                    <a:pt x="134" y="78"/>
                  </a:lnTo>
                  <a:lnTo>
                    <a:pt x="137" y="61"/>
                  </a:lnTo>
                  <a:lnTo>
                    <a:pt x="134" y="45"/>
                  </a:lnTo>
                  <a:lnTo>
                    <a:pt x="128" y="29"/>
                  </a:lnTo>
                  <a:lnTo>
                    <a:pt x="118" y="16"/>
                  </a:lnTo>
                  <a:lnTo>
                    <a:pt x="117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8" y="6"/>
                  </a:lnTo>
                  <a:lnTo>
                    <a:pt x="120" y="5"/>
                  </a:lnTo>
                  <a:lnTo>
                    <a:pt x="122" y="5"/>
                  </a:lnTo>
                  <a:close/>
                  <a:moveTo>
                    <a:pt x="60" y="0"/>
                  </a:moveTo>
                  <a:lnTo>
                    <a:pt x="61" y="1"/>
                  </a:lnTo>
                  <a:lnTo>
                    <a:pt x="61" y="4"/>
                  </a:lnTo>
                  <a:lnTo>
                    <a:pt x="61" y="118"/>
                  </a:lnTo>
                  <a:lnTo>
                    <a:pt x="61" y="122"/>
                  </a:lnTo>
                  <a:lnTo>
                    <a:pt x="60" y="124"/>
                  </a:lnTo>
                  <a:lnTo>
                    <a:pt x="57" y="124"/>
                  </a:lnTo>
                  <a:lnTo>
                    <a:pt x="54" y="121"/>
                  </a:lnTo>
                  <a:lnTo>
                    <a:pt x="21" y="88"/>
                  </a:lnTo>
                  <a:lnTo>
                    <a:pt x="0" y="88"/>
                  </a:lnTo>
                  <a:lnTo>
                    <a:pt x="0" y="34"/>
                  </a:lnTo>
                  <a:lnTo>
                    <a:pt x="21" y="34"/>
                  </a:lnTo>
                  <a:lnTo>
                    <a:pt x="54" y="1"/>
                  </a:lnTo>
                  <a:lnTo>
                    <a:pt x="57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39A02AD2-BCCA-40FB-9093-21EDD5234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0958" y="4618389"/>
              <a:ext cx="254806" cy="225004"/>
            </a:xfrm>
            <a:custGeom>
              <a:avLst/>
              <a:gdLst>
                <a:gd name="T0" fmla="*/ 161 w 171"/>
                <a:gd name="T1" fmla="*/ 16 h 151"/>
                <a:gd name="T2" fmla="*/ 118 w 171"/>
                <a:gd name="T3" fmla="*/ 32 h 151"/>
                <a:gd name="T4" fmla="*/ 118 w 171"/>
                <a:gd name="T5" fmla="*/ 138 h 151"/>
                <a:gd name="T6" fmla="*/ 161 w 171"/>
                <a:gd name="T7" fmla="*/ 122 h 151"/>
                <a:gd name="T8" fmla="*/ 161 w 171"/>
                <a:gd name="T9" fmla="*/ 16 h 151"/>
                <a:gd name="T10" fmla="*/ 63 w 171"/>
                <a:gd name="T11" fmla="*/ 15 h 151"/>
                <a:gd name="T12" fmla="*/ 63 w 171"/>
                <a:gd name="T13" fmla="*/ 120 h 151"/>
                <a:gd name="T14" fmla="*/ 107 w 171"/>
                <a:gd name="T15" fmla="*/ 138 h 151"/>
                <a:gd name="T16" fmla="*/ 107 w 171"/>
                <a:gd name="T17" fmla="*/ 32 h 151"/>
                <a:gd name="T18" fmla="*/ 63 w 171"/>
                <a:gd name="T19" fmla="*/ 15 h 151"/>
                <a:gd name="T20" fmla="*/ 53 w 171"/>
                <a:gd name="T21" fmla="*/ 14 h 151"/>
                <a:gd name="T22" fmla="*/ 10 w 171"/>
                <a:gd name="T23" fmla="*/ 30 h 151"/>
                <a:gd name="T24" fmla="*/ 10 w 171"/>
                <a:gd name="T25" fmla="*/ 136 h 151"/>
                <a:gd name="T26" fmla="*/ 53 w 171"/>
                <a:gd name="T27" fmla="*/ 120 h 151"/>
                <a:gd name="T28" fmla="*/ 53 w 171"/>
                <a:gd name="T29" fmla="*/ 14 h 151"/>
                <a:gd name="T30" fmla="*/ 58 w 171"/>
                <a:gd name="T31" fmla="*/ 0 h 151"/>
                <a:gd name="T32" fmla="*/ 113 w 171"/>
                <a:gd name="T33" fmla="*/ 22 h 151"/>
                <a:gd name="T34" fmla="*/ 171 w 171"/>
                <a:gd name="T35" fmla="*/ 0 h 151"/>
                <a:gd name="T36" fmla="*/ 171 w 171"/>
                <a:gd name="T37" fmla="*/ 130 h 151"/>
                <a:gd name="T38" fmla="*/ 113 w 171"/>
                <a:gd name="T39" fmla="*/ 151 h 151"/>
                <a:gd name="T40" fmla="*/ 58 w 171"/>
                <a:gd name="T41" fmla="*/ 130 h 151"/>
                <a:gd name="T42" fmla="*/ 0 w 171"/>
                <a:gd name="T43" fmla="*/ 151 h 151"/>
                <a:gd name="T44" fmla="*/ 0 w 171"/>
                <a:gd name="T45" fmla="*/ 22 h 151"/>
                <a:gd name="T46" fmla="*/ 58 w 171"/>
                <a:gd name="T4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151">
                  <a:moveTo>
                    <a:pt x="161" y="16"/>
                  </a:moveTo>
                  <a:lnTo>
                    <a:pt x="118" y="32"/>
                  </a:lnTo>
                  <a:lnTo>
                    <a:pt x="118" y="138"/>
                  </a:lnTo>
                  <a:lnTo>
                    <a:pt x="161" y="122"/>
                  </a:lnTo>
                  <a:lnTo>
                    <a:pt x="161" y="16"/>
                  </a:lnTo>
                  <a:close/>
                  <a:moveTo>
                    <a:pt x="63" y="15"/>
                  </a:moveTo>
                  <a:lnTo>
                    <a:pt x="63" y="120"/>
                  </a:lnTo>
                  <a:lnTo>
                    <a:pt x="107" y="138"/>
                  </a:lnTo>
                  <a:lnTo>
                    <a:pt x="107" y="32"/>
                  </a:lnTo>
                  <a:lnTo>
                    <a:pt x="63" y="15"/>
                  </a:lnTo>
                  <a:close/>
                  <a:moveTo>
                    <a:pt x="53" y="14"/>
                  </a:moveTo>
                  <a:lnTo>
                    <a:pt x="10" y="30"/>
                  </a:lnTo>
                  <a:lnTo>
                    <a:pt x="10" y="136"/>
                  </a:lnTo>
                  <a:lnTo>
                    <a:pt x="53" y="120"/>
                  </a:lnTo>
                  <a:lnTo>
                    <a:pt x="53" y="14"/>
                  </a:lnTo>
                  <a:close/>
                  <a:moveTo>
                    <a:pt x="58" y="0"/>
                  </a:moveTo>
                  <a:lnTo>
                    <a:pt x="113" y="22"/>
                  </a:lnTo>
                  <a:lnTo>
                    <a:pt x="171" y="0"/>
                  </a:lnTo>
                  <a:lnTo>
                    <a:pt x="171" y="130"/>
                  </a:lnTo>
                  <a:lnTo>
                    <a:pt x="113" y="151"/>
                  </a:lnTo>
                  <a:lnTo>
                    <a:pt x="58" y="130"/>
                  </a:lnTo>
                  <a:lnTo>
                    <a:pt x="0" y="151"/>
                  </a:lnTo>
                  <a:lnTo>
                    <a:pt x="0" y="2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26">
              <a:extLst>
                <a:ext uri="{FF2B5EF4-FFF2-40B4-BE49-F238E27FC236}">
                  <a16:creationId xmlns:a16="http://schemas.microsoft.com/office/drawing/2014/main" id="{D7A7FAB5-128D-40D4-98FF-25C736E5B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543" y="3783935"/>
              <a:ext cx="280138" cy="280138"/>
            </a:xfrm>
            <a:custGeom>
              <a:avLst/>
              <a:gdLst>
                <a:gd name="T0" fmla="*/ 144 w 188"/>
                <a:gd name="T1" fmla="*/ 56 h 188"/>
                <a:gd name="T2" fmla="*/ 76 w 188"/>
                <a:gd name="T3" fmla="*/ 111 h 188"/>
                <a:gd name="T4" fmla="*/ 55 w 188"/>
                <a:gd name="T5" fmla="*/ 84 h 188"/>
                <a:gd name="T6" fmla="*/ 37 w 188"/>
                <a:gd name="T7" fmla="*/ 101 h 188"/>
                <a:gd name="T8" fmla="*/ 76 w 188"/>
                <a:gd name="T9" fmla="*/ 152 h 188"/>
                <a:gd name="T10" fmla="*/ 153 w 188"/>
                <a:gd name="T11" fmla="*/ 64 h 188"/>
                <a:gd name="T12" fmla="*/ 144 w 188"/>
                <a:gd name="T13" fmla="*/ 56 h 188"/>
                <a:gd name="T14" fmla="*/ 95 w 188"/>
                <a:gd name="T15" fmla="*/ 0 h 188"/>
                <a:gd name="T16" fmla="*/ 119 w 188"/>
                <a:gd name="T17" fmla="*/ 3 h 188"/>
                <a:gd name="T18" fmla="*/ 141 w 188"/>
                <a:gd name="T19" fmla="*/ 12 h 188"/>
                <a:gd name="T20" fmla="*/ 161 w 188"/>
                <a:gd name="T21" fmla="*/ 27 h 188"/>
                <a:gd name="T22" fmla="*/ 176 w 188"/>
                <a:gd name="T23" fmla="*/ 47 h 188"/>
                <a:gd name="T24" fmla="*/ 185 w 188"/>
                <a:gd name="T25" fmla="*/ 68 h 188"/>
                <a:gd name="T26" fmla="*/ 188 w 188"/>
                <a:gd name="T27" fmla="*/ 93 h 188"/>
                <a:gd name="T28" fmla="*/ 185 w 188"/>
                <a:gd name="T29" fmla="*/ 119 h 188"/>
                <a:gd name="T30" fmla="*/ 176 w 188"/>
                <a:gd name="T31" fmla="*/ 141 h 188"/>
                <a:gd name="T32" fmla="*/ 161 w 188"/>
                <a:gd name="T33" fmla="*/ 160 h 188"/>
                <a:gd name="T34" fmla="*/ 141 w 188"/>
                <a:gd name="T35" fmla="*/ 174 h 188"/>
                <a:gd name="T36" fmla="*/ 119 w 188"/>
                <a:gd name="T37" fmla="*/ 184 h 188"/>
                <a:gd name="T38" fmla="*/ 95 w 188"/>
                <a:gd name="T39" fmla="*/ 188 h 188"/>
                <a:gd name="T40" fmla="*/ 69 w 188"/>
                <a:gd name="T41" fmla="*/ 184 h 188"/>
                <a:gd name="T42" fmla="*/ 47 w 188"/>
                <a:gd name="T43" fmla="*/ 174 h 188"/>
                <a:gd name="T44" fmla="*/ 28 w 188"/>
                <a:gd name="T45" fmla="*/ 160 h 188"/>
                <a:gd name="T46" fmla="*/ 13 w 188"/>
                <a:gd name="T47" fmla="*/ 141 h 188"/>
                <a:gd name="T48" fmla="*/ 4 w 188"/>
                <a:gd name="T49" fmla="*/ 119 h 188"/>
                <a:gd name="T50" fmla="*/ 0 w 188"/>
                <a:gd name="T51" fmla="*/ 93 h 188"/>
                <a:gd name="T52" fmla="*/ 4 w 188"/>
                <a:gd name="T53" fmla="*/ 68 h 188"/>
                <a:gd name="T54" fmla="*/ 13 w 188"/>
                <a:gd name="T55" fmla="*/ 47 h 188"/>
                <a:gd name="T56" fmla="*/ 28 w 188"/>
                <a:gd name="T57" fmla="*/ 27 h 188"/>
                <a:gd name="T58" fmla="*/ 47 w 188"/>
                <a:gd name="T59" fmla="*/ 12 h 188"/>
                <a:gd name="T60" fmla="*/ 69 w 188"/>
                <a:gd name="T61" fmla="*/ 3 h 188"/>
                <a:gd name="T62" fmla="*/ 95 w 188"/>
                <a:gd name="T6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8" h="188">
                  <a:moveTo>
                    <a:pt x="144" y="56"/>
                  </a:moveTo>
                  <a:lnTo>
                    <a:pt x="76" y="111"/>
                  </a:lnTo>
                  <a:lnTo>
                    <a:pt x="55" y="84"/>
                  </a:lnTo>
                  <a:lnTo>
                    <a:pt x="37" y="101"/>
                  </a:lnTo>
                  <a:lnTo>
                    <a:pt x="76" y="152"/>
                  </a:lnTo>
                  <a:lnTo>
                    <a:pt x="153" y="64"/>
                  </a:lnTo>
                  <a:lnTo>
                    <a:pt x="144" y="56"/>
                  </a:lnTo>
                  <a:close/>
                  <a:moveTo>
                    <a:pt x="95" y="0"/>
                  </a:moveTo>
                  <a:lnTo>
                    <a:pt x="119" y="3"/>
                  </a:lnTo>
                  <a:lnTo>
                    <a:pt x="141" y="12"/>
                  </a:lnTo>
                  <a:lnTo>
                    <a:pt x="161" y="27"/>
                  </a:lnTo>
                  <a:lnTo>
                    <a:pt x="176" y="47"/>
                  </a:lnTo>
                  <a:lnTo>
                    <a:pt x="185" y="68"/>
                  </a:lnTo>
                  <a:lnTo>
                    <a:pt x="188" y="93"/>
                  </a:lnTo>
                  <a:lnTo>
                    <a:pt x="185" y="119"/>
                  </a:lnTo>
                  <a:lnTo>
                    <a:pt x="176" y="141"/>
                  </a:lnTo>
                  <a:lnTo>
                    <a:pt x="161" y="160"/>
                  </a:lnTo>
                  <a:lnTo>
                    <a:pt x="141" y="174"/>
                  </a:lnTo>
                  <a:lnTo>
                    <a:pt x="119" y="184"/>
                  </a:lnTo>
                  <a:lnTo>
                    <a:pt x="95" y="188"/>
                  </a:lnTo>
                  <a:lnTo>
                    <a:pt x="69" y="184"/>
                  </a:lnTo>
                  <a:lnTo>
                    <a:pt x="47" y="174"/>
                  </a:lnTo>
                  <a:lnTo>
                    <a:pt x="28" y="160"/>
                  </a:lnTo>
                  <a:lnTo>
                    <a:pt x="13" y="141"/>
                  </a:lnTo>
                  <a:lnTo>
                    <a:pt x="4" y="119"/>
                  </a:lnTo>
                  <a:lnTo>
                    <a:pt x="0" y="93"/>
                  </a:lnTo>
                  <a:lnTo>
                    <a:pt x="4" y="68"/>
                  </a:lnTo>
                  <a:lnTo>
                    <a:pt x="13" y="47"/>
                  </a:lnTo>
                  <a:lnTo>
                    <a:pt x="28" y="27"/>
                  </a:lnTo>
                  <a:lnTo>
                    <a:pt x="47" y="12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F893AD23-D09D-4820-8B49-DAB7C1977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2664" y="5744901"/>
              <a:ext cx="211593" cy="213084"/>
            </a:xfrm>
            <a:custGeom>
              <a:avLst/>
              <a:gdLst>
                <a:gd name="T0" fmla="*/ 66 w 142"/>
                <a:gd name="T1" fmla="*/ 76 h 143"/>
                <a:gd name="T2" fmla="*/ 142 w 142"/>
                <a:gd name="T3" fmla="*/ 76 h 143"/>
                <a:gd name="T4" fmla="*/ 141 w 142"/>
                <a:gd name="T5" fmla="*/ 143 h 143"/>
                <a:gd name="T6" fmla="*/ 66 w 142"/>
                <a:gd name="T7" fmla="*/ 132 h 143"/>
                <a:gd name="T8" fmla="*/ 66 w 142"/>
                <a:gd name="T9" fmla="*/ 76 h 143"/>
                <a:gd name="T10" fmla="*/ 0 w 142"/>
                <a:gd name="T11" fmla="*/ 76 h 143"/>
                <a:gd name="T12" fmla="*/ 57 w 142"/>
                <a:gd name="T13" fmla="*/ 76 h 143"/>
                <a:gd name="T14" fmla="*/ 57 w 142"/>
                <a:gd name="T15" fmla="*/ 131 h 143"/>
                <a:gd name="T16" fmla="*/ 0 w 142"/>
                <a:gd name="T17" fmla="*/ 123 h 143"/>
                <a:gd name="T18" fmla="*/ 0 w 142"/>
                <a:gd name="T19" fmla="*/ 76 h 143"/>
                <a:gd name="T20" fmla="*/ 57 w 142"/>
                <a:gd name="T21" fmla="*/ 14 h 143"/>
                <a:gd name="T22" fmla="*/ 57 w 142"/>
                <a:gd name="T23" fmla="*/ 67 h 143"/>
                <a:gd name="T24" fmla="*/ 0 w 142"/>
                <a:gd name="T25" fmla="*/ 67 h 143"/>
                <a:gd name="T26" fmla="*/ 0 w 142"/>
                <a:gd name="T27" fmla="*/ 20 h 143"/>
                <a:gd name="T28" fmla="*/ 57 w 142"/>
                <a:gd name="T29" fmla="*/ 14 h 143"/>
                <a:gd name="T30" fmla="*/ 141 w 142"/>
                <a:gd name="T31" fmla="*/ 0 h 143"/>
                <a:gd name="T32" fmla="*/ 141 w 142"/>
                <a:gd name="T33" fmla="*/ 67 h 143"/>
                <a:gd name="T34" fmla="*/ 66 w 142"/>
                <a:gd name="T35" fmla="*/ 67 h 143"/>
                <a:gd name="T36" fmla="*/ 66 w 142"/>
                <a:gd name="T37" fmla="*/ 12 h 143"/>
                <a:gd name="T38" fmla="*/ 141 w 142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143">
                  <a:moveTo>
                    <a:pt x="66" y="76"/>
                  </a:moveTo>
                  <a:lnTo>
                    <a:pt x="142" y="76"/>
                  </a:lnTo>
                  <a:lnTo>
                    <a:pt x="141" y="143"/>
                  </a:lnTo>
                  <a:lnTo>
                    <a:pt x="66" y="132"/>
                  </a:lnTo>
                  <a:lnTo>
                    <a:pt x="66" y="76"/>
                  </a:lnTo>
                  <a:close/>
                  <a:moveTo>
                    <a:pt x="0" y="76"/>
                  </a:moveTo>
                  <a:lnTo>
                    <a:pt x="57" y="76"/>
                  </a:lnTo>
                  <a:lnTo>
                    <a:pt x="57" y="131"/>
                  </a:lnTo>
                  <a:lnTo>
                    <a:pt x="0" y="123"/>
                  </a:lnTo>
                  <a:lnTo>
                    <a:pt x="0" y="76"/>
                  </a:lnTo>
                  <a:close/>
                  <a:moveTo>
                    <a:pt x="57" y="14"/>
                  </a:moveTo>
                  <a:lnTo>
                    <a:pt x="57" y="67"/>
                  </a:lnTo>
                  <a:lnTo>
                    <a:pt x="0" y="67"/>
                  </a:lnTo>
                  <a:lnTo>
                    <a:pt x="0" y="20"/>
                  </a:lnTo>
                  <a:lnTo>
                    <a:pt x="57" y="14"/>
                  </a:lnTo>
                  <a:close/>
                  <a:moveTo>
                    <a:pt x="141" y="0"/>
                  </a:moveTo>
                  <a:lnTo>
                    <a:pt x="141" y="67"/>
                  </a:lnTo>
                  <a:lnTo>
                    <a:pt x="66" y="67"/>
                  </a:lnTo>
                  <a:lnTo>
                    <a:pt x="66" y="1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28">
              <a:extLst>
                <a:ext uri="{FF2B5EF4-FFF2-40B4-BE49-F238E27FC236}">
                  <a16:creationId xmlns:a16="http://schemas.microsoft.com/office/drawing/2014/main" id="{F7AB094B-E545-4FCB-81E0-316917FB6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4680" y="5700198"/>
              <a:ext cx="184771" cy="186262"/>
            </a:xfrm>
            <a:custGeom>
              <a:avLst/>
              <a:gdLst>
                <a:gd name="T0" fmla="*/ 77 w 124"/>
                <a:gd name="T1" fmla="*/ 105 h 125"/>
                <a:gd name="T2" fmla="*/ 54 w 124"/>
                <a:gd name="T3" fmla="*/ 108 h 125"/>
                <a:gd name="T4" fmla="*/ 19 w 124"/>
                <a:gd name="T5" fmla="*/ 44 h 125"/>
                <a:gd name="T6" fmla="*/ 19 w 124"/>
                <a:gd name="T7" fmla="*/ 80 h 125"/>
                <a:gd name="T8" fmla="*/ 17 w 124"/>
                <a:gd name="T9" fmla="*/ 49 h 125"/>
                <a:gd name="T10" fmla="*/ 106 w 124"/>
                <a:gd name="T11" fmla="*/ 50 h 125"/>
                <a:gd name="T12" fmla="*/ 97 w 124"/>
                <a:gd name="T13" fmla="*/ 92 h 125"/>
                <a:gd name="T14" fmla="*/ 101 w 124"/>
                <a:gd name="T15" fmla="*/ 56 h 125"/>
                <a:gd name="T16" fmla="*/ 102 w 124"/>
                <a:gd name="T17" fmla="*/ 41 h 125"/>
                <a:gd name="T18" fmla="*/ 93 w 124"/>
                <a:gd name="T19" fmla="*/ 29 h 125"/>
                <a:gd name="T20" fmla="*/ 86 w 124"/>
                <a:gd name="T21" fmla="*/ 32 h 125"/>
                <a:gd name="T22" fmla="*/ 85 w 124"/>
                <a:gd name="T23" fmla="*/ 40 h 125"/>
                <a:gd name="T24" fmla="*/ 92 w 124"/>
                <a:gd name="T25" fmla="*/ 50 h 125"/>
                <a:gd name="T26" fmla="*/ 93 w 124"/>
                <a:gd name="T27" fmla="*/ 64 h 125"/>
                <a:gd name="T28" fmla="*/ 85 w 124"/>
                <a:gd name="T29" fmla="*/ 90 h 125"/>
                <a:gd name="T30" fmla="*/ 73 w 124"/>
                <a:gd name="T31" fmla="*/ 41 h 125"/>
                <a:gd name="T32" fmla="*/ 76 w 124"/>
                <a:gd name="T33" fmla="*/ 38 h 125"/>
                <a:gd name="T34" fmla="*/ 72 w 124"/>
                <a:gd name="T35" fmla="*/ 37 h 125"/>
                <a:gd name="T36" fmla="*/ 64 w 124"/>
                <a:gd name="T37" fmla="*/ 37 h 125"/>
                <a:gd name="T38" fmla="*/ 54 w 124"/>
                <a:gd name="T39" fmla="*/ 37 h 125"/>
                <a:gd name="T40" fmla="*/ 48 w 124"/>
                <a:gd name="T41" fmla="*/ 37 h 125"/>
                <a:gd name="T42" fmla="*/ 46 w 124"/>
                <a:gd name="T43" fmla="*/ 40 h 125"/>
                <a:gd name="T44" fmla="*/ 50 w 124"/>
                <a:gd name="T45" fmla="*/ 41 h 125"/>
                <a:gd name="T46" fmla="*/ 50 w 124"/>
                <a:gd name="T47" fmla="*/ 90 h 125"/>
                <a:gd name="T48" fmla="*/ 37 w 124"/>
                <a:gd name="T49" fmla="*/ 41 h 125"/>
                <a:gd name="T50" fmla="*/ 40 w 124"/>
                <a:gd name="T51" fmla="*/ 38 h 125"/>
                <a:gd name="T52" fmla="*/ 37 w 124"/>
                <a:gd name="T53" fmla="*/ 37 h 125"/>
                <a:gd name="T54" fmla="*/ 29 w 124"/>
                <a:gd name="T55" fmla="*/ 37 h 125"/>
                <a:gd name="T56" fmla="*/ 33 w 124"/>
                <a:gd name="T57" fmla="*/ 26 h 125"/>
                <a:gd name="T58" fmla="*/ 61 w 124"/>
                <a:gd name="T59" fmla="*/ 8 h 125"/>
                <a:gd name="T60" fmla="*/ 17 w 124"/>
                <a:gd name="T61" fmla="*/ 30 h 125"/>
                <a:gd name="T62" fmla="*/ 11 w 124"/>
                <a:gd name="T63" fmla="*/ 80 h 125"/>
                <a:gd name="T64" fmla="*/ 45 w 124"/>
                <a:gd name="T65" fmla="*/ 114 h 125"/>
                <a:gd name="T66" fmla="*/ 94 w 124"/>
                <a:gd name="T67" fmla="*/ 106 h 125"/>
                <a:gd name="T68" fmla="*/ 116 w 124"/>
                <a:gd name="T69" fmla="*/ 62 h 125"/>
                <a:gd name="T70" fmla="*/ 94 w 124"/>
                <a:gd name="T71" fmla="*/ 18 h 125"/>
                <a:gd name="T72" fmla="*/ 61 w 124"/>
                <a:gd name="T73" fmla="*/ 0 h 125"/>
                <a:gd name="T74" fmla="*/ 112 w 124"/>
                <a:gd name="T75" fmla="*/ 25 h 125"/>
                <a:gd name="T76" fmla="*/ 121 w 124"/>
                <a:gd name="T77" fmla="*/ 82 h 125"/>
                <a:gd name="T78" fmla="*/ 81 w 124"/>
                <a:gd name="T79" fmla="*/ 121 h 125"/>
                <a:gd name="T80" fmla="*/ 25 w 124"/>
                <a:gd name="T81" fmla="*/ 113 h 125"/>
                <a:gd name="T82" fmla="*/ 0 w 124"/>
                <a:gd name="T83" fmla="*/ 62 h 125"/>
                <a:gd name="T84" fmla="*/ 25 w 124"/>
                <a:gd name="T85" fmla="*/ 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25">
                  <a:moveTo>
                    <a:pt x="62" y="66"/>
                  </a:moveTo>
                  <a:lnTo>
                    <a:pt x="77" y="105"/>
                  </a:lnTo>
                  <a:lnTo>
                    <a:pt x="77" y="105"/>
                  </a:lnTo>
                  <a:lnTo>
                    <a:pt x="69" y="108"/>
                  </a:lnTo>
                  <a:lnTo>
                    <a:pt x="61" y="108"/>
                  </a:lnTo>
                  <a:lnTo>
                    <a:pt x="54" y="108"/>
                  </a:lnTo>
                  <a:lnTo>
                    <a:pt x="49" y="106"/>
                  </a:lnTo>
                  <a:lnTo>
                    <a:pt x="62" y="66"/>
                  </a:lnTo>
                  <a:close/>
                  <a:moveTo>
                    <a:pt x="19" y="44"/>
                  </a:moveTo>
                  <a:lnTo>
                    <a:pt x="41" y="104"/>
                  </a:lnTo>
                  <a:lnTo>
                    <a:pt x="28" y="93"/>
                  </a:lnTo>
                  <a:lnTo>
                    <a:pt x="19" y="80"/>
                  </a:lnTo>
                  <a:lnTo>
                    <a:pt x="15" y="62"/>
                  </a:lnTo>
                  <a:lnTo>
                    <a:pt x="16" y="56"/>
                  </a:lnTo>
                  <a:lnTo>
                    <a:pt x="17" y="49"/>
                  </a:lnTo>
                  <a:lnTo>
                    <a:pt x="19" y="44"/>
                  </a:lnTo>
                  <a:close/>
                  <a:moveTo>
                    <a:pt x="102" y="41"/>
                  </a:moveTo>
                  <a:lnTo>
                    <a:pt x="106" y="50"/>
                  </a:lnTo>
                  <a:lnTo>
                    <a:pt x="109" y="62"/>
                  </a:lnTo>
                  <a:lnTo>
                    <a:pt x="105" y="78"/>
                  </a:lnTo>
                  <a:lnTo>
                    <a:pt x="97" y="92"/>
                  </a:lnTo>
                  <a:lnTo>
                    <a:pt x="85" y="101"/>
                  </a:lnTo>
                  <a:lnTo>
                    <a:pt x="100" y="61"/>
                  </a:lnTo>
                  <a:lnTo>
                    <a:pt x="101" y="56"/>
                  </a:lnTo>
                  <a:lnTo>
                    <a:pt x="102" y="50"/>
                  </a:lnTo>
                  <a:lnTo>
                    <a:pt x="102" y="45"/>
                  </a:lnTo>
                  <a:lnTo>
                    <a:pt x="102" y="41"/>
                  </a:lnTo>
                  <a:close/>
                  <a:moveTo>
                    <a:pt x="61" y="17"/>
                  </a:moveTo>
                  <a:lnTo>
                    <a:pt x="78" y="20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6" y="32"/>
                  </a:lnTo>
                  <a:lnTo>
                    <a:pt x="85" y="33"/>
                  </a:lnTo>
                  <a:lnTo>
                    <a:pt x="85" y="37"/>
                  </a:lnTo>
                  <a:lnTo>
                    <a:pt x="85" y="40"/>
                  </a:lnTo>
                  <a:lnTo>
                    <a:pt x="88" y="44"/>
                  </a:lnTo>
                  <a:lnTo>
                    <a:pt x="89" y="48"/>
                  </a:lnTo>
                  <a:lnTo>
                    <a:pt x="92" y="50"/>
                  </a:lnTo>
                  <a:lnTo>
                    <a:pt x="93" y="54"/>
                  </a:lnTo>
                  <a:lnTo>
                    <a:pt x="93" y="60"/>
                  </a:lnTo>
                  <a:lnTo>
                    <a:pt x="93" y="64"/>
                  </a:lnTo>
                  <a:lnTo>
                    <a:pt x="92" y="69"/>
                  </a:lnTo>
                  <a:lnTo>
                    <a:pt x="89" y="74"/>
                  </a:lnTo>
                  <a:lnTo>
                    <a:pt x="85" y="90"/>
                  </a:lnTo>
                  <a:lnTo>
                    <a:pt x="68" y="41"/>
                  </a:lnTo>
                  <a:lnTo>
                    <a:pt x="70" y="41"/>
                  </a:lnTo>
                  <a:lnTo>
                    <a:pt x="73" y="41"/>
                  </a:lnTo>
                  <a:lnTo>
                    <a:pt x="73" y="41"/>
                  </a:lnTo>
                  <a:lnTo>
                    <a:pt x="74" y="40"/>
                  </a:lnTo>
                  <a:lnTo>
                    <a:pt x="76" y="38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72" y="37"/>
                  </a:lnTo>
                  <a:lnTo>
                    <a:pt x="70" y="37"/>
                  </a:lnTo>
                  <a:lnTo>
                    <a:pt x="68" y="37"/>
                  </a:lnTo>
                  <a:lnTo>
                    <a:pt x="64" y="37"/>
                  </a:lnTo>
                  <a:lnTo>
                    <a:pt x="61" y="37"/>
                  </a:lnTo>
                  <a:lnTo>
                    <a:pt x="57" y="37"/>
                  </a:lnTo>
                  <a:lnTo>
                    <a:pt x="54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8" y="37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3" y="41"/>
                  </a:lnTo>
                  <a:lnTo>
                    <a:pt x="60" y="60"/>
                  </a:lnTo>
                  <a:lnTo>
                    <a:pt x="50" y="90"/>
                  </a:lnTo>
                  <a:lnTo>
                    <a:pt x="33" y="41"/>
                  </a:lnTo>
                  <a:lnTo>
                    <a:pt x="36" y="41"/>
                  </a:lnTo>
                  <a:lnTo>
                    <a:pt x="37" y="41"/>
                  </a:lnTo>
                  <a:lnTo>
                    <a:pt x="39" y="41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2" y="37"/>
                  </a:lnTo>
                  <a:lnTo>
                    <a:pt x="29" y="37"/>
                  </a:lnTo>
                  <a:lnTo>
                    <a:pt x="25" y="37"/>
                  </a:lnTo>
                  <a:lnTo>
                    <a:pt x="23" y="37"/>
                  </a:lnTo>
                  <a:lnTo>
                    <a:pt x="33" y="26"/>
                  </a:lnTo>
                  <a:lnTo>
                    <a:pt x="46" y="20"/>
                  </a:lnTo>
                  <a:lnTo>
                    <a:pt x="61" y="17"/>
                  </a:lnTo>
                  <a:close/>
                  <a:moveTo>
                    <a:pt x="61" y="8"/>
                  </a:moveTo>
                  <a:lnTo>
                    <a:pt x="45" y="10"/>
                  </a:lnTo>
                  <a:lnTo>
                    <a:pt x="29" y="18"/>
                  </a:lnTo>
                  <a:lnTo>
                    <a:pt x="17" y="30"/>
                  </a:lnTo>
                  <a:lnTo>
                    <a:pt x="11" y="45"/>
                  </a:lnTo>
                  <a:lnTo>
                    <a:pt x="8" y="62"/>
                  </a:lnTo>
                  <a:lnTo>
                    <a:pt x="11" y="80"/>
                  </a:lnTo>
                  <a:lnTo>
                    <a:pt x="17" y="94"/>
                  </a:lnTo>
                  <a:lnTo>
                    <a:pt x="29" y="106"/>
                  </a:lnTo>
                  <a:lnTo>
                    <a:pt x="45" y="114"/>
                  </a:lnTo>
                  <a:lnTo>
                    <a:pt x="61" y="117"/>
                  </a:lnTo>
                  <a:lnTo>
                    <a:pt x="78" y="114"/>
                  </a:lnTo>
                  <a:lnTo>
                    <a:pt x="94" y="106"/>
                  </a:lnTo>
                  <a:lnTo>
                    <a:pt x="105" y="94"/>
                  </a:lnTo>
                  <a:lnTo>
                    <a:pt x="113" y="80"/>
                  </a:lnTo>
                  <a:lnTo>
                    <a:pt x="116" y="62"/>
                  </a:lnTo>
                  <a:lnTo>
                    <a:pt x="113" y="45"/>
                  </a:lnTo>
                  <a:lnTo>
                    <a:pt x="105" y="30"/>
                  </a:lnTo>
                  <a:lnTo>
                    <a:pt x="94" y="18"/>
                  </a:lnTo>
                  <a:lnTo>
                    <a:pt x="78" y="10"/>
                  </a:lnTo>
                  <a:lnTo>
                    <a:pt x="61" y="8"/>
                  </a:lnTo>
                  <a:close/>
                  <a:moveTo>
                    <a:pt x="61" y="0"/>
                  </a:moveTo>
                  <a:lnTo>
                    <a:pt x="81" y="4"/>
                  </a:lnTo>
                  <a:lnTo>
                    <a:pt x="98" y="12"/>
                  </a:lnTo>
                  <a:lnTo>
                    <a:pt x="112" y="25"/>
                  </a:lnTo>
                  <a:lnTo>
                    <a:pt x="121" y="42"/>
                  </a:lnTo>
                  <a:lnTo>
                    <a:pt x="124" y="62"/>
                  </a:lnTo>
                  <a:lnTo>
                    <a:pt x="121" y="82"/>
                  </a:lnTo>
                  <a:lnTo>
                    <a:pt x="112" y="100"/>
                  </a:lnTo>
                  <a:lnTo>
                    <a:pt x="98" y="113"/>
                  </a:lnTo>
                  <a:lnTo>
                    <a:pt x="81" y="121"/>
                  </a:lnTo>
                  <a:lnTo>
                    <a:pt x="61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29">
              <a:extLst>
                <a:ext uri="{FF2B5EF4-FFF2-40B4-BE49-F238E27FC236}">
                  <a16:creationId xmlns:a16="http://schemas.microsoft.com/office/drawing/2014/main" id="{EB267CDF-EF7A-4ABB-B9B6-7E43F6EEB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6041430"/>
              <a:ext cx="247356" cy="247356"/>
            </a:xfrm>
            <a:custGeom>
              <a:avLst/>
              <a:gdLst>
                <a:gd name="T0" fmla="*/ 46 w 166"/>
                <a:gd name="T1" fmla="*/ 0 h 166"/>
                <a:gd name="T2" fmla="*/ 65 w 166"/>
                <a:gd name="T3" fmla="*/ 4 h 166"/>
                <a:gd name="T4" fmla="*/ 80 w 166"/>
                <a:gd name="T5" fmla="*/ 14 h 166"/>
                <a:gd name="T6" fmla="*/ 89 w 166"/>
                <a:gd name="T7" fmla="*/ 29 h 166"/>
                <a:gd name="T8" fmla="*/ 93 w 166"/>
                <a:gd name="T9" fmla="*/ 46 h 166"/>
                <a:gd name="T10" fmla="*/ 92 w 166"/>
                <a:gd name="T11" fmla="*/ 58 h 166"/>
                <a:gd name="T12" fmla="*/ 88 w 166"/>
                <a:gd name="T13" fmla="*/ 69 h 166"/>
                <a:gd name="T14" fmla="*/ 162 w 166"/>
                <a:gd name="T15" fmla="*/ 133 h 166"/>
                <a:gd name="T16" fmla="*/ 165 w 166"/>
                <a:gd name="T17" fmla="*/ 135 h 166"/>
                <a:gd name="T18" fmla="*/ 166 w 166"/>
                <a:gd name="T19" fmla="*/ 139 h 166"/>
                <a:gd name="T20" fmla="*/ 165 w 166"/>
                <a:gd name="T21" fmla="*/ 143 h 166"/>
                <a:gd name="T22" fmla="*/ 164 w 166"/>
                <a:gd name="T23" fmla="*/ 146 h 166"/>
                <a:gd name="T24" fmla="*/ 146 w 166"/>
                <a:gd name="T25" fmla="*/ 163 h 166"/>
                <a:gd name="T26" fmla="*/ 144 w 166"/>
                <a:gd name="T27" fmla="*/ 165 h 166"/>
                <a:gd name="T28" fmla="*/ 140 w 166"/>
                <a:gd name="T29" fmla="*/ 166 h 166"/>
                <a:gd name="T30" fmla="*/ 136 w 166"/>
                <a:gd name="T31" fmla="*/ 165 h 166"/>
                <a:gd name="T32" fmla="*/ 133 w 166"/>
                <a:gd name="T33" fmla="*/ 162 h 166"/>
                <a:gd name="T34" fmla="*/ 69 w 166"/>
                <a:gd name="T35" fmla="*/ 88 h 166"/>
                <a:gd name="T36" fmla="*/ 58 w 166"/>
                <a:gd name="T37" fmla="*/ 92 h 166"/>
                <a:gd name="T38" fmla="*/ 46 w 166"/>
                <a:gd name="T39" fmla="*/ 93 h 166"/>
                <a:gd name="T40" fmla="*/ 29 w 166"/>
                <a:gd name="T41" fmla="*/ 90 h 166"/>
                <a:gd name="T42" fmla="*/ 13 w 166"/>
                <a:gd name="T43" fmla="*/ 80 h 166"/>
                <a:gd name="T44" fmla="*/ 4 w 166"/>
                <a:gd name="T45" fmla="*/ 65 h 166"/>
                <a:gd name="T46" fmla="*/ 0 w 166"/>
                <a:gd name="T47" fmla="*/ 46 h 166"/>
                <a:gd name="T48" fmla="*/ 1 w 166"/>
                <a:gd name="T49" fmla="*/ 40 h 166"/>
                <a:gd name="T50" fmla="*/ 3 w 166"/>
                <a:gd name="T51" fmla="*/ 33 h 166"/>
                <a:gd name="T52" fmla="*/ 29 w 166"/>
                <a:gd name="T53" fmla="*/ 60 h 166"/>
                <a:gd name="T54" fmla="*/ 33 w 166"/>
                <a:gd name="T55" fmla="*/ 62 h 166"/>
                <a:gd name="T56" fmla="*/ 36 w 166"/>
                <a:gd name="T57" fmla="*/ 64 h 166"/>
                <a:gd name="T58" fmla="*/ 40 w 166"/>
                <a:gd name="T59" fmla="*/ 62 h 166"/>
                <a:gd name="T60" fmla="*/ 44 w 166"/>
                <a:gd name="T61" fmla="*/ 60 h 166"/>
                <a:gd name="T62" fmla="*/ 60 w 166"/>
                <a:gd name="T63" fmla="*/ 44 h 166"/>
                <a:gd name="T64" fmla="*/ 62 w 166"/>
                <a:gd name="T65" fmla="*/ 41 h 166"/>
                <a:gd name="T66" fmla="*/ 64 w 166"/>
                <a:gd name="T67" fmla="*/ 37 h 166"/>
                <a:gd name="T68" fmla="*/ 62 w 166"/>
                <a:gd name="T69" fmla="*/ 33 h 166"/>
                <a:gd name="T70" fmla="*/ 60 w 166"/>
                <a:gd name="T71" fmla="*/ 29 h 166"/>
                <a:gd name="T72" fmla="*/ 33 w 166"/>
                <a:gd name="T73" fmla="*/ 2 h 166"/>
                <a:gd name="T74" fmla="*/ 40 w 166"/>
                <a:gd name="T75" fmla="*/ 1 h 166"/>
                <a:gd name="T76" fmla="*/ 46 w 166"/>
                <a:gd name="T7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166">
                  <a:moveTo>
                    <a:pt x="46" y="0"/>
                  </a:moveTo>
                  <a:lnTo>
                    <a:pt x="65" y="4"/>
                  </a:lnTo>
                  <a:lnTo>
                    <a:pt x="80" y="14"/>
                  </a:lnTo>
                  <a:lnTo>
                    <a:pt x="89" y="29"/>
                  </a:lnTo>
                  <a:lnTo>
                    <a:pt x="93" y="46"/>
                  </a:lnTo>
                  <a:lnTo>
                    <a:pt x="92" y="58"/>
                  </a:lnTo>
                  <a:lnTo>
                    <a:pt x="88" y="69"/>
                  </a:lnTo>
                  <a:lnTo>
                    <a:pt x="162" y="133"/>
                  </a:lnTo>
                  <a:lnTo>
                    <a:pt x="165" y="135"/>
                  </a:lnTo>
                  <a:lnTo>
                    <a:pt x="166" y="139"/>
                  </a:lnTo>
                  <a:lnTo>
                    <a:pt x="165" y="143"/>
                  </a:lnTo>
                  <a:lnTo>
                    <a:pt x="164" y="146"/>
                  </a:lnTo>
                  <a:lnTo>
                    <a:pt x="146" y="163"/>
                  </a:lnTo>
                  <a:lnTo>
                    <a:pt x="144" y="165"/>
                  </a:lnTo>
                  <a:lnTo>
                    <a:pt x="140" y="166"/>
                  </a:lnTo>
                  <a:lnTo>
                    <a:pt x="136" y="165"/>
                  </a:lnTo>
                  <a:lnTo>
                    <a:pt x="133" y="162"/>
                  </a:lnTo>
                  <a:lnTo>
                    <a:pt x="69" y="88"/>
                  </a:lnTo>
                  <a:lnTo>
                    <a:pt x="58" y="92"/>
                  </a:lnTo>
                  <a:lnTo>
                    <a:pt x="46" y="93"/>
                  </a:lnTo>
                  <a:lnTo>
                    <a:pt x="29" y="90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6"/>
                  </a:lnTo>
                  <a:lnTo>
                    <a:pt x="1" y="40"/>
                  </a:lnTo>
                  <a:lnTo>
                    <a:pt x="3" y="33"/>
                  </a:lnTo>
                  <a:lnTo>
                    <a:pt x="29" y="60"/>
                  </a:lnTo>
                  <a:lnTo>
                    <a:pt x="33" y="62"/>
                  </a:lnTo>
                  <a:lnTo>
                    <a:pt x="36" y="64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60" y="44"/>
                  </a:lnTo>
                  <a:lnTo>
                    <a:pt x="62" y="41"/>
                  </a:lnTo>
                  <a:lnTo>
                    <a:pt x="64" y="37"/>
                  </a:lnTo>
                  <a:lnTo>
                    <a:pt x="62" y="33"/>
                  </a:lnTo>
                  <a:lnTo>
                    <a:pt x="60" y="29"/>
                  </a:lnTo>
                  <a:lnTo>
                    <a:pt x="33" y="2"/>
                  </a:lnTo>
                  <a:lnTo>
                    <a:pt x="40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30">
              <a:extLst>
                <a:ext uri="{FF2B5EF4-FFF2-40B4-BE49-F238E27FC236}">
                  <a16:creationId xmlns:a16="http://schemas.microsoft.com/office/drawing/2014/main" id="{7CB6B481-931D-437F-AE77-62ECF095A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656" y="5808975"/>
              <a:ext cx="242885" cy="372523"/>
            </a:xfrm>
            <a:custGeom>
              <a:avLst/>
              <a:gdLst>
                <a:gd name="T0" fmla="*/ 98 w 163"/>
                <a:gd name="T1" fmla="*/ 73 h 250"/>
                <a:gd name="T2" fmla="*/ 30 w 163"/>
                <a:gd name="T3" fmla="*/ 185 h 250"/>
                <a:gd name="T4" fmla="*/ 44 w 163"/>
                <a:gd name="T5" fmla="*/ 194 h 250"/>
                <a:gd name="T6" fmla="*/ 111 w 163"/>
                <a:gd name="T7" fmla="*/ 81 h 250"/>
                <a:gd name="T8" fmla="*/ 98 w 163"/>
                <a:gd name="T9" fmla="*/ 73 h 250"/>
                <a:gd name="T10" fmla="*/ 89 w 163"/>
                <a:gd name="T11" fmla="*/ 40 h 250"/>
                <a:gd name="T12" fmla="*/ 145 w 163"/>
                <a:gd name="T13" fmla="*/ 74 h 250"/>
                <a:gd name="T14" fmla="*/ 56 w 163"/>
                <a:gd name="T15" fmla="*/ 222 h 250"/>
                <a:gd name="T16" fmla="*/ 1 w 163"/>
                <a:gd name="T17" fmla="*/ 250 h 250"/>
                <a:gd name="T18" fmla="*/ 0 w 163"/>
                <a:gd name="T19" fmla="*/ 189 h 250"/>
                <a:gd name="T20" fmla="*/ 89 w 163"/>
                <a:gd name="T21" fmla="*/ 40 h 250"/>
                <a:gd name="T22" fmla="*/ 135 w 163"/>
                <a:gd name="T23" fmla="*/ 0 h 250"/>
                <a:gd name="T24" fmla="*/ 147 w 163"/>
                <a:gd name="T25" fmla="*/ 5 h 250"/>
                <a:gd name="T26" fmla="*/ 158 w 163"/>
                <a:gd name="T27" fmla="*/ 13 h 250"/>
                <a:gd name="T28" fmla="*/ 163 w 163"/>
                <a:gd name="T29" fmla="*/ 25 h 250"/>
                <a:gd name="T30" fmla="*/ 163 w 163"/>
                <a:gd name="T31" fmla="*/ 32 h 250"/>
                <a:gd name="T32" fmla="*/ 163 w 163"/>
                <a:gd name="T33" fmla="*/ 40 h 250"/>
                <a:gd name="T34" fmla="*/ 162 w 163"/>
                <a:gd name="T35" fmla="*/ 47 h 250"/>
                <a:gd name="T36" fmla="*/ 151 w 163"/>
                <a:gd name="T37" fmla="*/ 63 h 250"/>
                <a:gd name="T38" fmla="*/ 96 w 163"/>
                <a:gd name="T39" fmla="*/ 28 h 250"/>
                <a:gd name="T40" fmla="*/ 105 w 163"/>
                <a:gd name="T41" fmla="*/ 12 h 250"/>
                <a:gd name="T42" fmla="*/ 110 w 163"/>
                <a:gd name="T43" fmla="*/ 8 h 250"/>
                <a:gd name="T44" fmla="*/ 115 w 163"/>
                <a:gd name="T45" fmla="*/ 4 h 250"/>
                <a:gd name="T46" fmla="*/ 123 w 163"/>
                <a:gd name="T47" fmla="*/ 1 h 250"/>
                <a:gd name="T48" fmla="*/ 135 w 163"/>
                <a:gd name="T4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250">
                  <a:moveTo>
                    <a:pt x="98" y="73"/>
                  </a:moveTo>
                  <a:lnTo>
                    <a:pt x="30" y="185"/>
                  </a:lnTo>
                  <a:lnTo>
                    <a:pt x="44" y="194"/>
                  </a:lnTo>
                  <a:lnTo>
                    <a:pt x="111" y="81"/>
                  </a:lnTo>
                  <a:lnTo>
                    <a:pt x="98" y="73"/>
                  </a:lnTo>
                  <a:close/>
                  <a:moveTo>
                    <a:pt x="89" y="40"/>
                  </a:moveTo>
                  <a:lnTo>
                    <a:pt x="145" y="74"/>
                  </a:lnTo>
                  <a:lnTo>
                    <a:pt x="56" y="222"/>
                  </a:lnTo>
                  <a:lnTo>
                    <a:pt x="1" y="250"/>
                  </a:lnTo>
                  <a:lnTo>
                    <a:pt x="0" y="189"/>
                  </a:lnTo>
                  <a:lnTo>
                    <a:pt x="89" y="40"/>
                  </a:lnTo>
                  <a:close/>
                  <a:moveTo>
                    <a:pt x="135" y="0"/>
                  </a:moveTo>
                  <a:lnTo>
                    <a:pt x="147" y="5"/>
                  </a:lnTo>
                  <a:lnTo>
                    <a:pt x="158" y="13"/>
                  </a:lnTo>
                  <a:lnTo>
                    <a:pt x="163" y="25"/>
                  </a:lnTo>
                  <a:lnTo>
                    <a:pt x="163" y="32"/>
                  </a:lnTo>
                  <a:lnTo>
                    <a:pt x="163" y="40"/>
                  </a:lnTo>
                  <a:lnTo>
                    <a:pt x="162" y="47"/>
                  </a:lnTo>
                  <a:lnTo>
                    <a:pt x="151" y="63"/>
                  </a:lnTo>
                  <a:lnTo>
                    <a:pt x="96" y="28"/>
                  </a:lnTo>
                  <a:lnTo>
                    <a:pt x="105" y="12"/>
                  </a:lnTo>
                  <a:lnTo>
                    <a:pt x="110" y="8"/>
                  </a:lnTo>
                  <a:lnTo>
                    <a:pt x="115" y="4"/>
                  </a:lnTo>
                  <a:lnTo>
                    <a:pt x="123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31">
              <a:extLst>
                <a:ext uri="{FF2B5EF4-FFF2-40B4-BE49-F238E27FC236}">
                  <a16:creationId xmlns:a16="http://schemas.microsoft.com/office/drawing/2014/main" id="{6EA7E146-232B-4DF1-9052-B509CE575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205" y="5819406"/>
              <a:ext cx="207124" cy="236925"/>
            </a:xfrm>
            <a:custGeom>
              <a:avLst/>
              <a:gdLst>
                <a:gd name="T0" fmla="*/ 89 w 139"/>
                <a:gd name="T1" fmla="*/ 79 h 159"/>
                <a:gd name="T2" fmla="*/ 119 w 139"/>
                <a:gd name="T3" fmla="*/ 109 h 159"/>
                <a:gd name="T4" fmla="*/ 89 w 139"/>
                <a:gd name="T5" fmla="*/ 139 h 159"/>
                <a:gd name="T6" fmla="*/ 79 w 139"/>
                <a:gd name="T7" fmla="*/ 129 h 159"/>
                <a:gd name="T8" fmla="*/ 99 w 139"/>
                <a:gd name="T9" fmla="*/ 109 h 159"/>
                <a:gd name="T10" fmla="*/ 79 w 139"/>
                <a:gd name="T11" fmla="*/ 89 h 159"/>
                <a:gd name="T12" fmla="*/ 89 w 139"/>
                <a:gd name="T13" fmla="*/ 79 h 159"/>
                <a:gd name="T14" fmla="*/ 49 w 139"/>
                <a:gd name="T15" fmla="*/ 79 h 159"/>
                <a:gd name="T16" fmla="*/ 59 w 139"/>
                <a:gd name="T17" fmla="*/ 89 h 159"/>
                <a:gd name="T18" fmla="*/ 40 w 139"/>
                <a:gd name="T19" fmla="*/ 109 h 159"/>
                <a:gd name="T20" fmla="*/ 59 w 139"/>
                <a:gd name="T21" fmla="*/ 129 h 159"/>
                <a:gd name="T22" fmla="*/ 49 w 139"/>
                <a:gd name="T23" fmla="*/ 139 h 159"/>
                <a:gd name="T24" fmla="*/ 20 w 139"/>
                <a:gd name="T25" fmla="*/ 109 h 159"/>
                <a:gd name="T26" fmla="*/ 49 w 139"/>
                <a:gd name="T27" fmla="*/ 79 h 159"/>
                <a:gd name="T28" fmla="*/ 99 w 139"/>
                <a:gd name="T29" fmla="*/ 14 h 159"/>
                <a:gd name="T30" fmla="*/ 99 w 139"/>
                <a:gd name="T31" fmla="*/ 40 h 159"/>
                <a:gd name="T32" fmla="*/ 125 w 139"/>
                <a:gd name="T33" fmla="*/ 40 h 159"/>
                <a:gd name="T34" fmla="*/ 123 w 139"/>
                <a:gd name="T35" fmla="*/ 37 h 159"/>
                <a:gd name="T36" fmla="*/ 101 w 139"/>
                <a:gd name="T37" fmla="*/ 16 h 159"/>
                <a:gd name="T38" fmla="*/ 99 w 139"/>
                <a:gd name="T39" fmla="*/ 14 h 159"/>
                <a:gd name="T40" fmla="*/ 12 w 139"/>
                <a:gd name="T41" fmla="*/ 9 h 159"/>
                <a:gd name="T42" fmla="*/ 10 w 139"/>
                <a:gd name="T43" fmla="*/ 10 h 159"/>
                <a:gd name="T44" fmla="*/ 9 w 139"/>
                <a:gd name="T45" fmla="*/ 12 h 159"/>
                <a:gd name="T46" fmla="*/ 9 w 139"/>
                <a:gd name="T47" fmla="*/ 146 h 159"/>
                <a:gd name="T48" fmla="*/ 10 w 139"/>
                <a:gd name="T49" fmla="*/ 149 h 159"/>
                <a:gd name="T50" fmla="*/ 12 w 139"/>
                <a:gd name="T51" fmla="*/ 149 h 159"/>
                <a:gd name="T52" fmla="*/ 126 w 139"/>
                <a:gd name="T53" fmla="*/ 149 h 159"/>
                <a:gd name="T54" fmla="*/ 129 w 139"/>
                <a:gd name="T55" fmla="*/ 149 h 159"/>
                <a:gd name="T56" fmla="*/ 129 w 139"/>
                <a:gd name="T57" fmla="*/ 146 h 159"/>
                <a:gd name="T58" fmla="*/ 129 w 139"/>
                <a:gd name="T59" fmla="*/ 52 h 159"/>
                <a:gd name="T60" fmla="*/ 129 w 139"/>
                <a:gd name="T61" fmla="*/ 49 h 159"/>
                <a:gd name="T62" fmla="*/ 89 w 139"/>
                <a:gd name="T63" fmla="*/ 49 h 159"/>
                <a:gd name="T64" fmla="*/ 89 w 139"/>
                <a:gd name="T65" fmla="*/ 9 h 159"/>
                <a:gd name="T66" fmla="*/ 86 w 139"/>
                <a:gd name="T67" fmla="*/ 9 h 159"/>
                <a:gd name="T68" fmla="*/ 12 w 139"/>
                <a:gd name="T69" fmla="*/ 9 h 159"/>
                <a:gd name="T70" fmla="*/ 12 w 139"/>
                <a:gd name="T71" fmla="*/ 0 h 159"/>
                <a:gd name="T72" fmla="*/ 86 w 139"/>
                <a:gd name="T73" fmla="*/ 0 h 159"/>
                <a:gd name="T74" fmla="*/ 98 w 139"/>
                <a:gd name="T75" fmla="*/ 2 h 159"/>
                <a:gd name="T76" fmla="*/ 107 w 139"/>
                <a:gd name="T77" fmla="*/ 8 h 159"/>
                <a:gd name="T78" fmla="*/ 130 w 139"/>
                <a:gd name="T79" fmla="*/ 30 h 159"/>
                <a:gd name="T80" fmla="*/ 137 w 139"/>
                <a:gd name="T81" fmla="*/ 40 h 159"/>
                <a:gd name="T82" fmla="*/ 139 w 139"/>
                <a:gd name="T83" fmla="*/ 52 h 159"/>
                <a:gd name="T84" fmla="*/ 139 w 139"/>
                <a:gd name="T85" fmla="*/ 146 h 159"/>
                <a:gd name="T86" fmla="*/ 138 w 139"/>
                <a:gd name="T87" fmla="*/ 151 h 159"/>
                <a:gd name="T88" fmla="*/ 135 w 139"/>
                <a:gd name="T89" fmla="*/ 155 h 159"/>
                <a:gd name="T90" fmla="*/ 131 w 139"/>
                <a:gd name="T91" fmla="*/ 158 h 159"/>
                <a:gd name="T92" fmla="*/ 126 w 139"/>
                <a:gd name="T93" fmla="*/ 159 h 159"/>
                <a:gd name="T94" fmla="*/ 12 w 139"/>
                <a:gd name="T95" fmla="*/ 159 h 159"/>
                <a:gd name="T96" fmla="*/ 8 w 139"/>
                <a:gd name="T97" fmla="*/ 158 h 159"/>
                <a:gd name="T98" fmla="*/ 4 w 139"/>
                <a:gd name="T99" fmla="*/ 155 h 159"/>
                <a:gd name="T100" fmla="*/ 1 w 139"/>
                <a:gd name="T101" fmla="*/ 151 h 159"/>
                <a:gd name="T102" fmla="*/ 0 w 139"/>
                <a:gd name="T103" fmla="*/ 146 h 159"/>
                <a:gd name="T104" fmla="*/ 0 w 139"/>
                <a:gd name="T105" fmla="*/ 12 h 159"/>
                <a:gd name="T106" fmla="*/ 1 w 139"/>
                <a:gd name="T107" fmla="*/ 6 h 159"/>
                <a:gd name="T108" fmla="*/ 4 w 139"/>
                <a:gd name="T109" fmla="*/ 2 h 159"/>
                <a:gd name="T110" fmla="*/ 8 w 139"/>
                <a:gd name="T111" fmla="*/ 0 h 159"/>
                <a:gd name="T112" fmla="*/ 12 w 139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159">
                  <a:moveTo>
                    <a:pt x="89" y="79"/>
                  </a:moveTo>
                  <a:lnTo>
                    <a:pt x="119" y="109"/>
                  </a:lnTo>
                  <a:lnTo>
                    <a:pt x="89" y="139"/>
                  </a:lnTo>
                  <a:lnTo>
                    <a:pt x="79" y="129"/>
                  </a:lnTo>
                  <a:lnTo>
                    <a:pt x="99" y="109"/>
                  </a:lnTo>
                  <a:lnTo>
                    <a:pt x="79" y="89"/>
                  </a:lnTo>
                  <a:lnTo>
                    <a:pt x="89" y="79"/>
                  </a:lnTo>
                  <a:close/>
                  <a:moveTo>
                    <a:pt x="49" y="79"/>
                  </a:moveTo>
                  <a:lnTo>
                    <a:pt x="59" y="89"/>
                  </a:lnTo>
                  <a:lnTo>
                    <a:pt x="40" y="109"/>
                  </a:lnTo>
                  <a:lnTo>
                    <a:pt x="59" y="129"/>
                  </a:lnTo>
                  <a:lnTo>
                    <a:pt x="49" y="139"/>
                  </a:lnTo>
                  <a:lnTo>
                    <a:pt x="20" y="109"/>
                  </a:lnTo>
                  <a:lnTo>
                    <a:pt x="49" y="79"/>
                  </a:lnTo>
                  <a:close/>
                  <a:moveTo>
                    <a:pt x="99" y="14"/>
                  </a:moveTo>
                  <a:lnTo>
                    <a:pt x="99" y="40"/>
                  </a:lnTo>
                  <a:lnTo>
                    <a:pt x="125" y="40"/>
                  </a:lnTo>
                  <a:lnTo>
                    <a:pt x="123" y="37"/>
                  </a:lnTo>
                  <a:lnTo>
                    <a:pt x="101" y="16"/>
                  </a:lnTo>
                  <a:lnTo>
                    <a:pt x="99" y="14"/>
                  </a:lnTo>
                  <a:close/>
                  <a:moveTo>
                    <a:pt x="12" y="9"/>
                  </a:moveTo>
                  <a:lnTo>
                    <a:pt x="10" y="10"/>
                  </a:lnTo>
                  <a:lnTo>
                    <a:pt x="9" y="12"/>
                  </a:lnTo>
                  <a:lnTo>
                    <a:pt x="9" y="146"/>
                  </a:lnTo>
                  <a:lnTo>
                    <a:pt x="10" y="149"/>
                  </a:lnTo>
                  <a:lnTo>
                    <a:pt x="12" y="149"/>
                  </a:lnTo>
                  <a:lnTo>
                    <a:pt x="126" y="149"/>
                  </a:lnTo>
                  <a:lnTo>
                    <a:pt x="129" y="149"/>
                  </a:lnTo>
                  <a:lnTo>
                    <a:pt x="129" y="146"/>
                  </a:lnTo>
                  <a:lnTo>
                    <a:pt x="129" y="52"/>
                  </a:lnTo>
                  <a:lnTo>
                    <a:pt x="129" y="49"/>
                  </a:lnTo>
                  <a:lnTo>
                    <a:pt x="89" y="49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12" y="9"/>
                  </a:lnTo>
                  <a:close/>
                  <a:moveTo>
                    <a:pt x="12" y="0"/>
                  </a:moveTo>
                  <a:lnTo>
                    <a:pt x="86" y="0"/>
                  </a:lnTo>
                  <a:lnTo>
                    <a:pt x="98" y="2"/>
                  </a:lnTo>
                  <a:lnTo>
                    <a:pt x="107" y="8"/>
                  </a:lnTo>
                  <a:lnTo>
                    <a:pt x="130" y="30"/>
                  </a:lnTo>
                  <a:lnTo>
                    <a:pt x="137" y="40"/>
                  </a:lnTo>
                  <a:lnTo>
                    <a:pt x="139" y="52"/>
                  </a:lnTo>
                  <a:lnTo>
                    <a:pt x="139" y="146"/>
                  </a:lnTo>
                  <a:lnTo>
                    <a:pt x="138" y="151"/>
                  </a:lnTo>
                  <a:lnTo>
                    <a:pt x="135" y="155"/>
                  </a:lnTo>
                  <a:lnTo>
                    <a:pt x="131" y="158"/>
                  </a:lnTo>
                  <a:lnTo>
                    <a:pt x="126" y="159"/>
                  </a:lnTo>
                  <a:lnTo>
                    <a:pt x="12" y="159"/>
                  </a:lnTo>
                  <a:lnTo>
                    <a:pt x="8" y="158"/>
                  </a:lnTo>
                  <a:lnTo>
                    <a:pt x="4" y="155"/>
                  </a:lnTo>
                  <a:lnTo>
                    <a:pt x="1" y="151"/>
                  </a:lnTo>
                  <a:lnTo>
                    <a:pt x="0" y="146"/>
                  </a:lnTo>
                  <a:lnTo>
                    <a:pt x="0" y="12"/>
                  </a:lnTo>
                  <a:lnTo>
                    <a:pt x="1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32">
              <a:extLst>
                <a:ext uri="{FF2B5EF4-FFF2-40B4-BE49-F238E27FC236}">
                  <a16:creationId xmlns:a16="http://schemas.microsoft.com/office/drawing/2014/main" id="{D7237C43-7A44-462E-8F8A-588A1BFD0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2250" y="3524659"/>
              <a:ext cx="272687" cy="204143"/>
            </a:xfrm>
            <a:custGeom>
              <a:avLst/>
              <a:gdLst>
                <a:gd name="T0" fmla="*/ 69 w 183"/>
                <a:gd name="T1" fmla="*/ 22 h 137"/>
                <a:gd name="T2" fmla="*/ 69 w 183"/>
                <a:gd name="T3" fmla="*/ 114 h 137"/>
                <a:gd name="T4" fmla="*/ 126 w 183"/>
                <a:gd name="T5" fmla="*/ 69 h 137"/>
                <a:gd name="T6" fmla="*/ 69 w 183"/>
                <a:gd name="T7" fmla="*/ 22 h 137"/>
                <a:gd name="T8" fmla="*/ 34 w 183"/>
                <a:gd name="T9" fmla="*/ 0 h 137"/>
                <a:gd name="T10" fmla="*/ 149 w 183"/>
                <a:gd name="T11" fmla="*/ 0 h 137"/>
                <a:gd name="T12" fmla="*/ 162 w 183"/>
                <a:gd name="T13" fmla="*/ 2 h 137"/>
                <a:gd name="T14" fmla="*/ 173 w 183"/>
                <a:gd name="T15" fmla="*/ 10 h 137"/>
                <a:gd name="T16" fmla="*/ 181 w 183"/>
                <a:gd name="T17" fmla="*/ 21 h 137"/>
                <a:gd name="T18" fmla="*/ 183 w 183"/>
                <a:gd name="T19" fmla="*/ 34 h 137"/>
                <a:gd name="T20" fmla="*/ 183 w 183"/>
                <a:gd name="T21" fmla="*/ 102 h 137"/>
                <a:gd name="T22" fmla="*/ 181 w 183"/>
                <a:gd name="T23" fmla="*/ 117 h 137"/>
                <a:gd name="T24" fmla="*/ 173 w 183"/>
                <a:gd name="T25" fmla="*/ 128 h 137"/>
                <a:gd name="T26" fmla="*/ 162 w 183"/>
                <a:gd name="T27" fmla="*/ 134 h 137"/>
                <a:gd name="T28" fmla="*/ 149 w 183"/>
                <a:gd name="T29" fmla="*/ 137 h 137"/>
                <a:gd name="T30" fmla="*/ 34 w 183"/>
                <a:gd name="T31" fmla="*/ 137 h 137"/>
                <a:gd name="T32" fmla="*/ 21 w 183"/>
                <a:gd name="T33" fmla="*/ 134 h 137"/>
                <a:gd name="T34" fmla="*/ 11 w 183"/>
                <a:gd name="T35" fmla="*/ 128 h 137"/>
                <a:gd name="T36" fmla="*/ 3 w 183"/>
                <a:gd name="T37" fmla="*/ 117 h 137"/>
                <a:gd name="T38" fmla="*/ 0 w 183"/>
                <a:gd name="T39" fmla="*/ 102 h 137"/>
                <a:gd name="T40" fmla="*/ 0 w 183"/>
                <a:gd name="T41" fmla="*/ 34 h 137"/>
                <a:gd name="T42" fmla="*/ 3 w 183"/>
                <a:gd name="T43" fmla="*/ 21 h 137"/>
                <a:gd name="T44" fmla="*/ 11 w 183"/>
                <a:gd name="T45" fmla="*/ 10 h 137"/>
                <a:gd name="T46" fmla="*/ 21 w 183"/>
                <a:gd name="T47" fmla="*/ 2 h 137"/>
                <a:gd name="T48" fmla="*/ 34 w 183"/>
                <a:gd name="T4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7">
                  <a:moveTo>
                    <a:pt x="69" y="22"/>
                  </a:moveTo>
                  <a:lnTo>
                    <a:pt x="69" y="114"/>
                  </a:lnTo>
                  <a:lnTo>
                    <a:pt x="126" y="69"/>
                  </a:lnTo>
                  <a:lnTo>
                    <a:pt x="69" y="22"/>
                  </a:lnTo>
                  <a:close/>
                  <a:moveTo>
                    <a:pt x="34" y="0"/>
                  </a:moveTo>
                  <a:lnTo>
                    <a:pt x="149" y="0"/>
                  </a:lnTo>
                  <a:lnTo>
                    <a:pt x="162" y="2"/>
                  </a:lnTo>
                  <a:lnTo>
                    <a:pt x="173" y="10"/>
                  </a:lnTo>
                  <a:lnTo>
                    <a:pt x="181" y="21"/>
                  </a:lnTo>
                  <a:lnTo>
                    <a:pt x="183" y="34"/>
                  </a:lnTo>
                  <a:lnTo>
                    <a:pt x="183" y="102"/>
                  </a:lnTo>
                  <a:lnTo>
                    <a:pt x="181" y="117"/>
                  </a:lnTo>
                  <a:lnTo>
                    <a:pt x="173" y="128"/>
                  </a:lnTo>
                  <a:lnTo>
                    <a:pt x="162" y="134"/>
                  </a:lnTo>
                  <a:lnTo>
                    <a:pt x="149" y="137"/>
                  </a:lnTo>
                  <a:lnTo>
                    <a:pt x="34" y="137"/>
                  </a:lnTo>
                  <a:lnTo>
                    <a:pt x="21" y="134"/>
                  </a:lnTo>
                  <a:lnTo>
                    <a:pt x="11" y="128"/>
                  </a:lnTo>
                  <a:lnTo>
                    <a:pt x="3" y="117"/>
                  </a:lnTo>
                  <a:lnTo>
                    <a:pt x="0" y="102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133">
              <a:extLst>
                <a:ext uri="{FF2B5EF4-FFF2-40B4-BE49-F238E27FC236}">
                  <a16:creationId xmlns:a16="http://schemas.microsoft.com/office/drawing/2014/main" id="{8A1A1EAA-647A-47C7-A4E9-DB1D09746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018" y="5178665"/>
              <a:ext cx="144539" cy="144539"/>
            </a:xfrm>
            <a:custGeom>
              <a:avLst/>
              <a:gdLst>
                <a:gd name="T0" fmla="*/ 64 w 97"/>
                <a:gd name="T1" fmla="*/ 13 h 97"/>
                <a:gd name="T2" fmla="*/ 85 w 97"/>
                <a:gd name="T3" fmla="*/ 33 h 97"/>
                <a:gd name="T4" fmla="*/ 83 w 97"/>
                <a:gd name="T5" fmla="*/ 68 h 97"/>
                <a:gd name="T6" fmla="*/ 69 w 97"/>
                <a:gd name="T7" fmla="*/ 69 h 97"/>
                <a:gd name="T8" fmla="*/ 57 w 97"/>
                <a:gd name="T9" fmla="*/ 73 h 97"/>
                <a:gd name="T10" fmla="*/ 44 w 97"/>
                <a:gd name="T11" fmla="*/ 78 h 97"/>
                <a:gd name="T12" fmla="*/ 33 w 97"/>
                <a:gd name="T13" fmla="*/ 85 h 97"/>
                <a:gd name="T14" fmla="*/ 24 w 97"/>
                <a:gd name="T15" fmla="*/ 92 h 97"/>
                <a:gd name="T16" fmla="*/ 17 w 97"/>
                <a:gd name="T17" fmla="*/ 96 h 97"/>
                <a:gd name="T18" fmla="*/ 16 w 97"/>
                <a:gd name="T19" fmla="*/ 97 h 97"/>
                <a:gd name="T20" fmla="*/ 11 w 97"/>
                <a:gd name="T21" fmla="*/ 92 h 97"/>
                <a:gd name="T22" fmla="*/ 36 w 97"/>
                <a:gd name="T23" fmla="*/ 66 h 97"/>
                <a:gd name="T24" fmla="*/ 40 w 97"/>
                <a:gd name="T25" fmla="*/ 68 h 97"/>
                <a:gd name="T26" fmla="*/ 44 w 97"/>
                <a:gd name="T27" fmla="*/ 66 h 97"/>
                <a:gd name="T28" fmla="*/ 47 w 97"/>
                <a:gd name="T29" fmla="*/ 65 h 97"/>
                <a:gd name="T30" fmla="*/ 48 w 97"/>
                <a:gd name="T31" fmla="*/ 61 h 97"/>
                <a:gd name="T32" fmla="*/ 49 w 97"/>
                <a:gd name="T33" fmla="*/ 58 h 97"/>
                <a:gd name="T34" fmla="*/ 48 w 97"/>
                <a:gd name="T35" fmla="*/ 54 h 97"/>
                <a:gd name="T36" fmla="*/ 47 w 97"/>
                <a:gd name="T37" fmla="*/ 52 h 97"/>
                <a:gd name="T38" fmla="*/ 44 w 97"/>
                <a:gd name="T39" fmla="*/ 49 h 97"/>
                <a:gd name="T40" fmla="*/ 40 w 97"/>
                <a:gd name="T41" fmla="*/ 49 h 97"/>
                <a:gd name="T42" fmla="*/ 36 w 97"/>
                <a:gd name="T43" fmla="*/ 49 h 97"/>
                <a:gd name="T44" fmla="*/ 33 w 97"/>
                <a:gd name="T45" fmla="*/ 52 h 97"/>
                <a:gd name="T46" fmla="*/ 32 w 97"/>
                <a:gd name="T47" fmla="*/ 54 h 97"/>
                <a:gd name="T48" fmla="*/ 31 w 97"/>
                <a:gd name="T49" fmla="*/ 58 h 97"/>
                <a:gd name="T50" fmla="*/ 32 w 97"/>
                <a:gd name="T51" fmla="*/ 61 h 97"/>
                <a:gd name="T52" fmla="*/ 5 w 97"/>
                <a:gd name="T53" fmla="*/ 88 h 97"/>
                <a:gd name="T54" fmla="*/ 0 w 97"/>
                <a:gd name="T55" fmla="*/ 82 h 97"/>
                <a:gd name="T56" fmla="*/ 3 w 97"/>
                <a:gd name="T57" fmla="*/ 80 h 97"/>
                <a:gd name="T58" fmla="*/ 7 w 97"/>
                <a:gd name="T59" fmla="*/ 74 h 97"/>
                <a:gd name="T60" fmla="*/ 12 w 97"/>
                <a:gd name="T61" fmla="*/ 65 h 97"/>
                <a:gd name="T62" fmla="*/ 19 w 97"/>
                <a:gd name="T63" fmla="*/ 53 h 97"/>
                <a:gd name="T64" fmla="*/ 25 w 97"/>
                <a:gd name="T65" fmla="*/ 41 h 97"/>
                <a:gd name="T66" fmla="*/ 29 w 97"/>
                <a:gd name="T67" fmla="*/ 28 h 97"/>
                <a:gd name="T68" fmla="*/ 31 w 97"/>
                <a:gd name="T69" fmla="*/ 16 h 97"/>
                <a:gd name="T70" fmla="*/ 64 w 97"/>
                <a:gd name="T71" fmla="*/ 13 h 97"/>
                <a:gd name="T72" fmla="*/ 76 w 97"/>
                <a:gd name="T73" fmla="*/ 0 h 97"/>
                <a:gd name="T74" fmla="*/ 97 w 97"/>
                <a:gd name="T75" fmla="*/ 21 h 97"/>
                <a:gd name="T76" fmla="*/ 92 w 97"/>
                <a:gd name="T77" fmla="*/ 28 h 97"/>
                <a:gd name="T78" fmla="*/ 71 w 97"/>
                <a:gd name="T79" fmla="*/ 6 h 97"/>
                <a:gd name="T80" fmla="*/ 76 w 97"/>
                <a:gd name="T8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7">
                  <a:moveTo>
                    <a:pt x="64" y="13"/>
                  </a:moveTo>
                  <a:lnTo>
                    <a:pt x="85" y="33"/>
                  </a:lnTo>
                  <a:lnTo>
                    <a:pt x="83" y="68"/>
                  </a:lnTo>
                  <a:lnTo>
                    <a:pt x="69" y="69"/>
                  </a:lnTo>
                  <a:lnTo>
                    <a:pt x="57" y="73"/>
                  </a:lnTo>
                  <a:lnTo>
                    <a:pt x="44" y="78"/>
                  </a:lnTo>
                  <a:lnTo>
                    <a:pt x="33" y="85"/>
                  </a:lnTo>
                  <a:lnTo>
                    <a:pt x="24" y="92"/>
                  </a:lnTo>
                  <a:lnTo>
                    <a:pt x="17" y="96"/>
                  </a:lnTo>
                  <a:lnTo>
                    <a:pt x="16" y="97"/>
                  </a:lnTo>
                  <a:lnTo>
                    <a:pt x="11" y="92"/>
                  </a:lnTo>
                  <a:lnTo>
                    <a:pt x="36" y="66"/>
                  </a:lnTo>
                  <a:lnTo>
                    <a:pt x="40" y="68"/>
                  </a:lnTo>
                  <a:lnTo>
                    <a:pt x="44" y="66"/>
                  </a:lnTo>
                  <a:lnTo>
                    <a:pt x="47" y="65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8" y="54"/>
                  </a:lnTo>
                  <a:lnTo>
                    <a:pt x="47" y="52"/>
                  </a:lnTo>
                  <a:lnTo>
                    <a:pt x="44" y="49"/>
                  </a:lnTo>
                  <a:lnTo>
                    <a:pt x="40" y="49"/>
                  </a:lnTo>
                  <a:lnTo>
                    <a:pt x="36" y="49"/>
                  </a:lnTo>
                  <a:lnTo>
                    <a:pt x="33" y="52"/>
                  </a:lnTo>
                  <a:lnTo>
                    <a:pt x="32" y="54"/>
                  </a:lnTo>
                  <a:lnTo>
                    <a:pt x="31" y="58"/>
                  </a:lnTo>
                  <a:lnTo>
                    <a:pt x="32" y="61"/>
                  </a:lnTo>
                  <a:lnTo>
                    <a:pt x="5" y="88"/>
                  </a:lnTo>
                  <a:lnTo>
                    <a:pt x="0" y="82"/>
                  </a:lnTo>
                  <a:lnTo>
                    <a:pt x="3" y="80"/>
                  </a:lnTo>
                  <a:lnTo>
                    <a:pt x="7" y="74"/>
                  </a:lnTo>
                  <a:lnTo>
                    <a:pt x="12" y="65"/>
                  </a:lnTo>
                  <a:lnTo>
                    <a:pt x="19" y="53"/>
                  </a:lnTo>
                  <a:lnTo>
                    <a:pt x="25" y="41"/>
                  </a:lnTo>
                  <a:lnTo>
                    <a:pt x="29" y="28"/>
                  </a:lnTo>
                  <a:lnTo>
                    <a:pt x="31" y="16"/>
                  </a:lnTo>
                  <a:lnTo>
                    <a:pt x="64" y="13"/>
                  </a:lnTo>
                  <a:close/>
                  <a:moveTo>
                    <a:pt x="76" y="0"/>
                  </a:moveTo>
                  <a:lnTo>
                    <a:pt x="97" y="21"/>
                  </a:lnTo>
                  <a:lnTo>
                    <a:pt x="92" y="28"/>
                  </a:lnTo>
                  <a:lnTo>
                    <a:pt x="71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34">
              <a:extLst>
                <a:ext uri="{FF2B5EF4-FFF2-40B4-BE49-F238E27FC236}">
                  <a16:creationId xmlns:a16="http://schemas.microsoft.com/office/drawing/2014/main" id="{4F047D7B-29E1-47E2-980C-AEDA91D1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885" y="5010285"/>
              <a:ext cx="192223" cy="183281"/>
            </a:xfrm>
            <a:custGeom>
              <a:avLst/>
              <a:gdLst>
                <a:gd name="T0" fmla="*/ 64 w 129"/>
                <a:gd name="T1" fmla="*/ 0 h 123"/>
                <a:gd name="T2" fmla="*/ 77 w 129"/>
                <a:gd name="T3" fmla="*/ 1 h 123"/>
                <a:gd name="T4" fmla="*/ 85 w 129"/>
                <a:gd name="T5" fmla="*/ 6 h 123"/>
                <a:gd name="T6" fmla="*/ 89 w 129"/>
                <a:gd name="T7" fmla="*/ 13 h 123"/>
                <a:gd name="T8" fmla="*/ 92 w 129"/>
                <a:gd name="T9" fmla="*/ 21 h 123"/>
                <a:gd name="T10" fmla="*/ 92 w 129"/>
                <a:gd name="T11" fmla="*/ 28 h 123"/>
                <a:gd name="T12" fmla="*/ 92 w 129"/>
                <a:gd name="T13" fmla="*/ 34 h 123"/>
                <a:gd name="T14" fmla="*/ 92 w 129"/>
                <a:gd name="T15" fmla="*/ 38 h 123"/>
                <a:gd name="T16" fmla="*/ 93 w 129"/>
                <a:gd name="T17" fmla="*/ 41 h 123"/>
                <a:gd name="T18" fmla="*/ 94 w 129"/>
                <a:gd name="T19" fmla="*/ 44 h 123"/>
                <a:gd name="T20" fmla="*/ 94 w 129"/>
                <a:gd name="T21" fmla="*/ 46 h 123"/>
                <a:gd name="T22" fmla="*/ 93 w 129"/>
                <a:gd name="T23" fmla="*/ 50 h 123"/>
                <a:gd name="T24" fmla="*/ 92 w 129"/>
                <a:gd name="T25" fmla="*/ 53 h 123"/>
                <a:gd name="T26" fmla="*/ 90 w 129"/>
                <a:gd name="T27" fmla="*/ 56 h 123"/>
                <a:gd name="T28" fmla="*/ 88 w 129"/>
                <a:gd name="T29" fmla="*/ 56 h 123"/>
                <a:gd name="T30" fmla="*/ 85 w 129"/>
                <a:gd name="T31" fmla="*/ 65 h 123"/>
                <a:gd name="T32" fmla="*/ 81 w 129"/>
                <a:gd name="T33" fmla="*/ 71 h 123"/>
                <a:gd name="T34" fmla="*/ 79 w 129"/>
                <a:gd name="T35" fmla="*/ 75 h 123"/>
                <a:gd name="T36" fmla="*/ 77 w 129"/>
                <a:gd name="T37" fmla="*/ 77 h 123"/>
                <a:gd name="T38" fmla="*/ 77 w 129"/>
                <a:gd name="T39" fmla="*/ 78 h 123"/>
                <a:gd name="T40" fmla="*/ 77 w 129"/>
                <a:gd name="T41" fmla="*/ 79 h 123"/>
                <a:gd name="T42" fmla="*/ 77 w 129"/>
                <a:gd name="T43" fmla="*/ 82 h 123"/>
                <a:gd name="T44" fmla="*/ 77 w 129"/>
                <a:gd name="T45" fmla="*/ 83 h 123"/>
                <a:gd name="T46" fmla="*/ 79 w 129"/>
                <a:gd name="T47" fmla="*/ 86 h 123"/>
                <a:gd name="T48" fmla="*/ 80 w 129"/>
                <a:gd name="T49" fmla="*/ 86 h 123"/>
                <a:gd name="T50" fmla="*/ 89 w 129"/>
                <a:gd name="T51" fmla="*/ 89 h 123"/>
                <a:gd name="T52" fmla="*/ 101 w 129"/>
                <a:gd name="T53" fmla="*/ 95 h 123"/>
                <a:gd name="T54" fmla="*/ 114 w 129"/>
                <a:gd name="T55" fmla="*/ 103 h 123"/>
                <a:gd name="T56" fmla="*/ 125 w 129"/>
                <a:gd name="T57" fmla="*/ 113 h 123"/>
                <a:gd name="T58" fmla="*/ 129 w 129"/>
                <a:gd name="T59" fmla="*/ 123 h 123"/>
                <a:gd name="T60" fmla="*/ 0 w 129"/>
                <a:gd name="T61" fmla="*/ 123 h 123"/>
                <a:gd name="T62" fmla="*/ 4 w 129"/>
                <a:gd name="T63" fmla="*/ 113 h 123"/>
                <a:gd name="T64" fmla="*/ 13 w 129"/>
                <a:gd name="T65" fmla="*/ 103 h 123"/>
                <a:gd name="T66" fmla="*/ 27 w 129"/>
                <a:gd name="T67" fmla="*/ 95 h 123"/>
                <a:gd name="T68" fmla="*/ 39 w 129"/>
                <a:gd name="T69" fmla="*/ 89 h 123"/>
                <a:gd name="T70" fmla="*/ 48 w 129"/>
                <a:gd name="T71" fmla="*/ 86 h 123"/>
                <a:gd name="T72" fmla="*/ 49 w 129"/>
                <a:gd name="T73" fmla="*/ 86 h 123"/>
                <a:gd name="T74" fmla="*/ 51 w 129"/>
                <a:gd name="T75" fmla="*/ 83 h 123"/>
                <a:gd name="T76" fmla="*/ 51 w 129"/>
                <a:gd name="T77" fmla="*/ 82 h 123"/>
                <a:gd name="T78" fmla="*/ 52 w 129"/>
                <a:gd name="T79" fmla="*/ 79 h 123"/>
                <a:gd name="T80" fmla="*/ 52 w 129"/>
                <a:gd name="T81" fmla="*/ 78 h 123"/>
                <a:gd name="T82" fmla="*/ 52 w 129"/>
                <a:gd name="T83" fmla="*/ 77 h 123"/>
                <a:gd name="T84" fmla="*/ 49 w 129"/>
                <a:gd name="T85" fmla="*/ 75 h 123"/>
                <a:gd name="T86" fmla="*/ 47 w 129"/>
                <a:gd name="T87" fmla="*/ 71 h 123"/>
                <a:gd name="T88" fmla="*/ 43 w 129"/>
                <a:gd name="T89" fmla="*/ 65 h 123"/>
                <a:gd name="T90" fmla="*/ 40 w 129"/>
                <a:gd name="T91" fmla="*/ 56 h 123"/>
                <a:gd name="T92" fmla="*/ 37 w 129"/>
                <a:gd name="T93" fmla="*/ 56 h 123"/>
                <a:gd name="T94" fmla="*/ 36 w 129"/>
                <a:gd name="T95" fmla="*/ 53 h 123"/>
                <a:gd name="T96" fmla="*/ 35 w 129"/>
                <a:gd name="T97" fmla="*/ 50 h 123"/>
                <a:gd name="T98" fmla="*/ 33 w 129"/>
                <a:gd name="T99" fmla="*/ 46 h 123"/>
                <a:gd name="T100" fmla="*/ 33 w 129"/>
                <a:gd name="T101" fmla="*/ 44 h 123"/>
                <a:gd name="T102" fmla="*/ 35 w 129"/>
                <a:gd name="T103" fmla="*/ 41 h 123"/>
                <a:gd name="T104" fmla="*/ 36 w 129"/>
                <a:gd name="T105" fmla="*/ 38 h 123"/>
                <a:gd name="T106" fmla="*/ 36 w 129"/>
                <a:gd name="T107" fmla="*/ 34 h 123"/>
                <a:gd name="T108" fmla="*/ 36 w 129"/>
                <a:gd name="T109" fmla="*/ 28 h 123"/>
                <a:gd name="T110" fmla="*/ 36 w 129"/>
                <a:gd name="T111" fmla="*/ 21 h 123"/>
                <a:gd name="T112" fmla="*/ 39 w 129"/>
                <a:gd name="T113" fmla="*/ 13 h 123"/>
                <a:gd name="T114" fmla="*/ 44 w 129"/>
                <a:gd name="T115" fmla="*/ 6 h 123"/>
                <a:gd name="T116" fmla="*/ 52 w 129"/>
                <a:gd name="T117" fmla="*/ 1 h 123"/>
                <a:gd name="T118" fmla="*/ 64 w 129"/>
                <a:gd name="T11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3">
                  <a:moveTo>
                    <a:pt x="64" y="0"/>
                  </a:moveTo>
                  <a:lnTo>
                    <a:pt x="77" y="1"/>
                  </a:lnTo>
                  <a:lnTo>
                    <a:pt x="85" y="6"/>
                  </a:lnTo>
                  <a:lnTo>
                    <a:pt x="89" y="13"/>
                  </a:lnTo>
                  <a:lnTo>
                    <a:pt x="92" y="21"/>
                  </a:lnTo>
                  <a:lnTo>
                    <a:pt x="92" y="28"/>
                  </a:lnTo>
                  <a:lnTo>
                    <a:pt x="92" y="34"/>
                  </a:lnTo>
                  <a:lnTo>
                    <a:pt x="92" y="38"/>
                  </a:lnTo>
                  <a:lnTo>
                    <a:pt x="93" y="41"/>
                  </a:lnTo>
                  <a:lnTo>
                    <a:pt x="94" y="44"/>
                  </a:lnTo>
                  <a:lnTo>
                    <a:pt x="94" y="46"/>
                  </a:lnTo>
                  <a:lnTo>
                    <a:pt x="93" y="50"/>
                  </a:lnTo>
                  <a:lnTo>
                    <a:pt x="92" y="53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5" y="65"/>
                  </a:lnTo>
                  <a:lnTo>
                    <a:pt x="81" y="71"/>
                  </a:lnTo>
                  <a:lnTo>
                    <a:pt x="79" y="75"/>
                  </a:lnTo>
                  <a:lnTo>
                    <a:pt x="77" y="77"/>
                  </a:lnTo>
                  <a:lnTo>
                    <a:pt x="77" y="78"/>
                  </a:lnTo>
                  <a:lnTo>
                    <a:pt x="77" y="79"/>
                  </a:lnTo>
                  <a:lnTo>
                    <a:pt x="77" y="82"/>
                  </a:lnTo>
                  <a:lnTo>
                    <a:pt x="77" y="83"/>
                  </a:lnTo>
                  <a:lnTo>
                    <a:pt x="79" y="86"/>
                  </a:lnTo>
                  <a:lnTo>
                    <a:pt x="80" y="86"/>
                  </a:lnTo>
                  <a:lnTo>
                    <a:pt x="89" y="89"/>
                  </a:lnTo>
                  <a:lnTo>
                    <a:pt x="101" y="95"/>
                  </a:lnTo>
                  <a:lnTo>
                    <a:pt x="114" y="103"/>
                  </a:lnTo>
                  <a:lnTo>
                    <a:pt x="125" y="113"/>
                  </a:lnTo>
                  <a:lnTo>
                    <a:pt x="129" y="123"/>
                  </a:lnTo>
                  <a:lnTo>
                    <a:pt x="0" y="123"/>
                  </a:lnTo>
                  <a:lnTo>
                    <a:pt x="4" y="113"/>
                  </a:lnTo>
                  <a:lnTo>
                    <a:pt x="13" y="103"/>
                  </a:lnTo>
                  <a:lnTo>
                    <a:pt x="27" y="95"/>
                  </a:lnTo>
                  <a:lnTo>
                    <a:pt x="39" y="89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3"/>
                  </a:lnTo>
                  <a:lnTo>
                    <a:pt x="51" y="82"/>
                  </a:lnTo>
                  <a:lnTo>
                    <a:pt x="52" y="79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49" y="75"/>
                  </a:lnTo>
                  <a:lnTo>
                    <a:pt x="47" y="71"/>
                  </a:lnTo>
                  <a:lnTo>
                    <a:pt x="43" y="65"/>
                  </a:lnTo>
                  <a:lnTo>
                    <a:pt x="40" y="56"/>
                  </a:lnTo>
                  <a:lnTo>
                    <a:pt x="37" y="56"/>
                  </a:lnTo>
                  <a:lnTo>
                    <a:pt x="36" y="53"/>
                  </a:lnTo>
                  <a:lnTo>
                    <a:pt x="35" y="50"/>
                  </a:lnTo>
                  <a:lnTo>
                    <a:pt x="33" y="46"/>
                  </a:lnTo>
                  <a:lnTo>
                    <a:pt x="33" y="44"/>
                  </a:lnTo>
                  <a:lnTo>
                    <a:pt x="35" y="41"/>
                  </a:lnTo>
                  <a:lnTo>
                    <a:pt x="36" y="38"/>
                  </a:lnTo>
                  <a:lnTo>
                    <a:pt x="36" y="34"/>
                  </a:lnTo>
                  <a:lnTo>
                    <a:pt x="36" y="28"/>
                  </a:lnTo>
                  <a:lnTo>
                    <a:pt x="36" y="21"/>
                  </a:lnTo>
                  <a:lnTo>
                    <a:pt x="39" y="13"/>
                  </a:lnTo>
                  <a:lnTo>
                    <a:pt x="44" y="6"/>
                  </a:lnTo>
                  <a:lnTo>
                    <a:pt x="52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135">
              <a:extLst>
                <a:ext uri="{FF2B5EF4-FFF2-40B4-BE49-F238E27FC236}">
                  <a16:creationId xmlns:a16="http://schemas.microsoft.com/office/drawing/2014/main" id="{826C7815-380F-4B30-A33D-080D163F0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4257" y="5329165"/>
              <a:ext cx="180302" cy="180302"/>
            </a:xfrm>
            <a:custGeom>
              <a:avLst/>
              <a:gdLst>
                <a:gd name="T0" fmla="*/ 86 w 121"/>
                <a:gd name="T1" fmla="*/ 102 h 121"/>
                <a:gd name="T2" fmla="*/ 97 w 121"/>
                <a:gd name="T3" fmla="*/ 97 h 121"/>
                <a:gd name="T4" fmla="*/ 92 w 121"/>
                <a:gd name="T5" fmla="*/ 89 h 121"/>
                <a:gd name="T6" fmla="*/ 69 w 121"/>
                <a:gd name="T7" fmla="*/ 109 h 121"/>
                <a:gd name="T8" fmla="*/ 81 w 121"/>
                <a:gd name="T9" fmla="*/ 94 h 121"/>
                <a:gd name="T10" fmla="*/ 36 w 121"/>
                <a:gd name="T11" fmla="*/ 89 h 121"/>
                <a:gd name="T12" fmla="*/ 45 w 121"/>
                <a:gd name="T13" fmla="*/ 105 h 121"/>
                <a:gd name="T14" fmla="*/ 56 w 121"/>
                <a:gd name="T15" fmla="*/ 89 h 121"/>
                <a:gd name="T16" fmla="*/ 19 w 121"/>
                <a:gd name="T17" fmla="*/ 93 h 121"/>
                <a:gd name="T18" fmla="*/ 37 w 121"/>
                <a:gd name="T19" fmla="*/ 108 h 121"/>
                <a:gd name="T20" fmla="*/ 28 w 121"/>
                <a:gd name="T21" fmla="*/ 89 h 121"/>
                <a:gd name="T22" fmla="*/ 96 w 121"/>
                <a:gd name="T23" fmla="*/ 73 h 121"/>
                <a:gd name="T24" fmla="*/ 110 w 121"/>
                <a:gd name="T25" fmla="*/ 73 h 121"/>
                <a:gd name="T26" fmla="*/ 64 w 121"/>
                <a:gd name="T27" fmla="*/ 65 h 121"/>
                <a:gd name="T28" fmla="*/ 88 w 121"/>
                <a:gd name="T29" fmla="*/ 73 h 121"/>
                <a:gd name="T30" fmla="*/ 32 w 121"/>
                <a:gd name="T31" fmla="*/ 65 h 121"/>
                <a:gd name="T32" fmla="*/ 56 w 121"/>
                <a:gd name="T33" fmla="*/ 81 h 121"/>
                <a:gd name="T34" fmla="*/ 8 w 121"/>
                <a:gd name="T35" fmla="*/ 65 h 121"/>
                <a:gd name="T36" fmla="*/ 25 w 121"/>
                <a:gd name="T37" fmla="*/ 81 h 121"/>
                <a:gd name="T38" fmla="*/ 8 w 121"/>
                <a:gd name="T39" fmla="*/ 65 h 121"/>
                <a:gd name="T40" fmla="*/ 96 w 121"/>
                <a:gd name="T41" fmla="*/ 56 h 121"/>
                <a:gd name="T42" fmla="*/ 108 w 121"/>
                <a:gd name="T43" fmla="*/ 40 h 121"/>
                <a:gd name="T44" fmla="*/ 64 w 121"/>
                <a:gd name="T45" fmla="*/ 56 h 121"/>
                <a:gd name="T46" fmla="*/ 86 w 121"/>
                <a:gd name="T47" fmla="*/ 40 h 121"/>
                <a:gd name="T48" fmla="*/ 32 w 121"/>
                <a:gd name="T49" fmla="*/ 48 h 121"/>
                <a:gd name="T50" fmla="*/ 56 w 121"/>
                <a:gd name="T51" fmla="*/ 40 h 121"/>
                <a:gd name="T52" fmla="*/ 9 w 121"/>
                <a:gd name="T53" fmla="*/ 48 h 121"/>
                <a:gd name="T54" fmla="*/ 24 w 121"/>
                <a:gd name="T55" fmla="*/ 48 h 121"/>
                <a:gd name="T56" fmla="*/ 82 w 121"/>
                <a:gd name="T57" fmla="*/ 13 h 121"/>
                <a:gd name="T58" fmla="*/ 92 w 121"/>
                <a:gd name="T59" fmla="*/ 32 h 121"/>
                <a:gd name="T60" fmla="*/ 97 w 121"/>
                <a:gd name="T61" fmla="*/ 24 h 121"/>
                <a:gd name="T62" fmla="*/ 37 w 121"/>
                <a:gd name="T63" fmla="*/ 13 h 121"/>
                <a:gd name="T64" fmla="*/ 19 w 121"/>
                <a:gd name="T65" fmla="*/ 28 h 121"/>
                <a:gd name="T66" fmla="*/ 31 w 121"/>
                <a:gd name="T67" fmla="*/ 25 h 121"/>
                <a:gd name="T68" fmla="*/ 64 w 121"/>
                <a:gd name="T69" fmla="*/ 9 h 121"/>
                <a:gd name="T70" fmla="*/ 81 w 121"/>
                <a:gd name="T71" fmla="*/ 27 h 121"/>
                <a:gd name="T72" fmla="*/ 69 w 121"/>
                <a:gd name="T73" fmla="*/ 12 h 121"/>
                <a:gd name="T74" fmla="*/ 50 w 121"/>
                <a:gd name="T75" fmla="*/ 12 h 121"/>
                <a:gd name="T76" fmla="*/ 38 w 121"/>
                <a:gd name="T77" fmla="*/ 27 h 121"/>
                <a:gd name="T78" fmla="*/ 56 w 121"/>
                <a:gd name="T79" fmla="*/ 9 h 121"/>
                <a:gd name="T80" fmla="*/ 96 w 121"/>
                <a:gd name="T81" fmla="*/ 12 h 121"/>
                <a:gd name="T82" fmla="*/ 121 w 121"/>
                <a:gd name="T83" fmla="*/ 61 h 121"/>
                <a:gd name="T84" fmla="*/ 96 w 121"/>
                <a:gd name="T85" fmla="*/ 109 h 121"/>
                <a:gd name="T86" fmla="*/ 41 w 121"/>
                <a:gd name="T87" fmla="*/ 118 h 121"/>
                <a:gd name="T88" fmla="*/ 3 w 121"/>
                <a:gd name="T89" fmla="*/ 80 h 121"/>
                <a:gd name="T90" fmla="*/ 11 w 121"/>
                <a:gd name="T91" fmla="*/ 25 h 121"/>
                <a:gd name="T92" fmla="*/ 60 w 121"/>
                <a:gd name="T9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121">
                  <a:moveTo>
                    <a:pt x="92" y="89"/>
                  </a:moveTo>
                  <a:lnTo>
                    <a:pt x="89" y="96"/>
                  </a:lnTo>
                  <a:lnTo>
                    <a:pt x="86" y="102"/>
                  </a:lnTo>
                  <a:lnTo>
                    <a:pt x="82" y="108"/>
                  </a:lnTo>
                  <a:lnTo>
                    <a:pt x="90" y="104"/>
                  </a:lnTo>
                  <a:lnTo>
                    <a:pt x="97" y="97"/>
                  </a:lnTo>
                  <a:lnTo>
                    <a:pt x="101" y="93"/>
                  </a:lnTo>
                  <a:lnTo>
                    <a:pt x="104" y="89"/>
                  </a:lnTo>
                  <a:lnTo>
                    <a:pt x="92" y="89"/>
                  </a:lnTo>
                  <a:close/>
                  <a:moveTo>
                    <a:pt x="64" y="89"/>
                  </a:moveTo>
                  <a:lnTo>
                    <a:pt x="64" y="113"/>
                  </a:lnTo>
                  <a:lnTo>
                    <a:pt x="69" y="109"/>
                  </a:lnTo>
                  <a:lnTo>
                    <a:pt x="74" y="105"/>
                  </a:lnTo>
                  <a:lnTo>
                    <a:pt x="78" y="100"/>
                  </a:lnTo>
                  <a:lnTo>
                    <a:pt x="81" y="94"/>
                  </a:lnTo>
                  <a:lnTo>
                    <a:pt x="84" y="89"/>
                  </a:lnTo>
                  <a:lnTo>
                    <a:pt x="64" y="89"/>
                  </a:lnTo>
                  <a:close/>
                  <a:moveTo>
                    <a:pt x="36" y="89"/>
                  </a:moveTo>
                  <a:lnTo>
                    <a:pt x="38" y="94"/>
                  </a:lnTo>
                  <a:lnTo>
                    <a:pt x="41" y="100"/>
                  </a:lnTo>
                  <a:lnTo>
                    <a:pt x="45" y="105"/>
                  </a:lnTo>
                  <a:lnTo>
                    <a:pt x="50" y="109"/>
                  </a:lnTo>
                  <a:lnTo>
                    <a:pt x="56" y="113"/>
                  </a:lnTo>
                  <a:lnTo>
                    <a:pt x="56" y="89"/>
                  </a:lnTo>
                  <a:lnTo>
                    <a:pt x="36" y="89"/>
                  </a:lnTo>
                  <a:close/>
                  <a:moveTo>
                    <a:pt x="16" y="89"/>
                  </a:moveTo>
                  <a:lnTo>
                    <a:pt x="19" y="93"/>
                  </a:lnTo>
                  <a:lnTo>
                    <a:pt x="23" y="97"/>
                  </a:lnTo>
                  <a:lnTo>
                    <a:pt x="29" y="104"/>
                  </a:lnTo>
                  <a:lnTo>
                    <a:pt x="37" y="108"/>
                  </a:lnTo>
                  <a:lnTo>
                    <a:pt x="33" y="102"/>
                  </a:lnTo>
                  <a:lnTo>
                    <a:pt x="31" y="96"/>
                  </a:lnTo>
                  <a:lnTo>
                    <a:pt x="28" y="89"/>
                  </a:lnTo>
                  <a:lnTo>
                    <a:pt x="16" y="89"/>
                  </a:lnTo>
                  <a:close/>
                  <a:moveTo>
                    <a:pt x="96" y="65"/>
                  </a:moveTo>
                  <a:lnTo>
                    <a:pt x="96" y="73"/>
                  </a:lnTo>
                  <a:lnTo>
                    <a:pt x="94" y="81"/>
                  </a:lnTo>
                  <a:lnTo>
                    <a:pt x="108" y="81"/>
                  </a:lnTo>
                  <a:lnTo>
                    <a:pt x="110" y="73"/>
                  </a:lnTo>
                  <a:lnTo>
                    <a:pt x="112" y="65"/>
                  </a:lnTo>
                  <a:lnTo>
                    <a:pt x="96" y="65"/>
                  </a:lnTo>
                  <a:close/>
                  <a:moveTo>
                    <a:pt x="64" y="65"/>
                  </a:moveTo>
                  <a:lnTo>
                    <a:pt x="64" y="81"/>
                  </a:lnTo>
                  <a:lnTo>
                    <a:pt x="86" y="81"/>
                  </a:lnTo>
                  <a:lnTo>
                    <a:pt x="88" y="73"/>
                  </a:lnTo>
                  <a:lnTo>
                    <a:pt x="88" y="65"/>
                  </a:lnTo>
                  <a:lnTo>
                    <a:pt x="64" y="65"/>
                  </a:lnTo>
                  <a:close/>
                  <a:moveTo>
                    <a:pt x="32" y="65"/>
                  </a:moveTo>
                  <a:lnTo>
                    <a:pt x="32" y="73"/>
                  </a:lnTo>
                  <a:lnTo>
                    <a:pt x="34" y="81"/>
                  </a:lnTo>
                  <a:lnTo>
                    <a:pt x="56" y="81"/>
                  </a:lnTo>
                  <a:lnTo>
                    <a:pt x="56" y="65"/>
                  </a:lnTo>
                  <a:lnTo>
                    <a:pt x="32" y="65"/>
                  </a:lnTo>
                  <a:close/>
                  <a:moveTo>
                    <a:pt x="8" y="65"/>
                  </a:moveTo>
                  <a:lnTo>
                    <a:pt x="9" y="73"/>
                  </a:lnTo>
                  <a:lnTo>
                    <a:pt x="12" y="81"/>
                  </a:lnTo>
                  <a:lnTo>
                    <a:pt x="25" y="81"/>
                  </a:lnTo>
                  <a:lnTo>
                    <a:pt x="24" y="73"/>
                  </a:lnTo>
                  <a:lnTo>
                    <a:pt x="24" y="65"/>
                  </a:lnTo>
                  <a:lnTo>
                    <a:pt x="8" y="65"/>
                  </a:lnTo>
                  <a:close/>
                  <a:moveTo>
                    <a:pt x="94" y="40"/>
                  </a:moveTo>
                  <a:lnTo>
                    <a:pt x="96" y="48"/>
                  </a:lnTo>
                  <a:lnTo>
                    <a:pt x="96" y="56"/>
                  </a:lnTo>
                  <a:lnTo>
                    <a:pt x="112" y="56"/>
                  </a:lnTo>
                  <a:lnTo>
                    <a:pt x="110" y="48"/>
                  </a:lnTo>
                  <a:lnTo>
                    <a:pt x="108" y="40"/>
                  </a:lnTo>
                  <a:lnTo>
                    <a:pt x="94" y="40"/>
                  </a:lnTo>
                  <a:close/>
                  <a:moveTo>
                    <a:pt x="64" y="40"/>
                  </a:moveTo>
                  <a:lnTo>
                    <a:pt x="64" y="56"/>
                  </a:lnTo>
                  <a:lnTo>
                    <a:pt x="88" y="56"/>
                  </a:lnTo>
                  <a:lnTo>
                    <a:pt x="88" y="48"/>
                  </a:lnTo>
                  <a:lnTo>
                    <a:pt x="86" y="40"/>
                  </a:lnTo>
                  <a:lnTo>
                    <a:pt x="64" y="40"/>
                  </a:lnTo>
                  <a:close/>
                  <a:moveTo>
                    <a:pt x="34" y="40"/>
                  </a:moveTo>
                  <a:lnTo>
                    <a:pt x="32" y="48"/>
                  </a:lnTo>
                  <a:lnTo>
                    <a:pt x="32" y="56"/>
                  </a:lnTo>
                  <a:lnTo>
                    <a:pt x="56" y="56"/>
                  </a:lnTo>
                  <a:lnTo>
                    <a:pt x="56" y="40"/>
                  </a:lnTo>
                  <a:lnTo>
                    <a:pt x="34" y="40"/>
                  </a:lnTo>
                  <a:close/>
                  <a:moveTo>
                    <a:pt x="12" y="40"/>
                  </a:moveTo>
                  <a:lnTo>
                    <a:pt x="9" y="48"/>
                  </a:lnTo>
                  <a:lnTo>
                    <a:pt x="8" y="56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25" y="40"/>
                  </a:lnTo>
                  <a:lnTo>
                    <a:pt x="12" y="40"/>
                  </a:lnTo>
                  <a:close/>
                  <a:moveTo>
                    <a:pt x="82" y="13"/>
                  </a:moveTo>
                  <a:lnTo>
                    <a:pt x="86" y="19"/>
                  </a:lnTo>
                  <a:lnTo>
                    <a:pt x="89" y="25"/>
                  </a:lnTo>
                  <a:lnTo>
                    <a:pt x="92" y="32"/>
                  </a:lnTo>
                  <a:lnTo>
                    <a:pt x="104" y="32"/>
                  </a:lnTo>
                  <a:lnTo>
                    <a:pt x="101" y="28"/>
                  </a:lnTo>
                  <a:lnTo>
                    <a:pt x="97" y="24"/>
                  </a:lnTo>
                  <a:lnTo>
                    <a:pt x="90" y="17"/>
                  </a:lnTo>
                  <a:lnTo>
                    <a:pt x="82" y="13"/>
                  </a:lnTo>
                  <a:close/>
                  <a:moveTo>
                    <a:pt x="37" y="13"/>
                  </a:moveTo>
                  <a:lnTo>
                    <a:pt x="29" y="17"/>
                  </a:lnTo>
                  <a:lnTo>
                    <a:pt x="23" y="24"/>
                  </a:lnTo>
                  <a:lnTo>
                    <a:pt x="19" y="28"/>
                  </a:lnTo>
                  <a:lnTo>
                    <a:pt x="16" y="32"/>
                  </a:lnTo>
                  <a:lnTo>
                    <a:pt x="28" y="32"/>
                  </a:lnTo>
                  <a:lnTo>
                    <a:pt x="31" y="25"/>
                  </a:lnTo>
                  <a:lnTo>
                    <a:pt x="33" y="19"/>
                  </a:lnTo>
                  <a:lnTo>
                    <a:pt x="37" y="13"/>
                  </a:lnTo>
                  <a:close/>
                  <a:moveTo>
                    <a:pt x="64" y="9"/>
                  </a:moveTo>
                  <a:lnTo>
                    <a:pt x="64" y="32"/>
                  </a:lnTo>
                  <a:lnTo>
                    <a:pt x="84" y="32"/>
                  </a:lnTo>
                  <a:lnTo>
                    <a:pt x="81" y="27"/>
                  </a:lnTo>
                  <a:lnTo>
                    <a:pt x="78" y="21"/>
                  </a:lnTo>
                  <a:lnTo>
                    <a:pt x="74" y="16"/>
                  </a:lnTo>
                  <a:lnTo>
                    <a:pt x="69" y="12"/>
                  </a:lnTo>
                  <a:lnTo>
                    <a:pt x="64" y="9"/>
                  </a:lnTo>
                  <a:close/>
                  <a:moveTo>
                    <a:pt x="56" y="9"/>
                  </a:moveTo>
                  <a:lnTo>
                    <a:pt x="50" y="12"/>
                  </a:lnTo>
                  <a:lnTo>
                    <a:pt x="45" y="16"/>
                  </a:lnTo>
                  <a:lnTo>
                    <a:pt x="41" y="21"/>
                  </a:lnTo>
                  <a:lnTo>
                    <a:pt x="38" y="27"/>
                  </a:lnTo>
                  <a:lnTo>
                    <a:pt x="36" y="32"/>
                  </a:lnTo>
                  <a:lnTo>
                    <a:pt x="56" y="32"/>
                  </a:lnTo>
                  <a:lnTo>
                    <a:pt x="56" y="9"/>
                  </a:lnTo>
                  <a:close/>
                  <a:moveTo>
                    <a:pt x="60" y="0"/>
                  </a:moveTo>
                  <a:lnTo>
                    <a:pt x="78" y="3"/>
                  </a:lnTo>
                  <a:lnTo>
                    <a:pt x="96" y="12"/>
                  </a:lnTo>
                  <a:lnTo>
                    <a:pt x="109" y="25"/>
                  </a:lnTo>
                  <a:lnTo>
                    <a:pt x="117" y="41"/>
                  </a:lnTo>
                  <a:lnTo>
                    <a:pt x="121" y="61"/>
                  </a:lnTo>
                  <a:lnTo>
                    <a:pt x="117" y="80"/>
                  </a:lnTo>
                  <a:lnTo>
                    <a:pt x="109" y="96"/>
                  </a:lnTo>
                  <a:lnTo>
                    <a:pt x="96" y="109"/>
                  </a:lnTo>
                  <a:lnTo>
                    <a:pt x="78" y="118"/>
                  </a:lnTo>
                  <a:lnTo>
                    <a:pt x="60" y="121"/>
                  </a:lnTo>
                  <a:lnTo>
                    <a:pt x="41" y="118"/>
                  </a:lnTo>
                  <a:lnTo>
                    <a:pt x="24" y="109"/>
                  </a:lnTo>
                  <a:lnTo>
                    <a:pt x="11" y="96"/>
                  </a:lnTo>
                  <a:lnTo>
                    <a:pt x="3" y="80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36">
              <a:extLst>
                <a:ext uri="{FF2B5EF4-FFF2-40B4-BE49-F238E27FC236}">
                  <a16:creationId xmlns:a16="http://schemas.microsoft.com/office/drawing/2014/main" id="{A8764860-BEFA-45B2-94C5-780C984D0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202" y="4201162"/>
              <a:ext cx="149009" cy="157950"/>
            </a:xfrm>
            <a:custGeom>
              <a:avLst/>
              <a:gdLst>
                <a:gd name="T0" fmla="*/ 27 w 100"/>
                <a:gd name="T1" fmla="*/ 73 h 106"/>
                <a:gd name="T2" fmla="*/ 73 w 100"/>
                <a:gd name="T3" fmla="*/ 73 h 106"/>
                <a:gd name="T4" fmla="*/ 73 w 100"/>
                <a:gd name="T5" fmla="*/ 79 h 106"/>
                <a:gd name="T6" fmla="*/ 27 w 100"/>
                <a:gd name="T7" fmla="*/ 79 h 106"/>
                <a:gd name="T8" fmla="*/ 27 w 100"/>
                <a:gd name="T9" fmla="*/ 73 h 106"/>
                <a:gd name="T10" fmla="*/ 27 w 100"/>
                <a:gd name="T11" fmla="*/ 60 h 106"/>
                <a:gd name="T12" fmla="*/ 73 w 100"/>
                <a:gd name="T13" fmla="*/ 60 h 106"/>
                <a:gd name="T14" fmla="*/ 73 w 100"/>
                <a:gd name="T15" fmla="*/ 66 h 106"/>
                <a:gd name="T16" fmla="*/ 27 w 100"/>
                <a:gd name="T17" fmla="*/ 66 h 106"/>
                <a:gd name="T18" fmla="*/ 27 w 100"/>
                <a:gd name="T19" fmla="*/ 60 h 106"/>
                <a:gd name="T20" fmla="*/ 27 w 100"/>
                <a:gd name="T21" fmla="*/ 46 h 106"/>
                <a:gd name="T22" fmla="*/ 73 w 100"/>
                <a:gd name="T23" fmla="*/ 46 h 106"/>
                <a:gd name="T24" fmla="*/ 73 w 100"/>
                <a:gd name="T25" fmla="*/ 53 h 106"/>
                <a:gd name="T26" fmla="*/ 27 w 100"/>
                <a:gd name="T27" fmla="*/ 53 h 106"/>
                <a:gd name="T28" fmla="*/ 27 w 100"/>
                <a:gd name="T29" fmla="*/ 46 h 106"/>
                <a:gd name="T30" fmla="*/ 27 w 100"/>
                <a:gd name="T31" fmla="*/ 33 h 106"/>
                <a:gd name="T32" fmla="*/ 73 w 100"/>
                <a:gd name="T33" fmla="*/ 33 h 106"/>
                <a:gd name="T34" fmla="*/ 73 w 100"/>
                <a:gd name="T35" fmla="*/ 40 h 106"/>
                <a:gd name="T36" fmla="*/ 27 w 100"/>
                <a:gd name="T37" fmla="*/ 40 h 106"/>
                <a:gd name="T38" fmla="*/ 27 w 100"/>
                <a:gd name="T39" fmla="*/ 33 h 106"/>
                <a:gd name="T40" fmla="*/ 13 w 100"/>
                <a:gd name="T41" fmla="*/ 13 h 106"/>
                <a:gd name="T42" fmla="*/ 13 w 100"/>
                <a:gd name="T43" fmla="*/ 93 h 106"/>
                <a:gd name="T44" fmla="*/ 87 w 100"/>
                <a:gd name="T45" fmla="*/ 93 h 106"/>
                <a:gd name="T46" fmla="*/ 87 w 100"/>
                <a:gd name="T47" fmla="*/ 13 h 106"/>
                <a:gd name="T48" fmla="*/ 13 w 100"/>
                <a:gd name="T49" fmla="*/ 13 h 106"/>
                <a:gd name="T50" fmla="*/ 9 w 100"/>
                <a:gd name="T51" fmla="*/ 0 h 106"/>
                <a:gd name="T52" fmla="*/ 91 w 100"/>
                <a:gd name="T53" fmla="*/ 0 h 106"/>
                <a:gd name="T54" fmla="*/ 95 w 100"/>
                <a:gd name="T55" fmla="*/ 0 h 106"/>
                <a:gd name="T56" fmla="*/ 97 w 100"/>
                <a:gd name="T57" fmla="*/ 2 h 106"/>
                <a:gd name="T58" fmla="*/ 100 w 100"/>
                <a:gd name="T59" fmla="*/ 5 h 106"/>
                <a:gd name="T60" fmla="*/ 100 w 100"/>
                <a:gd name="T61" fmla="*/ 9 h 106"/>
                <a:gd name="T62" fmla="*/ 100 w 100"/>
                <a:gd name="T63" fmla="*/ 97 h 106"/>
                <a:gd name="T64" fmla="*/ 100 w 100"/>
                <a:gd name="T65" fmla="*/ 101 h 106"/>
                <a:gd name="T66" fmla="*/ 97 w 100"/>
                <a:gd name="T67" fmla="*/ 103 h 106"/>
                <a:gd name="T68" fmla="*/ 95 w 100"/>
                <a:gd name="T69" fmla="*/ 106 h 106"/>
                <a:gd name="T70" fmla="*/ 91 w 100"/>
                <a:gd name="T71" fmla="*/ 106 h 106"/>
                <a:gd name="T72" fmla="*/ 9 w 100"/>
                <a:gd name="T73" fmla="*/ 106 h 106"/>
                <a:gd name="T74" fmla="*/ 5 w 100"/>
                <a:gd name="T75" fmla="*/ 106 h 106"/>
                <a:gd name="T76" fmla="*/ 3 w 100"/>
                <a:gd name="T77" fmla="*/ 103 h 106"/>
                <a:gd name="T78" fmla="*/ 0 w 100"/>
                <a:gd name="T79" fmla="*/ 101 h 106"/>
                <a:gd name="T80" fmla="*/ 0 w 100"/>
                <a:gd name="T81" fmla="*/ 97 h 106"/>
                <a:gd name="T82" fmla="*/ 0 w 100"/>
                <a:gd name="T83" fmla="*/ 9 h 106"/>
                <a:gd name="T84" fmla="*/ 0 w 100"/>
                <a:gd name="T85" fmla="*/ 5 h 106"/>
                <a:gd name="T86" fmla="*/ 3 w 100"/>
                <a:gd name="T87" fmla="*/ 2 h 106"/>
                <a:gd name="T88" fmla="*/ 5 w 100"/>
                <a:gd name="T89" fmla="*/ 0 h 106"/>
                <a:gd name="T90" fmla="*/ 9 w 100"/>
                <a:gd name="T9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106">
                  <a:moveTo>
                    <a:pt x="27" y="73"/>
                  </a:moveTo>
                  <a:lnTo>
                    <a:pt x="73" y="73"/>
                  </a:lnTo>
                  <a:lnTo>
                    <a:pt x="73" y="79"/>
                  </a:lnTo>
                  <a:lnTo>
                    <a:pt x="27" y="79"/>
                  </a:lnTo>
                  <a:lnTo>
                    <a:pt x="27" y="73"/>
                  </a:lnTo>
                  <a:close/>
                  <a:moveTo>
                    <a:pt x="27" y="60"/>
                  </a:moveTo>
                  <a:lnTo>
                    <a:pt x="73" y="60"/>
                  </a:lnTo>
                  <a:lnTo>
                    <a:pt x="73" y="66"/>
                  </a:lnTo>
                  <a:lnTo>
                    <a:pt x="27" y="66"/>
                  </a:lnTo>
                  <a:lnTo>
                    <a:pt x="27" y="60"/>
                  </a:lnTo>
                  <a:close/>
                  <a:moveTo>
                    <a:pt x="27" y="46"/>
                  </a:moveTo>
                  <a:lnTo>
                    <a:pt x="73" y="46"/>
                  </a:lnTo>
                  <a:lnTo>
                    <a:pt x="73" y="53"/>
                  </a:lnTo>
                  <a:lnTo>
                    <a:pt x="27" y="53"/>
                  </a:lnTo>
                  <a:lnTo>
                    <a:pt x="27" y="46"/>
                  </a:lnTo>
                  <a:close/>
                  <a:moveTo>
                    <a:pt x="27" y="33"/>
                  </a:moveTo>
                  <a:lnTo>
                    <a:pt x="73" y="33"/>
                  </a:lnTo>
                  <a:lnTo>
                    <a:pt x="73" y="40"/>
                  </a:lnTo>
                  <a:lnTo>
                    <a:pt x="27" y="40"/>
                  </a:lnTo>
                  <a:lnTo>
                    <a:pt x="27" y="33"/>
                  </a:lnTo>
                  <a:close/>
                  <a:moveTo>
                    <a:pt x="13" y="13"/>
                  </a:moveTo>
                  <a:lnTo>
                    <a:pt x="13" y="93"/>
                  </a:lnTo>
                  <a:lnTo>
                    <a:pt x="87" y="93"/>
                  </a:lnTo>
                  <a:lnTo>
                    <a:pt x="87" y="13"/>
                  </a:lnTo>
                  <a:lnTo>
                    <a:pt x="13" y="13"/>
                  </a:lnTo>
                  <a:close/>
                  <a:moveTo>
                    <a:pt x="9" y="0"/>
                  </a:moveTo>
                  <a:lnTo>
                    <a:pt x="91" y="0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100" y="5"/>
                  </a:lnTo>
                  <a:lnTo>
                    <a:pt x="100" y="9"/>
                  </a:lnTo>
                  <a:lnTo>
                    <a:pt x="100" y="97"/>
                  </a:lnTo>
                  <a:lnTo>
                    <a:pt x="100" y="101"/>
                  </a:lnTo>
                  <a:lnTo>
                    <a:pt x="97" y="103"/>
                  </a:lnTo>
                  <a:lnTo>
                    <a:pt x="95" y="106"/>
                  </a:lnTo>
                  <a:lnTo>
                    <a:pt x="91" y="106"/>
                  </a:lnTo>
                  <a:lnTo>
                    <a:pt x="9" y="106"/>
                  </a:lnTo>
                  <a:lnTo>
                    <a:pt x="5" y="106"/>
                  </a:lnTo>
                  <a:lnTo>
                    <a:pt x="3" y="103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37">
              <a:extLst>
                <a:ext uri="{FF2B5EF4-FFF2-40B4-BE49-F238E27FC236}">
                  <a16:creationId xmlns:a16="http://schemas.microsoft.com/office/drawing/2014/main" id="{58232A07-DD78-4541-9D9F-EF0277C54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0329" y="3244521"/>
              <a:ext cx="146030" cy="183281"/>
            </a:xfrm>
            <a:custGeom>
              <a:avLst/>
              <a:gdLst>
                <a:gd name="T0" fmla="*/ 62 w 98"/>
                <a:gd name="T1" fmla="*/ 60 h 123"/>
                <a:gd name="T2" fmla="*/ 52 w 98"/>
                <a:gd name="T3" fmla="*/ 84 h 123"/>
                <a:gd name="T4" fmla="*/ 38 w 98"/>
                <a:gd name="T5" fmla="*/ 101 h 123"/>
                <a:gd name="T6" fmla="*/ 25 w 98"/>
                <a:gd name="T7" fmla="*/ 113 h 123"/>
                <a:gd name="T8" fmla="*/ 15 w 98"/>
                <a:gd name="T9" fmla="*/ 120 h 123"/>
                <a:gd name="T10" fmla="*/ 8 w 98"/>
                <a:gd name="T11" fmla="*/ 123 h 123"/>
                <a:gd name="T12" fmla="*/ 5 w 98"/>
                <a:gd name="T13" fmla="*/ 121 h 123"/>
                <a:gd name="T14" fmla="*/ 3 w 98"/>
                <a:gd name="T15" fmla="*/ 120 h 123"/>
                <a:gd name="T16" fmla="*/ 1 w 98"/>
                <a:gd name="T17" fmla="*/ 119 h 123"/>
                <a:gd name="T18" fmla="*/ 0 w 98"/>
                <a:gd name="T19" fmla="*/ 117 h 123"/>
                <a:gd name="T20" fmla="*/ 0 w 98"/>
                <a:gd name="T21" fmla="*/ 116 h 123"/>
                <a:gd name="T22" fmla="*/ 0 w 98"/>
                <a:gd name="T23" fmla="*/ 115 h 123"/>
                <a:gd name="T24" fmla="*/ 5 w 98"/>
                <a:gd name="T25" fmla="*/ 113 h 123"/>
                <a:gd name="T26" fmla="*/ 16 w 98"/>
                <a:gd name="T27" fmla="*/ 108 h 123"/>
                <a:gd name="T28" fmla="*/ 30 w 98"/>
                <a:gd name="T29" fmla="*/ 99 h 123"/>
                <a:gd name="T30" fmla="*/ 46 w 98"/>
                <a:gd name="T31" fmla="*/ 83 h 123"/>
                <a:gd name="T32" fmla="*/ 62 w 98"/>
                <a:gd name="T33" fmla="*/ 60 h 123"/>
                <a:gd name="T34" fmla="*/ 73 w 98"/>
                <a:gd name="T35" fmla="*/ 0 h 123"/>
                <a:gd name="T36" fmla="*/ 80 w 98"/>
                <a:gd name="T37" fmla="*/ 11 h 123"/>
                <a:gd name="T38" fmla="*/ 88 w 98"/>
                <a:gd name="T39" fmla="*/ 25 h 123"/>
                <a:gd name="T40" fmla="*/ 94 w 98"/>
                <a:gd name="T41" fmla="*/ 43 h 123"/>
                <a:gd name="T42" fmla="*/ 98 w 98"/>
                <a:gd name="T43" fmla="*/ 63 h 123"/>
                <a:gd name="T44" fmla="*/ 96 w 98"/>
                <a:gd name="T45" fmla="*/ 84 h 123"/>
                <a:gd name="T46" fmla="*/ 90 w 98"/>
                <a:gd name="T47" fmla="*/ 99 h 123"/>
                <a:gd name="T48" fmla="*/ 82 w 98"/>
                <a:gd name="T49" fmla="*/ 109 h 123"/>
                <a:gd name="T50" fmla="*/ 72 w 98"/>
                <a:gd name="T51" fmla="*/ 116 h 123"/>
                <a:gd name="T52" fmla="*/ 61 w 98"/>
                <a:gd name="T53" fmla="*/ 119 h 123"/>
                <a:gd name="T54" fmla="*/ 50 w 98"/>
                <a:gd name="T55" fmla="*/ 117 h 123"/>
                <a:gd name="T56" fmla="*/ 41 w 98"/>
                <a:gd name="T57" fmla="*/ 109 h 123"/>
                <a:gd name="T58" fmla="*/ 56 w 98"/>
                <a:gd name="T59" fmla="*/ 92 h 123"/>
                <a:gd name="T60" fmla="*/ 64 w 98"/>
                <a:gd name="T61" fmla="*/ 76 h 123"/>
                <a:gd name="T62" fmla="*/ 66 w 98"/>
                <a:gd name="T63" fmla="*/ 61 h 123"/>
                <a:gd name="T64" fmla="*/ 66 w 98"/>
                <a:gd name="T65" fmla="*/ 51 h 123"/>
                <a:gd name="T66" fmla="*/ 66 w 98"/>
                <a:gd name="T67" fmla="*/ 43 h 123"/>
                <a:gd name="T68" fmla="*/ 65 w 98"/>
                <a:gd name="T69" fmla="*/ 40 h 123"/>
                <a:gd name="T70" fmla="*/ 50 w 98"/>
                <a:gd name="T71" fmla="*/ 65 h 123"/>
                <a:gd name="T72" fmla="*/ 34 w 98"/>
                <a:gd name="T73" fmla="*/ 84 h 123"/>
                <a:gd name="T74" fmla="*/ 19 w 98"/>
                <a:gd name="T75" fmla="*/ 96 h 123"/>
                <a:gd name="T76" fmla="*/ 9 w 98"/>
                <a:gd name="T77" fmla="*/ 89 h 123"/>
                <a:gd name="T78" fmla="*/ 3 w 98"/>
                <a:gd name="T79" fmla="*/ 79 h 123"/>
                <a:gd name="T80" fmla="*/ 1 w 98"/>
                <a:gd name="T81" fmla="*/ 67 h 123"/>
                <a:gd name="T82" fmla="*/ 5 w 98"/>
                <a:gd name="T83" fmla="*/ 53 h 123"/>
                <a:gd name="T84" fmla="*/ 15 w 98"/>
                <a:gd name="T85" fmla="*/ 41 h 123"/>
                <a:gd name="T86" fmla="*/ 25 w 98"/>
                <a:gd name="T87" fmla="*/ 32 h 123"/>
                <a:gd name="T88" fmla="*/ 36 w 98"/>
                <a:gd name="T89" fmla="*/ 27 h 123"/>
                <a:gd name="T90" fmla="*/ 45 w 98"/>
                <a:gd name="T91" fmla="*/ 24 h 123"/>
                <a:gd name="T92" fmla="*/ 54 w 98"/>
                <a:gd name="T93" fmla="*/ 20 h 123"/>
                <a:gd name="T94" fmla="*/ 64 w 98"/>
                <a:gd name="T95" fmla="*/ 13 h 123"/>
                <a:gd name="T96" fmla="*/ 73 w 98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3">
                  <a:moveTo>
                    <a:pt x="62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5" y="113"/>
                  </a:lnTo>
                  <a:lnTo>
                    <a:pt x="15" y="120"/>
                  </a:lnTo>
                  <a:lnTo>
                    <a:pt x="8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9"/>
                  </a:lnTo>
                  <a:lnTo>
                    <a:pt x="46" y="83"/>
                  </a:lnTo>
                  <a:lnTo>
                    <a:pt x="62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5"/>
                  </a:lnTo>
                  <a:lnTo>
                    <a:pt x="94" y="43"/>
                  </a:lnTo>
                  <a:lnTo>
                    <a:pt x="98" y="63"/>
                  </a:lnTo>
                  <a:lnTo>
                    <a:pt x="96" y="84"/>
                  </a:lnTo>
                  <a:lnTo>
                    <a:pt x="90" y="99"/>
                  </a:lnTo>
                  <a:lnTo>
                    <a:pt x="82" y="109"/>
                  </a:lnTo>
                  <a:lnTo>
                    <a:pt x="72" y="116"/>
                  </a:lnTo>
                  <a:lnTo>
                    <a:pt x="61" y="119"/>
                  </a:lnTo>
                  <a:lnTo>
                    <a:pt x="50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6" y="61"/>
                  </a:lnTo>
                  <a:lnTo>
                    <a:pt x="66" y="51"/>
                  </a:lnTo>
                  <a:lnTo>
                    <a:pt x="66" y="43"/>
                  </a:lnTo>
                  <a:lnTo>
                    <a:pt x="65" y="40"/>
                  </a:lnTo>
                  <a:lnTo>
                    <a:pt x="50" y="65"/>
                  </a:lnTo>
                  <a:lnTo>
                    <a:pt x="34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3" y="79"/>
                  </a:lnTo>
                  <a:lnTo>
                    <a:pt x="1" y="67"/>
                  </a:lnTo>
                  <a:lnTo>
                    <a:pt x="5" y="53"/>
                  </a:lnTo>
                  <a:lnTo>
                    <a:pt x="15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38">
              <a:extLst>
                <a:ext uri="{FF2B5EF4-FFF2-40B4-BE49-F238E27FC236}">
                  <a16:creationId xmlns:a16="http://schemas.microsoft.com/office/drawing/2014/main" id="{CB90CC09-36F3-4D74-AEB9-076DB2D08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4497691"/>
              <a:ext cx="168381" cy="168381"/>
            </a:xfrm>
            <a:custGeom>
              <a:avLst/>
              <a:gdLst>
                <a:gd name="T0" fmla="*/ 34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5 w 113"/>
                <a:gd name="T7" fmla="*/ 109 h 113"/>
                <a:gd name="T8" fmla="*/ 55 w 113"/>
                <a:gd name="T9" fmla="*/ 113 h 113"/>
                <a:gd name="T10" fmla="*/ 49 w 113"/>
                <a:gd name="T11" fmla="*/ 113 h 113"/>
                <a:gd name="T12" fmla="*/ 41 w 113"/>
                <a:gd name="T13" fmla="*/ 112 h 113"/>
                <a:gd name="T14" fmla="*/ 34 w 113"/>
                <a:gd name="T15" fmla="*/ 109 h 113"/>
                <a:gd name="T16" fmla="*/ 34 w 113"/>
                <a:gd name="T17" fmla="*/ 85 h 113"/>
                <a:gd name="T18" fmla="*/ 28 w 113"/>
                <a:gd name="T19" fmla="*/ 56 h 113"/>
                <a:gd name="T20" fmla="*/ 28 w 113"/>
                <a:gd name="T21" fmla="*/ 105 h 113"/>
                <a:gd name="T22" fmla="*/ 13 w 113"/>
                <a:gd name="T23" fmla="*/ 95 h 113"/>
                <a:gd name="T24" fmla="*/ 4 w 113"/>
                <a:gd name="T25" fmla="*/ 79 h 113"/>
                <a:gd name="T26" fmla="*/ 28 w 113"/>
                <a:gd name="T27" fmla="*/ 56 h 113"/>
                <a:gd name="T28" fmla="*/ 83 w 113"/>
                <a:gd name="T29" fmla="*/ 8 h 113"/>
                <a:gd name="T30" fmla="*/ 98 w 113"/>
                <a:gd name="T31" fmla="*/ 20 h 113"/>
                <a:gd name="T32" fmla="*/ 109 w 113"/>
                <a:gd name="T33" fmla="*/ 38 h 113"/>
                <a:gd name="T34" fmla="*/ 113 w 113"/>
                <a:gd name="T35" fmla="*/ 56 h 113"/>
                <a:gd name="T36" fmla="*/ 111 w 113"/>
                <a:gd name="T37" fmla="*/ 64 h 113"/>
                <a:gd name="T38" fmla="*/ 110 w 113"/>
                <a:gd name="T39" fmla="*/ 71 h 113"/>
                <a:gd name="T40" fmla="*/ 107 w 113"/>
                <a:gd name="T41" fmla="*/ 77 h 113"/>
                <a:gd name="T42" fmla="*/ 83 w 113"/>
                <a:gd name="T43" fmla="*/ 77 h 113"/>
                <a:gd name="T44" fmla="*/ 83 w 113"/>
                <a:gd name="T45" fmla="*/ 8 h 113"/>
                <a:gd name="T46" fmla="*/ 29 w 113"/>
                <a:gd name="T47" fmla="*/ 7 h 113"/>
                <a:gd name="T48" fmla="*/ 46 w 113"/>
                <a:gd name="T49" fmla="*/ 26 h 113"/>
                <a:gd name="T50" fmla="*/ 1 w 113"/>
                <a:gd name="T51" fmla="*/ 71 h 113"/>
                <a:gd name="T52" fmla="*/ 0 w 113"/>
                <a:gd name="T53" fmla="*/ 64 h 113"/>
                <a:gd name="T54" fmla="*/ 0 w 113"/>
                <a:gd name="T55" fmla="*/ 56 h 113"/>
                <a:gd name="T56" fmla="*/ 2 w 113"/>
                <a:gd name="T57" fmla="*/ 36 h 113"/>
                <a:gd name="T58" fmla="*/ 13 w 113"/>
                <a:gd name="T59" fmla="*/ 20 h 113"/>
                <a:gd name="T60" fmla="*/ 29 w 113"/>
                <a:gd name="T61" fmla="*/ 7 h 113"/>
                <a:gd name="T62" fmla="*/ 55 w 113"/>
                <a:gd name="T63" fmla="*/ 0 h 113"/>
                <a:gd name="T64" fmla="*/ 63 w 113"/>
                <a:gd name="T65" fmla="*/ 0 h 113"/>
                <a:gd name="T66" fmla="*/ 70 w 113"/>
                <a:gd name="T67" fmla="*/ 2 h 113"/>
                <a:gd name="T68" fmla="*/ 77 w 113"/>
                <a:gd name="T69" fmla="*/ 4 h 113"/>
                <a:gd name="T70" fmla="*/ 77 w 113"/>
                <a:gd name="T71" fmla="*/ 44 h 113"/>
                <a:gd name="T72" fmla="*/ 37 w 113"/>
                <a:gd name="T73" fmla="*/ 4 h 113"/>
                <a:gd name="T74" fmla="*/ 46 w 113"/>
                <a:gd name="T75" fmla="*/ 2 h 113"/>
                <a:gd name="T76" fmla="*/ 55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4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5" y="109"/>
                  </a:lnTo>
                  <a:lnTo>
                    <a:pt x="55" y="113"/>
                  </a:lnTo>
                  <a:lnTo>
                    <a:pt x="49" y="113"/>
                  </a:lnTo>
                  <a:lnTo>
                    <a:pt x="41" y="112"/>
                  </a:lnTo>
                  <a:lnTo>
                    <a:pt x="34" y="109"/>
                  </a:lnTo>
                  <a:lnTo>
                    <a:pt x="34" y="85"/>
                  </a:lnTo>
                  <a:close/>
                  <a:moveTo>
                    <a:pt x="28" y="56"/>
                  </a:moveTo>
                  <a:lnTo>
                    <a:pt x="28" y="105"/>
                  </a:lnTo>
                  <a:lnTo>
                    <a:pt x="13" y="95"/>
                  </a:lnTo>
                  <a:lnTo>
                    <a:pt x="4" y="79"/>
                  </a:lnTo>
                  <a:lnTo>
                    <a:pt x="28" y="56"/>
                  </a:lnTo>
                  <a:close/>
                  <a:moveTo>
                    <a:pt x="83" y="8"/>
                  </a:moveTo>
                  <a:lnTo>
                    <a:pt x="98" y="20"/>
                  </a:lnTo>
                  <a:lnTo>
                    <a:pt x="109" y="38"/>
                  </a:lnTo>
                  <a:lnTo>
                    <a:pt x="113" y="56"/>
                  </a:lnTo>
                  <a:lnTo>
                    <a:pt x="111" y="64"/>
                  </a:lnTo>
                  <a:lnTo>
                    <a:pt x="110" y="71"/>
                  </a:lnTo>
                  <a:lnTo>
                    <a:pt x="107" y="77"/>
                  </a:lnTo>
                  <a:lnTo>
                    <a:pt x="83" y="77"/>
                  </a:lnTo>
                  <a:lnTo>
                    <a:pt x="83" y="8"/>
                  </a:lnTo>
                  <a:close/>
                  <a:moveTo>
                    <a:pt x="29" y="7"/>
                  </a:moveTo>
                  <a:lnTo>
                    <a:pt x="46" y="26"/>
                  </a:lnTo>
                  <a:lnTo>
                    <a:pt x="1" y="71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2" y="36"/>
                  </a:lnTo>
                  <a:lnTo>
                    <a:pt x="13" y="20"/>
                  </a:lnTo>
                  <a:lnTo>
                    <a:pt x="29" y="7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70" y="2"/>
                  </a:lnTo>
                  <a:lnTo>
                    <a:pt x="77" y="4"/>
                  </a:lnTo>
                  <a:lnTo>
                    <a:pt x="77" y="44"/>
                  </a:lnTo>
                  <a:lnTo>
                    <a:pt x="37" y="4"/>
                  </a:lnTo>
                  <a:lnTo>
                    <a:pt x="46" y="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139">
              <a:extLst>
                <a:ext uri="{FF2B5EF4-FFF2-40B4-BE49-F238E27FC236}">
                  <a16:creationId xmlns:a16="http://schemas.microsoft.com/office/drawing/2014/main" id="{839C8B6B-CB61-41ED-B7F8-A03A7C4BB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757" y="4952170"/>
              <a:ext cx="156460" cy="137088"/>
            </a:xfrm>
            <a:custGeom>
              <a:avLst/>
              <a:gdLst>
                <a:gd name="T0" fmla="*/ 33 w 105"/>
                <a:gd name="T1" fmla="*/ 53 h 92"/>
                <a:gd name="T2" fmla="*/ 33 w 105"/>
                <a:gd name="T3" fmla="*/ 85 h 92"/>
                <a:gd name="T4" fmla="*/ 72 w 105"/>
                <a:gd name="T5" fmla="*/ 85 h 92"/>
                <a:gd name="T6" fmla="*/ 72 w 105"/>
                <a:gd name="T7" fmla="*/ 53 h 92"/>
                <a:gd name="T8" fmla="*/ 33 w 105"/>
                <a:gd name="T9" fmla="*/ 53 h 92"/>
                <a:gd name="T10" fmla="*/ 96 w 105"/>
                <a:gd name="T11" fmla="*/ 25 h 92"/>
                <a:gd name="T12" fmla="*/ 93 w 105"/>
                <a:gd name="T13" fmla="*/ 25 h 92"/>
                <a:gd name="T14" fmla="*/ 90 w 105"/>
                <a:gd name="T15" fmla="*/ 28 h 92"/>
                <a:gd name="T16" fmla="*/ 90 w 105"/>
                <a:gd name="T17" fmla="*/ 29 h 92"/>
                <a:gd name="T18" fmla="*/ 90 w 105"/>
                <a:gd name="T19" fmla="*/ 32 h 92"/>
                <a:gd name="T20" fmla="*/ 93 w 105"/>
                <a:gd name="T21" fmla="*/ 33 h 92"/>
                <a:gd name="T22" fmla="*/ 96 w 105"/>
                <a:gd name="T23" fmla="*/ 35 h 92"/>
                <a:gd name="T24" fmla="*/ 97 w 105"/>
                <a:gd name="T25" fmla="*/ 33 h 92"/>
                <a:gd name="T26" fmla="*/ 100 w 105"/>
                <a:gd name="T27" fmla="*/ 32 h 92"/>
                <a:gd name="T28" fmla="*/ 100 w 105"/>
                <a:gd name="T29" fmla="*/ 29 h 92"/>
                <a:gd name="T30" fmla="*/ 100 w 105"/>
                <a:gd name="T31" fmla="*/ 28 h 92"/>
                <a:gd name="T32" fmla="*/ 97 w 105"/>
                <a:gd name="T33" fmla="*/ 25 h 92"/>
                <a:gd name="T34" fmla="*/ 96 w 105"/>
                <a:gd name="T35" fmla="*/ 25 h 92"/>
                <a:gd name="T36" fmla="*/ 7 w 105"/>
                <a:gd name="T37" fmla="*/ 20 h 92"/>
                <a:gd name="T38" fmla="*/ 98 w 105"/>
                <a:gd name="T39" fmla="*/ 20 h 92"/>
                <a:gd name="T40" fmla="*/ 101 w 105"/>
                <a:gd name="T41" fmla="*/ 21 h 92"/>
                <a:gd name="T42" fmla="*/ 104 w 105"/>
                <a:gd name="T43" fmla="*/ 23 h 92"/>
                <a:gd name="T44" fmla="*/ 105 w 105"/>
                <a:gd name="T45" fmla="*/ 27 h 92"/>
                <a:gd name="T46" fmla="*/ 105 w 105"/>
                <a:gd name="T47" fmla="*/ 60 h 92"/>
                <a:gd name="T48" fmla="*/ 104 w 105"/>
                <a:gd name="T49" fmla="*/ 63 h 92"/>
                <a:gd name="T50" fmla="*/ 101 w 105"/>
                <a:gd name="T51" fmla="*/ 65 h 92"/>
                <a:gd name="T52" fmla="*/ 98 w 105"/>
                <a:gd name="T53" fmla="*/ 67 h 92"/>
                <a:gd name="T54" fmla="*/ 78 w 105"/>
                <a:gd name="T55" fmla="*/ 67 h 92"/>
                <a:gd name="T56" fmla="*/ 78 w 105"/>
                <a:gd name="T57" fmla="*/ 92 h 92"/>
                <a:gd name="T58" fmla="*/ 27 w 105"/>
                <a:gd name="T59" fmla="*/ 92 h 92"/>
                <a:gd name="T60" fmla="*/ 27 w 105"/>
                <a:gd name="T61" fmla="*/ 67 h 92"/>
                <a:gd name="T62" fmla="*/ 7 w 105"/>
                <a:gd name="T63" fmla="*/ 67 h 92"/>
                <a:gd name="T64" fmla="*/ 3 w 105"/>
                <a:gd name="T65" fmla="*/ 65 h 92"/>
                <a:gd name="T66" fmla="*/ 0 w 105"/>
                <a:gd name="T67" fmla="*/ 63 h 92"/>
                <a:gd name="T68" fmla="*/ 0 w 105"/>
                <a:gd name="T69" fmla="*/ 60 h 92"/>
                <a:gd name="T70" fmla="*/ 0 w 105"/>
                <a:gd name="T71" fmla="*/ 27 h 92"/>
                <a:gd name="T72" fmla="*/ 0 w 105"/>
                <a:gd name="T73" fmla="*/ 23 h 92"/>
                <a:gd name="T74" fmla="*/ 3 w 105"/>
                <a:gd name="T75" fmla="*/ 21 h 92"/>
                <a:gd name="T76" fmla="*/ 7 w 105"/>
                <a:gd name="T77" fmla="*/ 20 h 92"/>
                <a:gd name="T78" fmla="*/ 27 w 105"/>
                <a:gd name="T79" fmla="*/ 0 h 92"/>
                <a:gd name="T80" fmla="*/ 78 w 105"/>
                <a:gd name="T81" fmla="*/ 0 h 92"/>
                <a:gd name="T82" fmla="*/ 78 w 105"/>
                <a:gd name="T83" fmla="*/ 13 h 92"/>
                <a:gd name="T84" fmla="*/ 27 w 105"/>
                <a:gd name="T85" fmla="*/ 13 h 92"/>
                <a:gd name="T86" fmla="*/ 27 w 105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92">
                  <a:moveTo>
                    <a:pt x="33" y="53"/>
                  </a:moveTo>
                  <a:lnTo>
                    <a:pt x="33" y="85"/>
                  </a:lnTo>
                  <a:lnTo>
                    <a:pt x="72" y="85"/>
                  </a:lnTo>
                  <a:lnTo>
                    <a:pt x="72" y="53"/>
                  </a:lnTo>
                  <a:lnTo>
                    <a:pt x="33" y="53"/>
                  </a:lnTo>
                  <a:close/>
                  <a:moveTo>
                    <a:pt x="96" y="25"/>
                  </a:moveTo>
                  <a:lnTo>
                    <a:pt x="93" y="25"/>
                  </a:lnTo>
                  <a:lnTo>
                    <a:pt x="90" y="28"/>
                  </a:lnTo>
                  <a:lnTo>
                    <a:pt x="90" y="29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6" y="35"/>
                  </a:lnTo>
                  <a:lnTo>
                    <a:pt x="97" y="33"/>
                  </a:lnTo>
                  <a:lnTo>
                    <a:pt x="100" y="32"/>
                  </a:lnTo>
                  <a:lnTo>
                    <a:pt x="100" y="29"/>
                  </a:lnTo>
                  <a:lnTo>
                    <a:pt x="100" y="28"/>
                  </a:lnTo>
                  <a:lnTo>
                    <a:pt x="97" y="25"/>
                  </a:lnTo>
                  <a:lnTo>
                    <a:pt x="96" y="25"/>
                  </a:lnTo>
                  <a:close/>
                  <a:moveTo>
                    <a:pt x="7" y="20"/>
                  </a:moveTo>
                  <a:lnTo>
                    <a:pt x="98" y="20"/>
                  </a:lnTo>
                  <a:lnTo>
                    <a:pt x="101" y="21"/>
                  </a:lnTo>
                  <a:lnTo>
                    <a:pt x="104" y="23"/>
                  </a:lnTo>
                  <a:lnTo>
                    <a:pt x="105" y="27"/>
                  </a:lnTo>
                  <a:lnTo>
                    <a:pt x="105" y="60"/>
                  </a:lnTo>
                  <a:lnTo>
                    <a:pt x="104" y="63"/>
                  </a:lnTo>
                  <a:lnTo>
                    <a:pt x="101" y="65"/>
                  </a:lnTo>
                  <a:lnTo>
                    <a:pt x="98" y="67"/>
                  </a:lnTo>
                  <a:lnTo>
                    <a:pt x="78" y="67"/>
                  </a:lnTo>
                  <a:lnTo>
                    <a:pt x="78" y="92"/>
                  </a:lnTo>
                  <a:lnTo>
                    <a:pt x="27" y="92"/>
                  </a:lnTo>
                  <a:lnTo>
                    <a:pt x="27" y="67"/>
                  </a:lnTo>
                  <a:lnTo>
                    <a:pt x="7" y="67"/>
                  </a:lnTo>
                  <a:lnTo>
                    <a:pt x="3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7" y="20"/>
                  </a:lnTo>
                  <a:close/>
                  <a:moveTo>
                    <a:pt x="27" y="0"/>
                  </a:moveTo>
                  <a:lnTo>
                    <a:pt x="78" y="0"/>
                  </a:lnTo>
                  <a:lnTo>
                    <a:pt x="78" y="13"/>
                  </a:lnTo>
                  <a:lnTo>
                    <a:pt x="27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40">
              <a:extLst>
                <a:ext uri="{FF2B5EF4-FFF2-40B4-BE49-F238E27FC236}">
                  <a16:creationId xmlns:a16="http://schemas.microsoft.com/office/drawing/2014/main" id="{0773459C-3F7D-4ACB-8318-858A93B29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4662" y="4825512"/>
              <a:ext cx="157950" cy="156460"/>
            </a:xfrm>
            <a:custGeom>
              <a:avLst/>
              <a:gdLst>
                <a:gd name="T0" fmla="*/ 40 w 106"/>
                <a:gd name="T1" fmla="*/ 82 h 105"/>
                <a:gd name="T2" fmla="*/ 47 w 106"/>
                <a:gd name="T3" fmla="*/ 84 h 105"/>
                <a:gd name="T4" fmla="*/ 53 w 106"/>
                <a:gd name="T5" fmla="*/ 85 h 105"/>
                <a:gd name="T6" fmla="*/ 60 w 106"/>
                <a:gd name="T7" fmla="*/ 84 h 105"/>
                <a:gd name="T8" fmla="*/ 66 w 106"/>
                <a:gd name="T9" fmla="*/ 82 h 105"/>
                <a:gd name="T10" fmla="*/ 78 w 106"/>
                <a:gd name="T11" fmla="*/ 98 h 105"/>
                <a:gd name="T12" fmla="*/ 66 w 106"/>
                <a:gd name="T13" fmla="*/ 102 h 105"/>
                <a:gd name="T14" fmla="*/ 53 w 106"/>
                <a:gd name="T15" fmla="*/ 105 h 105"/>
                <a:gd name="T16" fmla="*/ 40 w 106"/>
                <a:gd name="T17" fmla="*/ 102 h 105"/>
                <a:gd name="T18" fmla="*/ 28 w 106"/>
                <a:gd name="T19" fmla="*/ 98 h 105"/>
                <a:gd name="T20" fmla="*/ 40 w 106"/>
                <a:gd name="T21" fmla="*/ 82 h 105"/>
                <a:gd name="T22" fmla="*/ 105 w 106"/>
                <a:gd name="T23" fmla="*/ 42 h 105"/>
                <a:gd name="T24" fmla="*/ 106 w 106"/>
                <a:gd name="T25" fmla="*/ 52 h 105"/>
                <a:gd name="T26" fmla="*/ 104 w 106"/>
                <a:gd name="T27" fmla="*/ 66 h 105"/>
                <a:gd name="T28" fmla="*/ 98 w 106"/>
                <a:gd name="T29" fmla="*/ 80 h 105"/>
                <a:gd name="T30" fmla="*/ 89 w 106"/>
                <a:gd name="T31" fmla="*/ 90 h 105"/>
                <a:gd name="T32" fmla="*/ 77 w 106"/>
                <a:gd name="T33" fmla="*/ 74 h 105"/>
                <a:gd name="T34" fmla="*/ 84 w 106"/>
                <a:gd name="T35" fmla="*/ 64 h 105"/>
                <a:gd name="T36" fmla="*/ 86 w 106"/>
                <a:gd name="T37" fmla="*/ 52 h 105"/>
                <a:gd name="T38" fmla="*/ 85 w 106"/>
                <a:gd name="T39" fmla="*/ 48 h 105"/>
                <a:gd name="T40" fmla="*/ 105 w 106"/>
                <a:gd name="T41" fmla="*/ 42 h 105"/>
                <a:gd name="T42" fmla="*/ 1 w 106"/>
                <a:gd name="T43" fmla="*/ 42 h 105"/>
                <a:gd name="T44" fmla="*/ 20 w 106"/>
                <a:gd name="T45" fmla="*/ 48 h 105"/>
                <a:gd name="T46" fmla="*/ 20 w 106"/>
                <a:gd name="T47" fmla="*/ 52 h 105"/>
                <a:gd name="T48" fmla="*/ 23 w 106"/>
                <a:gd name="T49" fmla="*/ 64 h 105"/>
                <a:gd name="T50" fmla="*/ 29 w 106"/>
                <a:gd name="T51" fmla="*/ 74 h 105"/>
                <a:gd name="T52" fmla="*/ 17 w 106"/>
                <a:gd name="T53" fmla="*/ 90 h 105"/>
                <a:gd name="T54" fmla="*/ 8 w 106"/>
                <a:gd name="T55" fmla="*/ 80 h 105"/>
                <a:gd name="T56" fmla="*/ 3 w 106"/>
                <a:gd name="T57" fmla="*/ 66 h 105"/>
                <a:gd name="T58" fmla="*/ 0 w 106"/>
                <a:gd name="T59" fmla="*/ 52 h 105"/>
                <a:gd name="T60" fmla="*/ 1 w 106"/>
                <a:gd name="T61" fmla="*/ 42 h 105"/>
                <a:gd name="T62" fmla="*/ 60 w 106"/>
                <a:gd name="T63" fmla="*/ 0 h 105"/>
                <a:gd name="T64" fmla="*/ 77 w 106"/>
                <a:gd name="T65" fmla="*/ 5 h 105"/>
                <a:gd name="T66" fmla="*/ 90 w 106"/>
                <a:gd name="T67" fmla="*/ 14 h 105"/>
                <a:gd name="T68" fmla="*/ 101 w 106"/>
                <a:gd name="T69" fmla="*/ 29 h 105"/>
                <a:gd name="T70" fmla="*/ 81 w 106"/>
                <a:gd name="T71" fmla="*/ 36 h 105"/>
                <a:gd name="T72" fmla="*/ 72 w 106"/>
                <a:gd name="T73" fmla="*/ 25 h 105"/>
                <a:gd name="T74" fmla="*/ 60 w 106"/>
                <a:gd name="T75" fmla="*/ 20 h 105"/>
                <a:gd name="T76" fmla="*/ 60 w 106"/>
                <a:gd name="T77" fmla="*/ 0 h 105"/>
                <a:gd name="T78" fmla="*/ 47 w 106"/>
                <a:gd name="T79" fmla="*/ 0 h 105"/>
                <a:gd name="T80" fmla="*/ 47 w 106"/>
                <a:gd name="T81" fmla="*/ 20 h 105"/>
                <a:gd name="T82" fmla="*/ 33 w 106"/>
                <a:gd name="T83" fmla="*/ 25 h 105"/>
                <a:gd name="T84" fmla="*/ 24 w 106"/>
                <a:gd name="T85" fmla="*/ 36 h 105"/>
                <a:gd name="T86" fmla="*/ 5 w 106"/>
                <a:gd name="T87" fmla="*/ 29 h 105"/>
                <a:gd name="T88" fmla="*/ 15 w 106"/>
                <a:gd name="T89" fmla="*/ 14 h 105"/>
                <a:gd name="T90" fmla="*/ 29 w 106"/>
                <a:gd name="T91" fmla="*/ 5 h 105"/>
                <a:gd name="T92" fmla="*/ 47 w 106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05">
                  <a:moveTo>
                    <a:pt x="40" y="82"/>
                  </a:moveTo>
                  <a:lnTo>
                    <a:pt x="47" y="84"/>
                  </a:lnTo>
                  <a:lnTo>
                    <a:pt x="53" y="85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8" y="98"/>
                  </a:lnTo>
                  <a:lnTo>
                    <a:pt x="66" y="102"/>
                  </a:lnTo>
                  <a:lnTo>
                    <a:pt x="53" y="105"/>
                  </a:lnTo>
                  <a:lnTo>
                    <a:pt x="40" y="102"/>
                  </a:lnTo>
                  <a:lnTo>
                    <a:pt x="28" y="98"/>
                  </a:lnTo>
                  <a:lnTo>
                    <a:pt x="40" y="82"/>
                  </a:lnTo>
                  <a:close/>
                  <a:moveTo>
                    <a:pt x="105" y="42"/>
                  </a:moveTo>
                  <a:lnTo>
                    <a:pt x="106" y="52"/>
                  </a:lnTo>
                  <a:lnTo>
                    <a:pt x="104" y="66"/>
                  </a:lnTo>
                  <a:lnTo>
                    <a:pt x="98" y="80"/>
                  </a:lnTo>
                  <a:lnTo>
                    <a:pt x="89" y="90"/>
                  </a:lnTo>
                  <a:lnTo>
                    <a:pt x="77" y="74"/>
                  </a:lnTo>
                  <a:lnTo>
                    <a:pt x="84" y="64"/>
                  </a:lnTo>
                  <a:lnTo>
                    <a:pt x="86" y="52"/>
                  </a:lnTo>
                  <a:lnTo>
                    <a:pt x="85" y="48"/>
                  </a:lnTo>
                  <a:lnTo>
                    <a:pt x="105" y="42"/>
                  </a:lnTo>
                  <a:close/>
                  <a:moveTo>
                    <a:pt x="1" y="42"/>
                  </a:moveTo>
                  <a:lnTo>
                    <a:pt x="20" y="48"/>
                  </a:lnTo>
                  <a:lnTo>
                    <a:pt x="20" y="52"/>
                  </a:lnTo>
                  <a:lnTo>
                    <a:pt x="23" y="64"/>
                  </a:lnTo>
                  <a:lnTo>
                    <a:pt x="29" y="74"/>
                  </a:lnTo>
                  <a:lnTo>
                    <a:pt x="17" y="90"/>
                  </a:lnTo>
                  <a:lnTo>
                    <a:pt x="8" y="80"/>
                  </a:lnTo>
                  <a:lnTo>
                    <a:pt x="3" y="66"/>
                  </a:lnTo>
                  <a:lnTo>
                    <a:pt x="0" y="52"/>
                  </a:lnTo>
                  <a:lnTo>
                    <a:pt x="1" y="42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0" y="14"/>
                  </a:lnTo>
                  <a:lnTo>
                    <a:pt x="101" y="29"/>
                  </a:lnTo>
                  <a:lnTo>
                    <a:pt x="81" y="36"/>
                  </a:lnTo>
                  <a:lnTo>
                    <a:pt x="72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3" y="25"/>
                  </a:lnTo>
                  <a:lnTo>
                    <a:pt x="24" y="36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41">
              <a:extLst>
                <a:ext uri="{FF2B5EF4-FFF2-40B4-BE49-F238E27FC236}">
                  <a16:creationId xmlns:a16="http://schemas.microsoft.com/office/drawing/2014/main" id="{51520691-CEC1-4767-8D84-3653BBD3F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5033" y="2936071"/>
              <a:ext cx="149009" cy="147520"/>
            </a:xfrm>
            <a:custGeom>
              <a:avLst/>
              <a:gdLst>
                <a:gd name="T0" fmla="*/ 56 w 100"/>
                <a:gd name="T1" fmla="*/ 34 h 99"/>
                <a:gd name="T2" fmla="*/ 79 w 100"/>
                <a:gd name="T3" fmla="*/ 49 h 99"/>
                <a:gd name="T4" fmla="*/ 56 w 100"/>
                <a:gd name="T5" fmla="*/ 65 h 99"/>
                <a:gd name="T6" fmla="*/ 56 w 100"/>
                <a:gd name="T7" fmla="*/ 34 h 99"/>
                <a:gd name="T8" fmla="*/ 32 w 100"/>
                <a:gd name="T9" fmla="*/ 34 h 99"/>
                <a:gd name="T10" fmla="*/ 54 w 100"/>
                <a:gd name="T11" fmla="*/ 49 h 99"/>
                <a:gd name="T12" fmla="*/ 32 w 100"/>
                <a:gd name="T13" fmla="*/ 65 h 99"/>
                <a:gd name="T14" fmla="*/ 32 w 100"/>
                <a:gd name="T15" fmla="*/ 34 h 99"/>
                <a:gd name="T16" fmla="*/ 51 w 100"/>
                <a:gd name="T17" fmla="*/ 9 h 99"/>
                <a:gd name="T18" fmla="*/ 35 w 100"/>
                <a:gd name="T19" fmla="*/ 12 h 99"/>
                <a:gd name="T20" fmla="*/ 22 w 100"/>
                <a:gd name="T21" fmla="*/ 21 h 99"/>
                <a:gd name="T22" fmla="*/ 12 w 100"/>
                <a:gd name="T23" fmla="*/ 34 h 99"/>
                <a:gd name="T24" fmla="*/ 10 w 100"/>
                <a:gd name="T25" fmla="*/ 49 h 99"/>
                <a:gd name="T26" fmla="*/ 12 w 100"/>
                <a:gd name="T27" fmla="*/ 65 h 99"/>
                <a:gd name="T28" fmla="*/ 22 w 100"/>
                <a:gd name="T29" fmla="*/ 78 h 99"/>
                <a:gd name="T30" fmla="*/ 35 w 100"/>
                <a:gd name="T31" fmla="*/ 87 h 99"/>
                <a:gd name="T32" fmla="*/ 51 w 100"/>
                <a:gd name="T33" fmla="*/ 90 h 99"/>
                <a:gd name="T34" fmla="*/ 67 w 100"/>
                <a:gd name="T35" fmla="*/ 87 h 99"/>
                <a:gd name="T36" fmla="*/ 79 w 100"/>
                <a:gd name="T37" fmla="*/ 78 h 99"/>
                <a:gd name="T38" fmla="*/ 88 w 100"/>
                <a:gd name="T39" fmla="*/ 65 h 99"/>
                <a:gd name="T40" fmla="*/ 91 w 100"/>
                <a:gd name="T41" fmla="*/ 49 h 99"/>
                <a:gd name="T42" fmla="*/ 88 w 100"/>
                <a:gd name="T43" fmla="*/ 34 h 99"/>
                <a:gd name="T44" fmla="*/ 79 w 100"/>
                <a:gd name="T45" fmla="*/ 21 h 99"/>
                <a:gd name="T46" fmla="*/ 67 w 100"/>
                <a:gd name="T47" fmla="*/ 12 h 99"/>
                <a:gd name="T48" fmla="*/ 51 w 100"/>
                <a:gd name="T49" fmla="*/ 9 h 99"/>
                <a:gd name="T50" fmla="*/ 51 w 100"/>
                <a:gd name="T51" fmla="*/ 0 h 99"/>
                <a:gd name="T52" fmla="*/ 70 w 100"/>
                <a:gd name="T53" fmla="*/ 4 h 99"/>
                <a:gd name="T54" fmla="*/ 86 w 100"/>
                <a:gd name="T55" fmla="*/ 14 h 99"/>
                <a:gd name="T56" fmla="*/ 96 w 100"/>
                <a:gd name="T57" fmla="*/ 30 h 99"/>
                <a:gd name="T58" fmla="*/ 100 w 100"/>
                <a:gd name="T59" fmla="*/ 49 h 99"/>
                <a:gd name="T60" fmla="*/ 96 w 100"/>
                <a:gd name="T61" fmla="*/ 69 h 99"/>
                <a:gd name="T62" fmla="*/ 86 w 100"/>
                <a:gd name="T63" fmla="*/ 85 h 99"/>
                <a:gd name="T64" fmla="*/ 70 w 100"/>
                <a:gd name="T65" fmla="*/ 95 h 99"/>
                <a:gd name="T66" fmla="*/ 51 w 100"/>
                <a:gd name="T67" fmla="*/ 99 h 99"/>
                <a:gd name="T68" fmla="*/ 31 w 100"/>
                <a:gd name="T69" fmla="*/ 95 h 99"/>
                <a:gd name="T70" fmla="*/ 15 w 100"/>
                <a:gd name="T71" fmla="*/ 85 h 99"/>
                <a:gd name="T72" fmla="*/ 4 w 100"/>
                <a:gd name="T73" fmla="*/ 69 h 99"/>
                <a:gd name="T74" fmla="*/ 0 w 100"/>
                <a:gd name="T75" fmla="*/ 49 h 99"/>
                <a:gd name="T76" fmla="*/ 4 w 100"/>
                <a:gd name="T77" fmla="*/ 30 h 99"/>
                <a:gd name="T78" fmla="*/ 15 w 100"/>
                <a:gd name="T79" fmla="*/ 14 h 99"/>
                <a:gd name="T80" fmla="*/ 31 w 100"/>
                <a:gd name="T81" fmla="*/ 4 h 99"/>
                <a:gd name="T82" fmla="*/ 51 w 100"/>
                <a:gd name="T8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" h="99">
                  <a:moveTo>
                    <a:pt x="56" y="34"/>
                  </a:moveTo>
                  <a:lnTo>
                    <a:pt x="79" y="49"/>
                  </a:lnTo>
                  <a:lnTo>
                    <a:pt x="56" y="65"/>
                  </a:lnTo>
                  <a:lnTo>
                    <a:pt x="56" y="34"/>
                  </a:lnTo>
                  <a:close/>
                  <a:moveTo>
                    <a:pt x="32" y="34"/>
                  </a:moveTo>
                  <a:lnTo>
                    <a:pt x="54" y="49"/>
                  </a:lnTo>
                  <a:lnTo>
                    <a:pt x="32" y="65"/>
                  </a:lnTo>
                  <a:lnTo>
                    <a:pt x="32" y="34"/>
                  </a:lnTo>
                  <a:close/>
                  <a:moveTo>
                    <a:pt x="51" y="9"/>
                  </a:moveTo>
                  <a:lnTo>
                    <a:pt x="35" y="12"/>
                  </a:lnTo>
                  <a:lnTo>
                    <a:pt x="22" y="21"/>
                  </a:lnTo>
                  <a:lnTo>
                    <a:pt x="12" y="34"/>
                  </a:lnTo>
                  <a:lnTo>
                    <a:pt x="10" y="49"/>
                  </a:lnTo>
                  <a:lnTo>
                    <a:pt x="12" y="65"/>
                  </a:lnTo>
                  <a:lnTo>
                    <a:pt x="22" y="78"/>
                  </a:lnTo>
                  <a:lnTo>
                    <a:pt x="35" y="87"/>
                  </a:lnTo>
                  <a:lnTo>
                    <a:pt x="51" y="90"/>
                  </a:lnTo>
                  <a:lnTo>
                    <a:pt x="67" y="87"/>
                  </a:lnTo>
                  <a:lnTo>
                    <a:pt x="79" y="78"/>
                  </a:lnTo>
                  <a:lnTo>
                    <a:pt x="88" y="65"/>
                  </a:lnTo>
                  <a:lnTo>
                    <a:pt x="91" y="49"/>
                  </a:lnTo>
                  <a:lnTo>
                    <a:pt x="88" y="34"/>
                  </a:lnTo>
                  <a:lnTo>
                    <a:pt x="79" y="21"/>
                  </a:lnTo>
                  <a:lnTo>
                    <a:pt x="67" y="12"/>
                  </a:lnTo>
                  <a:lnTo>
                    <a:pt x="51" y="9"/>
                  </a:lnTo>
                  <a:close/>
                  <a:moveTo>
                    <a:pt x="51" y="0"/>
                  </a:moveTo>
                  <a:lnTo>
                    <a:pt x="70" y="4"/>
                  </a:lnTo>
                  <a:lnTo>
                    <a:pt x="86" y="14"/>
                  </a:lnTo>
                  <a:lnTo>
                    <a:pt x="96" y="30"/>
                  </a:lnTo>
                  <a:lnTo>
                    <a:pt x="100" y="49"/>
                  </a:lnTo>
                  <a:lnTo>
                    <a:pt x="96" y="69"/>
                  </a:lnTo>
                  <a:lnTo>
                    <a:pt x="86" y="85"/>
                  </a:lnTo>
                  <a:lnTo>
                    <a:pt x="70" y="95"/>
                  </a:lnTo>
                  <a:lnTo>
                    <a:pt x="51" y="99"/>
                  </a:lnTo>
                  <a:lnTo>
                    <a:pt x="31" y="95"/>
                  </a:lnTo>
                  <a:lnTo>
                    <a:pt x="15" y="85"/>
                  </a:lnTo>
                  <a:lnTo>
                    <a:pt x="4" y="69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483638ED-27F8-4002-A921-B5FB1747F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870" y="4308449"/>
              <a:ext cx="163910" cy="171360"/>
            </a:xfrm>
            <a:custGeom>
              <a:avLst/>
              <a:gdLst>
                <a:gd name="T0" fmla="*/ 0 w 110"/>
                <a:gd name="T1" fmla="*/ 0 h 115"/>
                <a:gd name="T2" fmla="*/ 51 w 110"/>
                <a:gd name="T3" fmla="*/ 53 h 115"/>
                <a:gd name="T4" fmla="*/ 51 w 110"/>
                <a:gd name="T5" fmla="*/ 0 h 115"/>
                <a:gd name="T6" fmla="*/ 110 w 110"/>
                <a:gd name="T7" fmla="*/ 58 h 115"/>
                <a:gd name="T8" fmla="*/ 51 w 110"/>
                <a:gd name="T9" fmla="*/ 115 h 115"/>
                <a:gd name="T10" fmla="*/ 51 w 110"/>
                <a:gd name="T11" fmla="*/ 63 h 115"/>
                <a:gd name="T12" fmla="*/ 0 w 110"/>
                <a:gd name="T13" fmla="*/ 115 h 115"/>
                <a:gd name="T14" fmla="*/ 0 w 110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5">
                  <a:moveTo>
                    <a:pt x="0" y="0"/>
                  </a:moveTo>
                  <a:lnTo>
                    <a:pt x="51" y="53"/>
                  </a:lnTo>
                  <a:lnTo>
                    <a:pt x="51" y="0"/>
                  </a:lnTo>
                  <a:lnTo>
                    <a:pt x="110" y="58"/>
                  </a:lnTo>
                  <a:lnTo>
                    <a:pt x="51" y="115"/>
                  </a:lnTo>
                  <a:lnTo>
                    <a:pt x="51" y="63"/>
                  </a:lnTo>
                  <a:lnTo>
                    <a:pt x="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43">
              <a:extLst>
                <a:ext uri="{FF2B5EF4-FFF2-40B4-BE49-F238E27FC236}">
                  <a16:creationId xmlns:a16="http://schemas.microsoft.com/office/drawing/2014/main" id="{A6E8EE50-A4C4-4794-AC61-254EBB2E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821" y="3703470"/>
              <a:ext cx="175831" cy="174341"/>
            </a:xfrm>
            <a:custGeom>
              <a:avLst/>
              <a:gdLst>
                <a:gd name="T0" fmla="*/ 37 w 118"/>
                <a:gd name="T1" fmla="*/ 73 h 117"/>
                <a:gd name="T2" fmla="*/ 37 w 118"/>
                <a:gd name="T3" fmla="*/ 87 h 117"/>
                <a:gd name="T4" fmla="*/ 52 w 118"/>
                <a:gd name="T5" fmla="*/ 87 h 117"/>
                <a:gd name="T6" fmla="*/ 52 w 118"/>
                <a:gd name="T7" fmla="*/ 73 h 117"/>
                <a:gd name="T8" fmla="*/ 37 w 118"/>
                <a:gd name="T9" fmla="*/ 73 h 117"/>
                <a:gd name="T10" fmla="*/ 8 w 118"/>
                <a:gd name="T11" fmla="*/ 73 h 117"/>
                <a:gd name="T12" fmla="*/ 8 w 118"/>
                <a:gd name="T13" fmla="*/ 87 h 117"/>
                <a:gd name="T14" fmla="*/ 23 w 118"/>
                <a:gd name="T15" fmla="*/ 87 h 117"/>
                <a:gd name="T16" fmla="*/ 23 w 118"/>
                <a:gd name="T17" fmla="*/ 73 h 117"/>
                <a:gd name="T18" fmla="*/ 8 w 118"/>
                <a:gd name="T19" fmla="*/ 73 h 117"/>
                <a:gd name="T20" fmla="*/ 67 w 118"/>
                <a:gd name="T21" fmla="*/ 50 h 117"/>
                <a:gd name="T22" fmla="*/ 118 w 118"/>
                <a:gd name="T23" fmla="*/ 50 h 117"/>
                <a:gd name="T24" fmla="*/ 118 w 118"/>
                <a:gd name="T25" fmla="*/ 117 h 117"/>
                <a:gd name="T26" fmla="*/ 104 w 118"/>
                <a:gd name="T27" fmla="*/ 117 h 117"/>
                <a:gd name="T28" fmla="*/ 104 w 118"/>
                <a:gd name="T29" fmla="*/ 87 h 117"/>
                <a:gd name="T30" fmla="*/ 81 w 118"/>
                <a:gd name="T31" fmla="*/ 87 h 117"/>
                <a:gd name="T32" fmla="*/ 81 w 118"/>
                <a:gd name="T33" fmla="*/ 117 h 117"/>
                <a:gd name="T34" fmla="*/ 67 w 118"/>
                <a:gd name="T35" fmla="*/ 117 h 117"/>
                <a:gd name="T36" fmla="*/ 67 w 118"/>
                <a:gd name="T37" fmla="*/ 50 h 117"/>
                <a:gd name="T38" fmla="*/ 37 w 118"/>
                <a:gd name="T39" fmla="*/ 44 h 117"/>
                <a:gd name="T40" fmla="*/ 37 w 118"/>
                <a:gd name="T41" fmla="*/ 58 h 117"/>
                <a:gd name="T42" fmla="*/ 52 w 118"/>
                <a:gd name="T43" fmla="*/ 58 h 117"/>
                <a:gd name="T44" fmla="*/ 52 w 118"/>
                <a:gd name="T45" fmla="*/ 44 h 117"/>
                <a:gd name="T46" fmla="*/ 37 w 118"/>
                <a:gd name="T47" fmla="*/ 44 h 117"/>
                <a:gd name="T48" fmla="*/ 8 w 118"/>
                <a:gd name="T49" fmla="*/ 44 h 117"/>
                <a:gd name="T50" fmla="*/ 8 w 118"/>
                <a:gd name="T51" fmla="*/ 58 h 117"/>
                <a:gd name="T52" fmla="*/ 23 w 118"/>
                <a:gd name="T53" fmla="*/ 58 h 117"/>
                <a:gd name="T54" fmla="*/ 23 w 118"/>
                <a:gd name="T55" fmla="*/ 44 h 117"/>
                <a:gd name="T56" fmla="*/ 8 w 118"/>
                <a:gd name="T57" fmla="*/ 44 h 117"/>
                <a:gd name="T58" fmla="*/ 67 w 118"/>
                <a:gd name="T59" fmla="*/ 36 h 117"/>
                <a:gd name="T60" fmla="*/ 118 w 118"/>
                <a:gd name="T61" fmla="*/ 36 h 117"/>
                <a:gd name="T62" fmla="*/ 118 w 118"/>
                <a:gd name="T63" fmla="*/ 44 h 117"/>
                <a:gd name="T64" fmla="*/ 67 w 118"/>
                <a:gd name="T65" fmla="*/ 44 h 117"/>
                <a:gd name="T66" fmla="*/ 67 w 118"/>
                <a:gd name="T67" fmla="*/ 36 h 117"/>
                <a:gd name="T68" fmla="*/ 37 w 118"/>
                <a:gd name="T69" fmla="*/ 14 h 117"/>
                <a:gd name="T70" fmla="*/ 37 w 118"/>
                <a:gd name="T71" fmla="*/ 29 h 117"/>
                <a:gd name="T72" fmla="*/ 52 w 118"/>
                <a:gd name="T73" fmla="*/ 29 h 117"/>
                <a:gd name="T74" fmla="*/ 52 w 118"/>
                <a:gd name="T75" fmla="*/ 14 h 117"/>
                <a:gd name="T76" fmla="*/ 37 w 118"/>
                <a:gd name="T77" fmla="*/ 14 h 117"/>
                <a:gd name="T78" fmla="*/ 8 w 118"/>
                <a:gd name="T79" fmla="*/ 14 h 117"/>
                <a:gd name="T80" fmla="*/ 8 w 118"/>
                <a:gd name="T81" fmla="*/ 29 h 117"/>
                <a:gd name="T82" fmla="*/ 23 w 118"/>
                <a:gd name="T83" fmla="*/ 29 h 117"/>
                <a:gd name="T84" fmla="*/ 23 w 118"/>
                <a:gd name="T85" fmla="*/ 14 h 117"/>
                <a:gd name="T86" fmla="*/ 8 w 118"/>
                <a:gd name="T87" fmla="*/ 14 h 117"/>
                <a:gd name="T88" fmla="*/ 0 w 118"/>
                <a:gd name="T89" fmla="*/ 0 h 117"/>
                <a:gd name="T90" fmla="*/ 59 w 118"/>
                <a:gd name="T91" fmla="*/ 0 h 117"/>
                <a:gd name="T92" fmla="*/ 59 w 118"/>
                <a:gd name="T93" fmla="*/ 117 h 117"/>
                <a:gd name="T94" fmla="*/ 0 w 118"/>
                <a:gd name="T95" fmla="*/ 117 h 117"/>
                <a:gd name="T96" fmla="*/ 0 w 118"/>
                <a:gd name="T9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8" h="117">
                  <a:moveTo>
                    <a:pt x="37" y="73"/>
                  </a:moveTo>
                  <a:lnTo>
                    <a:pt x="37" y="87"/>
                  </a:lnTo>
                  <a:lnTo>
                    <a:pt x="52" y="87"/>
                  </a:lnTo>
                  <a:lnTo>
                    <a:pt x="52" y="73"/>
                  </a:lnTo>
                  <a:lnTo>
                    <a:pt x="37" y="73"/>
                  </a:lnTo>
                  <a:close/>
                  <a:moveTo>
                    <a:pt x="8" y="73"/>
                  </a:moveTo>
                  <a:lnTo>
                    <a:pt x="8" y="87"/>
                  </a:lnTo>
                  <a:lnTo>
                    <a:pt x="23" y="87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0"/>
                  </a:moveTo>
                  <a:lnTo>
                    <a:pt x="118" y="50"/>
                  </a:lnTo>
                  <a:lnTo>
                    <a:pt x="118" y="117"/>
                  </a:lnTo>
                  <a:lnTo>
                    <a:pt x="104" y="117"/>
                  </a:lnTo>
                  <a:lnTo>
                    <a:pt x="104" y="87"/>
                  </a:lnTo>
                  <a:lnTo>
                    <a:pt x="81" y="87"/>
                  </a:lnTo>
                  <a:lnTo>
                    <a:pt x="81" y="117"/>
                  </a:lnTo>
                  <a:lnTo>
                    <a:pt x="67" y="117"/>
                  </a:lnTo>
                  <a:lnTo>
                    <a:pt x="67" y="50"/>
                  </a:lnTo>
                  <a:close/>
                  <a:moveTo>
                    <a:pt x="37" y="44"/>
                  </a:moveTo>
                  <a:lnTo>
                    <a:pt x="37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7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6"/>
                  </a:moveTo>
                  <a:lnTo>
                    <a:pt x="118" y="36"/>
                  </a:lnTo>
                  <a:lnTo>
                    <a:pt x="118" y="44"/>
                  </a:lnTo>
                  <a:lnTo>
                    <a:pt x="67" y="44"/>
                  </a:lnTo>
                  <a:lnTo>
                    <a:pt x="67" y="36"/>
                  </a:lnTo>
                  <a:close/>
                  <a:moveTo>
                    <a:pt x="37" y="14"/>
                  </a:moveTo>
                  <a:lnTo>
                    <a:pt x="37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7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44">
              <a:extLst>
                <a:ext uri="{FF2B5EF4-FFF2-40B4-BE49-F238E27FC236}">
                  <a16:creationId xmlns:a16="http://schemas.microsoft.com/office/drawing/2014/main" id="{782D98ED-F960-47B9-AE9E-B6B9168DC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3998509"/>
              <a:ext cx="102816" cy="104306"/>
            </a:xfrm>
            <a:custGeom>
              <a:avLst/>
              <a:gdLst>
                <a:gd name="T0" fmla="*/ 30 w 69"/>
                <a:gd name="T1" fmla="*/ 21 h 70"/>
                <a:gd name="T2" fmla="*/ 22 w 69"/>
                <a:gd name="T3" fmla="*/ 27 h 70"/>
                <a:gd name="T4" fmla="*/ 20 w 69"/>
                <a:gd name="T5" fmla="*/ 34 h 70"/>
                <a:gd name="T6" fmla="*/ 22 w 69"/>
                <a:gd name="T7" fmla="*/ 44 h 70"/>
                <a:gd name="T8" fmla="*/ 30 w 69"/>
                <a:gd name="T9" fmla="*/ 49 h 70"/>
                <a:gd name="T10" fmla="*/ 39 w 69"/>
                <a:gd name="T11" fmla="*/ 49 h 70"/>
                <a:gd name="T12" fmla="*/ 46 w 69"/>
                <a:gd name="T13" fmla="*/ 44 h 70"/>
                <a:gd name="T14" fmla="*/ 49 w 69"/>
                <a:gd name="T15" fmla="*/ 34 h 70"/>
                <a:gd name="T16" fmla="*/ 46 w 69"/>
                <a:gd name="T17" fmla="*/ 27 h 70"/>
                <a:gd name="T18" fmla="*/ 39 w 69"/>
                <a:gd name="T19" fmla="*/ 21 h 70"/>
                <a:gd name="T20" fmla="*/ 28 w 69"/>
                <a:gd name="T21" fmla="*/ 0 h 70"/>
                <a:gd name="T22" fmla="*/ 42 w 69"/>
                <a:gd name="T23" fmla="*/ 4 h 70"/>
                <a:gd name="T24" fmla="*/ 47 w 69"/>
                <a:gd name="T25" fmla="*/ 11 h 70"/>
                <a:gd name="T26" fmla="*/ 54 w 69"/>
                <a:gd name="T27" fmla="*/ 13 h 70"/>
                <a:gd name="T28" fmla="*/ 62 w 69"/>
                <a:gd name="T29" fmla="*/ 12 h 70"/>
                <a:gd name="T30" fmla="*/ 65 w 69"/>
                <a:gd name="T31" fmla="*/ 27 h 70"/>
                <a:gd name="T32" fmla="*/ 62 w 69"/>
                <a:gd name="T33" fmla="*/ 33 h 70"/>
                <a:gd name="T34" fmla="*/ 63 w 69"/>
                <a:gd name="T35" fmla="*/ 42 h 70"/>
                <a:gd name="T36" fmla="*/ 69 w 69"/>
                <a:gd name="T37" fmla="*/ 46 h 70"/>
                <a:gd name="T38" fmla="*/ 58 w 69"/>
                <a:gd name="T39" fmla="*/ 57 h 70"/>
                <a:gd name="T40" fmla="*/ 49 w 69"/>
                <a:gd name="T41" fmla="*/ 58 h 70"/>
                <a:gd name="T42" fmla="*/ 43 w 69"/>
                <a:gd name="T43" fmla="*/ 64 h 70"/>
                <a:gd name="T44" fmla="*/ 41 w 69"/>
                <a:gd name="T45" fmla="*/ 70 h 70"/>
                <a:gd name="T46" fmla="*/ 26 w 69"/>
                <a:gd name="T47" fmla="*/ 66 h 70"/>
                <a:gd name="T48" fmla="*/ 22 w 69"/>
                <a:gd name="T49" fmla="*/ 60 h 70"/>
                <a:gd name="T50" fmla="*/ 14 w 69"/>
                <a:gd name="T51" fmla="*/ 57 h 70"/>
                <a:gd name="T52" fmla="*/ 8 w 69"/>
                <a:gd name="T53" fmla="*/ 58 h 70"/>
                <a:gd name="T54" fmla="*/ 4 w 69"/>
                <a:gd name="T55" fmla="*/ 44 h 70"/>
                <a:gd name="T56" fmla="*/ 6 w 69"/>
                <a:gd name="T57" fmla="*/ 37 h 70"/>
                <a:gd name="T58" fmla="*/ 5 w 69"/>
                <a:gd name="T59" fmla="*/ 28 h 70"/>
                <a:gd name="T60" fmla="*/ 0 w 69"/>
                <a:gd name="T61" fmla="*/ 24 h 70"/>
                <a:gd name="T62" fmla="*/ 12 w 69"/>
                <a:gd name="T63" fmla="*/ 13 h 70"/>
                <a:gd name="T64" fmla="*/ 20 w 69"/>
                <a:gd name="T65" fmla="*/ 12 h 70"/>
                <a:gd name="T66" fmla="*/ 26 w 69"/>
                <a:gd name="T67" fmla="*/ 7 h 70"/>
                <a:gd name="T68" fmla="*/ 28 w 69"/>
                <a:gd name="T6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0">
                  <a:moveTo>
                    <a:pt x="34" y="21"/>
                  </a:moveTo>
                  <a:lnTo>
                    <a:pt x="30" y="21"/>
                  </a:lnTo>
                  <a:lnTo>
                    <a:pt x="26" y="24"/>
                  </a:lnTo>
                  <a:lnTo>
                    <a:pt x="22" y="27"/>
                  </a:lnTo>
                  <a:lnTo>
                    <a:pt x="21" y="30"/>
                  </a:lnTo>
                  <a:lnTo>
                    <a:pt x="20" y="34"/>
                  </a:lnTo>
                  <a:lnTo>
                    <a:pt x="21" y="40"/>
                  </a:lnTo>
                  <a:lnTo>
                    <a:pt x="22" y="44"/>
                  </a:lnTo>
                  <a:lnTo>
                    <a:pt x="26" y="46"/>
                  </a:lnTo>
                  <a:lnTo>
                    <a:pt x="30" y="49"/>
                  </a:lnTo>
                  <a:lnTo>
                    <a:pt x="34" y="49"/>
                  </a:lnTo>
                  <a:lnTo>
                    <a:pt x="39" y="49"/>
                  </a:lnTo>
                  <a:lnTo>
                    <a:pt x="42" y="46"/>
                  </a:lnTo>
                  <a:lnTo>
                    <a:pt x="46" y="44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7" y="30"/>
                  </a:lnTo>
                  <a:lnTo>
                    <a:pt x="46" y="27"/>
                  </a:lnTo>
                  <a:lnTo>
                    <a:pt x="42" y="24"/>
                  </a:lnTo>
                  <a:lnTo>
                    <a:pt x="39" y="21"/>
                  </a:lnTo>
                  <a:lnTo>
                    <a:pt x="34" y="21"/>
                  </a:lnTo>
                  <a:close/>
                  <a:moveTo>
                    <a:pt x="28" y="0"/>
                  </a:moveTo>
                  <a:lnTo>
                    <a:pt x="41" y="0"/>
                  </a:lnTo>
                  <a:lnTo>
                    <a:pt x="42" y="4"/>
                  </a:lnTo>
                  <a:lnTo>
                    <a:pt x="43" y="8"/>
                  </a:lnTo>
                  <a:lnTo>
                    <a:pt x="47" y="11"/>
                  </a:lnTo>
                  <a:lnTo>
                    <a:pt x="50" y="12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2" y="12"/>
                  </a:lnTo>
                  <a:lnTo>
                    <a:pt x="69" y="24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33"/>
                  </a:lnTo>
                  <a:lnTo>
                    <a:pt x="62" y="38"/>
                  </a:lnTo>
                  <a:lnTo>
                    <a:pt x="63" y="42"/>
                  </a:lnTo>
                  <a:lnTo>
                    <a:pt x="66" y="45"/>
                  </a:lnTo>
                  <a:lnTo>
                    <a:pt x="69" y="46"/>
                  </a:lnTo>
                  <a:lnTo>
                    <a:pt x="62" y="58"/>
                  </a:lnTo>
                  <a:lnTo>
                    <a:pt x="58" y="57"/>
                  </a:lnTo>
                  <a:lnTo>
                    <a:pt x="53" y="57"/>
                  </a:lnTo>
                  <a:lnTo>
                    <a:pt x="49" y="58"/>
                  </a:lnTo>
                  <a:lnTo>
                    <a:pt x="46" y="61"/>
                  </a:lnTo>
                  <a:lnTo>
                    <a:pt x="43" y="64"/>
                  </a:lnTo>
                  <a:lnTo>
                    <a:pt x="42" y="68"/>
                  </a:lnTo>
                  <a:lnTo>
                    <a:pt x="41" y="70"/>
                  </a:lnTo>
                  <a:lnTo>
                    <a:pt x="28" y="70"/>
                  </a:lnTo>
                  <a:lnTo>
                    <a:pt x="26" y="66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18" y="57"/>
                  </a:lnTo>
                  <a:lnTo>
                    <a:pt x="14" y="57"/>
                  </a:lnTo>
                  <a:lnTo>
                    <a:pt x="10" y="57"/>
                  </a:lnTo>
                  <a:lnTo>
                    <a:pt x="8" y="58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6" y="41"/>
                  </a:lnTo>
                  <a:lnTo>
                    <a:pt x="6" y="37"/>
                  </a:lnTo>
                  <a:lnTo>
                    <a:pt x="6" y="32"/>
                  </a:lnTo>
                  <a:lnTo>
                    <a:pt x="5" y="28"/>
                  </a:lnTo>
                  <a:lnTo>
                    <a:pt x="2" y="25"/>
                  </a:lnTo>
                  <a:lnTo>
                    <a:pt x="0" y="24"/>
                  </a:lnTo>
                  <a:lnTo>
                    <a:pt x="8" y="12"/>
                  </a:lnTo>
                  <a:lnTo>
                    <a:pt x="12" y="13"/>
                  </a:lnTo>
                  <a:lnTo>
                    <a:pt x="16" y="13"/>
                  </a:lnTo>
                  <a:lnTo>
                    <a:pt x="20" y="12"/>
                  </a:lnTo>
                  <a:lnTo>
                    <a:pt x="22" y="9"/>
                  </a:lnTo>
                  <a:lnTo>
                    <a:pt x="26" y="7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03B0F58-A0EB-422E-90D2-6715C76C9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564" y="3986589"/>
              <a:ext cx="160930" cy="181792"/>
            </a:xfrm>
            <a:custGeom>
              <a:avLst/>
              <a:gdLst>
                <a:gd name="T0" fmla="*/ 62 w 108"/>
                <a:gd name="T1" fmla="*/ 114 h 122"/>
                <a:gd name="T2" fmla="*/ 92 w 108"/>
                <a:gd name="T3" fmla="*/ 65 h 122"/>
                <a:gd name="T4" fmla="*/ 15 w 108"/>
                <a:gd name="T5" fmla="*/ 65 h 122"/>
                <a:gd name="T6" fmla="*/ 46 w 108"/>
                <a:gd name="T7" fmla="*/ 114 h 122"/>
                <a:gd name="T8" fmla="*/ 15 w 108"/>
                <a:gd name="T9" fmla="*/ 65 h 122"/>
                <a:gd name="T10" fmla="*/ 62 w 108"/>
                <a:gd name="T11" fmla="*/ 61 h 122"/>
                <a:gd name="T12" fmla="*/ 100 w 108"/>
                <a:gd name="T13" fmla="*/ 45 h 122"/>
                <a:gd name="T14" fmla="*/ 7 w 108"/>
                <a:gd name="T15" fmla="*/ 45 h 122"/>
                <a:gd name="T16" fmla="*/ 46 w 108"/>
                <a:gd name="T17" fmla="*/ 61 h 122"/>
                <a:gd name="T18" fmla="*/ 7 w 108"/>
                <a:gd name="T19" fmla="*/ 45 h 122"/>
                <a:gd name="T20" fmla="*/ 24 w 108"/>
                <a:gd name="T21" fmla="*/ 12 h 122"/>
                <a:gd name="T22" fmla="*/ 20 w 108"/>
                <a:gd name="T23" fmla="*/ 15 h 122"/>
                <a:gd name="T24" fmla="*/ 20 w 108"/>
                <a:gd name="T25" fmla="*/ 19 h 122"/>
                <a:gd name="T26" fmla="*/ 24 w 108"/>
                <a:gd name="T27" fmla="*/ 25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4 w 108"/>
                <a:gd name="T35" fmla="*/ 16 h 122"/>
                <a:gd name="T36" fmla="*/ 26 w 108"/>
                <a:gd name="T37" fmla="*/ 12 h 122"/>
                <a:gd name="T38" fmla="*/ 82 w 108"/>
                <a:gd name="T39" fmla="*/ 9 h 122"/>
                <a:gd name="T40" fmla="*/ 74 w 108"/>
                <a:gd name="T41" fmla="*/ 15 h 122"/>
                <a:gd name="T42" fmla="*/ 60 w 108"/>
                <a:gd name="T43" fmla="*/ 37 h 122"/>
                <a:gd name="T44" fmla="*/ 74 w 108"/>
                <a:gd name="T45" fmla="*/ 35 h 122"/>
                <a:gd name="T46" fmla="*/ 86 w 108"/>
                <a:gd name="T47" fmla="*/ 27 h 122"/>
                <a:gd name="T48" fmla="*/ 90 w 108"/>
                <a:gd name="T49" fmla="*/ 20 h 122"/>
                <a:gd name="T50" fmla="*/ 91 w 108"/>
                <a:gd name="T51" fmla="*/ 13 h 122"/>
                <a:gd name="T52" fmla="*/ 87 w 108"/>
                <a:gd name="T53" fmla="*/ 9 h 122"/>
                <a:gd name="T54" fmla="*/ 84 w 108"/>
                <a:gd name="T55" fmla="*/ 0 h 122"/>
                <a:gd name="T56" fmla="*/ 92 w 108"/>
                <a:gd name="T57" fmla="*/ 3 h 122"/>
                <a:gd name="T58" fmla="*/ 98 w 108"/>
                <a:gd name="T59" fmla="*/ 8 h 122"/>
                <a:gd name="T60" fmla="*/ 99 w 108"/>
                <a:gd name="T61" fmla="*/ 19 h 122"/>
                <a:gd name="T62" fmla="*/ 95 w 108"/>
                <a:gd name="T63" fmla="*/ 28 h 122"/>
                <a:gd name="T64" fmla="*/ 86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7 w 108"/>
                <a:gd name="T71" fmla="*/ 68 h 122"/>
                <a:gd name="T72" fmla="*/ 0 w 108"/>
                <a:gd name="T73" fmla="*/ 37 h 122"/>
                <a:gd name="T74" fmla="*/ 22 w 108"/>
                <a:gd name="T75" fmla="*/ 35 h 122"/>
                <a:gd name="T76" fmla="*/ 12 w 108"/>
                <a:gd name="T77" fmla="*/ 23 h 122"/>
                <a:gd name="T78" fmla="*/ 16 w 108"/>
                <a:gd name="T79" fmla="*/ 8 h 122"/>
                <a:gd name="T80" fmla="*/ 22 w 108"/>
                <a:gd name="T81" fmla="*/ 4 h 122"/>
                <a:gd name="T82" fmla="*/ 31 w 108"/>
                <a:gd name="T83" fmla="*/ 4 h 122"/>
                <a:gd name="T84" fmla="*/ 39 w 108"/>
                <a:gd name="T85" fmla="*/ 9 h 122"/>
                <a:gd name="T86" fmla="*/ 52 w 108"/>
                <a:gd name="T87" fmla="*/ 35 h 122"/>
                <a:gd name="T88" fmla="*/ 67 w 108"/>
                <a:gd name="T89" fmla="*/ 8 h 122"/>
                <a:gd name="T90" fmla="*/ 79 w 108"/>
                <a:gd name="T91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2" y="65"/>
                  </a:moveTo>
                  <a:lnTo>
                    <a:pt x="62" y="114"/>
                  </a:lnTo>
                  <a:lnTo>
                    <a:pt x="92" y="114"/>
                  </a:lnTo>
                  <a:lnTo>
                    <a:pt x="92" y="65"/>
                  </a:lnTo>
                  <a:lnTo>
                    <a:pt x="62" y="65"/>
                  </a:lnTo>
                  <a:close/>
                  <a:moveTo>
                    <a:pt x="15" y="65"/>
                  </a:moveTo>
                  <a:lnTo>
                    <a:pt x="15" y="114"/>
                  </a:lnTo>
                  <a:lnTo>
                    <a:pt x="46" y="114"/>
                  </a:lnTo>
                  <a:lnTo>
                    <a:pt x="46" y="65"/>
                  </a:lnTo>
                  <a:lnTo>
                    <a:pt x="15" y="65"/>
                  </a:lnTo>
                  <a:close/>
                  <a:moveTo>
                    <a:pt x="62" y="45"/>
                  </a:moveTo>
                  <a:lnTo>
                    <a:pt x="62" y="61"/>
                  </a:lnTo>
                  <a:lnTo>
                    <a:pt x="100" y="61"/>
                  </a:lnTo>
                  <a:lnTo>
                    <a:pt x="100" y="45"/>
                  </a:lnTo>
                  <a:lnTo>
                    <a:pt x="62" y="45"/>
                  </a:lnTo>
                  <a:close/>
                  <a:moveTo>
                    <a:pt x="7" y="45"/>
                  </a:moveTo>
                  <a:lnTo>
                    <a:pt x="7" y="61"/>
                  </a:lnTo>
                  <a:lnTo>
                    <a:pt x="46" y="61"/>
                  </a:lnTo>
                  <a:lnTo>
                    <a:pt x="46" y="45"/>
                  </a:lnTo>
                  <a:lnTo>
                    <a:pt x="7" y="45"/>
                  </a:lnTo>
                  <a:close/>
                  <a:moveTo>
                    <a:pt x="26" y="12"/>
                  </a:moveTo>
                  <a:lnTo>
                    <a:pt x="24" y="12"/>
                  </a:lnTo>
                  <a:lnTo>
                    <a:pt x="22" y="13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9"/>
                  </a:lnTo>
                  <a:lnTo>
                    <a:pt x="22" y="21"/>
                  </a:lnTo>
                  <a:lnTo>
                    <a:pt x="24" y="25"/>
                  </a:lnTo>
                  <a:lnTo>
                    <a:pt x="28" y="29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0" y="27"/>
                  </a:lnTo>
                  <a:lnTo>
                    <a:pt x="38" y="20"/>
                  </a:lnTo>
                  <a:lnTo>
                    <a:pt x="34" y="16"/>
                  </a:lnTo>
                  <a:lnTo>
                    <a:pt x="30" y="13"/>
                  </a:lnTo>
                  <a:lnTo>
                    <a:pt x="26" y="12"/>
                  </a:lnTo>
                  <a:close/>
                  <a:moveTo>
                    <a:pt x="84" y="9"/>
                  </a:moveTo>
                  <a:lnTo>
                    <a:pt x="82" y="9"/>
                  </a:lnTo>
                  <a:lnTo>
                    <a:pt x="78" y="12"/>
                  </a:lnTo>
                  <a:lnTo>
                    <a:pt x="74" y="15"/>
                  </a:lnTo>
                  <a:lnTo>
                    <a:pt x="66" y="25"/>
                  </a:lnTo>
                  <a:lnTo>
                    <a:pt x="60" y="37"/>
                  </a:lnTo>
                  <a:lnTo>
                    <a:pt x="67" y="37"/>
                  </a:lnTo>
                  <a:lnTo>
                    <a:pt x="74" y="35"/>
                  </a:lnTo>
                  <a:lnTo>
                    <a:pt x="80" y="31"/>
                  </a:lnTo>
                  <a:lnTo>
                    <a:pt x="86" y="27"/>
                  </a:lnTo>
                  <a:lnTo>
                    <a:pt x="88" y="23"/>
                  </a:lnTo>
                  <a:lnTo>
                    <a:pt x="90" y="20"/>
                  </a:lnTo>
                  <a:lnTo>
                    <a:pt x="91" y="16"/>
                  </a:lnTo>
                  <a:lnTo>
                    <a:pt x="91" y="13"/>
                  </a:lnTo>
                  <a:lnTo>
                    <a:pt x="90" y="11"/>
                  </a:lnTo>
                  <a:lnTo>
                    <a:pt x="87" y="9"/>
                  </a:lnTo>
                  <a:lnTo>
                    <a:pt x="84" y="9"/>
                  </a:lnTo>
                  <a:close/>
                  <a:moveTo>
                    <a:pt x="84" y="0"/>
                  </a:moveTo>
                  <a:lnTo>
                    <a:pt x="88" y="1"/>
                  </a:lnTo>
                  <a:lnTo>
                    <a:pt x="92" y="3"/>
                  </a:lnTo>
                  <a:lnTo>
                    <a:pt x="95" y="4"/>
                  </a:lnTo>
                  <a:lnTo>
                    <a:pt x="98" y="8"/>
                  </a:lnTo>
                  <a:lnTo>
                    <a:pt x="99" y="13"/>
                  </a:lnTo>
                  <a:lnTo>
                    <a:pt x="99" y="19"/>
                  </a:lnTo>
                  <a:lnTo>
                    <a:pt x="98" y="23"/>
                  </a:lnTo>
                  <a:lnTo>
                    <a:pt x="95" y="28"/>
                  </a:lnTo>
                  <a:lnTo>
                    <a:pt x="92" y="32"/>
                  </a:lnTo>
                  <a:lnTo>
                    <a:pt x="86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7" y="122"/>
                  </a:lnTo>
                  <a:lnTo>
                    <a:pt x="7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6" y="37"/>
                  </a:lnTo>
                  <a:lnTo>
                    <a:pt x="22" y="35"/>
                  </a:lnTo>
                  <a:lnTo>
                    <a:pt x="18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8"/>
                  </a:lnTo>
                  <a:lnTo>
                    <a:pt x="19" y="5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31" y="4"/>
                  </a:lnTo>
                  <a:lnTo>
                    <a:pt x="35" y="7"/>
                  </a:lnTo>
                  <a:lnTo>
                    <a:pt x="39" y="9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8" y="21"/>
                  </a:lnTo>
                  <a:lnTo>
                    <a:pt x="67" y="8"/>
                  </a:lnTo>
                  <a:lnTo>
                    <a:pt x="72" y="4"/>
                  </a:lnTo>
                  <a:lnTo>
                    <a:pt x="79" y="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AB4DD46D-6E16-441E-8CE6-E32CA8223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31" y="4639250"/>
              <a:ext cx="70034" cy="137088"/>
            </a:xfrm>
            <a:custGeom>
              <a:avLst/>
              <a:gdLst>
                <a:gd name="T0" fmla="*/ 32 w 47"/>
                <a:gd name="T1" fmla="*/ 34 h 92"/>
                <a:gd name="T2" fmla="*/ 40 w 47"/>
                <a:gd name="T3" fmla="*/ 42 h 92"/>
                <a:gd name="T4" fmla="*/ 47 w 47"/>
                <a:gd name="T5" fmla="*/ 70 h 92"/>
                <a:gd name="T6" fmla="*/ 40 w 47"/>
                <a:gd name="T7" fmla="*/ 88 h 92"/>
                <a:gd name="T8" fmla="*/ 32 w 47"/>
                <a:gd name="T9" fmla="*/ 92 h 92"/>
                <a:gd name="T10" fmla="*/ 20 w 47"/>
                <a:gd name="T11" fmla="*/ 90 h 92"/>
                <a:gd name="T12" fmla="*/ 12 w 47"/>
                <a:gd name="T13" fmla="*/ 82 h 92"/>
                <a:gd name="T14" fmla="*/ 7 w 47"/>
                <a:gd name="T15" fmla="*/ 61 h 92"/>
                <a:gd name="T16" fmla="*/ 16 w 47"/>
                <a:gd name="T17" fmla="*/ 65 h 92"/>
                <a:gd name="T18" fmla="*/ 20 w 47"/>
                <a:gd name="T19" fmla="*/ 80 h 92"/>
                <a:gd name="T20" fmla="*/ 27 w 47"/>
                <a:gd name="T21" fmla="*/ 84 h 92"/>
                <a:gd name="T22" fmla="*/ 31 w 47"/>
                <a:gd name="T23" fmla="*/ 84 h 92"/>
                <a:gd name="T24" fmla="*/ 37 w 47"/>
                <a:gd name="T25" fmla="*/ 80 h 92"/>
                <a:gd name="T26" fmla="*/ 39 w 47"/>
                <a:gd name="T27" fmla="*/ 72 h 92"/>
                <a:gd name="T28" fmla="*/ 32 w 47"/>
                <a:gd name="T29" fmla="*/ 46 h 92"/>
                <a:gd name="T30" fmla="*/ 27 w 47"/>
                <a:gd name="T31" fmla="*/ 41 h 92"/>
                <a:gd name="T32" fmla="*/ 22 w 47"/>
                <a:gd name="T33" fmla="*/ 41 h 92"/>
                <a:gd name="T34" fmla="*/ 18 w 47"/>
                <a:gd name="T35" fmla="*/ 34 h 92"/>
                <a:gd name="T36" fmla="*/ 22 w 47"/>
                <a:gd name="T37" fmla="*/ 33 h 92"/>
                <a:gd name="T38" fmla="*/ 15 w 47"/>
                <a:gd name="T39" fmla="*/ 0 h 92"/>
                <a:gd name="T40" fmla="*/ 32 w 47"/>
                <a:gd name="T41" fmla="*/ 6 h 92"/>
                <a:gd name="T42" fmla="*/ 39 w 47"/>
                <a:gd name="T43" fmla="*/ 30 h 92"/>
                <a:gd name="T44" fmla="*/ 29 w 47"/>
                <a:gd name="T45" fmla="*/ 26 h 92"/>
                <a:gd name="T46" fmla="*/ 25 w 47"/>
                <a:gd name="T47" fmla="*/ 13 h 92"/>
                <a:gd name="T48" fmla="*/ 20 w 47"/>
                <a:gd name="T49" fmla="*/ 8 h 92"/>
                <a:gd name="T50" fmla="*/ 16 w 47"/>
                <a:gd name="T51" fmla="*/ 9 h 92"/>
                <a:gd name="T52" fmla="*/ 10 w 47"/>
                <a:gd name="T53" fmla="*/ 13 h 92"/>
                <a:gd name="T54" fmla="*/ 8 w 47"/>
                <a:gd name="T55" fmla="*/ 20 h 92"/>
                <a:gd name="T56" fmla="*/ 14 w 47"/>
                <a:gd name="T57" fmla="*/ 46 h 92"/>
                <a:gd name="T58" fmla="*/ 20 w 47"/>
                <a:gd name="T59" fmla="*/ 50 h 92"/>
                <a:gd name="T60" fmla="*/ 24 w 47"/>
                <a:gd name="T61" fmla="*/ 50 h 92"/>
                <a:gd name="T62" fmla="*/ 28 w 47"/>
                <a:gd name="T63" fmla="*/ 58 h 92"/>
                <a:gd name="T64" fmla="*/ 25 w 47"/>
                <a:gd name="T65" fmla="*/ 58 h 92"/>
                <a:gd name="T66" fmla="*/ 8 w 47"/>
                <a:gd name="T67" fmla="*/ 53 h 92"/>
                <a:gd name="T68" fmla="*/ 0 w 47"/>
                <a:gd name="T69" fmla="*/ 21 h 92"/>
                <a:gd name="T70" fmla="*/ 6 w 47"/>
                <a:gd name="T71" fmla="*/ 5 h 92"/>
                <a:gd name="T72" fmla="*/ 15 w 47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92">
                  <a:moveTo>
                    <a:pt x="27" y="33"/>
                  </a:moveTo>
                  <a:lnTo>
                    <a:pt x="32" y="34"/>
                  </a:lnTo>
                  <a:lnTo>
                    <a:pt x="36" y="38"/>
                  </a:lnTo>
                  <a:lnTo>
                    <a:pt x="40" y="42"/>
                  </a:lnTo>
                  <a:lnTo>
                    <a:pt x="43" y="48"/>
                  </a:lnTo>
                  <a:lnTo>
                    <a:pt x="47" y="70"/>
                  </a:lnTo>
                  <a:lnTo>
                    <a:pt x="45" y="80"/>
                  </a:lnTo>
                  <a:lnTo>
                    <a:pt x="40" y="88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25" y="92"/>
                  </a:lnTo>
                  <a:lnTo>
                    <a:pt x="20" y="90"/>
                  </a:lnTo>
                  <a:lnTo>
                    <a:pt x="16" y="88"/>
                  </a:lnTo>
                  <a:lnTo>
                    <a:pt x="12" y="82"/>
                  </a:lnTo>
                  <a:lnTo>
                    <a:pt x="11" y="77"/>
                  </a:lnTo>
                  <a:lnTo>
                    <a:pt x="7" y="61"/>
                  </a:lnTo>
                  <a:lnTo>
                    <a:pt x="12" y="64"/>
                  </a:lnTo>
                  <a:lnTo>
                    <a:pt x="16" y="65"/>
                  </a:lnTo>
                  <a:lnTo>
                    <a:pt x="19" y="76"/>
                  </a:lnTo>
                  <a:lnTo>
                    <a:pt x="20" y="80"/>
                  </a:lnTo>
                  <a:lnTo>
                    <a:pt x="23" y="82"/>
                  </a:lnTo>
                  <a:lnTo>
                    <a:pt x="27" y="84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6"/>
                  </a:lnTo>
                  <a:lnTo>
                    <a:pt x="39" y="72"/>
                  </a:lnTo>
                  <a:lnTo>
                    <a:pt x="33" y="49"/>
                  </a:lnTo>
                  <a:lnTo>
                    <a:pt x="32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3" y="41"/>
                  </a:lnTo>
                  <a:lnTo>
                    <a:pt x="22" y="41"/>
                  </a:lnTo>
                  <a:lnTo>
                    <a:pt x="20" y="42"/>
                  </a:lnTo>
                  <a:lnTo>
                    <a:pt x="18" y="34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7" y="33"/>
                  </a:lnTo>
                  <a:close/>
                  <a:moveTo>
                    <a:pt x="15" y="0"/>
                  </a:moveTo>
                  <a:lnTo>
                    <a:pt x="24" y="1"/>
                  </a:lnTo>
                  <a:lnTo>
                    <a:pt x="32" y="6"/>
                  </a:lnTo>
                  <a:lnTo>
                    <a:pt x="36" y="14"/>
                  </a:lnTo>
                  <a:lnTo>
                    <a:pt x="39" y="30"/>
                  </a:lnTo>
                  <a:lnTo>
                    <a:pt x="35" y="28"/>
                  </a:lnTo>
                  <a:lnTo>
                    <a:pt x="29" y="26"/>
                  </a:lnTo>
                  <a:lnTo>
                    <a:pt x="28" y="16"/>
                  </a:lnTo>
                  <a:lnTo>
                    <a:pt x="25" y="13"/>
                  </a:lnTo>
                  <a:lnTo>
                    <a:pt x="23" y="1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2" y="10"/>
                  </a:lnTo>
                  <a:lnTo>
                    <a:pt x="10" y="13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7" y="49"/>
                  </a:lnTo>
                  <a:lnTo>
                    <a:pt x="28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16" y="58"/>
                  </a:lnTo>
                  <a:lnTo>
                    <a:pt x="8" y="53"/>
                  </a:lnTo>
                  <a:lnTo>
                    <a:pt x="4" y="44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5"/>
                  </a:lnTo>
                  <a:lnTo>
                    <a:pt x="1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9AB9CF08-6535-4C96-B03F-6417DF934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05" y="326985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8 h 136"/>
                <a:gd name="T4" fmla="*/ 132 w 136"/>
                <a:gd name="T5" fmla="*/ 108 h 136"/>
                <a:gd name="T6" fmla="*/ 122 w 136"/>
                <a:gd name="T7" fmla="*/ 116 h 136"/>
                <a:gd name="T8" fmla="*/ 107 w 136"/>
                <a:gd name="T9" fmla="*/ 119 h 136"/>
                <a:gd name="T10" fmla="*/ 92 w 136"/>
                <a:gd name="T11" fmla="*/ 116 h 136"/>
                <a:gd name="T12" fmla="*/ 82 w 136"/>
                <a:gd name="T13" fmla="*/ 108 h 136"/>
                <a:gd name="T14" fmla="*/ 78 w 136"/>
                <a:gd name="T15" fmla="*/ 98 h 136"/>
                <a:gd name="T16" fmla="*/ 82 w 136"/>
                <a:gd name="T17" fmla="*/ 87 h 136"/>
                <a:gd name="T18" fmla="*/ 92 w 136"/>
                <a:gd name="T19" fmla="*/ 80 h 136"/>
                <a:gd name="T20" fmla="*/ 107 w 136"/>
                <a:gd name="T21" fmla="*/ 76 h 136"/>
                <a:gd name="T22" fmla="*/ 114 w 136"/>
                <a:gd name="T23" fmla="*/ 78 h 136"/>
                <a:gd name="T24" fmla="*/ 119 w 136"/>
                <a:gd name="T25" fmla="*/ 79 h 136"/>
                <a:gd name="T26" fmla="*/ 119 w 136"/>
                <a:gd name="T27" fmla="*/ 35 h 136"/>
                <a:gd name="T28" fmla="*/ 60 w 136"/>
                <a:gd name="T29" fmla="*/ 51 h 136"/>
                <a:gd name="T30" fmla="*/ 60 w 136"/>
                <a:gd name="T31" fmla="*/ 115 h 136"/>
                <a:gd name="T32" fmla="*/ 56 w 136"/>
                <a:gd name="T33" fmla="*/ 126 h 136"/>
                <a:gd name="T34" fmla="*/ 46 w 136"/>
                <a:gd name="T35" fmla="*/ 134 h 136"/>
                <a:gd name="T36" fmla="*/ 31 w 136"/>
                <a:gd name="T37" fmla="*/ 136 h 136"/>
                <a:gd name="T38" fmla="*/ 15 w 136"/>
                <a:gd name="T39" fmla="*/ 134 h 136"/>
                <a:gd name="T40" fmla="*/ 4 w 136"/>
                <a:gd name="T41" fmla="*/ 126 h 136"/>
                <a:gd name="T42" fmla="*/ 0 w 136"/>
                <a:gd name="T43" fmla="*/ 115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4 h 136"/>
                <a:gd name="T50" fmla="*/ 38 w 136"/>
                <a:gd name="T51" fmla="*/ 95 h 136"/>
                <a:gd name="T52" fmla="*/ 43 w 136"/>
                <a:gd name="T53" fmla="*/ 96 h 136"/>
                <a:gd name="T54" fmla="*/ 43 w 136"/>
                <a:gd name="T55" fmla="*/ 26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8"/>
                  </a:lnTo>
                  <a:lnTo>
                    <a:pt x="132" y="108"/>
                  </a:lnTo>
                  <a:lnTo>
                    <a:pt x="122" y="116"/>
                  </a:lnTo>
                  <a:lnTo>
                    <a:pt x="107" y="119"/>
                  </a:lnTo>
                  <a:lnTo>
                    <a:pt x="92" y="116"/>
                  </a:lnTo>
                  <a:lnTo>
                    <a:pt x="82" y="108"/>
                  </a:lnTo>
                  <a:lnTo>
                    <a:pt x="78" y="98"/>
                  </a:lnTo>
                  <a:lnTo>
                    <a:pt x="82" y="87"/>
                  </a:lnTo>
                  <a:lnTo>
                    <a:pt x="92" y="80"/>
                  </a:lnTo>
                  <a:lnTo>
                    <a:pt x="107" y="76"/>
                  </a:lnTo>
                  <a:lnTo>
                    <a:pt x="114" y="78"/>
                  </a:lnTo>
                  <a:lnTo>
                    <a:pt x="119" y="79"/>
                  </a:lnTo>
                  <a:lnTo>
                    <a:pt x="119" y="35"/>
                  </a:lnTo>
                  <a:lnTo>
                    <a:pt x="60" y="51"/>
                  </a:lnTo>
                  <a:lnTo>
                    <a:pt x="60" y="115"/>
                  </a:lnTo>
                  <a:lnTo>
                    <a:pt x="56" y="126"/>
                  </a:lnTo>
                  <a:lnTo>
                    <a:pt x="46" y="134"/>
                  </a:lnTo>
                  <a:lnTo>
                    <a:pt x="31" y="136"/>
                  </a:lnTo>
                  <a:lnTo>
                    <a:pt x="15" y="134"/>
                  </a:lnTo>
                  <a:lnTo>
                    <a:pt x="4" y="126"/>
                  </a:lnTo>
                  <a:lnTo>
                    <a:pt x="0" y="115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4"/>
                  </a:lnTo>
                  <a:lnTo>
                    <a:pt x="38" y="95"/>
                  </a:lnTo>
                  <a:lnTo>
                    <a:pt x="43" y="96"/>
                  </a:lnTo>
                  <a:lnTo>
                    <a:pt x="43" y="2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48">
              <a:extLst>
                <a:ext uri="{FF2B5EF4-FFF2-40B4-BE49-F238E27FC236}">
                  <a16:creationId xmlns:a16="http://schemas.microsoft.com/office/drawing/2014/main" id="{931737C5-F893-447A-8A7B-681161DF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505" y="5004324"/>
              <a:ext cx="153480" cy="138579"/>
            </a:xfrm>
            <a:custGeom>
              <a:avLst/>
              <a:gdLst>
                <a:gd name="T0" fmla="*/ 93 w 103"/>
                <a:gd name="T1" fmla="*/ 33 h 93"/>
                <a:gd name="T2" fmla="*/ 98 w 103"/>
                <a:gd name="T3" fmla="*/ 37 h 93"/>
                <a:gd name="T4" fmla="*/ 101 w 103"/>
                <a:gd name="T5" fmla="*/ 42 h 93"/>
                <a:gd name="T6" fmla="*/ 103 w 103"/>
                <a:gd name="T7" fmla="*/ 48 h 93"/>
                <a:gd name="T8" fmla="*/ 103 w 103"/>
                <a:gd name="T9" fmla="*/ 54 h 93"/>
                <a:gd name="T10" fmla="*/ 99 w 103"/>
                <a:gd name="T11" fmla="*/ 66 h 93"/>
                <a:gd name="T12" fmla="*/ 90 w 103"/>
                <a:gd name="T13" fmla="*/ 77 h 93"/>
                <a:gd name="T14" fmla="*/ 90 w 103"/>
                <a:gd name="T15" fmla="*/ 79 h 93"/>
                <a:gd name="T16" fmla="*/ 90 w 103"/>
                <a:gd name="T17" fmla="*/ 83 h 93"/>
                <a:gd name="T18" fmla="*/ 94 w 103"/>
                <a:gd name="T19" fmla="*/ 87 h 93"/>
                <a:gd name="T20" fmla="*/ 98 w 103"/>
                <a:gd name="T21" fmla="*/ 91 h 93"/>
                <a:gd name="T22" fmla="*/ 98 w 103"/>
                <a:gd name="T23" fmla="*/ 93 h 93"/>
                <a:gd name="T24" fmla="*/ 85 w 103"/>
                <a:gd name="T25" fmla="*/ 91 h 93"/>
                <a:gd name="T26" fmla="*/ 71 w 103"/>
                <a:gd name="T27" fmla="*/ 83 h 93"/>
                <a:gd name="T28" fmla="*/ 66 w 103"/>
                <a:gd name="T29" fmla="*/ 83 h 93"/>
                <a:gd name="T30" fmla="*/ 54 w 103"/>
                <a:gd name="T31" fmla="*/ 82 h 93"/>
                <a:gd name="T32" fmla="*/ 43 w 103"/>
                <a:gd name="T33" fmla="*/ 77 h 93"/>
                <a:gd name="T34" fmla="*/ 62 w 103"/>
                <a:gd name="T35" fmla="*/ 74 h 93"/>
                <a:gd name="T36" fmla="*/ 78 w 103"/>
                <a:gd name="T37" fmla="*/ 66 h 93"/>
                <a:gd name="T38" fmla="*/ 85 w 103"/>
                <a:gd name="T39" fmla="*/ 60 h 93"/>
                <a:gd name="T40" fmla="*/ 89 w 103"/>
                <a:gd name="T41" fmla="*/ 53 h 93"/>
                <a:gd name="T42" fmla="*/ 93 w 103"/>
                <a:gd name="T43" fmla="*/ 44 h 93"/>
                <a:gd name="T44" fmla="*/ 93 w 103"/>
                <a:gd name="T45" fmla="*/ 36 h 93"/>
                <a:gd name="T46" fmla="*/ 93 w 103"/>
                <a:gd name="T47" fmla="*/ 33 h 93"/>
                <a:gd name="T48" fmla="*/ 43 w 103"/>
                <a:gd name="T49" fmla="*/ 0 h 93"/>
                <a:gd name="T50" fmla="*/ 59 w 103"/>
                <a:gd name="T51" fmla="*/ 4 h 93"/>
                <a:gd name="T52" fmla="*/ 74 w 103"/>
                <a:gd name="T53" fmla="*/ 10 h 93"/>
                <a:gd name="T54" fmla="*/ 83 w 103"/>
                <a:gd name="T55" fmla="*/ 22 h 93"/>
                <a:gd name="T56" fmla="*/ 86 w 103"/>
                <a:gd name="T57" fmla="*/ 36 h 93"/>
                <a:gd name="T58" fmla="*/ 83 w 103"/>
                <a:gd name="T59" fmla="*/ 49 h 93"/>
                <a:gd name="T60" fmla="*/ 74 w 103"/>
                <a:gd name="T61" fmla="*/ 61 h 93"/>
                <a:gd name="T62" fmla="*/ 59 w 103"/>
                <a:gd name="T63" fmla="*/ 68 h 93"/>
                <a:gd name="T64" fmla="*/ 43 w 103"/>
                <a:gd name="T65" fmla="*/ 70 h 93"/>
                <a:gd name="T66" fmla="*/ 35 w 103"/>
                <a:gd name="T67" fmla="*/ 70 h 93"/>
                <a:gd name="T68" fmla="*/ 26 w 103"/>
                <a:gd name="T69" fmla="*/ 77 h 93"/>
                <a:gd name="T70" fmla="*/ 15 w 103"/>
                <a:gd name="T71" fmla="*/ 81 h 93"/>
                <a:gd name="T72" fmla="*/ 5 w 103"/>
                <a:gd name="T73" fmla="*/ 81 h 93"/>
                <a:gd name="T74" fmla="*/ 5 w 103"/>
                <a:gd name="T75" fmla="*/ 79 h 93"/>
                <a:gd name="T76" fmla="*/ 9 w 103"/>
                <a:gd name="T77" fmla="*/ 77 h 93"/>
                <a:gd name="T78" fmla="*/ 13 w 103"/>
                <a:gd name="T79" fmla="*/ 73 h 93"/>
                <a:gd name="T80" fmla="*/ 15 w 103"/>
                <a:gd name="T81" fmla="*/ 69 h 93"/>
                <a:gd name="T82" fmla="*/ 15 w 103"/>
                <a:gd name="T83" fmla="*/ 65 h 93"/>
                <a:gd name="T84" fmla="*/ 15 w 103"/>
                <a:gd name="T85" fmla="*/ 62 h 93"/>
                <a:gd name="T86" fmla="*/ 8 w 103"/>
                <a:gd name="T87" fmla="*/ 56 h 93"/>
                <a:gd name="T88" fmla="*/ 1 w 103"/>
                <a:gd name="T89" fmla="*/ 46 h 93"/>
                <a:gd name="T90" fmla="*/ 0 w 103"/>
                <a:gd name="T91" fmla="*/ 36 h 93"/>
                <a:gd name="T92" fmla="*/ 2 w 103"/>
                <a:gd name="T93" fmla="*/ 22 h 93"/>
                <a:gd name="T94" fmla="*/ 12 w 103"/>
                <a:gd name="T95" fmla="*/ 10 h 93"/>
                <a:gd name="T96" fmla="*/ 26 w 103"/>
                <a:gd name="T97" fmla="*/ 4 h 93"/>
                <a:gd name="T98" fmla="*/ 43 w 103"/>
                <a:gd name="T9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" h="93">
                  <a:moveTo>
                    <a:pt x="93" y="33"/>
                  </a:moveTo>
                  <a:lnTo>
                    <a:pt x="98" y="37"/>
                  </a:lnTo>
                  <a:lnTo>
                    <a:pt x="101" y="42"/>
                  </a:lnTo>
                  <a:lnTo>
                    <a:pt x="103" y="48"/>
                  </a:lnTo>
                  <a:lnTo>
                    <a:pt x="103" y="54"/>
                  </a:lnTo>
                  <a:lnTo>
                    <a:pt x="99" y="66"/>
                  </a:lnTo>
                  <a:lnTo>
                    <a:pt x="90" y="77"/>
                  </a:lnTo>
                  <a:lnTo>
                    <a:pt x="90" y="79"/>
                  </a:lnTo>
                  <a:lnTo>
                    <a:pt x="90" y="83"/>
                  </a:lnTo>
                  <a:lnTo>
                    <a:pt x="94" y="87"/>
                  </a:lnTo>
                  <a:lnTo>
                    <a:pt x="98" y="91"/>
                  </a:lnTo>
                  <a:lnTo>
                    <a:pt x="98" y="93"/>
                  </a:lnTo>
                  <a:lnTo>
                    <a:pt x="85" y="91"/>
                  </a:lnTo>
                  <a:lnTo>
                    <a:pt x="71" y="83"/>
                  </a:lnTo>
                  <a:lnTo>
                    <a:pt x="66" y="83"/>
                  </a:lnTo>
                  <a:lnTo>
                    <a:pt x="54" y="82"/>
                  </a:lnTo>
                  <a:lnTo>
                    <a:pt x="43" y="77"/>
                  </a:lnTo>
                  <a:lnTo>
                    <a:pt x="62" y="74"/>
                  </a:lnTo>
                  <a:lnTo>
                    <a:pt x="78" y="66"/>
                  </a:lnTo>
                  <a:lnTo>
                    <a:pt x="85" y="60"/>
                  </a:lnTo>
                  <a:lnTo>
                    <a:pt x="89" y="53"/>
                  </a:lnTo>
                  <a:lnTo>
                    <a:pt x="93" y="44"/>
                  </a:lnTo>
                  <a:lnTo>
                    <a:pt x="93" y="36"/>
                  </a:lnTo>
                  <a:lnTo>
                    <a:pt x="93" y="33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4" y="10"/>
                  </a:lnTo>
                  <a:lnTo>
                    <a:pt x="83" y="22"/>
                  </a:lnTo>
                  <a:lnTo>
                    <a:pt x="86" y="36"/>
                  </a:lnTo>
                  <a:lnTo>
                    <a:pt x="83" y="49"/>
                  </a:lnTo>
                  <a:lnTo>
                    <a:pt x="74" y="61"/>
                  </a:lnTo>
                  <a:lnTo>
                    <a:pt x="59" y="68"/>
                  </a:lnTo>
                  <a:lnTo>
                    <a:pt x="43" y="70"/>
                  </a:lnTo>
                  <a:lnTo>
                    <a:pt x="35" y="70"/>
                  </a:lnTo>
                  <a:lnTo>
                    <a:pt x="26" y="77"/>
                  </a:lnTo>
                  <a:lnTo>
                    <a:pt x="15" y="81"/>
                  </a:lnTo>
                  <a:lnTo>
                    <a:pt x="5" y="81"/>
                  </a:lnTo>
                  <a:lnTo>
                    <a:pt x="5" y="79"/>
                  </a:lnTo>
                  <a:lnTo>
                    <a:pt x="9" y="77"/>
                  </a:lnTo>
                  <a:lnTo>
                    <a:pt x="13" y="73"/>
                  </a:lnTo>
                  <a:lnTo>
                    <a:pt x="15" y="69"/>
                  </a:lnTo>
                  <a:lnTo>
                    <a:pt x="15" y="65"/>
                  </a:lnTo>
                  <a:lnTo>
                    <a:pt x="15" y="62"/>
                  </a:lnTo>
                  <a:lnTo>
                    <a:pt x="8" y="56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2" y="22"/>
                  </a:lnTo>
                  <a:lnTo>
                    <a:pt x="12" y="10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49">
              <a:extLst>
                <a:ext uri="{FF2B5EF4-FFF2-40B4-BE49-F238E27FC236}">
                  <a16:creationId xmlns:a16="http://schemas.microsoft.com/office/drawing/2014/main" id="{16B232A8-9BD9-4348-8775-02514155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183" y="4712265"/>
              <a:ext cx="143049" cy="140069"/>
            </a:xfrm>
            <a:custGeom>
              <a:avLst/>
              <a:gdLst>
                <a:gd name="T0" fmla="*/ 48 w 96"/>
                <a:gd name="T1" fmla="*/ 0 h 94"/>
                <a:gd name="T2" fmla="*/ 67 w 96"/>
                <a:gd name="T3" fmla="*/ 4 h 94"/>
                <a:gd name="T4" fmla="*/ 81 w 96"/>
                <a:gd name="T5" fmla="*/ 13 h 94"/>
                <a:gd name="T6" fmla="*/ 96 w 96"/>
                <a:gd name="T7" fmla="*/ 0 h 94"/>
                <a:gd name="T8" fmla="*/ 96 w 96"/>
                <a:gd name="T9" fmla="*/ 36 h 94"/>
                <a:gd name="T10" fmla="*/ 60 w 96"/>
                <a:gd name="T11" fmla="*/ 36 h 94"/>
                <a:gd name="T12" fmla="*/ 74 w 96"/>
                <a:gd name="T13" fmla="*/ 23 h 94"/>
                <a:gd name="T14" fmla="*/ 62 w 96"/>
                <a:gd name="T15" fmla="*/ 15 h 94"/>
                <a:gd name="T16" fmla="*/ 48 w 96"/>
                <a:gd name="T17" fmla="*/ 12 h 94"/>
                <a:gd name="T18" fmla="*/ 35 w 96"/>
                <a:gd name="T19" fmla="*/ 15 h 94"/>
                <a:gd name="T20" fmla="*/ 23 w 96"/>
                <a:gd name="T21" fmla="*/ 23 h 94"/>
                <a:gd name="T22" fmla="*/ 15 w 96"/>
                <a:gd name="T23" fmla="*/ 33 h 94"/>
                <a:gd name="T24" fmla="*/ 12 w 96"/>
                <a:gd name="T25" fmla="*/ 48 h 94"/>
                <a:gd name="T26" fmla="*/ 15 w 96"/>
                <a:gd name="T27" fmla="*/ 61 h 94"/>
                <a:gd name="T28" fmla="*/ 23 w 96"/>
                <a:gd name="T29" fmla="*/ 73 h 94"/>
                <a:gd name="T30" fmla="*/ 35 w 96"/>
                <a:gd name="T31" fmla="*/ 80 h 94"/>
                <a:gd name="T32" fmla="*/ 48 w 96"/>
                <a:gd name="T33" fmla="*/ 83 h 94"/>
                <a:gd name="T34" fmla="*/ 62 w 96"/>
                <a:gd name="T35" fmla="*/ 80 h 94"/>
                <a:gd name="T36" fmla="*/ 74 w 96"/>
                <a:gd name="T37" fmla="*/ 73 h 94"/>
                <a:gd name="T38" fmla="*/ 75 w 96"/>
                <a:gd name="T39" fmla="*/ 71 h 94"/>
                <a:gd name="T40" fmla="*/ 84 w 96"/>
                <a:gd name="T41" fmla="*/ 79 h 94"/>
                <a:gd name="T42" fmla="*/ 74 w 96"/>
                <a:gd name="T43" fmla="*/ 88 h 94"/>
                <a:gd name="T44" fmla="*/ 62 w 96"/>
                <a:gd name="T45" fmla="*/ 93 h 94"/>
                <a:gd name="T46" fmla="*/ 48 w 96"/>
                <a:gd name="T47" fmla="*/ 94 h 94"/>
                <a:gd name="T48" fmla="*/ 30 w 96"/>
                <a:gd name="T49" fmla="*/ 90 h 94"/>
                <a:gd name="T50" fmla="*/ 15 w 96"/>
                <a:gd name="T51" fmla="*/ 81 h 94"/>
                <a:gd name="T52" fmla="*/ 4 w 96"/>
                <a:gd name="T53" fmla="*/ 65 h 94"/>
                <a:gd name="T54" fmla="*/ 0 w 96"/>
                <a:gd name="T55" fmla="*/ 48 h 94"/>
                <a:gd name="T56" fmla="*/ 4 w 96"/>
                <a:gd name="T57" fmla="*/ 29 h 94"/>
                <a:gd name="T58" fmla="*/ 15 w 96"/>
                <a:gd name="T59" fmla="*/ 13 h 94"/>
                <a:gd name="T60" fmla="*/ 30 w 96"/>
                <a:gd name="T61" fmla="*/ 4 h 94"/>
                <a:gd name="T62" fmla="*/ 48 w 96"/>
                <a:gd name="T6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94">
                  <a:moveTo>
                    <a:pt x="48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6" y="0"/>
                  </a:lnTo>
                  <a:lnTo>
                    <a:pt x="96" y="36"/>
                  </a:lnTo>
                  <a:lnTo>
                    <a:pt x="60" y="36"/>
                  </a:lnTo>
                  <a:lnTo>
                    <a:pt x="74" y="23"/>
                  </a:lnTo>
                  <a:lnTo>
                    <a:pt x="62" y="15"/>
                  </a:lnTo>
                  <a:lnTo>
                    <a:pt x="48" y="12"/>
                  </a:lnTo>
                  <a:lnTo>
                    <a:pt x="35" y="15"/>
                  </a:lnTo>
                  <a:lnTo>
                    <a:pt x="23" y="23"/>
                  </a:lnTo>
                  <a:lnTo>
                    <a:pt x="15" y="33"/>
                  </a:lnTo>
                  <a:lnTo>
                    <a:pt x="12" y="48"/>
                  </a:lnTo>
                  <a:lnTo>
                    <a:pt x="15" y="61"/>
                  </a:lnTo>
                  <a:lnTo>
                    <a:pt x="23" y="73"/>
                  </a:lnTo>
                  <a:lnTo>
                    <a:pt x="35" y="80"/>
                  </a:lnTo>
                  <a:lnTo>
                    <a:pt x="48" y="83"/>
                  </a:lnTo>
                  <a:lnTo>
                    <a:pt x="62" y="80"/>
                  </a:lnTo>
                  <a:lnTo>
                    <a:pt x="74" y="73"/>
                  </a:lnTo>
                  <a:lnTo>
                    <a:pt x="75" y="71"/>
                  </a:lnTo>
                  <a:lnTo>
                    <a:pt x="84" y="79"/>
                  </a:lnTo>
                  <a:lnTo>
                    <a:pt x="74" y="88"/>
                  </a:lnTo>
                  <a:lnTo>
                    <a:pt x="62" y="93"/>
                  </a:lnTo>
                  <a:lnTo>
                    <a:pt x="48" y="94"/>
                  </a:lnTo>
                  <a:lnTo>
                    <a:pt x="30" y="90"/>
                  </a:lnTo>
                  <a:lnTo>
                    <a:pt x="15" y="81"/>
                  </a:lnTo>
                  <a:lnTo>
                    <a:pt x="4" y="65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15" y="13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50">
              <a:extLst>
                <a:ext uri="{FF2B5EF4-FFF2-40B4-BE49-F238E27FC236}">
                  <a16:creationId xmlns:a16="http://schemas.microsoft.com/office/drawing/2014/main" id="{CEACD70D-53CF-4F21-B9DD-065906F6F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059" y="3590224"/>
              <a:ext cx="208613" cy="180302"/>
            </a:xfrm>
            <a:custGeom>
              <a:avLst/>
              <a:gdLst>
                <a:gd name="T0" fmla="*/ 50 w 140"/>
                <a:gd name="T1" fmla="*/ 78 h 121"/>
                <a:gd name="T2" fmla="*/ 68 w 140"/>
                <a:gd name="T3" fmla="*/ 112 h 121"/>
                <a:gd name="T4" fmla="*/ 65 w 140"/>
                <a:gd name="T5" fmla="*/ 114 h 121"/>
                <a:gd name="T6" fmla="*/ 46 w 140"/>
                <a:gd name="T7" fmla="*/ 121 h 121"/>
                <a:gd name="T8" fmla="*/ 44 w 140"/>
                <a:gd name="T9" fmla="*/ 118 h 121"/>
                <a:gd name="T10" fmla="*/ 118 w 140"/>
                <a:gd name="T11" fmla="*/ 32 h 121"/>
                <a:gd name="T12" fmla="*/ 120 w 140"/>
                <a:gd name="T13" fmla="*/ 33 h 121"/>
                <a:gd name="T14" fmla="*/ 122 w 140"/>
                <a:gd name="T15" fmla="*/ 42 h 121"/>
                <a:gd name="T16" fmla="*/ 122 w 140"/>
                <a:gd name="T17" fmla="*/ 56 h 121"/>
                <a:gd name="T18" fmla="*/ 120 w 140"/>
                <a:gd name="T19" fmla="*/ 65 h 121"/>
                <a:gd name="T20" fmla="*/ 118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2 h 121"/>
                <a:gd name="T28" fmla="*/ 117 w 140"/>
                <a:gd name="T29" fmla="*/ 33 h 121"/>
                <a:gd name="T30" fmla="*/ 118 w 140"/>
                <a:gd name="T31" fmla="*/ 32 h 121"/>
                <a:gd name="T32" fmla="*/ 34 w 140"/>
                <a:gd name="T33" fmla="*/ 38 h 121"/>
                <a:gd name="T34" fmla="*/ 34 w 140"/>
                <a:gd name="T35" fmla="*/ 60 h 121"/>
                <a:gd name="T36" fmla="*/ 30 w 140"/>
                <a:gd name="T37" fmla="*/ 69 h 121"/>
                <a:gd name="T38" fmla="*/ 17 w 140"/>
                <a:gd name="T39" fmla="*/ 68 h 121"/>
                <a:gd name="T40" fmla="*/ 0 w 140"/>
                <a:gd name="T41" fmla="*/ 56 h 121"/>
                <a:gd name="T42" fmla="*/ 8 w 140"/>
                <a:gd name="T43" fmla="*/ 30 h 121"/>
                <a:gd name="T44" fmla="*/ 24 w 140"/>
                <a:gd name="T45" fmla="*/ 30 h 121"/>
                <a:gd name="T46" fmla="*/ 36 w 140"/>
                <a:gd name="T47" fmla="*/ 29 h 121"/>
                <a:gd name="T48" fmla="*/ 116 w 140"/>
                <a:gd name="T49" fmla="*/ 8 h 121"/>
                <a:gd name="T50" fmla="*/ 112 w 140"/>
                <a:gd name="T51" fmla="*/ 13 h 121"/>
                <a:gd name="T52" fmla="*/ 106 w 140"/>
                <a:gd name="T53" fmla="*/ 32 h 121"/>
                <a:gd name="T54" fmla="*/ 106 w 140"/>
                <a:gd name="T55" fmla="*/ 66 h 121"/>
                <a:gd name="T56" fmla="*/ 112 w 140"/>
                <a:gd name="T57" fmla="*/ 85 h 121"/>
                <a:gd name="T58" fmla="*/ 116 w 140"/>
                <a:gd name="T59" fmla="*/ 90 h 121"/>
                <a:gd name="T60" fmla="*/ 120 w 140"/>
                <a:gd name="T61" fmla="*/ 90 h 121"/>
                <a:gd name="T62" fmla="*/ 124 w 140"/>
                <a:gd name="T63" fmla="*/ 85 h 121"/>
                <a:gd name="T64" fmla="*/ 130 w 140"/>
                <a:gd name="T65" fmla="*/ 66 h 121"/>
                <a:gd name="T66" fmla="*/ 130 w 140"/>
                <a:gd name="T67" fmla="*/ 32 h 121"/>
                <a:gd name="T68" fmla="*/ 124 w 140"/>
                <a:gd name="T69" fmla="*/ 13 h 121"/>
                <a:gd name="T70" fmla="*/ 120 w 140"/>
                <a:gd name="T71" fmla="*/ 8 h 121"/>
                <a:gd name="T72" fmla="*/ 110 w 140"/>
                <a:gd name="T73" fmla="*/ 0 h 121"/>
                <a:gd name="T74" fmla="*/ 129 w 140"/>
                <a:gd name="T75" fmla="*/ 4 h 121"/>
                <a:gd name="T76" fmla="*/ 138 w 140"/>
                <a:gd name="T77" fmla="*/ 30 h 121"/>
                <a:gd name="T78" fmla="*/ 138 w 140"/>
                <a:gd name="T79" fmla="*/ 68 h 121"/>
                <a:gd name="T80" fmla="*/ 129 w 140"/>
                <a:gd name="T81" fmla="*/ 94 h 121"/>
                <a:gd name="T82" fmla="*/ 122 w 140"/>
                <a:gd name="T83" fmla="*/ 98 h 121"/>
                <a:gd name="T84" fmla="*/ 109 w 140"/>
                <a:gd name="T85" fmla="*/ 97 h 121"/>
                <a:gd name="T86" fmla="*/ 93 w 140"/>
                <a:gd name="T87" fmla="*/ 88 h 121"/>
                <a:gd name="T88" fmla="*/ 64 w 140"/>
                <a:gd name="T89" fmla="*/ 76 h 121"/>
                <a:gd name="T90" fmla="*/ 45 w 140"/>
                <a:gd name="T91" fmla="*/ 61 h 121"/>
                <a:gd name="T92" fmla="*/ 45 w 140"/>
                <a:gd name="T93" fmla="*/ 37 h 121"/>
                <a:gd name="T94" fmla="*/ 64 w 140"/>
                <a:gd name="T95" fmla="*/ 22 h 121"/>
                <a:gd name="T96" fmla="*/ 93 w 140"/>
                <a:gd name="T97" fmla="*/ 10 h 121"/>
                <a:gd name="T98" fmla="*/ 109 w 140"/>
                <a:gd name="T99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0" h="121">
                  <a:moveTo>
                    <a:pt x="33" y="74"/>
                  </a:moveTo>
                  <a:lnTo>
                    <a:pt x="50" y="78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6" y="113"/>
                  </a:lnTo>
                  <a:lnTo>
                    <a:pt x="65" y="114"/>
                  </a:lnTo>
                  <a:lnTo>
                    <a:pt x="49" y="121"/>
                  </a:lnTo>
                  <a:lnTo>
                    <a:pt x="46" y="121"/>
                  </a:lnTo>
                  <a:lnTo>
                    <a:pt x="45" y="120"/>
                  </a:lnTo>
                  <a:lnTo>
                    <a:pt x="44" y="118"/>
                  </a:lnTo>
                  <a:lnTo>
                    <a:pt x="33" y="74"/>
                  </a:lnTo>
                  <a:close/>
                  <a:moveTo>
                    <a:pt x="118" y="32"/>
                  </a:moveTo>
                  <a:lnTo>
                    <a:pt x="118" y="33"/>
                  </a:lnTo>
                  <a:lnTo>
                    <a:pt x="120" y="33"/>
                  </a:lnTo>
                  <a:lnTo>
                    <a:pt x="121" y="37"/>
                  </a:lnTo>
                  <a:lnTo>
                    <a:pt x="122" y="42"/>
                  </a:lnTo>
                  <a:lnTo>
                    <a:pt x="124" y="49"/>
                  </a:lnTo>
                  <a:lnTo>
                    <a:pt x="122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8" y="65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4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2"/>
                  </a:lnTo>
                  <a:lnTo>
                    <a:pt x="114" y="37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18" y="32"/>
                  </a:lnTo>
                  <a:close/>
                  <a:moveTo>
                    <a:pt x="36" y="29"/>
                  </a:moveTo>
                  <a:lnTo>
                    <a:pt x="34" y="38"/>
                  </a:lnTo>
                  <a:lnTo>
                    <a:pt x="34" y="49"/>
                  </a:lnTo>
                  <a:lnTo>
                    <a:pt x="34" y="60"/>
                  </a:lnTo>
                  <a:lnTo>
                    <a:pt x="36" y="69"/>
                  </a:lnTo>
                  <a:lnTo>
                    <a:pt x="30" y="69"/>
                  </a:lnTo>
                  <a:lnTo>
                    <a:pt x="24" y="68"/>
                  </a:lnTo>
                  <a:lnTo>
                    <a:pt x="17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0"/>
                  </a:lnTo>
                  <a:lnTo>
                    <a:pt x="17" y="30"/>
                  </a:lnTo>
                  <a:lnTo>
                    <a:pt x="24" y="30"/>
                  </a:lnTo>
                  <a:lnTo>
                    <a:pt x="30" y="29"/>
                  </a:lnTo>
                  <a:lnTo>
                    <a:pt x="36" y="29"/>
                  </a:lnTo>
                  <a:close/>
                  <a:moveTo>
                    <a:pt x="118" y="6"/>
                  </a:moveTo>
                  <a:lnTo>
                    <a:pt x="116" y="8"/>
                  </a:lnTo>
                  <a:lnTo>
                    <a:pt x="114" y="9"/>
                  </a:lnTo>
                  <a:lnTo>
                    <a:pt x="112" y="13"/>
                  </a:lnTo>
                  <a:lnTo>
                    <a:pt x="110" y="17"/>
                  </a:lnTo>
                  <a:lnTo>
                    <a:pt x="106" y="32"/>
                  </a:lnTo>
                  <a:lnTo>
                    <a:pt x="105" y="49"/>
                  </a:lnTo>
                  <a:lnTo>
                    <a:pt x="106" y="66"/>
                  </a:lnTo>
                  <a:lnTo>
                    <a:pt x="110" y="81"/>
                  </a:lnTo>
                  <a:lnTo>
                    <a:pt x="112" y="85"/>
                  </a:lnTo>
                  <a:lnTo>
                    <a:pt x="114" y="89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6" y="81"/>
                  </a:lnTo>
                  <a:lnTo>
                    <a:pt x="130" y="66"/>
                  </a:lnTo>
                  <a:lnTo>
                    <a:pt x="132" y="49"/>
                  </a:lnTo>
                  <a:lnTo>
                    <a:pt x="130" y="32"/>
                  </a:lnTo>
                  <a:lnTo>
                    <a:pt x="126" y="17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8" y="6"/>
                  </a:lnTo>
                  <a:close/>
                  <a:moveTo>
                    <a:pt x="110" y="0"/>
                  </a:moveTo>
                  <a:lnTo>
                    <a:pt x="122" y="0"/>
                  </a:lnTo>
                  <a:lnTo>
                    <a:pt x="129" y="4"/>
                  </a:lnTo>
                  <a:lnTo>
                    <a:pt x="134" y="14"/>
                  </a:lnTo>
                  <a:lnTo>
                    <a:pt x="138" y="30"/>
                  </a:lnTo>
                  <a:lnTo>
                    <a:pt x="140" y="49"/>
                  </a:lnTo>
                  <a:lnTo>
                    <a:pt x="138" y="68"/>
                  </a:lnTo>
                  <a:lnTo>
                    <a:pt x="134" y="84"/>
                  </a:lnTo>
                  <a:lnTo>
                    <a:pt x="129" y="94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10" y="98"/>
                  </a:lnTo>
                  <a:lnTo>
                    <a:pt x="109" y="97"/>
                  </a:lnTo>
                  <a:lnTo>
                    <a:pt x="102" y="93"/>
                  </a:lnTo>
                  <a:lnTo>
                    <a:pt x="93" y="88"/>
                  </a:lnTo>
                  <a:lnTo>
                    <a:pt x="80" y="81"/>
                  </a:lnTo>
                  <a:lnTo>
                    <a:pt x="64" y="76"/>
                  </a:lnTo>
                  <a:lnTo>
                    <a:pt x="46" y="70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6" y="28"/>
                  </a:lnTo>
                  <a:lnTo>
                    <a:pt x="64" y="22"/>
                  </a:lnTo>
                  <a:lnTo>
                    <a:pt x="80" y="17"/>
                  </a:lnTo>
                  <a:lnTo>
                    <a:pt x="93" y="10"/>
                  </a:lnTo>
                  <a:lnTo>
                    <a:pt x="102" y="5"/>
                  </a:lnTo>
                  <a:lnTo>
                    <a:pt x="109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51">
              <a:extLst>
                <a:ext uri="{FF2B5EF4-FFF2-40B4-BE49-F238E27FC236}">
                  <a16:creationId xmlns:a16="http://schemas.microsoft.com/office/drawing/2014/main" id="{A6BBEAAD-A7C5-499F-B8D1-68A7B0984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8736" y="2998656"/>
              <a:ext cx="116227" cy="117717"/>
            </a:xfrm>
            <a:custGeom>
              <a:avLst/>
              <a:gdLst>
                <a:gd name="T0" fmla="*/ 41 w 78"/>
                <a:gd name="T1" fmla="*/ 15 h 79"/>
                <a:gd name="T2" fmla="*/ 43 w 78"/>
                <a:gd name="T3" fmla="*/ 51 h 79"/>
                <a:gd name="T4" fmla="*/ 45 w 78"/>
                <a:gd name="T5" fmla="*/ 56 h 79"/>
                <a:gd name="T6" fmla="*/ 42 w 78"/>
                <a:gd name="T7" fmla="*/ 59 h 79"/>
                <a:gd name="T8" fmla="*/ 35 w 78"/>
                <a:gd name="T9" fmla="*/ 59 h 79"/>
                <a:gd name="T10" fmla="*/ 34 w 78"/>
                <a:gd name="T11" fmla="*/ 52 h 79"/>
                <a:gd name="T12" fmla="*/ 37 w 78"/>
                <a:gd name="T13" fmla="*/ 49 h 79"/>
                <a:gd name="T14" fmla="*/ 39 w 78"/>
                <a:gd name="T15" fmla="*/ 9 h 79"/>
                <a:gd name="T16" fmla="*/ 27 w 78"/>
                <a:gd name="T17" fmla="*/ 12 h 79"/>
                <a:gd name="T18" fmla="*/ 18 w 78"/>
                <a:gd name="T19" fmla="*/ 19 h 79"/>
                <a:gd name="T20" fmla="*/ 12 w 78"/>
                <a:gd name="T21" fmla="*/ 29 h 79"/>
                <a:gd name="T22" fmla="*/ 16 w 78"/>
                <a:gd name="T23" fmla="*/ 39 h 79"/>
                <a:gd name="T24" fmla="*/ 22 w 78"/>
                <a:gd name="T25" fmla="*/ 47 h 79"/>
                <a:gd name="T26" fmla="*/ 25 w 78"/>
                <a:gd name="T27" fmla="*/ 56 h 79"/>
                <a:gd name="T28" fmla="*/ 23 w 78"/>
                <a:gd name="T29" fmla="*/ 64 h 79"/>
                <a:gd name="T30" fmla="*/ 34 w 78"/>
                <a:gd name="T31" fmla="*/ 68 h 79"/>
                <a:gd name="T32" fmla="*/ 45 w 78"/>
                <a:gd name="T33" fmla="*/ 68 h 79"/>
                <a:gd name="T34" fmla="*/ 55 w 78"/>
                <a:gd name="T35" fmla="*/ 64 h 79"/>
                <a:gd name="T36" fmla="*/ 54 w 78"/>
                <a:gd name="T37" fmla="*/ 56 h 79"/>
                <a:gd name="T38" fmla="*/ 57 w 78"/>
                <a:gd name="T39" fmla="*/ 47 h 79"/>
                <a:gd name="T40" fmla="*/ 63 w 78"/>
                <a:gd name="T41" fmla="*/ 39 h 79"/>
                <a:gd name="T42" fmla="*/ 67 w 78"/>
                <a:gd name="T43" fmla="*/ 29 h 79"/>
                <a:gd name="T44" fmla="*/ 61 w 78"/>
                <a:gd name="T45" fmla="*/ 19 h 79"/>
                <a:gd name="T46" fmla="*/ 50 w 78"/>
                <a:gd name="T47" fmla="*/ 12 h 79"/>
                <a:gd name="T48" fmla="*/ 39 w 78"/>
                <a:gd name="T49" fmla="*/ 9 h 79"/>
                <a:gd name="T50" fmla="*/ 54 w 78"/>
                <a:gd name="T51" fmla="*/ 3 h 79"/>
                <a:gd name="T52" fmla="*/ 75 w 78"/>
                <a:gd name="T53" fmla="*/ 24 h 79"/>
                <a:gd name="T54" fmla="*/ 75 w 78"/>
                <a:gd name="T55" fmla="*/ 55 h 79"/>
                <a:gd name="T56" fmla="*/ 54 w 78"/>
                <a:gd name="T57" fmla="*/ 76 h 79"/>
                <a:gd name="T58" fmla="*/ 23 w 78"/>
                <a:gd name="T59" fmla="*/ 76 h 79"/>
                <a:gd name="T60" fmla="*/ 4 w 78"/>
                <a:gd name="T61" fmla="*/ 55 h 79"/>
                <a:gd name="T62" fmla="*/ 4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8" y="15"/>
                  </a:moveTo>
                  <a:lnTo>
                    <a:pt x="41" y="15"/>
                  </a:lnTo>
                  <a:lnTo>
                    <a:pt x="42" y="49"/>
                  </a:lnTo>
                  <a:lnTo>
                    <a:pt x="43" y="51"/>
                  </a:lnTo>
                  <a:lnTo>
                    <a:pt x="45" y="52"/>
                  </a:lnTo>
                  <a:lnTo>
                    <a:pt x="45" y="56"/>
                  </a:lnTo>
                  <a:lnTo>
                    <a:pt x="43" y="59"/>
                  </a:lnTo>
                  <a:lnTo>
                    <a:pt x="42" y="59"/>
                  </a:lnTo>
                  <a:lnTo>
                    <a:pt x="37" y="59"/>
                  </a:lnTo>
                  <a:lnTo>
                    <a:pt x="35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5" y="51"/>
                  </a:lnTo>
                  <a:lnTo>
                    <a:pt x="37" y="49"/>
                  </a:lnTo>
                  <a:lnTo>
                    <a:pt x="38" y="15"/>
                  </a:lnTo>
                  <a:close/>
                  <a:moveTo>
                    <a:pt x="39" y="9"/>
                  </a:moveTo>
                  <a:lnTo>
                    <a:pt x="34" y="11"/>
                  </a:lnTo>
                  <a:lnTo>
                    <a:pt x="27" y="12"/>
                  </a:lnTo>
                  <a:lnTo>
                    <a:pt x="23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12" y="29"/>
                  </a:lnTo>
                  <a:lnTo>
                    <a:pt x="10" y="36"/>
                  </a:lnTo>
                  <a:lnTo>
                    <a:pt x="16" y="39"/>
                  </a:lnTo>
                  <a:lnTo>
                    <a:pt x="20" y="41"/>
                  </a:lnTo>
                  <a:lnTo>
                    <a:pt x="22" y="47"/>
                  </a:lnTo>
                  <a:lnTo>
                    <a:pt x="23" y="51"/>
                  </a:lnTo>
                  <a:lnTo>
                    <a:pt x="25" y="56"/>
                  </a:lnTo>
                  <a:lnTo>
                    <a:pt x="25" y="60"/>
                  </a:lnTo>
                  <a:lnTo>
                    <a:pt x="23" y="64"/>
                  </a:lnTo>
                  <a:lnTo>
                    <a:pt x="29" y="67"/>
                  </a:lnTo>
                  <a:lnTo>
                    <a:pt x="34" y="68"/>
                  </a:lnTo>
                  <a:lnTo>
                    <a:pt x="39" y="69"/>
                  </a:lnTo>
                  <a:lnTo>
                    <a:pt x="45" y="68"/>
                  </a:lnTo>
                  <a:lnTo>
                    <a:pt x="50" y="67"/>
                  </a:lnTo>
                  <a:lnTo>
                    <a:pt x="55" y="64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5" y="51"/>
                  </a:lnTo>
                  <a:lnTo>
                    <a:pt x="57" y="47"/>
                  </a:lnTo>
                  <a:lnTo>
                    <a:pt x="59" y="41"/>
                  </a:lnTo>
                  <a:lnTo>
                    <a:pt x="63" y="39"/>
                  </a:lnTo>
                  <a:lnTo>
                    <a:pt x="69" y="36"/>
                  </a:lnTo>
                  <a:lnTo>
                    <a:pt x="67" y="29"/>
                  </a:lnTo>
                  <a:lnTo>
                    <a:pt x="65" y="24"/>
                  </a:lnTo>
                  <a:lnTo>
                    <a:pt x="61" y="19"/>
                  </a:lnTo>
                  <a:lnTo>
                    <a:pt x="55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9" y="9"/>
                  </a:lnTo>
                  <a:close/>
                  <a:moveTo>
                    <a:pt x="39" y="0"/>
                  </a:moveTo>
                  <a:lnTo>
                    <a:pt x="54" y="3"/>
                  </a:lnTo>
                  <a:lnTo>
                    <a:pt x="67" y="12"/>
                  </a:lnTo>
                  <a:lnTo>
                    <a:pt x="75" y="24"/>
                  </a:lnTo>
                  <a:lnTo>
                    <a:pt x="78" y="40"/>
                  </a:lnTo>
                  <a:lnTo>
                    <a:pt x="75" y="55"/>
                  </a:lnTo>
                  <a:lnTo>
                    <a:pt x="67" y="67"/>
                  </a:lnTo>
                  <a:lnTo>
                    <a:pt x="54" y="76"/>
                  </a:lnTo>
                  <a:lnTo>
                    <a:pt x="39" y="79"/>
                  </a:lnTo>
                  <a:lnTo>
                    <a:pt x="23" y="76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23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721DD338-5120-4D0B-AD88-220A7AB4A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075" y="3865892"/>
              <a:ext cx="162420" cy="162420"/>
            </a:xfrm>
            <a:custGeom>
              <a:avLst/>
              <a:gdLst>
                <a:gd name="T0" fmla="*/ 34 w 109"/>
                <a:gd name="T1" fmla="*/ 0 h 109"/>
                <a:gd name="T2" fmla="*/ 76 w 109"/>
                <a:gd name="T3" fmla="*/ 0 h 109"/>
                <a:gd name="T4" fmla="*/ 76 w 109"/>
                <a:gd name="T5" fmla="*/ 54 h 109"/>
                <a:gd name="T6" fmla="*/ 109 w 109"/>
                <a:gd name="T7" fmla="*/ 54 h 109"/>
                <a:gd name="T8" fmla="*/ 54 w 109"/>
                <a:gd name="T9" fmla="*/ 109 h 109"/>
                <a:gd name="T10" fmla="*/ 0 w 109"/>
                <a:gd name="T11" fmla="*/ 54 h 109"/>
                <a:gd name="T12" fmla="*/ 34 w 109"/>
                <a:gd name="T13" fmla="*/ 54 h 109"/>
                <a:gd name="T14" fmla="*/ 34 w 109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09">
                  <a:moveTo>
                    <a:pt x="34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109" y="54"/>
                  </a:lnTo>
                  <a:lnTo>
                    <a:pt x="54" y="109"/>
                  </a:lnTo>
                  <a:lnTo>
                    <a:pt x="0" y="54"/>
                  </a:lnTo>
                  <a:lnTo>
                    <a:pt x="34" y="5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A44C4A6C-1E9B-43BA-A8F2-6F055FEC9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263" y="4585606"/>
              <a:ext cx="137088" cy="137088"/>
            </a:xfrm>
            <a:custGeom>
              <a:avLst/>
              <a:gdLst>
                <a:gd name="T0" fmla="*/ 52 w 92"/>
                <a:gd name="T1" fmla="*/ 52 h 92"/>
                <a:gd name="T2" fmla="*/ 29 w 92"/>
                <a:gd name="T3" fmla="*/ 66 h 92"/>
                <a:gd name="T4" fmla="*/ 21 w 92"/>
                <a:gd name="T5" fmla="*/ 77 h 92"/>
                <a:gd name="T6" fmla="*/ 45 w 92"/>
                <a:gd name="T7" fmla="*/ 85 h 92"/>
                <a:gd name="T8" fmla="*/ 61 w 92"/>
                <a:gd name="T9" fmla="*/ 82 h 92"/>
                <a:gd name="T10" fmla="*/ 57 w 92"/>
                <a:gd name="T11" fmla="*/ 65 h 92"/>
                <a:gd name="T12" fmla="*/ 72 w 92"/>
                <a:gd name="T13" fmla="*/ 50 h 92"/>
                <a:gd name="T14" fmla="*/ 64 w 92"/>
                <a:gd name="T15" fmla="*/ 64 h 92"/>
                <a:gd name="T16" fmla="*/ 68 w 92"/>
                <a:gd name="T17" fmla="*/ 78 h 92"/>
                <a:gd name="T18" fmla="*/ 84 w 92"/>
                <a:gd name="T19" fmla="*/ 52 h 92"/>
                <a:gd name="T20" fmla="*/ 72 w 92"/>
                <a:gd name="T21" fmla="*/ 50 h 92"/>
                <a:gd name="T22" fmla="*/ 33 w 92"/>
                <a:gd name="T23" fmla="*/ 42 h 92"/>
                <a:gd name="T24" fmla="*/ 11 w 92"/>
                <a:gd name="T25" fmla="*/ 45 h 92"/>
                <a:gd name="T26" fmla="*/ 7 w 92"/>
                <a:gd name="T27" fmla="*/ 46 h 92"/>
                <a:gd name="T28" fmla="*/ 17 w 92"/>
                <a:gd name="T29" fmla="*/ 72 h 92"/>
                <a:gd name="T30" fmla="*/ 25 w 92"/>
                <a:gd name="T31" fmla="*/ 61 h 92"/>
                <a:gd name="T32" fmla="*/ 49 w 92"/>
                <a:gd name="T33" fmla="*/ 46 h 92"/>
                <a:gd name="T34" fmla="*/ 47 w 92"/>
                <a:gd name="T35" fmla="*/ 40 h 92"/>
                <a:gd name="T36" fmla="*/ 73 w 92"/>
                <a:gd name="T37" fmla="*/ 24 h 92"/>
                <a:gd name="T38" fmla="*/ 55 w 92"/>
                <a:gd name="T39" fmla="*/ 37 h 92"/>
                <a:gd name="T40" fmla="*/ 57 w 92"/>
                <a:gd name="T41" fmla="*/ 44 h 92"/>
                <a:gd name="T42" fmla="*/ 80 w 92"/>
                <a:gd name="T43" fmla="*/ 45 h 92"/>
                <a:gd name="T44" fmla="*/ 83 w 92"/>
                <a:gd name="T45" fmla="*/ 32 h 92"/>
                <a:gd name="T46" fmla="*/ 29 w 92"/>
                <a:gd name="T47" fmla="*/ 10 h 92"/>
                <a:gd name="T48" fmla="*/ 12 w 92"/>
                <a:gd name="T49" fmla="*/ 26 h 92"/>
                <a:gd name="T50" fmla="*/ 13 w 92"/>
                <a:gd name="T51" fmla="*/ 38 h 92"/>
                <a:gd name="T52" fmla="*/ 44 w 92"/>
                <a:gd name="T53" fmla="*/ 33 h 92"/>
                <a:gd name="T54" fmla="*/ 32 w 92"/>
                <a:gd name="T55" fmla="*/ 14 h 92"/>
                <a:gd name="T56" fmla="*/ 45 w 92"/>
                <a:gd name="T57" fmla="*/ 6 h 92"/>
                <a:gd name="T58" fmla="*/ 37 w 92"/>
                <a:gd name="T59" fmla="*/ 8 h 92"/>
                <a:gd name="T60" fmla="*/ 45 w 92"/>
                <a:gd name="T61" fmla="*/ 20 h 92"/>
                <a:gd name="T62" fmla="*/ 57 w 92"/>
                <a:gd name="T63" fmla="*/ 28 h 92"/>
                <a:gd name="T64" fmla="*/ 67 w 92"/>
                <a:gd name="T65" fmla="*/ 22 h 92"/>
                <a:gd name="T66" fmla="*/ 71 w 92"/>
                <a:gd name="T67" fmla="*/ 17 h 92"/>
                <a:gd name="T68" fmla="*/ 60 w 92"/>
                <a:gd name="T69" fmla="*/ 9 h 92"/>
                <a:gd name="T70" fmla="*/ 45 w 92"/>
                <a:gd name="T71" fmla="*/ 0 h 92"/>
                <a:gd name="T72" fmla="*/ 79 w 92"/>
                <a:gd name="T73" fmla="*/ 13 h 92"/>
                <a:gd name="T74" fmla="*/ 92 w 92"/>
                <a:gd name="T75" fmla="*/ 46 h 92"/>
                <a:gd name="T76" fmla="*/ 79 w 92"/>
                <a:gd name="T77" fmla="*/ 78 h 92"/>
                <a:gd name="T78" fmla="*/ 45 w 92"/>
                <a:gd name="T79" fmla="*/ 92 h 92"/>
                <a:gd name="T80" fmla="*/ 13 w 92"/>
                <a:gd name="T81" fmla="*/ 78 h 92"/>
                <a:gd name="T82" fmla="*/ 0 w 92"/>
                <a:gd name="T83" fmla="*/ 46 h 92"/>
                <a:gd name="T84" fmla="*/ 13 w 92"/>
                <a:gd name="T85" fmla="*/ 13 h 92"/>
                <a:gd name="T86" fmla="*/ 45 w 92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92">
                  <a:moveTo>
                    <a:pt x="53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29" y="66"/>
                  </a:lnTo>
                  <a:lnTo>
                    <a:pt x="24" y="73"/>
                  </a:lnTo>
                  <a:lnTo>
                    <a:pt x="21" y="77"/>
                  </a:lnTo>
                  <a:lnTo>
                    <a:pt x="33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3" y="52"/>
                  </a:lnTo>
                  <a:close/>
                  <a:moveTo>
                    <a:pt x="72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8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72" y="50"/>
                  </a:lnTo>
                  <a:close/>
                  <a:moveTo>
                    <a:pt x="47" y="40"/>
                  </a:moveTo>
                  <a:lnTo>
                    <a:pt x="33" y="42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9" y="60"/>
                  </a:lnTo>
                  <a:lnTo>
                    <a:pt x="17" y="72"/>
                  </a:lnTo>
                  <a:lnTo>
                    <a:pt x="20" y="68"/>
                  </a:lnTo>
                  <a:lnTo>
                    <a:pt x="25" y="61"/>
                  </a:lnTo>
                  <a:lnTo>
                    <a:pt x="35" y="53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47" y="40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7" y="30"/>
                  </a:lnTo>
                  <a:lnTo>
                    <a:pt x="55" y="37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71" y="44"/>
                  </a:lnTo>
                  <a:lnTo>
                    <a:pt x="80" y="45"/>
                  </a:lnTo>
                  <a:lnTo>
                    <a:pt x="85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29" y="10"/>
                  </a:moveTo>
                  <a:lnTo>
                    <a:pt x="20" y="17"/>
                  </a:lnTo>
                  <a:lnTo>
                    <a:pt x="12" y="26"/>
                  </a:lnTo>
                  <a:lnTo>
                    <a:pt x="8" y="38"/>
                  </a:lnTo>
                  <a:lnTo>
                    <a:pt x="13" y="38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7" y="22"/>
                  </a:lnTo>
                  <a:lnTo>
                    <a:pt x="32" y="14"/>
                  </a:lnTo>
                  <a:lnTo>
                    <a:pt x="29" y="10"/>
                  </a:lnTo>
                  <a:close/>
                  <a:moveTo>
                    <a:pt x="45" y="6"/>
                  </a:moveTo>
                  <a:lnTo>
                    <a:pt x="41" y="6"/>
                  </a:lnTo>
                  <a:lnTo>
                    <a:pt x="37" y="8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52" y="30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2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6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8601F175-E881-4708-8912-E11924D05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2561" y="5311283"/>
              <a:ext cx="144539" cy="126658"/>
            </a:xfrm>
            <a:custGeom>
              <a:avLst/>
              <a:gdLst>
                <a:gd name="T0" fmla="*/ 27 w 97"/>
                <a:gd name="T1" fmla="*/ 12 h 85"/>
                <a:gd name="T2" fmla="*/ 22 w 97"/>
                <a:gd name="T3" fmla="*/ 13 h 85"/>
                <a:gd name="T4" fmla="*/ 18 w 97"/>
                <a:gd name="T5" fmla="*/ 16 h 85"/>
                <a:gd name="T6" fmla="*/ 14 w 97"/>
                <a:gd name="T7" fmla="*/ 19 h 85"/>
                <a:gd name="T8" fmla="*/ 13 w 97"/>
                <a:gd name="T9" fmla="*/ 23 h 85"/>
                <a:gd name="T10" fmla="*/ 12 w 97"/>
                <a:gd name="T11" fmla="*/ 28 h 85"/>
                <a:gd name="T12" fmla="*/ 13 w 97"/>
                <a:gd name="T13" fmla="*/ 32 h 85"/>
                <a:gd name="T14" fmla="*/ 14 w 97"/>
                <a:gd name="T15" fmla="*/ 36 h 85"/>
                <a:gd name="T16" fmla="*/ 17 w 97"/>
                <a:gd name="T17" fmla="*/ 40 h 85"/>
                <a:gd name="T18" fmla="*/ 47 w 97"/>
                <a:gd name="T19" fmla="*/ 70 h 85"/>
                <a:gd name="T20" fmla="*/ 47 w 97"/>
                <a:gd name="T21" fmla="*/ 70 h 85"/>
                <a:gd name="T22" fmla="*/ 49 w 97"/>
                <a:gd name="T23" fmla="*/ 70 h 85"/>
                <a:gd name="T24" fmla="*/ 79 w 97"/>
                <a:gd name="T25" fmla="*/ 40 h 85"/>
                <a:gd name="T26" fmla="*/ 82 w 97"/>
                <a:gd name="T27" fmla="*/ 36 h 85"/>
                <a:gd name="T28" fmla="*/ 83 w 97"/>
                <a:gd name="T29" fmla="*/ 32 h 85"/>
                <a:gd name="T30" fmla="*/ 85 w 97"/>
                <a:gd name="T31" fmla="*/ 28 h 85"/>
                <a:gd name="T32" fmla="*/ 83 w 97"/>
                <a:gd name="T33" fmla="*/ 23 h 85"/>
                <a:gd name="T34" fmla="*/ 81 w 97"/>
                <a:gd name="T35" fmla="*/ 19 h 85"/>
                <a:gd name="T36" fmla="*/ 78 w 97"/>
                <a:gd name="T37" fmla="*/ 16 h 85"/>
                <a:gd name="T38" fmla="*/ 74 w 97"/>
                <a:gd name="T39" fmla="*/ 13 h 85"/>
                <a:gd name="T40" fmla="*/ 69 w 97"/>
                <a:gd name="T41" fmla="*/ 12 h 85"/>
                <a:gd name="T42" fmla="*/ 65 w 97"/>
                <a:gd name="T43" fmla="*/ 13 h 85"/>
                <a:gd name="T44" fmla="*/ 61 w 97"/>
                <a:gd name="T45" fmla="*/ 15 h 85"/>
                <a:gd name="T46" fmla="*/ 57 w 97"/>
                <a:gd name="T47" fmla="*/ 17 h 85"/>
                <a:gd name="T48" fmla="*/ 47 w 97"/>
                <a:gd name="T49" fmla="*/ 28 h 85"/>
                <a:gd name="T50" fmla="*/ 39 w 97"/>
                <a:gd name="T51" fmla="*/ 17 h 85"/>
                <a:gd name="T52" fmla="*/ 35 w 97"/>
                <a:gd name="T53" fmla="*/ 15 h 85"/>
                <a:gd name="T54" fmla="*/ 31 w 97"/>
                <a:gd name="T55" fmla="*/ 13 h 85"/>
                <a:gd name="T56" fmla="*/ 27 w 97"/>
                <a:gd name="T57" fmla="*/ 12 h 85"/>
                <a:gd name="T58" fmla="*/ 27 w 97"/>
                <a:gd name="T59" fmla="*/ 0 h 85"/>
                <a:gd name="T60" fmla="*/ 33 w 97"/>
                <a:gd name="T61" fmla="*/ 1 h 85"/>
                <a:gd name="T62" fmla="*/ 39 w 97"/>
                <a:gd name="T63" fmla="*/ 3 h 85"/>
                <a:gd name="T64" fmla="*/ 43 w 97"/>
                <a:gd name="T65" fmla="*/ 5 h 85"/>
                <a:gd name="T66" fmla="*/ 47 w 97"/>
                <a:gd name="T67" fmla="*/ 9 h 85"/>
                <a:gd name="T68" fmla="*/ 53 w 97"/>
                <a:gd name="T69" fmla="*/ 5 h 85"/>
                <a:gd name="T70" fmla="*/ 57 w 97"/>
                <a:gd name="T71" fmla="*/ 3 h 85"/>
                <a:gd name="T72" fmla="*/ 62 w 97"/>
                <a:gd name="T73" fmla="*/ 1 h 85"/>
                <a:gd name="T74" fmla="*/ 69 w 97"/>
                <a:gd name="T75" fmla="*/ 0 h 85"/>
                <a:gd name="T76" fmla="*/ 82 w 97"/>
                <a:gd name="T77" fmla="*/ 4 h 85"/>
                <a:gd name="T78" fmla="*/ 93 w 97"/>
                <a:gd name="T79" fmla="*/ 15 h 85"/>
                <a:gd name="T80" fmla="*/ 97 w 97"/>
                <a:gd name="T81" fmla="*/ 28 h 85"/>
                <a:gd name="T82" fmla="*/ 95 w 97"/>
                <a:gd name="T83" fmla="*/ 35 h 85"/>
                <a:gd name="T84" fmla="*/ 94 w 97"/>
                <a:gd name="T85" fmla="*/ 40 h 85"/>
                <a:gd name="T86" fmla="*/ 91 w 97"/>
                <a:gd name="T87" fmla="*/ 44 h 85"/>
                <a:gd name="T88" fmla="*/ 87 w 97"/>
                <a:gd name="T89" fmla="*/ 49 h 85"/>
                <a:gd name="T90" fmla="*/ 87 w 97"/>
                <a:gd name="T91" fmla="*/ 49 h 85"/>
                <a:gd name="T92" fmla="*/ 57 w 97"/>
                <a:gd name="T93" fmla="*/ 78 h 85"/>
                <a:gd name="T94" fmla="*/ 54 w 97"/>
                <a:gd name="T95" fmla="*/ 82 h 85"/>
                <a:gd name="T96" fmla="*/ 51 w 97"/>
                <a:gd name="T97" fmla="*/ 84 h 85"/>
                <a:gd name="T98" fmla="*/ 47 w 97"/>
                <a:gd name="T99" fmla="*/ 85 h 85"/>
                <a:gd name="T100" fmla="*/ 45 w 97"/>
                <a:gd name="T101" fmla="*/ 84 h 85"/>
                <a:gd name="T102" fmla="*/ 42 w 97"/>
                <a:gd name="T103" fmla="*/ 82 h 85"/>
                <a:gd name="T104" fmla="*/ 39 w 97"/>
                <a:gd name="T105" fmla="*/ 78 h 85"/>
                <a:gd name="T106" fmla="*/ 9 w 97"/>
                <a:gd name="T107" fmla="*/ 49 h 85"/>
                <a:gd name="T108" fmla="*/ 9 w 97"/>
                <a:gd name="T109" fmla="*/ 49 h 85"/>
                <a:gd name="T110" fmla="*/ 5 w 97"/>
                <a:gd name="T111" fmla="*/ 44 h 85"/>
                <a:gd name="T112" fmla="*/ 2 w 97"/>
                <a:gd name="T113" fmla="*/ 40 h 85"/>
                <a:gd name="T114" fmla="*/ 1 w 97"/>
                <a:gd name="T115" fmla="*/ 35 h 85"/>
                <a:gd name="T116" fmla="*/ 0 w 97"/>
                <a:gd name="T117" fmla="*/ 28 h 85"/>
                <a:gd name="T118" fmla="*/ 4 w 97"/>
                <a:gd name="T119" fmla="*/ 15 h 85"/>
                <a:gd name="T120" fmla="*/ 13 w 97"/>
                <a:gd name="T121" fmla="*/ 4 h 85"/>
                <a:gd name="T122" fmla="*/ 27 w 97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" h="85">
                  <a:moveTo>
                    <a:pt x="27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9"/>
                  </a:lnTo>
                  <a:lnTo>
                    <a:pt x="13" y="23"/>
                  </a:lnTo>
                  <a:lnTo>
                    <a:pt x="12" y="28"/>
                  </a:lnTo>
                  <a:lnTo>
                    <a:pt x="13" y="32"/>
                  </a:lnTo>
                  <a:lnTo>
                    <a:pt x="14" y="36"/>
                  </a:lnTo>
                  <a:lnTo>
                    <a:pt x="17" y="40"/>
                  </a:lnTo>
                  <a:lnTo>
                    <a:pt x="47" y="70"/>
                  </a:lnTo>
                  <a:lnTo>
                    <a:pt x="47" y="70"/>
                  </a:lnTo>
                  <a:lnTo>
                    <a:pt x="49" y="70"/>
                  </a:lnTo>
                  <a:lnTo>
                    <a:pt x="79" y="40"/>
                  </a:lnTo>
                  <a:lnTo>
                    <a:pt x="82" y="36"/>
                  </a:lnTo>
                  <a:lnTo>
                    <a:pt x="83" y="32"/>
                  </a:lnTo>
                  <a:lnTo>
                    <a:pt x="85" y="28"/>
                  </a:lnTo>
                  <a:lnTo>
                    <a:pt x="83" y="23"/>
                  </a:lnTo>
                  <a:lnTo>
                    <a:pt x="81" y="19"/>
                  </a:lnTo>
                  <a:lnTo>
                    <a:pt x="78" y="16"/>
                  </a:lnTo>
                  <a:lnTo>
                    <a:pt x="74" y="13"/>
                  </a:lnTo>
                  <a:lnTo>
                    <a:pt x="69" y="12"/>
                  </a:lnTo>
                  <a:lnTo>
                    <a:pt x="65" y="13"/>
                  </a:lnTo>
                  <a:lnTo>
                    <a:pt x="61" y="15"/>
                  </a:lnTo>
                  <a:lnTo>
                    <a:pt x="57" y="17"/>
                  </a:lnTo>
                  <a:lnTo>
                    <a:pt x="47" y="28"/>
                  </a:lnTo>
                  <a:lnTo>
                    <a:pt x="39" y="17"/>
                  </a:lnTo>
                  <a:lnTo>
                    <a:pt x="35" y="15"/>
                  </a:lnTo>
                  <a:lnTo>
                    <a:pt x="31" y="13"/>
                  </a:lnTo>
                  <a:lnTo>
                    <a:pt x="27" y="12"/>
                  </a:lnTo>
                  <a:close/>
                  <a:moveTo>
                    <a:pt x="27" y="0"/>
                  </a:moveTo>
                  <a:lnTo>
                    <a:pt x="33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3" y="5"/>
                  </a:lnTo>
                  <a:lnTo>
                    <a:pt x="57" y="3"/>
                  </a:lnTo>
                  <a:lnTo>
                    <a:pt x="62" y="1"/>
                  </a:lnTo>
                  <a:lnTo>
                    <a:pt x="69" y="0"/>
                  </a:lnTo>
                  <a:lnTo>
                    <a:pt x="82" y="4"/>
                  </a:lnTo>
                  <a:lnTo>
                    <a:pt x="93" y="15"/>
                  </a:lnTo>
                  <a:lnTo>
                    <a:pt x="97" y="28"/>
                  </a:lnTo>
                  <a:lnTo>
                    <a:pt x="95" y="35"/>
                  </a:lnTo>
                  <a:lnTo>
                    <a:pt x="94" y="40"/>
                  </a:lnTo>
                  <a:lnTo>
                    <a:pt x="91" y="44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1" y="84"/>
                  </a:lnTo>
                  <a:lnTo>
                    <a:pt x="47" y="85"/>
                  </a:lnTo>
                  <a:lnTo>
                    <a:pt x="45" y="84"/>
                  </a:lnTo>
                  <a:lnTo>
                    <a:pt x="42" y="82"/>
                  </a:lnTo>
                  <a:lnTo>
                    <a:pt x="39" y="78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5" y="44"/>
                  </a:lnTo>
                  <a:lnTo>
                    <a:pt x="2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4" y="15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9326CADA-EE6A-42E1-BA58-CCC60CC4F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471" y="4914918"/>
              <a:ext cx="140069" cy="104306"/>
            </a:xfrm>
            <a:custGeom>
              <a:avLst/>
              <a:gdLst>
                <a:gd name="T0" fmla="*/ 46 w 94"/>
                <a:gd name="T1" fmla="*/ 53 h 70"/>
                <a:gd name="T2" fmla="*/ 64 w 94"/>
                <a:gd name="T3" fmla="*/ 53 h 70"/>
                <a:gd name="T4" fmla="*/ 64 w 94"/>
                <a:gd name="T5" fmla="*/ 60 h 70"/>
                <a:gd name="T6" fmla="*/ 46 w 94"/>
                <a:gd name="T7" fmla="*/ 60 h 70"/>
                <a:gd name="T8" fmla="*/ 46 w 94"/>
                <a:gd name="T9" fmla="*/ 53 h 70"/>
                <a:gd name="T10" fmla="*/ 46 w 94"/>
                <a:gd name="T11" fmla="*/ 41 h 70"/>
                <a:gd name="T12" fmla="*/ 70 w 94"/>
                <a:gd name="T13" fmla="*/ 41 h 70"/>
                <a:gd name="T14" fmla="*/ 70 w 94"/>
                <a:gd name="T15" fmla="*/ 48 h 70"/>
                <a:gd name="T16" fmla="*/ 46 w 94"/>
                <a:gd name="T17" fmla="*/ 48 h 70"/>
                <a:gd name="T18" fmla="*/ 46 w 94"/>
                <a:gd name="T19" fmla="*/ 41 h 70"/>
                <a:gd name="T20" fmla="*/ 46 w 94"/>
                <a:gd name="T21" fmla="*/ 29 h 70"/>
                <a:gd name="T22" fmla="*/ 70 w 94"/>
                <a:gd name="T23" fmla="*/ 29 h 70"/>
                <a:gd name="T24" fmla="*/ 70 w 94"/>
                <a:gd name="T25" fmla="*/ 36 h 70"/>
                <a:gd name="T26" fmla="*/ 46 w 94"/>
                <a:gd name="T27" fmla="*/ 36 h 70"/>
                <a:gd name="T28" fmla="*/ 46 w 94"/>
                <a:gd name="T29" fmla="*/ 29 h 70"/>
                <a:gd name="T30" fmla="*/ 12 w 94"/>
                <a:gd name="T31" fmla="*/ 29 h 70"/>
                <a:gd name="T32" fmla="*/ 40 w 94"/>
                <a:gd name="T33" fmla="*/ 29 h 70"/>
                <a:gd name="T34" fmla="*/ 40 w 94"/>
                <a:gd name="T35" fmla="*/ 60 h 70"/>
                <a:gd name="T36" fmla="*/ 12 w 94"/>
                <a:gd name="T37" fmla="*/ 60 h 70"/>
                <a:gd name="T38" fmla="*/ 12 w 94"/>
                <a:gd name="T39" fmla="*/ 29 h 70"/>
                <a:gd name="T40" fmla="*/ 12 w 94"/>
                <a:gd name="T41" fmla="*/ 18 h 70"/>
                <a:gd name="T42" fmla="*/ 70 w 94"/>
                <a:gd name="T43" fmla="*/ 18 h 70"/>
                <a:gd name="T44" fmla="*/ 70 w 94"/>
                <a:gd name="T45" fmla="*/ 24 h 70"/>
                <a:gd name="T46" fmla="*/ 12 w 94"/>
                <a:gd name="T47" fmla="*/ 24 h 70"/>
                <a:gd name="T48" fmla="*/ 12 w 94"/>
                <a:gd name="T49" fmla="*/ 18 h 70"/>
                <a:gd name="T50" fmla="*/ 5 w 94"/>
                <a:gd name="T51" fmla="*/ 6 h 70"/>
                <a:gd name="T52" fmla="*/ 5 w 94"/>
                <a:gd name="T53" fmla="*/ 65 h 70"/>
                <a:gd name="T54" fmla="*/ 76 w 94"/>
                <a:gd name="T55" fmla="*/ 65 h 70"/>
                <a:gd name="T56" fmla="*/ 76 w 94"/>
                <a:gd name="T57" fmla="*/ 6 h 70"/>
                <a:gd name="T58" fmla="*/ 5 w 94"/>
                <a:gd name="T59" fmla="*/ 6 h 70"/>
                <a:gd name="T60" fmla="*/ 0 w 94"/>
                <a:gd name="T61" fmla="*/ 0 h 70"/>
                <a:gd name="T62" fmla="*/ 82 w 94"/>
                <a:gd name="T63" fmla="*/ 0 h 70"/>
                <a:gd name="T64" fmla="*/ 82 w 94"/>
                <a:gd name="T65" fmla="*/ 12 h 70"/>
                <a:gd name="T66" fmla="*/ 94 w 94"/>
                <a:gd name="T67" fmla="*/ 12 h 70"/>
                <a:gd name="T68" fmla="*/ 94 w 94"/>
                <a:gd name="T69" fmla="*/ 62 h 70"/>
                <a:gd name="T70" fmla="*/ 93 w 94"/>
                <a:gd name="T71" fmla="*/ 65 h 70"/>
                <a:gd name="T72" fmla="*/ 92 w 94"/>
                <a:gd name="T73" fmla="*/ 68 h 70"/>
                <a:gd name="T74" fmla="*/ 88 w 94"/>
                <a:gd name="T75" fmla="*/ 70 h 70"/>
                <a:gd name="T76" fmla="*/ 85 w 94"/>
                <a:gd name="T77" fmla="*/ 70 h 70"/>
                <a:gd name="T78" fmla="*/ 5 w 94"/>
                <a:gd name="T79" fmla="*/ 70 h 70"/>
                <a:gd name="T80" fmla="*/ 2 w 94"/>
                <a:gd name="T81" fmla="*/ 70 h 70"/>
                <a:gd name="T82" fmla="*/ 1 w 94"/>
                <a:gd name="T83" fmla="*/ 68 h 70"/>
                <a:gd name="T84" fmla="*/ 0 w 94"/>
                <a:gd name="T85" fmla="*/ 65 h 70"/>
                <a:gd name="T86" fmla="*/ 0 w 94"/>
                <a:gd name="T8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70">
                  <a:moveTo>
                    <a:pt x="46" y="53"/>
                  </a:moveTo>
                  <a:lnTo>
                    <a:pt x="64" y="53"/>
                  </a:lnTo>
                  <a:lnTo>
                    <a:pt x="64" y="60"/>
                  </a:lnTo>
                  <a:lnTo>
                    <a:pt x="46" y="60"/>
                  </a:lnTo>
                  <a:lnTo>
                    <a:pt x="46" y="53"/>
                  </a:lnTo>
                  <a:close/>
                  <a:moveTo>
                    <a:pt x="46" y="41"/>
                  </a:moveTo>
                  <a:lnTo>
                    <a:pt x="70" y="41"/>
                  </a:lnTo>
                  <a:lnTo>
                    <a:pt x="70" y="48"/>
                  </a:lnTo>
                  <a:lnTo>
                    <a:pt x="46" y="48"/>
                  </a:lnTo>
                  <a:lnTo>
                    <a:pt x="46" y="41"/>
                  </a:lnTo>
                  <a:close/>
                  <a:moveTo>
                    <a:pt x="46" y="29"/>
                  </a:moveTo>
                  <a:lnTo>
                    <a:pt x="70" y="29"/>
                  </a:lnTo>
                  <a:lnTo>
                    <a:pt x="70" y="36"/>
                  </a:lnTo>
                  <a:lnTo>
                    <a:pt x="46" y="36"/>
                  </a:lnTo>
                  <a:lnTo>
                    <a:pt x="46" y="29"/>
                  </a:lnTo>
                  <a:close/>
                  <a:moveTo>
                    <a:pt x="12" y="29"/>
                  </a:moveTo>
                  <a:lnTo>
                    <a:pt x="40" y="29"/>
                  </a:lnTo>
                  <a:lnTo>
                    <a:pt x="40" y="60"/>
                  </a:lnTo>
                  <a:lnTo>
                    <a:pt x="12" y="60"/>
                  </a:lnTo>
                  <a:lnTo>
                    <a:pt x="12" y="29"/>
                  </a:lnTo>
                  <a:close/>
                  <a:moveTo>
                    <a:pt x="12" y="18"/>
                  </a:moveTo>
                  <a:lnTo>
                    <a:pt x="70" y="18"/>
                  </a:lnTo>
                  <a:lnTo>
                    <a:pt x="70" y="24"/>
                  </a:lnTo>
                  <a:lnTo>
                    <a:pt x="12" y="24"/>
                  </a:lnTo>
                  <a:lnTo>
                    <a:pt x="12" y="18"/>
                  </a:lnTo>
                  <a:close/>
                  <a:moveTo>
                    <a:pt x="5" y="6"/>
                  </a:moveTo>
                  <a:lnTo>
                    <a:pt x="5" y="65"/>
                  </a:lnTo>
                  <a:lnTo>
                    <a:pt x="76" y="65"/>
                  </a:lnTo>
                  <a:lnTo>
                    <a:pt x="76" y="6"/>
                  </a:lnTo>
                  <a:lnTo>
                    <a:pt x="5" y="6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94" y="12"/>
                  </a:lnTo>
                  <a:lnTo>
                    <a:pt x="94" y="62"/>
                  </a:lnTo>
                  <a:lnTo>
                    <a:pt x="93" y="65"/>
                  </a:lnTo>
                  <a:lnTo>
                    <a:pt x="92" y="68"/>
                  </a:lnTo>
                  <a:lnTo>
                    <a:pt x="88" y="70"/>
                  </a:lnTo>
                  <a:lnTo>
                    <a:pt x="85" y="70"/>
                  </a:lnTo>
                  <a:lnTo>
                    <a:pt x="5" y="70"/>
                  </a:lnTo>
                  <a:lnTo>
                    <a:pt x="2" y="70"/>
                  </a:lnTo>
                  <a:lnTo>
                    <a:pt x="1" y="68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6B9EFD7A-1FC6-4E5A-977A-C000B095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3999" y="4336648"/>
              <a:ext cx="171360" cy="169871"/>
            </a:xfrm>
            <a:custGeom>
              <a:avLst/>
              <a:gdLst>
                <a:gd name="T0" fmla="*/ 68 w 115"/>
                <a:gd name="T1" fmla="*/ 29 h 114"/>
                <a:gd name="T2" fmla="*/ 43 w 115"/>
                <a:gd name="T3" fmla="*/ 53 h 114"/>
                <a:gd name="T4" fmla="*/ 50 w 115"/>
                <a:gd name="T5" fmla="*/ 61 h 114"/>
                <a:gd name="T6" fmla="*/ 75 w 115"/>
                <a:gd name="T7" fmla="*/ 36 h 114"/>
                <a:gd name="T8" fmla="*/ 68 w 115"/>
                <a:gd name="T9" fmla="*/ 29 h 114"/>
                <a:gd name="T10" fmla="*/ 60 w 115"/>
                <a:gd name="T11" fmla="*/ 0 h 114"/>
                <a:gd name="T12" fmla="*/ 115 w 115"/>
                <a:gd name="T13" fmla="*/ 53 h 114"/>
                <a:gd name="T14" fmla="*/ 104 w 115"/>
                <a:gd name="T15" fmla="*/ 63 h 114"/>
                <a:gd name="T16" fmla="*/ 94 w 115"/>
                <a:gd name="T17" fmla="*/ 53 h 114"/>
                <a:gd name="T18" fmla="*/ 64 w 115"/>
                <a:gd name="T19" fmla="*/ 78 h 114"/>
                <a:gd name="T20" fmla="*/ 64 w 115"/>
                <a:gd name="T21" fmla="*/ 103 h 114"/>
                <a:gd name="T22" fmla="*/ 44 w 115"/>
                <a:gd name="T23" fmla="*/ 83 h 114"/>
                <a:gd name="T24" fmla="*/ 4 w 115"/>
                <a:gd name="T25" fmla="*/ 114 h 114"/>
                <a:gd name="T26" fmla="*/ 0 w 115"/>
                <a:gd name="T27" fmla="*/ 114 h 114"/>
                <a:gd name="T28" fmla="*/ 0 w 115"/>
                <a:gd name="T29" fmla="*/ 110 h 114"/>
                <a:gd name="T30" fmla="*/ 31 w 115"/>
                <a:gd name="T31" fmla="*/ 69 h 114"/>
                <a:gd name="T32" fmla="*/ 11 w 115"/>
                <a:gd name="T33" fmla="*/ 50 h 114"/>
                <a:gd name="T34" fmla="*/ 36 w 115"/>
                <a:gd name="T35" fmla="*/ 50 h 114"/>
                <a:gd name="T36" fmla="*/ 60 w 115"/>
                <a:gd name="T37" fmla="*/ 21 h 114"/>
                <a:gd name="T38" fmla="*/ 50 w 115"/>
                <a:gd name="T39" fmla="*/ 10 h 114"/>
                <a:gd name="T40" fmla="*/ 60 w 115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4">
                  <a:moveTo>
                    <a:pt x="68" y="29"/>
                  </a:moveTo>
                  <a:lnTo>
                    <a:pt x="43" y="53"/>
                  </a:lnTo>
                  <a:lnTo>
                    <a:pt x="50" y="61"/>
                  </a:lnTo>
                  <a:lnTo>
                    <a:pt x="75" y="36"/>
                  </a:lnTo>
                  <a:lnTo>
                    <a:pt x="68" y="29"/>
                  </a:lnTo>
                  <a:close/>
                  <a:moveTo>
                    <a:pt x="60" y="0"/>
                  </a:moveTo>
                  <a:lnTo>
                    <a:pt x="115" y="53"/>
                  </a:lnTo>
                  <a:lnTo>
                    <a:pt x="104" y="63"/>
                  </a:lnTo>
                  <a:lnTo>
                    <a:pt x="94" y="53"/>
                  </a:lnTo>
                  <a:lnTo>
                    <a:pt x="64" y="78"/>
                  </a:lnTo>
                  <a:lnTo>
                    <a:pt x="64" y="103"/>
                  </a:lnTo>
                  <a:lnTo>
                    <a:pt x="44" y="83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31" y="69"/>
                  </a:lnTo>
                  <a:lnTo>
                    <a:pt x="11" y="50"/>
                  </a:lnTo>
                  <a:lnTo>
                    <a:pt x="36" y="50"/>
                  </a:lnTo>
                  <a:lnTo>
                    <a:pt x="60" y="21"/>
                  </a:lnTo>
                  <a:lnTo>
                    <a:pt x="50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DE325734-1C88-4FE1-BDA5-0216590AD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1096" y="5174195"/>
              <a:ext cx="125168" cy="126658"/>
            </a:xfrm>
            <a:custGeom>
              <a:avLst/>
              <a:gdLst>
                <a:gd name="T0" fmla="*/ 41 w 84"/>
                <a:gd name="T1" fmla="*/ 16 h 85"/>
                <a:gd name="T2" fmla="*/ 44 w 84"/>
                <a:gd name="T3" fmla="*/ 16 h 85"/>
                <a:gd name="T4" fmla="*/ 47 w 84"/>
                <a:gd name="T5" fmla="*/ 17 h 85"/>
                <a:gd name="T6" fmla="*/ 67 w 84"/>
                <a:gd name="T7" fmla="*/ 39 h 85"/>
                <a:gd name="T8" fmla="*/ 68 w 84"/>
                <a:gd name="T9" fmla="*/ 41 h 85"/>
                <a:gd name="T10" fmla="*/ 68 w 84"/>
                <a:gd name="T11" fmla="*/ 44 h 85"/>
                <a:gd name="T12" fmla="*/ 67 w 84"/>
                <a:gd name="T13" fmla="*/ 47 h 85"/>
                <a:gd name="T14" fmla="*/ 65 w 84"/>
                <a:gd name="T15" fmla="*/ 48 h 85"/>
                <a:gd name="T16" fmla="*/ 63 w 84"/>
                <a:gd name="T17" fmla="*/ 48 h 85"/>
                <a:gd name="T18" fmla="*/ 60 w 84"/>
                <a:gd name="T19" fmla="*/ 47 h 85"/>
                <a:gd name="T20" fmla="*/ 48 w 84"/>
                <a:gd name="T21" fmla="*/ 35 h 85"/>
                <a:gd name="T22" fmla="*/ 48 w 84"/>
                <a:gd name="T23" fmla="*/ 64 h 85"/>
                <a:gd name="T24" fmla="*/ 47 w 84"/>
                <a:gd name="T25" fmla="*/ 67 h 85"/>
                <a:gd name="T26" fmla="*/ 45 w 84"/>
                <a:gd name="T27" fmla="*/ 68 h 85"/>
                <a:gd name="T28" fmla="*/ 43 w 84"/>
                <a:gd name="T29" fmla="*/ 69 h 85"/>
                <a:gd name="T30" fmla="*/ 40 w 84"/>
                <a:gd name="T31" fmla="*/ 68 h 85"/>
                <a:gd name="T32" fmla="*/ 37 w 84"/>
                <a:gd name="T33" fmla="*/ 67 h 85"/>
                <a:gd name="T34" fmla="*/ 37 w 84"/>
                <a:gd name="T35" fmla="*/ 64 h 85"/>
                <a:gd name="T36" fmla="*/ 37 w 84"/>
                <a:gd name="T37" fmla="*/ 35 h 85"/>
                <a:gd name="T38" fmla="*/ 25 w 84"/>
                <a:gd name="T39" fmla="*/ 47 h 85"/>
                <a:gd name="T40" fmla="*/ 23 w 84"/>
                <a:gd name="T41" fmla="*/ 48 h 85"/>
                <a:gd name="T42" fmla="*/ 20 w 84"/>
                <a:gd name="T43" fmla="*/ 48 h 85"/>
                <a:gd name="T44" fmla="*/ 17 w 84"/>
                <a:gd name="T45" fmla="*/ 47 h 85"/>
                <a:gd name="T46" fmla="*/ 16 w 84"/>
                <a:gd name="T47" fmla="*/ 44 h 85"/>
                <a:gd name="T48" fmla="*/ 16 w 84"/>
                <a:gd name="T49" fmla="*/ 43 h 85"/>
                <a:gd name="T50" fmla="*/ 16 w 84"/>
                <a:gd name="T51" fmla="*/ 40 h 85"/>
                <a:gd name="T52" fmla="*/ 17 w 84"/>
                <a:gd name="T53" fmla="*/ 39 h 85"/>
                <a:gd name="T54" fmla="*/ 39 w 84"/>
                <a:gd name="T55" fmla="*/ 17 h 85"/>
                <a:gd name="T56" fmla="*/ 41 w 84"/>
                <a:gd name="T57" fmla="*/ 16 h 85"/>
                <a:gd name="T58" fmla="*/ 43 w 84"/>
                <a:gd name="T59" fmla="*/ 8 h 85"/>
                <a:gd name="T60" fmla="*/ 29 w 84"/>
                <a:gd name="T61" fmla="*/ 11 h 85"/>
                <a:gd name="T62" fmla="*/ 19 w 84"/>
                <a:gd name="T63" fmla="*/ 19 h 85"/>
                <a:gd name="T64" fmla="*/ 11 w 84"/>
                <a:gd name="T65" fmla="*/ 29 h 85"/>
                <a:gd name="T66" fmla="*/ 8 w 84"/>
                <a:gd name="T67" fmla="*/ 43 h 85"/>
                <a:gd name="T68" fmla="*/ 11 w 84"/>
                <a:gd name="T69" fmla="*/ 56 h 85"/>
                <a:gd name="T70" fmla="*/ 19 w 84"/>
                <a:gd name="T71" fmla="*/ 67 h 85"/>
                <a:gd name="T72" fmla="*/ 29 w 84"/>
                <a:gd name="T73" fmla="*/ 75 h 85"/>
                <a:gd name="T74" fmla="*/ 43 w 84"/>
                <a:gd name="T75" fmla="*/ 77 h 85"/>
                <a:gd name="T76" fmla="*/ 56 w 84"/>
                <a:gd name="T77" fmla="*/ 75 h 85"/>
                <a:gd name="T78" fmla="*/ 67 w 84"/>
                <a:gd name="T79" fmla="*/ 67 h 85"/>
                <a:gd name="T80" fmla="*/ 75 w 84"/>
                <a:gd name="T81" fmla="*/ 56 h 85"/>
                <a:gd name="T82" fmla="*/ 77 w 84"/>
                <a:gd name="T83" fmla="*/ 43 h 85"/>
                <a:gd name="T84" fmla="*/ 75 w 84"/>
                <a:gd name="T85" fmla="*/ 29 h 85"/>
                <a:gd name="T86" fmla="*/ 67 w 84"/>
                <a:gd name="T87" fmla="*/ 19 h 85"/>
                <a:gd name="T88" fmla="*/ 56 w 84"/>
                <a:gd name="T89" fmla="*/ 11 h 85"/>
                <a:gd name="T90" fmla="*/ 43 w 84"/>
                <a:gd name="T91" fmla="*/ 8 h 85"/>
                <a:gd name="T92" fmla="*/ 43 w 84"/>
                <a:gd name="T93" fmla="*/ 0 h 85"/>
                <a:gd name="T94" fmla="*/ 59 w 84"/>
                <a:gd name="T95" fmla="*/ 4 h 85"/>
                <a:gd name="T96" fmla="*/ 72 w 84"/>
                <a:gd name="T97" fmla="*/ 13 h 85"/>
                <a:gd name="T98" fmla="*/ 81 w 84"/>
                <a:gd name="T99" fmla="*/ 27 h 85"/>
                <a:gd name="T100" fmla="*/ 84 w 84"/>
                <a:gd name="T101" fmla="*/ 43 h 85"/>
                <a:gd name="T102" fmla="*/ 81 w 84"/>
                <a:gd name="T103" fmla="*/ 59 h 85"/>
                <a:gd name="T104" fmla="*/ 72 w 84"/>
                <a:gd name="T105" fmla="*/ 72 h 85"/>
                <a:gd name="T106" fmla="*/ 59 w 84"/>
                <a:gd name="T107" fmla="*/ 81 h 85"/>
                <a:gd name="T108" fmla="*/ 43 w 84"/>
                <a:gd name="T109" fmla="*/ 85 h 85"/>
                <a:gd name="T110" fmla="*/ 27 w 84"/>
                <a:gd name="T111" fmla="*/ 81 h 85"/>
                <a:gd name="T112" fmla="*/ 12 w 84"/>
                <a:gd name="T113" fmla="*/ 72 h 85"/>
                <a:gd name="T114" fmla="*/ 4 w 84"/>
                <a:gd name="T115" fmla="*/ 59 h 85"/>
                <a:gd name="T116" fmla="*/ 0 w 84"/>
                <a:gd name="T117" fmla="*/ 43 h 85"/>
                <a:gd name="T118" fmla="*/ 4 w 84"/>
                <a:gd name="T119" fmla="*/ 27 h 85"/>
                <a:gd name="T120" fmla="*/ 12 w 84"/>
                <a:gd name="T121" fmla="*/ 13 h 85"/>
                <a:gd name="T122" fmla="*/ 27 w 84"/>
                <a:gd name="T123" fmla="*/ 4 h 85"/>
                <a:gd name="T124" fmla="*/ 43 w 84"/>
                <a:gd name="T1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5">
                  <a:moveTo>
                    <a:pt x="41" y="16"/>
                  </a:moveTo>
                  <a:lnTo>
                    <a:pt x="44" y="16"/>
                  </a:lnTo>
                  <a:lnTo>
                    <a:pt x="47" y="17"/>
                  </a:lnTo>
                  <a:lnTo>
                    <a:pt x="67" y="39"/>
                  </a:lnTo>
                  <a:lnTo>
                    <a:pt x="68" y="41"/>
                  </a:lnTo>
                  <a:lnTo>
                    <a:pt x="68" y="44"/>
                  </a:lnTo>
                  <a:lnTo>
                    <a:pt x="67" y="47"/>
                  </a:lnTo>
                  <a:lnTo>
                    <a:pt x="65" y="48"/>
                  </a:lnTo>
                  <a:lnTo>
                    <a:pt x="63" y="48"/>
                  </a:lnTo>
                  <a:lnTo>
                    <a:pt x="60" y="47"/>
                  </a:lnTo>
                  <a:lnTo>
                    <a:pt x="48" y="35"/>
                  </a:lnTo>
                  <a:lnTo>
                    <a:pt x="48" y="64"/>
                  </a:lnTo>
                  <a:lnTo>
                    <a:pt x="47" y="67"/>
                  </a:lnTo>
                  <a:lnTo>
                    <a:pt x="45" y="68"/>
                  </a:lnTo>
                  <a:lnTo>
                    <a:pt x="43" y="69"/>
                  </a:lnTo>
                  <a:lnTo>
                    <a:pt x="40" y="68"/>
                  </a:lnTo>
                  <a:lnTo>
                    <a:pt x="37" y="67"/>
                  </a:lnTo>
                  <a:lnTo>
                    <a:pt x="37" y="64"/>
                  </a:lnTo>
                  <a:lnTo>
                    <a:pt x="37" y="35"/>
                  </a:lnTo>
                  <a:lnTo>
                    <a:pt x="25" y="47"/>
                  </a:lnTo>
                  <a:lnTo>
                    <a:pt x="23" y="48"/>
                  </a:lnTo>
                  <a:lnTo>
                    <a:pt x="20" y="48"/>
                  </a:lnTo>
                  <a:lnTo>
                    <a:pt x="17" y="47"/>
                  </a:lnTo>
                  <a:lnTo>
                    <a:pt x="16" y="44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9" y="17"/>
                  </a:lnTo>
                  <a:lnTo>
                    <a:pt x="41" y="16"/>
                  </a:lnTo>
                  <a:close/>
                  <a:moveTo>
                    <a:pt x="43" y="8"/>
                  </a:moveTo>
                  <a:lnTo>
                    <a:pt x="29" y="11"/>
                  </a:lnTo>
                  <a:lnTo>
                    <a:pt x="19" y="19"/>
                  </a:lnTo>
                  <a:lnTo>
                    <a:pt x="11" y="29"/>
                  </a:lnTo>
                  <a:lnTo>
                    <a:pt x="8" y="43"/>
                  </a:lnTo>
                  <a:lnTo>
                    <a:pt x="11" y="56"/>
                  </a:lnTo>
                  <a:lnTo>
                    <a:pt x="19" y="67"/>
                  </a:lnTo>
                  <a:lnTo>
                    <a:pt x="29" y="75"/>
                  </a:lnTo>
                  <a:lnTo>
                    <a:pt x="43" y="77"/>
                  </a:lnTo>
                  <a:lnTo>
                    <a:pt x="56" y="75"/>
                  </a:lnTo>
                  <a:lnTo>
                    <a:pt x="67" y="67"/>
                  </a:lnTo>
                  <a:lnTo>
                    <a:pt x="75" y="56"/>
                  </a:lnTo>
                  <a:lnTo>
                    <a:pt x="77" y="43"/>
                  </a:lnTo>
                  <a:lnTo>
                    <a:pt x="75" y="29"/>
                  </a:lnTo>
                  <a:lnTo>
                    <a:pt x="67" y="19"/>
                  </a:lnTo>
                  <a:lnTo>
                    <a:pt x="56" y="11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3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3" y="85"/>
                  </a:lnTo>
                  <a:lnTo>
                    <a:pt x="27" y="81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2" y="13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56EC3C29-2748-4FA7-A9D3-067763A9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688" y="3123823"/>
              <a:ext cx="168381" cy="168381"/>
            </a:xfrm>
            <a:custGeom>
              <a:avLst/>
              <a:gdLst>
                <a:gd name="T0" fmla="*/ 37 w 113"/>
                <a:gd name="T1" fmla="*/ 51 h 113"/>
                <a:gd name="T2" fmla="*/ 35 w 113"/>
                <a:gd name="T3" fmla="*/ 57 h 113"/>
                <a:gd name="T4" fmla="*/ 46 w 113"/>
                <a:gd name="T5" fmla="*/ 76 h 113"/>
                <a:gd name="T6" fmla="*/ 67 w 113"/>
                <a:gd name="T7" fmla="*/ 76 h 113"/>
                <a:gd name="T8" fmla="*/ 78 w 113"/>
                <a:gd name="T9" fmla="*/ 57 h 113"/>
                <a:gd name="T10" fmla="*/ 77 w 113"/>
                <a:gd name="T11" fmla="*/ 49 h 113"/>
                <a:gd name="T12" fmla="*/ 87 w 113"/>
                <a:gd name="T13" fmla="*/ 49 h 113"/>
                <a:gd name="T14" fmla="*/ 86 w 113"/>
                <a:gd name="T15" fmla="*/ 69 h 113"/>
                <a:gd name="T16" fmla="*/ 69 w 113"/>
                <a:gd name="T17" fmla="*/ 86 h 113"/>
                <a:gd name="T18" fmla="*/ 45 w 113"/>
                <a:gd name="T19" fmla="*/ 86 h 113"/>
                <a:gd name="T20" fmla="*/ 27 w 113"/>
                <a:gd name="T21" fmla="*/ 69 h 113"/>
                <a:gd name="T22" fmla="*/ 25 w 113"/>
                <a:gd name="T23" fmla="*/ 51 h 113"/>
                <a:gd name="T24" fmla="*/ 14 w 113"/>
                <a:gd name="T25" fmla="*/ 51 h 113"/>
                <a:gd name="T26" fmla="*/ 14 w 113"/>
                <a:gd name="T27" fmla="*/ 92 h 113"/>
                <a:gd name="T28" fmla="*/ 18 w 113"/>
                <a:gd name="T29" fmla="*/ 98 h 113"/>
                <a:gd name="T30" fmla="*/ 91 w 113"/>
                <a:gd name="T31" fmla="*/ 98 h 113"/>
                <a:gd name="T32" fmla="*/ 98 w 113"/>
                <a:gd name="T33" fmla="*/ 96 h 113"/>
                <a:gd name="T34" fmla="*/ 99 w 113"/>
                <a:gd name="T35" fmla="*/ 77 h 113"/>
                <a:gd name="T36" fmla="*/ 98 w 113"/>
                <a:gd name="T37" fmla="*/ 49 h 113"/>
                <a:gd name="T38" fmla="*/ 87 w 113"/>
                <a:gd name="T39" fmla="*/ 15 h 113"/>
                <a:gd name="T40" fmla="*/ 85 w 113"/>
                <a:gd name="T41" fmla="*/ 16 h 113"/>
                <a:gd name="T42" fmla="*/ 85 w 113"/>
                <a:gd name="T43" fmla="*/ 25 h 113"/>
                <a:gd name="T44" fmla="*/ 86 w 113"/>
                <a:gd name="T45" fmla="*/ 28 h 113"/>
                <a:gd name="T46" fmla="*/ 95 w 113"/>
                <a:gd name="T47" fmla="*/ 28 h 113"/>
                <a:gd name="T48" fmla="*/ 98 w 113"/>
                <a:gd name="T49" fmla="*/ 27 h 113"/>
                <a:gd name="T50" fmla="*/ 98 w 113"/>
                <a:gd name="T51" fmla="*/ 17 h 113"/>
                <a:gd name="T52" fmla="*/ 97 w 113"/>
                <a:gd name="T53" fmla="*/ 15 h 113"/>
                <a:gd name="T54" fmla="*/ 94 w 113"/>
                <a:gd name="T55" fmla="*/ 0 h 113"/>
                <a:gd name="T56" fmla="*/ 105 w 113"/>
                <a:gd name="T57" fmla="*/ 4 h 113"/>
                <a:gd name="T58" fmla="*/ 111 w 113"/>
                <a:gd name="T59" fmla="*/ 13 h 113"/>
                <a:gd name="T60" fmla="*/ 113 w 113"/>
                <a:gd name="T61" fmla="*/ 94 h 113"/>
                <a:gd name="T62" fmla="*/ 110 w 113"/>
                <a:gd name="T63" fmla="*/ 105 h 113"/>
                <a:gd name="T64" fmla="*/ 101 w 113"/>
                <a:gd name="T65" fmla="*/ 112 h 113"/>
                <a:gd name="T66" fmla="*/ 20 w 113"/>
                <a:gd name="T67" fmla="*/ 113 h 113"/>
                <a:gd name="T68" fmla="*/ 9 w 113"/>
                <a:gd name="T69" fmla="*/ 110 h 113"/>
                <a:gd name="T70" fmla="*/ 1 w 113"/>
                <a:gd name="T71" fmla="*/ 101 h 113"/>
                <a:gd name="T72" fmla="*/ 0 w 113"/>
                <a:gd name="T73" fmla="*/ 20 h 113"/>
                <a:gd name="T74" fmla="*/ 4 w 113"/>
                <a:gd name="T75" fmla="*/ 8 h 113"/>
                <a:gd name="T76" fmla="*/ 13 w 113"/>
                <a:gd name="T77" fmla="*/ 1 h 113"/>
                <a:gd name="T78" fmla="*/ 94 w 113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113">
                  <a:moveTo>
                    <a:pt x="77" y="49"/>
                  </a:moveTo>
                  <a:lnTo>
                    <a:pt x="37" y="51"/>
                  </a:lnTo>
                  <a:lnTo>
                    <a:pt x="35" y="53"/>
                  </a:lnTo>
                  <a:lnTo>
                    <a:pt x="35" y="57"/>
                  </a:lnTo>
                  <a:lnTo>
                    <a:pt x="38" y="68"/>
                  </a:lnTo>
                  <a:lnTo>
                    <a:pt x="46" y="76"/>
                  </a:lnTo>
                  <a:lnTo>
                    <a:pt x="57" y="78"/>
                  </a:lnTo>
                  <a:lnTo>
                    <a:pt x="67" y="76"/>
                  </a:lnTo>
                  <a:lnTo>
                    <a:pt x="75" y="68"/>
                  </a:lnTo>
                  <a:lnTo>
                    <a:pt x="78" y="57"/>
                  </a:lnTo>
                  <a:lnTo>
                    <a:pt x="78" y="53"/>
                  </a:lnTo>
                  <a:lnTo>
                    <a:pt x="77" y="49"/>
                  </a:lnTo>
                  <a:close/>
                  <a:moveTo>
                    <a:pt x="98" y="49"/>
                  </a:moveTo>
                  <a:lnTo>
                    <a:pt x="87" y="49"/>
                  </a:lnTo>
                  <a:lnTo>
                    <a:pt x="89" y="57"/>
                  </a:lnTo>
                  <a:lnTo>
                    <a:pt x="86" y="69"/>
                  </a:lnTo>
                  <a:lnTo>
                    <a:pt x="79" y="80"/>
                  </a:lnTo>
                  <a:lnTo>
                    <a:pt x="69" y="86"/>
                  </a:lnTo>
                  <a:lnTo>
                    <a:pt x="57" y="89"/>
                  </a:lnTo>
                  <a:lnTo>
                    <a:pt x="45" y="86"/>
                  </a:lnTo>
                  <a:lnTo>
                    <a:pt x="34" y="80"/>
                  </a:lnTo>
                  <a:lnTo>
                    <a:pt x="27" y="69"/>
                  </a:lnTo>
                  <a:lnTo>
                    <a:pt x="25" y="57"/>
                  </a:lnTo>
                  <a:lnTo>
                    <a:pt x="25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78"/>
                  </a:lnTo>
                  <a:lnTo>
                    <a:pt x="14" y="92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22" y="100"/>
                  </a:lnTo>
                  <a:lnTo>
                    <a:pt x="91" y="98"/>
                  </a:lnTo>
                  <a:lnTo>
                    <a:pt x="95" y="97"/>
                  </a:lnTo>
                  <a:lnTo>
                    <a:pt x="98" y="96"/>
                  </a:lnTo>
                  <a:lnTo>
                    <a:pt x="99" y="92"/>
                  </a:lnTo>
                  <a:lnTo>
                    <a:pt x="99" y="77"/>
                  </a:lnTo>
                  <a:lnTo>
                    <a:pt x="98" y="49"/>
                  </a:lnTo>
                  <a:lnTo>
                    <a:pt x="98" y="49"/>
                  </a:lnTo>
                  <a:close/>
                  <a:moveTo>
                    <a:pt x="95" y="15"/>
                  </a:moveTo>
                  <a:lnTo>
                    <a:pt x="87" y="15"/>
                  </a:lnTo>
                  <a:lnTo>
                    <a:pt x="86" y="15"/>
                  </a:lnTo>
                  <a:lnTo>
                    <a:pt x="85" y="16"/>
                  </a:lnTo>
                  <a:lnTo>
                    <a:pt x="85" y="17"/>
                  </a:lnTo>
                  <a:lnTo>
                    <a:pt x="85" y="25"/>
                  </a:lnTo>
                  <a:lnTo>
                    <a:pt x="85" y="27"/>
                  </a:lnTo>
                  <a:lnTo>
                    <a:pt x="86" y="28"/>
                  </a:lnTo>
                  <a:lnTo>
                    <a:pt x="87" y="28"/>
                  </a:lnTo>
                  <a:lnTo>
                    <a:pt x="95" y="28"/>
                  </a:lnTo>
                  <a:lnTo>
                    <a:pt x="97" y="28"/>
                  </a:lnTo>
                  <a:lnTo>
                    <a:pt x="98" y="27"/>
                  </a:lnTo>
                  <a:lnTo>
                    <a:pt x="98" y="25"/>
                  </a:lnTo>
                  <a:lnTo>
                    <a:pt x="98" y="17"/>
                  </a:lnTo>
                  <a:lnTo>
                    <a:pt x="98" y="16"/>
                  </a:lnTo>
                  <a:lnTo>
                    <a:pt x="97" y="15"/>
                  </a:lnTo>
                  <a:lnTo>
                    <a:pt x="95" y="15"/>
                  </a:lnTo>
                  <a:close/>
                  <a:moveTo>
                    <a:pt x="94" y="0"/>
                  </a:moveTo>
                  <a:lnTo>
                    <a:pt x="99" y="1"/>
                  </a:lnTo>
                  <a:lnTo>
                    <a:pt x="105" y="4"/>
                  </a:lnTo>
                  <a:lnTo>
                    <a:pt x="109" y="8"/>
                  </a:lnTo>
                  <a:lnTo>
                    <a:pt x="111" y="13"/>
                  </a:lnTo>
                  <a:lnTo>
                    <a:pt x="113" y="19"/>
                  </a:lnTo>
                  <a:lnTo>
                    <a:pt x="113" y="94"/>
                  </a:lnTo>
                  <a:lnTo>
                    <a:pt x="113" y="100"/>
                  </a:lnTo>
                  <a:lnTo>
                    <a:pt x="110" y="105"/>
                  </a:lnTo>
                  <a:lnTo>
                    <a:pt x="106" y="109"/>
                  </a:lnTo>
                  <a:lnTo>
                    <a:pt x="101" y="112"/>
                  </a:lnTo>
                  <a:lnTo>
                    <a:pt x="94" y="113"/>
                  </a:lnTo>
                  <a:lnTo>
                    <a:pt x="20" y="113"/>
                  </a:lnTo>
                  <a:lnTo>
                    <a:pt x="13" y="112"/>
                  </a:lnTo>
                  <a:lnTo>
                    <a:pt x="9" y="110"/>
                  </a:lnTo>
                  <a:lnTo>
                    <a:pt x="4" y="105"/>
                  </a:lnTo>
                  <a:lnTo>
                    <a:pt x="1" y="101"/>
                  </a:lnTo>
                  <a:lnTo>
                    <a:pt x="1" y="94"/>
                  </a:lnTo>
                  <a:lnTo>
                    <a:pt x="0" y="20"/>
                  </a:lnTo>
                  <a:lnTo>
                    <a:pt x="1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3" y="1"/>
                  </a:lnTo>
                  <a:lnTo>
                    <a:pt x="18" y="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63C109F9-8093-4804-BE80-56A8A3269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7298" y="3375650"/>
              <a:ext cx="174341" cy="129638"/>
            </a:xfrm>
            <a:custGeom>
              <a:avLst/>
              <a:gdLst>
                <a:gd name="T0" fmla="*/ 44 w 117"/>
                <a:gd name="T1" fmla="*/ 21 h 87"/>
                <a:gd name="T2" fmla="*/ 44 w 117"/>
                <a:gd name="T3" fmla="*/ 65 h 87"/>
                <a:gd name="T4" fmla="*/ 80 w 117"/>
                <a:gd name="T5" fmla="*/ 43 h 87"/>
                <a:gd name="T6" fmla="*/ 44 w 117"/>
                <a:gd name="T7" fmla="*/ 21 h 87"/>
                <a:gd name="T8" fmla="*/ 58 w 117"/>
                <a:gd name="T9" fmla="*/ 0 h 87"/>
                <a:gd name="T10" fmla="*/ 86 w 117"/>
                <a:gd name="T11" fmla="*/ 0 h 87"/>
                <a:gd name="T12" fmla="*/ 111 w 117"/>
                <a:gd name="T13" fmla="*/ 3 h 87"/>
                <a:gd name="T14" fmla="*/ 115 w 117"/>
                <a:gd name="T15" fmla="*/ 23 h 87"/>
                <a:gd name="T16" fmla="*/ 117 w 117"/>
                <a:gd name="T17" fmla="*/ 43 h 87"/>
                <a:gd name="T18" fmla="*/ 115 w 117"/>
                <a:gd name="T19" fmla="*/ 64 h 87"/>
                <a:gd name="T20" fmla="*/ 111 w 117"/>
                <a:gd name="T21" fmla="*/ 83 h 87"/>
                <a:gd name="T22" fmla="*/ 86 w 117"/>
                <a:gd name="T23" fmla="*/ 85 h 87"/>
                <a:gd name="T24" fmla="*/ 58 w 117"/>
                <a:gd name="T25" fmla="*/ 87 h 87"/>
                <a:gd name="T26" fmla="*/ 30 w 117"/>
                <a:gd name="T27" fmla="*/ 85 h 87"/>
                <a:gd name="T28" fmla="*/ 5 w 117"/>
                <a:gd name="T29" fmla="*/ 83 h 87"/>
                <a:gd name="T30" fmla="*/ 1 w 117"/>
                <a:gd name="T31" fmla="*/ 64 h 87"/>
                <a:gd name="T32" fmla="*/ 0 w 117"/>
                <a:gd name="T33" fmla="*/ 43 h 87"/>
                <a:gd name="T34" fmla="*/ 1 w 117"/>
                <a:gd name="T35" fmla="*/ 23 h 87"/>
                <a:gd name="T36" fmla="*/ 5 w 117"/>
                <a:gd name="T37" fmla="*/ 3 h 87"/>
                <a:gd name="T38" fmla="*/ 30 w 117"/>
                <a:gd name="T39" fmla="*/ 0 h 87"/>
                <a:gd name="T40" fmla="*/ 58 w 117"/>
                <a:gd name="T4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87">
                  <a:moveTo>
                    <a:pt x="44" y="21"/>
                  </a:moveTo>
                  <a:lnTo>
                    <a:pt x="44" y="65"/>
                  </a:lnTo>
                  <a:lnTo>
                    <a:pt x="80" y="43"/>
                  </a:lnTo>
                  <a:lnTo>
                    <a:pt x="44" y="21"/>
                  </a:lnTo>
                  <a:close/>
                  <a:moveTo>
                    <a:pt x="58" y="0"/>
                  </a:moveTo>
                  <a:lnTo>
                    <a:pt x="86" y="0"/>
                  </a:lnTo>
                  <a:lnTo>
                    <a:pt x="111" y="3"/>
                  </a:lnTo>
                  <a:lnTo>
                    <a:pt x="115" y="23"/>
                  </a:lnTo>
                  <a:lnTo>
                    <a:pt x="117" y="43"/>
                  </a:lnTo>
                  <a:lnTo>
                    <a:pt x="115" y="64"/>
                  </a:lnTo>
                  <a:lnTo>
                    <a:pt x="111" y="83"/>
                  </a:lnTo>
                  <a:lnTo>
                    <a:pt x="86" y="85"/>
                  </a:lnTo>
                  <a:lnTo>
                    <a:pt x="58" y="87"/>
                  </a:lnTo>
                  <a:lnTo>
                    <a:pt x="30" y="85"/>
                  </a:lnTo>
                  <a:lnTo>
                    <a:pt x="5" y="83"/>
                  </a:lnTo>
                  <a:lnTo>
                    <a:pt x="1" y="64"/>
                  </a:lnTo>
                  <a:lnTo>
                    <a:pt x="0" y="43"/>
                  </a:lnTo>
                  <a:lnTo>
                    <a:pt x="1" y="23"/>
                  </a:lnTo>
                  <a:lnTo>
                    <a:pt x="5" y="3"/>
                  </a:lnTo>
                  <a:lnTo>
                    <a:pt x="3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E061CAC2-9F94-45CF-AFE5-9C094D2E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932" y="3092532"/>
              <a:ext cx="168381" cy="137088"/>
            </a:xfrm>
            <a:custGeom>
              <a:avLst/>
              <a:gdLst>
                <a:gd name="T0" fmla="*/ 78 w 113"/>
                <a:gd name="T1" fmla="*/ 0 h 92"/>
                <a:gd name="T2" fmla="*/ 85 w 113"/>
                <a:gd name="T3" fmla="*/ 1 h 92"/>
                <a:gd name="T4" fmla="*/ 90 w 113"/>
                <a:gd name="T5" fmla="*/ 4 h 92"/>
                <a:gd name="T6" fmla="*/ 95 w 113"/>
                <a:gd name="T7" fmla="*/ 8 h 92"/>
                <a:gd name="T8" fmla="*/ 103 w 113"/>
                <a:gd name="T9" fmla="*/ 5 h 92"/>
                <a:gd name="T10" fmla="*/ 110 w 113"/>
                <a:gd name="T11" fmla="*/ 2 h 92"/>
                <a:gd name="T12" fmla="*/ 107 w 113"/>
                <a:gd name="T13" fmla="*/ 8 h 92"/>
                <a:gd name="T14" fmla="*/ 103 w 113"/>
                <a:gd name="T15" fmla="*/ 12 h 92"/>
                <a:gd name="T16" fmla="*/ 99 w 113"/>
                <a:gd name="T17" fmla="*/ 14 h 92"/>
                <a:gd name="T18" fmla="*/ 106 w 113"/>
                <a:gd name="T19" fmla="*/ 13 h 92"/>
                <a:gd name="T20" fmla="*/ 113 w 113"/>
                <a:gd name="T21" fmla="*/ 12 h 92"/>
                <a:gd name="T22" fmla="*/ 107 w 113"/>
                <a:gd name="T23" fmla="*/ 18 h 92"/>
                <a:gd name="T24" fmla="*/ 101 w 113"/>
                <a:gd name="T25" fmla="*/ 24 h 92"/>
                <a:gd name="T26" fmla="*/ 102 w 113"/>
                <a:gd name="T27" fmla="*/ 26 h 92"/>
                <a:gd name="T28" fmla="*/ 99 w 113"/>
                <a:gd name="T29" fmla="*/ 42 h 92"/>
                <a:gd name="T30" fmla="*/ 94 w 113"/>
                <a:gd name="T31" fmla="*/ 57 h 92"/>
                <a:gd name="T32" fmla="*/ 85 w 113"/>
                <a:gd name="T33" fmla="*/ 70 h 92"/>
                <a:gd name="T34" fmla="*/ 71 w 113"/>
                <a:gd name="T35" fmla="*/ 82 h 92"/>
                <a:gd name="T36" fmla="*/ 56 w 113"/>
                <a:gd name="T37" fmla="*/ 89 h 92"/>
                <a:gd name="T38" fmla="*/ 36 w 113"/>
                <a:gd name="T39" fmla="*/ 92 h 92"/>
                <a:gd name="T40" fmla="*/ 17 w 113"/>
                <a:gd name="T41" fmla="*/ 89 h 92"/>
                <a:gd name="T42" fmla="*/ 0 w 113"/>
                <a:gd name="T43" fmla="*/ 82 h 92"/>
                <a:gd name="T44" fmla="*/ 5 w 113"/>
                <a:gd name="T45" fmla="*/ 82 h 92"/>
                <a:gd name="T46" fmla="*/ 21 w 113"/>
                <a:gd name="T47" fmla="*/ 80 h 92"/>
                <a:gd name="T48" fmla="*/ 34 w 113"/>
                <a:gd name="T49" fmla="*/ 72 h 92"/>
                <a:gd name="T50" fmla="*/ 25 w 113"/>
                <a:gd name="T51" fmla="*/ 70 h 92"/>
                <a:gd name="T52" fmla="*/ 17 w 113"/>
                <a:gd name="T53" fmla="*/ 64 h 92"/>
                <a:gd name="T54" fmla="*/ 13 w 113"/>
                <a:gd name="T55" fmla="*/ 56 h 92"/>
                <a:gd name="T56" fmla="*/ 17 w 113"/>
                <a:gd name="T57" fmla="*/ 57 h 92"/>
                <a:gd name="T58" fmla="*/ 24 w 113"/>
                <a:gd name="T59" fmla="*/ 56 h 92"/>
                <a:gd name="T60" fmla="*/ 14 w 113"/>
                <a:gd name="T61" fmla="*/ 52 h 92"/>
                <a:gd name="T62" fmla="*/ 8 w 113"/>
                <a:gd name="T63" fmla="*/ 44 h 92"/>
                <a:gd name="T64" fmla="*/ 5 w 113"/>
                <a:gd name="T65" fmla="*/ 33 h 92"/>
                <a:gd name="T66" fmla="*/ 5 w 113"/>
                <a:gd name="T67" fmla="*/ 33 h 92"/>
                <a:gd name="T68" fmla="*/ 9 w 113"/>
                <a:gd name="T69" fmla="*/ 34 h 92"/>
                <a:gd name="T70" fmla="*/ 16 w 113"/>
                <a:gd name="T71" fmla="*/ 36 h 92"/>
                <a:gd name="T72" fmla="*/ 10 w 113"/>
                <a:gd name="T73" fmla="*/ 32 h 92"/>
                <a:gd name="T74" fmla="*/ 8 w 113"/>
                <a:gd name="T75" fmla="*/ 28 h 92"/>
                <a:gd name="T76" fmla="*/ 5 w 113"/>
                <a:gd name="T77" fmla="*/ 22 h 92"/>
                <a:gd name="T78" fmla="*/ 5 w 113"/>
                <a:gd name="T79" fmla="*/ 16 h 92"/>
                <a:gd name="T80" fmla="*/ 5 w 113"/>
                <a:gd name="T81" fmla="*/ 10 h 92"/>
                <a:gd name="T82" fmla="*/ 8 w 113"/>
                <a:gd name="T83" fmla="*/ 5 h 92"/>
                <a:gd name="T84" fmla="*/ 21 w 113"/>
                <a:gd name="T85" fmla="*/ 17 h 92"/>
                <a:gd name="T86" fmla="*/ 37 w 113"/>
                <a:gd name="T87" fmla="*/ 25 h 92"/>
                <a:gd name="T88" fmla="*/ 56 w 113"/>
                <a:gd name="T89" fmla="*/ 29 h 92"/>
                <a:gd name="T90" fmla="*/ 56 w 113"/>
                <a:gd name="T91" fmla="*/ 24 h 92"/>
                <a:gd name="T92" fmla="*/ 58 w 113"/>
                <a:gd name="T93" fmla="*/ 12 h 92"/>
                <a:gd name="T94" fmla="*/ 66 w 113"/>
                <a:gd name="T95" fmla="*/ 4 h 92"/>
                <a:gd name="T96" fmla="*/ 78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0"/>
                  </a:moveTo>
                  <a:lnTo>
                    <a:pt x="85" y="1"/>
                  </a:lnTo>
                  <a:lnTo>
                    <a:pt x="90" y="4"/>
                  </a:lnTo>
                  <a:lnTo>
                    <a:pt x="95" y="8"/>
                  </a:lnTo>
                  <a:lnTo>
                    <a:pt x="103" y="5"/>
                  </a:lnTo>
                  <a:lnTo>
                    <a:pt x="110" y="2"/>
                  </a:lnTo>
                  <a:lnTo>
                    <a:pt x="107" y="8"/>
                  </a:lnTo>
                  <a:lnTo>
                    <a:pt x="103" y="12"/>
                  </a:lnTo>
                  <a:lnTo>
                    <a:pt x="99" y="14"/>
                  </a:lnTo>
                  <a:lnTo>
                    <a:pt x="106" y="13"/>
                  </a:lnTo>
                  <a:lnTo>
                    <a:pt x="113" y="12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102" y="26"/>
                  </a:lnTo>
                  <a:lnTo>
                    <a:pt x="99" y="42"/>
                  </a:lnTo>
                  <a:lnTo>
                    <a:pt x="94" y="57"/>
                  </a:lnTo>
                  <a:lnTo>
                    <a:pt x="85" y="70"/>
                  </a:lnTo>
                  <a:lnTo>
                    <a:pt x="71" y="82"/>
                  </a:lnTo>
                  <a:lnTo>
                    <a:pt x="56" y="89"/>
                  </a:lnTo>
                  <a:lnTo>
                    <a:pt x="36" y="92"/>
                  </a:lnTo>
                  <a:lnTo>
                    <a:pt x="17" y="89"/>
                  </a:lnTo>
                  <a:lnTo>
                    <a:pt x="0" y="82"/>
                  </a:lnTo>
                  <a:lnTo>
                    <a:pt x="5" y="82"/>
                  </a:lnTo>
                  <a:lnTo>
                    <a:pt x="21" y="80"/>
                  </a:lnTo>
                  <a:lnTo>
                    <a:pt x="34" y="72"/>
                  </a:lnTo>
                  <a:lnTo>
                    <a:pt x="25" y="70"/>
                  </a:lnTo>
                  <a:lnTo>
                    <a:pt x="17" y="64"/>
                  </a:lnTo>
                  <a:lnTo>
                    <a:pt x="13" y="56"/>
                  </a:lnTo>
                  <a:lnTo>
                    <a:pt x="17" y="57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8" y="44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9" y="34"/>
                  </a:lnTo>
                  <a:lnTo>
                    <a:pt x="16" y="36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5" y="10"/>
                  </a:lnTo>
                  <a:lnTo>
                    <a:pt x="8" y="5"/>
                  </a:lnTo>
                  <a:lnTo>
                    <a:pt x="21" y="17"/>
                  </a:lnTo>
                  <a:lnTo>
                    <a:pt x="37" y="25"/>
                  </a:lnTo>
                  <a:lnTo>
                    <a:pt x="56" y="29"/>
                  </a:lnTo>
                  <a:lnTo>
                    <a:pt x="56" y="24"/>
                  </a:lnTo>
                  <a:lnTo>
                    <a:pt x="58" y="12"/>
                  </a:lnTo>
                  <a:lnTo>
                    <a:pt x="66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2E23D94C-A56E-45B2-AC44-3740C7519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57" y="4043213"/>
              <a:ext cx="147520" cy="149009"/>
            </a:xfrm>
            <a:custGeom>
              <a:avLst/>
              <a:gdLst>
                <a:gd name="T0" fmla="*/ 30 w 99"/>
                <a:gd name="T1" fmla="*/ 31 h 100"/>
                <a:gd name="T2" fmla="*/ 67 w 99"/>
                <a:gd name="T3" fmla="*/ 31 h 100"/>
                <a:gd name="T4" fmla="*/ 67 w 99"/>
                <a:gd name="T5" fmla="*/ 68 h 100"/>
                <a:gd name="T6" fmla="*/ 30 w 99"/>
                <a:gd name="T7" fmla="*/ 68 h 100"/>
                <a:gd name="T8" fmla="*/ 30 w 99"/>
                <a:gd name="T9" fmla="*/ 31 h 100"/>
                <a:gd name="T10" fmla="*/ 49 w 99"/>
                <a:gd name="T11" fmla="*/ 10 h 100"/>
                <a:gd name="T12" fmla="*/ 33 w 99"/>
                <a:gd name="T13" fmla="*/ 12 h 100"/>
                <a:gd name="T14" fmla="*/ 21 w 99"/>
                <a:gd name="T15" fmla="*/ 22 h 100"/>
                <a:gd name="T16" fmla="*/ 12 w 99"/>
                <a:gd name="T17" fmla="*/ 35 h 100"/>
                <a:gd name="T18" fmla="*/ 9 w 99"/>
                <a:gd name="T19" fmla="*/ 50 h 100"/>
                <a:gd name="T20" fmla="*/ 12 w 99"/>
                <a:gd name="T21" fmla="*/ 66 h 100"/>
                <a:gd name="T22" fmla="*/ 21 w 99"/>
                <a:gd name="T23" fmla="*/ 79 h 100"/>
                <a:gd name="T24" fmla="*/ 33 w 99"/>
                <a:gd name="T25" fmla="*/ 87 h 100"/>
                <a:gd name="T26" fmla="*/ 49 w 99"/>
                <a:gd name="T27" fmla="*/ 91 h 100"/>
                <a:gd name="T28" fmla="*/ 65 w 99"/>
                <a:gd name="T29" fmla="*/ 87 h 100"/>
                <a:gd name="T30" fmla="*/ 78 w 99"/>
                <a:gd name="T31" fmla="*/ 79 h 100"/>
                <a:gd name="T32" fmla="*/ 86 w 99"/>
                <a:gd name="T33" fmla="*/ 66 h 100"/>
                <a:gd name="T34" fmla="*/ 90 w 99"/>
                <a:gd name="T35" fmla="*/ 50 h 100"/>
                <a:gd name="T36" fmla="*/ 86 w 99"/>
                <a:gd name="T37" fmla="*/ 35 h 100"/>
                <a:gd name="T38" fmla="*/ 78 w 99"/>
                <a:gd name="T39" fmla="*/ 22 h 100"/>
                <a:gd name="T40" fmla="*/ 65 w 99"/>
                <a:gd name="T41" fmla="*/ 12 h 100"/>
                <a:gd name="T42" fmla="*/ 49 w 99"/>
                <a:gd name="T43" fmla="*/ 10 h 100"/>
                <a:gd name="T44" fmla="*/ 49 w 99"/>
                <a:gd name="T45" fmla="*/ 0 h 100"/>
                <a:gd name="T46" fmla="*/ 69 w 99"/>
                <a:gd name="T47" fmla="*/ 4 h 100"/>
                <a:gd name="T48" fmla="*/ 85 w 99"/>
                <a:gd name="T49" fmla="*/ 15 h 100"/>
                <a:gd name="T50" fmla="*/ 95 w 99"/>
                <a:gd name="T51" fmla="*/ 31 h 100"/>
                <a:gd name="T52" fmla="*/ 99 w 99"/>
                <a:gd name="T53" fmla="*/ 50 h 100"/>
                <a:gd name="T54" fmla="*/ 95 w 99"/>
                <a:gd name="T55" fmla="*/ 70 h 100"/>
                <a:gd name="T56" fmla="*/ 85 w 99"/>
                <a:gd name="T57" fmla="*/ 86 h 100"/>
                <a:gd name="T58" fmla="*/ 69 w 99"/>
                <a:gd name="T59" fmla="*/ 96 h 100"/>
                <a:gd name="T60" fmla="*/ 49 w 99"/>
                <a:gd name="T61" fmla="*/ 100 h 100"/>
                <a:gd name="T62" fmla="*/ 30 w 99"/>
                <a:gd name="T63" fmla="*/ 96 h 100"/>
                <a:gd name="T64" fmla="*/ 14 w 99"/>
                <a:gd name="T65" fmla="*/ 86 h 100"/>
                <a:gd name="T66" fmla="*/ 4 w 99"/>
                <a:gd name="T67" fmla="*/ 70 h 100"/>
                <a:gd name="T68" fmla="*/ 0 w 99"/>
                <a:gd name="T69" fmla="*/ 50 h 100"/>
                <a:gd name="T70" fmla="*/ 4 w 99"/>
                <a:gd name="T71" fmla="*/ 31 h 100"/>
                <a:gd name="T72" fmla="*/ 14 w 99"/>
                <a:gd name="T73" fmla="*/ 15 h 100"/>
                <a:gd name="T74" fmla="*/ 30 w 99"/>
                <a:gd name="T75" fmla="*/ 4 h 100"/>
                <a:gd name="T76" fmla="*/ 49 w 99"/>
                <a:gd name="T7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00">
                  <a:moveTo>
                    <a:pt x="30" y="31"/>
                  </a:moveTo>
                  <a:lnTo>
                    <a:pt x="67" y="31"/>
                  </a:lnTo>
                  <a:lnTo>
                    <a:pt x="67" y="68"/>
                  </a:lnTo>
                  <a:lnTo>
                    <a:pt x="30" y="68"/>
                  </a:lnTo>
                  <a:lnTo>
                    <a:pt x="30" y="31"/>
                  </a:lnTo>
                  <a:close/>
                  <a:moveTo>
                    <a:pt x="49" y="10"/>
                  </a:moveTo>
                  <a:lnTo>
                    <a:pt x="33" y="12"/>
                  </a:lnTo>
                  <a:lnTo>
                    <a:pt x="21" y="22"/>
                  </a:lnTo>
                  <a:lnTo>
                    <a:pt x="12" y="35"/>
                  </a:lnTo>
                  <a:lnTo>
                    <a:pt x="9" y="50"/>
                  </a:lnTo>
                  <a:lnTo>
                    <a:pt x="12" y="66"/>
                  </a:lnTo>
                  <a:lnTo>
                    <a:pt x="21" y="79"/>
                  </a:lnTo>
                  <a:lnTo>
                    <a:pt x="33" y="87"/>
                  </a:lnTo>
                  <a:lnTo>
                    <a:pt x="49" y="91"/>
                  </a:lnTo>
                  <a:lnTo>
                    <a:pt x="65" y="87"/>
                  </a:lnTo>
                  <a:lnTo>
                    <a:pt x="78" y="79"/>
                  </a:lnTo>
                  <a:lnTo>
                    <a:pt x="86" y="66"/>
                  </a:lnTo>
                  <a:lnTo>
                    <a:pt x="90" y="50"/>
                  </a:lnTo>
                  <a:lnTo>
                    <a:pt x="86" y="35"/>
                  </a:lnTo>
                  <a:lnTo>
                    <a:pt x="78" y="22"/>
                  </a:lnTo>
                  <a:lnTo>
                    <a:pt x="65" y="12"/>
                  </a:lnTo>
                  <a:lnTo>
                    <a:pt x="49" y="10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D797FF4D-185E-4731-92F0-2AE9FB600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8882" y="3617046"/>
              <a:ext cx="169871" cy="168381"/>
            </a:xfrm>
            <a:custGeom>
              <a:avLst/>
              <a:gdLst>
                <a:gd name="T0" fmla="*/ 41 w 114"/>
                <a:gd name="T1" fmla="*/ 98 h 113"/>
                <a:gd name="T2" fmla="*/ 48 w 114"/>
                <a:gd name="T3" fmla="*/ 105 h 113"/>
                <a:gd name="T4" fmla="*/ 68 w 114"/>
                <a:gd name="T5" fmla="*/ 105 h 113"/>
                <a:gd name="T6" fmla="*/ 68 w 114"/>
                <a:gd name="T7" fmla="*/ 83 h 113"/>
                <a:gd name="T8" fmla="*/ 57 w 114"/>
                <a:gd name="T9" fmla="*/ 86 h 113"/>
                <a:gd name="T10" fmla="*/ 47 w 114"/>
                <a:gd name="T11" fmla="*/ 83 h 113"/>
                <a:gd name="T12" fmla="*/ 97 w 114"/>
                <a:gd name="T13" fmla="*/ 40 h 113"/>
                <a:gd name="T14" fmla="*/ 85 w 114"/>
                <a:gd name="T15" fmla="*/ 51 h 113"/>
                <a:gd name="T16" fmla="*/ 85 w 114"/>
                <a:gd name="T17" fmla="*/ 63 h 113"/>
                <a:gd name="T18" fmla="*/ 104 w 114"/>
                <a:gd name="T19" fmla="*/ 76 h 113"/>
                <a:gd name="T20" fmla="*/ 108 w 114"/>
                <a:gd name="T21" fmla="*/ 58 h 113"/>
                <a:gd name="T22" fmla="*/ 104 w 114"/>
                <a:gd name="T23" fmla="*/ 38 h 113"/>
                <a:gd name="T24" fmla="*/ 8 w 114"/>
                <a:gd name="T25" fmla="*/ 47 h 113"/>
                <a:gd name="T26" fmla="*/ 8 w 114"/>
                <a:gd name="T27" fmla="*/ 67 h 113"/>
                <a:gd name="T28" fmla="*/ 31 w 114"/>
                <a:gd name="T29" fmla="*/ 68 h 113"/>
                <a:gd name="T30" fmla="*/ 29 w 114"/>
                <a:gd name="T31" fmla="*/ 58 h 113"/>
                <a:gd name="T32" fmla="*/ 31 w 114"/>
                <a:gd name="T33" fmla="*/ 46 h 113"/>
                <a:gd name="T34" fmla="*/ 11 w 114"/>
                <a:gd name="T35" fmla="*/ 38 h 113"/>
                <a:gd name="T36" fmla="*/ 47 w 114"/>
                <a:gd name="T37" fmla="*/ 39 h 113"/>
                <a:gd name="T38" fmla="*/ 36 w 114"/>
                <a:gd name="T39" fmla="*/ 58 h 113"/>
                <a:gd name="T40" fmla="*/ 47 w 114"/>
                <a:gd name="T41" fmla="*/ 75 h 113"/>
                <a:gd name="T42" fmla="*/ 68 w 114"/>
                <a:gd name="T43" fmla="*/ 75 h 113"/>
                <a:gd name="T44" fmla="*/ 79 w 114"/>
                <a:gd name="T45" fmla="*/ 58 h 113"/>
                <a:gd name="T46" fmla="*/ 68 w 114"/>
                <a:gd name="T47" fmla="*/ 39 h 113"/>
                <a:gd name="T48" fmla="*/ 57 w 114"/>
                <a:gd name="T49" fmla="*/ 7 h 113"/>
                <a:gd name="T50" fmla="*/ 39 w 114"/>
                <a:gd name="T51" fmla="*/ 11 h 113"/>
                <a:gd name="T52" fmla="*/ 47 w 114"/>
                <a:gd name="T53" fmla="*/ 31 h 113"/>
                <a:gd name="T54" fmla="*/ 57 w 114"/>
                <a:gd name="T55" fmla="*/ 28 h 113"/>
                <a:gd name="T56" fmla="*/ 68 w 114"/>
                <a:gd name="T57" fmla="*/ 31 h 113"/>
                <a:gd name="T58" fmla="*/ 68 w 114"/>
                <a:gd name="T59" fmla="*/ 8 h 113"/>
                <a:gd name="T60" fmla="*/ 57 w 114"/>
                <a:gd name="T61" fmla="*/ 0 h 113"/>
                <a:gd name="T62" fmla="*/ 91 w 114"/>
                <a:gd name="T63" fmla="*/ 11 h 113"/>
                <a:gd name="T64" fmla="*/ 112 w 114"/>
                <a:gd name="T65" fmla="*/ 39 h 113"/>
                <a:gd name="T66" fmla="*/ 112 w 114"/>
                <a:gd name="T67" fmla="*/ 75 h 113"/>
                <a:gd name="T68" fmla="*/ 91 w 114"/>
                <a:gd name="T69" fmla="*/ 103 h 113"/>
                <a:gd name="T70" fmla="*/ 57 w 114"/>
                <a:gd name="T71" fmla="*/ 113 h 113"/>
                <a:gd name="T72" fmla="*/ 24 w 114"/>
                <a:gd name="T73" fmla="*/ 103 h 113"/>
                <a:gd name="T74" fmla="*/ 3 w 114"/>
                <a:gd name="T75" fmla="*/ 75 h 113"/>
                <a:gd name="T76" fmla="*/ 3 w 114"/>
                <a:gd name="T77" fmla="*/ 39 h 113"/>
                <a:gd name="T78" fmla="*/ 24 w 114"/>
                <a:gd name="T79" fmla="*/ 11 h 113"/>
                <a:gd name="T80" fmla="*/ 57 w 114"/>
                <a:gd name="T8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113">
                  <a:moveTo>
                    <a:pt x="47" y="83"/>
                  </a:moveTo>
                  <a:lnTo>
                    <a:pt x="41" y="98"/>
                  </a:lnTo>
                  <a:lnTo>
                    <a:pt x="39" y="103"/>
                  </a:lnTo>
                  <a:lnTo>
                    <a:pt x="48" y="105"/>
                  </a:lnTo>
                  <a:lnTo>
                    <a:pt x="57" y="107"/>
                  </a:lnTo>
                  <a:lnTo>
                    <a:pt x="68" y="105"/>
                  </a:lnTo>
                  <a:lnTo>
                    <a:pt x="76" y="103"/>
                  </a:lnTo>
                  <a:lnTo>
                    <a:pt x="68" y="83"/>
                  </a:lnTo>
                  <a:lnTo>
                    <a:pt x="63" y="86"/>
                  </a:lnTo>
                  <a:lnTo>
                    <a:pt x="57" y="86"/>
                  </a:lnTo>
                  <a:lnTo>
                    <a:pt x="52" y="86"/>
                  </a:lnTo>
                  <a:lnTo>
                    <a:pt x="47" y="83"/>
                  </a:lnTo>
                  <a:close/>
                  <a:moveTo>
                    <a:pt x="104" y="38"/>
                  </a:moveTo>
                  <a:lnTo>
                    <a:pt x="97" y="40"/>
                  </a:lnTo>
                  <a:lnTo>
                    <a:pt x="84" y="46"/>
                  </a:lnTo>
                  <a:lnTo>
                    <a:pt x="85" y="51"/>
                  </a:lnTo>
                  <a:lnTo>
                    <a:pt x="87" y="58"/>
                  </a:lnTo>
                  <a:lnTo>
                    <a:pt x="85" y="63"/>
                  </a:lnTo>
                  <a:lnTo>
                    <a:pt x="84" y="68"/>
                  </a:lnTo>
                  <a:lnTo>
                    <a:pt x="104" y="76"/>
                  </a:lnTo>
                  <a:lnTo>
                    <a:pt x="106" y="67"/>
                  </a:lnTo>
                  <a:lnTo>
                    <a:pt x="108" y="58"/>
                  </a:lnTo>
                  <a:lnTo>
                    <a:pt x="106" y="47"/>
                  </a:lnTo>
                  <a:lnTo>
                    <a:pt x="104" y="38"/>
                  </a:lnTo>
                  <a:close/>
                  <a:moveTo>
                    <a:pt x="11" y="38"/>
                  </a:moveTo>
                  <a:lnTo>
                    <a:pt x="8" y="47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11" y="76"/>
                  </a:lnTo>
                  <a:lnTo>
                    <a:pt x="31" y="68"/>
                  </a:lnTo>
                  <a:lnTo>
                    <a:pt x="29" y="63"/>
                  </a:lnTo>
                  <a:lnTo>
                    <a:pt x="29" y="58"/>
                  </a:lnTo>
                  <a:lnTo>
                    <a:pt x="29" y="51"/>
                  </a:lnTo>
                  <a:lnTo>
                    <a:pt x="31" y="46"/>
                  </a:lnTo>
                  <a:lnTo>
                    <a:pt x="21" y="42"/>
                  </a:lnTo>
                  <a:lnTo>
                    <a:pt x="11" y="38"/>
                  </a:lnTo>
                  <a:close/>
                  <a:moveTo>
                    <a:pt x="57" y="35"/>
                  </a:moveTo>
                  <a:lnTo>
                    <a:pt x="47" y="39"/>
                  </a:lnTo>
                  <a:lnTo>
                    <a:pt x="39" y="46"/>
                  </a:lnTo>
                  <a:lnTo>
                    <a:pt x="36" y="58"/>
                  </a:lnTo>
                  <a:lnTo>
                    <a:pt x="39" y="68"/>
                  </a:lnTo>
                  <a:lnTo>
                    <a:pt x="47" y="75"/>
                  </a:lnTo>
                  <a:lnTo>
                    <a:pt x="57" y="79"/>
                  </a:lnTo>
                  <a:lnTo>
                    <a:pt x="68" y="75"/>
                  </a:lnTo>
                  <a:lnTo>
                    <a:pt x="76" y="68"/>
                  </a:lnTo>
                  <a:lnTo>
                    <a:pt x="79" y="58"/>
                  </a:lnTo>
                  <a:lnTo>
                    <a:pt x="76" y="46"/>
                  </a:lnTo>
                  <a:lnTo>
                    <a:pt x="68" y="39"/>
                  </a:lnTo>
                  <a:lnTo>
                    <a:pt x="57" y="35"/>
                  </a:lnTo>
                  <a:close/>
                  <a:moveTo>
                    <a:pt x="57" y="7"/>
                  </a:moveTo>
                  <a:lnTo>
                    <a:pt x="48" y="8"/>
                  </a:lnTo>
                  <a:lnTo>
                    <a:pt x="39" y="11"/>
                  </a:lnTo>
                  <a:lnTo>
                    <a:pt x="43" y="22"/>
                  </a:lnTo>
                  <a:lnTo>
                    <a:pt x="47" y="31"/>
                  </a:lnTo>
                  <a:lnTo>
                    <a:pt x="52" y="28"/>
                  </a:lnTo>
                  <a:lnTo>
                    <a:pt x="57" y="28"/>
                  </a:lnTo>
                  <a:lnTo>
                    <a:pt x="63" y="28"/>
                  </a:lnTo>
                  <a:lnTo>
                    <a:pt x="68" y="31"/>
                  </a:lnTo>
                  <a:lnTo>
                    <a:pt x="76" y="11"/>
                  </a:lnTo>
                  <a:lnTo>
                    <a:pt x="68" y="8"/>
                  </a:lnTo>
                  <a:lnTo>
                    <a:pt x="57" y="7"/>
                  </a:lnTo>
                  <a:close/>
                  <a:moveTo>
                    <a:pt x="57" y="0"/>
                  </a:moveTo>
                  <a:lnTo>
                    <a:pt x="76" y="3"/>
                  </a:lnTo>
                  <a:lnTo>
                    <a:pt x="91" y="11"/>
                  </a:lnTo>
                  <a:lnTo>
                    <a:pt x="104" y="23"/>
                  </a:lnTo>
                  <a:lnTo>
                    <a:pt x="112" y="39"/>
                  </a:lnTo>
                  <a:lnTo>
                    <a:pt x="114" y="58"/>
                  </a:lnTo>
                  <a:lnTo>
                    <a:pt x="112" y="75"/>
                  </a:lnTo>
                  <a:lnTo>
                    <a:pt x="104" y="91"/>
                  </a:lnTo>
                  <a:lnTo>
                    <a:pt x="91" y="103"/>
                  </a:lnTo>
                  <a:lnTo>
                    <a:pt x="76" y="111"/>
                  </a:lnTo>
                  <a:lnTo>
                    <a:pt x="57" y="113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3119DE52-CA02-4F5A-8F57-5F628A025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169" y="4426167"/>
              <a:ext cx="193713" cy="110267"/>
            </a:xfrm>
            <a:custGeom>
              <a:avLst/>
              <a:gdLst>
                <a:gd name="T0" fmla="*/ 110 w 130"/>
                <a:gd name="T1" fmla="*/ 18 h 74"/>
                <a:gd name="T2" fmla="*/ 107 w 130"/>
                <a:gd name="T3" fmla="*/ 18 h 74"/>
                <a:gd name="T4" fmla="*/ 106 w 130"/>
                <a:gd name="T5" fmla="*/ 19 h 74"/>
                <a:gd name="T6" fmla="*/ 106 w 130"/>
                <a:gd name="T7" fmla="*/ 20 h 74"/>
                <a:gd name="T8" fmla="*/ 97 w 130"/>
                <a:gd name="T9" fmla="*/ 60 h 74"/>
                <a:gd name="T10" fmla="*/ 97 w 130"/>
                <a:gd name="T11" fmla="*/ 62 h 74"/>
                <a:gd name="T12" fmla="*/ 98 w 130"/>
                <a:gd name="T13" fmla="*/ 63 h 74"/>
                <a:gd name="T14" fmla="*/ 99 w 130"/>
                <a:gd name="T15" fmla="*/ 64 h 74"/>
                <a:gd name="T16" fmla="*/ 106 w 130"/>
                <a:gd name="T17" fmla="*/ 66 h 74"/>
                <a:gd name="T18" fmla="*/ 109 w 130"/>
                <a:gd name="T19" fmla="*/ 66 h 74"/>
                <a:gd name="T20" fmla="*/ 110 w 130"/>
                <a:gd name="T21" fmla="*/ 64 h 74"/>
                <a:gd name="T22" fmla="*/ 110 w 130"/>
                <a:gd name="T23" fmla="*/ 63 h 74"/>
                <a:gd name="T24" fmla="*/ 119 w 130"/>
                <a:gd name="T25" fmla="*/ 23 h 74"/>
                <a:gd name="T26" fmla="*/ 118 w 130"/>
                <a:gd name="T27" fmla="*/ 22 h 74"/>
                <a:gd name="T28" fmla="*/ 118 w 130"/>
                <a:gd name="T29" fmla="*/ 19 h 74"/>
                <a:gd name="T30" fmla="*/ 117 w 130"/>
                <a:gd name="T31" fmla="*/ 19 h 74"/>
                <a:gd name="T32" fmla="*/ 110 w 130"/>
                <a:gd name="T33" fmla="*/ 18 h 74"/>
                <a:gd name="T34" fmla="*/ 25 w 130"/>
                <a:gd name="T35" fmla="*/ 15 h 74"/>
                <a:gd name="T36" fmla="*/ 24 w 130"/>
                <a:gd name="T37" fmla="*/ 22 h 74"/>
                <a:gd name="T38" fmla="*/ 69 w 130"/>
                <a:gd name="T39" fmla="*/ 32 h 74"/>
                <a:gd name="T40" fmla="*/ 70 w 130"/>
                <a:gd name="T41" fmla="*/ 26 h 74"/>
                <a:gd name="T42" fmla="*/ 25 w 130"/>
                <a:gd name="T43" fmla="*/ 15 h 74"/>
                <a:gd name="T44" fmla="*/ 90 w 130"/>
                <a:gd name="T45" fmla="*/ 0 h 74"/>
                <a:gd name="T46" fmla="*/ 93 w 130"/>
                <a:gd name="T47" fmla="*/ 0 h 74"/>
                <a:gd name="T48" fmla="*/ 125 w 130"/>
                <a:gd name="T49" fmla="*/ 15 h 74"/>
                <a:gd name="T50" fmla="*/ 129 w 130"/>
                <a:gd name="T51" fmla="*/ 16 h 74"/>
                <a:gd name="T52" fmla="*/ 130 w 130"/>
                <a:gd name="T53" fmla="*/ 20 h 74"/>
                <a:gd name="T54" fmla="*/ 130 w 130"/>
                <a:gd name="T55" fmla="*/ 24 h 74"/>
                <a:gd name="T56" fmla="*/ 127 w 130"/>
                <a:gd name="T57" fmla="*/ 39 h 74"/>
                <a:gd name="T58" fmla="*/ 126 w 130"/>
                <a:gd name="T59" fmla="*/ 43 h 74"/>
                <a:gd name="T60" fmla="*/ 125 w 130"/>
                <a:gd name="T61" fmla="*/ 48 h 74"/>
                <a:gd name="T62" fmla="*/ 125 w 130"/>
                <a:gd name="T63" fmla="*/ 52 h 74"/>
                <a:gd name="T64" fmla="*/ 121 w 130"/>
                <a:gd name="T65" fmla="*/ 67 h 74"/>
                <a:gd name="T66" fmla="*/ 119 w 130"/>
                <a:gd name="T67" fmla="*/ 70 h 74"/>
                <a:gd name="T68" fmla="*/ 117 w 130"/>
                <a:gd name="T69" fmla="*/ 72 h 74"/>
                <a:gd name="T70" fmla="*/ 113 w 130"/>
                <a:gd name="T71" fmla="*/ 74 h 74"/>
                <a:gd name="T72" fmla="*/ 77 w 130"/>
                <a:gd name="T73" fmla="*/ 74 h 74"/>
                <a:gd name="T74" fmla="*/ 74 w 130"/>
                <a:gd name="T75" fmla="*/ 72 h 74"/>
                <a:gd name="T76" fmla="*/ 72 w 130"/>
                <a:gd name="T77" fmla="*/ 70 h 74"/>
                <a:gd name="T78" fmla="*/ 70 w 130"/>
                <a:gd name="T79" fmla="*/ 66 h 74"/>
                <a:gd name="T80" fmla="*/ 68 w 130"/>
                <a:gd name="T81" fmla="*/ 50 h 74"/>
                <a:gd name="T82" fmla="*/ 68 w 130"/>
                <a:gd name="T83" fmla="*/ 47 h 74"/>
                <a:gd name="T84" fmla="*/ 61 w 130"/>
                <a:gd name="T85" fmla="*/ 51 h 74"/>
                <a:gd name="T86" fmla="*/ 54 w 130"/>
                <a:gd name="T87" fmla="*/ 40 h 74"/>
                <a:gd name="T88" fmla="*/ 42 w 130"/>
                <a:gd name="T89" fmla="*/ 47 h 74"/>
                <a:gd name="T90" fmla="*/ 36 w 130"/>
                <a:gd name="T91" fmla="*/ 36 h 74"/>
                <a:gd name="T92" fmla="*/ 24 w 130"/>
                <a:gd name="T93" fmla="*/ 43 h 74"/>
                <a:gd name="T94" fmla="*/ 17 w 130"/>
                <a:gd name="T95" fmla="*/ 32 h 74"/>
                <a:gd name="T96" fmla="*/ 10 w 130"/>
                <a:gd name="T97" fmla="*/ 36 h 74"/>
                <a:gd name="T98" fmla="*/ 0 w 130"/>
                <a:gd name="T99" fmla="*/ 19 h 74"/>
                <a:gd name="T100" fmla="*/ 21 w 130"/>
                <a:gd name="T101" fmla="*/ 8 h 74"/>
                <a:gd name="T102" fmla="*/ 74 w 130"/>
                <a:gd name="T103" fmla="*/ 19 h 74"/>
                <a:gd name="T104" fmla="*/ 74 w 130"/>
                <a:gd name="T105" fmla="*/ 18 h 74"/>
                <a:gd name="T106" fmla="*/ 84 w 130"/>
                <a:gd name="T107" fmla="*/ 3 h 74"/>
                <a:gd name="T108" fmla="*/ 85 w 130"/>
                <a:gd name="T109" fmla="*/ 2 h 74"/>
                <a:gd name="T110" fmla="*/ 88 w 130"/>
                <a:gd name="T111" fmla="*/ 0 h 74"/>
                <a:gd name="T112" fmla="*/ 90 w 130"/>
                <a:gd name="T1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74">
                  <a:moveTo>
                    <a:pt x="110" y="18"/>
                  </a:moveTo>
                  <a:lnTo>
                    <a:pt x="107" y="18"/>
                  </a:lnTo>
                  <a:lnTo>
                    <a:pt x="106" y="19"/>
                  </a:lnTo>
                  <a:lnTo>
                    <a:pt x="106" y="20"/>
                  </a:lnTo>
                  <a:lnTo>
                    <a:pt x="97" y="60"/>
                  </a:lnTo>
                  <a:lnTo>
                    <a:pt x="97" y="62"/>
                  </a:lnTo>
                  <a:lnTo>
                    <a:pt x="98" y="63"/>
                  </a:lnTo>
                  <a:lnTo>
                    <a:pt x="99" y="64"/>
                  </a:lnTo>
                  <a:lnTo>
                    <a:pt x="106" y="66"/>
                  </a:lnTo>
                  <a:lnTo>
                    <a:pt x="109" y="66"/>
                  </a:lnTo>
                  <a:lnTo>
                    <a:pt x="110" y="64"/>
                  </a:lnTo>
                  <a:lnTo>
                    <a:pt x="110" y="63"/>
                  </a:lnTo>
                  <a:lnTo>
                    <a:pt x="119" y="23"/>
                  </a:lnTo>
                  <a:lnTo>
                    <a:pt x="118" y="22"/>
                  </a:lnTo>
                  <a:lnTo>
                    <a:pt x="118" y="19"/>
                  </a:lnTo>
                  <a:lnTo>
                    <a:pt x="117" y="19"/>
                  </a:lnTo>
                  <a:lnTo>
                    <a:pt x="110" y="18"/>
                  </a:lnTo>
                  <a:close/>
                  <a:moveTo>
                    <a:pt x="25" y="15"/>
                  </a:moveTo>
                  <a:lnTo>
                    <a:pt x="24" y="22"/>
                  </a:lnTo>
                  <a:lnTo>
                    <a:pt x="69" y="32"/>
                  </a:lnTo>
                  <a:lnTo>
                    <a:pt x="70" y="26"/>
                  </a:lnTo>
                  <a:lnTo>
                    <a:pt x="25" y="15"/>
                  </a:lnTo>
                  <a:close/>
                  <a:moveTo>
                    <a:pt x="90" y="0"/>
                  </a:moveTo>
                  <a:lnTo>
                    <a:pt x="93" y="0"/>
                  </a:lnTo>
                  <a:lnTo>
                    <a:pt x="125" y="15"/>
                  </a:lnTo>
                  <a:lnTo>
                    <a:pt x="129" y="16"/>
                  </a:lnTo>
                  <a:lnTo>
                    <a:pt x="130" y="20"/>
                  </a:lnTo>
                  <a:lnTo>
                    <a:pt x="130" y="24"/>
                  </a:lnTo>
                  <a:lnTo>
                    <a:pt x="127" y="39"/>
                  </a:lnTo>
                  <a:lnTo>
                    <a:pt x="126" y="43"/>
                  </a:lnTo>
                  <a:lnTo>
                    <a:pt x="125" y="48"/>
                  </a:lnTo>
                  <a:lnTo>
                    <a:pt x="125" y="52"/>
                  </a:lnTo>
                  <a:lnTo>
                    <a:pt x="121" y="67"/>
                  </a:lnTo>
                  <a:lnTo>
                    <a:pt x="119" y="70"/>
                  </a:lnTo>
                  <a:lnTo>
                    <a:pt x="117" y="72"/>
                  </a:lnTo>
                  <a:lnTo>
                    <a:pt x="113" y="74"/>
                  </a:lnTo>
                  <a:lnTo>
                    <a:pt x="77" y="74"/>
                  </a:lnTo>
                  <a:lnTo>
                    <a:pt x="74" y="72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1" y="51"/>
                  </a:lnTo>
                  <a:lnTo>
                    <a:pt x="54" y="40"/>
                  </a:lnTo>
                  <a:lnTo>
                    <a:pt x="42" y="47"/>
                  </a:lnTo>
                  <a:lnTo>
                    <a:pt x="36" y="36"/>
                  </a:lnTo>
                  <a:lnTo>
                    <a:pt x="24" y="43"/>
                  </a:lnTo>
                  <a:lnTo>
                    <a:pt x="17" y="32"/>
                  </a:lnTo>
                  <a:lnTo>
                    <a:pt x="10" y="36"/>
                  </a:lnTo>
                  <a:lnTo>
                    <a:pt x="0" y="19"/>
                  </a:lnTo>
                  <a:lnTo>
                    <a:pt x="21" y="8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84" y="3"/>
                  </a:lnTo>
                  <a:lnTo>
                    <a:pt x="85" y="2"/>
                  </a:lnTo>
                  <a:lnTo>
                    <a:pt x="88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182245AB-76FE-4BF4-8577-02336A2D2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0312" y="2764711"/>
              <a:ext cx="140069" cy="141559"/>
            </a:xfrm>
            <a:custGeom>
              <a:avLst/>
              <a:gdLst>
                <a:gd name="T0" fmla="*/ 65 w 94"/>
                <a:gd name="T1" fmla="*/ 84 h 95"/>
                <a:gd name="T2" fmla="*/ 78 w 94"/>
                <a:gd name="T3" fmla="*/ 72 h 95"/>
                <a:gd name="T4" fmla="*/ 50 w 94"/>
                <a:gd name="T5" fmla="*/ 69 h 95"/>
                <a:gd name="T6" fmla="*/ 58 w 94"/>
                <a:gd name="T7" fmla="*/ 81 h 95"/>
                <a:gd name="T8" fmla="*/ 65 w 94"/>
                <a:gd name="T9" fmla="*/ 69 h 95"/>
                <a:gd name="T10" fmla="*/ 31 w 94"/>
                <a:gd name="T11" fmla="*/ 73 h 95"/>
                <a:gd name="T12" fmla="*/ 40 w 94"/>
                <a:gd name="T13" fmla="*/ 85 h 95"/>
                <a:gd name="T14" fmla="*/ 29 w 94"/>
                <a:gd name="T15" fmla="*/ 69 h 95"/>
                <a:gd name="T16" fmla="*/ 19 w 94"/>
                <a:gd name="T17" fmla="*/ 76 h 95"/>
                <a:gd name="T18" fmla="*/ 25 w 94"/>
                <a:gd name="T19" fmla="*/ 77 h 95"/>
                <a:gd name="T20" fmla="*/ 76 w 94"/>
                <a:gd name="T21" fmla="*/ 51 h 95"/>
                <a:gd name="T22" fmla="*/ 85 w 94"/>
                <a:gd name="T23" fmla="*/ 63 h 95"/>
                <a:gd name="T24" fmla="*/ 76 w 94"/>
                <a:gd name="T25" fmla="*/ 51 h 95"/>
                <a:gd name="T26" fmla="*/ 68 w 94"/>
                <a:gd name="T27" fmla="*/ 63 h 95"/>
                <a:gd name="T28" fmla="*/ 50 w 94"/>
                <a:gd name="T29" fmla="*/ 51 h 95"/>
                <a:gd name="T30" fmla="*/ 27 w 94"/>
                <a:gd name="T31" fmla="*/ 63 h 95"/>
                <a:gd name="T32" fmla="*/ 25 w 94"/>
                <a:gd name="T33" fmla="*/ 51 h 95"/>
                <a:gd name="T34" fmla="*/ 9 w 94"/>
                <a:gd name="T35" fmla="*/ 63 h 95"/>
                <a:gd name="T36" fmla="*/ 19 w 94"/>
                <a:gd name="T37" fmla="*/ 51 h 95"/>
                <a:gd name="T38" fmla="*/ 74 w 94"/>
                <a:gd name="T39" fmla="*/ 37 h 95"/>
                <a:gd name="T40" fmla="*/ 86 w 94"/>
                <a:gd name="T41" fmla="*/ 37 h 95"/>
                <a:gd name="T42" fmla="*/ 50 w 94"/>
                <a:gd name="T43" fmla="*/ 31 h 95"/>
                <a:gd name="T44" fmla="*/ 68 w 94"/>
                <a:gd name="T45" fmla="*/ 37 h 95"/>
                <a:gd name="T46" fmla="*/ 27 w 94"/>
                <a:gd name="T47" fmla="*/ 31 h 95"/>
                <a:gd name="T48" fmla="*/ 44 w 94"/>
                <a:gd name="T49" fmla="*/ 44 h 95"/>
                <a:gd name="T50" fmla="*/ 9 w 94"/>
                <a:gd name="T51" fmla="*/ 31 h 95"/>
                <a:gd name="T52" fmla="*/ 19 w 94"/>
                <a:gd name="T53" fmla="*/ 44 h 95"/>
                <a:gd name="T54" fmla="*/ 9 w 94"/>
                <a:gd name="T55" fmla="*/ 31 h 95"/>
                <a:gd name="T56" fmla="*/ 72 w 94"/>
                <a:gd name="T57" fmla="*/ 25 h 95"/>
                <a:gd name="T58" fmla="*/ 76 w 94"/>
                <a:gd name="T59" fmla="*/ 19 h 95"/>
                <a:gd name="T60" fmla="*/ 29 w 94"/>
                <a:gd name="T61" fmla="*/ 11 h 95"/>
                <a:gd name="T62" fmla="*/ 15 w 94"/>
                <a:gd name="T63" fmla="*/ 21 h 95"/>
                <a:gd name="T64" fmla="*/ 25 w 94"/>
                <a:gd name="T65" fmla="*/ 17 h 95"/>
                <a:gd name="T66" fmla="*/ 50 w 94"/>
                <a:gd name="T67" fmla="*/ 25 h 95"/>
                <a:gd name="T68" fmla="*/ 61 w 94"/>
                <a:gd name="T69" fmla="*/ 17 h 95"/>
                <a:gd name="T70" fmla="*/ 50 w 94"/>
                <a:gd name="T71" fmla="*/ 7 h 95"/>
                <a:gd name="T72" fmla="*/ 36 w 94"/>
                <a:gd name="T73" fmla="*/ 12 h 95"/>
                <a:gd name="T74" fmla="*/ 29 w 94"/>
                <a:gd name="T75" fmla="*/ 25 h 95"/>
                <a:gd name="T76" fmla="*/ 46 w 94"/>
                <a:gd name="T77" fmla="*/ 0 h 95"/>
                <a:gd name="T78" fmla="*/ 90 w 94"/>
                <a:gd name="T79" fmla="*/ 28 h 95"/>
                <a:gd name="T80" fmla="*/ 80 w 94"/>
                <a:gd name="T81" fmla="*/ 80 h 95"/>
                <a:gd name="T82" fmla="*/ 29 w 94"/>
                <a:gd name="T83" fmla="*/ 91 h 95"/>
                <a:gd name="T84" fmla="*/ 0 w 94"/>
                <a:gd name="T85" fmla="*/ 47 h 95"/>
                <a:gd name="T86" fmla="*/ 29 w 94"/>
                <a:gd name="T87" fmla="*/ 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95">
                  <a:moveTo>
                    <a:pt x="72" y="69"/>
                  </a:moveTo>
                  <a:lnTo>
                    <a:pt x="69" y="77"/>
                  </a:lnTo>
                  <a:lnTo>
                    <a:pt x="65" y="84"/>
                  </a:lnTo>
                  <a:lnTo>
                    <a:pt x="70" y="80"/>
                  </a:lnTo>
                  <a:lnTo>
                    <a:pt x="76" y="76"/>
                  </a:lnTo>
                  <a:lnTo>
                    <a:pt x="78" y="72"/>
                  </a:lnTo>
                  <a:lnTo>
                    <a:pt x="81" y="69"/>
                  </a:lnTo>
                  <a:lnTo>
                    <a:pt x="72" y="69"/>
                  </a:lnTo>
                  <a:close/>
                  <a:moveTo>
                    <a:pt x="50" y="69"/>
                  </a:moveTo>
                  <a:lnTo>
                    <a:pt x="50" y="88"/>
                  </a:lnTo>
                  <a:lnTo>
                    <a:pt x="54" y="85"/>
                  </a:lnTo>
                  <a:lnTo>
                    <a:pt x="58" y="81"/>
                  </a:lnTo>
                  <a:lnTo>
                    <a:pt x="61" y="77"/>
                  </a:lnTo>
                  <a:lnTo>
                    <a:pt x="64" y="73"/>
                  </a:lnTo>
                  <a:lnTo>
                    <a:pt x="65" y="69"/>
                  </a:lnTo>
                  <a:lnTo>
                    <a:pt x="50" y="69"/>
                  </a:lnTo>
                  <a:close/>
                  <a:moveTo>
                    <a:pt x="29" y="69"/>
                  </a:moveTo>
                  <a:lnTo>
                    <a:pt x="31" y="73"/>
                  </a:lnTo>
                  <a:lnTo>
                    <a:pt x="32" y="77"/>
                  </a:lnTo>
                  <a:lnTo>
                    <a:pt x="36" y="81"/>
                  </a:lnTo>
                  <a:lnTo>
                    <a:pt x="40" y="85"/>
                  </a:lnTo>
                  <a:lnTo>
                    <a:pt x="44" y="88"/>
                  </a:lnTo>
                  <a:lnTo>
                    <a:pt x="44" y="69"/>
                  </a:lnTo>
                  <a:lnTo>
                    <a:pt x="29" y="69"/>
                  </a:lnTo>
                  <a:close/>
                  <a:moveTo>
                    <a:pt x="12" y="69"/>
                  </a:moveTo>
                  <a:lnTo>
                    <a:pt x="15" y="72"/>
                  </a:lnTo>
                  <a:lnTo>
                    <a:pt x="19" y="76"/>
                  </a:lnTo>
                  <a:lnTo>
                    <a:pt x="24" y="80"/>
                  </a:lnTo>
                  <a:lnTo>
                    <a:pt x="29" y="84"/>
                  </a:lnTo>
                  <a:lnTo>
                    <a:pt x="25" y="77"/>
                  </a:lnTo>
                  <a:lnTo>
                    <a:pt x="23" y="69"/>
                  </a:lnTo>
                  <a:lnTo>
                    <a:pt x="12" y="69"/>
                  </a:lnTo>
                  <a:close/>
                  <a:moveTo>
                    <a:pt x="76" y="51"/>
                  </a:moveTo>
                  <a:lnTo>
                    <a:pt x="74" y="56"/>
                  </a:lnTo>
                  <a:lnTo>
                    <a:pt x="73" y="63"/>
                  </a:lnTo>
                  <a:lnTo>
                    <a:pt x="85" y="63"/>
                  </a:lnTo>
                  <a:lnTo>
                    <a:pt x="86" y="56"/>
                  </a:lnTo>
                  <a:lnTo>
                    <a:pt x="88" y="51"/>
                  </a:lnTo>
                  <a:lnTo>
                    <a:pt x="76" y="51"/>
                  </a:lnTo>
                  <a:close/>
                  <a:moveTo>
                    <a:pt x="50" y="51"/>
                  </a:moveTo>
                  <a:lnTo>
                    <a:pt x="50" y="63"/>
                  </a:lnTo>
                  <a:lnTo>
                    <a:pt x="68" y="63"/>
                  </a:lnTo>
                  <a:lnTo>
                    <a:pt x="68" y="56"/>
                  </a:lnTo>
                  <a:lnTo>
                    <a:pt x="69" y="51"/>
                  </a:lnTo>
                  <a:lnTo>
                    <a:pt x="50" y="51"/>
                  </a:lnTo>
                  <a:close/>
                  <a:moveTo>
                    <a:pt x="25" y="51"/>
                  </a:moveTo>
                  <a:lnTo>
                    <a:pt x="25" y="56"/>
                  </a:lnTo>
                  <a:lnTo>
                    <a:pt x="27" y="63"/>
                  </a:lnTo>
                  <a:lnTo>
                    <a:pt x="44" y="63"/>
                  </a:lnTo>
                  <a:lnTo>
                    <a:pt x="44" y="51"/>
                  </a:lnTo>
                  <a:lnTo>
                    <a:pt x="25" y="51"/>
                  </a:lnTo>
                  <a:close/>
                  <a:moveTo>
                    <a:pt x="7" y="51"/>
                  </a:moveTo>
                  <a:lnTo>
                    <a:pt x="7" y="56"/>
                  </a:lnTo>
                  <a:lnTo>
                    <a:pt x="9" y="63"/>
                  </a:lnTo>
                  <a:lnTo>
                    <a:pt x="20" y="63"/>
                  </a:lnTo>
                  <a:lnTo>
                    <a:pt x="20" y="56"/>
                  </a:lnTo>
                  <a:lnTo>
                    <a:pt x="19" y="51"/>
                  </a:lnTo>
                  <a:lnTo>
                    <a:pt x="7" y="51"/>
                  </a:lnTo>
                  <a:close/>
                  <a:moveTo>
                    <a:pt x="73" y="31"/>
                  </a:moveTo>
                  <a:lnTo>
                    <a:pt x="74" y="37"/>
                  </a:lnTo>
                  <a:lnTo>
                    <a:pt x="76" y="44"/>
                  </a:lnTo>
                  <a:lnTo>
                    <a:pt x="88" y="44"/>
                  </a:lnTo>
                  <a:lnTo>
                    <a:pt x="86" y="37"/>
                  </a:lnTo>
                  <a:lnTo>
                    <a:pt x="85" y="31"/>
                  </a:lnTo>
                  <a:lnTo>
                    <a:pt x="73" y="31"/>
                  </a:lnTo>
                  <a:close/>
                  <a:moveTo>
                    <a:pt x="50" y="31"/>
                  </a:moveTo>
                  <a:lnTo>
                    <a:pt x="50" y="44"/>
                  </a:lnTo>
                  <a:lnTo>
                    <a:pt x="69" y="44"/>
                  </a:lnTo>
                  <a:lnTo>
                    <a:pt x="68" y="37"/>
                  </a:lnTo>
                  <a:lnTo>
                    <a:pt x="68" y="31"/>
                  </a:lnTo>
                  <a:lnTo>
                    <a:pt x="50" y="31"/>
                  </a:lnTo>
                  <a:close/>
                  <a:moveTo>
                    <a:pt x="27" y="31"/>
                  </a:moveTo>
                  <a:lnTo>
                    <a:pt x="25" y="37"/>
                  </a:lnTo>
                  <a:lnTo>
                    <a:pt x="25" y="44"/>
                  </a:lnTo>
                  <a:lnTo>
                    <a:pt x="44" y="44"/>
                  </a:lnTo>
                  <a:lnTo>
                    <a:pt x="44" y="31"/>
                  </a:lnTo>
                  <a:lnTo>
                    <a:pt x="27" y="31"/>
                  </a:lnTo>
                  <a:close/>
                  <a:moveTo>
                    <a:pt x="9" y="31"/>
                  </a:moveTo>
                  <a:lnTo>
                    <a:pt x="7" y="37"/>
                  </a:lnTo>
                  <a:lnTo>
                    <a:pt x="7" y="44"/>
                  </a:lnTo>
                  <a:lnTo>
                    <a:pt x="19" y="44"/>
                  </a:lnTo>
                  <a:lnTo>
                    <a:pt x="20" y="37"/>
                  </a:lnTo>
                  <a:lnTo>
                    <a:pt x="20" y="31"/>
                  </a:lnTo>
                  <a:lnTo>
                    <a:pt x="9" y="31"/>
                  </a:lnTo>
                  <a:close/>
                  <a:moveTo>
                    <a:pt x="65" y="11"/>
                  </a:moveTo>
                  <a:lnTo>
                    <a:pt x="69" y="17"/>
                  </a:lnTo>
                  <a:lnTo>
                    <a:pt x="72" y="25"/>
                  </a:lnTo>
                  <a:lnTo>
                    <a:pt x="81" y="25"/>
                  </a:lnTo>
                  <a:lnTo>
                    <a:pt x="78" y="21"/>
                  </a:lnTo>
                  <a:lnTo>
                    <a:pt x="76" y="19"/>
                  </a:lnTo>
                  <a:lnTo>
                    <a:pt x="70" y="13"/>
                  </a:lnTo>
                  <a:lnTo>
                    <a:pt x="65" y="11"/>
                  </a:lnTo>
                  <a:close/>
                  <a:moveTo>
                    <a:pt x="29" y="11"/>
                  </a:moveTo>
                  <a:lnTo>
                    <a:pt x="24" y="13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2" y="25"/>
                  </a:lnTo>
                  <a:lnTo>
                    <a:pt x="23" y="25"/>
                  </a:lnTo>
                  <a:lnTo>
                    <a:pt x="25" y="17"/>
                  </a:lnTo>
                  <a:lnTo>
                    <a:pt x="29" y="11"/>
                  </a:lnTo>
                  <a:close/>
                  <a:moveTo>
                    <a:pt x="50" y="7"/>
                  </a:moveTo>
                  <a:lnTo>
                    <a:pt x="50" y="25"/>
                  </a:lnTo>
                  <a:lnTo>
                    <a:pt x="65" y="25"/>
                  </a:lnTo>
                  <a:lnTo>
                    <a:pt x="64" y="21"/>
                  </a:lnTo>
                  <a:lnTo>
                    <a:pt x="61" y="17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0" y="7"/>
                  </a:lnTo>
                  <a:close/>
                  <a:moveTo>
                    <a:pt x="44" y="7"/>
                  </a:moveTo>
                  <a:lnTo>
                    <a:pt x="40" y="8"/>
                  </a:lnTo>
                  <a:lnTo>
                    <a:pt x="36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29" y="25"/>
                  </a:lnTo>
                  <a:lnTo>
                    <a:pt x="44" y="25"/>
                  </a:lnTo>
                  <a:lnTo>
                    <a:pt x="44" y="7"/>
                  </a:lnTo>
                  <a:close/>
                  <a:moveTo>
                    <a:pt x="46" y="0"/>
                  </a:moveTo>
                  <a:lnTo>
                    <a:pt x="65" y="4"/>
                  </a:lnTo>
                  <a:lnTo>
                    <a:pt x="80" y="13"/>
                  </a:lnTo>
                  <a:lnTo>
                    <a:pt x="90" y="28"/>
                  </a:lnTo>
                  <a:lnTo>
                    <a:pt x="94" y="47"/>
                  </a:lnTo>
                  <a:lnTo>
                    <a:pt x="90" y="65"/>
                  </a:lnTo>
                  <a:lnTo>
                    <a:pt x="80" y="80"/>
                  </a:lnTo>
                  <a:lnTo>
                    <a:pt x="65" y="91"/>
                  </a:lnTo>
                  <a:lnTo>
                    <a:pt x="46" y="95"/>
                  </a:lnTo>
                  <a:lnTo>
                    <a:pt x="29" y="91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7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A38EEE4A-7EB6-4AAE-A377-F48124CC8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225" y="3757114"/>
              <a:ext cx="143049" cy="116227"/>
            </a:xfrm>
            <a:custGeom>
              <a:avLst/>
              <a:gdLst>
                <a:gd name="T0" fmla="*/ 66 w 96"/>
                <a:gd name="T1" fmla="*/ 26 h 78"/>
                <a:gd name="T2" fmla="*/ 66 w 96"/>
                <a:gd name="T3" fmla="*/ 42 h 78"/>
                <a:gd name="T4" fmla="*/ 86 w 96"/>
                <a:gd name="T5" fmla="*/ 42 h 78"/>
                <a:gd name="T6" fmla="*/ 78 w 96"/>
                <a:gd name="T7" fmla="*/ 26 h 78"/>
                <a:gd name="T8" fmla="*/ 66 w 96"/>
                <a:gd name="T9" fmla="*/ 26 h 78"/>
                <a:gd name="T10" fmla="*/ 5 w 96"/>
                <a:gd name="T11" fmla="*/ 0 h 78"/>
                <a:gd name="T12" fmla="*/ 60 w 96"/>
                <a:gd name="T13" fmla="*/ 0 h 78"/>
                <a:gd name="T14" fmla="*/ 62 w 96"/>
                <a:gd name="T15" fmla="*/ 0 h 78"/>
                <a:gd name="T16" fmla="*/ 65 w 96"/>
                <a:gd name="T17" fmla="*/ 2 h 78"/>
                <a:gd name="T18" fmla="*/ 66 w 96"/>
                <a:gd name="T19" fmla="*/ 5 h 78"/>
                <a:gd name="T20" fmla="*/ 66 w 96"/>
                <a:gd name="T21" fmla="*/ 17 h 78"/>
                <a:gd name="T22" fmla="*/ 84 w 96"/>
                <a:gd name="T23" fmla="*/ 17 h 78"/>
                <a:gd name="T24" fmla="*/ 96 w 96"/>
                <a:gd name="T25" fmla="*/ 42 h 78"/>
                <a:gd name="T26" fmla="*/ 96 w 96"/>
                <a:gd name="T27" fmla="*/ 59 h 78"/>
                <a:gd name="T28" fmla="*/ 89 w 96"/>
                <a:gd name="T29" fmla="*/ 59 h 78"/>
                <a:gd name="T30" fmla="*/ 90 w 96"/>
                <a:gd name="T31" fmla="*/ 62 h 78"/>
                <a:gd name="T32" fmla="*/ 90 w 96"/>
                <a:gd name="T33" fmla="*/ 66 h 78"/>
                <a:gd name="T34" fmla="*/ 89 w 96"/>
                <a:gd name="T35" fmla="*/ 70 h 78"/>
                <a:gd name="T36" fmla="*/ 86 w 96"/>
                <a:gd name="T37" fmla="*/ 74 h 78"/>
                <a:gd name="T38" fmla="*/ 82 w 96"/>
                <a:gd name="T39" fmla="*/ 77 h 78"/>
                <a:gd name="T40" fmla="*/ 78 w 96"/>
                <a:gd name="T41" fmla="*/ 78 h 78"/>
                <a:gd name="T42" fmla="*/ 73 w 96"/>
                <a:gd name="T43" fmla="*/ 77 h 78"/>
                <a:gd name="T44" fmla="*/ 69 w 96"/>
                <a:gd name="T45" fmla="*/ 74 h 78"/>
                <a:gd name="T46" fmla="*/ 66 w 96"/>
                <a:gd name="T47" fmla="*/ 70 h 78"/>
                <a:gd name="T48" fmla="*/ 66 w 96"/>
                <a:gd name="T49" fmla="*/ 66 h 78"/>
                <a:gd name="T50" fmla="*/ 66 w 96"/>
                <a:gd name="T51" fmla="*/ 62 h 78"/>
                <a:gd name="T52" fmla="*/ 68 w 96"/>
                <a:gd name="T53" fmla="*/ 59 h 78"/>
                <a:gd name="T54" fmla="*/ 34 w 96"/>
                <a:gd name="T55" fmla="*/ 59 h 78"/>
                <a:gd name="T56" fmla="*/ 36 w 96"/>
                <a:gd name="T57" fmla="*/ 62 h 78"/>
                <a:gd name="T58" fmla="*/ 36 w 96"/>
                <a:gd name="T59" fmla="*/ 66 h 78"/>
                <a:gd name="T60" fmla="*/ 34 w 96"/>
                <a:gd name="T61" fmla="*/ 70 h 78"/>
                <a:gd name="T62" fmla="*/ 32 w 96"/>
                <a:gd name="T63" fmla="*/ 74 h 78"/>
                <a:gd name="T64" fmla="*/ 28 w 96"/>
                <a:gd name="T65" fmla="*/ 77 h 78"/>
                <a:gd name="T66" fmla="*/ 24 w 96"/>
                <a:gd name="T67" fmla="*/ 78 h 78"/>
                <a:gd name="T68" fmla="*/ 18 w 96"/>
                <a:gd name="T69" fmla="*/ 77 h 78"/>
                <a:gd name="T70" fmla="*/ 14 w 96"/>
                <a:gd name="T71" fmla="*/ 74 h 78"/>
                <a:gd name="T72" fmla="*/ 12 w 96"/>
                <a:gd name="T73" fmla="*/ 70 h 78"/>
                <a:gd name="T74" fmla="*/ 12 w 96"/>
                <a:gd name="T75" fmla="*/ 66 h 78"/>
                <a:gd name="T76" fmla="*/ 12 w 96"/>
                <a:gd name="T77" fmla="*/ 62 h 78"/>
                <a:gd name="T78" fmla="*/ 13 w 96"/>
                <a:gd name="T79" fmla="*/ 59 h 78"/>
                <a:gd name="T80" fmla="*/ 5 w 96"/>
                <a:gd name="T81" fmla="*/ 59 h 78"/>
                <a:gd name="T82" fmla="*/ 0 w 96"/>
                <a:gd name="T83" fmla="*/ 54 h 78"/>
                <a:gd name="T84" fmla="*/ 0 w 96"/>
                <a:gd name="T85" fmla="*/ 5 h 78"/>
                <a:gd name="T86" fmla="*/ 0 w 96"/>
                <a:gd name="T87" fmla="*/ 2 h 78"/>
                <a:gd name="T88" fmla="*/ 2 w 96"/>
                <a:gd name="T89" fmla="*/ 0 h 78"/>
                <a:gd name="T90" fmla="*/ 5 w 96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78">
                  <a:moveTo>
                    <a:pt x="66" y="26"/>
                  </a:moveTo>
                  <a:lnTo>
                    <a:pt x="66" y="42"/>
                  </a:lnTo>
                  <a:lnTo>
                    <a:pt x="86" y="42"/>
                  </a:lnTo>
                  <a:lnTo>
                    <a:pt x="78" y="26"/>
                  </a:lnTo>
                  <a:lnTo>
                    <a:pt x="66" y="26"/>
                  </a:lnTo>
                  <a:close/>
                  <a:moveTo>
                    <a:pt x="5" y="0"/>
                  </a:moveTo>
                  <a:lnTo>
                    <a:pt x="60" y="0"/>
                  </a:lnTo>
                  <a:lnTo>
                    <a:pt x="62" y="0"/>
                  </a:lnTo>
                  <a:lnTo>
                    <a:pt x="65" y="2"/>
                  </a:lnTo>
                  <a:lnTo>
                    <a:pt x="66" y="5"/>
                  </a:lnTo>
                  <a:lnTo>
                    <a:pt x="66" y="17"/>
                  </a:lnTo>
                  <a:lnTo>
                    <a:pt x="84" y="17"/>
                  </a:lnTo>
                  <a:lnTo>
                    <a:pt x="96" y="42"/>
                  </a:lnTo>
                  <a:lnTo>
                    <a:pt x="96" y="59"/>
                  </a:lnTo>
                  <a:lnTo>
                    <a:pt x="89" y="59"/>
                  </a:lnTo>
                  <a:lnTo>
                    <a:pt x="90" y="62"/>
                  </a:lnTo>
                  <a:lnTo>
                    <a:pt x="90" y="66"/>
                  </a:lnTo>
                  <a:lnTo>
                    <a:pt x="89" y="70"/>
                  </a:lnTo>
                  <a:lnTo>
                    <a:pt x="86" y="74"/>
                  </a:lnTo>
                  <a:lnTo>
                    <a:pt x="82" y="77"/>
                  </a:lnTo>
                  <a:lnTo>
                    <a:pt x="78" y="78"/>
                  </a:lnTo>
                  <a:lnTo>
                    <a:pt x="73" y="77"/>
                  </a:lnTo>
                  <a:lnTo>
                    <a:pt x="69" y="74"/>
                  </a:lnTo>
                  <a:lnTo>
                    <a:pt x="66" y="70"/>
                  </a:lnTo>
                  <a:lnTo>
                    <a:pt x="66" y="66"/>
                  </a:lnTo>
                  <a:lnTo>
                    <a:pt x="66" y="62"/>
                  </a:lnTo>
                  <a:lnTo>
                    <a:pt x="68" y="59"/>
                  </a:lnTo>
                  <a:lnTo>
                    <a:pt x="34" y="59"/>
                  </a:lnTo>
                  <a:lnTo>
                    <a:pt x="36" y="62"/>
                  </a:lnTo>
                  <a:lnTo>
                    <a:pt x="36" y="66"/>
                  </a:lnTo>
                  <a:lnTo>
                    <a:pt x="34" y="70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4" y="78"/>
                  </a:lnTo>
                  <a:lnTo>
                    <a:pt x="18" y="77"/>
                  </a:lnTo>
                  <a:lnTo>
                    <a:pt x="14" y="74"/>
                  </a:lnTo>
                  <a:lnTo>
                    <a:pt x="12" y="70"/>
                  </a:lnTo>
                  <a:lnTo>
                    <a:pt x="12" y="66"/>
                  </a:lnTo>
                  <a:lnTo>
                    <a:pt x="12" y="62"/>
                  </a:lnTo>
                  <a:lnTo>
                    <a:pt x="13" y="59"/>
                  </a:lnTo>
                  <a:lnTo>
                    <a:pt x="5" y="59"/>
                  </a:lnTo>
                  <a:lnTo>
                    <a:pt x="0" y="54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2FBC43A4-D383-4322-A653-DAA7C6776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1423" y="4657131"/>
              <a:ext cx="156460" cy="156460"/>
            </a:xfrm>
            <a:custGeom>
              <a:avLst/>
              <a:gdLst>
                <a:gd name="T0" fmla="*/ 66 w 105"/>
                <a:gd name="T1" fmla="*/ 34 h 105"/>
                <a:gd name="T2" fmla="*/ 57 w 105"/>
                <a:gd name="T3" fmla="*/ 46 h 105"/>
                <a:gd name="T4" fmla="*/ 64 w 105"/>
                <a:gd name="T5" fmla="*/ 45 h 105"/>
                <a:gd name="T6" fmla="*/ 66 w 105"/>
                <a:gd name="T7" fmla="*/ 49 h 105"/>
                <a:gd name="T8" fmla="*/ 65 w 105"/>
                <a:gd name="T9" fmla="*/ 54 h 105"/>
                <a:gd name="T10" fmla="*/ 60 w 105"/>
                <a:gd name="T11" fmla="*/ 64 h 105"/>
                <a:gd name="T12" fmla="*/ 56 w 105"/>
                <a:gd name="T13" fmla="*/ 66 h 105"/>
                <a:gd name="T14" fmla="*/ 53 w 105"/>
                <a:gd name="T15" fmla="*/ 62 h 105"/>
                <a:gd name="T16" fmla="*/ 50 w 105"/>
                <a:gd name="T17" fmla="*/ 53 h 105"/>
                <a:gd name="T18" fmla="*/ 48 w 105"/>
                <a:gd name="T19" fmla="*/ 40 h 105"/>
                <a:gd name="T20" fmla="*/ 40 w 105"/>
                <a:gd name="T21" fmla="*/ 32 h 105"/>
                <a:gd name="T22" fmla="*/ 33 w 105"/>
                <a:gd name="T23" fmla="*/ 36 h 105"/>
                <a:gd name="T24" fmla="*/ 28 w 105"/>
                <a:gd name="T25" fmla="*/ 40 h 105"/>
                <a:gd name="T26" fmla="*/ 22 w 105"/>
                <a:gd name="T27" fmla="*/ 45 h 105"/>
                <a:gd name="T28" fmla="*/ 21 w 105"/>
                <a:gd name="T29" fmla="*/ 46 h 105"/>
                <a:gd name="T30" fmla="*/ 24 w 105"/>
                <a:gd name="T31" fmla="*/ 49 h 105"/>
                <a:gd name="T32" fmla="*/ 28 w 105"/>
                <a:gd name="T33" fmla="*/ 48 h 105"/>
                <a:gd name="T34" fmla="*/ 30 w 105"/>
                <a:gd name="T35" fmla="*/ 48 h 105"/>
                <a:gd name="T36" fmla="*/ 36 w 105"/>
                <a:gd name="T37" fmla="*/ 62 h 105"/>
                <a:gd name="T38" fmla="*/ 41 w 105"/>
                <a:gd name="T39" fmla="*/ 80 h 105"/>
                <a:gd name="T40" fmla="*/ 45 w 105"/>
                <a:gd name="T41" fmla="*/ 85 h 105"/>
                <a:gd name="T42" fmla="*/ 52 w 105"/>
                <a:gd name="T43" fmla="*/ 86 h 105"/>
                <a:gd name="T44" fmla="*/ 61 w 105"/>
                <a:gd name="T45" fmla="*/ 80 h 105"/>
                <a:gd name="T46" fmla="*/ 78 w 105"/>
                <a:gd name="T47" fmla="*/ 58 h 105"/>
                <a:gd name="T48" fmla="*/ 84 w 105"/>
                <a:gd name="T49" fmla="*/ 37 h 105"/>
                <a:gd name="T50" fmla="*/ 73 w 105"/>
                <a:gd name="T51" fmla="*/ 32 h 105"/>
                <a:gd name="T52" fmla="*/ 69 w 105"/>
                <a:gd name="T53" fmla="*/ 2 h 105"/>
                <a:gd name="T54" fmla="*/ 96 w 105"/>
                <a:gd name="T55" fmla="*/ 21 h 105"/>
                <a:gd name="T56" fmla="*/ 105 w 105"/>
                <a:gd name="T57" fmla="*/ 53 h 105"/>
                <a:gd name="T58" fmla="*/ 96 w 105"/>
                <a:gd name="T59" fmla="*/ 84 h 105"/>
                <a:gd name="T60" fmla="*/ 69 w 105"/>
                <a:gd name="T61" fmla="*/ 102 h 105"/>
                <a:gd name="T62" fmla="*/ 36 w 105"/>
                <a:gd name="T63" fmla="*/ 102 h 105"/>
                <a:gd name="T64" fmla="*/ 10 w 105"/>
                <a:gd name="T65" fmla="*/ 84 h 105"/>
                <a:gd name="T66" fmla="*/ 0 w 105"/>
                <a:gd name="T67" fmla="*/ 53 h 105"/>
                <a:gd name="T68" fmla="*/ 10 w 105"/>
                <a:gd name="T69" fmla="*/ 21 h 105"/>
                <a:gd name="T70" fmla="*/ 36 w 105"/>
                <a:gd name="T71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05">
                  <a:moveTo>
                    <a:pt x="73" y="32"/>
                  </a:moveTo>
                  <a:lnTo>
                    <a:pt x="66" y="34"/>
                  </a:lnTo>
                  <a:lnTo>
                    <a:pt x="61" y="38"/>
                  </a:lnTo>
                  <a:lnTo>
                    <a:pt x="57" y="46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5" y="46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5" y="54"/>
                  </a:lnTo>
                  <a:lnTo>
                    <a:pt x="62" y="60"/>
                  </a:lnTo>
                  <a:lnTo>
                    <a:pt x="60" y="64"/>
                  </a:lnTo>
                  <a:lnTo>
                    <a:pt x="57" y="65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2"/>
                  </a:lnTo>
                  <a:lnTo>
                    <a:pt x="52" y="60"/>
                  </a:lnTo>
                  <a:lnTo>
                    <a:pt x="50" y="53"/>
                  </a:lnTo>
                  <a:lnTo>
                    <a:pt x="49" y="46"/>
                  </a:lnTo>
                  <a:lnTo>
                    <a:pt x="48" y="40"/>
                  </a:lnTo>
                  <a:lnTo>
                    <a:pt x="45" y="33"/>
                  </a:lnTo>
                  <a:lnTo>
                    <a:pt x="40" y="32"/>
                  </a:lnTo>
                  <a:lnTo>
                    <a:pt x="37" y="33"/>
                  </a:lnTo>
                  <a:lnTo>
                    <a:pt x="33" y="36"/>
                  </a:lnTo>
                  <a:lnTo>
                    <a:pt x="30" y="37"/>
                  </a:lnTo>
                  <a:lnTo>
                    <a:pt x="28" y="40"/>
                  </a:lnTo>
                  <a:lnTo>
                    <a:pt x="25" y="42"/>
                  </a:lnTo>
                  <a:lnTo>
                    <a:pt x="22" y="45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5" y="49"/>
                  </a:lnTo>
                  <a:lnTo>
                    <a:pt x="28" y="48"/>
                  </a:lnTo>
                  <a:lnTo>
                    <a:pt x="29" y="48"/>
                  </a:lnTo>
                  <a:lnTo>
                    <a:pt x="30" y="48"/>
                  </a:lnTo>
                  <a:lnTo>
                    <a:pt x="33" y="53"/>
                  </a:lnTo>
                  <a:lnTo>
                    <a:pt x="36" y="62"/>
                  </a:lnTo>
                  <a:lnTo>
                    <a:pt x="40" y="73"/>
                  </a:lnTo>
                  <a:lnTo>
                    <a:pt x="41" y="80"/>
                  </a:lnTo>
                  <a:lnTo>
                    <a:pt x="42" y="82"/>
                  </a:lnTo>
                  <a:lnTo>
                    <a:pt x="45" y="85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5"/>
                  </a:lnTo>
                  <a:lnTo>
                    <a:pt x="61" y="80"/>
                  </a:lnTo>
                  <a:lnTo>
                    <a:pt x="70" y="70"/>
                  </a:lnTo>
                  <a:lnTo>
                    <a:pt x="78" y="58"/>
                  </a:lnTo>
                  <a:lnTo>
                    <a:pt x="84" y="45"/>
                  </a:lnTo>
                  <a:lnTo>
                    <a:pt x="84" y="37"/>
                  </a:lnTo>
                  <a:lnTo>
                    <a:pt x="80" y="33"/>
                  </a:lnTo>
                  <a:lnTo>
                    <a:pt x="73" y="32"/>
                  </a:lnTo>
                  <a:close/>
                  <a:moveTo>
                    <a:pt x="53" y="0"/>
                  </a:moveTo>
                  <a:lnTo>
                    <a:pt x="69" y="2"/>
                  </a:lnTo>
                  <a:lnTo>
                    <a:pt x="84" y="9"/>
                  </a:lnTo>
                  <a:lnTo>
                    <a:pt x="96" y="21"/>
                  </a:lnTo>
                  <a:lnTo>
                    <a:pt x="102" y="36"/>
                  </a:lnTo>
                  <a:lnTo>
                    <a:pt x="105" y="53"/>
                  </a:lnTo>
                  <a:lnTo>
                    <a:pt x="102" y="69"/>
                  </a:lnTo>
                  <a:lnTo>
                    <a:pt x="96" y="84"/>
                  </a:lnTo>
                  <a:lnTo>
                    <a:pt x="84" y="96"/>
                  </a:lnTo>
                  <a:lnTo>
                    <a:pt x="69" y="102"/>
                  </a:lnTo>
                  <a:lnTo>
                    <a:pt x="53" y="105"/>
                  </a:lnTo>
                  <a:lnTo>
                    <a:pt x="36" y="102"/>
                  </a:lnTo>
                  <a:lnTo>
                    <a:pt x="21" y="96"/>
                  </a:lnTo>
                  <a:lnTo>
                    <a:pt x="10" y="84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2" y="36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70">
              <a:extLst>
                <a:ext uri="{FF2B5EF4-FFF2-40B4-BE49-F238E27FC236}">
                  <a16:creationId xmlns:a16="http://schemas.microsoft.com/office/drawing/2014/main" id="{86760647-A3D4-4911-BBEC-696A5485A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770" y="5403669"/>
              <a:ext cx="147520" cy="137088"/>
            </a:xfrm>
            <a:custGeom>
              <a:avLst/>
              <a:gdLst>
                <a:gd name="T0" fmla="*/ 41 w 99"/>
                <a:gd name="T1" fmla="*/ 14 h 92"/>
                <a:gd name="T2" fmla="*/ 28 w 99"/>
                <a:gd name="T3" fmla="*/ 18 h 92"/>
                <a:gd name="T4" fmla="*/ 19 w 99"/>
                <a:gd name="T5" fmla="*/ 26 h 92"/>
                <a:gd name="T6" fmla="*/ 13 w 99"/>
                <a:gd name="T7" fmla="*/ 35 h 92"/>
                <a:gd name="T8" fmla="*/ 13 w 99"/>
                <a:gd name="T9" fmla="*/ 46 h 92"/>
                <a:gd name="T10" fmla="*/ 20 w 99"/>
                <a:gd name="T11" fmla="*/ 56 h 92"/>
                <a:gd name="T12" fmla="*/ 28 w 99"/>
                <a:gd name="T13" fmla="*/ 63 h 92"/>
                <a:gd name="T14" fmla="*/ 31 w 99"/>
                <a:gd name="T15" fmla="*/ 70 h 92"/>
                <a:gd name="T16" fmla="*/ 33 w 99"/>
                <a:gd name="T17" fmla="*/ 71 h 92"/>
                <a:gd name="T18" fmla="*/ 39 w 99"/>
                <a:gd name="T19" fmla="*/ 68 h 92"/>
                <a:gd name="T20" fmla="*/ 44 w 99"/>
                <a:gd name="T21" fmla="*/ 67 h 92"/>
                <a:gd name="T22" fmla="*/ 57 w 99"/>
                <a:gd name="T23" fmla="*/ 67 h 92"/>
                <a:gd name="T24" fmla="*/ 71 w 99"/>
                <a:gd name="T25" fmla="*/ 63 h 92"/>
                <a:gd name="T26" fmla="*/ 81 w 99"/>
                <a:gd name="T27" fmla="*/ 55 h 92"/>
                <a:gd name="T28" fmla="*/ 85 w 99"/>
                <a:gd name="T29" fmla="*/ 46 h 92"/>
                <a:gd name="T30" fmla="*/ 85 w 99"/>
                <a:gd name="T31" fmla="*/ 35 h 92"/>
                <a:gd name="T32" fmla="*/ 81 w 99"/>
                <a:gd name="T33" fmla="*/ 26 h 92"/>
                <a:gd name="T34" fmla="*/ 71 w 99"/>
                <a:gd name="T35" fmla="*/ 18 h 92"/>
                <a:gd name="T36" fmla="*/ 57 w 99"/>
                <a:gd name="T37" fmla="*/ 14 h 92"/>
                <a:gd name="T38" fmla="*/ 49 w 99"/>
                <a:gd name="T39" fmla="*/ 0 h 92"/>
                <a:gd name="T40" fmla="*/ 84 w 99"/>
                <a:gd name="T41" fmla="*/ 12 h 92"/>
                <a:gd name="T42" fmla="*/ 99 w 99"/>
                <a:gd name="T43" fmla="*/ 40 h 92"/>
                <a:gd name="T44" fmla="*/ 84 w 99"/>
                <a:gd name="T45" fmla="*/ 68 h 92"/>
                <a:gd name="T46" fmla="*/ 49 w 99"/>
                <a:gd name="T47" fmla="*/ 80 h 92"/>
                <a:gd name="T48" fmla="*/ 31 w 99"/>
                <a:gd name="T49" fmla="*/ 87 h 92"/>
                <a:gd name="T50" fmla="*/ 7 w 99"/>
                <a:gd name="T51" fmla="*/ 92 h 92"/>
                <a:gd name="T52" fmla="*/ 11 w 99"/>
                <a:gd name="T53" fmla="*/ 87 h 92"/>
                <a:gd name="T54" fmla="*/ 17 w 99"/>
                <a:gd name="T55" fmla="*/ 79 h 92"/>
                <a:gd name="T56" fmla="*/ 19 w 99"/>
                <a:gd name="T57" fmla="*/ 71 h 92"/>
                <a:gd name="T58" fmla="*/ 3 w 99"/>
                <a:gd name="T59" fmla="*/ 52 h 92"/>
                <a:gd name="T60" fmla="*/ 4 w 99"/>
                <a:gd name="T61" fmla="*/ 24 h 92"/>
                <a:gd name="T62" fmla="*/ 31 w 99"/>
                <a:gd name="T63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9" h="92">
                  <a:moveTo>
                    <a:pt x="49" y="12"/>
                  </a:moveTo>
                  <a:lnTo>
                    <a:pt x="41" y="14"/>
                  </a:lnTo>
                  <a:lnTo>
                    <a:pt x="35" y="15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9" y="26"/>
                  </a:lnTo>
                  <a:lnTo>
                    <a:pt x="15" y="30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13" y="46"/>
                  </a:lnTo>
                  <a:lnTo>
                    <a:pt x="16" y="51"/>
                  </a:lnTo>
                  <a:lnTo>
                    <a:pt x="20" y="56"/>
                  </a:lnTo>
                  <a:lnTo>
                    <a:pt x="25" y="60"/>
                  </a:lnTo>
                  <a:lnTo>
                    <a:pt x="28" y="63"/>
                  </a:lnTo>
                  <a:lnTo>
                    <a:pt x="29" y="66"/>
                  </a:lnTo>
                  <a:lnTo>
                    <a:pt x="31" y="70"/>
                  </a:lnTo>
                  <a:lnTo>
                    <a:pt x="31" y="72"/>
                  </a:lnTo>
                  <a:lnTo>
                    <a:pt x="33" y="71"/>
                  </a:lnTo>
                  <a:lnTo>
                    <a:pt x="36" y="68"/>
                  </a:lnTo>
                  <a:lnTo>
                    <a:pt x="39" y="68"/>
                  </a:lnTo>
                  <a:lnTo>
                    <a:pt x="41" y="67"/>
                  </a:lnTo>
                  <a:lnTo>
                    <a:pt x="44" y="67"/>
                  </a:lnTo>
                  <a:lnTo>
                    <a:pt x="49" y="68"/>
                  </a:lnTo>
                  <a:lnTo>
                    <a:pt x="57" y="67"/>
                  </a:lnTo>
                  <a:lnTo>
                    <a:pt x="65" y="66"/>
                  </a:lnTo>
                  <a:lnTo>
                    <a:pt x="71" y="63"/>
                  </a:lnTo>
                  <a:lnTo>
                    <a:pt x="76" y="59"/>
                  </a:lnTo>
                  <a:lnTo>
                    <a:pt x="81" y="55"/>
                  </a:lnTo>
                  <a:lnTo>
                    <a:pt x="84" y="50"/>
                  </a:lnTo>
                  <a:lnTo>
                    <a:pt x="85" y="46"/>
                  </a:lnTo>
                  <a:lnTo>
                    <a:pt x="87" y="40"/>
                  </a:lnTo>
                  <a:lnTo>
                    <a:pt x="85" y="35"/>
                  </a:lnTo>
                  <a:lnTo>
                    <a:pt x="84" y="30"/>
                  </a:lnTo>
                  <a:lnTo>
                    <a:pt x="81" y="26"/>
                  </a:lnTo>
                  <a:lnTo>
                    <a:pt x="76" y="22"/>
                  </a:lnTo>
                  <a:lnTo>
                    <a:pt x="71" y="18"/>
                  </a:lnTo>
                  <a:lnTo>
                    <a:pt x="65" y="15"/>
                  </a:lnTo>
                  <a:lnTo>
                    <a:pt x="57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9" y="3"/>
                  </a:lnTo>
                  <a:lnTo>
                    <a:pt x="84" y="12"/>
                  </a:lnTo>
                  <a:lnTo>
                    <a:pt x="95" y="24"/>
                  </a:lnTo>
                  <a:lnTo>
                    <a:pt x="99" y="40"/>
                  </a:lnTo>
                  <a:lnTo>
                    <a:pt x="95" y="55"/>
                  </a:lnTo>
                  <a:lnTo>
                    <a:pt x="84" y="68"/>
                  </a:lnTo>
                  <a:lnTo>
                    <a:pt x="69" y="76"/>
                  </a:lnTo>
                  <a:lnTo>
                    <a:pt x="49" y="80"/>
                  </a:lnTo>
                  <a:lnTo>
                    <a:pt x="41" y="79"/>
                  </a:lnTo>
                  <a:lnTo>
                    <a:pt x="31" y="87"/>
                  </a:lnTo>
                  <a:lnTo>
                    <a:pt x="19" y="91"/>
                  </a:lnTo>
                  <a:lnTo>
                    <a:pt x="7" y="92"/>
                  </a:lnTo>
                  <a:lnTo>
                    <a:pt x="7" y="90"/>
                  </a:lnTo>
                  <a:lnTo>
                    <a:pt x="11" y="87"/>
                  </a:lnTo>
                  <a:lnTo>
                    <a:pt x="15" y="83"/>
                  </a:lnTo>
                  <a:lnTo>
                    <a:pt x="17" y="79"/>
                  </a:lnTo>
                  <a:lnTo>
                    <a:pt x="19" y="74"/>
                  </a:lnTo>
                  <a:lnTo>
                    <a:pt x="19" y="71"/>
                  </a:lnTo>
                  <a:lnTo>
                    <a:pt x="9" y="63"/>
                  </a:lnTo>
                  <a:lnTo>
                    <a:pt x="3" y="52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5" y="12"/>
                  </a:lnTo>
                  <a:lnTo>
                    <a:pt x="31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71">
              <a:extLst>
                <a:ext uri="{FF2B5EF4-FFF2-40B4-BE49-F238E27FC236}">
                  <a16:creationId xmlns:a16="http://schemas.microsoft.com/office/drawing/2014/main" id="{26C8D6CB-67D0-4281-A1CA-F81D7B6C7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1121" y="4168381"/>
              <a:ext cx="141559" cy="141559"/>
            </a:xfrm>
            <a:custGeom>
              <a:avLst/>
              <a:gdLst>
                <a:gd name="T0" fmla="*/ 37 w 95"/>
                <a:gd name="T1" fmla="*/ 16 h 95"/>
                <a:gd name="T2" fmla="*/ 29 w 95"/>
                <a:gd name="T3" fmla="*/ 20 h 95"/>
                <a:gd name="T4" fmla="*/ 24 w 95"/>
                <a:gd name="T5" fmla="*/ 28 h 95"/>
                <a:gd name="T6" fmla="*/ 24 w 95"/>
                <a:gd name="T7" fmla="*/ 42 h 95"/>
                <a:gd name="T8" fmla="*/ 38 w 95"/>
                <a:gd name="T9" fmla="*/ 51 h 95"/>
                <a:gd name="T10" fmla="*/ 50 w 95"/>
                <a:gd name="T11" fmla="*/ 54 h 95"/>
                <a:gd name="T12" fmla="*/ 57 w 95"/>
                <a:gd name="T13" fmla="*/ 56 h 95"/>
                <a:gd name="T14" fmla="*/ 60 w 95"/>
                <a:gd name="T15" fmla="*/ 60 h 95"/>
                <a:gd name="T16" fmla="*/ 58 w 95"/>
                <a:gd name="T17" fmla="*/ 66 h 95"/>
                <a:gd name="T18" fmla="*/ 53 w 95"/>
                <a:gd name="T19" fmla="*/ 70 h 95"/>
                <a:gd name="T20" fmla="*/ 46 w 95"/>
                <a:gd name="T21" fmla="*/ 70 h 95"/>
                <a:gd name="T22" fmla="*/ 40 w 95"/>
                <a:gd name="T23" fmla="*/ 67 h 95"/>
                <a:gd name="T24" fmla="*/ 37 w 95"/>
                <a:gd name="T25" fmla="*/ 64 h 95"/>
                <a:gd name="T26" fmla="*/ 33 w 95"/>
                <a:gd name="T27" fmla="*/ 60 h 95"/>
                <a:gd name="T28" fmla="*/ 26 w 95"/>
                <a:gd name="T29" fmla="*/ 59 h 95"/>
                <a:gd name="T30" fmla="*/ 22 w 95"/>
                <a:gd name="T31" fmla="*/ 62 h 95"/>
                <a:gd name="T32" fmla="*/ 22 w 95"/>
                <a:gd name="T33" fmla="*/ 68 h 95"/>
                <a:gd name="T34" fmla="*/ 32 w 95"/>
                <a:gd name="T35" fmla="*/ 78 h 95"/>
                <a:gd name="T36" fmla="*/ 52 w 95"/>
                <a:gd name="T37" fmla="*/ 80 h 95"/>
                <a:gd name="T38" fmla="*/ 70 w 95"/>
                <a:gd name="T39" fmla="*/ 72 h 95"/>
                <a:gd name="T40" fmla="*/ 73 w 95"/>
                <a:gd name="T41" fmla="*/ 55 h 95"/>
                <a:gd name="T42" fmla="*/ 61 w 95"/>
                <a:gd name="T43" fmla="*/ 44 h 95"/>
                <a:gd name="T44" fmla="*/ 42 w 95"/>
                <a:gd name="T45" fmla="*/ 39 h 95"/>
                <a:gd name="T46" fmla="*/ 36 w 95"/>
                <a:gd name="T47" fmla="*/ 36 h 95"/>
                <a:gd name="T48" fmla="*/ 36 w 95"/>
                <a:gd name="T49" fmla="*/ 31 h 95"/>
                <a:gd name="T50" fmla="*/ 40 w 95"/>
                <a:gd name="T51" fmla="*/ 27 h 95"/>
                <a:gd name="T52" fmla="*/ 46 w 95"/>
                <a:gd name="T53" fmla="*/ 26 h 95"/>
                <a:gd name="T54" fmla="*/ 56 w 95"/>
                <a:gd name="T55" fmla="*/ 28 h 95"/>
                <a:gd name="T56" fmla="*/ 62 w 95"/>
                <a:gd name="T57" fmla="*/ 34 h 95"/>
                <a:gd name="T58" fmla="*/ 66 w 95"/>
                <a:gd name="T59" fmla="*/ 36 h 95"/>
                <a:gd name="T60" fmla="*/ 70 w 95"/>
                <a:gd name="T61" fmla="*/ 34 h 95"/>
                <a:gd name="T62" fmla="*/ 72 w 95"/>
                <a:gd name="T63" fmla="*/ 28 h 95"/>
                <a:gd name="T64" fmla="*/ 68 w 95"/>
                <a:gd name="T65" fmla="*/ 23 h 95"/>
                <a:gd name="T66" fmla="*/ 53 w 95"/>
                <a:gd name="T67" fmla="*/ 15 h 95"/>
                <a:gd name="T68" fmla="*/ 26 w 95"/>
                <a:gd name="T69" fmla="*/ 0 h 95"/>
                <a:gd name="T70" fmla="*/ 37 w 95"/>
                <a:gd name="T71" fmla="*/ 3 h 95"/>
                <a:gd name="T72" fmla="*/ 48 w 95"/>
                <a:gd name="T73" fmla="*/ 4 h 95"/>
                <a:gd name="T74" fmla="*/ 80 w 95"/>
                <a:gd name="T75" fmla="*/ 18 h 95"/>
                <a:gd name="T76" fmla="*/ 92 w 95"/>
                <a:gd name="T77" fmla="*/ 48 h 95"/>
                <a:gd name="T78" fmla="*/ 94 w 95"/>
                <a:gd name="T79" fmla="*/ 59 h 95"/>
                <a:gd name="T80" fmla="*/ 95 w 95"/>
                <a:gd name="T81" fmla="*/ 68 h 95"/>
                <a:gd name="T82" fmla="*/ 84 w 95"/>
                <a:gd name="T83" fmla="*/ 91 h 95"/>
                <a:gd name="T84" fmla="*/ 65 w 95"/>
                <a:gd name="T85" fmla="*/ 95 h 95"/>
                <a:gd name="T86" fmla="*/ 56 w 95"/>
                <a:gd name="T87" fmla="*/ 91 h 95"/>
                <a:gd name="T88" fmla="*/ 30 w 95"/>
                <a:gd name="T89" fmla="*/ 88 h 95"/>
                <a:gd name="T90" fmla="*/ 8 w 95"/>
                <a:gd name="T91" fmla="*/ 66 h 95"/>
                <a:gd name="T92" fmla="*/ 5 w 95"/>
                <a:gd name="T93" fmla="*/ 42 h 95"/>
                <a:gd name="T94" fmla="*/ 1 w 95"/>
                <a:gd name="T95" fmla="*/ 32 h 95"/>
                <a:gd name="T96" fmla="*/ 4 w 95"/>
                <a:gd name="T97" fmla="*/ 14 h 95"/>
                <a:gd name="T98" fmla="*/ 26 w 95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5">
                  <a:moveTo>
                    <a:pt x="42" y="15"/>
                  </a:moveTo>
                  <a:lnTo>
                    <a:pt x="37" y="16"/>
                  </a:lnTo>
                  <a:lnTo>
                    <a:pt x="33" y="18"/>
                  </a:lnTo>
                  <a:lnTo>
                    <a:pt x="29" y="20"/>
                  </a:lnTo>
                  <a:lnTo>
                    <a:pt x="26" y="24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8" y="51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3" y="55"/>
                  </a:lnTo>
                  <a:lnTo>
                    <a:pt x="57" y="56"/>
                  </a:lnTo>
                  <a:lnTo>
                    <a:pt x="58" y="58"/>
                  </a:lnTo>
                  <a:lnTo>
                    <a:pt x="60" y="60"/>
                  </a:lnTo>
                  <a:lnTo>
                    <a:pt x="60" y="63"/>
                  </a:lnTo>
                  <a:lnTo>
                    <a:pt x="58" y="66"/>
                  </a:lnTo>
                  <a:lnTo>
                    <a:pt x="56" y="68"/>
                  </a:lnTo>
                  <a:lnTo>
                    <a:pt x="53" y="70"/>
                  </a:lnTo>
                  <a:lnTo>
                    <a:pt x="49" y="70"/>
                  </a:lnTo>
                  <a:lnTo>
                    <a:pt x="46" y="70"/>
                  </a:lnTo>
                  <a:lnTo>
                    <a:pt x="42" y="68"/>
                  </a:lnTo>
                  <a:lnTo>
                    <a:pt x="40" y="67"/>
                  </a:lnTo>
                  <a:lnTo>
                    <a:pt x="38" y="67"/>
                  </a:lnTo>
                  <a:lnTo>
                    <a:pt x="37" y="64"/>
                  </a:lnTo>
                  <a:lnTo>
                    <a:pt x="34" y="63"/>
                  </a:lnTo>
                  <a:lnTo>
                    <a:pt x="33" y="60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2" y="62"/>
                  </a:lnTo>
                  <a:lnTo>
                    <a:pt x="21" y="64"/>
                  </a:lnTo>
                  <a:lnTo>
                    <a:pt x="22" y="68"/>
                  </a:lnTo>
                  <a:lnTo>
                    <a:pt x="25" y="72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52" y="80"/>
                  </a:lnTo>
                  <a:lnTo>
                    <a:pt x="62" y="78"/>
                  </a:lnTo>
                  <a:lnTo>
                    <a:pt x="70" y="72"/>
                  </a:lnTo>
                  <a:lnTo>
                    <a:pt x="74" y="64"/>
                  </a:lnTo>
                  <a:lnTo>
                    <a:pt x="73" y="55"/>
                  </a:lnTo>
                  <a:lnTo>
                    <a:pt x="69" y="48"/>
                  </a:lnTo>
                  <a:lnTo>
                    <a:pt x="61" y="44"/>
                  </a:lnTo>
                  <a:lnTo>
                    <a:pt x="52" y="42"/>
                  </a:lnTo>
                  <a:lnTo>
                    <a:pt x="42" y="39"/>
                  </a:lnTo>
                  <a:lnTo>
                    <a:pt x="38" y="38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1"/>
                  </a:lnTo>
                  <a:lnTo>
                    <a:pt x="37" y="30"/>
                  </a:lnTo>
                  <a:lnTo>
                    <a:pt x="40" y="27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52" y="27"/>
                  </a:lnTo>
                  <a:lnTo>
                    <a:pt x="56" y="28"/>
                  </a:lnTo>
                  <a:lnTo>
                    <a:pt x="58" y="31"/>
                  </a:lnTo>
                  <a:lnTo>
                    <a:pt x="62" y="34"/>
                  </a:lnTo>
                  <a:lnTo>
                    <a:pt x="64" y="35"/>
                  </a:lnTo>
                  <a:lnTo>
                    <a:pt x="66" y="36"/>
                  </a:lnTo>
                  <a:lnTo>
                    <a:pt x="69" y="35"/>
                  </a:lnTo>
                  <a:lnTo>
                    <a:pt x="70" y="34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0" y="26"/>
                  </a:lnTo>
                  <a:lnTo>
                    <a:pt x="68" y="23"/>
                  </a:lnTo>
                  <a:lnTo>
                    <a:pt x="61" y="18"/>
                  </a:lnTo>
                  <a:lnTo>
                    <a:pt x="53" y="15"/>
                  </a:lnTo>
                  <a:lnTo>
                    <a:pt x="42" y="15"/>
                  </a:lnTo>
                  <a:close/>
                  <a:moveTo>
                    <a:pt x="26" y="0"/>
                  </a:moveTo>
                  <a:lnTo>
                    <a:pt x="32" y="2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8" y="4"/>
                  </a:lnTo>
                  <a:lnTo>
                    <a:pt x="65" y="7"/>
                  </a:lnTo>
                  <a:lnTo>
                    <a:pt x="80" y="18"/>
                  </a:lnTo>
                  <a:lnTo>
                    <a:pt x="89" y="31"/>
                  </a:lnTo>
                  <a:lnTo>
                    <a:pt x="92" y="48"/>
                  </a:lnTo>
                  <a:lnTo>
                    <a:pt x="92" y="54"/>
                  </a:lnTo>
                  <a:lnTo>
                    <a:pt x="94" y="59"/>
                  </a:lnTo>
                  <a:lnTo>
                    <a:pt x="95" y="63"/>
                  </a:lnTo>
                  <a:lnTo>
                    <a:pt x="95" y="68"/>
                  </a:lnTo>
                  <a:lnTo>
                    <a:pt x="93" y="82"/>
                  </a:lnTo>
                  <a:lnTo>
                    <a:pt x="84" y="91"/>
                  </a:lnTo>
                  <a:lnTo>
                    <a:pt x="70" y="95"/>
                  </a:lnTo>
                  <a:lnTo>
                    <a:pt x="65" y="95"/>
                  </a:lnTo>
                  <a:lnTo>
                    <a:pt x="60" y="94"/>
                  </a:lnTo>
                  <a:lnTo>
                    <a:pt x="56" y="91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7" y="79"/>
                  </a:lnTo>
                  <a:lnTo>
                    <a:pt x="8" y="66"/>
                  </a:lnTo>
                  <a:lnTo>
                    <a:pt x="4" y="48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4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72">
              <a:extLst>
                <a:ext uri="{FF2B5EF4-FFF2-40B4-BE49-F238E27FC236}">
                  <a16:creationId xmlns:a16="http://schemas.microsoft.com/office/drawing/2014/main" id="{632B16D6-2E09-40F7-A30F-2B8999D58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4162" y="4886606"/>
              <a:ext cx="144539" cy="143049"/>
            </a:xfrm>
            <a:custGeom>
              <a:avLst/>
              <a:gdLst>
                <a:gd name="T0" fmla="*/ 63 w 97"/>
                <a:gd name="T1" fmla="*/ 12 h 96"/>
                <a:gd name="T2" fmla="*/ 85 w 97"/>
                <a:gd name="T3" fmla="*/ 32 h 96"/>
                <a:gd name="T4" fmla="*/ 82 w 97"/>
                <a:gd name="T5" fmla="*/ 65 h 96"/>
                <a:gd name="T6" fmla="*/ 69 w 97"/>
                <a:gd name="T7" fmla="*/ 68 h 96"/>
                <a:gd name="T8" fmla="*/ 57 w 97"/>
                <a:gd name="T9" fmla="*/ 72 h 96"/>
                <a:gd name="T10" fmla="*/ 43 w 97"/>
                <a:gd name="T11" fmla="*/ 77 h 96"/>
                <a:gd name="T12" fmla="*/ 33 w 97"/>
                <a:gd name="T13" fmla="*/ 84 h 96"/>
                <a:gd name="T14" fmla="*/ 23 w 97"/>
                <a:gd name="T15" fmla="*/ 91 h 96"/>
                <a:gd name="T16" fmla="*/ 17 w 97"/>
                <a:gd name="T17" fmla="*/ 95 h 96"/>
                <a:gd name="T18" fmla="*/ 15 w 97"/>
                <a:gd name="T19" fmla="*/ 96 h 96"/>
                <a:gd name="T20" fmla="*/ 10 w 97"/>
                <a:gd name="T21" fmla="*/ 91 h 96"/>
                <a:gd name="T22" fmla="*/ 35 w 97"/>
                <a:gd name="T23" fmla="*/ 65 h 96"/>
                <a:gd name="T24" fmla="*/ 39 w 97"/>
                <a:gd name="T25" fmla="*/ 65 h 96"/>
                <a:gd name="T26" fmla="*/ 42 w 97"/>
                <a:gd name="T27" fmla="*/ 65 h 96"/>
                <a:gd name="T28" fmla="*/ 46 w 97"/>
                <a:gd name="T29" fmla="*/ 63 h 96"/>
                <a:gd name="T30" fmla="*/ 47 w 97"/>
                <a:gd name="T31" fmla="*/ 60 h 96"/>
                <a:gd name="T32" fmla="*/ 49 w 97"/>
                <a:gd name="T33" fmla="*/ 57 h 96"/>
                <a:gd name="T34" fmla="*/ 47 w 97"/>
                <a:gd name="T35" fmla="*/ 53 h 96"/>
                <a:gd name="T36" fmla="*/ 46 w 97"/>
                <a:gd name="T37" fmla="*/ 51 h 96"/>
                <a:gd name="T38" fmla="*/ 42 w 97"/>
                <a:gd name="T39" fmla="*/ 48 h 96"/>
                <a:gd name="T40" fmla="*/ 39 w 97"/>
                <a:gd name="T41" fmla="*/ 48 h 96"/>
                <a:gd name="T42" fmla="*/ 35 w 97"/>
                <a:gd name="T43" fmla="*/ 48 h 96"/>
                <a:gd name="T44" fmla="*/ 33 w 97"/>
                <a:gd name="T45" fmla="*/ 51 h 96"/>
                <a:gd name="T46" fmla="*/ 31 w 97"/>
                <a:gd name="T47" fmla="*/ 53 h 96"/>
                <a:gd name="T48" fmla="*/ 30 w 97"/>
                <a:gd name="T49" fmla="*/ 57 h 96"/>
                <a:gd name="T50" fmla="*/ 30 w 97"/>
                <a:gd name="T51" fmla="*/ 60 h 96"/>
                <a:gd name="T52" fmla="*/ 5 w 97"/>
                <a:gd name="T53" fmla="*/ 87 h 96"/>
                <a:gd name="T54" fmla="*/ 0 w 97"/>
                <a:gd name="T55" fmla="*/ 81 h 96"/>
                <a:gd name="T56" fmla="*/ 2 w 97"/>
                <a:gd name="T57" fmla="*/ 79 h 96"/>
                <a:gd name="T58" fmla="*/ 6 w 97"/>
                <a:gd name="T59" fmla="*/ 72 h 96"/>
                <a:gd name="T60" fmla="*/ 11 w 97"/>
                <a:gd name="T61" fmla="*/ 64 h 96"/>
                <a:gd name="T62" fmla="*/ 18 w 97"/>
                <a:gd name="T63" fmla="*/ 52 h 96"/>
                <a:gd name="T64" fmla="*/ 23 w 97"/>
                <a:gd name="T65" fmla="*/ 40 h 96"/>
                <a:gd name="T66" fmla="*/ 29 w 97"/>
                <a:gd name="T67" fmla="*/ 27 h 96"/>
                <a:gd name="T68" fmla="*/ 30 w 97"/>
                <a:gd name="T69" fmla="*/ 15 h 96"/>
                <a:gd name="T70" fmla="*/ 63 w 97"/>
                <a:gd name="T71" fmla="*/ 12 h 96"/>
                <a:gd name="T72" fmla="*/ 75 w 97"/>
                <a:gd name="T73" fmla="*/ 0 h 96"/>
                <a:gd name="T74" fmla="*/ 97 w 97"/>
                <a:gd name="T75" fmla="*/ 20 h 96"/>
                <a:gd name="T76" fmla="*/ 90 w 97"/>
                <a:gd name="T77" fmla="*/ 27 h 96"/>
                <a:gd name="T78" fmla="*/ 69 w 97"/>
                <a:gd name="T79" fmla="*/ 5 h 96"/>
                <a:gd name="T80" fmla="*/ 75 w 97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6">
                  <a:moveTo>
                    <a:pt x="63" y="12"/>
                  </a:moveTo>
                  <a:lnTo>
                    <a:pt x="85" y="32"/>
                  </a:lnTo>
                  <a:lnTo>
                    <a:pt x="82" y="65"/>
                  </a:lnTo>
                  <a:lnTo>
                    <a:pt x="69" y="68"/>
                  </a:lnTo>
                  <a:lnTo>
                    <a:pt x="57" y="72"/>
                  </a:lnTo>
                  <a:lnTo>
                    <a:pt x="43" y="77"/>
                  </a:lnTo>
                  <a:lnTo>
                    <a:pt x="33" y="84"/>
                  </a:lnTo>
                  <a:lnTo>
                    <a:pt x="23" y="91"/>
                  </a:lnTo>
                  <a:lnTo>
                    <a:pt x="17" y="95"/>
                  </a:lnTo>
                  <a:lnTo>
                    <a:pt x="15" y="96"/>
                  </a:lnTo>
                  <a:lnTo>
                    <a:pt x="10" y="91"/>
                  </a:lnTo>
                  <a:lnTo>
                    <a:pt x="35" y="65"/>
                  </a:lnTo>
                  <a:lnTo>
                    <a:pt x="39" y="65"/>
                  </a:lnTo>
                  <a:lnTo>
                    <a:pt x="42" y="65"/>
                  </a:lnTo>
                  <a:lnTo>
                    <a:pt x="46" y="63"/>
                  </a:lnTo>
                  <a:lnTo>
                    <a:pt x="47" y="60"/>
                  </a:lnTo>
                  <a:lnTo>
                    <a:pt x="49" y="57"/>
                  </a:lnTo>
                  <a:lnTo>
                    <a:pt x="47" y="53"/>
                  </a:lnTo>
                  <a:lnTo>
                    <a:pt x="46" y="51"/>
                  </a:lnTo>
                  <a:lnTo>
                    <a:pt x="42" y="48"/>
                  </a:lnTo>
                  <a:lnTo>
                    <a:pt x="39" y="48"/>
                  </a:lnTo>
                  <a:lnTo>
                    <a:pt x="35" y="48"/>
                  </a:lnTo>
                  <a:lnTo>
                    <a:pt x="33" y="51"/>
                  </a:lnTo>
                  <a:lnTo>
                    <a:pt x="31" y="53"/>
                  </a:lnTo>
                  <a:lnTo>
                    <a:pt x="30" y="57"/>
                  </a:lnTo>
                  <a:lnTo>
                    <a:pt x="30" y="60"/>
                  </a:lnTo>
                  <a:lnTo>
                    <a:pt x="5" y="87"/>
                  </a:lnTo>
                  <a:lnTo>
                    <a:pt x="0" y="81"/>
                  </a:lnTo>
                  <a:lnTo>
                    <a:pt x="2" y="79"/>
                  </a:lnTo>
                  <a:lnTo>
                    <a:pt x="6" y="72"/>
                  </a:lnTo>
                  <a:lnTo>
                    <a:pt x="11" y="64"/>
                  </a:lnTo>
                  <a:lnTo>
                    <a:pt x="18" y="52"/>
                  </a:lnTo>
                  <a:lnTo>
                    <a:pt x="23" y="40"/>
                  </a:lnTo>
                  <a:lnTo>
                    <a:pt x="29" y="27"/>
                  </a:lnTo>
                  <a:lnTo>
                    <a:pt x="30" y="15"/>
                  </a:lnTo>
                  <a:lnTo>
                    <a:pt x="63" y="12"/>
                  </a:lnTo>
                  <a:close/>
                  <a:moveTo>
                    <a:pt x="75" y="0"/>
                  </a:moveTo>
                  <a:lnTo>
                    <a:pt x="97" y="20"/>
                  </a:lnTo>
                  <a:lnTo>
                    <a:pt x="90" y="27"/>
                  </a:lnTo>
                  <a:lnTo>
                    <a:pt x="6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73">
              <a:extLst>
                <a:ext uri="{FF2B5EF4-FFF2-40B4-BE49-F238E27FC236}">
                  <a16:creationId xmlns:a16="http://schemas.microsoft.com/office/drawing/2014/main" id="{B39338E6-187F-4B49-ABA5-441EC2E2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841" y="4458949"/>
              <a:ext cx="83445" cy="110267"/>
            </a:xfrm>
            <a:custGeom>
              <a:avLst/>
              <a:gdLst>
                <a:gd name="T0" fmla="*/ 43 w 56"/>
                <a:gd name="T1" fmla="*/ 32 h 74"/>
                <a:gd name="T2" fmla="*/ 43 w 56"/>
                <a:gd name="T3" fmla="*/ 36 h 74"/>
                <a:gd name="T4" fmla="*/ 40 w 56"/>
                <a:gd name="T5" fmla="*/ 48 h 74"/>
                <a:gd name="T6" fmla="*/ 35 w 56"/>
                <a:gd name="T7" fmla="*/ 57 h 74"/>
                <a:gd name="T8" fmla="*/ 25 w 56"/>
                <a:gd name="T9" fmla="*/ 65 h 74"/>
                <a:gd name="T10" fmla="*/ 28 w 56"/>
                <a:gd name="T11" fmla="*/ 65 h 74"/>
                <a:gd name="T12" fmla="*/ 33 w 56"/>
                <a:gd name="T13" fmla="*/ 65 h 74"/>
                <a:gd name="T14" fmla="*/ 37 w 56"/>
                <a:gd name="T15" fmla="*/ 62 h 74"/>
                <a:gd name="T16" fmla="*/ 41 w 56"/>
                <a:gd name="T17" fmla="*/ 60 h 74"/>
                <a:gd name="T18" fmla="*/ 44 w 56"/>
                <a:gd name="T19" fmla="*/ 56 h 74"/>
                <a:gd name="T20" fmla="*/ 47 w 56"/>
                <a:gd name="T21" fmla="*/ 52 h 74"/>
                <a:gd name="T22" fmla="*/ 47 w 56"/>
                <a:gd name="T23" fmla="*/ 46 h 74"/>
                <a:gd name="T24" fmla="*/ 47 w 56"/>
                <a:gd name="T25" fmla="*/ 46 h 74"/>
                <a:gd name="T26" fmla="*/ 47 w 56"/>
                <a:gd name="T27" fmla="*/ 46 h 74"/>
                <a:gd name="T28" fmla="*/ 47 w 56"/>
                <a:gd name="T29" fmla="*/ 46 h 74"/>
                <a:gd name="T30" fmla="*/ 47 w 56"/>
                <a:gd name="T31" fmla="*/ 46 h 74"/>
                <a:gd name="T32" fmla="*/ 47 w 56"/>
                <a:gd name="T33" fmla="*/ 41 h 74"/>
                <a:gd name="T34" fmla="*/ 45 w 56"/>
                <a:gd name="T35" fmla="*/ 36 h 74"/>
                <a:gd name="T36" fmla="*/ 43 w 56"/>
                <a:gd name="T37" fmla="*/ 32 h 74"/>
                <a:gd name="T38" fmla="*/ 28 w 56"/>
                <a:gd name="T39" fmla="*/ 0 h 74"/>
                <a:gd name="T40" fmla="*/ 31 w 56"/>
                <a:gd name="T41" fmla="*/ 2 h 74"/>
                <a:gd name="T42" fmla="*/ 36 w 56"/>
                <a:gd name="T43" fmla="*/ 6 h 74"/>
                <a:gd name="T44" fmla="*/ 43 w 56"/>
                <a:gd name="T45" fmla="*/ 14 h 74"/>
                <a:gd name="T46" fmla="*/ 49 w 56"/>
                <a:gd name="T47" fmla="*/ 24 h 74"/>
                <a:gd name="T48" fmla="*/ 55 w 56"/>
                <a:gd name="T49" fmla="*/ 34 h 74"/>
                <a:gd name="T50" fmla="*/ 56 w 56"/>
                <a:gd name="T51" fmla="*/ 45 h 74"/>
                <a:gd name="T52" fmla="*/ 56 w 56"/>
                <a:gd name="T53" fmla="*/ 46 h 74"/>
                <a:gd name="T54" fmla="*/ 56 w 56"/>
                <a:gd name="T55" fmla="*/ 46 h 74"/>
                <a:gd name="T56" fmla="*/ 56 w 56"/>
                <a:gd name="T57" fmla="*/ 46 h 74"/>
                <a:gd name="T58" fmla="*/ 56 w 56"/>
                <a:gd name="T59" fmla="*/ 46 h 74"/>
                <a:gd name="T60" fmla="*/ 56 w 56"/>
                <a:gd name="T61" fmla="*/ 48 h 74"/>
                <a:gd name="T62" fmla="*/ 52 w 56"/>
                <a:gd name="T63" fmla="*/ 61 h 74"/>
                <a:gd name="T64" fmla="*/ 43 w 56"/>
                <a:gd name="T65" fmla="*/ 70 h 74"/>
                <a:gd name="T66" fmla="*/ 28 w 56"/>
                <a:gd name="T67" fmla="*/ 74 h 74"/>
                <a:gd name="T68" fmla="*/ 15 w 56"/>
                <a:gd name="T69" fmla="*/ 70 h 74"/>
                <a:gd name="T70" fmla="*/ 4 w 56"/>
                <a:gd name="T71" fmla="*/ 61 h 74"/>
                <a:gd name="T72" fmla="*/ 0 w 56"/>
                <a:gd name="T73" fmla="*/ 48 h 74"/>
                <a:gd name="T74" fmla="*/ 0 w 56"/>
                <a:gd name="T75" fmla="*/ 46 h 74"/>
                <a:gd name="T76" fmla="*/ 0 w 56"/>
                <a:gd name="T77" fmla="*/ 46 h 74"/>
                <a:gd name="T78" fmla="*/ 0 w 56"/>
                <a:gd name="T79" fmla="*/ 46 h 74"/>
                <a:gd name="T80" fmla="*/ 0 w 56"/>
                <a:gd name="T81" fmla="*/ 46 h 74"/>
                <a:gd name="T82" fmla="*/ 0 w 56"/>
                <a:gd name="T83" fmla="*/ 45 h 74"/>
                <a:gd name="T84" fmla="*/ 3 w 56"/>
                <a:gd name="T85" fmla="*/ 34 h 74"/>
                <a:gd name="T86" fmla="*/ 8 w 56"/>
                <a:gd name="T87" fmla="*/ 24 h 74"/>
                <a:gd name="T88" fmla="*/ 15 w 56"/>
                <a:gd name="T89" fmla="*/ 14 h 74"/>
                <a:gd name="T90" fmla="*/ 21 w 56"/>
                <a:gd name="T91" fmla="*/ 6 h 74"/>
                <a:gd name="T92" fmla="*/ 27 w 56"/>
                <a:gd name="T93" fmla="*/ 2 h 74"/>
                <a:gd name="T94" fmla="*/ 28 w 56"/>
                <a:gd name="T9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74">
                  <a:moveTo>
                    <a:pt x="43" y="32"/>
                  </a:moveTo>
                  <a:lnTo>
                    <a:pt x="43" y="36"/>
                  </a:lnTo>
                  <a:lnTo>
                    <a:pt x="40" y="48"/>
                  </a:lnTo>
                  <a:lnTo>
                    <a:pt x="35" y="57"/>
                  </a:lnTo>
                  <a:lnTo>
                    <a:pt x="25" y="65"/>
                  </a:lnTo>
                  <a:lnTo>
                    <a:pt x="28" y="65"/>
                  </a:lnTo>
                  <a:lnTo>
                    <a:pt x="33" y="65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4" y="56"/>
                  </a:lnTo>
                  <a:lnTo>
                    <a:pt x="47" y="52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1"/>
                  </a:lnTo>
                  <a:lnTo>
                    <a:pt x="45" y="36"/>
                  </a:lnTo>
                  <a:lnTo>
                    <a:pt x="43" y="32"/>
                  </a:lnTo>
                  <a:close/>
                  <a:moveTo>
                    <a:pt x="28" y="0"/>
                  </a:moveTo>
                  <a:lnTo>
                    <a:pt x="31" y="2"/>
                  </a:lnTo>
                  <a:lnTo>
                    <a:pt x="36" y="6"/>
                  </a:lnTo>
                  <a:lnTo>
                    <a:pt x="43" y="14"/>
                  </a:lnTo>
                  <a:lnTo>
                    <a:pt x="49" y="24"/>
                  </a:lnTo>
                  <a:lnTo>
                    <a:pt x="55" y="34"/>
                  </a:lnTo>
                  <a:lnTo>
                    <a:pt x="56" y="45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61"/>
                  </a:lnTo>
                  <a:lnTo>
                    <a:pt x="43" y="70"/>
                  </a:lnTo>
                  <a:lnTo>
                    <a:pt x="28" y="74"/>
                  </a:lnTo>
                  <a:lnTo>
                    <a:pt x="15" y="70"/>
                  </a:lnTo>
                  <a:lnTo>
                    <a:pt x="4" y="61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3" y="34"/>
                  </a:lnTo>
                  <a:lnTo>
                    <a:pt x="8" y="24"/>
                  </a:lnTo>
                  <a:lnTo>
                    <a:pt x="15" y="14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74">
              <a:extLst>
                <a:ext uri="{FF2B5EF4-FFF2-40B4-BE49-F238E27FC236}">
                  <a16:creationId xmlns:a16="http://schemas.microsoft.com/office/drawing/2014/main" id="{1A97C7E0-C7E5-4DA4-AB8A-5076B4E16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4955" y="5651025"/>
              <a:ext cx="132619" cy="132619"/>
            </a:xfrm>
            <a:custGeom>
              <a:avLst/>
              <a:gdLst>
                <a:gd name="T0" fmla="*/ 33 w 89"/>
                <a:gd name="T1" fmla="*/ 38 h 89"/>
                <a:gd name="T2" fmla="*/ 51 w 89"/>
                <a:gd name="T3" fmla="*/ 38 h 89"/>
                <a:gd name="T4" fmla="*/ 51 w 89"/>
                <a:gd name="T5" fmla="*/ 61 h 89"/>
                <a:gd name="T6" fmla="*/ 56 w 89"/>
                <a:gd name="T7" fmla="*/ 61 h 89"/>
                <a:gd name="T8" fmla="*/ 56 w 89"/>
                <a:gd name="T9" fmla="*/ 66 h 89"/>
                <a:gd name="T10" fmla="*/ 33 w 89"/>
                <a:gd name="T11" fmla="*/ 66 h 89"/>
                <a:gd name="T12" fmla="*/ 33 w 89"/>
                <a:gd name="T13" fmla="*/ 61 h 89"/>
                <a:gd name="T14" fmla="*/ 39 w 89"/>
                <a:gd name="T15" fmla="*/ 61 h 89"/>
                <a:gd name="T16" fmla="*/ 39 w 89"/>
                <a:gd name="T17" fmla="*/ 45 h 89"/>
                <a:gd name="T18" fmla="*/ 33 w 89"/>
                <a:gd name="T19" fmla="*/ 45 h 89"/>
                <a:gd name="T20" fmla="*/ 33 w 89"/>
                <a:gd name="T21" fmla="*/ 38 h 89"/>
                <a:gd name="T22" fmla="*/ 39 w 89"/>
                <a:gd name="T23" fmla="*/ 22 h 89"/>
                <a:gd name="T24" fmla="*/ 51 w 89"/>
                <a:gd name="T25" fmla="*/ 22 h 89"/>
                <a:gd name="T26" fmla="*/ 51 w 89"/>
                <a:gd name="T27" fmla="*/ 33 h 89"/>
                <a:gd name="T28" fmla="*/ 39 w 89"/>
                <a:gd name="T29" fmla="*/ 33 h 89"/>
                <a:gd name="T30" fmla="*/ 39 w 89"/>
                <a:gd name="T31" fmla="*/ 22 h 89"/>
                <a:gd name="T32" fmla="*/ 45 w 89"/>
                <a:gd name="T33" fmla="*/ 7 h 89"/>
                <a:gd name="T34" fmla="*/ 31 w 89"/>
                <a:gd name="T35" fmla="*/ 10 h 89"/>
                <a:gd name="T36" fmla="*/ 19 w 89"/>
                <a:gd name="T37" fmla="*/ 18 h 89"/>
                <a:gd name="T38" fmla="*/ 11 w 89"/>
                <a:gd name="T39" fmla="*/ 30 h 89"/>
                <a:gd name="T40" fmla="*/ 8 w 89"/>
                <a:gd name="T41" fmla="*/ 45 h 89"/>
                <a:gd name="T42" fmla="*/ 11 w 89"/>
                <a:gd name="T43" fmla="*/ 58 h 89"/>
                <a:gd name="T44" fmla="*/ 19 w 89"/>
                <a:gd name="T45" fmla="*/ 70 h 89"/>
                <a:gd name="T46" fmla="*/ 31 w 89"/>
                <a:gd name="T47" fmla="*/ 78 h 89"/>
                <a:gd name="T48" fmla="*/ 45 w 89"/>
                <a:gd name="T49" fmla="*/ 81 h 89"/>
                <a:gd name="T50" fmla="*/ 59 w 89"/>
                <a:gd name="T51" fmla="*/ 78 h 89"/>
                <a:gd name="T52" fmla="*/ 71 w 89"/>
                <a:gd name="T53" fmla="*/ 70 h 89"/>
                <a:gd name="T54" fmla="*/ 79 w 89"/>
                <a:gd name="T55" fmla="*/ 58 h 89"/>
                <a:gd name="T56" fmla="*/ 81 w 89"/>
                <a:gd name="T57" fmla="*/ 45 h 89"/>
                <a:gd name="T58" fmla="*/ 79 w 89"/>
                <a:gd name="T59" fmla="*/ 30 h 89"/>
                <a:gd name="T60" fmla="*/ 71 w 89"/>
                <a:gd name="T61" fmla="*/ 18 h 89"/>
                <a:gd name="T62" fmla="*/ 59 w 89"/>
                <a:gd name="T63" fmla="*/ 10 h 89"/>
                <a:gd name="T64" fmla="*/ 45 w 89"/>
                <a:gd name="T65" fmla="*/ 7 h 89"/>
                <a:gd name="T66" fmla="*/ 45 w 89"/>
                <a:gd name="T67" fmla="*/ 0 h 89"/>
                <a:gd name="T68" fmla="*/ 63 w 89"/>
                <a:gd name="T69" fmla="*/ 3 h 89"/>
                <a:gd name="T70" fmla="*/ 76 w 89"/>
                <a:gd name="T71" fmla="*/ 13 h 89"/>
                <a:gd name="T72" fmla="*/ 87 w 89"/>
                <a:gd name="T73" fmla="*/ 26 h 89"/>
                <a:gd name="T74" fmla="*/ 89 w 89"/>
                <a:gd name="T75" fmla="*/ 45 h 89"/>
                <a:gd name="T76" fmla="*/ 87 w 89"/>
                <a:gd name="T77" fmla="*/ 62 h 89"/>
                <a:gd name="T78" fmla="*/ 76 w 89"/>
                <a:gd name="T79" fmla="*/ 75 h 89"/>
                <a:gd name="T80" fmla="*/ 63 w 89"/>
                <a:gd name="T81" fmla="*/ 86 h 89"/>
                <a:gd name="T82" fmla="*/ 45 w 89"/>
                <a:gd name="T83" fmla="*/ 89 h 89"/>
                <a:gd name="T84" fmla="*/ 28 w 89"/>
                <a:gd name="T85" fmla="*/ 86 h 89"/>
                <a:gd name="T86" fmla="*/ 13 w 89"/>
                <a:gd name="T87" fmla="*/ 75 h 89"/>
                <a:gd name="T88" fmla="*/ 4 w 89"/>
                <a:gd name="T89" fmla="*/ 62 h 89"/>
                <a:gd name="T90" fmla="*/ 0 w 89"/>
                <a:gd name="T91" fmla="*/ 45 h 89"/>
                <a:gd name="T92" fmla="*/ 4 w 89"/>
                <a:gd name="T93" fmla="*/ 26 h 89"/>
                <a:gd name="T94" fmla="*/ 13 w 89"/>
                <a:gd name="T95" fmla="*/ 13 h 89"/>
                <a:gd name="T96" fmla="*/ 28 w 89"/>
                <a:gd name="T97" fmla="*/ 3 h 89"/>
                <a:gd name="T98" fmla="*/ 45 w 89"/>
                <a:gd name="T9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89">
                  <a:moveTo>
                    <a:pt x="33" y="38"/>
                  </a:moveTo>
                  <a:lnTo>
                    <a:pt x="51" y="38"/>
                  </a:lnTo>
                  <a:lnTo>
                    <a:pt x="51" y="61"/>
                  </a:lnTo>
                  <a:lnTo>
                    <a:pt x="56" y="61"/>
                  </a:lnTo>
                  <a:lnTo>
                    <a:pt x="56" y="66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9" y="61"/>
                  </a:lnTo>
                  <a:lnTo>
                    <a:pt x="39" y="45"/>
                  </a:lnTo>
                  <a:lnTo>
                    <a:pt x="33" y="45"/>
                  </a:lnTo>
                  <a:lnTo>
                    <a:pt x="33" y="38"/>
                  </a:lnTo>
                  <a:close/>
                  <a:moveTo>
                    <a:pt x="39" y="22"/>
                  </a:moveTo>
                  <a:lnTo>
                    <a:pt x="51" y="22"/>
                  </a:lnTo>
                  <a:lnTo>
                    <a:pt x="51" y="33"/>
                  </a:lnTo>
                  <a:lnTo>
                    <a:pt x="39" y="33"/>
                  </a:lnTo>
                  <a:lnTo>
                    <a:pt x="39" y="22"/>
                  </a:lnTo>
                  <a:close/>
                  <a:moveTo>
                    <a:pt x="45" y="7"/>
                  </a:moveTo>
                  <a:lnTo>
                    <a:pt x="31" y="10"/>
                  </a:lnTo>
                  <a:lnTo>
                    <a:pt x="19" y="18"/>
                  </a:lnTo>
                  <a:lnTo>
                    <a:pt x="11" y="30"/>
                  </a:lnTo>
                  <a:lnTo>
                    <a:pt x="8" y="45"/>
                  </a:lnTo>
                  <a:lnTo>
                    <a:pt x="11" y="58"/>
                  </a:lnTo>
                  <a:lnTo>
                    <a:pt x="19" y="70"/>
                  </a:lnTo>
                  <a:lnTo>
                    <a:pt x="31" y="78"/>
                  </a:lnTo>
                  <a:lnTo>
                    <a:pt x="45" y="81"/>
                  </a:lnTo>
                  <a:lnTo>
                    <a:pt x="59" y="78"/>
                  </a:lnTo>
                  <a:lnTo>
                    <a:pt x="71" y="70"/>
                  </a:lnTo>
                  <a:lnTo>
                    <a:pt x="79" y="58"/>
                  </a:lnTo>
                  <a:lnTo>
                    <a:pt x="81" y="45"/>
                  </a:lnTo>
                  <a:lnTo>
                    <a:pt x="79" y="30"/>
                  </a:lnTo>
                  <a:lnTo>
                    <a:pt x="71" y="18"/>
                  </a:lnTo>
                  <a:lnTo>
                    <a:pt x="59" y="10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3" y="3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5" y="89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75">
              <a:extLst>
                <a:ext uri="{FF2B5EF4-FFF2-40B4-BE49-F238E27FC236}">
                  <a16:creationId xmlns:a16="http://schemas.microsoft.com/office/drawing/2014/main" id="{2C838F12-6757-44CB-9450-43BFE2931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628" y="5431981"/>
              <a:ext cx="172851" cy="189242"/>
            </a:xfrm>
            <a:custGeom>
              <a:avLst/>
              <a:gdLst>
                <a:gd name="T0" fmla="*/ 32 w 116"/>
                <a:gd name="T1" fmla="*/ 91 h 127"/>
                <a:gd name="T2" fmla="*/ 29 w 116"/>
                <a:gd name="T3" fmla="*/ 92 h 127"/>
                <a:gd name="T4" fmla="*/ 26 w 116"/>
                <a:gd name="T5" fmla="*/ 93 h 127"/>
                <a:gd name="T6" fmla="*/ 25 w 116"/>
                <a:gd name="T7" fmla="*/ 96 h 127"/>
                <a:gd name="T8" fmla="*/ 25 w 116"/>
                <a:gd name="T9" fmla="*/ 99 h 127"/>
                <a:gd name="T10" fmla="*/ 26 w 116"/>
                <a:gd name="T11" fmla="*/ 101 h 127"/>
                <a:gd name="T12" fmla="*/ 28 w 116"/>
                <a:gd name="T13" fmla="*/ 104 h 127"/>
                <a:gd name="T14" fmla="*/ 30 w 116"/>
                <a:gd name="T15" fmla="*/ 105 h 127"/>
                <a:gd name="T16" fmla="*/ 33 w 116"/>
                <a:gd name="T17" fmla="*/ 105 h 127"/>
                <a:gd name="T18" fmla="*/ 36 w 116"/>
                <a:gd name="T19" fmla="*/ 104 h 127"/>
                <a:gd name="T20" fmla="*/ 38 w 116"/>
                <a:gd name="T21" fmla="*/ 103 h 127"/>
                <a:gd name="T22" fmla="*/ 40 w 116"/>
                <a:gd name="T23" fmla="*/ 100 h 127"/>
                <a:gd name="T24" fmla="*/ 40 w 116"/>
                <a:gd name="T25" fmla="*/ 97 h 127"/>
                <a:gd name="T26" fmla="*/ 38 w 116"/>
                <a:gd name="T27" fmla="*/ 95 h 127"/>
                <a:gd name="T28" fmla="*/ 37 w 116"/>
                <a:gd name="T29" fmla="*/ 92 h 127"/>
                <a:gd name="T30" fmla="*/ 34 w 116"/>
                <a:gd name="T31" fmla="*/ 91 h 127"/>
                <a:gd name="T32" fmla="*/ 32 w 116"/>
                <a:gd name="T33" fmla="*/ 91 h 127"/>
                <a:gd name="T34" fmla="*/ 77 w 116"/>
                <a:gd name="T35" fmla="*/ 13 h 127"/>
                <a:gd name="T36" fmla="*/ 74 w 116"/>
                <a:gd name="T37" fmla="*/ 16 h 127"/>
                <a:gd name="T38" fmla="*/ 97 w 116"/>
                <a:gd name="T39" fmla="*/ 33 h 127"/>
                <a:gd name="T40" fmla="*/ 100 w 116"/>
                <a:gd name="T41" fmla="*/ 29 h 127"/>
                <a:gd name="T42" fmla="*/ 77 w 116"/>
                <a:gd name="T43" fmla="*/ 13 h 127"/>
                <a:gd name="T44" fmla="*/ 60 w 116"/>
                <a:gd name="T45" fmla="*/ 12 h 127"/>
                <a:gd name="T46" fmla="*/ 17 w 116"/>
                <a:gd name="T47" fmla="*/ 69 h 127"/>
                <a:gd name="T48" fmla="*/ 64 w 116"/>
                <a:gd name="T49" fmla="*/ 104 h 127"/>
                <a:gd name="T50" fmla="*/ 106 w 116"/>
                <a:gd name="T51" fmla="*/ 45 h 127"/>
                <a:gd name="T52" fmla="*/ 60 w 116"/>
                <a:gd name="T53" fmla="*/ 12 h 127"/>
                <a:gd name="T54" fmla="*/ 64 w 116"/>
                <a:gd name="T55" fmla="*/ 0 h 127"/>
                <a:gd name="T56" fmla="*/ 68 w 116"/>
                <a:gd name="T57" fmla="*/ 0 h 127"/>
                <a:gd name="T58" fmla="*/ 72 w 116"/>
                <a:gd name="T59" fmla="*/ 3 h 127"/>
                <a:gd name="T60" fmla="*/ 112 w 116"/>
                <a:gd name="T61" fmla="*/ 32 h 127"/>
                <a:gd name="T62" fmla="*/ 114 w 116"/>
                <a:gd name="T63" fmla="*/ 35 h 127"/>
                <a:gd name="T64" fmla="*/ 116 w 116"/>
                <a:gd name="T65" fmla="*/ 39 h 127"/>
                <a:gd name="T66" fmla="*/ 116 w 116"/>
                <a:gd name="T67" fmla="*/ 43 h 127"/>
                <a:gd name="T68" fmla="*/ 114 w 116"/>
                <a:gd name="T69" fmla="*/ 47 h 127"/>
                <a:gd name="T70" fmla="*/ 58 w 116"/>
                <a:gd name="T71" fmla="*/ 123 h 127"/>
                <a:gd name="T72" fmla="*/ 56 w 116"/>
                <a:gd name="T73" fmla="*/ 125 h 127"/>
                <a:gd name="T74" fmla="*/ 52 w 116"/>
                <a:gd name="T75" fmla="*/ 127 h 127"/>
                <a:gd name="T76" fmla="*/ 48 w 116"/>
                <a:gd name="T77" fmla="*/ 127 h 127"/>
                <a:gd name="T78" fmla="*/ 44 w 116"/>
                <a:gd name="T79" fmla="*/ 124 h 127"/>
                <a:gd name="T80" fmla="*/ 4 w 116"/>
                <a:gd name="T81" fmla="*/ 95 h 127"/>
                <a:gd name="T82" fmla="*/ 1 w 116"/>
                <a:gd name="T83" fmla="*/ 92 h 127"/>
                <a:gd name="T84" fmla="*/ 0 w 116"/>
                <a:gd name="T85" fmla="*/ 88 h 127"/>
                <a:gd name="T86" fmla="*/ 0 w 116"/>
                <a:gd name="T87" fmla="*/ 84 h 127"/>
                <a:gd name="T88" fmla="*/ 1 w 116"/>
                <a:gd name="T89" fmla="*/ 80 h 127"/>
                <a:gd name="T90" fmla="*/ 56 w 116"/>
                <a:gd name="T91" fmla="*/ 4 h 127"/>
                <a:gd name="T92" fmla="*/ 60 w 116"/>
                <a:gd name="T93" fmla="*/ 1 h 127"/>
                <a:gd name="T94" fmla="*/ 64 w 116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127">
                  <a:moveTo>
                    <a:pt x="32" y="91"/>
                  </a:moveTo>
                  <a:lnTo>
                    <a:pt x="29" y="92"/>
                  </a:lnTo>
                  <a:lnTo>
                    <a:pt x="26" y="93"/>
                  </a:lnTo>
                  <a:lnTo>
                    <a:pt x="25" y="96"/>
                  </a:lnTo>
                  <a:lnTo>
                    <a:pt x="25" y="99"/>
                  </a:lnTo>
                  <a:lnTo>
                    <a:pt x="26" y="101"/>
                  </a:lnTo>
                  <a:lnTo>
                    <a:pt x="28" y="104"/>
                  </a:lnTo>
                  <a:lnTo>
                    <a:pt x="30" y="105"/>
                  </a:lnTo>
                  <a:lnTo>
                    <a:pt x="33" y="105"/>
                  </a:lnTo>
                  <a:lnTo>
                    <a:pt x="36" y="104"/>
                  </a:lnTo>
                  <a:lnTo>
                    <a:pt x="38" y="103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38" y="95"/>
                  </a:lnTo>
                  <a:lnTo>
                    <a:pt x="37" y="92"/>
                  </a:lnTo>
                  <a:lnTo>
                    <a:pt x="34" y="91"/>
                  </a:lnTo>
                  <a:lnTo>
                    <a:pt x="32" y="91"/>
                  </a:lnTo>
                  <a:close/>
                  <a:moveTo>
                    <a:pt x="77" y="13"/>
                  </a:moveTo>
                  <a:lnTo>
                    <a:pt x="74" y="16"/>
                  </a:lnTo>
                  <a:lnTo>
                    <a:pt x="97" y="33"/>
                  </a:lnTo>
                  <a:lnTo>
                    <a:pt x="100" y="29"/>
                  </a:lnTo>
                  <a:lnTo>
                    <a:pt x="77" y="13"/>
                  </a:lnTo>
                  <a:close/>
                  <a:moveTo>
                    <a:pt x="60" y="12"/>
                  </a:moveTo>
                  <a:lnTo>
                    <a:pt x="17" y="69"/>
                  </a:lnTo>
                  <a:lnTo>
                    <a:pt x="64" y="104"/>
                  </a:lnTo>
                  <a:lnTo>
                    <a:pt x="106" y="45"/>
                  </a:lnTo>
                  <a:lnTo>
                    <a:pt x="60" y="12"/>
                  </a:lnTo>
                  <a:close/>
                  <a:moveTo>
                    <a:pt x="64" y="0"/>
                  </a:moveTo>
                  <a:lnTo>
                    <a:pt x="68" y="0"/>
                  </a:lnTo>
                  <a:lnTo>
                    <a:pt x="72" y="3"/>
                  </a:lnTo>
                  <a:lnTo>
                    <a:pt x="112" y="32"/>
                  </a:lnTo>
                  <a:lnTo>
                    <a:pt x="114" y="35"/>
                  </a:lnTo>
                  <a:lnTo>
                    <a:pt x="116" y="39"/>
                  </a:lnTo>
                  <a:lnTo>
                    <a:pt x="116" y="43"/>
                  </a:lnTo>
                  <a:lnTo>
                    <a:pt x="114" y="47"/>
                  </a:lnTo>
                  <a:lnTo>
                    <a:pt x="58" y="123"/>
                  </a:lnTo>
                  <a:lnTo>
                    <a:pt x="56" y="125"/>
                  </a:lnTo>
                  <a:lnTo>
                    <a:pt x="52" y="127"/>
                  </a:lnTo>
                  <a:lnTo>
                    <a:pt x="48" y="127"/>
                  </a:lnTo>
                  <a:lnTo>
                    <a:pt x="44" y="124"/>
                  </a:lnTo>
                  <a:lnTo>
                    <a:pt x="4" y="95"/>
                  </a:lnTo>
                  <a:lnTo>
                    <a:pt x="1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1" y="80"/>
                  </a:lnTo>
                  <a:lnTo>
                    <a:pt x="56" y="4"/>
                  </a:lnTo>
                  <a:lnTo>
                    <a:pt x="60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7CF04C2D-ECEC-4277-9314-35460428F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3438" y="3308596"/>
              <a:ext cx="143049" cy="126658"/>
            </a:xfrm>
            <a:custGeom>
              <a:avLst/>
              <a:gdLst>
                <a:gd name="T0" fmla="*/ 26 w 96"/>
                <a:gd name="T1" fmla="*/ 12 h 85"/>
                <a:gd name="T2" fmla="*/ 22 w 96"/>
                <a:gd name="T3" fmla="*/ 13 h 85"/>
                <a:gd name="T4" fmla="*/ 18 w 96"/>
                <a:gd name="T5" fmla="*/ 16 h 85"/>
                <a:gd name="T6" fmla="*/ 14 w 96"/>
                <a:gd name="T7" fmla="*/ 18 h 85"/>
                <a:gd name="T8" fmla="*/ 12 w 96"/>
                <a:gd name="T9" fmla="*/ 22 h 85"/>
                <a:gd name="T10" fmla="*/ 12 w 96"/>
                <a:gd name="T11" fmla="*/ 28 h 85"/>
                <a:gd name="T12" fmla="*/ 12 w 96"/>
                <a:gd name="T13" fmla="*/ 32 h 85"/>
                <a:gd name="T14" fmla="*/ 13 w 96"/>
                <a:gd name="T15" fmla="*/ 36 h 85"/>
                <a:gd name="T16" fmla="*/ 17 w 96"/>
                <a:gd name="T17" fmla="*/ 40 h 85"/>
                <a:gd name="T18" fmla="*/ 48 w 96"/>
                <a:gd name="T19" fmla="*/ 70 h 85"/>
                <a:gd name="T20" fmla="*/ 48 w 96"/>
                <a:gd name="T21" fmla="*/ 70 h 85"/>
                <a:gd name="T22" fmla="*/ 48 w 96"/>
                <a:gd name="T23" fmla="*/ 70 h 85"/>
                <a:gd name="T24" fmla="*/ 78 w 96"/>
                <a:gd name="T25" fmla="*/ 40 h 85"/>
                <a:gd name="T26" fmla="*/ 82 w 96"/>
                <a:gd name="T27" fmla="*/ 36 h 85"/>
                <a:gd name="T28" fmla="*/ 84 w 96"/>
                <a:gd name="T29" fmla="*/ 32 h 85"/>
                <a:gd name="T30" fmla="*/ 84 w 96"/>
                <a:gd name="T31" fmla="*/ 28 h 85"/>
                <a:gd name="T32" fmla="*/ 84 w 96"/>
                <a:gd name="T33" fmla="*/ 22 h 85"/>
                <a:gd name="T34" fmla="*/ 81 w 96"/>
                <a:gd name="T35" fmla="*/ 18 h 85"/>
                <a:gd name="T36" fmla="*/ 77 w 96"/>
                <a:gd name="T37" fmla="*/ 16 h 85"/>
                <a:gd name="T38" fmla="*/ 73 w 96"/>
                <a:gd name="T39" fmla="*/ 13 h 85"/>
                <a:gd name="T40" fmla="*/ 68 w 96"/>
                <a:gd name="T41" fmla="*/ 12 h 85"/>
                <a:gd name="T42" fmla="*/ 64 w 96"/>
                <a:gd name="T43" fmla="*/ 13 h 85"/>
                <a:gd name="T44" fmla="*/ 60 w 96"/>
                <a:gd name="T45" fmla="*/ 14 h 85"/>
                <a:gd name="T46" fmla="*/ 57 w 96"/>
                <a:gd name="T47" fmla="*/ 17 h 85"/>
                <a:gd name="T48" fmla="*/ 48 w 96"/>
                <a:gd name="T49" fmla="*/ 28 h 85"/>
                <a:gd name="T50" fmla="*/ 38 w 96"/>
                <a:gd name="T51" fmla="*/ 17 h 85"/>
                <a:gd name="T52" fmla="*/ 36 w 96"/>
                <a:gd name="T53" fmla="*/ 14 h 85"/>
                <a:gd name="T54" fmla="*/ 32 w 96"/>
                <a:gd name="T55" fmla="*/ 13 h 85"/>
                <a:gd name="T56" fmla="*/ 26 w 96"/>
                <a:gd name="T57" fmla="*/ 12 h 85"/>
                <a:gd name="T58" fmla="*/ 26 w 96"/>
                <a:gd name="T59" fmla="*/ 0 h 85"/>
                <a:gd name="T60" fmla="*/ 33 w 96"/>
                <a:gd name="T61" fmla="*/ 1 h 85"/>
                <a:gd name="T62" fmla="*/ 38 w 96"/>
                <a:gd name="T63" fmla="*/ 2 h 85"/>
                <a:gd name="T64" fmla="*/ 44 w 96"/>
                <a:gd name="T65" fmla="*/ 5 h 85"/>
                <a:gd name="T66" fmla="*/ 48 w 96"/>
                <a:gd name="T67" fmla="*/ 9 h 85"/>
                <a:gd name="T68" fmla="*/ 52 w 96"/>
                <a:gd name="T69" fmla="*/ 5 h 85"/>
                <a:gd name="T70" fmla="*/ 57 w 96"/>
                <a:gd name="T71" fmla="*/ 2 h 85"/>
                <a:gd name="T72" fmla="*/ 62 w 96"/>
                <a:gd name="T73" fmla="*/ 1 h 85"/>
                <a:gd name="T74" fmla="*/ 68 w 96"/>
                <a:gd name="T75" fmla="*/ 0 h 85"/>
                <a:gd name="T76" fmla="*/ 82 w 96"/>
                <a:gd name="T77" fmla="*/ 4 h 85"/>
                <a:gd name="T78" fmla="*/ 93 w 96"/>
                <a:gd name="T79" fmla="*/ 14 h 85"/>
                <a:gd name="T80" fmla="*/ 96 w 96"/>
                <a:gd name="T81" fmla="*/ 28 h 85"/>
                <a:gd name="T82" fmla="*/ 96 w 96"/>
                <a:gd name="T83" fmla="*/ 34 h 85"/>
                <a:gd name="T84" fmla="*/ 94 w 96"/>
                <a:gd name="T85" fmla="*/ 40 h 85"/>
                <a:gd name="T86" fmla="*/ 90 w 96"/>
                <a:gd name="T87" fmla="*/ 44 h 85"/>
                <a:gd name="T88" fmla="*/ 88 w 96"/>
                <a:gd name="T89" fmla="*/ 49 h 85"/>
                <a:gd name="T90" fmla="*/ 88 w 96"/>
                <a:gd name="T91" fmla="*/ 49 h 85"/>
                <a:gd name="T92" fmla="*/ 57 w 96"/>
                <a:gd name="T93" fmla="*/ 78 h 85"/>
                <a:gd name="T94" fmla="*/ 54 w 96"/>
                <a:gd name="T95" fmla="*/ 82 h 85"/>
                <a:gd name="T96" fmla="*/ 50 w 96"/>
                <a:gd name="T97" fmla="*/ 84 h 85"/>
                <a:gd name="T98" fmla="*/ 48 w 96"/>
                <a:gd name="T99" fmla="*/ 85 h 85"/>
                <a:gd name="T100" fmla="*/ 45 w 96"/>
                <a:gd name="T101" fmla="*/ 84 h 85"/>
                <a:gd name="T102" fmla="*/ 41 w 96"/>
                <a:gd name="T103" fmla="*/ 82 h 85"/>
                <a:gd name="T104" fmla="*/ 38 w 96"/>
                <a:gd name="T105" fmla="*/ 78 h 85"/>
                <a:gd name="T106" fmla="*/ 8 w 96"/>
                <a:gd name="T107" fmla="*/ 49 h 85"/>
                <a:gd name="T108" fmla="*/ 8 w 96"/>
                <a:gd name="T109" fmla="*/ 49 h 85"/>
                <a:gd name="T110" fmla="*/ 5 w 96"/>
                <a:gd name="T111" fmla="*/ 44 h 85"/>
                <a:gd name="T112" fmla="*/ 1 w 96"/>
                <a:gd name="T113" fmla="*/ 40 h 85"/>
                <a:gd name="T114" fmla="*/ 0 w 96"/>
                <a:gd name="T115" fmla="*/ 34 h 85"/>
                <a:gd name="T116" fmla="*/ 0 w 96"/>
                <a:gd name="T117" fmla="*/ 28 h 85"/>
                <a:gd name="T118" fmla="*/ 2 w 96"/>
                <a:gd name="T119" fmla="*/ 14 h 85"/>
                <a:gd name="T120" fmla="*/ 13 w 96"/>
                <a:gd name="T121" fmla="*/ 4 h 85"/>
                <a:gd name="T122" fmla="*/ 26 w 96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85">
                  <a:moveTo>
                    <a:pt x="26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8"/>
                  </a:lnTo>
                  <a:lnTo>
                    <a:pt x="12" y="22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3" y="36"/>
                  </a:lnTo>
                  <a:lnTo>
                    <a:pt x="17" y="4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78" y="40"/>
                  </a:lnTo>
                  <a:lnTo>
                    <a:pt x="82" y="36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2"/>
                  </a:lnTo>
                  <a:lnTo>
                    <a:pt x="81" y="18"/>
                  </a:lnTo>
                  <a:lnTo>
                    <a:pt x="77" y="16"/>
                  </a:lnTo>
                  <a:lnTo>
                    <a:pt x="73" y="13"/>
                  </a:lnTo>
                  <a:lnTo>
                    <a:pt x="68" y="12"/>
                  </a:lnTo>
                  <a:lnTo>
                    <a:pt x="64" y="13"/>
                  </a:lnTo>
                  <a:lnTo>
                    <a:pt x="60" y="14"/>
                  </a:lnTo>
                  <a:lnTo>
                    <a:pt x="57" y="17"/>
                  </a:lnTo>
                  <a:lnTo>
                    <a:pt x="48" y="28"/>
                  </a:lnTo>
                  <a:lnTo>
                    <a:pt x="38" y="17"/>
                  </a:lnTo>
                  <a:lnTo>
                    <a:pt x="36" y="14"/>
                  </a:lnTo>
                  <a:lnTo>
                    <a:pt x="32" y="13"/>
                  </a:lnTo>
                  <a:lnTo>
                    <a:pt x="26" y="12"/>
                  </a:lnTo>
                  <a:close/>
                  <a:moveTo>
                    <a:pt x="26" y="0"/>
                  </a:moveTo>
                  <a:lnTo>
                    <a:pt x="33" y="1"/>
                  </a:lnTo>
                  <a:lnTo>
                    <a:pt x="38" y="2"/>
                  </a:lnTo>
                  <a:lnTo>
                    <a:pt x="44" y="5"/>
                  </a:lnTo>
                  <a:lnTo>
                    <a:pt x="48" y="9"/>
                  </a:lnTo>
                  <a:lnTo>
                    <a:pt x="52" y="5"/>
                  </a:lnTo>
                  <a:lnTo>
                    <a:pt x="57" y="2"/>
                  </a:lnTo>
                  <a:lnTo>
                    <a:pt x="62" y="1"/>
                  </a:lnTo>
                  <a:lnTo>
                    <a:pt x="68" y="0"/>
                  </a:lnTo>
                  <a:lnTo>
                    <a:pt x="82" y="4"/>
                  </a:lnTo>
                  <a:lnTo>
                    <a:pt x="93" y="14"/>
                  </a:lnTo>
                  <a:lnTo>
                    <a:pt x="96" y="28"/>
                  </a:lnTo>
                  <a:lnTo>
                    <a:pt x="96" y="34"/>
                  </a:lnTo>
                  <a:lnTo>
                    <a:pt x="94" y="40"/>
                  </a:lnTo>
                  <a:lnTo>
                    <a:pt x="90" y="44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0" y="84"/>
                  </a:lnTo>
                  <a:lnTo>
                    <a:pt x="48" y="85"/>
                  </a:lnTo>
                  <a:lnTo>
                    <a:pt x="45" y="84"/>
                  </a:lnTo>
                  <a:lnTo>
                    <a:pt x="41" y="82"/>
                  </a:lnTo>
                  <a:lnTo>
                    <a:pt x="38" y="78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5" y="44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2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7A1CB30A-5E47-42D0-8379-2300BB85C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271" y="3699001"/>
              <a:ext cx="146030" cy="180302"/>
            </a:xfrm>
            <a:custGeom>
              <a:avLst/>
              <a:gdLst>
                <a:gd name="T0" fmla="*/ 64 w 98"/>
                <a:gd name="T1" fmla="*/ 60 h 121"/>
                <a:gd name="T2" fmla="*/ 52 w 98"/>
                <a:gd name="T3" fmla="*/ 84 h 121"/>
                <a:gd name="T4" fmla="*/ 38 w 98"/>
                <a:gd name="T5" fmla="*/ 101 h 121"/>
                <a:gd name="T6" fmla="*/ 26 w 98"/>
                <a:gd name="T7" fmla="*/ 113 h 121"/>
                <a:gd name="T8" fmla="*/ 16 w 98"/>
                <a:gd name="T9" fmla="*/ 120 h 121"/>
                <a:gd name="T10" fmla="*/ 9 w 98"/>
                <a:gd name="T11" fmla="*/ 121 h 121"/>
                <a:gd name="T12" fmla="*/ 5 w 98"/>
                <a:gd name="T13" fmla="*/ 121 h 121"/>
                <a:gd name="T14" fmla="*/ 2 w 98"/>
                <a:gd name="T15" fmla="*/ 120 h 121"/>
                <a:gd name="T16" fmla="*/ 1 w 98"/>
                <a:gd name="T17" fmla="*/ 118 h 121"/>
                <a:gd name="T18" fmla="*/ 1 w 98"/>
                <a:gd name="T19" fmla="*/ 117 h 121"/>
                <a:gd name="T20" fmla="*/ 0 w 98"/>
                <a:gd name="T21" fmla="*/ 116 h 121"/>
                <a:gd name="T22" fmla="*/ 0 w 98"/>
                <a:gd name="T23" fmla="*/ 114 h 121"/>
                <a:gd name="T24" fmla="*/ 5 w 98"/>
                <a:gd name="T25" fmla="*/ 113 h 121"/>
                <a:gd name="T26" fmla="*/ 16 w 98"/>
                <a:gd name="T27" fmla="*/ 108 h 121"/>
                <a:gd name="T28" fmla="*/ 30 w 98"/>
                <a:gd name="T29" fmla="*/ 97 h 121"/>
                <a:gd name="T30" fmla="*/ 48 w 98"/>
                <a:gd name="T31" fmla="*/ 82 h 121"/>
                <a:gd name="T32" fmla="*/ 64 w 98"/>
                <a:gd name="T33" fmla="*/ 60 h 121"/>
                <a:gd name="T34" fmla="*/ 74 w 98"/>
                <a:gd name="T35" fmla="*/ 0 h 121"/>
                <a:gd name="T36" fmla="*/ 81 w 98"/>
                <a:gd name="T37" fmla="*/ 11 h 121"/>
                <a:gd name="T38" fmla="*/ 88 w 98"/>
                <a:gd name="T39" fmla="*/ 25 h 121"/>
                <a:gd name="T40" fmla="*/ 96 w 98"/>
                <a:gd name="T41" fmla="*/ 43 h 121"/>
                <a:gd name="T42" fmla="*/ 98 w 98"/>
                <a:gd name="T43" fmla="*/ 62 h 121"/>
                <a:gd name="T44" fmla="*/ 97 w 98"/>
                <a:gd name="T45" fmla="*/ 84 h 121"/>
                <a:gd name="T46" fmla="*/ 92 w 98"/>
                <a:gd name="T47" fmla="*/ 97 h 121"/>
                <a:gd name="T48" fmla="*/ 82 w 98"/>
                <a:gd name="T49" fmla="*/ 109 h 121"/>
                <a:gd name="T50" fmla="*/ 73 w 98"/>
                <a:gd name="T51" fmla="*/ 116 h 121"/>
                <a:gd name="T52" fmla="*/ 62 w 98"/>
                <a:gd name="T53" fmla="*/ 118 h 121"/>
                <a:gd name="T54" fmla="*/ 52 w 98"/>
                <a:gd name="T55" fmla="*/ 117 h 121"/>
                <a:gd name="T56" fmla="*/ 42 w 98"/>
                <a:gd name="T57" fmla="*/ 109 h 121"/>
                <a:gd name="T58" fmla="*/ 56 w 98"/>
                <a:gd name="T59" fmla="*/ 92 h 121"/>
                <a:gd name="T60" fmla="*/ 64 w 98"/>
                <a:gd name="T61" fmla="*/ 76 h 121"/>
                <a:gd name="T62" fmla="*/ 68 w 98"/>
                <a:gd name="T63" fmla="*/ 61 h 121"/>
                <a:gd name="T64" fmla="*/ 68 w 98"/>
                <a:gd name="T65" fmla="*/ 50 h 121"/>
                <a:gd name="T66" fmla="*/ 66 w 98"/>
                <a:gd name="T67" fmla="*/ 43 h 121"/>
                <a:gd name="T68" fmla="*/ 66 w 98"/>
                <a:gd name="T69" fmla="*/ 40 h 121"/>
                <a:gd name="T70" fmla="*/ 52 w 98"/>
                <a:gd name="T71" fmla="*/ 65 h 121"/>
                <a:gd name="T72" fmla="*/ 36 w 98"/>
                <a:gd name="T73" fmla="*/ 84 h 121"/>
                <a:gd name="T74" fmla="*/ 18 w 98"/>
                <a:gd name="T75" fmla="*/ 96 h 121"/>
                <a:gd name="T76" fmla="*/ 9 w 98"/>
                <a:gd name="T77" fmla="*/ 89 h 121"/>
                <a:gd name="T78" fmla="*/ 4 w 98"/>
                <a:gd name="T79" fmla="*/ 78 h 121"/>
                <a:gd name="T80" fmla="*/ 2 w 98"/>
                <a:gd name="T81" fmla="*/ 66 h 121"/>
                <a:gd name="T82" fmla="*/ 5 w 98"/>
                <a:gd name="T83" fmla="*/ 53 h 121"/>
                <a:gd name="T84" fmla="*/ 14 w 98"/>
                <a:gd name="T85" fmla="*/ 41 h 121"/>
                <a:gd name="T86" fmla="*/ 25 w 98"/>
                <a:gd name="T87" fmla="*/ 32 h 121"/>
                <a:gd name="T88" fmla="*/ 36 w 98"/>
                <a:gd name="T89" fmla="*/ 27 h 121"/>
                <a:gd name="T90" fmla="*/ 45 w 98"/>
                <a:gd name="T91" fmla="*/ 24 h 121"/>
                <a:gd name="T92" fmla="*/ 54 w 98"/>
                <a:gd name="T93" fmla="*/ 20 h 121"/>
                <a:gd name="T94" fmla="*/ 64 w 98"/>
                <a:gd name="T95" fmla="*/ 13 h 121"/>
                <a:gd name="T96" fmla="*/ 74 w 98"/>
                <a:gd name="T9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1">
                  <a:moveTo>
                    <a:pt x="64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6" y="113"/>
                  </a:lnTo>
                  <a:lnTo>
                    <a:pt x="16" y="120"/>
                  </a:lnTo>
                  <a:lnTo>
                    <a:pt x="9" y="121"/>
                  </a:lnTo>
                  <a:lnTo>
                    <a:pt x="5" y="121"/>
                  </a:lnTo>
                  <a:lnTo>
                    <a:pt x="2" y="120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7"/>
                  </a:lnTo>
                  <a:lnTo>
                    <a:pt x="48" y="82"/>
                  </a:lnTo>
                  <a:lnTo>
                    <a:pt x="64" y="60"/>
                  </a:lnTo>
                  <a:close/>
                  <a:moveTo>
                    <a:pt x="74" y="0"/>
                  </a:moveTo>
                  <a:lnTo>
                    <a:pt x="81" y="11"/>
                  </a:lnTo>
                  <a:lnTo>
                    <a:pt x="88" y="25"/>
                  </a:lnTo>
                  <a:lnTo>
                    <a:pt x="96" y="43"/>
                  </a:lnTo>
                  <a:lnTo>
                    <a:pt x="98" y="62"/>
                  </a:lnTo>
                  <a:lnTo>
                    <a:pt x="97" y="84"/>
                  </a:lnTo>
                  <a:lnTo>
                    <a:pt x="92" y="97"/>
                  </a:lnTo>
                  <a:lnTo>
                    <a:pt x="82" y="109"/>
                  </a:lnTo>
                  <a:lnTo>
                    <a:pt x="73" y="116"/>
                  </a:lnTo>
                  <a:lnTo>
                    <a:pt x="62" y="118"/>
                  </a:lnTo>
                  <a:lnTo>
                    <a:pt x="52" y="117"/>
                  </a:lnTo>
                  <a:lnTo>
                    <a:pt x="42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1"/>
                  </a:lnTo>
                  <a:lnTo>
                    <a:pt x="68" y="50"/>
                  </a:lnTo>
                  <a:lnTo>
                    <a:pt x="66" y="43"/>
                  </a:lnTo>
                  <a:lnTo>
                    <a:pt x="66" y="40"/>
                  </a:lnTo>
                  <a:lnTo>
                    <a:pt x="52" y="65"/>
                  </a:lnTo>
                  <a:lnTo>
                    <a:pt x="36" y="84"/>
                  </a:lnTo>
                  <a:lnTo>
                    <a:pt x="18" y="96"/>
                  </a:lnTo>
                  <a:lnTo>
                    <a:pt x="9" y="89"/>
                  </a:lnTo>
                  <a:lnTo>
                    <a:pt x="4" y="78"/>
                  </a:lnTo>
                  <a:lnTo>
                    <a:pt x="2" y="66"/>
                  </a:lnTo>
                  <a:lnTo>
                    <a:pt x="5" y="53"/>
                  </a:lnTo>
                  <a:lnTo>
                    <a:pt x="14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C7C8919C-4F07-417B-9C43-6B84A034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5" y="5575030"/>
              <a:ext cx="111758" cy="110267"/>
            </a:xfrm>
            <a:custGeom>
              <a:avLst/>
              <a:gdLst>
                <a:gd name="T0" fmla="*/ 47 w 75"/>
                <a:gd name="T1" fmla="*/ 62 h 74"/>
                <a:gd name="T2" fmla="*/ 42 w 75"/>
                <a:gd name="T3" fmla="*/ 64 h 74"/>
                <a:gd name="T4" fmla="*/ 34 w 75"/>
                <a:gd name="T5" fmla="*/ 64 h 74"/>
                <a:gd name="T6" fmla="*/ 38 w 75"/>
                <a:gd name="T7" fmla="*/ 40 h 74"/>
                <a:gd name="T8" fmla="*/ 26 w 75"/>
                <a:gd name="T9" fmla="*/ 61 h 74"/>
                <a:gd name="T10" fmla="*/ 11 w 75"/>
                <a:gd name="T11" fmla="*/ 48 h 74"/>
                <a:gd name="T12" fmla="*/ 10 w 75"/>
                <a:gd name="T13" fmla="*/ 32 h 74"/>
                <a:gd name="T14" fmla="*/ 62 w 75"/>
                <a:gd name="T15" fmla="*/ 24 h 74"/>
                <a:gd name="T16" fmla="*/ 66 w 75"/>
                <a:gd name="T17" fmla="*/ 37 h 74"/>
                <a:gd name="T18" fmla="*/ 51 w 75"/>
                <a:gd name="T19" fmla="*/ 61 h 74"/>
                <a:gd name="T20" fmla="*/ 62 w 75"/>
                <a:gd name="T21" fmla="*/ 33 h 74"/>
                <a:gd name="T22" fmla="*/ 62 w 75"/>
                <a:gd name="T23" fmla="*/ 27 h 74"/>
                <a:gd name="T24" fmla="*/ 38 w 75"/>
                <a:gd name="T25" fmla="*/ 11 h 74"/>
                <a:gd name="T26" fmla="*/ 51 w 75"/>
                <a:gd name="T27" fmla="*/ 13 h 74"/>
                <a:gd name="T28" fmla="*/ 56 w 75"/>
                <a:gd name="T29" fmla="*/ 17 h 74"/>
                <a:gd name="T30" fmla="*/ 52 w 75"/>
                <a:gd name="T31" fmla="*/ 20 h 74"/>
                <a:gd name="T32" fmla="*/ 52 w 75"/>
                <a:gd name="T33" fmla="*/ 25 h 74"/>
                <a:gd name="T34" fmla="*/ 55 w 75"/>
                <a:gd name="T35" fmla="*/ 31 h 74"/>
                <a:gd name="T36" fmla="*/ 56 w 75"/>
                <a:gd name="T37" fmla="*/ 36 h 74"/>
                <a:gd name="T38" fmla="*/ 54 w 75"/>
                <a:gd name="T39" fmla="*/ 45 h 74"/>
                <a:gd name="T40" fmla="*/ 42 w 75"/>
                <a:gd name="T41" fmla="*/ 24 h 74"/>
                <a:gd name="T42" fmla="*/ 44 w 75"/>
                <a:gd name="T43" fmla="*/ 24 h 74"/>
                <a:gd name="T44" fmla="*/ 46 w 75"/>
                <a:gd name="T45" fmla="*/ 23 h 74"/>
                <a:gd name="T46" fmla="*/ 43 w 75"/>
                <a:gd name="T47" fmla="*/ 23 h 74"/>
                <a:gd name="T48" fmla="*/ 39 w 75"/>
                <a:gd name="T49" fmla="*/ 23 h 74"/>
                <a:gd name="T50" fmla="*/ 35 w 75"/>
                <a:gd name="T51" fmla="*/ 23 h 74"/>
                <a:gd name="T52" fmla="*/ 30 w 75"/>
                <a:gd name="T53" fmla="*/ 23 h 74"/>
                <a:gd name="T54" fmla="*/ 28 w 75"/>
                <a:gd name="T55" fmla="*/ 23 h 74"/>
                <a:gd name="T56" fmla="*/ 30 w 75"/>
                <a:gd name="T57" fmla="*/ 24 h 74"/>
                <a:gd name="T58" fmla="*/ 32 w 75"/>
                <a:gd name="T59" fmla="*/ 24 h 74"/>
                <a:gd name="T60" fmla="*/ 31 w 75"/>
                <a:gd name="T61" fmla="*/ 54 h 74"/>
                <a:gd name="T62" fmla="*/ 23 w 75"/>
                <a:gd name="T63" fmla="*/ 24 h 74"/>
                <a:gd name="T64" fmla="*/ 24 w 75"/>
                <a:gd name="T65" fmla="*/ 24 h 74"/>
                <a:gd name="T66" fmla="*/ 23 w 75"/>
                <a:gd name="T67" fmla="*/ 23 h 74"/>
                <a:gd name="T68" fmla="*/ 20 w 75"/>
                <a:gd name="T69" fmla="*/ 23 h 74"/>
                <a:gd name="T70" fmla="*/ 16 w 75"/>
                <a:gd name="T71" fmla="*/ 23 h 74"/>
                <a:gd name="T72" fmla="*/ 24 w 75"/>
                <a:gd name="T73" fmla="*/ 13 h 74"/>
                <a:gd name="T74" fmla="*/ 38 w 75"/>
                <a:gd name="T75" fmla="*/ 5 h 74"/>
                <a:gd name="T76" fmla="*/ 15 w 75"/>
                <a:gd name="T77" fmla="*/ 15 h 74"/>
                <a:gd name="T78" fmla="*/ 4 w 75"/>
                <a:gd name="T79" fmla="*/ 37 h 74"/>
                <a:gd name="T80" fmla="*/ 15 w 75"/>
                <a:gd name="T81" fmla="*/ 60 h 74"/>
                <a:gd name="T82" fmla="*/ 38 w 75"/>
                <a:gd name="T83" fmla="*/ 70 h 74"/>
                <a:gd name="T84" fmla="*/ 60 w 75"/>
                <a:gd name="T85" fmla="*/ 60 h 74"/>
                <a:gd name="T86" fmla="*/ 70 w 75"/>
                <a:gd name="T87" fmla="*/ 37 h 74"/>
                <a:gd name="T88" fmla="*/ 60 w 75"/>
                <a:gd name="T89" fmla="*/ 15 h 74"/>
                <a:gd name="T90" fmla="*/ 38 w 75"/>
                <a:gd name="T91" fmla="*/ 5 h 74"/>
                <a:gd name="T92" fmla="*/ 52 w 75"/>
                <a:gd name="T93" fmla="*/ 3 h 74"/>
                <a:gd name="T94" fmla="*/ 72 w 75"/>
                <a:gd name="T95" fmla="*/ 23 h 74"/>
                <a:gd name="T96" fmla="*/ 72 w 75"/>
                <a:gd name="T97" fmla="*/ 52 h 74"/>
                <a:gd name="T98" fmla="*/ 52 w 75"/>
                <a:gd name="T99" fmla="*/ 72 h 74"/>
                <a:gd name="T100" fmla="*/ 23 w 75"/>
                <a:gd name="T101" fmla="*/ 72 h 74"/>
                <a:gd name="T102" fmla="*/ 3 w 75"/>
                <a:gd name="T103" fmla="*/ 52 h 74"/>
                <a:gd name="T104" fmla="*/ 3 w 75"/>
                <a:gd name="T105" fmla="*/ 23 h 74"/>
                <a:gd name="T106" fmla="*/ 23 w 75"/>
                <a:gd name="T10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" h="74">
                  <a:moveTo>
                    <a:pt x="38" y="40"/>
                  </a:moveTo>
                  <a:lnTo>
                    <a:pt x="47" y="62"/>
                  </a:lnTo>
                  <a:lnTo>
                    <a:pt x="47" y="62"/>
                  </a:lnTo>
                  <a:lnTo>
                    <a:pt x="42" y="64"/>
                  </a:lnTo>
                  <a:lnTo>
                    <a:pt x="38" y="65"/>
                  </a:lnTo>
                  <a:lnTo>
                    <a:pt x="34" y="64"/>
                  </a:lnTo>
                  <a:lnTo>
                    <a:pt x="30" y="64"/>
                  </a:lnTo>
                  <a:lnTo>
                    <a:pt x="38" y="40"/>
                  </a:lnTo>
                  <a:close/>
                  <a:moveTo>
                    <a:pt x="12" y="27"/>
                  </a:moveTo>
                  <a:lnTo>
                    <a:pt x="26" y="61"/>
                  </a:lnTo>
                  <a:lnTo>
                    <a:pt x="16" y="56"/>
                  </a:lnTo>
                  <a:lnTo>
                    <a:pt x="11" y="48"/>
                  </a:lnTo>
                  <a:lnTo>
                    <a:pt x="10" y="37"/>
                  </a:lnTo>
                  <a:lnTo>
                    <a:pt x="10" y="32"/>
                  </a:lnTo>
                  <a:lnTo>
                    <a:pt x="12" y="27"/>
                  </a:lnTo>
                  <a:close/>
                  <a:moveTo>
                    <a:pt x="62" y="24"/>
                  </a:moveTo>
                  <a:lnTo>
                    <a:pt x="64" y="31"/>
                  </a:lnTo>
                  <a:lnTo>
                    <a:pt x="66" y="37"/>
                  </a:lnTo>
                  <a:lnTo>
                    <a:pt x="62" y="51"/>
                  </a:lnTo>
                  <a:lnTo>
                    <a:pt x="51" y="61"/>
                  </a:lnTo>
                  <a:lnTo>
                    <a:pt x="60" y="37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2" y="27"/>
                  </a:lnTo>
                  <a:lnTo>
                    <a:pt x="62" y="24"/>
                  </a:lnTo>
                  <a:close/>
                  <a:moveTo>
                    <a:pt x="38" y="11"/>
                  </a:moveTo>
                  <a:lnTo>
                    <a:pt x="44" y="11"/>
                  </a:lnTo>
                  <a:lnTo>
                    <a:pt x="51" y="13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4" y="17"/>
                  </a:lnTo>
                  <a:lnTo>
                    <a:pt x="52" y="20"/>
                  </a:lnTo>
                  <a:lnTo>
                    <a:pt x="51" y="23"/>
                  </a:lnTo>
                  <a:lnTo>
                    <a:pt x="52" y="25"/>
                  </a:lnTo>
                  <a:lnTo>
                    <a:pt x="54" y="28"/>
                  </a:lnTo>
                  <a:lnTo>
                    <a:pt x="55" y="31"/>
                  </a:lnTo>
                  <a:lnTo>
                    <a:pt x="56" y="33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4" y="45"/>
                  </a:lnTo>
                  <a:lnTo>
                    <a:pt x="51" y="53"/>
                  </a:lnTo>
                  <a:lnTo>
                    <a:pt x="42" y="24"/>
                  </a:lnTo>
                  <a:lnTo>
                    <a:pt x="43" y="24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6" y="23"/>
                  </a:lnTo>
                  <a:lnTo>
                    <a:pt x="35" y="23"/>
                  </a:lnTo>
                  <a:lnTo>
                    <a:pt x="32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6" y="36"/>
                  </a:lnTo>
                  <a:lnTo>
                    <a:pt x="31" y="54"/>
                  </a:lnTo>
                  <a:lnTo>
                    <a:pt x="20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0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24" y="13"/>
                  </a:lnTo>
                  <a:lnTo>
                    <a:pt x="38" y="11"/>
                  </a:lnTo>
                  <a:close/>
                  <a:moveTo>
                    <a:pt x="38" y="5"/>
                  </a:moveTo>
                  <a:lnTo>
                    <a:pt x="24" y="7"/>
                  </a:lnTo>
                  <a:lnTo>
                    <a:pt x="15" y="15"/>
                  </a:lnTo>
                  <a:lnTo>
                    <a:pt x="7" y="25"/>
                  </a:lnTo>
                  <a:lnTo>
                    <a:pt x="4" y="37"/>
                  </a:lnTo>
                  <a:lnTo>
                    <a:pt x="7" y="51"/>
                  </a:lnTo>
                  <a:lnTo>
                    <a:pt x="15" y="60"/>
                  </a:lnTo>
                  <a:lnTo>
                    <a:pt x="24" y="68"/>
                  </a:lnTo>
                  <a:lnTo>
                    <a:pt x="38" y="70"/>
                  </a:lnTo>
                  <a:lnTo>
                    <a:pt x="50" y="68"/>
                  </a:lnTo>
                  <a:lnTo>
                    <a:pt x="60" y="60"/>
                  </a:lnTo>
                  <a:lnTo>
                    <a:pt x="67" y="51"/>
                  </a:lnTo>
                  <a:lnTo>
                    <a:pt x="70" y="37"/>
                  </a:lnTo>
                  <a:lnTo>
                    <a:pt x="67" y="25"/>
                  </a:lnTo>
                  <a:lnTo>
                    <a:pt x="60" y="15"/>
                  </a:lnTo>
                  <a:lnTo>
                    <a:pt x="50" y="7"/>
                  </a:lnTo>
                  <a:lnTo>
                    <a:pt x="38" y="5"/>
                  </a:lnTo>
                  <a:close/>
                  <a:moveTo>
                    <a:pt x="38" y="0"/>
                  </a:moveTo>
                  <a:lnTo>
                    <a:pt x="52" y="3"/>
                  </a:lnTo>
                  <a:lnTo>
                    <a:pt x="64" y="11"/>
                  </a:lnTo>
                  <a:lnTo>
                    <a:pt x="72" y="23"/>
                  </a:lnTo>
                  <a:lnTo>
                    <a:pt x="75" y="37"/>
                  </a:lnTo>
                  <a:lnTo>
                    <a:pt x="72" y="52"/>
                  </a:lnTo>
                  <a:lnTo>
                    <a:pt x="64" y="64"/>
                  </a:lnTo>
                  <a:lnTo>
                    <a:pt x="52" y="72"/>
                  </a:lnTo>
                  <a:lnTo>
                    <a:pt x="38" y="74"/>
                  </a:lnTo>
                  <a:lnTo>
                    <a:pt x="23" y="72"/>
                  </a:lnTo>
                  <a:lnTo>
                    <a:pt x="11" y="64"/>
                  </a:lnTo>
                  <a:lnTo>
                    <a:pt x="3" y="52"/>
                  </a:lnTo>
                  <a:lnTo>
                    <a:pt x="0" y="37"/>
                  </a:lnTo>
                  <a:lnTo>
                    <a:pt x="3" y="23"/>
                  </a:lnTo>
                  <a:lnTo>
                    <a:pt x="11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A881AF48-F1A2-4AFF-AB65-2A67D5BB4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9" y="4250336"/>
              <a:ext cx="178812" cy="178812"/>
            </a:xfrm>
            <a:custGeom>
              <a:avLst/>
              <a:gdLst>
                <a:gd name="T0" fmla="*/ 46 w 120"/>
                <a:gd name="T1" fmla="*/ 15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6 h 120"/>
                <a:gd name="T12" fmla="*/ 24 w 120"/>
                <a:gd name="T13" fmla="*/ 66 h 120"/>
                <a:gd name="T14" fmla="*/ 34 w 120"/>
                <a:gd name="T15" fmla="*/ 72 h 120"/>
                <a:gd name="T16" fmla="*/ 46 w 120"/>
                <a:gd name="T17" fmla="*/ 74 h 120"/>
                <a:gd name="T18" fmla="*/ 56 w 120"/>
                <a:gd name="T19" fmla="*/ 72 h 120"/>
                <a:gd name="T20" fmla="*/ 67 w 120"/>
                <a:gd name="T21" fmla="*/ 66 h 120"/>
                <a:gd name="T22" fmla="*/ 72 w 120"/>
                <a:gd name="T23" fmla="*/ 56 h 120"/>
                <a:gd name="T24" fmla="*/ 75 w 120"/>
                <a:gd name="T25" fmla="*/ 45 h 120"/>
                <a:gd name="T26" fmla="*/ 72 w 120"/>
                <a:gd name="T27" fmla="*/ 33 h 120"/>
                <a:gd name="T28" fmla="*/ 67 w 120"/>
                <a:gd name="T29" fmla="*/ 24 h 120"/>
                <a:gd name="T30" fmla="*/ 56 w 120"/>
                <a:gd name="T31" fmla="*/ 17 h 120"/>
                <a:gd name="T32" fmla="*/ 46 w 120"/>
                <a:gd name="T33" fmla="*/ 15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7 w 120"/>
                <a:gd name="T45" fmla="*/ 61 h 120"/>
                <a:gd name="T46" fmla="*/ 79 w 120"/>
                <a:gd name="T47" fmla="*/ 74 h 120"/>
                <a:gd name="T48" fmla="*/ 82 w 120"/>
                <a:gd name="T49" fmla="*/ 74 h 120"/>
                <a:gd name="T50" fmla="*/ 86 w 120"/>
                <a:gd name="T51" fmla="*/ 76 h 120"/>
                <a:gd name="T52" fmla="*/ 88 w 120"/>
                <a:gd name="T53" fmla="*/ 77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0 h 120"/>
                <a:gd name="T62" fmla="*/ 119 w 120"/>
                <a:gd name="T63" fmla="*/ 114 h 120"/>
                <a:gd name="T64" fmla="*/ 118 w 120"/>
                <a:gd name="T65" fmla="*/ 117 h 120"/>
                <a:gd name="T66" fmla="*/ 115 w 120"/>
                <a:gd name="T67" fmla="*/ 118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6 h 120"/>
                <a:gd name="T76" fmla="*/ 78 w 120"/>
                <a:gd name="T77" fmla="*/ 88 h 120"/>
                <a:gd name="T78" fmla="*/ 76 w 120"/>
                <a:gd name="T79" fmla="*/ 85 h 120"/>
                <a:gd name="T80" fmla="*/ 75 w 120"/>
                <a:gd name="T81" fmla="*/ 81 h 120"/>
                <a:gd name="T82" fmla="*/ 75 w 120"/>
                <a:gd name="T83" fmla="*/ 78 h 120"/>
                <a:gd name="T84" fmla="*/ 62 w 120"/>
                <a:gd name="T85" fmla="*/ 86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2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5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6"/>
                  </a:lnTo>
                  <a:lnTo>
                    <a:pt x="24" y="66"/>
                  </a:lnTo>
                  <a:lnTo>
                    <a:pt x="34" y="72"/>
                  </a:lnTo>
                  <a:lnTo>
                    <a:pt x="46" y="74"/>
                  </a:lnTo>
                  <a:lnTo>
                    <a:pt x="56" y="72"/>
                  </a:lnTo>
                  <a:lnTo>
                    <a:pt x="67" y="66"/>
                  </a:lnTo>
                  <a:lnTo>
                    <a:pt x="72" y="56"/>
                  </a:lnTo>
                  <a:lnTo>
                    <a:pt x="75" y="45"/>
                  </a:lnTo>
                  <a:lnTo>
                    <a:pt x="72" y="33"/>
                  </a:lnTo>
                  <a:lnTo>
                    <a:pt x="67" y="24"/>
                  </a:lnTo>
                  <a:lnTo>
                    <a:pt x="56" y="17"/>
                  </a:lnTo>
                  <a:lnTo>
                    <a:pt x="46" y="15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7" y="61"/>
                  </a:lnTo>
                  <a:lnTo>
                    <a:pt x="79" y="74"/>
                  </a:lnTo>
                  <a:lnTo>
                    <a:pt x="82" y="74"/>
                  </a:lnTo>
                  <a:lnTo>
                    <a:pt x="86" y="76"/>
                  </a:lnTo>
                  <a:lnTo>
                    <a:pt x="88" y="77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9" y="114"/>
                  </a:lnTo>
                  <a:lnTo>
                    <a:pt x="118" y="117"/>
                  </a:lnTo>
                  <a:lnTo>
                    <a:pt x="115" y="118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6"/>
                  </a:lnTo>
                  <a:lnTo>
                    <a:pt x="78" y="88"/>
                  </a:lnTo>
                  <a:lnTo>
                    <a:pt x="76" y="85"/>
                  </a:lnTo>
                  <a:lnTo>
                    <a:pt x="75" y="81"/>
                  </a:lnTo>
                  <a:lnTo>
                    <a:pt x="75" y="78"/>
                  </a:lnTo>
                  <a:lnTo>
                    <a:pt x="62" y="86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81">
              <a:extLst>
                <a:ext uri="{FF2B5EF4-FFF2-40B4-BE49-F238E27FC236}">
                  <a16:creationId xmlns:a16="http://schemas.microsoft.com/office/drawing/2014/main" id="{2169BFE7-EBE8-4B68-8F98-7C7238B7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41" y="2953953"/>
              <a:ext cx="137088" cy="129638"/>
            </a:xfrm>
            <a:custGeom>
              <a:avLst/>
              <a:gdLst>
                <a:gd name="T0" fmla="*/ 47 w 92"/>
                <a:gd name="T1" fmla="*/ 0 h 87"/>
                <a:gd name="T2" fmla="*/ 56 w 92"/>
                <a:gd name="T3" fmla="*/ 2 h 87"/>
                <a:gd name="T4" fmla="*/ 61 w 92"/>
                <a:gd name="T5" fmla="*/ 6 h 87"/>
                <a:gd name="T6" fmla="*/ 65 w 92"/>
                <a:gd name="T7" fmla="*/ 13 h 87"/>
                <a:gd name="T8" fmla="*/ 65 w 92"/>
                <a:gd name="T9" fmla="*/ 18 h 87"/>
                <a:gd name="T10" fmla="*/ 65 w 92"/>
                <a:gd name="T11" fmla="*/ 23 h 87"/>
                <a:gd name="T12" fmla="*/ 65 w 92"/>
                <a:gd name="T13" fmla="*/ 27 h 87"/>
                <a:gd name="T14" fmla="*/ 67 w 92"/>
                <a:gd name="T15" fmla="*/ 29 h 87"/>
                <a:gd name="T16" fmla="*/ 68 w 92"/>
                <a:gd name="T17" fmla="*/ 31 h 87"/>
                <a:gd name="T18" fmla="*/ 67 w 92"/>
                <a:gd name="T19" fmla="*/ 34 h 87"/>
                <a:gd name="T20" fmla="*/ 67 w 92"/>
                <a:gd name="T21" fmla="*/ 37 h 87"/>
                <a:gd name="T22" fmla="*/ 65 w 92"/>
                <a:gd name="T23" fmla="*/ 39 h 87"/>
                <a:gd name="T24" fmla="*/ 63 w 92"/>
                <a:gd name="T25" fmla="*/ 39 h 87"/>
                <a:gd name="T26" fmla="*/ 61 w 92"/>
                <a:gd name="T27" fmla="*/ 43 h 87"/>
                <a:gd name="T28" fmla="*/ 60 w 92"/>
                <a:gd name="T29" fmla="*/ 47 h 87"/>
                <a:gd name="T30" fmla="*/ 59 w 92"/>
                <a:gd name="T31" fmla="*/ 50 h 87"/>
                <a:gd name="T32" fmla="*/ 57 w 92"/>
                <a:gd name="T33" fmla="*/ 53 h 87"/>
                <a:gd name="T34" fmla="*/ 56 w 92"/>
                <a:gd name="T35" fmla="*/ 54 h 87"/>
                <a:gd name="T36" fmla="*/ 55 w 92"/>
                <a:gd name="T37" fmla="*/ 55 h 87"/>
                <a:gd name="T38" fmla="*/ 55 w 92"/>
                <a:gd name="T39" fmla="*/ 55 h 87"/>
                <a:gd name="T40" fmla="*/ 55 w 92"/>
                <a:gd name="T41" fmla="*/ 57 h 87"/>
                <a:gd name="T42" fmla="*/ 56 w 92"/>
                <a:gd name="T43" fmla="*/ 59 h 87"/>
                <a:gd name="T44" fmla="*/ 56 w 92"/>
                <a:gd name="T45" fmla="*/ 61 h 87"/>
                <a:gd name="T46" fmla="*/ 57 w 92"/>
                <a:gd name="T47" fmla="*/ 62 h 87"/>
                <a:gd name="T48" fmla="*/ 64 w 92"/>
                <a:gd name="T49" fmla="*/ 63 h 87"/>
                <a:gd name="T50" fmla="*/ 72 w 92"/>
                <a:gd name="T51" fmla="*/ 67 h 87"/>
                <a:gd name="T52" fmla="*/ 81 w 92"/>
                <a:gd name="T53" fmla="*/ 73 h 87"/>
                <a:gd name="T54" fmla="*/ 89 w 92"/>
                <a:gd name="T55" fmla="*/ 79 h 87"/>
                <a:gd name="T56" fmla="*/ 92 w 92"/>
                <a:gd name="T57" fmla="*/ 87 h 87"/>
                <a:gd name="T58" fmla="*/ 0 w 92"/>
                <a:gd name="T59" fmla="*/ 87 h 87"/>
                <a:gd name="T60" fmla="*/ 4 w 92"/>
                <a:gd name="T61" fmla="*/ 79 h 87"/>
                <a:gd name="T62" fmla="*/ 11 w 92"/>
                <a:gd name="T63" fmla="*/ 73 h 87"/>
                <a:gd name="T64" fmla="*/ 20 w 92"/>
                <a:gd name="T65" fmla="*/ 67 h 87"/>
                <a:gd name="T66" fmla="*/ 28 w 92"/>
                <a:gd name="T67" fmla="*/ 63 h 87"/>
                <a:gd name="T68" fmla="*/ 35 w 92"/>
                <a:gd name="T69" fmla="*/ 62 h 87"/>
                <a:gd name="T70" fmla="*/ 36 w 92"/>
                <a:gd name="T71" fmla="*/ 61 h 87"/>
                <a:gd name="T72" fmla="*/ 36 w 92"/>
                <a:gd name="T73" fmla="*/ 59 h 87"/>
                <a:gd name="T74" fmla="*/ 37 w 92"/>
                <a:gd name="T75" fmla="*/ 57 h 87"/>
                <a:gd name="T76" fmla="*/ 37 w 92"/>
                <a:gd name="T77" fmla="*/ 55 h 87"/>
                <a:gd name="T78" fmla="*/ 37 w 92"/>
                <a:gd name="T79" fmla="*/ 55 h 87"/>
                <a:gd name="T80" fmla="*/ 36 w 92"/>
                <a:gd name="T81" fmla="*/ 54 h 87"/>
                <a:gd name="T82" fmla="*/ 36 w 92"/>
                <a:gd name="T83" fmla="*/ 53 h 87"/>
                <a:gd name="T84" fmla="*/ 33 w 92"/>
                <a:gd name="T85" fmla="*/ 50 h 87"/>
                <a:gd name="T86" fmla="*/ 32 w 92"/>
                <a:gd name="T87" fmla="*/ 47 h 87"/>
                <a:gd name="T88" fmla="*/ 31 w 92"/>
                <a:gd name="T89" fmla="*/ 43 h 87"/>
                <a:gd name="T90" fmla="*/ 29 w 92"/>
                <a:gd name="T91" fmla="*/ 39 h 87"/>
                <a:gd name="T92" fmla="*/ 27 w 92"/>
                <a:gd name="T93" fmla="*/ 39 h 87"/>
                <a:gd name="T94" fmla="*/ 25 w 92"/>
                <a:gd name="T95" fmla="*/ 37 h 87"/>
                <a:gd name="T96" fmla="*/ 25 w 92"/>
                <a:gd name="T97" fmla="*/ 34 h 87"/>
                <a:gd name="T98" fmla="*/ 25 w 92"/>
                <a:gd name="T99" fmla="*/ 31 h 87"/>
                <a:gd name="T100" fmla="*/ 25 w 92"/>
                <a:gd name="T101" fmla="*/ 29 h 87"/>
                <a:gd name="T102" fmla="*/ 27 w 92"/>
                <a:gd name="T103" fmla="*/ 27 h 87"/>
                <a:gd name="T104" fmla="*/ 27 w 92"/>
                <a:gd name="T105" fmla="*/ 23 h 87"/>
                <a:gd name="T106" fmla="*/ 27 w 92"/>
                <a:gd name="T107" fmla="*/ 18 h 87"/>
                <a:gd name="T108" fmla="*/ 27 w 92"/>
                <a:gd name="T109" fmla="*/ 13 h 87"/>
                <a:gd name="T110" fmla="*/ 31 w 92"/>
                <a:gd name="T111" fmla="*/ 6 h 87"/>
                <a:gd name="T112" fmla="*/ 36 w 92"/>
                <a:gd name="T113" fmla="*/ 2 h 87"/>
                <a:gd name="T114" fmla="*/ 47 w 92"/>
                <a:gd name="T1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87">
                  <a:moveTo>
                    <a:pt x="47" y="0"/>
                  </a:moveTo>
                  <a:lnTo>
                    <a:pt x="56" y="2"/>
                  </a:lnTo>
                  <a:lnTo>
                    <a:pt x="61" y="6"/>
                  </a:lnTo>
                  <a:lnTo>
                    <a:pt x="65" y="13"/>
                  </a:lnTo>
                  <a:lnTo>
                    <a:pt x="65" y="18"/>
                  </a:lnTo>
                  <a:lnTo>
                    <a:pt x="65" y="23"/>
                  </a:lnTo>
                  <a:lnTo>
                    <a:pt x="65" y="27"/>
                  </a:lnTo>
                  <a:lnTo>
                    <a:pt x="67" y="29"/>
                  </a:lnTo>
                  <a:lnTo>
                    <a:pt x="68" y="31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61" y="43"/>
                  </a:lnTo>
                  <a:lnTo>
                    <a:pt x="60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6" y="54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7"/>
                  </a:lnTo>
                  <a:lnTo>
                    <a:pt x="56" y="59"/>
                  </a:lnTo>
                  <a:lnTo>
                    <a:pt x="56" y="61"/>
                  </a:lnTo>
                  <a:lnTo>
                    <a:pt x="57" y="62"/>
                  </a:lnTo>
                  <a:lnTo>
                    <a:pt x="64" y="63"/>
                  </a:lnTo>
                  <a:lnTo>
                    <a:pt x="72" y="67"/>
                  </a:lnTo>
                  <a:lnTo>
                    <a:pt x="81" y="73"/>
                  </a:lnTo>
                  <a:lnTo>
                    <a:pt x="89" y="79"/>
                  </a:lnTo>
                  <a:lnTo>
                    <a:pt x="92" y="87"/>
                  </a:lnTo>
                  <a:lnTo>
                    <a:pt x="0" y="87"/>
                  </a:lnTo>
                  <a:lnTo>
                    <a:pt x="4" y="79"/>
                  </a:lnTo>
                  <a:lnTo>
                    <a:pt x="11" y="73"/>
                  </a:lnTo>
                  <a:lnTo>
                    <a:pt x="20" y="67"/>
                  </a:lnTo>
                  <a:lnTo>
                    <a:pt x="28" y="63"/>
                  </a:lnTo>
                  <a:lnTo>
                    <a:pt x="35" y="62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7" y="57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6" y="54"/>
                  </a:lnTo>
                  <a:lnTo>
                    <a:pt x="36" y="53"/>
                  </a:lnTo>
                  <a:lnTo>
                    <a:pt x="33" y="50"/>
                  </a:lnTo>
                  <a:lnTo>
                    <a:pt x="32" y="47"/>
                  </a:lnTo>
                  <a:lnTo>
                    <a:pt x="31" y="43"/>
                  </a:lnTo>
                  <a:lnTo>
                    <a:pt x="29" y="39"/>
                  </a:lnTo>
                  <a:lnTo>
                    <a:pt x="27" y="39"/>
                  </a:lnTo>
                  <a:lnTo>
                    <a:pt x="25" y="37"/>
                  </a:lnTo>
                  <a:lnTo>
                    <a:pt x="25" y="34"/>
                  </a:lnTo>
                  <a:lnTo>
                    <a:pt x="25" y="31"/>
                  </a:lnTo>
                  <a:lnTo>
                    <a:pt x="25" y="29"/>
                  </a:lnTo>
                  <a:lnTo>
                    <a:pt x="27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7" y="13"/>
                  </a:lnTo>
                  <a:lnTo>
                    <a:pt x="31" y="6"/>
                  </a:lnTo>
                  <a:lnTo>
                    <a:pt x="36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82">
              <a:extLst>
                <a:ext uri="{FF2B5EF4-FFF2-40B4-BE49-F238E27FC236}">
                  <a16:creationId xmlns:a16="http://schemas.microsoft.com/office/drawing/2014/main" id="{DC1FED20-9E61-43DD-AE64-2219A67B8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1" y="3263892"/>
              <a:ext cx="163910" cy="165401"/>
            </a:xfrm>
            <a:custGeom>
              <a:avLst/>
              <a:gdLst>
                <a:gd name="T0" fmla="*/ 110 w 110"/>
                <a:gd name="T1" fmla="*/ 0 h 111"/>
                <a:gd name="T2" fmla="*/ 110 w 110"/>
                <a:gd name="T3" fmla="*/ 79 h 111"/>
                <a:gd name="T4" fmla="*/ 106 w 110"/>
                <a:gd name="T5" fmla="*/ 88 h 111"/>
                <a:gd name="T6" fmla="*/ 98 w 110"/>
                <a:gd name="T7" fmla="*/ 95 h 111"/>
                <a:gd name="T8" fmla="*/ 85 w 110"/>
                <a:gd name="T9" fmla="*/ 96 h 111"/>
                <a:gd name="T10" fmla="*/ 73 w 110"/>
                <a:gd name="T11" fmla="*/ 95 h 111"/>
                <a:gd name="T12" fmla="*/ 65 w 110"/>
                <a:gd name="T13" fmla="*/ 88 h 111"/>
                <a:gd name="T14" fmla="*/ 61 w 110"/>
                <a:gd name="T15" fmla="*/ 79 h 111"/>
                <a:gd name="T16" fmla="*/ 65 w 110"/>
                <a:gd name="T17" fmla="*/ 71 h 111"/>
                <a:gd name="T18" fmla="*/ 73 w 110"/>
                <a:gd name="T19" fmla="*/ 64 h 111"/>
                <a:gd name="T20" fmla="*/ 85 w 110"/>
                <a:gd name="T21" fmla="*/ 62 h 111"/>
                <a:gd name="T22" fmla="*/ 91 w 110"/>
                <a:gd name="T23" fmla="*/ 63 h 111"/>
                <a:gd name="T24" fmla="*/ 95 w 110"/>
                <a:gd name="T25" fmla="*/ 64 h 111"/>
                <a:gd name="T26" fmla="*/ 95 w 110"/>
                <a:gd name="T27" fmla="*/ 28 h 111"/>
                <a:gd name="T28" fmla="*/ 47 w 110"/>
                <a:gd name="T29" fmla="*/ 42 h 111"/>
                <a:gd name="T30" fmla="*/ 47 w 110"/>
                <a:gd name="T31" fmla="*/ 94 h 111"/>
                <a:gd name="T32" fmla="*/ 43 w 110"/>
                <a:gd name="T33" fmla="*/ 102 h 111"/>
                <a:gd name="T34" fmla="*/ 35 w 110"/>
                <a:gd name="T35" fmla="*/ 108 h 111"/>
                <a:gd name="T36" fmla="*/ 23 w 110"/>
                <a:gd name="T37" fmla="*/ 111 h 111"/>
                <a:gd name="T38" fmla="*/ 12 w 110"/>
                <a:gd name="T39" fmla="*/ 108 h 111"/>
                <a:gd name="T40" fmla="*/ 2 w 110"/>
                <a:gd name="T41" fmla="*/ 102 h 111"/>
                <a:gd name="T42" fmla="*/ 0 w 110"/>
                <a:gd name="T43" fmla="*/ 94 h 111"/>
                <a:gd name="T44" fmla="*/ 2 w 110"/>
                <a:gd name="T45" fmla="*/ 84 h 111"/>
                <a:gd name="T46" fmla="*/ 12 w 110"/>
                <a:gd name="T47" fmla="*/ 79 h 111"/>
                <a:gd name="T48" fmla="*/ 23 w 110"/>
                <a:gd name="T49" fmla="*/ 76 h 111"/>
                <a:gd name="T50" fmla="*/ 29 w 110"/>
                <a:gd name="T51" fmla="*/ 76 h 111"/>
                <a:gd name="T52" fmla="*/ 34 w 110"/>
                <a:gd name="T53" fmla="*/ 78 h 111"/>
                <a:gd name="T54" fmla="*/ 34 w 110"/>
                <a:gd name="T55" fmla="*/ 20 h 111"/>
                <a:gd name="T56" fmla="*/ 110 w 110"/>
                <a:gd name="T5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11">
                  <a:moveTo>
                    <a:pt x="110" y="0"/>
                  </a:moveTo>
                  <a:lnTo>
                    <a:pt x="110" y="79"/>
                  </a:lnTo>
                  <a:lnTo>
                    <a:pt x="106" y="88"/>
                  </a:lnTo>
                  <a:lnTo>
                    <a:pt x="98" y="95"/>
                  </a:lnTo>
                  <a:lnTo>
                    <a:pt x="85" y="96"/>
                  </a:lnTo>
                  <a:lnTo>
                    <a:pt x="73" y="95"/>
                  </a:lnTo>
                  <a:lnTo>
                    <a:pt x="65" y="88"/>
                  </a:lnTo>
                  <a:lnTo>
                    <a:pt x="61" y="79"/>
                  </a:lnTo>
                  <a:lnTo>
                    <a:pt x="65" y="71"/>
                  </a:lnTo>
                  <a:lnTo>
                    <a:pt x="73" y="64"/>
                  </a:lnTo>
                  <a:lnTo>
                    <a:pt x="85" y="62"/>
                  </a:lnTo>
                  <a:lnTo>
                    <a:pt x="91" y="63"/>
                  </a:lnTo>
                  <a:lnTo>
                    <a:pt x="95" y="64"/>
                  </a:lnTo>
                  <a:lnTo>
                    <a:pt x="95" y="28"/>
                  </a:lnTo>
                  <a:lnTo>
                    <a:pt x="47" y="42"/>
                  </a:lnTo>
                  <a:lnTo>
                    <a:pt x="47" y="94"/>
                  </a:lnTo>
                  <a:lnTo>
                    <a:pt x="43" y="102"/>
                  </a:lnTo>
                  <a:lnTo>
                    <a:pt x="35" y="108"/>
                  </a:lnTo>
                  <a:lnTo>
                    <a:pt x="23" y="111"/>
                  </a:lnTo>
                  <a:lnTo>
                    <a:pt x="12" y="108"/>
                  </a:lnTo>
                  <a:lnTo>
                    <a:pt x="2" y="102"/>
                  </a:lnTo>
                  <a:lnTo>
                    <a:pt x="0" y="94"/>
                  </a:lnTo>
                  <a:lnTo>
                    <a:pt x="2" y="84"/>
                  </a:lnTo>
                  <a:lnTo>
                    <a:pt x="12" y="79"/>
                  </a:lnTo>
                  <a:lnTo>
                    <a:pt x="23" y="76"/>
                  </a:lnTo>
                  <a:lnTo>
                    <a:pt x="29" y="76"/>
                  </a:lnTo>
                  <a:lnTo>
                    <a:pt x="34" y="78"/>
                  </a:lnTo>
                  <a:lnTo>
                    <a:pt x="34" y="2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84">
              <a:extLst>
                <a:ext uri="{FF2B5EF4-FFF2-40B4-BE49-F238E27FC236}">
                  <a16:creationId xmlns:a16="http://schemas.microsoft.com/office/drawing/2014/main" id="{7ADCBF99-0479-4B5C-B4DF-906C08C2A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02" y="4983463"/>
              <a:ext cx="128148" cy="128148"/>
            </a:xfrm>
            <a:custGeom>
              <a:avLst/>
              <a:gdLst>
                <a:gd name="T0" fmla="*/ 53 w 86"/>
                <a:gd name="T1" fmla="*/ 28 h 86"/>
                <a:gd name="T2" fmla="*/ 46 w 86"/>
                <a:gd name="T3" fmla="*/ 38 h 86"/>
                <a:gd name="T4" fmla="*/ 52 w 86"/>
                <a:gd name="T5" fmla="*/ 38 h 86"/>
                <a:gd name="T6" fmla="*/ 53 w 86"/>
                <a:gd name="T7" fmla="*/ 40 h 86"/>
                <a:gd name="T8" fmla="*/ 52 w 86"/>
                <a:gd name="T9" fmla="*/ 46 h 86"/>
                <a:gd name="T10" fmla="*/ 48 w 86"/>
                <a:gd name="T11" fmla="*/ 52 h 86"/>
                <a:gd name="T12" fmla="*/ 45 w 86"/>
                <a:gd name="T13" fmla="*/ 55 h 86"/>
                <a:gd name="T14" fmla="*/ 44 w 86"/>
                <a:gd name="T15" fmla="*/ 52 h 86"/>
                <a:gd name="T16" fmla="*/ 41 w 86"/>
                <a:gd name="T17" fmla="*/ 44 h 86"/>
                <a:gd name="T18" fmla="*/ 40 w 86"/>
                <a:gd name="T19" fmla="*/ 38 h 86"/>
                <a:gd name="T20" fmla="*/ 38 w 86"/>
                <a:gd name="T21" fmla="*/ 31 h 86"/>
                <a:gd name="T22" fmla="*/ 34 w 86"/>
                <a:gd name="T23" fmla="*/ 27 h 86"/>
                <a:gd name="T24" fmla="*/ 29 w 86"/>
                <a:gd name="T25" fmla="*/ 27 h 86"/>
                <a:gd name="T26" fmla="*/ 24 w 86"/>
                <a:gd name="T27" fmla="*/ 32 h 86"/>
                <a:gd name="T28" fmla="*/ 18 w 86"/>
                <a:gd name="T29" fmla="*/ 36 h 86"/>
                <a:gd name="T30" fmla="*/ 17 w 86"/>
                <a:gd name="T31" fmla="*/ 38 h 86"/>
                <a:gd name="T32" fmla="*/ 20 w 86"/>
                <a:gd name="T33" fmla="*/ 40 h 86"/>
                <a:gd name="T34" fmla="*/ 22 w 86"/>
                <a:gd name="T35" fmla="*/ 39 h 86"/>
                <a:gd name="T36" fmla="*/ 25 w 86"/>
                <a:gd name="T37" fmla="*/ 39 h 86"/>
                <a:gd name="T38" fmla="*/ 29 w 86"/>
                <a:gd name="T39" fmla="*/ 51 h 86"/>
                <a:gd name="T40" fmla="*/ 33 w 86"/>
                <a:gd name="T41" fmla="*/ 66 h 86"/>
                <a:gd name="T42" fmla="*/ 37 w 86"/>
                <a:gd name="T43" fmla="*/ 70 h 86"/>
                <a:gd name="T44" fmla="*/ 41 w 86"/>
                <a:gd name="T45" fmla="*/ 71 h 86"/>
                <a:gd name="T46" fmla="*/ 49 w 86"/>
                <a:gd name="T47" fmla="*/ 66 h 86"/>
                <a:gd name="T48" fmla="*/ 64 w 86"/>
                <a:gd name="T49" fmla="*/ 48 h 86"/>
                <a:gd name="T50" fmla="*/ 68 w 86"/>
                <a:gd name="T51" fmla="*/ 31 h 86"/>
                <a:gd name="T52" fmla="*/ 60 w 86"/>
                <a:gd name="T53" fmla="*/ 26 h 86"/>
                <a:gd name="T54" fmla="*/ 60 w 86"/>
                <a:gd name="T55" fmla="*/ 3 h 86"/>
                <a:gd name="T56" fmla="*/ 82 w 86"/>
                <a:gd name="T57" fmla="*/ 26 h 86"/>
                <a:gd name="T58" fmla="*/ 82 w 86"/>
                <a:gd name="T59" fmla="*/ 60 h 86"/>
                <a:gd name="T60" fmla="*/ 60 w 86"/>
                <a:gd name="T61" fmla="*/ 83 h 86"/>
                <a:gd name="T62" fmla="*/ 26 w 86"/>
                <a:gd name="T63" fmla="*/ 83 h 86"/>
                <a:gd name="T64" fmla="*/ 2 w 86"/>
                <a:gd name="T65" fmla="*/ 60 h 86"/>
                <a:gd name="T66" fmla="*/ 2 w 86"/>
                <a:gd name="T67" fmla="*/ 26 h 86"/>
                <a:gd name="T68" fmla="*/ 26 w 86"/>
                <a:gd name="T6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86">
                  <a:moveTo>
                    <a:pt x="60" y="26"/>
                  </a:moveTo>
                  <a:lnTo>
                    <a:pt x="53" y="28"/>
                  </a:lnTo>
                  <a:lnTo>
                    <a:pt x="49" y="32"/>
                  </a:lnTo>
                  <a:lnTo>
                    <a:pt x="46" y="38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3" y="38"/>
                  </a:lnTo>
                  <a:lnTo>
                    <a:pt x="53" y="40"/>
                  </a:lnTo>
                  <a:lnTo>
                    <a:pt x="53" y="43"/>
                  </a:lnTo>
                  <a:lnTo>
                    <a:pt x="52" y="46"/>
                  </a:lnTo>
                  <a:lnTo>
                    <a:pt x="50" y="48"/>
                  </a:lnTo>
                  <a:lnTo>
                    <a:pt x="48" y="52"/>
                  </a:lnTo>
                  <a:lnTo>
                    <a:pt x="46" y="54"/>
                  </a:lnTo>
                  <a:lnTo>
                    <a:pt x="45" y="55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2" y="48"/>
                  </a:lnTo>
                  <a:lnTo>
                    <a:pt x="41" y="44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38" y="31"/>
                  </a:lnTo>
                  <a:lnTo>
                    <a:pt x="37" y="28"/>
                  </a:lnTo>
                  <a:lnTo>
                    <a:pt x="34" y="27"/>
                  </a:lnTo>
                  <a:lnTo>
                    <a:pt x="32" y="27"/>
                  </a:lnTo>
                  <a:lnTo>
                    <a:pt x="29" y="27"/>
                  </a:lnTo>
                  <a:lnTo>
                    <a:pt x="26" y="30"/>
                  </a:lnTo>
                  <a:lnTo>
                    <a:pt x="24" y="32"/>
                  </a:lnTo>
                  <a:lnTo>
                    <a:pt x="21" y="34"/>
                  </a:lnTo>
                  <a:lnTo>
                    <a:pt x="18" y="36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6" y="43"/>
                  </a:lnTo>
                  <a:lnTo>
                    <a:pt x="29" y="51"/>
                  </a:lnTo>
                  <a:lnTo>
                    <a:pt x="32" y="60"/>
                  </a:lnTo>
                  <a:lnTo>
                    <a:pt x="33" y="66"/>
                  </a:lnTo>
                  <a:lnTo>
                    <a:pt x="34" y="67"/>
                  </a:lnTo>
                  <a:lnTo>
                    <a:pt x="37" y="70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4" y="70"/>
                  </a:lnTo>
                  <a:lnTo>
                    <a:pt x="49" y="66"/>
                  </a:lnTo>
                  <a:lnTo>
                    <a:pt x="57" y="58"/>
                  </a:lnTo>
                  <a:lnTo>
                    <a:pt x="64" y="48"/>
                  </a:lnTo>
                  <a:lnTo>
                    <a:pt x="68" y="36"/>
                  </a:lnTo>
                  <a:lnTo>
                    <a:pt x="68" y="31"/>
                  </a:lnTo>
                  <a:lnTo>
                    <a:pt x="64" y="27"/>
                  </a:lnTo>
                  <a:lnTo>
                    <a:pt x="60" y="26"/>
                  </a:lnTo>
                  <a:close/>
                  <a:moveTo>
                    <a:pt x="42" y="0"/>
                  </a:moveTo>
                  <a:lnTo>
                    <a:pt x="60" y="3"/>
                  </a:lnTo>
                  <a:lnTo>
                    <a:pt x="73" y="12"/>
                  </a:lnTo>
                  <a:lnTo>
                    <a:pt x="82" y="26"/>
                  </a:lnTo>
                  <a:lnTo>
                    <a:pt x="86" y="43"/>
                  </a:lnTo>
                  <a:lnTo>
                    <a:pt x="82" y="60"/>
                  </a:lnTo>
                  <a:lnTo>
                    <a:pt x="73" y="74"/>
                  </a:lnTo>
                  <a:lnTo>
                    <a:pt x="60" y="83"/>
                  </a:lnTo>
                  <a:lnTo>
                    <a:pt x="42" y="86"/>
                  </a:lnTo>
                  <a:lnTo>
                    <a:pt x="26" y="83"/>
                  </a:lnTo>
                  <a:lnTo>
                    <a:pt x="12" y="74"/>
                  </a:lnTo>
                  <a:lnTo>
                    <a:pt x="2" y="60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2" y="12"/>
                  </a:lnTo>
                  <a:lnTo>
                    <a:pt x="26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86">
              <a:extLst>
                <a:ext uri="{FF2B5EF4-FFF2-40B4-BE49-F238E27FC236}">
                  <a16:creationId xmlns:a16="http://schemas.microsoft.com/office/drawing/2014/main" id="{AB7191F5-AF0D-4F93-A638-899165670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2432" y="6290276"/>
              <a:ext cx="262257" cy="233945"/>
            </a:xfrm>
            <a:custGeom>
              <a:avLst/>
              <a:gdLst>
                <a:gd name="T0" fmla="*/ 159 w 176"/>
                <a:gd name="T1" fmla="*/ 55 h 157"/>
                <a:gd name="T2" fmla="*/ 168 w 176"/>
                <a:gd name="T3" fmla="*/ 66 h 157"/>
                <a:gd name="T4" fmla="*/ 173 w 176"/>
                <a:gd name="T5" fmla="*/ 78 h 157"/>
                <a:gd name="T6" fmla="*/ 176 w 176"/>
                <a:gd name="T7" fmla="*/ 91 h 157"/>
                <a:gd name="T8" fmla="*/ 173 w 176"/>
                <a:gd name="T9" fmla="*/ 106 h 157"/>
                <a:gd name="T10" fmla="*/ 165 w 176"/>
                <a:gd name="T11" fmla="*/ 119 h 157"/>
                <a:gd name="T12" fmla="*/ 152 w 176"/>
                <a:gd name="T13" fmla="*/ 129 h 157"/>
                <a:gd name="T14" fmla="*/ 152 w 176"/>
                <a:gd name="T15" fmla="*/ 133 h 157"/>
                <a:gd name="T16" fmla="*/ 153 w 176"/>
                <a:gd name="T17" fmla="*/ 140 h 157"/>
                <a:gd name="T18" fmla="*/ 156 w 176"/>
                <a:gd name="T19" fmla="*/ 145 h 157"/>
                <a:gd name="T20" fmla="*/ 160 w 176"/>
                <a:gd name="T21" fmla="*/ 149 h 157"/>
                <a:gd name="T22" fmla="*/ 167 w 176"/>
                <a:gd name="T23" fmla="*/ 153 h 157"/>
                <a:gd name="T24" fmla="*/ 167 w 176"/>
                <a:gd name="T25" fmla="*/ 157 h 157"/>
                <a:gd name="T26" fmla="*/ 151 w 176"/>
                <a:gd name="T27" fmla="*/ 156 h 157"/>
                <a:gd name="T28" fmla="*/ 136 w 176"/>
                <a:gd name="T29" fmla="*/ 151 h 157"/>
                <a:gd name="T30" fmla="*/ 123 w 176"/>
                <a:gd name="T31" fmla="*/ 140 h 157"/>
                <a:gd name="T32" fmla="*/ 112 w 176"/>
                <a:gd name="T33" fmla="*/ 141 h 157"/>
                <a:gd name="T34" fmla="*/ 92 w 176"/>
                <a:gd name="T35" fmla="*/ 139 h 157"/>
                <a:gd name="T36" fmla="*/ 73 w 176"/>
                <a:gd name="T37" fmla="*/ 131 h 157"/>
                <a:gd name="T38" fmla="*/ 96 w 176"/>
                <a:gd name="T39" fmla="*/ 128 h 157"/>
                <a:gd name="T40" fmla="*/ 115 w 176"/>
                <a:gd name="T41" fmla="*/ 121 h 157"/>
                <a:gd name="T42" fmla="*/ 132 w 176"/>
                <a:gd name="T43" fmla="*/ 111 h 157"/>
                <a:gd name="T44" fmla="*/ 143 w 176"/>
                <a:gd name="T45" fmla="*/ 100 h 157"/>
                <a:gd name="T46" fmla="*/ 151 w 176"/>
                <a:gd name="T47" fmla="*/ 88 h 157"/>
                <a:gd name="T48" fmla="*/ 156 w 176"/>
                <a:gd name="T49" fmla="*/ 75 h 157"/>
                <a:gd name="T50" fmla="*/ 159 w 176"/>
                <a:gd name="T51" fmla="*/ 60 h 157"/>
                <a:gd name="T52" fmla="*/ 159 w 176"/>
                <a:gd name="T53" fmla="*/ 55 h 157"/>
                <a:gd name="T54" fmla="*/ 73 w 176"/>
                <a:gd name="T55" fmla="*/ 0 h 157"/>
                <a:gd name="T56" fmla="*/ 96 w 176"/>
                <a:gd name="T57" fmla="*/ 4 h 157"/>
                <a:gd name="T58" fmla="*/ 117 w 176"/>
                <a:gd name="T59" fmla="*/ 12 h 157"/>
                <a:gd name="T60" fmla="*/ 132 w 176"/>
                <a:gd name="T61" fmla="*/ 26 h 157"/>
                <a:gd name="T62" fmla="*/ 143 w 176"/>
                <a:gd name="T63" fmla="*/ 42 h 157"/>
                <a:gd name="T64" fmla="*/ 147 w 176"/>
                <a:gd name="T65" fmla="*/ 60 h 157"/>
                <a:gd name="T66" fmla="*/ 143 w 176"/>
                <a:gd name="T67" fmla="*/ 79 h 157"/>
                <a:gd name="T68" fmla="*/ 132 w 176"/>
                <a:gd name="T69" fmla="*/ 95 h 157"/>
                <a:gd name="T70" fmla="*/ 117 w 176"/>
                <a:gd name="T71" fmla="*/ 108 h 157"/>
                <a:gd name="T72" fmla="*/ 96 w 176"/>
                <a:gd name="T73" fmla="*/ 116 h 157"/>
                <a:gd name="T74" fmla="*/ 73 w 176"/>
                <a:gd name="T75" fmla="*/ 119 h 157"/>
                <a:gd name="T76" fmla="*/ 63 w 176"/>
                <a:gd name="T77" fmla="*/ 119 h 157"/>
                <a:gd name="T78" fmla="*/ 46 w 176"/>
                <a:gd name="T79" fmla="*/ 131 h 157"/>
                <a:gd name="T80" fmla="*/ 28 w 176"/>
                <a:gd name="T81" fmla="*/ 136 h 157"/>
                <a:gd name="T82" fmla="*/ 10 w 176"/>
                <a:gd name="T83" fmla="*/ 137 h 157"/>
                <a:gd name="T84" fmla="*/ 10 w 176"/>
                <a:gd name="T85" fmla="*/ 133 h 157"/>
                <a:gd name="T86" fmla="*/ 19 w 176"/>
                <a:gd name="T87" fmla="*/ 128 h 157"/>
                <a:gd name="T88" fmla="*/ 26 w 176"/>
                <a:gd name="T89" fmla="*/ 120 h 157"/>
                <a:gd name="T90" fmla="*/ 28 w 176"/>
                <a:gd name="T91" fmla="*/ 110 h 157"/>
                <a:gd name="T92" fmla="*/ 27 w 176"/>
                <a:gd name="T93" fmla="*/ 106 h 157"/>
                <a:gd name="T94" fmla="*/ 14 w 176"/>
                <a:gd name="T95" fmla="*/ 94 h 157"/>
                <a:gd name="T96" fmla="*/ 4 w 176"/>
                <a:gd name="T97" fmla="*/ 78 h 157"/>
                <a:gd name="T98" fmla="*/ 0 w 176"/>
                <a:gd name="T99" fmla="*/ 60 h 157"/>
                <a:gd name="T100" fmla="*/ 4 w 176"/>
                <a:gd name="T101" fmla="*/ 42 h 157"/>
                <a:gd name="T102" fmla="*/ 15 w 176"/>
                <a:gd name="T103" fmla="*/ 26 h 157"/>
                <a:gd name="T104" fmla="*/ 31 w 176"/>
                <a:gd name="T105" fmla="*/ 12 h 157"/>
                <a:gd name="T106" fmla="*/ 51 w 176"/>
                <a:gd name="T107" fmla="*/ 4 h 157"/>
                <a:gd name="T108" fmla="*/ 73 w 176"/>
                <a:gd name="T10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7">
                  <a:moveTo>
                    <a:pt x="159" y="55"/>
                  </a:moveTo>
                  <a:lnTo>
                    <a:pt x="168" y="66"/>
                  </a:lnTo>
                  <a:lnTo>
                    <a:pt x="173" y="78"/>
                  </a:lnTo>
                  <a:lnTo>
                    <a:pt x="176" y="91"/>
                  </a:lnTo>
                  <a:lnTo>
                    <a:pt x="173" y="106"/>
                  </a:lnTo>
                  <a:lnTo>
                    <a:pt x="165" y="119"/>
                  </a:lnTo>
                  <a:lnTo>
                    <a:pt x="152" y="129"/>
                  </a:lnTo>
                  <a:lnTo>
                    <a:pt x="152" y="133"/>
                  </a:lnTo>
                  <a:lnTo>
                    <a:pt x="153" y="140"/>
                  </a:lnTo>
                  <a:lnTo>
                    <a:pt x="156" y="145"/>
                  </a:lnTo>
                  <a:lnTo>
                    <a:pt x="160" y="149"/>
                  </a:lnTo>
                  <a:lnTo>
                    <a:pt x="167" y="153"/>
                  </a:lnTo>
                  <a:lnTo>
                    <a:pt x="167" y="157"/>
                  </a:lnTo>
                  <a:lnTo>
                    <a:pt x="151" y="156"/>
                  </a:lnTo>
                  <a:lnTo>
                    <a:pt x="136" y="151"/>
                  </a:lnTo>
                  <a:lnTo>
                    <a:pt x="123" y="140"/>
                  </a:lnTo>
                  <a:lnTo>
                    <a:pt x="112" y="141"/>
                  </a:lnTo>
                  <a:lnTo>
                    <a:pt x="92" y="139"/>
                  </a:lnTo>
                  <a:lnTo>
                    <a:pt x="73" y="131"/>
                  </a:lnTo>
                  <a:lnTo>
                    <a:pt x="96" y="128"/>
                  </a:lnTo>
                  <a:lnTo>
                    <a:pt x="115" y="121"/>
                  </a:lnTo>
                  <a:lnTo>
                    <a:pt x="132" y="111"/>
                  </a:lnTo>
                  <a:lnTo>
                    <a:pt x="143" y="100"/>
                  </a:lnTo>
                  <a:lnTo>
                    <a:pt x="151" y="88"/>
                  </a:lnTo>
                  <a:lnTo>
                    <a:pt x="156" y="75"/>
                  </a:lnTo>
                  <a:lnTo>
                    <a:pt x="159" y="60"/>
                  </a:lnTo>
                  <a:lnTo>
                    <a:pt x="159" y="55"/>
                  </a:lnTo>
                  <a:close/>
                  <a:moveTo>
                    <a:pt x="73" y="0"/>
                  </a:moveTo>
                  <a:lnTo>
                    <a:pt x="96" y="4"/>
                  </a:lnTo>
                  <a:lnTo>
                    <a:pt x="117" y="12"/>
                  </a:lnTo>
                  <a:lnTo>
                    <a:pt x="132" y="26"/>
                  </a:lnTo>
                  <a:lnTo>
                    <a:pt x="143" y="42"/>
                  </a:lnTo>
                  <a:lnTo>
                    <a:pt x="147" y="60"/>
                  </a:lnTo>
                  <a:lnTo>
                    <a:pt x="143" y="79"/>
                  </a:lnTo>
                  <a:lnTo>
                    <a:pt x="132" y="95"/>
                  </a:lnTo>
                  <a:lnTo>
                    <a:pt x="117" y="108"/>
                  </a:lnTo>
                  <a:lnTo>
                    <a:pt x="96" y="116"/>
                  </a:lnTo>
                  <a:lnTo>
                    <a:pt x="73" y="119"/>
                  </a:lnTo>
                  <a:lnTo>
                    <a:pt x="63" y="119"/>
                  </a:lnTo>
                  <a:lnTo>
                    <a:pt x="46" y="131"/>
                  </a:lnTo>
                  <a:lnTo>
                    <a:pt x="28" y="136"/>
                  </a:lnTo>
                  <a:lnTo>
                    <a:pt x="10" y="137"/>
                  </a:lnTo>
                  <a:lnTo>
                    <a:pt x="10" y="133"/>
                  </a:lnTo>
                  <a:lnTo>
                    <a:pt x="19" y="128"/>
                  </a:lnTo>
                  <a:lnTo>
                    <a:pt x="26" y="120"/>
                  </a:lnTo>
                  <a:lnTo>
                    <a:pt x="28" y="110"/>
                  </a:lnTo>
                  <a:lnTo>
                    <a:pt x="27" y="106"/>
                  </a:lnTo>
                  <a:lnTo>
                    <a:pt x="14" y="94"/>
                  </a:lnTo>
                  <a:lnTo>
                    <a:pt x="4" y="78"/>
                  </a:lnTo>
                  <a:lnTo>
                    <a:pt x="0" y="60"/>
                  </a:lnTo>
                  <a:lnTo>
                    <a:pt x="4" y="42"/>
                  </a:lnTo>
                  <a:lnTo>
                    <a:pt x="15" y="26"/>
                  </a:lnTo>
                  <a:lnTo>
                    <a:pt x="31" y="12"/>
                  </a:lnTo>
                  <a:lnTo>
                    <a:pt x="51" y="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87">
              <a:extLst>
                <a:ext uri="{FF2B5EF4-FFF2-40B4-BE49-F238E27FC236}">
                  <a16:creationId xmlns:a16="http://schemas.microsoft.com/office/drawing/2014/main" id="{917FCF3E-B069-4EE4-B51E-B31E1D7BA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0441" y="5953515"/>
              <a:ext cx="151990" cy="153480"/>
            </a:xfrm>
            <a:custGeom>
              <a:avLst/>
              <a:gdLst>
                <a:gd name="T0" fmla="*/ 78 w 102"/>
                <a:gd name="T1" fmla="*/ 31 h 103"/>
                <a:gd name="T2" fmla="*/ 41 w 102"/>
                <a:gd name="T3" fmla="*/ 61 h 103"/>
                <a:gd name="T4" fmla="*/ 30 w 102"/>
                <a:gd name="T5" fmla="*/ 47 h 103"/>
                <a:gd name="T6" fmla="*/ 21 w 102"/>
                <a:gd name="T7" fmla="*/ 56 h 103"/>
                <a:gd name="T8" fmla="*/ 41 w 102"/>
                <a:gd name="T9" fmla="*/ 84 h 103"/>
                <a:gd name="T10" fmla="*/ 84 w 102"/>
                <a:gd name="T11" fmla="*/ 36 h 103"/>
                <a:gd name="T12" fmla="*/ 78 w 102"/>
                <a:gd name="T13" fmla="*/ 31 h 103"/>
                <a:gd name="T14" fmla="*/ 52 w 102"/>
                <a:gd name="T15" fmla="*/ 0 h 103"/>
                <a:gd name="T16" fmla="*/ 72 w 102"/>
                <a:gd name="T17" fmla="*/ 4 h 103"/>
                <a:gd name="T18" fmla="*/ 88 w 102"/>
                <a:gd name="T19" fmla="*/ 16 h 103"/>
                <a:gd name="T20" fmla="*/ 98 w 102"/>
                <a:gd name="T21" fmla="*/ 32 h 103"/>
                <a:gd name="T22" fmla="*/ 102 w 102"/>
                <a:gd name="T23" fmla="*/ 52 h 103"/>
                <a:gd name="T24" fmla="*/ 98 w 102"/>
                <a:gd name="T25" fmla="*/ 72 h 103"/>
                <a:gd name="T26" fmla="*/ 88 w 102"/>
                <a:gd name="T27" fmla="*/ 88 h 103"/>
                <a:gd name="T28" fmla="*/ 72 w 102"/>
                <a:gd name="T29" fmla="*/ 99 h 103"/>
                <a:gd name="T30" fmla="*/ 52 w 102"/>
                <a:gd name="T31" fmla="*/ 103 h 103"/>
                <a:gd name="T32" fmla="*/ 32 w 102"/>
                <a:gd name="T33" fmla="*/ 99 h 103"/>
                <a:gd name="T34" fmla="*/ 16 w 102"/>
                <a:gd name="T35" fmla="*/ 88 h 103"/>
                <a:gd name="T36" fmla="*/ 4 w 102"/>
                <a:gd name="T37" fmla="*/ 72 h 103"/>
                <a:gd name="T38" fmla="*/ 0 w 102"/>
                <a:gd name="T39" fmla="*/ 52 h 103"/>
                <a:gd name="T40" fmla="*/ 4 w 102"/>
                <a:gd name="T41" fmla="*/ 32 h 103"/>
                <a:gd name="T42" fmla="*/ 16 w 102"/>
                <a:gd name="T43" fmla="*/ 16 h 103"/>
                <a:gd name="T44" fmla="*/ 32 w 102"/>
                <a:gd name="T45" fmla="*/ 4 h 103"/>
                <a:gd name="T46" fmla="*/ 52 w 102"/>
                <a:gd name="T4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3">
                  <a:moveTo>
                    <a:pt x="78" y="31"/>
                  </a:moveTo>
                  <a:lnTo>
                    <a:pt x="41" y="61"/>
                  </a:lnTo>
                  <a:lnTo>
                    <a:pt x="30" y="47"/>
                  </a:lnTo>
                  <a:lnTo>
                    <a:pt x="21" y="56"/>
                  </a:lnTo>
                  <a:lnTo>
                    <a:pt x="41" y="84"/>
                  </a:lnTo>
                  <a:lnTo>
                    <a:pt x="84" y="36"/>
                  </a:lnTo>
                  <a:lnTo>
                    <a:pt x="78" y="31"/>
                  </a:lnTo>
                  <a:close/>
                  <a:moveTo>
                    <a:pt x="52" y="0"/>
                  </a:moveTo>
                  <a:lnTo>
                    <a:pt x="72" y="4"/>
                  </a:lnTo>
                  <a:lnTo>
                    <a:pt x="88" y="16"/>
                  </a:lnTo>
                  <a:lnTo>
                    <a:pt x="98" y="32"/>
                  </a:lnTo>
                  <a:lnTo>
                    <a:pt x="102" y="52"/>
                  </a:lnTo>
                  <a:lnTo>
                    <a:pt x="98" y="72"/>
                  </a:lnTo>
                  <a:lnTo>
                    <a:pt x="88" y="88"/>
                  </a:lnTo>
                  <a:lnTo>
                    <a:pt x="72" y="99"/>
                  </a:lnTo>
                  <a:lnTo>
                    <a:pt x="52" y="103"/>
                  </a:lnTo>
                  <a:lnTo>
                    <a:pt x="32" y="99"/>
                  </a:lnTo>
                  <a:lnTo>
                    <a:pt x="16" y="88"/>
                  </a:lnTo>
                  <a:lnTo>
                    <a:pt x="4" y="72"/>
                  </a:lnTo>
                  <a:lnTo>
                    <a:pt x="0" y="52"/>
                  </a:lnTo>
                  <a:lnTo>
                    <a:pt x="4" y="32"/>
                  </a:lnTo>
                  <a:lnTo>
                    <a:pt x="16" y="16"/>
                  </a:lnTo>
                  <a:lnTo>
                    <a:pt x="32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88">
              <a:extLst>
                <a:ext uri="{FF2B5EF4-FFF2-40B4-BE49-F238E27FC236}">
                  <a16:creationId xmlns:a16="http://schemas.microsoft.com/office/drawing/2014/main" id="{8EA6895F-E930-4AA0-B064-EE439042F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8374" y="6206830"/>
              <a:ext cx="186262" cy="214574"/>
            </a:xfrm>
            <a:custGeom>
              <a:avLst/>
              <a:gdLst>
                <a:gd name="T0" fmla="*/ 46 w 125"/>
                <a:gd name="T1" fmla="*/ 22 h 144"/>
                <a:gd name="T2" fmla="*/ 46 w 125"/>
                <a:gd name="T3" fmla="*/ 40 h 144"/>
                <a:gd name="T4" fmla="*/ 38 w 125"/>
                <a:gd name="T5" fmla="*/ 44 h 144"/>
                <a:gd name="T6" fmla="*/ 31 w 125"/>
                <a:gd name="T7" fmla="*/ 50 h 144"/>
                <a:gd name="T8" fmla="*/ 22 w 125"/>
                <a:gd name="T9" fmla="*/ 64 h 144"/>
                <a:gd name="T10" fmla="*/ 18 w 125"/>
                <a:gd name="T11" fmla="*/ 82 h 144"/>
                <a:gd name="T12" fmla="*/ 22 w 125"/>
                <a:gd name="T13" fmla="*/ 99 h 144"/>
                <a:gd name="T14" fmla="*/ 31 w 125"/>
                <a:gd name="T15" fmla="*/ 114 h 144"/>
                <a:gd name="T16" fmla="*/ 46 w 125"/>
                <a:gd name="T17" fmla="*/ 123 h 144"/>
                <a:gd name="T18" fmla="*/ 63 w 125"/>
                <a:gd name="T19" fmla="*/ 127 h 144"/>
                <a:gd name="T20" fmla="*/ 80 w 125"/>
                <a:gd name="T21" fmla="*/ 123 h 144"/>
                <a:gd name="T22" fmla="*/ 95 w 125"/>
                <a:gd name="T23" fmla="*/ 114 h 144"/>
                <a:gd name="T24" fmla="*/ 104 w 125"/>
                <a:gd name="T25" fmla="*/ 99 h 144"/>
                <a:gd name="T26" fmla="*/ 108 w 125"/>
                <a:gd name="T27" fmla="*/ 82 h 144"/>
                <a:gd name="T28" fmla="*/ 104 w 125"/>
                <a:gd name="T29" fmla="*/ 64 h 144"/>
                <a:gd name="T30" fmla="*/ 95 w 125"/>
                <a:gd name="T31" fmla="*/ 50 h 144"/>
                <a:gd name="T32" fmla="*/ 88 w 125"/>
                <a:gd name="T33" fmla="*/ 44 h 144"/>
                <a:gd name="T34" fmla="*/ 81 w 125"/>
                <a:gd name="T35" fmla="*/ 40 h 144"/>
                <a:gd name="T36" fmla="*/ 81 w 125"/>
                <a:gd name="T37" fmla="*/ 22 h 144"/>
                <a:gd name="T38" fmla="*/ 99 w 125"/>
                <a:gd name="T39" fmla="*/ 30 h 144"/>
                <a:gd name="T40" fmla="*/ 113 w 125"/>
                <a:gd name="T41" fmla="*/ 44 h 144"/>
                <a:gd name="T42" fmla="*/ 123 w 125"/>
                <a:gd name="T43" fmla="*/ 62 h 144"/>
                <a:gd name="T44" fmla="*/ 125 w 125"/>
                <a:gd name="T45" fmla="*/ 82 h 144"/>
                <a:gd name="T46" fmla="*/ 123 w 125"/>
                <a:gd name="T47" fmla="*/ 102 h 144"/>
                <a:gd name="T48" fmla="*/ 113 w 125"/>
                <a:gd name="T49" fmla="*/ 119 h 144"/>
                <a:gd name="T50" fmla="*/ 100 w 125"/>
                <a:gd name="T51" fmla="*/ 132 h 144"/>
                <a:gd name="T52" fmla="*/ 83 w 125"/>
                <a:gd name="T53" fmla="*/ 142 h 144"/>
                <a:gd name="T54" fmla="*/ 63 w 125"/>
                <a:gd name="T55" fmla="*/ 144 h 144"/>
                <a:gd name="T56" fmla="*/ 43 w 125"/>
                <a:gd name="T57" fmla="*/ 142 h 144"/>
                <a:gd name="T58" fmla="*/ 26 w 125"/>
                <a:gd name="T59" fmla="*/ 132 h 144"/>
                <a:gd name="T60" fmla="*/ 12 w 125"/>
                <a:gd name="T61" fmla="*/ 119 h 144"/>
                <a:gd name="T62" fmla="*/ 3 w 125"/>
                <a:gd name="T63" fmla="*/ 102 h 144"/>
                <a:gd name="T64" fmla="*/ 0 w 125"/>
                <a:gd name="T65" fmla="*/ 82 h 144"/>
                <a:gd name="T66" fmla="*/ 3 w 125"/>
                <a:gd name="T67" fmla="*/ 62 h 144"/>
                <a:gd name="T68" fmla="*/ 14 w 125"/>
                <a:gd name="T69" fmla="*/ 44 h 144"/>
                <a:gd name="T70" fmla="*/ 27 w 125"/>
                <a:gd name="T71" fmla="*/ 30 h 144"/>
                <a:gd name="T72" fmla="*/ 46 w 125"/>
                <a:gd name="T73" fmla="*/ 22 h 144"/>
                <a:gd name="T74" fmla="*/ 54 w 125"/>
                <a:gd name="T75" fmla="*/ 0 h 144"/>
                <a:gd name="T76" fmla="*/ 72 w 125"/>
                <a:gd name="T77" fmla="*/ 0 h 144"/>
                <a:gd name="T78" fmla="*/ 72 w 125"/>
                <a:gd name="T79" fmla="*/ 72 h 144"/>
                <a:gd name="T80" fmla="*/ 54 w 125"/>
                <a:gd name="T81" fmla="*/ 72 h 144"/>
                <a:gd name="T82" fmla="*/ 54 w 125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4">
                  <a:moveTo>
                    <a:pt x="46" y="22"/>
                  </a:moveTo>
                  <a:lnTo>
                    <a:pt x="46" y="40"/>
                  </a:lnTo>
                  <a:lnTo>
                    <a:pt x="38" y="44"/>
                  </a:lnTo>
                  <a:lnTo>
                    <a:pt x="31" y="50"/>
                  </a:lnTo>
                  <a:lnTo>
                    <a:pt x="22" y="64"/>
                  </a:lnTo>
                  <a:lnTo>
                    <a:pt x="18" y="82"/>
                  </a:lnTo>
                  <a:lnTo>
                    <a:pt x="22" y="99"/>
                  </a:lnTo>
                  <a:lnTo>
                    <a:pt x="31" y="114"/>
                  </a:lnTo>
                  <a:lnTo>
                    <a:pt x="46" y="123"/>
                  </a:lnTo>
                  <a:lnTo>
                    <a:pt x="63" y="127"/>
                  </a:lnTo>
                  <a:lnTo>
                    <a:pt x="80" y="123"/>
                  </a:lnTo>
                  <a:lnTo>
                    <a:pt x="95" y="114"/>
                  </a:lnTo>
                  <a:lnTo>
                    <a:pt x="104" y="99"/>
                  </a:lnTo>
                  <a:lnTo>
                    <a:pt x="108" y="82"/>
                  </a:lnTo>
                  <a:lnTo>
                    <a:pt x="104" y="64"/>
                  </a:lnTo>
                  <a:lnTo>
                    <a:pt x="95" y="50"/>
                  </a:lnTo>
                  <a:lnTo>
                    <a:pt x="88" y="44"/>
                  </a:lnTo>
                  <a:lnTo>
                    <a:pt x="81" y="40"/>
                  </a:lnTo>
                  <a:lnTo>
                    <a:pt x="81" y="22"/>
                  </a:lnTo>
                  <a:lnTo>
                    <a:pt x="99" y="30"/>
                  </a:lnTo>
                  <a:lnTo>
                    <a:pt x="113" y="44"/>
                  </a:lnTo>
                  <a:lnTo>
                    <a:pt x="123" y="62"/>
                  </a:lnTo>
                  <a:lnTo>
                    <a:pt x="125" y="82"/>
                  </a:lnTo>
                  <a:lnTo>
                    <a:pt x="123" y="102"/>
                  </a:lnTo>
                  <a:lnTo>
                    <a:pt x="113" y="119"/>
                  </a:lnTo>
                  <a:lnTo>
                    <a:pt x="100" y="132"/>
                  </a:lnTo>
                  <a:lnTo>
                    <a:pt x="83" y="142"/>
                  </a:lnTo>
                  <a:lnTo>
                    <a:pt x="63" y="144"/>
                  </a:lnTo>
                  <a:lnTo>
                    <a:pt x="43" y="142"/>
                  </a:lnTo>
                  <a:lnTo>
                    <a:pt x="26" y="132"/>
                  </a:lnTo>
                  <a:lnTo>
                    <a:pt x="12" y="119"/>
                  </a:lnTo>
                  <a:lnTo>
                    <a:pt x="3" y="102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14" y="44"/>
                  </a:lnTo>
                  <a:lnTo>
                    <a:pt x="27" y="30"/>
                  </a:lnTo>
                  <a:lnTo>
                    <a:pt x="46" y="22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89">
              <a:extLst>
                <a:ext uri="{FF2B5EF4-FFF2-40B4-BE49-F238E27FC236}">
                  <a16:creationId xmlns:a16="http://schemas.microsoft.com/office/drawing/2014/main" id="{4E17370B-13D3-46F5-BE35-69679C557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410" y="6431835"/>
              <a:ext cx="251826" cy="208613"/>
            </a:xfrm>
            <a:custGeom>
              <a:avLst/>
              <a:gdLst>
                <a:gd name="T0" fmla="*/ 82 w 169"/>
                <a:gd name="T1" fmla="*/ 0 h 140"/>
                <a:gd name="T2" fmla="*/ 169 w 169"/>
                <a:gd name="T3" fmla="*/ 13 h 140"/>
                <a:gd name="T4" fmla="*/ 154 w 169"/>
                <a:gd name="T5" fmla="*/ 100 h 140"/>
                <a:gd name="T6" fmla="*/ 154 w 169"/>
                <a:gd name="T7" fmla="*/ 104 h 140"/>
                <a:gd name="T8" fmla="*/ 151 w 169"/>
                <a:gd name="T9" fmla="*/ 106 h 140"/>
                <a:gd name="T10" fmla="*/ 149 w 169"/>
                <a:gd name="T11" fmla="*/ 109 h 140"/>
                <a:gd name="T12" fmla="*/ 145 w 169"/>
                <a:gd name="T13" fmla="*/ 110 h 140"/>
                <a:gd name="T14" fmla="*/ 141 w 169"/>
                <a:gd name="T15" fmla="*/ 110 h 140"/>
                <a:gd name="T16" fmla="*/ 137 w 169"/>
                <a:gd name="T17" fmla="*/ 109 h 140"/>
                <a:gd name="T18" fmla="*/ 134 w 169"/>
                <a:gd name="T19" fmla="*/ 106 h 140"/>
                <a:gd name="T20" fmla="*/ 131 w 169"/>
                <a:gd name="T21" fmla="*/ 104 h 140"/>
                <a:gd name="T22" fmla="*/ 130 w 169"/>
                <a:gd name="T23" fmla="*/ 100 h 140"/>
                <a:gd name="T24" fmla="*/ 130 w 169"/>
                <a:gd name="T25" fmla="*/ 96 h 140"/>
                <a:gd name="T26" fmla="*/ 137 w 169"/>
                <a:gd name="T27" fmla="*/ 52 h 140"/>
                <a:gd name="T28" fmla="*/ 18 w 169"/>
                <a:gd name="T29" fmla="*/ 137 h 140"/>
                <a:gd name="T30" fmla="*/ 16 w 169"/>
                <a:gd name="T31" fmla="*/ 140 h 140"/>
                <a:gd name="T32" fmla="*/ 13 w 169"/>
                <a:gd name="T33" fmla="*/ 140 h 140"/>
                <a:gd name="T34" fmla="*/ 9 w 169"/>
                <a:gd name="T35" fmla="*/ 140 h 140"/>
                <a:gd name="T36" fmla="*/ 6 w 169"/>
                <a:gd name="T37" fmla="*/ 138 h 140"/>
                <a:gd name="T38" fmla="*/ 4 w 169"/>
                <a:gd name="T39" fmla="*/ 137 h 140"/>
                <a:gd name="T40" fmla="*/ 1 w 169"/>
                <a:gd name="T41" fmla="*/ 134 h 140"/>
                <a:gd name="T42" fmla="*/ 0 w 169"/>
                <a:gd name="T43" fmla="*/ 132 h 140"/>
                <a:gd name="T44" fmla="*/ 0 w 169"/>
                <a:gd name="T45" fmla="*/ 128 h 140"/>
                <a:gd name="T46" fmla="*/ 0 w 169"/>
                <a:gd name="T47" fmla="*/ 124 h 140"/>
                <a:gd name="T48" fmla="*/ 1 w 169"/>
                <a:gd name="T49" fmla="*/ 120 h 140"/>
                <a:gd name="T50" fmla="*/ 4 w 169"/>
                <a:gd name="T51" fmla="*/ 117 h 140"/>
                <a:gd name="T52" fmla="*/ 122 w 169"/>
                <a:gd name="T53" fmla="*/ 32 h 140"/>
                <a:gd name="T54" fmla="*/ 78 w 169"/>
                <a:gd name="T55" fmla="*/ 24 h 140"/>
                <a:gd name="T56" fmla="*/ 74 w 169"/>
                <a:gd name="T57" fmla="*/ 22 h 140"/>
                <a:gd name="T58" fmla="*/ 72 w 169"/>
                <a:gd name="T59" fmla="*/ 21 h 140"/>
                <a:gd name="T60" fmla="*/ 69 w 169"/>
                <a:gd name="T61" fmla="*/ 17 h 140"/>
                <a:gd name="T62" fmla="*/ 68 w 169"/>
                <a:gd name="T63" fmla="*/ 15 h 140"/>
                <a:gd name="T64" fmla="*/ 68 w 169"/>
                <a:gd name="T65" fmla="*/ 11 h 140"/>
                <a:gd name="T66" fmla="*/ 69 w 169"/>
                <a:gd name="T67" fmla="*/ 7 h 140"/>
                <a:gd name="T68" fmla="*/ 72 w 169"/>
                <a:gd name="T69" fmla="*/ 3 h 140"/>
                <a:gd name="T70" fmla="*/ 74 w 169"/>
                <a:gd name="T71" fmla="*/ 1 h 140"/>
                <a:gd name="T72" fmla="*/ 78 w 169"/>
                <a:gd name="T73" fmla="*/ 0 h 140"/>
                <a:gd name="T74" fmla="*/ 82 w 169"/>
                <a:gd name="T7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40">
                  <a:moveTo>
                    <a:pt x="82" y="0"/>
                  </a:moveTo>
                  <a:lnTo>
                    <a:pt x="169" y="13"/>
                  </a:lnTo>
                  <a:lnTo>
                    <a:pt x="154" y="100"/>
                  </a:lnTo>
                  <a:lnTo>
                    <a:pt x="154" y="104"/>
                  </a:lnTo>
                  <a:lnTo>
                    <a:pt x="151" y="106"/>
                  </a:lnTo>
                  <a:lnTo>
                    <a:pt x="149" y="109"/>
                  </a:lnTo>
                  <a:lnTo>
                    <a:pt x="145" y="110"/>
                  </a:lnTo>
                  <a:lnTo>
                    <a:pt x="141" y="110"/>
                  </a:lnTo>
                  <a:lnTo>
                    <a:pt x="137" y="109"/>
                  </a:lnTo>
                  <a:lnTo>
                    <a:pt x="134" y="106"/>
                  </a:lnTo>
                  <a:lnTo>
                    <a:pt x="131" y="104"/>
                  </a:lnTo>
                  <a:lnTo>
                    <a:pt x="130" y="100"/>
                  </a:lnTo>
                  <a:lnTo>
                    <a:pt x="130" y="96"/>
                  </a:lnTo>
                  <a:lnTo>
                    <a:pt x="137" y="52"/>
                  </a:lnTo>
                  <a:lnTo>
                    <a:pt x="18" y="137"/>
                  </a:lnTo>
                  <a:lnTo>
                    <a:pt x="16" y="140"/>
                  </a:lnTo>
                  <a:lnTo>
                    <a:pt x="13" y="140"/>
                  </a:lnTo>
                  <a:lnTo>
                    <a:pt x="9" y="140"/>
                  </a:lnTo>
                  <a:lnTo>
                    <a:pt x="6" y="138"/>
                  </a:lnTo>
                  <a:lnTo>
                    <a:pt x="4" y="137"/>
                  </a:lnTo>
                  <a:lnTo>
                    <a:pt x="1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1" y="120"/>
                  </a:lnTo>
                  <a:lnTo>
                    <a:pt x="4" y="117"/>
                  </a:lnTo>
                  <a:lnTo>
                    <a:pt x="122" y="32"/>
                  </a:lnTo>
                  <a:lnTo>
                    <a:pt x="78" y="24"/>
                  </a:lnTo>
                  <a:lnTo>
                    <a:pt x="74" y="22"/>
                  </a:lnTo>
                  <a:lnTo>
                    <a:pt x="72" y="21"/>
                  </a:lnTo>
                  <a:lnTo>
                    <a:pt x="69" y="17"/>
                  </a:lnTo>
                  <a:lnTo>
                    <a:pt x="68" y="15"/>
                  </a:lnTo>
                  <a:lnTo>
                    <a:pt x="68" y="11"/>
                  </a:lnTo>
                  <a:lnTo>
                    <a:pt x="69" y="7"/>
                  </a:lnTo>
                  <a:lnTo>
                    <a:pt x="72" y="3"/>
                  </a:lnTo>
                  <a:lnTo>
                    <a:pt x="74" y="1"/>
                  </a:lnTo>
                  <a:lnTo>
                    <a:pt x="78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90">
              <a:extLst>
                <a:ext uri="{FF2B5EF4-FFF2-40B4-BE49-F238E27FC236}">
                  <a16:creationId xmlns:a16="http://schemas.microsoft.com/office/drawing/2014/main" id="{151FF4F2-CC4C-4ACC-97A6-70774872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0665" y="6115935"/>
              <a:ext cx="217554" cy="233945"/>
            </a:xfrm>
            <a:custGeom>
              <a:avLst/>
              <a:gdLst>
                <a:gd name="T0" fmla="*/ 39 w 146"/>
                <a:gd name="T1" fmla="*/ 108 h 157"/>
                <a:gd name="T2" fmla="*/ 107 w 146"/>
                <a:gd name="T3" fmla="*/ 108 h 157"/>
                <a:gd name="T4" fmla="*/ 107 w 146"/>
                <a:gd name="T5" fmla="*/ 117 h 157"/>
                <a:gd name="T6" fmla="*/ 39 w 146"/>
                <a:gd name="T7" fmla="*/ 117 h 157"/>
                <a:gd name="T8" fmla="*/ 39 w 146"/>
                <a:gd name="T9" fmla="*/ 108 h 157"/>
                <a:gd name="T10" fmla="*/ 39 w 146"/>
                <a:gd name="T11" fmla="*/ 88 h 157"/>
                <a:gd name="T12" fmla="*/ 107 w 146"/>
                <a:gd name="T13" fmla="*/ 88 h 157"/>
                <a:gd name="T14" fmla="*/ 107 w 146"/>
                <a:gd name="T15" fmla="*/ 99 h 157"/>
                <a:gd name="T16" fmla="*/ 39 w 146"/>
                <a:gd name="T17" fmla="*/ 99 h 157"/>
                <a:gd name="T18" fmla="*/ 39 w 146"/>
                <a:gd name="T19" fmla="*/ 88 h 157"/>
                <a:gd name="T20" fmla="*/ 39 w 146"/>
                <a:gd name="T21" fmla="*/ 68 h 157"/>
                <a:gd name="T22" fmla="*/ 107 w 146"/>
                <a:gd name="T23" fmla="*/ 68 h 157"/>
                <a:gd name="T24" fmla="*/ 107 w 146"/>
                <a:gd name="T25" fmla="*/ 79 h 157"/>
                <a:gd name="T26" fmla="*/ 39 w 146"/>
                <a:gd name="T27" fmla="*/ 79 h 157"/>
                <a:gd name="T28" fmla="*/ 39 w 146"/>
                <a:gd name="T29" fmla="*/ 68 h 157"/>
                <a:gd name="T30" fmla="*/ 39 w 146"/>
                <a:gd name="T31" fmla="*/ 49 h 157"/>
                <a:gd name="T32" fmla="*/ 107 w 146"/>
                <a:gd name="T33" fmla="*/ 49 h 157"/>
                <a:gd name="T34" fmla="*/ 107 w 146"/>
                <a:gd name="T35" fmla="*/ 59 h 157"/>
                <a:gd name="T36" fmla="*/ 39 w 146"/>
                <a:gd name="T37" fmla="*/ 59 h 157"/>
                <a:gd name="T38" fmla="*/ 39 w 146"/>
                <a:gd name="T39" fmla="*/ 49 h 157"/>
                <a:gd name="T40" fmla="*/ 19 w 146"/>
                <a:gd name="T41" fmla="*/ 20 h 157"/>
                <a:gd name="T42" fmla="*/ 19 w 146"/>
                <a:gd name="T43" fmla="*/ 137 h 157"/>
                <a:gd name="T44" fmla="*/ 127 w 146"/>
                <a:gd name="T45" fmla="*/ 137 h 157"/>
                <a:gd name="T46" fmla="*/ 127 w 146"/>
                <a:gd name="T47" fmla="*/ 20 h 157"/>
                <a:gd name="T48" fmla="*/ 19 w 146"/>
                <a:gd name="T49" fmla="*/ 20 h 157"/>
                <a:gd name="T50" fmla="*/ 14 w 146"/>
                <a:gd name="T51" fmla="*/ 0 h 157"/>
                <a:gd name="T52" fmla="*/ 131 w 146"/>
                <a:gd name="T53" fmla="*/ 0 h 157"/>
                <a:gd name="T54" fmla="*/ 137 w 146"/>
                <a:gd name="T55" fmla="*/ 2 h 157"/>
                <a:gd name="T56" fmla="*/ 141 w 146"/>
                <a:gd name="T57" fmla="*/ 3 h 157"/>
                <a:gd name="T58" fmla="*/ 143 w 146"/>
                <a:gd name="T59" fmla="*/ 7 h 157"/>
                <a:gd name="T60" fmla="*/ 146 w 146"/>
                <a:gd name="T61" fmla="*/ 11 h 157"/>
                <a:gd name="T62" fmla="*/ 146 w 146"/>
                <a:gd name="T63" fmla="*/ 15 h 157"/>
                <a:gd name="T64" fmla="*/ 146 w 146"/>
                <a:gd name="T65" fmla="*/ 143 h 157"/>
                <a:gd name="T66" fmla="*/ 146 w 146"/>
                <a:gd name="T67" fmla="*/ 147 h 157"/>
                <a:gd name="T68" fmla="*/ 143 w 146"/>
                <a:gd name="T69" fmla="*/ 151 h 157"/>
                <a:gd name="T70" fmla="*/ 141 w 146"/>
                <a:gd name="T71" fmla="*/ 153 h 157"/>
                <a:gd name="T72" fmla="*/ 137 w 146"/>
                <a:gd name="T73" fmla="*/ 156 h 157"/>
                <a:gd name="T74" fmla="*/ 131 w 146"/>
                <a:gd name="T75" fmla="*/ 157 h 157"/>
                <a:gd name="T76" fmla="*/ 14 w 146"/>
                <a:gd name="T77" fmla="*/ 157 h 157"/>
                <a:gd name="T78" fmla="*/ 10 w 146"/>
                <a:gd name="T79" fmla="*/ 156 h 157"/>
                <a:gd name="T80" fmla="*/ 6 w 146"/>
                <a:gd name="T81" fmla="*/ 153 h 157"/>
                <a:gd name="T82" fmla="*/ 2 w 146"/>
                <a:gd name="T83" fmla="*/ 151 h 157"/>
                <a:gd name="T84" fmla="*/ 1 w 146"/>
                <a:gd name="T85" fmla="*/ 147 h 157"/>
                <a:gd name="T86" fmla="*/ 0 w 146"/>
                <a:gd name="T87" fmla="*/ 143 h 157"/>
                <a:gd name="T88" fmla="*/ 0 w 146"/>
                <a:gd name="T89" fmla="*/ 15 h 157"/>
                <a:gd name="T90" fmla="*/ 1 w 146"/>
                <a:gd name="T91" fmla="*/ 11 h 157"/>
                <a:gd name="T92" fmla="*/ 2 w 146"/>
                <a:gd name="T93" fmla="*/ 7 h 157"/>
                <a:gd name="T94" fmla="*/ 6 w 146"/>
                <a:gd name="T95" fmla="*/ 3 h 157"/>
                <a:gd name="T96" fmla="*/ 10 w 146"/>
                <a:gd name="T97" fmla="*/ 2 h 157"/>
                <a:gd name="T98" fmla="*/ 14 w 146"/>
                <a:gd name="T9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57">
                  <a:moveTo>
                    <a:pt x="39" y="108"/>
                  </a:moveTo>
                  <a:lnTo>
                    <a:pt x="107" y="108"/>
                  </a:lnTo>
                  <a:lnTo>
                    <a:pt x="107" y="117"/>
                  </a:lnTo>
                  <a:lnTo>
                    <a:pt x="39" y="117"/>
                  </a:lnTo>
                  <a:lnTo>
                    <a:pt x="39" y="108"/>
                  </a:lnTo>
                  <a:close/>
                  <a:moveTo>
                    <a:pt x="39" y="88"/>
                  </a:moveTo>
                  <a:lnTo>
                    <a:pt x="107" y="88"/>
                  </a:lnTo>
                  <a:lnTo>
                    <a:pt x="107" y="99"/>
                  </a:lnTo>
                  <a:lnTo>
                    <a:pt x="39" y="99"/>
                  </a:lnTo>
                  <a:lnTo>
                    <a:pt x="39" y="88"/>
                  </a:lnTo>
                  <a:close/>
                  <a:moveTo>
                    <a:pt x="39" y="68"/>
                  </a:moveTo>
                  <a:lnTo>
                    <a:pt x="107" y="68"/>
                  </a:lnTo>
                  <a:lnTo>
                    <a:pt x="107" y="79"/>
                  </a:lnTo>
                  <a:lnTo>
                    <a:pt x="39" y="79"/>
                  </a:lnTo>
                  <a:lnTo>
                    <a:pt x="39" y="68"/>
                  </a:lnTo>
                  <a:close/>
                  <a:moveTo>
                    <a:pt x="39" y="49"/>
                  </a:moveTo>
                  <a:lnTo>
                    <a:pt x="107" y="49"/>
                  </a:lnTo>
                  <a:lnTo>
                    <a:pt x="107" y="59"/>
                  </a:lnTo>
                  <a:lnTo>
                    <a:pt x="39" y="59"/>
                  </a:lnTo>
                  <a:lnTo>
                    <a:pt x="39" y="49"/>
                  </a:lnTo>
                  <a:close/>
                  <a:moveTo>
                    <a:pt x="19" y="20"/>
                  </a:moveTo>
                  <a:lnTo>
                    <a:pt x="19" y="137"/>
                  </a:lnTo>
                  <a:lnTo>
                    <a:pt x="127" y="137"/>
                  </a:lnTo>
                  <a:lnTo>
                    <a:pt x="127" y="20"/>
                  </a:lnTo>
                  <a:lnTo>
                    <a:pt x="19" y="20"/>
                  </a:lnTo>
                  <a:close/>
                  <a:moveTo>
                    <a:pt x="14" y="0"/>
                  </a:moveTo>
                  <a:lnTo>
                    <a:pt x="131" y="0"/>
                  </a:lnTo>
                  <a:lnTo>
                    <a:pt x="137" y="2"/>
                  </a:lnTo>
                  <a:lnTo>
                    <a:pt x="141" y="3"/>
                  </a:lnTo>
                  <a:lnTo>
                    <a:pt x="143" y="7"/>
                  </a:lnTo>
                  <a:lnTo>
                    <a:pt x="146" y="11"/>
                  </a:lnTo>
                  <a:lnTo>
                    <a:pt x="146" y="15"/>
                  </a:lnTo>
                  <a:lnTo>
                    <a:pt x="146" y="143"/>
                  </a:lnTo>
                  <a:lnTo>
                    <a:pt x="146" y="147"/>
                  </a:lnTo>
                  <a:lnTo>
                    <a:pt x="143" y="151"/>
                  </a:lnTo>
                  <a:lnTo>
                    <a:pt x="141" y="153"/>
                  </a:lnTo>
                  <a:lnTo>
                    <a:pt x="137" y="156"/>
                  </a:lnTo>
                  <a:lnTo>
                    <a:pt x="131" y="157"/>
                  </a:lnTo>
                  <a:lnTo>
                    <a:pt x="14" y="157"/>
                  </a:lnTo>
                  <a:lnTo>
                    <a:pt x="10" y="156"/>
                  </a:lnTo>
                  <a:lnTo>
                    <a:pt x="6" y="153"/>
                  </a:lnTo>
                  <a:lnTo>
                    <a:pt x="2" y="151"/>
                  </a:lnTo>
                  <a:lnTo>
                    <a:pt x="1" y="147"/>
                  </a:lnTo>
                  <a:lnTo>
                    <a:pt x="0" y="143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2" y="7"/>
                  </a:lnTo>
                  <a:lnTo>
                    <a:pt x="6" y="3"/>
                  </a:lnTo>
                  <a:lnTo>
                    <a:pt x="10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91">
              <a:extLst>
                <a:ext uri="{FF2B5EF4-FFF2-40B4-BE49-F238E27FC236}">
                  <a16:creationId xmlns:a16="http://schemas.microsoft.com/office/drawing/2014/main" id="{6B30D007-5AF6-41CE-923A-BCFBE495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804" y="6150207"/>
              <a:ext cx="244375" cy="244375"/>
            </a:xfrm>
            <a:custGeom>
              <a:avLst/>
              <a:gdLst>
                <a:gd name="T0" fmla="*/ 144 w 164"/>
                <a:gd name="T1" fmla="*/ 0 h 164"/>
                <a:gd name="T2" fmla="*/ 164 w 164"/>
                <a:gd name="T3" fmla="*/ 20 h 164"/>
                <a:gd name="T4" fmla="*/ 94 w 164"/>
                <a:gd name="T5" fmla="*/ 73 h 164"/>
                <a:gd name="T6" fmla="*/ 123 w 164"/>
                <a:gd name="T7" fmla="*/ 102 h 164"/>
                <a:gd name="T8" fmla="*/ 164 w 164"/>
                <a:gd name="T9" fmla="*/ 102 h 164"/>
                <a:gd name="T10" fmla="*/ 164 w 164"/>
                <a:gd name="T11" fmla="*/ 122 h 164"/>
                <a:gd name="T12" fmla="*/ 133 w 164"/>
                <a:gd name="T13" fmla="*/ 133 h 164"/>
                <a:gd name="T14" fmla="*/ 123 w 164"/>
                <a:gd name="T15" fmla="*/ 164 h 164"/>
                <a:gd name="T16" fmla="*/ 103 w 164"/>
                <a:gd name="T17" fmla="*/ 164 h 164"/>
                <a:gd name="T18" fmla="*/ 103 w 164"/>
                <a:gd name="T19" fmla="*/ 122 h 164"/>
                <a:gd name="T20" fmla="*/ 74 w 164"/>
                <a:gd name="T21" fmla="*/ 93 h 164"/>
                <a:gd name="T22" fmla="*/ 20 w 164"/>
                <a:gd name="T23" fmla="*/ 164 h 164"/>
                <a:gd name="T24" fmla="*/ 0 w 164"/>
                <a:gd name="T25" fmla="*/ 144 h 164"/>
                <a:gd name="T26" fmla="*/ 35 w 164"/>
                <a:gd name="T27" fmla="*/ 54 h 164"/>
                <a:gd name="T28" fmla="*/ 7 w 164"/>
                <a:gd name="T29" fmla="*/ 28 h 164"/>
                <a:gd name="T30" fmla="*/ 2 w 164"/>
                <a:gd name="T31" fmla="*/ 19 h 164"/>
                <a:gd name="T32" fmla="*/ 0 w 164"/>
                <a:gd name="T33" fmla="*/ 9 h 164"/>
                <a:gd name="T34" fmla="*/ 3 w 164"/>
                <a:gd name="T35" fmla="*/ 3 h 164"/>
                <a:gd name="T36" fmla="*/ 11 w 164"/>
                <a:gd name="T37" fmla="*/ 0 h 164"/>
                <a:gd name="T38" fmla="*/ 19 w 164"/>
                <a:gd name="T39" fmla="*/ 1 h 164"/>
                <a:gd name="T40" fmla="*/ 28 w 164"/>
                <a:gd name="T41" fmla="*/ 7 h 164"/>
                <a:gd name="T42" fmla="*/ 56 w 164"/>
                <a:gd name="T43" fmla="*/ 34 h 164"/>
                <a:gd name="T44" fmla="*/ 144 w 164"/>
                <a:gd name="T4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64">
                  <a:moveTo>
                    <a:pt x="144" y="0"/>
                  </a:moveTo>
                  <a:lnTo>
                    <a:pt x="164" y="20"/>
                  </a:lnTo>
                  <a:lnTo>
                    <a:pt x="94" y="73"/>
                  </a:lnTo>
                  <a:lnTo>
                    <a:pt x="123" y="102"/>
                  </a:lnTo>
                  <a:lnTo>
                    <a:pt x="164" y="102"/>
                  </a:lnTo>
                  <a:lnTo>
                    <a:pt x="164" y="122"/>
                  </a:lnTo>
                  <a:lnTo>
                    <a:pt x="133" y="133"/>
                  </a:lnTo>
                  <a:lnTo>
                    <a:pt x="123" y="164"/>
                  </a:lnTo>
                  <a:lnTo>
                    <a:pt x="103" y="164"/>
                  </a:lnTo>
                  <a:lnTo>
                    <a:pt x="103" y="122"/>
                  </a:lnTo>
                  <a:lnTo>
                    <a:pt x="74" y="93"/>
                  </a:lnTo>
                  <a:lnTo>
                    <a:pt x="20" y="164"/>
                  </a:lnTo>
                  <a:lnTo>
                    <a:pt x="0" y="144"/>
                  </a:lnTo>
                  <a:lnTo>
                    <a:pt x="35" y="54"/>
                  </a:lnTo>
                  <a:lnTo>
                    <a:pt x="7" y="28"/>
                  </a:lnTo>
                  <a:lnTo>
                    <a:pt x="2" y="19"/>
                  </a:lnTo>
                  <a:lnTo>
                    <a:pt x="0" y="9"/>
                  </a:lnTo>
                  <a:lnTo>
                    <a:pt x="3" y="3"/>
                  </a:lnTo>
                  <a:lnTo>
                    <a:pt x="11" y="0"/>
                  </a:lnTo>
                  <a:lnTo>
                    <a:pt x="19" y="1"/>
                  </a:lnTo>
                  <a:lnTo>
                    <a:pt x="28" y="7"/>
                  </a:lnTo>
                  <a:lnTo>
                    <a:pt x="56" y="3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92">
              <a:extLst>
                <a:ext uri="{FF2B5EF4-FFF2-40B4-BE49-F238E27FC236}">
                  <a16:creationId xmlns:a16="http://schemas.microsoft.com/office/drawing/2014/main" id="{776AD6D5-8AEB-4C81-8E51-05DA1C43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725" y="6454186"/>
              <a:ext cx="236925" cy="192223"/>
            </a:xfrm>
            <a:custGeom>
              <a:avLst/>
              <a:gdLst>
                <a:gd name="T0" fmla="*/ 109 w 159"/>
                <a:gd name="T1" fmla="*/ 0 h 129"/>
                <a:gd name="T2" fmla="*/ 123 w 159"/>
                <a:gd name="T3" fmla="*/ 2 h 129"/>
                <a:gd name="T4" fmla="*/ 133 w 159"/>
                <a:gd name="T5" fmla="*/ 10 h 129"/>
                <a:gd name="T6" fmla="*/ 144 w 159"/>
                <a:gd name="T7" fmla="*/ 7 h 129"/>
                <a:gd name="T8" fmla="*/ 155 w 159"/>
                <a:gd name="T9" fmla="*/ 2 h 129"/>
                <a:gd name="T10" fmla="*/ 151 w 159"/>
                <a:gd name="T11" fmla="*/ 9 h 129"/>
                <a:gd name="T12" fmla="*/ 145 w 159"/>
                <a:gd name="T13" fmla="*/ 15 h 129"/>
                <a:gd name="T14" fmla="*/ 140 w 159"/>
                <a:gd name="T15" fmla="*/ 21 h 129"/>
                <a:gd name="T16" fmla="*/ 149 w 159"/>
                <a:gd name="T17" fmla="*/ 18 h 129"/>
                <a:gd name="T18" fmla="*/ 159 w 159"/>
                <a:gd name="T19" fmla="*/ 15 h 129"/>
                <a:gd name="T20" fmla="*/ 153 w 159"/>
                <a:gd name="T21" fmla="*/ 21 h 129"/>
                <a:gd name="T22" fmla="*/ 148 w 159"/>
                <a:gd name="T23" fmla="*/ 27 h 129"/>
                <a:gd name="T24" fmla="*/ 143 w 159"/>
                <a:gd name="T25" fmla="*/ 31 h 129"/>
                <a:gd name="T26" fmla="*/ 143 w 159"/>
                <a:gd name="T27" fmla="*/ 35 h 129"/>
                <a:gd name="T28" fmla="*/ 140 w 159"/>
                <a:gd name="T29" fmla="*/ 54 h 129"/>
                <a:gd name="T30" fmla="*/ 135 w 159"/>
                <a:gd name="T31" fmla="*/ 73 h 129"/>
                <a:gd name="T32" fmla="*/ 124 w 159"/>
                <a:gd name="T33" fmla="*/ 90 h 129"/>
                <a:gd name="T34" fmla="*/ 111 w 159"/>
                <a:gd name="T35" fmla="*/ 106 h 129"/>
                <a:gd name="T36" fmla="*/ 95 w 159"/>
                <a:gd name="T37" fmla="*/ 118 h 129"/>
                <a:gd name="T38" fmla="*/ 74 w 159"/>
                <a:gd name="T39" fmla="*/ 126 h 129"/>
                <a:gd name="T40" fmla="*/ 50 w 159"/>
                <a:gd name="T41" fmla="*/ 129 h 129"/>
                <a:gd name="T42" fmla="*/ 23 w 159"/>
                <a:gd name="T43" fmla="*/ 125 h 129"/>
                <a:gd name="T44" fmla="*/ 0 w 159"/>
                <a:gd name="T45" fmla="*/ 114 h 129"/>
                <a:gd name="T46" fmla="*/ 8 w 159"/>
                <a:gd name="T47" fmla="*/ 114 h 129"/>
                <a:gd name="T48" fmla="*/ 30 w 159"/>
                <a:gd name="T49" fmla="*/ 111 h 129"/>
                <a:gd name="T50" fmla="*/ 48 w 159"/>
                <a:gd name="T51" fmla="*/ 101 h 129"/>
                <a:gd name="T52" fmla="*/ 35 w 159"/>
                <a:gd name="T53" fmla="*/ 98 h 129"/>
                <a:gd name="T54" fmla="*/ 24 w 159"/>
                <a:gd name="T55" fmla="*/ 90 h 129"/>
                <a:gd name="T56" fmla="*/ 18 w 159"/>
                <a:gd name="T57" fmla="*/ 78 h 129"/>
                <a:gd name="T58" fmla="*/ 24 w 159"/>
                <a:gd name="T59" fmla="*/ 78 h 129"/>
                <a:gd name="T60" fmla="*/ 28 w 159"/>
                <a:gd name="T61" fmla="*/ 78 h 129"/>
                <a:gd name="T62" fmla="*/ 32 w 159"/>
                <a:gd name="T63" fmla="*/ 78 h 129"/>
                <a:gd name="T64" fmla="*/ 19 w 159"/>
                <a:gd name="T65" fmla="*/ 71 h 129"/>
                <a:gd name="T66" fmla="*/ 10 w 159"/>
                <a:gd name="T67" fmla="*/ 61 h 129"/>
                <a:gd name="T68" fmla="*/ 7 w 159"/>
                <a:gd name="T69" fmla="*/ 46 h 129"/>
                <a:gd name="T70" fmla="*/ 7 w 159"/>
                <a:gd name="T71" fmla="*/ 45 h 129"/>
                <a:gd name="T72" fmla="*/ 14 w 159"/>
                <a:gd name="T73" fmla="*/ 47 h 129"/>
                <a:gd name="T74" fmla="*/ 22 w 159"/>
                <a:gd name="T75" fmla="*/ 49 h 129"/>
                <a:gd name="T76" fmla="*/ 14 w 159"/>
                <a:gd name="T77" fmla="*/ 42 h 129"/>
                <a:gd name="T78" fmla="*/ 8 w 159"/>
                <a:gd name="T79" fmla="*/ 33 h 129"/>
                <a:gd name="T80" fmla="*/ 7 w 159"/>
                <a:gd name="T81" fmla="*/ 22 h 129"/>
                <a:gd name="T82" fmla="*/ 7 w 159"/>
                <a:gd name="T83" fmla="*/ 17 h 129"/>
                <a:gd name="T84" fmla="*/ 8 w 159"/>
                <a:gd name="T85" fmla="*/ 10 h 129"/>
                <a:gd name="T86" fmla="*/ 11 w 159"/>
                <a:gd name="T87" fmla="*/ 6 h 129"/>
                <a:gd name="T88" fmla="*/ 30 w 159"/>
                <a:gd name="T89" fmla="*/ 23 h 129"/>
                <a:gd name="T90" fmla="*/ 52 w 159"/>
                <a:gd name="T91" fmla="*/ 34 h 129"/>
                <a:gd name="T92" fmla="*/ 78 w 159"/>
                <a:gd name="T93" fmla="*/ 39 h 129"/>
                <a:gd name="T94" fmla="*/ 78 w 159"/>
                <a:gd name="T95" fmla="*/ 33 h 129"/>
                <a:gd name="T96" fmla="*/ 80 w 159"/>
                <a:gd name="T97" fmla="*/ 19 h 129"/>
                <a:gd name="T98" fmla="*/ 87 w 159"/>
                <a:gd name="T99" fmla="*/ 9 h 129"/>
                <a:gd name="T100" fmla="*/ 98 w 159"/>
                <a:gd name="T101" fmla="*/ 2 h 129"/>
                <a:gd name="T102" fmla="*/ 109 w 159"/>
                <a:gd name="T10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9" h="129">
                  <a:moveTo>
                    <a:pt x="109" y="0"/>
                  </a:moveTo>
                  <a:lnTo>
                    <a:pt x="123" y="2"/>
                  </a:lnTo>
                  <a:lnTo>
                    <a:pt x="133" y="10"/>
                  </a:lnTo>
                  <a:lnTo>
                    <a:pt x="144" y="7"/>
                  </a:lnTo>
                  <a:lnTo>
                    <a:pt x="155" y="2"/>
                  </a:lnTo>
                  <a:lnTo>
                    <a:pt x="151" y="9"/>
                  </a:lnTo>
                  <a:lnTo>
                    <a:pt x="145" y="15"/>
                  </a:lnTo>
                  <a:lnTo>
                    <a:pt x="140" y="21"/>
                  </a:lnTo>
                  <a:lnTo>
                    <a:pt x="149" y="18"/>
                  </a:lnTo>
                  <a:lnTo>
                    <a:pt x="159" y="15"/>
                  </a:lnTo>
                  <a:lnTo>
                    <a:pt x="153" y="21"/>
                  </a:lnTo>
                  <a:lnTo>
                    <a:pt x="148" y="27"/>
                  </a:lnTo>
                  <a:lnTo>
                    <a:pt x="143" y="31"/>
                  </a:lnTo>
                  <a:lnTo>
                    <a:pt x="143" y="35"/>
                  </a:lnTo>
                  <a:lnTo>
                    <a:pt x="140" y="54"/>
                  </a:lnTo>
                  <a:lnTo>
                    <a:pt x="135" y="73"/>
                  </a:lnTo>
                  <a:lnTo>
                    <a:pt x="124" y="90"/>
                  </a:lnTo>
                  <a:lnTo>
                    <a:pt x="111" y="106"/>
                  </a:lnTo>
                  <a:lnTo>
                    <a:pt x="95" y="118"/>
                  </a:lnTo>
                  <a:lnTo>
                    <a:pt x="74" y="126"/>
                  </a:lnTo>
                  <a:lnTo>
                    <a:pt x="50" y="129"/>
                  </a:lnTo>
                  <a:lnTo>
                    <a:pt x="23" y="125"/>
                  </a:lnTo>
                  <a:lnTo>
                    <a:pt x="0" y="114"/>
                  </a:lnTo>
                  <a:lnTo>
                    <a:pt x="8" y="114"/>
                  </a:lnTo>
                  <a:lnTo>
                    <a:pt x="30" y="111"/>
                  </a:lnTo>
                  <a:lnTo>
                    <a:pt x="48" y="101"/>
                  </a:lnTo>
                  <a:lnTo>
                    <a:pt x="35" y="98"/>
                  </a:lnTo>
                  <a:lnTo>
                    <a:pt x="24" y="90"/>
                  </a:lnTo>
                  <a:lnTo>
                    <a:pt x="18" y="78"/>
                  </a:lnTo>
                  <a:lnTo>
                    <a:pt x="24" y="78"/>
                  </a:lnTo>
                  <a:lnTo>
                    <a:pt x="28" y="78"/>
                  </a:lnTo>
                  <a:lnTo>
                    <a:pt x="32" y="78"/>
                  </a:lnTo>
                  <a:lnTo>
                    <a:pt x="19" y="71"/>
                  </a:lnTo>
                  <a:lnTo>
                    <a:pt x="10" y="61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14" y="47"/>
                  </a:lnTo>
                  <a:lnTo>
                    <a:pt x="22" y="49"/>
                  </a:lnTo>
                  <a:lnTo>
                    <a:pt x="14" y="42"/>
                  </a:lnTo>
                  <a:lnTo>
                    <a:pt x="8" y="33"/>
                  </a:lnTo>
                  <a:lnTo>
                    <a:pt x="7" y="22"/>
                  </a:lnTo>
                  <a:lnTo>
                    <a:pt x="7" y="17"/>
                  </a:lnTo>
                  <a:lnTo>
                    <a:pt x="8" y="10"/>
                  </a:lnTo>
                  <a:lnTo>
                    <a:pt x="11" y="6"/>
                  </a:lnTo>
                  <a:lnTo>
                    <a:pt x="30" y="23"/>
                  </a:lnTo>
                  <a:lnTo>
                    <a:pt x="52" y="34"/>
                  </a:lnTo>
                  <a:lnTo>
                    <a:pt x="78" y="39"/>
                  </a:lnTo>
                  <a:lnTo>
                    <a:pt x="78" y="33"/>
                  </a:lnTo>
                  <a:lnTo>
                    <a:pt x="80" y="19"/>
                  </a:lnTo>
                  <a:lnTo>
                    <a:pt x="87" y="9"/>
                  </a:lnTo>
                  <a:lnTo>
                    <a:pt x="98" y="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93">
              <a:extLst>
                <a:ext uri="{FF2B5EF4-FFF2-40B4-BE49-F238E27FC236}">
                  <a16:creationId xmlns:a16="http://schemas.microsoft.com/office/drawing/2014/main" id="{89EBF861-E94F-42C5-8D72-9CC65776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897" y="6574884"/>
              <a:ext cx="165401" cy="171360"/>
            </a:xfrm>
            <a:custGeom>
              <a:avLst/>
              <a:gdLst>
                <a:gd name="T0" fmla="*/ 58 w 111"/>
                <a:gd name="T1" fmla="*/ 0 h 115"/>
                <a:gd name="T2" fmla="*/ 58 w 111"/>
                <a:gd name="T3" fmla="*/ 52 h 115"/>
                <a:gd name="T4" fmla="*/ 111 w 111"/>
                <a:gd name="T5" fmla="*/ 0 h 115"/>
                <a:gd name="T6" fmla="*/ 111 w 111"/>
                <a:gd name="T7" fmla="*/ 115 h 115"/>
                <a:gd name="T8" fmla="*/ 58 w 111"/>
                <a:gd name="T9" fmla="*/ 62 h 115"/>
                <a:gd name="T10" fmla="*/ 58 w 111"/>
                <a:gd name="T11" fmla="*/ 115 h 115"/>
                <a:gd name="T12" fmla="*/ 0 w 111"/>
                <a:gd name="T13" fmla="*/ 57 h 115"/>
                <a:gd name="T14" fmla="*/ 58 w 111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5">
                  <a:moveTo>
                    <a:pt x="58" y="0"/>
                  </a:moveTo>
                  <a:lnTo>
                    <a:pt x="58" y="52"/>
                  </a:lnTo>
                  <a:lnTo>
                    <a:pt x="111" y="0"/>
                  </a:lnTo>
                  <a:lnTo>
                    <a:pt x="111" y="115"/>
                  </a:lnTo>
                  <a:lnTo>
                    <a:pt x="58" y="62"/>
                  </a:lnTo>
                  <a:lnTo>
                    <a:pt x="58" y="115"/>
                  </a:lnTo>
                  <a:lnTo>
                    <a:pt x="0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94">
              <a:extLst>
                <a:ext uri="{FF2B5EF4-FFF2-40B4-BE49-F238E27FC236}">
                  <a16:creationId xmlns:a16="http://schemas.microsoft.com/office/drawing/2014/main" id="{F673B654-2F4B-42C0-88F4-A57633278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3387" y="6607666"/>
              <a:ext cx="248846" cy="250336"/>
            </a:xfrm>
            <a:custGeom>
              <a:avLst/>
              <a:gdLst>
                <a:gd name="T0" fmla="*/ 24 w 167"/>
                <a:gd name="T1" fmla="*/ 60 h 168"/>
                <a:gd name="T2" fmla="*/ 107 w 167"/>
                <a:gd name="T3" fmla="*/ 144 h 168"/>
                <a:gd name="T4" fmla="*/ 94 w 167"/>
                <a:gd name="T5" fmla="*/ 159 h 168"/>
                <a:gd name="T6" fmla="*/ 75 w 167"/>
                <a:gd name="T7" fmla="*/ 139 h 168"/>
                <a:gd name="T8" fmla="*/ 45 w 167"/>
                <a:gd name="T9" fmla="*/ 168 h 168"/>
                <a:gd name="T10" fmla="*/ 30 w 167"/>
                <a:gd name="T11" fmla="*/ 153 h 168"/>
                <a:gd name="T12" fmla="*/ 60 w 167"/>
                <a:gd name="T13" fmla="*/ 124 h 168"/>
                <a:gd name="T14" fmla="*/ 44 w 167"/>
                <a:gd name="T15" fmla="*/ 108 h 168"/>
                <a:gd name="T16" fmla="*/ 14 w 167"/>
                <a:gd name="T17" fmla="*/ 137 h 168"/>
                <a:gd name="T18" fmla="*/ 0 w 167"/>
                <a:gd name="T19" fmla="*/ 123 h 168"/>
                <a:gd name="T20" fmla="*/ 29 w 167"/>
                <a:gd name="T21" fmla="*/ 92 h 168"/>
                <a:gd name="T22" fmla="*/ 9 w 167"/>
                <a:gd name="T23" fmla="*/ 74 h 168"/>
                <a:gd name="T24" fmla="*/ 24 w 167"/>
                <a:gd name="T25" fmla="*/ 60 h 168"/>
                <a:gd name="T26" fmla="*/ 93 w 167"/>
                <a:gd name="T27" fmla="*/ 32 h 168"/>
                <a:gd name="T28" fmla="*/ 107 w 167"/>
                <a:gd name="T29" fmla="*/ 36 h 168"/>
                <a:gd name="T30" fmla="*/ 122 w 167"/>
                <a:gd name="T31" fmla="*/ 46 h 168"/>
                <a:gd name="T32" fmla="*/ 131 w 167"/>
                <a:gd name="T33" fmla="*/ 60 h 168"/>
                <a:gd name="T34" fmla="*/ 135 w 167"/>
                <a:gd name="T35" fmla="*/ 75 h 168"/>
                <a:gd name="T36" fmla="*/ 133 w 167"/>
                <a:gd name="T37" fmla="*/ 89 h 168"/>
                <a:gd name="T38" fmla="*/ 127 w 167"/>
                <a:gd name="T39" fmla="*/ 105 h 168"/>
                <a:gd name="T40" fmla="*/ 119 w 167"/>
                <a:gd name="T41" fmla="*/ 119 h 168"/>
                <a:gd name="T42" fmla="*/ 110 w 167"/>
                <a:gd name="T43" fmla="*/ 131 h 168"/>
                <a:gd name="T44" fmla="*/ 37 w 167"/>
                <a:gd name="T45" fmla="*/ 58 h 168"/>
                <a:gd name="T46" fmla="*/ 49 w 167"/>
                <a:gd name="T47" fmla="*/ 48 h 168"/>
                <a:gd name="T48" fmla="*/ 62 w 167"/>
                <a:gd name="T49" fmla="*/ 40 h 168"/>
                <a:gd name="T50" fmla="*/ 78 w 167"/>
                <a:gd name="T51" fmla="*/ 35 h 168"/>
                <a:gd name="T52" fmla="*/ 93 w 167"/>
                <a:gd name="T53" fmla="*/ 32 h 168"/>
                <a:gd name="T54" fmla="*/ 146 w 167"/>
                <a:gd name="T55" fmla="*/ 0 h 168"/>
                <a:gd name="T56" fmla="*/ 167 w 167"/>
                <a:gd name="T57" fmla="*/ 22 h 168"/>
                <a:gd name="T58" fmla="*/ 135 w 167"/>
                <a:gd name="T59" fmla="*/ 52 h 168"/>
                <a:gd name="T60" fmla="*/ 115 w 167"/>
                <a:gd name="T61" fmla="*/ 32 h 168"/>
                <a:gd name="T62" fmla="*/ 146 w 167"/>
                <a:gd name="T6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24" y="60"/>
                  </a:moveTo>
                  <a:lnTo>
                    <a:pt x="107" y="144"/>
                  </a:lnTo>
                  <a:lnTo>
                    <a:pt x="94" y="159"/>
                  </a:lnTo>
                  <a:lnTo>
                    <a:pt x="75" y="139"/>
                  </a:lnTo>
                  <a:lnTo>
                    <a:pt x="45" y="168"/>
                  </a:lnTo>
                  <a:lnTo>
                    <a:pt x="30" y="153"/>
                  </a:lnTo>
                  <a:lnTo>
                    <a:pt x="60" y="124"/>
                  </a:lnTo>
                  <a:lnTo>
                    <a:pt x="44" y="108"/>
                  </a:lnTo>
                  <a:lnTo>
                    <a:pt x="14" y="137"/>
                  </a:lnTo>
                  <a:lnTo>
                    <a:pt x="0" y="123"/>
                  </a:lnTo>
                  <a:lnTo>
                    <a:pt x="29" y="92"/>
                  </a:lnTo>
                  <a:lnTo>
                    <a:pt x="9" y="74"/>
                  </a:lnTo>
                  <a:lnTo>
                    <a:pt x="24" y="60"/>
                  </a:lnTo>
                  <a:close/>
                  <a:moveTo>
                    <a:pt x="93" y="32"/>
                  </a:moveTo>
                  <a:lnTo>
                    <a:pt x="107" y="36"/>
                  </a:lnTo>
                  <a:lnTo>
                    <a:pt x="122" y="46"/>
                  </a:lnTo>
                  <a:lnTo>
                    <a:pt x="131" y="60"/>
                  </a:lnTo>
                  <a:lnTo>
                    <a:pt x="135" y="75"/>
                  </a:lnTo>
                  <a:lnTo>
                    <a:pt x="133" y="89"/>
                  </a:lnTo>
                  <a:lnTo>
                    <a:pt x="127" y="105"/>
                  </a:lnTo>
                  <a:lnTo>
                    <a:pt x="119" y="119"/>
                  </a:lnTo>
                  <a:lnTo>
                    <a:pt x="110" y="131"/>
                  </a:lnTo>
                  <a:lnTo>
                    <a:pt x="37" y="58"/>
                  </a:lnTo>
                  <a:lnTo>
                    <a:pt x="49" y="48"/>
                  </a:lnTo>
                  <a:lnTo>
                    <a:pt x="62" y="40"/>
                  </a:lnTo>
                  <a:lnTo>
                    <a:pt x="78" y="35"/>
                  </a:lnTo>
                  <a:lnTo>
                    <a:pt x="93" y="32"/>
                  </a:lnTo>
                  <a:close/>
                  <a:moveTo>
                    <a:pt x="146" y="0"/>
                  </a:moveTo>
                  <a:lnTo>
                    <a:pt x="167" y="22"/>
                  </a:lnTo>
                  <a:lnTo>
                    <a:pt x="135" y="52"/>
                  </a:lnTo>
                  <a:lnTo>
                    <a:pt x="115" y="3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471A28D8-E8F8-441D-9A97-3236D9906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448" y="6406503"/>
              <a:ext cx="245866" cy="241396"/>
            </a:xfrm>
            <a:custGeom>
              <a:avLst/>
              <a:gdLst>
                <a:gd name="T0" fmla="*/ 96 w 165"/>
                <a:gd name="T1" fmla="*/ 142 h 162"/>
                <a:gd name="T2" fmla="*/ 97 w 165"/>
                <a:gd name="T3" fmla="*/ 146 h 162"/>
                <a:gd name="T4" fmla="*/ 80 w 165"/>
                <a:gd name="T5" fmla="*/ 161 h 162"/>
                <a:gd name="T6" fmla="*/ 74 w 165"/>
                <a:gd name="T7" fmla="*/ 161 h 162"/>
                <a:gd name="T8" fmla="*/ 46 w 165"/>
                <a:gd name="T9" fmla="*/ 113 h 162"/>
                <a:gd name="T10" fmla="*/ 36 w 165"/>
                <a:gd name="T11" fmla="*/ 59 h 162"/>
                <a:gd name="T12" fmla="*/ 49 w 165"/>
                <a:gd name="T13" fmla="*/ 106 h 162"/>
                <a:gd name="T14" fmla="*/ 27 w 165"/>
                <a:gd name="T15" fmla="*/ 110 h 162"/>
                <a:gd name="T16" fmla="*/ 19 w 165"/>
                <a:gd name="T17" fmla="*/ 111 h 162"/>
                <a:gd name="T18" fmla="*/ 16 w 165"/>
                <a:gd name="T19" fmla="*/ 113 h 162"/>
                <a:gd name="T20" fmla="*/ 16 w 165"/>
                <a:gd name="T21" fmla="*/ 113 h 162"/>
                <a:gd name="T22" fmla="*/ 0 w 165"/>
                <a:gd name="T23" fmla="*/ 86 h 162"/>
                <a:gd name="T24" fmla="*/ 5 w 165"/>
                <a:gd name="T25" fmla="*/ 70 h 162"/>
                <a:gd name="T26" fmla="*/ 7 w 165"/>
                <a:gd name="T27" fmla="*/ 69 h 162"/>
                <a:gd name="T28" fmla="*/ 11 w 165"/>
                <a:gd name="T29" fmla="*/ 69 h 162"/>
                <a:gd name="T30" fmla="*/ 27 w 165"/>
                <a:gd name="T31" fmla="*/ 63 h 162"/>
                <a:gd name="T32" fmla="*/ 130 w 165"/>
                <a:gd name="T33" fmla="*/ 39 h 162"/>
                <a:gd name="T34" fmla="*/ 133 w 165"/>
                <a:gd name="T35" fmla="*/ 39 h 162"/>
                <a:gd name="T36" fmla="*/ 136 w 165"/>
                <a:gd name="T37" fmla="*/ 43 h 162"/>
                <a:gd name="T38" fmla="*/ 141 w 165"/>
                <a:gd name="T39" fmla="*/ 55 h 162"/>
                <a:gd name="T40" fmla="*/ 144 w 165"/>
                <a:gd name="T41" fmla="*/ 66 h 162"/>
                <a:gd name="T42" fmla="*/ 142 w 165"/>
                <a:gd name="T43" fmla="*/ 73 h 162"/>
                <a:gd name="T44" fmla="*/ 141 w 165"/>
                <a:gd name="T45" fmla="*/ 75 h 162"/>
                <a:gd name="T46" fmla="*/ 140 w 165"/>
                <a:gd name="T47" fmla="*/ 75 h 162"/>
                <a:gd name="T48" fmla="*/ 137 w 165"/>
                <a:gd name="T49" fmla="*/ 74 h 162"/>
                <a:gd name="T50" fmla="*/ 133 w 165"/>
                <a:gd name="T51" fmla="*/ 66 h 162"/>
                <a:gd name="T52" fmla="*/ 129 w 165"/>
                <a:gd name="T53" fmla="*/ 54 h 162"/>
                <a:gd name="T54" fmla="*/ 129 w 165"/>
                <a:gd name="T55" fmla="*/ 45 h 162"/>
                <a:gd name="T56" fmla="*/ 130 w 165"/>
                <a:gd name="T57" fmla="*/ 41 h 162"/>
                <a:gd name="T58" fmla="*/ 130 w 165"/>
                <a:gd name="T59" fmla="*/ 39 h 162"/>
                <a:gd name="T60" fmla="*/ 121 w 165"/>
                <a:gd name="T61" fmla="*/ 10 h 162"/>
                <a:gd name="T62" fmla="*/ 120 w 165"/>
                <a:gd name="T63" fmla="*/ 13 h 162"/>
                <a:gd name="T64" fmla="*/ 117 w 165"/>
                <a:gd name="T65" fmla="*/ 25 h 162"/>
                <a:gd name="T66" fmla="*/ 121 w 165"/>
                <a:gd name="T67" fmla="*/ 62 h 162"/>
                <a:gd name="T68" fmla="*/ 136 w 165"/>
                <a:gd name="T69" fmla="*/ 95 h 162"/>
                <a:gd name="T70" fmla="*/ 144 w 165"/>
                <a:gd name="T71" fmla="*/ 105 h 162"/>
                <a:gd name="T72" fmla="*/ 148 w 165"/>
                <a:gd name="T73" fmla="*/ 106 h 162"/>
                <a:gd name="T74" fmla="*/ 150 w 165"/>
                <a:gd name="T75" fmla="*/ 105 h 162"/>
                <a:gd name="T76" fmla="*/ 152 w 165"/>
                <a:gd name="T77" fmla="*/ 102 h 162"/>
                <a:gd name="T78" fmla="*/ 154 w 165"/>
                <a:gd name="T79" fmla="*/ 91 h 162"/>
                <a:gd name="T80" fmla="*/ 150 w 165"/>
                <a:gd name="T81" fmla="*/ 54 h 162"/>
                <a:gd name="T82" fmla="*/ 136 w 165"/>
                <a:gd name="T83" fmla="*/ 20 h 162"/>
                <a:gd name="T84" fmla="*/ 128 w 165"/>
                <a:gd name="T85" fmla="*/ 12 h 162"/>
                <a:gd name="T86" fmla="*/ 125 w 165"/>
                <a:gd name="T87" fmla="*/ 10 h 162"/>
                <a:gd name="T88" fmla="*/ 125 w 165"/>
                <a:gd name="T89" fmla="*/ 0 h 162"/>
                <a:gd name="T90" fmla="*/ 132 w 165"/>
                <a:gd name="T91" fmla="*/ 1 h 162"/>
                <a:gd name="T92" fmla="*/ 148 w 165"/>
                <a:gd name="T93" fmla="*/ 18 h 162"/>
                <a:gd name="T94" fmla="*/ 161 w 165"/>
                <a:gd name="T95" fmla="*/ 51 h 162"/>
                <a:gd name="T96" fmla="*/ 165 w 165"/>
                <a:gd name="T97" fmla="*/ 86 h 162"/>
                <a:gd name="T98" fmla="*/ 161 w 165"/>
                <a:gd name="T99" fmla="*/ 109 h 162"/>
                <a:gd name="T100" fmla="*/ 156 w 165"/>
                <a:gd name="T101" fmla="*/ 113 h 162"/>
                <a:gd name="T102" fmla="*/ 140 w 165"/>
                <a:gd name="T103" fmla="*/ 115 h 162"/>
                <a:gd name="T104" fmla="*/ 118 w 165"/>
                <a:gd name="T105" fmla="*/ 110 h 162"/>
                <a:gd name="T106" fmla="*/ 82 w 165"/>
                <a:gd name="T107" fmla="*/ 105 h 162"/>
                <a:gd name="T108" fmla="*/ 56 w 165"/>
                <a:gd name="T109" fmla="*/ 94 h 162"/>
                <a:gd name="T110" fmla="*/ 49 w 165"/>
                <a:gd name="T111" fmla="*/ 66 h 162"/>
                <a:gd name="T112" fmla="*/ 66 w 165"/>
                <a:gd name="T113" fmla="*/ 43 h 162"/>
                <a:gd name="T114" fmla="*/ 96 w 165"/>
                <a:gd name="T115" fmla="*/ 21 h 162"/>
                <a:gd name="T116" fmla="*/ 110 w 165"/>
                <a:gd name="T117" fmla="*/ 6 h 162"/>
                <a:gd name="T118" fmla="*/ 125 w 165"/>
                <a:gd name="T11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2">
                  <a:moveTo>
                    <a:pt x="68" y="111"/>
                  </a:moveTo>
                  <a:lnTo>
                    <a:pt x="96" y="142"/>
                  </a:lnTo>
                  <a:lnTo>
                    <a:pt x="97" y="143"/>
                  </a:lnTo>
                  <a:lnTo>
                    <a:pt x="97" y="146"/>
                  </a:lnTo>
                  <a:lnTo>
                    <a:pt x="96" y="149"/>
                  </a:lnTo>
                  <a:lnTo>
                    <a:pt x="80" y="161"/>
                  </a:lnTo>
                  <a:lnTo>
                    <a:pt x="77" y="162"/>
                  </a:lnTo>
                  <a:lnTo>
                    <a:pt x="74" y="161"/>
                  </a:lnTo>
                  <a:lnTo>
                    <a:pt x="73" y="159"/>
                  </a:lnTo>
                  <a:lnTo>
                    <a:pt x="46" y="113"/>
                  </a:lnTo>
                  <a:lnTo>
                    <a:pt x="68" y="111"/>
                  </a:lnTo>
                  <a:close/>
                  <a:moveTo>
                    <a:pt x="36" y="59"/>
                  </a:moveTo>
                  <a:lnTo>
                    <a:pt x="41" y="83"/>
                  </a:lnTo>
                  <a:lnTo>
                    <a:pt x="49" y="106"/>
                  </a:lnTo>
                  <a:lnTo>
                    <a:pt x="37" y="107"/>
                  </a:lnTo>
                  <a:lnTo>
                    <a:pt x="27" y="110"/>
                  </a:lnTo>
                  <a:lnTo>
                    <a:pt x="23" y="111"/>
                  </a:lnTo>
                  <a:lnTo>
                    <a:pt x="19" y="111"/>
                  </a:lnTo>
                  <a:lnTo>
                    <a:pt x="17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4" y="101"/>
                  </a:lnTo>
                  <a:lnTo>
                    <a:pt x="0" y="86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1" y="69"/>
                  </a:lnTo>
                  <a:lnTo>
                    <a:pt x="15" y="67"/>
                  </a:lnTo>
                  <a:lnTo>
                    <a:pt x="27" y="63"/>
                  </a:lnTo>
                  <a:lnTo>
                    <a:pt x="36" y="59"/>
                  </a:lnTo>
                  <a:close/>
                  <a:moveTo>
                    <a:pt x="130" y="39"/>
                  </a:moveTo>
                  <a:lnTo>
                    <a:pt x="132" y="39"/>
                  </a:lnTo>
                  <a:lnTo>
                    <a:pt x="133" y="39"/>
                  </a:lnTo>
                  <a:lnTo>
                    <a:pt x="134" y="41"/>
                  </a:lnTo>
                  <a:lnTo>
                    <a:pt x="136" y="43"/>
                  </a:lnTo>
                  <a:lnTo>
                    <a:pt x="140" y="49"/>
                  </a:lnTo>
                  <a:lnTo>
                    <a:pt x="141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4" y="70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41" y="75"/>
                  </a:lnTo>
                  <a:lnTo>
                    <a:pt x="141" y="77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37" y="74"/>
                  </a:lnTo>
                  <a:lnTo>
                    <a:pt x="136" y="73"/>
                  </a:lnTo>
                  <a:lnTo>
                    <a:pt x="133" y="66"/>
                  </a:lnTo>
                  <a:lnTo>
                    <a:pt x="130" y="59"/>
                  </a:lnTo>
                  <a:lnTo>
                    <a:pt x="129" y="54"/>
                  </a:lnTo>
                  <a:lnTo>
                    <a:pt x="129" y="49"/>
                  </a:lnTo>
                  <a:lnTo>
                    <a:pt x="129" y="45"/>
                  </a:lnTo>
                  <a:lnTo>
                    <a:pt x="129" y="42"/>
                  </a:lnTo>
                  <a:lnTo>
                    <a:pt x="130" y="41"/>
                  </a:lnTo>
                  <a:lnTo>
                    <a:pt x="130" y="39"/>
                  </a:lnTo>
                  <a:lnTo>
                    <a:pt x="130" y="39"/>
                  </a:lnTo>
                  <a:close/>
                  <a:moveTo>
                    <a:pt x="122" y="10"/>
                  </a:moveTo>
                  <a:lnTo>
                    <a:pt x="121" y="10"/>
                  </a:lnTo>
                  <a:lnTo>
                    <a:pt x="121" y="12"/>
                  </a:lnTo>
                  <a:lnTo>
                    <a:pt x="120" y="13"/>
                  </a:lnTo>
                  <a:lnTo>
                    <a:pt x="118" y="18"/>
                  </a:lnTo>
                  <a:lnTo>
                    <a:pt x="117" y="25"/>
                  </a:lnTo>
                  <a:lnTo>
                    <a:pt x="117" y="42"/>
                  </a:lnTo>
                  <a:lnTo>
                    <a:pt x="121" y="62"/>
                  </a:lnTo>
                  <a:lnTo>
                    <a:pt x="128" y="81"/>
                  </a:lnTo>
                  <a:lnTo>
                    <a:pt x="136" y="95"/>
                  </a:lnTo>
                  <a:lnTo>
                    <a:pt x="140" y="101"/>
                  </a:lnTo>
                  <a:lnTo>
                    <a:pt x="144" y="105"/>
                  </a:lnTo>
                  <a:lnTo>
                    <a:pt x="145" y="105"/>
                  </a:lnTo>
                  <a:lnTo>
                    <a:pt x="148" y="106"/>
                  </a:lnTo>
                  <a:lnTo>
                    <a:pt x="149" y="106"/>
                  </a:lnTo>
                  <a:lnTo>
                    <a:pt x="150" y="105"/>
                  </a:lnTo>
                  <a:lnTo>
                    <a:pt x="152" y="103"/>
                  </a:lnTo>
                  <a:lnTo>
                    <a:pt x="152" y="102"/>
                  </a:lnTo>
                  <a:lnTo>
                    <a:pt x="154" y="97"/>
                  </a:lnTo>
                  <a:lnTo>
                    <a:pt x="154" y="91"/>
                  </a:lnTo>
                  <a:lnTo>
                    <a:pt x="154" y="74"/>
                  </a:lnTo>
                  <a:lnTo>
                    <a:pt x="150" y="54"/>
                  </a:lnTo>
                  <a:lnTo>
                    <a:pt x="144" y="34"/>
                  </a:lnTo>
                  <a:lnTo>
                    <a:pt x="136" y="20"/>
                  </a:lnTo>
                  <a:lnTo>
                    <a:pt x="132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5" y="10"/>
                  </a:lnTo>
                  <a:lnTo>
                    <a:pt x="122" y="10"/>
                  </a:lnTo>
                  <a:close/>
                  <a:moveTo>
                    <a:pt x="125" y="0"/>
                  </a:moveTo>
                  <a:lnTo>
                    <a:pt x="125" y="0"/>
                  </a:lnTo>
                  <a:lnTo>
                    <a:pt x="132" y="1"/>
                  </a:lnTo>
                  <a:lnTo>
                    <a:pt x="140" y="8"/>
                  </a:lnTo>
                  <a:lnTo>
                    <a:pt x="148" y="18"/>
                  </a:lnTo>
                  <a:lnTo>
                    <a:pt x="154" y="33"/>
                  </a:lnTo>
                  <a:lnTo>
                    <a:pt x="161" y="51"/>
                  </a:lnTo>
                  <a:lnTo>
                    <a:pt x="165" y="69"/>
                  </a:lnTo>
                  <a:lnTo>
                    <a:pt x="165" y="86"/>
                  </a:lnTo>
                  <a:lnTo>
                    <a:pt x="165" y="99"/>
                  </a:lnTo>
                  <a:lnTo>
                    <a:pt x="161" y="109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42" y="117"/>
                  </a:lnTo>
                  <a:lnTo>
                    <a:pt x="140" y="115"/>
                  </a:lnTo>
                  <a:lnTo>
                    <a:pt x="132" y="113"/>
                  </a:lnTo>
                  <a:lnTo>
                    <a:pt x="118" y="110"/>
                  </a:lnTo>
                  <a:lnTo>
                    <a:pt x="102" y="106"/>
                  </a:lnTo>
                  <a:lnTo>
                    <a:pt x="82" y="105"/>
                  </a:lnTo>
                  <a:lnTo>
                    <a:pt x="60" y="105"/>
                  </a:lnTo>
                  <a:lnTo>
                    <a:pt x="56" y="94"/>
                  </a:lnTo>
                  <a:lnTo>
                    <a:pt x="52" y="81"/>
                  </a:lnTo>
                  <a:lnTo>
                    <a:pt x="49" y="66"/>
                  </a:lnTo>
                  <a:lnTo>
                    <a:pt x="46" y="54"/>
                  </a:lnTo>
                  <a:lnTo>
                    <a:pt x="66" y="43"/>
                  </a:lnTo>
                  <a:lnTo>
                    <a:pt x="82" y="32"/>
                  </a:lnTo>
                  <a:lnTo>
                    <a:pt x="96" y="21"/>
                  </a:lnTo>
                  <a:lnTo>
                    <a:pt x="105" y="12"/>
                  </a:lnTo>
                  <a:lnTo>
                    <a:pt x="110" y="6"/>
                  </a:lnTo>
                  <a:lnTo>
                    <a:pt x="112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96">
              <a:extLst>
                <a:ext uri="{FF2B5EF4-FFF2-40B4-BE49-F238E27FC236}">
                  <a16:creationId xmlns:a16="http://schemas.microsoft.com/office/drawing/2014/main" id="{7E6A52DE-6480-46A5-BBA4-A0798BE12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487" y="6407993"/>
              <a:ext cx="229475" cy="232455"/>
            </a:xfrm>
            <a:custGeom>
              <a:avLst/>
              <a:gdLst>
                <a:gd name="T0" fmla="*/ 77 w 154"/>
                <a:gd name="T1" fmla="*/ 58 h 156"/>
                <a:gd name="T2" fmla="*/ 51 w 154"/>
                <a:gd name="T3" fmla="*/ 60 h 156"/>
                <a:gd name="T4" fmla="*/ 24 w 154"/>
                <a:gd name="T5" fmla="*/ 61 h 156"/>
                <a:gd name="T6" fmla="*/ 21 w 154"/>
                <a:gd name="T7" fmla="*/ 78 h 156"/>
                <a:gd name="T8" fmla="*/ 20 w 154"/>
                <a:gd name="T9" fmla="*/ 97 h 156"/>
                <a:gd name="T10" fmla="*/ 21 w 154"/>
                <a:gd name="T11" fmla="*/ 116 h 156"/>
                <a:gd name="T12" fmla="*/ 24 w 154"/>
                <a:gd name="T13" fmla="*/ 133 h 156"/>
                <a:gd name="T14" fmla="*/ 51 w 154"/>
                <a:gd name="T15" fmla="*/ 136 h 156"/>
                <a:gd name="T16" fmla="*/ 77 w 154"/>
                <a:gd name="T17" fmla="*/ 136 h 156"/>
                <a:gd name="T18" fmla="*/ 105 w 154"/>
                <a:gd name="T19" fmla="*/ 136 h 156"/>
                <a:gd name="T20" fmla="*/ 131 w 154"/>
                <a:gd name="T21" fmla="*/ 133 h 156"/>
                <a:gd name="T22" fmla="*/ 134 w 154"/>
                <a:gd name="T23" fmla="*/ 116 h 156"/>
                <a:gd name="T24" fmla="*/ 136 w 154"/>
                <a:gd name="T25" fmla="*/ 97 h 156"/>
                <a:gd name="T26" fmla="*/ 134 w 154"/>
                <a:gd name="T27" fmla="*/ 78 h 156"/>
                <a:gd name="T28" fmla="*/ 131 w 154"/>
                <a:gd name="T29" fmla="*/ 61 h 156"/>
                <a:gd name="T30" fmla="*/ 105 w 154"/>
                <a:gd name="T31" fmla="*/ 60 h 156"/>
                <a:gd name="T32" fmla="*/ 77 w 154"/>
                <a:gd name="T33" fmla="*/ 58 h 156"/>
                <a:gd name="T34" fmla="*/ 39 w 154"/>
                <a:gd name="T35" fmla="*/ 0 h 156"/>
                <a:gd name="T36" fmla="*/ 77 w 154"/>
                <a:gd name="T37" fmla="*/ 40 h 156"/>
                <a:gd name="T38" fmla="*/ 88 w 154"/>
                <a:gd name="T39" fmla="*/ 40 h 156"/>
                <a:gd name="T40" fmla="*/ 121 w 154"/>
                <a:gd name="T41" fmla="*/ 5 h 156"/>
                <a:gd name="T42" fmla="*/ 131 w 154"/>
                <a:gd name="T43" fmla="*/ 15 h 156"/>
                <a:gd name="T44" fmla="*/ 107 w 154"/>
                <a:gd name="T45" fmla="*/ 40 h 156"/>
                <a:gd name="T46" fmla="*/ 149 w 154"/>
                <a:gd name="T47" fmla="*/ 44 h 156"/>
                <a:gd name="T48" fmla="*/ 153 w 154"/>
                <a:gd name="T49" fmla="*/ 69 h 156"/>
                <a:gd name="T50" fmla="*/ 154 w 154"/>
                <a:gd name="T51" fmla="*/ 97 h 156"/>
                <a:gd name="T52" fmla="*/ 153 w 154"/>
                <a:gd name="T53" fmla="*/ 125 h 156"/>
                <a:gd name="T54" fmla="*/ 149 w 154"/>
                <a:gd name="T55" fmla="*/ 150 h 156"/>
                <a:gd name="T56" fmla="*/ 115 w 154"/>
                <a:gd name="T57" fmla="*/ 154 h 156"/>
                <a:gd name="T58" fmla="*/ 77 w 154"/>
                <a:gd name="T59" fmla="*/ 156 h 156"/>
                <a:gd name="T60" fmla="*/ 41 w 154"/>
                <a:gd name="T61" fmla="*/ 154 h 156"/>
                <a:gd name="T62" fmla="*/ 7 w 154"/>
                <a:gd name="T63" fmla="*/ 150 h 156"/>
                <a:gd name="T64" fmla="*/ 3 w 154"/>
                <a:gd name="T65" fmla="*/ 125 h 156"/>
                <a:gd name="T66" fmla="*/ 0 w 154"/>
                <a:gd name="T67" fmla="*/ 97 h 156"/>
                <a:gd name="T68" fmla="*/ 3 w 154"/>
                <a:gd name="T69" fmla="*/ 69 h 156"/>
                <a:gd name="T70" fmla="*/ 7 w 154"/>
                <a:gd name="T71" fmla="*/ 44 h 156"/>
                <a:gd name="T72" fmla="*/ 32 w 154"/>
                <a:gd name="T73" fmla="*/ 41 h 156"/>
                <a:gd name="T74" fmla="*/ 59 w 154"/>
                <a:gd name="T75" fmla="*/ 40 h 156"/>
                <a:gd name="T76" fmla="*/ 29 w 154"/>
                <a:gd name="T77" fmla="*/ 11 h 156"/>
                <a:gd name="T78" fmla="*/ 39 w 154"/>
                <a:gd name="T7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6">
                  <a:moveTo>
                    <a:pt x="77" y="58"/>
                  </a:moveTo>
                  <a:lnTo>
                    <a:pt x="51" y="60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7"/>
                  </a:lnTo>
                  <a:lnTo>
                    <a:pt x="21" y="116"/>
                  </a:lnTo>
                  <a:lnTo>
                    <a:pt x="24" y="133"/>
                  </a:lnTo>
                  <a:lnTo>
                    <a:pt x="51" y="136"/>
                  </a:lnTo>
                  <a:lnTo>
                    <a:pt x="77" y="136"/>
                  </a:lnTo>
                  <a:lnTo>
                    <a:pt x="105" y="136"/>
                  </a:lnTo>
                  <a:lnTo>
                    <a:pt x="131" y="133"/>
                  </a:lnTo>
                  <a:lnTo>
                    <a:pt x="134" y="116"/>
                  </a:lnTo>
                  <a:lnTo>
                    <a:pt x="136" y="97"/>
                  </a:lnTo>
                  <a:lnTo>
                    <a:pt x="134" y="78"/>
                  </a:lnTo>
                  <a:lnTo>
                    <a:pt x="131" y="61"/>
                  </a:lnTo>
                  <a:lnTo>
                    <a:pt x="105" y="60"/>
                  </a:lnTo>
                  <a:lnTo>
                    <a:pt x="77" y="58"/>
                  </a:lnTo>
                  <a:close/>
                  <a:moveTo>
                    <a:pt x="39" y="0"/>
                  </a:moveTo>
                  <a:lnTo>
                    <a:pt x="77" y="40"/>
                  </a:lnTo>
                  <a:lnTo>
                    <a:pt x="88" y="40"/>
                  </a:lnTo>
                  <a:lnTo>
                    <a:pt x="121" y="5"/>
                  </a:lnTo>
                  <a:lnTo>
                    <a:pt x="131" y="15"/>
                  </a:lnTo>
                  <a:lnTo>
                    <a:pt x="107" y="40"/>
                  </a:lnTo>
                  <a:lnTo>
                    <a:pt x="149" y="44"/>
                  </a:lnTo>
                  <a:lnTo>
                    <a:pt x="153" y="69"/>
                  </a:lnTo>
                  <a:lnTo>
                    <a:pt x="154" y="97"/>
                  </a:lnTo>
                  <a:lnTo>
                    <a:pt x="153" y="125"/>
                  </a:lnTo>
                  <a:lnTo>
                    <a:pt x="149" y="150"/>
                  </a:lnTo>
                  <a:lnTo>
                    <a:pt x="115" y="154"/>
                  </a:lnTo>
                  <a:lnTo>
                    <a:pt x="77" y="156"/>
                  </a:lnTo>
                  <a:lnTo>
                    <a:pt x="41" y="154"/>
                  </a:lnTo>
                  <a:lnTo>
                    <a:pt x="7" y="150"/>
                  </a:lnTo>
                  <a:lnTo>
                    <a:pt x="3" y="125"/>
                  </a:lnTo>
                  <a:lnTo>
                    <a:pt x="0" y="97"/>
                  </a:lnTo>
                  <a:lnTo>
                    <a:pt x="3" y="69"/>
                  </a:lnTo>
                  <a:lnTo>
                    <a:pt x="7" y="44"/>
                  </a:lnTo>
                  <a:lnTo>
                    <a:pt x="32" y="41"/>
                  </a:lnTo>
                  <a:lnTo>
                    <a:pt x="59" y="40"/>
                  </a:lnTo>
                  <a:lnTo>
                    <a:pt x="29" y="1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97">
              <a:extLst>
                <a:ext uri="{FF2B5EF4-FFF2-40B4-BE49-F238E27FC236}">
                  <a16:creationId xmlns:a16="http://schemas.microsoft.com/office/drawing/2014/main" id="{0F890EFC-1FAF-4997-AEB2-3FFACC64F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196" y="6685151"/>
              <a:ext cx="281628" cy="156460"/>
            </a:xfrm>
            <a:custGeom>
              <a:avLst/>
              <a:gdLst>
                <a:gd name="T0" fmla="*/ 121 w 189"/>
                <a:gd name="T1" fmla="*/ 0 h 105"/>
                <a:gd name="T2" fmla="*/ 137 w 189"/>
                <a:gd name="T3" fmla="*/ 3 h 105"/>
                <a:gd name="T4" fmla="*/ 150 w 189"/>
                <a:gd name="T5" fmla="*/ 12 h 105"/>
                <a:gd name="T6" fmla="*/ 161 w 189"/>
                <a:gd name="T7" fmla="*/ 26 h 105"/>
                <a:gd name="T8" fmla="*/ 163 w 189"/>
                <a:gd name="T9" fmla="*/ 43 h 105"/>
                <a:gd name="T10" fmla="*/ 177 w 189"/>
                <a:gd name="T11" fmla="*/ 48 h 105"/>
                <a:gd name="T12" fmla="*/ 185 w 189"/>
                <a:gd name="T13" fmla="*/ 59 h 105"/>
                <a:gd name="T14" fmla="*/ 189 w 189"/>
                <a:gd name="T15" fmla="*/ 73 h 105"/>
                <a:gd name="T16" fmla="*/ 186 w 189"/>
                <a:gd name="T17" fmla="*/ 85 h 105"/>
                <a:gd name="T18" fmla="*/ 179 w 189"/>
                <a:gd name="T19" fmla="*/ 96 h 105"/>
                <a:gd name="T20" fmla="*/ 169 w 189"/>
                <a:gd name="T21" fmla="*/ 103 h 105"/>
                <a:gd name="T22" fmla="*/ 157 w 189"/>
                <a:gd name="T23" fmla="*/ 105 h 105"/>
                <a:gd name="T24" fmla="*/ 36 w 189"/>
                <a:gd name="T25" fmla="*/ 105 h 105"/>
                <a:gd name="T26" fmla="*/ 22 w 189"/>
                <a:gd name="T27" fmla="*/ 103 h 105"/>
                <a:gd name="T28" fmla="*/ 10 w 189"/>
                <a:gd name="T29" fmla="*/ 95 h 105"/>
                <a:gd name="T30" fmla="*/ 4 w 189"/>
                <a:gd name="T31" fmla="*/ 84 h 105"/>
                <a:gd name="T32" fmla="*/ 0 w 189"/>
                <a:gd name="T33" fmla="*/ 69 h 105"/>
                <a:gd name="T34" fmla="*/ 4 w 189"/>
                <a:gd name="T35" fmla="*/ 56 h 105"/>
                <a:gd name="T36" fmla="*/ 10 w 189"/>
                <a:gd name="T37" fmla="*/ 44 h 105"/>
                <a:gd name="T38" fmla="*/ 22 w 189"/>
                <a:gd name="T39" fmla="*/ 37 h 105"/>
                <a:gd name="T40" fmla="*/ 36 w 189"/>
                <a:gd name="T41" fmla="*/ 35 h 105"/>
                <a:gd name="T42" fmla="*/ 42 w 189"/>
                <a:gd name="T43" fmla="*/ 35 h 105"/>
                <a:gd name="T44" fmla="*/ 42 w 189"/>
                <a:gd name="T45" fmla="*/ 31 h 105"/>
                <a:gd name="T46" fmla="*/ 45 w 189"/>
                <a:gd name="T47" fmla="*/ 19 h 105"/>
                <a:gd name="T48" fmla="*/ 54 w 189"/>
                <a:gd name="T49" fmla="*/ 10 h 105"/>
                <a:gd name="T50" fmla="*/ 66 w 189"/>
                <a:gd name="T51" fmla="*/ 7 h 105"/>
                <a:gd name="T52" fmla="*/ 72 w 189"/>
                <a:gd name="T53" fmla="*/ 7 h 105"/>
                <a:gd name="T54" fmla="*/ 77 w 189"/>
                <a:gd name="T55" fmla="*/ 10 h 105"/>
                <a:gd name="T56" fmla="*/ 82 w 189"/>
                <a:gd name="T57" fmla="*/ 12 h 105"/>
                <a:gd name="T58" fmla="*/ 86 w 189"/>
                <a:gd name="T59" fmla="*/ 16 h 105"/>
                <a:gd name="T60" fmla="*/ 96 w 189"/>
                <a:gd name="T61" fmla="*/ 8 h 105"/>
                <a:gd name="T62" fmla="*/ 108 w 189"/>
                <a:gd name="T63" fmla="*/ 2 h 105"/>
                <a:gd name="T64" fmla="*/ 121 w 18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9" h="105">
                  <a:moveTo>
                    <a:pt x="121" y="0"/>
                  </a:moveTo>
                  <a:lnTo>
                    <a:pt x="137" y="3"/>
                  </a:lnTo>
                  <a:lnTo>
                    <a:pt x="150" y="12"/>
                  </a:lnTo>
                  <a:lnTo>
                    <a:pt x="161" y="26"/>
                  </a:lnTo>
                  <a:lnTo>
                    <a:pt x="163" y="43"/>
                  </a:lnTo>
                  <a:lnTo>
                    <a:pt x="177" y="48"/>
                  </a:lnTo>
                  <a:lnTo>
                    <a:pt x="185" y="59"/>
                  </a:lnTo>
                  <a:lnTo>
                    <a:pt x="189" y="73"/>
                  </a:lnTo>
                  <a:lnTo>
                    <a:pt x="186" y="85"/>
                  </a:lnTo>
                  <a:lnTo>
                    <a:pt x="179" y="96"/>
                  </a:lnTo>
                  <a:lnTo>
                    <a:pt x="169" y="103"/>
                  </a:lnTo>
                  <a:lnTo>
                    <a:pt x="157" y="105"/>
                  </a:lnTo>
                  <a:lnTo>
                    <a:pt x="36" y="105"/>
                  </a:lnTo>
                  <a:lnTo>
                    <a:pt x="22" y="103"/>
                  </a:lnTo>
                  <a:lnTo>
                    <a:pt x="10" y="95"/>
                  </a:lnTo>
                  <a:lnTo>
                    <a:pt x="4" y="84"/>
                  </a:lnTo>
                  <a:lnTo>
                    <a:pt x="0" y="69"/>
                  </a:lnTo>
                  <a:lnTo>
                    <a:pt x="4" y="56"/>
                  </a:lnTo>
                  <a:lnTo>
                    <a:pt x="10" y="44"/>
                  </a:lnTo>
                  <a:lnTo>
                    <a:pt x="22" y="37"/>
                  </a:lnTo>
                  <a:lnTo>
                    <a:pt x="36" y="35"/>
                  </a:lnTo>
                  <a:lnTo>
                    <a:pt x="42" y="35"/>
                  </a:lnTo>
                  <a:lnTo>
                    <a:pt x="42" y="31"/>
                  </a:lnTo>
                  <a:lnTo>
                    <a:pt x="45" y="19"/>
                  </a:lnTo>
                  <a:lnTo>
                    <a:pt x="54" y="10"/>
                  </a:lnTo>
                  <a:lnTo>
                    <a:pt x="66" y="7"/>
                  </a:lnTo>
                  <a:lnTo>
                    <a:pt x="72" y="7"/>
                  </a:lnTo>
                  <a:lnTo>
                    <a:pt x="77" y="10"/>
                  </a:lnTo>
                  <a:lnTo>
                    <a:pt x="82" y="12"/>
                  </a:lnTo>
                  <a:lnTo>
                    <a:pt x="86" y="16"/>
                  </a:lnTo>
                  <a:lnTo>
                    <a:pt x="96" y="8"/>
                  </a:lnTo>
                  <a:lnTo>
                    <a:pt x="108" y="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98">
              <a:extLst>
                <a:ext uri="{FF2B5EF4-FFF2-40B4-BE49-F238E27FC236}">
                  <a16:creationId xmlns:a16="http://schemas.microsoft.com/office/drawing/2014/main" id="{B07AC8F7-F11A-4B44-8192-FC9F24E7B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6919" y="6685151"/>
              <a:ext cx="192223" cy="156460"/>
            </a:xfrm>
            <a:custGeom>
              <a:avLst/>
              <a:gdLst>
                <a:gd name="T0" fmla="*/ 39 w 129"/>
                <a:gd name="T1" fmla="*/ 24 h 105"/>
                <a:gd name="T2" fmla="*/ 73 w 129"/>
                <a:gd name="T3" fmla="*/ 65 h 105"/>
                <a:gd name="T4" fmla="*/ 89 w 129"/>
                <a:gd name="T5" fmla="*/ 52 h 105"/>
                <a:gd name="T6" fmla="*/ 113 w 129"/>
                <a:gd name="T7" fmla="*/ 89 h 105"/>
                <a:gd name="T8" fmla="*/ 16 w 129"/>
                <a:gd name="T9" fmla="*/ 89 h 105"/>
                <a:gd name="T10" fmla="*/ 39 w 129"/>
                <a:gd name="T11" fmla="*/ 24 h 105"/>
                <a:gd name="T12" fmla="*/ 101 w 129"/>
                <a:gd name="T13" fmla="*/ 16 h 105"/>
                <a:gd name="T14" fmla="*/ 105 w 129"/>
                <a:gd name="T15" fmla="*/ 18 h 105"/>
                <a:gd name="T16" fmla="*/ 109 w 129"/>
                <a:gd name="T17" fmla="*/ 20 h 105"/>
                <a:gd name="T18" fmla="*/ 111 w 129"/>
                <a:gd name="T19" fmla="*/ 23 h 105"/>
                <a:gd name="T20" fmla="*/ 113 w 129"/>
                <a:gd name="T21" fmla="*/ 28 h 105"/>
                <a:gd name="T22" fmla="*/ 111 w 129"/>
                <a:gd name="T23" fmla="*/ 33 h 105"/>
                <a:gd name="T24" fmla="*/ 109 w 129"/>
                <a:gd name="T25" fmla="*/ 36 h 105"/>
                <a:gd name="T26" fmla="*/ 105 w 129"/>
                <a:gd name="T27" fmla="*/ 39 h 105"/>
                <a:gd name="T28" fmla="*/ 101 w 129"/>
                <a:gd name="T29" fmla="*/ 40 h 105"/>
                <a:gd name="T30" fmla="*/ 95 w 129"/>
                <a:gd name="T31" fmla="*/ 39 h 105"/>
                <a:gd name="T32" fmla="*/ 91 w 129"/>
                <a:gd name="T33" fmla="*/ 36 h 105"/>
                <a:gd name="T34" fmla="*/ 89 w 129"/>
                <a:gd name="T35" fmla="*/ 33 h 105"/>
                <a:gd name="T36" fmla="*/ 89 w 129"/>
                <a:gd name="T37" fmla="*/ 28 h 105"/>
                <a:gd name="T38" fmla="*/ 89 w 129"/>
                <a:gd name="T39" fmla="*/ 23 h 105"/>
                <a:gd name="T40" fmla="*/ 91 w 129"/>
                <a:gd name="T41" fmla="*/ 20 h 105"/>
                <a:gd name="T42" fmla="*/ 95 w 129"/>
                <a:gd name="T43" fmla="*/ 18 h 105"/>
                <a:gd name="T44" fmla="*/ 101 w 129"/>
                <a:gd name="T45" fmla="*/ 16 h 105"/>
                <a:gd name="T46" fmla="*/ 8 w 129"/>
                <a:gd name="T47" fmla="*/ 8 h 105"/>
                <a:gd name="T48" fmla="*/ 8 w 129"/>
                <a:gd name="T49" fmla="*/ 97 h 105"/>
                <a:gd name="T50" fmla="*/ 121 w 129"/>
                <a:gd name="T51" fmla="*/ 97 h 105"/>
                <a:gd name="T52" fmla="*/ 121 w 129"/>
                <a:gd name="T53" fmla="*/ 8 h 105"/>
                <a:gd name="T54" fmla="*/ 8 w 129"/>
                <a:gd name="T55" fmla="*/ 8 h 105"/>
                <a:gd name="T56" fmla="*/ 0 w 129"/>
                <a:gd name="T57" fmla="*/ 0 h 105"/>
                <a:gd name="T58" fmla="*/ 129 w 129"/>
                <a:gd name="T59" fmla="*/ 0 h 105"/>
                <a:gd name="T60" fmla="*/ 129 w 129"/>
                <a:gd name="T61" fmla="*/ 105 h 105"/>
                <a:gd name="T62" fmla="*/ 0 w 129"/>
                <a:gd name="T63" fmla="*/ 105 h 105"/>
                <a:gd name="T64" fmla="*/ 0 w 12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105">
                  <a:moveTo>
                    <a:pt x="39" y="24"/>
                  </a:moveTo>
                  <a:lnTo>
                    <a:pt x="73" y="65"/>
                  </a:lnTo>
                  <a:lnTo>
                    <a:pt x="89" y="52"/>
                  </a:lnTo>
                  <a:lnTo>
                    <a:pt x="113" y="89"/>
                  </a:lnTo>
                  <a:lnTo>
                    <a:pt x="16" y="89"/>
                  </a:lnTo>
                  <a:lnTo>
                    <a:pt x="39" y="24"/>
                  </a:lnTo>
                  <a:close/>
                  <a:moveTo>
                    <a:pt x="101" y="16"/>
                  </a:moveTo>
                  <a:lnTo>
                    <a:pt x="105" y="18"/>
                  </a:lnTo>
                  <a:lnTo>
                    <a:pt x="109" y="20"/>
                  </a:lnTo>
                  <a:lnTo>
                    <a:pt x="111" y="23"/>
                  </a:lnTo>
                  <a:lnTo>
                    <a:pt x="113" y="28"/>
                  </a:lnTo>
                  <a:lnTo>
                    <a:pt x="111" y="33"/>
                  </a:lnTo>
                  <a:lnTo>
                    <a:pt x="109" y="36"/>
                  </a:lnTo>
                  <a:lnTo>
                    <a:pt x="105" y="39"/>
                  </a:lnTo>
                  <a:lnTo>
                    <a:pt x="101" y="40"/>
                  </a:lnTo>
                  <a:lnTo>
                    <a:pt x="95" y="39"/>
                  </a:lnTo>
                  <a:lnTo>
                    <a:pt x="91" y="36"/>
                  </a:lnTo>
                  <a:lnTo>
                    <a:pt x="89" y="33"/>
                  </a:lnTo>
                  <a:lnTo>
                    <a:pt x="89" y="28"/>
                  </a:lnTo>
                  <a:lnTo>
                    <a:pt x="89" y="23"/>
                  </a:lnTo>
                  <a:lnTo>
                    <a:pt x="91" y="20"/>
                  </a:lnTo>
                  <a:lnTo>
                    <a:pt x="95" y="18"/>
                  </a:lnTo>
                  <a:lnTo>
                    <a:pt x="101" y="16"/>
                  </a:lnTo>
                  <a:close/>
                  <a:moveTo>
                    <a:pt x="8" y="8"/>
                  </a:moveTo>
                  <a:lnTo>
                    <a:pt x="8" y="97"/>
                  </a:lnTo>
                  <a:lnTo>
                    <a:pt x="121" y="97"/>
                  </a:lnTo>
                  <a:lnTo>
                    <a:pt x="121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99">
              <a:extLst>
                <a:ext uri="{FF2B5EF4-FFF2-40B4-BE49-F238E27FC236}">
                  <a16:creationId xmlns:a16="http://schemas.microsoft.com/office/drawing/2014/main" id="{86D2AB43-2D80-4F86-AEE6-8AAD665D8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290" y="6647899"/>
              <a:ext cx="186262" cy="187752"/>
            </a:xfrm>
            <a:custGeom>
              <a:avLst/>
              <a:gdLst>
                <a:gd name="T0" fmla="*/ 115 w 125"/>
                <a:gd name="T1" fmla="*/ 108 h 126"/>
                <a:gd name="T2" fmla="*/ 119 w 125"/>
                <a:gd name="T3" fmla="*/ 108 h 126"/>
                <a:gd name="T4" fmla="*/ 122 w 125"/>
                <a:gd name="T5" fmla="*/ 109 h 126"/>
                <a:gd name="T6" fmla="*/ 123 w 125"/>
                <a:gd name="T7" fmla="*/ 113 h 126"/>
                <a:gd name="T8" fmla="*/ 125 w 125"/>
                <a:gd name="T9" fmla="*/ 116 h 126"/>
                <a:gd name="T10" fmla="*/ 123 w 125"/>
                <a:gd name="T11" fmla="*/ 120 h 126"/>
                <a:gd name="T12" fmla="*/ 122 w 125"/>
                <a:gd name="T13" fmla="*/ 122 h 126"/>
                <a:gd name="T14" fmla="*/ 119 w 125"/>
                <a:gd name="T15" fmla="*/ 124 h 126"/>
                <a:gd name="T16" fmla="*/ 117 w 125"/>
                <a:gd name="T17" fmla="*/ 125 h 126"/>
                <a:gd name="T18" fmla="*/ 113 w 125"/>
                <a:gd name="T19" fmla="*/ 124 h 126"/>
                <a:gd name="T20" fmla="*/ 110 w 125"/>
                <a:gd name="T21" fmla="*/ 122 h 126"/>
                <a:gd name="T22" fmla="*/ 107 w 125"/>
                <a:gd name="T23" fmla="*/ 120 h 126"/>
                <a:gd name="T24" fmla="*/ 107 w 125"/>
                <a:gd name="T25" fmla="*/ 117 h 126"/>
                <a:gd name="T26" fmla="*/ 107 w 125"/>
                <a:gd name="T27" fmla="*/ 113 h 126"/>
                <a:gd name="T28" fmla="*/ 109 w 125"/>
                <a:gd name="T29" fmla="*/ 110 h 126"/>
                <a:gd name="T30" fmla="*/ 113 w 125"/>
                <a:gd name="T31" fmla="*/ 108 h 126"/>
                <a:gd name="T32" fmla="*/ 115 w 125"/>
                <a:gd name="T33" fmla="*/ 108 h 126"/>
                <a:gd name="T34" fmla="*/ 121 w 125"/>
                <a:gd name="T35" fmla="*/ 69 h 126"/>
                <a:gd name="T36" fmla="*/ 121 w 125"/>
                <a:gd name="T37" fmla="*/ 88 h 126"/>
                <a:gd name="T38" fmla="*/ 107 w 125"/>
                <a:gd name="T39" fmla="*/ 90 h 126"/>
                <a:gd name="T40" fmla="*/ 97 w 125"/>
                <a:gd name="T41" fmla="*/ 98 h 126"/>
                <a:gd name="T42" fmla="*/ 89 w 125"/>
                <a:gd name="T43" fmla="*/ 110 h 126"/>
                <a:gd name="T44" fmla="*/ 87 w 125"/>
                <a:gd name="T45" fmla="*/ 124 h 126"/>
                <a:gd name="T46" fmla="*/ 70 w 125"/>
                <a:gd name="T47" fmla="*/ 124 h 126"/>
                <a:gd name="T48" fmla="*/ 72 w 125"/>
                <a:gd name="T49" fmla="*/ 110 h 126"/>
                <a:gd name="T50" fmla="*/ 76 w 125"/>
                <a:gd name="T51" fmla="*/ 98 h 126"/>
                <a:gd name="T52" fmla="*/ 83 w 125"/>
                <a:gd name="T53" fmla="*/ 86 h 126"/>
                <a:gd name="T54" fmla="*/ 94 w 125"/>
                <a:gd name="T55" fmla="*/ 77 h 126"/>
                <a:gd name="T56" fmla="*/ 107 w 125"/>
                <a:gd name="T57" fmla="*/ 72 h 126"/>
                <a:gd name="T58" fmla="*/ 121 w 125"/>
                <a:gd name="T59" fmla="*/ 69 h 126"/>
                <a:gd name="T60" fmla="*/ 119 w 125"/>
                <a:gd name="T61" fmla="*/ 35 h 126"/>
                <a:gd name="T62" fmla="*/ 119 w 125"/>
                <a:gd name="T63" fmla="*/ 52 h 126"/>
                <a:gd name="T64" fmla="*/ 101 w 125"/>
                <a:gd name="T65" fmla="*/ 56 h 126"/>
                <a:gd name="T66" fmla="*/ 85 w 125"/>
                <a:gd name="T67" fmla="*/ 62 h 126"/>
                <a:gd name="T68" fmla="*/ 72 w 125"/>
                <a:gd name="T69" fmla="*/ 74 h 126"/>
                <a:gd name="T70" fmla="*/ 61 w 125"/>
                <a:gd name="T71" fmla="*/ 89 h 126"/>
                <a:gd name="T72" fmla="*/ 54 w 125"/>
                <a:gd name="T73" fmla="*/ 106 h 126"/>
                <a:gd name="T74" fmla="*/ 53 w 125"/>
                <a:gd name="T75" fmla="*/ 125 h 126"/>
                <a:gd name="T76" fmla="*/ 36 w 125"/>
                <a:gd name="T77" fmla="*/ 125 h 126"/>
                <a:gd name="T78" fmla="*/ 37 w 125"/>
                <a:gd name="T79" fmla="*/ 102 h 126"/>
                <a:gd name="T80" fmla="*/ 45 w 125"/>
                <a:gd name="T81" fmla="*/ 81 h 126"/>
                <a:gd name="T82" fmla="*/ 58 w 125"/>
                <a:gd name="T83" fmla="*/ 62 h 126"/>
                <a:gd name="T84" fmla="*/ 76 w 125"/>
                <a:gd name="T85" fmla="*/ 48 h 126"/>
                <a:gd name="T86" fmla="*/ 97 w 125"/>
                <a:gd name="T87" fmla="*/ 39 h 126"/>
                <a:gd name="T88" fmla="*/ 119 w 125"/>
                <a:gd name="T89" fmla="*/ 35 h 126"/>
                <a:gd name="T90" fmla="*/ 118 w 125"/>
                <a:gd name="T91" fmla="*/ 0 h 126"/>
                <a:gd name="T92" fmla="*/ 118 w 125"/>
                <a:gd name="T93" fmla="*/ 17 h 126"/>
                <a:gd name="T94" fmla="*/ 91 w 125"/>
                <a:gd name="T95" fmla="*/ 23 h 126"/>
                <a:gd name="T96" fmla="*/ 66 w 125"/>
                <a:gd name="T97" fmla="*/ 33 h 126"/>
                <a:gd name="T98" fmla="*/ 45 w 125"/>
                <a:gd name="T99" fmla="*/ 51 h 126"/>
                <a:gd name="T100" fmla="*/ 29 w 125"/>
                <a:gd name="T101" fmla="*/ 73 h 126"/>
                <a:gd name="T102" fmla="*/ 20 w 125"/>
                <a:gd name="T103" fmla="*/ 98 h 126"/>
                <a:gd name="T104" fmla="*/ 17 w 125"/>
                <a:gd name="T105" fmla="*/ 126 h 126"/>
                <a:gd name="T106" fmla="*/ 0 w 125"/>
                <a:gd name="T107" fmla="*/ 126 h 126"/>
                <a:gd name="T108" fmla="*/ 1 w 125"/>
                <a:gd name="T109" fmla="*/ 104 h 126"/>
                <a:gd name="T110" fmla="*/ 8 w 125"/>
                <a:gd name="T111" fmla="*/ 81 h 126"/>
                <a:gd name="T112" fmla="*/ 18 w 125"/>
                <a:gd name="T113" fmla="*/ 58 h 126"/>
                <a:gd name="T114" fmla="*/ 33 w 125"/>
                <a:gd name="T115" fmla="*/ 39 h 126"/>
                <a:gd name="T116" fmla="*/ 50 w 125"/>
                <a:gd name="T117" fmla="*/ 23 h 126"/>
                <a:gd name="T118" fmla="*/ 72 w 125"/>
                <a:gd name="T119" fmla="*/ 11 h 126"/>
                <a:gd name="T120" fmla="*/ 94 w 125"/>
                <a:gd name="T121" fmla="*/ 3 h 126"/>
                <a:gd name="T122" fmla="*/ 118 w 125"/>
                <a:gd name="T12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" h="126">
                  <a:moveTo>
                    <a:pt x="115" y="108"/>
                  </a:moveTo>
                  <a:lnTo>
                    <a:pt x="119" y="108"/>
                  </a:lnTo>
                  <a:lnTo>
                    <a:pt x="122" y="109"/>
                  </a:lnTo>
                  <a:lnTo>
                    <a:pt x="123" y="113"/>
                  </a:lnTo>
                  <a:lnTo>
                    <a:pt x="125" y="116"/>
                  </a:lnTo>
                  <a:lnTo>
                    <a:pt x="123" y="120"/>
                  </a:lnTo>
                  <a:lnTo>
                    <a:pt x="122" y="122"/>
                  </a:lnTo>
                  <a:lnTo>
                    <a:pt x="119" y="124"/>
                  </a:lnTo>
                  <a:lnTo>
                    <a:pt x="117" y="125"/>
                  </a:lnTo>
                  <a:lnTo>
                    <a:pt x="113" y="124"/>
                  </a:lnTo>
                  <a:lnTo>
                    <a:pt x="110" y="122"/>
                  </a:lnTo>
                  <a:lnTo>
                    <a:pt x="107" y="120"/>
                  </a:lnTo>
                  <a:lnTo>
                    <a:pt x="107" y="117"/>
                  </a:lnTo>
                  <a:lnTo>
                    <a:pt x="107" y="113"/>
                  </a:lnTo>
                  <a:lnTo>
                    <a:pt x="109" y="110"/>
                  </a:lnTo>
                  <a:lnTo>
                    <a:pt x="113" y="108"/>
                  </a:lnTo>
                  <a:lnTo>
                    <a:pt x="115" y="108"/>
                  </a:lnTo>
                  <a:close/>
                  <a:moveTo>
                    <a:pt x="121" y="69"/>
                  </a:moveTo>
                  <a:lnTo>
                    <a:pt x="121" y="88"/>
                  </a:lnTo>
                  <a:lnTo>
                    <a:pt x="107" y="90"/>
                  </a:lnTo>
                  <a:lnTo>
                    <a:pt x="97" y="98"/>
                  </a:lnTo>
                  <a:lnTo>
                    <a:pt x="89" y="110"/>
                  </a:lnTo>
                  <a:lnTo>
                    <a:pt x="87" y="124"/>
                  </a:lnTo>
                  <a:lnTo>
                    <a:pt x="70" y="124"/>
                  </a:lnTo>
                  <a:lnTo>
                    <a:pt x="72" y="110"/>
                  </a:lnTo>
                  <a:lnTo>
                    <a:pt x="76" y="98"/>
                  </a:lnTo>
                  <a:lnTo>
                    <a:pt x="83" y="86"/>
                  </a:lnTo>
                  <a:lnTo>
                    <a:pt x="94" y="77"/>
                  </a:lnTo>
                  <a:lnTo>
                    <a:pt x="107" y="72"/>
                  </a:lnTo>
                  <a:lnTo>
                    <a:pt x="121" y="69"/>
                  </a:lnTo>
                  <a:close/>
                  <a:moveTo>
                    <a:pt x="119" y="35"/>
                  </a:moveTo>
                  <a:lnTo>
                    <a:pt x="119" y="52"/>
                  </a:lnTo>
                  <a:lnTo>
                    <a:pt x="101" y="56"/>
                  </a:lnTo>
                  <a:lnTo>
                    <a:pt x="85" y="62"/>
                  </a:lnTo>
                  <a:lnTo>
                    <a:pt x="72" y="74"/>
                  </a:lnTo>
                  <a:lnTo>
                    <a:pt x="61" y="89"/>
                  </a:lnTo>
                  <a:lnTo>
                    <a:pt x="54" y="106"/>
                  </a:lnTo>
                  <a:lnTo>
                    <a:pt x="53" y="125"/>
                  </a:lnTo>
                  <a:lnTo>
                    <a:pt x="36" y="125"/>
                  </a:lnTo>
                  <a:lnTo>
                    <a:pt x="37" y="102"/>
                  </a:lnTo>
                  <a:lnTo>
                    <a:pt x="45" y="81"/>
                  </a:lnTo>
                  <a:lnTo>
                    <a:pt x="58" y="62"/>
                  </a:lnTo>
                  <a:lnTo>
                    <a:pt x="76" y="48"/>
                  </a:lnTo>
                  <a:lnTo>
                    <a:pt x="97" y="39"/>
                  </a:lnTo>
                  <a:lnTo>
                    <a:pt x="119" y="35"/>
                  </a:lnTo>
                  <a:close/>
                  <a:moveTo>
                    <a:pt x="118" y="0"/>
                  </a:moveTo>
                  <a:lnTo>
                    <a:pt x="118" y="17"/>
                  </a:lnTo>
                  <a:lnTo>
                    <a:pt x="91" y="23"/>
                  </a:lnTo>
                  <a:lnTo>
                    <a:pt x="66" y="33"/>
                  </a:lnTo>
                  <a:lnTo>
                    <a:pt x="45" y="51"/>
                  </a:lnTo>
                  <a:lnTo>
                    <a:pt x="29" y="73"/>
                  </a:lnTo>
                  <a:lnTo>
                    <a:pt x="20" y="98"/>
                  </a:lnTo>
                  <a:lnTo>
                    <a:pt x="17" y="126"/>
                  </a:lnTo>
                  <a:lnTo>
                    <a:pt x="0" y="126"/>
                  </a:lnTo>
                  <a:lnTo>
                    <a:pt x="1" y="104"/>
                  </a:lnTo>
                  <a:lnTo>
                    <a:pt x="8" y="81"/>
                  </a:lnTo>
                  <a:lnTo>
                    <a:pt x="18" y="58"/>
                  </a:lnTo>
                  <a:lnTo>
                    <a:pt x="33" y="39"/>
                  </a:lnTo>
                  <a:lnTo>
                    <a:pt x="50" y="23"/>
                  </a:lnTo>
                  <a:lnTo>
                    <a:pt x="72" y="11"/>
                  </a:lnTo>
                  <a:lnTo>
                    <a:pt x="94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200">
              <a:extLst>
                <a:ext uri="{FF2B5EF4-FFF2-40B4-BE49-F238E27FC236}">
                  <a16:creationId xmlns:a16="http://schemas.microsoft.com/office/drawing/2014/main" id="{FD504E2E-A79F-4891-ABC1-79AC9DAE5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85" y="3730292"/>
              <a:ext cx="107287" cy="143049"/>
            </a:xfrm>
            <a:custGeom>
              <a:avLst/>
              <a:gdLst>
                <a:gd name="T0" fmla="*/ 48 w 72"/>
                <a:gd name="T1" fmla="*/ 72 h 96"/>
                <a:gd name="T2" fmla="*/ 48 w 72"/>
                <a:gd name="T3" fmla="*/ 89 h 96"/>
                <a:gd name="T4" fmla="*/ 66 w 72"/>
                <a:gd name="T5" fmla="*/ 72 h 96"/>
                <a:gd name="T6" fmla="*/ 48 w 72"/>
                <a:gd name="T7" fmla="*/ 72 h 96"/>
                <a:gd name="T8" fmla="*/ 3 w 72"/>
                <a:gd name="T9" fmla="*/ 12 h 96"/>
                <a:gd name="T10" fmla="*/ 10 w 72"/>
                <a:gd name="T11" fmla="*/ 12 h 96"/>
                <a:gd name="T12" fmla="*/ 10 w 72"/>
                <a:gd name="T13" fmla="*/ 19 h 96"/>
                <a:gd name="T14" fmla="*/ 6 w 72"/>
                <a:gd name="T15" fmla="*/ 19 h 96"/>
                <a:gd name="T16" fmla="*/ 6 w 72"/>
                <a:gd name="T17" fmla="*/ 89 h 96"/>
                <a:gd name="T18" fmla="*/ 42 w 72"/>
                <a:gd name="T19" fmla="*/ 89 h 96"/>
                <a:gd name="T20" fmla="*/ 42 w 72"/>
                <a:gd name="T21" fmla="*/ 67 h 96"/>
                <a:gd name="T22" fmla="*/ 66 w 72"/>
                <a:gd name="T23" fmla="*/ 67 h 96"/>
                <a:gd name="T24" fmla="*/ 66 w 72"/>
                <a:gd name="T25" fmla="*/ 19 h 96"/>
                <a:gd name="T26" fmla="*/ 63 w 72"/>
                <a:gd name="T27" fmla="*/ 19 h 96"/>
                <a:gd name="T28" fmla="*/ 63 w 72"/>
                <a:gd name="T29" fmla="*/ 12 h 96"/>
                <a:gd name="T30" fmla="*/ 69 w 72"/>
                <a:gd name="T31" fmla="*/ 12 h 96"/>
                <a:gd name="T32" fmla="*/ 71 w 72"/>
                <a:gd name="T33" fmla="*/ 14 h 96"/>
                <a:gd name="T34" fmla="*/ 72 w 72"/>
                <a:gd name="T35" fmla="*/ 15 h 96"/>
                <a:gd name="T36" fmla="*/ 72 w 72"/>
                <a:gd name="T37" fmla="*/ 75 h 96"/>
                <a:gd name="T38" fmla="*/ 51 w 72"/>
                <a:gd name="T39" fmla="*/ 96 h 96"/>
                <a:gd name="T40" fmla="*/ 3 w 72"/>
                <a:gd name="T41" fmla="*/ 96 h 96"/>
                <a:gd name="T42" fmla="*/ 2 w 72"/>
                <a:gd name="T43" fmla="*/ 95 h 96"/>
                <a:gd name="T44" fmla="*/ 0 w 72"/>
                <a:gd name="T45" fmla="*/ 93 h 96"/>
                <a:gd name="T46" fmla="*/ 0 w 72"/>
                <a:gd name="T47" fmla="*/ 15 h 96"/>
                <a:gd name="T48" fmla="*/ 2 w 72"/>
                <a:gd name="T49" fmla="*/ 14 h 96"/>
                <a:gd name="T50" fmla="*/ 3 w 72"/>
                <a:gd name="T51" fmla="*/ 12 h 96"/>
                <a:gd name="T52" fmla="*/ 30 w 72"/>
                <a:gd name="T53" fmla="*/ 7 h 96"/>
                <a:gd name="T54" fmla="*/ 30 w 72"/>
                <a:gd name="T55" fmla="*/ 7 h 96"/>
                <a:gd name="T56" fmla="*/ 30 w 72"/>
                <a:gd name="T57" fmla="*/ 12 h 96"/>
                <a:gd name="T58" fmla="*/ 42 w 72"/>
                <a:gd name="T59" fmla="*/ 12 h 96"/>
                <a:gd name="T60" fmla="*/ 42 w 72"/>
                <a:gd name="T61" fmla="*/ 7 h 96"/>
                <a:gd name="T62" fmla="*/ 42 w 72"/>
                <a:gd name="T63" fmla="*/ 7 h 96"/>
                <a:gd name="T64" fmla="*/ 30 w 72"/>
                <a:gd name="T65" fmla="*/ 7 h 96"/>
                <a:gd name="T66" fmla="*/ 30 w 72"/>
                <a:gd name="T67" fmla="*/ 0 h 96"/>
                <a:gd name="T68" fmla="*/ 42 w 72"/>
                <a:gd name="T69" fmla="*/ 0 h 96"/>
                <a:gd name="T70" fmla="*/ 46 w 72"/>
                <a:gd name="T71" fmla="*/ 2 h 96"/>
                <a:gd name="T72" fmla="*/ 47 w 72"/>
                <a:gd name="T73" fmla="*/ 3 h 96"/>
                <a:gd name="T74" fmla="*/ 48 w 72"/>
                <a:gd name="T75" fmla="*/ 7 h 96"/>
                <a:gd name="T76" fmla="*/ 48 w 72"/>
                <a:gd name="T77" fmla="*/ 12 h 96"/>
                <a:gd name="T78" fmla="*/ 60 w 72"/>
                <a:gd name="T79" fmla="*/ 12 h 96"/>
                <a:gd name="T80" fmla="*/ 60 w 72"/>
                <a:gd name="T81" fmla="*/ 24 h 96"/>
                <a:gd name="T82" fmla="*/ 12 w 72"/>
                <a:gd name="T83" fmla="*/ 24 h 96"/>
                <a:gd name="T84" fmla="*/ 12 w 72"/>
                <a:gd name="T85" fmla="*/ 12 h 96"/>
                <a:gd name="T86" fmla="*/ 24 w 72"/>
                <a:gd name="T87" fmla="*/ 12 h 96"/>
                <a:gd name="T88" fmla="*/ 24 w 72"/>
                <a:gd name="T89" fmla="*/ 7 h 96"/>
                <a:gd name="T90" fmla="*/ 26 w 72"/>
                <a:gd name="T91" fmla="*/ 3 h 96"/>
                <a:gd name="T92" fmla="*/ 27 w 72"/>
                <a:gd name="T93" fmla="*/ 2 h 96"/>
                <a:gd name="T94" fmla="*/ 30 w 72"/>
                <a:gd name="T9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96">
                  <a:moveTo>
                    <a:pt x="48" y="72"/>
                  </a:moveTo>
                  <a:lnTo>
                    <a:pt x="48" y="89"/>
                  </a:lnTo>
                  <a:lnTo>
                    <a:pt x="66" y="72"/>
                  </a:lnTo>
                  <a:lnTo>
                    <a:pt x="48" y="72"/>
                  </a:lnTo>
                  <a:close/>
                  <a:moveTo>
                    <a:pt x="3" y="12"/>
                  </a:moveTo>
                  <a:lnTo>
                    <a:pt x="10" y="12"/>
                  </a:lnTo>
                  <a:lnTo>
                    <a:pt x="10" y="19"/>
                  </a:lnTo>
                  <a:lnTo>
                    <a:pt x="6" y="19"/>
                  </a:lnTo>
                  <a:lnTo>
                    <a:pt x="6" y="89"/>
                  </a:lnTo>
                  <a:lnTo>
                    <a:pt x="42" y="89"/>
                  </a:lnTo>
                  <a:lnTo>
                    <a:pt x="42" y="67"/>
                  </a:lnTo>
                  <a:lnTo>
                    <a:pt x="66" y="67"/>
                  </a:lnTo>
                  <a:lnTo>
                    <a:pt x="66" y="19"/>
                  </a:lnTo>
                  <a:lnTo>
                    <a:pt x="63" y="19"/>
                  </a:lnTo>
                  <a:lnTo>
                    <a:pt x="63" y="12"/>
                  </a:lnTo>
                  <a:lnTo>
                    <a:pt x="69" y="12"/>
                  </a:lnTo>
                  <a:lnTo>
                    <a:pt x="71" y="14"/>
                  </a:lnTo>
                  <a:lnTo>
                    <a:pt x="72" y="15"/>
                  </a:lnTo>
                  <a:lnTo>
                    <a:pt x="72" y="75"/>
                  </a:lnTo>
                  <a:lnTo>
                    <a:pt x="51" y="96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0" y="93"/>
                  </a:lnTo>
                  <a:lnTo>
                    <a:pt x="0" y="15"/>
                  </a:lnTo>
                  <a:lnTo>
                    <a:pt x="2" y="14"/>
                  </a:lnTo>
                  <a:lnTo>
                    <a:pt x="3" y="12"/>
                  </a:lnTo>
                  <a:close/>
                  <a:moveTo>
                    <a:pt x="30" y="7"/>
                  </a:moveTo>
                  <a:lnTo>
                    <a:pt x="30" y="7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0" y="7"/>
                  </a:lnTo>
                  <a:close/>
                  <a:moveTo>
                    <a:pt x="30" y="0"/>
                  </a:moveTo>
                  <a:lnTo>
                    <a:pt x="42" y="0"/>
                  </a:lnTo>
                  <a:lnTo>
                    <a:pt x="46" y="2"/>
                  </a:lnTo>
                  <a:lnTo>
                    <a:pt x="47" y="3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60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204">
              <a:extLst>
                <a:ext uri="{FF2B5EF4-FFF2-40B4-BE49-F238E27FC236}">
                  <a16:creationId xmlns:a16="http://schemas.microsoft.com/office/drawing/2014/main" id="{83D47A51-921F-4FEE-982B-35BA1ED20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2646" y="2568019"/>
              <a:ext cx="99837" cy="101326"/>
            </a:xfrm>
            <a:custGeom>
              <a:avLst/>
              <a:gdLst>
                <a:gd name="T0" fmla="*/ 44 w 67"/>
                <a:gd name="T1" fmla="*/ 62 h 68"/>
                <a:gd name="T2" fmla="*/ 44 w 67"/>
                <a:gd name="T3" fmla="*/ 64 h 68"/>
                <a:gd name="T4" fmla="*/ 61 w 67"/>
                <a:gd name="T5" fmla="*/ 64 h 68"/>
                <a:gd name="T6" fmla="*/ 63 w 67"/>
                <a:gd name="T7" fmla="*/ 63 h 68"/>
                <a:gd name="T8" fmla="*/ 61 w 67"/>
                <a:gd name="T9" fmla="*/ 60 h 68"/>
                <a:gd name="T10" fmla="*/ 6 w 67"/>
                <a:gd name="T11" fmla="*/ 60 h 68"/>
                <a:gd name="T12" fmla="*/ 4 w 67"/>
                <a:gd name="T13" fmla="*/ 63 h 68"/>
                <a:gd name="T14" fmla="*/ 6 w 67"/>
                <a:gd name="T15" fmla="*/ 64 h 68"/>
                <a:gd name="T16" fmla="*/ 25 w 67"/>
                <a:gd name="T17" fmla="*/ 64 h 68"/>
                <a:gd name="T18" fmla="*/ 25 w 67"/>
                <a:gd name="T19" fmla="*/ 62 h 68"/>
                <a:gd name="T20" fmla="*/ 6 w 67"/>
                <a:gd name="T21" fmla="*/ 60 h 68"/>
                <a:gd name="T22" fmla="*/ 30 w 67"/>
                <a:gd name="T23" fmla="*/ 31 h 68"/>
                <a:gd name="T24" fmla="*/ 30 w 67"/>
                <a:gd name="T25" fmla="*/ 34 h 68"/>
                <a:gd name="T26" fmla="*/ 36 w 67"/>
                <a:gd name="T27" fmla="*/ 35 h 68"/>
                <a:gd name="T28" fmla="*/ 38 w 67"/>
                <a:gd name="T29" fmla="*/ 32 h 68"/>
                <a:gd name="T30" fmla="*/ 36 w 67"/>
                <a:gd name="T31" fmla="*/ 31 h 68"/>
                <a:gd name="T32" fmla="*/ 4 w 67"/>
                <a:gd name="T33" fmla="*/ 0 h 68"/>
                <a:gd name="T34" fmla="*/ 29 w 67"/>
                <a:gd name="T35" fmla="*/ 6 h 68"/>
                <a:gd name="T36" fmla="*/ 25 w 67"/>
                <a:gd name="T37" fmla="*/ 22 h 68"/>
                <a:gd name="T38" fmla="*/ 42 w 67"/>
                <a:gd name="T39" fmla="*/ 6 h 68"/>
                <a:gd name="T40" fmla="*/ 38 w 67"/>
                <a:gd name="T41" fmla="*/ 0 h 68"/>
                <a:gd name="T42" fmla="*/ 63 w 67"/>
                <a:gd name="T43" fmla="*/ 6 h 68"/>
                <a:gd name="T44" fmla="*/ 59 w 67"/>
                <a:gd name="T45" fmla="*/ 22 h 68"/>
                <a:gd name="T46" fmla="*/ 65 w 67"/>
                <a:gd name="T47" fmla="*/ 23 h 68"/>
                <a:gd name="T48" fmla="*/ 67 w 67"/>
                <a:gd name="T49" fmla="*/ 27 h 68"/>
                <a:gd name="T50" fmla="*/ 67 w 67"/>
                <a:gd name="T51" fmla="*/ 67 h 68"/>
                <a:gd name="T52" fmla="*/ 63 w 67"/>
                <a:gd name="T53" fmla="*/ 68 h 68"/>
                <a:gd name="T54" fmla="*/ 41 w 67"/>
                <a:gd name="T55" fmla="*/ 68 h 68"/>
                <a:gd name="T56" fmla="*/ 38 w 67"/>
                <a:gd name="T57" fmla="*/ 64 h 68"/>
                <a:gd name="T58" fmla="*/ 29 w 67"/>
                <a:gd name="T59" fmla="*/ 39 h 68"/>
                <a:gd name="T60" fmla="*/ 29 w 67"/>
                <a:gd name="T61" fmla="*/ 67 h 68"/>
                <a:gd name="T62" fmla="*/ 25 w 67"/>
                <a:gd name="T63" fmla="*/ 68 h 68"/>
                <a:gd name="T64" fmla="*/ 2 w 67"/>
                <a:gd name="T65" fmla="*/ 68 h 68"/>
                <a:gd name="T66" fmla="*/ 0 w 67"/>
                <a:gd name="T67" fmla="*/ 64 h 68"/>
                <a:gd name="T68" fmla="*/ 1 w 67"/>
                <a:gd name="T69" fmla="*/ 24 h 68"/>
                <a:gd name="T70" fmla="*/ 5 w 67"/>
                <a:gd name="T71" fmla="*/ 22 h 68"/>
                <a:gd name="T72" fmla="*/ 8 w 67"/>
                <a:gd name="T73" fmla="*/ 6 h 68"/>
                <a:gd name="T74" fmla="*/ 4 w 67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8">
                  <a:moveTo>
                    <a:pt x="45" y="60"/>
                  </a:moveTo>
                  <a:lnTo>
                    <a:pt x="44" y="62"/>
                  </a:lnTo>
                  <a:lnTo>
                    <a:pt x="42" y="63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2" y="64"/>
                  </a:lnTo>
                  <a:lnTo>
                    <a:pt x="63" y="63"/>
                  </a:lnTo>
                  <a:lnTo>
                    <a:pt x="62" y="62"/>
                  </a:lnTo>
                  <a:lnTo>
                    <a:pt x="61" y="60"/>
                  </a:lnTo>
                  <a:lnTo>
                    <a:pt x="45" y="60"/>
                  </a:lnTo>
                  <a:close/>
                  <a:moveTo>
                    <a:pt x="6" y="60"/>
                  </a:moveTo>
                  <a:lnTo>
                    <a:pt x="5" y="62"/>
                  </a:lnTo>
                  <a:lnTo>
                    <a:pt x="4" y="63"/>
                  </a:lnTo>
                  <a:lnTo>
                    <a:pt x="5" y="64"/>
                  </a:lnTo>
                  <a:lnTo>
                    <a:pt x="6" y="64"/>
                  </a:lnTo>
                  <a:lnTo>
                    <a:pt x="22" y="64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6" y="60"/>
                  </a:lnTo>
                  <a:close/>
                  <a:moveTo>
                    <a:pt x="32" y="31"/>
                  </a:moveTo>
                  <a:lnTo>
                    <a:pt x="30" y="31"/>
                  </a:lnTo>
                  <a:lnTo>
                    <a:pt x="29" y="32"/>
                  </a:lnTo>
                  <a:lnTo>
                    <a:pt x="30" y="34"/>
                  </a:lnTo>
                  <a:lnTo>
                    <a:pt x="32" y="35"/>
                  </a:lnTo>
                  <a:lnTo>
                    <a:pt x="36" y="35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2" y="31"/>
                  </a:lnTo>
                  <a:close/>
                  <a:moveTo>
                    <a:pt x="4" y="0"/>
                  </a:moveTo>
                  <a:lnTo>
                    <a:pt x="29" y="0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5" y="22"/>
                  </a:lnTo>
                  <a:lnTo>
                    <a:pt x="42" y="22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8" y="0"/>
                  </a:lnTo>
                  <a:lnTo>
                    <a:pt x="63" y="0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9" y="22"/>
                  </a:lnTo>
                  <a:lnTo>
                    <a:pt x="63" y="22"/>
                  </a:lnTo>
                  <a:lnTo>
                    <a:pt x="65" y="23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64"/>
                  </a:lnTo>
                  <a:lnTo>
                    <a:pt x="67" y="67"/>
                  </a:lnTo>
                  <a:lnTo>
                    <a:pt x="65" y="68"/>
                  </a:lnTo>
                  <a:lnTo>
                    <a:pt x="63" y="68"/>
                  </a:lnTo>
                  <a:lnTo>
                    <a:pt x="42" y="68"/>
                  </a:lnTo>
                  <a:lnTo>
                    <a:pt x="41" y="68"/>
                  </a:lnTo>
                  <a:lnTo>
                    <a:pt x="38" y="67"/>
                  </a:lnTo>
                  <a:lnTo>
                    <a:pt x="38" y="64"/>
                  </a:lnTo>
                  <a:lnTo>
                    <a:pt x="38" y="39"/>
                  </a:lnTo>
                  <a:lnTo>
                    <a:pt x="29" y="39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5" y="68"/>
                  </a:lnTo>
                  <a:lnTo>
                    <a:pt x="2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8" y="22"/>
                  </a:lnTo>
                  <a:lnTo>
                    <a:pt x="8" y="6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206">
              <a:extLst>
                <a:ext uri="{FF2B5EF4-FFF2-40B4-BE49-F238E27FC236}">
                  <a16:creationId xmlns:a16="http://schemas.microsoft.com/office/drawing/2014/main" id="{98B8F94E-A413-40C1-BA29-1F9F28B64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29" y="2547157"/>
              <a:ext cx="126658" cy="126658"/>
            </a:xfrm>
            <a:custGeom>
              <a:avLst/>
              <a:gdLst>
                <a:gd name="T0" fmla="*/ 27 w 85"/>
                <a:gd name="T1" fmla="*/ 26 h 85"/>
                <a:gd name="T2" fmla="*/ 59 w 85"/>
                <a:gd name="T3" fmla="*/ 26 h 85"/>
                <a:gd name="T4" fmla="*/ 59 w 85"/>
                <a:gd name="T5" fmla="*/ 58 h 85"/>
                <a:gd name="T6" fmla="*/ 27 w 85"/>
                <a:gd name="T7" fmla="*/ 58 h 85"/>
                <a:gd name="T8" fmla="*/ 27 w 85"/>
                <a:gd name="T9" fmla="*/ 26 h 85"/>
                <a:gd name="T10" fmla="*/ 43 w 85"/>
                <a:gd name="T11" fmla="*/ 8 h 85"/>
                <a:gd name="T12" fmla="*/ 29 w 85"/>
                <a:gd name="T13" fmla="*/ 10 h 85"/>
                <a:gd name="T14" fmla="*/ 17 w 85"/>
                <a:gd name="T15" fmla="*/ 18 h 85"/>
                <a:gd name="T16" fmla="*/ 11 w 85"/>
                <a:gd name="T17" fmla="*/ 29 h 85"/>
                <a:gd name="T18" fmla="*/ 8 w 85"/>
                <a:gd name="T19" fmla="*/ 42 h 85"/>
                <a:gd name="T20" fmla="*/ 11 w 85"/>
                <a:gd name="T21" fmla="*/ 56 h 85"/>
                <a:gd name="T22" fmla="*/ 17 w 85"/>
                <a:gd name="T23" fmla="*/ 68 h 85"/>
                <a:gd name="T24" fmla="*/ 29 w 85"/>
                <a:gd name="T25" fmla="*/ 74 h 85"/>
                <a:gd name="T26" fmla="*/ 43 w 85"/>
                <a:gd name="T27" fmla="*/ 77 h 85"/>
                <a:gd name="T28" fmla="*/ 56 w 85"/>
                <a:gd name="T29" fmla="*/ 74 h 85"/>
                <a:gd name="T30" fmla="*/ 67 w 85"/>
                <a:gd name="T31" fmla="*/ 68 h 85"/>
                <a:gd name="T32" fmla="*/ 75 w 85"/>
                <a:gd name="T33" fmla="*/ 56 h 85"/>
                <a:gd name="T34" fmla="*/ 77 w 85"/>
                <a:gd name="T35" fmla="*/ 42 h 85"/>
                <a:gd name="T36" fmla="*/ 75 w 85"/>
                <a:gd name="T37" fmla="*/ 29 h 85"/>
                <a:gd name="T38" fmla="*/ 67 w 85"/>
                <a:gd name="T39" fmla="*/ 18 h 85"/>
                <a:gd name="T40" fmla="*/ 56 w 85"/>
                <a:gd name="T41" fmla="*/ 10 h 85"/>
                <a:gd name="T42" fmla="*/ 43 w 85"/>
                <a:gd name="T43" fmla="*/ 8 h 85"/>
                <a:gd name="T44" fmla="*/ 43 w 85"/>
                <a:gd name="T45" fmla="*/ 0 h 85"/>
                <a:gd name="T46" fmla="*/ 59 w 85"/>
                <a:gd name="T47" fmla="*/ 4 h 85"/>
                <a:gd name="T48" fmla="*/ 72 w 85"/>
                <a:gd name="T49" fmla="*/ 13 h 85"/>
                <a:gd name="T50" fmla="*/ 81 w 85"/>
                <a:gd name="T51" fmla="*/ 26 h 85"/>
                <a:gd name="T52" fmla="*/ 85 w 85"/>
                <a:gd name="T53" fmla="*/ 42 h 85"/>
                <a:gd name="T54" fmla="*/ 81 w 85"/>
                <a:gd name="T55" fmla="*/ 60 h 85"/>
                <a:gd name="T56" fmla="*/ 72 w 85"/>
                <a:gd name="T57" fmla="*/ 73 h 85"/>
                <a:gd name="T58" fmla="*/ 59 w 85"/>
                <a:gd name="T59" fmla="*/ 82 h 85"/>
                <a:gd name="T60" fmla="*/ 43 w 85"/>
                <a:gd name="T61" fmla="*/ 85 h 85"/>
                <a:gd name="T62" fmla="*/ 25 w 85"/>
                <a:gd name="T63" fmla="*/ 82 h 85"/>
                <a:gd name="T64" fmla="*/ 12 w 85"/>
                <a:gd name="T65" fmla="*/ 73 h 85"/>
                <a:gd name="T66" fmla="*/ 3 w 85"/>
                <a:gd name="T67" fmla="*/ 60 h 85"/>
                <a:gd name="T68" fmla="*/ 0 w 85"/>
                <a:gd name="T69" fmla="*/ 42 h 85"/>
                <a:gd name="T70" fmla="*/ 3 w 85"/>
                <a:gd name="T71" fmla="*/ 26 h 85"/>
                <a:gd name="T72" fmla="*/ 12 w 85"/>
                <a:gd name="T73" fmla="*/ 13 h 85"/>
                <a:gd name="T74" fmla="*/ 25 w 85"/>
                <a:gd name="T75" fmla="*/ 4 h 85"/>
                <a:gd name="T76" fmla="*/ 43 w 85"/>
                <a:gd name="T7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27" y="26"/>
                  </a:moveTo>
                  <a:lnTo>
                    <a:pt x="59" y="26"/>
                  </a:lnTo>
                  <a:lnTo>
                    <a:pt x="59" y="58"/>
                  </a:lnTo>
                  <a:lnTo>
                    <a:pt x="27" y="58"/>
                  </a:lnTo>
                  <a:lnTo>
                    <a:pt x="27" y="26"/>
                  </a:lnTo>
                  <a:close/>
                  <a:moveTo>
                    <a:pt x="43" y="8"/>
                  </a:moveTo>
                  <a:lnTo>
                    <a:pt x="29" y="10"/>
                  </a:lnTo>
                  <a:lnTo>
                    <a:pt x="17" y="18"/>
                  </a:lnTo>
                  <a:lnTo>
                    <a:pt x="11" y="29"/>
                  </a:lnTo>
                  <a:lnTo>
                    <a:pt x="8" y="42"/>
                  </a:lnTo>
                  <a:lnTo>
                    <a:pt x="11" y="56"/>
                  </a:lnTo>
                  <a:lnTo>
                    <a:pt x="17" y="68"/>
                  </a:lnTo>
                  <a:lnTo>
                    <a:pt x="29" y="74"/>
                  </a:lnTo>
                  <a:lnTo>
                    <a:pt x="43" y="77"/>
                  </a:lnTo>
                  <a:lnTo>
                    <a:pt x="56" y="74"/>
                  </a:lnTo>
                  <a:lnTo>
                    <a:pt x="67" y="68"/>
                  </a:lnTo>
                  <a:lnTo>
                    <a:pt x="75" y="56"/>
                  </a:lnTo>
                  <a:lnTo>
                    <a:pt x="77" y="42"/>
                  </a:lnTo>
                  <a:lnTo>
                    <a:pt x="75" y="29"/>
                  </a:lnTo>
                  <a:lnTo>
                    <a:pt x="67" y="18"/>
                  </a:lnTo>
                  <a:lnTo>
                    <a:pt x="56" y="10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6"/>
                  </a:lnTo>
                  <a:lnTo>
                    <a:pt x="85" y="42"/>
                  </a:lnTo>
                  <a:lnTo>
                    <a:pt x="81" y="60"/>
                  </a:lnTo>
                  <a:lnTo>
                    <a:pt x="72" y="73"/>
                  </a:lnTo>
                  <a:lnTo>
                    <a:pt x="59" y="82"/>
                  </a:lnTo>
                  <a:lnTo>
                    <a:pt x="43" y="85"/>
                  </a:lnTo>
                  <a:lnTo>
                    <a:pt x="25" y="82"/>
                  </a:lnTo>
                  <a:lnTo>
                    <a:pt x="12" y="73"/>
                  </a:lnTo>
                  <a:lnTo>
                    <a:pt x="3" y="60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208">
              <a:extLst>
                <a:ext uri="{FF2B5EF4-FFF2-40B4-BE49-F238E27FC236}">
                  <a16:creationId xmlns:a16="http://schemas.microsoft.com/office/drawing/2014/main" id="{5345FD4E-FC5E-4AC1-8B95-AEDB1A3DF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2208" y="2284901"/>
              <a:ext cx="159441" cy="156460"/>
            </a:xfrm>
            <a:custGeom>
              <a:avLst/>
              <a:gdLst>
                <a:gd name="T0" fmla="*/ 67 w 107"/>
                <a:gd name="T1" fmla="*/ 83 h 105"/>
                <a:gd name="T2" fmla="*/ 79 w 107"/>
                <a:gd name="T3" fmla="*/ 99 h 105"/>
                <a:gd name="T4" fmla="*/ 67 w 107"/>
                <a:gd name="T5" fmla="*/ 104 h 105"/>
                <a:gd name="T6" fmla="*/ 54 w 107"/>
                <a:gd name="T7" fmla="*/ 105 h 105"/>
                <a:gd name="T8" fmla="*/ 40 w 107"/>
                <a:gd name="T9" fmla="*/ 104 h 105"/>
                <a:gd name="T10" fmla="*/ 28 w 107"/>
                <a:gd name="T11" fmla="*/ 99 h 105"/>
                <a:gd name="T12" fmla="*/ 40 w 107"/>
                <a:gd name="T13" fmla="*/ 83 h 105"/>
                <a:gd name="T14" fmla="*/ 47 w 107"/>
                <a:gd name="T15" fmla="*/ 85 h 105"/>
                <a:gd name="T16" fmla="*/ 54 w 107"/>
                <a:gd name="T17" fmla="*/ 85 h 105"/>
                <a:gd name="T18" fmla="*/ 60 w 107"/>
                <a:gd name="T19" fmla="*/ 85 h 105"/>
                <a:gd name="T20" fmla="*/ 67 w 107"/>
                <a:gd name="T21" fmla="*/ 83 h 105"/>
                <a:gd name="T22" fmla="*/ 105 w 107"/>
                <a:gd name="T23" fmla="*/ 43 h 105"/>
                <a:gd name="T24" fmla="*/ 107 w 107"/>
                <a:gd name="T25" fmla="*/ 52 h 105"/>
                <a:gd name="T26" fmla="*/ 104 w 107"/>
                <a:gd name="T27" fmla="*/ 67 h 105"/>
                <a:gd name="T28" fmla="*/ 99 w 107"/>
                <a:gd name="T29" fmla="*/ 80 h 105"/>
                <a:gd name="T30" fmla="*/ 89 w 107"/>
                <a:gd name="T31" fmla="*/ 91 h 105"/>
                <a:gd name="T32" fmla="*/ 77 w 107"/>
                <a:gd name="T33" fmla="*/ 75 h 105"/>
                <a:gd name="T34" fmla="*/ 84 w 107"/>
                <a:gd name="T35" fmla="*/ 65 h 105"/>
                <a:gd name="T36" fmla="*/ 87 w 107"/>
                <a:gd name="T37" fmla="*/ 52 h 105"/>
                <a:gd name="T38" fmla="*/ 87 w 107"/>
                <a:gd name="T39" fmla="*/ 49 h 105"/>
                <a:gd name="T40" fmla="*/ 105 w 107"/>
                <a:gd name="T41" fmla="*/ 43 h 105"/>
                <a:gd name="T42" fmla="*/ 2 w 107"/>
                <a:gd name="T43" fmla="*/ 43 h 105"/>
                <a:gd name="T44" fmla="*/ 20 w 107"/>
                <a:gd name="T45" fmla="*/ 49 h 105"/>
                <a:gd name="T46" fmla="*/ 20 w 107"/>
                <a:gd name="T47" fmla="*/ 52 h 105"/>
                <a:gd name="T48" fmla="*/ 23 w 107"/>
                <a:gd name="T49" fmla="*/ 65 h 105"/>
                <a:gd name="T50" fmla="*/ 30 w 107"/>
                <a:gd name="T51" fmla="*/ 75 h 105"/>
                <a:gd name="T52" fmla="*/ 18 w 107"/>
                <a:gd name="T53" fmla="*/ 91 h 105"/>
                <a:gd name="T54" fmla="*/ 8 w 107"/>
                <a:gd name="T55" fmla="*/ 80 h 105"/>
                <a:gd name="T56" fmla="*/ 3 w 107"/>
                <a:gd name="T57" fmla="*/ 67 h 105"/>
                <a:gd name="T58" fmla="*/ 0 w 107"/>
                <a:gd name="T59" fmla="*/ 52 h 105"/>
                <a:gd name="T60" fmla="*/ 2 w 107"/>
                <a:gd name="T61" fmla="*/ 43 h 105"/>
                <a:gd name="T62" fmla="*/ 60 w 107"/>
                <a:gd name="T63" fmla="*/ 0 h 105"/>
                <a:gd name="T64" fmla="*/ 77 w 107"/>
                <a:gd name="T65" fmla="*/ 5 h 105"/>
                <a:gd name="T66" fmla="*/ 91 w 107"/>
                <a:gd name="T67" fmla="*/ 16 h 105"/>
                <a:gd name="T68" fmla="*/ 101 w 107"/>
                <a:gd name="T69" fmla="*/ 31 h 105"/>
                <a:gd name="T70" fmla="*/ 83 w 107"/>
                <a:gd name="T71" fmla="*/ 36 h 105"/>
                <a:gd name="T72" fmla="*/ 73 w 107"/>
                <a:gd name="T73" fmla="*/ 25 h 105"/>
                <a:gd name="T74" fmla="*/ 60 w 107"/>
                <a:gd name="T75" fmla="*/ 20 h 105"/>
                <a:gd name="T76" fmla="*/ 60 w 107"/>
                <a:gd name="T77" fmla="*/ 0 h 105"/>
                <a:gd name="T78" fmla="*/ 47 w 107"/>
                <a:gd name="T79" fmla="*/ 0 h 105"/>
                <a:gd name="T80" fmla="*/ 47 w 107"/>
                <a:gd name="T81" fmla="*/ 20 h 105"/>
                <a:gd name="T82" fmla="*/ 34 w 107"/>
                <a:gd name="T83" fmla="*/ 25 h 105"/>
                <a:gd name="T84" fmla="*/ 24 w 107"/>
                <a:gd name="T85" fmla="*/ 36 h 105"/>
                <a:gd name="T86" fmla="*/ 6 w 107"/>
                <a:gd name="T87" fmla="*/ 31 h 105"/>
                <a:gd name="T88" fmla="*/ 16 w 107"/>
                <a:gd name="T89" fmla="*/ 16 h 105"/>
                <a:gd name="T90" fmla="*/ 30 w 107"/>
                <a:gd name="T91" fmla="*/ 5 h 105"/>
                <a:gd name="T92" fmla="*/ 47 w 107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105">
                  <a:moveTo>
                    <a:pt x="67" y="83"/>
                  </a:moveTo>
                  <a:lnTo>
                    <a:pt x="79" y="99"/>
                  </a:lnTo>
                  <a:lnTo>
                    <a:pt x="67" y="104"/>
                  </a:lnTo>
                  <a:lnTo>
                    <a:pt x="54" y="105"/>
                  </a:lnTo>
                  <a:lnTo>
                    <a:pt x="40" y="104"/>
                  </a:lnTo>
                  <a:lnTo>
                    <a:pt x="28" y="99"/>
                  </a:lnTo>
                  <a:lnTo>
                    <a:pt x="40" y="83"/>
                  </a:lnTo>
                  <a:lnTo>
                    <a:pt x="47" y="85"/>
                  </a:lnTo>
                  <a:lnTo>
                    <a:pt x="54" y="85"/>
                  </a:lnTo>
                  <a:lnTo>
                    <a:pt x="60" y="85"/>
                  </a:lnTo>
                  <a:lnTo>
                    <a:pt x="67" y="83"/>
                  </a:lnTo>
                  <a:close/>
                  <a:moveTo>
                    <a:pt x="105" y="43"/>
                  </a:moveTo>
                  <a:lnTo>
                    <a:pt x="107" y="52"/>
                  </a:lnTo>
                  <a:lnTo>
                    <a:pt x="104" y="67"/>
                  </a:lnTo>
                  <a:lnTo>
                    <a:pt x="99" y="80"/>
                  </a:lnTo>
                  <a:lnTo>
                    <a:pt x="89" y="91"/>
                  </a:lnTo>
                  <a:lnTo>
                    <a:pt x="77" y="75"/>
                  </a:lnTo>
                  <a:lnTo>
                    <a:pt x="84" y="6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105" y="43"/>
                  </a:lnTo>
                  <a:close/>
                  <a:moveTo>
                    <a:pt x="2" y="43"/>
                  </a:moveTo>
                  <a:lnTo>
                    <a:pt x="20" y="49"/>
                  </a:lnTo>
                  <a:lnTo>
                    <a:pt x="20" y="52"/>
                  </a:lnTo>
                  <a:lnTo>
                    <a:pt x="23" y="65"/>
                  </a:lnTo>
                  <a:lnTo>
                    <a:pt x="30" y="75"/>
                  </a:lnTo>
                  <a:lnTo>
                    <a:pt x="18" y="91"/>
                  </a:lnTo>
                  <a:lnTo>
                    <a:pt x="8" y="80"/>
                  </a:lnTo>
                  <a:lnTo>
                    <a:pt x="3" y="67"/>
                  </a:lnTo>
                  <a:lnTo>
                    <a:pt x="0" y="52"/>
                  </a:lnTo>
                  <a:lnTo>
                    <a:pt x="2" y="43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1" y="16"/>
                  </a:lnTo>
                  <a:lnTo>
                    <a:pt x="101" y="31"/>
                  </a:lnTo>
                  <a:lnTo>
                    <a:pt x="83" y="36"/>
                  </a:lnTo>
                  <a:lnTo>
                    <a:pt x="73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4" y="25"/>
                  </a:lnTo>
                  <a:lnTo>
                    <a:pt x="24" y="36"/>
                  </a:lnTo>
                  <a:lnTo>
                    <a:pt x="6" y="31"/>
                  </a:lnTo>
                  <a:lnTo>
                    <a:pt x="16" y="16"/>
                  </a:lnTo>
                  <a:lnTo>
                    <a:pt x="30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209">
              <a:extLst>
                <a:ext uri="{FF2B5EF4-FFF2-40B4-BE49-F238E27FC236}">
                  <a16:creationId xmlns:a16="http://schemas.microsoft.com/office/drawing/2014/main" id="{3B66FAD7-8222-46D5-A415-F1A083382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953" y="1912376"/>
              <a:ext cx="172851" cy="131128"/>
            </a:xfrm>
            <a:custGeom>
              <a:avLst/>
              <a:gdLst>
                <a:gd name="T0" fmla="*/ 44 w 116"/>
                <a:gd name="T1" fmla="*/ 21 h 88"/>
                <a:gd name="T2" fmla="*/ 44 w 116"/>
                <a:gd name="T3" fmla="*/ 65 h 88"/>
                <a:gd name="T4" fmla="*/ 80 w 116"/>
                <a:gd name="T5" fmla="*/ 44 h 88"/>
                <a:gd name="T6" fmla="*/ 44 w 116"/>
                <a:gd name="T7" fmla="*/ 21 h 88"/>
                <a:gd name="T8" fmla="*/ 59 w 116"/>
                <a:gd name="T9" fmla="*/ 0 h 88"/>
                <a:gd name="T10" fmla="*/ 85 w 116"/>
                <a:gd name="T11" fmla="*/ 1 h 88"/>
                <a:gd name="T12" fmla="*/ 112 w 116"/>
                <a:gd name="T13" fmla="*/ 4 h 88"/>
                <a:gd name="T14" fmla="*/ 115 w 116"/>
                <a:gd name="T15" fmla="*/ 22 h 88"/>
                <a:gd name="T16" fmla="*/ 116 w 116"/>
                <a:gd name="T17" fmla="*/ 44 h 88"/>
                <a:gd name="T18" fmla="*/ 115 w 116"/>
                <a:gd name="T19" fmla="*/ 64 h 88"/>
                <a:gd name="T20" fmla="*/ 112 w 116"/>
                <a:gd name="T21" fmla="*/ 84 h 88"/>
                <a:gd name="T22" fmla="*/ 85 w 116"/>
                <a:gd name="T23" fmla="*/ 86 h 88"/>
                <a:gd name="T24" fmla="*/ 59 w 116"/>
                <a:gd name="T25" fmla="*/ 88 h 88"/>
                <a:gd name="T26" fmla="*/ 31 w 116"/>
                <a:gd name="T27" fmla="*/ 86 h 88"/>
                <a:gd name="T28" fmla="*/ 6 w 116"/>
                <a:gd name="T29" fmla="*/ 84 h 88"/>
                <a:gd name="T30" fmla="*/ 2 w 116"/>
                <a:gd name="T31" fmla="*/ 64 h 88"/>
                <a:gd name="T32" fmla="*/ 0 w 116"/>
                <a:gd name="T33" fmla="*/ 44 h 88"/>
                <a:gd name="T34" fmla="*/ 2 w 116"/>
                <a:gd name="T35" fmla="*/ 22 h 88"/>
                <a:gd name="T36" fmla="*/ 6 w 116"/>
                <a:gd name="T37" fmla="*/ 4 h 88"/>
                <a:gd name="T38" fmla="*/ 31 w 116"/>
                <a:gd name="T39" fmla="*/ 1 h 88"/>
                <a:gd name="T40" fmla="*/ 59 w 116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88">
                  <a:moveTo>
                    <a:pt x="44" y="21"/>
                  </a:moveTo>
                  <a:lnTo>
                    <a:pt x="44" y="65"/>
                  </a:lnTo>
                  <a:lnTo>
                    <a:pt x="80" y="44"/>
                  </a:lnTo>
                  <a:lnTo>
                    <a:pt x="44" y="21"/>
                  </a:lnTo>
                  <a:close/>
                  <a:moveTo>
                    <a:pt x="59" y="0"/>
                  </a:moveTo>
                  <a:lnTo>
                    <a:pt x="85" y="1"/>
                  </a:lnTo>
                  <a:lnTo>
                    <a:pt x="112" y="4"/>
                  </a:lnTo>
                  <a:lnTo>
                    <a:pt x="115" y="22"/>
                  </a:lnTo>
                  <a:lnTo>
                    <a:pt x="116" y="44"/>
                  </a:lnTo>
                  <a:lnTo>
                    <a:pt x="115" y="64"/>
                  </a:lnTo>
                  <a:lnTo>
                    <a:pt x="112" y="84"/>
                  </a:lnTo>
                  <a:lnTo>
                    <a:pt x="85" y="86"/>
                  </a:lnTo>
                  <a:lnTo>
                    <a:pt x="59" y="88"/>
                  </a:lnTo>
                  <a:lnTo>
                    <a:pt x="31" y="86"/>
                  </a:lnTo>
                  <a:lnTo>
                    <a:pt x="6" y="84"/>
                  </a:lnTo>
                  <a:lnTo>
                    <a:pt x="2" y="64"/>
                  </a:lnTo>
                  <a:lnTo>
                    <a:pt x="0" y="44"/>
                  </a:lnTo>
                  <a:lnTo>
                    <a:pt x="2" y="22"/>
                  </a:lnTo>
                  <a:lnTo>
                    <a:pt x="6" y="4"/>
                  </a:lnTo>
                  <a:lnTo>
                    <a:pt x="31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210">
              <a:extLst>
                <a:ext uri="{FF2B5EF4-FFF2-40B4-BE49-F238E27FC236}">
                  <a16:creationId xmlns:a16="http://schemas.microsoft.com/office/drawing/2014/main" id="{FC991CF9-4C06-43A4-90B0-9F803815D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73" y="2715538"/>
              <a:ext cx="129638" cy="126658"/>
            </a:xfrm>
            <a:custGeom>
              <a:avLst/>
              <a:gdLst>
                <a:gd name="T0" fmla="*/ 55 w 87"/>
                <a:gd name="T1" fmla="*/ 28 h 85"/>
                <a:gd name="T2" fmla="*/ 48 w 87"/>
                <a:gd name="T3" fmla="*/ 37 h 85"/>
                <a:gd name="T4" fmla="*/ 52 w 87"/>
                <a:gd name="T5" fmla="*/ 37 h 85"/>
                <a:gd name="T6" fmla="*/ 55 w 87"/>
                <a:gd name="T7" fmla="*/ 40 h 85"/>
                <a:gd name="T8" fmla="*/ 53 w 87"/>
                <a:gd name="T9" fmla="*/ 45 h 85"/>
                <a:gd name="T10" fmla="*/ 49 w 87"/>
                <a:gd name="T11" fmla="*/ 52 h 85"/>
                <a:gd name="T12" fmla="*/ 47 w 87"/>
                <a:gd name="T13" fmla="*/ 54 h 85"/>
                <a:gd name="T14" fmla="*/ 44 w 87"/>
                <a:gd name="T15" fmla="*/ 50 h 85"/>
                <a:gd name="T16" fmla="*/ 43 w 87"/>
                <a:gd name="T17" fmla="*/ 44 h 85"/>
                <a:gd name="T18" fmla="*/ 41 w 87"/>
                <a:gd name="T19" fmla="*/ 37 h 85"/>
                <a:gd name="T20" fmla="*/ 39 w 87"/>
                <a:gd name="T21" fmla="*/ 30 h 85"/>
                <a:gd name="T22" fmla="*/ 36 w 87"/>
                <a:gd name="T23" fmla="*/ 26 h 85"/>
                <a:gd name="T24" fmla="*/ 31 w 87"/>
                <a:gd name="T25" fmla="*/ 26 h 85"/>
                <a:gd name="T26" fmla="*/ 24 w 87"/>
                <a:gd name="T27" fmla="*/ 30 h 85"/>
                <a:gd name="T28" fmla="*/ 20 w 87"/>
                <a:gd name="T29" fmla="*/ 36 h 85"/>
                <a:gd name="T30" fmla="*/ 17 w 87"/>
                <a:gd name="T31" fmla="*/ 37 h 85"/>
                <a:gd name="T32" fmla="*/ 20 w 87"/>
                <a:gd name="T33" fmla="*/ 40 h 85"/>
                <a:gd name="T34" fmla="*/ 23 w 87"/>
                <a:gd name="T35" fmla="*/ 38 h 85"/>
                <a:gd name="T36" fmla="*/ 25 w 87"/>
                <a:gd name="T37" fmla="*/ 38 h 85"/>
                <a:gd name="T38" fmla="*/ 29 w 87"/>
                <a:gd name="T39" fmla="*/ 50 h 85"/>
                <a:gd name="T40" fmla="*/ 35 w 87"/>
                <a:gd name="T41" fmla="*/ 65 h 85"/>
                <a:gd name="T42" fmla="*/ 37 w 87"/>
                <a:gd name="T43" fmla="*/ 69 h 85"/>
                <a:gd name="T44" fmla="*/ 43 w 87"/>
                <a:gd name="T45" fmla="*/ 70 h 85"/>
                <a:gd name="T46" fmla="*/ 51 w 87"/>
                <a:gd name="T47" fmla="*/ 65 h 85"/>
                <a:gd name="T48" fmla="*/ 65 w 87"/>
                <a:gd name="T49" fmla="*/ 48 h 85"/>
                <a:gd name="T50" fmla="*/ 68 w 87"/>
                <a:gd name="T51" fmla="*/ 29 h 85"/>
                <a:gd name="T52" fmla="*/ 60 w 87"/>
                <a:gd name="T53" fmla="*/ 25 h 85"/>
                <a:gd name="T54" fmla="*/ 60 w 87"/>
                <a:gd name="T55" fmla="*/ 2 h 85"/>
                <a:gd name="T56" fmla="*/ 84 w 87"/>
                <a:gd name="T57" fmla="*/ 25 h 85"/>
                <a:gd name="T58" fmla="*/ 84 w 87"/>
                <a:gd name="T59" fmla="*/ 60 h 85"/>
                <a:gd name="T60" fmla="*/ 60 w 87"/>
                <a:gd name="T61" fmla="*/ 82 h 85"/>
                <a:gd name="T62" fmla="*/ 27 w 87"/>
                <a:gd name="T63" fmla="*/ 82 h 85"/>
                <a:gd name="T64" fmla="*/ 4 w 87"/>
                <a:gd name="T65" fmla="*/ 60 h 85"/>
                <a:gd name="T66" fmla="*/ 4 w 87"/>
                <a:gd name="T67" fmla="*/ 25 h 85"/>
                <a:gd name="T68" fmla="*/ 27 w 87"/>
                <a:gd name="T6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85">
                  <a:moveTo>
                    <a:pt x="60" y="25"/>
                  </a:moveTo>
                  <a:lnTo>
                    <a:pt x="55" y="28"/>
                  </a:lnTo>
                  <a:lnTo>
                    <a:pt x="49" y="32"/>
                  </a:lnTo>
                  <a:lnTo>
                    <a:pt x="48" y="37"/>
                  </a:lnTo>
                  <a:lnTo>
                    <a:pt x="51" y="36"/>
                  </a:lnTo>
                  <a:lnTo>
                    <a:pt x="52" y="37"/>
                  </a:lnTo>
                  <a:lnTo>
                    <a:pt x="53" y="37"/>
                  </a:lnTo>
                  <a:lnTo>
                    <a:pt x="55" y="40"/>
                  </a:lnTo>
                  <a:lnTo>
                    <a:pt x="55" y="42"/>
                  </a:lnTo>
                  <a:lnTo>
                    <a:pt x="53" y="45"/>
                  </a:lnTo>
                  <a:lnTo>
                    <a:pt x="51" y="48"/>
                  </a:lnTo>
                  <a:lnTo>
                    <a:pt x="49" y="52"/>
                  </a:lnTo>
                  <a:lnTo>
                    <a:pt x="48" y="53"/>
                  </a:lnTo>
                  <a:lnTo>
                    <a:pt x="47" y="54"/>
                  </a:lnTo>
                  <a:lnTo>
                    <a:pt x="45" y="53"/>
                  </a:lnTo>
                  <a:lnTo>
                    <a:pt x="44" y="50"/>
                  </a:lnTo>
                  <a:lnTo>
                    <a:pt x="43" y="48"/>
                  </a:lnTo>
                  <a:lnTo>
                    <a:pt x="43" y="44"/>
                  </a:lnTo>
                  <a:lnTo>
                    <a:pt x="41" y="40"/>
                  </a:lnTo>
                  <a:lnTo>
                    <a:pt x="41" y="37"/>
                  </a:lnTo>
                  <a:lnTo>
                    <a:pt x="40" y="33"/>
                  </a:lnTo>
                  <a:lnTo>
                    <a:pt x="39" y="30"/>
                  </a:lnTo>
                  <a:lnTo>
                    <a:pt x="37" y="28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24" y="30"/>
                  </a:lnTo>
                  <a:lnTo>
                    <a:pt x="21" y="33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3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8" y="42"/>
                  </a:lnTo>
                  <a:lnTo>
                    <a:pt x="29" y="50"/>
                  </a:lnTo>
                  <a:lnTo>
                    <a:pt x="32" y="60"/>
                  </a:lnTo>
                  <a:lnTo>
                    <a:pt x="35" y="65"/>
                  </a:lnTo>
                  <a:lnTo>
                    <a:pt x="36" y="66"/>
                  </a:lnTo>
                  <a:lnTo>
                    <a:pt x="37" y="69"/>
                  </a:lnTo>
                  <a:lnTo>
                    <a:pt x="40" y="70"/>
                  </a:lnTo>
                  <a:lnTo>
                    <a:pt x="43" y="70"/>
                  </a:lnTo>
                  <a:lnTo>
                    <a:pt x="45" y="69"/>
                  </a:lnTo>
                  <a:lnTo>
                    <a:pt x="51" y="65"/>
                  </a:lnTo>
                  <a:lnTo>
                    <a:pt x="57" y="57"/>
                  </a:lnTo>
                  <a:lnTo>
                    <a:pt x="65" y="48"/>
                  </a:lnTo>
                  <a:lnTo>
                    <a:pt x="69" y="36"/>
                  </a:lnTo>
                  <a:lnTo>
                    <a:pt x="68" y="29"/>
                  </a:lnTo>
                  <a:lnTo>
                    <a:pt x="65" y="26"/>
                  </a:lnTo>
                  <a:lnTo>
                    <a:pt x="60" y="25"/>
                  </a:lnTo>
                  <a:close/>
                  <a:moveTo>
                    <a:pt x="44" y="0"/>
                  </a:moveTo>
                  <a:lnTo>
                    <a:pt x="60" y="2"/>
                  </a:lnTo>
                  <a:lnTo>
                    <a:pt x="75" y="12"/>
                  </a:lnTo>
                  <a:lnTo>
                    <a:pt x="84" y="25"/>
                  </a:lnTo>
                  <a:lnTo>
                    <a:pt x="87" y="42"/>
                  </a:lnTo>
                  <a:lnTo>
                    <a:pt x="84" y="60"/>
                  </a:lnTo>
                  <a:lnTo>
                    <a:pt x="75" y="73"/>
                  </a:lnTo>
                  <a:lnTo>
                    <a:pt x="60" y="82"/>
                  </a:lnTo>
                  <a:lnTo>
                    <a:pt x="44" y="85"/>
                  </a:lnTo>
                  <a:lnTo>
                    <a:pt x="27" y="82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05EBF442-0DDA-4A04-A7FB-D60065CE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316" y="1851282"/>
              <a:ext cx="165401" cy="163910"/>
            </a:xfrm>
            <a:custGeom>
              <a:avLst/>
              <a:gdLst>
                <a:gd name="T0" fmla="*/ 111 w 111"/>
                <a:gd name="T1" fmla="*/ 0 h 110"/>
                <a:gd name="T2" fmla="*/ 111 w 111"/>
                <a:gd name="T3" fmla="*/ 79 h 110"/>
                <a:gd name="T4" fmla="*/ 107 w 111"/>
                <a:gd name="T5" fmla="*/ 87 h 110"/>
                <a:gd name="T6" fmla="*/ 99 w 111"/>
                <a:gd name="T7" fmla="*/ 94 h 110"/>
                <a:gd name="T8" fmla="*/ 87 w 111"/>
                <a:gd name="T9" fmla="*/ 97 h 110"/>
                <a:gd name="T10" fmla="*/ 73 w 111"/>
                <a:gd name="T11" fmla="*/ 94 h 110"/>
                <a:gd name="T12" fmla="*/ 65 w 111"/>
                <a:gd name="T13" fmla="*/ 87 h 110"/>
                <a:gd name="T14" fmla="*/ 61 w 111"/>
                <a:gd name="T15" fmla="*/ 79 h 110"/>
                <a:gd name="T16" fmla="*/ 65 w 111"/>
                <a:gd name="T17" fmla="*/ 70 h 110"/>
                <a:gd name="T18" fmla="*/ 73 w 111"/>
                <a:gd name="T19" fmla="*/ 63 h 110"/>
                <a:gd name="T20" fmla="*/ 87 w 111"/>
                <a:gd name="T21" fmla="*/ 62 h 110"/>
                <a:gd name="T22" fmla="*/ 92 w 111"/>
                <a:gd name="T23" fmla="*/ 62 h 110"/>
                <a:gd name="T24" fmla="*/ 96 w 111"/>
                <a:gd name="T25" fmla="*/ 63 h 110"/>
                <a:gd name="T26" fmla="*/ 96 w 111"/>
                <a:gd name="T27" fmla="*/ 28 h 110"/>
                <a:gd name="T28" fmla="*/ 48 w 111"/>
                <a:gd name="T29" fmla="*/ 41 h 110"/>
                <a:gd name="T30" fmla="*/ 48 w 111"/>
                <a:gd name="T31" fmla="*/ 93 h 110"/>
                <a:gd name="T32" fmla="*/ 45 w 111"/>
                <a:gd name="T33" fmla="*/ 102 h 110"/>
                <a:gd name="T34" fmla="*/ 36 w 111"/>
                <a:gd name="T35" fmla="*/ 107 h 110"/>
                <a:gd name="T36" fmla="*/ 24 w 111"/>
                <a:gd name="T37" fmla="*/ 110 h 110"/>
                <a:gd name="T38" fmla="*/ 12 w 111"/>
                <a:gd name="T39" fmla="*/ 107 h 110"/>
                <a:gd name="T40" fmla="*/ 3 w 111"/>
                <a:gd name="T41" fmla="*/ 102 h 110"/>
                <a:gd name="T42" fmla="*/ 0 w 111"/>
                <a:gd name="T43" fmla="*/ 93 h 110"/>
                <a:gd name="T44" fmla="*/ 3 w 111"/>
                <a:gd name="T45" fmla="*/ 83 h 110"/>
                <a:gd name="T46" fmla="*/ 12 w 111"/>
                <a:gd name="T47" fmla="*/ 78 h 110"/>
                <a:gd name="T48" fmla="*/ 24 w 111"/>
                <a:gd name="T49" fmla="*/ 75 h 110"/>
                <a:gd name="T50" fmla="*/ 29 w 111"/>
                <a:gd name="T51" fmla="*/ 75 h 110"/>
                <a:gd name="T52" fmla="*/ 35 w 111"/>
                <a:gd name="T53" fmla="*/ 77 h 110"/>
                <a:gd name="T54" fmla="*/ 35 w 111"/>
                <a:gd name="T55" fmla="*/ 21 h 110"/>
                <a:gd name="T56" fmla="*/ 111 w 111"/>
                <a:gd name="T5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10">
                  <a:moveTo>
                    <a:pt x="111" y="0"/>
                  </a:moveTo>
                  <a:lnTo>
                    <a:pt x="111" y="79"/>
                  </a:lnTo>
                  <a:lnTo>
                    <a:pt x="107" y="87"/>
                  </a:lnTo>
                  <a:lnTo>
                    <a:pt x="99" y="94"/>
                  </a:lnTo>
                  <a:lnTo>
                    <a:pt x="87" y="97"/>
                  </a:lnTo>
                  <a:lnTo>
                    <a:pt x="73" y="94"/>
                  </a:lnTo>
                  <a:lnTo>
                    <a:pt x="65" y="87"/>
                  </a:lnTo>
                  <a:lnTo>
                    <a:pt x="61" y="79"/>
                  </a:lnTo>
                  <a:lnTo>
                    <a:pt x="65" y="70"/>
                  </a:lnTo>
                  <a:lnTo>
                    <a:pt x="73" y="63"/>
                  </a:lnTo>
                  <a:lnTo>
                    <a:pt x="87" y="62"/>
                  </a:lnTo>
                  <a:lnTo>
                    <a:pt x="92" y="62"/>
                  </a:lnTo>
                  <a:lnTo>
                    <a:pt x="96" y="63"/>
                  </a:lnTo>
                  <a:lnTo>
                    <a:pt x="96" y="28"/>
                  </a:lnTo>
                  <a:lnTo>
                    <a:pt x="48" y="41"/>
                  </a:lnTo>
                  <a:lnTo>
                    <a:pt x="48" y="93"/>
                  </a:lnTo>
                  <a:lnTo>
                    <a:pt x="45" y="102"/>
                  </a:lnTo>
                  <a:lnTo>
                    <a:pt x="36" y="107"/>
                  </a:lnTo>
                  <a:lnTo>
                    <a:pt x="24" y="110"/>
                  </a:lnTo>
                  <a:lnTo>
                    <a:pt x="12" y="107"/>
                  </a:lnTo>
                  <a:lnTo>
                    <a:pt x="3" y="102"/>
                  </a:lnTo>
                  <a:lnTo>
                    <a:pt x="0" y="93"/>
                  </a:lnTo>
                  <a:lnTo>
                    <a:pt x="3" y="83"/>
                  </a:lnTo>
                  <a:lnTo>
                    <a:pt x="12" y="78"/>
                  </a:lnTo>
                  <a:lnTo>
                    <a:pt x="24" y="75"/>
                  </a:lnTo>
                  <a:lnTo>
                    <a:pt x="29" y="75"/>
                  </a:lnTo>
                  <a:lnTo>
                    <a:pt x="35" y="77"/>
                  </a:lnTo>
                  <a:lnTo>
                    <a:pt x="35" y="2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214">
              <a:extLst>
                <a:ext uri="{FF2B5EF4-FFF2-40B4-BE49-F238E27FC236}">
                  <a16:creationId xmlns:a16="http://schemas.microsoft.com/office/drawing/2014/main" id="{D28DDBB0-2653-488C-88E2-EC442F332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948" y="1769327"/>
              <a:ext cx="178812" cy="178812"/>
            </a:xfrm>
            <a:custGeom>
              <a:avLst/>
              <a:gdLst>
                <a:gd name="T0" fmla="*/ 46 w 120"/>
                <a:gd name="T1" fmla="*/ 16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7 h 120"/>
                <a:gd name="T12" fmla="*/ 24 w 120"/>
                <a:gd name="T13" fmla="*/ 67 h 120"/>
                <a:gd name="T14" fmla="*/ 34 w 120"/>
                <a:gd name="T15" fmla="*/ 73 h 120"/>
                <a:gd name="T16" fmla="*/ 46 w 120"/>
                <a:gd name="T17" fmla="*/ 76 h 120"/>
                <a:gd name="T18" fmla="*/ 58 w 120"/>
                <a:gd name="T19" fmla="*/ 73 h 120"/>
                <a:gd name="T20" fmla="*/ 67 w 120"/>
                <a:gd name="T21" fmla="*/ 67 h 120"/>
                <a:gd name="T22" fmla="*/ 74 w 120"/>
                <a:gd name="T23" fmla="*/ 57 h 120"/>
                <a:gd name="T24" fmla="*/ 75 w 120"/>
                <a:gd name="T25" fmla="*/ 45 h 120"/>
                <a:gd name="T26" fmla="*/ 74 w 120"/>
                <a:gd name="T27" fmla="*/ 33 h 120"/>
                <a:gd name="T28" fmla="*/ 67 w 120"/>
                <a:gd name="T29" fmla="*/ 24 h 120"/>
                <a:gd name="T30" fmla="*/ 58 w 120"/>
                <a:gd name="T31" fmla="*/ 17 h 120"/>
                <a:gd name="T32" fmla="*/ 46 w 120"/>
                <a:gd name="T33" fmla="*/ 16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8 w 120"/>
                <a:gd name="T45" fmla="*/ 61 h 120"/>
                <a:gd name="T46" fmla="*/ 80 w 120"/>
                <a:gd name="T47" fmla="*/ 75 h 120"/>
                <a:gd name="T48" fmla="*/ 83 w 120"/>
                <a:gd name="T49" fmla="*/ 75 h 120"/>
                <a:gd name="T50" fmla="*/ 86 w 120"/>
                <a:gd name="T51" fmla="*/ 76 h 120"/>
                <a:gd name="T52" fmla="*/ 88 w 120"/>
                <a:gd name="T53" fmla="*/ 79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2 h 120"/>
                <a:gd name="T62" fmla="*/ 120 w 120"/>
                <a:gd name="T63" fmla="*/ 114 h 120"/>
                <a:gd name="T64" fmla="*/ 118 w 120"/>
                <a:gd name="T65" fmla="*/ 117 h 120"/>
                <a:gd name="T66" fmla="*/ 115 w 120"/>
                <a:gd name="T67" fmla="*/ 120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7 h 120"/>
                <a:gd name="T76" fmla="*/ 79 w 120"/>
                <a:gd name="T77" fmla="*/ 88 h 120"/>
                <a:gd name="T78" fmla="*/ 76 w 120"/>
                <a:gd name="T79" fmla="*/ 85 h 120"/>
                <a:gd name="T80" fmla="*/ 75 w 120"/>
                <a:gd name="T81" fmla="*/ 83 h 120"/>
                <a:gd name="T82" fmla="*/ 75 w 120"/>
                <a:gd name="T83" fmla="*/ 80 h 120"/>
                <a:gd name="T84" fmla="*/ 62 w 120"/>
                <a:gd name="T85" fmla="*/ 88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3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6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7"/>
                  </a:lnTo>
                  <a:lnTo>
                    <a:pt x="24" y="67"/>
                  </a:lnTo>
                  <a:lnTo>
                    <a:pt x="34" y="73"/>
                  </a:lnTo>
                  <a:lnTo>
                    <a:pt x="46" y="76"/>
                  </a:lnTo>
                  <a:lnTo>
                    <a:pt x="58" y="73"/>
                  </a:lnTo>
                  <a:lnTo>
                    <a:pt x="67" y="67"/>
                  </a:lnTo>
                  <a:lnTo>
                    <a:pt x="74" y="57"/>
                  </a:lnTo>
                  <a:lnTo>
                    <a:pt x="75" y="45"/>
                  </a:lnTo>
                  <a:lnTo>
                    <a:pt x="74" y="33"/>
                  </a:lnTo>
                  <a:lnTo>
                    <a:pt x="67" y="24"/>
                  </a:lnTo>
                  <a:lnTo>
                    <a:pt x="58" y="17"/>
                  </a:lnTo>
                  <a:lnTo>
                    <a:pt x="46" y="16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8" y="61"/>
                  </a:lnTo>
                  <a:lnTo>
                    <a:pt x="80" y="75"/>
                  </a:lnTo>
                  <a:lnTo>
                    <a:pt x="83" y="75"/>
                  </a:lnTo>
                  <a:lnTo>
                    <a:pt x="86" y="76"/>
                  </a:lnTo>
                  <a:lnTo>
                    <a:pt x="88" y="79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2"/>
                  </a:lnTo>
                  <a:lnTo>
                    <a:pt x="120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7"/>
                  </a:lnTo>
                  <a:lnTo>
                    <a:pt x="79" y="88"/>
                  </a:lnTo>
                  <a:lnTo>
                    <a:pt x="76" y="85"/>
                  </a:lnTo>
                  <a:lnTo>
                    <a:pt x="75" y="83"/>
                  </a:lnTo>
                  <a:lnTo>
                    <a:pt x="75" y="80"/>
                  </a:lnTo>
                  <a:lnTo>
                    <a:pt x="62" y="88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216">
              <a:extLst>
                <a:ext uri="{FF2B5EF4-FFF2-40B4-BE49-F238E27FC236}">
                  <a16:creationId xmlns:a16="http://schemas.microsoft.com/office/drawing/2014/main" id="{4CE1F0F1-FDF4-4A3D-887F-6AE253408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79" y="1228423"/>
              <a:ext cx="119208" cy="119208"/>
            </a:xfrm>
            <a:custGeom>
              <a:avLst/>
              <a:gdLst>
                <a:gd name="T0" fmla="*/ 52 w 80"/>
                <a:gd name="T1" fmla="*/ 25 h 80"/>
                <a:gd name="T2" fmla="*/ 46 w 80"/>
                <a:gd name="T3" fmla="*/ 29 h 80"/>
                <a:gd name="T4" fmla="*/ 44 w 80"/>
                <a:gd name="T5" fmla="*/ 36 h 80"/>
                <a:gd name="T6" fmla="*/ 48 w 80"/>
                <a:gd name="T7" fmla="*/ 34 h 80"/>
                <a:gd name="T8" fmla="*/ 49 w 80"/>
                <a:gd name="T9" fmla="*/ 40 h 80"/>
                <a:gd name="T10" fmla="*/ 46 w 80"/>
                <a:gd name="T11" fmla="*/ 45 h 80"/>
                <a:gd name="T12" fmla="*/ 44 w 80"/>
                <a:gd name="T13" fmla="*/ 50 h 80"/>
                <a:gd name="T14" fmla="*/ 41 w 80"/>
                <a:gd name="T15" fmla="*/ 49 h 80"/>
                <a:gd name="T16" fmla="*/ 38 w 80"/>
                <a:gd name="T17" fmla="*/ 41 h 80"/>
                <a:gd name="T18" fmla="*/ 37 w 80"/>
                <a:gd name="T19" fmla="*/ 34 h 80"/>
                <a:gd name="T20" fmla="*/ 36 w 80"/>
                <a:gd name="T21" fmla="*/ 29 h 80"/>
                <a:gd name="T22" fmla="*/ 33 w 80"/>
                <a:gd name="T23" fmla="*/ 25 h 80"/>
                <a:gd name="T24" fmla="*/ 28 w 80"/>
                <a:gd name="T25" fmla="*/ 26 h 80"/>
                <a:gd name="T26" fmla="*/ 22 w 80"/>
                <a:gd name="T27" fmla="*/ 29 h 80"/>
                <a:gd name="T28" fmla="*/ 18 w 80"/>
                <a:gd name="T29" fmla="*/ 34 h 80"/>
                <a:gd name="T30" fmla="*/ 16 w 80"/>
                <a:gd name="T31" fmla="*/ 36 h 80"/>
                <a:gd name="T32" fmla="*/ 18 w 80"/>
                <a:gd name="T33" fmla="*/ 38 h 80"/>
                <a:gd name="T34" fmla="*/ 21 w 80"/>
                <a:gd name="T35" fmla="*/ 37 h 80"/>
                <a:gd name="T36" fmla="*/ 24 w 80"/>
                <a:gd name="T37" fmla="*/ 37 h 80"/>
                <a:gd name="T38" fmla="*/ 28 w 80"/>
                <a:gd name="T39" fmla="*/ 48 h 80"/>
                <a:gd name="T40" fmla="*/ 32 w 80"/>
                <a:gd name="T41" fmla="*/ 61 h 80"/>
                <a:gd name="T42" fmla="*/ 34 w 80"/>
                <a:gd name="T43" fmla="*/ 64 h 80"/>
                <a:gd name="T44" fmla="*/ 38 w 80"/>
                <a:gd name="T45" fmla="*/ 65 h 80"/>
                <a:gd name="T46" fmla="*/ 46 w 80"/>
                <a:gd name="T47" fmla="*/ 61 h 80"/>
                <a:gd name="T48" fmla="*/ 60 w 80"/>
                <a:gd name="T49" fmla="*/ 45 h 80"/>
                <a:gd name="T50" fmla="*/ 64 w 80"/>
                <a:gd name="T51" fmla="*/ 30 h 80"/>
                <a:gd name="T52" fmla="*/ 60 w 80"/>
                <a:gd name="T53" fmla="*/ 25 h 80"/>
                <a:gd name="T54" fmla="*/ 54 w 80"/>
                <a:gd name="T55" fmla="*/ 25 h 80"/>
                <a:gd name="T56" fmla="*/ 56 w 80"/>
                <a:gd name="T57" fmla="*/ 4 h 80"/>
                <a:gd name="T58" fmla="*/ 76 w 80"/>
                <a:gd name="T59" fmla="*/ 25 h 80"/>
                <a:gd name="T60" fmla="*/ 76 w 80"/>
                <a:gd name="T61" fmla="*/ 56 h 80"/>
                <a:gd name="T62" fmla="*/ 56 w 80"/>
                <a:gd name="T63" fmla="*/ 77 h 80"/>
                <a:gd name="T64" fmla="*/ 24 w 80"/>
                <a:gd name="T65" fmla="*/ 77 h 80"/>
                <a:gd name="T66" fmla="*/ 2 w 80"/>
                <a:gd name="T67" fmla="*/ 56 h 80"/>
                <a:gd name="T68" fmla="*/ 2 w 80"/>
                <a:gd name="T69" fmla="*/ 25 h 80"/>
                <a:gd name="T70" fmla="*/ 24 w 80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80">
                  <a:moveTo>
                    <a:pt x="54" y="25"/>
                  </a:moveTo>
                  <a:lnTo>
                    <a:pt x="52" y="25"/>
                  </a:lnTo>
                  <a:lnTo>
                    <a:pt x="49" y="26"/>
                  </a:lnTo>
                  <a:lnTo>
                    <a:pt x="46" y="29"/>
                  </a:lnTo>
                  <a:lnTo>
                    <a:pt x="44" y="32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4"/>
                  </a:lnTo>
                  <a:lnTo>
                    <a:pt x="49" y="37"/>
                  </a:lnTo>
                  <a:lnTo>
                    <a:pt x="49" y="40"/>
                  </a:lnTo>
                  <a:lnTo>
                    <a:pt x="49" y="42"/>
                  </a:lnTo>
                  <a:lnTo>
                    <a:pt x="46" y="45"/>
                  </a:lnTo>
                  <a:lnTo>
                    <a:pt x="45" y="48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41" y="49"/>
                  </a:lnTo>
                  <a:lnTo>
                    <a:pt x="40" y="46"/>
                  </a:lnTo>
                  <a:lnTo>
                    <a:pt x="38" y="41"/>
                  </a:lnTo>
                  <a:lnTo>
                    <a:pt x="37" y="38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29"/>
                  </a:lnTo>
                  <a:lnTo>
                    <a:pt x="34" y="26"/>
                  </a:lnTo>
                  <a:lnTo>
                    <a:pt x="33" y="25"/>
                  </a:lnTo>
                  <a:lnTo>
                    <a:pt x="30" y="25"/>
                  </a:lnTo>
                  <a:lnTo>
                    <a:pt x="28" y="26"/>
                  </a:lnTo>
                  <a:lnTo>
                    <a:pt x="25" y="2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7" y="36"/>
                  </a:lnTo>
                  <a:lnTo>
                    <a:pt x="1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37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4" y="37"/>
                  </a:lnTo>
                  <a:lnTo>
                    <a:pt x="25" y="41"/>
                  </a:lnTo>
                  <a:lnTo>
                    <a:pt x="28" y="48"/>
                  </a:lnTo>
                  <a:lnTo>
                    <a:pt x="29" y="56"/>
                  </a:lnTo>
                  <a:lnTo>
                    <a:pt x="32" y="61"/>
                  </a:lnTo>
                  <a:lnTo>
                    <a:pt x="33" y="62"/>
                  </a:lnTo>
                  <a:lnTo>
                    <a:pt x="34" y="64"/>
                  </a:lnTo>
                  <a:lnTo>
                    <a:pt x="36" y="65"/>
                  </a:lnTo>
                  <a:lnTo>
                    <a:pt x="38" y="65"/>
                  </a:lnTo>
                  <a:lnTo>
                    <a:pt x="41" y="65"/>
                  </a:lnTo>
                  <a:lnTo>
                    <a:pt x="46" y="61"/>
                  </a:lnTo>
                  <a:lnTo>
                    <a:pt x="53" y="54"/>
                  </a:lnTo>
                  <a:lnTo>
                    <a:pt x="60" y="45"/>
                  </a:lnTo>
                  <a:lnTo>
                    <a:pt x="62" y="34"/>
                  </a:lnTo>
                  <a:lnTo>
                    <a:pt x="64" y="30"/>
                  </a:lnTo>
                  <a:lnTo>
                    <a:pt x="62" y="28"/>
                  </a:lnTo>
                  <a:lnTo>
                    <a:pt x="60" y="25"/>
                  </a:lnTo>
                  <a:lnTo>
                    <a:pt x="58" y="25"/>
                  </a:lnTo>
                  <a:lnTo>
                    <a:pt x="54" y="25"/>
                  </a:lnTo>
                  <a:close/>
                  <a:moveTo>
                    <a:pt x="40" y="0"/>
                  </a:moveTo>
                  <a:lnTo>
                    <a:pt x="56" y="4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80" y="40"/>
                  </a:lnTo>
                  <a:lnTo>
                    <a:pt x="76" y="56"/>
                  </a:lnTo>
                  <a:lnTo>
                    <a:pt x="68" y="68"/>
                  </a:lnTo>
                  <a:lnTo>
                    <a:pt x="56" y="77"/>
                  </a:lnTo>
                  <a:lnTo>
                    <a:pt x="40" y="80"/>
                  </a:lnTo>
                  <a:lnTo>
                    <a:pt x="24" y="77"/>
                  </a:lnTo>
                  <a:lnTo>
                    <a:pt x="12" y="68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433DC5-0C6E-4428-89B0-ACFC21A2AAF5}"/>
              </a:ext>
            </a:extLst>
          </p:cNvPr>
          <p:cNvGrpSpPr/>
          <p:nvPr/>
        </p:nvGrpSpPr>
        <p:grpSpPr>
          <a:xfrm>
            <a:off x="3404713" y="819511"/>
            <a:ext cx="1205212" cy="1212940"/>
            <a:chOff x="4539617" y="1092681"/>
            <a:chExt cx="1606949" cy="1617253"/>
          </a:xfrm>
        </p:grpSpPr>
        <p:sp>
          <p:nvSpPr>
            <p:cNvPr id="183" name="Freeform 42">
              <a:extLst>
                <a:ext uri="{FF2B5EF4-FFF2-40B4-BE49-F238E27FC236}">
                  <a16:creationId xmlns:a16="http://schemas.microsoft.com/office/drawing/2014/main" id="{AB2F6B41-B137-4F56-88D6-E9D773C9E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9617" y="1092681"/>
              <a:ext cx="1606949" cy="1617253"/>
            </a:xfrm>
            <a:custGeom>
              <a:avLst/>
              <a:gdLst>
                <a:gd name="T0" fmla="*/ 1376 w 3742"/>
                <a:gd name="T1" fmla="*/ 960 h 3765"/>
                <a:gd name="T2" fmla="*/ 837 w 3742"/>
                <a:gd name="T3" fmla="*/ 1001 h 3765"/>
                <a:gd name="T4" fmla="*/ 683 w 3742"/>
                <a:gd name="T5" fmla="*/ 1092 h 3765"/>
                <a:gd name="T6" fmla="*/ 596 w 3742"/>
                <a:gd name="T7" fmla="*/ 1253 h 3765"/>
                <a:gd name="T8" fmla="*/ 553 w 3742"/>
                <a:gd name="T9" fmla="*/ 1612 h 3765"/>
                <a:gd name="T10" fmla="*/ 550 w 3742"/>
                <a:gd name="T11" fmla="*/ 1972 h 3765"/>
                <a:gd name="T12" fmla="*/ 566 w 3742"/>
                <a:gd name="T13" fmla="*/ 2334 h 3765"/>
                <a:gd name="T14" fmla="*/ 629 w 3742"/>
                <a:gd name="T15" fmla="*/ 2599 h 3765"/>
                <a:gd name="T16" fmla="*/ 753 w 3742"/>
                <a:gd name="T17" fmla="*/ 2729 h 3765"/>
                <a:gd name="T18" fmla="*/ 1045 w 3742"/>
                <a:gd name="T19" fmla="*/ 2787 h 3765"/>
                <a:gd name="T20" fmla="*/ 1706 w 3742"/>
                <a:gd name="T21" fmla="*/ 2808 h 3765"/>
                <a:gd name="T22" fmla="*/ 2367 w 3742"/>
                <a:gd name="T23" fmla="*/ 2804 h 3765"/>
                <a:gd name="T24" fmla="*/ 2905 w 3742"/>
                <a:gd name="T25" fmla="*/ 2764 h 3765"/>
                <a:gd name="T26" fmla="*/ 3060 w 3742"/>
                <a:gd name="T27" fmla="*/ 2673 h 3765"/>
                <a:gd name="T28" fmla="*/ 3145 w 3742"/>
                <a:gd name="T29" fmla="*/ 2510 h 3765"/>
                <a:gd name="T30" fmla="*/ 3188 w 3742"/>
                <a:gd name="T31" fmla="*/ 2153 h 3765"/>
                <a:gd name="T32" fmla="*/ 3192 w 3742"/>
                <a:gd name="T33" fmla="*/ 1792 h 3765"/>
                <a:gd name="T34" fmla="*/ 3176 w 3742"/>
                <a:gd name="T35" fmla="*/ 1431 h 3765"/>
                <a:gd name="T36" fmla="*/ 3113 w 3742"/>
                <a:gd name="T37" fmla="*/ 1166 h 3765"/>
                <a:gd name="T38" fmla="*/ 2989 w 3742"/>
                <a:gd name="T39" fmla="*/ 1036 h 3765"/>
                <a:gd name="T40" fmla="*/ 2696 w 3742"/>
                <a:gd name="T41" fmla="*/ 977 h 3765"/>
                <a:gd name="T42" fmla="*/ 2036 w 3742"/>
                <a:gd name="T43" fmla="*/ 956 h 3765"/>
                <a:gd name="T44" fmla="*/ 1990 w 3742"/>
                <a:gd name="T45" fmla="*/ 3 h 3765"/>
                <a:gd name="T46" fmla="*/ 2441 w 3742"/>
                <a:gd name="T47" fmla="*/ 88 h 3765"/>
                <a:gd name="T48" fmla="*/ 2847 w 3742"/>
                <a:gd name="T49" fmla="*/ 276 h 3765"/>
                <a:gd name="T50" fmla="*/ 3194 w 3742"/>
                <a:gd name="T51" fmla="*/ 550 h 3765"/>
                <a:gd name="T52" fmla="*/ 3468 w 3742"/>
                <a:gd name="T53" fmla="*/ 899 h 3765"/>
                <a:gd name="T54" fmla="*/ 3654 w 3742"/>
                <a:gd name="T55" fmla="*/ 1309 h 3765"/>
                <a:gd name="T56" fmla="*/ 3738 w 3742"/>
                <a:gd name="T57" fmla="*/ 1763 h 3765"/>
                <a:gd name="T58" fmla="*/ 3709 w 3742"/>
                <a:gd name="T59" fmla="*/ 2234 h 3765"/>
                <a:gd name="T60" fmla="*/ 3572 w 3742"/>
                <a:gd name="T61" fmla="*/ 2667 h 3765"/>
                <a:gd name="T62" fmla="*/ 3341 w 3742"/>
                <a:gd name="T63" fmla="*/ 3047 h 3765"/>
                <a:gd name="T64" fmla="*/ 3029 w 3742"/>
                <a:gd name="T65" fmla="*/ 3361 h 3765"/>
                <a:gd name="T66" fmla="*/ 2651 w 3742"/>
                <a:gd name="T67" fmla="*/ 3594 h 3765"/>
                <a:gd name="T68" fmla="*/ 2220 w 3742"/>
                <a:gd name="T69" fmla="*/ 3732 h 3765"/>
                <a:gd name="T70" fmla="*/ 1753 w 3742"/>
                <a:gd name="T71" fmla="*/ 3762 h 3765"/>
                <a:gd name="T72" fmla="*/ 1301 w 3742"/>
                <a:gd name="T73" fmla="*/ 3676 h 3765"/>
                <a:gd name="T74" fmla="*/ 895 w 3742"/>
                <a:gd name="T75" fmla="*/ 3488 h 3765"/>
                <a:gd name="T76" fmla="*/ 548 w 3742"/>
                <a:gd name="T77" fmla="*/ 3213 h 3765"/>
                <a:gd name="T78" fmla="*/ 274 w 3742"/>
                <a:gd name="T79" fmla="*/ 2864 h 3765"/>
                <a:gd name="T80" fmla="*/ 88 w 3742"/>
                <a:gd name="T81" fmla="*/ 2455 h 3765"/>
                <a:gd name="T82" fmla="*/ 3 w 3742"/>
                <a:gd name="T83" fmla="*/ 2001 h 3765"/>
                <a:gd name="T84" fmla="*/ 32 w 3742"/>
                <a:gd name="T85" fmla="*/ 1531 h 3765"/>
                <a:gd name="T86" fmla="*/ 169 w 3742"/>
                <a:gd name="T87" fmla="*/ 1098 h 3765"/>
                <a:gd name="T88" fmla="*/ 401 w 3742"/>
                <a:gd name="T89" fmla="*/ 717 h 3765"/>
                <a:gd name="T90" fmla="*/ 712 w 3742"/>
                <a:gd name="T91" fmla="*/ 403 h 3765"/>
                <a:gd name="T92" fmla="*/ 1092 w 3742"/>
                <a:gd name="T93" fmla="*/ 170 h 3765"/>
                <a:gd name="T94" fmla="*/ 1522 w 3742"/>
                <a:gd name="T95" fmla="*/ 32 h 3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42" h="3765">
                  <a:moveTo>
                    <a:pt x="1871" y="956"/>
                  </a:moveTo>
                  <a:lnTo>
                    <a:pt x="1707" y="956"/>
                  </a:lnTo>
                  <a:lnTo>
                    <a:pt x="1541" y="957"/>
                  </a:lnTo>
                  <a:lnTo>
                    <a:pt x="1376" y="960"/>
                  </a:lnTo>
                  <a:lnTo>
                    <a:pt x="1210" y="967"/>
                  </a:lnTo>
                  <a:lnTo>
                    <a:pt x="1047" y="977"/>
                  </a:lnTo>
                  <a:lnTo>
                    <a:pt x="882" y="993"/>
                  </a:lnTo>
                  <a:lnTo>
                    <a:pt x="837" y="1001"/>
                  </a:lnTo>
                  <a:lnTo>
                    <a:pt x="794" y="1015"/>
                  </a:lnTo>
                  <a:lnTo>
                    <a:pt x="753" y="1036"/>
                  </a:lnTo>
                  <a:lnTo>
                    <a:pt x="716" y="1062"/>
                  </a:lnTo>
                  <a:lnTo>
                    <a:pt x="683" y="1092"/>
                  </a:lnTo>
                  <a:lnTo>
                    <a:pt x="654" y="1127"/>
                  </a:lnTo>
                  <a:lnTo>
                    <a:pt x="629" y="1166"/>
                  </a:lnTo>
                  <a:lnTo>
                    <a:pt x="610" y="1208"/>
                  </a:lnTo>
                  <a:lnTo>
                    <a:pt x="596" y="1253"/>
                  </a:lnTo>
                  <a:lnTo>
                    <a:pt x="579" y="1341"/>
                  </a:lnTo>
                  <a:lnTo>
                    <a:pt x="567" y="1431"/>
                  </a:lnTo>
                  <a:lnTo>
                    <a:pt x="558" y="1520"/>
                  </a:lnTo>
                  <a:lnTo>
                    <a:pt x="553" y="1612"/>
                  </a:lnTo>
                  <a:lnTo>
                    <a:pt x="551" y="1703"/>
                  </a:lnTo>
                  <a:lnTo>
                    <a:pt x="550" y="1792"/>
                  </a:lnTo>
                  <a:lnTo>
                    <a:pt x="550" y="1882"/>
                  </a:lnTo>
                  <a:lnTo>
                    <a:pt x="550" y="1972"/>
                  </a:lnTo>
                  <a:lnTo>
                    <a:pt x="551" y="2062"/>
                  </a:lnTo>
                  <a:lnTo>
                    <a:pt x="553" y="2153"/>
                  </a:lnTo>
                  <a:lnTo>
                    <a:pt x="558" y="2244"/>
                  </a:lnTo>
                  <a:lnTo>
                    <a:pt x="566" y="2334"/>
                  </a:lnTo>
                  <a:lnTo>
                    <a:pt x="579" y="2423"/>
                  </a:lnTo>
                  <a:lnTo>
                    <a:pt x="595" y="2510"/>
                  </a:lnTo>
                  <a:lnTo>
                    <a:pt x="609" y="2556"/>
                  </a:lnTo>
                  <a:lnTo>
                    <a:pt x="629" y="2599"/>
                  </a:lnTo>
                  <a:lnTo>
                    <a:pt x="653" y="2638"/>
                  </a:lnTo>
                  <a:lnTo>
                    <a:pt x="682" y="2673"/>
                  </a:lnTo>
                  <a:lnTo>
                    <a:pt x="716" y="2703"/>
                  </a:lnTo>
                  <a:lnTo>
                    <a:pt x="753" y="2729"/>
                  </a:lnTo>
                  <a:lnTo>
                    <a:pt x="794" y="2748"/>
                  </a:lnTo>
                  <a:lnTo>
                    <a:pt x="837" y="2764"/>
                  </a:lnTo>
                  <a:lnTo>
                    <a:pt x="882" y="2772"/>
                  </a:lnTo>
                  <a:lnTo>
                    <a:pt x="1045" y="2787"/>
                  </a:lnTo>
                  <a:lnTo>
                    <a:pt x="1210" y="2797"/>
                  </a:lnTo>
                  <a:lnTo>
                    <a:pt x="1375" y="2804"/>
                  </a:lnTo>
                  <a:lnTo>
                    <a:pt x="1541" y="2807"/>
                  </a:lnTo>
                  <a:lnTo>
                    <a:pt x="1706" y="2808"/>
                  </a:lnTo>
                  <a:lnTo>
                    <a:pt x="1870" y="2809"/>
                  </a:lnTo>
                  <a:lnTo>
                    <a:pt x="2036" y="2808"/>
                  </a:lnTo>
                  <a:lnTo>
                    <a:pt x="2201" y="2807"/>
                  </a:lnTo>
                  <a:lnTo>
                    <a:pt x="2367" y="2804"/>
                  </a:lnTo>
                  <a:lnTo>
                    <a:pt x="2532" y="2797"/>
                  </a:lnTo>
                  <a:lnTo>
                    <a:pt x="2696" y="2787"/>
                  </a:lnTo>
                  <a:lnTo>
                    <a:pt x="2860" y="2772"/>
                  </a:lnTo>
                  <a:lnTo>
                    <a:pt x="2905" y="2764"/>
                  </a:lnTo>
                  <a:lnTo>
                    <a:pt x="2948" y="2748"/>
                  </a:lnTo>
                  <a:lnTo>
                    <a:pt x="2989" y="2729"/>
                  </a:lnTo>
                  <a:lnTo>
                    <a:pt x="3026" y="2703"/>
                  </a:lnTo>
                  <a:lnTo>
                    <a:pt x="3060" y="2673"/>
                  </a:lnTo>
                  <a:lnTo>
                    <a:pt x="3089" y="2638"/>
                  </a:lnTo>
                  <a:lnTo>
                    <a:pt x="3113" y="2599"/>
                  </a:lnTo>
                  <a:lnTo>
                    <a:pt x="3133" y="2556"/>
                  </a:lnTo>
                  <a:lnTo>
                    <a:pt x="3145" y="2510"/>
                  </a:lnTo>
                  <a:lnTo>
                    <a:pt x="3163" y="2423"/>
                  </a:lnTo>
                  <a:lnTo>
                    <a:pt x="3176" y="2334"/>
                  </a:lnTo>
                  <a:lnTo>
                    <a:pt x="3184" y="2244"/>
                  </a:lnTo>
                  <a:lnTo>
                    <a:pt x="3188" y="2153"/>
                  </a:lnTo>
                  <a:lnTo>
                    <a:pt x="3191" y="2062"/>
                  </a:lnTo>
                  <a:lnTo>
                    <a:pt x="3192" y="1972"/>
                  </a:lnTo>
                  <a:lnTo>
                    <a:pt x="3192" y="1882"/>
                  </a:lnTo>
                  <a:lnTo>
                    <a:pt x="3192" y="1792"/>
                  </a:lnTo>
                  <a:lnTo>
                    <a:pt x="3191" y="1703"/>
                  </a:lnTo>
                  <a:lnTo>
                    <a:pt x="3188" y="1612"/>
                  </a:lnTo>
                  <a:lnTo>
                    <a:pt x="3184" y="1520"/>
                  </a:lnTo>
                  <a:lnTo>
                    <a:pt x="3176" y="1431"/>
                  </a:lnTo>
                  <a:lnTo>
                    <a:pt x="3164" y="1341"/>
                  </a:lnTo>
                  <a:lnTo>
                    <a:pt x="3147" y="1253"/>
                  </a:lnTo>
                  <a:lnTo>
                    <a:pt x="3133" y="1208"/>
                  </a:lnTo>
                  <a:lnTo>
                    <a:pt x="3113" y="1166"/>
                  </a:lnTo>
                  <a:lnTo>
                    <a:pt x="3089" y="1127"/>
                  </a:lnTo>
                  <a:lnTo>
                    <a:pt x="3060" y="1092"/>
                  </a:lnTo>
                  <a:lnTo>
                    <a:pt x="3026" y="1062"/>
                  </a:lnTo>
                  <a:lnTo>
                    <a:pt x="2989" y="1036"/>
                  </a:lnTo>
                  <a:lnTo>
                    <a:pt x="2949" y="1015"/>
                  </a:lnTo>
                  <a:lnTo>
                    <a:pt x="2906" y="1001"/>
                  </a:lnTo>
                  <a:lnTo>
                    <a:pt x="2861" y="993"/>
                  </a:lnTo>
                  <a:lnTo>
                    <a:pt x="2696" y="977"/>
                  </a:lnTo>
                  <a:lnTo>
                    <a:pt x="2532" y="967"/>
                  </a:lnTo>
                  <a:lnTo>
                    <a:pt x="2367" y="960"/>
                  </a:lnTo>
                  <a:lnTo>
                    <a:pt x="2202" y="957"/>
                  </a:lnTo>
                  <a:lnTo>
                    <a:pt x="2036" y="956"/>
                  </a:lnTo>
                  <a:lnTo>
                    <a:pt x="1871" y="956"/>
                  </a:lnTo>
                  <a:close/>
                  <a:moveTo>
                    <a:pt x="1871" y="0"/>
                  </a:moveTo>
                  <a:lnTo>
                    <a:pt x="1871" y="0"/>
                  </a:lnTo>
                  <a:lnTo>
                    <a:pt x="1990" y="3"/>
                  </a:lnTo>
                  <a:lnTo>
                    <a:pt x="2106" y="15"/>
                  </a:lnTo>
                  <a:lnTo>
                    <a:pt x="2220" y="32"/>
                  </a:lnTo>
                  <a:lnTo>
                    <a:pt x="2332" y="57"/>
                  </a:lnTo>
                  <a:lnTo>
                    <a:pt x="2441" y="88"/>
                  </a:lnTo>
                  <a:lnTo>
                    <a:pt x="2547" y="127"/>
                  </a:lnTo>
                  <a:lnTo>
                    <a:pt x="2651" y="170"/>
                  </a:lnTo>
                  <a:lnTo>
                    <a:pt x="2751" y="220"/>
                  </a:lnTo>
                  <a:lnTo>
                    <a:pt x="2847" y="276"/>
                  </a:lnTo>
                  <a:lnTo>
                    <a:pt x="2940" y="337"/>
                  </a:lnTo>
                  <a:lnTo>
                    <a:pt x="3029" y="403"/>
                  </a:lnTo>
                  <a:lnTo>
                    <a:pt x="3114" y="475"/>
                  </a:lnTo>
                  <a:lnTo>
                    <a:pt x="3194" y="550"/>
                  </a:lnTo>
                  <a:lnTo>
                    <a:pt x="3270" y="632"/>
                  </a:lnTo>
                  <a:lnTo>
                    <a:pt x="3341" y="717"/>
                  </a:lnTo>
                  <a:lnTo>
                    <a:pt x="3406" y="806"/>
                  </a:lnTo>
                  <a:lnTo>
                    <a:pt x="3468" y="899"/>
                  </a:lnTo>
                  <a:lnTo>
                    <a:pt x="3522" y="998"/>
                  </a:lnTo>
                  <a:lnTo>
                    <a:pt x="3572" y="1098"/>
                  </a:lnTo>
                  <a:lnTo>
                    <a:pt x="3616" y="1202"/>
                  </a:lnTo>
                  <a:lnTo>
                    <a:pt x="3654" y="1309"/>
                  </a:lnTo>
                  <a:lnTo>
                    <a:pt x="3685" y="1419"/>
                  </a:lnTo>
                  <a:lnTo>
                    <a:pt x="3709" y="1531"/>
                  </a:lnTo>
                  <a:lnTo>
                    <a:pt x="3728" y="1647"/>
                  </a:lnTo>
                  <a:lnTo>
                    <a:pt x="3738" y="1763"/>
                  </a:lnTo>
                  <a:lnTo>
                    <a:pt x="3742" y="1882"/>
                  </a:lnTo>
                  <a:lnTo>
                    <a:pt x="3738" y="2001"/>
                  </a:lnTo>
                  <a:lnTo>
                    <a:pt x="3728" y="2118"/>
                  </a:lnTo>
                  <a:lnTo>
                    <a:pt x="3709" y="2234"/>
                  </a:lnTo>
                  <a:lnTo>
                    <a:pt x="3685" y="2346"/>
                  </a:lnTo>
                  <a:lnTo>
                    <a:pt x="3654" y="2455"/>
                  </a:lnTo>
                  <a:lnTo>
                    <a:pt x="3616" y="2563"/>
                  </a:lnTo>
                  <a:lnTo>
                    <a:pt x="3572" y="2667"/>
                  </a:lnTo>
                  <a:lnTo>
                    <a:pt x="3522" y="2767"/>
                  </a:lnTo>
                  <a:lnTo>
                    <a:pt x="3468" y="2864"/>
                  </a:lnTo>
                  <a:lnTo>
                    <a:pt x="3406" y="2957"/>
                  </a:lnTo>
                  <a:lnTo>
                    <a:pt x="3341" y="3047"/>
                  </a:lnTo>
                  <a:lnTo>
                    <a:pt x="3270" y="3132"/>
                  </a:lnTo>
                  <a:lnTo>
                    <a:pt x="3194" y="3213"/>
                  </a:lnTo>
                  <a:lnTo>
                    <a:pt x="3114" y="3290"/>
                  </a:lnTo>
                  <a:lnTo>
                    <a:pt x="3029" y="3361"/>
                  </a:lnTo>
                  <a:lnTo>
                    <a:pt x="2940" y="3428"/>
                  </a:lnTo>
                  <a:lnTo>
                    <a:pt x="2847" y="3488"/>
                  </a:lnTo>
                  <a:lnTo>
                    <a:pt x="2751" y="3545"/>
                  </a:lnTo>
                  <a:lnTo>
                    <a:pt x="2651" y="3594"/>
                  </a:lnTo>
                  <a:lnTo>
                    <a:pt x="2547" y="3638"/>
                  </a:lnTo>
                  <a:lnTo>
                    <a:pt x="2441" y="3676"/>
                  </a:lnTo>
                  <a:lnTo>
                    <a:pt x="2332" y="3707"/>
                  </a:lnTo>
                  <a:lnTo>
                    <a:pt x="2220" y="3732"/>
                  </a:lnTo>
                  <a:lnTo>
                    <a:pt x="2106" y="3750"/>
                  </a:lnTo>
                  <a:lnTo>
                    <a:pt x="1990" y="3762"/>
                  </a:lnTo>
                  <a:lnTo>
                    <a:pt x="1871" y="3765"/>
                  </a:lnTo>
                  <a:lnTo>
                    <a:pt x="1753" y="3762"/>
                  </a:lnTo>
                  <a:lnTo>
                    <a:pt x="1636" y="3750"/>
                  </a:lnTo>
                  <a:lnTo>
                    <a:pt x="1522" y="3732"/>
                  </a:lnTo>
                  <a:lnTo>
                    <a:pt x="1410" y="3707"/>
                  </a:lnTo>
                  <a:lnTo>
                    <a:pt x="1301" y="3676"/>
                  </a:lnTo>
                  <a:lnTo>
                    <a:pt x="1195" y="3638"/>
                  </a:lnTo>
                  <a:lnTo>
                    <a:pt x="1092" y="3594"/>
                  </a:lnTo>
                  <a:lnTo>
                    <a:pt x="991" y="3545"/>
                  </a:lnTo>
                  <a:lnTo>
                    <a:pt x="895" y="3488"/>
                  </a:lnTo>
                  <a:lnTo>
                    <a:pt x="802" y="3428"/>
                  </a:lnTo>
                  <a:lnTo>
                    <a:pt x="712" y="3361"/>
                  </a:lnTo>
                  <a:lnTo>
                    <a:pt x="628" y="3290"/>
                  </a:lnTo>
                  <a:lnTo>
                    <a:pt x="548" y="3213"/>
                  </a:lnTo>
                  <a:lnTo>
                    <a:pt x="472" y="3132"/>
                  </a:lnTo>
                  <a:lnTo>
                    <a:pt x="401" y="3047"/>
                  </a:lnTo>
                  <a:lnTo>
                    <a:pt x="335" y="2957"/>
                  </a:lnTo>
                  <a:lnTo>
                    <a:pt x="274" y="2864"/>
                  </a:lnTo>
                  <a:lnTo>
                    <a:pt x="219" y="2767"/>
                  </a:lnTo>
                  <a:lnTo>
                    <a:pt x="169" y="2667"/>
                  </a:lnTo>
                  <a:lnTo>
                    <a:pt x="125" y="2563"/>
                  </a:lnTo>
                  <a:lnTo>
                    <a:pt x="88" y="2455"/>
                  </a:lnTo>
                  <a:lnTo>
                    <a:pt x="57" y="2346"/>
                  </a:lnTo>
                  <a:lnTo>
                    <a:pt x="32" y="2234"/>
                  </a:lnTo>
                  <a:lnTo>
                    <a:pt x="14" y="2118"/>
                  </a:lnTo>
                  <a:lnTo>
                    <a:pt x="3" y="2001"/>
                  </a:lnTo>
                  <a:lnTo>
                    <a:pt x="0" y="1882"/>
                  </a:lnTo>
                  <a:lnTo>
                    <a:pt x="3" y="1763"/>
                  </a:lnTo>
                  <a:lnTo>
                    <a:pt x="14" y="1647"/>
                  </a:lnTo>
                  <a:lnTo>
                    <a:pt x="32" y="1531"/>
                  </a:lnTo>
                  <a:lnTo>
                    <a:pt x="57" y="1419"/>
                  </a:lnTo>
                  <a:lnTo>
                    <a:pt x="88" y="1309"/>
                  </a:lnTo>
                  <a:lnTo>
                    <a:pt x="125" y="1202"/>
                  </a:lnTo>
                  <a:lnTo>
                    <a:pt x="169" y="1098"/>
                  </a:lnTo>
                  <a:lnTo>
                    <a:pt x="219" y="998"/>
                  </a:lnTo>
                  <a:lnTo>
                    <a:pt x="274" y="899"/>
                  </a:lnTo>
                  <a:lnTo>
                    <a:pt x="335" y="806"/>
                  </a:lnTo>
                  <a:lnTo>
                    <a:pt x="401" y="717"/>
                  </a:lnTo>
                  <a:lnTo>
                    <a:pt x="472" y="632"/>
                  </a:lnTo>
                  <a:lnTo>
                    <a:pt x="548" y="550"/>
                  </a:lnTo>
                  <a:lnTo>
                    <a:pt x="628" y="475"/>
                  </a:lnTo>
                  <a:lnTo>
                    <a:pt x="712" y="403"/>
                  </a:lnTo>
                  <a:lnTo>
                    <a:pt x="802" y="337"/>
                  </a:lnTo>
                  <a:lnTo>
                    <a:pt x="895" y="276"/>
                  </a:lnTo>
                  <a:lnTo>
                    <a:pt x="991" y="220"/>
                  </a:lnTo>
                  <a:lnTo>
                    <a:pt x="1092" y="170"/>
                  </a:lnTo>
                  <a:lnTo>
                    <a:pt x="1195" y="127"/>
                  </a:lnTo>
                  <a:lnTo>
                    <a:pt x="1301" y="88"/>
                  </a:lnTo>
                  <a:lnTo>
                    <a:pt x="1410" y="57"/>
                  </a:lnTo>
                  <a:lnTo>
                    <a:pt x="1522" y="32"/>
                  </a:lnTo>
                  <a:lnTo>
                    <a:pt x="1636" y="15"/>
                  </a:lnTo>
                  <a:lnTo>
                    <a:pt x="1753" y="3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297AD38-A695-408C-A2F7-4748A42770C7}"/>
                </a:ext>
              </a:extLst>
            </p:cNvPr>
            <p:cNvSpPr/>
            <p:nvPr/>
          </p:nvSpPr>
          <p:spPr>
            <a:xfrm>
              <a:off x="4652014" y="1236949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A8D0A2B-4733-4FDD-B37C-44C3132C588F}"/>
              </a:ext>
            </a:extLst>
          </p:cNvPr>
          <p:cNvGrpSpPr/>
          <p:nvPr/>
        </p:nvGrpSpPr>
        <p:grpSpPr>
          <a:xfrm>
            <a:off x="4437376" y="1151303"/>
            <a:ext cx="1204160" cy="1219403"/>
            <a:chOff x="5916502" y="1535070"/>
            <a:chExt cx="1605546" cy="1625871"/>
          </a:xfrm>
        </p:grpSpPr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467C73D8-EE13-48A2-9F57-71CECC48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502" y="1535070"/>
              <a:ext cx="1605546" cy="1625871"/>
            </a:xfrm>
            <a:custGeom>
              <a:avLst/>
              <a:gdLst>
                <a:gd name="T0" fmla="*/ 1795 w 3474"/>
                <a:gd name="T1" fmla="*/ 807 h 3518"/>
                <a:gd name="T2" fmla="*/ 1679 w 3474"/>
                <a:gd name="T3" fmla="*/ 843 h 3518"/>
                <a:gd name="T4" fmla="*/ 1593 w 3474"/>
                <a:gd name="T5" fmla="*/ 902 h 3518"/>
                <a:gd name="T6" fmla="*/ 1532 w 3474"/>
                <a:gd name="T7" fmla="*/ 977 h 3518"/>
                <a:gd name="T8" fmla="*/ 1494 w 3474"/>
                <a:gd name="T9" fmla="*/ 1062 h 3518"/>
                <a:gd name="T10" fmla="*/ 1473 w 3474"/>
                <a:gd name="T11" fmla="*/ 1148 h 3518"/>
                <a:gd name="T12" fmla="*/ 1468 w 3474"/>
                <a:gd name="T13" fmla="*/ 1228 h 3518"/>
                <a:gd name="T14" fmla="*/ 1269 w 3474"/>
                <a:gd name="T15" fmla="*/ 1821 h 3518"/>
                <a:gd name="T16" fmla="*/ 1886 w 3474"/>
                <a:gd name="T17" fmla="*/ 2840 h 3518"/>
                <a:gd name="T18" fmla="*/ 2206 w 3474"/>
                <a:gd name="T19" fmla="*/ 1461 h 3518"/>
                <a:gd name="T20" fmla="*/ 1889 w 3474"/>
                <a:gd name="T21" fmla="*/ 1225 h 3518"/>
                <a:gd name="T22" fmla="*/ 1911 w 3474"/>
                <a:gd name="T23" fmla="*/ 1175 h 3518"/>
                <a:gd name="T24" fmla="*/ 1949 w 3474"/>
                <a:gd name="T25" fmla="*/ 1154 h 3518"/>
                <a:gd name="T26" fmla="*/ 2200 w 3474"/>
                <a:gd name="T27" fmla="*/ 1151 h 3518"/>
                <a:gd name="T28" fmla="*/ 1738 w 3474"/>
                <a:gd name="T29" fmla="*/ 0 h 3518"/>
                <a:gd name="T30" fmla="*/ 2060 w 3474"/>
                <a:gd name="T31" fmla="*/ 31 h 3518"/>
                <a:gd name="T32" fmla="*/ 2365 w 3474"/>
                <a:gd name="T33" fmla="*/ 119 h 3518"/>
                <a:gd name="T34" fmla="*/ 2643 w 3474"/>
                <a:gd name="T35" fmla="*/ 259 h 3518"/>
                <a:gd name="T36" fmla="*/ 2890 w 3474"/>
                <a:gd name="T37" fmla="*/ 445 h 3518"/>
                <a:gd name="T38" fmla="*/ 3101 w 3474"/>
                <a:gd name="T39" fmla="*/ 671 h 3518"/>
                <a:gd name="T40" fmla="*/ 3271 w 3474"/>
                <a:gd name="T41" fmla="*/ 933 h 3518"/>
                <a:gd name="T42" fmla="*/ 3393 w 3474"/>
                <a:gd name="T43" fmla="*/ 1225 h 3518"/>
                <a:gd name="T44" fmla="*/ 3461 w 3474"/>
                <a:gd name="T45" fmla="*/ 1539 h 3518"/>
                <a:gd name="T46" fmla="*/ 3471 w 3474"/>
                <a:gd name="T47" fmla="*/ 1870 h 3518"/>
                <a:gd name="T48" fmla="*/ 3422 w 3474"/>
                <a:gd name="T49" fmla="*/ 2191 h 3518"/>
                <a:gd name="T50" fmla="*/ 3316 w 3474"/>
                <a:gd name="T51" fmla="*/ 2491 h 3518"/>
                <a:gd name="T52" fmla="*/ 3163 w 3474"/>
                <a:gd name="T53" fmla="*/ 2763 h 3518"/>
                <a:gd name="T54" fmla="*/ 2965 w 3474"/>
                <a:gd name="T55" fmla="*/ 3002 h 3518"/>
                <a:gd name="T56" fmla="*/ 2729 w 3474"/>
                <a:gd name="T57" fmla="*/ 3202 h 3518"/>
                <a:gd name="T58" fmla="*/ 2460 w 3474"/>
                <a:gd name="T59" fmla="*/ 3357 h 3518"/>
                <a:gd name="T60" fmla="*/ 2165 w 3474"/>
                <a:gd name="T61" fmla="*/ 3464 h 3518"/>
                <a:gd name="T62" fmla="*/ 1847 w 3474"/>
                <a:gd name="T63" fmla="*/ 3514 h 3518"/>
                <a:gd name="T64" fmla="*/ 1519 w 3474"/>
                <a:gd name="T65" fmla="*/ 3504 h 3518"/>
                <a:gd name="T66" fmla="*/ 1208 w 3474"/>
                <a:gd name="T67" fmla="*/ 3434 h 3518"/>
                <a:gd name="T68" fmla="*/ 921 w 3474"/>
                <a:gd name="T69" fmla="*/ 3311 h 3518"/>
                <a:gd name="T70" fmla="*/ 663 w 3474"/>
                <a:gd name="T71" fmla="*/ 3140 h 3518"/>
                <a:gd name="T72" fmla="*/ 439 w 3474"/>
                <a:gd name="T73" fmla="*/ 2926 h 3518"/>
                <a:gd name="T74" fmla="*/ 255 w 3474"/>
                <a:gd name="T75" fmla="*/ 2675 h 3518"/>
                <a:gd name="T76" fmla="*/ 117 w 3474"/>
                <a:gd name="T77" fmla="*/ 2394 h 3518"/>
                <a:gd name="T78" fmla="*/ 30 w 3474"/>
                <a:gd name="T79" fmla="*/ 2087 h 3518"/>
                <a:gd name="T80" fmla="*/ 0 w 3474"/>
                <a:gd name="T81" fmla="*/ 1759 h 3518"/>
                <a:gd name="T82" fmla="*/ 30 w 3474"/>
                <a:gd name="T83" fmla="*/ 1431 h 3518"/>
                <a:gd name="T84" fmla="*/ 117 w 3474"/>
                <a:gd name="T85" fmla="*/ 1124 h 3518"/>
                <a:gd name="T86" fmla="*/ 255 w 3474"/>
                <a:gd name="T87" fmla="*/ 843 h 3518"/>
                <a:gd name="T88" fmla="*/ 439 w 3474"/>
                <a:gd name="T89" fmla="*/ 592 h 3518"/>
                <a:gd name="T90" fmla="*/ 663 w 3474"/>
                <a:gd name="T91" fmla="*/ 379 h 3518"/>
                <a:gd name="T92" fmla="*/ 921 w 3474"/>
                <a:gd name="T93" fmla="*/ 207 h 3518"/>
                <a:gd name="T94" fmla="*/ 1208 w 3474"/>
                <a:gd name="T95" fmla="*/ 84 h 3518"/>
                <a:gd name="T96" fmla="*/ 1519 w 3474"/>
                <a:gd name="T97" fmla="*/ 1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74" h="3518">
                  <a:moveTo>
                    <a:pt x="1891" y="800"/>
                  </a:moveTo>
                  <a:lnTo>
                    <a:pt x="1841" y="801"/>
                  </a:lnTo>
                  <a:lnTo>
                    <a:pt x="1795" y="807"/>
                  </a:lnTo>
                  <a:lnTo>
                    <a:pt x="1753" y="816"/>
                  </a:lnTo>
                  <a:lnTo>
                    <a:pt x="1715" y="829"/>
                  </a:lnTo>
                  <a:lnTo>
                    <a:pt x="1679" y="843"/>
                  </a:lnTo>
                  <a:lnTo>
                    <a:pt x="1647" y="860"/>
                  </a:lnTo>
                  <a:lnTo>
                    <a:pt x="1619" y="880"/>
                  </a:lnTo>
                  <a:lnTo>
                    <a:pt x="1593" y="902"/>
                  </a:lnTo>
                  <a:lnTo>
                    <a:pt x="1570" y="925"/>
                  </a:lnTo>
                  <a:lnTo>
                    <a:pt x="1551" y="951"/>
                  </a:lnTo>
                  <a:lnTo>
                    <a:pt x="1532" y="977"/>
                  </a:lnTo>
                  <a:lnTo>
                    <a:pt x="1518" y="1005"/>
                  </a:lnTo>
                  <a:lnTo>
                    <a:pt x="1505" y="1033"/>
                  </a:lnTo>
                  <a:lnTo>
                    <a:pt x="1494" y="1062"/>
                  </a:lnTo>
                  <a:lnTo>
                    <a:pt x="1485" y="1090"/>
                  </a:lnTo>
                  <a:lnTo>
                    <a:pt x="1479" y="1119"/>
                  </a:lnTo>
                  <a:lnTo>
                    <a:pt x="1473" y="1148"/>
                  </a:lnTo>
                  <a:lnTo>
                    <a:pt x="1470" y="1175"/>
                  </a:lnTo>
                  <a:lnTo>
                    <a:pt x="1468" y="1201"/>
                  </a:lnTo>
                  <a:lnTo>
                    <a:pt x="1468" y="1228"/>
                  </a:lnTo>
                  <a:lnTo>
                    <a:pt x="1468" y="1461"/>
                  </a:lnTo>
                  <a:lnTo>
                    <a:pt x="1269" y="1461"/>
                  </a:lnTo>
                  <a:lnTo>
                    <a:pt x="1269" y="1821"/>
                  </a:lnTo>
                  <a:lnTo>
                    <a:pt x="1468" y="1821"/>
                  </a:lnTo>
                  <a:lnTo>
                    <a:pt x="1468" y="2840"/>
                  </a:lnTo>
                  <a:lnTo>
                    <a:pt x="1886" y="2840"/>
                  </a:lnTo>
                  <a:lnTo>
                    <a:pt x="1886" y="1821"/>
                  </a:lnTo>
                  <a:lnTo>
                    <a:pt x="2169" y="1821"/>
                  </a:lnTo>
                  <a:lnTo>
                    <a:pt x="2206" y="1461"/>
                  </a:lnTo>
                  <a:lnTo>
                    <a:pt x="1886" y="1461"/>
                  </a:lnTo>
                  <a:lnTo>
                    <a:pt x="1886" y="1249"/>
                  </a:lnTo>
                  <a:lnTo>
                    <a:pt x="1889" y="1225"/>
                  </a:lnTo>
                  <a:lnTo>
                    <a:pt x="1894" y="1205"/>
                  </a:lnTo>
                  <a:lnTo>
                    <a:pt x="1902" y="1188"/>
                  </a:lnTo>
                  <a:lnTo>
                    <a:pt x="1911" y="1175"/>
                  </a:lnTo>
                  <a:lnTo>
                    <a:pt x="1923" y="1165"/>
                  </a:lnTo>
                  <a:lnTo>
                    <a:pt x="1936" y="1159"/>
                  </a:lnTo>
                  <a:lnTo>
                    <a:pt x="1949" y="1154"/>
                  </a:lnTo>
                  <a:lnTo>
                    <a:pt x="1962" y="1152"/>
                  </a:lnTo>
                  <a:lnTo>
                    <a:pt x="1975" y="1151"/>
                  </a:lnTo>
                  <a:lnTo>
                    <a:pt x="2200" y="1151"/>
                  </a:lnTo>
                  <a:lnTo>
                    <a:pt x="2200" y="801"/>
                  </a:lnTo>
                  <a:lnTo>
                    <a:pt x="1891" y="800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67D65C7-7E08-4308-AED8-6208908888B5}"/>
                </a:ext>
              </a:extLst>
            </p:cNvPr>
            <p:cNvSpPr/>
            <p:nvPr/>
          </p:nvSpPr>
          <p:spPr>
            <a:xfrm>
              <a:off x="6140704" y="1678370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1CB5954-20E6-4C5C-86DD-6A152CEF7D90}"/>
              </a:ext>
            </a:extLst>
          </p:cNvPr>
          <p:cNvGrpSpPr/>
          <p:nvPr/>
        </p:nvGrpSpPr>
        <p:grpSpPr>
          <a:xfrm>
            <a:off x="5479649" y="815148"/>
            <a:ext cx="1204160" cy="1219403"/>
            <a:chOff x="7292476" y="1086863"/>
            <a:chExt cx="1605546" cy="1625871"/>
          </a:xfrm>
        </p:grpSpPr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DDB6D4B1-0E40-45EA-B0E0-1A53B3DC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476" y="1086863"/>
              <a:ext cx="1605546" cy="1625871"/>
            </a:xfrm>
            <a:custGeom>
              <a:avLst/>
              <a:gdLst>
                <a:gd name="T0" fmla="*/ 1968 w 3474"/>
                <a:gd name="T1" fmla="*/ 985 h 3518"/>
                <a:gd name="T2" fmla="*/ 1814 w 3474"/>
                <a:gd name="T3" fmla="*/ 1094 h 3518"/>
                <a:gd name="T4" fmla="*/ 1724 w 3474"/>
                <a:gd name="T5" fmla="*/ 1263 h 3518"/>
                <a:gd name="T6" fmla="*/ 1722 w 3474"/>
                <a:gd name="T7" fmla="*/ 1454 h 3518"/>
                <a:gd name="T8" fmla="*/ 1405 w 3474"/>
                <a:gd name="T9" fmla="*/ 1392 h 3518"/>
                <a:gd name="T10" fmla="*/ 1126 w 3474"/>
                <a:gd name="T11" fmla="*/ 1247 h 3518"/>
                <a:gd name="T12" fmla="*/ 899 w 3474"/>
                <a:gd name="T13" fmla="*/ 1032 h 3518"/>
                <a:gd name="T14" fmla="*/ 846 w 3474"/>
                <a:gd name="T15" fmla="*/ 1192 h 3518"/>
                <a:gd name="T16" fmla="*/ 873 w 3474"/>
                <a:gd name="T17" fmla="*/ 1384 h 3518"/>
                <a:gd name="T18" fmla="*/ 984 w 3474"/>
                <a:gd name="T19" fmla="*/ 1542 h 3518"/>
                <a:gd name="T20" fmla="*/ 883 w 3474"/>
                <a:gd name="T21" fmla="*/ 1541 h 3518"/>
                <a:gd name="T22" fmla="*/ 844 w 3474"/>
                <a:gd name="T23" fmla="*/ 1579 h 3518"/>
                <a:gd name="T24" fmla="*/ 918 w 3474"/>
                <a:gd name="T25" fmla="*/ 1765 h 3518"/>
                <a:gd name="T26" fmla="*/ 1067 w 3474"/>
                <a:gd name="T27" fmla="*/ 1891 h 3518"/>
                <a:gd name="T28" fmla="*/ 1092 w 3474"/>
                <a:gd name="T29" fmla="*/ 1936 h 3518"/>
                <a:gd name="T30" fmla="*/ 1000 w 3474"/>
                <a:gd name="T31" fmla="*/ 1977 h 3518"/>
                <a:gd name="T32" fmla="*/ 1121 w 3474"/>
                <a:gd name="T33" fmla="*/ 2130 h 3518"/>
                <a:gd name="T34" fmla="*/ 1303 w 3474"/>
                <a:gd name="T35" fmla="*/ 2207 h 3518"/>
                <a:gd name="T36" fmla="*/ 1187 w 3474"/>
                <a:gd name="T37" fmla="*/ 2314 h 3518"/>
                <a:gd name="T38" fmla="*/ 928 w 3474"/>
                <a:gd name="T39" fmla="*/ 2382 h 3518"/>
                <a:gd name="T40" fmla="*/ 830 w 3474"/>
                <a:gd name="T41" fmla="*/ 2419 h 3518"/>
                <a:gd name="T42" fmla="*/ 1129 w 3474"/>
                <a:gd name="T43" fmla="*/ 2534 h 3518"/>
                <a:gd name="T44" fmla="*/ 1459 w 3474"/>
                <a:gd name="T45" fmla="*/ 2558 h 3518"/>
                <a:gd name="T46" fmla="*/ 1762 w 3474"/>
                <a:gd name="T47" fmla="*/ 2497 h 3518"/>
                <a:gd name="T48" fmla="*/ 2017 w 3474"/>
                <a:gd name="T49" fmla="*/ 2367 h 3518"/>
                <a:gd name="T50" fmla="*/ 2220 w 3474"/>
                <a:gd name="T51" fmla="*/ 2186 h 3518"/>
                <a:gd name="T52" fmla="*/ 2372 w 3474"/>
                <a:gd name="T53" fmla="*/ 1965 h 3518"/>
                <a:gd name="T54" fmla="*/ 2469 w 3474"/>
                <a:gd name="T55" fmla="*/ 1722 h 3518"/>
                <a:gd name="T56" fmla="*/ 2511 w 3474"/>
                <a:gd name="T57" fmla="*/ 1471 h 3518"/>
                <a:gd name="T58" fmla="*/ 2600 w 3474"/>
                <a:gd name="T59" fmla="*/ 1282 h 3518"/>
                <a:gd name="T60" fmla="*/ 2657 w 3474"/>
                <a:gd name="T61" fmla="*/ 1170 h 3518"/>
                <a:gd name="T62" fmla="*/ 2522 w 3474"/>
                <a:gd name="T63" fmla="*/ 1184 h 3518"/>
                <a:gd name="T64" fmla="*/ 2641 w 3474"/>
                <a:gd name="T65" fmla="*/ 1033 h 3518"/>
                <a:gd name="T66" fmla="*/ 2471 w 3474"/>
                <a:gd name="T67" fmla="*/ 1068 h 3518"/>
                <a:gd name="T68" fmla="*/ 2295 w 3474"/>
                <a:gd name="T69" fmla="*/ 1002 h 3518"/>
                <a:gd name="T70" fmla="*/ 2112 w 3474"/>
                <a:gd name="T71" fmla="*/ 957 h 3518"/>
                <a:gd name="T72" fmla="*/ 2060 w 3474"/>
                <a:gd name="T73" fmla="*/ 31 h 3518"/>
                <a:gd name="T74" fmla="*/ 2460 w 3474"/>
                <a:gd name="T75" fmla="*/ 161 h 3518"/>
                <a:gd name="T76" fmla="*/ 2811 w 3474"/>
                <a:gd name="T77" fmla="*/ 379 h 3518"/>
                <a:gd name="T78" fmla="*/ 3101 w 3474"/>
                <a:gd name="T79" fmla="*/ 671 h 3518"/>
                <a:gd name="T80" fmla="*/ 3316 w 3474"/>
                <a:gd name="T81" fmla="*/ 1028 h 3518"/>
                <a:gd name="T82" fmla="*/ 3445 w 3474"/>
                <a:gd name="T83" fmla="*/ 1431 h 3518"/>
                <a:gd name="T84" fmla="*/ 3471 w 3474"/>
                <a:gd name="T85" fmla="*/ 1870 h 3518"/>
                <a:gd name="T86" fmla="*/ 3393 w 3474"/>
                <a:gd name="T87" fmla="*/ 2294 h 3518"/>
                <a:gd name="T88" fmla="*/ 3220 w 3474"/>
                <a:gd name="T89" fmla="*/ 2675 h 3518"/>
                <a:gd name="T90" fmla="*/ 2965 w 3474"/>
                <a:gd name="T91" fmla="*/ 3002 h 3518"/>
                <a:gd name="T92" fmla="*/ 2643 w 3474"/>
                <a:gd name="T93" fmla="*/ 3260 h 3518"/>
                <a:gd name="T94" fmla="*/ 2266 w 3474"/>
                <a:gd name="T95" fmla="*/ 3434 h 3518"/>
                <a:gd name="T96" fmla="*/ 1847 w 3474"/>
                <a:gd name="T97" fmla="*/ 3514 h 3518"/>
                <a:gd name="T98" fmla="*/ 1414 w 3474"/>
                <a:gd name="T99" fmla="*/ 3487 h 3518"/>
                <a:gd name="T100" fmla="*/ 1014 w 3474"/>
                <a:gd name="T101" fmla="*/ 3357 h 3518"/>
                <a:gd name="T102" fmla="*/ 663 w 3474"/>
                <a:gd name="T103" fmla="*/ 3140 h 3518"/>
                <a:gd name="T104" fmla="*/ 373 w 3474"/>
                <a:gd name="T105" fmla="*/ 2847 h 3518"/>
                <a:gd name="T106" fmla="*/ 157 w 3474"/>
                <a:gd name="T107" fmla="*/ 2491 h 3518"/>
                <a:gd name="T108" fmla="*/ 30 w 3474"/>
                <a:gd name="T109" fmla="*/ 2087 h 3518"/>
                <a:gd name="T110" fmla="*/ 3 w 3474"/>
                <a:gd name="T111" fmla="*/ 1648 h 3518"/>
                <a:gd name="T112" fmla="*/ 83 w 3474"/>
                <a:gd name="T113" fmla="*/ 1225 h 3518"/>
                <a:gd name="T114" fmla="*/ 255 w 3474"/>
                <a:gd name="T115" fmla="*/ 843 h 3518"/>
                <a:gd name="T116" fmla="*/ 510 w 3474"/>
                <a:gd name="T117" fmla="*/ 516 h 3518"/>
                <a:gd name="T118" fmla="*/ 831 w 3474"/>
                <a:gd name="T119" fmla="*/ 259 h 3518"/>
                <a:gd name="T120" fmla="*/ 1208 w 3474"/>
                <a:gd name="T121" fmla="*/ 84 h 3518"/>
                <a:gd name="T122" fmla="*/ 1628 w 3474"/>
                <a:gd name="T123" fmla="*/ 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74" h="3518">
                  <a:moveTo>
                    <a:pt x="2112" y="957"/>
                  </a:moveTo>
                  <a:lnTo>
                    <a:pt x="2061" y="961"/>
                  </a:lnTo>
                  <a:lnTo>
                    <a:pt x="2014" y="970"/>
                  </a:lnTo>
                  <a:lnTo>
                    <a:pt x="1968" y="985"/>
                  </a:lnTo>
                  <a:lnTo>
                    <a:pt x="1924" y="1005"/>
                  </a:lnTo>
                  <a:lnTo>
                    <a:pt x="1883" y="1030"/>
                  </a:lnTo>
                  <a:lnTo>
                    <a:pt x="1846" y="1060"/>
                  </a:lnTo>
                  <a:lnTo>
                    <a:pt x="1814" y="1094"/>
                  </a:lnTo>
                  <a:lnTo>
                    <a:pt x="1784" y="1131"/>
                  </a:lnTo>
                  <a:lnTo>
                    <a:pt x="1759" y="1172"/>
                  </a:lnTo>
                  <a:lnTo>
                    <a:pt x="1739" y="1216"/>
                  </a:lnTo>
                  <a:lnTo>
                    <a:pt x="1724" y="1263"/>
                  </a:lnTo>
                  <a:lnTo>
                    <a:pt x="1716" y="1311"/>
                  </a:lnTo>
                  <a:lnTo>
                    <a:pt x="1713" y="1362"/>
                  </a:lnTo>
                  <a:lnTo>
                    <a:pt x="1715" y="1409"/>
                  </a:lnTo>
                  <a:lnTo>
                    <a:pt x="1722" y="1454"/>
                  </a:lnTo>
                  <a:lnTo>
                    <a:pt x="1640" y="1448"/>
                  </a:lnTo>
                  <a:lnTo>
                    <a:pt x="1559" y="1435"/>
                  </a:lnTo>
                  <a:lnTo>
                    <a:pt x="1481" y="1416"/>
                  </a:lnTo>
                  <a:lnTo>
                    <a:pt x="1405" y="1392"/>
                  </a:lnTo>
                  <a:lnTo>
                    <a:pt x="1331" y="1363"/>
                  </a:lnTo>
                  <a:lnTo>
                    <a:pt x="1259" y="1329"/>
                  </a:lnTo>
                  <a:lnTo>
                    <a:pt x="1191" y="1289"/>
                  </a:lnTo>
                  <a:lnTo>
                    <a:pt x="1126" y="1247"/>
                  </a:lnTo>
                  <a:lnTo>
                    <a:pt x="1064" y="1198"/>
                  </a:lnTo>
                  <a:lnTo>
                    <a:pt x="1005" y="1146"/>
                  </a:lnTo>
                  <a:lnTo>
                    <a:pt x="950" y="1091"/>
                  </a:lnTo>
                  <a:lnTo>
                    <a:pt x="899" y="1032"/>
                  </a:lnTo>
                  <a:lnTo>
                    <a:pt x="880" y="1068"/>
                  </a:lnTo>
                  <a:lnTo>
                    <a:pt x="865" y="1108"/>
                  </a:lnTo>
                  <a:lnTo>
                    <a:pt x="854" y="1149"/>
                  </a:lnTo>
                  <a:lnTo>
                    <a:pt x="846" y="1192"/>
                  </a:lnTo>
                  <a:lnTo>
                    <a:pt x="844" y="1236"/>
                  </a:lnTo>
                  <a:lnTo>
                    <a:pt x="848" y="1287"/>
                  </a:lnTo>
                  <a:lnTo>
                    <a:pt x="857" y="1337"/>
                  </a:lnTo>
                  <a:lnTo>
                    <a:pt x="873" y="1384"/>
                  </a:lnTo>
                  <a:lnTo>
                    <a:pt x="893" y="1429"/>
                  </a:lnTo>
                  <a:lnTo>
                    <a:pt x="919" y="1471"/>
                  </a:lnTo>
                  <a:lnTo>
                    <a:pt x="950" y="1508"/>
                  </a:lnTo>
                  <a:lnTo>
                    <a:pt x="984" y="1542"/>
                  </a:lnTo>
                  <a:lnTo>
                    <a:pt x="1022" y="1572"/>
                  </a:lnTo>
                  <a:lnTo>
                    <a:pt x="974" y="1568"/>
                  </a:lnTo>
                  <a:lnTo>
                    <a:pt x="928" y="1557"/>
                  </a:lnTo>
                  <a:lnTo>
                    <a:pt x="883" y="1541"/>
                  </a:lnTo>
                  <a:lnTo>
                    <a:pt x="841" y="1522"/>
                  </a:lnTo>
                  <a:lnTo>
                    <a:pt x="841" y="1524"/>
                  </a:lnTo>
                  <a:lnTo>
                    <a:pt x="841" y="1527"/>
                  </a:lnTo>
                  <a:lnTo>
                    <a:pt x="844" y="1579"/>
                  </a:lnTo>
                  <a:lnTo>
                    <a:pt x="854" y="1629"/>
                  </a:lnTo>
                  <a:lnTo>
                    <a:pt x="870" y="1678"/>
                  </a:lnTo>
                  <a:lnTo>
                    <a:pt x="891" y="1723"/>
                  </a:lnTo>
                  <a:lnTo>
                    <a:pt x="918" y="1765"/>
                  </a:lnTo>
                  <a:lnTo>
                    <a:pt x="949" y="1803"/>
                  </a:lnTo>
                  <a:lnTo>
                    <a:pt x="984" y="1837"/>
                  </a:lnTo>
                  <a:lnTo>
                    <a:pt x="1025" y="1867"/>
                  </a:lnTo>
                  <a:lnTo>
                    <a:pt x="1067" y="1891"/>
                  </a:lnTo>
                  <a:lnTo>
                    <a:pt x="1113" y="1910"/>
                  </a:lnTo>
                  <a:lnTo>
                    <a:pt x="1162" y="1923"/>
                  </a:lnTo>
                  <a:lnTo>
                    <a:pt x="1128" y="1931"/>
                  </a:lnTo>
                  <a:lnTo>
                    <a:pt x="1092" y="1936"/>
                  </a:lnTo>
                  <a:lnTo>
                    <a:pt x="1056" y="1937"/>
                  </a:lnTo>
                  <a:lnTo>
                    <a:pt x="1018" y="1935"/>
                  </a:lnTo>
                  <a:lnTo>
                    <a:pt x="981" y="1930"/>
                  </a:lnTo>
                  <a:lnTo>
                    <a:pt x="1000" y="1977"/>
                  </a:lnTo>
                  <a:lnTo>
                    <a:pt x="1024" y="2021"/>
                  </a:lnTo>
                  <a:lnTo>
                    <a:pt x="1052" y="2062"/>
                  </a:lnTo>
                  <a:lnTo>
                    <a:pt x="1084" y="2098"/>
                  </a:lnTo>
                  <a:lnTo>
                    <a:pt x="1121" y="2130"/>
                  </a:lnTo>
                  <a:lnTo>
                    <a:pt x="1163" y="2157"/>
                  </a:lnTo>
                  <a:lnTo>
                    <a:pt x="1206" y="2179"/>
                  </a:lnTo>
                  <a:lnTo>
                    <a:pt x="1254" y="2196"/>
                  </a:lnTo>
                  <a:lnTo>
                    <a:pt x="1303" y="2207"/>
                  </a:lnTo>
                  <a:lnTo>
                    <a:pt x="1355" y="2211"/>
                  </a:lnTo>
                  <a:lnTo>
                    <a:pt x="1302" y="2250"/>
                  </a:lnTo>
                  <a:lnTo>
                    <a:pt x="1246" y="2284"/>
                  </a:lnTo>
                  <a:lnTo>
                    <a:pt x="1187" y="2314"/>
                  </a:lnTo>
                  <a:lnTo>
                    <a:pt x="1126" y="2339"/>
                  </a:lnTo>
                  <a:lnTo>
                    <a:pt x="1062" y="2359"/>
                  </a:lnTo>
                  <a:lnTo>
                    <a:pt x="995" y="2373"/>
                  </a:lnTo>
                  <a:lnTo>
                    <a:pt x="928" y="2382"/>
                  </a:lnTo>
                  <a:lnTo>
                    <a:pt x="858" y="2385"/>
                  </a:lnTo>
                  <a:lnTo>
                    <a:pt x="811" y="2383"/>
                  </a:lnTo>
                  <a:lnTo>
                    <a:pt x="763" y="2378"/>
                  </a:lnTo>
                  <a:lnTo>
                    <a:pt x="830" y="2419"/>
                  </a:lnTo>
                  <a:lnTo>
                    <a:pt x="902" y="2455"/>
                  </a:lnTo>
                  <a:lnTo>
                    <a:pt x="975" y="2487"/>
                  </a:lnTo>
                  <a:lnTo>
                    <a:pt x="1051" y="2513"/>
                  </a:lnTo>
                  <a:lnTo>
                    <a:pt x="1129" y="2534"/>
                  </a:lnTo>
                  <a:lnTo>
                    <a:pt x="1209" y="2548"/>
                  </a:lnTo>
                  <a:lnTo>
                    <a:pt x="1292" y="2558"/>
                  </a:lnTo>
                  <a:lnTo>
                    <a:pt x="1376" y="2561"/>
                  </a:lnTo>
                  <a:lnTo>
                    <a:pt x="1459" y="2558"/>
                  </a:lnTo>
                  <a:lnTo>
                    <a:pt x="1540" y="2550"/>
                  </a:lnTo>
                  <a:lnTo>
                    <a:pt x="1617" y="2537"/>
                  </a:lnTo>
                  <a:lnTo>
                    <a:pt x="1691" y="2519"/>
                  </a:lnTo>
                  <a:lnTo>
                    <a:pt x="1762" y="2497"/>
                  </a:lnTo>
                  <a:lnTo>
                    <a:pt x="1831" y="2471"/>
                  </a:lnTo>
                  <a:lnTo>
                    <a:pt x="1896" y="2440"/>
                  </a:lnTo>
                  <a:lnTo>
                    <a:pt x="1958" y="2406"/>
                  </a:lnTo>
                  <a:lnTo>
                    <a:pt x="2017" y="2367"/>
                  </a:lnTo>
                  <a:lnTo>
                    <a:pt x="2072" y="2327"/>
                  </a:lnTo>
                  <a:lnTo>
                    <a:pt x="2125" y="2283"/>
                  </a:lnTo>
                  <a:lnTo>
                    <a:pt x="2174" y="2235"/>
                  </a:lnTo>
                  <a:lnTo>
                    <a:pt x="2220" y="2186"/>
                  </a:lnTo>
                  <a:lnTo>
                    <a:pt x="2263" y="2133"/>
                  </a:lnTo>
                  <a:lnTo>
                    <a:pt x="2303" y="2079"/>
                  </a:lnTo>
                  <a:lnTo>
                    <a:pt x="2338" y="2023"/>
                  </a:lnTo>
                  <a:lnTo>
                    <a:pt x="2372" y="1965"/>
                  </a:lnTo>
                  <a:lnTo>
                    <a:pt x="2401" y="1905"/>
                  </a:lnTo>
                  <a:lnTo>
                    <a:pt x="2428" y="1845"/>
                  </a:lnTo>
                  <a:lnTo>
                    <a:pt x="2450" y="1784"/>
                  </a:lnTo>
                  <a:lnTo>
                    <a:pt x="2469" y="1722"/>
                  </a:lnTo>
                  <a:lnTo>
                    <a:pt x="2485" y="1659"/>
                  </a:lnTo>
                  <a:lnTo>
                    <a:pt x="2497" y="1596"/>
                  </a:lnTo>
                  <a:lnTo>
                    <a:pt x="2506" y="1534"/>
                  </a:lnTo>
                  <a:lnTo>
                    <a:pt x="2511" y="1471"/>
                  </a:lnTo>
                  <a:lnTo>
                    <a:pt x="2513" y="1409"/>
                  </a:lnTo>
                  <a:lnTo>
                    <a:pt x="2512" y="1357"/>
                  </a:lnTo>
                  <a:lnTo>
                    <a:pt x="2558" y="1321"/>
                  </a:lnTo>
                  <a:lnTo>
                    <a:pt x="2600" y="1282"/>
                  </a:lnTo>
                  <a:lnTo>
                    <a:pt x="2641" y="1240"/>
                  </a:lnTo>
                  <a:lnTo>
                    <a:pt x="2677" y="1195"/>
                  </a:lnTo>
                  <a:lnTo>
                    <a:pt x="2711" y="1148"/>
                  </a:lnTo>
                  <a:lnTo>
                    <a:pt x="2657" y="1170"/>
                  </a:lnTo>
                  <a:lnTo>
                    <a:pt x="2600" y="1188"/>
                  </a:lnTo>
                  <a:lnTo>
                    <a:pt x="2542" y="1201"/>
                  </a:lnTo>
                  <a:lnTo>
                    <a:pt x="2482" y="1211"/>
                  </a:lnTo>
                  <a:lnTo>
                    <a:pt x="2522" y="1184"/>
                  </a:lnTo>
                  <a:lnTo>
                    <a:pt x="2558" y="1152"/>
                  </a:lnTo>
                  <a:lnTo>
                    <a:pt x="2589" y="1116"/>
                  </a:lnTo>
                  <a:lnTo>
                    <a:pt x="2618" y="1076"/>
                  </a:lnTo>
                  <a:lnTo>
                    <a:pt x="2641" y="1033"/>
                  </a:lnTo>
                  <a:lnTo>
                    <a:pt x="2658" y="987"/>
                  </a:lnTo>
                  <a:lnTo>
                    <a:pt x="2598" y="1020"/>
                  </a:lnTo>
                  <a:lnTo>
                    <a:pt x="2536" y="1046"/>
                  </a:lnTo>
                  <a:lnTo>
                    <a:pt x="2471" y="1068"/>
                  </a:lnTo>
                  <a:lnTo>
                    <a:pt x="2404" y="1085"/>
                  </a:lnTo>
                  <a:lnTo>
                    <a:pt x="2371" y="1053"/>
                  </a:lnTo>
                  <a:lnTo>
                    <a:pt x="2334" y="1025"/>
                  </a:lnTo>
                  <a:lnTo>
                    <a:pt x="2295" y="1002"/>
                  </a:lnTo>
                  <a:lnTo>
                    <a:pt x="2253" y="984"/>
                  </a:lnTo>
                  <a:lnTo>
                    <a:pt x="2207" y="969"/>
                  </a:lnTo>
                  <a:lnTo>
                    <a:pt x="2160" y="961"/>
                  </a:lnTo>
                  <a:lnTo>
                    <a:pt x="2112" y="957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35FDAA-804D-44B9-B5F3-2E0E236BB77A}"/>
                </a:ext>
              </a:extLst>
            </p:cNvPr>
            <p:cNvSpPr/>
            <p:nvPr/>
          </p:nvSpPr>
          <p:spPr>
            <a:xfrm>
              <a:off x="7411054" y="1240683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1AECDDB-317B-48C9-9497-E1B3D83B48AB}"/>
              </a:ext>
            </a:extLst>
          </p:cNvPr>
          <p:cNvGrpSpPr/>
          <p:nvPr/>
        </p:nvGrpSpPr>
        <p:grpSpPr>
          <a:xfrm>
            <a:off x="6501338" y="1119414"/>
            <a:ext cx="1250789" cy="1266623"/>
            <a:chOff x="8668451" y="1492552"/>
            <a:chExt cx="1667718" cy="1688830"/>
          </a:xfrm>
        </p:grpSpPr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B4415EDF-0353-4363-9D22-AA27AF4AD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8451" y="1492552"/>
              <a:ext cx="1667718" cy="1688830"/>
            </a:xfrm>
            <a:custGeom>
              <a:avLst/>
              <a:gdLst>
                <a:gd name="T0" fmla="*/ 1038 w 3474"/>
                <a:gd name="T1" fmla="*/ 771 h 3518"/>
                <a:gd name="T2" fmla="*/ 913 w 3474"/>
                <a:gd name="T3" fmla="*/ 829 h 3518"/>
                <a:gd name="T4" fmla="*/ 818 w 3474"/>
                <a:gd name="T5" fmla="*/ 925 h 3518"/>
                <a:gd name="T6" fmla="*/ 761 w 3474"/>
                <a:gd name="T7" fmla="*/ 1051 h 3518"/>
                <a:gd name="T8" fmla="*/ 750 w 3474"/>
                <a:gd name="T9" fmla="*/ 2373 h 3518"/>
                <a:gd name="T10" fmla="*/ 775 w 3474"/>
                <a:gd name="T11" fmla="*/ 2513 h 3518"/>
                <a:gd name="T12" fmla="*/ 845 w 3474"/>
                <a:gd name="T13" fmla="*/ 2629 h 3518"/>
                <a:gd name="T14" fmla="*/ 952 w 3474"/>
                <a:gd name="T15" fmla="*/ 2714 h 3518"/>
                <a:gd name="T16" fmla="*/ 1083 w 3474"/>
                <a:gd name="T17" fmla="*/ 2756 h 3518"/>
                <a:gd name="T18" fmla="*/ 2391 w 3474"/>
                <a:gd name="T19" fmla="*/ 2756 h 3518"/>
                <a:gd name="T20" fmla="*/ 2523 w 3474"/>
                <a:gd name="T21" fmla="*/ 2714 h 3518"/>
                <a:gd name="T22" fmla="*/ 2629 w 3474"/>
                <a:gd name="T23" fmla="*/ 2629 h 3518"/>
                <a:gd name="T24" fmla="*/ 2699 w 3474"/>
                <a:gd name="T25" fmla="*/ 2513 h 3518"/>
                <a:gd name="T26" fmla="*/ 2725 w 3474"/>
                <a:gd name="T27" fmla="*/ 2373 h 3518"/>
                <a:gd name="T28" fmla="*/ 2713 w 3474"/>
                <a:gd name="T29" fmla="*/ 1051 h 3518"/>
                <a:gd name="T30" fmla="*/ 2657 w 3474"/>
                <a:gd name="T31" fmla="*/ 925 h 3518"/>
                <a:gd name="T32" fmla="*/ 2561 w 3474"/>
                <a:gd name="T33" fmla="*/ 829 h 3518"/>
                <a:gd name="T34" fmla="*/ 2437 w 3474"/>
                <a:gd name="T35" fmla="*/ 771 h 3518"/>
                <a:gd name="T36" fmla="*/ 1131 w 3474"/>
                <a:gd name="T37" fmla="*/ 759 h 3518"/>
                <a:gd name="T38" fmla="*/ 1955 w 3474"/>
                <a:gd name="T39" fmla="*/ 15 h 3518"/>
                <a:gd name="T40" fmla="*/ 2266 w 3474"/>
                <a:gd name="T41" fmla="*/ 84 h 3518"/>
                <a:gd name="T42" fmla="*/ 2554 w 3474"/>
                <a:gd name="T43" fmla="*/ 207 h 3518"/>
                <a:gd name="T44" fmla="*/ 2811 w 3474"/>
                <a:gd name="T45" fmla="*/ 379 h 3518"/>
                <a:gd name="T46" fmla="*/ 3035 w 3474"/>
                <a:gd name="T47" fmla="*/ 592 h 3518"/>
                <a:gd name="T48" fmla="*/ 3220 w 3474"/>
                <a:gd name="T49" fmla="*/ 843 h 3518"/>
                <a:gd name="T50" fmla="*/ 3358 w 3474"/>
                <a:gd name="T51" fmla="*/ 1124 h 3518"/>
                <a:gd name="T52" fmla="*/ 3445 w 3474"/>
                <a:gd name="T53" fmla="*/ 1431 h 3518"/>
                <a:gd name="T54" fmla="*/ 3474 w 3474"/>
                <a:gd name="T55" fmla="*/ 1759 h 3518"/>
                <a:gd name="T56" fmla="*/ 3445 w 3474"/>
                <a:gd name="T57" fmla="*/ 2087 h 3518"/>
                <a:gd name="T58" fmla="*/ 3358 w 3474"/>
                <a:gd name="T59" fmla="*/ 2394 h 3518"/>
                <a:gd name="T60" fmla="*/ 3220 w 3474"/>
                <a:gd name="T61" fmla="*/ 2675 h 3518"/>
                <a:gd name="T62" fmla="*/ 3035 w 3474"/>
                <a:gd name="T63" fmla="*/ 2926 h 3518"/>
                <a:gd name="T64" fmla="*/ 2811 w 3474"/>
                <a:gd name="T65" fmla="*/ 3140 h 3518"/>
                <a:gd name="T66" fmla="*/ 2554 w 3474"/>
                <a:gd name="T67" fmla="*/ 3311 h 3518"/>
                <a:gd name="T68" fmla="*/ 2266 w 3474"/>
                <a:gd name="T69" fmla="*/ 3434 h 3518"/>
                <a:gd name="T70" fmla="*/ 1955 w 3474"/>
                <a:gd name="T71" fmla="*/ 3504 h 3518"/>
                <a:gd name="T72" fmla="*/ 1628 w 3474"/>
                <a:gd name="T73" fmla="*/ 3514 h 3518"/>
                <a:gd name="T74" fmla="*/ 1310 w 3474"/>
                <a:gd name="T75" fmla="*/ 3464 h 3518"/>
                <a:gd name="T76" fmla="*/ 1014 w 3474"/>
                <a:gd name="T77" fmla="*/ 3357 h 3518"/>
                <a:gd name="T78" fmla="*/ 745 w 3474"/>
                <a:gd name="T79" fmla="*/ 3202 h 3518"/>
                <a:gd name="T80" fmla="*/ 510 w 3474"/>
                <a:gd name="T81" fmla="*/ 3002 h 3518"/>
                <a:gd name="T82" fmla="*/ 312 w 3474"/>
                <a:gd name="T83" fmla="*/ 2763 h 3518"/>
                <a:gd name="T84" fmla="*/ 157 w 3474"/>
                <a:gd name="T85" fmla="*/ 2491 h 3518"/>
                <a:gd name="T86" fmla="*/ 53 w 3474"/>
                <a:gd name="T87" fmla="*/ 2191 h 3518"/>
                <a:gd name="T88" fmla="*/ 3 w 3474"/>
                <a:gd name="T89" fmla="*/ 1870 h 3518"/>
                <a:gd name="T90" fmla="*/ 14 w 3474"/>
                <a:gd name="T91" fmla="*/ 1539 h 3518"/>
                <a:gd name="T92" fmla="*/ 83 w 3474"/>
                <a:gd name="T93" fmla="*/ 1225 h 3518"/>
                <a:gd name="T94" fmla="*/ 204 w 3474"/>
                <a:gd name="T95" fmla="*/ 933 h 3518"/>
                <a:gd name="T96" fmla="*/ 373 w 3474"/>
                <a:gd name="T97" fmla="*/ 671 h 3518"/>
                <a:gd name="T98" fmla="*/ 585 w 3474"/>
                <a:gd name="T99" fmla="*/ 445 h 3518"/>
                <a:gd name="T100" fmla="*/ 831 w 3474"/>
                <a:gd name="T101" fmla="*/ 259 h 3518"/>
                <a:gd name="T102" fmla="*/ 1110 w 3474"/>
                <a:gd name="T103" fmla="*/ 119 h 3518"/>
                <a:gd name="T104" fmla="*/ 1414 w 3474"/>
                <a:gd name="T105" fmla="*/ 31 h 3518"/>
                <a:gd name="T106" fmla="*/ 1738 w 3474"/>
                <a:gd name="T107" fmla="*/ 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4" h="3518">
                  <a:moveTo>
                    <a:pt x="1131" y="759"/>
                  </a:moveTo>
                  <a:lnTo>
                    <a:pt x="1083" y="763"/>
                  </a:lnTo>
                  <a:lnTo>
                    <a:pt x="1038" y="771"/>
                  </a:lnTo>
                  <a:lnTo>
                    <a:pt x="993" y="786"/>
                  </a:lnTo>
                  <a:lnTo>
                    <a:pt x="952" y="804"/>
                  </a:lnTo>
                  <a:lnTo>
                    <a:pt x="913" y="829"/>
                  </a:lnTo>
                  <a:lnTo>
                    <a:pt x="878" y="857"/>
                  </a:lnTo>
                  <a:lnTo>
                    <a:pt x="845" y="889"/>
                  </a:lnTo>
                  <a:lnTo>
                    <a:pt x="818" y="925"/>
                  </a:lnTo>
                  <a:lnTo>
                    <a:pt x="794" y="964"/>
                  </a:lnTo>
                  <a:lnTo>
                    <a:pt x="775" y="1006"/>
                  </a:lnTo>
                  <a:lnTo>
                    <a:pt x="761" y="1051"/>
                  </a:lnTo>
                  <a:lnTo>
                    <a:pt x="752" y="1097"/>
                  </a:lnTo>
                  <a:lnTo>
                    <a:pt x="750" y="1145"/>
                  </a:lnTo>
                  <a:lnTo>
                    <a:pt x="750" y="2373"/>
                  </a:lnTo>
                  <a:lnTo>
                    <a:pt x="752" y="2421"/>
                  </a:lnTo>
                  <a:lnTo>
                    <a:pt x="761" y="2468"/>
                  </a:lnTo>
                  <a:lnTo>
                    <a:pt x="775" y="2513"/>
                  </a:lnTo>
                  <a:lnTo>
                    <a:pt x="794" y="2554"/>
                  </a:lnTo>
                  <a:lnTo>
                    <a:pt x="818" y="2593"/>
                  </a:lnTo>
                  <a:lnTo>
                    <a:pt x="845" y="2629"/>
                  </a:lnTo>
                  <a:lnTo>
                    <a:pt x="878" y="2661"/>
                  </a:lnTo>
                  <a:lnTo>
                    <a:pt x="913" y="2690"/>
                  </a:lnTo>
                  <a:lnTo>
                    <a:pt x="952" y="2714"/>
                  </a:lnTo>
                  <a:lnTo>
                    <a:pt x="993" y="2733"/>
                  </a:lnTo>
                  <a:lnTo>
                    <a:pt x="1038" y="2747"/>
                  </a:lnTo>
                  <a:lnTo>
                    <a:pt x="1083" y="2756"/>
                  </a:lnTo>
                  <a:lnTo>
                    <a:pt x="1131" y="2759"/>
                  </a:lnTo>
                  <a:lnTo>
                    <a:pt x="2343" y="2759"/>
                  </a:lnTo>
                  <a:lnTo>
                    <a:pt x="2391" y="2756"/>
                  </a:lnTo>
                  <a:lnTo>
                    <a:pt x="2437" y="2747"/>
                  </a:lnTo>
                  <a:lnTo>
                    <a:pt x="2481" y="2733"/>
                  </a:lnTo>
                  <a:lnTo>
                    <a:pt x="2523" y="2714"/>
                  </a:lnTo>
                  <a:lnTo>
                    <a:pt x="2561" y="2690"/>
                  </a:lnTo>
                  <a:lnTo>
                    <a:pt x="2597" y="2661"/>
                  </a:lnTo>
                  <a:lnTo>
                    <a:pt x="2629" y="2629"/>
                  </a:lnTo>
                  <a:lnTo>
                    <a:pt x="2657" y="2593"/>
                  </a:lnTo>
                  <a:lnTo>
                    <a:pt x="2681" y="2554"/>
                  </a:lnTo>
                  <a:lnTo>
                    <a:pt x="2699" y="2513"/>
                  </a:lnTo>
                  <a:lnTo>
                    <a:pt x="2713" y="2468"/>
                  </a:lnTo>
                  <a:lnTo>
                    <a:pt x="2722" y="2421"/>
                  </a:lnTo>
                  <a:lnTo>
                    <a:pt x="2725" y="2373"/>
                  </a:lnTo>
                  <a:lnTo>
                    <a:pt x="2725" y="1145"/>
                  </a:lnTo>
                  <a:lnTo>
                    <a:pt x="2722" y="1097"/>
                  </a:lnTo>
                  <a:lnTo>
                    <a:pt x="2713" y="1051"/>
                  </a:lnTo>
                  <a:lnTo>
                    <a:pt x="2699" y="1006"/>
                  </a:lnTo>
                  <a:lnTo>
                    <a:pt x="2681" y="964"/>
                  </a:lnTo>
                  <a:lnTo>
                    <a:pt x="2657" y="925"/>
                  </a:lnTo>
                  <a:lnTo>
                    <a:pt x="2629" y="889"/>
                  </a:lnTo>
                  <a:lnTo>
                    <a:pt x="2597" y="857"/>
                  </a:lnTo>
                  <a:lnTo>
                    <a:pt x="2561" y="829"/>
                  </a:lnTo>
                  <a:lnTo>
                    <a:pt x="2523" y="804"/>
                  </a:lnTo>
                  <a:lnTo>
                    <a:pt x="2481" y="786"/>
                  </a:lnTo>
                  <a:lnTo>
                    <a:pt x="2437" y="771"/>
                  </a:lnTo>
                  <a:lnTo>
                    <a:pt x="2391" y="763"/>
                  </a:lnTo>
                  <a:lnTo>
                    <a:pt x="2343" y="759"/>
                  </a:lnTo>
                  <a:lnTo>
                    <a:pt x="1131" y="759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BB942C1-889A-4DC5-8934-24C2523F38CC}"/>
                </a:ext>
              </a:extLst>
            </p:cNvPr>
            <p:cNvSpPr/>
            <p:nvPr/>
          </p:nvSpPr>
          <p:spPr>
            <a:xfrm>
              <a:off x="8898022" y="1689087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Yutube Media Library icon">
            <a:extLst>
              <a:ext uri="{FF2B5EF4-FFF2-40B4-BE49-F238E27FC236}">
                <a16:creationId xmlns:a16="http://schemas.microsoft.com/office/drawing/2014/main" id="{755A2630-8B67-4C5C-AD70-C602382B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36" y="1020598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Logo icon">
            <a:extLst>
              <a:ext uri="{FF2B5EF4-FFF2-40B4-BE49-F238E27FC236}">
                <a16:creationId xmlns:a16="http://schemas.microsoft.com/office/drawing/2014/main" id="{7A960C0E-D802-4182-800F-A1D1916F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46" y="1019466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Twitter Logo icon">
            <a:extLst>
              <a:ext uri="{FF2B5EF4-FFF2-40B4-BE49-F238E27FC236}">
                <a16:creationId xmlns:a16="http://schemas.microsoft.com/office/drawing/2014/main" id="{E5E8887F-6FE2-48A3-AE94-32AB00AA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74" y="1355621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gram Camera icon">
            <a:extLst>
              <a:ext uri="{FF2B5EF4-FFF2-40B4-BE49-F238E27FC236}">
                <a16:creationId xmlns:a16="http://schemas.microsoft.com/office/drawing/2014/main" id="{90C28CDA-F2C2-450E-9387-CAE80C4E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0" y="1347343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9C635E0B-5BF4-0C48-8EBC-F71455A2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" name="文字版面配置區 4">
            <a:extLst>
              <a:ext uri="{FF2B5EF4-FFF2-40B4-BE49-F238E27FC236}">
                <a16:creationId xmlns:a16="http://schemas.microsoft.com/office/drawing/2014/main" id="{278FA419-C530-F147-9277-B97C8150B72C}"/>
              </a:ext>
            </a:extLst>
          </p:cNvPr>
          <p:cNvSpPr txBox="1">
            <a:spLocks/>
          </p:cNvSpPr>
          <p:nvPr/>
        </p:nvSpPr>
        <p:spPr>
          <a:xfrm>
            <a:off x="5246117" y="3467692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-How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96" name="文字版面配置區 4">
            <a:extLst>
              <a:ext uri="{FF2B5EF4-FFF2-40B4-BE49-F238E27FC236}">
                <a16:creationId xmlns:a16="http://schemas.microsoft.com/office/drawing/2014/main" id="{543E2F19-4F01-F345-A277-57AB26EF821E}"/>
              </a:ext>
            </a:extLst>
          </p:cNvPr>
          <p:cNvSpPr txBox="1">
            <a:spLocks/>
          </p:cNvSpPr>
          <p:nvPr/>
        </p:nvSpPr>
        <p:spPr>
          <a:xfrm>
            <a:off x="4854869" y="2698723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解構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5W2H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6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A906300-6320-45AE-859A-8C9C9DF7EBC0}"/>
              </a:ext>
            </a:extLst>
          </p:cNvPr>
          <p:cNvGrpSpPr/>
          <p:nvPr/>
        </p:nvGrpSpPr>
        <p:grpSpPr>
          <a:xfrm>
            <a:off x="3092057" y="1075340"/>
            <a:ext cx="2959886" cy="2283957"/>
            <a:chOff x="8526779" y="3478388"/>
            <a:chExt cx="7328958" cy="565529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6108765-C62A-474F-A627-09C58AEDAFF7}"/>
                </a:ext>
              </a:extLst>
            </p:cNvPr>
            <p:cNvGrpSpPr/>
            <p:nvPr/>
          </p:nvGrpSpPr>
          <p:grpSpPr>
            <a:xfrm>
              <a:off x="8526779" y="3478388"/>
              <a:ext cx="7328958" cy="5542953"/>
              <a:chOff x="13195660" y="4584467"/>
              <a:chExt cx="7831856" cy="5923299"/>
            </a:xfrm>
          </p:grpSpPr>
          <p:grpSp>
            <p:nvGrpSpPr>
              <p:cNvPr id="15" name="Group 1">
                <a:extLst>
                  <a:ext uri="{FF2B5EF4-FFF2-40B4-BE49-F238E27FC236}">
                    <a16:creationId xmlns:a16="http://schemas.microsoft.com/office/drawing/2014/main" id="{AA441830-B0D8-432F-8FED-8FE8596C51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195660" y="4584467"/>
                <a:ext cx="7831856" cy="5923299"/>
                <a:chOff x="1525" y="716"/>
                <a:chExt cx="4441" cy="3361"/>
              </a:xfrm>
            </p:grpSpPr>
            <p:sp>
              <p:nvSpPr>
                <p:cNvPr id="121" name="Freeform 2">
                  <a:extLst>
                    <a:ext uri="{FF2B5EF4-FFF2-40B4-BE49-F238E27FC236}">
                      <a16:creationId xmlns:a16="http://schemas.microsoft.com/office/drawing/2014/main" id="{2B71923C-F381-4BC3-8FA5-899C836EF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3116"/>
                  <a:ext cx="1210" cy="936"/>
                </a:xfrm>
                <a:custGeom>
                  <a:avLst/>
                  <a:gdLst>
                    <a:gd name="T0" fmla="*/ 4130 w 5342"/>
                    <a:gd name="T1" fmla="*/ 0 h 4133"/>
                    <a:gd name="T2" fmla="*/ 4130 w 5342"/>
                    <a:gd name="T3" fmla="*/ 0 h 4133"/>
                    <a:gd name="T4" fmla="*/ 3142 w 5342"/>
                    <a:gd name="T5" fmla="*/ 0 h 4133"/>
                    <a:gd name="T6" fmla="*/ 2199 w 5342"/>
                    <a:gd name="T7" fmla="*/ 0 h 4133"/>
                    <a:gd name="T8" fmla="*/ 1211 w 5342"/>
                    <a:gd name="T9" fmla="*/ 0 h 4133"/>
                    <a:gd name="T10" fmla="*/ 0 w 5342"/>
                    <a:gd name="T11" fmla="*/ 4132 h 4133"/>
                    <a:gd name="T12" fmla="*/ 2199 w 5342"/>
                    <a:gd name="T13" fmla="*/ 4132 h 4133"/>
                    <a:gd name="T14" fmla="*/ 3142 w 5342"/>
                    <a:gd name="T15" fmla="*/ 4132 h 4133"/>
                    <a:gd name="T16" fmla="*/ 5341 w 5342"/>
                    <a:gd name="T17" fmla="*/ 4132 h 4133"/>
                    <a:gd name="T18" fmla="*/ 4130 w 5342"/>
                    <a:gd name="T19" fmla="*/ 0 h 4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2" h="4133">
                      <a:moveTo>
                        <a:pt x="4130" y="0"/>
                      </a:moveTo>
                      <a:lnTo>
                        <a:pt x="4130" y="0"/>
                      </a:lnTo>
                      <a:cubicBezTo>
                        <a:pt x="3142" y="0"/>
                        <a:pt x="3142" y="0"/>
                        <a:pt x="3142" y="0"/>
                      </a:cubicBezTo>
                      <a:cubicBezTo>
                        <a:pt x="2199" y="0"/>
                        <a:pt x="2199" y="0"/>
                        <a:pt x="2199" y="0"/>
                      </a:cubicBezTo>
                      <a:cubicBezTo>
                        <a:pt x="1211" y="0"/>
                        <a:pt x="1211" y="0"/>
                        <a:pt x="1211" y="0"/>
                      </a:cubicBezTo>
                      <a:cubicBezTo>
                        <a:pt x="1211" y="0"/>
                        <a:pt x="1451" y="4132"/>
                        <a:pt x="0" y="4132"/>
                      </a:cubicBezTo>
                      <a:cubicBezTo>
                        <a:pt x="2199" y="4132"/>
                        <a:pt x="2199" y="4132"/>
                        <a:pt x="2199" y="4132"/>
                      </a:cubicBezTo>
                      <a:cubicBezTo>
                        <a:pt x="3142" y="4132"/>
                        <a:pt x="3142" y="4132"/>
                        <a:pt x="3142" y="4132"/>
                      </a:cubicBezTo>
                      <a:cubicBezTo>
                        <a:pt x="5341" y="4132"/>
                        <a:pt x="5341" y="4132"/>
                        <a:pt x="5341" y="4132"/>
                      </a:cubicBezTo>
                      <a:cubicBezTo>
                        <a:pt x="3890" y="4132"/>
                        <a:pt x="4130" y="0"/>
                        <a:pt x="4130" y="0"/>
                      </a:cubicBezTo>
                    </a:path>
                  </a:pathLst>
                </a:custGeom>
                <a:solidFill>
                  <a:srgbClr val="60728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22" name="Freeform 3">
                  <a:extLst>
                    <a:ext uri="{FF2B5EF4-FFF2-40B4-BE49-F238E27FC236}">
                      <a16:creationId xmlns:a16="http://schemas.microsoft.com/office/drawing/2014/main" id="{334BE779-2C5B-4447-8943-D99620863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5" y="716"/>
                  <a:ext cx="4441" cy="2917"/>
                </a:xfrm>
                <a:custGeom>
                  <a:avLst/>
                  <a:gdLst>
                    <a:gd name="T0" fmla="*/ 19054 w 19590"/>
                    <a:gd name="T1" fmla="*/ 0 h 12867"/>
                    <a:gd name="T2" fmla="*/ 19054 w 19590"/>
                    <a:gd name="T3" fmla="*/ 0 h 12867"/>
                    <a:gd name="T4" fmla="*/ 534 w 19590"/>
                    <a:gd name="T5" fmla="*/ 0 h 12867"/>
                    <a:gd name="T6" fmla="*/ 0 w 19590"/>
                    <a:gd name="T7" fmla="*/ 534 h 12867"/>
                    <a:gd name="T8" fmla="*/ 0 w 19590"/>
                    <a:gd name="T9" fmla="*/ 11450 h 12867"/>
                    <a:gd name="T10" fmla="*/ 0 w 19590"/>
                    <a:gd name="T11" fmla="*/ 11557 h 12867"/>
                    <a:gd name="T12" fmla="*/ 0 w 19590"/>
                    <a:gd name="T13" fmla="*/ 12403 h 12867"/>
                    <a:gd name="T14" fmla="*/ 463 w 19590"/>
                    <a:gd name="T15" fmla="*/ 12866 h 12867"/>
                    <a:gd name="T16" fmla="*/ 19126 w 19590"/>
                    <a:gd name="T17" fmla="*/ 12866 h 12867"/>
                    <a:gd name="T18" fmla="*/ 19589 w 19590"/>
                    <a:gd name="T19" fmla="*/ 12403 h 12867"/>
                    <a:gd name="T20" fmla="*/ 19589 w 19590"/>
                    <a:gd name="T21" fmla="*/ 11557 h 12867"/>
                    <a:gd name="T22" fmla="*/ 19589 w 19590"/>
                    <a:gd name="T23" fmla="*/ 11450 h 12867"/>
                    <a:gd name="T24" fmla="*/ 19589 w 19590"/>
                    <a:gd name="T25" fmla="*/ 534 h 12867"/>
                    <a:gd name="T26" fmla="*/ 19054 w 19590"/>
                    <a:gd name="T27" fmla="*/ 0 h 12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590" h="12867">
                      <a:moveTo>
                        <a:pt x="19054" y="0"/>
                      </a:moveTo>
                      <a:lnTo>
                        <a:pt x="19054" y="0"/>
                      </a:lnTo>
                      <a:cubicBezTo>
                        <a:pt x="534" y="0"/>
                        <a:pt x="534" y="0"/>
                        <a:pt x="534" y="0"/>
                      </a:cubicBezTo>
                      <a:cubicBezTo>
                        <a:pt x="240" y="0"/>
                        <a:pt x="0" y="240"/>
                        <a:pt x="0" y="534"/>
                      </a:cubicBezTo>
                      <a:cubicBezTo>
                        <a:pt x="0" y="11450"/>
                        <a:pt x="0" y="11450"/>
                        <a:pt x="0" y="11450"/>
                      </a:cubicBezTo>
                      <a:cubicBezTo>
                        <a:pt x="0" y="11557"/>
                        <a:pt x="0" y="11557"/>
                        <a:pt x="0" y="11557"/>
                      </a:cubicBezTo>
                      <a:cubicBezTo>
                        <a:pt x="0" y="12403"/>
                        <a:pt x="0" y="12403"/>
                        <a:pt x="0" y="12403"/>
                      </a:cubicBezTo>
                      <a:cubicBezTo>
                        <a:pt x="0" y="12661"/>
                        <a:pt x="205" y="12866"/>
                        <a:pt x="463" y="12866"/>
                      </a:cubicBezTo>
                      <a:cubicBezTo>
                        <a:pt x="19126" y="12866"/>
                        <a:pt x="19126" y="12866"/>
                        <a:pt x="19126" y="12866"/>
                      </a:cubicBezTo>
                      <a:cubicBezTo>
                        <a:pt x="19384" y="12866"/>
                        <a:pt x="19589" y="12661"/>
                        <a:pt x="19589" y="12403"/>
                      </a:cubicBezTo>
                      <a:cubicBezTo>
                        <a:pt x="19589" y="11557"/>
                        <a:pt x="19589" y="11557"/>
                        <a:pt x="19589" y="11557"/>
                      </a:cubicBezTo>
                      <a:cubicBezTo>
                        <a:pt x="19589" y="11450"/>
                        <a:pt x="19589" y="11450"/>
                        <a:pt x="19589" y="11450"/>
                      </a:cubicBezTo>
                      <a:cubicBezTo>
                        <a:pt x="19589" y="534"/>
                        <a:pt x="19589" y="534"/>
                        <a:pt x="19589" y="534"/>
                      </a:cubicBezTo>
                      <a:cubicBezTo>
                        <a:pt x="19589" y="240"/>
                        <a:pt x="19348" y="0"/>
                        <a:pt x="19054" y="0"/>
                      </a:cubicBezTo>
                    </a:path>
                  </a:pathLst>
                </a:custGeom>
                <a:solidFill>
                  <a:srgbClr val="334A5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23" name="Freeform 4">
                  <a:extLst>
                    <a:ext uri="{FF2B5EF4-FFF2-40B4-BE49-F238E27FC236}">
                      <a16:creationId xmlns:a16="http://schemas.microsoft.com/office/drawing/2014/main" id="{446B3B2D-B784-4D67-8325-03BE534264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9" y="855"/>
                  <a:ext cx="4155" cy="2230"/>
                </a:xfrm>
                <a:custGeom>
                  <a:avLst/>
                  <a:gdLst>
                    <a:gd name="T0" fmla="*/ 18324 w 18325"/>
                    <a:gd name="T1" fmla="*/ 9839 h 9840"/>
                    <a:gd name="T2" fmla="*/ 0 w 18325"/>
                    <a:gd name="T3" fmla="*/ 9839 h 9840"/>
                    <a:gd name="T4" fmla="*/ 0 w 18325"/>
                    <a:gd name="T5" fmla="*/ 0 h 9840"/>
                    <a:gd name="T6" fmla="*/ 18324 w 18325"/>
                    <a:gd name="T7" fmla="*/ 0 h 9840"/>
                    <a:gd name="T8" fmla="*/ 18324 w 18325"/>
                    <a:gd name="T9" fmla="*/ 9839 h 9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325" h="9840">
                      <a:moveTo>
                        <a:pt x="18324" y="9839"/>
                      </a:moveTo>
                      <a:lnTo>
                        <a:pt x="0" y="9839"/>
                      </a:lnTo>
                      <a:lnTo>
                        <a:pt x="0" y="0"/>
                      </a:lnTo>
                      <a:lnTo>
                        <a:pt x="18324" y="0"/>
                      </a:lnTo>
                      <a:lnTo>
                        <a:pt x="18324" y="9839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24" name="Freeform 5">
                  <a:extLst>
                    <a:ext uri="{FF2B5EF4-FFF2-40B4-BE49-F238E27FC236}">
                      <a16:creationId xmlns:a16="http://schemas.microsoft.com/office/drawing/2014/main" id="{9497BCCF-00E8-4A65-84DF-92673719B7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9" y="3066"/>
                  <a:ext cx="4155" cy="131"/>
                </a:xfrm>
                <a:custGeom>
                  <a:avLst/>
                  <a:gdLst>
                    <a:gd name="T0" fmla="*/ 18324 w 18325"/>
                    <a:gd name="T1" fmla="*/ 579 h 580"/>
                    <a:gd name="T2" fmla="*/ 0 w 18325"/>
                    <a:gd name="T3" fmla="*/ 579 h 580"/>
                    <a:gd name="T4" fmla="*/ 0 w 18325"/>
                    <a:gd name="T5" fmla="*/ 0 h 580"/>
                    <a:gd name="T6" fmla="*/ 18324 w 18325"/>
                    <a:gd name="T7" fmla="*/ 0 h 580"/>
                    <a:gd name="T8" fmla="*/ 18324 w 18325"/>
                    <a:gd name="T9" fmla="*/ 579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325" h="580">
                      <a:moveTo>
                        <a:pt x="18324" y="579"/>
                      </a:moveTo>
                      <a:lnTo>
                        <a:pt x="0" y="579"/>
                      </a:lnTo>
                      <a:lnTo>
                        <a:pt x="0" y="0"/>
                      </a:lnTo>
                      <a:lnTo>
                        <a:pt x="18324" y="0"/>
                      </a:lnTo>
                      <a:lnTo>
                        <a:pt x="18324" y="579"/>
                      </a:lnTo>
                    </a:path>
                  </a:pathLst>
                </a:custGeom>
                <a:solidFill>
                  <a:srgbClr val="60728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25" name="Freeform 6">
                  <a:extLst>
                    <a:ext uri="{FF2B5EF4-FFF2-40B4-BE49-F238E27FC236}">
                      <a16:creationId xmlns:a16="http://schemas.microsoft.com/office/drawing/2014/main" id="{D801982A-E024-4F97-A8CE-1530D1A7BE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8" y="3300"/>
                  <a:ext cx="217" cy="217"/>
                </a:xfrm>
                <a:custGeom>
                  <a:avLst/>
                  <a:gdLst>
                    <a:gd name="T0" fmla="*/ 961 w 962"/>
                    <a:gd name="T1" fmla="*/ 481 h 963"/>
                    <a:gd name="T2" fmla="*/ 961 w 962"/>
                    <a:gd name="T3" fmla="*/ 481 h 963"/>
                    <a:gd name="T4" fmla="*/ 481 w 962"/>
                    <a:gd name="T5" fmla="*/ 962 h 963"/>
                    <a:gd name="T6" fmla="*/ 0 w 962"/>
                    <a:gd name="T7" fmla="*/ 481 h 963"/>
                    <a:gd name="T8" fmla="*/ 481 w 962"/>
                    <a:gd name="T9" fmla="*/ 0 h 963"/>
                    <a:gd name="T10" fmla="*/ 961 w 962"/>
                    <a:gd name="T11" fmla="*/ 481 h 9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2" h="963">
                      <a:moveTo>
                        <a:pt x="961" y="481"/>
                      </a:moveTo>
                      <a:lnTo>
                        <a:pt x="961" y="481"/>
                      </a:lnTo>
                      <a:cubicBezTo>
                        <a:pt x="961" y="748"/>
                        <a:pt x="747" y="962"/>
                        <a:pt x="481" y="962"/>
                      </a:cubicBezTo>
                      <a:cubicBezTo>
                        <a:pt x="214" y="962"/>
                        <a:pt x="0" y="748"/>
                        <a:pt x="0" y="481"/>
                      </a:cubicBezTo>
                      <a:cubicBezTo>
                        <a:pt x="0" y="214"/>
                        <a:pt x="214" y="0"/>
                        <a:pt x="481" y="0"/>
                      </a:cubicBezTo>
                      <a:cubicBezTo>
                        <a:pt x="747" y="0"/>
                        <a:pt x="961" y="214"/>
                        <a:pt x="961" y="481"/>
                      </a:cubicBezTo>
                    </a:path>
                  </a:pathLst>
                </a:custGeom>
                <a:solidFill>
                  <a:srgbClr val="60728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26" name="Freeform 7">
                  <a:extLst>
                    <a:ext uri="{FF2B5EF4-FFF2-40B4-BE49-F238E27FC236}">
                      <a16:creationId xmlns:a16="http://schemas.microsoft.com/office/drawing/2014/main" id="{F1EC19D4-1236-4EDA-BC0A-AD75061160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9" y="4035"/>
                  <a:ext cx="1235" cy="42"/>
                </a:xfrm>
                <a:custGeom>
                  <a:avLst/>
                  <a:gdLst>
                    <a:gd name="T0" fmla="*/ 5448 w 5449"/>
                    <a:gd name="T1" fmla="*/ 187 h 188"/>
                    <a:gd name="T2" fmla="*/ 0 w 5449"/>
                    <a:gd name="T3" fmla="*/ 187 h 188"/>
                    <a:gd name="T4" fmla="*/ 0 w 5449"/>
                    <a:gd name="T5" fmla="*/ 0 h 188"/>
                    <a:gd name="T6" fmla="*/ 5448 w 5449"/>
                    <a:gd name="T7" fmla="*/ 0 h 188"/>
                    <a:gd name="T8" fmla="*/ 5448 w 5449"/>
                    <a:gd name="T9" fmla="*/ 187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49" h="188">
                      <a:moveTo>
                        <a:pt x="5448" y="187"/>
                      </a:moveTo>
                      <a:lnTo>
                        <a:pt x="0" y="187"/>
                      </a:lnTo>
                      <a:lnTo>
                        <a:pt x="0" y="0"/>
                      </a:lnTo>
                      <a:lnTo>
                        <a:pt x="5448" y="0"/>
                      </a:lnTo>
                      <a:lnTo>
                        <a:pt x="5448" y="187"/>
                      </a:lnTo>
                    </a:path>
                  </a:pathLst>
                </a:custGeom>
                <a:solidFill>
                  <a:srgbClr val="334A5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</p:grp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FB764635-3EE3-4BC2-9433-F3489B9BC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4994" y="5382817"/>
                <a:ext cx="2235658" cy="2513040"/>
              </a:xfrm>
              <a:custGeom>
                <a:avLst/>
                <a:gdLst>
                  <a:gd name="T0" fmla="*/ 6114 w 6115"/>
                  <a:gd name="T1" fmla="*/ 6879 h 6880"/>
                  <a:gd name="T2" fmla="*/ 6114 w 6115"/>
                  <a:gd name="T3" fmla="*/ 6879 h 6880"/>
                  <a:gd name="T4" fmla="*/ 0 w 6115"/>
                  <a:gd name="T5" fmla="*/ 6879 h 6880"/>
                  <a:gd name="T6" fmla="*/ 0 w 6115"/>
                  <a:gd name="T7" fmla="*/ 640 h 6880"/>
                  <a:gd name="T8" fmla="*/ 646 w 6115"/>
                  <a:gd name="T9" fmla="*/ 0 h 6880"/>
                  <a:gd name="T10" fmla="*/ 5468 w 6115"/>
                  <a:gd name="T11" fmla="*/ 0 h 6880"/>
                  <a:gd name="T12" fmla="*/ 6114 w 6115"/>
                  <a:gd name="T13" fmla="*/ 640 h 6880"/>
                  <a:gd name="T14" fmla="*/ 6114 w 6115"/>
                  <a:gd name="T15" fmla="*/ 6879 h 6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15" h="6880">
                    <a:moveTo>
                      <a:pt x="6114" y="6879"/>
                    </a:moveTo>
                    <a:lnTo>
                      <a:pt x="6114" y="6879"/>
                    </a:lnTo>
                    <a:cubicBezTo>
                      <a:pt x="0" y="6879"/>
                      <a:pt x="0" y="6879"/>
                      <a:pt x="0" y="6879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285"/>
                      <a:pt x="290" y="0"/>
                      <a:pt x="646" y="0"/>
                    </a:cubicBezTo>
                    <a:cubicBezTo>
                      <a:pt x="5468" y="0"/>
                      <a:pt x="5468" y="0"/>
                      <a:pt x="5468" y="0"/>
                    </a:cubicBezTo>
                    <a:cubicBezTo>
                      <a:pt x="5824" y="0"/>
                      <a:pt x="6114" y="285"/>
                      <a:pt x="6114" y="640"/>
                    </a:cubicBezTo>
                    <a:lnTo>
                      <a:pt x="6114" y="6879"/>
                    </a:lnTo>
                  </a:path>
                </a:pathLst>
              </a:custGeom>
              <a:solidFill>
                <a:srgbClr val="334A5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675EA54-852D-444B-BA8A-8D379F93AC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9515" y="5789030"/>
                <a:ext cx="2105002" cy="2032676"/>
              </a:xfrm>
              <a:custGeom>
                <a:avLst/>
                <a:gdLst>
                  <a:gd name="T0" fmla="*/ 5758 w 5759"/>
                  <a:gd name="T1" fmla="*/ 5566 h 5567"/>
                  <a:gd name="T2" fmla="*/ 0 w 5759"/>
                  <a:gd name="T3" fmla="*/ 5566 h 5567"/>
                  <a:gd name="T4" fmla="*/ 0 w 5759"/>
                  <a:gd name="T5" fmla="*/ 0 h 5567"/>
                  <a:gd name="T6" fmla="*/ 5758 w 5759"/>
                  <a:gd name="T7" fmla="*/ 0 h 5567"/>
                  <a:gd name="T8" fmla="*/ 5758 w 5759"/>
                  <a:gd name="T9" fmla="*/ 5566 h 5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59" h="5567">
                    <a:moveTo>
                      <a:pt x="5758" y="5566"/>
                    </a:moveTo>
                    <a:lnTo>
                      <a:pt x="0" y="5566"/>
                    </a:lnTo>
                    <a:lnTo>
                      <a:pt x="0" y="0"/>
                    </a:lnTo>
                    <a:lnTo>
                      <a:pt x="5758" y="0"/>
                    </a:lnTo>
                    <a:lnTo>
                      <a:pt x="5758" y="556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00E5900-29D1-4AE0-A584-20789E2E3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4366" y="5484370"/>
                <a:ext cx="129043" cy="130568"/>
              </a:xfrm>
              <a:custGeom>
                <a:avLst/>
                <a:gdLst>
                  <a:gd name="T0" fmla="*/ 263 w 357"/>
                  <a:gd name="T1" fmla="*/ 93 h 362"/>
                  <a:gd name="T2" fmla="*/ 263 w 357"/>
                  <a:gd name="T3" fmla="*/ 93 h 362"/>
                  <a:gd name="T4" fmla="*/ 93 w 357"/>
                  <a:gd name="T5" fmla="*/ 263 h 362"/>
                  <a:gd name="T6" fmla="*/ 263 w 357"/>
                  <a:gd name="T7" fmla="*/ 93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362">
                    <a:moveTo>
                      <a:pt x="263" y="93"/>
                    </a:moveTo>
                    <a:lnTo>
                      <a:pt x="263" y="93"/>
                    </a:lnTo>
                    <a:cubicBezTo>
                      <a:pt x="356" y="219"/>
                      <a:pt x="219" y="361"/>
                      <a:pt x="93" y="263"/>
                    </a:cubicBezTo>
                    <a:cubicBezTo>
                      <a:pt x="0" y="142"/>
                      <a:pt x="137" y="0"/>
                      <a:pt x="263" y="93"/>
                    </a:cubicBezTo>
                  </a:path>
                </a:pathLst>
              </a:custGeom>
              <a:solidFill>
                <a:srgbClr val="FFD36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C006E25-06E4-4662-AD76-EFEBCBFA3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9519" y="5508549"/>
                <a:ext cx="85490" cy="82209"/>
              </a:xfrm>
              <a:custGeom>
                <a:avLst/>
                <a:gdLst>
                  <a:gd name="T0" fmla="*/ 235 w 236"/>
                  <a:gd name="T1" fmla="*/ 115 h 231"/>
                  <a:gd name="T2" fmla="*/ 235 w 236"/>
                  <a:gd name="T3" fmla="*/ 115 h 231"/>
                  <a:gd name="T4" fmla="*/ 115 w 236"/>
                  <a:gd name="T5" fmla="*/ 230 h 231"/>
                  <a:gd name="T6" fmla="*/ 0 w 236"/>
                  <a:gd name="T7" fmla="*/ 115 h 231"/>
                  <a:gd name="T8" fmla="*/ 115 w 236"/>
                  <a:gd name="T9" fmla="*/ 0 h 231"/>
                  <a:gd name="T10" fmla="*/ 235 w 236"/>
                  <a:gd name="T11" fmla="*/ 11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6" h="231">
                    <a:moveTo>
                      <a:pt x="235" y="115"/>
                    </a:moveTo>
                    <a:lnTo>
                      <a:pt x="235" y="115"/>
                    </a:lnTo>
                    <a:cubicBezTo>
                      <a:pt x="235" y="180"/>
                      <a:pt x="181" y="230"/>
                      <a:pt x="115" y="230"/>
                    </a:cubicBezTo>
                    <a:cubicBezTo>
                      <a:pt x="55" y="230"/>
                      <a:pt x="0" y="180"/>
                      <a:pt x="0" y="115"/>
                    </a:cubicBezTo>
                    <a:cubicBezTo>
                      <a:pt x="0" y="49"/>
                      <a:pt x="55" y="0"/>
                      <a:pt x="115" y="0"/>
                    </a:cubicBezTo>
                    <a:cubicBezTo>
                      <a:pt x="181" y="0"/>
                      <a:pt x="235" y="49"/>
                      <a:pt x="235" y="115"/>
                    </a:cubicBezTo>
                  </a:path>
                </a:pathLst>
              </a:custGeom>
              <a:solidFill>
                <a:srgbClr val="F1554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3BD0A547-D685-45EA-AA3F-F59F3B38D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23408" y="5484370"/>
                <a:ext cx="129043" cy="130568"/>
              </a:xfrm>
              <a:custGeom>
                <a:avLst/>
                <a:gdLst>
                  <a:gd name="T0" fmla="*/ 263 w 357"/>
                  <a:gd name="T1" fmla="*/ 93 h 362"/>
                  <a:gd name="T2" fmla="*/ 263 w 357"/>
                  <a:gd name="T3" fmla="*/ 93 h 362"/>
                  <a:gd name="T4" fmla="*/ 93 w 357"/>
                  <a:gd name="T5" fmla="*/ 263 h 362"/>
                  <a:gd name="T6" fmla="*/ 263 w 357"/>
                  <a:gd name="T7" fmla="*/ 93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362">
                    <a:moveTo>
                      <a:pt x="263" y="93"/>
                    </a:moveTo>
                    <a:lnTo>
                      <a:pt x="263" y="93"/>
                    </a:lnTo>
                    <a:cubicBezTo>
                      <a:pt x="356" y="219"/>
                      <a:pt x="219" y="361"/>
                      <a:pt x="93" y="263"/>
                    </a:cubicBezTo>
                    <a:cubicBezTo>
                      <a:pt x="0" y="142"/>
                      <a:pt x="137" y="0"/>
                      <a:pt x="263" y="93"/>
                    </a:cubicBezTo>
                  </a:path>
                </a:pathLst>
              </a:custGeom>
              <a:solidFill>
                <a:srgbClr val="61C5B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9C64F0A-F6B1-4CF7-9748-D694CFA62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39554" y="5490818"/>
                <a:ext cx="1527538" cy="119285"/>
              </a:xfrm>
              <a:custGeom>
                <a:avLst/>
                <a:gdLst>
                  <a:gd name="T0" fmla="*/ 4017 w 4182"/>
                  <a:gd name="T1" fmla="*/ 329 h 330"/>
                  <a:gd name="T2" fmla="*/ 4017 w 4182"/>
                  <a:gd name="T3" fmla="*/ 329 h 330"/>
                  <a:gd name="T4" fmla="*/ 158 w 4182"/>
                  <a:gd name="T5" fmla="*/ 329 h 330"/>
                  <a:gd name="T6" fmla="*/ 0 w 4182"/>
                  <a:gd name="T7" fmla="*/ 165 h 330"/>
                  <a:gd name="T8" fmla="*/ 0 w 4182"/>
                  <a:gd name="T9" fmla="*/ 165 h 330"/>
                  <a:gd name="T10" fmla="*/ 158 w 4182"/>
                  <a:gd name="T11" fmla="*/ 0 h 330"/>
                  <a:gd name="T12" fmla="*/ 4017 w 4182"/>
                  <a:gd name="T13" fmla="*/ 0 h 330"/>
                  <a:gd name="T14" fmla="*/ 4181 w 4182"/>
                  <a:gd name="T15" fmla="*/ 165 h 330"/>
                  <a:gd name="T16" fmla="*/ 4181 w 4182"/>
                  <a:gd name="T17" fmla="*/ 165 h 330"/>
                  <a:gd name="T18" fmla="*/ 4017 w 4182"/>
                  <a:gd name="T1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82" h="330">
                    <a:moveTo>
                      <a:pt x="4017" y="329"/>
                    </a:moveTo>
                    <a:lnTo>
                      <a:pt x="4017" y="329"/>
                    </a:lnTo>
                    <a:cubicBezTo>
                      <a:pt x="158" y="329"/>
                      <a:pt x="158" y="329"/>
                      <a:pt x="158" y="329"/>
                    </a:cubicBezTo>
                    <a:cubicBezTo>
                      <a:pt x="71" y="329"/>
                      <a:pt x="0" y="252"/>
                      <a:pt x="0" y="165"/>
                    </a:cubicBezTo>
                    <a:lnTo>
                      <a:pt x="0" y="165"/>
                    </a:lnTo>
                    <a:cubicBezTo>
                      <a:pt x="0" y="77"/>
                      <a:pt x="71" y="0"/>
                      <a:pt x="158" y="0"/>
                    </a:cubicBezTo>
                    <a:cubicBezTo>
                      <a:pt x="4017" y="0"/>
                      <a:pt x="4017" y="0"/>
                      <a:pt x="4017" y="0"/>
                    </a:cubicBezTo>
                    <a:cubicBezTo>
                      <a:pt x="4110" y="0"/>
                      <a:pt x="4181" y="77"/>
                      <a:pt x="4181" y="165"/>
                    </a:cubicBezTo>
                    <a:lnTo>
                      <a:pt x="4181" y="165"/>
                    </a:lnTo>
                    <a:cubicBezTo>
                      <a:pt x="4181" y="252"/>
                      <a:pt x="4110" y="329"/>
                      <a:pt x="4017" y="329"/>
                    </a:cubicBezTo>
                  </a:path>
                </a:pathLst>
              </a:custGeom>
              <a:solidFill>
                <a:srgbClr val="425C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AD21618E-500C-429B-A5A7-CEFF0C441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89643" y="6312915"/>
                <a:ext cx="93556" cy="427169"/>
              </a:xfrm>
              <a:custGeom>
                <a:avLst/>
                <a:gdLst>
                  <a:gd name="T0" fmla="*/ 172 w 260"/>
                  <a:gd name="T1" fmla="*/ 1173 h 1174"/>
                  <a:gd name="T2" fmla="*/ 172 w 260"/>
                  <a:gd name="T3" fmla="*/ 1173 h 1174"/>
                  <a:gd name="T4" fmla="*/ 87 w 260"/>
                  <a:gd name="T5" fmla="*/ 1173 h 1174"/>
                  <a:gd name="T6" fmla="*/ 0 w 260"/>
                  <a:gd name="T7" fmla="*/ 1086 h 1174"/>
                  <a:gd name="T8" fmla="*/ 0 w 260"/>
                  <a:gd name="T9" fmla="*/ 87 h 1174"/>
                  <a:gd name="T10" fmla="*/ 87 w 260"/>
                  <a:gd name="T11" fmla="*/ 0 h 1174"/>
                  <a:gd name="T12" fmla="*/ 172 w 260"/>
                  <a:gd name="T13" fmla="*/ 0 h 1174"/>
                  <a:gd name="T14" fmla="*/ 259 w 260"/>
                  <a:gd name="T15" fmla="*/ 87 h 1174"/>
                  <a:gd name="T16" fmla="*/ 259 w 260"/>
                  <a:gd name="T17" fmla="*/ 1086 h 1174"/>
                  <a:gd name="T18" fmla="*/ 172 w 260"/>
                  <a:gd name="T19" fmla="*/ 1173 h 1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0" h="1174">
                    <a:moveTo>
                      <a:pt x="172" y="1173"/>
                    </a:moveTo>
                    <a:lnTo>
                      <a:pt x="172" y="1173"/>
                    </a:lnTo>
                    <a:cubicBezTo>
                      <a:pt x="87" y="1173"/>
                      <a:pt x="87" y="1173"/>
                      <a:pt x="87" y="1173"/>
                    </a:cubicBezTo>
                    <a:cubicBezTo>
                      <a:pt x="38" y="1173"/>
                      <a:pt x="0" y="1133"/>
                      <a:pt x="0" y="1086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8"/>
                      <a:pt x="38" y="0"/>
                      <a:pt x="87" y="0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221" y="0"/>
                      <a:pt x="259" y="38"/>
                      <a:pt x="259" y="87"/>
                    </a:cubicBezTo>
                    <a:cubicBezTo>
                      <a:pt x="259" y="1086"/>
                      <a:pt x="259" y="1086"/>
                      <a:pt x="259" y="1086"/>
                    </a:cubicBezTo>
                    <a:cubicBezTo>
                      <a:pt x="259" y="1133"/>
                      <a:pt x="221" y="1173"/>
                      <a:pt x="172" y="1173"/>
                    </a:cubicBezTo>
                  </a:path>
                </a:pathLst>
              </a:custGeom>
              <a:solidFill>
                <a:srgbClr val="9A909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23" name="Freeform 29">
                <a:extLst>
                  <a:ext uri="{FF2B5EF4-FFF2-40B4-BE49-F238E27FC236}">
                    <a16:creationId xmlns:a16="http://schemas.microsoft.com/office/drawing/2014/main" id="{2E98266F-9FCC-45E3-BA71-CF69A0896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38018" y="6380617"/>
                <a:ext cx="93556" cy="359466"/>
              </a:xfrm>
              <a:custGeom>
                <a:avLst/>
                <a:gdLst>
                  <a:gd name="T0" fmla="*/ 174 w 262"/>
                  <a:gd name="T1" fmla="*/ 987 h 988"/>
                  <a:gd name="T2" fmla="*/ 174 w 262"/>
                  <a:gd name="T3" fmla="*/ 987 h 988"/>
                  <a:gd name="T4" fmla="*/ 87 w 262"/>
                  <a:gd name="T5" fmla="*/ 987 h 988"/>
                  <a:gd name="T6" fmla="*/ 0 w 262"/>
                  <a:gd name="T7" fmla="*/ 900 h 988"/>
                  <a:gd name="T8" fmla="*/ 0 w 262"/>
                  <a:gd name="T9" fmla="*/ 88 h 988"/>
                  <a:gd name="T10" fmla="*/ 87 w 262"/>
                  <a:gd name="T11" fmla="*/ 0 h 988"/>
                  <a:gd name="T12" fmla="*/ 174 w 262"/>
                  <a:gd name="T13" fmla="*/ 0 h 988"/>
                  <a:gd name="T14" fmla="*/ 261 w 262"/>
                  <a:gd name="T15" fmla="*/ 88 h 988"/>
                  <a:gd name="T16" fmla="*/ 261 w 262"/>
                  <a:gd name="T17" fmla="*/ 900 h 988"/>
                  <a:gd name="T18" fmla="*/ 174 w 262"/>
                  <a:gd name="T19" fmla="*/ 987 h 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2" h="988">
                    <a:moveTo>
                      <a:pt x="174" y="987"/>
                    </a:moveTo>
                    <a:lnTo>
                      <a:pt x="174" y="987"/>
                    </a:lnTo>
                    <a:cubicBezTo>
                      <a:pt x="87" y="987"/>
                      <a:pt x="87" y="987"/>
                      <a:pt x="87" y="987"/>
                    </a:cubicBezTo>
                    <a:cubicBezTo>
                      <a:pt x="40" y="987"/>
                      <a:pt x="0" y="947"/>
                      <a:pt x="0" y="90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40" y="0"/>
                      <a:pt x="8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221" y="0"/>
                      <a:pt x="261" y="39"/>
                      <a:pt x="261" y="88"/>
                    </a:cubicBezTo>
                    <a:cubicBezTo>
                      <a:pt x="261" y="900"/>
                      <a:pt x="261" y="900"/>
                      <a:pt x="261" y="900"/>
                    </a:cubicBezTo>
                    <a:cubicBezTo>
                      <a:pt x="261" y="947"/>
                      <a:pt x="221" y="987"/>
                      <a:pt x="174" y="987"/>
                    </a:cubicBezTo>
                  </a:path>
                </a:pathLst>
              </a:custGeom>
              <a:solidFill>
                <a:srgbClr val="9A909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24" name="Freeform 30">
                <a:extLst>
                  <a:ext uri="{FF2B5EF4-FFF2-40B4-BE49-F238E27FC236}">
                    <a16:creationId xmlns:a16="http://schemas.microsoft.com/office/drawing/2014/main" id="{DDD30F8E-AB24-41E3-ADCF-DC1EFA697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41267" y="6232317"/>
                <a:ext cx="93556" cy="507766"/>
              </a:xfrm>
              <a:custGeom>
                <a:avLst/>
                <a:gdLst>
                  <a:gd name="T0" fmla="*/ 174 w 262"/>
                  <a:gd name="T1" fmla="*/ 1394 h 1395"/>
                  <a:gd name="T2" fmla="*/ 174 w 262"/>
                  <a:gd name="T3" fmla="*/ 1394 h 1395"/>
                  <a:gd name="T4" fmla="*/ 87 w 262"/>
                  <a:gd name="T5" fmla="*/ 1394 h 1395"/>
                  <a:gd name="T6" fmla="*/ 0 w 262"/>
                  <a:gd name="T7" fmla="*/ 1307 h 1395"/>
                  <a:gd name="T8" fmla="*/ 0 w 262"/>
                  <a:gd name="T9" fmla="*/ 85 h 1395"/>
                  <a:gd name="T10" fmla="*/ 87 w 262"/>
                  <a:gd name="T11" fmla="*/ 0 h 1395"/>
                  <a:gd name="T12" fmla="*/ 174 w 262"/>
                  <a:gd name="T13" fmla="*/ 0 h 1395"/>
                  <a:gd name="T14" fmla="*/ 261 w 262"/>
                  <a:gd name="T15" fmla="*/ 85 h 1395"/>
                  <a:gd name="T16" fmla="*/ 261 w 262"/>
                  <a:gd name="T17" fmla="*/ 1307 h 1395"/>
                  <a:gd name="T18" fmla="*/ 174 w 262"/>
                  <a:gd name="T19" fmla="*/ 1394 h 1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2" h="1395">
                    <a:moveTo>
                      <a:pt x="174" y="1394"/>
                    </a:moveTo>
                    <a:lnTo>
                      <a:pt x="174" y="1394"/>
                    </a:lnTo>
                    <a:cubicBezTo>
                      <a:pt x="87" y="1394"/>
                      <a:pt x="87" y="1394"/>
                      <a:pt x="87" y="1394"/>
                    </a:cubicBezTo>
                    <a:cubicBezTo>
                      <a:pt x="40" y="1394"/>
                      <a:pt x="0" y="1354"/>
                      <a:pt x="0" y="130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40" y="0"/>
                      <a:pt x="8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221" y="0"/>
                      <a:pt x="261" y="38"/>
                      <a:pt x="261" y="85"/>
                    </a:cubicBezTo>
                    <a:cubicBezTo>
                      <a:pt x="261" y="1307"/>
                      <a:pt x="261" y="1307"/>
                      <a:pt x="261" y="1307"/>
                    </a:cubicBezTo>
                    <a:cubicBezTo>
                      <a:pt x="261" y="1354"/>
                      <a:pt x="221" y="1394"/>
                      <a:pt x="174" y="1394"/>
                    </a:cubicBezTo>
                  </a:path>
                </a:pathLst>
              </a:custGeom>
              <a:solidFill>
                <a:srgbClr val="9A909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25" name="Freeform 31">
                <a:extLst>
                  <a:ext uri="{FF2B5EF4-FFF2-40B4-BE49-F238E27FC236}">
                    <a16:creationId xmlns:a16="http://schemas.microsoft.com/office/drawing/2014/main" id="{C8D25428-6554-4248-8962-410896F5D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29937" y="5906702"/>
                <a:ext cx="508104" cy="341735"/>
              </a:xfrm>
              <a:custGeom>
                <a:avLst/>
                <a:gdLst>
                  <a:gd name="T0" fmla="*/ 1309 w 1394"/>
                  <a:gd name="T1" fmla="*/ 0 h 939"/>
                  <a:gd name="T2" fmla="*/ 1309 w 1394"/>
                  <a:gd name="T3" fmla="*/ 0 h 939"/>
                  <a:gd name="T4" fmla="*/ 86 w 1394"/>
                  <a:gd name="T5" fmla="*/ 0 h 939"/>
                  <a:gd name="T6" fmla="*/ 0 w 1394"/>
                  <a:gd name="T7" fmla="*/ 85 h 939"/>
                  <a:gd name="T8" fmla="*/ 0 w 1394"/>
                  <a:gd name="T9" fmla="*/ 533 h 939"/>
                  <a:gd name="T10" fmla="*/ 86 w 1394"/>
                  <a:gd name="T11" fmla="*/ 617 h 939"/>
                  <a:gd name="T12" fmla="*/ 952 w 1394"/>
                  <a:gd name="T13" fmla="*/ 617 h 939"/>
                  <a:gd name="T14" fmla="*/ 1121 w 1394"/>
                  <a:gd name="T15" fmla="*/ 938 h 939"/>
                  <a:gd name="T16" fmla="*/ 1121 w 1394"/>
                  <a:gd name="T17" fmla="*/ 617 h 939"/>
                  <a:gd name="T18" fmla="*/ 1309 w 1394"/>
                  <a:gd name="T19" fmla="*/ 617 h 939"/>
                  <a:gd name="T20" fmla="*/ 1393 w 1394"/>
                  <a:gd name="T21" fmla="*/ 533 h 939"/>
                  <a:gd name="T22" fmla="*/ 1393 w 1394"/>
                  <a:gd name="T23" fmla="*/ 85 h 939"/>
                  <a:gd name="T24" fmla="*/ 1309 w 1394"/>
                  <a:gd name="T25" fmla="*/ 0 h 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4" h="939">
                    <a:moveTo>
                      <a:pt x="1309" y="0"/>
                    </a:moveTo>
                    <a:lnTo>
                      <a:pt x="1309" y="0"/>
                    </a:lnTo>
                    <a:cubicBezTo>
                      <a:pt x="86" y="0"/>
                      <a:pt x="86" y="0"/>
                      <a:pt x="86" y="0"/>
                    </a:cubicBezTo>
                    <a:cubicBezTo>
                      <a:pt x="38" y="0"/>
                      <a:pt x="0" y="38"/>
                      <a:pt x="0" y="85"/>
                    </a:cubicBezTo>
                    <a:cubicBezTo>
                      <a:pt x="0" y="533"/>
                      <a:pt x="0" y="533"/>
                      <a:pt x="0" y="533"/>
                    </a:cubicBezTo>
                    <a:cubicBezTo>
                      <a:pt x="0" y="580"/>
                      <a:pt x="38" y="617"/>
                      <a:pt x="86" y="617"/>
                    </a:cubicBezTo>
                    <a:cubicBezTo>
                      <a:pt x="952" y="617"/>
                      <a:pt x="952" y="617"/>
                      <a:pt x="952" y="617"/>
                    </a:cubicBezTo>
                    <a:cubicBezTo>
                      <a:pt x="1023" y="758"/>
                      <a:pt x="1121" y="938"/>
                      <a:pt x="1121" y="938"/>
                    </a:cubicBezTo>
                    <a:cubicBezTo>
                      <a:pt x="1121" y="617"/>
                      <a:pt x="1121" y="617"/>
                      <a:pt x="1121" y="617"/>
                    </a:cubicBezTo>
                    <a:cubicBezTo>
                      <a:pt x="1309" y="617"/>
                      <a:pt x="1309" y="617"/>
                      <a:pt x="1309" y="617"/>
                    </a:cubicBezTo>
                    <a:cubicBezTo>
                      <a:pt x="1356" y="617"/>
                      <a:pt x="1393" y="580"/>
                      <a:pt x="1393" y="533"/>
                    </a:cubicBezTo>
                    <a:cubicBezTo>
                      <a:pt x="1393" y="85"/>
                      <a:pt x="1393" y="85"/>
                      <a:pt x="1393" y="85"/>
                    </a:cubicBezTo>
                    <a:cubicBezTo>
                      <a:pt x="1393" y="38"/>
                      <a:pt x="1356" y="0"/>
                      <a:pt x="1309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2AC1E717-5DAF-445A-819D-E49A10DA8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1205" y="6630471"/>
                <a:ext cx="403257" cy="35463"/>
              </a:xfrm>
              <a:custGeom>
                <a:avLst/>
                <a:gdLst>
                  <a:gd name="T0" fmla="*/ 1056 w 1107"/>
                  <a:gd name="T1" fmla="*/ 101 h 102"/>
                  <a:gd name="T2" fmla="*/ 1056 w 1107"/>
                  <a:gd name="T3" fmla="*/ 101 h 102"/>
                  <a:gd name="T4" fmla="*/ 50 w 1107"/>
                  <a:gd name="T5" fmla="*/ 101 h 102"/>
                  <a:gd name="T6" fmla="*/ 0 w 1107"/>
                  <a:gd name="T7" fmla="*/ 50 h 102"/>
                  <a:gd name="T8" fmla="*/ 0 w 1107"/>
                  <a:gd name="T9" fmla="*/ 50 h 102"/>
                  <a:gd name="T10" fmla="*/ 50 w 1107"/>
                  <a:gd name="T11" fmla="*/ 0 h 102"/>
                  <a:gd name="T12" fmla="*/ 1056 w 1107"/>
                  <a:gd name="T13" fmla="*/ 0 h 102"/>
                  <a:gd name="T14" fmla="*/ 1106 w 1107"/>
                  <a:gd name="T15" fmla="*/ 50 h 102"/>
                  <a:gd name="T16" fmla="*/ 1106 w 1107"/>
                  <a:gd name="T17" fmla="*/ 50 h 102"/>
                  <a:gd name="T18" fmla="*/ 1056 w 1107"/>
                  <a:gd name="T19" fmla="*/ 10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07" h="102">
                    <a:moveTo>
                      <a:pt x="1056" y="101"/>
                    </a:moveTo>
                    <a:lnTo>
                      <a:pt x="1056" y="101"/>
                    </a:lnTo>
                    <a:cubicBezTo>
                      <a:pt x="50" y="101"/>
                      <a:pt x="50" y="101"/>
                      <a:pt x="50" y="101"/>
                    </a:cubicBezTo>
                    <a:cubicBezTo>
                      <a:pt x="22" y="101"/>
                      <a:pt x="0" y="78"/>
                      <a:pt x="0" y="50"/>
                    </a:cubicBezTo>
                    <a:lnTo>
                      <a:pt x="0" y="50"/>
                    </a:lnTo>
                    <a:cubicBezTo>
                      <a:pt x="0" y="23"/>
                      <a:pt x="22" y="0"/>
                      <a:pt x="50" y="0"/>
                    </a:cubicBezTo>
                    <a:cubicBezTo>
                      <a:pt x="1056" y="0"/>
                      <a:pt x="1056" y="0"/>
                      <a:pt x="1056" y="0"/>
                    </a:cubicBezTo>
                    <a:cubicBezTo>
                      <a:pt x="1084" y="0"/>
                      <a:pt x="1106" y="23"/>
                      <a:pt x="1106" y="50"/>
                    </a:cubicBezTo>
                    <a:lnTo>
                      <a:pt x="1106" y="50"/>
                    </a:lnTo>
                    <a:cubicBezTo>
                      <a:pt x="1106" y="78"/>
                      <a:pt x="1084" y="101"/>
                      <a:pt x="1056" y="101"/>
                    </a:cubicBezTo>
                  </a:path>
                </a:pathLst>
              </a:custGeom>
              <a:solidFill>
                <a:srgbClr val="6364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D6042664-6159-4999-9AA3-5428F1C81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1205" y="6704621"/>
                <a:ext cx="403257" cy="35463"/>
              </a:xfrm>
              <a:custGeom>
                <a:avLst/>
                <a:gdLst>
                  <a:gd name="T0" fmla="*/ 1056 w 1107"/>
                  <a:gd name="T1" fmla="*/ 101 h 102"/>
                  <a:gd name="T2" fmla="*/ 1056 w 1107"/>
                  <a:gd name="T3" fmla="*/ 101 h 102"/>
                  <a:gd name="T4" fmla="*/ 50 w 1107"/>
                  <a:gd name="T5" fmla="*/ 101 h 102"/>
                  <a:gd name="T6" fmla="*/ 0 w 1107"/>
                  <a:gd name="T7" fmla="*/ 51 h 102"/>
                  <a:gd name="T8" fmla="*/ 0 w 1107"/>
                  <a:gd name="T9" fmla="*/ 51 h 102"/>
                  <a:gd name="T10" fmla="*/ 50 w 1107"/>
                  <a:gd name="T11" fmla="*/ 0 h 102"/>
                  <a:gd name="T12" fmla="*/ 1056 w 1107"/>
                  <a:gd name="T13" fmla="*/ 0 h 102"/>
                  <a:gd name="T14" fmla="*/ 1106 w 1107"/>
                  <a:gd name="T15" fmla="*/ 51 h 102"/>
                  <a:gd name="T16" fmla="*/ 1106 w 1107"/>
                  <a:gd name="T17" fmla="*/ 51 h 102"/>
                  <a:gd name="T18" fmla="*/ 1056 w 1107"/>
                  <a:gd name="T19" fmla="*/ 10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07" h="102">
                    <a:moveTo>
                      <a:pt x="1056" y="101"/>
                    </a:moveTo>
                    <a:lnTo>
                      <a:pt x="1056" y="101"/>
                    </a:lnTo>
                    <a:cubicBezTo>
                      <a:pt x="50" y="101"/>
                      <a:pt x="50" y="101"/>
                      <a:pt x="50" y="101"/>
                    </a:cubicBezTo>
                    <a:cubicBezTo>
                      <a:pt x="22" y="101"/>
                      <a:pt x="0" y="79"/>
                      <a:pt x="0" y="51"/>
                    </a:cubicBezTo>
                    <a:lnTo>
                      <a:pt x="0" y="51"/>
                    </a:lnTo>
                    <a:cubicBezTo>
                      <a:pt x="0" y="23"/>
                      <a:pt x="22" y="0"/>
                      <a:pt x="50" y="0"/>
                    </a:cubicBezTo>
                    <a:cubicBezTo>
                      <a:pt x="1056" y="0"/>
                      <a:pt x="1056" y="0"/>
                      <a:pt x="1056" y="0"/>
                    </a:cubicBezTo>
                    <a:cubicBezTo>
                      <a:pt x="1084" y="0"/>
                      <a:pt x="1106" y="23"/>
                      <a:pt x="1106" y="51"/>
                    </a:cubicBezTo>
                    <a:lnTo>
                      <a:pt x="1106" y="51"/>
                    </a:lnTo>
                    <a:cubicBezTo>
                      <a:pt x="1106" y="79"/>
                      <a:pt x="1084" y="101"/>
                      <a:pt x="1056" y="101"/>
                    </a:cubicBezTo>
                  </a:path>
                </a:pathLst>
              </a:custGeom>
              <a:solidFill>
                <a:srgbClr val="6364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4455C4E4-3B23-46C5-B51F-1DD3389C7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1205" y="6493454"/>
                <a:ext cx="403257" cy="35463"/>
              </a:xfrm>
              <a:custGeom>
                <a:avLst/>
                <a:gdLst>
                  <a:gd name="T0" fmla="*/ 1056 w 1107"/>
                  <a:gd name="T1" fmla="*/ 101 h 102"/>
                  <a:gd name="T2" fmla="*/ 1056 w 1107"/>
                  <a:gd name="T3" fmla="*/ 101 h 102"/>
                  <a:gd name="T4" fmla="*/ 50 w 1107"/>
                  <a:gd name="T5" fmla="*/ 101 h 102"/>
                  <a:gd name="T6" fmla="*/ 0 w 1107"/>
                  <a:gd name="T7" fmla="*/ 51 h 102"/>
                  <a:gd name="T8" fmla="*/ 0 w 1107"/>
                  <a:gd name="T9" fmla="*/ 51 h 102"/>
                  <a:gd name="T10" fmla="*/ 50 w 1107"/>
                  <a:gd name="T11" fmla="*/ 0 h 102"/>
                  <a:gd name="T12" fmla="*/ 1056 w 1107"/>
                  <a:gd name="T13" fmla="*/ 0 h 102"/>
                  <a:gd name="T14" fmla="*/ 1106 w 1107"/>
                  <a:gd name="T15" fmla="*/ 51 h 102"/>
                  <a:gd name="T16" fmla="*/ 1106 w 1107"/>
                  <a:gd name="T17" fmla="*/ 51 h 102"/>
                  <a:gd name="T18" fmla="*/ 1056 w 1107"/>
                  <a:gd name="T19" fmla="*/ 10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07" h="102">
                    <a:moveTo>
                      <a:pt x="1056" y="101"/>
                    </a:moveTo>
                    <a:lnTo>
                      <a:pt x="1056" y="101"/>
                    </a:lnTo>
                    <a:cubicBezTo>
                      <a:pt x="50" y="101"/>
                      <a:pt x="50" y="101"/>
                      <a:pt x="50" y="101"/>
                    </a:cubicBezTo>
                    <a:cubicBezTo>
                      <a:pt x="22" y="101"/>
                      <a:pt x="0" y="79"/>
                      <a:pt x="0" y="51"/>
                    </a:cubicBezTo>
                    <a:lnTo>
                      <a:pt x="0" y="51"/>
                    </a:lnTo>
                    <a:cubicBezTo>
                      <a:pt x="0" y="23"/>
                      <a:pt x="22" y="0"/>
                      <a:pt x="50" y="0"/>
                    </a:cubicBezTo>
                    <a:cubicBezTo>
                      <a:pt x="1056" y="0"/>
                      <a:pt x="1056" y="0"/>
                      <a:pt x="1056" y="0"/>
                    </a:cubicBezTo>
                    <a:cubicBezTo>
                      <a:pt x="1084" y="0"/>
                      <a:pt x="1106" y="23"/>
                      <a:pt x="1106" y="51"/>
                    </a:cubicBezTo>
                    <a:lnTo>
                      <a:pt x="1106" y="51"/>
                    </a:lnTo>
                    <a:cubicBezTo>
                      <a:pt x="1106" y="79"/>
                      <a:pt x="1084" y="101"/>
                      <a:pt x="1056" y="101"/>
                    </a:cubicBezTo>
                  </a:path>
                </a:pathLst>
              </a:custGeom>
              <a:solidFill>
                <a:srgbClr val="6364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29" name="Freeform 35">
                <a:extLst>
                  <a:ext uri="{FF2B5EF4-FFF2-40B4-BE49-F238E27FC236}">
                    <a16:creationId xmlns:a16="http://schemas.microsoft.com/office/drawing/2014/main" id="{6BD9ED0D-2D50-4881-B135-18A77BDC9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1205" y="6567604"/>
                <a:ext cx="403257" cy="35463"/>
              </a:xfrm>
              <a:custGeom>
                <a:avLst/>
                <a:gdLst>
                  <a:gd name="T0" fmla="*/ 1056 w 1107"/>
                  <a:gd name="T1" fmla="*/ 101 h 102"/>
                  <a:gd name="T2" fmla="*/ 1056 w 1107"/>
                  <a:gd name="T3" fmla="*/ 101 h 102"/>
                  <a:gd name="T4" fmla="*/ 50 w 1107"/>
                  <a:gd name="T5" fmla="*/ 101 h 102"/>
                  <a:gd name="T6" fmla="*/ 0 w 1107"/>
                  <a:gd name="T7" fmla="*/ 51 h 102"/>
                  <a:gd name="T8" fmla="*/ 0 w 1107"/>
                  <a:gd name="T9" fmla="*/ 51 h 102"/>
                  <a:gd name="T10" fmla="*/ 50 w 1107"/>
                  <a:gd name="T11" fmla="*/ 0 h 102"/>
                  <a:gd name="T12" fmla="*/ 1056 w 1107"/>
                  <a:gd name="T13" fmla="*/ 0 h 102"/>
                  <a:gd name="T14" fmla="*/ 1106 w 1107"/>
                  <a:gd name="T15" fmla="*/ 51 h 102"/>
                  <a:gd name="T16" fmla="*/ 1106 w 1107"/>
                  <a:gd name="T17" fmla="*/ 51 h 102"/>
                  <a:gd name="T18" fmla="*/ 1056 w 1107"/>
                  <a:gd name="T19" fmla="*/ 10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07" h="102">
                    <a:moveTo>
                      <a:pt x="1056" y="101"/>
                    </a:moveTo>
                    <a:lnTo>
                      <a:pt x="1056" y="101"/>
                    </a:lnTo>
                    <a:cubicBezTo>
                      <a:pt x="50" y="101"/>
                      <a:pt x="50" y="101"/>
                      <a:pt x="50" y="101"/>
                    </a:cubicBezTo>
                    <a:cubicBezTo>
                      <a:pt x="22" y="101"/>
                      <a:pt x="0" y="79"/>
                      <a:pt x="0" y="51"/>
                    </a:cubicBezTo>
                    <a:lnTo>
                      <a:pt x="0" y="51"/>
                    </a:lnTo>
                    <a:cubicBezTo>
                      <a:pt x="0" y="23"/>
                      <a:pt x="22" y="0"/>
                      <a:pt x="50" y="0"/>
                    </a:cubicBezTo>
                    <a:cubicBezTo>
                      <a:pt x="1056" y="0"/>
                      <a:pt x="1056" y="0"/>
                      <a:pt x="1056" y="0"/>
                    </a:cubicBezTo>
                    <a:cubicBezTo>
                      <a:pt x="1084" y="0"/>
                      <a:pt x="1106" y="23"/>
                      <a:pt x="1106" y="51"/>
                    </a:cubicBezTo>
                    <a:lnTo>
                      <a:pt x="1106" y="51"/>
                    </a:lnTo>
                    <a:cubicBezTo>
                      <a:pt x="1106" y="79"/>
                      <a:pt x="1084" y="101"/>
                      <a:pt x="1056" y="101"/>
                    </a:cubicBezTo>
                  </a:path>
                </a:pathLst>
              </a:custGeom>
              <a:solidFill>
                <a:srgbClr val="6364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30" name="Freeform 36">
                <a:extLst>
                  <a:ext uri="{FF2B5EF4-FFF2-40B4-BE49-F238E27FC236}">
                    <a16:creationId xmlns:a16="http://schemas.microsoft.com/office/drawing/2014/main" id="{B82188E2-0CAA-4701-A00D-4B01A5A67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595" y="6978653"/>
                <a:ext cx="88717" cy="90270"/>
              </a:xfrm>
              <a:custGeom>
                <a:avLst/>
                <a:gdLst>
                  <a:gd name="T0" fmla="*/ 248 w 249"/>
                  <a:gd name="T1" fmla="*/ 124 h 251"/>
                  <a:gd name="T2" fmla="*/ 248 w 249"/>
                  <a:gd name="T3" fmla="*/ 124 h 251"/>
                  <a:gd name="T4" fmla="*/ 124 w 249"/>
                  <a:gd name="T5" fmla="*/ 250 h 251"/>
                  <a:gd name="T6" fmla="*/ 0 w 249"/>
                  <a:gd name="T7" fmla="*/ 124 h 251"/>
                  <a:gd name="T8" fmla="*/ 124 w 249"/>
                  <a:gd name="T9" fmla="*/ 0 h 251"/>
                  <a:gd name="T10" fmla="*/ 248 w 249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1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4"/>
                      <a:pt x="194" y="250"/>
                      <a:pt x="124" y="250"/>
                    </a:cubicBezTo>
                    <a:cubicBezTo>
                      <a:pt x="56" y="250"/>
                      <a:pt x="0" y="194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4" y="0"/>
                      <a:pt x="248" y="56"/>
                      <a:pt x="248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748258C5-D12D-480E-AC23-7E49439CB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9867" y="6978653"/>
                <a:ext cx="88717" cy="90270"/>
              </a:xfrm>
              <a:custGeom>
                <a:avLst/>
                <a:gdLst>
                  <a:gd name="T0" fmla="*/ 247 w 248"/>
                  <a:gd name="T1" fmla="*/ 124 h 251"/>
                  <a:gd name="T2" fmla="*/ 247 w 248"/>
                  <a:gd name="T3" fmla="*/ 124 h 251"/>
                  <a:gd name="T4" fmla="*/ 124 w 248"/>
                  <a:gd name="T5" fmla="*/ 250 h 251"/>
                  <a:gd name="T6" fmla="*/ 0 w 248"/>
                  <a:gd name="T7" fmla="*/ 124 h 251"/>
                  <a:gd name="T8" fmla="*/ 124 w 248"/>
                  <a:gd name="T9" fmla="*/ 0 h 251"/>
                  <a:gd name="T10" fmla="*/ 247 w 248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51">
                    <a:moveTo>
                      <a:pt x="247" y="124"/>
                    </a:moveTo>
                    <a:lnTo>
                      <a:pt x="247" y="124"/>
                    </a:lnTo>
                    <a:cubicBezTo>
                      <a:pt x="247" y="194"/>
                      <a:pt x="191" y="250"/>
                      <a:pt x="124" y="250"/>
                    </a:cubicBezTo>
                    <a:cubicBezTo>
                      <a:pt x="56" y="250"/>
                      <a:pt x="0" y="194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1" y="0"/>
                      <a:pt x="247" y="56"/>
                      <a:pt x="247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AAED1184-4E22-4C25-B812-08F56150B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10526" y="6978653"/>
                <a:ext cx="90330" cy="90270"/>
              </a:xfrm>
              <a:custGeom>
                <a:avLst/>
                <a:gdLst>
                  <a:gd name="T0" fmla="*/ 249 w 250"/>
                  <a:gd name="T1" fmla="*/ 124 h 251"/>
                  <a:gd name="T2" fmla="*/ 249 w 250"/>
                  <a:gd name="T3" fmla="*/ 124 h 251"/>
                  <a:gd name="T4" fmla="*/ 123 w 250"/>
                  <a:gd name="T5" fmla="*/ 250 h 251"/>
                  <a:gd name="T6" fmla="*/ 0 w 250"/>
                  <a:gd name="T7" fmla="*/ 124 h 251"/>
                  <a:gd name="T8" fmla="*/ 123 w 250"/>
                  <a:gd name="T9" fmla="*/ 0 h 251"/>
                  <a:gd name="T10" fmla="*/ 249 w 250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51">
                    <a:moveTo>
                      <a:pt x="249" y="124"/>
                    </a:moveTo>
                    <a:lnTo>
                      <a:pt x="249" y="124"/>
                    </a:lnTo>
                    <a:cubicBezTo>
                      <a:pt x="249" y="194"/>
                      <a:pt x="193" y="250"/>
                      <a:pt x="123" y="250"/>
                    </a:cubicBezTo>
                    <a:cubicBezTo>
                      <a:pt x="56" y="250"/>
                      <a:pt x="0" y="194"/>
                      <a:pt x="0" y="124"/>
                    </a:cubicBezTo>
                    <a:cubicBezTo>
                      <a:pt x="0" y="56"/>
                      <a:pt x="56" y="0"/>
                      <a:pt x="123" y="0"/>
                    </a:cubicBezTo>
                    <a:cubicBezTo>
                      <a:pt x="193" y="0"/>
                      <a:pt x="249" y="56"/>
                      <a:pt x="249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BD690A94-B2FE-4561-8D56-EEE6D5F680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92799" y="6978653"/>
                <a:ext cx="88717" cy="90270"/>
              </a:xfrm>
              <a:custGeom>
                <a:avLst/>
                <a:gdLst>
                  <a:gd name="T0" fmla="*/ 247 w 248"/>
                  <a:gd name="T1" fmla="*/ 124 h 251"/>
                  <a:gd name="T2" fmla="*/ 247 w 248"/>
                  <a:gd name="T3" fmla="*/ 124 h 251"/>
                  <a:gd name="T4" fmla="*/ 123 w 248"/>
                  <a:gd name="T5" fmla="*/ 250 h 251"/>
                  <a:gd name="T6" fmla="*/ 0 w 248"/>
                  <a:gd name="T7" fmla="*/ 124 h 251"/>
                  <a:gd name="T8" fmla="*/ 123 w 248"/>
                  <a:gd name="T9" fmla="*/ 0 h 251"/>
                  <a:gd name="T10" fmla="*/ 247 w 248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51">
                    <a:moveTo>
                      <a:pt x="247" y="124"/>
                    </a:moveTo>
                    <a:lnTo>
                      <a:pt x="247" y="124"/>
                    </a:lnTo>
                    <a:cubicBezTo>
                      <a:pt x="247" y="194"/>
                      <a:pt x="191" y="250"/>
                      <a:pt x="123" y="250"/>
                    </a:cubicBezTo>
                    <a:cubicBezTo>
                      <a:pt x="55" y="250"/>
                      <a:pt x="0" y="194"/>
                      <a:pt x="0" y="124"/>
                    </a:cubicBezTo>
                    <a:cubicBezTo>
                      <a:pt x="0" y="56"/>
                      <a:pt x="55" y="0"/>
                      <a:pt x="123" y="0"/>
                    </a:cubicBezTo>
                    <a:cubicBezTo>
                      <a:pt x="191" y="0"/>
                      <a:pt x="247" y="56"/>
                      <a:pt x="247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23D0F74B-8142-4769-A733-214CC8962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458" y="6978653"/>
                <a:ext cx="90330" cy="90270"/>
              </a:xfrm>
              <a:custGeom>
                <a:avLst/>
                <a:gdLst>
                  <a:gd name="T0" fmla="*/ 249 w 250"/>
                  <a:gd name="T1" fmla="*/ 124 h 251"/>
                  <a:gd name="T2" fmla="*/ 249 w 250"/>
                  <a:gd name="T3" fmla="*/ 124 h 251"/>
                  <a:gd name="T4" fmla="*/ 125 w 250"/>
                  <a:gd name="T5" fmla="*/ 250 h 251"/>
                  <a:gd name="T6" fmla="*/ 0 w 250"/>
                  <a:gd name="T7" fmla="*/ 124 h 251"/>
                  <a:gd name="T8" fmla="*/ 125 w 250"/>
                  <a:gd name="T9" fmla="*/ 0 h 251"/>
                  <a:gd name="T10" fmla="*/ 249 w 250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51">
                    <a:moveTo>
                      <a:pt x="249" y="124"/>
                    </a:moveTo>
                    <a:lnTo>
                      <a:pt x="249" y="124"/>
                    </a:lnTo>
                    <a:cubicBezTo>
                      <a:pt x="249" y="194"/>
                      <a:pt x="193" y="250"/>
                      <a:pt x="125" y="250"/>
                    </a:cubicBezTo>
                    <a:cubicBezTo>
                      <a:pt x="55" y="250"/>
                      <a:pt x="0" y="194"/>
                      <a:pt x="0" y="124"/>
                    </a:cubicBezTo>
                    <a:cubicBezTo>
                      <a:pt x="0" y="56"/>
                      <a:pt x="55" y="0"/>
                      <a:pt x="125" y="0"/>
                    </a:cubicBezTo>
                    <a:cubicBezTo>
                      <a:pt x="193" y="0"/>
                      <a:pt x="249" y="56"/>
                      <a:pt x="249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35" name="Freeform 41">
                <a:extLst>
                  <a:ext uri="{FF2B5EF4-FFF2-40B4-BE49-F238E27FC236}">
                    <a16:creationId xmlns:a16="http://schemas.microsoft.com/office/drawing/2014/main" id="{27E8A804-05ED-4282-AF98-7FC685F26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5730" y="6978653"/>
                <a:ext cx="88717" cy="90270"/>
              </a:xfrm>
              <a:custGeom>
                <a:avLst/>
                <a:gdLst>
                  <a:gd name="T0" fmla="*/ 248 w 249"/>
                  <a:gd name="T1" fmla="*/ 124 h 251"/>
                  <a:gd name="T2" fmla="*/ 248 w 249"/>
                  <a:gd name="T3" fmla="*/ 124 h 251"/>
                  <a:gd name="T4" fmla="*/ 124 w 249"/>
                  <a:gd name="T5" fmla="*/ 250 h 251"/>
                  <a:gd name="T6" fmla="*/ 0 w 249"/>
                  <a:gd name="T7" fmla="*/ 124 h 251"/>
                  <a:gd name="T8" fmla="*/ 124 w 249"/>
                  <a:gd name="T9" fmla="*/ 0 h 251"/>
                  <a:gd name="T10" fmla="*/ 248 w 249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1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4"/>
                      <a:pt x="192" y="250"/>
                      <a:pt x="124" y="250"/>
                    </a:cubicBezTo>
                    <a:cubicBezTo>
                      <a:pt x="56" y="250"/>
                      <a:pt x="0" y="194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2" y="0"/>
                      <a:pt x="248" y="56"/>
                      <a:pt x="248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36" name="Freeform 42">
                <a:extLst>
                  <a:ext uri="{FF2B5EF4-FFF2-40B4-BE49-F238E27FC236}">
                    <a16:creationId xmlns:a16="http://schemas.microsoft.com/office/drawing/2014/main" id="{F72699C5-E810-4449-9153-69614E7ED9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6389" y="6978653"/>
                <a:ext cx="90330" cy="90270"/>
              </a:xfrm>
              <a:custGeom>
                <a:avLst/>
                <a:gdLst>
                  <a:gd name="T0" fmla="*/ 250 w 251"/>
                  <a:gd name="T1" fmla="*/ 124 h 251"/>
                  <a:gd name="T2" fmla="*/ 250 w 251"/>
                  <a:gd name="T3" fmla="*/ 124 h 251"/>
                  <a:gd name="T4" fmla="*/ 126 w 251"/>
                  <a:gd name="T5" fmla="*/ 250 h 251"/>
                  <a:gd name="T6" fmla="*/ 0 w 251"/>
                  <a:gd name="T7" fmla="*/ 124 h 251"/>
                  <a:gd name="T8" fmla="*/ 126 w 251"/>
                  <a:gd name="T9" fmla="*/ 0 h 251"/>
                  <a:gd name="T10" fmla="*/ 250 w 251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251">
                    <a:moveTo>
                      <a:pt x="250" y="124"/>
                    </a:moveTo>
                    <a:lnTo>
                      <a:pt x="250" y="124"/>
                    </a:lnTo>
                    <a:cubicBezTo>
                      <a:pt x="250" y="194"/>
                      <a:pt x="194" y="250"/>
                      <a:pt x="126" y="250"/>
                    </a:cubicBezTo>
                    <a:cubicBezTo>
                      <a:pt x="56" y="250"/>
                      <a:pt x="0" y="194"/>
                      <a:pt x="0" y="124"/>
                    </a:cubicBezTo>
                    <a:cubicBezTo>
                      <a:pt x="0" y="56"/>
                      <a:pt x="56" y="0"/>
                      <a:pt x="126" y="0"/>
                    </a:cubicBezTo>
                    <a:cubicBezTo>
                      <a:pt x="194" y="0"/>
                      <a:pt x="250" y="56"/>
                      <a:pt x="250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37" name="Freeform 43">
                <a:extLst>
                  <a:ext uri="{FF2B5EF4-FFF2-40B4-BE49-F238E27FC236}">
                    <a16:creationId xmlns:a16="http://schemas.microsoft.com/office/drawing/2014/main" id="{0A211A08-16AC-44F8-B1F9-26A4163C9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18662" y="6978653"/>
                <a:ext cx="88717" cy="90270"/>
              </a:xfrm>
              <a:custGeom>
                <a:avLst/>
                <a:gdLst>
                  <a:gd name="T0" fmla="*/ 248 w 249"/>
                  <a:gd name="T1" fmla="*/ 124 h 251"/>
                  <a:gd name="T2" fmla="*/ 248 w 249"/>
                  <a:gd name="T3" fmla="*/ 124 h 251"/>
                  <a:gd name="T4" fmla="*/ 124 w 249"/>
                  <a:gd name="T5" fmla="*/ 250 h 251"/>
                  <a:gd name="T6" fmla="*/ 0 w 249"/>
                  <a:gd name="T7" fmla="*/ 124 h 251"/>
                  <a:gd name="T8" fmla="*/ 124 w 249"/>
                  <a:gd name="T9" fmla="*/ 0 h 251"/>
                  <a:gd name="T10" fmla="*/ 248 w 249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1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4"/>
                      <a:pt x="192" y="250"/>
                      <a:pt x="124" y="250"/>
                    </a:cubicBezTo>
                    <a:cubicBezTo>
                      <a:pt x="56" y="250"/>
                      <a:pt x="0" y="194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2" y="0"/>
                      <a:pt x="248" y="56"/>
                      <a:pt x="248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38" name="Freeform 44">
                <a:extLst>
                  <a:ext uri="{FF2B5EF4-FFF2-40B4-BE49-F238E27FC236}">
                    <a16:creationId xmlns:a16="http://schemas.microsoft.com/office/drawing/2014/main" id="{C34E9628-2A58-49D2-A272-2A2E78A76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99321" y="6978653"/>
                <a:ext cx="88717" cy="90270"/>
              </a:xfrm>
              <a:custGeom>
                <a:avLst/>
                <a:gdLst>
                  <a:gd name="T0" fmla="*/ 248 w 249"/>
                  <a:gd name="T1" fmla="*/ 124 h 251"/>
                  <a:gd name="T2" fmla="*/ 248 w 249"/>
                  <a:gd name="T3" fmla="*/ 124 h 251"/>
                  <a:gd name="T4" fmla="*/ 124 w 249"/>
                  <a:gd name="T5" fmla="*/ 250 h 251"/>
                  <a:gd name="T6" fmla="*/ 0 w 249"/>
                  <a:gd name="T7" fmla="*/ 124 h 251"/>
                  <a:gd name="T8" fmla="*/ 124 w 249"/>
                  <a:gd name="T9" fmla="*/ 0 h 251"/>
                  <a:gd name="T10" fmla="*/ 248 w 249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1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4"/>
                      <a:pt x="192" y="250"/>
                      <a:pt x="124" y="250"/>
                    </a:cubicBezTo>
                    <a:cubicBezTo>
                      <a:pt x="54" y="250"/>
                      <a:pt x="0" y="194"/>
                      <a:pt x="0" y="124"/>
                    </a:cubicBezTo>
                    <a:cubicBezTo>
                      <a:pt x="0" y="56"/>
                      <a:pt x="54" y="0"/>
                      <a:pt x="124" y="0"/>
                    </a:cubicBezTo>
                    <a:cubicBezTo>
                      <a:pt x="192" y="0"/>
                      <a:pt x="248" y="56"/>
                      <a:pt x="248" y="124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39" name="Freeform 45">
                <a:extLst>
                  <a:ext uri="{FF2B5EF4-FFF2-40B4-BE49-F238E27FC236}">
                    <a16:creationId xmlns:a16="http://schemas.microsoft.com/office/drawing/2014/main" id="{EDA7B116-B3FC-4099-9B4D-558C05135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595" y="7162416"/>
                <a:ext cx="88717" cy="88658"/>
              </a:xfrm>
              <a:custGeom>
                <a:avLst/>
                <a:gdLst>
                  <a:gd name="T0" fmla="*/ 248 w 249"/>
                  <a:gd name="T1" fmla="*/ 124 h 249"/>
                  <a:gd name="T2" fmla="*/ 248 w 249"/>
                  <a:gd name="T3" fmla="*/ 124 h 249"/>
                  <a:gd name="T4" fmla="*/ 124 w 249"/>
                  <a:gd name="T5" fmla="*/ 248 h 249"/>
                  <a:gd name="T6" fmla="*/ 0 w 249"/>
                  <a:gd name="T7" fmla="*/ 124 h 249"/>
                  <a:gd name="T8" fmla="*/ 124 w 249"/>
                  <a:gd name="T9" fmla="*/ 0 h 249"/>
                  <a:gd name="T10" fmla="*/ 248 w 249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9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2"/>
                      <a:pt x="194" y="248"/>
                      <a:pt x="124" y="248"/>
                    </a:cubicBezTo>
                    <a:cubicBezTo>
                      <a:pt x="56" y="248"/>
                      <a:pt x="0" y="192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4" y="0"/>
                      <a:pt x="248" y="56"/>
                      <a:pt x="248" y="12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40" name="Freeform 46">
                <a:extLst>
                  <a:ext uri="{FF2B5EF4-FFF2-40B4-BE49-F238E27FC236}">
                    <a16:creationId xmlns:a16="http://schemas.microsoft.com/office/drawing/2014/main" id="{D576E10B-76A0-4210-860C-98E9D4E0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9867" y="7162416"/>
                <a:ext cx="88717" cy="88658"/>
              </a:xfrm>
              <a:custGeom>
                <a:avLst/>
                <a:gdLst>
                  <a:gd name="T0" fmla="*/ 247 w 248"/>
                  <a:gd name="T1" fmla="*/ 124 h 249"/>
                  <a:gd name="T2" fmla="*/ 247 w 248"/>
                  <a:gd name="T3" fmla="*/ 124 h 249"/>
                  <a:gd name="T4" fmla="*/ 124 w 248"/>
                  <a:gd name="T5" fmla="*/ 248 h 249"/>
                  <a:gd name="T6" fmla="*/ 0 w 248"/>
                  <a:gd name="T7" fmla="*/ 124 h 249"/>
                  <a:gd name="T8" fmla="*/ 124 w 248"/>
                  <a:gd name="T9" fmla="*/ 0 h 249"/>
                  <a:gd name="T10" fmla="*/ 247 w 248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49">
                    <a:moveTo>
                      <a:pt x="247" y="124"/>
                    </a:moveTo>
                    <a:lnTo>
                      <a:pt x="247" y="124"/>
                    </a:lnTo>
                    <a:cubicBezTo>
                      <a:pt x="247" y="192"/>
                      <a:pt x="191" y="248"/>
                      <a:pt x="124" y="248"/>
                    </a:cubicBezTo>
                    <a:cubicBezTo>
                      <a:pt x="56" y="248"/>
                      <a:pt x="0" y="192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1" y="0"/>
                      <a:pt x="247" y="56"/>
                      <a:pt x="247" y="12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41" name="Freeform 47">
                <a:extLst>
                  <a:ext uri="{FF2B5EF4-FFF2-40B4-BE49-F238E27FC236}">
                    <a16:creationId xmlns:a16="http://schemas.microsoft.com/office/drawing/2014/main" id="{B36B4E82-CD5A-4869-BD31-FFB7D286A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10526" y="7162416"/>
                <a:ext cx="90330" cy="88658"/>
              </a:xfrm>
              <a:custGeom>
                <a:avLst/>
                <a:gdLst>
                  <a:gd name="T0" fmla="*/ 249 w 250"/>
                  <a:gd name="T1" fmla="*/ 124 h 249"/>
                  <a:gd name="T2" fmla="*/ 249 w 250"/>
                  <a:gd name="T3" fmla="*/ 124 h 249"/>
                  <a:gd name="T4" fmla="*/ 123 w 250"/>
                  <a:gd name="T5" fmla="*/ 248 h 249"/>
                  <a:gd name="T6" fmla="*/ 0 w 250"/>
                  <a:gd name="T7" fmla="*/ 124 h 249"/>
                  <a:gd name="T8" fmla="*/ 123 w 250"/>
                  <a:gd name="T9" fmla="*/ 0 h 249"/>
                  <a:gd name="T10" fmla="*/ 249 w 250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49">
                    <a:moveTo>
                      <a:pt x="249" y="124"/>
                    </a:moveTo>
                    <a:lnTo>
                      <a:pt x="249" y="124"/>
                    </a:lnTo>
                    <a:cubicBezTo>
                      <a:pt x="249" y="192"/>
                      <a:pt x="193" y="248"/>
                      <a:pt x="123" y="248"/>
                    </a:cubicBezTo>
                    <a:cubicBezTo>
                      <a:pt x="56" y="248"/>
                      <a:pt x="0" y="192"/>
                      <a:pt x="0" y="124"/>
                    </a:cubicBezTo>
                    <a:cubicBezTo>
                      <a:pt x="0" y="56"/>
                      <a:pt x="56" y="0"/>
                      <a:pt x="123" y="0"/>
                    </a:cubicBezTo>
                    <a:cubicBezTo>
                      <a:pt x="193" y="0"/>
                      <a:pt x="249" y="56"/>
                      <a:pt x="249" y="12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42" name="Freeform 48">
                <a:extLst>
                  <a:ext uri="{FF2B5EF4-FFF2-40B4-BE49-F238E27FC236}">
                    <a16:creationId xmlns:a16="http://schemas.microsoft.com/office/drawing/2014/main" id="{761A989B-9DE6-46BC-BE17-7959C3290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92799" y="7162416"/>
                <a:ext cx="88717" cy="88658"/>
              </a:xfrm>
              <a:custGeom>
                <a:avLst/>
                <a:gdLst>
                  <a:gd name="T0" fmla="*/ 247 w 248"/>
                  <a:gd name="T1" fmla="*/ 124 h 249"/>
                  <a:gd name="T2" fmla="*/ 247 w 248"/>
                  <a:gd name="T3" fmla="*/ 124 h 249"/>
                  <a:gd name="T4" fmla="*/ 123 w 248"/>
                  <a:gd name="T5" fmla="*/ 248 h 249"/>
                  <a:gd name="T6" fmla="*/ 0 w 248"/>
                  <a:gd name="T7" fmla="*/ 124 h 249"/>
                  <a:gd name="T8" fmla="*/ 123 w 248"/>
                  <a:gd name="T9" fmla="*/ 0 h 249"/>
                  <a:gd name="T10" fmla="*/ 247 w 248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49">
                    <a:moveTo>
                      <a:pt x="247" y="124"/>
                    </a:moveTo>
                    <a:lnTo>
                      <a:pt x="247" y="124"/>
                    </a:lnTo>
                    <a:cubicBezTo>
                      <a:pt x="247" y="192"/>
                      <a:pt x="191" y="248"/>
                      <a:pt x="123" y="248"/>
                    </a:cubicBezTo>
                    <a:cubicBezTo>
                      <a:pt x="55" y="248"/>
                      <a:pt x="0" y="192"/>
                      <a:pt x="0" y="124"/>
                    </a:cubicBezTo>
                    <a:cubicBezTo>
                      <a:pt x="0" y="56"/>
                      <a:pt x="55" y="0"/>
                      <a:pt x="123" y="0"/>
                    </a:cubicBezTo>
                    <a:cubicBezTo>
                      <a:pt x="191" y="0"/>
                      <a:pt x="247" y="56"/>
                      <a:pt x="247" y="12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43" name="Freeform 49">
                <a:extLst>
                  <a:ext uri="{FF2B5EF4-FFF2-40B4-BE49-F238E27FC236}">
                    <a16:creationId xmlns:a16="http://schemas.microsoft.com/office/drawing/2014/main" id="{7741F5CB-75A1-4083-9015-5E986D1B9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458" y="7162416"/>
                <a:ext cx="90330" cy="88658"/>
              </a:xfrm>
              <a:custGeom>
                <a:avLst/>
                <a:gdLst>
                  <a:gd name="T0" fmla="*/ 249 w 250"/>
                  <a:gd name="T1" fmla="*/ 124 h 249"/>
                  <a:gd name="T2" fmla="*/ 249 w 250"/>
                  <a:gd name="T3" fmla="*/ 124 h 249"/>
                  <a:gd name="T4" fmla="*/ 125 w 250"/>
                  <a:gd name="T5" fmla="*/ 248 h 249"/>
                  <a:gd name="T6" fmla="*/ 0 w 250"/>
                  <a:gd name="T7" fmla="*/ 124 h 249"/>
                  <a:gd name="T8" fmla="*/ 125 w 250"/>
                  <a:gd name="T9" fmla="*/ 0 h 249"/>
                  <a:gd name="T10" fmla="*/ 249 w 250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49">
                    <a:moveTo>
                      <a:pt x="249" y="124"/>
                    </a:moveTo>
                    <a:lnTo>
                      <a:pt x="249" y="124"/>
                    </a:lnTo>
                    <a:cubicBezTo>
                      <a:pt x="249" y="192"/>
                      <a:pt x="193" y="248"/>
                      <a:pt x="125" y="248"/>
                    </a:cubicBezTo>
                    <a:cubicBezTo>
                      <a:pt x="55" y="248"/>
                      <a:pt x="0" y="192"/>
                      <a:pt x="0" y="124"/>
                    </a:cubicBezTo>
                    <a:cubicBezTo>
                      <a:pt x="0" y="56"/>
                      <a:pt x="55" y="0"/>
                      <a:pt x="125" y="0"/>
                    </a:cubicBezTo>
                    <a:cubicBezTo>
                      <a:pt x="193" y="0"/>
                      <a:pt x="249" y="56"/>
                      <a:pt x="249" y="12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44" name="Freeform 50">
                <a:extLst>
                  <a:ext uri="{FF2B5EF4-FFF2-40B4-BE49-F238E27FC236}">
                    <a16:creationId xmlns:a16="http://schemas.microsoft.com/office/drawing/2014/main" id="{B6B6EE13-9CCF-4D67-86FB-0209DB93C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5730" y="7162416"/>
                <a:ext cx="88717" cy="88658"/>
              </a:xfrm>
              <a:custGeom>
                <a:avLst/>
                <a:gdLst>
                  <a:gd name="T0" fmla="*/ 248 w 249"/>
                  <a:gd name="T1" fmla="*/ 124 h 249"/>
                  <a:gd name="T2" fmla="*/ 248 w 249"/>
                  <a:gd name="T3" fmla="*/ 124 h 249"/>
                  <a:gd name="T4" fmla="*/ 124 w 249"/>
                  <a:gd name="T5" fmla="*/ 248 h 249"/>
                  <a:gd name="T6" fmla="*/ 0 w 249"/>
                  <a:gd name="T7" fmla="*/ 124 h 249"/>
                  <a:gd name="T8" fmla="*/ 124 w 249"/>
                  <a:gd name="T9" fmla="*/ 0 h 249"/>
                  <a:gd name="T10" fmla="*/ 248 w 249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9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2"/>
                      <a:pt x="192" y="248"/>
                      <a:pt x="124" y="248"/>
                    </a:cubicBezTo>
                    <a:cubicBezTo>
                      <a:pt x="56" y="248"/>
                      <a:pt x="0" y="192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2" y="0"/>
                      <a:pt x="248" y="56"/>
                      <a:pt x="248" y="124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45" name="Freeform 51">
                <a:extLst>
                  <a:ext uri="{FF2B5EF4-FFF2-40B4-BE49-F238E27FC236}">
                    <a16:creationId xmlns:a16="http://schemas.microsoft.com/office/drawing/2014/main" id="{6D5E17B5-ED08-46D1-8390-522C60A55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6389" y="7162416"/>
                <a:ext cx="90330" cy="88658"/>
              </a:xfrm>
              <a:custGeom>
                <a:avLst/>
                <a:gdLst>
                  <a:gd name="T0" fmla="*/ 250 w 251"/>
                  <a:gd name="T1" fmla="*/ 124 h 249"/>
                  <a:gd name="T2" fmla="*/ 250 w 251"/>
                  <a:gd name="T3" fmla="*/ 124 h 249"/>
                  <a:gd name="T4" fmla="*/ 126 w 251"/>
                  <a:gd name="T5" fmla="*/ 248 h 249"/>
                  <a:gd name="T6" fmla="*/ 0 w 251"/>
                  <a:gd name="T7" fmla="*/ 124 h 249"/>
                  <a:gd name="T8" fmla="*/ 126 w 251"/>
                  <a:gd name="T9" fmla="*/ 0 h 249"/>
                  <a:gd name="T10" fmla="*/ 250 w 251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249">
                    <a:moveTo>
                      <a:pt x="250" y="124"/>
                    </a:moveTo>
                    <a:lnTo>
                      <a:pt x="250" y="124"/>
                    </a:lnTo>
                    <a:cubicBezTo>
                      <a:pt x="250" y="192"/>
                      <a:pt x="194" y="248"/>
                      <a:pt x="126" y="248"/>
                    </a:cubicBezTo>
                    <a:cubicBezTo>
                      <a:pt x="56" y="248"/>
                      <a:pt x="0" y="192"/>
                      <a:pt x="0" y="124"/>
                    </a:cubicBezTo>
                    <a:cubicBezTo>
                      <a:pt x="0" y="56"/>
                      <a:pt x="56" y="0"/>
                      <a:pt x="126" y="0"/>
                    </a:cubicBezTo>
                    <a:cubicBezTo>
                      <a:pt x="194" y="0"/>
                      <a:pt x="250" y="56"/>
                      <a:pt x="250" y="124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46" name="Freeform 52">
                <a:extLst>
                  <a:ext uri="{FF2B5EF4-FFF2-40B4-BE49-F238E27FC236}">
                    <a16:creationId xmlns:a16="http://schemas.microsoft.com/office/drawing/2014/main" id="{763E3D93-2B8E-4E8E-B39E-36BDC77D9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18662" y="7162416"/>
                <a:ext cx="88717" cy="88658"/>
              </a:xfrm>
              <a:custGeom>
                <a:avLst/>
                <a:gdLst>
                  <a:gd name="T0" fmla="*/ 248 w 249"/>
                  <a:gd name="T1" fmla="*/ 124 h 249"/>
                  <a:gd name="T2" fmla="*/ 248 w 249"/>
                  <a:gd name="T3" fmla="*/ 124 h 249"/>
                  <a:gd name="T4" fmla="*/ 124 w 249"/>
                  <a:gd name="T5" fmla="*/ 248 h 249"/>
                  <a:gd name="T6" fmla="*/ 0 w 249"/>
                  <a:gd name="T7" fmla="*/ 124 h 249"/>
                  <a:gd name="T8" fmla="*/ 124 w 249"/>
                  <a:gd name="T9" fmla="*/ 0 h 249"/>
                  <a:gd name="T10" fmla="*/ 248 w 249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9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2"/>
                      <a:pt x="192" y="248"/>
                      <a:pt x="124" y="248"/>
                    </a:cubicBezTo>
                    <a:cubicBezTo>
                      <a:pt x="56" y="248"/>
                      <a:pt x="0" y="192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2" y="0"/>
                      <a:pt x="248" y="56"/>
                      <a:pt x="248" y="124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47" name="Freeform 53">
                <a:extLst>
                  <a:ext uri="{FF2B5EF4-FFF2-40B4-BE49-F238E27FC236}">
                    <a16:creationId xmlns:a16="http://schemas.microsoft.com/office/drawing/2014/main" id="{0802D5EB-4F0B-46B7-A722-4EF3AC7FA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99321" y="7162416"/>
                <a:ext cx="88717" cy="88658"/>
              </a:xfrm>
              <a:custGeom>
                <a:avLst/>
                <a:gdLst>
                  <a:gd name="T0" fmla="*/ 248 w 249"/>
                  <a:gd name="T1" fmla="*/ 124 h 249"/>
                  <a:gd name="T2" fmla="*/ 248 w 249"/>
                  <a:gd name="T3" fmla="*/ 124 h 249"/>
                  <a:gd name="T4" fmla="*/ 124 w 249"/>
                  <a:gd name="T5" fmla="*/ 248 h 249"/>
                  <a:gd name="T6" fmla="*/ 0 w 249"/>
                  <a:gd name="T7" fmla="*/ 124 h 249"/>
                  <a:gd name="T8" fmla="*/ 124 w 249"/>
                  <a:gd name="T9" fmla="*/ 0 h 249"/>
                  <a:gd name="T10" fmla="*/ 248 w 249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9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2"/>
                      <a:pt x="192" y="248"/>
                      <a:pt x="124" y="248"/>
                    </a:cubicBezTo>
                    <a:cubicBezTo>
                      <a:pt x="54" y="248"/>
                      <a:pt x="0" y="192"/>
                      <a:pt x="0" y="124"/>
                    </a:cubicBezTo>
                    <a:cubicBezTo>
                      <a:pt x="0" y="56"/>
                      <a:pt x="54" y="0"/>
                      <a:pt x="124" y="0"/>
                    </a:cubicBezTo>
                    <a:cubicBezTo>
                      <a:pt x="192" y="0"/>
                      <a:pt x="248" y="56"/>
                      <a:pt x="248" y="124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48" name="Freeform 54">
                <a:extLst>
                  <a:ext uri="{FF2B5EF4-FFF2-40B4-BE49-F238E27FC236}">
                    <a16:creationId xmlns:a16="http://schemas.microsoft.com/office/drawing/2014/main" id="{96F43CF0-9E39-495C-AC71-BAC85A79D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595" y="7346179"/>
                <a:ext cx="88717" cy="88658"/>
              </a:xfrm>
              <a:custGeom>
                <a:avLst/>
                <a:gdLst>
                  <a:gd name="T0" fmla="*/ 248 w 249"/>
                  <a:gd name="T1" fmla="*/ 123 h 248"/>
                  <a:gd name="T2" fmla="*/ 248 w 249"/>
                  <a:gd name="T3" fmla="*/ 123 h 248"/>
                  <a:gd name="T4" fmla="*/ 124 w 249"/>
                  <a:gd name="T5" fmla="*/ 247 h 248"/>
                  <a:gd name="T6" fmla="*/ 0 w 249"/>
                  <a:gd name="T7" fmla="*/ 123 h 248"/>
                  <a:gd name="T8" fmla="*/ 124 w 249"/>
                  <a:gd name="T9" fmla="*/ 0 h 248"/>
                  <a:gd name="T10" fmla="*/ 248 w 249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8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1"/>
                      <a:pt x="194" y="247"/>
                      <a:pt x="124" y="247"/>
                    </a:cubicBezTo>
                    <a:cubicBezTo>
                      <a:pt x="56" y="247"/>
                      <a:pt x="0" y="191"/>
                      <a:pt x="0" y="123"/>
                    </a:cubicBezTo>
                    <a:cubicBezTo>
                      <a:pt x="0" y="53"/>
                      <a:pt x="56" y="0"/>
                      <a:pt x="124" y="0"/>
                    </a:cubicBezTo>
                    <a:cubicBezTo>
                      <a:pt x="194" y="0"/>
                      <a:pt x="248" y="53"/>
                      <a:pt x="248" y="12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49" name="Freeform 55">
                <a:extLst>
                  <a:ext uri="{FF2B5EF4-FFF2-40B4-BE49-F238E27FC236}">
                    <a16:creationId xmlns:a16="http://schemas.microsoft.com/office/drawing/2014/main" id="{9A8508A3-DC9D-4E3A-BCB0-D5FC7BDCE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9867" y="7346179"/>
                <a:ext cx="88717" cy="88658"/>
              </a:xfrm>
              <a:custGeom>
                <a:avLst/>
                <a:gdLst>
                  <a:gd name="T0" fmla="*/ 247 w 248"/>
                  <a:gd name="T1" fmla="*/ 123 h 248"/>
                  <a:gd name="T2" fmla="*/ 247 w 248"/>
                  <a:gd name="T3" fmla="*/ 123 h 248"/>
                  <a:gd name="T4" fmla="*/ 124 w 248"/>
                  <a:gd name="T5" fmla="*/ 247 h 248"/>
                  <a:gd name="T6" fmla="*/ 0 w 248"/>
                  <a:gd name="T7" fmla="*/ 123 h 248"/>
                  <a:gd name="T8" fmla="*/ 124 w 248"/>
                  <a:gd name="T9" fmla="*/ 0 h 248"/>
                  <a:gd name="T10" fmla="*/ 247 w 248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48">
                    <a:moveTo>
                      <a:pt x="247" y="123"/>
                    </a:moveTo>
                    <a:lnTo>
                      <a:pt x="247" y="123"/>
                    </a:lnTo>
                    <a:cubicBezTo>
                      <a:pt x="247" y="191"/>
                      <a:pt x="191" y="247"/>
                      <a:pt x="124" y="247"/>
                    </a:cubicBezTo>
                    <a:cubicBezTo>
                      <a:pt x="56" y="247"/>
                      <a:pt x="0" y="191"/>
                      <a:pt x="0" y="123"/>
                    </a:cubicBezTo>
                    <a:cubicBezTo>
                      <a:pt x="0" y="53"/>
                      <a:pt x="56" y="0"/>
                      <a:pt x="124" y="0"/>
                    </a:cubicBezTo>
                    <a:cubicBezTo>
                      <a:pt x="191" y="0"/>
                      <a:pt x="247" y="53"/>
                      <a:pt x="247" y="12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50" name="Freeform 56">
                <a:extLst>
                  <a:ext uri="{FF2B5EF4-FFF2-40B4-BE49-F238E27FC236}">
                    <a16:creationId xmlns:a16="http://schemas.microsoft.com/office/drawing/2014/main" id="{3CD5BC52-B4BA-4F2E-B303-B2A07C376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10526" y="7346179"/>
                <a:ext cx="90330" cy="88658"/>
              </a:xfrm>
              <a:custGeom>
                <a:avLst/>
                <a:gdLst>
                  <a:gd name="T0" fmla="*/ 249 w 250"/>
                  <a:gd name="T1" fmla="*/ 123 h 248"/>
                  <a:gd name="T2" fmla="*/ 249 w 250"/>
                  <a:gd name="T3" fmla="*/ 123 h 248"/>
                  <a:gd name="T4" fmla="*/ 123 w 250"/>
                  <a:gd name="T5" fmla="*/ 247 h 248"/>
                  <a:gd name="T6" fmla="*/ 0 w 250"/>
                  <a:gd name="T7" fmla="*/ 123 h 248"/>
                  <a:gd name="T8" fmla="*/ 123 w 250"/>
                  <a:gd name="T9" fmla="*/ 0 h 248"/>
                  <a:gd name="T10" fmla="*/ 249 w 250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48">
                    <a:moveTo>
                      <a:pt x="249" y="123"/>
                    </a:moveTo>
                    <a:lnTo>
                      <a:pt x="249" y="123"/>
                    </a:lnTo>
                    <a:cubicBezTo>
                      <a:pt x="249" y="191"/>
                      <a:pt x="193" y="247"/>
                      <a:pt x="123" y="247"/>
                    </a:cubicBezTo>
                    <a:cubicBezTo>
                      <a:pt x="56" y="247"/>
                      <a:pt x="0" y="191"/>
                      <a:pt x="0" y="123"/>
                    </a:cubicBezTo>
                    <a:cubicBezTo>
                      <a:pt x="0" y="53"/>
                      <a:pt x="56" y="0"/>
                      <a:pt x="123" y="0"/>
                    </a:cubicBezTo>
                    <a:cubicBezTo>
                      <a:pt x="193" y="0"/>
                      <a:pt x="249" y="53"/>
                      <a:pt x="249" y="12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51" name="Freeform 57">
                <a:extLst>
                  <a:ext uri="{FF2B5EF4-FFF2-40B4-BE49-F238E27FC236}">
                    <a16:creationId xmlns:a16="http://schemas.microsoft.com/office/drawing/2014/main" id="{5DD9AE81-FD4A-492E-920C-21F8D79C0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92799" y="7346179"/>
                <a:ext cx="88717" cy="88658"/>
              </a:xfrm>
              <a:custGeom>
                <a:avLst/>
                <a:gdLst>
                  <a:gd name="T0" fmla="*/ 247 w 248"/>
                  <a:gd name="T1" fmla="*/ 123 h 248"/>
                  <a:gd name="T2" fmla="*/ 247 w 248"/>
                  <a:gd name="T3" fmla="*/ 123 h 248"/>
                  <a:gd name="T4" fmla="*/ 123 w 248"/>
                  <a:gd name="T5" fmla="*/ 247 h 248"/>
                  <a:gd name="T6" fmla="*/ 0 w 248"/>
                  <a:gd name="T7" fmla="*/ 123 h 248"/>
                  <a:gd name="T8" fmla="*/ 123 w 248"/>
                  <a:gd name="T9" fmla="*/ 0 h 248"/>
                  <a:gd name="T10" fmla="*/ 247 w 248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48">
                    <a:moveTo>
                      <a:pt x="247" y="123"/>
                    </a:moveTo>
                    <a:lnTo>
                      <a:pt x="247" y="123"/>
                    </a:lnTo>
                    <a:cubicBezTo>
                      <a:pt x="247" y="191"/>
                      <a:pt x="191" y="247"/>
                      <a:pt x="123" y="247"/>
                    </a:cubicBezTo>
                    <a:cubicBezTo>
                      <a:pt x="55" y="247"/>
                      <a:pt x="0" y="191"/>
                      <a:pt x="0" y="123"/>
                    </a:cubicBezTo>
                    <a:cubicBezTo>
                      <a:pt x="0" y="53"/>
                      <a:pt x="55" y="0"/>
                      <a:pt x="123" y="0"/>
                    </a:cubicBezTo>
                    <a:cubicBezTo>
                      <a:pt x="191" y="0"/>
                      <a:pt x="247" y="53"/>
                      <a:pt x="247" y="12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52" name="Freeform 58">
                <a:extLst>
                  <a:ext uri="{FF2B5EF4-FFF2-40B4-BE49-F238E27FC236}">
                    <a16:creationId xmlns:a16="http://schemas.microsoft.com/office/drawing/2014/main" id="{4EDAF73A-4EFD-42EB-A39A-845721C9E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458" y="7346179"/>
                <a:ext cx="90330" cy="88658"/>
              </a:xfrm>
              <a:custGeom>
                <a:avLst/>
                <a:gdLst>
                  <a:gd name="T0" fmla="*/ 249 w 250"/>
                  <a:gd name="T1" fmla="*/ 123 h 248"/>
                  <a:gd name="T2" fmla="*/ 249 w 250"/>
                  <a:gd name="T3" fmla="*/ 123 h 248"/>
                  <a:gd name="T4" fmla="*/ 125 w 250"/>
                  <a:gd name="T5" fmla="*/ 247 h 248"/>
                  <a:gd name="T6" fmla="*/ 0 w 250"/>
                  <a:gd name="T7" fmla="*/ 123 h 248"/>
                  <a:gd name="T8" fmla="*/ 125 w 250"/>
                  <a:gd name="T9" fmla="*/ 0 h 248"/>
                  <a:gd name="T10" fmla="*/ 249 w 250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48">
                    <a:moveTo>
                      <a:pt x="249" y="123"/>
                    </a:moveTo>
                    <a:lnTo>
                      <a:pt x="249" y="123"/>
                    </a:lnTo>
                    <a:cubicBezTo>
                      <a:pt x="249" y="191"/>
                      <a:pt x="193" y="247"/>
                      <a:pt x="125" y="247"/>
                    </a:cubicBezTo>
                    <a:cubicBezTo>
                      <a:pt x="55" y="247"/>
                      <a:pt x="0" y="191"/>
                      <a:pt x="0" y="123"/>
                    </a:cubicBezTo>
                    <a:cubicBezTo>
                      <a:pt x="0" y="53"/>
                      <a:pt x="55" y="0"/>
                      <a:pt x="125" y="0"/>
                    </a:cubicBezTo>
                    <a:cubicBezTo>
                      <a:pt x="193" y="0"/>
                      <a:pt x="249" y="53"/>
                      <a:pt x="249" y="12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53" name="Freeform 59">
                <a:extLst>
                  <a:ext uri="{FF2B5EF4-FFF2-40B4-BE49-F238E27FC236}">
                    <a16:creationId xmlns:a16="http://schemas.microsoft.com/office/drawing/2014/main" id="{34434290-3905-47D0-AA34-C18C8100C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5730" y="7346179"/>
                <a:ext cx="88717" cy="88658"/>
              </a:xfrm>
              <a:custGeom>
                <a:avLst/>
                <a:gdLst>
                  <a:gd name="T0" fmla="*/ 248 w 249"/>
                  <a:gd name="T1" fmla="*/ 123 h 248"/>
                  <a:gd name="T2" fmla="*/ 248 w 249"/>
                  <a:gd name="T3" fmla="*/ 123 h 248"/>
                  <a:gd name="T4" fmla="*/ 124 w 249"/>
                  <a:gd name="T5" fmla="*/ 247 h 248"/>
                  <a:gd name="T6" fmla="*/ 0 w 249"/>
                  <a:gd name="T7" fmla="*/ 123 h 248"/>
                  <a:gd name="T8" fmla="*/ 124 w 249"/>
                  <a:gd name="T9" fmla="*/ 0 h 248"/>
                  <a:gd name="T10" fmla="*/ 248 w 249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8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1"/>
                      <a:pt x="192" y="247"/>
                      <a:pt x="124" y="247"/>
                    </a:cubicBezTo>
                    <a:cubicBezTo>
                      <a:pt x="56" y="247"/>
                      <a:pt x="0" y="191"/>
                      <a:pt x="0" y="123"/>
                    </a:cubicBezTo>
                    <a:cubicBezTo>
                      <a:pt x="0" y="53"/>
                      <a:pt x="56" y="0"/>
                      <a:pt x="124" y="0"/>
                    </a:cubicBezTo>
                    <a:cubicBezTo>
                      <a:pt x="192" y="0"/>
                      <a:pt x="248" y="53"/>
                      <a:pt x="248" y="12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54" name="Freeform 60">
                <a:extLst>
                  <a:ext uri="{FF2B5EF4-FFF2-40B4-BE49-F238E27FC236}">
                    <a16:creationId xmlns:a16="http://schemas.microsoft.com/office/drawing/2014/main" id="{462AFFC7-8F44-4F74-831F-137AB3F2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6389" y="7346179"/>
                <a:ext cx="90330" cy="88658"/>
              </a:xfrm>
              <a:custGeom>
                <a:avLst/>
                <a:gdLst>
                  <a:gd name="T0" fmla="*/ 250 w 251"/>
                  <a:gd name="T1" fmla="*/ 123 h 248"/>
                  <a:gd name="T2" fmla="*/ 250 w 251"/>
                  <a:gd name="T3" fmla="*/ 123 h 248"/>
                  <a:gd name="T4" fmla="*/ 126 w 251"/>
                  <a:gd name="T5" fmla="*/ 247 h 248"/>
                  <a:gd name="T6" fmla="*/ 0 w 251"/>
                  <a:gd name="T7" fmla="*/ 123 h 248"/>
                  <a:gd name="T8" fmla="*/ 126 w 251"/>
                  <a:gd name="T9" fmla="*/ 0 h 248"/>
                  <a:gd name="T10" fmla="*/ 250 w 251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248">
                    <a:moveTo>
                      <a:pt x="250" y="123"/>
                    </a:moveTo>
                    <a:lnTo>
                      <a:pt x="250" y="123"/>
                    </a:lnTo>
                    <a:cubicBezTo>
                      <a:pt x="250" y="191"/>
                      <a:pt x="194" y="247"/>
                      <a:pt x="126" y="247"/>
                    </a:cubicBezTo>
                    <a:cubicBezTo>
                      <a:pt x="56" y="247"/>
                      <a:pt x="0" y="191"/>
                      <a:pt x="0" y="123"/>
                    </a:cubicBezTo>
                    <a:cubicBezTo>
                      <a:pt x="0" y="53"/>
                      <a:pt x="56" y="0"/>
                      <a:pt x="126" y="0"/>
                    </a:cubicBezTo>
                    <a:cubicBezTo>
                      <a:pt x="194" y="0"/>
                      <a:pt x="250" y="53"/>
                      <a:pt x="250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55" name="Freeform 61">
                <a:extLst>
                  <a:ext uri="{FF2B5EF4-FFF2-40B4-BE49-F238E27FC236}">
                    <a16:creationId xmlns:a16="http://schemas.microsoft.com/office/drawing/2014/main" id="{8C82675D-FA4C-4627-8AAD-92BAB5D3F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18662" y="7346179"/>
                <a:ext cx="88717" cy="88658"/>
              </a:xfrm>
              <a:custGeom>
                <a:avLst/>
                <a:gdLst>
                  <a:gd name="T0" fmla="*/ 248 w 249"/>
                  <a:gd name="T1" fmla="*/ 123 h 248"/>
                  <a:gd name="T2" fmla="*/ 248 w 249"/>
                  <a:gd name="T3" fmla="*/ 123 h 248"/>
                  <a:gd name="T4" fmla="*/ 124 w 249"/>
                  <a:gd name="T5" fmla="*/ 247 h 248"/>
                  <a:gd name="T6" fmla="*/ 0 w 249"/>
                  <a:gd name="T7" fmla="*/ 123 h 248"/>
                  <a:gd name="T8" fmla="*/ 124 w 249"/>
                  <a:gd name="T9" fmla="*/ 0 h 248"/>
                  <a:gd name="T10" fmla="*/ 248 w 249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8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1"/>
                      <a:pt x="192" y="247"/>
                      <a:pt x="124" y="247"/>
                    </a:cubicBezTo>
                    <a:cubicBezTo>
                      <a:pt x="56" y="247"/>
                      <a:pt x="0" y="191"/>
                      <a:pt x="0" y="123"/>
                    </a:cubicBezTo>
                    <a:cubicBezTo>
                      <a:pt x="0" y="53"/>
                      <a:pt x="56" y="0"/>
                      <a:pt x="124" y="0"/>
                    </a:cubicBezTo>
                    <a:cubicBezTo>
                      <a:pt x="192" y="0"/>
                      <a:pt x="248" y="53"/>
                      <a:pt x="248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56" name="Freeform 62">
                <a:extLst>
                  <a:ext uri="{FF2B5EF4-FFF2-40B4-BE49-F238E27FC236}">
                    <a16:creationId xmlns:a16="http://schemas.microsoft.com/office/drawing/2014/main" id="{9FCBAF75-F1F4-4DAE-995C-B75F8405D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99321" y="7346179"/>
                <a:ext cx="88717" cy="88658"/>
              </a:xfrm>
              <a:custGeom>
                <a:avLst/>
                <a:gdLst>
                  <a:gd name="T0" fmla="*/ 248 w 249"/>
                  <a:gd name="T1" fmla="*/ 123 h 248"/>
                  <a:gd name="T2" fmla="*/ 248 w 249"/>
                  <a:gd name="T3" fmla="*/ 123 h 248"/>
                  <a:gd name="T4" fmla="*/ 124 w 249"/>
                  <a:gd name="T5" fmla="*/ 247 h 248"/>
                  <a:gd name="T6" fmla="*/ 0 w 249"/>
                  <a:gd name="T7" fmla="*/ 123 h 248"/>
                  <a:gd name="T8" fmla="*/ 124 w 249"/>
                  <a:gd name="T9" fmla="*/ 0 h 248"/>
                  <a:gd name="T10" fmla="*/ 248 w 249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8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1"/>
                      <a:pt x="192" y="247"/>
                      <a:pt x="124" y="247"/>
                    </a:cubicBezTo>
                    <a:cubicBezTo>
                      <a:pt x="54" y="247"/>
                      <a:pt x="0" y="191"/>
                      <a:pt x="0" y="123"/>
                    </a:cubicBezTo>
                    <a:cubicBezTo>
                      <a:pt x="0" y="53"/>
                      <a:pt x="54" y="0"/>
                      <a:pt x="124" y="0"/>
                    </a:cubicBezTo>
                    <a:cubicBezTo>
                      <a:pt x="192" y="0"/>
                      <a:pt x="248" y="53"/>
                      <a:pt x="248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57" name="Freeform 63">
                <a:extLst>
                  <a:ext uri="{FF2B5EF4-FFF2-40B4-BE49-F238E27FC236}">
                    <a16:creationId xmlns:a16="http://schemas.microsoft.com/office/drawing/2014/main" id="{1FC43E5A-B224-44E0-9590-7735A446F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595" y="7529942"/>
                <a:ext cx="88717" cy="90270"/>
              </a:xfrm>
              <a:custGeom>
                <a:avLst/>
                <a:gdLst>
                  <a:gd name="T0" fmla="*/ 248 w 249"/>
                  <a:gd name="T1" fmla="*/ 123 h 250"/>
                  <a:gd name="T2" fmla="*/ 248 w 249"/>
                  <a:gd name="T3" fmla="*/ 123 h 250"/>
                  <a:gd name="T4" fmla="*/ 124 w 249"/>
                  <a:gd name="T5" fmla="*/ 249 h 250"/>
                  <a:gd name="T6" fmla="*/ 0 w 249"/>
                  <a:gd name="T7" fmla="*/ 123 h 250"/>
                  <a:gd name="T8" fmla="*/ 124 w 249"/>
                  <a:gd name="T9" fmla="*/ 0 h 250"/>
                  <a:gd name="T10" fmla="*/ 248 w 249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0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3"/>
                      <a:pt x="194" y="249"/>
                      <a:pt x="124" y="249"/>
                    </a:cubicBezTo>
                    <a:cubicBezTo>
                      <a:pt x="56" y="249"/>
                      <a:pt x="0" y="193"/>
                      <a:pt x="0" y="123"/>
                    </a:cubicBezTo>
                    <a:cubicBezTo>
                      <a:pt x="0" y="55"/>
                      <a:pt x="56" y="0"/>
                      <a:pt x="124" y="0"/>
                    </a:cubicBezTo>
                    <a:cubicBezTo>
                      <a:pt x="194" y="0"/>
                      <a:pt x="248" y="55"/>
                      <a:pt x="248" y="1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58" name="Freeform 64">
                <a:extLst>
                  <a:ext uri="{FF2B5EF4-FFF2-40B4-BE49-F238E27FC236}">
                    <a16:creationId xmlns:a16="http://schemas.microsoft.com/office/drawing/2014/main" id="{58F57852-3F84-4F04-8188-9BC33BBC6E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9867" y="7529942"/>
                <a:ext cx="88717" cy="90270"/>
              </a:xfrm>
              <a:custGeom>
                <a:avLst/>
                <a:gdLst>
                  <a:gd name="T0" fmla="*/ 247 w 248"/>
                  <a:gd name="T1" fmla="*/ 123 h 250"/>
                  <a:gd name="T2" fmla="*/ 247 w 248"/>
                  <a:gd name="T3" fmla="*/ 123 h 250"/>
                  <a:gd name="T4" fmla="*/ 124 w 248"/>
                  <a:gd name="T5" fmla="*/ 249 h 250"/>
                  <a:gd name="T6" fmla="*/ 0 w 248"/>
                  <a:gd name="T7" fmla="*/ 123 h 250"/>
                  <a:gd name="T8" fmla="*/ 124 w 248"/>
                  <a:gd name="T9" fmla="*/ 0 h 250"/>
                  <a:gd name="T10" fmla="*/ 247 w 248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50">
                    <a:moveTo>
                      <a:pt x="247" y="123"/>
                    </a:moveTo>
                    <a:lnTo>
                      <a:pt x="247" y="123"/>
                    </a:lnTo>
                    <a:cubicBezTo>
                      <a:pt x="247" y="193"/>
                      <a:pt x="191" y="249"/>
                      <a:pt x="124" y="249"/>
                    </a:cubicBezTo>
                    <a:cubicBezTo>
                      <a:pt x="56" y="249"/>
                      <a:pt x="0" y="193"/>
                      <a:pt x="0" y="123"/>
                    </a:cubicBezTo>
                    <a:cubicBezTo>
                      <a:pt x="0" y="55"/>
                      <a:pt x="56" y="0"/>
                      <a:pt x="124" y="0"/>
                    </a:cubicBezTo>
                    <a:cubicBezTo>
                      <a:pt x="191" y="0"/>
                      <a:pt x="247" y="55"/>
                      <a:pt x="247" y="1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59" name="Freeform 65">
                <a:extLst>
                  <a:ext uri="{FF2B5EF4-FFF2-40B4-BE49-F238E27FC236}">
                    <a16:creationId xmlns:a16="http://schemas.microsoft.com/office/drawing/2014/main" id="{E4557F86-B1FE-4834-817B-1A6485DB8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10526" y="7529942"/>
                <a:ext cx="90330" cy="90270"/>
              </a:xfrm>
              <a:custGeom>
                <a:avLst/>
                <a:gdLst>
                  <a:gd name="T0" fmla="*/ 249 w 250"/>
                  <a:gd name="T1" fmla="*/ 123 h 250"/>
                  <a:gd name="T2" fmla="*/ 249 w 250"/>
                  <a:gd name="T3" fmla="*/ 123 h 250"/>
                  <a:gd name="T4" fmla="*/ 123 w 250"/>
                  <a:gd name="T5" fmla="*/ 249 h 250"/>
                  <a:gd name="T6" fmla="*/ 0 w 250"/>
                  <a:gd name="T7" fmla="*/ 123 h 250"/>
                  <a:gd name="T8" fmla="*/ 123 w 250"/>
                  <a:gd name="T9" fmla="*/ 0 h 250"/>
                  <a:gd name="T10" fmla="*/ 249 w 250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50">
                    <a:moveTo>
                      <a:pt x="249" y="123"/>
                    </a:moveTo>
                    <a:lnTo>
                      <a:pt x="249" y="123"/>
                    </a:lnTo>
                    <a:cubicBezTo>
                      <a:pt x="249" y="193"/>
                      <a:pt x="193" y="249"/>
                      <a:pt x="123" y="249"/>
                    </a:cubicBezTo>
                    <a:cubicBezTo>
                      <a:pt x="56" y="249"/>
                      <a:pt x="0" y="193"/>
                      <a:pt x="0" y="123"/>
                    </a:cubicBezTo>
                    <a:cubicBezTo>
                      <a:pt x="0" y="55"/>
                      <a:pt x="56" y="0"/>
                      <a:pt x="123" y="0"/>
                    </a:cubicBezTo>
                    <a:cubicBezTo>
                      <a:pt x="193" y="0"/>
                      <a:pt x="249" y="55"/>
                      <a:pt x="249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60" name="Freeform 66">
                <a:extLst>
                  <a:ext uri="{FF2B5EF4-FFF2-40B4-BE49-F238E27FC236}">
                    <a16:creationId xmlns:a16="http://schemas.microsoft.com/office/drawing/2014/main" id="{9E1EC0CE-682C-47F3-B768-98890EA9A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92799" y="7529942"/>
                <a:ext cx="88717" cy="90270"/>
              </a:xfrm>
              <a:custGeom>
                <a:avLst/>
                <a:gdLst>
                  <a:gd name="T0" fmla="*/ 247 w 248"/>
                  <a:gd name="T1" fmla="*/ 123 h 250"/>
                  <a:gd name="T2" fmla="*/ 247 w 248"/>
                  <a:gd name="T3" fmla="*/ 123 h 250"/>
                  <a:gd name="T4" fmla="*/ 123 w 248"/>
                  <a:gd name="T5" fmla="*/ 249 h 250"/>
                  <a:gd name="T6" fmla="*/ 0 w 248"/>
                  <a:gd name="T7" fmla="*/ 123 h 250"/>
                  <a:gd name="T8" fmla="*/ 123 w 248"/>
                  <a:gd name="T9" fmla="*/ 0 h 250"/>
                  <a:gd name="T10" fmla="*/ 247 w 248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50">
                    <a:moveTo>
                      <a:pt x="247" y="123"/>
                    </a:moveTo>
                    <a:lnTo>
                      <a:pt x="247" y="123"/>
                    </a:lnTo>
                    <a:cubicBezTo>
                      <a:pt x="247" y="193"/>
                      <a:pt x="191" y="249"/>
                      <a:pt x="123" y="249"/>
                    </a:cubicBezTo>
                    <a:cubicBezTo>
                      <a:pt x="55" y="249"/>
                      <a:pt x="0" y="193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191" y="0"/>
                      <a:pt x="247" y="55"/>
                      <a:pt x="247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61" name="Freeform 67">
                <a:extLst>
                  <a:ext uri="{FF2B5EF4-FFF2-40B4-BE49-F238E27FC236}">
                    <a16:creationId xmlns:a16="http://schemas.microsoft.com/office/drawing/2014/main" id="{9647E703-6C5B-4A6D-8FBA-B86C63526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458" y="7529942"/>
                <a:ext cx="90330" cy="90270"/>
              </a:xfrm>
              <a:custGeom>
                <a:avLst/>
                <a:gdLst>
                  <a:gd name="T0" fmla="*/ 249 w 250"/>
                  <a:gd name="T1" fmla="*/ 123 h 250"/>
                  <a:gd name="T2" fmla="*/ 249 w 250"/>
                  <a:gd name="T3" fmla="*/ 123 h 250"/>
                  <a:gd name="T4" fmla="*/ 125 w 250"/>
                  <a:gd name="T5" fmla="*/ 249 h 250"/>
                  <a:gd name="T6" fmla="*/ 0 w 250"/>
                  <a:gd name="T7" fmla="*/ 123 h 250"/>
                  <a:gd name="T8" fmla="*/ 125 w 250"/>
                  <a:gd name="T9" fmla="*/ 0 h 250"/>
                  <a:gd name="T10" fmla="*/ 249 w 250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50">
                    <a:moveTo>
                      <a:pt x="249" y="123"/>
                    </a:moveTo>
                    <a:lnTo>
                      <a:pt x="249" y="123"/>
                    </a:lnTo>
                    <a:cubicBezTo>
                      <a:pt x="249" y="193"/>
                      <a:pt x="193" y="249"/>
                      <a:pt x="125" y="249"/>
                    </a:cubicBezTo>
                    <a:cubicBezTo>
                      <a:pt x="55" y="249"/>
                      <a:pt x="0" y="193"/>
                      <a:pt x="0" y="123"/>
                    </a:cubicBezTo>
                    <a:cubicBezTo>
                      <a:pt x="0" y="55"/>
                      <a:pt x="55" y="0"/>
                      <a:pt x="125" y="0"/>
                    </a:cubicBezTo>
                    <a:cubicBezTo>
                      <a:pt x="193" y="0"/>
                      <a:pt x="249" y="55"/>
                      <a:pt x="249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62" name="Freeform 68">
                <a:extLst>
                  <a:ext uri="{FF2B5EF4-FFF2-40B4-BE49-F238E27FC236}">
                    <a16:creationId xmlns:a16="http://schemas.microsoft.com/office/drawing/2014/main" id="{29577D96-28BC-4B82-9F7E-E1D3004FD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5730" y="7529942"/>
                <a:ext cx="88717" cy="90270"/>
              </a:xfrm>
              <a:custGeom>
                <a:avLst/>
                <a:gdLst>
                  <a:gd name="T0" fmla="*/ 248 w 249"/>
                  <a:gd name="T1" fmla="*/ 123 h 250"/>
                  <a:gd name="T2" fmla="*/ 248 w 249"/>
                  <a:gd name="T3" fmla="*/ 123 h 250"/>
                  <a:gd name="T4" fmla="*/ 124 w 249"/>
                  <a:gd name="T5" fmla="*/ 249 h 250"/>
                  <a:gd name="T6" fmla="*/ 0 w 249"/>
                  <a:gd name="T7" fmla="*/ 123 h 250"/>
                  <a:gd name="T8" fmla="*/ 124 w 249"/>
                  <a:gd name="T9" fmla="*/ 0 h 250"/>
                  <a:gd name="T10" fmla="*/ 248 w 249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0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3"/>
                      <a:pt x="192" y="249"/>
                      <a:pt x="124" y="249"/>
                    </a:cubicBezTo>
                    <a:cubicBezTo>
                      <a:pt x="56" y="249"/>
                      <a:pt x="0" y="193"/>
                      <a:pt x="0" y="123"/>
                    </a:cubicBezTo>
                    <a:cubicBezTo>
                      <a:pt x="0" y="55"/>
                      <a:pt x="56" y="0"/>
                      <a:pt x="124" y="0"/>
                    </a:cubicBezTo>
                    <a:cubicBezTo>
                      <a:pt x="192" y="0"/>
                      <a:pt x="248" y="55"/>
                      <a:pt x="248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63" name="Freeform 69">
                <a:extLst>
                  <a:ext uri="{FF2B5EF4-FFF2-40B4-BE49-F238E27FC236}">
                    <a16:creationId xmlns:a16="http://schemas.microsoft.com/office/drawing/2014/main" id="{3F7F90FA-F0AD-473C-9B0F-A3537CAC4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6389" y="7529942"/>
                <a:ext cx="90330" cy="90270"/>
              </a:xfrm>
              <a:custGeom>
                <a:avLst/>
                <a:gdLst>
                  <a:gd name="T0" fmla="*/ 250 w 251"/>
                  <a:gd name="T1" fmla="*/ 123 h 250"/>
                  <a:gd name="T2" fmla="*/ 250 w 251"/>
                  <a:gd name="T3" fmla="*/ 123 h 250"/>
                  <a:gd name="T4" fmla="*/ 126 w 251"/>
                  <a:gd name="T5" fmla="*/ 249 h 250"/>
                  <a:gd name="T6" fmla="*/ 0 w 251"/>
                  <a:gd name="T7" fmla="*/ 123 h 250"/>
                  <a:gd name="T8" fmla="*/ 126 w 251"/>
                  <a:gd name="T9" fmla="*/ 0 h 250"/>
                  <a:gd name="T10" fmla="*/ 250 w 251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250">
                    <a:moveTo>
                      <a:pt x="250" y="123"/>
                    </a:moveTo>
                    <a:lnTo>
                      <a:pt x="250" y="123"/>
                    </a:lnTo>
                    <a:cubicBezTo>
                      <a:pt x="250" y="193"/>
                      <a:pt x="194" y="249"/>
                      <a:pt x="126" y="249"/>
                    </a:cubicBezTo>
                    <a:cubicBezTo>
                      <a:pt x="56" y="249"/>
                      <a:pt x="0" y="193"/>
                      <a:pt x="0" y="123"/>
                    </a:cubicBezTo>
                    <a:cubicBezTo>
                      <a:pt x="0" y="55"/>
                      <a:pt x="56" y="0"/>
                      <a:pt x="126" y="0"/>
                    </a:cubicBezTo>
                    <a:cubicBezTo>
                      <a:pt x="194" y="0"/>
                      <a:pt x="250" y="55"/>
                      <a:pt x="250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64" name="Freeform 70">
                <a:extLst>
                  <a:ext uri="{FF2B5EF4-FFF2-40B4-BE49-F238E27FC236}">
                    <a16:creationId xmlns:a16="http://schemas.microsoft.com/office/drawing/2014/main" id="{3BEDC1BE-9037-4408-87EB-825D773F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18662" y="7529942"/>
                <a:ext cx="88717" cy="90270"/>
              </a:xfrm>
              <a:custGeom>
                <a:avLst/>
                <a:gdLst>
                  <a:gd name="T0" fmla="*/ 248 w 249"/>
                  <a:gd name="T1" fmla="*/ 123 h 250"/>
                  <a:gd name="T2" fmla="*/ 248 w 249"/>
                  <a:gd name="T3" fmla="*/ 123 h 250"/>
                  <a:gd name="T4" fmla="*/ 124 w 249"/>
                  <a:gd name="T5" fmla="*/ 249 h 250"/>
                  <a:gd name="T6" fmla="*/ 0 w 249"/>
                  <a:gd name="T7" fmla="*/ 123 h 250"/>
                  <a:gd name="T8" fmla="*/ 124 w 249"/>
                  <a:gd name="T9" fmla="*/ 0 h 250"/>
                  <a:gd name="T10" fmla="*/ 248 w 249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0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3"/>
                      <a:pt x="192" y="249"/>
                      <a:pt x="124" y="249"/>
                    </a:cubicBezTo>
                    <a:cubicBezTo>
                      <a:pt x="56" y="249"/>
                      <a:pt x="0" y="193"/>
                      <a:pt x="0" y="123"/>
                    </a:cubicBezTo>
                    <a:cubicBezTo>
                      <a:pt x="0" y="55"/>
                      <a:pt x="56" y="0"/>
                      <a:pt x="124" y="0"/>
                    </a:cubicBezTo>
                    <a:cubicBezTo>
                      <a:pt x="192" y="0"/>
                      <a:pt x="248" y="55"/>
                      <a:pt x="248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65" name="Freeform 71">
                <a:extLst>
                  <a:ext uri="{FF2B5EF4-FFF2-40B4-BE49-F238E27FC236}">
                    <a16:creationId xmlns:a16="http://schemas.microsoft.com/office/drawing/2014/main" id="{F7BF64FF-86F5-48C1-8D32-189617EB5D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99321" y="7529942"/>
                <a:ext cx="88717" cy="90270"/>
              </a:xfrm>
              <a:custGeom>
                <a:avLst/>
                <a:gdLst>
                  <a:gd name="T0" fmla="*/ 248 w 249"/>
                  <a:gd name="T1" fmla="*/ 123 h 250"/>
                  <a:gd name="T2" fmla="*/ 248 w 249"/>
                  <a:gd name="T3" fmla="*/ 123 h 250"/>
                  <a:gd name="T4" fmla="*/ 124 w 249"/>
                  <a:gd name="T5" fmla="*/ 249 h 250"/>
                  <a:gd name="T6" fmla="*/ 0 w 249"/>
                  <a:gd name="T7" fmla="*/ 123 h 250"/>
                  <a:gd name="T8" fmla="*/ 124 w 249"/>
                  <a:gd name="T9" fmla="*/ 0 h 250"/>
                  <a:gd name="T10" fmla="*/ 248 w 249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0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3"/>
                      <a:pt x="192" y="249"/>
                      <a:pt x="124" y="249"/>
                    </a:cubicBezTo>
                    <a:cubicBezTo>
                      <a:pt x="54" y="249"/>
                      <a:pt x="0" y="193"/>
                      <a:pt x="0" y="123"/>
                    </a:cubicBezTo>
                    <a:cubicBezTo>
                      <a:pt x="0" y="55"/>
                      <a:pt x="54" y="0"/>
                      <a:pt x="124" y="0"/>
                    </a:cubicBezTo>
                    <a:cubicBezTo>
                      <a:pt x="192" y="0"/>
                      <a:pt x="248" y="55"/>
                      <a:pt x="248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grpSp>
            <p:nvGrpSpPr>
              <p:cNvPr id="66" name="Group 72">
                <a:extLst>
                  <a:ext uri="{FF2B5EF4-FFF2-40B4-BE49-F238E27FC236}">
                    <a16:creationId xmlns:a16="http://schemas.microsoft.com/office/drawing/2014/main" id="{9FD6328F-2427-46D2-A6A6-333A1E1375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5339" y="5996972"/>
                <a:ext cx="562946" cy="562573"/>
                <a:chOff x="1901" y="1550"/>
                <a:chExt cx="349" cy="349"/>
              </a:xfrm>
            </p:grpSpPr>
            <p:sp>
              <p:nvSpPr>
                <p:cNvPr id="117" name="Freeform 73">
                  <a:extLst>
                    <a:ext uri="{FF2B5EF4-FFF2-40B4-BE49-F238E27FC236}">
                      <a16:creationId xmlns:a16="http://schemas.microsoft.com/office/drawing/2014/main" id="{24F0D99B-A2A6-4070-B7BF-092BD6393A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1" y="1550"/>
                  <a:ext cx="350" cy="350"/>
                </a:xfrm>
                <a:custGeom>
                  <a:avLst/>
                  <a:gdLst>
                    <a:gd name="T0" fmla="*/ 800 w 1546"/>
                    <a:gd name="T1" fmla="*/ 0 h 1546"/>
                    <a:gd name="T2" fmla="*/ 972 w 1546"/>
                    <a:gd name="T3" fmla="*/ 26 h 1546"/>
                    <a:gd name="T4" fmla="*/ 1545 w 1546"/>
                    <a:gd name="T5" fmla="*/ 744 h 1546"/>
                    <a:gd name="T6" fmla="*/ 1545 w 1546"/>
                    <a:gd name="T7" fmla="*/ 803 h 1546"/>
                    <a:gd name="T8" fmla="*/ 1519 w 1546"/>
                    <a:gd name="T9" fmla="*/ 972 h 1546"/>
                    <a:gd name="T10" fmla="*/ 801 w 1546"/>
                    <a:gd name="T11" fmla="*/ 1545 h 1546"/>
                    <a:gd name="T12" fmla="*/ 742 w 1546"/>
                    <a:gd name="T13" fmla="*/ 1545 h 1546"/>
                    <a:gd name="T14" fmla="*/ 573 w 1546"/>
                    <a:gd name="T15" fmla="*/ 1519 h 1546"/>
                    <a:gd name="T16" fmla="*/ 0 w 1546"/>
                    <a:gd name="T17" fmla="*/ 802 h 1546"/>
                    <a:gd name="T18" fmla="*/ 0 w 1546"/>
                    <a:gd name="T19" fmla="*/ 742 h 1546"/>
                    <a:gd name="T20" fmla="*/ 26 w 1546"/>
                    <a:gd name="T21" fmla="*/ 573 h 1546"/>
                    <a:gd name="T22" fmla="*/ 745 w 1546"/>
                    <a:gd name="T23" fmla="*/ 0 h 1546"/>
                    <a:gd name="T24" fmla="*/ 800 w 1546"/>
                    <a:gd name="T25" fmla="*/ 0 h 15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1546">
                      <a:moveTo>
                        <a:pt x="800" y="0"/>
                      </a:moveTo>
                      <a:cubicBezTo>
                        <a:pt x="857" y="2"/>
                        <a:pt x="915" y="11"/>
                        <a:pt x="972" y="26"/>
                      </a:cubicBezTo>
                      <a:cubicBezTo>
                        <a:pt x="1308" y="116"/>
                        <a:pt x="1533" y="413"/>
                        <a:pt x="1545" y="744"/>
                      </a:cubicBezTo>
                      <a:lnTo>
                        <a:pt x="1545" y="803"/>
                      </a:lnTo>
                      <a:cubicBezTo>
                        <a:pt x="1543" y="859"/>
                        <a:pt x="1534" y="916"/>
                        <a:pt x="1519" y="972"/>
                      </a:cubicBezTo>
                      <a:cubicBezTo>
                        <a:pt x="1429" y="1308"/>
                        <a:pt x="1132" y="1533"/>
                        <a:pt x="801" y="1545"/>
                      </a:cubicBezTo>
                      <a:lnTo>
                        <a:pt x="742" y="1545"/>
                      </a:lnTo>
                      <a:cubicBezTo>
                        <a:pt x="686" y="1543"/>
                        <a:pt x="629" y="1534"/>
                        <a:pt x="573" y="1519"/>
                      </a:cubicBezTo>
                      <a:cubicBezTo>
                        <a:pt x="237" y="1429"/>
                        <a:pt x="12" y="1132"/>
                        <a:pt x="0" y="802"/>
                      </a:cubicBezTo>
                      <a:lnTo>
                        <a:pt x="0" y="742"/>
                      </a:lnTo>
                      <a:cubicBezTo>
                        <a:pt x="2" y="686"/>
                        <a:pt x="11" y="629"/>
                        <a:pt x="26" y="573"/>
                      </a:cubicBezTo>
                      <a:cubicBezTo>
                        <a:pt x="116" y="236"/>
                        <a:pt x="414" y="11"/>
                        <a:pt x="745" y="0"/>
                      </a:cubicBezTo>
                      <a:lnTo>
                        <a:pt x="800" y="0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18" name="Freeform 74">
                  <a:extLst>
                    <a:ext uri="{FF2B5EF4-FFF2-40B4-BE49-F238E27FC236}">
                      <a16:creationId xmlns:a16="http://schemas.microsoft.com/office/drawing/2014/main" id="{1DB770F1-B749-45F9-AACA-BA1AC9226A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5" y="1649"/>
                  <a:ext cx="175" cy="131"/>
                </a:xfrm>
                <a:custGeom>
                  <a:avLst/>
                  <a:gdLst>
                    <a:gd name="T0" fmla="*/ 707 w 777"/>
                    <a:gd name="T1" fmla="*/ 16 h 580"/>
                    <a:gd name="T2" fmla="*/ 734 w 777"/>
                    <a:gd name="T3" fmla="*/ 85 h 580"/>
                    <a:gd name="T4" fmla="*/ 755 w 777"/>
                    <a:gd name="T5" fmla="*/ 157 h 580"/>
                    <a:gd name="T6" fmla="*/ 769 w 777"/>
                    <a:gd name="T7" fmla="*/ 231 h 580"/>
                    <a:gd name="T8" fmla="*/ 776 w 777"/>
                    <a:gd name="T9" fmla="*/ 306 h 580"/>
                    <a:gd name="T10" fmla="*/ 775 w 777"/>
                    <a:gd name="T11" fmla="*/ 383 h 580"/>
                    <a:gd name="T12" fmla="*/ 767 w 777"/>
                    <a:gd name="T13" fmla="*/ 460 h 580"/>
                    <a:gd name="T14" fmla="*/ 750 w 777"/>
                    <a:gd name="T15" fmla="*/ 537 h 580"/>
                    <a:gd name="T16" fmla="*/ 737 w 777"/>
                    <a:gd name="T17" fmla="*/ 579 h 580"/>
                    <a:gd name="T18" fmla="*/ 0 w 777"/>
                    <a:gd name="T19" fmla="*/ 326 h 580"/>
                    <a:gd name="T20" fmla="*/ 698 w 777"/>
                    <a:gd name="T21" fmla="*/ 0 h 580"/>
                    <a:gd name="T22" fmla="*/ 707 w 777"/>
                    <a:gd name="T23" fmla="*/ 16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77" h="580">
                      <a:moveTo>
                        <a:pt x="707" y="16"/>
                      </a:moveTo>
                      <a:lnTo>
                        <a:pt x="734" y="85"/>
                      </a:lnTo>
                      <a:lnTo>
                        <a:pt x="755" y="157"/>
                      </a:lnTo>
                      <a:lnTo>
                        <a:pt x="769" y="231"/>
                      </a:lnTo>
                      <a:lnTo>
                        <a:pt x="776" y="306"/>
                      </a:lnTo>
                      <a:lnTo>
                        <a:pt x="775" y="383"/>
                      </a:lnTo>
                      <a:lnTo>
                        <a:pt x="767" y="460"/>
                      </a:lnTo>
                      <a:lnTo>
                        <a:pt x="750" y="537"/>
                      </a:lnTo>
                      <a:lnTo>
                        <a:pt x="737" y="579"/>
                      </a:lnTo>
                      <a:lnTo>
                        <a:pt x="0" y="326"/>
                      </a:lnTo>
                      <a:lnTo>
                        <a:pt x="698" y="0"/>
                      </a:lnTo>
                      <a:lnTo>
                        <a:pt x="707" y="16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19" name="Freeform 75">
                  <a:extLst>
                    <a:ext uri="{FF2B5EF4-FFF2-40B4-BE49-F238E27FC236}">
                      <a16:creationId xmlns:a16="http://schemas.microsoft.com/office/drawing/2014/main" id="{CF76072B-4916-4AC3-B22B-DBDBC8FC65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68" y="1550"/>
                  <a:ext cx="206" cy="174"/>
                </a:xfrm>
                <a:custGeom>
                  <a:avLst/>
                  <a:gdLst>
                    <a:gd name="T0" fmla="*/ 26 w 912"/>
                    <a:gd name="T1" fmla="*/ 143 h 773"/>
                    <a:gd name="T2" fmla="*/ 89 w 912"/>
                    <a:gd name="T3" fmla="*/ 103 h 773"/>
                    <a:gd name="T4" fmla="*/ 154 w 912"/>
                    <a:gd name="T5" fmla="*/ 69 h 773"/>
                    <a:gd name="T6" fmla="*/ 223 w 912"/>
                    <a:gd name="T7" fmla="*/ 42 h 773"/>
                    <a:gd name="T8" fmla="*/ 295 w 912"/>
                    <a:gd name="T9" fmla="*/ 21 h 773"/>
                    <a:gd name="T10" fmla="*/ 369 w 912"/>
                    <a:gd name="T11" fmla="*/ 7 h 773"/>
                    <a:gd name="T12" fmla="*/ 444 w 912"/>
                    <a:gd name="T13" fmla="*/ 0 h 773"/>
                    <a:gd name="T14" fmla="*/ 521 w 912"/>
                    <a:gd name="T15" fmla="*/ 1 h 773"/>
                    <a:gd name="T16" fmla="*/ 598 w 912"/>
                    <a:gd name="T17" fmla="*/ 9 h 773"/>
                    <a:gd name="T18" fmla="*/ 675 w 912"/>
                    <a:gd name="T19" fmla="*/ 26 h 773"/>
                    <a:gd name="T20" fmla="*/ 751 w 912"/>
                    <a:gd name="T21" fmla="*/ 50 h 773"/>
                    <a:gd name="T22" fmla="*/ 822 w 912"/>
                    <a:gd name="T23" fmla="*/ 81 h 773"/>
                    <a:gd name="T24" fmla="*/ 888 w 912"/>
                    <a:gd name="T25" fmla="*/ 119 h 773"/>
                    <a:gd name="T26" fmla="*/ 911 w 912"/>
                    <a:gd name="T27" fmla="*/ 135 h 773"/>
                    <a:gd name="T28" fmla="*/ 476 w 912"/>
                    <a:gd name="T29" fmla="*/ 772 h 773"/>
                    <a:gd name="T30" fmla="*/ 0 w 912"/>
                    <a:gd name="T31" fmla="*/ 164 h 773"/>
                    <a:gd name="T32" fmla="*/ 26 w 912"/>
                    <a:gd name="T33" fmla="*/ 143 h 7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12" h="773">
                      <a:moveTo>
                        <a:pt x="26" y="143"/>
                      </a:moveTo>
                      <a:lnTo>
                        <a:pt x="89" y="103"/>
                      </a:lnTo>
                      <a:lnTo>
                        <a:pt x="154" y="69"/>
                      </a:lnTo>
                      <a:lnTo>
                        <a:pt x="223" y="42"/>
                      </a:lnTo>
                      <a:lnTo>
                        <a:pt x="295" y="21"/>
                      </a:lnTo>
                      <a:lnTo>
                        <a:pt x="369" y="7"/>
                      </a:lnTo>
                      <a:lnTo>
                        <a:pt x="444" y="0"/>
                      </a:lnTo>
                      <a:lnTo>
                        <a:pt x="521" y="1"/>
                      </a:lnTo>
                      <a:lnTo>
                        <a:pt x="598" y="9"/>
                      </a:lnTo>
                      <a:lnTo>
                        <a:pt x="675" y="26"/>
                      </a:lnTo>
                      <a:lnTo>
                        <a:pt x="751" y="50"/>
                      </a:lnTo>
                      <a:lnTo>
                        <a:pt x="822" y="81"/>
                      </a:lnTo>
                      <a:lnTo>
                        <a:pt x="888" y="119"/>
                      </a:lnTo>
                      <a:lnTo>
                        <a:pt x="911" y="135"/>
                      </a:lnTo>
                      <a:lnTo>
                        <a:pt x="476" y="772"/>
                      </a:lnTo>
                      <a:lnTo>
                        <a:pt x="0" y="164"/>
                      </a:lnTo>
                      <a:lnTo>
                        <a:pt x="26" y="143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20" name="Freeform 76">
                  <a:extLst>
                    <a:ext uri="{FF2B5EF4-FFF2-40B4-BE49-F238E27FC236}">
                      <a16:creationId xmlns:a16="http://schemas.microsoft.com/office/drawing/2014/main" id="{8BF68690-DF0D-46D3-B005-ACAAC2365C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6" y="1581"/>
                  <a:ext cx="174" cy="199"/>
                </a:xfrm>
                <a:custGeom>
                  <a:avLst/>
                  <a:gdLst>
                    <a:gd name="T0" fmla="*/ 474 w 773"/>
                    <a:gd name="T1" fmla="*/ 27 h 883"/>
                    <a:gd name="T2" fmla="*/ 531 w 773"/>
                    <a:gd name="T3" fmla="*/ 76 h 883"/>
                    <a:gd name="T4" fmla="*/ 583 w 773"/>
                    <a:gd name="T5" fmla="*/ 130 h 883"/>
                    <a:gd name="T6" fmla="*/ 629 w 773"/>
                    <a:gd name="T7" fmla="*/ 188 h 883"/>
                    <a:gd name="T8" fmla="*/ 669 w 773"/>
                    <a:gd name="T9" fmla="*/ 251 h 883"/>
                    <a:gd name="T10" fmla="*/ 703 w 773"/>
                    <a:gd name="T11" fmla="*/ 316 h 883"/>
                    <a:gd name="T12" fmla="*/ 730 w 773"/>
                    <a:gd name="T13" fmla="*/ 385 h 883"/>
                    <a:gd name="T14" fmla="*/ 751 w 773"/>
                    <a:gd name="T15" fmla="*/ 457 h 883"/>
                    <a:gd name="T16" fmla="*/ 765 w 773"/>
                    <a:gd name="T17" fmla="*/ 531 h 883"/>
                    <a:gd name="T18" fmla="*/ 772 w 773"/>
                    <a:gd name="T19" fmla="*/ 606 h 883"/>
                    <a:gd name="T20" fmla="*/ 771 w 773"/>
                    <a:gd name="T21" fmla="*/ 683 h 883"/>
                    <a:gd name="T22" fmla="*/ 763 w 773"/>
                    <a:gd name="T23" fmla="*/ 760 h 883"/>
                    <a:gd name="T24" fmla="*/ 746 w 773"/>
                    <a:gd name="T25" fmla="*/ 837 h 883"/>
                    <a:gd name="T26" fmla="*/ 732 w 773"/>
                    <a:gd name="T27" fmla="*/ 882 h 883"/>
                    <a:gd name="T28" fmla="*/ 0 w 773"/>
                    <a:gd name="T29" fmla="*/ 637 h 883"/>
                    <a:gd name="T30" fmla="*/ 435 w 773"/>
                    <a:gd name="T31" fmla="*/ 0 h 883"/>
                    <a:gd name="T32" fmla="*/ 474 w 773"/>
                    <a:gd name="T33" fmla="*/ 27 h 8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73" h="883">
                      <a:moveTo>
                        <a:pt x="474" y="27"/>
                      </a:moveTo>
                      <a:lnTo>
                        <a:pt x="531" y="76"/>
                      </a:lnTo>
                      <a:lnTo>
                        <a:pt x="583" y="130"/>
                      </a:lnTo>
                      <a:lnTo>
                        <a:pt x="629" y="188"/>
                      </a:lnTo>
                      <a:lnTo>
                        <a:pt x="669" y="251"/>
                      </a:lnTo>
                      <a:lnTo>
                        <a:pt x="703" y="316"/>
                      </a:lnTo>
                      <a:lnTo>
                        <a:pt x="730" y="385"/>
                      </a:lnTo>
                      <a:lnTo>
                        <a:pt x="751" y="457"/>
                      </a:lnTo>
                      <a:lnTo>
                        <a:pt x="765" y="531"/>
                      </a:lnTo>
                      <a:lnTo>
                        <a:pt x="772" y="606"/>
                      </a:lnTo>
                      <a:lnTo>
                        <a:pt x="771" y="683"/>
                      </a:lnTo>
                      <a:lnTo>
                        <a:pt x="763" y="760"/>
                      </a:lnTo>
                      <a:lnTo>
                        <a:pt x="746" y="837"/>
                      </a:lnTo>
                      <a:lnTo>
                        <a:pt x="732" y="882"/>
                      </a:lnTo>
                      <a:lnTo>
                        <a:pt x="0" y="637"/>
                      </a:lnTo>
                      <a:lnTo>
                        <a:pt x="435" y="0"/>
                      </a:lnTo>
                      <a:lnTo>
                        <a:pt x="474" y="27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988C7B6-A959-4B26-82CB-2BC2E35BAD04}"/>
                  </a:ext>
                </a:extLst>
              </p:cNvPr>
              <p:cNvGrpSpPr/>
              <p:nvPr/>
            </p:nvGrpSpPr>
            <p:grpSpPr>
              <a:xfrm>
                <a:off x="16172176" y="5510336"/>
                <a:ext cx="1800139" cy="2024617"/>
                <a:chOff x="16474102" y="5572741"/>
                <a:chExt cx="1800139" cy="2024617"/>
              </a:xfrm>
            </p:grpSpPr>
            <p:sp>
              <p:nvSpPr>
                <p:cNvPr id="92" name="Freeform 9">
                  <a:extLst>
                    <a:ext uri="{FF2B5EF4-FFF2-40B4-BE49-F238E27FC236}">
                      <a16:creationId xmlns:a16="http://schemas.microsoft.com/office/drawing/2014/main" id="{8CAFCA45-509D-4D2D-B9A4-AD40D9F884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474102" y="5572741"/>
                  <a:ext cx="1800139" cy="2024617"/>
                </a:xfrm>
                <a:custGeom>
                  <a:avLst/>
                  <a:gdLst>
                    <a:gd name="T0" fmla="*/ 4925 w 4926"/>
                    <a:gd name="T1" fmla="*/ 5543 h 5544"/>
                    <a:gd name="T2" fmla="*/ 4925 w 4926"/>
                    <a:gd name="T3" fmla="*/ 5543 h 5544"/>
                    <a:gd name="T4" fmla="*/ 0 w 4926"/>
                    <a:gd name="T5" fmla="*/ 5543 h 5544"/>
                    <a:gd name="T6" fmla="*/ 0 w 4926"/>
                    <a:gd name="T7" fmla="*/ 646 h 5544"/>
                    <a:gd name="T8" fmla="*/ 646 w 4926"/>
                    <a:gd name="T9" fmla="*/ 0 h 5544"/>
                    <a:gd name="T10" fmla="*/ 4279 w 4926"/>
                    <a:gd name="T11" fmla="*/ 0 h 5544"/>
                    <a:gd name="T12" fmla="*/ 4925 w 4926"/>
                    <a:gd name="T13" fmla="*/ 646 h 5544"/>
                    <a:gd name="T14" fmla="*/ 4925 w 4926"/>
                    <a:gd name="T15" fmla="*/ 5543 h 5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926" h="5544">
                      <a:moveTo>
                        <a:pt x="4925" y="5543"/>
                      </a:moveTo>
                      <a:lnTo>
                        <a:pt x="4925" y="5543"/>
                      </a:lnTo>
                      <a:cubicBezTo>
                        <a:pt x="0" y="5543"/>
                        <a:pt x="0" y="5543"/>
                        <a:pt x="0" y="5543"/>
                      </a:cubicBezTo>
                      <a:cubicBezTo>
                        <a:pt x="0" y="646"/>
                        <a:pt x="0" y="646"/>
                        <a:pt x="0" y="646"/>
                      </a:cubicBezTo>
                      <a:cubicBezTo>
                        <a:pt x="0" y="290"/>
                        <a:pt x="290" y="0"/>
                        <a:pt x="646" y="0"/>
                      </a:cubicBezTo>
                      <a:cubicBezTo>
                        <a:pt x="4279" y="0"/>
                        <a:pt x="4279" y="0"/>
                        <a:pt x="4279" y="0"/>
                      </a:cubicBezTo>
                      <a:cubicBezTo>
                        <a:pt x="4635" y="0"/>
                        <a:pt x="4925" y="290"/>
                        <a:pt x="4925" y="646"/>
                      </a:cubicBezTo>
                      <a:lnTo>
                        <a:pt x="4925" y="5543"/>
                      </a:lnTo>
                    </a:path>
                  </a:pathLst>
                </a:custGeom>
                <a:solidFill>
                  <a:srgbClr val="334A5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93" name="Freeform 10">
                  <a:extLst>
                    <a:ext uri="{FF2B5EF4-FFF2-40B4-BE49-F238E27FC236}">
                      <a16:creationId xmlns:a16="http://schemas.microsoft.com/office/drawing/2014/main" id="{C93247D7-0244-497E-BAD0-59C0F52F7E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25719" y="5901579"/>
                  <a:ext cx="1696906" cy="1637748"/>
                </a:xfrm>
                <a:custGeom>
                  <a:avLst/>
                  <a:gdLst>
                    <a:gd name="T0" fmla="*/ 4641 w 4642"/>
                    <a:gd name="T1" fmla="*/ 4482 h 4483"/>
                    <a:gd name="T2" fmla="*/ 0 w 4642"/>
                    <a:gd name="T3" fmla="*/ 4482 h 4483"/>
                    <a:gd name="T4" fmla="*/ 0 w 4642"/>
                    <a:gd name="T5" fmla="*/ 0 h 4483"/>
                    <a:gd name="T6" fmla="*/ 4641 w 4642"/>
                    <a:gd name="T7" fmla="*/ 0 h 4483"/>
                    <a:gd name="T8" fmla="*/ 4641 w 4642"/>
                    <a:gd name="T9" fmla="*/ 4482 h 4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42" h="4483">
                      <a:moveTo>
                        <a:pt x="4641" y="4482"/>
                      </a:moveTo>
                      <a:lnTo>
                        <a:pt x="0" y="4482"/>
                      </a:lnTo>
                      <a:lnTo>
                        <a:pt x="0" y="0"/>
                      </a:lnTo>
                      <a:lnTo>
                        <a:pt x="4641" y="0"/>
                      </a:lnTo>
                      <a:lnTo>
                        <a:pt x="4641" y="448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94" name="Freeform 11">
                  <a:extLst>
                    <a:ext uri="{FF2B5EF4-FFF2-40B4-BE49-F238E27FC236}">
                      <a16:creationId xmlns:a16="http://schemas.microsoft.com/office/drawing/2014/main" id="{289B08D5-9D88-45D8-A84C-CB8AAE53FD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51536" y="5656562"/>
                  <a:ext cx="103234" cy="103165"/>
                </a:xfrm>
                <a:custGeom>
                  <a:avLst/>
                  <a:gdLst>
                    <a:gd name="T0" fmla="*/ 208 w 286"/>
                    <a:gd name="T1" fmla="*/ 71 h 285"/>
                    <a:gd name="T2" fmla="*/ 208 w 286"/>
                    <a:gd name="T3" fmla="*/ 71 h 285"/>
                    <a:gd name="T4" fmla="*/ 71 w 286"/>
                    <a:gd name="T5" fmla="*/ 208 h 285"/>
                    <a:gd name="T6" fmla="*/ 208 w 286"/>
                    <a:gd name="T7" fmla="*/ 71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6" h="285">
                      <a:moveTo>
                        <a:pt x="208" y="71"/>
                      </a:moveTo>
                      <a:lnTo>
                        <a:pt x="208" y="71"/>
                      </a:lnTo>
                      <a:cubicBezTo>
                        <a:pt x="285" y="175"/>
                        <a:pt x="175" y="284"/>
                        <a:pt x="71" y="208"/>
                      </a:cubicBezTo>
                      <a:cubicBezTo>
                        <a:pt x="0" y="109"/>
                        <a:pt x="110" y="0"/>
                        <a:pt x="208" y="71"/>
                      </a:cubicBezTo>
                    </a:path>
                  </a:pathLst>
                </a:custGeom>
                <a:solidFill>
                  <a:srgbClr val="FFD36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95" name="Freeform 12">
                  <a:extLst>
                    <a:ext uri="{FF2B5EF4-FFF2-40B4-BE49-F238E27FC236}">
                      <a16:creationId xmlns:a16="http://schemas.microsoft.com/office/drawing/2014/main" id="{9140A857-75B3-471B-BA58-69000A12DF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66044" y="5674293"/>
                  <a:ext cx="66134" cy="66090"/>
                </a:xfrm>
                <a:custGeom>
                  <a:avLst/>
                  <a:gdLst>
                    <a:gd name="T0" fmla="*/ 186 w 187"/>
                    <a:gd name="T1" fmla="*/ 93 h 187"/>
                    <a:gd name="T2" fmla="*/ 186 w 187"/>
                    <a:gd name="T3" fmla="*/ 93 h 187"/>
                    <a:gd name="T4" fmla="*/ 93 w 187"/>
                    <a:gd name="T5" fmla="*/ 186 h 187"/>
                    <a:gd name="T6" fmla="*/ 0 w 187"/>
                    <a:gd name="T7" fmla="*/ 93 h 187"/>
                    <a:gd name="T8" fmla="*/ 93 w 187"/>
                    <a:gd name="T9" fmla="*/ 0 h 187"/>
                    <a:gd name="T10" fmla="*/ 186 w 187"/>
                    <a:gd name="T11" fmla="*/ 93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7" h="187">
                      <a:moveTo>
                        <a:pt x="186" y="93"/>
                      </a:moveTo>
                      <a:lnTo>
                        <a:pt x="186" y="93"/>
                      </a:lnTo>
                      <a:cubicBezTo>
                        <a:pt x="186" y="142"/>
                        <a:pt x="147" y="186"/>
                        <a:pt x="93" y="186"/>
                      </a:cubicBezTo>
                      <a:cubicBezTo>
                        <a:pt x="44" y="186"/>
                        <a:pt x="0" y="142"/>
                        <a:pt x="0" y="93"/>
                      </a:cubicBezTo>
                      <a:cubicBezTo>
                        <a:pt x="0" y="44"/>
                        <a:pt x="44" y="0"/>
                        <a:pt x="93" y="0"/>
                      </a:cubicBezTo>
                      <a:cubicBezTo>
                        <a:pt x="147" y="0"/>
                        <a:pt x="186" y="44"/>
                        <a:pt x="186" y="93"/>
                      </a:cubicBezTo>
                    </a:path>
                  </a:pathLst>
                </a:custGeom>
                <a:solidFill>
                  <a:srgbClr val="F1554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F05BCE29-0A44-48EA-8B30-F0402FA062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54769" y="5656562"/>
                  <a:ext cx="104847" cy="103165"/>
                </a:xfrm>
                <a:custGeom>
                  <a:avLst/>
                  <a:gdLst>
                    <a:gd name="T0" fmla="*/ 214 w 291"/>
                    <a:gd name="T1" fmla="*/ 71 h 285"/>
                    <a:gd name="T2" fmla="*/ 214 w 291"/>
                    <a:gd name="T3" fmla="*/ 71 h 285"/>
                    <a:gd name="T4" fmla="*/ 77 w 291"/>
                    <a:gd name="T5" fmla="*/ 208 h 285"/>
                    <a:gd name="T6" fmla="*/ 214 w 291"/>
                    <a:gd name="T7" fmla="*/ 71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1" h="285">
                      <a:moveTo>
                        <a:pt x="214" y="71"/>
                      </a:moveTo>
                      <a:lnTo>
                        <a:pt x="214" y="71"/>
                      </a:lnTo>
                      <a:cubicBezTo>
                        <a:pt x="290" y="175"/>
                        <a:pt x="175" y="284"/>
                        <a:pt x="77" y="208"/>
                      </a:cubicBezTo>
                      <a:cubicBezTo>
                        <a:pt x="0" y="109"/>
                        <a:pt x="115" y="0"/>
                        <a:pt x="214" y="71"/>
                      </a:cubicBezTo>
                    </a:path>
                  </a:pathLst>
                </a:custGeom>
                <a:solidFill>
                  <a:srgbClr val="61C5B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BA4581C3-F35F-44C6-AFE3-F7352C770B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28977" y="5661398"/>
                  <a:ext cx="1230741" cy="95105"/>
                </a:xfrm>
                <a:custGeom>
                  <a:avLst/>
                  <a:gdLst>
                    <a:gd name="T0" fmla="*/ 3240 w 3367"/>
                    <a:gd name="T1" fmla="*/ 262 h 263"/>
                    <a:gd name="T2" fmla="*/ 3240 w 3367"/>
                    <a:gd name="T3" fmla="*/ 262 h 263"/>
                    <a:gd name="T4" fmla="*/ 132 w 3367"/>
                    <a:gd name="T5" fmla="*/ 262 h 263"/>
                    <a:gd name="T6" fmla="*/ 0 w 3367"/>
                    <a:gd name="T7" fmla="*/ 131 h 263"/>
                    <a:gd name="T8" fmla="*/ 0 w 3367"/>
                    <a:gd name="T9" fmla="*/ 131 h 263"/>
                    <a:gd name="T10" fmla="*/ 132 w 3367"/>
                    <a:gd name="T11" fmla="*/ 0 h 263"/>
                    <a:gd name="T12" fmla="*/ 3240 w 3367"/>
                    <a:gd name="T13" fmla="*/ 0 h 263"/>
                    <a:gd name="T14" fmla="*/ 3366 w 3367"/>
                    <a:gd name="T15" fmla="*/ 131 h 263"/>
                    <a:gd name="T16" fmla="*/ 3366 w 3367"/>
                    <a:gd name="T17" fmla="*/ 131 h 263"/>
                    <a:gd name="T18" fmla="*/ 3240 w 3367"/>
                    <a:gd name="T19" fmla="*/ 262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67" h="263">
                      <a:moveTo>
                        <a:pt x="3240" y="262"/>
                      </a:moveTo>
                      <a:lnTo>
                        <a:pt x="3240" y="262"/>
                      </a:lnTo>
                      <a:cubicBezTo>
                        <a:pt x="132" y="262"/>
                        <a:pt x="132" y="262"/>
                        <a:pt x="132" y="262"/>
                      </a:cubicBezTo>
                      <a:cubicBezTo>
                        <a:pt x="61" y="262"/>
                        <a:pt x="0" y="202"/>
                        <a:pt x="0" y="131"/>
                      </a:cubicBezTo>
                      <a:lnTo>
                        <a:pt x="0" y="131"/>
                      </a:lnTo>
                      <a:cubicBezTo>
                        <a:pt x="0" y="60"/>
                        <a:pt x="61" y="0"/>
                        <a:pt x="132" y="0"/>
                      </a:cubicBezTo>
                      <a:cubicBezTo>
                        <a:pt x="3240" y="0"/>
                        <a:pt x="3240" y="0"/>
                        <a:pt x="3240" y="0"/>
                      </a:cubicBezTo>
                      <a:cubicBezTo>
                        <a:pt x="3311" y="0"/>
                        <a:pt x="3366" y="60"/>
                        <a:pt x="3366" y="131"/>
                      </a:cubicBezTo>
                      <a:lnTo>
                        <a:pt x="3366" y="131"/>
                      </a:lnTo>
                      <a:cubicBezTo>
                        <a:pt x="3366" y="202"/>
                        <a:pt x="3311" y="262"/>
                        <a:pt x="3240" y="262"/>
                      </a:cubicBezTo>
                    </a:path>
                  </a:pathLst>
                </a:custGeom>
                <a:solidFill>
                  <a:srgbClr val="425C6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98" name="Freeform 77">
                  <a:extLst>
                    <a:ext uri="{FF2B5EF4-FFF2-40B4-BE49-F238E27FC236}">
                      <a16:creationId xmlns:a16="http://schemas.microsoft.com/office/drawing/2014/main" id="{107287D9-46BB-40BA-9692-FB2C1771F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40267" y="6340032"/>
                  <a:ext cx="309701" cy="309495"/>
                </a:xfrm>
                <a:custGeom>
                  <a:avLst/>
                  <a:gdLst>
                    <a:gd name="T0" fmla="*/ 723 w 845"/>
                    <a:gd name="T1" fmla="*/ 146 h 848"/>
                    <a:gd name="T2" fmla="*/ 723 w 845"/>
                    <a:gd name="T3" fmla="*/ 146 h 848"/>
                    <a:gd name="T4" fmla="*/ 644 w 845"/>
                    <a:gd name="T5" fmla="*/ 195 h 848"/>
                    <a:gd name="T6" fmla="*/ 571 w 845"/>
                    <a:gd name="T7" fmla="*/ 143 h 848"/>
                    <a:gd name="T8" fmla="*/ 592 w 845"/>
                    <a:gd name="T9" fmla="*/ 51 h 848"/>
                    <a:gd name="T10" fmla="*/ 582 w 845"/>
                    <a:gd name="T11" fmla="*/ 32 h 848"/>
                    <a:gd name="T12" fmla="*/ 457 w 845"/>
                    <a:gd name="T13" fmla="*/ 2 h 848"/>
                    <a:gd name="T14" fmla="*/ 438 w 845"/>
                    <a:gd name="T15" fmla="*/ 13 h 848"/>
                    <a:gd name="T16" fmla="*/ 417 w 845"/>
                    <a:gd name="T17" fmla="*/ 105 h 848"/>
                    <a:gd name="T18" fmla="*/ 327 w 845"/>
                    <a:gd name="T19" fmla="*/ 119 h 848"/>
                    <a:gd name="T20" fmla="*/ 279 w 845"/>
                    <a:gd name="T21" fmla="*/ 40 h 848"/>
                    <a:gd name="T22" fmla="*/ 257 w 845"/>
                    <a:gd name="T23" fmla="*/ 35 h 848"/>
                    <a:gd name="T24" fmla="*/ 149 w 845"/>
                    <a:gd name="T25" fmla="*/ 103 h 848"/>
                    <a:gd name="T26" fmla="*/ 143 w 845"/>
                    <a:gd name="T27" fmla="*/ 124 h 848"/>
                    <a:gd name="T28" fmla="*/ 192 w 845"/>
                    <a:gd name="T29" fmla="*/ 203 h 848"/>
                    <a:gd name="T30" fmla="*/ 141 w 845"/>
                    <a:gd name="T31" fmla="*/ 276 h 848"/>
                    <a:gd name="T32" fmla="*/ 49 w 845"/>
                    <a:gd name="T33" fmla="*/ 254 h 848"/>
                    <a:gd name="T34" fmla="*/ 30 w 845"/>
                    <a:gd name="T35" fmla="*/ 265 h 848"/>
                    <a:gd name="T36" fmla="*/ 0 w 845"/>
                    <a:gd name="T37" fmla="*/ 390 h 848"/>
                    <a:gd name="T38" fmla="*/ 14 w 845"/>
                    <a:gd name="T39" fmla="*/ 409 h 848"/>
                    <a:gd name="T40" fmla="*/ 103 w 845"/>
                    <a:gd name="T41" fmla="*/ 430 h 848"/>
                    <a:gd name="T42" fmla="*/ 116 w 845"/>
                    <a:gd name="T43" fmla="*/ 519 h 848"/>
                    <a:gd name="T44" fmla="*/ 38 w 845"/>
                    <a:gd name="T45" fmla="*/ 568 h 848"/>
                    <a:gd name="T46" fmla="*/ 33 w 845"/>
                    <a:gd name="T47" fmla="*/ 590 h 848"/>
                    <a:gd name="T48" fmla="*/ 100 w 845"/>
                    <a:gd name="T49" fmla="*/ 698 h 848"/>
                    <a:gd name="T50" fmla="*/ 122 w 845"/>
                    <a:gd name="T51" fmla="*/ 704 h 848"/>
                    <a:gd name="T52" fmla="*/ 200 w 845"/>
                    <a:gd name="T53" fmla="*/ 655 h 848"/>
                    <a:gd name="T54" fmla="*/ 273 w 845"/>
                    <a:gd name="T55" fmla="*/ 706 h 848"/>
                    <a:gd name="T56" fmla="*/ 252 w 845"/>
                    <a:gd name="T57" fmla="*/ 798 h 848"/>
                    <a:gd name="T58" fmla="*/ 262 w 845"/>
                    <a:gd name="T59" fmla="*/ 817 h 848"/>
                    <a:gd name="T60" fmla="*/ 387 w 845"/>
                    <a:gd name="T61" fmla="*/ 847 h 848"/>
                    <a:gd name="T62" fmla="*/ 406 w 845"/>
                    <a:gd name="T63" fmla="*/ 833 h 848"/>
                    <a:gd name="T64" fmla="*/ 428 w 845"/>
                    <a:gd name="T65" fmla="*/ 744 h 848"/>
                    <a:gd name="T66" fmla="*/ 517 w 845"/>
                    <a:gd name="T67" fmla="*/ 730 h 848"/>
                    <a:gd name="T68" fmla="*/ 566 w 845"/>
                    <a:gd name="T69" fmla="*/ 809 h 848"/>
                    <a:gd name="T70" fmla="*/ 587 w 845"/>
                    <a:gd name="T71" fmla="*/ 814 h 848"/>
                    <a:gd name="T72" fmla="*/ 695 w 845"/>
                    <a:gd name="T73" fmla="*/ 747 h 848"/>
                    <a:gd name="T74" fmla="*/ 701 w 845"/>
                    <a:gd name="T75" fmla="*/ 725 h 848"/>
                    <a:gd name="T76" fmla="*/ 652 w 845"/>
                    <a:gd name="T77" fmla="*/ 646 h 848"/>
                    <a:gd name="T78" fmla="*/ 704 w 845"/>
                    <a:gd name="T79" fmla="*/ 573 h 848"/>
                    <a:gd name="T80" fmla="*/ 796 w 845"/>
                    <a:gd name="T81" fmla="*/ 595 h 848"/>
                    <a:gd name="T82" fmla="*/ 814 w 845"/>
                    <a:gd name="T83" fmla="*/ 584 h 848"/>
                    <a:gd name="T84" fmla="*/ 844 w 845"/>
                    <a:gd name="T85" fmla="*/ 460 h 848"/>
                    <a:gd name="T86" fmla="*/ 831 w 845"/>
                    <a:gd name="T87" fmla="*/ 441 h 848"/>
                    <a:gd name="T88" fmla="*/ 742 w 845"/>
                    <a:gd name="T89" fmla="*/ 419 h 848"/>
                    <a:gd name="T90" fmla="*/ 728 w 845"/>
                    <a:gd name="T91" fmla="*/ 330 h 848"/>
                    <a:gd name="T92" fmla="*/ 806 w 845"/>
                    <a:gd name="T93" fmla="*/ 281 h 848"/>
                    <a:gd name="T94" fmla="*/ 812 w 845"/>
                    <a:gd name="T95" fmla="*/ 260 h 848"/>
                    <a:gd name="T96" fmla="*/ 744 w 845"/>
                    <a:gd name="T97" fmla="*/ 152 h 848"/>
                    <a:gd name="T98" fmla="*/ 723 w 845"/>
                    <a:gd name="T99" fmla="*/ 146 h 848"/>
                    <a:gd name="T100" fmla="*/ 525 w 845"/>
                    <a:gd name="T101" fmla="*/ 590 h 848"/>
                    <a:gd name="T102" fmla="*/ 525 w 845"/>
                    <a:gd name="T103" fmla="*/ 590 h 848"/>
                    <a:gd name="T104" fmla="*/ 257 w 845"/>
                    <a:gd name="T105" fmla="*/ 525 h 848"/>
                    <a:gd name="T106" fmla="*/ 319 w 845"/>
                    <a:gd name="T107" fmla="*/ 260 h 848"/>
                    <a:gd name="T108" fmla="*/ 587 w 845"/>
                    <a:gd name="T109" fmla="*/ 322 h 848"/>
                    <a:gd name="T110" fmla="*/ 525 w 845"/>
                    <a:gd name="T111" fmla="*/ 590 h 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845" h="848">
                      <a:moveTo>
                        <a:pt x="723" y="146"/>
                      </a:moveTo>
                      <a:lnTo>
                        <a:pt x="723" y="146"/>
                      </a:lnTo>
                      <a:cubicBezTo>
                        <a:pt x="644" y="195"/>
                        <a:pt x="644" y="195"/>
                        <a:pt x="644" y="195"/>
                      </a:cubicBezTo>
                      <a:cubicBezTo>
                        <a:pt x="622" y="173"/>
                        <a:pt x="598" y="157"/>
                        <a:pt x="571" y="143"/>
                      </a:cubicBezTo>
                      <a:cubicBezTo>
                        <a:pt x="592" y="51"/>
                        <a:pt x="592" y="51"/>
                        <a:pt x="592" y="51"/>
                      </a:cubicBezTo>
                      <a:cubicBezTo>
                        <a:pt x="595" y="43"/>
                        <a:pt x="590" y="35"/>
                        <a:pt x="582" y="32"/>
                      </a:cubicBezTo>
                      <a:cubicBezTo>
                        <a:pt x="457" y="2"/>
                        <a:pt x="457" y="2"/>
                        <a:pt x="457" y="2"/>
                      </a:cubicBezTo>
                      <a:cubicBezTo>
                        <a:pt x="449" y="0"/>
                        <a:pt x="441" y="5"/>
                        <a:pt x="438" y="13"/>
                      </a:cubicBezTo>
                      <a:cubicBezTo>
                        <a:pt x="417" y="105"/>
                        <a:pt x="417" y="105"/>
                        <a:pt x="417" y="105"/>
                      </a:cubicBezTo>
                      <a:cubicBezTo>
                        <a:pt x="387" y="105"/>
                        <a:pt x="357" y="111"/>
                        <a:pt x="327" y="119"/>
                      </a:cubicBezTo>
                      <a:cubicBezTo>
                        <a:pt x="279" y="40"/>
                        <a:pt x="279" y="40"/>
                        <a:pt x="279" y="40"/>
                      </a:cubicBezTo>
                      <a:cubicBezTo>
                        <a:pt x="273" y="32"/>
                        <a:pt x="265" y="30"/>
                        <a:pt x="257" y="35"/>
                      </a:cubicBezTo>
                      <a:cubicBezTo>
                        <a:pt x="149" y="103"/>
                        <a:pt x="149" y="103"/>
                        <a:pt x="149" y="103"/>
                      </a:cubicBezTo>
                      <a:cubicBezTo>
                        <a:pt x="141" y="105"/>
                        <a:pt x="138" y="116"/>
                        <a:pt x="143" y="124"/>
                      </a:cubicBezTo>
                      <a:cubicBezTo>
                        <a:pt x="192" y="203"/>
                        <a:pt x="192" y="203"/>
                        <a:pt x="192" y="203"/>
                      </a:cubicBezTo>
                      <a:cubicBezTo>
                        <a:pt x="170" y="225"/>
                        <a:pt x="154" y="249"/>
                        <a:pt x="141" y="276"/>
                      </a:cubicBezTo>
                      <a:cubicBezTo>
                        <a:pt x="49" y="254"/>
                        <a:pt x="49" y="254"/>
                        <a:pt x="49" y="254"/>
                      </a:cubicBezTo>
                      <a:cubicBezTo>
                        <a:pt x="40" y="252"/>
                        <a:pt x="33" y="257"/>
                        <a:pt x="30" y="265"/>
                      </a:cubicBezTo>
                      <a:cubicBezTo>
                        <a:pt x="0" y="390"/>
                        <a:pt x="0" y="390"/>
                        <a:pt x="0" y="390"/>
                      </a:cubicBezTo>
                      <a:cubicBezTo>
                        <a:pt x="0" y="398"/>
                        <a:pt x="5" y="406"/>
                        <a:pt x="14" y="409"/>
                      </a:cubicBezTo>
                      <a:cubicBezTo>
                        <a:pt x="103" y="430"/>
                        <a:pt x="103" y="430"/>
                        <a:pt x="103" y="430"/>
                      </a:cubicBezTo>
                      <a:cubicBezTo>
                        <a:pt x="103" y="460"/>
                        <a:pt x="108" y="489"/>
                        <a:pt x="116" y="519"/>
                      </a:cubicBezTo>
                      <a:cubicBezTo>
                        <a:pt x="38" y="568"/>
                        <a:pt x="38" y="568"/>
                        <a:pt x="38" y="568"/>
                      </a:cubicBezTo>
                      <a:cubicBezTo>
                        <a:pt x="30" y="573"/>
                        <a:pt x="27" y="582"/>
                        <a:pt x="33" y="590"/>
                      </a:cubicBezTo>
                      <a:cubicBezTo>
                        <a:pt x="100" y="698"/>
                        <a:pt x="100" y="698"/>
                        <a:pt x="100" y="698"/>
                      </a:cubicBezTo>
                      <a:cubicBezTo>
                        <a:pt x="105" y="706"/>
                        <a:pt x="114" y="709"/>
                        <a:pt x="122" y="704"/>
                      </a:cubicBezTo>
                      <a:cubicBezTo>
                        <a:pt x="200" y="655"/>
                        <a:pt x="200" y="655"/>
                        <a:pt x="200" y="655"/>
                      </a:cubicBezTo>
                      <a:cubicBezTo>
                        <a:pt x="222" y="676"/>
                        <a:pt x="246" y="693"/>
                        <a:pt x="273" y="706"/>
                      </a:cubicBezTo>
                      <a:cubicBezTo>
                        <a:pt x="252" y="798"/>
                        <a:pt x="252" y="798"/>
                        <a:pt x="252" y="798"/>
                      </a:cubicBezTo>
                      <a:cubicBezTo>
                        <a:pt x="249" y="806"/>
                        <a:pt x="254" y="814"/>
                        <a:pt x="262" y="817"/>
                      </a:cubicBezTo>
                      <a:cubicBezTo>
                        <a:pt x="387" y="847"/>
                        <a:pt x="387" y="847"/>
                        <a:pt x="387" y="847"/>
                      </a:cubicBezTo>
                      <a:cubicBezTo>
                        <a:pt x="395" y="847"/>
                        <a:pt x="403" y="842"/>
                        <a:pt x="406" y="833"/>
                      </a:cubicBezTo>
                      <a:cubicBezTo>
                        <a:pt x="428" y="744"/>
                        <a:pt x="428" y="744"/>
                        <a:pt x="428" y="744"/>
                      </a:cubicBezTo>
                      <a:cubicBezTo>
                        <a:pt x="457" y="744"/>
                        <a:pt x="487" y="739"/>
                        <a:pt x="517" y="730"/>
                      </a:cubicBezTo>
                      <a:cubicBezTo>
                        <a:pt x="566" y="809"/>
                        <a:pt x="566" y="809"/>
                        <a:pt x="566" y="809"/>
                      </a:cubicBezTo>
                      <a:cubicBezTo>
                        <a:pt x="571" y="817"/>
                        <a:pt x="579" y="817"/>
                        <a:pt x="587" y="814"/>
                      </a:cubicBezTo>
                      <a:cubicBezTo>
                        <a:pt x="695" y="747"/>
                        <a:pt x="695" y="747"/>
                        <a:pt x="695" y="747"/>
                      </a:cubicBezTo>
                      <a:cubicBezTo>
                        <a:pt x="704" y="741"/>
                        <a:pt x="706" y="733"/>
                        <a:pt x="701" y="725"/>
                      </a:cubicBezTo>
                      <a:cubicBezTo>
                        <a:pt x="652" y="646"/>
                        <a:pt x="652" y="646"/>
                        <a:pt x="652" y="646"/>
                      </a:cubicBezTo>
                      <a:cubicBezTo>
                        <a:pt x="674" y="625"/>
                        <a:pt x="690" y="601"/>
                        <a:pt x="704" y="573"/>
                      </a:cubicBezTo>
                      <a:cubicBezTo>
                        <a:pt x="796" y="595"/>
                        <a:pt x="796" y="595"/>
                        <a:pt x="796" y="595"/>
                      </a:cubicBezTo>
                      <a:cubicBezTo>
                        <a:pt x="803" y="598"/>
                        <a:pt x="812" y="592"/>
                        <a:pt x="814" y="584"/>
                      </a:cubicBezTo>
                      <a:cubicBezTo>
                        <a:pt x="844" y="460"/>
                        <a:pt x="844" y="460"/>
                        <a:pt x="844" y="460"/>
                      </a:cubicBezTo>
                      <a:cubicBezTo>
                        <a:pt x="844" y="452"/>
                        <a:pt x="841" y="441"/>
                        <a:pt x="831" y="441"/>
                      </a:cubicBezTo>
                      <a:cubicBezTo>
                        <a:pt x="742" y="419"/>
                        <a:pt x="742" y="419"/>
                        <a:pt x="742" y="419"/>
                      </a:cubicBezTo>
                      <a:cubicBezTo>
                        <a:pt x="742" y="390"/>
                        <a:pt x="736" y="360"/>
                        <a:pt x="728" y="330"/>
                      </a:cubicBezTo>
                      <a:cubicBezTo>
                        <a:pt x="806" y="281"/>
                        <a:pt x="806" y="281"/>
                        <a:pt x="806" y="281"/>
                      </a:cubicBezTo>
                      <a:cubicBezTo>
                        <a:pt x="814" y="276"/>
                        <a:pt x="817" y="268"/>
                        <a:pt x="812" y="260"/>
                      </a:cubicBezTo>
                      <a:cubicBezTo>
                        <a:pt x="744" y="152"/>
                        <a:pt x="744" y="152"/>
                        <a:pt x="744" y="152"/>
                      </a:cubicBezTo>
                      <a:cubicBezTo>
                        <a:pt x="739" y="143"/>
                        <a:pt x="730" y="141"/>
                        <a:pt x="723" y="146"/>
                      </a:cubicBezTo>
                      <a:close/>
                      <a:moveTo>
                        <a:pt x="525" y="590"/>
                      </a:moveTo>
                      <a:lnTo>
                        <a:pt x="525" y="590"/>
                      </a:lnTo>
                      <a:cubicBezTo>
                        <a:pt x="433" y="646"/>
                        <a:pt x="314" y="617"/>
                        <a:pt x="257" y="525"/>
                      </a:cubicBezTo>
                      <a:cubicBezTo>
                        <a:pt x="200" y="435"/>
                        <a:pt x="230" y="316"/>
                        <a:pt x="319" y="260"/>
                      </a:cubicBezTo>
                      <a:cubicBezTo>
                        <a:pt x="411" y="203"/>
                        <a:pt x="530" y="232"/>
                        <a:pt x="587" y="322"/>
                      </a:cubicBezTo>
                      <a:cubicBezTo>
                        <a:pt x="644" y="414"/>
                        <a:pt x="614" y="533"/>
                        <a:pt x="525" y="590"/>
                      </a:cubicBezTo>
                      <a:close/>
                    </a:path>
                  </a:pathLst>
                </a:custGeom>
                <a:solidFill>
                  <a:srgbClr val="334A5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99" name="Freeform 78">
                  <a:extLst>
                    <a:ext uri="{FF2B5EF4-FFF2-40B4-BE49-F238E27FC236}">
                      <a16:creationId xmlns:a16="http://schemas.microsoft.com/office/drawing/2014/main" id="{AB213714-7AC8-45CD-B5B1-10F7E3E8A5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40267" y="6340032"/>
                  <a:ext cx="309701" cy="309495"/>
                </a:xfrm>
                <a:custGeom>
                  <a:avLst/>
                  <a:gdLst>
                    <a:gd name="T0" fmla="*/ 723 w 845"/>
                    <a:gd name="T1" fmla="*/ 146 h 848"/>
                    <a:gd name="T2" fmla="*/ 723 w 845"/>
                    <a:gd name="T3" fmla="*/ 146 h 848"/>
                    <a:gd name="T4" fmla="*/ 644 w 845"/>
                    <a:gd name="T5" fmla="*/ 195 h 848"/>
                    <a:gd name="T6" fmla="*/ 571 w 845"/>
                    <a:gd name="T7" fmla="*/ 143 h 848"/>
                    <a:gd name="T8" fmla="*/ 592 w 845"/>
                    <a:gd name="T9" fmla="*/ 51 h 848"/>
                    <a:gd name="T10" fmla="*/ 582 w 845"/>
                    <a:gd name="T11" fmla="*/ 32 h 848"/>
                    <a:gd name="T12" fmla="*/ 457 w 845"/>
                    <a:gd name="T13" fmla="*/ 2 h 848"/>
                    <a:gd name="T14" fmla="*/ 438 w 845"/>
                    <a:gd name="T15" fmla="*/ 13 h 848"/>
                    <a:gd name="T16" fmla="*/ 417 w 845"/>
                    <a:gd name="T17" fmla="*/ 105 h 848"/>
                    <a:gd name="T18" fmla="*/ 327 w 845"/>
                    <a:gd name="T19" fmla="*/ 119 h 848"/>
                    <a:gd name="T20" fmla="*/ 279 w 845"/>
                    <a:gd name="T21" fmla="*/ 40 h 848"/>
                    <a:gd name="T22" fmla="*/ 257 w 845"/>
                    <a:gd name="T23" fmla="*/ 35 h 848"/>
                    <a:gd name="T24" fmla="*/ 149 w 845"/>
                    <a:gd name="T25" fmla="*/ 103 h 848"/>
                    <a:gd name="T26" fmla="*/ 143 w 845"/>
                    <a:gd name="T27" fmla="*/ 124 h 848"/>
                    <a:gd name="T28" fmla="*/ 192 w 845"/>
                    <a:gd name="T29" fmla="*/ 203 h 848"/>
                    <a:gd name="T30" fmla="*/ 141 w 845"/>
                    <a:gd name="T31" fmla="*/ 276 h 848"/>
                    <a:gd name="T32" fmla="*/ 49 w 845"/>
                    <a:gd name="T33" fmla="*/ 254 h 848"/>
                    <a:gd name="T34" fmla="*/ 30 w 845"/>
                    <a:gd name="T35" fmla="*/ 265 h 848"/>
                    <a:gd name="T36" fmla="*/ 0 w 845"/>
                    <a:gd name="T37" fmla="*/ 390 h 848"/>
                    <a:gd name="T38" fmla="*/ 14 w 845"/>
                    <a:gd name="T39" fmla="*/ 409 h 848"/>
                    <a:gd name="T40" fmla="*/ 103 w 845"/>
                    <a:gd name="T41" fmla="*/ 430 h 848"/>
                    <a:gd name="T42" fmla="*/ 116 w 845"/>
                    <a:gd name="T43" fmla="*/ 519 h 848"/>
                    <a:gd name="T44" fmla="*/ 38 w 845"/>
                    <a:gd name="T45" fmla="*/ 568 h 848"/>
                    <a:gd name="T46" fmla="*/ 33 w 845"/>
                    <a:gd name="T47" fmla="*/ 590 h 848"/>
                    <a:gd name="T48" fmla="*/ 100 w 845"/>
                    <a:gd name="T49" fmla="*/ 698 h 848"/>
                    <a:gd name="T50" fmla="*/ 122 w 845"/>
                    <a:gd name="T51" fmla="*/ 704 h 848"/>
                    <a:gd name="T52" fmla="*/ 200 w 845"/>
                    <a:gd name="T53" fmla="*/ 655 h 848"/>
                    <a:gd name="T54" fmla="*/ 273 w 845"/>
                    <a:gd name="T55" fmla="*/ 706 h 848"/>
                    <a:gd name="T56" fmla="*/ 252 w 845"/>
                    <a:gd name="T57" fmla="*/ 798 h 848"/>
                    <a:gd name="T58" fmla="*/ 262 w 845"/>
                    <a:gd name="T59" fmla="*/ 817 h 848"/>
                    <a:gd name="T60" fmla="*/ 387 w 845"/>
                    <a:gd name="T61" fmla="*/ 847 h 848"/>
                    <a:gd name="T62" fmla="*/ 406 w 845"/>
                    <a:gd name="T63" fmla="*/ 833 h 848"/>
                    <a:gd name="T64" fmla="*/ 428 w 845"/>
                    <a:gd name="T65" fmla="*/ 744 h 848"/>
                    <a:gd name="T66" fmla="*/ 517 w 845"/>
                    <a:gd name="T67" fmla="*/ 730 h 848"/>
                    <a:gd name="T68" fmla="*/ 566 w 845"/>
                    <a:gd name="T69" fmla="*/ 809 h 848"/>
                    <a:gd name="T70" fmla="*/ 587 w 845"/>
                    <a:gd name="T71" fmla="*/ 814 h 848"/>
                    <a:gd name="T72" fmla="*/ 695 w 845"/>
                    <a:gd name="T73" fmla="*/ 747 h 848"/>
                    <a:gd name="T74" fmla="*/ 701 w 845"/>
                    <a:gd name="T75" fmla="*/ 725 h 848"/>
                    <a:gd name="T76" fmla="*/ 652 w 845"/>
                    <a:gd name="T77" fmla="*/ 646 h 848"/>
                    <a:gd name="T78" fmla="*/ 704 w 845"/>
                    <a:gd name="T79" fmla="*/ 573 h 848"/>
                    <a:gd name="T80" fmla="*/ 796 w 845"/>
                    <a:gd name="T81" fmla="*/ 595 h 848"/>
                    <a:gd name="T82" fmla="*/ 814 w 845"/>
                    <a:gd name="T83" fmla="*/ 584 h 848"/>
                    <a:gd name="T84" fmla="*/ 844 w 845"/>
                    <a:gd name="T85" fmla="*/ 460 h 848"/>
                    <a:gd name="T86" fmla="*/ 831 w 845"/>
                    <a:gd name="T87" fmla="*/ 441 h 848"/>
                    <a:gd name="T88" fmla="*/ 742 w 845"/>
                    <a:gd name="T89" fmla="*/ 419 h 848"/>
                    <a:gd name="T90" fmla="*/ 728 w 845"/>
                    <a:gd name="T91" fmla="*/ 330 h 848"/>
                    <a:gd name="T92" fmla="*/ 806 w 845"/>
                    <a:gd name="T93" fmla="*/ 281 h 848"/>
                    <a:gd name="T94" fmla="*/ 812 w 845"/>
                    <a:gd name="T95" fmla="*/ 260 h 848"/>
                    <a:gd name="T96" fmla="*/ 744 w 845"/>
                    <a:gd name="T97" fmla="*/ 152 h 848"/>
                    <a:gd name="T98" fmla="*/ 723 w 845"/>
                    <a:gd name="T99" fmla="*/ 146 h 848"/>
                    <a:gd name="T100" fmla="*/ 525 w 845"/>
                    <a:gd name="T101" fmla="*/ 590 h 848"/>
                    <a:gd name="T102" fmla="*/ 525 w 845"/>
                    <a:gd name="T103" fmla="*/ 590 h 848"/>
                    <a:gd name="T104" fmla="*/ 257 w 845"/>
                    <a:gd name="T105" fmla="*/ 525 h 848"/>
                    <a:gd name="T106" fmla="*/ 319 w 845"/>
                    <a:gd name="T107" fmla="*/ 260 h 848"/>
                    <a:gd name="T108" fmla="*/ 587 w 845"/>
                    <a:gd name="T109" fmla="*/ 322 h 848"/>
                    <a:gd name="T110" fmla="*/ 525 w 845"/>
                    <a:gd name="T111" fmla="*/ 590 h 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845" h="848">
                      <a:moveTo>
                        <a:pt x="723" y="146"/>
                      </a:moveTo>
                      <a:lnTo>
                        <a:pt x="723" y="146"/>
                      </a:lnTo>
                      <a:cubicBezTo>
                        <a:pt x="644" y="195"/>
                        <a:pt x="644" y="195"/>
                        <a:pt x="644" y="195"/>
                      </a:cubicBezTo>
                      <a:cubicBezTo>
                        <a:pt x="622" y="173"/>
                        <a:pt x="598" y="157"/>
                        <a:pt x="571" y="143"/>
                      </a:cubicBezTo>
                      <a:cubicBezTo>
                        <a:pt x="592" y="51"/>
                        <a:pt x="592" y="51"/>
                        <a:pt x="592" y="51"/>
                      </a:cubicBezTo>
                      <a:cubicBezTo>
                        <a:pt x="595" y="43"/>
                        <a:pt x="590" y="35"/>
                        <a:pt x="582" y="32"/>
                      </a:cubicBezTo>
                      <a:cubicBezTo>
                        <a:pt x="457" y="2"/>
                        <a:pt x="457" y="2"/>
                        <a:pt x="457" y="2"/>
                      </a:cubicBezTo>
                      <a:cubicBezTo>
                        <a:pt x="449" y="0"/>
                        <a:pt x="441" y="5"/>
                        <a:pt x="438" y="13"/>
                      </a:cubicBezTo>
                      <a:cubicBezTo>
                        <a:pt x="417" y="105"/>
                        <a:pt x="417" y="105"/>
                        <a:pt x="417" y="105"/>
                      </a:cubicBezTo>
                      <a:cubicBezTo>
                        <a:pt x="387" y="105"/>
                        <a:pt x="357" y="111"/>
                        <a:pt x="327" y="119"/>
                      </a:cubicBezTo>
                      <a:cubicBezTo>
                        <a:pt x="279" y="40"/>
                        <a:pt x="279" y="40"/>
                        <a:pt x="279" y="40"/>
                      </a:cubicBezTo>
                      <a:cubicBezTo>
                        <a:pt x="273" y="32"/>
                        <a:pt x="265" y="30"/>
                        <a:pt x="257" y="35"/>
                      </a:cubicBezTo>
                      <a:cubicBezTo>
                        <a:pt x="149" y="103"/>
                        <a:pt x="149" y="103"/>
                        <a:pt x="149" y="103"/>
                      </a:cubicBezTo>
                      <a:cubicBezTo>
                        <a:pt x="141" y="105"/>
                        <a:pt x="138" y="116"/>
                        <a:pt x="143" y="124"/>
                      </a:cubicBezTo>
                      <a:cubicBezTo>
                        <a:pt x="192" y="203"/>
                        <a:pt x="192" y="203"/>
                        <a:pt x="192" y="203"/>
                      </a:cubicBezTo>
                      <a:cubicBezTo>
                        <a:pt x="170" y="225"/>
                        <a:pt x="154" y="249"/>
                        <a:pt x="141" y="276"/>
                      </a:cubicBezTo>
                      <a:cubicBezTo>
                        <a:pt x="49" y="254"/>
                        <a:pt x="49" y="254"/>
                        <a:pt x="49" y="254"/>
                      </a:cubicBezTo>
                      <a:cubicBezTo>
                        <a:pt x="40" y="252"/>
                        <a:pt x="33" y="257"/>
                        <a:pt x="30" y="265"/>
                      </a:cubicBezTo>
                      <a:cubicBezTo>
                        <a:pt x="0" y="390"/>
                        <a:pt x="0" y="390"/>
                        <a:pt x="0" y="390"/>
                      </a:cubicBezTo>
                      <a:cubicBezTo>
                        <a:pt x="0" y="398"/>
                        <a:pt x="5" y="406"/>
                        <a:pt x="14" y="409"/>
                      </a:cubicBezTo>
                      <a:cubicBezTo>
                        <a:pt x="103" y="430"/>
                        <a:pt x="103" y="430"/>
                        <a:pt x="103" y="430"/>
                      </a:cubicBezTo>
                      <a:cubicBezTo>
                        <a:pt x="103" y="460"/>
                        <a:pt x="108" y="489"/>
                        <a:pt x="116" y="519"/>
                      </a:cubicBezTo>
                      <a:cubicBezTo>
                        <a:pt x="38" y="568"/>
                        <a:pt x="38" y="568"/>
                        <a:pt x="38" y="568"/>
                      </a:cubicBezTo>
                      <a:cubicBezTo>
                        <a:pt x="30" y="573"/>
                        <a:pt x="27" y="582"/>
                        <a:pt x="33" y="590"/>
                      </a:cubicBezTo>
                      <a:cubicBezTo>
                        <a:pt x="100" y="698"/>
                        <a:pt x="100" y="698"/>
                        <a:pt x="100" y="698"/>
                      </a:cubicBezTo>
                      <a:cubicBezTo>
                        <a:pt x="105" y="706"/>
                        <a:pt x="114" y="709"/>
                        <a:pt x="122" y="704"/>
                      </a:cubicBezTo>
                      <a:cubicBezTo>
                        <a:pt x="200" y="655"/>
                        <a:pt x="200" y="655"/>
                        <a:pt x="200" y="655"/>
                      </a:cubicBezTo>
                      <a:cubicBezTo>
                        <a:pt x="222" y="676"/>
                        <a:pt x="246" y="693"/>
                        <a:pt x="273" y="706"/>
                      </a:cubicBezTo>
                      <a:cubicBezTo>
                        <a:pt x="252" y="798"/>
                        <a:pt x="252" y="798"/>
                        <a:pt x="252" y="798"/>
                      </a:cubicBezTo>
                      <a:cubicBezTo>
                        <a:pt x="249" y="806"/>
                        <a:pt x="254" y="814"/>
                        <a:pt x="262" y="817"/>
                      </a:cubicBezTo>
                      <a:cubicBezTo>
                        <a:pt x="387" y="847"/>
                        <a:pt x="387" y="847"/>
                        <a:pt x="387" y="847"/>
                      </a:cubicBezTo>
                      <a:cubicBezTo>
                        <a:pt x="395" y="847"/>
                        <a:pt x="403" y="842"/>
                        <a:pt x="406" y="833"/>
                      </a:cubicBezTo>
                      <a:cubicBezTo>
                        <a:pt x="428" y="744"/>
                        <a:pt x="428" y="744"/>
                        <a:pt x="428" y="744"/>
                      </a:cubicBezTo>
                      <a:cubicBezTo>
                        <a:pt x="457" y="744"/>
                        <a:pt x="487" y="739"/>
                        <a:pt x="517" y="730"/>
                      </a:cubicBezTo>
                      <a:cubicBezTo>
                        <a:pt x="566" y="809"/>
                        <a:pt x="566" y="809"/>
                        <a:pt x="566" y="809"/>
                      </a:cubicBezTo>
                      <a:cubicBezTo>
                        <a:pt x="571" y="817"/>
                        <a:pt x="579" y="817"/>
                        <a:pt x="587" y="814"/>
                      </a:cubicBezTo>
                      <a:cubicBezTo>
                        <a:pt x="695" y="747"/>
                        <a:pt x="695" y="747"/>
                        <a:pt x="695" y="747"/>
                      </a:cubicBezTo>
                      <a:cubicBezTo>
                        <a:pt x="704" y="741"/>
                        <a:pt x="706" y="733"/>
                        <a:pt x="701" y="725"/>
                      </a:cubicBezTo>
                      <a:cubicBezTo>
                        <a:pt x="652" y="646"/>
                        <a:pt x="652" y="646"/>
                        <a:pt x="652" y="646"/>
                      </a:cubicBezTo>
                      <a:cubicBezTo>
                        <a:pt x="674" y="625"/>
                        <a:pt x="690" y="601"/>
                        <a:pt x="704" y="573"/>
                      </a:cubicBezTo>
                      <a:cubicBezTo>
                        <a:pt x="796" y="595"/>
                        <a:pt x="796" y="595"/>
                        <a:pt x="796" y="595"/>
                      </a:cubicBezTo>
                      <a:cubicBezTo>
                        <a:pt x="803" y="598"/>
                        <a:pt x="812" y="592"/>
                        <a:pt x="814" y="584"/>
                      </a:cubicBezTo>
                      <a:cubicBezTo>
                        <a:pt x="844" y="460"/>
                        <a:pt x="844" y="460"/>
                        <a:pt x="844" y="460"/>
                      </a:cubicBezTo>
                      <a:cubicBezTo>
                        <a:pt x="844" y="452"/>
                        <a:pt x="841" y="441"/>
                        <a:pt x="831" y="441"/>
                      </a:cubicBezTo>
                      <a:cubicBezTo>
                        <a:pt x="742" y="419"/>
                        <a:pt x="742" y="419"/>
                        <a:pt x="742" y="419"/>
                      </a:cubicBezTo>
                      <a:cubicBezTo>
                        <a:pt x="742" y="390"/>
                        <a:pt x="736" y="360"/>
                        <a:pt x="728" y="330"/>
                      </a:cubicBezTo>
                      <a:cubicBezTo>
                        <a:pt x="806" y="281"/>
                        <a:pt x="806" y="281"/>
                        <a:pt x="806" y="281"/>
                      </a:cubicBezTo>
                      <a:cubicBezTo>
                        <a:pt x="814" y="276"/>
                        <a:pt x="817" y="268"/>
                        <a:pt x="812" y="260"/>
                      </a:cubicBezTo>
                      <a:cubicBezTo>
                        <a:pt x="744" y="152"/>
                        <a:pt x="744" y="152"/>
                        <a:pt x="744" y="152"/>
                      </a:cubicBezTo>
                      <a:cubicBezTo>
                        <a:pt x="739" y="143"/>
                        <a:pt x="730" y="141"/>
                        <a:pt x="723" y="146"/>
                      </a:cubicBezTo>
                      <a:close/>
                      <a:moveTo>
                        <a:pt x="525" y="590"/>
                      </a:moveTo>
                      <a:lnTo>
                        <a:pt x="525" y="590"/>
                      </a:lnTo>
                      <a:cubicBezTo>
                        <a:pt x="433" y="646"/>
                        <a:pt x="314" y="617"/>
                        <a:pt x="257" y="525"/>
                      </a:cubicBezTo>
                      <a:cubicBezTo>
                        <a:pt x="200" y="435"/>
                        <a:pt x="230" y="316"/>
                        <a:pt x="319" y="260"/>
                      </a:cubicBezTo>
                      <a:cubicBezTo>
                        <a:pt x="411" y="203"/>
                        <a:pt x="530" y="232"/>
                        <a:pt x="587" y="322"/>
                      </a:cubicBezTo>
                      <a:cubicBezTo>
                        <a:pt x="644" y="414"/>
                        <a:pt x="614" y="533"/>
                        <a:pt x="525" y="59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00" name="Freeform 79">
                  <a:extLst>
                    <a:ext uri="{FF2B5EF4-FFF2-40B4-BE49-F238E27FC236}">
                      <a16:creationId xmlns:a16="http://schemas.microsoft.com/office/drawing/2014/main" id="{E0A7AC66-41A7-4943-AAA7-119BC19788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46728" y="6133702"/>
                  <a:ext cx="177433" cy="177315"/>
                </a:xfrm>
                <a:custGeom>
                  <a:avLst/>
                  <a:gdLst>
                    <a:gd name="T0" fmla="*/ 414 w 485"/>
                    <a:gd name="T1" fmla="*/ 84 h 485"/>
                    <a:gd name="T2" fmla="*/ 414 w 485"/>
                    <a:gd name="T3" fmla="*/ 84 h 485"/>
                    <a:gd name="T4" fmla="*/ 368 w 485"/>
                    <a:gd name="T5" fmla="*/ 111 h 485"/>
                    <a:gd name="T6" fmla="*/ 327 w 485"/>
                    <a:gd name="T7" fmla="*/ 81 h 485"/>
                    <a:gd name="T8" fmla="*/ 340 w 485"/>
                    <a:gd name="T9" fmla="*/ 30 h 485"/>
                    <a:gd name="T10" fmla="*/ 332 w 485"/>
                    <a:gd name="T11" fmla="*/ 19 h 485"/>
                    <a:gd name="T12" fmla="*/ 262 w 485"/>
                    <a:gd name="T13" fmla="*/ 0 h 485"/>
                    <a:gd name="T14" fmla="*/ 251 w 485"/>
                    <a:gd name="T15" fmla="*/ 8 h 485"/>
                    <a:gd name="T16" fmla="*/ 237 w 485"/>
                    <a:gd name="T17" fmla="*/ 60 h 485"/>
                    <a:gd name="T18" fmla="*/ 189 w 485"/>
                    <a:gd name="T19" fmla="*/ 68 h 485"/>
                    <a:gd name="T20" fmla="*/ 159 w 485"/>
                    <a:gd name="T21" fmla="*/ 22 h 485"/>
                    <a:gd name="T22" fmla="*/ 148 w 485"/>
                    <a:gd name="T23" fmla="*/ 19 h 485"/>
                    <a:gd name="T24" fmla="*/ 86 w 485"/>
                    <a:gd name="T25" fmla="*/ 57 h 485"/>
                    <a:gd name="T26" fmla="*/ 83 w 485"/>
                    <a:gd name="T27" fmla="*/ 70 h 485"/>
                    <a:gd name="T28" fmla="*/ 110 w 485"/>
                    <a:gd name="T29" fmla="*/ 116 h 485"/>
                    <a:gd name="T30" fmla="*/ 81 w 485"/>
                    <a:gd name="T31" fmla="*/ 157 h 485"/>
                    <a:gd name="T32" fmla="*/ 29 w 485"/>
                    <a:gd name="T33" fmla="*/ 144 h 485"/>
                    <a:gd name="T34" fmla="*/ 19 w 485"/>
                    <a:gd name="T35" fmla="*/ 151 h 485"/>
                    <a:gd name="T36" fmla="*/ 2 w 485"/>
                    <a:gd name="T37" fmla="*/ 222 h 485"/>
                    <a:gd name="T38" fmla="*/ 8 w 485"/>
                    <a:gd name="T39" fmla="*/ 233 h 485"/>
                    <a:gd name="T40" fmla="*/ 59 w 485"/>
                    <a:gd name="T41" fmla="*/ 246 h 485"/>
                    <a:gd name="T42" fmla="*/ 67 w 485"/>
                    <a:gd name="T43" fmla="*/ 295 h 485"/>
                    <a:gd name="T44" fmla="*/ 21 w 485"/>
                    <a:gd name="T45" fmla="*/ 325 h 485"/>
                    <a:gd name="T46" fmla="*/ 19 w 485"/>
                    <a:gd name="T47" fmla="*/ 336 h 485"/>
                    <a:gd name="T48" fmla="*/ 59 w 485"/>
                    <a:gd name="T49" fmla="*/ 398 h 485"/>
                    <a:gd name="T50" fmla="*/ 70 w 485"/>
                    <a:gd name="T51" fmla="*/ 401 h 485"/>
                    <a:gd name="T52" fmla="*/ 116 w 485"/>
                    <a:gd name="T53" fmla="*/ 373 h 485"/>
                    <a:gd name="T54" fmla="*/ 157 w 485"/>
                    <a:gd name="T55" fmla="*/ 403 h 485"/>
                    <a:gd name="T56" fmla="*/ 146 w 485"/>
                    <a:gd name="T57" fmla="*/ 455 h 485"/>
                    <a:gd name="T58" fmla="*/ 151 w 485"/>
                    <a:gd name="T59" fmla="*/ 465 h 485"/>
                    <a:gd name="T60" fmla="*/ 221 w 485"/>
                    <a:gd name="T61" fmla="*/ 482 h 485"/>
                    <a:gd name="T62" fmla="*/ 232 w 485"/>
                    <a:gd name="T63" fmla="*/ 476 h 485"/>
                    <a:gd name="T64" fmla="*/ 246 w 485"/>
                    <a:gd name="T65" fmla="*/ 425 h 485"/>
                    <a:gd name="T66" fmla="*/ 297 w 485"/>
                    <a:gd name="T67" fmla="*/ 417 h 485"/>
                    <a:gd name="T68" fmla="*/ 324 w 485"/>
                    <a:gd name="T69" fmla="*/ 463 h 485"/>
                    <a:gd name="T70" fmla="*/ 335 w 485"/>
                    <a:gd name="T71" fmla="*/ 465 h 485"/>
                    <a:gd name="T72" fmla="*/ 397 w 485"/>
                    <a:gd name="T73" fmla="*/ 428 h 485"/>
                    <a:gd name="T74" fmla="*/ 400 w 485"/>
                    <a:gd name="T75" fmla="*/ 414 h 485"/>
                    <a:gd name="T76" fmla="*/ 373 w 485"/>
                    <a:gd name="T77" fmla="*/ 368 h 485"/>
                    <a:gd name="T78" fmla="*/ 403 w 485"/>
                    <a:gd name="T79" fmla="*/ 327 h 485"/>
                    <a:gd name="T80" fmla="*/ 454 w 485"/>
                    <a:gd name="T81" fmla="*/ 338 h 485"/>
                    <a:gd name="T82" fmla="*/ 465 w 485"/>
                    <a:gd name="T83" fmla="*/ 333 h 485"/>
                    <a:gd name="T84" fmla="*/ 484 w 485"/>
                    <a:gd name="T85" fmla="*/ 263 h 485"/>
                    <a:gd name="T86" fmla="*/ 476 w 485"/>
                    <a:gd name="T87" fmla="*/ 252 h 485"/>
                    <a:gd name="T88" fmla="*/ 424 w 485"/>
                    <a:gd name="T89" fmla="*/ 238 h 485"/>
                    <a:gd name="T90" fmla="*/ 416 w 485"/>
                    <a:gd name="T91" fmla="*/ 189 h 485"/>
                    <a:gd name="T92" fmla="*/ 462 w 485"/>
                    <a:gd name="T93" fmla="*/ 160 h 485"/>
                    <a:gd name="T94" fmla="*/ 465 w 485"/>
                    <a:gd name="T95" fmla="*/ 149 h 485"/>
                    <a:gd name="T96" fmla="*/ 427 w 485"/>
                    <a:gd name="T97" fmla="*/ 87 h 485"/>
                    <a:gd name="T98" fmla="*/ 414 w 485"/>
                    <a:gd name="T99" fmla="*/ 84 h 485"/>
                    <a:gd name="T100" fmla="*/ 300 w 485"/>
                    <a:gd name="T101" fmla="*/ 336 h 485"/>
                    <a:gd name="T102" fmla="*/ 300 w 485"/>
                    <a:gd name="T103" fmla="*/ 336 h 485"/>
                    <a:gd name="T104" fmla="*/ 148 w 485"/>
                    <a:gd name="T105" fmla="*/ 300 h 485"/>
                    <a:gd name="T106" fmla="*/ 183 w 485"/>
                    <a:gd name="T107" fmla="*/ 149 h 485"/>
                    <a:gd name="T108" fmla="*/ 335 w 485"/>
                    <a:gd name="T109" fmla="*/ 184 h 485"/>
                    <a:gd name="T110" fmla="*/ 300 w 485"/>
                    <a:gd name="T111" fmla="*/ 336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85" h="485">
                      <a:moveTo>
                        <a:pt x="414" y="84"/>
                      </a:moveTo>
                      <a:lnTo>
                        <a:pt x="414" y="84"/>
                      </a:lnTo>
                      <a:cubicBezTo>
                        <a:pt x="368" y="111"/>
                        <a:pt x="368" y="111"/>
                        <a:pt x="368" y="111"/>
                      </a:cubicBezTo>
                      <a:cubicBezTo>
                        <a:pt x="357" y="97"/>
                        <a:pt x="343" y="89"/>
                        <a:pt x="327" y="81"/>
                      </a:cubicBezTo>
                      <a:cubicBezTo>
                        <a:pt x="340" y="30"/>
                        <a:pt x="340" y="30"/>
                        <a:pt x="340" y="30"/>
                      </a:cubicBezTo>
                      <a:cubicBezTo>
                        <a:pt x="340" y="24"/>
                        <a:pt x="338" y="19"/>
                        <a:pt x="332" y="19"/>
                      </a:cubicBez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56" y="0"/>
                        <a:pt x="251" y="3"/>
                        <a:pt x="251" y="8"/>
                      </a:cubicBezTo>
                      <a:cubicBezTo>
                        <a:pt x="237" y="60"/>
                        <a:pt x="237" y="60"/>
                        <a:pt x="237" y="60"/>
                      </a:cubicBezTo>
                      <a:cubicBezTo>
                        <a:pt x="221" y="60"/>
                        <a:pt x="205" y="62"/>
                        <a:pt x="189" y="68"/>
                      </a:cubicBezTo>
                      <a:cubicBezTo>
                        <a:pt x="159" y="22"/>
                        <a:pt x="159" y="22"/>
                        <a:pt x="159" y="22"/>
                      </a:cubicBezTo>
                      <a:cubicBezTo>
                        <a:pt x="157" y="19"/>
                        <a:pt x="151" y="16"/>
                        <a:pt x="148" y="19"/>
                      </a:cubicBezTo>
                      <a:cubicBezTo>
                        <a:pt x="86" y="57"/>
                        <a:pt x="86" y="57"/>
                        <a:pt x="86" y="57"/>
                      </a:cubicBezTo>
                      <a:cubicBezTo>
                        <a:pt x="81" y="60"/>
                        <a:pt x="81" y="65"/>
                        <a:pt x="83" y="70"/>
                      </a:cubicBezTo>
                      <a:cubicBezTo>
                        <a:pt x="110" y="116"/>
                        <a:pt x="110" y="116"/>
                        <a:pt x="110" y="116"/>
                      </a:cubicBezTo>
                      <a:cubicBezTo>
                        <a:pt x="99" y="127"/>
                        <a:pt x="89" y="144"/>
                        <a:pt x="81" y="157"/>
                      </a:cubicBezTo>
                      <a:cubicBezTo>
                        <a:pt x="29" y="144"/>
                        <a:pt x="29" y="144"/>
                        <a:pt x="29" y="144"/>
                      </a:cubicBezTo>
                      <a:cubicBezTo>
                        <a:pt x="24" y="144"/>
                        <a:pt x="19" y="146"/>
                        <a:pt x="19" y="151"/>
                      </a:cubicBezTo>
                      <a:cubicBezTo>
                        <a:pt x="2" y="222"/>
                        <a:pt x="2" y="222"/>
                        <a:pt x="2" y="222"/>
                      </a:cubicBezTo>
                      <a:cubicBezTo>
                        <a:pt x="0" y="227"/>
                        <a:pt x="2" y="233"/>
                        <a:pt x="8" y="233"/>
                      </a:cubicBezTo>
                      <a:cubicBezTo>
                        <a:pt x="59" y="246"/>
                        <a:pt x="59" y="246"/>
                        <a:pt x="59" y="246"/>
                      </a:cubicBezTo>
                      <a:cubicBezTo>
                        <a:pt x="59" y="263"/>
                        <a:pt x="62" y="279"/>
                        <a:pt x="67" y="295"/>
                      </a:cubicBezTo>
                      <a:cubicBezTo>
                        <a:pt x="21" y="325"/>
                        <a:pt x="21" y="325"/>
                        <a:pt x="21" y="325"/>
                      </a:cubicBezTo>
                      <a:cubicBezTo>
                        <a:pt x="19" y="327"/>
                        <a:pt x="16" y="333"/>
                        <a:pt x="19" y="336"/>
                      </a:cubicBezTo>
                      <a:cubicBezTo>
                        <a:pt x="59" y="398"/>
                        <a:pt x="59" y="398"/>
                        <a:pt x="59" y="398"/>
                      </a:cubicBezTo>
                      <a:cubicBezTo>
                        <a:pt x="59" y="403"/>
                        <a:pt x="64" y="403"/>
                        <a:pt x="70" y="401"/>
                      </a:cubicBezTo>
                      <a:cubicBezTo>
                        <a:pt x="116" y="373"/>
                        <a:pt x="116" y="373"/>
                        <a:pt x="116" y="373"/>
                      </a:cubicBezTo>
                      <a:cubicBezTo>
                        <a:pt x="127" y="384"/>
                        <a:pt x="143" y="395"/>
                        <a:pt x="157" y="403"/>
                      </a:cubicBezTo>
                      <a:cubicBezTo>
                        <a:pt x="146" y="455"/>
                        <a:pt x="146" y="455"/>
                        <a:pt x="146" y="455"/>
                      </a:cubicBezTo>
                      <a:cubicBezTo>
                        <a:pt x="143" y="460"/>
                        <a:pt x="146" y="465"/>
                        <a:pt x="151" y="465"/>
                      </a:cubicBezTo>
                      <a:cubicBezTo>
                        <a:pt x="221" y="482"/>
                        <a:pt x="221" y="482"/>
                        <a:pt x="221" y="482"/>
                      </a:cubicBezTo>
                      <a:cubicBezTo>
                        <a:pt x="227" y="484"/>
                        <a:pt x="232" y="482"/>
                        <a:pt x="232" y="476"/>
                      </a:cubicBezTo>
                      <a:cubicBezTo>
                        <a:pt x="246" y="425"/>
                        <a:pt x="246" y="425"/>
                        <a:pt x="246" y="425"/>
                      </a:cubicBezTo>
                      <a:cubicBezTo>
                        <a:pt x="262" y="425"/>
                        <a:pt x="278" y="422"/>
                        <a:pt x="297" y="417"/>
                      </a:cubicBezTo>
                      <a:cubicBezTo>
                        <a:pt x="324" y="463"/>
                        <a:pt x="324" y="463"/>
                        <a:pt x="324" y="463"/>
                      </a:cubicBezTo>
                      <a:cubicBezTo>
                        <a:pt x="327" y="465"/>
                        <a:pt x="332" y="468"/>
                        <a:pt x="335" y="465"/>
                      </a:cubicBezTo>
                      <a:cubicBezTo>
                        <a:pt x="397" y="428"/>
                        <a:pt x="397" y="428"/>
                        <a:pt x="397" y="428"/>
                      </a:cubicBezTo>
                      <a:cubicBezTo>
                        <a:pt x="403" y="425"/>
                        <a:pt x="403" y="420"/>
                        <a:pt x="400" y="414"/>
                      </a:cubicBezTo>
                      <a:cubicBezTo>
                        <a:pt x="373" y="368"/>
                        <a:pt x="373" y="368"/>
                        <a:pt x="373" y="368"/>
                      </a:cubicBezTo>
                      <a:cubicBezTo>
                        <a:pt x="386" y="357"/>
                        <a:pt x="394" y="341"/>
                        <a:pt x="403" y="327"/>
                      </a:cubicBezTo>
                      <a:cubicBezTo>
                        <a:pt x="454" y="338"/>
                        <a:pt x="454" y="338"/>
                        <a:pt x="454" y="338"/>
                      </a:cubicBezTo>
                      <a:cubicBezTo>
                        <a:pt x="459" y="341"/>
                        <a:pt x="465" y="338"/>
                        <a:pt x="465" y="333"/>
                      </a:cubicBezTo>
                      <a:cubicBezTo>
                        <a:pt x="484" y="263"/>
                        <a:pt x="484" y="263"/>
                        <a:pt x="484" y="263"/>
                      </a:cubicBezTo>
                      <a:cubicBezTo>
                        <a:pt x="484" y="257"/>
                        <a:pt x="481" y="252"/>
                        <a:pt x="476" y="252"/>
                      </a:cubicBezTo>
                      <a:cubicBezTo>
                        <a:pt x="424" y="238"/>
                        <a:pt x="424" y="238"/>
                        <a:pt x="424" y="238"/>
                      </a:cubicBezTo>
                      <a:cubicBezTo>
                        <a:pt x="424" y="222"/>
                        <a:pt x="422" y="205"/>
                        <a:pt x="416" y="189"/>
                      </a:cubicBezTo>
                      <a:cubicBezTo>
                        <a:pt x="462" y="160"/>
                        <a:pt x="462" y="160"/>
                        <a:pt x="462" y="160"/>
                      </a:cubicBezTo>
                      <a:cubicBezTo>
                        <a:pt x="465" y="157"/>
                        <a:pt x="468" y="151"/>
                        <a:pt x="465" y="149"/>
                      </a:cubicBezTo>
                      <a:cubicBezTo>
                        <a:pt x="427" y="87"/>
                        <a:pt x="427" y="87"/>
                        <a:pt x="427" y="87"/>
                      </a:cubicBezTo>
                      <a:cubicBezTo>
                        <a:pt x="424" y="81"/>
                        <a:pt x="419" y="81"/>
                        <a:pt x="414" y="84"/>
                      </a:cubicBezTo>
                      <a:close/>
                      <a:moveTo>
                        <a:pt x="300" y="336"/>
                      </a:moveTo>
                      <a:lnTo>
                        <a:pt x="300" y="336"/>
                      </a:lnTo>
                      <a:cubicBezTo>
                        <a:pt x="248" y="368"/>
                        <a:pt x="181" y="352"/>
                        <a:pt x="148" y="300"/>
                      </a:cubicBezTo>
                      <a:cubicBezTo>
                        <a:pt x="116" y="249"/>
                        <a:pt x="132" y="179"/>
                        <a:pt x="183" y="149"/>
                      </a:cubicBezTo>
                      <a:cubicBezTo>
                        <a:pt x="235" y="116"/>
                        <a:pt x="305" y="132"/>
                        <a:pt x="335" y="184"/>
                      </a:cubicBezTo>
                      <a:cubicBezTo>
                        <a:pt x="368" y="235"/>
                        <a:pt x="351" y="303"/>
                        <a:pt x="300" y="3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01" name="Freeform 80">
                  <a:extLst>
                    <a:ext uri="{FF2B5EF4-FFF2-40B4-BE49-F238E27FC236}">
                      <a16:creationId xmlns:a16="http://schemas.microsoft.com/office/drawing/2014/main" id="{5CA8D5C4-1E3E-44FB-91E3-20E5EC99FC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78964" y="6141761"/>
                  <a:ext cx="245181" cy="245017"/>
                </a:xfrm>
                <a:custGeom>
                  <a:avLst/>
                  <a:gdLst>
                    <a:gd name="T0" fmla="*/ 571 w 669"/>
                    <a:gd name="T1" fmla="*/ 113 h 669"/>
                    <a:gd name="T2" fmla="*/ 571 w 669"/>
                    <a:gd name="T3" fmla="*/ 113 h 669"/>
                    <a:gd name="T4" fmla="*/ 509 w 669"/>
                    <a:gd name="T5" fmla="*/ 151 h 669"/>
                    <a:gd name="T6" fmla="*/ 452 w 669"/>
                    <a:gd name="T7" fmla="*/ 110 h 669"/>
                    <a:gd name="T8" fmla="*/ 468 w 669"/>
                    <a:gd name="T9" fmla="*/ 38 h 669"/>
                    <a:gd name="T10" fmla="*/ 460 w 669"/>
                    <a:gd name="T11" fmla="*/ 24 h 669"/>
                    <a:gd name="T12" fmla="*/ 362 w 669"/>
                    <a:gd name="T13" fmla="*/ 0 h 669"/>
                    <a:gd name="T14" fmla="*/ 346 w 669"/>
                    <a:gd name="T15" fmla="*/ 10 h 669"/>
                    <a:gd name="T16" fmla="*/ 330 w 669"/>
                    <a:gd name="T17" fmla="*/ 81 h 669"/>
                    <a:gd name="T18" fmla="*/ 260 w 669"/>
                    <a:gd name="T19" fmla="*/ 92 h 669"/>
                    <a:gd name="T20" fmla="*/ 222 w 669"/>
                    <a:gd name="T21" fmla="*/ 29 h 669"/>
                    <a:gd name="T22" fmla="*/ 203 w 669"/>
                    <a:gd name="T23" fmla="*/ 27 h 669"/>
                    <a:gd name="T24" fmla="*/ 119 w 669"/>
                    <a:gd name="T25" fmla="*/ 78 h 669"/>
                    <a:gd name="T26" fmla="*/ 113 w 669"/>
                    <a:gd name="T27" fmla="*/ 94 h 669"/>
                    <a:gd name="T28" fmla="*/ 151 w 669"/>
                    <a:gd name="T29" fmla="*/ 159 h 669"/>
                    <a:gd name="T30" fmla="*/ 111 w 669"/>
                    <a:gd name="T31" fmla="*/ 216 h 669"/>
                    <a:gd name="T32" fmla="*/ 41 w 669"/>
                    <a:gd name="T33" fmla="*/ 197 h 669"/>
                    <a:gd name="T34" fmla="*/ 24 w 669"/>
                    <a:gd name="T35" fmla="*/ 208 h 669"/>
                    <a:gd name="T36" fmla="*/ 3 w 669"/>
                    <a:gd name="T37" fmla="*/ 305 h 669"/>
                    <a:gd name="T38" fmla="*/ 11 w 669"/>
                    <a:gd name="T39" fmla="*/ 322 h 669"/>
                    <a:gd name="T40" fmla="*/ 81 w 669"/>
                    <a:gd name="T41" fmla="*/ 338 h 669"/>
                    <a:gd name="T42" fmla="*/ 95 w 669"/>
                    <a:gd name="T43" fmla="*/ 408 h 669"/>
                    <a:gd name="T44" fmla="*/ 30 w 669"/>
                    <a:gd name="T45" fmla="*/ 446 h 669"/>
                    <a:gd name="T46" fmla="*/ 27 w 669"/>
                    <a:gd name="T47" fmla="*/ 462 h 669"/>
                    <a:gd name="T48" fmla="*/ 78 w 669"/>
                    <a:gd name="T49" fmla="*/ 549 h 669"/>
                    <a:gd name="T50" fmla="*/ 97 w 669"/>
                    <a:gd name="T51" fmla="*/ 554 h 669"/>
                    <a:gd name="T52" fmla="*/ 160 w 669"/>
                    <a:gd name="T53" fmla="*/ 514 h 669"/>
                    <a:gd name="T54" fmla="*/ 216 w 669"/>
                    <a:gd name="T55" fmla="*/ 557 h 669"/>
                    <a:gd name="T56" fmla="*/ 200 w 669"/>
                    <a:gd name="T57" fmla="*/ 627 h 669"/>
                    <a:gd name="T58" fmla="*/ 208 w 669"/>
                    <a:gd name="T59" fmla="*/ 644 h 669"/>
                    <a:gd name="T60" fmla="*/ 306 w 669"/>
                    <a:gd name="T61" fmla="*/ 665 h 669"/>
                    <a:gd name="T62" fmla="*/ 322 w 669"/>
                    <a:gd name="T63" fmla="*/ 657 h 669"/>
                    <a:gd name="T64" fmla="*/ 338 w 669"/>
                    <a:gd name="T65" fmla="*/ 584 h 669"/>
                    <a:gd name="T66" fmla="*/ 408 w 669"/>
                    <a:gd name="T67" fmla="*/ 573 h 669"/>
                    <a:gd name="T68" fmla="*/ 446 w 669"/>
                    <a:gd name="T69" fmla="*/ 636 h 669"/>
                    <a:gd name="T70" fmla="*/ 465 w 669"/>
                    <a:gd name="T71" fmla="*/ 641 h 669"/>
                    <a:gd name="T72" fmla="*/ 549 w 669"/>
                    <a:gd name="T73" fmla="*/ 587 h 669"/>
                    <a:gd name="T74" fmla="*/ 555 w 669"/>
                    <a:gd name="T75" fmla="*/ 571 h 669"/>
                    <a:gd name="T76" fmla="*/ 517 w 669"/>
                    <a:gd name="T77" fmla="*/ 508 h 669"/>
                    <a:gd name="T78" fmla="*/ 557 w 669"/>
                    <a:gd name="T79" fmla="*/ 452 h 669"/>
                    <a:gd name="T80" fmla="*/ 628 w 669"/>
                    <a:gd name="T81" fmla="*/ 468 h 669"/>
                    <a:gd name="T82" fmla="*/ 644 w 669"/>
                    <a:gd name="T83" fmla="*/ 460 h 669"/>
                    <a:gd name="T84" fmla="*/ 668 w 669"/>
                    <a:gd name="T85" fmla="*/ 360 h 669"/>
                    <a:gd name="T86" fmla="*/ 657 w 669"/>
                    <a:gd name="T87" fmla="*/ 346 h 669"/>
                    <a:gd name="T88" fmla="*/ 587 w 669"/>
                    <a:gd name="T89" fmla="*/ 330 h 669"/>
                    <a:gd name="T90" fmla="*/ 574 w 669"/>
                    <a:gd name="T91" fmla="*/ 260 h 669"/>
                    <a:gd name="T92" fmla="*/ 638 w 669"/>
                    <a:gd name="T93" fmla="*/ 219 h 669"/>
                    <a:gd name="T94" fmla="*/ 641 w 669"/>
                    <a:gd name="T95" fmla="*/ 203 h 669"/>
                    <a:gd name="T96" fmla="*/ 590 w 669"/>
                    <a:gd name="T97" fmla="*/ 116 h 669"/>
                    <a:gd name="T98" fmla="*/ 571 w 669"/>
                    <a:gd name="T99" fmla="*/ 113 h 669"/>
                    <a:gd name="T100" fmla="*/ 414 w 669"/>
                    <a:gd name="T101" fmla="*/ 462 h 669"/>
                    <a:gd name="T102" fmla="*/ 414 w 669"/>
                    <a:gd name="T103" fmla="*/ 462 h 669"/>
                    <a:gd name="T104" fmla="*/ 203 w 669"/>
                    <a:gd name="T105" fmla="*/ 414 h 669"/>
                    <a:gd name="T106" fmla="*/ 254 w 669"/>
                    <a:gd name="T107" fmla="*/ 203 h 669"/>
                    <a:gd name="T108" fmla="*/ 465 w 669"/>
                    <a:gd name="T109" fmla="*/ 254 h 669"/>
                    <a:gd name="T110" fmla="*/ 414 w 669"/>
                    <a:gd name="T111" fmla="*/ 462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669" h="669">
                      <a:moveTo>
                        <a:pt x="571" y="113"/>
                      </a:moveTo>
                      <a:lnTo>
                        <a:pt x="571" y="113"/>
                      </a:lnTo>
                      <a:cubicBezTo>
                        <a:pt x="509" y="151"/>
                        <a:pt x="509" y="151"/>
                        <a:pt x="509" y="151"/>
                      </a:cubicBezTo>
                      <a:cubicBezTo>
                        <a:pt x="492" y="135"/>
                        <a:pt x="474" y="122"/>
                        <a:pt x="452" y="110"/>
                      </a:cubicBezTo>
                      <a:cubicBezTo>
                        <a:pt x="468" y="38"/>
                        <a:pt x="468" y="38"/>
                        <a:pt x="468" y="38"/>
                      </a:cubicBezTo>
                      <a:cubicBezTo>
                        <a:pt x="471" y="32"/>
                        <a:pt x="465" y="24"/>
                        <a:pt x="460" y="24"/>
                      </a:cubicBezTo>
                      <a:cubicBezTo>
                        <a:pt x="362" y="0"/>
                        <a:pt x="362" y="0"/>
                        <a:pt x="362" y="0"/>
                      </a:cubicBezTo>
                      <a:cubicBezTo>
                        <a:pt x="354" y="0"/>
                        <a:pt x="349" y="2"/>
                        <a:pt x="346" y="10"/>
                      </a:cubicBezTo>
                      <a:cubicBezTo>
                        <a:pt x="330" y="81"/>
                        <a:pt x="330" y="81"/>
                        <a:pt x="330" y="81"/>
                      </a:cubicBezTo>
                      <a:cubicBezTo>
                        <a:pt x="306" y="81"/>
                        <a:pt x="281" y="86"/>
                        <a:pt x="260" y="92"/>
                      </a:cubicBezTo>
                      <a:cubicBezTo>
                        <a:pt x="222" y="29"/>
                        <a:pt x="222" y="29"/>
                        <a:pt x="222" y="29"/>
                      </a:cubicBezTo>
                      <a:cubicBezTo>
                        <a:pt x="216" y="24"/>
                        <a:pt x="211" y="21"/>
                        <a:pt x="203" y="27"/>
                      </a:cubicBezTo>
                      <a:cubicBezTo>
                        <a:pt x="119" y="78"/>
                        <a:pt x="119" y="78"/>
                        <a:pt x="119" y="78"/>
                      </a:cubicBezTo>
                      <a:cubicBezTo>
                        <a:pt x="113" y="81"/>
                        <a:pt x="111" y="89"/>
                        <a:pt x="113" y="94"/>
                      </a:cubicBezTo>
                      <a:cubicBezTo>
                        <a:pt x="151" y="159"/>
                        <a:pt x="151" y="159"/>
                        <a:pt x="151" y="159"/>
                      </a:cubicBezTo>
                      <a:cubicBezTo>
                        <a:pt x="135" y="176"/>
                        <a:pt x="122" y="194"/>
                        <a:pt x="111" y="216"/>
                      </a:cubicBezTo>
                      <a:cubicBezTo>
                        <a:pt x="41" y="197"/>
                        <a:pt x="41" y="197"/>
                        <a:pt x="41" y="197"/>
                      </a:cubicBezTo>
                      <a:cubicBezTo>
                        <a:pt x="32" y="197"/>
                        <a:pt x="27" y="200"/>
                        <a:pt x="24" y="208"/>
                      </a:cubicBezTo>
                      <a:cubicBezTo>
                        <a:pt x="3" y="305"/>
                        <a:pt x="3" y="305"/>
                        <a:pt x="3" y="305"/>
                      </a:cubicBezTo>
                      <a:cubicBezTo>
                        <a:pt x="0" y="314"/>
                        <a:pt x="3" y="319"/>
                        <a:pt x="11" y="322"/>
                      </a:cubicBezTo>
                      <a:cubicBezTo>
                        <a:pt x="81" y="338"/>
                        <a:pt x="81" y="338"/>
                        <a:pt x="81" y="338"/>
                      </a:cubicBezTo>
                      <a:cubicBezTo>
                        <a:pt x="84" y="362"/>
                        <a:pt x="86" y="384"/>
                        <a:pt x="95" y="408"/>
                      </a:cubicBezTo>
                      <a:cubicBezTo>
                        <a:pt x="30" y="446"/>
                        <a:pt x="30" y="446"/>
                        <a:pt x="30" y="446"/>
                      </a:cubicBezTo>
                      <a:cubicBezTo>
                        <a:pt x="24" y="449"/>
                        <a:pt x="24" y="457"/>
                        <a:pt x="27" y="462"/>
                      </a:cubicBezTo>
                      <a:cubicBezTo>
                        <a:pt x="78" y="549"/>
                        <a:pt x="78" y="549"/>
                        <a:pt x="78" y="549"/>
                      </a:cubicBezTo>
                      <a:cubicBezTo>
                        <a:pt x="84" y="554"/>
                        <a:pt x="92" y="557"/>
                        <a:pt x="97" y="554"/>
                      </a:cubicBezTo>
                      <a:cubicBezTo>
                        <a:pt x="160" y="514"/>
                        <a:pt x="160" y="514"/>
                        <a:pt x="160" y="514"/>
                      </a:cubicBezTo>
                      <a:cubicBezTo>
                        <a:pt x="176" y="530"/>
                        <a:pt x="195" y="546"/>
                        <a:pt x="216" y="557"/>
                      </a:cubicBezTo>
                      <a:cubicBezTo>
                        <a:pt x="200" y="627"/>
                        <a:pt x="200" y="627"/>
                        <a:pt x="200" y="627"/>
                      </a:cubicBezTo>
                      <a:cubicBezTo>
                        <a:pt x="197" y="636"/>
                        <a:pt x="203" y="641"/>
                        <a:pt x="208" y="644"/>
                      </a:cubicBezTo>
                      <a:cubicBezTo>
                        <a:pt x="306" y="665"/>
                        <a:pt x="306" y="665"/>
                        <a:pt x="306" y="665"/>
                      </a:cubicBezTo>
                      <a:cubicBezTo>
                        <a:pt x="314" y="668"/>
                        <a:pt x="319" y="663"/>
                        <a:pt x="322" y="657"/>
                      </a:cubicBezTo>
                      <a:cubicBezTo>
                        <a:pt x="338" y="584"/>
                        <a:pt x="338" y="584"/>
                        <a:pt x="338" y="584"/>
                      </a:cubicBezTo>
                      <a:cubicBezTo>
                        <a:pt x="362" y="584"/>
                        <a:pt x="387" y="581"/>
                        <a:pt x="408" y="573"/>
                      </a:cubicBezTo>
                      <a:cubicBezTo>
                        <a:pt x="446" y="636"/>
                        <a:pt x="446" y="636"/>
                        <a:pt x="446" y="636"/>
                      </a:cubicBezTo>
                      <a:cubicBezTo>
                        <a:pt x="452" y="644"/>
                        <a:pt x="457" y="644"/>
                        <a:pt x="465" y="641"/>
                      </a:cubicBezTo>
                      <a:cubicBezTo>
                        <a:pt x="549" y="587"/>
                        <a:pt x="549" y="587"/>
                        <a:pt x="549" y="587"/>
                      </a:cubicBezTo>
                      <a:cubicBezTo>
                        <a:pt x="555" y="584"/>
                        <a:pt x="557" y="576"/>
                        <a:pt x="555" y="571"/>
                      </a:cubicBezTo>
                      <a:cubicBezTo>
                        <a:pt x="517" y="508"/>
                        <a:pt x="517" y="508"/>
                        <a:pt x="517" y="508"/>
                      </a:cubicBezTo>
                      <a:cubicBezTo>
                        <a:pt x="533" y="489"/>
                        <a:pt x="546" y="471"/>
                        <a:pt x="557" y="452"/>
                      </a:cubicBezTo>
                      <a:cubicBezTo>
                        <a:pt x="628" y="468"/>
                        <a:pt x="628" y="468"/>
                        <a:pt x="628" y="468"/>
                      </a:cubicBezTo>
                      <a:cubicBezTo>
                        <a:pt x="636" y="468"/>
                        <a:pt x="641" y="465"/>
                        <a:pt x="644" y="460"/>
                      </a:cubicBezTo>
                      <a:cubicBezTo>
                        <a:pt x="668" y="360"/>
                        <a:pt x="668" y="360"/>
                        <a:pt x="668" y="360"/>
                      </a:cubicBezTo>
                      <a:cubicBezTo>
                        <a:pt x="668" y="354"/>
                        <a:pt x="666" y="346"/>
                        <a:pt x="657" y="346"/>
                      </a:cubicBezTo>
                      <a:cubicBezTo>
                        <a:pt x="587" y="330"/>
                        <a:pt x="587" y="330"/>
                        <a:pt x="587" y="330"/>
                      </a:cubicBezTo>
                      <a:cubicBezTo>
                        <a:pt x="584" y="305"/>
                        <a:pt x="582" y="281"/>
                        <a:pt x="574" y="260"/>
                      </a:cubicBezTo>
                      <a:cubicBezTo>
                        <a:pt x="638" y="219"/>
                        <a:pt x="638" y="219"/>
                        <a:pt x="638" y="219"/>
                      </a:cubicBezTo>
                      <a:cubicBezTo>
                        <a:pt x="644" y="216"/>
                        <a:pt x="644" y="208"/>
                        <a:pt x="641" y="203"/>
                      </a:cubicBezTo>
                      <a:cubicBezTo>
                        <a:pt x="590" y="116"/>
                        <a:pt x="590" y="116"/>
                        <a:pt x="590" y="116"/>
                      </a:cubicBezTo>
                      <a:cubicBezTo>
                        <a:pt x="584" y="110"/>
                        <a:pt x="579" y="110"/>
                        <a:pt x="571" y="113"/>
                      </a:cubicBezTo>
                      <a:close/>
                      <a:moveTo>
                        <a:pt x="414" y="462"/>
                      </a:moveTo>
                      <a:lnTo>
                        <a:pt x="414" y="462"/>
                      </a:lnTo>
                      <a:cubicBezTo>
                        <a:pt x="343" y="508"/>
                        <a:pt x="249" y="484"/>
                        <a:pt x="203" y="414"/>
                      </a:cubicBezTo>
                      <a:cubicBezTo>
                        <a:pt x="160" y="341"/>
                        <a:pt x="181" y="246"/>
                        <a:pt x="254" y="203"/>
                      </a:cubicBezTo>
                      <a:cubicBezTo>
                        <a:pt x="324" y="159"/>
                        <a:pt x="419" y="181"/>
                        <a:pt x="465" y="254"/>
                      </a:cubicBezTo>
                      <a:cubicBezTo>
                        <a:pt x="509" y="324"/>
                        <a:pt x="487" y="419"/>
                        <a:pt x="414" y="46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02" name="Freeform 81">
                  <a:extLst>
                    <a:ext uri="{FF2B5EF4-FFF2-40B4-BE49-F238E27FC236}">
                      <a16:creationId xmlns:a16="http://schemas.microsoft.com/office/drawing/2014/main" id="{E2627E23-773F-4CAE-9DF5-9C2905E1E7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382237" y="6193344"/>
                  <a:ext cx="685538" cy="182152"/>
                </a:xfrm>
                <a:custGeom>
                  <a:avLst/>
                  <a:gdLst>
                    <a:gd name="T0" fmla="*/ 546 w 1873"/>
                    <a:gd name="T1" fmla="*/ 498 h 499"/>
                    <a:gd name="T2" fmla="*/ 546 w 1873"/>
                    <a:gd name="T3" fmla="*/ 498 h 499"/>
                    <a:gd name="T4" fmla="*/ 214 w 1873"/>
                    <a:gd name="T5" fmla="*/ 216 h 499"/>
                    <a:gd name="T6" fmla="*/ 8 w 1873"/>
                    <a:gd name="T7" fmla="*/ 446 h 499"/>
                    <a:gd name="T8" fmla="*/ 0 w 1873"/>
                    <a:gd name="T9" fmla="*/ 435 h 499"/>
                    <a:gd name="T10" fmla="*/ 208 w 1873"/>
                    <a:gd name="T11" fmla="*/ 203 h 499"/>
                    <a:gd name="T12" fmla="*/ 214 w 1873"/>
                    <a:gd name="T13" fmla="*/ 197 h 499"/>
                    <a:gd name="T14" fmla="*/ 544 w 1873"/>
                    <a:gd name="T15" fmla="*/ 476 h 499"/>
                    <a:gd name="T16" fmla="*/ 733 w 1873"/>
                    <a:gd name="T17" fmla="*/ 268 h 499"/>
                    <a:gd name="T18" fmla="*/ 844 w 1873"/>
                    <a:gd name="T19" fmla="*/ 362 h 499"/>
                    <a:gd name="T20" fmla="*/ 1139 w 1873"/>
                    <a:gd name="T21" fmla="*/ 78 h 499"/>
                    <a:gd name="T22" fmla="*/ 1531 w 1873"/>
                    <a:gd name="T23" fmla="*/ 365 h 499"/>
                    <a:gd name="T24" fmla="*/ 1862 w 1873"/>
                    <a:gd name="T25" fmla="*/ 0 h 499"/>
                    <a:gd name="T26" fmla="*/ 1872 w 1873"/>
                    <a:gd name="T27" fmla="*/ 8 h 499"/>
                    <a:gd name="T28" fmla="*/ 1531 w 1873"/>
                    <a:gd name="T29" fmla="*/ 387 h 499"/>
                    <a:gd name="T30" fmla="*/ 1139 w 1873"/>
                    <a:gd name="T31" fmla="*/ 116 h 499"/>
                    <a:gd name="T32" fmla="*/ 844 w 1873"/>
                    <a:gd name="T33" fmla="*/ 381 h 499"/>
                    <a:gd name="T34" fmla="*/ 733 w 1873"/>
                    <a:gd name="T35" fmla="*/ 289 h 499"/>
                    <a:gd name="T36" fmla="*/ 546 w 1873"/>
                    <a:gd name="T37" fmla="*/ 498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873" h="499">
                      <a:moveTo>
                        <a:pt x="546" y="498"/>
                      </a:moveTo>
                      <a:lnTo>
                        <a:pt x="546" y="498"/>
                      </a:lnTo>
                      <a:cubicBezTo>
                        <a:pt x="214" y="216"/>
                        <a:pt x="214" y="216"/>
                        <a:pt x="214" y="216"/>
                      </a:cubicBezTo>
                      <a:cubicBezTo>
                        <a:pt x="181" y="257"/>
                        <a:pt x="19" y="438"/>
                        <a:pt x="8" y="446"/>
                      </a:cubicBezTo>
                      <a:cubicBezTo>
                        <a:pt x="0" y="435"/>
                        <a:pt x="0" y="435"/>
                        <a:pt x="0" y="435"/>
                      </a:cubicBezTo>
                      <a:cubicBezTo>
                        <a:pt x="8" y="427"/>
                        <a:pt x="130" y="292"/>
                        <a:pt x="208" y="203"/>
                      </a:cubicBezTo>
                      <a:cubicBezTo>
                        <a:pt x="214" y="197"/>
                        <a:pt x="214" y="197"/>
                        <a:pt x="214" y="197"/>
                      </a:cubicBezTo>
                      <a:cubicBezTo>
                        <a:pt x="544" y="476"/>
                        <a:pt x="544" y="476"/>
                        <a:pt x="544" y="476"/>
                      </a:cubicBezTo>
                      <a:cubicBezTo>
                        <a:pt x="733" y="268"/>
                        <a:pt x="733" y="268"/>
                        <a:pt x="733" y="268"/>
                      </a:cubicBezTo>
                      <a:cubicBezTo>
                        <a:pt x="844" y="362"/>
                        <a:pt x="844" y="362"/>
                        <a:pt x="844" y="362"/>
                      </a:cubicBezTo>
                      <a:cubicBezTo>
                        <a:pt x="1139" y="78"/>
                        <a:pt x="1139" y="78"/>
                        <a:pt x="1139" y="78"/>
                      </a:cubicBezTo>
                      <a:cubicBezTo>
                        <a:pt x="1531" y="365"/>
                        <a:pt x="1531" y="365"/>
                        <a:pt x="1531" y="365"/>
                      </a:cubicBezTo>
                      <a:cubicBezTo>
                        <a:pt x="1862" y="0"/>
                        <a:pt x="1862" y="0"/>
                        <a:pt x="1862" y="0"/>
                      </a:cubicBezTo>
                      <a:cubicBezTo>
                        <a:pt x="1872" y="8"/>
                        <a:pt x="1872" y="8"/>
                        <a:pt x="1872" y="8"/>
                      </a:cubicBezTo>
                      <a:cubicBezTo>
                        <a:pt x="1531" y="387"/>
                        <a:pt x="1531" y="387"/>
                        <a:pt x="1531" y="387"/>
                      </a:cubicBezTo>
                      <a:cubicBezTo>
                        <a:pt x="1139" y="116"/>
                        <a:pt x="1139" y="116"/>
                        <a:pt x="1139" y="116"/>
                      </a:cubicBezTo>
                      <a:cubicBezTo>
                        <a:pt x="844" y="381"/>
                        <a:pt x="844" y="381"/>
                        <a:pt x="844" y="381"/>
                      </a:cubicBezTo>
                      <a:cubicBezTo>
                        <a:pt x="733" y="289"/>
                        <a:pt x="733" y="289"/>
                        <a:pt x="733" y="289"/>
                      </a:cubicBezTo>
                      <a:lnTo>
                        <a:pt x="546" y="498"/>
                      </a:ln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03" name="Freeform 82">
                  <a:extLst>
                    <a:ext uri="{FF2B5EF4-FFF2-40B4-BE49-F238E27FC236}">
                      <a16:creationId xmlns:a16="http://schemas.microsoft.com/office/drawing/2014/main" id="{F4C9E9F5-EAAD-4A8B-B8EB-09B4654F21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372559" y="6343256"/>
                  <a:ext cx="20969" cy="20956"/>
                </a:xfrm>
                <a:custGeom>
                  <a:avLst/>
                  <a:gdLst>
                    <a:gd name="T0" fmla="*/ 57 w 58"/>
                    <a:gd name="T1" fmla="*/ 27 h 58"/>
                    <a:gd name="T2" fmla="*/ 57 w 58"/>
                    <a:gd name="T3" fmla="*/ 27 h 58"/>
                    <a:gd name="T4" fmla="*/ 30 w 58"/>
                    <a:gd name="T5" fmla="*/ 57 h 58"/>
                    <a:gd name="T6" fmla="*/ 0 w 58"/>
                    <a:gd name="T7" fmla="*/ 30 h 58"/>
                    <a:gd name="T8" fmla="*/ 28 w 58"/>
                    <a:gd name="T9" fmla="*/ 0 h 58"/>
                    <a:gd name="T10" fmla="*/ 57 w 58"/>
                    <a:gd name="T11" fmla="*/ 2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8" h="58">
                      <a:moveTo>
                        <a:pt x="57" y="27"/>
                      </a:moveTo>
                      <a:lnTo>
                        <a:pt x="57" y="27"/>
                      </a:lnTo>
                      <a:cubicBezTo>
                        <a:pt x="57" y="41"/>
                        <a:pt x="47" y="54"/>
                        <a:pt x="30" y="57"/>
                      </a:cubicBezTo>
                      <a:cubicBezTo>
                        <a:pt x="14" y="57"/>
                        <a:pt x="0" y="46"/>
                        <a:pt x="0" y="30"/>
                      </a:cubicBezTo>
                      <a:cubicBezTo>
                        <a:pt x="0" y="16"/>
                        <a:pt x="11" y="3"/>
                        <a:pt x="28" y="0"/>
                      </a:cubicBezTo>
                      <a:cubicBezTo>
                        <a:pt x="44" y="0"/>
                        <a:pt x="57" y="11"/>
                        <a:pt x="57" y="2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04" name="Freeform 83">
                  <a:extLst>
                    <a:ext uri="{FF2B5EF4-FFF2-40B4-BE49-F238E27FC236}">
                      <a16:creationId xmlns:a16="http://schemas.microsoft.com/office/drawing/2014/main" id="{8112537E-79FE-452D-8E60-5EE627F09F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48372" y="6259434"/>
                  <a:ext cx="22583" cy="20956"/>
                </a:xfrm>
                <a:custGeom>
                  <a:avLst/>
                  <a:gdLst>
                    <a:gd name="T0" fmla="*/ 60 w 61"/>
                    <a:gd name="T1" fmla="*/ 27 h 58"/>
                    <a:gd name="T2" fmla="*/ 60 w 61"/>
                    <a:gd name="T3" fmla="*/ 27 h 58"/>
                    <a:gd name="T4" fmla="*/ 33 w 61"/>
                    <a:gd name="T5" fmla="*/ 57 h 58"/>
                    <a:gd name="T6" fmla="*/ 3 w 61"/>
                    <a:gd name="T7" fmla="*/ 30 h 58"/>
                    <a:gd name="T8" fmla="*/ 27 w 61"/>
                    <a:gd name="T9" fmla="*/ 0 h 58"/>
                    <a:gd name="T10" fmla="*/ 60 w 61"/>
                    <a:gd name="T11" fmla="*/ 2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" h="5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0" y="43"/>
                        <a:pt x="49" y="57"/>
                        <a:pt x="33" y="57"/>
                      </a:cubicBezTo>
                      <a:cubicBezTo>
                        <a:pt x="16" y="57"/>
                        <a:pt x="3" y="46"/>
                        <a:pt x="3" y="30"/>
                      </a:cubicBezTo>
                      <a:cubicBezTo>
                        <a:pt x="0" y="16"/>
                        <a:pt x="14" y="3"/>
                        <a:pt x="27" y="0"/>
                      </a:cubicBezTo>
                      <a:cubicBezTo>
                        <a:pt x="43" y="0"/>
                        <a:pt x="57" y="11"/>
                        <a:pt x="60" y="2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05" name="Freeform 84">
                  <a:extLst>
                    <a:ext uri="{FF2B5EF4-FFF2-40B4-BE49-F238E27FC236}">
                      <a16:creationId xmlns:a16="http://schemas.microsoft.com/office/drawing/2014/main" id="{55CF42C3-8F4F-467E-BCA6-66984F82D7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67736" y="6357763"/>
                  <a:ext cx="22583" cy="22567"/>
                </a:xfrm>
                <a:custGeom>
                  <a:avLst/>
                  <a:gdLst>
                    <a:gd name="T0" fmla="*/ 59 w 60"/>
                    <a:gd name="T1" fmla="*/ 26 h 60"/>
                    <a:gd name="T2" fmla="*/ 59 w 60"/>
                    <a:gd name="T3" fmla="*/ 26 h 60"/>
                    <a:gd name="T4" fmla="*/ 32 w 60"/>
                    <a:gd name="T5" fmla="*/ 56 h 60"/>
                    <a:gd name="T6" fmla="*/ 3 w 60"/>
                    <a:gd name="T7" fmla="*/ 32 h 60"/>
                    <a:gd name="T8" fmla="*/ 30 w 60"/>
                    <a:gd name="T9" fmla="*/ 2 h 60"/>
                    <a:gd name="T10" fmla="*/ 59 w 60"/>
                    <a:gd name="T11" fmla="*/ 2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0" h="60">
                      <a:moveTo>
                        <a:pt x="59" y="26"/>
                      </a:moveTo>
                      <a:lnTo>
                        <a:pt x="59" y="26"/>
                      </a:lnTo>
                      <a:cubicBezTo>
                        <a:pt x="59" y="43"/>
                        <a:pt x="49" y="56"/>
                        <a:pt x="32" y="56"/>
                      </a:cubicBezTo>
                      <a:cubicBezTo>
                        <a:pt x="16" y="59"/>
                        <a:pt x="3" y="46"/>
                        <a:pt x="3" y="32"/>
                      </a:cubicBezTo>
                      <a:cubicBezTo>
                        <a:pt x="0" y="16"/>
                        <a:pt x="13" y="2"/>
                        <a:pt x="30" y="2"/>
                      </a:cubicBezTo>
                      <a:cubicBezTo>
                        <a:pt x="43" y="0"/>
                        <a:pt x="59" y="13"/>
                        <a:pt x="59" y="26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06" name="Freeform 85">
                  <a:extLst>
                    <a:ext uri="{FF2B5EF4-FFF2-40B4-BE49-F238E27FC236}">
                      <a16:creationId xmlns:a16="http://schemas.microsoft.com/office/drawing/2014/main" id="{AF887123-8D51-433B-A30D-348687A6FD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37096" y="6282001"/>
                  <a:ext cx="22583" cy="22567"/>
                </a:xfrm>
                <a:custGeom>
                  <a:avLst/>
                  <a:gdLst>
                    <a:gd name="T0" fmla="*/ 57 w 61"/>
                    <a:gd name="T1" fmla="*/ 27 h 61"/>
                    <a:gd name="T2" fmla="*/ 57 w 61"/>
                    <a:gd name="T3" fmla="*/ 27 h 61"/>
                    <a:gd name="T4" fmla="*/ 33 w 61"/>
                    <a:gd name="T5" fmla="*/ 57 h 61"/>
                    <a:gd name="T6" fmla="*/ 0 w 61"/>
                    <a:gd name="T7" fmla="*/ 33 h 61"/>
                    <a:gd name="T8" fmla="*/ 27 w 61"/>
                    <a:gd name="T9" fmla="*/ 3 h 61"/>
                    <a:gd name="T10" fmla="*/ 57 w 61"/>
                    <a:gd name="T11" fmla="*/ 2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" h="61">
                      <a:moveTo>
                        <a:pt x="57" y="27"/>
                      </a:moveTo>
                      <a:lnTo>
                        <a:pt x="57" y="27"/>
                      </a:lnTo>
                      <a:cubicBezTo>
                        <a:pt x="60" y="43"/>
                        <a:pt x="46" y="57"/>
                        <a:pt x="33" y="57"/>
                      </a:cubicBezTo>
                      <a:cubicBezTo>
                        <a:pt x="17" y="60"/>
                        <a:pt x="3" y="46"/>
                        <a:pt x="0" y="33"/>
                      </a:cubicBezTo>
                      <a:cubicBezTo>
                        <a:pt x="0" y="17"/>
                        <a:pt x="11" y="3"/>
                        <a:pt x="27" y="3"/>
                      </a:cubicBezTo>
                      <a:cubicBezTo>
                        <a:pt x="43" y="0"/>
                        <a:pt x="57" y="11"/>
                        <a:pt x="57" y="2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07" name="Freeform 86">
                  <a:extLst>
                    <a:ext uri="{FF2B5EF4-FFF2-40B4-BE49-F238E27FC236}">
                      <a16:creationId xmlns:a16="http://schemas.microsoft.com/office/drawing/2014/main" id="{4B3347F5-451D-493C-B799-7D80723B09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79034" y="6312628"/>
                  <a:ext cx="22583" cy="20956"/>
                </a:xfrm>
                <a:custGeom>
                  <a:avLst/>
                  <a:gdLst>
                    <a:gd name="T0" fmla="*/ 60 w 61"/>
                    <a:gd name="T1" fmla="*/ 27 h 58"/>
                    <a:gd name="T2" fmla="*/ 60 w 61"/>
                    <a:gd name="T3" fmla="*/ 27 h 58"/>
                    <a:gd name="T4" fmla="*/ 33 w 61"/>
                    <a:gd name="T5" fmla="*/ 57 h 58"/>
                    <a:gd name="T6" fmla="*/ 3 w 61"/>
                    <a:gd name="T7" fmla="*/ 30 h 58"/>
                    <a:gd name="T8" fmla="*/ 30 w 61"/>
                    <a:gd name="T9" fmla="*/ 0 h 58"/>
                    <a:gd name="T10" fmla="*/ 60 w 61"/>
                    <a:gd name="T11" fmla="*/ 2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" h="5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0" y="41"/>
                        <a:pt x="49" y="54"/>
                        <a:pt x="33" y="57"/>
                      </a:cubicBezTo>
                      <a:cubicBezTo>
                        <a:pt x="17" y="57"/>
                        <a:pt x="3" y="46"/>
                        <a:pt x="3" y="30"/>
                      </a:cubicBezTo>
                      <a:cubicBezTo>
                        <a:pt x="0" y="13"/>
                        <a:pt x="14" y="3"/>
                        <a:pt x="30" y="0"/>
                      </a:cubicBezTo>
                      <a:cubicBezTo>
                        <a:pt x="47" y="0"/>
                        <a:pt x="60" y="11"/>
                        <a:pt x="60" y="2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08" name="Freeform 87">
                  <a:extLst>
                    <a:ext uri="{FF2B5EF4-FFF2-40B4-BE49-F238E27FC236}">
                      <a16:creationId xmlns:a16="http://schemas.microsoft.com/office/drawing/2014/main" id="{E9494502-47C7-448B-A0C5-9DFCF6209D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87107" y="6215911"/>
                  <a:ext cx="22583" cy="20956"/>
                </a:xfrm>
                <a:custGeom>
                  <a:avLst/>
                  <a:gdLst>
                    <a:gd name="T0" fmla="*/ 60 w 61"/>
                    <a:gd name="T1" fmla="*/ 27 h 58"/>
                    <a:gd name="T2" fmla="*/ 60 w 61"/>
                    <a:gd name="T3" fmla="*/ 27 h 58"/>
                    <a:gd name="T4" fmla="*/ 33 w 61"/>
                    <a:gd name="T5" fmla="*/ 57 h 58"/>
                    <a:gd name="T6" fmla="*/ 3 w 61"/>
                    <a:gd name="T7" fmla="*/ 30 h 58"/>
                    <a:gd name="T8" fmla="*/ 30 w 61"/>
                    <a:gd name="T9" fmla="*/ 0 h 58"/>
                    <a:gd name="T10" fmla="*/ 60 w 61"/>
                    <a:gd name="T11" fmla="*/ 2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" h="5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0" y="41"/>
                        <a:pt x="49" y="54"/>
                        <a:pt x="33" y="57"/>
                      </a:cubicBezTo>
                      <a:cubicBezTo>
                        <a:pt x="17" y="57"/>
                        <a:pt x="3" y="46"/>
                        <a:pt x="3" y="30"/>
                      </a:cubicBezTo>
                      <a:cubicBezTo>
                        <a:pt x="0" y="13"/>
                        <a:pt x="14" y="0"/>
                        <a:pt x="30" y="0"/>
                      </a:cubicBezTo>
                      <a:cubicBezTo>
                        <a:pt x="44" y="0"/>
                        <a:pt x="58" y="11"/>
                        <a:pt x="60" y="2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09" name="Freeform 88">
                  <a:extLst>
                    <a:ext uri="{FF2B5EF4-FFF2-40B4-BE49-F238E27FC236}">
                      <a16:creationId xmlns:a16="http://schemas.microsoft.com/office/drawing/2014/main" id="{0A089DC9-C052-49C7-B3A2-6A551C54F8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53256" y="6182060"/>
                  <a:ext cx="20969" cy="20956"/>
                </a:xfrm>
                <a:custGeom>
                  <a:avLst/>
                  <a:gdLst>
                    <a:gd name="T0" fmla="*/ 57 w 58"/>
                    <a:gd name="T1" fmla="*/ 28 h 58"/>
                    <a:gd name="T2" fmla="*/ 57 w 58"/>
                    <a:gd name="T3" fmla="*/ 28 h 58"/>
                    <a:gd name="T4" fmla="*/ 30 w 58"/>
                    <a:gd name="T5" fmla="*/ 57 h 58"/>
                    <a:gd name="T6" fmla="*/ 0 w 58"/>
                    <a:gd name="T7" fmla="*/ 30 h 58"/>
                    <a:gd name="T8" fmla="*/ 27 w 58"/>
                    <a:gd name="T9" fmla="*/ 0 h 58"/>
                    <a:gd name="T10" fmla="*/ 57 w 58"/>
                    <a:gd name="T11" fmla="*/ 2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8" h="58">
                      <a:moveTo>
                        <a:pt x="57" y="28"/>
                      </a:moveTo>
                      <a:lnTo>
                        <a:pt x="57" y="28"/>
                      </a:lnTo>
                      <a:cubicBezTo>
                        <a:pt x="57" y="44"/>
                        <a:pt x="46" y="55"/>
                        <a:pt x="30" y="57"/>
                      </a:cubicBezTo>
                      <a:cubicBezTo>
                        <a:pt x="13" y="57"/>
                        <a:pt x="0" y="47"/>
                        <a:pt x="0" y="30"/>
                      </a:cubicBezTo>
                      <a:cubicBezTo>
                        <a:pt x="0" y="17"/>
                        <a:pt x="11" y="3"/>
                        <a:pt x="27" y="0"/>
                      </a:cubicBezTo>
                      <a:cubicBezTo>
                        <a:pt x="43" y="0"/>
                        <a:pt x="57" y="12"/>
                        <a:pt x="57" y="28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10" name="Freeform 89">
                  <a:extLst>
                    <a:ext uri="{FF2B5EF4-FFF2-40B4-BE49-F238E27FC236}">
                      <a16:creationId xmlns:a16="http://schemas.microsoft.com/office/drawing/2014/main" id="{D74EDE8B-E4C6-4CEF-BD22-E851C2CFE2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929054" y="6315852"/>
                  <a:ext cx="22583" cy="22567"/>
                </a:xfrm>
                <a:custGeom>
                  <a:avLst/>
                  <a:gdLst>
                    <a:gd name="T0" fmla="*/ 60 w 61"/>
                    <a:gd name="T1" fmla="*/ 27 h 61"/>
                    <a:gd name="T2" fmla="*/ 60 w 61"/>
                    <a:gd name="T3" fmla="*/ 27 h 61"/>
                    <a:gd name="T4" fmla="*/ 33 w 61"/>
                    <a:gd name="T5" fmla="*/ 57 h 61"/>
                    <a:gd name="T6" fmla="*/ 0 w 61"/>
                    <a:gd name="T7" fmla="*/ 33 h 61"/>
                    <a:gd name="T8" fmla="*/ 27 w 61"/>
                    <a:gd name="T9" fmla="*/ 3 h 61"/>
                    <a:gd name="T10" fmla="*/ 60 w 61"/>
                    <a:gd name="T11" fmla="*/ 2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" h="61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0" y="44"/>
                        <a:pt x="49" y="57"/>
                        <a:pt x="33" y="57"/>
                      </a:cubicBezTo>
                      <a:cubicBezTo>
                        <a:pt x="17" y="60"/>
                        <a:pt x="3" y="49"/>
                        <a:pt x="0" y="33"/>
                      </a:cubicBezTo>
                      <a:cubicBezTo>
                        <a:pt x="0" y="16"/>
                        <a:pt x="11" y="3"/>
                        <a:pt x="27" y="3"/>
                      </a:cubicBezTo>
                      <a:cubicBezTo>
                        <a:pt x="43" y="0"/>
                        <a:pt x="57" y="14"/>
                        <a:pt x="60" y="2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11" name="Freeform 90">
                  <a:extLst>
                    <a:ext uri="{FF2B5EF4-FFF2-40B4-BE49-F238E27FC236}">
                      <a16:creationId xmlns:a16="http://schemas.microsoft.com/office/drawing/2014/main" id="{2644F202-A94B-4B5A-B0F9-2EE5AEAB00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379011" y="6381942"/>
                  <a:ext cx="693602" cy="290153"/>
                </a:xfrm>
                <a:custGeom>
                  <a:avLst/>
                  <a:gdLst>
                    <a:gd name="T0" fmla="*/ 0 w 1895"/>
                    <a:gd name="T1" fmla="*/ 549 h 793"/>
                    <a:gd name="T2" fmla="*/ 273 w 1895"/>
                    <a:gd name="T3" fmla="*/ 473 h 793"/>
                    <a:gd name="T4" fmla="*/ 438 w 1895"/>
                    <a:gd name="T5" fmla="*/ 397 h 793"/>
                    <a:gd name="T6" fmla="*/ 717 w 1895"/>
                    <a:gd name="T7" fmla="*/ 543 h 793"/>
                    <a:gd name="T8" fmla="*/ 874 w 1895"/>
                    <a:gd name="T9" fmla="*/ 305 h 793"/>
                    <a:gd name="T10" fmla="*/ 1128 w 1895"/>
                    <a:gd name="T11" fmla="*/ 332 h 793"/>
                    <a:gd name="T12" fmla="*/ 1293 w 1895"/>
                    <a:gd name="T13" fmla="*/ 108 h 793"/>
                    <a:gd name="T14" fmla="*/ 1561 w 1895"/>
                    <a:gd name="T15" fmla="*/ 167 h 793"/>
                    <a:gd name="T16" fmla="*/ 1894 w 1895"/>
                    <a:gd name="T17" fmla="*/ 0 h 793"/>
                    <a:gd name="T18" fmla="*/ 1894 w 1895"/>
                    <a:gd name="T19" fmla="*/ 792 h 793"/>
                    <a:gd name="T20" fmla="*/ 5 w 1895"/>
                    <a:gd name="T21" fmla="*/ 792 h 793"/>
                    <a:gd name="T22" fmla="*/ 0 w 1895"/>
                    <a:gd name="T23" fmla="*/ 549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95" h="793">
                      <a:moveTo>
                        <a:pt x="0" y="549"/>
                      </a:moveTo>
                      <a:lnTo>
                        <a:pt x="273" y="473"/>
                      </a:lnTo>
                      <a:lnTo>
                        <a:pt x="438" y="397"/>
                      </a:lnTo>
                      <a:lnTo>
                        <a:pt x="717" y="543"/>
                      </a:lnTo>
                      <a:lnTo>
                        <a:pt x="874" y="305"/>
                      </a:lnTo>
                      <a:lnTo>
                        <a:pt x="1128" y="332"/>
                      </a:lnTo>
                      <a:lnTo>
                        <a:pt x="1293" y="108"/>
                      </a:lnTo>
                      <a:lnTo>
                        <a:pt x="1561" y="167"/>
                      </a:lnTo>
                      <a:lnTo>
                        <a:pt x="1894" y="0"/>
                      </a:lnTo>
                      <a:lnTo>
                        <a:pt x="1894" y="792"/>
                      </a:lnTo>
                      <a:lnTo>
                        <a:pt x="5" y="792"/>
                      </a:lnTo>
                      <a:lnTo>
                        <a:pt x="0" y="549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12" name="Freeform 91">
                  <a:extLst>
                    <a:ext uri="{FF2B5EF4-FFF2-40B4-BE49-F238E27FC236}">
                      <a16:creationId xmlns:a16="http://schemas.microsoft.com/office/drawing/2014/main" id="{82D4078F-D09E-4853-B170-48208E1ECC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78965" y="6970306"/>
                  <a:ext cx="712958" cy="19344"/>
                </a:xfrm>
                <a:custGeom>
                  <a:avLst/>
                  <a:gdLst>
                    <a:gd name="T0" fmla="*/ 1918 w 1947"/>
                    <a:gd name="T1" fmla="*/ 54 h 55"/>
                    <a:gd name="T2" fmla="*/ 1918 w 1947"/>
                    <a:gd name="T3" fmla="*/ 54 h 55"/>
                    <a:gd name="T4" fmla="*/ 30 w 1947"/>
                    <a:gd name="T5" fmla="*/ 54 h 55"/>
                    <a:gd name="T6" fmla="*/ 0 w 1947"/>
                    <a:gd name="T7" fmla="*/ 27 h 55"/>
                    <a:gd name="T8" fmla="*/ 0 w 1947"/>
                    <a:gd name="T9" fmla="*/ 27 h 55"/>
                    <a:gd name="T10" fmla="*/ 30 w 1947"/>
                    <a:gd name="T11" fmla="*/ 0 h 55"/>
                    <a:gd name="T12" fmla="*/ 1918 w 1947"/>
                    <a:gd name="T13" fmla="*/ 0 h 55"/>
                    <a:gd name="T14" fmla="*/ 1946 w 1947"/>
                    <a:gd name="T15" fmla="*/ 27 h 55"/>
                    <a:gd name="T16" fmla="*/ 1946 w 1947"/>
                    <a:gd name="T17" fmla="*/ 27 h 55"/>
                    <a:gd name="T18" fmla="*/ 1918 w 1947"/>
                    <a:gd name="T19" fmla="*/ 54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47" h="55">
                      <a:moveTo>
                        <a:pt x="1918" y="54"/>
                      </a:moveTo>
                      <a:lnTo>
                        <a:pt x="1918" y="54"/>
                      </a:ln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13" y="54"/>
                        <a:pt x="0" y="40"/>
                        <a:pt x="0" y="27"/>
                      </a:cubicBezTo>
                      <a:lnTo>
                        <a:pt x="0" y="27"/>
                      </a:lnTo>
                      <a:cubicBezTo>
                        <a:pt x="0" y="10"/>
                        <a:pt x="13" y="0"/>
                        <a:pt x="30" y="0"/>
                      </a:cubicBezTo>
                      <a:cubicBezTo>
                        <a:pt x="1918" y="0"/>
                        <a:pt x="1918" y="0"/>
                        <a:pt x="1918" y="0"/>
                      </a:cubicBezTo>
                      <a:cubicBezTo>
                        <a:pt x="1932" y="0"/>
                        <a:pt x="1946" y="10"/>
                        <a:pt x="1946" y="27"/>
                      </a:cubicBezTo>
                      <a:lnTo>
                        <a:pt x="1946" y="27"/>
                      </a:lnTo>
                      <a:cubicBezTo>
                        <a:pt x="1946" y="40"/>
                        <a:pt x="1932" y="54"/>
                        <a:pt x="1918" y="54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13" name="Freeform 92">
                  <a:extLst>
                    <a:ext uri="{FF2B5EF4-FFF2-40B4-BE49-F238E27FC236}">
                      <a16:creationId xmlns:a16="http://schemas.microsoft.com/office/drawing/2014/main" id="{E650DE62-9194-419E-BCF9-3A9CDDFB33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78965" y="7010606"/>
                  <a:ext cx="712958" cy="19344"/>
                </a:xfrm>
                <a:custGeom>
                  <a:avLst/>
                  <a:gdLst>
                    <a:gd name="T0" fmla="*/ 1918 w 1947"/>
                    <a:gd name="T1" fmla="*/ 54 h 55"/>
                    <a:gd name="T2" fmla="*/ 1918 w 1947"/>
                    <a:gd name="T3" fmla="*/ 54 h 55"/>
                    <a:gd name="T4" fmla="*/ 30 w 1947"/>
                    <a:gd name="T5" fmla="*/ 54 h 55"/>
                    <a:gd name="T6" fmla="*/ 0 w 1947"/>
                    <a:gd name="T7" fmla="*/ 27 h 55"/>
                    <a:gd name="T8" fmla="*/ 0 w 1947"/>
                    <a:gd name="T9" fmla="*/ 27 h 55"/>
                    <a:gd name="T10" fmla="*/ 30 w 1947"/>
                    <a:gd name="T11" fmla="*/ 0 h 55"/>
                    <a:gd name="T12" fmla="*/ 1918 w 1947"/>
                    <a:gd name="T13" fmla="*/ 0 h 55"/>
                    <a:gd name="T14" fmla="*/ 1946 w 1947"/>
                    <a:gd name="T15" fmla="*/ 27 h 55"/>
                    <a:gd name="T16" fmla="*/ 1946 w 1947"/>
                    <a:gd name="T17" fmla="*/ 27 h 55"/>
                    <a:gd name="T18" fmla="*/ 1918 w 1947"/>
                    <a:gd name="T19" fmla="*/ 54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47" h="55">
                      <a:moveTo>
                        <a:pt x="1918" y="54"/>
                      </a:moveTo>
                      <a:lnTo>
                        <a:pt x="1918" y="54"/>
                      </a:ln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13" y="54"/>
                        <a:pt x="0" y="40"/>
                        <a:pt x="0" y="27"/>
                      </a:cubicBezTo>
                      <a:lnTo>
                        <a:pt x="0" y="27"/>
                      </a:lnTo>
                      <a:cubicBezTo>
                        <a:pt x="0" y="10"/>
                        <a:pt x="13" y="0"/>
                        <a:pt x="30" y="0"/>
                      </a:cubicBezTo>
                      <a:cubicBezTo>
                        <a:pt x="1918" y="0"/>
                        <a:pt x="1918" y="0"/>
                        <a:pt x="1918" y="0"/>
                      </a:cubicBezTo>
                      <a:cubicBezTo>
                        <a:pt x="1932" y="0"/>
                        <a:pt x="1946" y="10"/>
                        <a:pt x="1946" y="27"/>
                      </a:cubicBezTo>
                      <a:lnTo>
                        <a:pt x="1946" y="27"/>
                      </a:lnTo>
                      <a:cubicBezTo>
                        <a:pt x="1946" y="40"/>
                        <a:pt x="1932" y="54"/>
                        <a:pt x="1918" y="54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14" name="Freeform 93">
                  <a:extLst>
                    <a:ext uri="{FF2B5EF4-FFF2-40B4-BE49-F238E27FC236}">
                      <a16:creationId xmlns:a16="http://schemas.microsoft.com/office/drawing/2014/main" id="{F4FC90ED-0198-49C0-B57A-D85C51CDB7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78965" y="7116995"/>
                  <a:ext cx="712958" cy="20956"/>
                </a:xfrm>
                <a:custGeom>
                  <a:avLst/>
                  <a:gdLst>
                    <a:gd name="T0" fmla="*/ 1918 w 1947"/>
                    <a:gd name="T1" fmla="*/ 57 h 58"/>
                    <a:gd name="T2" fmla="*/ 1918 w 1947"/>
                    <a:gd name="T3" fmla="*/ 57 h 58"/>
                    <a:gd name="T4" fmla="*/ 30 w 1947"/>
                    <a:gd name="T5" fmla="*/ 57 h 58"/>
                    <a:gd name="T6" fmla="*/ 0 w 1947"/>
                    <a:gd name="T7" fmla="*/ 27 h 58"/>
                    <a:gd name="T8" fmla="*/ 0 w 1947"/>
                    <a:gd name="T9" fmla="*/ 27 h 58"/>
                    <a:gd name="T10" fmla="*/ 30 w 1947"/>
                    <a:gd name="T11" fmla="*/ 0 h 58"/>
                    <a:gd name="T12" fmla="*/ 1918 w 1947"/>
                    <a:gd name="T13" fmla="*/ 0 h 58"/>
                    <a:gd name="T14" fmla="*/ 1946 w 1947"/>
                    <a:gd name="T15" fmla="*/ 27 h 58"/>
                    <a:gd name="T16" fmla="*/ 1946 w 1947"/>
                    <a:gd name="T17" fmla="*/ 27 h 58"/>
                    <a:gd name="T18" fmla="*/ 1918 w 1947"/>
                    <a:gd name="T19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47" h="58">
                      <a:moveTo>
                        <a:pt x="1918" y="57"/>
                      </a:moveTo>
                      <a:lnTo>
                        <a:pt x="1918" y="57"/>
                      </a:lnTo>
                      <a:cubicBezTo>
                        <a:pt x="30" y="57"/>
                        <a:pt x="30" y="57"/>
                        <a:pt x="30" y="57"/>
                      </a:cubicBezTo>
                      <a:cubicBezTo>
                        <a:pt x="13" y="57"/>
                        <a:pt x="0" y="43"/>
                        <a:pt x="0" y="27"/>
                      </a:cubicBezTo>
                      <a:lnTo>
                        <a:pt x="0" y="27"/>
                      </a:lnTo>
                      <a:cubicBezTo>
                        <a:pt x="0" y="14"/>
                        <a:pt x="13" y="0"/>
                        <a:pt x="30" y="0"/>
                      </a:cubicBezTo>
                      <a:cubicBezTo>
                        <a:pt x="1918" y="0"/>
                        <a:pt x="1918" y="0"/>
                        <a:pt x="1918" y="0"/>
                      </a:cubicBezTo>
                      <a:cubicBezTo>
                        <a:pt x="1932" y="0"/>
                        <a:pt x="1946" y="14"/>
                        <a:pt x="1946" y="27"/>
                      </a:cubicBezTo>
                      <a:lnTo>
                        <a:pt x="1946" y="27"/>
                      </a:lnTo>
                      <a:cubicBezTo>
                        <a:pt x="1946" y="43"/>
                        <a:pt x="1932" y="57"/>
                        <a:pt x="1918" y="57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15" name="Freeform 94">
                  <a:extLst>
                    <a:ext uri="{FF2B5EF4-FFF2-40B4-BE49-F238E27FC236}">
                      <a16:creationId xmlns:a16="http://schemas.microsoft.com/office/drawing/2014/main" id="{F9535670-A2F4-4751-8C6B-F858731F47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78965" y="7157292"/>
                  <a:ext cx="712958" cy="19344"/>
                </a:xfrm>
                <a:custGeom>
                  <a:avLst/>
                  <a:gdLst>
                    <a:gd name="T0" fmla="*/ 1918 w 1947"/>
                    <a:gd name="T1" fmla="*/ 54 h 55"/>
                    <a:gd name="T2" fmla="*/ 1918 w 1947"/>
                    <a:gd name="T3" fmla="*/ 54 h 55"/>
                    <a:gd name="T4" fmla="*/ 30 w 1947"/>
                    <a:gd name="T5" fmla="*/ 54 h 55"/>
                    <a:gd name="T6" fmla="*/ 0 w 1947"/>
                    <a:gd name="T7" fmla="*/ 27 h 55"/>
                    <a:gd name="T8" fmla="*/ 0 w 1947"/>
                    <a:gd name="T9" fmla="*/ 27 h 55"/>
                    <a:gd name="T10" fmla="*/ 30 w 1947"/>
                    <a:gd name="T11" fmla="*/ 0 h 55"/>
                    <a:gd name="T12" fmla="*/ 1918 w 1947"/>
                    <a:gd name="T13" fmla="*/ 0 h 55"/>
                    <a:gd name="T14" fmla="*/ 1946 w 1947"/>
                    <a:gd name="T15" fmla="*/ 27 h 55"/>
                    <a:gd name="T16" fmla="*/ 1946 w 1947"/>
                    <a:gd name="T17" fmla="*/ 27 h 55"/>
                    <a:gd name="T18" fmla="*/ 1918 w 1947"/>
                    <a:gd name="T19" fmla="*/ 54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47" h="55">
                      <a:moveTo>
                        <a:pt x="1918" y="54"/>
                      </a:moveTo>
                      <a:lnTo>
                        <a:pt x="1918" y="54"/>
                      </a:ln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13" y="54"/>
                        <a:pt x="0" y="43"/>
                        <a:pt x="0" y="27"/>
                      </a:cubicBezTo>
                      <a:lnTo>
                        <a:pt x="0" y="27"/>
                      </a:lnTo>
                      <a:cubicBezTo>
                        <a:pt x="0" y="14"/>
                        <a:pt x="13" y="0"/>
                        <a:pt x="30" y="0"/>
                      </a:cubicBezTo>
                      <a:cubicBezTo>
                        <a:pt x="1918" y="0"/>
                        <a:pt x="1918" y="0"/>
                        <a:pt x="1918" y="0"/>
                      </a:cubicBezTo>
                      <a:cubicBezTo>
                        <a:pt x="1932" y="0"/>
                        <a:pt x="1946" y="14"/>
                        <a:pt x="1946" y="27"/>
                      </a:cubicBezTo>
                      <a:lnTo>
                        <a:pt x="1946" y="27"/>
                      </a:lnTo>
                      <a:cubicBezTo>
                        <a:pt x="1946" y="43"/>
                        <a:pt x="1932" y="54"/>
                        <a:pt x="1918" y="54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16" name="Freeform 95">
                  <a:extLst>
                    <a:ext uri="{FF2B5EF4-FFF2-40B4-BE49-F238E27FC236}">
                      <a16:creationId xmlns:a16="http://schemas.microsoft.com/office/drawing/2014/main" id="{E393A89C-7FF5-497B-817A-7C55B5AB75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50000" y="6947739"/>
                  <a:ext cx="422613" cy="306272"/>
                </a:xfrm>
                <a:custGeom>
                  <a:avLst/>
                  <a:gdLst>
                    <a:gd name="T0" fmla="*/ 887 w 1156"/>
                    <a:gd name="T1" fmla="*/ 839 h 840"/>
                    <a:gd name="T2" fmla="*/ 887 w 1156"/>
                    <a:gd name="T3" fmla="*/ 839 h 840"/>
                    <a:gd name="T4" fmla="*/ 270 w 1156"/>
                    <a:gd name="T5" fmla="*/ 839 h 840"/>
                    <a:gd name="T6" fmla="*/ 0 w 1156"/>
                    <a:gd name="T7" fmla="*/ 571 h 840"/>
                    <a:gd name="T8" fmla="*/ 0 w 1156"/>
                    <a:gd name="T9" fmla="*/ 268 h 840"/>
                    <a:gd name="T10" fmla="*/ 270 w 1156"/>
                    <a:gd name="T11" fmla="*/ 0 h 840"/>
                    <a:gd name="T12" fmla="*/ 887 w 1156"/>
                    <a:gd name="T13" fmla="*/ 0 h 840"/>
                    <a:gd name="T14" fmla="*/ 1155 w 1156"/>
                    <a:gd name="T15" fmla="*/ 268 h 840"/>
                    <a:gd name="T16" fmla="*/ 1155 w 1156"/>
                    <a:gd name="T17" fmla="*/ 571 h 840"/>
                    <a:gd name="T18" fmla="*/ 887 w 1156"/>
                    <a:gd name="T19" fmla="*/ 839 h 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56" h="840">
                      <a:moveTo>
                        <a:pt x="887" y="839"/>
                      </a:moveTo>
                      <a:lnTo>
                        <a:pt x="887" y="839"/>
                      </a:lnTo>
                      <a:cubicBezTo>
                        <a:pt x="270" y="839"/>
                        <a:pt x="270" y="839"/>
                        <a:pt x="270" y="839"/>
                      </a:cubicBezTo>
                      <a:cubicBezTo>
                        <a:pt x="121" y="839"/>
                        <a:pt x="0" y="717"/>
                        <a:pt x="0" y="571"/>
                      </a:cubicBezTo>
                      <a:cubicBezTo>
                        <a:pt x="0" y="268"/>
                        <a:pt x="0" y="268"/>
                        <a:pt x="0" y="268"/>
                      </a:cubicBezTo>
                      <a:cubicBezTo>
                        <a:pt x="0" y="122"/>
                        <a:pt x="121" y="0"/>
                        <a:pt x="270" y="0"/>
                      </a:cubicBezTo>
                      <a:cubicBezTo>
                        <a:pt x="887" y="0"/>
                        <a:pt x="887" y="0"/>
                        <a:pt x="887" y="0"/>
                      </a:cubicBezTo>
                      <a:cubicBezTo>
                        <a:pt x="1036" y="0"/>
                        <a:pt x="1155" y="122"/>
                        <a:pt x="1155" y="268"/>
                      </a:cubicBezTo>
                      <a:cubicBezTo>
                        <a:pt x="1155" y="571"/>
                        <a:pt x="1155" y="571"/>
                        <a:pt x="1155" y="571"/>
                      </a:cubicBezTo>
                      <a:cubicBezTo>
                        <a:pt x="1155" y="717"/>
                        <a:pt x="1036" y="839"/>
                        <a:pt x="887" y="839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</p:grpSp>
          <p:sp>
            <p:nvSpPr>
              <p:cNvPr id="68" name="Freeform 21">
                <a:extLst>
                  <a:ext uri="{FF2B5EF4-FFF2-40B4-BE49-F238E27FC236}">
                    <a16:creationId xmlns:a16="http://schemas.microsoft.com/office/drawing/2014/main" id="{DBDA456D-A6EB-43AA-B825-99D086023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90574" y="5411255"/>
                <a:ext cx="2234044" cy="2513040"/>
              </a:xfrm>
              <a:custGeom>
                <a:avLst/>
                <a:gdLst>
                  <a:gd name="T0" fmla="*/ 6109 w 6110"/>
                  <a:gd name="T1" fmla="*/ 6879 h 6880"/>
                  <a:gd name="T2" fmla="*/ 6109 w 6110"/>
                  <a:gd name="T3" fmla="*/ 6879 h 6880"/>
                  <a:gd name="T4" fmla="*/ 0 w 6110"/>
                  <a:gd name="T5" fmla="*/ 6879 h 6880"/>
                  <a:gd name="T6" fmla="*/ 0 w 6110"/>
                  <a:gd name="T7" fmla="*/ 640 h 6880"/>
                  <a:gd name="T8" fmla="*/ 641 w 6110"/>
                  <a:gd name="T9" fmla="*/ 0 h 6880"/>
                  <a:gd name="T10" fmla="*/ 5463 w 6110"/>
                  <a:gd name="T11" fmla="*/ 0 h 6880"/>
                  <a:gd name="T12" fmla="*/ 6109 w 6110"/>
                  <a:gd name="T13" fmla="*/ 640 h 6880"/>
                  <a:gd name="T14" fmla="*/ 6109 w 6110"/>
                  <a:gd name="T15" fmla="*/ 6879 h 6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10" h="6880">
                    <a:moveTo>
                      <a:pt x="6109" y="6879"/>
                    </a:moveTo>
                    <a:lnTo>
                      <a:pt x="6109" y="6879"/>
                    </a:lnTo>
                    <a:cubicBezTo>
                      <a:pt x="0" y="6879"/>
                      <a:pt x="0" y="6879"/>
                      <a:pt x="0" y="6879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284"/>
                      <a:pt x="285" y="0"/>
                      <a:pt x="641" y="0"/>
                    </a:cubicBezTo>
                    <a:cubicBezTo>
                      <a:pt x="5463" y="0"/>
                      <a:pt x="5463" y="0"/>
                      <a:pt x="5463" y="0"/>
                    </a:cubicBezTo>
                    <a:cubicBezTo>
                      <a:pt x="5819" y="0"/>
                      <a:pt x="6109" y="284"/>
                      <a:pt x="6109" y="640"/>
                    </a:cubicBezTo>
                    <a:lnTo>
                      <a:pt x="6109" y="6879"/>
                    </a:lnTo>
                  </a:path>
                </a:pathLst>
              </a:custGeom>
              <a:solidFill>
                <a:srgbClr val="334A5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69" name="Freeform 22">
                <a:extLst>
                  <a:ext uri="{FF2B5EF4-FFF2-40B4-BE49-F238E27FC236}">
                    <a16:creationId xmlns:a16="http://schemas.microsoft.com/office/drawing/2014/main" id="{F210F3E1-5B0F-4D93-A5B9-27FC5124F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55095" y="5817468"/>
                <a:ext cx="2105002" cy="2032676"/>
              </a:xfrm>
              <a:custGeom>
                <a:avLst/>
                <a:gdLst>
                  <a:gd name="T0" fmla="*/ 5758 w 5759"/>
                  <a:gd name="T1" fmla="*/ 5565 h 5566"/>
                  <a:gd name="T2" fmla="*/ 0 w 5759"/>
                  <a:gd name="T3" fmla="*/ 5565 h 5566"/>
                  <a:gd name="T4" fmla="*/ 0 w 5759"/>
                  <a:gd name="T5" fmla="*/ 0 h 5566"/>
                  <a:gd name="T6" fmla="*/ 5758 w 5759"/>
                  <a:gd name="T7" fmla="*/ 0 h 5566"/>
                  <a:gd name="T8" fmla="*/ 5758 w 5759"/>
                  <a:gd name="T9" fmla="*/ 5565 h 5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59" h="5566">
                    <a:moveTo>
                      <a:pt x="5758" y="5565"/>
                    </a:moveTo>
                    <a:lnTo>
                      <a:pt x="0" y="5565"/>
                    </a:lnTo>
                    <a:lnTo>
                      <a:pt x="0" y="0"/>
                    </a:lnTo>
                    <a:lnTo>
                      <a:pt x="5758" y="0"/>
                    </a:lnTo>
                    <a:lnTo>
                      <a:pt x="5758" y="5565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70" name="Freeform 23">
                <a:extLst>
                  <a:ext uri="{FF2B5EF4-FFF2-40B4-BE49-F238E27FC236}">
                    <a16:creationId xmlns:a16="http://schemas.microsoft.com/office/drawing/2014/main" id="{143F1043-B32F-4D63-80FA-6B1992EC7A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08333" y="5512809"/>
                <a:ext cx="130655" cy="130568"/>
              </a:xfrm>
              <a:custGeom>
                <a:avLst/>
                <a:gdLst>
                  <a:gd name="T0" fmla="*/ 263 w 362"/>
                  <a:gd name="T1" fmla="*/ 98 h 362"/>
                  <a:gd name="T2" fmla="*/ 263 w 362"/>
                  <a:gd name="T3" fmla="*/ 98 h 362"/>
                  <a:gd name="T4" fmla="*/ 93 w 362"/>
                  <a:gd name="T5" fmla="*/ 268 h 362"/>
                  <a:gd name="T6" fmla="*/ 263 w 362"/>
                  <a:gd name="T7" fmla="*/ 98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2" h="362">
                    <a:moveTo>
                      <a:pt x="263" y="98"/>
                    </a:moveTo>
                    <a:lnTo>
                      <a:pt x="263" y="98"/>
                    </a:lnTo>
                    <a:cubicBezTo>
                      <a:pt x="361" y="219"/>
                      <a:pt x="219" y="361"/>
                      <a:pt x="93" y="268"/>
                    </a:cubicBezTo>
                    <a:cubicBezTo>
                      <a:pt x="0" y="142"/>
                      <a:pt x="142" y="0"/>
                      <a:pt x="263" y="98"/>
                    </a:cubicBezTo>
                  </a:path>
                </a:pathLst>
              </a:custGeom>
              <a:solidFill>
                <a:srgbClr val="FFD36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71" name="Freeform 24">
                <a:extLst>
                  <a:ext uri="{FF2B5EF4-FFF2-40B4-BE49-F238E27FC236}">
                    <a16:creationId xmlns:a16="http://schemas.microsoft.com/office/drawing/2014/main" id="{0585D8ED-AF48-466B-84F5-3F4310576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05099" y="5536988"/>
                <a:ext cx="82264" cy="82209"/>
              </a:xfrm>
              <a:custGeom>
                <a:avLst/>
                <a:gdLst>
                  <a:gd name="T0" fmla="*/ 230 w 231"/>
                  <a:gd name="T1" fmla="*/ 114 h 230"/>
                  <a:gd name="T2" fmla="*/ 230 w 231"/>
                  <a:gd name="T3" fmla="*/ 114 h 230"/>
                  <a:gd name="T4" fmla="*/ 115 w 231"/>
                  <a:gd name="T5" fmla="*/ 229 h 230"/>
                  <a:gd name="T6" fmla="*/ 0 w 231"/>
                  <a:gd name="T7" fmla="*/ 114 h 230"/>
                  <a:gd name="T8" fmla="*/ 115 w 231"/>
                  <a:gd name="T9" fmla="*/ 0 h 230"/>
                  <a:gd name="T10" fmla="*/ 230 w 231"/>
                  <a:gd name="T11" fmla="*/ 114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" h="230">
                    <a:moveTo>
                      <a:pt x="230" y="114"/>
                    </a:moveTo>
                    <a:lnTo>
                      <a:pt x="230" y="114"/>
                    </a:lnTo>
                    <a:cubicBezTo>
                      <a:pt x="230" y="180"/>
                      <a:pt x="175" y="229"/>
                      <a:pt x="115" y="229"/>
                    </a:cubicBezTo>
                    <a:cubicBezTo>
                      <a:pt x="50" y="229"/>
                      <a:pt x="0" y="180"/>
                      <a:pt x="0" y="114"/>
                    </a:cubicBezTo>
                    <a:cubicBezTo>
                      <a:pt x="0" y="49"/>
                      <a:pt x="50" y="0"/>
                      <a:pt x="115" y="0"/>
                    </a:cubicBezTo>
                    <a:cubicBezTo>
                      <a:pt x="175" y="0"/>
                      <a:pt x="230" y="49"/>
                      <a:pt x="230" y="114"/>
                    </a:cubicBezTo>
                  </a:path>
                </a:pathLst>
              </a:custGeom>
              <a:solidFill>
                <a:srgbClr val="F1554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72" name="Freeform 25">
                <a:extLst>
                  <a:ext uri="{FF2B5EF4-FFF2-40B4-BE49-F238E27FC236}">
                    <a16:creationId xmlns:a16="http://schemas.microsoft.com/office/drawing/2014/main" id="{D9043061-A81F-44BF-A78D-3461FE8DB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37375" y="5512809"/>
                <a:ext cx="130655" cy="130568"/>
              </a:xfrm>
              <a:custGeom>
                <a:avLst/>
                <a:gdLst>
                  <a:gd name="T0" fmla="*/ 263 w 363"/>
                  <a:gd name="T1" fmla="*/ 98 h 362"/>
                  <a:gd name="T2" fmla="*/ 263 w 363"/>
                  <a:gd name="T3" fmla="*/ 98 h 362"/>
                  <a:gd name="T4" fmla="*/ 93 w 363"/>
                  <a:gd name="T5" fmla="*/ 268 h 362"/>
                  <a:gd name="T6" fmla="*/ 263 w 363"/>
                  <a:gd name="T7" fmla="*/ 98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3" h="362">
                    <a:moveTo>
                      <a:pt x="263" y="98"/>
                    </a:moveTo>
                    <a:lnTo>
                      <a:pt x="263" y="98"/>
                    </a:lnTo>
                    <a:cubicBezTo>
                      <a:pt x="362" y="219"/>
                      <a:pt x="219" y="361"/>
                      <a:pt x="93" y="268"/>
                    </a:cubicBezTo>
                    <a:cubicBezTo>
                      <a:pt x="0" y="142"/>
                      <a:pt x="143" y="0"/>
                      <a:pt x="263" y="98"/>
                    </a:cubicBezTo>
                  </a:path>
                </a:pathLst>
              </a:custGeom>
              <a:solidFill>
                <a:srgbClr val="61C5B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73" name="Freeform 26">
                <a:extLst>
                  <a:ext uri="{FF2B5EF4-FFF2-40B4-BE49-F238E27FC236}">
                    <a16:creationId xmlns:a16="http://schemas.microsoft.com/office/drawing/2014/main" id="{F0AF66A9-0F6E-4377-A824-A6774A995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3521" y="5519256"/>
                <a:ext cx="1529151" cy="119285"/>
              </a:xfrm>
              <a:custGeom>
                <a:avLst/>
                <a:gdLst>
                  <a:gd name="T0" fmla="*/ 4023 w 4183"/>
                  <a:gd name="T1" fmla="*/ 329 h 330"/>
                  <a:gd name="T2" fmla="*/ 4023 w 4183"/>
                  <a:gd name="T3" fmla="*/ 329 h 330"/>
                  <a:gd name="T4" fmla="*/ 165 w 4183"/>
                  <a:gd name="T5" fmla="*/ 329 h 330"/>
                  <a:gd name="T6" fmla="*/ 0 w 4183"/>
                  <a:gd name="T7" fmla="*/ 164 h 330"/>
                  <a:gd name="T8" fmla="*/ 0 w 4183"/>
                  <a:gd name="T9" fmla="*/ 164 h 330"/>
                  <a:gd name="T10" fmla="*/ 165 w 4183"/>
                  <a:gd name="T11" fmla="*/ 0 h 330"/>
                  <a:gd name="T12" fmla="*/ 4023 w 4183"/>
                  <a:gd name="T13" fmla="*/ 0 h 330"/>
                  <a:gd name="T14" fmla="*/ 4182 w 4183"/>
                  <a:gd name="T15" fmla="*/ 164 h 330"/>
                  <a:gd name="T16" fmla="*/ 4182 w 4183"/>
                  <a:gd name="T17" fmla="*/ 164 h 330"/>
                  <a:gd name="T18" fmla="*/ 4023 w 4183"/>
                  <a:gd name="T1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83" h="330">
                    <a:moveTo>
                      <a:pt x="4023" y="329"/>
                    </a:moveTo>
                    <a:lnTo>
                      <a:pt x="4023" y="329"/>
                    </a:lnTo>
                    <a:cubicBezTo>
                      <a:pt x="165" y="329"/>
                      <a:pt x="165" y="329"/>
                      <a:pt x="165" y="329"/>
                    </a:cubicBezTo>
                    <a:cubicBezTo>
                      <a:pt x="71" y="329"/>
                      <a:pt x="0" y="252"/>
                      <a:pt x="0" y="164"/>
                    </a:cubicBezTo>
                    <a:lnTo>
                      <a:pt x="0" y="164"/>
                    </a:lnTo>
                    <a:cubicBezTo>
                      <a:pt x="0" y="77"/>
                      <a:pt x="71" y="0"/>
                      <a:pt x="165" y="0"/>
                    </a:cubicBezTo>
                    <a:cubicBezTo>
                      <a:pt x="4023" y="0"/>
                      <a:pt x="4023" y="0"/>
                      <a:pt x="4023" y="0"/>
                    </a:cubicBezTo>
                    <a:cubicBezTo>
                      <a:pt x="4111" y="0"/>
                      <a:pt x="4182" y="77"/>
                      <a:pt x="4182" y="164"/>
                    </a:cubicBezTo>
                    <a:lnTo>
                      <a:pt x="4182" y="164"/>
                    </a:lnTo>
                    <a:cubicBezTo>
                      <a:pt x="4182" y="252"/>
                      <a:pt x="4111" y="329"/>
                      <a:pt x="4023" y="329"/>
                    </a:cubicBezTo>
                  </a:path>
                </a:pathLst>
              </a:custGeom>
              <a:solidFill>
                <a:srgbClr val="425C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grpSp>
            <p:nvGrpSpPr>
              <p:cNvPr id="74" name="Group 96">
                <a:extLst>
                  <a:ext uri="{FF2B5EF4-FFF2-40B4-BE49-F238E27FC236}">
                    <a16:creationId xmlns:a16="http://schemas.microsoft.com/office/drawing/2014/main" id="{CF998F6C-AB89-4FFE-B3E6-A49772E9B7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90597" y="6049591"/>
                <a:ext cx="1650128" cy="1420134"/>
                <a:chOff x="4964" y="1601"/>
                <a:chExt cx="1023" cy="881"/>
              </a:xfrm>
            </p:grpSpPr>
            <p:sp>
              <p:nvSpPr>
                <p:cNvPr id="75" name="Freeform 97">
                  <a:extLst>
                    <a:ext uri="{FF2B5EF4-FFF2-40B4-BE49-F238E27FC236}">
                      <a16:creationId xmlns:a16="http://schemas.microsoft.com/office/drawing/2014/main" id="{3B4A43EE-2F59-43A1-AF40-DD5FEED1EA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6" y="2266"/>
                  <a:ext cx="64" cy="215"/>
                </a:xfrm>
                <a:custGeom>
                  <a:avLst/>
                  <a:gdLst>
                    <a:gd name="T0" fmla="*/ 285 w 286"/>
                    <a:gd name="T1" fmla="*/ 112 h 954"/>
                    <a:gd name="T2" fmla="*/ 285 w 286"/>
                    <a:gd name="T3" fmla="*/ 112 h 954"/>
                    <a:gd name="T4" fmla="*/ 285 w 286"/>
                    <a:gd name="T5" fmla="*/ 840 h 954"/>
                    <a:gd name="T6" fmla="*/ 174 w 286"/>
                    <a:gd name="T7" fmla="*/ 953 h 954"/>
                    <a:gd name="T8" fmla="*/ 112 w 286"/>
                    <a:gd name="T9" fmla="*/ 953 h 954"/>
                    <a:gd name="T10" fmla="*/ 0 w 286"/>
                    <a:gd name="T11" fmla="*/ 840 h 954"/>
                    <a:gd name="T12" fmla="*/ 0 w 286"/>
                    <a:gd name="T13" fmla="*/ 112 h 954"/>
                    <a:gd name="T14" fmla="*/ 112 w 286"/>
                    <a:gd name="T15" fmla="*/ 0 h 954"/>
                    <a:gd name="T16" fmla="*/ 174 w 286"/>
                    <a:gd name="T17" fmla="*/ 0 h 954"/>
                    <a:gd name="T18" fmla="*/ 285 w 286"/>
                    <a:gd name="T19" fmla="*/ 112 h 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6" h="954">
                      <a:moveTo>
                        <a:pt x="285" y="112"/>
                      </a:moveTo>
                      <a:lnTo>
                        <a:pt x="285" y="112"/>
                      </a:lnTo>
                      <a:cubicBezTo>
                        <a:pt x="285" y="840"/>
                        <a:pt x="285" y="840"/>
                        <a:pt x="285" y="840"/>
                      </a:cubicBezTo>
                      <a:cubicBezTo>
                        <a:pt x="285" y="902"/>
                        <a:pt x="236" y="953"/>
                        <a:pt x="174" y="953"/>
                      </a:cubicBezTo>
                      <a:cubicBezTo>
                        <a:pt x="112" y="953"/>
                        <a:pt x="112" y="953"/>
                        <a:pt x="112" y="953"/>
                      </a:cubicBezTo>
                      <a:cubicBezTo>
                        <a:pt x="49" y="953"/>
                        <a:pt x="0" y="902"/>
                        <a:pt x="0" y="840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52"/>
                        <a:pt x="49" y="0"/>
                        <a:pt x="112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236" y="0"/>
                        <a:pt x="285" y="52"/>
                        <a:pt x="285" y="112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76" name="Freeform 98">
                  <a:extLst>
                    <a:ext uri="{FF2B5EF4-FFF2-40B4-BE49-F238E27FC236}">
                      <a16:creationId xmlns:a16="http://schemas.microsoft.com/office/drawing/2014/main" id="{711977EA-410F-4A71-8063-FB7529E04C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5" y="2137"/>
                  <a:ext cx="64" cy="345"/>
                </a:xfrm>
                <a:custGeom>
                  <a:avLst/>
                  <a:gdLst>
                    <a:gd name="T0" fmla="*/ 287 w 288"/>
                    <a:gd name="T1" fmla="*/ 113 h 1525"/>
                    <a:gd name="T2" fmla="*/ 287 w 288"/>
                    <a:gd name="T3" fmla="*/ 113 h 1525"/>
                    <a:gd name="T4" fmla="*/ 287 w 288"/>
                    <a:gd name="T5" fmla="*/ 1411 h 1525"/>
                    <a:gd name="T6" fmla="*/ 173 w 288"/>
                    <a:gd name="T7" fmla="*/ 1524 h 1525"/>
                    <a:gd name="T8" fmla="*/ 113 w 288"/>
                    <a:gd name="T9" fmla="*/ 1524 h 1525"/>
                    <a:gd name="T10" fmla="*/ 0 w 288"/>
                    <a:gd name="T11" fmla="*/ 1411 h 1525"/>
                    <a:gd name="T12" fmla="*/ 0 w 288"/>
                    <a:gd name="T13" fmla="*/ 113 h 1525"/>
                    <a:gd name="T14" fmla="*/ 113 w 288"/>
                    <a:gd name="T15" fmla="*/ 0 h 1525"/>
                    <a:gd name="T16" fmla="*/ 173 w 288"/>
                    <a:gd name="T17" fmla="*/ 0 h 1525"/>
                    <a:gd name="T18" fmla="*/ 287 w 288"/>
                    <a:gd name="T19" fmla="*/ 113 h 1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8" h="1525">
                      <a:moveTo>
                        <a:pt x="287" y="113"/>
                      </a:moveTo>
                      <a:lnTo>
                        <a:pt x="287" y="113"/>
                      </a:lnTo>
                      <a:cubicBezTo>
                        <a:pt x="287" y="1411"/>
                        <a:pt x="287" y="1411"/>
                        <a:pt x="287" y="1411"/>
                      </a:cubicBezTo>
                      <a:cubicBezTo>
                        <a:pt x="287" y="1473"/>
                        <a:pt x="236" y="1524"/>
                        <a:pt x="173" y="1524"/>
                      </a:cubicBezTo>
                      <a:cubicBezTo>
                        <a:pt x="113" y="1524"/>
                        <a:pt x="113" y="1524"/>
                        <a:pt x="113" y="1524"/>
                      </a:cubicBezTo>
                      <a:cubicBezTo>
                        <a:pt x="51" y="1524"/>
                        <a:pt x="0" y="1473"/>
                        <a:pt x="0" y="1411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1"/>
                        <a:pt x="51" y="0"/>
                        <a:pt x="113" y="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236" y="0"/>
                        <a:pt x="287" y="51"/>
                        <a:pt x="287" y="113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77" name="Freeform 99">
                  <a:extLst>
                    <a:ext uri="{FF2B5EF4-FFF2-40B4-BE49-F238E27FC236}">
                      <a16:creationId xmlns:a16="http://schemas.microsoft.com/office/drawing/2014/main" id="{03BB6C04-D1CA-4BCC-B8F9-9DAC01811F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4" y="2216"/>
                  <a:ext cx="64" cy="266"/>
                </a:xfrm>
                <a:custGeom>
                  <a:avLst/>
                  <a:gdLst>
                    <a:gd name="T0" fmla="*/ 287 w 288"/>
                    <a:gd name="T1" fmla="*/ 114 h 1176"/>
                    <a:gd name="T2" fmla="*/ 287 w 288"/>
                    <a:gd name="T3" fmla="*/ 114 h 1176"/>
                    <a:gd name="T4" fmla="*/ 287 w 288"/>
                    <a:gd name="T5" fmla="*/ 1062 h 1176"/>
                    <a:gd name="T6" fmla="*/ 174 w 288"/>
                    <a:gd name="T7" fmla="*/ 1175 h 1176"/>
                    <a:gd name="T8" fmla="*/ 114 w 288"/>
                    <a:gd name="T9" fmla="*/ 1175 h 1176"/>
                    <a:gd name="T10" fmla="*/ 0 w 288"/>
                    <a:gd name="T11" fmla="*/ 1062 h 1176"/>
                    <a:gd name="T12" fmla="*/ 0 w 288"/>
                    <a:gd name="T13" fmla="*/ 114 h 1176"/>
                    <a:gd name="T14" fmla="*/ 114 w 288"/>
                    <a:gd name="T15" fmla="*/ 0 h 1176"/>
                    <a:gd name="T16" fmla="*/ 174 w 288"/>
                    <a:gd name="T17" fmla="*/ 0 h 1176"/>
                    <a:gd name="T18" fmla="*/ 287 w 288"/>
                    <a:gd name="T19" fmla="*/ 114 h 1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8" h="1176">
                      <a:moveTo>
                        <a:pt x="287" y="114"/>
                      </a:moveTo>
                      <a:lnTo>
                        <a:pt x="287" y="114"/>
                      </a:lnTo>
                      <a:cubicBezTo>
                        <a:pt x="287" y="1062"/>
                        <a:pt x="287" y="1062"/>
                        <a:pt x="287" y="1062"/>
                      </a:cubicBezTo>
                      <a:cubicBezTo>
                        <a:pt x="287" y="1124"/>
                        <a:pt x="236" y="1175"/>
                        <a:pt x="174" y="1175"/>
                      </a:cubicBezTo>
                      <a:cubicBezTo>
                        <a:pt x="114" y="1175"/>
                        <a:pt x="114" y="1175"/>
                        <a:pt x="114" y="1175"/>
                      </a:cubicBezTo>
                      <a:cubicBezTo>
                        <a:pt x="51" y="1175"/>
                        <a:pt x="0" y="1124"/>
                        <a:pt x="0" y="1062"/>
                      </a:cubicBez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0" y="51"/>
                        <a:pt x="51" y="0"/>
                        <a:pt x="114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236" y="0"/>
                        <a:pt x="287" y="51"/>
                        <a:pt x="287" y="114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78" name="Freeform 100">
                  <a:extLst>
                    <a:ext uri="{FF2B5EF4-FFF2-40B4-BE49-F238E27FC236}">
                      <a16:creationId xmlns:a16="http://schemas.microsoft.com/office/drawing/2014/main" id="{512AC9FF-BDEE-4BF5-B571-E61E857A29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44" y="2098"/>
                  <a:ext cx="64" cy="384"/>
                </a:xfrm>
                <a:custGeom>
                  <a:avLst/>
                  <a:gdLst>
                    <a:gd name="T0" fmla="*/ 285 w 286"/>
                    <a:gd name="T1" fmla="*/ 112 h 1697"/>
                    <a:gd name="T2" fmla="*/ 285 w 286"/>
                    <a:gd name="T3" fmla="*/ 112 h 1697"/>
                    <a:gd name="T4" fmla="*/ 285 w 286"/>
                    <a:gd name="T5" fmla="*/ 1583 h 1697"/>
                    <a:gd name="T6" fmla="*/ 173 w 286"/>
                    <a:gd name="T7" fmla="*/ 1696 h 1697"/>
                    <a:gd name="T8" fmla="*/ 111 w 286"/>
                    <a:gd name="T9" fmla="*/ 1696 h 1697"/>
                    <a:gd name="T10" fmla="*/ 0 w 286"/>
                    <a:gd name="T11" fmla="*/ 1583 h 1697"/>
                    <a:gd name="T12" fmla="*/ 0 w 286"/>
                    <a:gd name="T13" fmla="*/ 112 h 1697"/>
                    <a:gd name="T14" fmla="*/ 111 w 286"/>
                    <a:gd name="T15" fmla="*/ 0 h 1697"/>
                    <a:gd name="T16" fmla="*/ 173 w 286"/>
                    <a:gd name="T17" fmla="*/ 0 h 1697"/>
                    <a:gd name="T18" fmla="*/ 285 w 286"/>
                    <a:gd name="T19" fmla="*/ 112 h 1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6" h="1697">
                      <a:moveTo>
                        <a:pt x="285" y="112"/>
                      </a:moveTo>
                      <a:lnTo>
                        <a:pt x="285" y="112"/>
                      </a:lnTo>
                      <a:cubicBezTo>
                        <a:pt x="285" y="1583"/>
                        <a:pt x="285" y="1583"/>
                        <a:pt x="285" y="1583"/>
                      </a:cubicBezTo>
                      <a:cubicBezTo>
                        <a:pt x="285" y="1645"/>
                        <a:pt x="233" y="1696"/>
                        <a:pt x="173" y="1696"/>
                      </a:cubicBezTo>
                      <a:cubicBezTo>
                        <a:pt x="111" y="1696"/>
                        <a:pt x="111" y="1696"/>
                        <a:pt x="111" y="1696"/>
                      </a:cubicBezTo>
                      <a:cubicBezTo>
                        <a:pt x="49" y="1696"/>
                        <a:pt x="0" y="1645"/>
                        <a:pt x="0" y="1583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49"/>
                        <a:pt x="49" y="0"/>
                        <a:pt x="111" y="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233" y="0"/>
                        <a:pt x="285" y="49"/>
                        <a:pt x="285" y="112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79" name="Freeform 101">
                  <a:extLst>
                    <a:ext uri="{FF2B5EF4-FFF2-40B4-BE49-F238E27FC236}">
                      <a16:creationId xmlns:a16="http://schemas.microsoft.com/office/drawing/2014/main" id="{C6DCE813-349C-4F94-9239-A955AD00D4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43" y="2135"/>
                  <a:ext cx="64" cy="346"/>
                </a:xfrm>
                <a:custGeom>
                  <a:avLst/>
                  <a:gdLst>
                    <a:gd name="T0" fmla="*/ 287 w 288"/>
                    <a:gd name="T1" fmla="*/ 113 h 1532"/>
                    <a:gd name="T2" fmla="*/ 287 w 288"/>
                    <a:gd name="T3" fmla="*/ 113 h 1532"/>
                    <a:gd name="T4" fmla="*/ 287 w 288"/>
                    <a:gd name="T5" fmla="*/ 1418 h 1532"/>
                    <a:gd name="T6" fmla="*/ 173 w 288"/>
                    <a:gd name="T7" fmla="*/ 1531 h 1532"/>
                    <a:gd name="T8" fmla="*/ 113 w 288"/>
                    <a:gd name="T9" fmla="*/ 1531 h 1532"/>
                    <a:gd name="T10" fmla="*/ 0 w 288"/>
                    <a:gd name="T11" fmla="*/ 1418 h 1532"/>
                    <a:gd name="T12" fmla="*/ 0 w 288"/>
                    <a:gd name="T13" fmla="*/ 113 h 1532"/>
                    <a:gd name="T14" fmla="*/ 113 w 288"/>
                    <a:gd name="T15" fmla="*/ 0 h 1532"/>
                    <a:gd name="T16" fmla="*/ 173 w 288"/>
                    <a:gd name="T17" fmla="*/ 0 h 1532"/>
                    <a:gd name="T18" fmla="*/ 287 w 288"/>
                    <a:gd name="T19" fmla="*/ 113 h 15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8" h="1532">
                      <a:moveTo>
                        <a:pt x="287" y="113"/>
                      </a:moveTo>
                      <a:lnTo>
                        <a:pt x="287" y="113"/>
                      </a:lnTo>
                      <a:cubicBezTo>
                        <a:pt x="287" y="1418"/>
                        <a:pt x="287" y="1418"/>
                        <a:pt x="287" y="1418"/>
                      </a:cubicBezTo>
                      <a:cubicBezTo>
                        <a:pt x="287" y="1480"/>
                        <a:pt x="236" y="1531"/>
                        <a:pt x="173" y="1531"/>
                      </a:cubicBezTo>
                      <a:cubicBezTo>
                        <a:pt x="113" y="1531"/>
                        <a:pt x="113" y="1531"/>
                        <a:pt x="113" y="1531"/>
                      </a:cubicBezTo>
                      <a:cubicBezTo>
                        <a:pt x="51" y="1531"/>
                        <a:pt x="0" y="1480"/>
                        <a:pt x="0" y="1418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1"/>
                        <a:pt x="51" y="0"/>
                        <a:pt x="113" y="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236" y="0"/>
                        <a:pt x="287" y="51"/>
                        <a:pt x="287" y="113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80" name="Freeform 102">
                  <a:extLst>
                    <a:ext uri="{FF2B5EF4-FFF2-40B4-BE49-F238E27FC236}">
                      <a16:creationId xmlns:a16="http://schemas.microsoft.com/office/drawing/2014/main" id="{2B69BDA5-BAF4-46CA-B40A-3B23EDC3A1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42" y="2023"/>
                  <a:ext cx="65" cy="458"/>
                </a:xfrm>
                <a:custGeom>
                  <a:avLst/>
                  <a:gdLst>
                    <a:gd name="T0" fmla="*/ 288 w 289"/>
                    <a:gd name="T1" fmla="*/ 113 h 2024"/>
                    <a:gd name="T2" fmla="*/ 288 w 289"/>
                    <a:gd name="T3" fmla="*/ 113 h 2024"/>
                    <a:gd name="T4" fmla="*/ 288 w 289"/>
                    <a:gd name="T5" fmla="*/ 1910 h 2024"/>
                    <a:gd name="T6" fmla="*/ 174 w 289"/>
                    <a:gd name="T7" fmla="*/ 2023 h 2024"/>
                    <a:gd name="T8" fmla="*/ 112 w 289"/>
                    <a:gd name="T9" fmla="*/ 2023 h 2024"/>
                    <a:gd name="T10" fmla="*/ 0 w 289"/>
                    <a:gd name="T11" fmla="*/ 1910 h 2024"/>
                    <a:gd name="T12" fmla="*/ 0 w 289"/>
                    <a:gd name="T13" fmla="*/ 113 h 2024"/>
                    <a:gd name="T14" fmla="*/ 112 w 289"/>
                    <a:gd name="T15" fmla="*/ 0 h 2024"/>
                    <a:gd name="T16" fmla="*/ 174 w 289"/>
                    <a:gd name="T17" fmla="*/ 0 h 2024"/>
                    <a:gd name="T18" fmla="*/ 288 w 289"/>
                    <a:gd name="T19" fmla="*/ 113 h 20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9" h="2024">
                      <a:moveTo>
                        <a:pt x="288" y="113"/>
                      </a:moveTo>
                      <a:lnTo>
                        <a:pt x="288" y="113"/>
                      </a:lnTo>
                      <a:cubicBezTo>
                        <a:pt x="288" y="1910"/>
                        <a:pt x="288" y="1910"/>
                        <a:pt x="288" y="1910"/>
                      </a:cubicBezTo>
                      <a:cubicBezTo>
                        <a:pt x="288" y="1972"/>
                        <a:pt x="236" y="2023"/>
                        <a:pt x="174" y="2023"/>
                      </a:cubicBezTo>
                      <a:cubicBezTo>
                        <a:pt x="112" y="2023"/>
                        <a:pt x="112" y="2023"/>
                        <a:pt x="112" y="2023"/>
                      </a:cubicBezTo>
                      <a:cubicBezTo>
                        <a:pt x="52" y="2023"/>
                        <a:pt x="0" y="1972"/>
                        <a:pt x="0" y="1910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1"/>
                        <a:pt x="52" y="0"/>
                        <a:pt x="112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236" y="0"/>
                        <a:pt x="288" y="51"/>
                        <a:pt x="288" y="113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81" name="Freeform 103">
                  <a:extLst>
                    <a:ext uri="{FF2B5EF4-FFF2-40B4-BE49-F238E27FC236}">
                      <a16:creationId xmlns:a16="http://schemas.microsoft.com/office/drawing/2014/main" id="{210C7B2C-BFD4-40A4-BD91-D694DEDD6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41" y="1984"/>
                  <a:ext cx="64" cy="497"/>
                </a:xfrm>
                <a:custGeom>
                  <a:avLst/>
                  <a:gdLst>
                    <a:gd name="T0" fmla="*/ 287 w 288"/>
                    <a:gd name="T1" fmla="*/ 112 h 2196"/>
                    <a:gd name="T2" fmla="*/ 287 w 288"/>
                    <a:gd name="T3" fmla="*/ 112 h 2196"/>
                    <a:gd name="T4" fmla="*/ 287 w 288"/>
                    <a:gd name="T5" fmla="*/ 2082 h 2196"/>
                    <a:gd name="T6" fmla="*/ 173 w 288"/>
                    <a:gd name="T7" fmla="*/ 2195 h 2196"/>
                    <a:gd name="T8" fmla="*/ 113 w 288"/>
                    <a:gd name="T9" fmla="*/ 2195 h 2196"/>
                    <a:gd name="T10" fmla="*/ 0 w 288"/>
                    <a:gd name="T11" fmla="*/ 2082 h 2196"/>
                    <a:gd name="T12" fmla="*/ 0 w 288"/>
                    <a:gd name="T13" fmla="*/ 112 h 2196"/>
                    <a:gd name="T14" fmla="*/ 113 w 288"/>
                    <a:gd name="T15" fmla="*/ 0 h 2196"/>
                    <a:gd name="T16" fmla="*/ 173 w 288"/>
                    <a:gd name="T17" fmla="*/ 0 h 2196"/>
                    <a:gd name="T18" fmla="*/ 287 w 288"/>
                    <a:gd name="T19" fmla="*/ 112 h 2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8" h="2196">
                      <a:moveTo>
                        <a:pt x="287" y="112"/>
                      </a:moveTo>
                      <a:lnTo>
                        <a:pt x="287" y="112"/>
                      </a:lnTo>
                      <a:cubicBezTo>
                        <a:pt x="287" y="2082"/>
                        <a:pt x="287" y="2082"/>
                        <a:pt x="287" y="2082"/>
                      </a:cubicBezTo>
                      <a:cubicBezTo>
                        <a:pt x="287" y="2144"/>
                        <a:pt x="236" y="2195"/>
                        <a:pt x="173" y="2195"/>
                      </a:cubicBezTo>
                      <a:cubicBezTo>
                        <a:pt x="113" y="2195"/>
                        <a:pt x="113" y="2195"/>
                        <a:pt x="113" y="2195"/>
                      </a:cubicBezTo>
                      <a:cubicBezTo>
                        <a:pt x="51" y="2195"/>
                        <a:pt x="0" y="2144"/>
                        <a:pt x="0" y="2082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52"/>
                        <a:pt x="51" y="0"/>
                        <a:pt x="113" y="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236" y="0"/>
                        <a:pt x="287" y="52"/>
                        <a:pt x="287" y="112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82" name="Freeform 104">
                  <a:extLst>
                    <a:ext uri="{FF2B5EF4-FFF2-40B4-BE49-F238E27FC236}">
                      <a16:creationId xmlns:a16="http://schemas.microsoft.com/office/drawing/2014/main" id="{C54C462F-4CF4-48E0-BDEC-881BC649F1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4" y="1623"/>
                  <a:ext cx="169" cy="169"/>
                </a:xfrm>
                <a:custGeom>
                  <a:avLst/>
                  <a:gdLst>
                    <a:gd name="T0" fmla="*/ 750 w 751"/>
                    <a:gd name="T1" fmla="*/ 374 h 751"/>
                    <a:gd name="T2" fmla="*/ 750 w 751"/>
                    <a:gd name="T3" fmla="*/ 374 h 751"/>
                    <a:gd name="T4" fmla="*/ 374 w 751"/>
                    <a:gd name="T5" fmla="*/ 750 h 751"/>
                    <a:gd name="T6" fmla="*/ 0 w 751"/>
                    <a:gd name="T7" fmla="*/ 374 h 751"/>
                    <a:gd name="T8" fmla="*/ 374 w 751"/>
                    <a:gd name="T9" fmla="*/ 0 h 751"/>
                    <a:gd name="T10" fmla="*/ 750 w 751"/>
                    <a:gd name="T11" fmla="*/ 374 h 7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1" h="751">
                      <a:moveTo>
                        <a:pt x="750" y="374"/>
                      </a:moveTo>
                      <a:lnTo>
                        <a:pt x="750" y="374"/>
                      </a:lnTo>
                      <a:cubicBezTo>
                        <a:pt x="750" y="581"/>
                        <a:pt x="581" y="750"/>
                        <a:pt x="374" y="750"/>
                      </a:cubicBezTo>
                      <a:cubicBezTo>
                        <a:pt x="167" y="750"/>
                        <a:pt x="0" y="581"/>
                        <a:pt x="0" y="374"/>
                      </a:cubicBezTo>
                      <a:cubicBezTo>
                        <a:pt x="0" y="167"/>
                        <a:pt x="167" y="0"/>
                        <a:pt x="374" y="0"/>
                      </a:cubicBezTo>
                      <a:cubicBezTo>
                        <a:pt x="581" y="0"/>
                        <a:pt x="750" y="167"/>
                        <a:pt x="750" y="374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83" name="Freeform 105">
                  <a:extLst>
                    <a:ext uri="{FF2B5EF4-FFF2-40B4-BE49-F238E27FC236}">
                      <a16:creationId xmlns:a16="http://schemas.microsoft.com/office/drawing/2014/main" id="{B7E306E8-E235-4EA8-9DA0-20CE59B533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64" y="1601"/>
                  <a:ext cx="209" cy="209"/>
                </a:xfrm>
                <a:custGeom>
                  <a:avLst/>
                  <a:gdLst>
                    <a:gd name="T0" fmla="*/ 463 w 925"/>
                    <a:gd name="T1" fmla="*/ 505 h 927"/>
                    <a:gd name="T2" fmla="*/ 463 w 925"/>
                    <a:gd name="T3" fmla="*/ 505 h 927"/>
                    <a:gd name="T4" fmla="*/ 463 w 925"/>
                    <a:gd name="T5" fmla="*/ 0 h 927"/>
                    <a:gd name="T6" fmla="*/ 0 w 925"/>
                    <a:gd name="T7" fmla="*/ 463 h 927"/>
                    <a:gd name="T8" fmla="*/ 463 w 925"/>
                    <a:gd name="T9" fmla="*/ 926 h 927"/>
                    <a:gd name="T10" fmla="*/ 924 w 925"/>
                    <a:gd name="T11" fmla="*/ 505 h 927"/>
                    <a:gd name="T12" fmla="*/ 463 w 925"/>
                    <a:gd name="T13" fmla="*/ 505 h 9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5" h="927">
                      <a:moveTo>
                        <a:pt x="463" y="505"/>
                      </a:moveTo>
                      <a:lnTo>
                        <a:pt x="463" y="505"/>
                      </a:lnTo>
                      <a:cubicBezTo>
                        <a:pt x="463" y="0"/>
                        <a:pt x="463" y="0"/>
                        <a:pt x="463" y="0"/>
                      </a:cubicBezTo>
                      <a:cubicBezTo>
                        <a:pt x="207" y="0"/>
                        <a:pt x="0" y="207"/>
                        <a:pt x="0" y="463"/>
                      </a:cubicBezTo>
                      <a:cubicBezTo>
                        <a:pt x="0" y="719"/>
                        <a:pt x="207" y="926"/>
                        <a:pt x="463" y="926"/>
                      </a:cubicBezTo>
                      <a:cubicBezTo>
                        <a:pt x="704" y="926"/>
                        <a:pt x="902" y="741"/>
                        <a:pt x="924" y="505"/>
                      </a:cubicBezTo>
                      <a:lnTo>
                        <a:pt x="463" y="505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84" name="Freeform 106">
                  <a:extLst>
                    <a:ext uri="{FF2B5EF4-FFF2-40B4-BE49-F238E27FC236}">
                      <a16:creationId xmlns:a16="http://schemas.microsoft.com/office/drawing/2014/main" id="{DEB0E1E2-8E21-4F18-9CCF-9C8C1CB20D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62" y="1623"/>
                  <a:ext cx="169" cy="169"/>
                </a:xfrm>
                <a:custGeom>
                  <a:avLst/>
                  <a:gdLst>
                    <a:gd name="T0" fmla="*/ 748 w 749"/>
                    <a:gd name="T1" fmla="*/ 374 h 751"/>
                    <a:gd name="T2" fmla="*/ 748 w 749"/>
                    <a:gd name="T3" fmla="*/ 374 h 751"/>
                    <a:gd name="T4" fmla="*/ 374 w 749"/>
                    <a:gd name="T5" fmla="*/ 750 h 751"/>
                    <a:gd name="T6" fmla="*/ 0 w 749"/>
                    <a:gd name="T7" fmla="*/ 374 h 751"/>
                    <a:gd name="T8" fmla="*/ 374 w 749"/>
                    <a:gd name="T9" fmla="*/ 0 h 751"/>
                    <a:gd name="T10" fmla="*/ 748 w 749"/>
                    <a:gd name="T11" fmla="*/ 374 h 7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9" h="751">
                      <a:moveTo>
                        <a:pt x="748" y="374"/>
                      </a:moveTo>
                      <a:lnTo>
                        <a:pt x="748" y="374"/>
                      </a:lnTo>
                      <a:cubicBezTo>
                        <a:pt x="748" y="581"/>
                        <a:pt x="581" y="750"/>
                        <a:pt x="374" y="750"/>
                      </a:cubicBezTo>
                      <a:cubicBezTo>
                        <a:pt x="167" y="750"/>
                        <a:pt x="0" y="581"/>
                        <a:pt x="0" y="374"/>
                      </a:cubicBezTo>
                      <a:cubicBezTo>
                        <a:pt x="0" y="167"/>
                        <a:pt x="167" y="0"/>
                        <a:pt x="374" y="0"/>
                      </a:cubicBezTo>
                      <a:cubicBezTo>
                        <a:pt x="581" y="0"/>
                        <a:pt x="748" y="167"/>
                        <a:pt x="748" y="374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85" name="Freeform 107">
                  <a:extLst>
                    <a:ext uri="{FF2B5EF4-FFF2-40B4-BE49-F238E27FC236}">
                      <a16:creationId xmlns:a16="http://schemas.microsoft.com/office/drawing/2014/main" id="{D0EB4102-EFB5-4327-90AE-AF21D769D1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2" y="1601"/>
                  <a:ext cx="104" cy="209"/>
                </a:xfrm>
                <a:custGeom>
                  <a:avLst/>
                  <a:gdLst>
                    <a:gd name="T0" fmla="*/ 462 w 463"/>
                    <a:gd name="T1" fmla="*/ 0 h 927"/>
                    <a:gd name="T2" fmla="*/ 462 w 463"/>
                    <a:gd name="T3" fmla="*/ 0 h 927"/>
                    <a:gd name="T4" fmla="*/ 0 w 463"/>
                    <a:gd name="T5" fmla="*/ 463 h 927"/>
                    <a:gd name="T6" fmla="*/ 462 w 463"/>
                    <a:gd name="T7" fmla="*/ 926 h 927"/>
                    <a:gd name="T8" fmla="*/ 462 w 463"/>
                    <a:gd name="T9" fmla="*/ 0 h 9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3" h="927">
                      <a:moveTo>
                        <a:pt x="462" y="0"/>
                      </a:moveTo>
                      <a:lnTo>
                        <a:pt x="462" y="0"/>
                      </a:lnTo>
                      <a:cubicBezTo>
                        <a:pt x="207" y="0"/>
                        <a:pt x="0" y="207"/>
                        <a:pt x="0" y="463"/>
                      </a:cubicBezTo>
                      <a:cubicBezTo>
                        <a:pt x="0" y="719"/>
                        <a:pt x="207" y="926"/>
                        <a:pt x="462" y="926"/>
                      </a:cubicBezTo>
                      <a:lnTo>
                        <a:pt x="462" y="0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86" name="Freeform 108">
                  <a:extLst>
                    <a:ext uri="{FF2B5EF4-FFF2-40B4-BE49-F238E27FC236}">
                      <a16:creationId xmlns:a16="http://schemas.microsoft.com/office/drawing/2014/main" id="{062E1E68-6400-4421-B934-798620769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40" y="1623"/>
                  <a:ext cx="169" cy="169"/>
                </a:xfrm>
                <a:custGeom>
                  <a:avLst/>
                  <a:gdLst>
                    <a:gd name="T0" fmla="*/ 748 w 749"/>
                    <a:gd name="T1" fmla="*/ 374 h 751"/>
                    <a:gd name="T2" fmla="*/ 748 w 749"/>
                    <a:gd name="T3" fmla="*/ 374 h 751"/>
                    <a:gd name="T4" fmla="*/ 374 w 749"/>
                    <a:gd name="T5" fmla="*/ 750 h 751"/>
                    <a:gd name="T6" fmla="*/ 0 w 749"/>
                    <a:gd name="T7" fmla="*/ 374 h 751"/>
                    <a:gd name="T8" fmla="*/ 374 w 749"/>
                    <a:gd name="T9" fmla="*/ 0 h 751"/>
                    <a:gd name="T10" fmla="*/ 748 w 749"/>
                    <a:gd name="T11" fmla="*/ 374 h 7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9" h="751">
                      <a:moveTo>
                        <a:pt x="748" y="374"/>
                      </a:moveTo>
                      <a:lnTo>
                        <a:pt x="748" y="374"/>
                      </a:lnTo>
                      <a:cubicBezTo>
                        <a:pt x="748" y="581"/>
                        <a:pt x="581" y="750"/>
                        <a:pt x="374" y="750"/>
                      </a:cubicBezTo>
                      <a:cubicBezTo>
                        <a:pt x="167" y="750"/>
                        <a:pt x="0" y="581"/>
                        <a:pt x="0" y="374"/>
                      </a:cubicBezTo>
                      <a:cubicBezTo>
                        <a:pt x="0" y="167"/>
                        <a:pt x="167" y="0"/>
                        <a:pt x="374" y="0"/>
                      </a:cubicBezTo>
                      <a:cubicBezTo>
                        <a:pt x="581" y="0"/>
                        <a:pt x="748" y="167"/>
                        <a:pt x="748" y="374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87" name="Freeform 109">
                  <a:extLst>
                    <a:ext uri="{FF2B5EF4-FFF2-40B4-BE49-F238E27FC236}">
                      <a16:creationId xmlns:a16="http://schemas.microsoft.com/office/drawing/2014/main" id="{CD5C5652-4C39-490D-B79E-A95F8BA26B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0" y="1601"/>
                  <a:ext cx="104" cy="178"/>
                </a:xfrm>
                <a:custGeom>
                  <a:avLst/>
                  <a:gdLst>
                    <a:gd name="T0" fmla="*/ 135 w 464"/>
                    <a:gd name="T1" fmla="*/ 790 h 791"/>
                    <a:gd name="T2" fmla="*/ 135 w 464"/>
                    <a:gd name="T3" fmla="*/ 790 h 791"/>
                    <a:gd name="T4" fmla="*/ 463 w 464"/>
                    <a:gd name="T5" fmla="*/ 463 h 791"/>
                    <a:gd name="T6" fmla="*/ 463 w 464"/>
                    <a:gd name="T7" fmla="*/ 0 h 791"/>
                    <a:gd name="T8" fmla="*/ 0 w 464"/>
                    <a:gd name="T9" fmla="*/ 463 h 791"/>
                    <a:gd name="T10" fmla="*/ 135 w 464"/>
                    <a:gd name="T11" fmla="*/ 790 h 7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4" h="791">
                      <a:moveTo>
                        <a:pt x="135" y="790"/>
                      </a:moveTo>
                      <a:lnTo>
                        <a:pt x="135" y="790"/>
                      </a:lnTo>
                      <a:cubicBezTo>
                        <a:pt x="463" y="463"/>
                        <a:pt x="463" y="463"/>
                        <a:pt x="463" y="463"/>
                      </a:cubicBezTo>
                      <a:cubicBezTo>
                        <a:pt x="463" y="0"/>
                        <a:pt x="463" y="0"/>
                        <a:pt x="463" y="0"/>
                      </a:cubicBezTo>
                      <a:cubicBezTo>
                        <a:pt x="209" y="0"/>
                        <a:pt x="0" y="207"/>
                        <a:pt x="0" y="463"/>
                      </a:cubicBezTo>
                      <a:cubicBezTo>
                        <a:pt x="0" y="592"/>
                        <a:pt x="53" y="708"/>
                        <a:pt x="135" y="79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88" name="Freeform 110">
                  <a:extLst>
                    <a:ext uri="{FF2B5EF4-FFF2-40B4-BE49-F238E27FC236}">
                      <a16:creationId xmlns:a16="http://schemas.microsoft.com/office/drawing/2014/main" id="{E6584EC5-150E-4344-B544-BC9A88B7E7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8" y="1623"/>
                  <a:ext cx="169" cy="169"/>
                </a:xfrm>
                <a:custGeom>
                  <a:avLst/>
                  <a:gdLst>
                    <a:gd name="T0" fmla="*/ 750 w 751"/>
                    <a:gd name="T1" fmla="*/ 374 h 751"/>
                    <a:gd name="T2" fmla="*/ 750 w 751"/>
                    <a:gd name="T3" fmla="*/ 374 h 751"/>
                    <a:gd name="T4" fmla="*/ 376 w 751"/>
                    <a:gd name="T5" fmla="*/ 750 h 751"/>
                    <a:gd name="T6" fmla="*/ 0 w 751"/>
                    <a:gd name="T7" fmla="*/ 374 h 751"/>
                    <a:gd name="T8" fmla="*/ 376 w 751"/>
                    <a:gd name="T9" fmla="*/ 0 h 751"/>
                    <a:gd name="T10" fmla="*/ 750 w 751"/>
                    <a:gd name="T11" fmla="*/ 374 h 7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1" h="751">
                      <a:moveTo>
                        <a:pt x="750" y="374"/>
                      </a:moveTo>
                      <a:lnTo>
                        <a:pt x="750" y="374"/>
                      </a:lnTo>
                      <a:cubicBezTo>
                        <a:pt x="750" y="581"/>
                        <a:pt x="583" y="750"/>
                        <a:pt x="376" y="750"/>
                      </a:cubicBezTo>
                      <a:cubicBezTo>
                        <a:pt x="169" y="750"/>
                        <a:pt x="0" y="581"/>
                        <a:pt x="0" y="374"/>
                      </a:cubicBezTo>
                      <a:cubicBezTo>
                        <a:pt x="0" y="167"/>
                        <a:pt x="169" y="0"/>
                        <a:pt x="376" y="0"/>
                      </a:cubicBezTo>
                      <a:cubicBezTo>
                        <a:pt x="583" y="0"/>
                        <a:pt x="750" y="167"/>
                        <a:pt x="750" y="374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89" name="Freeform 111">
                  <a:extLst>
                    <a:ext uri="{FF2B5EF4-FFF2-40B4-BE49-F238E27FC236}">
                      <a16:creationId xmlns:a16="http://schemas.microsoft.com/office/drawing/2014/main" id="{052D8719-A4F9-4CF7-BAE8-D183E8855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29" y="1601"/>
                  <a:ext cx="73" cy="104"/>
                </a:xfrm>
                <a:custGeom>
                  <a:avLst/>
                  <a:gdLst>
                    <a:gd name="T0" fmla="*/ 327 w 328"/>
                    <a:gd name="T1" fmla="*/ 0 h 464"/>
                    <a:gd name="T2" fmla="*/ 327 w 328"/>
                    <a:gd name="T3" fmla="*/ 0 h 464"/>
                    <a:gd name="T4" fmla="*/ 0 w 328"/>
                    <a:gd name="T5" fmla="*/ 135 h 464"/>
                    <a:gd name="T6" fmla="*/ 327 w 328"/>
                    <a:gd name="T7" fmla="*/ 463 h 464"/>
                    <a:gd name="T8" fmla="*/ 327 w 328"/>
                    <a:gd name="T9" fmla="*/ 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8" h="464">
                      <a:moveTo>
                        <a:pt x="327" y="0"/>
                      </a:moveTo>
                      <a:lnTo>
                        <a:pt x="327" y="0"/>
                      </a:lnTo>
                      <a:cubicBezTo>
                        <a:pt x="200" y="0"/>
                        <a:pt x="84" y="53"/>
                        <a:pt x="0" y="135"/>
                      </a:cubicBezTo>
                      <a:cubicBezTo>
                        <a:pt x="327" y="463"/>
                        <a:pt x="327" y="463"/>
                        <a:pt x="327" y="463"/>
                      </a:cubicBezTo>
                      <a:lnTo>
                        <a:pt x="327" y="0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90" name="Freeform 112">
                  <a:extLst>
                    <a:ext uri="{FF2B5EF4-FFF2-40B4-BE49-F238E27FC236}">
                      <a16:creationId xmlns:a16="http://schemas.microsoft.com/office/drawing/2014/main" id="{46E25287-F13A-48E4-A209-8A9029CD78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74" y="1921"/>
                  <a:ext cx="532" cy="14"/>
                </a:xfrm>
                <a:custGeom>
                  <a:avLst/>
                  <a:gdLst>
                    <a:gd name="T0" fmla="*/ 2317 w 2351"/>
                    <a:gd name="T1" fmla="*/ 67 h 68"/>
                    <a:gd name="T2" fmla="*/ 2317 w 2351"/>
                    <a:gd name="T3" fmla="*/ 67 h 68"/>
                    <a:gd name="T4" fmla="*/ 33 w 2351"/>
                    <a:gd name="T5" fmla="*/ 67 h 68"/>
                    <a:gd name="T6" fmla="*/ 0 w 2351"/>
                    <a:gd name="T7" fmla="*/ 33 h 68"/>
                    <a:gd name="T8" fmla="*/ 0 w 2351"/>
                    <a:gd name="T9" fmla="*/ 33 h 68"/>
                    <a:gd name="T10" fmla="*/ 33 w 2351"/>
                    <a:gd name="T11" fmla="*/ 0 h 68"/>
                    <a:gd name="T12" fmla="*/ 2317 w 2351"/>
                    <a:gd name="T13" fmla="*/ 0 h 68"/>
                    <a:gd name="T14" fmla="*/ 2350 w 2351"/>
                    <a:gd name="T15" fmla="*/ 33 h 68"/>
                    <a:gd name="T16" fmla="*/ 2350 w 2351"/>
                    <a:gd name="T17" fmla="*/ 33 h 68"/>
                    <a:gd name="T18" fmla="*/ 2317 w 2351"/>
                    <a:gd name="T19" fmla="*/ 6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51" h="68">
                      <a:moveTo>
                        <a:pt x="2317" y="67"/>
                      </a:moveTo>
                      <a:lnTo>
                        <a:pt x="2317" y="67"/>
                      </a:lnTo>
                      <a:cubicBezTo>
                        <a:pt x="33" y="67"/>
                        <a:pt x="33" y="67"/>
                        <a:pt x="33" y="67"/>
                      </a:cubicBezTo>
                      <a:cubicBezTo>
                        <a:pt x="13" y="67"/>
                        <a:pt x="0" y="51"/>
                        <a:pt x="0" y="33"/>
                      </a:cubicBezTo>
                      <a:lnTo>
                        <a:pt x="0" y="33"/>
                      </a:lnTo>
                      <a:cubicBezTo>
                        <a:pt x="0" y="16"/>
                        <a:pt x="13" y="0"/>
                        <a:pt x="33" y="0"/>
                      </a:cubicBezTo>
                      <a:cubicBezTo>
                        <a:pt x="2317" y="0"/>
                        <a:pt x="2317" y="0"/>
                        <a:pt x="2317" y="0"/>
                      </a:cubicBezTo>
                      <a:cubicBezTo>
                        <a:pt x="2337" y="0"/>
                        <a:pt x="2350" y="16"/>
                        <a:pt x="2350" y="33"/>
                      </a:cubicBezTo>
                      <a:lnTo>
                        <a:pt x="2350" y="33"/>
                      </a:lnTo>
                      <a:cubicBezTo>
                        <a:pt x="2350" y="51"/>
                        <a:pt x="2337" y="67"/>
                        <a:pt x="2317" y="67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91" name="Freeform 113">
                  <a:extLst>
                    <a:ext uri="{FF2B5EF4-FFF2-40B4-BE49-F238E27FC236}">
                      <a16:creationId xmlns:a16="http://schemas.microsoft.com/office/drawing/2014/main" id="{459A5960-318E-4EA5-89BD-243A8FAF0B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74" y="1951"/>
                  <a:ext cx="532" cy="14"/>
                </a:xfrm>
                <a:custGeom>
                  <a:avLst/>
                  <a:gdLst>
                    <a:gd name="T0" fmla="*/ 2317 w 2351"/>
                    <a:gd name="T1" fmla="*/ 67 h 68"/>
                    <a:gd name="T2" fmla="*/ 2317 w 2351"/>
                    <a:gd name="T3" fmla="*/ 67 h 68"/>
                    <a:gd name="T4" fmla="*/ 33 w 2351"/>
                    <a:gd name="T5" fmla="*/ 67 h 68"/>
                    <a:gd name="T6" fmla="*/ 0 w 2351"/>
                    <a:gd name="T7" fmla="*/ 34 h 68"/>
                    <a:gd name="T8" fmla="*/ 0 w 2351"/>
                    <a:gd name="T9" fmla="*/ 34 h 68"/>
                    <a:gd name="T10" fmla="*/ 33 w 2351"/>
                    <a:gd name="T11" fmla="*/ 0 h 68"/>
                    <a:gd name="T12" fmla="*/ 2317 w 2351"/>
                    <a:gd name="T13" fmla="*/ 0 h 68"/>
                    <a:gd name="T14" fmla="*/ 2350 w 2351"/>
                    <a:gd name="T15" fmla="*/ 34 h 68"/>
                    <a:gd name="T16" fmla="*/ 2350 w 2351"/>
                    <a:gd name="T17" fmla="*/ 34 h 68"/>
                    <a:gd name="T18" fmla="*/ 2317 w 2351"/>
                    <a:gd name="T19" fmla="*/ 6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51" h="68">
                      <a:moveTo>
                        <a:pt x="2317" y="67"/>
                      </a:moveTo>
                      <a:lnTo>
                        <a:pt x="2317" y="67"/>
                      </a:lnTo>
                      <a:cubicBezTo>
                        <a:pt x="33" y="67"/>
                        <a:pt x="33" y="67"/>
                        <a:pt x="33" y="67"/>
                      </a:cubicBezTo>
                      <a:cubicBezTo>
                        <a:pt x="13" y="67"/>
                        <a:pt x="0" y="52"/>
                        <a:pt x="0" y="34"/>
                      </a:cubicBezTo>
                      <a:lnTo>
                        <a:pt x="0" y="34"/>
                      </a:lnTo>
                      <a:cubicBezTo>
                        <a:pt x="0" y="16"/>
                        <a:pt x="13" y="0"/>
                        <a:pt x="33" y="0"/>
                      </a:cubicBezTo>
                      <a:cubicBezTo>
                        <a:pt x="2317" y="0"/>
                        <a:pt x="2317" y="0"/>
                        <a:pt x="2317" y="0"/>
                      </a:cubicBezTo>
                      <a:cubicBezTo>
                        <a:pt x="2337" y="0"/>
                        <a:pt x="2350" y="16"/>
                        <a:pt x="2350" y="34"/>
                      </a:cubicBezTo>
                      <a:lnTo>
                        <a:pt x="2350" y="34"/>
                      </a:lnTo>
                      <a:cubicBezTo>
                        <a:pt x="2350" y="52"/>
                        <a:pt x="2337" y="67"/>
                        <a:pt x="2317" y="67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</p:grpSp>
        </p:grp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E6E5AC32-C102-43B6-838D-4FF05A82B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3876" y="9023323"/>
              <a:ext cx="6829898" cy="110359"/>
            </a:xfrm>
            <a:custGeom>
              <a:avLst/>
              <a:gdLst>
                <a:gd name="T0" fmla="*/ 1479 w 1500"/>
                <a:gd name="T1" fmla="*/ 0 h 95"/>
                <a:gd name="T2" fmla="*/ 21 w 1500"/>
                <a:gd name="T3" fmla="*/ 0 h 95"/>
                <a:gd name="T4" fmla="*/ 0 w 1500"/>
                <a:gd name="T5" fmla="*/ 21 h 95"/>
                <a:gd name="T6" fmla="*/ 0 w 1500"/>
                <a:gd name="T7" fmla="*/ 74 h 95"/>
                <a:gd name="T8" fmla="*/ 21 w 1500"/>
                <a:gd name="T9" fmla="*/ 95 h 95"/>
                <a:gd name="T10" fmla="*/ 1479 w 1500"/>
                <a:gd name="T11" fmla="*/ 95 h 95"/>
                <a:gd name="T12" fmla="*/ 1500 w 1500"/>
                <a:gd name="T13" fmla="*/ 74 h 95"/>
                <a:gd name="T14" fmla="*/ 1500 w 1500"/>
                <a:gd name="T15" fmla="*/ 21 h 95"/>
                <a:gd name="T16" fmla="*/ 1479 w 1500"/>
                <a:gd name="T1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0" h="95">
                  <a:moveTo>
                    <a:pt x="147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6"/>
                    <a:pt x="9" y="95"/>
                    <a:pt x="21" y="95"/>
                  </a:cubicBezTo>
                  <a:cubicBezTo>
                    <a:pt x="1479" y="95"/>
                    <a:pt x="1479" y="95"/>
                    <a:pt x="1479" y="95"/>
                  </a:cubicBezTo>
                  <a:cubicBezTo>
                    <a:pt x="1491" y="95"/>
                    <a:pt x="1500" y="86"/>
                    <a:pt x="1500" y="74"/>
                  </a:cubicBezTo>
                  <a:cubicBezTo>
                    <a:pt x="1500" y="21"/>
                    <a:pt x="1500" y="21"/>
                    <a:pt x="1500" y="21"/>
                  </a:cubicBezTo>
                  <a:cubicBezTo>
                    <a:pt x="1500" y="9"/>
                    <a:pt x="1491" y="0"/>
                    <a:pt x="147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64564" tIns="82283" rIns="164564" bIns="82283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bg-BG" sz="1350" dirty="0">
                <a:solidFill>
                  <a:prstClr val="black"/>
                </a:solidFill>
                <a:latin typeface="Calibri Light"/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115929C0-D813-4E18-959A-5419042741C9}"/>
              </a:ext>
            </a:extLst>
          </p:cNvPr>
          <p:cNvSpPr/>
          <p:nvPr/>
        </p:nvSpPr>
        <p:spPr bwMode="auto">
          <a:xfrm>
            <a:off x="1434040" y="1119395"/>
            <a:ext cx="676474" cy="67665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38" latinLnBrk="0">
              <a:defRPr/>
            </a:pPr>
            <a:endParaRPr lang="en-US" sz="135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3FCF8CD-7952-4B19-AF80-3A5035125735}"/>
              </a:ext>
            </a:extLst>
          </p:cNvPr>
          <p:cNvSpPr txBox="1"/>
          <p:nvPr/>
        </p:nvSpPr>
        <p:spPr>
          <a:xfrm>
            <a:off x="790059" y="1806698"/>
            <a:ext cx="193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場景金融組</a:t>
            </a:r>
            <a:endParaRPr lang="en-US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B30202-3F69-4B0E-A39B-93A5878CA89F}"/>
              </a:ext>
            </a:extLst>
          </p:cNvPr>
          <p:cNvSpPr/>
          <p:nvPr/>
        </p:nvSpPr>
        <p:spPr bwMode="auto">
          <a:xfrm>
            <a:off x="2131738" y="3216437"/>
            <a:ext cx="676474" cy="67665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38" latinLnBrk="0">
              <a:defRPr/>
            </a:pPr>
            <a:endParaRPr lang="en-US" sz="135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837F128-8C08-4DD4-B086-368BC30833FA}"/>
              </a:ext>
            </a:extLst>
          </p:cNvPr>
          <p:cNvSpPr txBox="1"/>
          <p:nvPr/>
        </p:nvSpPr>
        <p:spPr>
          <a:xfrm>
            <a:off x="1525322" y="3883232"/>
            <a:ext cx="193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智能金融組</a:t>
            </a:r>
            <a:endParaRPr lang="en-US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561487-0ECD-47F3-9A31-D04B2ADE7A7E}"/>
              </a:ext>
            </a:extLst>
          </p:cNvPr>
          <p:cNvSpPr/>
          <p:nvPr/>
        </p:nvSpPr>
        <p:spPr bwMode="auto">
          <a:xfrm>
            <a:off x="6527259" y="3337012"/>
            <a:ext cx="676474" cy="67665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38" latinLnBrk="0">
              <a:defRPr/>
            </a:pPr>
            <a:endParaRPr lang="en-US" sz="135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F8CE75B-BD4D-429A-91A0-706C7EA42B31}"/>
              </a:ext>
            </a:extLst>
          </p:cNvPr>
          <p:cNvSpPr txBox="1"/>
          <p:nvPr/>
        </p:nvSpPr>
        <p:spPr>
          <a:xfrm>
            <a:off x="5920651" y="3995133"/>
            <a:ext cx="193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普惠金融組</a:t>
            </a:r>
            <a:endParaRPr lang="en-US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19C879-1B06-41FC-AF47-585C885A51E8}"/>
              </a:ext>
            </a:extLst>
          </p:cNvPr>
          <p:cNvSpPr/>
          <p:nvPr/>
        </p:nvSpPr>
        <p:spPr bwMode="auto">
          <a:xfrm>
            <a:off x="7205010" y="1051210"/>
            <a:ext cx="676474" cy="6766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38" latinLnBrk="0">
              <a:defRPr/>
            </a:pPr>
            <a:endParaRPr lang="en-US" sz="135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7482EFF-A628-4856-8BA8-D0CF5F7349E8}"/>
              </a:ext>
            </a:extLst>
          </p:cNvPr>
          <p:cNvSpPr txBox="1"/>
          <p:nvPr/>
        </p:nvSpPr>
        <p:spPr>
          <a:xfrm>
            <a:off x="6279785" y="1714032"/>
            <a:ext cx="231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數位文化與人才組</a:t>
            </a:r>
            <a:endParaRPr lang="en-US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145" name="Graphic 144" descr="Bar graph with upward trend">
            <a:extLst>
              <a:ext uri="{FF2B5EF4-FFF2-40B4-BE49-F238E27FC236}">
                <a16:creationId xmlns:a16="http://schemas.microsoft.com/office/drawing/2014/main" id="{8DE5AFA1-213E-4B70-AA64-B01ECEDDC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2335" y="3494871"/>
            <a:ext cx="361482" cy="361482"/>
          </a:xfrm>
          <a:prstGeom prst="rect">
            <a:avLst/>
          </a:prstGeom>
        </p:spPr>
      </p:pic>
      <p:pic>
        <p:nvPicPr>
          <p:cNvPr id="146" name="Graphic 145" descr="Bullseye">
            <a:extLst>
              <a:ext uri="{FF2B5EF4-FFF2-40B4-BE49-F238E27FC236}">
                <a16:creationId xmlns:a16="http://schemas.microsoft.com/office/drawing/2014/main" id="{FD108389-07DB-48A4-9D42-0B4F34BBF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2249" y="3345352"/>
            <a:ext cx="415451" cy="415451"/>
          </a:xfrm>
          <a:prstGeom prst="rect">
            <a:avLst/>
          </a:prstGeom>
        </p:spPr>
      </p:pic>
      <p:pic>
        <p:nvPicPr>
          <p:cNvPr id="147" name="Graphic 146" descr="Briefcase">
            <a:extLst>
              <a:ext uri="{FF2B5EF4-FFF2-40B4-BE49-F238E27FC236}">
                <a16:creationId xmlns:a16="http://schemas.microsoft.com/office/drawing/2014/main" id="{23E0FD6D-BAB2-4C7B-A3F7-E5C1140EB4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79698" y="1273818"/>
            <a:ext cx="354081" cy="354081"/>
          </a:xfrm>
          <a:prstGeom prst="rect">
            <a:avLst/>
          </a:prstGeom>
        </p:spPr>
      </p:pic>
      <p:pic>
        <p:nvPicPr>
          <p:cNvPr id="148" name="Graphic 147" descr="Money">
            <a:extLst>
              <a:ext uri="{FF2B5EF4-FFF2-40B4-BE49-F238E27FC236}">
                <a16:creationId xmlns:a16="http://schemas.microsoft.com/office/drawing/2014/main" id="{A02655BA-4739-47F4-AE56-211A931BEC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2847" y="1148367"/>
            <a:ext cx="460800" cy="460800"/>
          </a:xfrm>
          <a:prstGeom prst="rect">
            <a:avLst/>
          </a:prstGeom>
        </p:spPr>
      </p:pic>
      <p:sp>
        <p:nvSpPr>
          <p:cNvPr id="142" name="文字版面配置區 11">
            <a:extLst>
              <a:ext uri="{FF2B5EF4-FFF2-40B4-BE49-F238E27FC236}">
                <a16:creationId xmlns:a16="http://schemas.microsoft.com/office/drawing/2014/main" id="{40EAAADD-BA53-BA40-A956-88F01E923EAC}"/>
              </a:ext>
            </a:extLst>
          </p:cNvPr>
          <p:cNvSpPr txBox="1">
            <a:spLocks/>
          </p:cNvSpPr>
          <p:nvPr/>
        </p:nvSpPr>
        <p:spPr>
          <a:xfrm>
            <a:off x="0" y="9673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數位組織策略</a:t>
            </a:r>
          </a:p>
        </p:txBody>
      </p:sp>
      <p:sp>
        <p:nvSpPr>
          <p:cNvPr id="143" name="Text Placeholder 2">
            <a:extLst>
              <a:ext uri="{FF2B5EF4-FFF2-40B4-BE49-F238E27FC236}">
                <a16:creationId xmlns:a16="http://schemas.microsoft.com/office/drawing/2014/main" id="{9AB5F0C8-B41D-ED4A-A183-75DAA363AFA6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Organization Strategy</a:t>
            </a:r>
          </a:p>
        </p:txBody>
      </p:sp>
      <p:pic>
        <p:nvPicPr>
          <p:cNvPr id="144" name="圖片 143">
            <a:extLst>
              <a:ext uri="{FF2B5EF4-FFF2-40B4-BE49-F238E27FC236}">
                <a16:creationId xmlns:a16="http://schemas.microsoft.com/office/drawing/2014/main" id="{C2399B4F-D5D0-2945-B52B-5BF8E97B29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0" name="TextBox 12">
            <a:extLst>
              <a:ext uri="{FF2B5EF4-FFF2-40B4-BE49-F238E27FC236}">
                <a16:creationId xmlns:a16="http://schemas.microsoft.com/office/drawing/2014/main" id="{1F5D8D76-3DA8-FE4A-8E1E-73CBDCDA0924}"/>
              </a:ext>
            </a:extLst>
          </p:cNvPr>
          <p:cNvSpPr txBox="1"/>
          <p:nvPr/>
        </p:nvSpPr>
        <p:spPr>
          <a:xfrm>
            <a:off x="239916" y="2222637"/>
            <a:ext cx="275330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宅經濟生態圈、物聯網</a:t>
            </a:r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(IOT)</a:t>
            </a:r>
          </a:p>
          <a:p>
            <a:pPr algn="just"/>
            <a:r>
              <a:rPr lang="ko-KR" alt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家庭金融、電商聯盟、行動支付</a:t>
            </a:r>
            <a:endParaRPr lang="en-US" altLang="ko-KR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151" name="TextBox 12">
            <a:extLst>
              <a:ext uri="{FF2B5EF4-FFF2-40B4-BE49-F238E27FC236}">
                <a16:creationId xmlns:a16="http://schemas.microsoft.com/office/drawing/2014/main" id="{5E22B504-98DC-764C-BC7A-3B55D32B4C06}"/>
              </a:ext>
            </a:extLst>
          </p:cNvPr>
          <p:cNvSpPr txBox="1"/>
          <p:nvPr/>
        </p:nvSpPr>
        <p:spPr>
          <a:xfrm>
            <a:off x="1127507" y="4286597"/>
            <a:ext cx="319750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人工智慧</a:t>
            </a:r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(AI)</a:t>
            </a:r>
            <a:r>
              <a:rPr lang="ko-KR" alt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應用、智能理財</a:t>
            </a:r>
            <a:endParaRPr lang="en-US" altLang="ko-KR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algn="just"/>
            <a:r>
              <a:rPr lang="ko-KR" alt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大數據平台分析與應用</a:t>
            </a:r>
            <a:endParaRPr lang="en-US" altLang="ko-KR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algn="just"/>
            <a:r>
              <a:rPr lang="ko-KR" alt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精準行銷、機器學習</a:t>
            </a:r>
            <a:r>
              <a:rPr lang="en-US" altLang="ko-KR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/</a:t>
            </a:r>
            <a:r>
              <a:rPr lang="ko-KR" alt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深度學習</a:t>
            </a:r>
            <a:endParaRPr lang="en-US" altLang="ko-KR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152" name="TextBox 12">
            <a:extLst>
              <a:ext uri="{FF2B5EF4-FFF2-40B4-BE49-F238E27FC236}">
                <a16:creationId xmlns:a16="http://schemas.microsoft.com/office/drawing/2014/main" id="{1A73A1A1-B6BF-F345-B25E-0DA455568369}"/>
              </a:ext>
            </a:extLst>
          </p:cNvPr>
          <p:cNvSpPr txBox="1"/>
          <p:nvPr/>
        </p:nvSpPr>
        <p:spPr>
          <a:xfrm>
            <a:off x="5482095" y="4319921"/>
            <a:ext cx="364227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開放銀行</a:t>
            </a:r>
            <a:r>
              <a:rPr lang="en-US" altLang="ko-KR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(</a:t>
            </a:r>
            <a:r>
              <a:rPr lang="ko-KR" alt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共享數據</a:t>
            </a:r>
            <a:r>
              <a:rPr lang="en-US" altLang="ko-KR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)</a:t>
            </a:r>
            <a:r>
              <a:rPr lang="ko-KR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、</a:t>
            </a:r>
            <a:r>
              <a:rPr lang="ko-KR" alt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保險線上投保</a:t>
            </a:r>
            <a:endParaRPr lang="en-US" altLang="ko-KR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algn="just"/>
            <a:r>
              <a:rPr lang="ko-KR" alt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微企智能</a:t>
            </a:r>
            <a:r>
              <a:rPr lang="en-US" altLang="ko-KR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e</a:t>
            </a:r>
            <a:r>
              <a:rPr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速貸、</a:t>
            </a:r>
            <a:r>
              <a:rPr lang="ko-KR" alt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線上信貸</a:t>
            </a:r>
            <a:endParaRPr lang="en-US" altLang="ko-KR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algn="just"/>
            <a:r>
              <a:rPr lang="ko-KR" alt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數位新商業模式外匯數位平台</a:t>
            </a:r>
            <a:endParaRPr lang="en-US" altLang="ko-KR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153" name="TextBox 12">
            <a:extLst>
              <a:ext uri="{FF2B5EF4-FFF2-40B4-BE49-F238E27FC236}">
                <a16:creationId xmlns:a16="http://schemas.microsoft.com/office/drawing/2014/main" id="{5F97CCD6-ED6F-0E40-AFC0-18B22AF5B22A}"/>
              </a:ext>
            </a:extLst>
          </p:cNvPr>
          <p:cNvSpPr txBox="1"/>
          <p:nvPr/>
        </p:nvSpPr>
        <p:spPr>
          <a:xfrm>
            <a:off x="6243499" y="2135319"/>
            <a:ext cx="278273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形塑數位文化、培育數位</a:t>
            </a:r>
            <a:endParaRPr lang="en-US" altLang="ko-KR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algn="just"/>
            <a:r>
              <a:rPr lang="ko-KR" alt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人才與跨界人才、數位組織</a:t>
            </a:r>
            <a:endParaRPr lang="en-US" altLang="ko-KR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algn="just"/>
            <a:r>
              <a:rPr lang="ko-KR" alt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行內黑客松金融科技競賽</a:t>
            </a:r>
            <a:endParaRPr lang="en-US" altLang="ko-KR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214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11">
            <a:extLst>
              <a:ext uri="{FF2B5EF4-FFF2-40B4-BE49-F238E27FC236}">
                <a16:creationId xmlns:a16="http://schemas.microsoft.com/office/drawing/2014/main" id="{84379503-2FB2-334C-A2C0-C050E185ED9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96838"/>
            <a:ext cx="9144000" cy="5762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人資</a:t>
            </a:r>
            <a:r>
              <a:rPr lang="en-US" altLang="zh-TW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-</a:t>
            </a: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數位文化與人才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DE56E7A-391F-F044-89F8-630C04F0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2B0FC8A-175A-024F-B0E0-1B417FFCE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15565"/>
            <a:ext cx="6768752" cy="408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18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946" y="958257"/>
            <a:ext cx="2460625" cy="318198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數據策略藍圖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Kaiti TC"/>
            </a:endParaRPr>
          </a:p>
          <a:p>
            <a:pPr marL="282575" marR="0" lvl="0" indent="-258445" algn="l" defTabSz="914400" rtl="0" eaLnBrk="1" fontAlgn="auto" latinLnBrk="0" hangingPunct="1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83210" algn="l"/>
              </a:tabLst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核⼼理念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Kaiti TC"/>
            </a:endParaRPr>
          </a:p>
          <a:p>
            <a:pPr marL="368300" marR="0" lvl="0" indent="0" algn="l" defTabSz="9144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–數據⽂化</a:t>
            </a:r>
          </a:p>
          <a:p>
            <a:pPr marL="282575" marR="0" lvl="0" indent="-258445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83210" algn="l"/>
              </a:tabLst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三個政策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Kaiti TC"/>
            </a:endParaRPr>
          </a:p>
          <a:p>
            <a:pPr marL="368300" marR="0" lvl="0" indent="0" algn="l" defTabSz="9144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–數據思維</a:t>
            </a:r>
          </a:p>
          <a:p>
            <a:pPr marL="36830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–數據治理</a:t>
            </a:r>
          </a:p>
          <a:p>
            <a:pPr marL="368300" marR="0" lvl="0" indent="0" algn="l" defTabSz="9144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–數據⾏銷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6884" y="1017609"/>
            <a:ext cx="4210232" cy="3753302"/>
          </a:xfrm>
          <a:prstGeom prst="ellipse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1319359" y="192169"/>
            <a:ext cx="634682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總管理策略規劃</a:t>
            </a:r>
            <a:r>
              <a:rPr b="1" spc="-5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-</a:t>
            </a:r>
            <a:r>
              <a:rPr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數據策略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22235" y="1505203"/>
            <a:ext cx="1892935" cy="25311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70510" marR="0" lvl="0" indent="-257810" algn="l" defTabSz="914400" rtl="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70510" algn="l"/>
              </a:tabLst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五個策略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Kaiti TC"/>
            </a:endParaRP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–基礎建設</a:t>
            </a: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–作業流程</a:t>
            </a: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–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業務規章</a:t>
            </a: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–⼈才培育</a:t>
            </a: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–組織架構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86928" y="0"/>
            <a:ext cx="938783" cy="91744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194182" y="72547"/>
            <a:ext cx="494982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企⾦/數⾦</a:t>
            </a:r>
            <a:r>
              <a:rPr b="1" spc="-5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-</a:t>
            </a:r>
            <a:r>
              <a:rPr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智慧辦公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sz="half" idx="4294967295"/>
          </p:nvPr>
        </p:nvSpPr>
        <p:spPr>
          <a:xfrm>
            <a:off x="4753226" y="848203"/>
            <a:ext cx="4076700" cy="2984791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95"/>
              </a:spcBef>
              <a:buAutoNum type="arabicPeriod" startAt="3"/>
              <a:tabLst>
                <a:tab pos="354965" algn="l"/>
                <a:tab pos="355600" algn="l"/>
              </a:tabLst>
            </a:pPr>
            <a:r>
              <a:rPr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增加企業⾦融場景，增加客⼾往來黏著度</a:t>
            </a:r>
          </a:p>
          <a:p>
            <a:pPr marL="812800" lvl="1" indent="-342265">
              <a:lnSpc>
                <a:spcPct val="100000"/>
              </a:lnSpc>
              <a:spcBef>
                <a:spcPts val="695"/>
              </a:spcBef>
              <a:buAutoNum type="alphaLcPeriod"/>
              <a:tabLst>
                <a:tab pos="812165" algn="l"/>
                <a:tab pos="812800" algn="l"/>
              </a:tabLst>
            </a:pPr>
            <a:r>
              <a:rPr sz="16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跨⾏代收服務</a:t>
            </a:r>
          </a:p>
          <a:p>
            <a:pPr marL="812800" lvl="1" indent="-342265">
              <a:lnSpc>
                <a:spcPct val="100000"/>
              </a:lnSpc>
              <a:spcBef>
                <a:spcPts val="575"/>
              </a:spcBef>
              <a:buAutoNum type="alphaLcPeriod"/>
              <a:tabLst>
                <a:tab pos="812165" algn="l"/>
                <a:tab pos="812800" algn="l"/>
              </a:tabLst>
            </a:pPr>
            <a:r>
              <a:rPr sz="16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繳費稅</a:t>
            </a:r>
          </a:p>
          <a:p>
            <a:pPr marL="812800" lvl="1" indent="-342265">
              <a:lnSpc>
                <a:spcPct val="100000"/>
              </a:lnSpc>
              <a:spcBef>
                <a:spcPts val="580"/>
              </a:spcBef>
              <a:buAutoNum type="alphaLcPeriod"/>
              <a:tabLst>
                <a:tab pos="812165" algn="l"/>
                <a:tab pos="812800" algn="l"/>
              </a:tabLst>
            </a:pPr>
            <a:r>
              <a:rPr sz="16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員⼯費⽤報銷，公私連動</a:t>
            </a:r>
          </a:p>
          <a:p>
            <a:pPr marL="812800" lvl="1" indent="-342265">
              <a:lnSpc>
                <a:spcPct val="100000"/>
              </a:lnSpc>
              <a:spcBef>
                <a:spcPts val="575"/>
              </a:spcBef>
              <a:buAutoNum type="alphaLcPeriod"/>
              <a:tabLst>
                <a:tab pos="812165" algn="l"/>
                <a:tab pos="812800" algn="l"/>
              </a:tabLst>
            </a:pPr>
            <a:r>
              <a:rPr sz="16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供應鏈融資服務</a:t>
            </a:r>
          </a:p>
          <a:p>
            <a:pPr marL="812800" lvl="1" indent="-342265">
              <a:lnSpc>
                <a:spcPct val="100000"/>
              </a:lnSpc>
              <a:spcBef>
                <a:spcPts val="575"/>
              </a:spcBef>
              <a:buAutoNum type="alphaLcPeriod"/>
              <a:tabLst>
                <a:tab pos="812165" algn="l"/>
                <a:tab pos="812800" algn="l"/>
              </a:tabLst>
            </a:pPr>
            <a:r>
              <a:rPr sz="16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區塊鏈貿易融資應⽤</a:t>
            </a:r>
          </a:p>
          <a:p>
            <a:pPr marL="406400" indent="-393700">
              <a:lnSpc>
                <a:spcPct val="100000"/>
              </a:lnSpc>
              <a:spcBef>
                <a:spcPts val="790"/>
              </a:spcBef>
              <a:buAutoNum type="arabicPeriod" startAt="3"/>
              <a:tabLst>
                <a:tab pos="405765" algn="l"/>
                <a:tab pos="406400" algn="l"/>
              </a:tabLst>
            </a:pPr>
            <a:r>
              <a:rPr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運⽤⼀路通交易數據，進⾏資⾦管理建議</a:t>
            </a:r>
          </a:p>
          <a:p>
            <a:pPr marL="813435" lvl="1" indent="-342900">
              <a:lnSpc>
                <a:spcPct val="100000"/>
              </a:lnSpc>
              <a:spcBef>
                <a:spcPts val="675"/>
              </a:spcBef>
              <a:buAutoNum type="alphaLcPeriod"/>
              <a:tabLst>
                <a:tab pos="812800" algn="l"/>
                <a:tab pos="813435" algn="l"/>
              </a:tabLst>
            </a:pPr>
            <a:r>
              <a:rPr sz="16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付款提醒</a:t>
            </a:r>
          </a:p>
          <a:p>
            <a:pPr marL="812800" lvl="1" indent="-342265">
              <a:lnSpc>
                <a:spcPct val="100000"/>
              </a:lnSpc>
              <a:spcBef>
                <a:spcPts val="575"/>
              </a:spcBef>
              <a:buAutoNum type="alphaLcPeriod"/>
              <a:tabLst>
                <a:tab pos="812165" algn="l"/>
                <a:tab pos="812800" algn="l"/>
              </a:tabLst>
            </a:pPr>
            <a:r>
              <a:rPr sz="16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資⾦⽔位警⽰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26220" cy="1694814"/>
            <a:chOff x="0" y="0"/>
            <a:chExt cx="9126220" cy="169481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6928" y="0"/>
              <a:ext cx="938783" cy="9174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05255"/>
              <a:ext cx="4910328" cy="7894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95" y="969771"/>
            <a:ext cx="4648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打造客⼾智慧辦公的良好體驗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Kaiti T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026" y="1393443"/>
            <a:ext cx="4432300" cy="280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lvl="0" indent="-342900" algn="l" defTabSz="914400" rtl="0" eaLnBrk="1" fontAlgn="auto" latinLnBrk="0" hangingPunct="1">
              <a:lnSpc>
                <a:spcPct val="145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54965" algn="l"/>
                <a:tab pos="355600" algn="l"/>
              </a:tabLst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啟動核⼼企業客⼾問卷調查，挖掘客⼾對⼀路 通的需求及期待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Kaiti TC"/>
            </a:endParaRPr>
          </a:p>
          <a:p>
            <a:pPr marL="354965" marR="17780" lvl="0" indent="-342900" algn="l" defTabSz="914400" rtl="0" eaLnBrk="1" fontAlgn="auto" latinLnBrk="0" hangingPunct="1">
              <a:lnSpc>
                <a:spcPct val="15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54965" algn="l"/>
                <a:tab pos="355600" algn="l"/>
              </a:tabLst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善⽤科技，提供⼀路通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PP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服務，滿⾜⾏動企 業家需求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Kaiti TC"/>
            </a:endParaRPr>
          </a:p>
          <a:p>
            <a:pPr marL="8128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ClrTx/>
              <a:buSzTx/>
              <a:buFontTx/>
              <a:buAutoNum type="alphaLcPeriod"/>
              <a:tabLst>
                <a:tab pos="812165" algn="l"/>
                <a:tab pos="812800" algn="l"/>
              </a:tabLst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客製化訊息通知服務</a:t>
            </a:r>
          </a:p>
          <a:p>
            <a:pPr marL="8128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Tx/>
              <a:buAutoNum type="alphaLcPeriod"/>
              <a:tabLst>
                <a:tab pos="812165" algn="l"/>
                <a:tab pos="812800" algn="l"/>
              </a:tabLst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客製化使⽤者介⾯</a:t>
            </a:r>
          </a:p>
          <a:p>
            <a:pPr marL="8128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AutoNum type="alphaLcPeriod"/>
              <a:tabLst>
                <a:tab pos="812165" algn="l"/>
                <a:tab pos="812800" algn="l"/>
              </a:tabLst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NFC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感應載具放⾏交易</a:t>
            </a:r>
          </a:p>
          <a:p>
            <a:pPr marL="8128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AutoNum type="alphaLcPeriod"/>
              <a:tabLst>
                <a:tab pos="812165" algn="l"/>
                <a:tab pos="812800" algn="l"/>
              </a:tabLst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虛擬取款條領現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3014701" y="3518699"/>
            <a:ext cx="6024274" cy="1624802"/>
            <a:chOff x="3014700" y="3518698"/>
            <a:chExt cx="6039485" cy="1624965"/>
          </a:xfrm>
        </p:grpSpPr>
        <p:pic>
          <p:nvPicPr>
            <p:cNvPr id="10" name="object 10"/>
            <p:cNvPicPr/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3014700" y="3614173"/>
              <a:ext cx="1944215" cy="14787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8264" y="3518698"/>
              <a:ext cx="2105472" cy="1624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11">
            <a:extLst>
              <a:ext uri="{FF2B5EF4-FFF2-40B4-BE49-F238E27FC236}">
                <a16:creationId xmlns:a16="http://schemas.microsoft.com/office/drawing/2014/main" id="{A0E2ABFB-47A0-EB4C-A9F8-E808CA9596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96838"/>
            <a:ext cx="9144000" cy="5762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個金</a:t>
            </a:r>
            <a:r>
              <a:rPr lang="en-US" altLang="zh-TW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-</a:t>
            </a: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微企智能</a:t>
            </a:r>
            <a:r>
              <a:rPr lang="en-US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e</a:t>
            </a: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速貸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AAE00B-22EE-BB4F-9F30-5063A7E9A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AE639E7-1E54-D944-8138-D9BEAF0CD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71" y="884073"/>
            <a:ext cx="7421271" cy="425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94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11">
            <a:extLst>
              <a:ext uri="{FF2B5EF4-FFF2-40B4-BE49-F238E27FC236}">
                <a16:creationId xmlns:a16="http://schemas.microsoft.com/office/drawing/2014/main" id="{7000AA41-A5FF-CC45-B57A-E2610ACD002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675" y="109276"/>
            <a:ext cx="9144000" cy="5762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客金</a:t>
            </a:r>
            <a:r>
              <a:rPr lang="en-US" altLang="zh-TW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-</a:t>
            </a: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智能理財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F00CEA-8AB7-EE4C-83D8-73E38246B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5BB2F49-3650-1C46-A447-BBEE8D97E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8" y="821557"/>
            <a:ext cx="9051514" cy="39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54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F405469-3AB2-4929-B08C-E221EE11E925}"/>
              </a:ext>
            </a:extLst>
          </p:cNvPr>
          <p:cNvGrpSpPr/>
          <p:nvPr/>
        </p:nvGrpSpPr>
        <p:grpSpPr>
          <a:xfrm>
            <a:off x="-234822" y="0"/>
            <a:ext cx="8207617" cy="5104704"/>
            <a:chOff x="-144397" y="-49477"/>
            <a:chExt cx="10414445" cy="5742124"/>
          </a:xfrm>
        </p:grpSpPr>
        <p:sp>
          <p:nvSpPr>
            <p:cNvPr id="49" name="Tekstboks 72">
              <a:extLst>
                <a:ext uri="{FF2B5EF4-FFF2-40B4-BE49-F238E27FC236}">
                  <a16:creationId xmlns:a16="http://schemas.microsoft.com/office/drawing/2014/main" id="{3B6B1BE2-1AAD-4448-992F-3C246DB98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4397" y="1230202"/>
              <a:ext cx="1974350" cy="380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 defTabSz="342900" latinLnBrk="0"/>
              <a:r>
                <a:rPr lang="en-US" altLang="en-US" sz="1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ＭＳ Ｐゴシック" pitchFamily="34" charset="-128"/>
                  <a:cs typeface="Times New Roman" panose="02020603050405020304" pitchFamily="18" charset="0"/>
                </a:rPr>
                <a:t>Insurance</a:t>
              </a:r>
              <a:endParaRPr lang="da-DK" altLang="en-US" sz="1600" b="1" dirty="0">
                <a:solidFill>
                  <a:prstClr val="white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51" name="Tekstboks 72">
              <a:extLst>
                <a:ext uri="{FF2B5EF4-FFF2-40B4-BE49-F238E27FC236}">
                  <a16:creationId xmlns:a16="http://schemas.microsoft.com/office/drawing/2014/main" id="{E6602588-8ACA-466D-A5BC-1F4106D8F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039" y="3410770"/>
              <a:ext cx="1318496" cy="380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 defTabSz="342900" latinLnBrk="0"/>
              <a:r>
                <a:rPr lang="en-US" altLang="en-US" sz="1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ＭＳ Ｐゴシック" pitchFamily="34" charset="-128"/>
                  <a:cs typeface="Times New Roman" panose="02020603050405020304" pitchFamily="18" charset="0"/>
                </a:rPr>
                <a:t>Payments</a:t>
              </a:r>
              <a:endParaRPr lang="da-DK" altLang="en-US" sz="1600" b="1" dirty="0">
                <a:solidFill>
                  <a:prstClr val="white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Tekstboks 72">
              <a:extLst>
                <a:ext uri="{FF2B5EF4-FFF2-40B4-BE49-F238E27FC236}">
                  <a16:creationId xmlns:a16="http://schemas.microsoft.com/office/drawing/2014/main" id="{EBF2378A-769D-411E-B621-2F9E00A478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551" y="5034852"/>
              <a:ext cx="1974351" cy="657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 defTabSz="342900" latinLnBrk="0"/>
              <a:r>
                <a:rPr lang="en-US" altLang="en-US" sz="1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ＭＳ Ｐゴシック" pitchFamily="34" charset="-128"/>
                  <a:cs typeface="Times New Roman" panose="02020603050405020304" pitchFamily="18" charset="0"/>
                </a:rPr>
                <a:t>Market Infrastructure</a:t>
              </a:r>
              <a:endParaRPr lang="da-DK" altLang="en-US" sz="1600" b="1" dirty="0">
                <a:solidFill>
                  <a:prstClr val="white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55" name="Tekstboks 72">
              <a:extLst>
                <a:ext uri="{FF2B5EF4-FFF2-40B4-BE49-F238E27FC236}">
                  <a16:creationId xmlns:a16="http://schemas.microsoft.com/office/drawing/2014/main" id="{E613BAF2-D88D-49F6-A5BC-0432D58CDE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2489" y="-49477"/>
              <a:ext cx="3142373" cy="451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342900" latinLnBrk="0"/>
              <a:r>
                <a:rPr lang="en-US" altLang="en-US" sz="1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ＭＳ Ｐゴシック" pitchFamily="34" charset="-128"/>
                  <a:cs typeface="Times New Roman" panose="02020603050405020304" pitchFamily="18" charset="0"/>
                </a:rPr>
                <a:t>Digital Banking</a:t>
              </a:r>
              <a:endParaRPr lang="da-DK" altLang="en-US" sz="1600" b="1" dirty="0">
                <a:solidFill>
                  <a:prstClr val="white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57" name="Tekstboks 72">
              <a:extLst>
                <a:ext uri="{FF2B5EF4-FFF2-40B4-BE49-F238E27FC236}">
                  <a16:creationId xmlns:a16="http://schemas.microsoft.com/office/drawing/2014/main" id="{C125B857-0BB8-42C2-AE4F-4015CE696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0925" y="711140"/>
              <a:ext cx="1974349" cy="451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342900" latinLnBrk="0"/>
              <a:r>
                <a:rPr lang="en-US" altLang="en-US" sz="1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ＭＳ Ｐゴシック" pitchFamily="34" charset="-128"/>
                  <a:cs typeface="Times New Roman" panose="02020603050405020304" pitchFamily="18" charset="0"/>
                </a:rPr>
                <a:t>Lending</a:t>
              </a:r>
              <a:endParaRPr lang="da-DK" altLang="en-US" sz="1600" b="1" dirty="0">
                <a:solidFill>
                  <a:prstClr val="white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59" name="Tekstboks 72">
              <a:extLst>
                <a:ext uri="{FF2B5EF4-FFF2-40B4-BE49-F238E27FC236}">
                  <a16:creationId xmlns:a16="http://schemas.microsoft.com/office/drawing/2014/main" id="{382AEF48-715D-411F-AC54-ECA49CA79E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0567" y="4744643"/>
              <a:ext cx="2495666" cy="77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342900" latinLnBrk="0"/>
              <a:r>
                <a:rPr lang="en-US" altLang="en-US" sz="1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ＭＳ Ｐゴシック" pitchFamily="34" charset="-128"/>
                  <a:cs typeface="Times New Roman" panose="02020603050405020304" pitchFamily="18" charset="0"/>
                </a:rPr>
                <a:t>Equity Crowdfunding</a:t>
              </a:r>
              <a:endParaRPr lang="da-DK" altLang="en-US" sz="1600" b="1" dirty="0">
                <a:solidFill>
                  <a:prstClr val="white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Tekstboks 72">
              <a:extLst>
                <a:ext uri="{FF2B5EF4-FFF2-40B4-BE49-F238E27FC236}">
                  <a16:creationId xmlns:a16="http://schemas.microsoft.com/office/drawing/2014/main" id="{AF37002F-0DCE-4758-8F8F-00E908726E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4380" y="2821485"/>
              <a:ext cx="2495668" cy="77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342900" latinLnBrk="0"/>
              <a:r>
                <a:rPr lang="en-US" altLang="en-US" sz="1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ＭＳ Ｐゴシック" pitchFamily="34" charset="-128"/>
                  <a:cs typeface="Times New Roman" panose="02020603050405020304" pitchFamily="18" charset="0"/>
                </a:rPr>
                <a:t>Investment Management</a:t>
              </a:r>
              <a:endParaRPr lang="da-DK" altLang="en-US" sz="1600" b="1" dirty="0">
                <a:solidFill>
                  <a:prstClr val="white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7712862-A335-4DC3-B289-D936B08B8E50}"/>
              </a:ext>
            </a:extLst>
          </p:cNvPr>
          <p:cNvSpPr txBox="1"/>
          <p:nvPr/>
        </p:nvSpPr>
        <p:spPr>
          <a:xfrm>
            <a:off x="6464419" y="1112089"/>
            <a:ext cx="2676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 latinLnBrk="0"/>
            <a:r>
              <a:rPr lang="en-US" sz="24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 </a:t>
            </a:r>
          </a:p>
          <a:p>
            <a:pPr algn="ctr" defTabSz="342900" latinLnBrk="0"/>
            <a:r>
              <a:rPr lang="en-US" sz="2400" b="1" dirty="0" err="1">
                <a:solidFill>
                  <a:prstClr val="white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全球金融科技趨勢</a:t>
            </a:r>
            <a:endParaRPr lang="en-US" sz="2400" b="1" dirty="0">
              <a:solidFill>
                <a:prstClr val="white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00656102-7A32-1348-9B53-A7752A138E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" r="4416"/>
          <a:stretch/>
        </p:blipFill>
        <p:spPr>
          <a:xfrm>
            <a:off x="930343" y="279152"/>
            <a:ext cx="5256585" cy="47876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D558873-9A55-5C44-9E39-8042CC959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" y="-47172"/>
            <a:ext cx="1687438" cy="11847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C98E7B7F-FB06-8B4C-9A45-4C8953347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2616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11">
            <a:extLst>
              <a:ext uri="{FF2B5EF4-FFF2-40B4-BE49-F238E27FC236}">
                <a16:creationId xmlns:a16="http://schemas.microsoft.com/office/drawing/2014/main" id="{A87E95B5-92A5-0549-8FED-70DCB66981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96838"/>
            <a:ext cx="9144000" cy="5762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數金</a:t>
            </a:r>
            <a:r>
              <a:rPr lang="en-US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-Cloud Bank</a:t>
            </a:r>
            <a:endParaRPr lang="zh-TW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DD08-730A-5245-AA84-1988DB22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6585487-559B-154B-A8A5-8270CB4D548C}"/>
              </a:ext>
            </a:extLst>
          </p:cNvPr>
          <p:cNvSpPr txBox="1"/>
          <p:nvPr/>
        </p:nvSpPr>
        <p:spPr>
          <a:xfrm>
            <a:off x="95146" y="829121"/>
            <a:ext cx="4611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發展</a:t>
            </a:r>
            <a:r>
              <a:rPr lang="en-US" altLang="zh-TW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CloudBank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數位品牌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7" name="文字方塊 4">
            <a:extLst>
              <a:ext uri="{FF2B5EF4-FFF2-40B4-BE49-F238E27FC236}">
                <a16:creationId xmlns:a16="http://schemas.microsoft.com/office/drawing/2014/main" id="{1E3429B9-34E9-E746-9838-C04300B5A81A}"/>
              </a:ext>
            </a:extLst>
          </p:cNvPr>
          <p:cNvSpPr txBox="1"/>
          <p:nvPr/>
        </p:nvSpPr>
        <p:spPr>
          <a:xfrm>
            <a:off x="95146" y="1288922"/>
            <a:ext cx="5268942" cy="2069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+mj-lt"/>
              <a:buAutoNum type="arabicPeriod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建立</a:t>
            </a:r>
            <a:r>
              <a:rPr lang="en-US" altLang="zh-TW" sz="1600" b="1" dirty="0" err="1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CloudBank</a:t>
            </a:r>
            <a:r>
              <a:rPr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數位品牌之專屬</a:t>
            </a:r>
            <a:r>
              <a:rPr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APP</a:t>
            </a:r>
            <a:r>
              <a:rPr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、官網 及社群通路</a:t>
            </a:r>
            <a:endParaRPr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57175" indent="-257175">
              <a:lnSpc>
                <a:spcPct val="150000"/>
              </a:lnSpc>
              <a:buSzPct val="100000"/>
              <a:buFont typeface="+mj-lt"/>
              <a:buAutoNum type="arabicPeriod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提供完整數位產品線</a:t>
            </a:r>
            <a:endParaRPr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600075" lvl="1" indent="-257175">
              <a:lnSpc>
                <a:spcPct val="150000"/>
              </a:lnSpc>
              <a:buSzPct val="100000"/>
              <a:buAutoNum type="alphaLcPeriod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依年輕族群需求，量身訂做提供</a:t>
            </a:r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CB</a:t>
            </a: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數位通路專屬之存款</a:t>
            </a:r>
            <a:r>
              <a:rPr lang="en-US" altLang="zh-TW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/</a:t>
            </a: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信用卡</a:t>
            </a:r>
            <a:r>
              <a:rPr lang="en-US" altLang="zh-TW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/</a:t>
            </a: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信貸</a:t>
            </a:r>
            <a:r>
              <a:rPr lang="en-US" altLang="zh-TW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/</a:t>
            </a: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理財</a:t>
            </a:r>
            <a:r>
              <a:rPr lang="en-US" altLang="zh-TW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/</a:t>
            </a: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保險商品。</a:t>
            </a:r>
            <a:endParaRPr lang="en-US" altLang="zh-TW" sz="14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57175" indent="-257175">
              <a:lnSpc>
                <a:spcPct val="150000"/>
              </a:lnSpc>
              <a:buSzPct val="100000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en-US" altLang="zh-TW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3.    </a:t>
            </a:r>
            <a:r>
              <a:rPr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建立數據庫，蒐集客戶數位軌跡並建立客戶畫像</a:t>
            </a:r>
            <a:endParaRPr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57175" indent="-257175">
              <a:lnSpc>
                <a:spcPct val="150000"/>
              </a:lnSpc>
              <a:buSzPct val="100000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 lang="zh-TW" altLang="en-US" sz="1100" dirty="0">
              <a:solidFill>
                <a:schemeClr val="bg1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4365BB7-937A-5846-B3C0-9A2031A81C98}"/>
              </a:ext>
            </a:extLst>
          </p:cNvPr>
          <p:cNvGrpSpPr/>
          <p:nvPr/>
        </p:nvGrpSpPr>
        <p:grpSpPr>
          <a:xfrm>
            <a:off x="2412402" y="4284218"/>
            <a:ext cx="4612840" cy="777177"/>
            <a:chOff x="2195736" y="5229200"/>
            <a:chExt cx="6183252" cy="1098091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CBC7A87-F761-5C4A-81E8-3E9775893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8304" y="5229200"/>
              <a:ext cx="1070684" cy="7920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影像" descr="影像">
              <a:extLst>
                <a:ext uri="{FF2B5EF4-FFF2-40B4-BE49-F238E27FC236}">
                  <a16:creationId xmlns:a16="http://schemas.microsoft.com/office/drawing/2014/main" id="{20B427F7-4970-7B46-A8E2-9E5B2FF7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95000"/>
            </a:blip>
            <a:stretch>
              <a:fillRect/>
            </a:stretch>
          </p:blipFill>
          <p:spPr>
            <a:xfrm>
              <a:off x="5364088" y="5229201"/>
              <a:ext cx="1944216" cy="73028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E797940F-7927-DC43-877D-E1840D67D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5736" y="5229200"/>
              <a:ext cx="2793504" cy="8074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EFD1E98-AADE-494B-B043-5D299A6E1623}"/>
                </a:ext>
              </a:extLst>
            </p:cNvPr>
            <p:cNvSpPr txBox="1"/>
            <p:nvPr/>
          </p:nvSpPr>
          <p:spPr>
            <a:xfrm>
              <a:off x="3851920" y="5373216"/>
              <a:ext cx="2664297" cy="954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5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</a:p>
            <a:p>
              <a:pPr algn="ctr"/>
              <a:r>
                <a:rPr lang="en-US" altLang="zh-TW" sz="788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  <a:p>
              <a:pPr algn="ctr"/>
              <a:r>
                <a:rPr lang="zh-TW" altLang="en-US" sz="15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aiti TC" panose="02010600040101010101" pitchFamily="2" charset="-120"/>
                  <a:ea typeface="Kaiti TC" panose="02010600040101010101" pitchFamily="2" charset="-120"/>
                </a:rPr>
                <a:t>雙品牌策略</a:t>
              </a:r>
              <a:endPara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endParaRPr>
            </a:p>
          </p:txBody>
        </p:sp>
      </p:grpSp>
      <p:pic>
        <p:nvPicPr>
          <p:cNvPr id="13" name="圖片 28">
            <a:extLst>
              <a:ext uri="{FF2B5EF4-FFF2-40B4-BE49-F238E27FC236}">
                <a16:creationId xmlns:a16="http://schemas.microsoft.com/office/drawing/2014/main" id="{9AA09E75-B358-5547-AE4C-1C09CFA6D17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2605" y="3370845"/>
            <a:ext cx="1729115" cy="1772655"/>
          </a:xfrm>
          <a:prstGeom prst="rect">
            <a:avLst/>
          </a:prstGeom>
        </p:spPr>
      </p:pic>
      <p:pic>
        <p:nvPicPr>
          <p:cNvPr id="14" name="Picture 2" descr="Picture 2">
            <a:extLst>
              <a:ext uri="{FF2B5EF4-FFF2-40B4-BE49-F238E27FC236}">
                <a16:creationId xmlns:a16="http://schemas.microsoft.com/office/drawing/2014/main" id="{B70E9532-0E88-4E4B-82AA-911C8E871A8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602678">
            <a:off x="2053964" y="3417848"/>
            <a:ext cx="693683" cy="6936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F24F27C-5C6B-B749-B4F4-636D5FEA34F5}"/>
              </a:ext>
            </a:extLst>
          </p:cNvPr>
          <p:cNvSpPr txBox="1"/>
          <p:nvPr/>
        </p:nvSpPr>
        <p:spPr>
          <a:xfrm>
            <a:off x="5085022" y="1029258"/>
            <a:ext cx="4237988" cy="306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4.    </a:t>
            </a:r>
            <a:r>
              <a:rPr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建立快速回應市場需求之能力</a:t>
            </a:r>
            <a:endParaRPr lang="en-US" altLang="zh-TW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600075" lvl="1" indent="-257175">
              <a:lnSpc>
                <a:spcPct val="150000"/>
              </a:lnSpc>
              <a:buSzPct val="100000"/>
              <a:buAutoNum type="alphaLcPeriod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增設系統建置及優化之資訊人力。</a:t>
            </a:r>
            <a:endParaRPr lang="en-US" altLang="zh-TW" sz="14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600075" lvl="1" indent="-257175">
              <a:lnSpc>
                <a:spcPct val="150000"/>
              </a:lnSpc>
              <a:buSzPct val="100000"/>
              <a:buAutoNum type="alphaLcPeriod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建立完整產品</a:t>
            </a:r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PM</a:t>
            </a: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、行銷、</a:t>
            </a:r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UI/UX</a:t>
            </a: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、及作業等支援人力。</a:t>
            </a:r>
            <a:endParaRPr lang="en-US" altLang="zh-TW" sz="14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57175" indent="-257175">
              <a:lnSpc>
                <a:spcPct val="150000"/>
              </a:lnSpc>
              <a:buSzPct val="100000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5.    </a:t>
            </a:r>
            <a:r>
              <a:rPr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建立生態圈</a:t>
            </a:r>
            <a:endParaRPr lang="en-US" altLang="zh-TW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600075" lvl="1" indent="-257175">
              <a:lnSpc>
                <a:spcPct val="150000"/>
              </a:lnSpc>
              <a:buSzPct val="100000"/>
              <a:buAutoNum type="alphaLcPeriod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與本行優質企業客戶、新創公司、非金控金融業者及商城等第三方合作。</a:t>
            </a:r>
            <a:endParaRPr lang="en-US" altLang="zh-TW" sz="14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600075" lvl="1" indent="-257175">
              <a:lnSpc>
                <a:spcPct val="150000"/>
              </a:lnSpc>
              <a:buSzPct val="100000"/>
              <a:buAutoNum type="alphaLcPeriod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透過三地上銀平台推廣跨境支付產品並建立中港台消費生態圈</a:t>
            </a:r>
            <a:endParaRPr kumimoji="1" lang="zh-TW" altLang="en-US" sz="20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55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58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8AB52-EE3F-497D-A0E4-2A395AA41659}"/>
              </a:ext>
            </a:extLst>
          </p:cNvPr>
          <p:cNvSpPr/>
          <p:nvPr/>
        </p:nvSpPr>
        <p:spPr>
          <a:xfrm>
            <a:off x="4854869" y="3310085"/>
            <a:ext cx="303705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5E003-3981-4AB2-983D-9139E1F1DB0D}"/>
              </a:ext>
            </a:extLst>
          </p:cNvPr>
          <p:cNvGrpSpPr/>
          <p:nvPr/>
        </p:nvGrpSpPr>
        <p:grpSpPr>
          <a:xfrm>
            <a:off x="5187" y="921318"/>
            <a:ext cx="4143954" cy="4222184"/>
            <a:chOff x="-47948" y="1228423"/>
            <a:chExt cx="5525272" cy="5629579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749EC09F-DC08-4B53-A37B-B8A53D57D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5928" y="4983463"/>
              <a:ext cx="233945" cy="220534"/>
            </a:xfrm>
            <a:custGeom>
              <a:avLst/>
              <a:gdLst>
                <a:gd name="T0" fmla="*/ 66 w 157"/>
                <a:gd name="T1" fmla="*/ 20 h 148"/>
                <a:gd name="T2" fmla="*/ 48 w 157"/>
                <a:gd name="T3" fmla="*/ 27 h 148"/>
                <a:gd name="T4" fmla="*/ 36 w 157"/>
                <a:gd name="T5" fmla="*/ 34 h 148"/>
                <a:gd name="T6" fmla="*/ 20 w 157"/>
                <a:gd name="T7" fmla="*/ 64 h 148"/>
                <a:gd name="T8" fmla="*/ 22 w 157"/>
                <a:gd name="T9" fmla="*/ 76 h 148"/>
                <a:gd name="T10" fmla="*/ 29 w 157"/>
                <a:gd name="T11" fmla="*/ 87 h 148"/>
                <a:gd name="T12" fmla="*/ 40 w 157"/>
                <a:gd name="T13" fmla="*/ 97 h 148"/>
                <a:gd name="T14" fmla="*/ 48 w 157"/>
                <a:gd name="T15" fmla="*/ 105 h 148"/>
                <a:gd name="T16" fmla="*/ 49 w 157"/>
                <a:gd name="T17" fmla="*/ 116 h 148"/>
                <a:gd name="T18" fmla="*/ 57 w 157"/>
                <a:gd name="T19" fmla="*/ 109 h 148"/>
                <a:gd name="T20" fmla="*/ 66 w 157"/>
                <a:gd name="T21" fmla="*/ 107 h 148"/>
                <a:gd name="T22" fmla="*/ 78 w 157"/>
                <a:gd name="T23" fmla="*/ 108 h 148"/>
                <a:gd name="T24" fmla="*/ 103 w 157"/>
                <a:gd name="T25" fmla="*/ 104 h 148"/>
                <a:gd name="T26" fmla="*/ 117 w 157"/>
                <a:gd name="T27" fmla="*/ 97 h 148"/>
                <a:gd name="T28" fmla="*/ 134 w 157"/>
                <a:gd name="T29" fmla="*/ 80 h 148"/>
                <a:gd name="T30" fmla="*/ 134 w 157"/>
                <a:gd name="T31" fmla="*/ 48 h 148"/>
                <a:gd name="T32" fmla="*/ 117 w 157"/>
                <a:gd name="T33" fmla="*/ 30 h 148"/>
                <a:gd name="T34" fmla="*/ 103 w 157"/>
                <a:gd name="T35" fmla="*/ 24 h 148"/>
                <a:gd name="T36" fmla="*/ 78 w 157"/>
                <a:gd name="T37" fmla="*/ 20 h 148"/>
                <a:gd name="T38" fmla="*/ 103 w 157"/>
                <a:gd name="T39" fmla="*/ 3 h 148"/>
                <a:gd name="T40" fmla="*/ 142 w 157"/>
                <a:gd name="T41" fmla="*/ 27 h 148"/>
                <a:gd name="T42" fmla="*/ 157 w 157"/>
                <a:gd name="T43" fmla="*/ 64 h 148"/>
                <a:gd name="T44" fmla="*/ 142 w 157"/>
                <a:gd name="T45" fmla="*/ 101 h 148"/>
                <a:gd name="T46" fmla="*/ 103 w 157"/>
                <a:gd name="T47" fmla="*/ 124 h 148"/>
                <a:gd name="T48" fmla="*/ 66 w 157"/>
                <a:gd name="T49" fmla="*/ 127 h 148"/>
                <a:gd name="T50" fmla="*/ 40 w 157"/>
                <a:gd name="T51" fmla="*/ 144 h 148"/>
                <a:gd name="T52" fmla="*/ 10 w 157"/>
                <a:gd name="T53" fmla="*/ 148 h 148"/>
                <a:gd name="T54" fmla="*/ 20 w 157"/>
                <a:gd name="T55" fmla="*/ 137 h 148"/>
                <a:gd name="T56" fmla="*/ 30 w 157"/>
                <a:gd name="T57" fmla="*/ 117 h 148"/>
                <a:gd name="T58" fmla="*/ 14 w 157"/>
                <a:gd name="T59" fmla="*/ 100 h 148"/>
                <a:gd name="T60" fmla="*/ 0 w 157"/>
                <a:gd name="T61" fmla="*/ 64 h 148"/>
                <a:gd name="T62" fmla="*/ 16 w 157"/>
                <a:gd name="T63" fmla="*/ 27 h 148"/>
                <a:gd name="T64" fmla="*/ 54 w 157"/>
                <a:gd name="T65" fmla="*/ 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48">
                  <a:moveTo>
                    <a:pt x="78" y="20"/>
                  </a:moveTo>
                  <a:lnTo>
                    <a:pt x="66" y="20"/>
                  </a:lnTo>
                  <a:lnTo>
                    <a:pt x="54" y="24"/>
                  </a:lnTo>
                  <a:lnTo>
                    <a:pt x="48" y="27"/>
                  </a:lnTo>
                  <a:lnTo>
                    <a:pt x="41" y="30"/>
                  </a:lnTo>
                  <a:lnTo>
                    <a:pt x="36" y="34"/>
                  </a:lnTo>
                  <a:lnTo>
                    <a:pt x="24" y="48"/>
                  </a:lnTo>
                  <a:lnTo>
                    <a:pt x="20" y="64"/>
                  </a:lnTo>
                  <a:lnTo>
                    <a:pt x="21" y="70"/>
                  </a:lnTo>
                  <a:lnTo>
                    <a:pt x="22" y="76"/>
                  </a:lnTo>
                  <a:lnTo>
                    <a:pt x="25" y="82"/>
                  </a:lnTo>
                  <a:lnTo>
                    <a:pt x="29" y="87"/>
                  </a:lnTo>
                  <a:lnTo>
                    <a:pt x="34" y="92"/>
                  </a:lnTo>
                  <a:lnTo>
                    <a:pt x="40" y="97"/>
                  </a:lnTo>
                  <a:lnTo>
                    <a:pt x="44" y="101"/>
                  </a:lnTo>
                  <a:lnTo>
                    <a:pt x="48" y="105"/>
                  </a:lnTo>
                  <a:lnTo>
                    <a:pt x="49" y="111"/>
                  </a:lnTo>
                  <a:lnTo>
                    <a:pt x="49" y="116"/>
                  </a:lnTo>
                  <a:lnTo>
                    <a:pt x="53" y="113"/>
                  </a:lnTo>
                  <a:lnTo>
                    <a:pt x="57" y="109"/>
                  </a:lnTo>
                  <a:lnTo>
                    <a:pt x="61" y="108"/>
                  </a:lnTo>
                  <a:lnTo>
                    <a:pt x="66" y="107"/>
                  </a:lnTo>
                  <a:lnTo>
                    <a:pt x="69" y="108"/>
                  </a:lnTo>
                  <a:lnTo>
                    <a:pt x="78" y="108"/>
                  </a:lnTo>
                  <a:lnTo>
                    <a:pt x="91" y="107"/>
                  </a:lnTo>
                  <a:lnTo>
                    <a:pt x="103" y="104"/>
                  </a:lnTo>
                  <a:lnTo>
                    <a:pt x="110" y="101"/>
                  </a:lnTo>
                  <a:lnTo>
                    <a:pt x="117" y="97"/>
                  </a:lnTo>
                  <a:lnTo>
                    <a:pt x="122" y="93"/>
                  </a:lnTo>
                  <a:lnTo>
                    <a:pt x="134" y="80"/>
                  </a:lnTo>
                  <a:lnTo>
                    <a:pt x="138" y="64"/>
                  </a:lnTo>
                  <a:lnTo>
                    <a:pt x="134" y="48"/>
                  </a:lnTo>
                  <a:lnTo>
                    <a:pt x="122" y="34"/>
                  </a:lnTo>
                  <a:lnTo>
                    <a:pt x="117" y="30"/>
                  </a:lnTo>
                  <a:lnTo>
                    <a:pt x="110" y="27"/>
                  </a:lnTo>
                  <a:lnTo>
                    <a:pt x="103" y="24"/>
                  </a:lnTo>
                  <a:lnTo>
                    <a:pt x="91" y="20"/>
                  </a:lnTo>
                  <a:lnTo>
                    <a:pt x="78" y="20"/>
                  </a:lnTo>
                  <a:close/>
                  <a:moveTo>
                    <a:pt x="78" y="0"/>
                  </a:moveTo>
                  <a:lnTo>
                    <a:pt x="103" y="3"/>
                  </a:lnTo>
                  <a:lnTo>
                    <a:pt x="125" y="12"/>
                  </a:lnTo>
                  <a:lnTo>
                    <a:pt x="142" y="27"/>
                  </a:lnTo>
                  <a:lnTo>
                    <a:pt x="153" y="44"/>
                  </a:lnTo>
                  <a:lnTo>
                    <a:pt x="157" y="64"/>
                  </a:lnTo>
                  <a:lnTo>
                    <a:pt x="153" y="84"/>
                  </a:lnTo>
                  <a:lnTo>
                    <a:pt x="142" y="101"/>
                  </a:lnTo>
                  <a:lnTo>
                    <a:pt x="125" y="116"/>
                  </a:lnTo>
                  <a:lnTo>
                    <a:pt x="103" y="124"/>
                  </a:lnTo>
                  <a:lnTo>
                    <a:pt x="78" y="128"/>
                  </a:lnTo>
                  <a:lnTo>
                    <a:pt x="66" y="127"/>
                  </a:lnTo>
                  <a:lnTo>
                    <a:pt x="53" y="137"/>
                  </a:lnTo>
                  <a:lnTo>
                    <a:pt x="40" y="144"/>
                  </a:lnTo>
                  <a:lnTo>
                    <a:pt x="25" y="147"/>
                  </a:lnTo>
                  <a:lnTo>
                    <a:pt x="10" y="148"/>
                  </a:lnTo>
                  <a:lnTo>
                    <a:pt x="10" y="143"/>
                  </a:lnTo>
                  <a:lnTo>
                    <a:pt x="20" y="137"/>
                  </a:lnTo>
                  <a:lnTo>
                    <a:pt x="26" y="128"/>
                  </a:lnTo>
                  <a:lnTo>
                    <a:pt x="30" y="117"/>
                  </a:lnTo>
                  <a:lnTo>
                    <a:pt x="29" y="113"/>
                  </a:lnTo>
                  <a:lnTo>
                    <a:pt x="14" y="100"/>
                  </a:lnTo>
                  <a:lnTo>
                    <a:pt x="4" y="83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6" y="27"/>
                  </a:lnTo>
                  <a:lnTo>
                    <a:pt x="33" y="12"/>
                  </a:lnTo>
                  <a:lnTo>
                    <a:pt x="54" y="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994E7D44-4935-4093-8529-024CB30BC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508" y="5105651"/>
              <a:ext cx="146030" cy="146030"/>
            </a:xfrm>
            <a:custGeom>
              <a:avLst/>
              <a:gdLst>
                <a:gd name="T0" fmla="*/ 45 w 98"/>
                <a:gd name="T1" fmla="*/ 55 h 98"/>
                <a:gd name="T2" fmla="*/ 38 w 98"/>
                <a:gd name="T3" fmla="*/ 62 h 98"/>
                <a:gd name="T4" fmla="*/ 37 w 98"/>
                <a:gd name="T5" fmla="*/ 73 h 98"/>
                <a:gd name="T6" fmla="*/ 74 w 98"/>
                <a:gd name="T7" fmla="*/ 67 h 98"/>
                <a:gd name="T8" fmla="*/ 70 w 98"/>
                <a:gd name="T9" fmla="*/ 58 h 98"/>
                <a:gd name="T10" fmla="*/ 61 w 98"/>
                <a:gd name="T11" fmla="*/ 55 h 98"/>
                <a:gd name="T12" fmla="*/ 55 w 98"/>
                <a:gd name="T13" fmla="*/ 25 h 98"/>
                <a:gd name="T14" fmla="*/ 46 w 98"/>
                <a:gd name="T15" fmla="*/ 27 h 98"/>
                <a:gd name="T16" fmla="*/ 44 w 98"/>
                <a:gd name="T17" fmla="*/ 37 h 98"/>
                <a:gd name="T18" fmla="*/ 46 w 98"/>
                <a:gd name="T19" fmla="*/ 45 h 98"/>
                <a:gd name="T20" fmla="*/ 55 w 98"/>
                <a:gd name="T21" fmla="*/ 49 h 98"/>
                <a:gd name="T22" fmla="*/ 63 w 98"/>
                <a:gd name="T23" fmla="*/ 45 h 98"/>
                <a:gd name="T24" fmla="*/ 67 w 98"/>
                <a:gd name="T25" fmla="*/ 37 h 98"/>
                <a:gd name="T26" fmla="*/ 63 w 98"/>
                <a:gd name="T27" fmla="*/ 27 h 98"/>
                <a:gd name="T28" fmla="*/ 55 w 98"/>
                <a:gd name="T29" fmla="*/ 25 h 98"/>
                <a:gd name="T30" fmla="*/ 18 w 98"/>
                <a:gd name="T31" fmla="*/ 91 h 98"/>
                <a:gd name="T32" fmla="*/ 25 w 98"/>
                <a:gd name="T33" fmla="*/ 6 h 98"/>
                <a:gd name="T34" fmla="*/ 6 w 98"/>
                <a:gd name="T35" fmla="*/ 0 h 98"/>
                <a:gd name="T36" fmla="*/ 86 w 98"/>
                <a:gd name="T37" fmla="*/ 6 h 98"/>
                <a:gd name="T38" fmla="*/ 98 w 98"/>
                <a:gd name="T39" fmla="*/ 18 h 98"/>
                <a:gd name="T40" fmla="*/ 95 w 98"/>
                <a:gd name="T41" fmla="*/ 23 h 98"/>
                <a:gd name="T42" fmla="*/ 86 w 98"/>
                <a:gd name="T43" fmla="*/ 25 h 98"/>
                <a:gd name="T44" fmla="*/ 98 w 98"/>
                <a:gd name="T45" fmla="*/ 30 h 98"/>
                <a:gd name="T46" fmla="*/ 98 w 98"/>
                <a:gd name="T47" fmla="*/ 46 h 98"/>
                <a:gd name="T48" fmla="*/ 93 w 98"/>
                <a:gd name="T49" fmla="*/ 49 h 98"/>
                <a:gd name="T50" fmla="*/ 86 w 98"/>
                <a:gd name="T51" fmla="*/ 55 h 98"/>
                <a:gd name="T52" fmla="*/ 98 w 98"/>
                <a:gd name="T53" fmla="*/ 67 h 98"/>
                <a:gd name="T54" fmla="*/ 95 w 98"/>
                <a:gd name="T55" fmla="*/ 73 h 98"/>
                <a:gd name="T56" fmla="*/ 86 w 98"/>
                <a:gd name="T57" fmla="*/ 73 h 98"/>
                <a:gd name="T58" fmla="*/ 6 w 98"/>
                <a:gd name="T59" fmla="*/ 98 h 98"/>
                <a:gd name="T60" fmla="*/ 1 w 98"/>
                <a:gd name="T61" fmla="*/ 95 h 98"/>
                <a:gd name="T62" fmla="*/ 0 w 98"/>
                <a:gd name="T63" fmla="*/ 6 h 98"/>
                <a:gd name="T64" fmla="*/ 4 w 98"/>
                <a:gd name="T65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8">
                  <a:moveTo>
                    <a:pt x="49" y="55"/>
                  </a:moveTo>
                  <a:lnTo>
                    <a:pt x="45" y="55"/>
                  </a:lnTo>
                  <a:lnTo>
                    <a:pt x="41" y="58"/>
                  </a:lnTo>
                  <a:lnTo>
                    <a:pt x="38" y="62"/>
                  </a:lnTo>
                  <a:lnTo>
                    <a:pt x="37" y="67"/>
                  </a:lnTo>
                  <a:lnTo>
                    <a:pt x="37" y="73"/>
                  </a:lnTo>
                  <a:lnTo>
                    <a:pt x="74" y="73"/>
                  </a:lnTo>
                  <a:lnTo>
                    <a:pt x="74" y="67"/>
                  </a:lnTo>
                  <a:lnTo>
                    <a:pt x="73" y="62"/>
                  </a:lnTo>
                  <a:lnTo>
                    <a:pt x="70" y="58"/>
                  </a:lnTo>
                  <a:lnTo>
                    <a:pt x="66" y="55"/>
                  </a:lnTo>
                  <a:lnTo>
                    <a:pt x="61" y="55"/>
                  </a:lnTo>
                  <a:lnTo>
                    <a:pt x="49" y="55"/>
                  </a:lnTo>
                  <a:close/>
                  <a:moveTo>
                    <a:pt x="55" y="25"/>
                  </a:moveTo>
                  <a:lnTo>
                    <a:pt x="50" y="25"/>
                  </a:lnTo>
                  <a:lnTo>
                    <a:pt x="46" y="27"/>
                  </a:lnTo>
                  <a:lnTo>
                    <a:pt x="44" y="31"/>
                  </a:lnTo>
                  <a:lnTo>
                    <a:pt x="44" y="37"/>
                  </a:lnTo>
                  <a:lnTo>
                    <a:pt x="44" y="41"/>
                  </a:lnTo>
                  <a:lnTo>
                    <a:pt x="46" y="45"/>
                  </a:lnTo>
                  <a:lnTo>
                    <a:pt x="50" y="47"/>
                  </a:lnTo>
                  <a:lnTo>
                    <a:pt x="55" y="49"/>
                  </a:lnTo>
                  <a:lnTo>
                    <a:pt x="59" y="47"/>
                  </a:lnTo>
                  <a:lnTo>
                    <a:pt x="63" y="45"/>
                  </a:lnTo>
                  <a:lnTo>
                    <a:pt x="66" y="41"/>
                  </a:lnTo>
                  <a:lnTo>
                    <a:pt x="67" y="37"/>
                  </a:lnTo>
                  <a:lnTo>
                    <a:pt x="66" y="31"/>
                  </a:lnTo>
                  <a:lnTo>
                    <a:pt x="63" y="27"/>
                  </a:lnTo>
                  <a:lnTo>
                    <a:pt x="59" y="25"/>
                  </a:lnTo>
                  <a:lnTo>
                    <a:pt x="55" y="25"/>
                  </a:lnTo>
                  <a:close/>
                  <a:moveTo>
                    <a:pt x="18" y="6"/>
                  </a:moveTo>
                  <a:lnTo>
                    <a:pt x="18" y="91"/>
                  </a:lnTo>
                  <a:lnTo>
                    <a:pt x="25" y="91"/>
                  </a:lnTo>
                  <a:lnTo>
                    <a:pt x="25" y="6"/>
                  </a:lnTo>
                  <a:lnTo>
                    <a:pt x="18" y="6"/>
                  </a:lnTo>
                  <a:close/>
                  <a:moveTo>
                    <a:pt x="6" y="0"/>
                  </a:moveTo>
                  <a:lnTo>
                    <a:pt x="86" y="0"/>
                  </a:lnTo>
                  <a:lnTo>
                    <a:pt x="86" y="6"/>
                  </a:lnTo>
                  <a:lnTo>
                    <a:pt x="98" y="6"/>
                  </a:lnTo>
                  <a:lnTo>
                    <a:pt x="98" y="18"/>
                  </a:lnTo>
                  <a:lnTo>
                    <a:pt x="98" y="21"/>
                  </a:lnTo>
                  <a:lnTo>
                    <a:pt x="95" y="23"/>
                  </a:lnTo>
                  <a:lnTo>
                    <a:pt x="93" y="25"/>
                  </a:lnTo>
                  <a:lnTo>
                    <a:pt x="86" y="25"/>
                  </a:lnTo>
                  <a:lnTo>
                    <a:pt x="86" y="30"/>
                  </a:lnTo>
                  <a:lnTo>
                    <a:pt x="98" y="3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5" y="47"/>
                  </a:lnTo>
                  <a:lnTo>
                    <a:pt x="93" y="49"/>
                  </a:lnTo>
                  <a:lnTo>
                    <a:pt x="86" y="49"/>
                  </a:lnTo>
                  <a:lnTo>
                    <a:pt x="86" y="55"/>
                  </a:lnTo>
                  <a:lnTo>
                    <a:pt x="98" y="55"/>
                  </a:lnTo>
                  <a:lnTo>
                    <a:pt x="98" y="67"/>
                  </a:lnTo>
                  <a:lnTo>
                    <a:pt x="98" y="70"/>
                  </a:lnTo>
                  <a:lnTo>
                    <a:pt x="95" y="73"/>
                  </a:lnTo>
                  <a:lnTo>
                    <a:pt x="93" y="73"/>
                  </a:lnTo>
                  <a:lnTo>
                    <a:pt x="86" y="73"/>
                  </a:lnTo>
                  <a:lnTo>
                    <a:pt x="86" y="98"/>
                  </a:lnTo>
                  <a:lnTo>
                    <a:pt x="6" y="98"/>
                  </a:lnTo>
                  <a:lnTo>
                    <a:pt x="4" y="97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76FD87A2-96C2-463A-89F4-C168BE4DE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6825" y="4701835"/>
              <a:ext cx="125168" cy="125168"/>
            </a:xfrm>
            <a:custGeom>
              <a:avLst/>
              <a:gdLst>
                <a:gd name="T0" fmla="*/ 41 w 84"/>
                <a:gd name="T1" fmla="*/ 16 h 84"/>
                <a:gd name="T2" fmla="*/ 44 w 84"/>
                <a:gd name="T3" fmla="*/ 16 h 84"/>
                <a:gd name="T4" fmla="*/ 46 w 84"/>
                <a:gd name="T5" fmla="*/ 18 h 84"/>
                <a:gd name="T6" fmla="*/ 66 w 84"/>
                <a:gd name="T7" fmla="*/ 39 h 84"/>
                <a:gd name="T8" fmla="*/ 68 w 84"/>
                <a:gd name="T9" fmla="*/ 40 h 84"/>
                <a:gd name="T10" fmla="*/ 68 w 84"/>
                <a:gd name="T11" fmla="*/ 43 h 84"/>
                <a:gd name="T12" fmla="*/ 66 w 84"/>
                <a:gd name="T13" fmla="*/ 46 h 84"/>
                <a:gd name="T14" fmla="*/ 65 w 84"/>
                <a:gd name="T15" fmla="*/ 47 h 84"/>
                <a:gd name="T16" fmla="*/ 62 w 84"/>
                <a:gd name="T17" fmla="*/ 47 h 84"/>
                <a:gd name="T18" fmla="*/ 60 w 84"/>
                <a:gd name="T19" fmla="*/ 46 h 84"/>
                <a:gd name="T20" fmla="*/ 48 w 84"/>
                <a:gd name="T21" fmla="*/ 34 h 84"/>
                <a:gd name="T22" fmla="*/ 48 w 84"/>
                <a:gd name="T23" fmla="*/ 63 h 84"/>
                <a:gd name="T24" fmla="*/ 46 w 84"/>
                <a:gd name="T25" fmla="*/ 66 h 84"/>
                <a:gd name="T26" fmla="*/ 45 w 84"/>
                <a:gd name="T27" fmla="*/ 68 h 84"/>
                <a:gd name="T28" fmla="*/ 42 w 84"/>
                <a:gd name="T29" fmla="*/ 68 h 84"/>
                <a:gd name="T30" fmla="*/ 40 w 84"/>
                <a:gd name="T31" fmla="*/ 68 h 84"/>
                <a:gd name="T32" fmla="*/ 37 w 84"/>
                <a:gd name="T33" fmla="*/ 66 h 84"/>
                <a:gd name="T34" fmla="*/ 37 w 84"/>
                <a:gd name="T35" fmla="*/ 63 h 84"/>
                <a:gd name="T36" fmla="*/ 37 w 84"/>
                <a:gd name="T37" fmla="*/ 34 h 84"/>
                <a:gd name="T38" fmla="*/ 25 w 84"/>
                <a:gd name="T39" fmla="*/ 46 h 84"/>
                <a:gd name="T40" fmla="*/ 23 w 84"/>
                <a:gd name="T41" fmla="*/ 47 h 84"/>
                <a:gd name="T42" fmla="*/ 20 w 84"/>
                <a:gd name="T43" fmla="*/ 47 h 84"/>
                <a:gd name="T44" fmla="*/ 17 w 84"/>
                <a:gd name="T45" fmla="*/ 46 h 84"/>
                <a:gd name="T46" fmla="*/ 16 w 84"/>
                <a:gd name="T47" fmla="*/ 44 h 84"/>
                <a:gd name="T48" fmla="*/ 16 w 84"/>
                <a:gd name="T49" fmla="*/ 42 h 84"/>
                <a:gd name="T50" fmla="*/ 16 w 84"/>
                <a:gd name="T51" fmla="*/ 40 h 84"/>
                <a:gd name="T52" fmla="*/ 17 w 84"/>
                <a:gd name="T53" fmla="*/ 39 h 84"/>
                <a:gd name="T54" fmla="*/ 38 w 84"/>
                <a:gd name="T55" fmla="*/ 18 h 84"/>
                <a:gd name="T56" fmla="*/ 41 w 84"/>
                <a:gd name="T57" fmla="*/ 16 h 84"/>
                <a:gd name="T58" fmla="*/ 42 w 84"/>
                <a:gd name="T59" fmla="*/ 8 h 84"/>
                <a:gd name="T60" fmla="*/ 29 w 84"/>
                <a:gd name="T61" fmla="*/ 11 h 84"/>
                <a:gd name="T62" fmla="*/ 19 w 84"/>
                <a:gd name="T63" fmla="*/ 18 h 84"/>
                <a:gd name="T64" fmla="*/ 11 w 84"/>
                <a:gd name="T65" fmla="*/ 28 h 84"/>
                <a:gd name="T66" fmla="*/ 8 w 84"/>
                <a:gd name="T67" fmla="*/ 42 h 84"/>
                <a:gd name="T68" fmla="*/ 11 w 84"/>
                <a:gd name="T69" fmla="*/ 55 h 84"/>
                <a:gd name="T70" fmla="*/ 19 w 84"/>
                <a:gd name="T71" fmla="*/ 66 h 84"/>
                <a:gd name="T72" fmla="*/ 29 w 84"/>
                <a:gd name="T73" fmla="*/ 74 h 84"/>
                <a:gd name="T74" fmla="*/ 42 w 84"/>
                <a:gd name="T75" fmla="*/ 76 h 84"/>
                <a:gd name="T76" fmla="*/ 56 w 84"/>
                <a:gd name="T77" fmla="*/ 74 h 84"/>
                <a:gd name="T78" fmla="*/ 66 w 84"/>
                <a:gd name="T79" fmla="*/ 66 h 84"/>
                <a:gd name="T80" fmla="*/ 74 w 84"/>
                <a:gd name="T81" fmla="*/ 55 h 84"/>
                <a:gd name="T82" fmla="*/ 77 w 84"/>
                <a:gd name="T83" fmla="*/ 42 h 84"/>
                <a:gd name="T84" fmla="*/ 74 w 84"/>
                <a:gd name="T85" fmla="*/ 28 h 84"/>
                <a:gd name="T86" fmla="*/ 66 w 84"/>
                <a:gd name="T87" fmla="*/ 18 h 84"/>
                <a:gd name="T88" fmla="*/ 56 w 84"/>
                <a:gd name="T89" fmla="*/ 11 h 84"/>
                <a:gd name="T90" fmla="*/ 42 w 84"/>
                <a:gd name="T91" fmla="*/ 8 h 84"/>
                <a:gd name="T92" fmla="*/ 42 w 84"/>
                <a:gd name="T93" fmla="*/ 0 h 84"/>
                <a:gd name="T94" fmla="*/ 58 w 84"/>
                <a:gd name="T95" fmla="*/ 3 h 84"/>
                <a:gd name="T96" fmla="*/ 72 w 84"/>
                <a:gd name="T97" fmla="*/ 12 h 84"/>
                <a:gd name="T98" fmla="*/ 81 w 84"/>
                <a:gd name="T99" fmla="*/ 26 h 84"/>
                <a:gd name="T100" fmla="*/ 84 w 84"/>
                <a:gd name="T101" fmla="*/ 42 h 84"/>
                <a:gd name="T102" fmla="*/ 81 w 84"/>
                <a:gd name="T103" fmla="*/ 59 h 84"/>
                <a:gd name="T104" fmla="*/ 72 w 84"/>
                <a:gd name="T105" fmla="*/ 72 h 84"/>
                <a:gd name="T106" fmla="*/ 58 w 84"/>
                <a:gd name="T107" fmla="*/ 80 h 84"/>
                <a:gd name="T108" fmla="*/ 42 w 84"/>
                <a:gd name="T109" fmla="*/ 84 h 84"/>
                <a:gd name="T110" fmla="*/ 25 w 84"/>
                <a:gd name="T111" fmla="*/ 80 h 84"/>
                <a:gd name="T112" fmla="*/ 12 w 84"/>
                <a:gd name="T113" fmla="*/ 72 h 84"/>
                <a:gd name="T114" fmla="*/ 4 w 84"/>
                <a:gd name="T115" fmla="*/ 59 h 84"/>
                <a:gd name="T116" fmla="*/ 0 w 84"/>
                <a:gd name="T117" fmla="*/ 42 h 84"/>
                <a:gd name="T118" fmla="*/ 4 w 84"/>
                <a:gd name="T119" fmla="*/ 26 h 84"/>
                <a:gd name="T120" fmla="*/ 12 w 84"/>
                <a:gd name="T121" fmla="*/ 12 h 84"/>
                <a:gd name="T122" fmla="*/ 25 w 84"/>
                <a:gd name="T123" fmla="*/ 3 h 84"/>
                <a:gd name="T124" fmla="*/ 42 w 84"/>
                <a:gd name="T1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4">
                  <a:moveTo>
                    <a:pt x="41" y="16"/>
                  </a:moveTo>
                  <a:lnTo>
                    <a:pt x="44" y="16"/>
                  </a:lnTo>
                  <a:lnTo>
                    <a:pt x="46" y="18"/>
                  </a:lnTo>
                  <a:lnTo>
                    <a:pt x="66" y="39"/>
                  </a:lnTo>
                  <a:lnTo>
                    <a:pt x="68" y="40"/>
                  </a:lnTo>
                  <a:lnTo>
                    <a:pt x="68" y="43"/>
                  </a:lnTo>
                  <a:lnTo>
                    <a:pt x="66" y="46"/>
                  </a:lnTo>
                  <a:lnTo>
                    <a:pt x="65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48" y="34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5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34"/>
                  </a:lnTo>
                  <a:lnTo>
                    <a:pt x="25" y="46"/>
                  </a:lnTo>
                  <a:lnTo>
                    <a:pt x="23" y="47"/>
                  </a:lnTo>
                  <a:lnTo>
                    <a:pt x="20" y="47"/>
                  </a:lnTo>
                  <a:lnTo>
                    <a:pt x="17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8" y="18"/>
                  </a:lnTo>
                  <a:lnTo>
                    <a:pt x="41" y="16"/>
                  </a:lnTo>
                  <a:close/>
                  <a:moveTo>
                    <a:pt x="42" y="8"/>
                  </a:moveTo>
                  <a:lnTo>
                    <a:pt x="29" y="11"/>
                  </a:lnTo>
                  <a:lnTo>
                    <a:pt x="19" y="18"/>
                  </a:lnTo>
                  <a:lnTo>
                    <a:pt x="11" y="28"/>
                  </a:lnTo>
                  <a:lnTo>
                    <a:pt x="8" y="42"/>
                  </a:lnTo>
                  <a:lnTo>
                    <a:pt x="11" y="55"/>
                  </a:lnTo>
                  <a:lnTo>
                    <a:pt x="19" y="66"/>
                  </a:lnTo>
                  <a:lnTo>
                    <a:pt x="29" y="74"/>
                  </a:lnTo>
                  <a:lnTo>
                    <a:pt x="42" y="76"/>
                  </a:lnTo>
                  <a:lnTo>
                    <a:pt x="56" y="74"/>
                  </a:lnTo>
                  <a:lnTo>
                    <a:pt x="66" y="66"/>
                  </a:lnTo>
                  <a:lnTo>
                    <a:pt x="74" y="55"/>
                  </a:lnTo>
                  <a:lnTo>
                    <a:pt x="77" y="42"/>
                  </a:lnTo>
                  <a:lnTo>
                    <a:pt x="74" y="28"/>
                  </a:lnTo>
                  <a:lnTo>
                    <a:pt x="66" y="18"/>
                  </a:lnTo>
                  <a:lnTo>
                    <a:pt x="56" y="11"/>
                  </a:lnTo>
                  <a:lnTo>
                    <a:pt x="42" y="8"/>
                  </a:lnTo>
                  <a:close/>
                  <a:moveTo>
                    <a:pt x="42" y="0"/>
                  </a:moveTo>
                  <a:lnTo>
                    <a:pt x="58" y="3"/>
                  </a:lnTo>
                  <a:lnTo>
                    <a:pt x="72" y="12"/>
                  </a:lnTo>
                  <a:lnTo>
                    <a:pt x="81" y="26"/>
                  </a:lnTo>
                  <a:lnTo>
                    <a:pt x="84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DAF9E296-9DAB-4913-9C4F-572377F32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473" y="4856805"/>
              <a:ext cx="101326" cy="101326"/>
            </a:xfrm>
            <a:custGeom>
              <a:avLst/>
              <a:gdLst>
                <a:gd name="T0" fmla="*/ 43 w 68"/>
                <a:gd name="T1" fmla="*/ 60 h 68"/>
                <a:gd name="T2" fmla="*/ 43 w 68"/>
                <a:gd name="T3" fmla="*/ 63 h 68"/>
                <a:gd name="T4" fmla="*/ 61 w 68"/>
                <a:gd name="T5" fmla="*/ 64 h 68"/>
                <a:gd name="T6" fmla="*/ 64 w 68"/>
                <a:gd name="T7" fmla="*/ 61 h 68"/>
                <a:gd name="T8" fmla="*/ 61 w 68"/>
                <a:gd name="T9" fmla="*/ 59 h 68"/>
                <a:gd name="T10" fmla="*/ 7 w 68"/>
                <a:gd name="T11" fmla="*/ 59 h 68"/>
                <a:gd name="T12" fmla="*/ 4 w 68"/>
                <a:gd name="T13" fmla="*/ 61 h 68"/>
                <a:gd name="T14" fmla="*/ 7 w 68"/>
                <a:gd name="T15" fmla="*/ 64 h 68"/>
                <a:gd name="T16" fmla="*/ 24 w 68"/>
                <a:gd name="T17" fmla="*/ 63 h 68"/>
                <a:gd name="T18" fmla="*/ 24 w 68"/>
                <a:gd name="T19" fmla="*/ 60 h 68"/>
                <a:gd name="T20" fmla="*/ 7 w 68"/>
                <a:gd name="T21" fmla="*/ 59 h 68"/>
                <a:gd name="T22" fmla="*/ 31 w 68"/>
                <a:gd name="T23" fmla="*/ 31 h 68"/>
                <a:gd name="T24" fmla="*/ 31 w 68"/>
                <a:gd name="T25" fmla="*/ 33 h 68"/>
                <a:gd name="T26" fmla="*/ 36 w 68"/>
                <a:gd name="T27" fmla="*/ 33 h 68"/>
                <a:gd name="T28" fmla="*/ 39 w 68"/>
                <a:gd name="T29" fmla="*/ 32 h 68"/>
                <a:gd name="T30" fmla="*/ 36 w 68"/>
                <a:gd name="T31" fmla="*/ 29 h 68"/>
                <a:gd name="T32" fmla="*/ 4 w 68"/>
                <a:gd name="T33" fmla="*/ 0 h 68"/>
                <a:gd name="T34" fmla="*/ 30 w 68"/>
                <a:gd name="T35" fmla="*/ 4 h 68"/>
                <a:gd name="T36" fmla="*/ 26 w 68"/>
                <a:gd name="T37" fmla="*/ 21 h 68"/>
                <a:gd name="T38" fmla="*/ 43 w 68"/>
                <a:gd name="T39" fmla="*/ 4 h 68"/>
                <a:gd name="T40" fmla="*/ 39 w 68"/>
                <a:gd name="T41" fmla="*/ 0 h 68"/>
                <a:gd name="T42" fmla="*/ 64 w 68"/>
                <a:gd name="T43" fmla="*/ 4 h 68"/>
                <a:gd name="T44" fmla="*/ 60 w 68"/>
                <a:gd name="T45" fmla="*/ 21 h 68"/>
                <a:gd name="T46" fmla="*/ 65 w 68"/>
                <a:gd name="T47" fmla="*/ 21 h 68"/>
                <a:gd name="T48" fmla="*/ 68 w 68"/>
                <a:gd name="T49" fmla="*/ 25 h 68"/>
                <a:gd name="T50" fmla="*/ 67 w 68"/>
                <a:gd name="T51" fmla="*/ 65 h 68"/>
                <a:gd name="T52" fmla="*/ 63 w 68"/>
                <a:gd name="T53" fmla="*/ 68 h 68"/>
                <a:gd name="T54" fmla="*/ 40 w 68"/>
                <a:gd name="T55" fmla="*/ 67 h 68"/>
                <a:gd name="T56" fmla="*/ 39 w 68"/>
                <a:gd name="T57" fmla="*/ 63 h 68"/>
                <a:gd name="T58" fmla="*/ 30 w 68"/>
                <a:gd name="T59" fmla="*/ 37 h 68"/>
                <a:gd name="T60" fmla="*/ 30 w 68"/>
                <a:gd name="T61" fmla="*/ 65 h 68"/>
                <a:gd name="T62" fmla="*/ 26 w 68"/>
                <a:gd name="T63" fmla="*/ 68 h 68"/>
                <a:gd name="T64" fmla="*/ 3 w 68"/>
                <a:gd name="T65" fmla="*/ 67 h 68"/>
                <a:gd name="T66" fmla="*/ 0 w 68"/>
                <a:gd name="T67" fmla="*/ 63 h 68"/>
                <a:gd name="T68" fmla="*/ 0 w 68"/>
                <a:gd name="T69" fmla="*/ 23 h 68"/>
                <a:gd name="T70" fmla="*/ 4 w 68"/>
                <a:gd name="T71" fmla="*/ 21 h 68"/>
                <a:gd name="T72" fmla="*/ 8 w 68"/>
                <a:gd name="T73" fmla="*/ 4 h 68"/>
                <a:gd name="T74" fmla="*/ 4 w 68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8">
                  <a:moveTo>
                    <a:pt x="45" y="59"/>
                  </a:moveTo>
                  <a:lnTo>
                    <a:pt x="43" y="60"/>
                  </a:lnTo>
                  <a:lnTo>
                    <a:pt x="43" y="61"/>
                  </a:lnTo>
                  <a:lnTo>
                    <a:pt x="43" y="63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3" y="63"/>
                  </a:lnTo>
                  <a:lnTo>
                    <a:pt x="64" y="61"/>
                  </a:lnTo>
                  <a:lnTo>
                    <a:pt x="63" y="60"/>
                  </a:lnTo>
                  <a:lnTo>
                    <a:pt x="61" y="59"/>
                  </a:lnTo>
                  <a:lnTo>
                    <a:pt x="45" y="59"/>
                  </a:lnTo>
                  <a:close/>
                  <a:moveTo>
                    <a:pt x="7" y="59"/>
                  </a:moveTo>
                  <a:lnTo>
                    <a:pt x="6" y="60"/>
                  </a:lnTo>
                  <a:lnTo>
                    <a:pt x="4" y="61"/>
                  </a:lnTo>
                  <a:lnTo>
                    <a:pt x="6" y="63"/>
                  </a:lnTo>
                  <a:lnTo>
                    <a:pt x="7" y="64"/>
                  </a:lnTo>
                  <a:lnTo>
                    <a:pt x="23" y="64"/>
                  </a:lnTo>
                  <a:lnTo>
                    <a:pt x="24" y="63"/>
                  </a:lnTo>
                  <a:lnTo>
                    <a:pt x="26" y="61"/>
                  </a:lnTo>
                  <a:lnTo>
                    <a:pt x="24" y="60"/>
                  </a:lnTo>
                  <a:lnTo>
                    <a:pt x="23" y="59"/>
                  </a:lnTo>
                  <a:lnTo>
                    <a:pt x="7" y="59"/>
                  </a:lnTo>
                  <a:close/>
                  <a:moveTo>
                    <a:pt x="32" y="29"/>
                  </a:moveTo>
                  <a:lnTo>
                    <a:pt x="31" y="31"/>
                  </a:lnTo>
                  <a:lnTo>
                    <a:pt x="30" y="32"/>
                  </a:lnTo>
                  <a:lnTo>
                    <a:pt x="31" y="33"/>
                  </a:lnTo>
                  <a:lnTo>
                    <a:pt x="32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9" y="32"/>
                  </a:lnTo>
                  <a:lnTo>
                    <a:pt x="38" y="31"/>
                  </a:lnTo>
                  <a:lnTo>
                    <a:pt x="36" y="29"/>
                  </a:lnTo>
                  <a:lnTo>
                    <a:pt x="32" y="29"/>
                  </a:lnTo>
                  <a:close/>
                  <a:moveTo>
                    <a:pt x="4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21"/>
                  </a:lnTo>
                  <a:lnTo>
                    <a:pt x="43" y="21"/>
                  </a:lnTo>
                  <a:lnTo>
                    <a:pt x="43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4"/>
                  </a:lnTo>
                  <a:lnTo>
                    <a:pt x="60" y="4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7" y="23"/>
                  </a:lnTo>
                  <a:lnTo>
                    <a:pt x="68" y="25"/>
                  </a:lnTo>
                  <a:lnTo>
                    <a:pt x="68" y="63"/>
                  </a:lnTo>
                  <a:lnTo>
                    <a:pt x="67" y="65"/>
                  </a:lnTo>
                  <a:lnTo>
                    <a:pt x="65" y="67"/>
                  </a:lnTo>
                  <a:lnTo>
                    <a:pt x="63" y="68"/>
                  </a:lnTo>
                  <a:lnTo>
                    <a:pt x="43" y="68"/>
                  </a:lnTo>
                  <a:lnTo>
                    <a:pt x="40" y="67"/>
                  </a:lnTo>
                  <a:lnTo>
                    <a:pt x="39" y="65"/>
                  </a:lnTo>
                  <a:lnTo>
                    <a:pt x="39" y="63"/>
                  </a:lnTo>
                  <a:lnTo>
                    <a:pt x="39" y="37"/>
                  </a:lnTo>
                  <a:lnTo>
                    <a:pt x="30" y="37"/>
                  </a:lnTo>
                  <a:lnTo>
                    <a:pt x="30" y="63"/>
                  </a:lnTo>
                  <a:lnTo>
                    <a:pt x="30" y="65"/>
                  </a:lnTo>
                  <a:lnTo>
                    <a:pt x="27" y="67"/>
                  </a:lnTo>
                  <a:lnTo>
                    <a:pt x="26" y="68"/>
                  </a:lnTo>
                  <a:lnTo>
                    <a:pt x="4" y="68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72A26E2B-6092-4BAB-BEDB-735E5C6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681" y="4876176"/>
              <a:ext cx="162420" cy="163910"/>
            </a:xfrm>
            <a:custGeom>
              <a:avLst/>
              <a:gdLst>
                <a:gd name="T0" fmla="*/ 34 w 109"/>
                <a:gd name="T1" fmla="*/ 0 h 110"/>
                <a:gd name="T2" fmla="*/ 76 w 109"/>
                <a:gd name="T3" fmla="*/ 0 h 110"/>
                <a:gd name="T4" fmla="*/ 76 w 109"/>
                <a:gd name="T5" fmla="*/ 55 h 110"/>
                <a:gd name="T6" fmla="*/ 109 w 109"/>
                <a:gd name="T7" fmla="*/ 55 h 110"/>
                <a:gd name="T8" fmla="*/ 54 w 109"/>
                <a:gd name="T9" fmla="*/ 110 h 110"/>
                <a:gd name="T10" fmla="*/ 0 w 109"/>
                <a:gd name="T11" fmla="*/ 55 h 110"/>
                <a:gd name="T12" fmla="*/ 34 w 109"/>
                <a:gd name="T13" fmla="*/ 55 h 110"/>
                <a:gd name="T14" fmla="*/ 34 w 109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0">
                  <a:moveTo>
                    <a:pt x="34" y="0"/>
                  </a:moveTo>
                  <a:lnTo>
                    <a:pt x="76" y="0"/>
                  </a:lnTo>
                  <a:lnTo>
                    <a:pt x="76" y="55"/>
                  </a:lnTo>
                  <a:lnTo>
                    <a:pt x="109" y="55"/>
                  </a:lnTo>
                  <a:lnTo>
                    <a:pt x="54" y="110"/>
                  </a:lnTo>
                  <a:lnTo>
                    <a:pt x="0" y="55"/>
                  </a:lnTo>
                  <a:lnTo>
                    <a:pt x="34" y="5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22E1D2F-39CC-4416-9B27-C5C3322B1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0433" y="4514083"/>
              <a:ext cx="135598" cy="137088"/>
            </a:xfrm>
            <a:custGeom>
              <a:avLst/>
              <a:gdLst>
                <a:gd name="T0" fmla="*/ 52 w 91"/>
                <a:gd name="T1" fmla="*/ 52 h 92"/>
                <a:gd name="T2" fmla="*/ 30 w 91"/>
                <a:gd name="T3" fmla="*/ 66 h 92"/>
                <a:gd name="T4" fmla="*/ 22 w 91"/>
                <a:gd name="T5" fmla="*/ 77 h 92"/>
                <a:gd name="T6" fmla="*/ 45 w 91"/>
                <a:gd name="T7" fmla="*/ 85 h 92"/>
                <a:gd name="T8" fmla="*/ 61 w 91"/>
                <a:gd name="T9" fmla="*/ 82 h 92"/>
                <a:gd name="T10" fmla="*/ 57 w 91"/>
                <a:gd name="T11" fmla="*/ 65 h 92"/>
                <a:gd name="T12" fmla="*/ 71 w 91"/>
                <a:gd name="T13" fmla="*/ 50 h 92"/>
                <a:gd name="T14" fmla="*/ 64 w 91"/>
                <a:gd name="T15" fmla="*/ 64 h 92"/>
                <a:gd name="T16" fmla="*/ 68 w 91"/>
                <a:gd name="T17" fmla="*/ 78 h 92"/>
                <a:gd name="T18" fmla="*/ 84 w 91"/>
                <a:gd name="T19" fmla="*/ 52 h 92"/>
                <a:gd name="T20" fmla="*/ 71 w 91"/>
                <a:gd name="T21" fmla="*/ 50 h 92"/>
                <a:gd name="T22" fmla="*/ 32 w 91"/>
                <a:gd name="T23" fmla="*/ 43 h 92"/>
                <a:gd name="T24" fmla="*/ 11 w 91"/>
                <a:gd name="T25" fmla="*/ 45 h 92"/>
                <a:gd name="T26" fmla="*/ 7 w 91"/>
                <a:gd name="T27" fmla="*/ 46 h 92"/>
                <a:gd name="T28" fmla="*/ 16 w 91"/>
                <a:gd name="T29" fmla="*/ 72 h 92"/>
                <a:gd name="T30" fmla="*/ 26 w 91"/>
                <a:gd name="T31" fmla="*/ 61 h 92"/>
                <a:gd name="T32" fmla="*/ 48 w 91"/>
                <a:gd name="T33" fmla="*/ 46 h 92"/>
                <a:gd name="T34" fmla="*/ 47 w 91"/>
                <a:gd name="T35" fmla="*/ 39 h 92"/>
                <a:gd name="T36" fmla="*/ 73 w 91"/>
                <a:gd name="T37" fmla="*/ 24 h 92"/>
                <a:gd name="T38" fmla="*/ 53 w 91"/>
                <a:gd name="T39" fmla="*/ 37 h 92"/>
                <a:gd name="T40" fmla="*/ 57 w 91"/>
                <a:gd name="T41" fmla="*/ 44 h 92"/>
                <a:gd name="T42" fmla="*/ 80 w 91"/>
                <a:gd name="T43" fmla="*/ 45 h 92"/>
                <a:gd name="T44" fmla="*/ 83 w 91"/>
                <a:gd name="T45" fmla="*/ 32 h 92"/>
                <a:gd name="T46" fmla="*/ 30 w 91"/>
                <a:gd name="T47" fmla="*/ 11 h 92"/>
                <a:gd name="T48" fmla="*/ 12 w 91"/>
                <a:gd name="T49" fmla="*/ 27 h 92"/>
                <a:gd name="T50" fmla="*/ 14 w 91"/>
                <a:gd name="T51" fmla="*/ 37 h 92"/>
                <a:gd name="T52" fmla="*/ 44 w 91"/>
                <a:gd name="T53" fmla="*/ 33 h 92"/>
                <a:gd name="T54" fmla="*/ 32 w 91"/>
                <a:gd name="T55" fmla="*/ 15 h 92"/>
                <a:gd name="T56" fmla="*/ 45 w 91"/>
                <a:gd name="T57" fmla="*/ 7 h 92"/>
                <a:gd name="T58" fmla="*/ 36 w 91"/>
                <a:gd name="T59" fmla="*/ 8 h 92"/>
                <a:gd name="T60" fmla="*/ 44 w 91"/>
                <a:gd name="T61" fmla="*/ 20 h 92"/>
                <a:gd name="T62" fmla="*/ 57 w 91"/>
                <a:gd name="T63" fmla="*/ 28 h 92"/>
                <a:gd name="T64" fmla="*/ 67 w 91"/>
                <a:gd name="T65" fmla="*/ 23 h 92"/>
                <a:gd name="T66" fmla="*/ 71 w 91"/>
                <a:gd name="T67" fmla="*/ 17 h 92"/>
                <a:gd name="T68" fmla="*/ 60 w 91"/>
                <a:gd name="T69" fmla="*/ 9 h 92"/>
                <a:gd name="T70" fmla="*/ 45 w 91"/>
                <a:gd name="T71" fmla="*/ 0 h 92"/>
                <a:gd name="T72" fmla="*/ 77 w 91"/>
                <a:gd name="T73" fmla="*/ 13 h 92"/>
                <a:gd name="T74" fmla="*/ 91 w 91"/>
                <a:gd name="T75" fmla="*/ 45 h 92"/>
                <a:gd name="T76" fmla="*/ 77 w 91"/>
                <a:gd name="T77" fmla="*/ 78 h 92"/>
                <a:gd name="T78" fmla="*/ 45 w 91"/>
                <a:gd name="T79" fmla="*/ 92 h 92"/>
                <a:gd name="T80" fmla="*/ 14 w 91"/>
                <a:gd name="T81" fmla="*/ 78 h 92"/>
                <a:gd name="T82" fmla="*/ 0 w 91"/>
                <a:gd name="T83" fmla="*/ 45 h 92"/>
                <a:gd name="T84" fmla="*/ 14 w 91"/>
                <a:gd name="T85" fmla="*/ 13 h 92"/>
                <a:gd name="T86" fmla="*/ 45 w 91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92">
                  <a:moveTo>
                    <a:pt x="52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30" y="66"/>
                  </a:lnTo>
                  <a:lnTo>
                    <a:pt x="24" y="73"/>
                  </a:lnTo>
                  <a:lnTo>
                    <a:pt x="22" y="77"/>
                  </a:lnTo>
                  <a:lnTo>
                    <a:pt x="32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2" y="52"/>
                  </a:lnTo>
                  <a:close/>
                  <a:moveTo>
                    <a:pt x="71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6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71" y="50"/>
                  </a:lnTo>
                  <a:close/>
                  <a:moveTo>
                    <a:pt x="47" y="39"/>
                  </a:moveTo>
                  <a:lnTo>
                    <a:pt x="32" y="43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10" y="60"/>
                  </a:lnTo>
                  <a:lnTo>
                    <a:pt x="16" y="72"/>
                  </a:lnTo>
                  <a:lnTo>
                    <a:pt x="19" y="68"/>
                  </a:lnTo>
                  <a:lnTo>
                    <a:pt x="26" y="61"/>
                  </a:lnTo>
                  <a:lnTo>
                    <a:pt x="35" y="53"/>
                  </a:lnTo>
                  <a:lnTo>
                    <a:pt x="48" y="46"/>
                  </a:lnTo>
                  <a:lnTo>
                    <a:pt x="49" y="45"/>
                  </a:lnTo>
                  <a:lnTo>
                    <a:pt x="47" y="39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5" y="31"/>
                  </a:lnTo>
                  <a:lnTo>
                    <a:pt x="53" y="37"/>
                  </a:lnTo>
                  <a:lnTo>
                    <a:pt x="56" y="43"/>
                  </a:lnTo>
                  <a:lnTo>
                    <a:pt x="57" y="44"/>
                  </a:lnTo>
                  <a:lnTo>
                    <a:pt x="69" y="44"/>
                  </a:lnTo>
                  <a:lnTo>
                    <a:pt x="80" y="45"/>
                  </a:lnTo>
                  <a:lnTo>
                    <a:pt x="84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30" y="11"/>
                  </a:moveTo>
                  <a:lnTo>
                    <a:pt x="19" y="17"/>
                  </a:lnTo>
                  <a:lnTo>
                    <a:pt x="12" y="27"/>
                  </a:lnTo>
                  <a:lnTo>
                    <a:pt x="7" y="39"/>
                  </a:lnTo>
                  <a:lnTo>
                    <a:pt x="14" y="37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8" y="23"/>
                  </a:lnTo>
                  <a:lnTo>
                    <a:pt x="32" y="15"/>
                  </a:lnTo>
                  <a:lnTo>
                    <a:pt x="30" y="11"/>
                  </a:lnTo>
                  <a:close/>
                  <a:moveTo>
                    <a:pt x="45" y="7"/>
                  </a:moveTo>
                  <a:lnTo>
                    <a:pt x="41" y="7"/>
                  </a:lnTo>
                  <a:lnTo>
                    <a:pt x="36" y="8"/>
                  </a:lnTo>
                  <a:lnTo>
                    <a:pt x="39" y="12"/>
                  </a:lnTo>
                  <a:lnTo>
                    <a:pt x="44" y="20"/>
                  </a:lnTo>
                  <a:lnTo>
                    <a:pt x="51" y="31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3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7" y="13"/>
                  </a:lnTo>
                  <a:lnTo>
                    <a:pt x="88" y="28"/>
                  </a:lnTo>
                  <a:lnTo>
                    <a:pt x="91" y="45"/>
                  </a:lnTo>
                  <a:lnTo>
                    <a:pt x="88" y="64"/>
                  </a:lnTo>
                  <a:lnTo>
                    <a:pt x="77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4" y="78"/>
                  </a:lnTo>
                  <a:lnTo>
                    <a:pt x="3" y="64"/>
                  </a:lnTo>
                  <a:lnTo>
                    <a:pt x="0" y="45"/>
                  </a:lnTo>
                  <a:lnTo>
                    <a:pt x="3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D726EEF6-8763-4924-A487-6E30A0047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345" y="4719715"/>
              <a:ext cx="131128" cy="113247"/>
            </a:xfrm>
            <a:custGeom>
              <a:avLst/>
              <a:gdLst>
                <a:gd name="T0" fmla="*/ 44 w 88"/>
                <a:gd name="T1" fmla="*/ 27 h 76"/>
                <a:gd name="T2" fmla="*/ 18 w 88"/>
                <a:gd name="T3" fmla="*/ 50 h 76"/>
                <a:gd name="T4" fmla="*/ 34 w 88"/>
                <a:gd name="T5" fmla="*/ 50 h 76"/>
                <a:gd name="T6" fmla="*/ 34 w 88"/>
                <a:gd name="T7" fmla="*/ 66 h 76"/>
                <a:gd name="T8" fmla="*/ 55 w 88"/>
                <a:gd name="T9" fmla="*/ 66 h 76"/>
                <a:gd name="T10" fmla="*/ 55 w 88"/>
                <a:gd name="T11" fmla="*/ 50 h 76"/>
                <a:gd name="T12" fmla="*/ 72 w 88"/>
                <a:gd name="T13" fmla="*/ 50 h 76"/>
                <a:gd name="T14" fmla="*/ 44 w 88"/>
                <a:gd name="T15" fmla="*/ 27 h 76"/>
                <a:gd name="T16" fmla="*/ 19 w 88"/>
                <a:gd name="T17" fmla="*/ 6 h 76"/>
                <a:gd name="T18" fmla="*/ 14 w 88"/>
                <a:gd name="T19" fmla="*/ 11 h 76"/>
                <a:gd name="T20" fmla="*/ 75 w 88"/>
                <a:gd name="T21" fmla="*/ 11 h 76"/>
                <a:gd name="T22" fmla="*/ 70 w 88"/>
                <a:gd name="T23" fmla="*/ 6 h 76"/>
                <a:gd name="T24" fmla="*/ 19 w 88"/>
                <a:gd name="T25" fmla="*/ 6 h 76"/>
                <a:gd name="T26" fmla="*/ 18 w 88"/>
                <a:gd name="T27" fmla="*/ 0 h 76"/>
                <a:gd name="T28" fmla="*/ 72 w 88"/>
                <a:gd name="T29" fmla="*/ 0 h 76"/>
                <a:gd name="T30" fmla="*/ 88 w 88"/>
                <a:gd name="T31" fmla="*/ 16 h 76"/>
                <a:gd name="T32" fmla="*/ 88 w 88"/>
                <a:gd name="T33" fmla="*/ 74 h 76"/>
                <a:gd name="T34" fmla="*/ 87 w 88"/>
                <a:gd name="T35" fmla="*/ 76 h 76"/>
                <a:gd name="T36" fmla="*/ 86 w 88"/>
                <a:gd name="T37" fmla="*/ 76 h 76"/>
                <a:gd name="T38" fmla="*/ 3 w 88"/>
                <a:gd name="T39" fmla="*/ 76 h 76"/>
                <a:gd name="T40" fmla="*/ 2 w 88"/>
                <a:gd name="T41" fmla="*/ 76 h 76"/>
                <a:gd name="T42" fmla="*/ 0 w 88"/>
                <a:gd name="T43" fmla="*/ 74 h 76"/>
                <a:gd name="T44" fmla="*/ 0 w 88"/>
                <a:gd name="T45" fmla="*/ 16 h 76"/>
                <a:gd name="T46" fmla="*/ 18 w 88"/>
                <a:gd name="T4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" h="76">
                  <a:moveTo>
                    <a:pt x="44" y="27"/>
                  </a:moveTo>
                  <a:lnTo>
                    <a:pt x="18" y="50"/>
                  </a:lnTo>
                  <a:lnTo>
                    <a:pt x="34" y="50"/>
                  </a:lnTo>
                  <a:lnTo>
                    <a:pt x="34" y="66"/>
                  </a:lnTo>
                  <a:lnTo>
                    <a:pt x="55" y="66"/>
                  </a:lnTo>
                  <a:lnTo>
                    <a:pt x="55" y="50"/>
                  </a:lnTo>
                  <a:lnTo>
                    <a:pt x="72" y="50"/>
                  </a:lnTo>
                  <a:lnTo>
                    <a:pt x="44" y="27"/>
                  </a:lnTo>
                  <a:close/>
                  <a:moveTo>
                    <a:pt x="19" y="6"/>
                  </a:moveTo>
                  <a:lnTo>
                    <a:pt x="14" y="11"/>
                  </a:lnTo>
                  <a:lnTo>
                    <a:pt x="75" y="11"/>
                  </a:lnTo>
                  <a:lnTo>
                    <a:pt x="70" y="6"/>
                  </a:lnTo>
                  <a:lnTo>
                    <a:pt x="19" y="6"/>
                  </a:lnTo>
                  <a:close/>
                  <a:moveTo>
                    <a:pt x="18" y="0"/>
                  </a:moveTo>
                  <a:lnTo>
                    <a:pt x="72" y="0"/>
                  </a:lnTo>
                  <a:lnTo>
                    <a:pt x="88" y="16"/>
                  </a:lnTo>
                  <a:lnTo>
                    <a:pt x="88" y="74"/>
                  </a:lnTo>
                  <a:lnTo>
                    <a:pt x="87" y="76"/>
                  </a:lnTo>
                  <a:lnTo>
                    <a:pt x="86" y="76"/>
                  </a:lnTo>
                  <a:lnTo>
                    <a:pt x="3" y="76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9FE45290-1001-4FA1-99C8-900C1F995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6187" y="4940249"/>
              <a:ext cx="208613" cy="180302"/>
            </a:xfrm>
            <a:custGeom>
              <a:avLst/>
              <a:gdLst>
                <a:gd name="T0" fmla="*/ 51 w 140"/>
                <a:gd name="T1" fmla="*/ 79 h 121"/>
                <a:gd name="T2" fmla="*/ 68 w 140"/>
                <a:gd name="T3" fmla="*/ 112 h 121"/>
                <a:gd name="T4" fmla="*/ 65 w 140"/>
                <a:gd name="T5" fmla="*/ 115 h 121"/>
                <a:gd name="T6" fmla="*/ 47 w 140"/>
                <a:gd name="T7" fmla="*/ 121 h 121"/>
                <a:gd name="T8" fmla="*/ 44 w 140"/>
                <a:gd name="T9" fmla="*/ 118 h 121"/>
                <a:gd name="T10" fmla="*/ 119 w 140"/>
                <a:gd name="T11" fmla="*/ 33 h 121"/>
                <a:gd name="T12" fmla="*/ 120 w 140"/>
                <a:gd name="T13" fmla="*/ 35 h 121"/>
                <a:gd name="T14" fmla="*/ 123 w 140"/>
                <a:gd name="T15" fmla="*/ 43 h 121"/>
                <a:gd name="T16" fmla="*/ 123 w 140"/>
                <a:gd name="T17" fmla="*/ 56 h 121"/>
                <a:gd name="T18" fmla="*/ 120 w 140"/>
                <a:gd name="T19" fmla="*/ 65 h 121"/>
                <a:gd name="T20" fmla="*/ 119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3 h 121"/>
                <a:gd name="T28" fmla="*/ 117 w 140"/>
                <a:gd name="T29" fmla="*/ 35 h 121"/>
                <a:gd name="T30" fmla="*/ 119 w 140"/>
                <a:gd name="T31" fmla="*/ 33 h 121"/>
                <a:gd name="T32" fmla="*/ 35 w 140"/>
                <a:gd name="T33" fmla="*/ 39 h 121"/>
                <a:gd name="T34" fmla="*/ 35 w 140"/>
                <a:gd name="T35" fmla="*/ 60 h 121"/>
                <a:gd name="T36" fmla="*/ 31 w 140"/>
                <a:gd name="T37" fmla="*/ 69 h 121"/>
                <a:gd name="T38" fmla="*/ 18 w 140"/>
                <a:gd name="T39" fmla="*/ 68 h 121"/>
                <a:gd name="T40" fmla="*/ 11 w 140"/>
                <a:gd name="T41" fmla="*/ 68 h 121"/>
                <a:gd name="T42" fmla="*/ 8 w 140"/>
                <a:gd name="T43" fmla="*/ 68 h 121"/>
                <a:gd name="T44" fmla="*/ 0 w 140"/>
                <a:gd name="T45" fmla="*/ 56 h 121"/>
                <a:gd name="T46" fmla="*/ 8 w 140"/>
                <a:gd name="T47" fmla="*/ 31 h 121"/>
                <a:gd name="T48" fmla="*/ 10 w 140"/>
                <a:gd name="T49" fmla="*/ 31 h 121"/>
                <a:gd name="T50" fmla="*/ 14 w 140"/>
                <a:gd name="T51" fmla="*/ 31 h 121"/>
                <a:gd name="T52" fmla="*/ 24 w 140"/>
                <a:gd name="T53" fmla="*/ 31 h 121"/>
                <a:gd name="T54" fmla="*/ 36 w 140"/>
                <a:gd name="T55" fmla="*/ 29 h 121"/>
                <a:gd name="T56" fmla="*/ 116 w 140"/>
                <a:gd name="T57" fmla="*/ 8 h 121"/>
                <a:gd name="T58" fmla="*/ 112 w 140"/>
                <a:gd name="T59" fmla="*/ 13 h 121"/>
                <a:gd name="T60" fmla="*/ 107 w 140"/>
                <a:gd name="T61" fmla="*/ 32 h 121"/>
                <a:gd name="T62" fmla="*/ 107 w 140"/>
                <a:gd name="T63" fmla="*/ 67 h 121"/>
                <a:gd name="T64" fmla="*/ 112 w 140"/>
                <a:gd name="T65" fmla="*/ 85 h 121"/>
                <a:gd name="T66" fmla="*/ 116 w 140"/>
                <a:gd name="T67" fmla="*/ 91 h 121"/>
                <a:gd name="T68" fmla="*/ 120 w 140"/>
                <a:gd name="T69" fmla="*/ 91 h 121"/>
                <a:gd name="T70" fmla="*/ 124 w 140"/>
                <a:gd name="T71" fmla="*/ 85 h 121"/>
                <a:gd name="T72" fmla="*/ 131 w 140"/>
                <a:gd name="T73" fmla="*/ 67 h 121"/>
                <a:gd name="T74" fmla="*/ 131 w 140"/>
                <a:gd name="T75" fmla="*/ 32 h 121"/>
                <a:gd name="T76" fmla="*/ 124 w 140"/>
                <a:gd name="T77" fmla="*/ 13 h 121"/>
                <a:gd name="T78" fmla="*/ 120 w 140"/>
                <a:gd name="T79" fmla="*/ 8 h 121"/>
                <a:gd name="T80" fmla="*/ 111 w 140"/>
                <a:gd name="T81" fmla="*/ 0 h 121"/>
                <a:gd name="T82" fmla="*/ 123 w 140"/>
                <a:gd name="T83" fmla="*/ 0 h 121"/>
                <a:gd name="T84" fmla="*/ 135 w 140"/>
                <a:gd name="T85" fmla="*/ 15 h 121"/>
                <a:gd name="T86" fmla="*/ 140 w 140"/>
                <a:gd name="T87" fmla="*/ 49 h 121"/>
                <a:gd name="T88" fmla="*/ 135 w 140"/>
                <a:gd name="T89" fmla="*/ 84 h 121"/>
                <a:gd name="T90" fmla="*/ 123 w 140"/>
                <a:gd name="T91" fmla="*/ 99 h 121"/>
                <a:gd name="T92" fmla="*/ 109 w 140"/>
                <a:gd name="T93" fmla="*/ 97 h 121"/>
                <a:gd name="T94" fmla="*/ 93 w 140"/>
                <a:gd name="T95" fmla="*/ 88 h 121"/>
                <a:gd name="T96" fmla="*/ 64 w 140"/>
                <a:gd name="T97" fmla="*/ 76 h 121"/>
                <a:gd name="T98" fmla="*/ 45 w 140"/>
                <a:gd name="T99" fmla="*/ 61 h 121"/>
                <a:gd name="T100" fmla="*/ 45 w 140"/>
                <a:gd name="T101" fmla="*/ 37 h 121"/>
                <a:gd name="T102" fmla="*/ 64 w 140"/>
                <a:gd name="T103" fmla="*/ 23 h 121"/>
                <a:gd name="T104" fmla="*/ 93 w 140"/>
                <a:gd name="T105" fmla="*/ 11 h 121"/>
                <a:gd name="T106" fmla="*/ 109 w 140"/>
                <a:gd name="T107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21">
                  <a:moveTo>
                    <a:pt x="33" y="75"/>
                  </a:moveTo>
                  <a:lnTo>
                    <a:pt x="51" y="7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7" y="113"/>
                  </a:lnTo>
                  <a:lnTo>
                    <a:pt x="65" y="115"/>
                  </a:lnTo>
                  <a:lnTo>
                    <a:pt x="49" y="121"/>
                  </a:lnTo>
                  <a:lnTo>
                    <a:pt x="47" y="121"/>
                  </a:lnTo>
                  <a:lnTo>
                    <a:pt x="45" y="121"/>
                  </a:lnTo>
                  <a:lnTo>
                    <a:pt x="44" y="118"/>
                  </a:lnTo>
                  <a:lnTo>
                    <a:pt x="33" y="75"/>
                  </a:lnTo>
                  <a:close/>
                  <a:moveTo>
                    <a:pt x="119" y="33"/>
                  </a:moveTo>
                  <a:lnTo>
                    <a:pt x="119" y="33"/>
                  </a:lnTo>
                  <a:lnTo>
                    <a:pt x="120" y="35"/>
                  </a:lnTo>
                  <a:lnTo>
                    <a:pt x="121" y="37"/>
                  </a:lnTo>
                  <a:lnTo>
                    <a:pt x="123" y="43"/>
                  </a:lnTo>
                  <a:lnTo>
                    <a:pt x="123" y="49"/>
                  </a:lnTo>
                  <a:lnTo>
                    <a:pt x="123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5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3"/>
                  </a:lnTo>
                  <a:lnTo>
                    <a:pt x="115" y="37"/>
                  </a:lnTo>
                  <a:lnTo>
                    <a:pt x="117" y="35"/>
                  </a:lnTo>
                  <a:lnTo>
                    <a:pt x="117" y="33"/>
                  </a:lnTo>
                  <a:lnTo>
                    <a:pt x="119" y="33"/>
                  </a:lnTo>
                  <a:close/>
                  <a:moveTo>
                    <a:pt x="36" y="29"/>
                  </a:moveTo>
                  <a:lnTo>
                    <a:pt x="35" y="39"/>
                  </a:lnTo>
                  <a:lnTo>
                    <a:pt x="35" y="49"/>
                  </a:lnTo>
                  <a:lnTo>
                    <a:pt x="35" y="60"/>
                  </a:lnTo>
                  <a:lnTo>
                    <a:pt x="36" y="69"/>
                  </a:lnTo>
                  <a:lnTo>
                    <a:pt x="31" y="69"/>
                  </a:lnTo>
                  <a:lnTo>
                    <a:pt x="24" y="68"/>
                  </a:lnTo>
                  <a:lnTo>
                    <a:pt x="18" y="68"/>
                  </a:lnTo>
                  <a:lnTo>
                    <a:pt x="14" y="68"/>
                  </a:lnTo>
                  <a:lnTo>
                    <a:pt x="11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1" y="31"/>
                  </a:lnTo>
                  <a:lnTo>
                    <a:pt x="14" y="31"/>
                  </a:lnTo>
                  <a:lnTo>
                    <a:pt x="18" y="31"/>
                  </a:lnTo>
                  <a:lnTo>
                    <a:pt x="24" y="31"/>
                  </a:lnTo>
                  <a:lnTo>
                    <a:pt x="31" y="29"/>
                  </a:lnTo>
                  <a:lnTo>
                    <a:pt x="36" y="29"/>
                  </a:lnTo>
                  <a:close/>
                  <a:moveTo>
                    <a:pt x="119" y="7"/>
                  </a:moveTo>
                  <a:lnTo>
                    <a:pt x="116" y="8"/>
                  </a:lnTo>
                  <a:lnTo>
                    <a:pt x="115" y="9"/>
                  </a:lnTo>
                  <a:lnTo>
                    <a:pt x="112" y="13"/>
                  </a:lnTo>
                  <a:lnTo>
                    <a:pt x="111" y="19"/>
                  </a:lnTo>
                  <a:lnTo>
                    <a:pt x="107" y="32"/>
                  </a:lnTo>
                  <a:lnTo>
                    <a:pt x="105" y="49"/>
                  </a:lnTo>
                  <a:lnTo>
                    <a:pt x="107" y="67"/>
                  </a:lnTo>
                  <a:lnTo>
                    <a:pt x="111" y="81"/>
                  </a:lnTo>
                  <a:lnTo>
                    <a:pt x="112" y="85"/>
                  </a:lnTo>
                  <a:lnTo>
                    <a:pt x="115" y="89"/>
                  </a:lnTo>
                  <a:lnTo>
                    <a:pt x="116" y="91"/>
                  </a:lnTo>
                  <a:lnTo>
                    <a:pt x="119" y="92"/>
                  </a:lnTo>
                  <a:lnTo>
                    <a:pt x="120" y="91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7" y="81"/>
                  </a:lnTo>
                  <a:lnTo>
                    <a:pt x="131" y="67"/>
                  </a:lnTo>
                  <a:lnTo>
                    <a:pt x="132" y="49"/>
                  </a:lnTo>
                  <a:lnTo>
                    <a:pt x="131" y="32"/>
                  </a:lnTo>
                  <a:lnTo>
                    <a:pt x="127" y="19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9" y="7"/>
                  </a:lnTo>
                  <a:close/>
                  <a:moveTo>
                    <a:pt x="111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9" y="4"/>
                  </a:lnTo>
                  <a:lnTo>
                    <a:pt x="135" y="15"/>
                  </a:lnTo>
                  <a:lnTo>
                    <a:pt x="139" y="31"/>
                  </a:lnTo>
                  <a:lnTo>
                    <a:pt x="140" y="49"/>
                  </a:lnTo>
                  <a:lnTo>
                    <a:pt x="139" y="69"/>
                  </a:lnTo>
                  <a:lnTo>
                    <a:pt x="135" y="84"/>
                  </a:lnTo>
                  <a:lnTo>
                    <a:pt x="129" y="95"/>
                  </a:lnTo>
                  <a:lnTo>
                    <a:pt x="123" y="99"/>
                  </a:lnTo>
                  <a:lnTo>
                    <a:pt x="111" y="99"/>
                  </a:lnTo>
                  <a:lnTo>
                    <a:pt x="109" y="97"/>
                  </a:lnTo>
                  <a:lnTo>
                    <a:pt x="103" y="93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64" y="76"/>
                  </a:lnTo>
                  <a:lnTo>
                    <a:pt x="47" y="72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7" y="28"/>
                  </a:lnTo>
                  <a:lnTo>
                    <a:pt x="64" y="23"/>
                  </a:lnTo>
                  <a:lnTo>
                    <a:pt x="80" y="17"/>
                  </a:lnTo>
                  <a:lnTo>
                    <a:pt x="93" y="11"/>
                  </a:lnTo>
                  <a:lnTo>
                    <a:pt x="103" y="5"/>
                  </a:lnTo>
                  <a:lnTo>
                    <a:pt x="109" y="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D554618F-1B4B-4DD6-815E-8BE3EF3DC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6790" y="4658621"/>
              <a:ext cx="107287" cy="41722"/>
            </a:xfrm>
            <a:custGeom>
              <a:avLst/>
              <a:gdLst>
                <a:gd name="T0" fmla="*/ 59 w 72"/>
                <a:gd name="T1" fmla="*/ 0 h 28"/>
                <a:gd name="T2" fmla="*/ 67 w 72"/>
                <a:gd name="T3" fmla="*/ 3 h 28"/>
                <a:gd name="T4" fmla="*/ 72 w 72"/>
                <a:gd name="T5" fmla="*/ 9 h 28"/>
                <a:gd name="T6" fmla="*/ 72 w 72"/>
                <a:gd name="T7" fmla="*/ 13 h 28"/>
                <a:gd name="T8" fmla="*/ 70 w 72"/>
                <a:gd name="T9" fmla="*/ 23 h 28"/>
                <a:gd name="T10" fmla="*/ 63 w 72"/>
                <a:gd name="T11" fmla="*/ 28 h 28"/>
                <a:gd name="T12" fmla="*/ 46 w 72"/>
                <a:gd name="T13" fmla="*/ 28 h 28"/>
                <a:gd name="T14" fmla="*/ 51 w 72"/>
                <a:gd name="T15" fmla="*/ 21 h 28"/>
                <a:gd name="T16" fmla="*/ 62 w 72"/>
                <a:gd name="T17" fmla="*/ 21 h 28"/>
                <a:gd name="T18" fmla="*/ 66 w 72"/>
                <a:gd name="T19" fmla="*/ 17 h 28"/>
                <a:gd name="T20" fmla="*/ 67 w 72"/>
                <a:gd name="T21" fmla="*/ 13 h 28"/>
                <a:gd name="T22" fmla="*/ 64 w 72"/>
                <a:gd name="T23" fmla="*/ 8 h 28"/>
                <a:gd name="T24" fmla="*/ 59 w 72"/>
                <a:gd name="T25" fmla="*/ 5 h 28"/>
                <a:gd name="T26" fmla="*/ 38 w 72"/>
                <a:gd name="T27" fmla="*/ 7 h 28"/>
                <a:gd name="T28" fmla="*/ 34 w 72"/>
                <a:gd name="T29" fmla="*/ 11 h 28"/>
                <a:gd name="T30" fmla="*/ 34 w 72"/>
                <a:gd name="T31" fmla="*/ 13 h 28"/>
                <a:gd name="T32" fmla="*/ 27 w 72"/>
                <a:gd name="T33" fmla="*/ 16 h 28"/>
                <a:gd name="T34" fmla="*/ 27 w 72"/>
                <a:gd name="T35" fmla="*/ 13 h 28"/>
                <a:gd name="T36" fmla="*/ 30 w 72"/>
                <a:gd name="T37" fmla="*/ 5 h 28"/>
                <a:gd name="T38" fmla="*/ 36 w 72"/>
                <a:gd name="T39" fmla="*/ 0 h 28"/>
                <a:gd name="T40" fmla="*/ 15 w 72"/>
                <a:gd name="T41" fmla="*/ 0 h 28"/>
                <a:gd name="T42" fmla="*/ 24 w 72"/>
                <a:gd name="T43" fmla="*/ 3 h 28"/>
                <a:gd name="T44" fmla="*/ 15 w 72"/>
                <a:gd name="T45" fmla="*/ 5 h 28"/>
                <a:gd name="T46" fmla="*/ 8 w 72"/>
                <a:gd name="T47" fmla="*/ 8 h 28"/>
                <a:gd name="T48" fmla="*/ 7 w 72"/>
                <a:gd name="T49" fmla="*/ 13 h 28"/>
                <a:gd name="T50" fmla="*/ 7 w 72"/>
                <a:gd name="T51" fmla="*/ 17 h 28"/>
                <a:gd name="T52" fmla="*/ 11 w 72"/>
                <a:gd name="T53" fmla="*/ 21 h 28"/>
                <a:gd name="T54" fmla="*/ 32 w 72"/>
                <a:gd name="T55" fmla="*/ 21 h 28"/>
                <a:gd name="T56" fmla="*/ 38 w 72"/>
                <a:gd name="T57" fmla="*/ 20 h 28"/>
                <a:gd name="T58" fmla="*/ 40 w 72"/>
                <a:gd name="T59" fmla="*/ 13 h 28"/>
                <a:gd name="T60" fmla="*/ 40 w 72"/>
                <a:gd name="T61" fmla="*/ 12 h 28"/>
                <a:gd name="T62" fmla="*/ 47 w 72"/>
                <a:gd name="T63" fmla="*/ 13 h 28"/>
                <a:gd name="T64" fmla="*/ 46 w 72"/>
                <a:gd name="T65" fmla="*/ 19 h 28"/>
                <a:gd name="T66" fmla="*/ 40 w 72"/>
                <a:gd name="T67" fmla="*/ 25 h 28"/>
                <a:gd name="T68" fmla="*/ 32 w 72"/>
                <a:gd name="T69" fmla="*/ 28 h 28"/>
                <a:gd name="T70" fmla="*/ 10 w 72"/>
                <a:gd name="T71" fmla="*/ 28 h 28"/>
                <a:gd name="T72" fmla="*/ 3 w 72"/>
                <a:gd name="T73" fmla="*/ 23 h 28"/>
                <a:gd name="T74" fmla="*/ 0 w 72"/>
                <a:gd name="T75" fmla="*/ 13 h 28"/>
                <a:gd name="T76" fmla="*/ 0 w 72"/>
                <a:gd name="T77" fmla="*/ 9 h 28"/>
                <a:gd name="T78" fmla="*/ 6 w 72"/>
                <a:gd name="T79" fmla="*/ 3 h 28"/>
                <a:gd name="T80" fmla="*/ 15 w 72"/>
                <a:gd name="T8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28">
                  <a:moveTo>
                    <a:pt x="40" y="0"/>
                  </a:moveTo>
                  <a:lnTo>
                    <a:pt x="59" y="0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0" y="5"/>
                  </a:lnTo>
                  <a:lnTo>
                    <a:pt x="72" y="9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2" y="19"/>
                  </a:lnTo>
                  <a:lnTo>
                    <a:pt x="70" y="23"/>
                  </a:lnTo>
                  <a:lnTo>
                    <a:pt x="67" y="25"/>
                  </a:lnTo>
                  <a:lnTo>
                    <a:pt x="63" y="28"/>
                  </a:lnTo>
                  <a:lnTo>
                    <a:pt x="59" y="28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1" y="21"/>
                  </a:lnTo>
                  <a:lnTo>
                    <a:pt x="59" y="21"/>
                  </a:lnTo>
                  <a:lnTo>
                    <a:pt x="62" y="21"/>
                  </a:lnTo>
                  <a:lnTo>
                    <a:pt x="64" y="20"/>
                  </a:lnTo>
                  <a:lnTo>
                    <a:pt x="66" y="17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6" y="11"/>
                  </a:lnTo>
                  <a:lnTo>
                    <a:pt x="64" y="8"/>
                  </a:lnTo>
                  <a:lnTo>
                    <a:pt x="62" y="7"/>
                  </a:lnTo>
                  <a:lnTo>
                    <a:pt x="59" y="5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8"/>
                  </a:lnTo>
                  <a:lnTo>
                    <a:pt x="34" y="11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9"/>
                  </a:lnTo>
                  <a:lnTo>
                    <a:pt x="30" y="5"/>
                  </a:lnTo>
                  <a:lnTo>
                    <a:pt x="32" y="3"/>
                  </a:lnTo>
                  <a:lnTo>
                    <a:pt x="36" y="0"/>
                  </a:lnTo>
                  <a:lnTo>
                    <a:pt x="40" y="0"/>
                  </a:lnTo>
                  <a:close/>
                  <a:moveTo>
                    <a:pt x="15" y="0"/>
                  </a:moveTo>
                  <a:lnTo>
                    <a:pt x="27" y="0"/>
                  </a:lnTo>
                  <a:lnTo>
                    <a:pt x="24" y="3"/>
                  </a:lnTo>
                  <a:lnTo>
                    <a:pt x="23" y="5"/>
                  </a:lnTo>
                  <a:lnTo>
                    <a:pt x="15" y="5"/>
                  </a:lnTo>
                  <a:lnTo>
                    <a:pt x="11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8" y="20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32" y="21"/>
                  </a:lnTo>
                  <a:lnTo>
                    <a:pt x="35" y="21"/>
                  </a:lnTo>
                  <a:lnTo>
                    <a:pt x="38" y="20"/>
                  </a:lnTo>
                  <a:lnTo>
                    <a:pt x="39" y="17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47" y="12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9"/>
                  </a:lnTo>
                  <a:lnTo>
                    <a:pt x="44" y="23"/>
                  </a:lnTo>
                  <a:lnTo>
                    <a:pt x="40" y="25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15" y="28"/>
                  </a:lnTo>
                  <a:lnTo>
                    <a:pt x="10" y="28"/>
                  </a:lnTo>
                  <a:lnTo>
                    <a:pt x="6" y="25"/>
                  </a:lnTo>
                  <a:lnTo>
                    <a:pt x="3" y="23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7FEFBBD8-5357-41EE-8EB5-447061B4C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1097" y="4186261"/>
              <a:ext cx="116227" cy="117717"/>
            </a:xfrm>
            <a:custGeom>
              <a:avLst/>
              <a:gdLst>
                <a:gd name="T0" fmla="*/ 39 w 78"/>
                <a:gd name="T1" fmla="*/ 15 h 79"/>
                <a:gd name="T2" fmla="*/ 42 w 78"/>
                <a:gd name="T3" fmla="*/ 50 h 79"/>
                <a:gd name="T4" fmla="*/ 43 w 78"/>
                <a:gd name="T5" fmla="*/ 56 h 79"/>
                <a:gd name="T6" fmla="*/ 41 w 78"/>
                <a:gd name="T7" fmla="*/ 59 h 79"/>
                <a:gd name="T8" fmla="*/ 34 w 78"/>
                <a:gd name="T9" fmla="*/ 59 h 79"/>
                <a:gd name="T10" fmla="*/ 34 w 78"/>
                <a:gd name="T11" fmla="*/ 52 h 79"/>
                <a:gd name="T12" fmla="*/ 35 w 78"/>
                <a:gd name="T13" fmla="*/ 50 h 79"/>
                <a:gd name="T14" fmla="*/ 38 w 78"/>
                <a:gd name="T15" fmla="*/ 10 h 79"/>
                <a:gd name="T16" fmla="*/ 27 w 78"/>
                <a:gd name="T17" fmla="*/ 12 h 79"/>
                <a:gd name="T18" fmla="*/ 18 w 78"/>
                <a:gd name="T19" fmla="*/ 19 h 79"/>
                <a:gd name="T20" fmla="*/ 10 w 78"/>
                <a:gd name="T21" fmla="*/ 30 h 79"/>
                <a:gd name="T22" fmla="*/ 14 w 78"/>
                <a:gd name="T23" fmla="*/ 38 h 79"/>
                <a:gd name="T24" fmla="*/ 21 w 78"/>
                <a:gd name="T25" fmla="*/ 46 h 79"/>
                <a:gd name="T26" fmla="*/ 23 w 78"/>
                <a:gd name="T27" fmla="*/ 56 h 79"/>
                <a:gd name="T28" fmla="*/ 22 w 78"/>
                <a:gd name="T29" fmla="*/ 64 h 79"/>
                <a:gd name="T30" fmla="*/ 33 w 78"/>
                <a:gd name="T31" fmla="*/ 68 h 79"/>
                <a:gd name="T32" fmla="*/ 43 w 78"/>
                <a:gd name="T33" fmla="*/ 68 h 79"/>
                <a:gd name="T34" fmla="*/ 54 w 78"/>
                <a:gd name="T35" fmla="*/ 64 h 79"/>
                <a:gd name="T36" fmla="*/ 53 w 78"/>
                <a:gd name="T37" fmla="*/ 56 h 79"/>
                <a:gd name="T38" fmla="*/ 55 w 78"/>
                <a:gd name="T39" fmla="*/ 46 h 79"/>
                <a:gd name="T40" fmla="*/ 63 w 78"/>
                <a:gd name="T41" fmla="*/ 38 h 79"/>
                <a:gd name="T42" fmla="*/ 66 w 78"/>
                <a:gd name="T43" fmla="*/ 30 h 79"/>
                <a:gd name="T44" fmla="*/ 59 w 78"/>
                <a:gd name="T45" fmla="*/ 19 h 79"/>
                <a:gd name="T46" fmla="*/ 50 w 78"/>
                <a:gd name="T47" fmla="*/ 12 h 79"/>
                <a:gd name="T48" fmla="*/ 38 w 78"/>
                <a:gd name="T49" fmla="*/ 10 h 79"/>
                <a:gd name="T50" fmla="*/ 54 w 78"/>
                <a:gd name="T51" fmla="*/ 3 h 79"/>
                <a:gd name="T52" fmla="*/ 74 w 78"/>
                <a:gd name="T53" fmla="*/ 24 h 79"/>
                <a:gd name="T54" fmla="*/ 74 w 78"/>
                <a:gd name="T55" fmla="*/ 55 h 79"/>
                <a:gd name="T56" fmla="*/ 54 w 78"/>
                <a:gd name="T57" fmla="*/ 75 h 79"/>
                <a:gd name="T58" fmla="*/ 23 w 78"/>
                <a:gd name="T59" fmla="*/ 75 h 79"/>
                <a:gd name="T60" fmla="*/ 2 w 78"/>
                <a:gd name="T61" fmla="*/ 55 h 79"/>
                <a:gd name="T62" fmla="*/ 2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7" y="15"/>
                  </a:moveTo>
                  <a:lnTo>
                    <a:pt x="39" y="15"/>
                  </a:lnTo>
                  <a:lnTo>
                    <a:pt x="41" y="50"/>
                  </a:lnTo>
                  <a:lnTo>
                    <a:pt x="42" y="50"/>
                  </a:lnTo>
                  <a:lnTo>
                    <a:pt x="43" y="52"/>
                  </a:lnTo>
                  <a:lnTo>
                    <a:pt x="43" y="56"/>
                  </a:lnTo>
                  <a:lnTo>
                    <a:pt x="42" y="59"/>
                  </a:lnTo>
                  <a:lnTo>
                    <a:pt x="41" y="59"/>
                  </a:lnTo>
                  <a:lnTo>
                    <a:pt x="35" y="59"/>
                  </a:lnTo>
                  <a:lnTo>
                    <a:pt x="34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5" y="50"/>
                  </a:lnTo>
                  <a:lnTo>
                    <a:pt x="37" y="15"/>
                  </a:lnTo>
                  <a:close/>
                  <a:moveTo>
                    <a:pt x="38" y="10"/>
                  </a:moveTo>
                  <a:lnTo>
                    <a:pt x="33" y="11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9" y="36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21" y="46"/>
                  </a:lnTo>
                  <a:lnTo>
                    <a:pt x="23" y="51"/>
                  </a:lnTo>
                  <a:lnTo>
                    <a:pt x="23" y="56"/>
                  </a:lnTo>
                  <a:lnTo>
                    <a:pt x="23" y="60"/>
                  </a:lnTo>
                  <a:lnTo>
                    <a:pt x="22" y="64"/>
                  </a:lnTo>
                  <a:lnTo>
                    <a:pt x="27" y="67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43" y="68"/>
                  </a:lnTo>
                  <a:lnTo>
                    <a:pt x="50" y="67"/>
                  </a:lnTo>
                  <a:lnTo>
                    <a:pt x="54" y="64"/>
                  </a:lnTo>
                  <a:lnTo>
                    <a:pt x="54" y="60"/>
                  </a:lnTo>
                  <a:lnTo>
                    <a:pt x="53" y="56"/>
                  </a:lnTo>
                  <a:lnTo>
                    <a:pt x="54" y="51"/>
                  </a:lnTo>
                  <a:lnTo>
                    <a:pt x="55" y="46"/>
                  </a:lnTo>
                  <a:lnTo>
                    <a:pt x="59" y="42"/>
                  </a:lnTo>
                  <a:lnTo>
                    <a:pt x="63" y="38"/>
                  </a:lnTo>
                  <a:lnTo>
                    <a:pt x="67" y="36"/>
                  </a:lnTo>
                  <a:lnTo>
                    <a:pt x="66" y="30"/>
                  </a:lnTo>
                  <a:lnTo>
                    <a:pt x="63" y="23"/>
                  </a:lnTo>
                  <a:lnTo>
                    <a:pt x="59" y="19"/>
                  </a:lnTo>
                  <a:lnTo>
                    <a:pt x="54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8" y="10"/>
                  </a:lnTo>
                  <a:close/>
                  <a:moveTo>
                    <a:pt x="38" y="0"/>
                  </a:moveTo>
                  <a:lnTo>
                    <a:pt x="54" y="3"/>
                  </a:lnTo>
                  <a:lnTo>
                    <a:pt x="66" y="11"/>
                  </a:lnTo>
                  <a:lnTo>
                    <a:pt x="74" y="24"/>
                  </a:lnTo>
                  <a:lnTo>
                    <a:pt x="78" y="39"/>
                  </a:lnTo>
                  <a:lnTo>
                    <a:pt x="74" y="55"/>
                  </a:lnTo>
                  <a:lnTo>
                    <a:pt x="66" y="67"/>
                  </a:lnTo>
                  <a:lnTo>
                    <a:pt x="54" y="75"/>
                  </a:lnTo>
                  <a:lnTo>
                    <a:pt x="38" y="79"/>
                  </a:lnTo>
                  <a:lnTo>
                    <a:pt x="23" y="75"/>
                  </a:lnTo>
                  <a:lnTo>
                    <a:pt x="10" y="67"/>
                  </a:lnTo>
                  <a:lnTo>
                    <a:pt x="2" y="55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10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7F0605B6-ED8E-4724-98E4-9ADBDA46C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215" y="4315899"/>
              <a:ext cx="102816" cy="83445"/>
            </a:xfrm>
            <a:custGeom>
              <a:avLst/>
              <a:gdLst>
                <a:gd name="T0" fmla="*/ 55 w 69"/>
                <a:gd name="T1" fmla="*/ 8 h 56"/>
                <a:gd name="T2" fmla="*/ 26 w 69"/>
                <a:gd name="T3" fmla="*/ 36 h 56"/>
                <a:gd name="T4" fmla="*/ 13 w 69"/>
                <a:gd name="T5" fmla="*/ 22 h 56"/>
                <a:gd name="T6" fmla="*/ 8 w 69"/>
                <a:gd name="T7" fmla="*/ 29 h 56"/>
                <a:gd name="T8" fmla="*/ 26 w 69"/>
                <a:gd name="T9" fmla="*/ 48 h 56"/>
                <a:gd name="T10" fmla="*/ 62 w 69"/>
                <a:gd name="T11" fmla="*/ 13 h 56"/>
                <a:gd name="T12" fmla="*/ 55 w 69"/>
                <a:gd name="T13" fmla="*/ 8 h 56"/>
                <a:gd name="T14" fmla="*/ 55 w 69"/>
                <a:gd name="T15" fmla="*/ 0 h 56"/>
                <a:gd name="T16" fmla="*/ 69 w 69"/>
                <a:gd name="T17" fmla="*/ 13 h 56"/>
                <a:gd name="T18" fmla="*/ 26 w 69"/>
                <a:gd name="T19" fmla="*/ 56 h 56"/>
                <a:gd name="T20" fmla="*/ 0 w 69"/>
                <a:gd name="T21" fmla="*/ 29 h 56"/>
                <a:gd name="T22" fmla="*/ 13 w 69"/>
                <a:gd name="T23" fmla="*/ 16 h 56"/>
                <a:gd name="T24" fmla="*/ 26 w 69"/>
                <a:gd name="T25" fmla="*/ 29 h 56"/>
                <a:gd name="T26" fmla="*/ 55 w 69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56">
                  <a:moveTo>
                    <a:pt x="55" y="8"/>
                  </a:moveTo>
                  <a:lnTo>
                    <a:pt x="26" y="36"/>
                  </a:lnTo>
                  <a:lnTo>
                    <a:pt x="13" y="22"/>
                  </a:lnTo>
                  <a:lnTo>
                    <a:pt x="8" y="29"/>
                  </a:lnTo>
                  <a:lnTo>
                    <a:pt x="26" y="48"/>
                  </a:lnTo>
                  <a:lnTo>
                    <a:pt x="62" y="13"/>
                  </a:lnTo>
                  <a:lnTo>
                    <a:pt x="55" y="8"/>
                  </a:lnTo>
                  <a:close/>
                  <a:moveTo>
                    <a:pt x="55" y="0"/>
                  </a:moveTo>
                  <a:lnTo>
                    <a:pt x="69" y="13"/>
                  </a:lnTo>
                  <a:lnTo>
                    <a:pt x="26" y="56"/>
                  </a:lnTo>
                  <a:lnTo>
                    <a:pt x="0" y="29"/>
                  </a:lnTo>
                  <a:lnTo>
                    <a:pt x="13" y="16"/>
                  </a:lnTo>
                  <a:lnTo>
                    <a:pt x="26" y="2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C94E3868-0CB7-4C84-BF12-4F302456C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7384" y="4478321"/>
              <a:ext cx="123677" cy="162420"/>
            </a:xfrm>
            <a:custGeom>
              <a:avLst/>
              <a:gdLst>
                <a:gd name="T0" fmla="*/ 55 w 83"/>
                <a:gd name="T1" fmla="*/ 81 h 109"/>
                <a:gd name="T2" fmla="*/ 55 w 83"/>
                <a:gd name="T3" fmla="*/ 102 h 109"/>
                <a:gd name="T4" fmla="*/ 76 w 83"/>
                <a:gd name="T5" fmla="*/ 81 h 109"/>
                <a:gd name="T6" fmla="*/ 55 w 83"/>
                <a:gd name="T7" fmla="*/ 81 h 109"/>
                <a:gd name="T8" fmla="*/ 4 w 83"/>
                <a:gd name="T9" fmla="*/ 13 h 109"/>
                <a:gd name="T10" fmla="*/ 11 w 83"/>
                <a:gd name="T11" fmla="*/ 13 h 109"/>
                <a:gd name="T12" fmla="*/ 11 w 83"/>
                <a:gd name="T13" fmla="*/ 20 h 109"/>
                <a:gd name="T14" fmla="*/ 7 w 83"/>
                <a:gd name="T15" fmla="*/ 20 h 109"/>
                <a:gd name="T16" fmla="*/ 7 w 83"/>
                <a:gd name="T17" fmla="*/ 102 h 109"/>
                <a:gd name="T18" fmla="*/ 48 w 83"/>
                <a:gd name="T19" fmla="*/ 102 h 109"/>
                <a:gd name="T20" fmla="*/ 48 w 83"/>
                <a:gd name="T21" fmla="*/ 74 h 109"/>
                <a:gd name="T22" fmla="*/ 76 w 83"/>
                <a:gd name="T23" fmla="*/ 74 h 109"/>
                <a:gd name="T24" fmla="*/ 76 w 83"/>
                <a:gd name="T25" fmla="*/ 20 h 109"/>
                <a:gd name="T26" fmla="*/ 72 w 83"/>
                <a:gd name="T27" fmla="*/ 20 h 109"/>
                <a:gd name="T28" fmla="*/ 72 w 83"/>
                <a:gd name="T29" fmla="*/ 13 h 109"/>
                <a:gd name="T30" fmla="*/ 79 w 83"/>
                <a:gd name="T31" fmla="*/ 13 h 109"/>
                <a:gd name="T32" fmla="*/ 80 w 83"/>
                <a:gd name="T33" fmla="*/ 15 h 109"/>
                <a:gd name="T34" fmla="*/ 82 w 83"/>
                <a:gd name="T35" fmla="*/ 15 h 109"/>
                <a:gd name="T36" fmla="*/ 83 w 83"/>
                <a:gd name="T37" fmla="*/ 17 h 109"/>
                <a:gd name="T38" fmla="*/ 83 w 83"/>
                <a:gd name="T39" fmla="*/ 84 h 109"/>
                <a:gd name="T40" fmla="*/ 58 w 83"/>
                <a:gd name="T41" fmla="*/ 109 h 109"/>
                <a:gd name="T42" fmla="*/ 4 w 83"/>
                <a:gd name="T43" fmla="*/ 109 h 109"/>
                <a:gd name="T44" fmla="*/ 2 w 83"/>
                <a:gd name="T45" fmla="*/ 109 h 109"/>
                <a:gd name="T46" fmla="*/ 0 w 83"/>
                <a:gd name="T47" fmla="*/ 108 h 109"/>
                <a:gd name="T48" fmla="*/ 0 w 83"/>
                <a:gd name="T49" fmla="*/ 105 h 109"/>
                <a:gd name="T50" fmla="*/ 0 w 83"/>
                <a:gd name="T51" fmla="*/ 17 h 109"/>
                <a:gd name="T52" fmla="*/ 0 w 83"/>
                <a:gd name="T53" fmla="*/ 15 h 109"/>
                <a:gd name="T54" fmla="*/ 2 w 83"/>
                <a:gd name="T55" fmla="*/ 15 h 109"/>
                <a:gd name="T56" fmla="*/ 4 w 83"/>
                <a:gd name="T57" fmla="*/ 13 h 109"/>
                <a:gd name="T58" fmla="*/ 35 w 83"/>
                <a:gd name="T59" fmla="*/ 7 h 109"/>
                <a:gd name="T60" fmla="*/ 35 w 83"/>
                <a:gd name="T61" fmla="*/ 7 h 109"/>
                <a:gd name="T62" fmla="*/ 35 w 83"/>
                <a:gd name="T63" fmla="*/ 13 h 109"/>
                <a:gd name="T64" fmla="*/ 48 w 83"/>
                <a:gd name="T65" fmla="*/ 13 h 109"/>
                <a:gd name="T66" fmla="*/ 48 w 83"/>
                <a:gd name="T67" fmla="*/ 7 h 109"/>
                <a:gd name="T68" fmla="*/ 48 w 83"/>
                <a:gd name="T69" fmla="*/ 7 h 109"/>
                <a:gd name="T70" fmla="*/ 35 w 83"/>
                <a:gd name="T71" fmla="*/ 7 h 109"/>
                <a:gd name="T72" fmla="*/ 35 w 83"/>
                <a:gd name="T73" fmla="*/ 0 h 109"/>
                <a:gd name="T74" fmla="*/ 48 w 83"/>
                <a:gd name="T75" fmla="*/ 0 h 109"/>
                <a:gd name="T76" fmla="*/ 52 w 83"/>
                <a:gd name="T77" fmla="*/ 1 h 109"/>
                <a:gd name="T78" fmla="*/ 54 w 83"/>
                <a:gd name="T79" fmla="*/ 3 h 109"/>
                <a:gd name="T80" fmla="*/ 55 w 83"/>
                <a:gd name="T81" fmla="*/ 7 h 109"/>
                <a:gd name="T82" fmla="*/ 55 w 83"/>
                <a:gd name="T83" fmla="*/ 13 h 109"/>
                <a:gd name="T84" fmla="*/ 68 w 83"/>
                <a:gd name="T85" fmla="*/ 13 h 109"/>
                <a:gd name="T86" fmla="*/ 68 w 83"/>
                <a:gd name="T87" fmla="*/ 27 h 109"/>
                <a:gd name="T88" fmla="*/ 14 w 83"/>
                <a:gd name="T89" fmla="*/ 27 h 109"/>
                <a:gd name="T90" fmla="*/ 14 w 83"/>
                <a:gd name="T91" fmla="*/ 13 h 109"/>
                <a:gd name="T92" fmla="*/ 28 w 83"/>
                <a:gd name="T93" fmla="*/ 13 h 109"/>
                <a:gd name="T94" fmla="*/ 28 w 83"/>
                <a:gd name="T95" fmla="*/ 7 h 109"/>
                <a:gd name="T96" fmla="*/ 28 w 83"/>
                <a:gd name="T97" fmla="*/ 3 h 109"/>
                <a:gd name="T98" fmla="*/ 31 w 83"/>
                <a:gd name="T99" fmla="*/ 1 h 109"/>
                <a:gd name="T100" fmla="*/ 35 w 83"/>
                <a:gd name="T10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109">
                  <a:moveTo>
                    <a:pt x="55" y="81"/>
                  </a:moveTo>
                  <a:lnTo>
                    <a:pt x="55" y="102"/>
                  </a:lnTo>
                  <a:lnTo>
                    <a:pt x="76" y="81"/>
                  </a:lnTo>
                  <a:lnTo>
                    <a:pt x="55" y="81"/>
                  </a:lnTo>
                  <a:close/>
                  <a:moveTo>
                    <a:pt x="4" y="13"/>
                  </a:moveTo>
                  <a:lnTo>
                    <a:pt x="11" y="13"/>
                  </a:lnTo>
                  <a:lnTo>
                    <a:pt x="11" y="20"/>
                  </a:lnTo>
                  <a:lnTo>
                    <a:pt x="7" y="20"/>
                  </a:lnTo>
                  <a:lnTo>
                    <a:pt x="7" y="102"/>
                  </a:lnTo>
                  <a:lnTo>
                    <a:pt x="48" y="102"/>
                  </a:lnTo>
                  <a:lnTo>
                    <a:pt x="48" y="74"/>
                  </a:lnTo>
                  <a:lnTo>
                    <a:pt x="76" y="74"/>
                  </a:lnTo>
                  <a:lnTo>
                    <a:pt x="76" y="20"/>
                  </a:lnTo>
                  <a:lnTo>
                    <a:pt x="72" y="20"/>
                  </a:lnTo>
                  <a:lnTo>
                    <a:pt x="72" y="13"/>
                  </a:lnTo>
                  <a:lnTo>
                    <a:pt x="79" y="13"/>
                  </a:lnTo>
                  <a:lnTo>
                    <a:pt x="80" y="15"/>
                  </a:lnTo>
                  <a:lnTo>
                    <a:pt x="82" y="15"/>
                  </a:lnTo>
                  <a:lnTo>
                    <a:pt x="83" y="17"/>
                  </a:lnTo>
                  <a:lnTo>
                    <a:pt x="83" y="84"/>
                  </a:lnTo>
                  <a:lnTo>
                    <a:pt x="58" y="109"/>
                  </a:lnTo>
                  <a:lnTo>
                    <a:pt x="4" y="109"/>
                  </a:lnTo>
                  <a:lnTo>
                    <a:pt x="2" y="109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4" y="13"/>
                  </a:lnTo>
                  <a:close/>
                  <a:moveTo>
                    <a:pt x="35" y="7"/>
                  </a:moveTo>
                  <a:lnTo>
                    <a:pt x="35" y="7"/>
                  </a:lnTo>
                  <a:lnTo>
                    <a:pt x="35" y="13"/>
                  </a:lnTo>
                  <a:lnTo>
                    <a:pt x="48" y="1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5" y="7"/>
                  </a:lnTo>
                  <a:close/>
                  <a:moveTo>
                    <a:pt x="35" y="0"/>
                  </a:moveTo>
                  <a:lnTo>
                    <a:pt x="48" y="0"/>
                  </a:lnTo>
                  <a:lnTo>
                    <a:pt x="52" y="1"/>
                  </a:lnTo>
                  <a:lnTo>
                    <a:pt x="54" y="3"/>
                  </a:lnTo>
                  <a:lnTo>
                    <a:pt x="55" y="7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27"/>
                  </a:lnTo>
                  <a:lnTo>
                    <a:pt x="14" y="27"/>
                  </a:lnTo>
                  <a:lnTo>
                    <a:pt x="14" y="13"/>
                  </a:lnTo>
                  <a:lnTo>
                    <a:pt x="28" y="13"/>
                  </a:lnTo>
                  <a:lnTo>
                    <a:pt x="28" y="7"/>
                  </a:lnTo>
                  <a:lnTo>
                    <a:pt x="28" y="3"/>
                  </a:lnTo>
                  <a:lnTo>
                    <a:pt x="31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EB75C71-F39B-47C1-8EB0-FA786D72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846" y="4670542"/>
              <a:ext cx="417227" cy="233945"/>
            </a:xfrm>
            <a:custGeom>
              <a:avLst/>
              <a:gdLst>
                <a:gd name="T0" fmla="*/ 178 w 280"/>
                <a:gd name="T1" fmla="*/ 0 h 157"/>
                <a:gd name="T2" fmla="*/ 198 w 280"/>
                <a:gd name="T3" fmla="*/ 3 h 157"/>
                <a:gd name="T4" fmla="*/ 217 w 280"/>
                <a:gd name="T5" fmla="*/ 12 h 157"/>
                <a:gd name="T6" fmla="*/ 230 w 280"/>
                <a:gd name="T7" fmla="*/ 25 h 157"/>
                <a:gd name="T8" fmla="*/ 240 w 280"/>
                <a:gd name="T9" fmla="*/ 43 h 157"/>
                <a:gd name="T10" fmla="*/ 244 w 280"/>
                <a:gd name="T11" fmla="*/ 63 h 157"/>
                <a:gd name="T12" fmla="*/ 258 w 280"/>
                <a:gd name="T13" fmla="*/ 69 h 157"/>
                <a:gd name="T14" fmla="*/ 269 w 280"/>
                <a:gd name="T15" fmla="*/ 80 h 157"/>
                <a:gd name="T16" fmla="*/ 277 w 280"/>
                <a:gd name="T17" fmla="*/ 93 h 157"/>
                <a:gd name="T18" fmla="*/ 280 w 280"/>
                <a:gd name="T19" fmla="*/ 109 h 157"/>
                <a:gd name="T20" fmla="*/ 276 w 280"/>
                <a:gd name="T21" fmla="*/ 128 h 157"/>
                <a:gd name="T22" fmla="*/ 266 w 280"/>
                <a:gd name="T23" fmla="*/ 142 h 157"/>
                <a:gd name="T24" fmla="*/ 250 w 280"/>
                <a:gd name="T25" fmla="*/ 153 h 157"/>
                <a:gd name="T26" fmla="*/ 232 w 280"/>
                <a:gd name="T27" fmla="*/ 157 h 157"/>
                <a:gd name="T28" fmla="*/ 232 w 280"/>
                <a:gd name="T29" fmla="*/ 157 h 157"/>
                <a:gd name="T30" fmla="*/ 53 w 280"/>
                <a:gd name="T31" fmla="*/ 157 h 157"/>
                <a:gd name="T32" fmla="*/ 36 w 280"/>
                <a:gd name="T33" fmla="*/ 154 h 157"/>
                <a:gd name="T34" fmla="*/ 23 w 280"/>
                <a:gd name="T35" fmla="*/ 146 h 157"/>
                <a:gd name="T36" fmla="*/ 11 w 280"/>
                <a:gd name="T37" fmla="*/ 136 h 157"/>
                <a:gd name="T38" fmla="*/ 3 w 280"/>
                <a:gd name="T39" fmla="*/ 121 h 157"/>
                <a:gd name="T40" fmla="*/ 0 w 280"/>
                <a:gd name="T41" fmla="*/ 104 h 157"/>
                <a:gd name="T42" fmla="*/ 3 w 280"/>
                <a:gd name="T43" fmla="*/ 87 h 157"/>
                <a:gd name="T44" fmla="*/ 11 w 280"/>
                <a:gd name="T45" fmla="*/ 73 h 157"/>
                <a:gd name="T46" fmla="*/ 23 w 280"/>
                <a:gd name="T47" fmla="*/ 61 h 157"/>
                <a:gd name="T48" fmla="*/ 36 w 280"/>
                <a:gd name="T49" fmla="*/ 53 h 157"/>
                <a:gd name="T50" fmla="*/ 53 w 280"/>
                <a:gd name="T51" fmla="*/ 51 h 157"/>
                <a:gd name="T52" fmla="*/ 63 w 280"/>
                <a:gd name="T53" fmla="*/ 52 h 157"/>
                <a:gd name="T54" fmla="*/ 63 w 280"/>
                <a:gd name="T55" fmla="*/ 47 h 157"/>
                <a:gd name="T56" fmla="*/ 65 w 280"/>
                <a:gd name="T57" fmla="*/ 32 h 157"/>
                <a:gd name="T58" fmla="*/ 73 w 280"/>
                <a:gd name="T59" fmla="*/ 21 h 157"/>
                <a:gd name="T60" fmla="*/ 85 w 280"/>
                <a:gd name="T61" fmla="*/ 13 h 157"/>
                <a:gd name="T62" fmla="*/ 99 w 280"/>
                <a:gd name="T63" fmla="*/ 11 h 157"/>
                <a:gd name="T64" fmla="*/ 115 w 280"/>
                <a:gd name="T65" fmla="*/ 15 h 157"/>
                <a:gd name="T66" fmla="*/ 128 w 280"/>
                <a:gd name="T67" fmla="*/ 24 h 157"/>
                <a:gd name="T68" fmla="*/ 141 w 280"/>
                <a:gd name="T69" fmla="*/ 11 h 157"/>
                <a:gd name="T70" fmla="*/ 158 w 280"/>
                <a:gd name="T71" fmla="*/ 3 h 157"/>
                <a:gd name="T72" fmla="*/ 178 w 280"/>
                <a:gd name="T7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0" h="157">
                  <a:moveTo>
                    <a:pt x="178" y="0"/>
                  </a:moveTo>
                  <a:lnTo>
                    <a:pt x="198" y="3"/>
                  </a:lnTo>
                  <a:lnTo>
                    <a:pt x="217" y="12"/>
                  </a:lnTo>
                  <a:lnTo>
                    <a:pt x="230" y="25"/>
                  </a:lnTo>
                  <a:lnTo>
                    <a:pt x="240" y="43"/>
                  </a:lnTo>
                  <a:lnTo>
                    <a:pt x="244" y="63"/>
                  </a:lnTo>
                  <a:lnTo>
                    <a:pt x="258" y="69"/>
                  </a:lnTo>
                  <a:lnTo>
                    <a:pt x="269" y="80"/>
                  </a:lnTo>
                  <a:lnTo>
                    <a:pt x="277" y="93"/>
                  </a:lnTo>
                  <a:lnTo>
                    <a:pt x="280" y="109"/>
                  </a:lnTo>
                  <a:lnTo>
                    <a:pt x="276" y="128"/>
                  </a:lnTo>
                  <a:lnTo>
                    <a:pt x="266" y="142"/>
                  </a:lnTo>
                  <a:lnTo>
                    <a:pt x="250" y="153"/>
                  </a:lnTo>
                  <a:lnTo>
                    <a:pt x="232" y="157"/>
                  </a:lnTo>
                  <a:lnTo>
                    <a:pt x="232" y="157"/>
                  </a:lnTo>
                  <a:lnTo>
                    <a:pt x="53" y="157"/>
                  </a:lnTo>
                  <a:lnTo>
                    <a:pt x="36" y="154"/>
                  </a:lnTo>
                  <a:lnTo>
                    <a:pt x="23" y="146"/>
                  </a:lnTo>
                  <a:lnTo>
                    <a:pt x="11" y="136"/>
                  </a:lnTo>
                  <a:lnTo>
                    <a:pt x="3" y="121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1" y="73"/>
                  </a:lnTo>
                  <a:lnTo>
                    <a:pt x="23" y="61"/>
                  </a:lnTo>
                  <a:lnTo>
                    <a:pt x="36" y="53"/>
                  </a:lnTo>
                  <a:lnTo>
                    <a:pt x="53" y="51"/>
                  </a:lnTo>
                  <a:lnTo>
                    <a:pt x="63" y="52"/>
                  </a:lnTo>
                  <a:lnTo>
                    <a:pt x="63" y="47"/>
                  </a:lnTo>
                  <a:lnTo>
                    <a:pt x="65" y="32"/>
                  </a:lnTo>
                  <a:lnTo>
                    <a:pt x="73" y="21"/>
                  </a:lnTo>
                  <a:lnTo>
                    <a:pt x="85" y="13"/>
                  </a:lnTo>
                  <a:lnTo>
                    <a:pt x="99" y="11"/>
                  </a:lnTo>
                  <a:lnTo>
                    <a:pt x="115" y="15"/>
                  </a:lnTo>
                  <a:lnTo>
                    <a:pt x="128" y="24"/>
                  </a:lnTo>
                  <a:lnTo>
                    <a:pt x="141" y="11"/>
                  </a:lnTo>
                  <a:lnTo>
                    <a:pt x="158" y="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EBE4F02A-F246-4E35-88A5-CE077883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84" y="4061094"/>
              <a:ext cx="190732" cy="213084"/>
            </a:xfrm>
            <a:custGeom>
              <a:avLst/>
              <a:gdLst>
                <a:gd name="T0" fmla="*/ 52 w 128"/>
                <a:gd name="T1" fmla="*/ 3 h 143"/>
                <a:gd name="T2" fmla="*/ 68 w 128"/>
                <a:gd name="T3" fmla="*/ 18 h 143"/>
                <a:gd name="T4" fmla="*/ 68 w 128"/>
                <a:gd name="T5" fmla="*/ 40 h 143"/>
                <a:gd name="T6" fmla="*/ 66 w 128"/>
                <a:gd name="T7" fmla="*/ 64 h 143"/>
                <a:gd name="T8" fmla="*/ 71 w 128"/>
                <a:gd name="T9" fmla="*/ 58 h 143"/>
                <a:gd name="T10" fmla="*/ 75 w 128"/>
                <a:gd name="T11" fmla="*/ 48 h 143"/>
                <a:gd name="T12" fmla="*/ 83 w 128"/>
                <a:gd name="T13" fmla="*/ 40 h 143"/>
                <a:gd name="T14" fmla="*/ 99 w 128"/>
                <a:gd name="T15" fmla="*/ 35 h 143"/>
                <a:gd name="T16" fmla="*/ 119 w 128"/>
                <a:gd name="T17" fmla="*/ 43 h 143"/>
                <a:gd name="T18" fmla="*/ 128 w 128"/>
                <a:gd name="T19" fmla="*/ 63 h 143"/>
                <a:gd name="T20" fmla="*/ 120 w 128"/>
                <a:gd name="T21" fmla="*/ 84 h 143"/>
                <a:gd name="T22" fmla="*/ 99 w 128"/>
                <a:gd name="T23" fmla="*/ 92 h 143"/>
                <a:gd name="T24" fmla="*/ 84 w 128"/>
                <a:gd name="T25" fmla="*/ 90 h 143"/>
                <a:gd name="T26" fmla="*/ 75 w 128"/>
                <a:gd name="T27" fmla="*/ 87 h 143"/>
                <a:gd name="T28" fmla="*/ 98 w 128"/>
                <a:gd name="T29" fmla="*/ 112 h 143"/>
                <a:gd name="T30" fmla="*/ 112 w 128"/>
                <a:gd name="T31" fmla="*/ 122 h 143"/>
                <a:gd name="T32" fmla="*/ 63 w 128"/>
                <a:gd name="T33" fmla="*/ 143 h 143"/>
                <a:gd name="T34" fmla="*/ 67 w 128"/>
                <a:gd name="T35" fmla="*/ 127 h 143"/>
                <a:gd name="T36" fmla="*/ 63 w 128"/>
                <a:gd name="T37" fmla="*/ 92 h 143"/>
                <a:gd name="T38" fmla="*/ 58 w 128"/>
                <a:gd name="T39" fmla="*/ 100 h 143"/>
                <a:gd name="T40" fmla="*/ 54 w 128"/>
                <a:gd name="T41" fmla="*/ 110 h 143"/>
                <a:gd name="T42" fmla="*/ 47 w 128"/>
                <a:gd name="T43" fmla="*/ 118 h 143"/>
                <a:gd name="T44" fmla="*/ 30 w 128"/>
                <a:gd name="T45" fmla="*/ 123 h 143"/>
                <a:gd name="T46" fmla="*/ 10 w 128"/>
                <a:gd name="T47" fmla="*/ 115 h 143"/>
                <a:gd name="T48" fmla="*/ 0 w 128"/>
                <a:gd name="T49" fmla="*/ 95 h 143"/>
                <a:gd name="T50" fmla="*/ 8 w 128"/>
                <a:gd name="T51" fmla="*/ 74 h 143"/>
                <a:gd name="T52" fmla="*/ 30 w 128"/>
                <a:gd name="T53" fmla="*/ 66 h 143"/>
                <a:gd name="T54" fmla="*/ 44 w 128"/>
                <a:gd name="T55" fmla="*/ 68 h 143"/>
                <a:gd name="T56" fmla="*/ 52 w 128"/>
                <a:gd name="T57" fmla="*/ 71 h 143"/>
                <a:gd name="T58" fmla="*/ 46 w 128"/>
                <a:gd name="T59" fmla="*/ 63 h 143"/>
                <a:gd name="T60" fmla="*/ 36 w 128"/>
                <a:gd name="T61" fmla="*/ 58 h 143"/>
                <a:gd name="T62" fmla="*/ 28 w 128"/>
                <a:gd name="T63" fmla="*/ 54 h 143"/>
                <a:gd name="T64" fmla="*/ 20 w 128"/>
                <a:gd name="T65" fmla="*/ 46 h 143"/>
                <a:gd name="T66" fmla="*/ 14 w 128"/>
                <a:gd name="T67" fmla="*/ 30 h 143"/>
                <a:gd name="T68" fmla="*/ 22 w 128"/>
                <a:gd name="T69" fmla="*/ 10 h 143"/>
                <a:gd name="T70" fmla="*/ 42 w 128"/>
                <a:gd name="T7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43">
                  <a:moveTo>
                    <a:pt x="42" y="0"/>
                  </a:moveTo>
                  <a:lnTo>
                    <a:pt x="52" y="3"/>
                  </a:lnTo>
                  <a:lnTo>
                    <a:pt x="62" y="8"/>
                  </a:lnTo>
                  <a:lnTo>
                    <a:pt x="68" y="18"/>
                  </a:lnTo>
                  <a:lnTo>
                    <a:pt x="71" y="30"/>
                  </a:lnTo>
                  <a:lnTo>
                    <a:pt x="68" y="40"/>
                  </a:lnTo>
                  <a:lnTo>
                    <a:pt x="66" y="52"/>
                  </a:lnTo>
                  <a:lnTo>
                    <a:pt x="66" y="64"/>
                  </a:lnTo>
                  <a:lnTo>
                    <a:pt x="68" y="60"/>
                  </a:lnTo>
                  <a:lnTo>
                    <a:pt x="71" y="58"/>
                  </a:lnTo>
                  <a:lnTo>
                    <a:pt x="72" y="54"/>
                  </a:lnTo>
                  <a:lnTo>
                    <a:pt x="75" y="48"/>
                  </a:lnTo>
                  <a:lnTo>
                    <a:pt x="78" y="44"/>
                  </a:lnTo>
                  <a:lnTo>
                    <a:pt x="83" y="40"/>
                  </a:lnTo>
                  <a:lnTo>
                    <a:pt x="87" y="38"/>
                  </a:lnTo>
                  <a:lnTo>
                    <a:pt x="99" y="35"/>
                  </a:lnTo>
                  <a:lnTo>
                    <a:pt x="110" y="36"/>
                  </a:lnTo>
                  <a:lnTo>
                    <a:pt x="119" y="43"/>
                  </a:lnTo>
                  <a:lnTo>
                    <a:pt x="126" y="52"/>
                  </a:lnTo>
                  <a:lnTo>
                    <a:pt x="128" y="63"/>
                  </a:lnTo>
                  <a:lnTo>
                    <a:pt x="126" y="75"/>
                  </a:lnTo>
                  <a:lnTo>
                    <a:pt x="120" y="84"/>
                  </a:lnTo>
                  <a:lnTo>
                    <a:pt x="111" y="90"/>
                  </a:lnTo>
                  <a:lnTo>
                    <a:pt x="99" y="92"/>
                  </a:lnTo>
                  <a:lnTo>
                    <a:pt x="88" y="90"/>
                  </a:lnTo>
                  <a:lnTo>
                    <a:pt x="84" y="90"/>
                  </a:lnTo>
                  <a:lnTo>
                    <a:pt x="80" y="88"/>
                  </a:lnTo>
                  <a:lnTo>
                    <a:pt x="75" y="87"/>
                  </a:lnTo>
                  <a:lnTo>
                    <a:pt x="86" y="103"/>
                  </a:lnTo>
                  <a:lnTo>
                    <a:pt x="98" y="112"/>
                  </a:lnTo>
                  <a:lnTo>
                    <a:pt x="110" y="116"/>
                  </a:lnTo>
                  <a:lnTo>
                    <a:pt x="112" y="122"/>
                  </a:lnTo>
                  <a:lnTo>
                    <a:pt x="88" y="132"/>
                  </a:lnTo>
                  <a:lnTo>
                    <a:pt x="63" y="143"/>
                  </a:lnTo>
                  <a:lnTo>
                    <a:pt x="62" y="138"/>
                  </a:lnTo>
                  <a:lnTo>
                    <a:pt x="67" y="127"/>
                  </a:lnTo>
                  <a:lnTo>
                    <a:pt x="68" y="111"/>
                  </a:lnTo>
                  <a:lnTo>
                    <a:pt x="63" y="92"/>
                  </a:lnTo>
                  <a:lnTo>
                    <a:pt x="60" y="96"/>
                  </a:lnTo>
                  <a:lnTo>
                    <a:pt x="58" y="100"/>
                  </a:lnTo>
                  <a:lnTo>
                    <a:pt x="56" y="104"/>
                  </a:lnTo>
                  <a:lnTo>
                    <a:pt x="54" y="110"/>
                  </a:lnTo>
                  <a:lnTo>
                    <a:pt x="51" y="114"/>
                  </a:lnTo>
                  <a:lnTo>
                    <a:pt x="47" y="118"/>
                  </a:lnTo>
                  <a:lnTo>
                    <a:pt x="42" y="120"/>
                  </a:lnTo>
                  <a:lnTo>
                    <a:pt x="30" y="123"/>
                  </a:lnTo>
                  <a:lnTo>
                    <a:pt x="19" y="122"/>
                  </a:lnTo>
                  <a:lnTo>
                    <a:pt x="10" y="115"/>
                  </a:lnTo>
                  <a:lnTo>
                    <a:pt x="3" y="106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8" y="74"/>
                  </a:lnTo>
                  <a:lnTo>
                    <a:pt x="18" y="68"/>
                  </a:lnTo>
                  <a:lnTo>
                    <a:pt x="30" y="66"/>
                  </a:lnTo>
                  <a:lnTo>
                    <a:pt x="40" y="67"/>
                  </a:lnTo>
                  <a:lnTo>
                    <a:pt x="44" y="68"/>
                  </a:lnTo>
                  <a:lnTo>
                    <a:pt x="48" y="70"/>
                  </a:lnTo>
                  <a:lnTo>
                    <a:pt x="52" y="71"/>
                  </a:lnTo>
                  <a:lnTo>
                    <a:pt x="50" y="67"/>
                  </a:lnTo>
                  <a:lnTo>
                    <a:pt x="46" y="63"/>
                  </a:lnTo>
                  <a:lnTo>
                    <a:pt x="42" y="60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3" y="51"/>
                  </a:lnTo>
                  <a:lnTo>
                    <a:pt x="20" y="46"/>
                  </a:lnTo>
                  <a:lnTo>
                    <a:pt x="16" y="40"/>
                  </a:lnTo>
                  <a:lnTo>
                    <a:pt x="14" y="30"/>
                  </a:lnTo>
                  <a:lnTo>
                    <a:pt x="16" y="19"/>
                  </a:lnTo>
                  <a:lnTo>
                    <a:pt x="22" y="10"/>
                  </a:lnTo>
                  <a:lnTo>
                    <a:pt x="31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139BE705-4D7C-4DB6-A6E1-1CBED7A40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197" y="4578156"/>
              <a:ext cx="101326" cy="105797"/>
            </a:xfrm>
            <a:custGeom>
              <a:avLst/>
              <a:gdLst>
                <a:gd name="T0" fmla="*/ 29 w 68"/>
                <a:gd name="T1" fmla="*/ 22 h 71"/>
                <a:gd name="T2" fmla="*/ 23 w 68"/>
                <a:gd name="T3" fmla="*/ 27 h 71"/>
                <a:gd name="T4" fmla="*/ 20 w 68"/>
                <a:gd name="T5" fmla="*/ 35 h 71"/>
                <a:gd name="T6" fmla="*/ 23 w 68"/>
                <a:gd name="T7" fmla="*/ 45 h 71"/>
                <a:gd name="T8" fmla="*/ 29 w 68"/>
                <a:gd name="T9" fmla="*/ 49 h 71"/>
                <a:gd name="T10" fmla="*/ 39 w 68"/>
                <a:gd name="T11" fmla="*/ 49 h 71"/>
                <a:gd name="T12" fmla="*/ 45 w 68"/>
                <a:gd name="T13" fmla="*/ 45 h 71"/>
                <a:gd name="T14" fmla="*/ 48 w 68"/>
                <a:gd name="T15" fmla="*/ 35 h 71"/>
                <a:gd name="T16" fmla="*/ 45 w 68"/>
                <a:gd name="T17" fmla="*/ 27 h 71"/>
                <a:gd name="T18" fmla="*/ 39 w 68"/>
                <a:gd name="T19" fmla="*/ 22 h 71"/>
                <a:gd name="T20" fmla="*/ 27 w 68"/>
                <a:gd name="T21" fmla="*/ 0 h 71"/>
                <a:gd name="T22" fmla="*/ 41 w 68"/>
                <a:gd name="T23" fmla="*/ 5 h 71"/>
                <a:gd name="T24" fmla="*/ 47 w 68"/>
                <a:gd name="T25" fmla="*/ 11 h 71"/>
                <a:gd name="T26" fmla="*/ 55 w 68"/>
                <a:gd name="T27" fmla="*/ 14 h 71"/>
                <a:gd name="T28" fmla="*/ 61 w 68"/>
                <a:gd name="T29" fmla="*/ 11 h 71"/>
                <a:gd name="T30" fmla="*/ 65 w 68"/>
                <a:gd name="T31" fmla="*/ 26 h 71"/>
                <a:gd name="T32" fmla="*/ 61 w 68"/>
                <a:gd name="T33" fmla="*/ 34 h 71"/>
                <a:gd name="T34" fmla="*/ 64 w 68"/>
                <a:gd name="T35" fmla="*/ 42 h 71"/>
                <a:gd name="T36" fmla="*/ 68 w 68"/>
                <a:gd name="T37" fmla="*/ 47 h 71"/>
                <a:gd name="T38" fmla="*/ 57 w 68"/>
                <a:gd name="T39" fmla="*/ 58 h 71"/>
                <a:gd name="T40" fmla="*/ 49 w 68"/>
                <a:gd name="T41" fmla="*/ 59 h 71"/>
                <a:gd name="T42" fmla="*/ 43 w 68"/>
                <a:gd name="T43" fmla="*/ 65 h 71"/>
                <a:gd name="T44" fmla="*/ 41 w 68"/>
                <a:gd name="T45" fmla="*/ 71 h 71"/>
                <a:gd name="T46" fmla="*/ 27 w 68"/>
                <a:gd name="T47" fmla="*/ 67 h 71"/>
                <a:gd name="T48" fmla="*/ 21 w 68"/>
                <a:gd name="T49" fmla="*/ 61 h 71"/>
                <a:gd name="T50" fmla="*/ 13 w 68"/>
                <a:gd name="T51" fmla="*/ 58 h 71"/>
                <a:gd name="T52" fmla="*/ 7 w 68"/>
                <a:gd name="T53" fmla="*/ 59 h 71"/>
                <a:gd name="T54" fmla="*/ 3 w 68"/>
                <a:gd name="T55" fmla="*/ 45 h 71"/>
                <a:gd name="T56" fmla="*/ 7 w 68"/>
                <a:gd name="T57" fmla="*/ 37 h 71"/>
                <a:gd name="T58" fmla="*/ 5 w 68"/>
                <a:gd name="T59" fmla="*/ 29 h 71"/>
                <a:gd name="T60" fmla="*/ 0 w 68"/>
                <a:gd name="T61" fmla="*/ 23 h 71"/>
                <a:gd name="T62" fmla="*/ 11 w 68"/>
                <a:gd name="T63" fmla="*/ 13 h 71"/>
                <a:gd name="T64" fmla="*/ 19 w 68"/>
                <a:gd name="T65" fmla="*/ 13 h 71"/>
                <a:gd name="T66" fmla="*/ 25 w 68"/>
                <a:gd name="T67" fmla="*/ 7 h 71"/>
                <a:gd name="T68" fmla="*/ 27 w 68"/>
                <a:gd name="T6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71">
                  <a:moveTo>
                    <a:pt x="35" y="21"/>
                  </a:moveTo>
                  <a:lnTo>
                    <a:pt x="29" y="22"/>
                  </a:lnTo>
                  <a:lnTo>
                    <a:pt x="25" y="23"/>
                  </a:lnTo>
                  <a:lnTo>
                    <a:pt x="23" y="27"/>
                  </a:lnTo>
                  <a:lnTo>
                    <a:pt x="20" y="31"/>
                  </a:lnTo>
                  <a:lnTo>
                    <a:pt x="20" y="35"/>
                  </a:lnTo>
                  <a:lnTo>
                    <a:pt x="20" y="41"/>
                  </a:lnTo>
                  <a:lnTo>
                    <a:pt x="23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5" y="50"/>
                  </a:lnTo>
                  <a:lnTo>
                    <a:pt x="39" y="49"/>
                  </a:lnTo>
                  <a:lnTo>
                    <a:pt x="43" y="47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48" y="35"/>
                  </a:lnTo>
                  <a:lnTo>
                    <a:pt x="48" y="31"/>
                  </a:lnTo>
                  <a:lnTo>
                    <a:pt x="45" y="27"/>
                  </a:lnTo>
                  <a:lnTo>
                    <a:pt x="43" y="23"/>
                  </a:lnTo>
                  <a:lnTo>
                    <a:pt x="39" y="22"/>
                  </a:lnTo>
                  <a:lnTo>
                    <a:pt x="35" y="21"/>
                  </a:lnTo>
                  <a:close/>
                  <a:moveTo>
                    <a:pt x="27" y="0"/>
                  </a:moveTo>
                  <a:lnTo>
                    <a:pt x="41" y="0"/>
                  </a:lnTo>
                  <a:lnTo>
                    <a:pt x="41" y="5"/>
                  </a:lnTo>
                  <a:lnTo>
                    <a:pt x="44" y="9"/>
                  </a:lnTo>
                  <a:lnTo>
                    <a:pt x="47" y="11"/>
                  </a:lnTo>
                  <a:lnTo>
                    <a:pt x="51" y="13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1" y="11"/>
                  </a:lnTo>
                  <a:lnTo>
                    <a:pt x="68" y="23"/>
                  </a:lnTo>
                  <a:lnTo>
                    <a:pt x="65" y="26"/>
                  </a:lnTo>
                  <a:lnTo>
                    <a:pt x="63" y="30"/>
                  </a:lnTo>
                  <a:lnTo>
                    <a:pt x="61" y="34"/>
                  </a:lnTo>
                  <a:lnTo>
                    <a:pt x="61" y="38"/>
                  </a:lnTo>
                  <a:lnTo>
                    <a:pt x="64" y="42"/>
                  </a:lnTo>
                  <a:lnTo>
                    <a:pt x="65" y="45"/>
                  </a:lnTo>
                  <a:lnTo>
                    <a:pt x="68" y="47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3" y="58"/>
                  </a:lnTo>
                  <a:lnTo>
                    <a:pt x="49" y="59"/>
                  </a:lnTo>
                  <a:lnTo>
                    <a:pt x="45" y="61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41" y="71"/>
                  </a:lnTo>
                  <a:lnTo>
                    <a:pt x="27" y="71"/>
                  </a:lnTo>
                  <a:lnTo>
                    <a:pt x="27" y="67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7" y="58"/>
                  </a:lnTo>
                  <a:lnTo>
                    <a:pt x="13" y="58"/>
                  </a:lnTo>
                  <a:lnTo>
                    <a:pt x="9" y="58"/>
                  </a:lnTo>
                  <a:lnTo>
                    <a:pt x="7" y="59"/>
                  </a:lnTo>
                  <a:lnTo>
                    <a:pt x="0" y="47"/>
                  </a:lnTo>
                  <a:lnTo>
                    <a:pt x="3" y="45"/>
                  </a:lnTo>
                  <a:lnTo>
                    <a:pt x="5" y="41"/>
                  </a:lnTo>
                  <a:lnTo>
                    <a:pt x="7" y="37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6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1" y="13"/>
                  </a:lnTo>
                  <a:lnTo>
                    <a:pt x="15" y="14"/>
                  </a:lnTo>
                  <a:lnTo>
                    <a:pt x="19" y="13"/>
                  </a:lnTo>
                  <a:lnTo>
                    <a:pt x="23" y="10"/>
                  </a:lnTo>
                  <a:lnTo>
                    <a:pt x="25" y="7"/>
                  </a:lnTo>
                  <a:lnTo>
                    <a:pt x="27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42656F7E-3CDF-4F90-AE7B-17D5C212C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602" y="4303979"/>
              <a:ext cx="150499" cy="150499"/>
            </a:xfrm>
            <a:custGeom>
              <a:avLst/>
              <a:gdLst>
                <a:gd name="T0" fmla="*/ 89 w 101"/>
                <a:gd name="T1" fmla="*/ 0 h 101"/>
                <a:gd name="T2" fmla="*/ 101 w 101"/>
                <a:gd name="T3" fmla="*/ 12 h 101"/>
                <a:gd name="T4" fmla="*/ 57 w 101"/>
                <a:gd name="T5" fmla="*/ 45 h 101"/>
                <a:gd name="T6" fmla="*/ 76 w 101"/>
                <a:gd name="T7" fmla="*/ 64 h 101"/>
                <a:gd name="T8" fmla="*/ 101 w 101"/>
                <a:gd name="T9" fmla="*/ 64 h 101"/>
                <a:gd name="T10" fmla="*/ 101 w 101"/>
                <a:gd name="T11" fmla="*/ 76 h 101"/>
                <a:gd name="T12" fmla="*/ 82 w 101"/>
                <a:gd name="T13" fmla="*/ 82 h 101"/>
                <a:gd name="T14" fmla="*/ 76 w 101"/>
                <a:gd name="T15" fmla="*/ 101 h 101"/>
                <a:gd name="T16" fmla="*/ 62 w 101"/>
                <a:gd name="T17" fmla="*/ 101 h 101"/>
                <a:gd name="T18" fmla="*/ 62 w 101"/>
                <a:gd name="T19" fmla="*/ 76 h 101"/>
                <a:gd name="T20" fmla="*/ 45 w 101"/>
                <a:gd name="T21" fmla="*/ 58 h 101"/>
                <a:gd name="T22" fmla="*/ 12 w 101"/>
                <a:gd name="T23" fmla="*/ 101 h 101"/>
                <a:gd name="T24" fmla="*/ 0 w 101"/>
                <a:gd name="T25" fmla="*/ 89 h 101"/>
                <a:gd name="T26" fmla="*/ 21 w 101"/>
                <a:gd name="T27" fmla="*/ 34 h 101"/>
                <a:gd name="T28" fmla="*/ 4 w 101"/>
                <a:gd name="T29" fmla="*/ 17 h 101"/>
                <a:gd name="T30" fmla="*/ 1 w 101"/>
                <a:gd name="T31" fmla="*/ 14 h 101"/>
                <a:gd name="T32" fmla="*/ 0 w 101"/>
                <a:gd name="T33" fmla="*/ 10 h 101"/>
                <a:gd name="T34" fmla="*/ 0 w 101"/>
                <a:gd name="T35" fmla="*/ 8 h 101"/>
                <a:gd name="T36" fmla="*/ 0 w 101"/>
                <a:gd name="T37" fmla="*/ 4 h 101"/>
                <a:gd name="T38" fmla="*/ 1 w 101"/>
                <a:gd name="T39" fmla="*/ 1 h 101"/>
                <a:gd name="T40" fmla="*/ 4 w 101"/>
                <a:gd name="T41" fmla="*/ 0 h 101"/>
                <a:gd name="T42" fmla="*/ 7 w 101"/>
                <a:gd name="T43" fmla="*/ 0 h 101"/>
                <a:gd name="T44" fmla="*/ 11 w 101"/>
                <a:gd name="T45" fmla="*/ 0 h 101"/>
                <a:gd name="T46" fmla="*/ 13 w 101"/>
                <a:gd name="T47" fmla="*/ 3 h 101"/>
                <a:gd name="T48" fmla="*/ 17 w 101"/>
                <a:gd name="T49" fmla="*/ 4 h 101"/>
                <a:gd name="T50" fmla="*/ 34 w 101"/>
                <a:gd name="T51" fmla="*/ 21 h 101"/>
                <a:gd name="T52" fmla="*/ 89 w 101"/>
                <a:gd name="T5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1" h="101">
                  <a:moveTo>
                    <a:pt x="89" y="0"/>
                  </a:moveTo>
                  <a:lnTo>
                    <a:pt x="101" y="12"/>
                  </a:lnTo>
                  <a:lnTo>
                    <a:pt x="57" y="45"/>
                  </a:lnTo>
                  <a:lnTo>
                    <a:pt x="76" y="64"/>
                  </a:lnTo>
                  <a:lnTo>
                    <a:pt x="101" y="64"/>
                  </a:lnTo>
                  <a:lnTo>
                    <a:pt x="101" y="76"/>
                  </a:lnTo>
                  <a:lnTo>
                    <a:pt x="82" y="82"/>
                  </a:lnTo>
                  <a:lnTo>
                    <a:pt x="76" y="101"/>
                  </a:lnTo>
                  <a:lnTo>
                    <a:pt x="62" y="101"/>
                  </a:lnTo>
                  <a:lnTo>
                    <a:pt x="62" y="76"/>
                  </a:lnTo>
                  <a:lnTo>
                    <a:pt x="45" y="58"/>
                  </a:lnTo>
                  <a:lnTo>
                    <a:pt x="12" y="101"/>
                  </a:lnTo>
                  <a:lnTo>
                    <a:pt x="0" y="89"/>
                  </a:lnTo>
                  <a:lnTo>
                    <a:pt x="21" y="34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34" y="2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16645B51-D92B-43E8-A364-4499EBAED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0864" y="4402325"/>
              <a:ext cx="49173" cy="95366"/>
            </a:xfrm>
            <a:custGeom>
              <a:avLst/>
              <a:gdLst>
                <a:gd name="T0" fmla="*/ 24 w 33"/>
                <a:gd name="T1" fmla="*/ 24 h 64"/>
                <a:gd name="T2" fmla="*/ 29 w 33"/>
                <a:gd name="T3" fmla="*/ 30 h 64"/>
                <a:gd name="T4" fmla="*/ 33 w 33"/>
                <a:gd name="T5" fmla="*/ 48 h 64"/>
                <a:gd name="T6" fmla="*/ 32 w 33"/>
                <a:gd name="T7" fmla="*/ 56 h 64"/>
                <a:gd name="T8" fmla="*/ 27 w 33"/>
                <a:gd name="T9" fmla="*/ 63 h 64"/>
                <a:gd name="T10" fmla="*/ 23 w 33"/>
                <a:gd name="T11" fmla="*/ 64 h 64"/>
                <a:gd name="T12" fmla="*/ 16 w 33"/>
                <a:gd name="T13" fmla="*/ 63 h 64"/>
                <a:gd name="T14" fmla="*/ 9 w 33"/>
                <a:gd name="T15" fmla="*/ 58 h 64"/>
                <a:gd name="T16" fmla="*/ 7 w 33"/>
                <a:gd name="T17" fmla="*/ 43 h 64"/>
                <a:gd name="T18" fmla="*/ 12 w 33"/>
                <a:gd name="T19" fmla="*/ 46 h 64"/>
                <a:gd name="T20" fmla="*/ 15 w 33"/>
                <a:gd name="T21" fmla="*/ 55 h 64"/>
                <a:gd name="T22" fmla="*/ 20 w 33"/>
                <a:gd name="T23" fmla="*/ 58 h 64"/>
                <a:gd name="T24" fmla="*/ 23 w 33"/>
                <a:gd name="T25" fmla="*/ 58 h 64"/>
                <a:gd name="T26" fmla="*/ 27 w 33"/>
                <a:gd name="T27" fmla="*/ 55 h 64"/>
                <a:gd name="T28" fmla="*/ 28 w 33"/>
                <a:gd name="T29" fmla="*/ 50 h 64"/>
                <a:gd name="T30" fmla="*/ 24 w 33"/>
                <a:gd name="T31" fmla="*/ 32 h 64"/>
                <a:gd name="T32" fmla="*/ 20 w 33"/>
                <a:gd name="T33" fmla="*/ 28 h 64"/>
                <a:gd name="T34" fmla="*/ 16 w 33"/>
                <a:gd name="T35" fmla="*/ 28 h 64"/>
                <a:gd name="T36" fmla="*/ 13 w 33"/>
                <a:gd name="T37" fmla="*/ 23 h 64"/>
                <a:gd name="T38" fmla="*/ 16 w 33"/>
                <a:gd name="T39" fmla="*/ 23 h 64"/>
                <a:gd name="T40" fmla="*/ 15 w 33"/>
                <a:gd name="T41" fmla="*/ 0 h 64"/>
                <a:gd name="T42" fmla="*/ 23 w 33"/>
                <a:gd name="T43" fmla="*/ 3 h 64"/>
                <a:gd name="T44" fmla="*/ 25 w 33"/>
                <a:gd name="T45" fmla="*/ 10 h 64"/>
                <a:gd name="T46" fmla="*/ 25 w 33"/>
                <a:gd name="T47" fmla="*/ 19 h 64"/>
                <a:gd name="T48" fmla="*/ 20 w 33"/>
                <a:gd name="T49" fmla="*/ 11 h 64"/>
                <a:gd name="T50" fmla="*/ 17 w 33"/>
                <a:gd name="T51" fmla="*/ 7 h 64"/>
                <a:gd name="T52" fmla="*/ 12 w 33"/>
                <a:gd name="T53" fmla="*/ 6 h 64"/>
                <a:gd name="T54" fmla="*/ 9 w 33"/>
                <a:gd name="T55" fmla="*/ 7 h 64"/>
                <a:gd name="T56" fmla="*/ 7 w 33"/>
                <a:gd name="T57" fmla="*/ 11 h 64"/>
                <a:gd name="T58" fmla="*/ 9 w 33"/>
                <a:gd name="T59" fmla="*/ 30 h 64"/>
                <a:gd name="T60" fmla="*/ 12 w 33"/>
                <a:gd name="T61" fmla="*/ 34 h 64"/>
                <a:gd name="T62" fmla="*/ 17 w 33"/>
                <a:gd name="T63" fmla="*/ 35 h 64"/>
                <a:gd name="T64" fmla="*/ 20 w 33"/>
                <a:gd name="T65" fmla="*/ 35 h 64"/>
                <a:gd name="T66" fmla="*/ 19 w 33"/>
                <a:gd name="T67" fmla="*/ 40 h 64"/>
                <a:gd name="T68" fmla="*/ 15 w 33"/>
                <a:gd name="T69" fmla="*/ 40 h 64"/>
                <a:gd name="T70" fmla="*/ 8 w 33"/>
                <a:gd name="T71" fmla="*/ 38 h 64"/>
                <a:gd name="T72" fmla="*/ 4 w 33"/>
                <a:gd name="T73" fmla="*/ 31 h 64"/>
                <a:gd name="T74" fmla="*/ 0 w 33"/>
                <a:gd name="T75" fmla="*/ 11 h 64"/>
                <a:gd name="T76" fmla="*/ 4 w 33"/>
                <a:gd name="T77" fmla="*/ 4 h 64"/>
                <a:gd name="T78" fmla="*/ 11 w 33"/>
                <a:gd name="T79" fmla="*/ 0 h 64"/>
                <a:gd name="T80" fmla="*/ 15 w 33"/>
                <a:gd name="T8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64">
                  <a:moveTo>
                    <a:pt x="20" y="23"/>
                  </a:moveTo>
                  <a:lnTo>
                    <a:pt x="24" y="24"/>
                  </a:lnTo>
                  <a:lnTo>
                    <a:pt x="27" y="26"/>
                  </a:lnTo>
                  <a:lnTo>
                    <a:pt x="29" y="30"/>
                  </a:lnTo>
                  <a:lnTo>
                    <a:pt x="31" y="34"/>
                  </a:lnTo>
                  <a:lnTo>
                    <a:pt x="33" y="48"/>
                  </a:lnTo>
                  <a:lnTo>
                    <a:pt x="33" y="54"/>
                  </a:lnTo>
                  <a:lnTo>
                    <a:pt x="32" y="56"/>
                  </a:lnTo>
                  <a:lnTo>
                    <a:pt x="31" y="60"/>
                  </a:lnTo>
                  <a:lnTo>
                    <a:pt x="27" y="63"/>
                  </a:lnTo>
                  <a:lnTo>
                    <a:pt x="24" y="64"/>
                  </a:lnTo>
                  <a:lnTo>
                    <a:pt x="23" y="64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2" y="60"/>
                  </a:lnTo>
                  <a:lnTo>
                    <a:pt x="9" y="58"/>
                  </a:lnTo>
                  <a:lnTo>
                    <a:pt x="8" y="54"/>
                  </a:lnTo>
                  <a:lnTo>
                    <a:pt x="7" y="43"/>
                  </a:lnTo>
                  <a:lnTo>
                    <a:pt x="9" y="44"/>
                  </a:lnTo>
                  <a:lnTo>
                    <a:pt x="12" y="46"/>
                  </a:lnTo>
                  <a:lnTo>
                    <a:pt x="15" y="52"/>
                  </a:lnTo>
                  <a:lnTo>
                    <a:pt x="15" y="55"/>
                  </a:lnTo>
                  <a:lnTo>
                    <a:pt x="17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58"/>
                  </a:lnTo>
                  <a:lnTo>
                    <a:pt x="27" y="55"/>
                  </a:lnTo>
                  <a:lnTo>
                    <a:pt x="28" y="52"/>
                  </a:lnTo>
                  <a:lnTo>
                    <a:pt x="28" y="50"/>
                  </a:lnTo>
                  <a:lnTo>
                    <a:pt x="25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6" y="28"/>
                  </a:lnTo>
                  <a:lnTo>
                    <a:pt x="15" y="30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20" y="23"/>
                  </a:lnTo>
                  <a:close/>
                  <a:moveTo>
                    <a:pt x="15" y="0"/>
                  </a:moveTo>
                  <a:lnTo>
                    <a:pt x="19" y="0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25" y="10"/>
                  </a:lnTo>
                  <a:lnTo>
                    <a:pt x="28" y="22"/>
                  </a:lnTo>
                  <a:lnTo>
                    <a:pt x="25" y="19"/>
                  </a:lnTo>
                  <a:lnTo>
                    <a:pt x="21" y="18"/>
                  </a:lnTo>
                  <a:lnTo>
                    <a:pt x="20" y="11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5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30"/>
                  </a:lnTo>
                  <a:lnTo>
                    <a:pt x="11" y="32"/>
                  </a:lnTo>
                  <a:lnTo>
                    <a:pt x="12" y="34"/>
                  </a:lnTo>
                  <a:lnTo>
                    <a:pt x="15" y="35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20" y="35"/>
                  </a:lnTo>
                  <a:lnTo>
                    <a:pt x="20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1" y="40"/>
                  </a:lnTo>
                  <a:lnTo>
                    <a:pt x="8" y="38"/>
                  </a:lnTo>
                  <a:lnTo>
                    <a:pt x="5" y="35"/>
                  </a:lnTo>
                  <a:lnTo>
                    <a:pt x="4" y="31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A3685990-C405-4EFA-876D-01EF0079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148" y="437550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7 h 136"/>
                <a:gd name="T4" fmla="*/ 132 w 136"/>
                <a:gd name="T5" fmla="*/ 108 h 136"/>
                <a:gd name="T6" fmla="*/ 121 w 136"/>
                <a:gd name="T7" fmla="*/ 116 h 136"/>
                <a:gd name="T8" fmla="*/ 107 w 136"/>
                <a:gd name="T9" fmla="*/ 118 h 136"/>
                <a:gd name="T10" fmla="*/ 91 w 136"/>
                <a:gd name="T11" fmla="*/ 116 h 136"/>
                <a:gd name="T12" fmla="*/ 81 w 136"/>
                <a:gd name="T13" fmla="*/ 108 h 136"/>
                <a:gd name="T14" fmla="*/ 76 w 136"/>
                <a:gd name="T15" fmla="*/ 97 h 136"/>
                <a:gd name="T16" fmla="*/ 81 w 136"/>
                <a:gd name="T17" fmla="*/ 86 h 136"/>
                <a:gd name="T18" fmla="*/ 91 w 136"/>
                <a:gd name="T19" fmla="*/ 80 h 136"/>
                <a:gd name="T20" fmla="*/ 107 w 136"/>
                <a:gd name="T21" fmla="*/ 76 h 136"/>
                <a:gd name="T22" fmla="*/ 113 w 136"/>
                <a:gd name="T23" fmla="*/ 77 h 136"/>
                <a:gd name="T24" fmla="*/ 119 w 136"/>
                <a:gd name="T25" fmla="*/ 78 h 136"/>
                <a:gd name="T26" fmla="*/ 119 w 136"/>
                <a:gd name="T27" fmla="*/ 34 h 136"/>
                <a:gd name="T28" fmla="*/ 60 w 136"/>
                <a:gd name="T29" fmla="*/ 50 h 136"/>
                <a:gd name="T30" fmla="*/ 60 w 136"/>
                <a:gd name="T31" fmla="*/ 114 h 136"/>
                <a:gd name="T32" fmla="*/ 56 w 136"/>
                <a:gd name="T33" fmla="*/ 125 h 136"/>
                <a:gd name="T34" fmla="*/ 45 w 136"/>
                <a:gd name="T35" fmla="*/ 133 h 136"/>
                <a:gd name="T36" fmla="*/ 31 w 136"/>
                <a:gd name="T37" fmla="*/ 136 h 136"/>
                <a:gd name="T38" fmla="*/ 15 w 136"/>
                <a:gd name="T39" fmla="*/ 133 h 136"/>
                <a:gd name="T40" fmla="*/ 4 w 136"/>
                <a:gd name="T41" fmla="*/ 125 h 136"/>
                <a:gd name="T42" fmla="*/ 0 w 136"/>
                <a:gd name="T43" fmla="*/ 114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3 h 136"/>
                <a:gd name="T50" fmla="*/ 36 w 136"/>
                <a:gd name="T51" fmla="*/ 94 h 136"/>
                <a:gd name="T52" fmla="*/ 43 w 136"/>
                <a:gd name="T53" fmla="*/ 96 h 136"/>
                <a:gd name="T54" fmla="*/ 43 w 136"/>
                <a:gd name="T55" fmla="*/ 25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7"/>
                  </a:lnTo>
                  <a:lnTo>
                    <a:pt x="132" y="108"/>
                  </a:lnTo>
                  <a:lnTo>
                    <a:pt x="121" y="116"/>
                  </a:lnTo>
                  <a:lnTo>
                    <a:pt x="107" y="118"/>
                  </a:lnTo>
                  <a:lnTo>
                    <a:pt x="91" y="116"/>
                  </a:lnTo>
                  <a:lnTo>
                    <a:pt x="81" y="108"/>
                  </a:lnTo>
                  <a:lnTo>
                    <a:pt x="76" y="97"/>
                  </a:lnTo>
                  <a:lnTo>
                    <a:pt x="81" y="86"/>
                  </a:lnTo>
                  <a:lnTo>
                    <a:pt x="91" y="80"/>
                  </a:lnTo>
                  <a:lnTo>
                    <a:pt x="107" y="76"/>
                  </a:lnTo>
                  <a:lnTo>
                    <a:pt x="113" y="77"/>
                  </a:lnTo>
                  <a:lnTo>
                    <a:pt x="119" y="78"/>
                  </a:lnTo>
                  <a:lnTo>
                    <a:pt x="119" y="34"/>
                  </a:lnTo>
                  <a:lnTo>
                    <a:pt x="60" y="50"/>
                  </a:lnTo>
                  <a:lnTo>
                    <a:pt x="60" y="114"/>
                  </a:lnTo>
                  <a:lnTo>
                    <a:pt x="56" y="125"/>
                  </a:lnTo>
                  <a:lnTo>
                    <a:pt x="45" y="133"/>
                  </a:lnTo>
                  <a:lnTo>
                    <a:pt x="31" y="136"/>
                  </a:lnTo>
                  <a:lnTo>
                    <a:pt x="15" y="133"/>
                  </a:lnTo>
                  <a:lnTo>
                    <a:pt x="4" y="125"/>
                  </a:lnTo>
                  <a:lnTo>
                    <a:pt x="0" y="114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3"/>
                  </a:lnTo>
                  <a:lnTo>
                    <a:pt x="36" y="94"/>
                  </a:lnTo>
                  <a:lnTo>
                    <a:pt x="43" y="96"/>
                  </a:lnTo>
                  <a:lnTo>
                    <a:pt x="43" y="2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1269AF21-5B4F-4B84-B662-5156A1314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48" y="3932946"/>
              <a:ext cx="140069" cy="199673"/>
            </a:xfrm>
            <a:custGeom>
              <a:avLst/>
              <a:gdLst>
                <a:gd name="T0" fmla="*/ 87 w 94"/>
                <a:gd name="T1" fmla="*/ 61 h 134"/>
                <a:gd name="T2" fmla="*/ 91 w 94"/>
                <a:gd name="T3" fmla="*/ 61 h 134"/>
                <a:gd name="T4" fmla="*/ 94 w 94"/>
                <a:gd name="T5" fmla="*/ 64 h 134"/>
                <a:gd name="T6" fmla="*/ 94 w 94"/>
                <a:gd name="T7" fmla="*/ 68 h 134"/>
                <a:gd name="T8" fmla="*/ 94 w 94"/>
                <a:gd name="T9" fmla="*/ 71 h 134"/>
                <a:gd name="T10" fmla="*/ 91 w 94"/>
                <a:gd name="T11" fmla="*/ 73 h 134"/>
                <a:gd name="T12" fmla="*/ 87 w 94"/>
                <a:gd name="T13" fmla="*/ 74 h 134"/>
                <a:gd name="T14" fmla="*/ 85 w 94"/>
                <a:gd name="T15" fmla="*/ 73 h 134"/>
                <a:gd name="T16" fmla="*/ 82 w 94"/>
                <a:gd name="T17" fmla="*/ 71 h 134"/>
                <a:gd name="T18" fmla="*/ 81 w 94"/>
                <a:gd name="T19" fmla="*/ 68 h 134"/>
                <a:gd name="T20" fmla="*/ 82 w 94"/>
                <a:gd name="T21" fmla="*/ 64 h 134"/>
                <a:gd name="T22" fmla="*/ 85 w 94"/>
                <a:gd name="T23" fmla="*/ 61 h 134"/>
                <a:gd name="T24" fmla="*/ 87 w 94"/>
                <a:gd name="T25" fmla="*/ 61 h 134"/>
                <a:gd name="T26" fmla="*/ 66 w 94"/>
                <a:gd name="T27" fmla="*/ 39 h 134"/>
                <a:gd name="T28" fmla="*/ 75 w 94"/>
                <a:gd name="T29" fmla="*/ 48 h 134"/>
                <a:gd name="T30" fmla="*/ 71 w 94"/>
                <a:gd name="T31" fmla="*/ 53 h 134"/>
                <a:gd name="T32" fmla="*/ 69 w 94"/>
                <a:gd name="T33" fmla="*/ 60 h 134"/>
                <a:gd name="T34" fmla="*/ 67 w 94"/>
                <a:gd name="T35" fmla="*/ 67 h 134"/>
                <a:gd name="T36" fmla="*/ 69 w 94"/>
                <a:gd name="T37" fmla="*/ 74 h 134"/>
                <a:gd name="T38" fmla="*/ 71 w 94"/>
                <a:gd name="T39" fmla="*/ 81 h 134"/>
                <a:gd name="T40" fmla="*/ 75 w 94"/>
                <a:gd name="T41" fmla="*/ 86 h 134"/>
                <a:gd name="T42" fmla="*/ 65 w 94"/>
                <a:gd name="T43" fmla="*/ 96 h 134"/>
                <a:gd name="T44" fmla="*/ 57 w 94"/>
                <a:gd name="T45" fmla="*/ 82 h 134"/>
                <a:gd name="T46" fmla="*/ 54 w 94"/>
                <a:gd name="T47" fmla="*/ 67 h 134"/>
                <a:gd name="T48" fmla="*/ 57 w 94"/>
                <a:gd name="T49" fmla="*/ 51 h 134"/>
                <a:gd name="T50" fmla="*/ 66 w 94"/>
                <a:gd name="T51" fmla="*/ 39 h 134"/>
                <a:gd name="T52" fmla="*/ 48 w 94"/>
                <a:gd name="T53" fmla="*/ 19 h 134"/>
                <a:gd name="T54" fmla="*/ 57 w 94"/>
                <a:gd name="T55" fmla="*/ 29 h 134"/>
                <a:gd name="T56" fmla="*/ 48 w 94"/>
                <a:gd name="T57" fmla="*/ 40 h 134"/>
                <a:gd name="T58" fmla="*/ 42 w 94"/>
                <a:gd name="T59" fmla="*/ 53 h 134"/>
                <a:gd name="T60" fmla="*/ 41 w 94"/>
                <a:gd name="T61" fmla="*/ 67 h 134"/>
                <a:gd name="T62" fmla="*/ 42 w 94"/>
                <a:gd name="T63" fmla="*/ 81 h 134"/>
                <a:gd name="T64" fmla="*/ 48 w 94"/>
                <a:gd name="T65" fmla="*/ 94 h 134"/>
                <a:gd name="T66" fmla="*/ 56 w 94"/>
                <a:gd name="T67" fmla="*/ 105 h 134"/>
                <a:gd name="T68" fmla="*/ 46 w 94"/>
                <a:gd name="T69" fmla="*/ 114 h 134"/>
                <a:gd name="T70" fmla="*/ 36 w 94"/>
                <a:gd name="T71" fmla="*/ 101 h 134"/>
                <a:gd name="T72" fmla="*/ 29 w 94"/>
                <a:gd name="T73" fmla="*/ 84 h 134"/>
                <a:gd name="T74" fmla="*/ 26 w 94"/>
                <a:gd name="T75" fmla="*/ 67 h 134"/>
                <a:gd name="T76" fmla="*/ 29 w 94"/>
                <a:gd name="T77" fmla="*/ 49 h 134"/>
                <a:gd name="T78" fmla="*/ 36 w 94"/>
                <a:gd name="T79" fmla="*/ 33 h 134"/>
                <a:gd name="T80" fmla="*/ 48 w 94"/>
                <a:gd name="T81" fmla="*/ 19 h 134"/>
                <a:gd name="T82" fmla="*/ 28 w 94"/>
                <a:gd name="T83" fmla="*/ 0 h 134"/>
                <a:gd name="T84" fmla="*/ 38 w 94"/>
                <a:gd name="T85" fmla="*/ 9 h 134"/>
                <a:gd name="T86" fmla="*/ 25 w 94"/>
                <a:gd name="T87" fmla="*/ 27 h 134"/>
                <a:gd name="T88" fmla="*/ 16 w 94"/>
                <a:gd name="T89" fmla="*/ 45 h 134"/>
                <a:gd name="T90" fmla="*/ 13 w 94"/>
                <a:gd name="T91" fmla="*/ 67 h 134"/>
                <a:gd name="T92" fmla="*/ 16 w 94"/>
                <a:gd name="T93" fmla="*/ 88 h 134"/>
                <a:gd name="T94" fmla="*/ 24 w 94"/>
                <a:gd name="T95" fmla="*/ 108 h 134"/>
                <a:gd name="T96" fmla="*/ 37 w 94"/>
                <a:gd name="T97" fmla="*/ 124 h 134"/>
                <a:gd name="T98" fmla="*/ 26 w 94"/>
                <a:gd name="T99" fmla="*/ 134 h 134"/>
                <a:gd name="T100" fmla="*/ 16 w 94"/>
                <a:gd name="T101" fmla="*/ 120 h 134"/>
                <a:gd name="T102" fmla="*/ 6 w 94"/>
                <a:gd name="T103" fmla="*/ 104 h 134"/>
                <a:gd name="T104" fmla="*/ 1 w 94"/>
                <a:gd name="T105" fmla="*/ 85 h 134"/>
                <a:gd name="T106" fmla="*/ 0 w 94"/>
                <a:gd name="T107" fmla="*/ 67 h 134"/>
                <a:gd name="T108" fmla="*/ 2 w 94"/>
                <a:gd name="T109" fmla="*/ 48 h 134"/>
                <a:gd name="T110" fmla="*/ 8 w 94"/>
                <a:gd name="T111" fmla="*/ 29 h 134"/>
                <a:gd name="T112" fmla="*/ 17 w 94"/>
                <a:gd name="T113" fmla="*/ 13 h 134"/>
                <a:gd name="T114" fmla="*/ 28 w 94"/>
                <a:gd name="T1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134">
                  <a:moveTo>
                    <a:pt x="87" y="61"/>
                  </a:moveTo>
                  <a:lnTo>
                    <a:pt x="91" y="61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4" y="71"/>
                  </a:lnTo>
                  <a:lnTo>
                    <a:pt x="91" y="73"/>
                  </a:lnTo>
                  <a:lnTo>
                    <a:pt x="87" y="74"/>
                  </a:lnTo>
                  <a:lnTo>
                    <a:pt x="85" y="73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82" y="64"/>
                  </a:lnTo>
                  <a:lnTo>
                    <a:pt x="85" y="61"/>
                  </a:lnTo>
                  <a:lnTo>
                    <a:pt x="87" y="61"/>
                  </a:lnTo>
                  <a:close/>
                  <a:moveTo>
                    <a:pt x="66" y="39"/>
                  </a:moveTo>
                  <a:lnTo>
                    <a:pt x="75" y="48"/>
                  </a:lnTo>
                  <a:lnTo>
                    <a:pt x="71" y="53"/>
                  </a:lnTo>
                  <a:lnTo>
                    <a:pt x="69" y="60"/>
                  </a:lnTo>
                  <a:lnTo>
                    <a:pt x="67" y="67"/>
                  </a:lnTo>
                  <a:lnTo>
                    <a:pt x="69" y="74"/>
                  </a:lnTo>
                  <a:lnTo>
                    <a:pt x="71" y="81"/>
                  </a:lnTo>
                  <a:lnTo>
                    <a:pt x="75" y="86"/>
                  </a:lnTo>
                  <a:lnTo>
                    <a:pt x="65" y="96"/>
                  </a:lnTo>
                  <a:lnTo>
                    <a:pt x="57" y="82"/>
                  </a:lnTo>
                  <a:lnTo>
                    <a:pt x="54" y="67"/>
                  </a:lnTo>
                  <a:lnTo>
                    <a:pt x="57" y="51"/>
                  </a:lnTo>
                  <a:lnTo>
                    <a:pt x="66" y="39"/>
                  </a:lnTo>
                  <a:close/>
                  <a:moveTo>
                    <a:pt x="48" y="19"/>
                  </a:moveTo>
                  <a:lnTo>
                    <a:pt x="57" y="29"/>
                  </a:lnTo>
                  <a:lnTo>
                    <a:pt x="48" y="40"/>
                  </a:lnTo>
                  <a:lnTo>
                    <a:pt x="42" y="53"/>
                  </a:lnTo>
                  <a:lnTo>
                    <a:pt x="41" y="67"/>
                  </a:lnTo>
                  <a:lnTo>
                    <a:pt x="42" y="81"/>
                  </a:lnTo>
                  <a:lnTo>
                    <a:pt x="48" y="94"/>
                  </a:lnTo>
                  <a:lnTo>
                    <a:pt x="56" y="105"/>
                  </a:lnTo>
                  <a:lnTo>
                    <a:pt x="46" y="114"/>
                  </a:lnTo>
                  <a:lnTo>
                    <a:pt x="36" y="101"/>
                  </a:lnTo>
                  <a:lnTo>
                    <a:pt x="29" y="84"/>
                  </a:lnTo>
                  <a:lnTo>
                    <a:pt x="26" y="67"/>
                  </a:lnTo>
                  <a:lnTo>
                    <a:pt x="29" y="49"/>
                  </a:lnTo>
                  <a:lnTo>
                    <a:pt x="36" y="33"/>
                  </a:lnTo>
                  <a:lnTo>
                    <a:pt x="48" y="19"/>
                  </a:lnTo>
                  <a:close/>
                  <a:moveTo>
                    <a:pt x="28" y="0"/>
                  </a:moveTo>
                  <a:lnTo>
                    <a:pt x="38" y="9"/>
                  </a:lnTo>
                  <a:lnTo>
                    <a:pt x="25" y="27"/>
                  </a:lnTo>
                  <a:lnTo>
                    <a:pt x="16" y="45"/>
                  </a:lnTo>
                  <a:lnTo>
                    <a:pt x="13" y="67"/>
                  </a:lnTo>
                  <a:lnTo>
                    <a:pt x="16" y="88"/>
                  </a:lnTo>
                  <a:lnTo>
                    <a:pt x="24" y="108"/>
                  </a:lnTo>
                  <a:lnTo>
                    <a:pt x="37" y="124"/>
                  </a:lnTo>
                  <a:lnTo>
                    <a:pt x="26" y="134"/>
                  </a:lnTo>
                  <a:lnTo>
                    <a:pt x="16" y="120"/>
                  </a:lnTo>
                  <a:lnTo>
                    <a:pt x="6" y="104"/>
                  </a:lnTo>
                  <a:lnTo>
                    <a:pt x="1" y="85"/>
                  </a:lnTo>
                  <a:lnTo>
                    <a:pt x="0" y="67"/>
                  </a:lnTo>
                  <a:lnTo>
                    <a:pt x="2" y="48"/>
                  </a:lnTo>
                  <a:lnTo>
                    <a:pt x="8" y="29"/>
                  </a:lnTo>
                  <a:lnTo>
                    <a:pt x="17" y="1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888BACCE-133C-45AC-9B3F-76F9B6F66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904" y="4147519"/>
              <a:ext cx="137088" cy="137088"/>
            </a:xfrm>
            <a:custGeom>
              <a:avLst/>
              <a:gdLst>
                <a:gd name="T0" fmla="*/ 52 w 92"/>
                <a:gd name="T1" fmla="*/ 32 h 92"/>
                <a:gd name="T2" fmla="*/ 42 w 92"/>
                <a:gd name="T3" fmla="*/ 41 h 92"/>
                <a:gd name="T4" fmla="*/ 52 w 92"/>
                <a:gd name="T5" fmla="*/ 41 h 92"/>
                <a:gd name="T6" fmla="*/ 52 w 92"/>
                <a:gd name="T7" fmla="*/ 32 h 92"/>
                <a:gd name="T8" fmla="*/ 57 w 92"/>
                <a:gd name="T9" fmla="*/ 29 h 92"/>
                <a:gd name="T10" fmla="*/ 57 w 92"/>
                <a:gd name="T11" fmla="*/ 46 h 92"/>
                <a:gd name="T12" fmla="*/ 40 w 92"/>
                <a:gd name="T13" fmla="*/ 46 h 92"/>
                <a:gd name="T14" fmla="*/ 40 w 92"/>
                <a:gd name="T15" fmla="*/ 86 h 92"/>
                <a:gd name="T16" fmla="*/ 85 w 92"/>
                <a:gd name="T17" fmla="*/ 86 h 92"/>
                <a:gd name="T18" fmla="*/ 86 w 92"/>
                <a:gd name="T19" fmla="*/ 29 h 92"/>
                <a:gd name="T20" fmla="*/ 57 w 92"/>
                <a:gd name="T21" fmla="*/ 29 h 92"/>
                <a:gd name="T22" fmla="*/ 17 w 92"/>
                <a:gd name="T23" fmla="*/ 8 h 92"/>
                <a:gd name="T24" fmla="*/ 9 w 92"/>
                <a:gd name="T25" fmla="*/ 17 h 92"/>
                <a:gd name="T26" fmla="*/ 17 w 92"/>
                <a:gd name="T27" fmla="*/ 17 h 92"/>
                <a:gd name="T28" fmla="*/ 17 w 92"/>
                <a:gd name="T29" fmla="*/ 8 h 92"/>
                <a:gd name="T30" fmla="*/ 24 w 92"/>
                <a:gd name="T31" fmla="*/ 6 h 92"/>
                <a:gd name="T32" fmla="*/ 24 w 92"/>
                <a:gd name="T33" fmla="*/ 24 h 92"/>
                <a:gd name="T34" fmla="*/ 6 w 92"/>
                <a:gd name="T35" fmla="*/ 22 h 92"/>
                <a:gd name="T36" fmla="*/ 5 w 92"/>
                <a:gd name="T37" fmla="*/ 62 h 92"/>
                <a:gd name="T38" fmla="*/ 34 w 92"/>
                <a:gd name="T39" fmla="*/ 64 h 92"/>
                <a:gd name="T40" fmla="*/ 34 w 92"/>
                <a:gd name="T41" fmla="*/ 40 h 92"/>
                <a:gd name="T42" fmla="*/ 52 w 92"/>
                <a:gd name="T43" fmla="*/ 24 h 92"/>
                <a:gd name="T44" fmla="*/ 52 w 92"/>
                <a:gd name="T45" fmla="*/ 6 h 92"/>
                <a:gd name="T46" fmla="*/ 24 w 92"/>
                <a:gd name="T47" fmla="*/ 6 h 92"/>
                <a:gd name="T48" fmla="*/ 17 w 92"/>
                <a:gd name="T49" fmla="*/ 0 h 92"/>
                <a:gd name="T50" fmla="*/ 57 w 92"/>
                <a:gd name="T51" fmla="*/ 1 h 92"/>
                <a:gd name="T52" fmla="*/ 57 w 92"/>
                <a:gd name="T53" fmla="*/ 24 h 92"/>
                <a:gd name="T54" fmla="*/ 92 w 92"/>
                <a:gd name="T55" fmla="*/ 24 h 92"/>
                <a:gd name="T56" fmla="*/ 92 w 92"/>
                <a:gd name="T57" fmla="*/ 92 h 92"/>
                <a:gd name="T58" fmla="*/ 34 w 92"/>
                <a:gd name="T59" fmla="*/ 92 h 92"/>
                <a:gd name="T60" fmla="*/ 34 w 92"/>
                <a:gd name="T61" fmla="*/ 69 h 92"/>
                <a:gd name="T62" fmla="*/ 0 w 92"/>
                <a:gd name="T63" fmla="*/ 69 h 92"/>
                <a:gd name="T64" fmla="*/ 0 w 92"/>
                <a:gd name="T65" fmla="*/ 17 h 92"/>
                <a:gd name="T66" fmla="*/ 17 w 92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92">
                  <a:moveTo>
                    <a:pt x="52" y="32"/>
                  </a:moveTo>
                  <a:lnTo>
                    <a:pt x="42" y="41"/>
                  </a:lnTo>
                  <a:lnTo>
                    <a:pt x="52" y="41"/>
                  </a:lnTo>
                  <a:lnTo>
                    <a:pt x="52" y="32"/>
                  </a:lnTo>
                  <a:close/>
                  <a:moveTo>
                    <a:pt x="57" y="29"/>
                  </a:moveTo>
                  <a:lnTo>
                    <a:pt x="57" y="46"/>
                  </a:lnTo>
                  <a:lnTo>
                    <a:pt x="40" y="46"/>
                  </a:lnTo>
                  <a:lnTo>
                    <a:pt x="40" y="86"/>
                  </a:lnTo>
                  <a:lnTo>
                    <a:pt x="85" y="86"/>
                  </a:lnTo>
                  <a:lnTo>
                    <a:pt x="86" y="29"/>
                  </a:lnTo>
                  <a:lnTo>
                    <a:pt x="57" y="29"/>
                  </a:lnTo>
                  <a:close/>
                  <a:moveTo>
                    <a:pt x="17" y="8"/>
                  </a:moveTo>
                  <a:lnTo>
                    <a:pt x="9" y="17"/>
                  </a:lnTo>
                  <a:lnTo>
                    <a:pt x="17" y="17"/>
                  </a:lnTo>
                  <a:lnTo>
                    <a:pt x="17" y="8"/>
                  </a:lnTo>
                  <a:close/>
                  <a:moveTo>
                    <a:pt x="24" y="6"/>
                  </a:moveTo>
                  <a:lnTo>
                    <a:pt x="24" y="24"/>
                  </a:lnTo>
                  <a:lnTo>
                    <a:pt x="6" y="22"/>
                  </a:lnTo>
                  <a:lnTo>
                    <a:pt x="5" y="62"/>
                  </a:lnTo>
                  <a:lnTo>
                    <a:pt x="34" y="64"/>
                  </a:lnTo>
                  <a:lnTo>
                    <a:pt x="34" y="40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24" y="6"/>
                  </a:lnTo>
                  <a:close/>
                  <a:moveTo>
                    <a:pt x="17" y="0"/>
                  </a:moveTo>
                  <a:lnTo>
                    <a:pt x="57" y="1"/>
                  </a:lnTo>
                  <a:lnTo>
                    <a:pt x="57" y="24"/>
                  </a:lnTo>
                  <a:lnTo>
                    <a:pt x="92" y="24"/>
                  </a:lnTo>
                  <a:lnTo>
                    <a:pt x="92" y="92"/>
                  </a:lnTo>
                  <a:lnTo>
                    <a:pt x="34" y="92"/>
                  </a:lnTo>
                  <a:lnTo>
                    <a:pt x="34" y="69"/>
                  </a:lnTo>
                  <a:lnTo>
                    <a:pt x="0" y="69"/>
                  </a:ln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3BC0A75F-8EF6-4CCC-AE3A-0C2AFE619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6583" y="5138433"/>
              <a:ext cx="220534" cy="186262"/>
            </a:xfrm>
            <a:custGeom>
              <a:avLst/>
              <a:gdLst>
                <a:gd name="T0" fmla="*/ 40 w 148"/>
                <a:gd name="T1" fmla="*/ 91 h 125"/>
                <a:gd name="T2" fmla="*/ 44 w 148"/>
                <a:gd name="T3" fmla="*/ 107 h 125"/>
                <a:gd name="T4" fmla="*/ 36 w 148"/>
                <a:gd name="T5" fmla="*/ 108 h 125"/>
                <a:gd name="T6" fmla="*/ 32 w 148"/>
                <a:gd name="T7" fmla="*/ 92 h 125"/>
                <a:gd name="T8" fmla="*/ 40 w 148"/>
                <a:gd name="T9" fmla="*/ 91 h 125"/>
                <a:gd name="T10" fmla="*/ 55 w 148"/>
                <a:gd name="T11" fmla="*/ 85 h 125"/>
                <a:gd name="T12" fmla="*/ 60 w 148"/>
                <a:gd name="T13" fmla="*/ 101 h 125"/>
                <a:gd name="T14" fmla="*/ 52 w 148"/>
                <a:gd name="T15" fmla="*/ 104 h 125"/>
                <a:gd name="T16" fmla="*/ 47 w 148"/>
                <a:gd name="T17" fmla="*/ 88 h 125"/>
                <a:gd name="T18" fmla="*/ 55 w 148"/>
                <a:gd name="T19" fmla="*/ 85 h 125"/>
                <a:gd name="T20" fmla="*/ 71 w 148"/>
                <a:gd name="T21" fmla="*/ 81 h 125"/>
                <a:gd name="T22" fmla="*/ 76 w 148"/>
                <a:gd name="T23" fmla="*/ 97 h 125"/>
                <a:gd name="T24" fmla="*/ 68 w 148"/>
                <a:gd name="T25" fmla="*/ 99 h 125"/>
                <a:gd name="T26" fmla="*/ 63 w 148"/>
                <a:gd name="T27" fmla="*/ 84 h 125"/>
                <a:gd name="T28" fmla="*/ 71 w 148"/>
                <a:gd name="T29" fmla="*/ 81 h 125"/>
                <a:gd name="T30" fmla="*/ 129 w 148"/>
                <a:gd name="T31" fmla="*/ 47 h 125"/>
                <a:gd name="T32" fmla="*/ 19 w 148"/>
                <a:gd name="T33" fmla="*/ 79 h 125"/>
                <a:gd name="T34" fmla="*/ 30 w 148"/>
                <a:gd name="T35" fmla="*/ 115 h 125"/>
                <a:gd name="T36" fmla="*/ 31 w 148"/>
                <a:gd name="T37" fmla="*/ 116 h 125"/>
                <a:gd name="T38" fmla="*/ 32 w 148"/>
                <a:gd name="T39" fmla="*/ 117 h 125"/>
                <a:gd name="T40" fmla="*/ 35 w 148"/>
                <a:gd name="T41" fmla="*/ 117 h 125"/>
                <a:gd name="T42" fmla="*/ 137 w 148"/>
                <a:gd name="T43" fmla="*/ 88 h 125"/>
                <a:gd name="T44" fmla="*/ 139 w 148"/>
                <a:gd name="T45" fmla="*/ 87 h 125"/>
                <a:gd name="T46" fmla="*/ 140 w 148"/>
                <a:gd name="T47" fmla="*/ 84 h 125"/>
                <a:gd name="T48" fmla="*/ 140 w 148"/>
                <a:gd name="T49" fmla="*/ 83 h 125"/>
                <a:gd name="T50" fmla="*/ 129 w 148"/>
                <a:gd name="T51" fmla="*/ 47 h 125"/>
                <a:gd name="T52" fmla="*/ 116 w 148"/>
                <a:gd name="T53" fmla="*/ 9 h 125"/>
                <a:gd name="T54" fmla="*/ 113 w 148"/>
                <a:gd name="T55" fmla="*/ 9 h 125"/>
                <a:gd name="T56" fmla="*/ 12 w 148"/>
                <a:gd name="T57" fmla="*/ 39 h 125"/>
                <a:gd name="T58" fmla="*/ 10 w 148"/>
                <a:gd name="T59" fmla="*/ 40 h 125"/>
                <a:gd name="T60" fmla="*/ 10 w 148"/>
                <a:gd name="T61" fmla="*/ 41 h 125"/>
                <a:gd name="T62" fmla="*/ 10 w 148"/>
                <a:gd name="T63" fmla="*/ 44 h 125"/>
                <a:gd name="T64" fmla="*/ 12 w 148"/>
                <a:gd name="T65" fmla="*/ 56 h 125"/>
                <a:gd name="T66" fmla="*/ 123 w 148"/>
                <a:gd name="T67" fmla="*/ 23 h 125"/>
                <a:gd name="T68" fmla="*/ 119 w 148"/>
                <a:gd name="T69" fmla="*/ 12 h 125"/>
                <a:gd name="T70" fmla="*/ 117 w 148"/>
                <a:gd name="T71" fmla="*/ 9 h 125"/>
                <a:gd name="T72" fmla="*/ 116 w 148"/>
                <a:gd name="T73" fmla="*/ 9 h 125"/>
                <a:gd name="T74" fmla="*/ 116 w 148"/>
                <a:gd name="T75" fmla="*/ 0 h 125"/>
                <a:gd name="T76" fmla="*/ 119 w 148"/>
                <a:gd name="T77" fmla="*/ 1 h 125"/>
                <a:gd name="T78" fmla="*/ 123 w 148"/>
                <a:gd name="T79" fmla="*/ 3 h 125"/>
                <a:gd name="T80" fmla="*/ 125 w 148"/>
                <a:gd name="T81" fmla="*/ 5 h 125"/>
                <a:gd name="T82" fmla="*/ 127 w 148"/>
                <a:gd name="T83" fmla="*/ 9 h 125"/>
                <a:gd name="T84" fmla="*/ 148 w 148"/>
                <a:gd name="T85" fmla="*/ 80 h 125"/>
                <a:gd name="T86" fmla="*/ 148 w 148"/>
                <a:gd name="T87" fmla="*/ 84 h 125"/>
                <a:gd name="T88" fmla="*/ 147 w 148"/>
                <a:gd name="T89" fmla="*/ 88 h 125"/>
                <a:gd name="T90" fmla="*/ 145 w 148"/>
                <a:gd name="T91" fmla="*/ 91 h 125"/>
                <a:gd name="T92" fmla="*/ 143 w 148"/>
                <a:gd name="T93" fmla="*/ 93 h 125"/>
                <a:gd name="T94" fmla="*/ 139 w 148"/>
                <a:gd name="T95" fmla="*/ 95 h 125"/>
                <a:gd name="T96" fmla="*/ 38 w 148"/>
                <a:gd name="T97" fmla="*/ 125 h 125"/>
                <a:gd name="T98" fmla="*/ 34 w 148"/>
                <a:gd name="T99" fmla="*/ 125 h 125"/>
                <a:gd name="T100" fmla="*/ 30 w 148"/>
                <a:gd name="T101" fmla="*/ 125 h 125"/>
                <a:gd name="T102" fmla="*/ 26 w 148"/>
                <a:gd name="T103" fmla="*/ 123 h 125"/>
                <a:gd name="T104" fmla="*/ 23 w 148"/>
                <a:gd name="T105" fmla="*/ 120 h 125"/>
                <a:gd name="T106" fmla="*/ 22 w 148"/>
                <a:gd name="T107" fmla="*/ 117 h 125"/>
                <a:gd name="T108" fmla="*/ 2 w 148"/>
                <a:gd name="T109" fmla="*/ 47 h 125"/>
                <a:gd name="T110" fmla="*/ 0 w 148"/>
                <a:gd name="T111" fmla="*/ 43 h 125"/>
                <a:gd name="T112" fmla="*/ 2 w 148"/>
                <a:gd name="T113" fmla="*/ 39 h 125"/>
                <a:gd name="T114" fmla="*/ 3 w 148"/>
                <a:gd name="T115" fmla="*/ 35 h 125"/>
                <a:gd name="T116" fmla="*/ 6 w 148"/>
                <a:gd name="T117" fmla="*/ 32 h 125"/>
                <a:gd name="T118" fmla="*/ 10 w 148"/>
                <a:gd name="T119" fmla="*/ 31 h 125"/>
                <a:gd name="T120" fmla="*/ 112 w 148"/>
                <a:gd name="T121" fmla="*/ 1 h 125"/>
                <a:gd name="T122" fmla="*/ 116 w 148"/>
                <a:gd name="T1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" h="125">
                  <a:moveTo>
                    <a:pt x="40" y="91"/>
                  </a:moveTo>
                  <a:lnTo>
                    <a:pt x="44" y="107"/>
                  </a:lnTo>
                  <a:lnTo>
                    <a:pt x="36" y="108"/>
                  </a:lnTo>
                  <a:lnTo>
                    <a:pt x="32" y="92"/>
                  </a:lnTo>
                  <a:lnTo>
                    <a:pt x="40" y="91"/>
                  </a:lnTo>
                  <a:close/>
                  <a:moveTo>
                    <a:pt x="55" y="85"/>
                  </a:moveTo>
                  <a:lnTo>
                    <a:pt x="60" y="101"/>
                  </a:lnTo>
                  <a:lnTo>
                    <a:pt x="52" y="104"/>
                  </a:lnTo>
                  <a:lnTo>
                    <a:pt x="47" y="88"/>
                  </a:lnTo>
                  <a:lnTo>
                    <a:pt x="55" y="85"/>
                  </a:lnTo>
                  <a:close/>
                  <a:moveTo>
                    <a:pt x="71" y="81"/>
                  </a:moveTo>
                  <a:lnTo>
                    <a:pt x="76" y="97"/>
                  </a:lnTo>
                  <a:lnTo>
                    <a:pt x="68" y="99"/>
                  </a:lnTo>
                  <a:lnTo>
                    <a:pt x="63" y="84"/>
                  </a:lnTo>
                  <a:lnTo>
                    <a:pt x="71" y="81"/>
                  </a:lnTo>
                  <a:close/>
                  <a:moveTo>
                    <a:pt x="129" y="47"/>
                  </a:moveTo>
                  <a:lnTo>
                    <a:pt x="19" y="79"/>
                  </a:lnTo>
                  <a:lnTo>
                    <a:pt x="30" y="115"/>
                  </a:lnTo>
                  <a:lnTo>
                    <a:pt x="31" y="116"/>
                  </a:lnTo>
                  <a:lnTo>
                    <a:pt x="32" y="117"/>
                  </a:lnTo>
                  <a:lnTo>
                    <a:pt x="35" y="117"/>
                  </a:lnTo>
                  <a:lnTo>
                    <a:pt x="137" y="88"/>
                  </a:lnTo>
                  <a:lnTo>
                    <a:pt x="139" y="87"/>
                  </a:lnTo>
                  <a:lnTo>
                    <a:pt x="140" y="84"/>
                  </a:lnTo>
                  <a:lnTo>
                    <a:pt x="140" y="83"/>
                  </a:lnTo>
                  <a:lnTo>
                    <a:pt x="129" y="47"/>
                  </a:lnTo>
                  <a:close/>
                  <a:moveTo>
                    <a:pt x="116" y="9"/>
                  </a:moveTo>
                  <a:lnTo>
                    <a:pt x="113" y="9"/>
                  </a:lnTo>
                  <a:lnTo>
                    <a:pt x="12" y="39"/>
                  </a:lnTo>
                  <a:lnTo>
                    <a:pt x="10" y="40"/>
                  </a:lnTo>
                  <a:lnTo>
                    <a:pt x="10" y="41"/>
                  </a:lnTo>
                  <a:lnTo>
                    <a:pt x="10" y="44"/>
                  </a:lnTo>
                  <a:lnTo>
                    <a:pt x="12" y="56"/>
                  </a:lnTo>
                  <a:lnTo>
                    <a:pt x="123" y="23"/>
                  </a:lnTo>
                  <a:lnTo>
                    <a:pt x="119" y="12"/>
                  </a:lnTo>
                  <a:lnTo>
                    <a:pt x="117" y="9"/>
                  </a:lnTo>
                  <a:lnTo>
                    <a:pt x="116" y="9"/>
                  </a:lnTo>
                  <a:close/>
                  <a:moveTo>
                    <a:pt x="116" y="0"/>
                  </a:moveTo>
                  <a:lnTo>
                    <a:pt x="119" y="1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7" y="9"/>
                  </a:lnTo>
                  <a:lnTo>
                    <a:pt x="148" y="80"/>
                  </a:lnTo>
                  <a:lnTo>
                    <a:pt x="148" y="84"/>
                  </a:lnTo>
                  <a:lnTo>
                    <a:pt x="147" y="88"/>
                  </a:lnTo>
                  <a:lnTo>
                    <a:pt x="145" y="91"/>
                  </a:lnTo>
                  <a:lnTo>
                    <a:pt x="143" y="93"/>
                  </a:lnTo>
                  <a:lnTo>
                    <a:pt x="139" y="95"/>
                  </a:lnTo>
                  <a:lnTo>
                    <a:pt x="38" y="125"/>
                  </a:lnTo>
                  <a:lnTo>
                    <a:pt x="34" y="125"/>
                  </a:lnTo>
                  <a:lnTo>
                    <a:pt x="30" y="125"/>
                  </a:lnTo>
                  <a:lnTo>
                    <a:pt x="26" y="123"/>
                  </a:lnTo>
                  <a:lnTo>
                    <a:pt x="23" y="120"/>
                  </a:lnTo>
                  <a:lnTo>
                    <a:pt x="22" y="117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3" y="35"/>
                  </a:lnTo>
                  <a:lnTo>
                    <a:pt x="6" y="32"/>
                  </a:lnTo>
                  <a:lnTo>
                    <a:pt x="10" y="31"/>
                  </a:lnTo>
                  <a:lnTo>
                    <a:pt x="112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2F2BDD26-85FB-401E-8E32-0635C3D9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538" y="3752644"/>
              <a:ext cx="175831" cy="210103"/>
            </a:xfrm>
            <a:custGeom>
              <a:avLst/>
              <a:gdLst>
                <a:gd name="T0" fmla="*/ 53 w 118"/>
                <a:gd name="T1" fmla="*/ 0 h 141"/>
                <a:gd name="T2" fmla="*/ 53 w 118"/>
                <a:gd name="T3" fmla="*/ 33 h 141"/>
                <a:gd name="T4" fmla="*/ 76 w 118"/>
                <a:gd name="T5" fmla="*/ 36 h 141"/>
                <a:gd name="T6" fmla="*/ 93 w 118"/>
                <a:gd name="T7" fmla="*/ 41 h 141"/>
                <a:gd name="T8" fmla="*/ 105 w 118"/>
                <a:gd name="T9" fmla="*/ 52 h 141"/>
                <a:gd name="T10" fmla="*/ 114 w 118"/>
                <a:gd name="T11" fmla="*/ 64 h 141"/>
                <a:gd name="T12" fmla="*/ 118 w 118"/>
                <a:gd name="T13" fmla="*/ 78 h 141"/>
                <a:gd name="T14" fmla="*/ 118 w 118"/>
                <a:gd name="T15" fmla="*/ 94 h 141"/>
                <a:gd name="T16" fmla="*/ 114 w 118"/>
                <a:gd name="T17" fmla="*/ 110 h 141"/>
                <a:gd name="T18" fmla="*/ 108 w 118"/>
                <a:gd name="T19" fmla="*/ 126 h 141"/>
                <a:gd name="T20" fmla="*/ 96 w 118"/>
                <a:gd name="T21" fmla="*/ 141 h 141"/>
                <a:gd name="T22" fmla="*/ 101 w 118"/>
                <a:gd name="T23" fmla="*/ 129 h 141"/>
                <a:gd name="T24" fmla="*/ 105 w 118"/>
                <a:gd name="T25" fmla="*/ 117 h 141"/>
                <a:gd name="T26" fmla="*/ 106 w 118"/>
                <a:gd name="T27" fmla="*/ 105 h 141"/>
                <a:gd name="T28" fmla="*/ 104 w 118"/>
                <a:gd name="T29" fmla="*/ 94 h 141"/>
                <a:gd name="T30" fmla="*/ 98 w 118"/>
                <a:gd name="T31" fmla="*/ 84 h 141"/>
                <a:gd name="T32" fmla="*/ 88 w 118"/>
                <a:gd name="T33" fmla="*/ 77 h 141"/>
                <a:gd name="T34" fmla="*/ 73 w 118"/>
                <a:gd name="T35" fmla="*/ 72 h 141"/>
                <a:gd name="T36" fmla="*/ 53 w 118"/>
                <a:gd name="T37" fmla="*/ 70 h 141"/>
                <a:gd name="T38" fmla="*/ 53 w 118"/>
                <a:gd name="T39" fmla="*/ 105 h 141"/>
                <a:gd name="T40" fmla="*/ 0 w 118"/>
                <a:gd name="T41" fmla="*/ 52 h 141"/>
                <a:gd name="T42" fmla="*/ 53 w 118"/>
                <a:gd name="T4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41">
                  <a:moveTo>
                    <a:pt x="53" y="0"/>
                  </a:moveTo>
                  <a:lnTo>
                    <a:pt x="53" y="33"/>
                  </a:lnTo>
                  <a:lnTo>
                    <a:pt x="76" y="36"/>
                  </a:lnTo>
                  <a:lnTo>
                    <a:pt x="93" y="41"/>
                  </a:lnTo>
                  <a:lnTo>
                    <a:pt x="105" y="52"/>
                  </a:lnTo>
                  <a:lnTo>
                    <a:pt x="114" y="64"/>
                  </a:lnTo>
                  <a:lnTo>
                    <a:pt x="118" y="78"/>
                  </a:lnTo>
                  <a:lnTo>
                    <a:pt x="118" y="94"/>
                  </a:lnTo>
                  <a:lnTo>
                    <a:pt x="114" y="110"/>
                  </a:lnTo>
                  <a:lnTo>
                    <a:pt x="108" y="126"/>
                  </a:lnTo>
                  <a:lnTo>
                    <a:pt x="96" y="141"/>
                  </a:lnTo>
                  <a:lnTo>
                    <a:pt x="101" y="129"/>
                  </a:lnTo>
                  <a:lnTo>
                    <a:pt x="105" y="117"/>
                  </a:lnTo>
                  <a:lnTo>
                    <a:pt x="106" y="105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88" y="77"/>
                  </a:lnTo>
                  <a:lnTo>
                    <a:pt x="73" y="72"/>
                  </a:lnTo>
                  <a:lnTo>
                    <a:pt x="53" y="70"/>
                  </a:lnTo>
                  <a:lnTo>
                    <a:pt x="53" y="105"/>
                  </a:lnTo>
                  <a:lnTo>
                    <a:pt x="0" y="5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5933B3F4-69EE-4EB5-971E-099C60038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0424" y="3910594"/>
              <a:ext cx="186262" cy="132619"/>
            </a:xfrm>
            <a:custGeom>
              <a:avLst/>
              <a:gdLst>
                <a:gd name="T0" fmla="*/ 104 w 125"/>
                <a:gd name="T1" fmla="*/ 34 h 89"/>
                <a:gd name="T2" fmla="*/ 103 w 125"/>
                <a:gd name="T3" fmla="*/ 35 h 89"/>
                <a:gd name="T4" fmla="*/ 101 w 125"/>
                <a:gd name="T5" fmla="*/ 36 h 89"/>
                <a:gd name="T6" fmla="*/ 81 w 125"/>
                <a:gd name="T7" fmla="*/ 72 h 89"/>
                <a:gd name="T8" fmla="*/ 81 w 125"/>
                <a:gd name="T9" fmla="*/ 74 h 89"/>
                <a:gd name="T10" fmla="*/ 81 w 125"/>
                <a:gd name="T11" fmla="*/ 75 h 89"/>
                <a:gd name="T12" fmla="*/ 83 w 125"/>
                <a:gd name="T13" fmla="*/ 76 h 89"/>
                <a:gd name="T14" fmla="*/ 89 w 125"/>
                <a:gd name="T15" fmla="*/ 80 h 89"/>
                <a:gd name="T16" fmla="*/ 91 w 125"/>
                <a:gd name="T17" fmla="*/ 80 h 89"/>
                <a:gd name="T18" fmla="*/ 92 w 125"/>
                <a:gd name="T19" fmla="*/ 80 h 89"/>
                <a:gd name="T20" fmla="*/ 93 w 125"/>
                <a:gd name="T21" fmla="*/ 79 h 89"/>
                <a:gd name="T22" fmla="*/ 113 w 125"/>
                <a:gd name="T23" fmla="*/ 43 h 89"/>
                <a:gd name="T24" fmla="*/ 113 w 125"/>
                <a:gd name="T25" fmla="*/ 40 h 89"/>
                <a:gd name="T26" fmla="*/ 113 w 125"/>
                <a:gd name="T27" fmla="*/ 39 h 89"/>
                <a:gd name="T28" fmla="*/ 112 w 125"/>
                <a:gd name="T29" fmla="*/ 38 h 89"/>
                <a:gd name="T30" fmla="*/ 105 w 125"/>
                <a:gd name="T31" fmla="*/ 35 h 89"/>
                <a:gd name="T32" fmla="*/ 104 w 125"/>
                <a:gd name="T33" fmla="*/ 34 h 89"/>
                <a:gd name="T34" fmla="*/ 26 w 125"/>
                <a:gd name="T35" fmla="*/ 8 h 89"/>
                <a:gd name="T36" fmla="*/ 22 w 125"/>
                <a:gd name="T37" fmla="*/ 15 h 89"/>
                <a:gd name="T38" fmla="*/ 63 w 125"/>
                <a:gd name="T39" fmla="*/ 36 h 89"/>
                <a:gd name="T40" fmla="*/ 67 w 125"/>
                <a:gd name="T41" fmla="*/ 31 h 89"/>
                <a:gd name="T42" fmla="*/ 26 w 125"/>
                <a:gd name="T43" fmla="*/ 8 h 89"/>
                <a:gd name="T44" fmla="*/ 24 w 125"/>
                <a:gd name="T45" fmla="*/ 0 h 89"/>
                <a:gd name="T46" fmla="*/ 71 w 125"/>
                <a:gd name="T47" fmla="*/ 27 h 89"/>
                <a:gd name="T48" fmla="*/ 72 w 125"/>
                <a:gd name="T49" fmla="*/ 26 h 89"/>
                <a:gd name="T50" fmla="*/ 84 w 125"/>
                <a:gd name="T51" fmla="*/ 14 h 89"/>
                <a:gd name="T52" fmla="*/ 87 w 125"/>
                <a:gd name="T53" fmla="*/ 12 h 89"/>
                <a:gd name="T54" fmla="*/ 89 w 125"/>
                <a:gd name="T55" fmla="*/ 12 h 89"/>
                <a:gd name="T56" fmla="*/ 92 w 125"/>
                <a:gd name="T57" fmla="*/ 12 h 89"/>
                <a:gd name="T58" fmla="*/ 95 w 125"/>
                <a:gd name="T59" fmla="*/ 14 h 89"/>
                <a:gd name="T60" fmla="*/ 123 w 125"/>
                <a:gd name="T61" fmla="*/ 36 h 89"/>
                <a:gd name="T62" fmla="*/ 124 w 125"/>
                <a:gd name="T63" fmla="*/ 38 h 89"/>
                <a:gd name="T64" fmla="*/ 125 w 125"/>
                <a:gd name="T65" fmla="*/ 40 h 89"/>
                <a:gd name="T66" fmla="*/ 125 w 125"/>
                <a:gd name="T67" fmla="*/ 44 h 89"/>
                <a:gd name="T68" fmla="*/ 124 w 125"/>
                <a:gd name="T69" fmla="*/ 47 h 89"/>
                <a:gd name="T70" fmla="*/ 117 w 125"/>
                <a:gd name="T71" fmla="*/ 60 h 89"/>
                <a:gd name="T72" fmla="*/ 115 w 125"/>
                <a:gd name="T73" fmla="*/ 64 h 89"/>
                <a:gd name="T74" fmla="*/ 112 w 125"/>
                <a:gd name="T75" fmla="*/ 68 h 89"/>
                <a:gd name="T76" fmla="*/ 111 w 125"/>
                <a:gd name="T77" fmla="*/ 72 h 89"/>
                <a:gd name="T78" fmla="*/ 103 w 125"/>
                <a:gd name="T79" fmla="*/ 86 h 89"/>
                <a:gd name="T80" fmla="*/ 101 w 125"/>
                <a:gd name="T81" fmla="*/ 87 h 89"/>
                <a:gd name="T82" fmla="*/ 99 w 125"/>
                <a:gd name="T83" fmla="*/ 88 h 89"/>
                <a:gd name="T84" fmla="*/ 96 w 125"/>
                <a:gd name="T85" fmla="*/ 89 h 89"/>
                <a:gd name="T86" fmla="*/ 93 w 125"/>
                <a:gd name="T87" fmla="*/ 89 h 89"/>
                <a:gd name="T88" fmla="*/ 59 w 125"/>
                <a:gd name="T89" fmla="*/ 79 h 89"/>
                <a:gd name="T90" fmla="*/ 56 w 125"/>
                <a:gd name="T91" fmla="*/ 76 h 89"/>
                <a:gd name="T92" fmla="*/ 55 w 125"/>
                <a:gd name="T93" fmla="*/ 74 h 89"/>
                <a:gd name="T94" fmla="*/ 53 w 125"/>
                <a:gd name="T95" fmla="*/ 70 h 89"/>
                <a:gd name="T96" fmla="*/ 57 w 125"/>
                <a:gd name="T97" fmla="*/ 54 h 89"/>
                <a:gd name="T98" fmla="*/ 57 w 125"/>
                <a:gd name="T99" fmla="*/ 51 h 89"/>
                <a:gd name="T100" fmla="*/ 51 w 125"/>
                <a:gd name="T101" fmla="*/ 54 h 89"/>
                <a:gd name="T102" fmla="*/ 47 w 125"/>
                <a:gd name="T103" fmla="*/ 40 h 89"/>
                <a:gd name="T104" fmla="*/ 34 w 125"/>
                <a:gd name="T105" fmla="*/ 44 h 89"/>
                <a:gd name="T106" fmla="*/ 30 w 125"/>
                <a:gd name="T107" fmla="*/ 31 h 89"/>
                <a:gd name="T108" fmla="*/ 16 w 125"/>
                <a:gd name="T109" fmla="*/ 35 h 89"/>
                <a:gd name="T110" fmla="*/ 12 w 125"/>
                <a:gd name="T111" fmla="*/ 22 h 89"/>
                <a:gd name="T112" fmla="*/ 6 w 125"/>
                <a:gd name="T113" fmla="*/ 24 h 89"/>
                <a:gd name="T114" fmla="*/ 0 w 125"/>
                <a:gd name="T115" fmla="*/ 4 h 89"/>
                <a:gd name="T116" fmla="*/ 24 w 125"/>
                <a:gd name="T1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" h="89">
                  <a:moveTo>
                    <a:pt x="104" y="34"/>
                  </a:moveTo>
                  <a:lnTo>
                    <a:pt x="103" y="35"/>
                  </a:lnTo>
                  <a:lnTo>
                    <a:pt x="101" y="36"/>
                  </a:lnTo>
                  <a:lnTo>
                    <a:pt x="81" y="72"/>
                  </a:lnTo>
                  <a:lnTo>
                    <a:pt x="81" y="74"/>
                  </a:lnTo>
                  <a:lnTo>
                    <a:pt x="81" y="75"/>
                  </a:lnTo>
                  <a:lnTo>
                    <a:pt x="83" y="76"/>
                  </a:lnTo>
                  <a:lnTo>
                    <a:pt x="89" y="80"/>
                  </a:lnTo>
                  <a:lnTo>
                    <a:pt x="91" y="80"/>
                  </a:lnTo>
                  <a:lnTo>
                    <a:pt x="92" y="80"/>
                  </a:lnTo>
                  <a:lnTo>
                    <a:pt x="93" y="79"/>
                  </a:lnTo>
                  <a:lnTo>
                    <a:pt x="113" y="43"/>
                  </a:lnTo>
                  <a:lnTo>
                    <a:pt x="113" y="40"/>
                  </a:lnTo>
                  <a:lnTo>
                    <a:pt x="113" y="39"/>
                  </a:lnTo>
                  <a:lnTo>
                    <a:pt x="112" y="38"/>
                  </a:lnTo>
                  <a:lnTo>
                    <a:pt x="105" y="35"/>
                  </a:lnTo>
                  <a:lnTo>
                    <a:pt x="104" y="34"/>
                  </a:lnTo>
                  <a:close/>
                  <a:moveTo>
                    <a:pt x="26" y="8"/>
                  </a:moveTo>
                  <a:lnTo>
                    <a:pt x="22" y="15"/>
                  </a:lnTo>
                  <a:lnTo>
                    <a:pt x="63" y="36"/>
                  </a:lnTo>
                  <a:lnTo>
                    <a:pt x="67" y="31"/>
                  </a:lnTo>
                  <a:lnTo>
                    <a:pt x="26" y="8"/>
                  </a:lnTo>
                  <a:close/>
                  <a:moveTo>
                    <a:pt x="24" y="0"/>
                  </a:moveTo>
                  <a:lnTo>
                    <a:pt x="71" y="27"/>
                  </a:lnTo>
                  <a:lnTo>
                    <a:pt x="72" y="26"/>
                  </a:lnTo>
                  <a:lnTo>
                    <a:pt x="84" y="14"/>
                  </a:lnTo>
                  <a:lnTo>
                    <a:pt x="87" y="12"/>
                  </a:lnTo>
                  <a:lnTo>
                    <a:pt x="89" y="12"/>
                  </a:lnTo>
                  <a:lnTo>
                    <a:pt x="92" y="12"/>
                  </a:lnTo>
                  <a:lnTo>
                    <a:pt x="95" y="14"/>
                  </a:lnTo>
                  <a:lnTo>
                    <a:pt x="123" y="36"/>
                  </a:lnTo>
                  <a:lnTo>
                    <a:pt x="124" y="38"/>
                  </a:lnTo>
                  <a:lnTo>
                    <a:pt x="125" y="40"/>
                  </a:lnTo>
                  <a:lnTo>
                    <a:pt x="125" y="44"/>
                  </a:lnTo>
                  <a:lnTo>
                    <a:pt x="124" y="47"/>
                  </a:lnTo>
                  <a:lnTo>
                    <a:pt x="117" y="60"/>
                  </a:lnTo>
                  <a:lnTo>
                    <a:pt x="115" y="64"/>
                  </a:lnTo>
                  <a:lnTo>
                    <a:pt x="112" y="68"/>
                  </a:lnTo>
                  <a:lnTo>
                    <a:pt x="111" y="72"/>
                  </a:lnTo>
                  <a:lnTo>
                    <a:pt x="103" y="86"/>
                  </a:lnTo>
                  <a:lnTo>
                    <a:pt x="101" y="87"/>
                  </a:lnTo>
                  <a:lnTo>
                    <a:pt x="99" y="88"/>
                  </a:lnTo>
                  <a:lnTo>
                    <a:pt x="96" y="89"/>
                  </a:lnTo>
                  <a:lnTo>
                    <a:pt x="93" y="89"/>
                  </a:lnTo>
                  <a:lnTo>
                    <a:pt x="59" y="79"/>
                  </a:lnTo>
                  <a:lnTo>
                    <a:pt x="56" y="76"/>
                  </a:lnTo>
                  <a:lnTo>
                    <a:pt x="55" y="74"/>
                  </a:lnTo>
                  <a:lnTo>
                    <a:pt x="53" y="70"/>
                  </a:lnTo>
                  <a:lnTo>
                    <a:pt x="57" y="54"/>
                  </a:lnTo>
                  <a:lnTo>
                    <a:pt x="57" y="51"/>
                  </a:lnTo>
                  <a:lnTo>
                    <a:pt x="51" y="54"/>
                  </a:lnTo>
                  <a:lnTo>
                    <a:pt x="47" y="40"/>
                  </a:lnTo>
                  <a:lnTo>
                    <a:pt x="34" y="44"/>
                  </a:lnTo>
                  <a:lnTo>
                    <a:pt x="30" y="31"/>
                  </a:lnTo>
                  <a:lnTo>
                    <a:pt x="16" y="35"/>
                  </a:lnTo>
                  <a:lnTo>
                    <a:pt x="12" y="22"/>
                  </a:lnTo>
                  <a:lnTo>
                    <a:pt x="6" y="24"/>
                  </a:lnTo>
                  <a:lnTo>
                    <a:pt x="0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9C09A306-BC93-4FEA-80EA-247957062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5022204"/>
              <a:ext cx="150499" cy="129638"/>
            </a:xfrm>
            <a:custGeom>
              <a:avLst/>
              <a:gdLst>
                <a:gd name="T0" fmla="*/ 39 w 101"/>
                <a:gd name="T1" fmla="*/ 30 h 87"/>
                <a:gd name="T2" fmla="*/ 39 w 101"/>
                <a:gd name="T3" fmla="*/ 50 h 87"/>
                <a:gd name="T4" fmla="*/ 19 w 101"/>
                <a:gd name="T5" fmla="*/ 50 h 87"/>
                <a:gd name="T6" fmla="*/ 51 w 101"/>
                <a:gd name="T7" fmla="*/ 74 h 87"/>
                <a:gd name="T8" fmla="*/ 83 w 101"/>
                <a:gd name="T9" fmla="*/ 50 h 87"/>
                <a:gd name="T10" fmla="*/ 64 w 101"/>
                <a:gd name="T11" fmla="*/ 50 h 87"/>
                <a:gd name="T12" fmla="*/ 64 w 101"/>
                <a:gd name="T13" fmla="*/ 30 h 87"/>
                <a:gd name="T14" fmla="*/ 39 w 101"/>
                <a:gd name="T15" fmla="*/ 30 h 87"/>
                <a:gd name="T16" fmla="*/ 21 w 101"/>
                <a:gd name="T17" fmla="*/ 5 h 87"/>
                <a:gd name="T18" fmla="*/ 16 w 101"/>
                <a:gd name="T19" fmla="*/ 12 h 87"/>
                <a:gd name="T20" fmla="*/ 87 w 101"/>
                <a:gd name="T21" fmla="*/ 12 h 87"/>
                <a:gd name="T22" fmla="*/ 80 w 101"/>
                <a:gd name="T23" fmla="*/ 5 h 87"/>
                <a:gd name="T24" fmla="*/ 21 w 101"/>
                <a:gd name="T25" fmla="*/ 5 h 87"/>
                <a:gd name="T26" fmla="*/ 19 w 101"/>
                <a:gd name="T27" fmla="*/ 0 h 87"/>
                <a:gd name="T28" fmla="*/ 83 w 101"/>
                <a:gd name="T29" fmla="*/ 0 h 87"/>
                <a:gd name="T30" fmla="*/ 101 w 101"/>
                <a:gd name="T31" fmla="*/ 18 h 87"/>
                <a:gd name="T32" fmla="*/ 101 w 101"/>
                <a:gd name="T33" fmla="*/ 85 h 87"/>
                <a:gd name="T34" fmla="*/ 100 w 101"/>
                <a:gd name="T35" fmla="*/ 86 h 87"/>
                <a:gd name="T36" fmla="*/ 99 w 101"/>
                <a:gd name="T37" fmla="*/ 87 h 87"/>
                <a:gd name="T38" fmla="*/ 4 w 101"/>
                <a:gd name="T39" fmla="*/ 87 h 87"/>
                <a:gd name="T40" fmla="*/ 1 w 101"/>
                <a:gd name="T41" fmla="*/ 86 h 87"/>
                <a:gd name="T42" fmla="*/ 0 w 101"/>
                <a:gd name="T43" fmla="*/ 85 h 87"/>
                <a:gd name="T44" fmla="*/ 0 w 101"/>
                <a:gd name="T45" fmla="*/ 18 h 87"/>
                <a:gd name="T46" fmla="*/ 19 w 101"/>
                <a:gd name="T4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87">
                  <a:moveTo>
                    <a:pt x="39" y="30"/>
                  </a:moveTo>
                  <a:lnTo>
                    <a:pt x="39" y="50"/>
                  </a:lnTo>
                  <a:lnTo>
                    <a:pt x="19" y="50"/>
                  </a:lnTo>
                  <a:lnTo>
                    <a:pt x="51" y="74"/>
                  </a:lnTo>
                  <a:lnTo>
                    <a:pt x="83" y="50"/>
                  </a:lnTo>
                  <a:lnTo>
                    <a:pt x="64" y="50"/>
                  </a:lnTo>
                  <a:lnTo>
                    <a:pt x="64" y="30"/>
                  </a:lnTo>
                  <a:lnTo>
                    <a:pt x="39" y="30"/>
                  </a:lnTo>
                  <a:close/>
                  <a:moveTo>
                    <a:pt x="21" y="5"/>
                  </a:moveTo>
                  <a:lnTo>
                    <a:pt x="16" y="12"/>
                  </a:lnTo>
                  <a:lnTo>
                    <a:pt x="87" y="12"/>
                  </a:lnTo>
                  <a:lnTo>
                    <a:pt x="80" y="5"/>
                  </a:lnTo>
                  <a:lnTo>
                    <a:pt x="21" y="5"/>
                  </a:lnTo>
                  <a:close/>
                  <a:moveTo>
                    <a:pt x="19" y="0"/>
                  </a:moveTo>
                  <a:lnTo>
                    <a:pt x="83" y="0"/>
                  </a:lnTo>
                  <a:lnTo>
                    <a:pt x="101" y="18"/>
                  </a:lnTo>
                  <a:lnTo>
                    <a:pt x="101" y="85"/>
                  </a:lnTo>
                  <a:lnTo>
                    <a:pt x="100" y="86"/>
                  </a:lnTo>
                  <a:lnTo>
                    <a:pt x="99" y="87"/>
                  </a:lnTo>
                  <a:lnTo>
                    <a:pt x="4" y="87"/>
                  </a:lnTo>
                  <a:lnTo>
                    <a:pt x="1" y="86"/>
                  </a:lnTo>
                  <a:lnTo>
                    <a:pt x="0" y="85"/>
                  </a:lnTo>
                  <a:lnTo>
                    <a:pt x="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6491C98-BAFB-4CAD-A30C-51F214DA9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910" y="3566382"/>
              <a:ext cx="126658" cy="168381"/>
            </a:xfrm>
            <a:custGeom>
              <a:avLst/>
              <a:gdLst>
                <a:gd name="T0" fmla="*/ 64 w 85"/>
                <a:gd name="T1" fmla="*/ 46 h 113"/>
                <a:gd name="T2" fmla="*/ 64 w 85"/>
                <a:gd name="T3" fmla="*/ 53 h 113"/>
                <a:gd name="T4" fmla="*/ 61 w 85"/>
                <a:gd name="T5" fmla="*/ 72 h 113"/>
                <a:gd name="T6" fmla="*/ 52 w 85"/>
                <a:gd name="T7" fmla="*/ 86 h 113"/>
                <a:gd name="T8" fmla="*/ 39 w 85"/>
                <a:gd name="T9" fmla="*/ 98 h 113"/>
                <a:gd name="T10" fmla="*/ 43 w 85"/>
                <a:gd name="T11" fmla="*/ 98 h 113"/>
                <a:gd name="T12" fmla="*/ 48 w 85"/>
                <a:gd name="T13" fmla="*/ 98 h 113"/>
                <a:gd name="T14" fmla="*/ 53 w 85"/>
                <a:gd name="T15" fmla="*/ 97 h 113"/>
                <a:gd name="T16" fmla="*/ 57 w 85"/>
                <a:gd name="T17" fmla="*/ 94 h 113"/>
                <a:gd name="T18" fmla="*/ 63 w 85"/>
                <a:gd name="T19" fmla="*/ 90 h 113"/>
                <a:gd name="T20" fmla="*/ 65 w 85"/>
                <a:gd name="T21" fmla="*/ 86 h 113"/>
                <a:gd name="T22" fmla="*/ 68 w 85"/>
                <a:gd name="T23" fmla="*/ 81 h 113"/>
                <a:gd name="T24" fmla="*/ 71 w 85"/>
                <a:gd name="T25" fmla="*/ 77 h 113"/>
                <a:gd name="T26" fmla="*/ 71 w 85"/>
                <a:gd name="T27" fmla="*/ 70 h 113"/>
                <a:gd name="T28" fmla="*/ 71 w 85"/>
                <a:gd name="T29" fmla="*/ 70 h 113"/>
                <a:gd name="T30" fmla="*/ 71 w 85"/>
                <a:gd name="T31" fmla="*/ 70 h 113"/>
                <a:gd name="T32" fmla="*/ 71 w 85"/>
                <a:gd name="T33" fmla="*/ 70 h 113"/>
                <a:gd name="T34" fmla="*/ 71 w 85"/>
                <a:gd name="T35" fmla="*/ 69 h 113"/>
                <a:gd name="T36" fmla="*/ 71 w 85"/>
                <a:gd name="T37" fmla="*/ 69 h 113"/>
                <a:gd name="T38" fmla="*/ 71 w 85"/>
                <a:gd name="T39" fmla="*/ 69 h 113"/>
                <a:gd name="T40" fmla="*/ 69 w 85"/>
                <a:gd name="T41" fmla="*/ 58 h 113"/>
                <a:gd name="T42" fmla="*/ 64 w 85"/>
                <a:gd name="T43" fmla="*/ 46 h 113"/>
                <a:gd name="T44" fmla="*/ 43 w 85"/>
                <a:gd name="T45" fmla="*/ 0 h 113"/>
                <a:gd name="T46" fmla="*/ 44 w 85"/>
                <a:gd name="T47" fmla="*/ 1 h 113"/>
                <a:gd name="T48" fmla="*/ 51 w 85"/>
                <a:gd name="T49" fmla="*/ 6 h 113"/>
                <a:gd name="T50" fmla="*/ 59 w 85"/>
                <a:gd name="T51" fmla="*/ 16 h 113"/>
                <a:gd name="T52" fmla="*/ 68 w 85"/>
                <a:gd name="T53" fmla="*/ 26 h 113"/>
                <a:gd name="T54" fmla="*/ 76 w 85"/>
                <a:gd name="T55" fmla="*/ 40 h 113"/>
                <a:gd name="T56" fmla="*/ 83 w 85"/>
                <a:gd name="T57" fmla="*/ 54 h 113"/>
                <a:gd name="T58" fmla="*/ 85 w 85"/>
                <a:gd name="T59" fmla="*/ 69 h 113"/>
                <a:gd name="T60" fmla="*/ 85 w 85"/>
                <a:gd name="T61" fmla="*/ 69 h 113"/>
                <a:gd name="T62" fmla="*/ 85 w 85"/>
                <a:gd name="T63" fmla="*/ 69 h 113"/>
                <a:gd name="T64" fmla="*/ 85 w 85"/>
                <a:gd name="T65" fmla="*/ 70 h 113"/>
                <a:gd name="T66" fmla="*/ 85 w 85"/>
                <a:gd name="T67" fmla="*/ 72 h 113"/>
                <a:gd name="T68" fmla="*/ 85 w 85"/>
                <a:gd name="T69" fmla="*/ 72 h 113"/>
                <a:gd name="T70" fmla="*/ 81 w 85"/>
                <a:gd name="T71" fmla="*/ 88 h 113"/>
                <a:gd name="T72" fmla="*/ 72 w 85"/>
                <a:gd name="T73" fmla="*/ 101 h 113"/>
                <a:gd name="T74" fmla="*/ 59 w 85"/>
                <a:gd name="T75" fmla="*/ 109 h 113"/>
                <a:gd name="T76" fmla="*/ 43 w 85"/>
                <a:gd name="T77" fmla="*/ 113 h 113"/>
                <a:gd name="T78" fmla="*/ 25 w 85"/>
                <a:gd name="T79" fmla="*/ 109 h 113"/>
                <a:gd name="T80" fmla="*/ 12 w 85"/>
                <a:gd name="T81" fmla="*/ 101 h 113"/>
                <a:gd name="T82" fmla="*/ 3 w 85"/>
                <a:gd name="T83" fmla="*/ 88 h 113"/>
                <a:gd name="T84" fmla="*/ 0 w 85"/>
                <a:gd name="T85" fmla="*/ 72 h 113"/>
                <a:gd name="T86" fmla="*/ 0 w 85"/>
                <a:gd name="T87" fmla="*/ 72 h 113"/>
                <a:gd name="T88" fmla="*/ 0 w 85"/>
                <a:gd name="T89" fmla="*/ 70 h 113"/>
                <a:gd name="T90" fmla="*/ 0 w 85"/>
                <a:gd name="T91" fmla="*/ 69 h 113"/>
                <a:gd name="T92" fmla="*/ 0 w 85"/>
                <a:gd name="T93" fmla="*/ 69 h 113"/>
                <a:gd name="T94" fmla="*/ 0 w 85"/>
                <a:gd name="T95" fmla="*/ 69 h 113"/>
                <a:gd name="T96" fmla="*/ 3 w 85"/>
                <a:gd name="T97" fmla="*/ 54 h 113"/>
                <a:gd name="T98" fmla="*/ 8 w 85"/>
                <a:gd name="T99" fmla="*/ 40 h 113"/>
                <a:gd name="T100" fmla="*/ 17 w 85"/>
                <a:gd name="T101" fmla="*/ 26 h 113"/>
                <a:gd name="T102" fmla="*/ 25 w 85"/>
                <a:gd name="T103" fmla="*/ 16 h 113"/>
                <a:gd name="T104" fmla="*/ 35 w 85"/>
                <a:gd name="T105" fmla="*/ 6 h 113"/>
                <a:gd name="T106" fmla="*/ 40 w 85"/>
                <a:gd name="T107" fmla="*/ 1 h 113"/>
                <a:gd name="T108" fmla="*/ 43 w 85"/>
                <a:gd name="T10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13">
                  <a:moveTo>
                    <a:pt x="64" y="46"/>
                  </a:moveTo>
                  <a:lnTo>
                    <a:pt x="64" y="53"/>
                  </a:lnTo>
                  <a:lnTo>
                    <a:pt x="61" y="72"/>
                  </a:lnTo>
                  <a:lnTo>
                    <a:pt x="52" y="86"/>
                  </a:lnTo>
                  <a:lnTo>
                    <a:pt x="39" y="98"/>
                  </a:lnTo>
                  <a:lnTo>
                    <a:pt x="43" y="98"/>
                  </a:lnTo>
                  <a:lnTo>
                    <a:pt x="48" y="98"/>
                  </a:lnTo>
                  <a:lnTo>
                    <a:pt x="53" y="97"/>
                  </a:lnTo>
                  <a:lnTo>
                    <a:pt x="57" y="94"/>
                  </a:lnTo>
                  <a:lnTo>
                    <a:pt x="63" y="90"/>
                  </a:lnTo>
                  <a:lnTo>
                    <a:pt x="65" y="86"/>
                  </a:lnTo>
                  <a:lnTo>
                    <a:pt x="68" y="81"/>
                  </a:lnTo>
                  <a:lnTo>
                    <a:pt x="71" y="77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69" y="58"/>
                  </a:lnTo>
                  <a:lnTo>
                    <a:pt x="64" y="46"/>
                  </a:lnTo>
                  <a:close/>
                  <a:moveTo>
                    <a:pt x="43" y="0"/>
                  </a:moveTo>
                  <a:lnTo>
                    <a:pt x="44" y="1"/>
                  </a:lnTo>
                  <a:lnTo>
                    <a:pt x="51" y="6"/>
                  </a:lnTo>
                  <a:lnTo>
                    <a:pt x="59" y="16"/>
                  </a:lnTo>
                  <a:lnTo>
                    <a:pt x="68" y="26"/>
                  </a:lnTo>
                  <a:lnTo>
                    <a:pt x="76" y="40"/>
                  </a:lnTo>
                  <a:lnTo>
                    <a:pt x="83" y="54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0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1" y="88"/>
                  </a:lnTo>
                  <a:lnTo>
                    <a:pt x="72" y="101"/>
                  </a:lnTo>
                  <a:lnTo>
                    <a:pt x="59" y="109"/>
                  </a:lnTo>
                  <a:lnTo>
                    <a:pt x="43" y="113"/>
                  </a:lnTo>
                  <a:lnTo>
                    <a:pt x="25" y="109"/>
                  </a:lnTo>
                  <a:lnTo>
                    <a:pt x="12" y="101"/>
                  </a:lnTo>
                  <a:lnTo>
                    <a:pt x="3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3" y="54"/>
                  </a:lnTo>
                  <a:lnTo>
                    <a:pt x="8" y="40"/>
                  </a:lnTo>
                  <a:lnTo>
                    <a:pt x="17" y="26"/>
                  </a:lnTo>
                  <a:lnTo>
                    <a:pt x="25" y="16"/>
                  </a:lnTo>
                  <a:lnTo>
                    <a:pt x="35" y="6"/>
                  </a:lnTo>
                  <a:lnTo>
                    <a:pt x="40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88BBD2AD-8B6D-416B-B288-94D0F21F5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762" y="3445684"/>
              <a:ext cx="187752" cy="180302"/>
            </a:xfrm>
            <a:custGeom>
              <a:avLst/>
              <a:gdLst>
                <a:gd name="T0" fmla="*/ 13 w 126"/>
                <a:gd name="T1" fmla="*/ 59 h 121"/>
                <a:gd name="T2" fmla="*/ 42 w 126"/>
                <a:gd name="T3" fmla="*/ 101 h 121"/>
                <a:gd name="T4" fmla="*/ 53 w 126"/>
                <a:gd name="T5" fmla="*/ 67 h 121"/>
                <a:gd name="T6" fmla="*/ 13 w 126"/>
                <a:gd name="T7" fmla="*/ 59 h 121"/>
                <a:gd name="T8" fmla="*/ 72 w 126"/>
                <a:gd name="T9" fmla="*/ 55 h 121"/>
                <a:gd name="T10" fmla="*/ 70 w 126"/>
                <a:gd name="T11" fmla="*/ 71 h 121"/>
                <a:gd name="T12" fmla="*/ 54 w 126"/>
                <a:gd name="T13" fmla="*/ 67 h 121"/>
                <a:gd name="T14" fmla="*/ 53 w 126"/>
                <a:gd name="T15" fmla="*/ 103 h 121"/>
                <a:gd name="T16" fmla="*/ 105 w 126"/>
                <a:gd name="T17" fmla="*/ 66 h 121"/>
                <a:gd name="T18" fmla="*/ 72 w 126"/>
                <a:gd name="T19" fmla="*/ 55 h 121"/>
                <a:gd name="T20" fmla="*/ 74 w 126"/>
                <a:gd name="T21" fmla="*/ 17 h 121"/>
                <a:gd name="T22" fmla="*/ 17 w 126"/>
                <a:gd name="T23" fmla="*/ 55 h 121"/>
                <a:gd name="T24" fmla="*/ 60 w 126"/>
                <a:gd name="T25" fmla="*/ 58 h 121"/>
                <a:gd name="T26" fmla="*/ 74 w 126"/>
                <a:gd name="T27" fmla="*/ 17 h 121"/>
                <a:gd name="T28" fmla="*/ 78 w 126"/>
                <a:gd name="T29" fmla="*/ 14 h 121"/>
                <a:gd name="T30" fmla="*/ 72 w 126"/>
                <a:gd name="T31" fmla="*/ 54 h 121"/>
                <a:gd name="T32" fmla="*/ 107 w 126"/>
                <a:gd name="T33" fmla="*/ 57 h 121"/>
                <a:gd name="T34" fmla="*/ 78 w 126"/>
                <a:gd name="T35" fmla="*/ 14 h 121"/>
                <a:gd name="T36" fmla="*/ 81 w 126"/>
                <a:gd name="T37" fmla="*/ 0 h 121"/>
                <a:gd name="T38" fmla="*/ 83 w 126"/>
                <a:gd name="T39" fmla="*/ 1 h 121"/>
                <a:gd name="T40" fmla="*/ 86 w 126"/>
                <a:gd name="T41" fmla="*/ 4 h 121"/>
                <a:gd name="T42" fmla="*/ 123 w 126"/>
                <a:gd name="T43" fmla="*/ 57 h 121"/>
                <a:gd name="T44" fmla="*/ 126 w 126"/>
                <a:gd name="T45" fmla="*/ 61 h 121"/>
                <a:gd name="T46" fmla="*/ 126 w 126"/>
                <a:gd name="T47" fmla="*/ 65 h 121"/>
                <a:gd name="T48" fmla="*/ 125 w 126"/>
                <a:gd name="T49" fmla="*/ 69 h 121"/>
                <a:gd name="T50" fmla="*/ 122 w 126"/>
                <a:gd name="T51" fmla="*/ 71 h 121"/>
                <a:gd name="T52" fmla="*/ 52 w 126"/>
                <a:gd name="T53" fmla="*/ 119 h 121"/>
                <a:gd name="T54" fmla="*/ 48 w 126"/>
                <a:gd name="T55" fmla="*/ 121 h 121"/>
                <a:gd name="T56" fmla="*/ 45 w 126"/>
                <a:gd name="T57" fmla="*/ 121 h 121"/>
                <a:gd name="T58" fmla="*/ 41 w 126"/>
                <a:gd name="T59" fmla="*/ 119 h 121"/>
                <a:gd name="T60" fmla="*/ 38 w 126"/>
                <a:gd name="T61" fmla="*/ 117 h 121"/>
                <a:gd name="T62" fmla="*/ 1 w 126"/>
                <a:gd name="T63" fmla="*/ 63 h 121"/>
                <a:gd name="T64" fmla="*/ 0 w 126"/>
                <a:gd name="T65" fmla="*/ 59 h 121"/>
                <a:gd name="T66" fmla="*/ 0 w 126"/>
                <a:gd name="T67" fmla="*/ 57 h 121"/>
                <a:gd name="T68" fmla="*/ 1 w 126"/>
                <a:gd name="T69" fmla="*/ 53 h 121"/>
                <a:gd name="T70" fmla="*/ 4 w 126"/>
                <a:gd name="T71" fmla="*/ 50 h 121"/>
                <a:gd name="T72" fmla="*/ 73 w 126"/>
                <a:gd name="T73" fmla="*/ 1 h 121"/>
                <a:gd name="T74" fmla="*/ 77 w 126"/>
                <a:gd name="T75" fmla="*/ 0 h 121"/>
                <a:gd name="T76" fmla="*/ 81 w 126"/>
                <a:gd name="T7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" h="121">
                  <a:moveTo>
                    <a:pt x="13" y="59"/>
                  </a:moveTo>
                  <a:lnTo>
                    <a:pt x="42" y="101"/>
                  </a:lnTo>
                  <a:lnTo>
                    <a:pt x="53" y="67"/>
                  </a:lnTo>
                  <a:lnTo>
                    <a:pt x="13" y="59"/>
                  </a:lnTo>
                  <a:close/>
                  <a:moveTo>
                    <a:pt x="72" y="55"/>
                  </a:moveTo>
                  <a:lnTo>
                    <a:pt x="70" y="71"/>
                  </a:lnTo>
                  <a:lnTo>
                    <a:pt x="54" y="67"/>
                  </a:lnTo>
                  <a:lnTo>
                    <a:pt x="53" y="103"/>
                  </a:lnTo>
                  <a:lnTo>
                    <a:pt x="105" y="66"/>
                  </a:lnTo>
                  <a:lnTo>
                    <a:pt x="72" y="55"/>
                  </a:lnTo>
                  <a:close/>
                  <a:moveTo>
                    <a:pt x="74" y="17"/>
                  </a:moveTo>
                  <a:lnTo>
                    <a:pt x="17" y="55"/>
                  </a:lnTo>
                  <a:lnTo>
                    <a:pt x="60" y="58"/>
                  </a:lnTo>
                  <a:lnTo>
                    <a:pt x="74" y="17"/>
                  </a:lnTo>
                  <a:close/>
                  <a:moveTo>
                    <a:pt x="78" y="14"/>
                  </a:moveTo>
                  <a:lnTo>
                    <a:pt x="72" y="54"/>
                  </a:lnTo>
                  <a:lnTo>
                    <a:pt x="107" y="57"/>
                  </a:lnTo>
                  <a:lnTo>
                    <a:pt x="78" y="14"/>
                  </a:lnTo>
                  <a:close/>
                  <a:moveTo>
                    <a:pt x="81" y="0"/>
                  </a:moveTo>
                  <a:lnTo>
                    <a:pt x="83" y="1"/>
                  </a:lnTo>
                  <a:lnTo>
                    <a:pt x="86" y="4"/>
                  </a:lnTo>
                  <a:lnTo>
                    <a:pt x="123" y="57"/>
                  </a:lnTo>
                  <a:lnTo>
                    <a:pt x="126" y="61"/>
                  </a:lnTo>
                  <a:lnTo>
                    <a:pt x="126" y="65"/>
                  </a:lnTo>
                  <a:lnTo>
                    <a:pt x="125" y="69"/>
                  </a:lnTo>
                  <a:lnTo>
                    <a:pt x="122" y="71"/>
                  </a:lnTo>
                  <a:lnTo>
                    <a:pt x="52" y="119"/>
                  </a:lnTo>
                  <a:lnTo>
                    <a:pt x="48" y="121"/>
                  </a:lnTo>
                  <a:lnTo>
                    <a:pt x="45" y="121"/>
                  </a:lnTo>
                  <a:lnTo>
                    <a:pt x="41" y="119"/>
                  </a:lnTo>
                  <a:lnTo>
                    <a:pt x="38" y="117"/>
                  </a:lnTo>
                  <a:lnTo>
                    <a:pt x="1" y="63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3"/>
                  </a:lnTo>
                  <a:lnTo>
                    <a:pt x="4" y="50"/>
                  </a:lnTo>
                  <a:lnTo>
                    <a:pt x="73" y="1"/>
                  </a:lnTo>
                  <a:lnTo>
                    <a:pt x="77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13FCE29F-B7DD-4990-AC4C-C938DC9D35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3335417"/>
              <a:ext cx="150499" cy="149009"/>
            </a:xfrm>
            <a:custGeom>
              <a:avLst/>
              <a:gdLst>
                <a:gd name="T0" fmla="*/ 57 w 101"/>
                <a:gd name="T1" fmla="*/ 35 h 100"/>
                <a:gd name="T2" fmla="*/ 79 w 101"/>
                <a:gd name="T3" fmla="*/ 51 h 100"/>
                <a:gd name="T4" fmla="*/ 57 w 101"/>
                <a:gd name="T5" fmla="*/ 66 h 100"/>
                <a:gd name="T6" fmla="*/ 57 w 101"/>
                <a:gd name="T7" fmla="*/ 35 h 100"/>
                <a:gd name="T8" fmla="*/ 32 w 101"/>
                <a:gd name="T9" fmla="*/ 35 h 100"/>
                <a:gd name="T10" fmla="*/ 53 w 101"/>
                <a:gd name="T11" fmla="*/ 51 h 100"/>
                <a:gd name="T12" fmla="*/ 32 w 101"/>
                <a:gd name="T13" fmla="*/ 66 h 100"/>
                <a:gd name="T14" fmla="*/ 32 w 101"/>
                <a:gd name="T15" fmla="*/ 35 h 100"/>
                <a:gd name="T16" fmla="*/ 51 w 101"/>
                <a:gd name="T17" fmla="*/ 10 h 100"/>
                <a:gd name="T18" fmla="*/ 35 w 101"/>
                <a:gd name="T19" fmla="*/ 12 h 100"/>
                <a:gd name="T20" fmla="*/ 21 w 101"/>
                <a:gd name="T21" fmla="*/ 22 h 100"/>
                <a:gd name="T22" fmla="*/ 13 w 101"/>
                <a:gd name="T23" fmla="*/ 35 h 100"/>
                <a:gd name="T24" fmla="*/ 9 w 101"/>
                <a:gd name="T25" fmla="*/ 51 h 100"/>
                <a:gd name="T26" fmla="*/ 13 w 101"/>
                <a:gd name="T27" fmla="*/ 66 h 100"/>
                <a:gd name="T28" fmla="*/ 21 w 101"/>
                <a:gd name="T29" fmla="*/ 79 h 100"/>
                <a:gd name="T30" fmla="*/ 35 w 101"/>
                <a:gd name="T31" fmla="*/ 88 h 100"/>
                <a:gd name="T32" fmla="*/ 51 w 101"/>
                <a:gd name="T33" fmla="*/ 91 h 100"/>
                <a:gd name="T34" fmla="*/ 67 w 101"/>
                <a:gd name="T35" fmla="*/ 88 h 100"/>
                <a:gd name="T36" fmla="*/ 80 w 101"/>
                <a:gd name="T37" fmla="*/ 79 h 100"/>
                <a:gd name="T38" fmla="*/ 88 w 101"/>
                <a:gd name="T39" fmla="*/ 66 h 100"/>
                <a:gd name="T40" fmla="*/ 92 w 101"/>
                <a:gd name="T41" fmla="*/ 51 h 100"/>
                <a:gd name="T42" fmla="*/ 88 w 101"/>
                <a:gd name="T43" fmla="*/ 35 h 100"/>
                <a:gd name="T44" fmla="*/ 80 w 101"/>
                <a:gd name="T45" fmla="*/ 22 h 100"/>
                <a:gd name="T46" fmla="*/ 67 w 101"/>
                <a:gd name="T47" fmla="*/ 12 h 100"/>
                <a:gd name="T48" fmla="*/ 51 w 101"/>
                <a:gd name="T49" fmla="*/ 10 h 100"/>
                <a:gd name="T50" fmla="*/ 51 w 101"/>
                <a:gd name="T51" fmla="*/ 0 h 100"/>
                <a:gd name="T52" fmla="*/ 71 w 101"/>
                <a:gd name="T53" fmla="*/ 4 h 100"/>
                <a:gd name="T54" fmla="*/ 87 w 101"/>
                <a:gd name="T55" fmla="*/ 15 h 100"/>
                <a:gd name="T56" fmla="*/ 97 w 101"/>
                <a:gd name="T57" fmla="*/ 31 h 100"/>
                <a:gd name="T58" fmla="*/ 101 w 101"/>
                <a:gd name="T59" fmla="*/ 51 h 100"/>
                <a:gd name="T60" fmla="*/ 97 w 101"/>
                <a:gd name="T61" fmla="*/ 70 h 100"/>
                <a:gd name="T62" fmla="*/ 87 w 101"/>
                <a:gd name="T63" fmla="*/ 86 h 100"/>
                <a:gd name="T64" fmla="*/ 71 w 101"/>
                <a:gd name="T65" fmla="*/ 96 h 100"/>
                <a:gd name="T66" fmla="*/ 51 w 101"/>
                <a:gd name="T67" fmla="*/ 100 h 100"/>
                <a:gd name="T68" fmla="*/ 31 w 101"/>
                <a:gd name="T69" fmla="*/ 96 h 100"/>
                <a:gd name="T70" fmla="*/ 15 w 101"/>
                <a:gd name="T71" fmla="*/ 86 h 100"/>
                <a:gd name="T72" fmla="*/ 4 w 101"/>
                <a:gd name="T73" fmla="*/ 70 h 100"/>
                <a:gd name="T74" fmla="*/ 0 w 101"/>
                <a:gd name="T75" fmla="*/ 51 h 100"/>
                <a:gd name="T76" fmla="*/ 4 w 101"/>
                <a:gd name="T77" fmla="*/ 31 h 100"/>
                <a:gd name="T78" fmla="*/ 15 w 101"/>
                <a:gd name="T79" fmla="*/ 15 h 100"/>
                <a:gd name="T80" fmla="*/ 31 w 101"/>
                <a:gd name="T81" fmla="*/ 4 h 100"/>
                <a:gd name="T82" fmla="*/ 51 w 101"/>
                <a:gd name="T8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0">
                  <a:moveTo>
                    <a:pt x="57" y="35"/>
                  </a:moveTo>
                  <a:lnTo>
                    <a:pt x="79" y="51"/>
                  </a:lnTo>
                  <a:lnTo>
                    <a:pt x="57" y="66"/>
                  </a:lnTo>
                  <a:lnTo>
                    <a:pt x="57" y="35"/>
                  </a:lnTo>
                  <a:close/>
                  <a:moveTo>
                    <a:pt x="32" y="35"/>
                  </a:moveTo>
                  <a:lnTo>
                    <a:pt x="53" y="51"/>
                  </a:lnTo>
                  <a:lnTo>
                    <a:pt x="32" y="66"/>
                  </a:lnTo>
                  <a:lnTo>
                    <a:pt x="32" y="35"/>
                  </a:lnTo>
                  <a:close/>
                  <a:moveTo>
                    <a:pt x="51" y="10"/>
                  </a:moveTo>
                  <a:lnTo>
                    <a:pt x="35" y="12"/>
                  </a:lnTo>
                  <a:lnTo>
                    <a:pt x="21" y="22"/>
                  </a:lnTo>
                  <a:lnTo>
                    <a:pt x="13" y="35"/>
                  </a:lnTo>
                  <a:lnTo>
                    <a:pt x="9" y="51"/>
                  </a:lnTo>
                  <a:lnTo>
                    <a:pt x="13" y="66"/>
                  </a:lnTo>
                  <a:lnTo>
                    <a:pt x="21" y="79"/>
                  </a:lnTo>
                  <a:lnTo>
                    <a:pt x="35" y="88"/>
                  </a:lnTo>
                  <a:lnTo>
                    <a:pt x="51" y="91"/>
                  </a:lnTo>
                  <a:lnTo>
                    <a:pt x="67" y="88"/>
                  </a:lnTo>
                  <a:lnTo>
                    <a:pt x="80" y="79"/>
                  </a:lnTo>
                  <a:lnTo>
                    <a:pt x="88" y="66"/>
                  </a:lnTo>
                  <a:lnTo>
                    <a:pt x="92" y="51"/>
                  </a:lnTo>
                  <a:lnTo>
                    <a:pt x="88" y="35"/>
                  </a:lnTo>
                  <a:lnTo>
                    <a:pt x="80" y="22"/>
                  </a:lnTo>
                  <a:lnTo>
                    <a:pt x="67" y="12"/>
                  </a:lnTo>
                  <a:lnTo>
                    <a:pt x="51" y="10"/>
                  </a:lnTo>
                  <a:close/>
                  <a:moveTo>
                    <a:pt x="51" y="0"/>
                  </a:moveTo>
                  <a:lnTo>
                    <a:pt x="71" y="4"/>
                  </a:lnTo>
                  <a:lnTo>
                    <a:pt x="87" y="15"/>
                  </a:lnTo>
                  <a:lnTo>
                    <a:pt x="97" y="31"/>
                  </a:lnTo>
                  <a:lnTo>
                    <a:pt x="101" y="51"/>
                  </a:lnTo>
                  <a:lnTo>
                    <a:pt x="97" y="70"/>
                  </a:lnTo>
                  <a:lnTo>
                    <a:pt x="87" y="86"/>
                  </a:lnTo>
                  <a:lnTo>
                    <a:pt x="71" y="96"/>
                  </a:lnTo>
                  <a:lnTo>
                    <a:pt x="51" y="100"/>
                  </a:lnTo>
                  <a:lnTo>
                    <a:pt x="31" y="96"/>
                  </a:lnTo>
                  <a:lnTo>
                    <a:pt x="15" y="86"/>
                  </a:lnTo>
                  <a:lnTo>
                    <a:pt x="4" y="70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5" y="15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4A8C8654-2969-41A1-AFBF-DF1F31F34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841" y="3655787"/>
              <a:ext cx="116227" cy="134109"/>
            </a:xfrm>
            <a:custGeom>
              <a:avLst/>
              <a:gdLst>
                <a:gd name="T0" fmla="*/ 50 w 78"/>
                <a:gd name="T1" fmla="*/ 12 h 90"/>
                <a:gd name="T2" fmla="*/ 50 w 78"/>
                <a:gd name="T3" fmla="*/ 28 h 90"/>
                <a:gd name="T4" fmla="*/ 66 w 78"/>
                <a:gd name="T5" fmla="*/ 28 h 90"/>
                <a:gd name="T6" fmla="*/ 66 w 78"/>
                <a:gd name="T7" fmla="*/ 28 h 90"/>
                <a:gd name="T8" fmla="*/ 65 w 78"/>
                <a:gd name="T9" fmla="*/ 25 h 90"/>
                <a:gd name="T10" fmla="*/ 64 w 78"/>
                <a:gd name="T11" fmla="*/ 24 h 90"/>
                <a:gd name="T12" fmla="*/ 53 w 78"/>
                <a:gd name="T13" fmla="*/ 14 h 90"/>
                <a:gd name="T14" fmla="*/ 53 w 78"/>
                <a:gd name="T15" fmla="*/ 13 h 90"/>
                <a:gd name="T16" fmla="*/ 50 w 78"/>
                <a:gd name="T17" fmla="*/ 12 h 90"/>
                <a:gd name="T18" fmla="*/ 50 w 78"/>
                <a:gd name="T19" fmla="*/ 12 h 90"/>
                <a:gd name="T20" fmla="*/ 10 w 78"/>
                <a:gd name="T21" fmla="*/ 12 h 90"/>
                <a:gd name="T22" fmla="*/ 10 w 78"/>
                <a:gd name="T23" fmla="*/ 78 h 90"/>
                <a:gd name="T24" fmla="*/ 66 w 78"/>
                <a:gd name="T25" fmla="*/ 78 h 90"/>
                <a:gd name="T26" fmla="*/ 66 w 78"/>
                <a:gd name="T27" fmla="*/ 33 h 90"/>
                <a:gd name="T28" fmla="*/ 44 w 78"/>
                <a:gd name="T29" fmla="*/ 33 h 90"/>
                <a:gd name="T30" fmla="*/ 44 w 78"/>
                <a:gd name="T31" fmla="*/ 12 h 90"/>
                <a:gd name="T32" fmla="*/ 10 w 78"/>
                <a:gd name="T33" fmla="*/ 12 h 90"/>
                <a:gd name="T34" fmla="*/ 8 w 78"/>
                <a:gd name="T35" fmla="*/ 0 h 90"/>
                <a:gd name="T36" fmla="*/ 48 w 78"/>
                <a:gd name="T37" fmla="*/ 0 h 90"/>
                <a:gd name="T38" fmla="*/ 50 w 78"/>
                <a:gd name="T39" fmla="*/ 0 h 90"/>
                <a:gd name="T40" fmla="*/ 54 w 78"/>
                <a:gd name="T41" fmla="*/ 1 h 90"/>
                <a:gd name="T42" fmla="*/ 58 w 78"/>
                <a:gd name="T43" fmla="*/ 4 h 90"/>
                <a:gd name="T44" fmla="*/ 61 w 78"/>
                <a:gd name="T45" fmla="*/ 6 h 90"/>
                <a:gd name="T46" fmla="*/ 72 w 78"/>
                <a:gd name="T47" fmla="*/ 16 h 90"/>
                <a:gd name="T48" fmla="*/ 74 w 78"/>
                <a:gd name="T49" fmla="*/ 20 h 90"/>
                <a:gd name="T50" fmla="*/ 76 w 78"/>
                <a:gd name="T51" fmla="*/ 24 h 90"/>
                <a:gd name="T52" fmla="*/ 77 w 78"/>
                <a:gd name="T53" fmla="*/ 28 h 90"/>
                <a:gd name="T54" fmla="*/ 78 w 78"/>
                <a:gd name="T55" fmla="*/ 30 h 90"/>
                <a:gd name="T56" fmla="*/ 78 w 78"/>
                <a:gd name="T57" fmla="*/ 81 h 90"/>
                <a:gd name="T58" fmla="*/ 77 w 78"/>
                <a:gd name="T59" fmla="*/ 85 h 90"/>
                <a:gd name="T60" fmla="*/ 76 w 78"/>
                <a:gd name="T61" fmla="*/ 87 h 90"/>
                <a:gd name="T62" fmla="*/ 73 w 78"/>
                <a:gd name="T63" fmla="*/ 89 h 90"/>
                <a:gd name="T64" fmla="*/ 69 w 78"/>
                <a:gd name="T65" fmla="*/ 90 h 90"/>
                <a:gd name="T66" fmla="*/ 8 w 78"/>
                <a:gd name="T67" fmla="*/ 90 h 90"/>
                <a:gd name="T68" fmla="*/ 5 w 78"/>
                <a:gd name="T69" fmla="*/ 89 h 90"/>
                <a:gd name="T70" fmla="*/ 1 w 78"/>
                <a:gd name="T71" fmla="*/ 87 h 90"/>
                <a:gd name="T72" fmla="*/ 0 w 78"/>
                <a:gd name="T73" fmla="*/ 85 h 90"/>
                <a:gd name="T74" fmla="*/ 0 w 78"/>
                <a:gd name="T75" fmla="*/ 81 h 90"/>
                <a:gd name="T76" fmla="*/ 0 w 78"/>
                <a:gd name="T77" fmla="*/ 8 h 90"/>
                <a:gd name="T78" fmla="*/ 0 w 78"/>
                <a:gd name="T79" fmla="*/ 5 h 90"/>
                <a:gd name="T80" fmla="*/ 1 w 78"/>
                <a:gd name="T81" fmla="*/ 2 h 90"/>
                <a:gd name="T82" fmla="*/ 5 w 78"/>
                <a:gd name="T83" fmla="*/ 1 h 90"/>
                <a:gd name="T84" fmla="*/ 8 w 78"/>
                <a:gd name="T8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90">
                  <a:moveTo>
                    <a:pt x="50" y="12"/>
                  </a:moveTo>
                  <a:lnTo>
                    <a:pt x="50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53" y="14"/>
                  </a:lnTo>
                  <a:lnTo>
                    <a:pt x="53" y="13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10" y="12"/>
                  </a:moveTo>
                  <a:lnTo>
                    <a:pt x="10" y="78"/>
                  </a:lnTo>
                  <a:lnTo>
                    <a:pt x="66" y="78"/>
                  </a:lnTo>
                  <a:lnTo>
                    <a:pt x="66" y="33"/>
                  </a:lnTo>
                  <a:lnTo>
                    <a:pt x="44" y="33"/>
                  </a:lnTo>
                  <a:lnTo>
                    <a:pt x="44" y="12"/>
                  </a:lnTo>
                  <a:lnTo>
                    <a:pt x="10" y="12"/>
                  </a:lnTo>
                  <a:close/>
                  <a:moveTo>
                    <a:pt x="8" y="0"/>
                  </a:moveTo>
                  <a:lnTo>
                    <a:pt x="48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4"/>
                  </a:lnTo>
                  <a:lnTo>
                    <a:pt x="61" y="6"/>
                  </a:lnTo>
                  <a:lnTo>
                    <a:pt x="72" y="16"/>
                  </a:lnTo>
                  <a:lnTo>
                    <a:pt x="74" y="20"/>
                  </a:lnTo>
                  <a:lnTo>
                    <a:pt x="76" y="24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78" y="81"/>
                  </a:lnTo>
                  <a:lnTo>
                    <a:pt x="77" y="85"/>
                  </a:lnTo>
                  <a:lnTo>
                    <a:pt x="76" y="87"/>
                  </a:lnTo>
                  <a:lnTo>
                    <a:pt x="73" y="89"/>
                  </a:lnTo>
                  <a:lnTo>
                    <a:pt x="69" y="90"/>
                  </a:lnTo>
                  <a:lnTo>
                    <a:pt x="8" y="90"/>
                  </a:lnTo>
                  <a:lnTo>
                    <a:pt x="5" y="89"/>
                  </a:lnTo>
                  <a:lnTo>
                    <a:pt x="1" y="87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2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DEC9A8A8-3740-4295-B86F-3EAE59910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411" y="4061094"/>
              <a:ext cx="190732" cy="202653"/>
            </a:xfrm>
            <a:custGeom>
              <a:avLst/>
              <a:gdLst>
                <a:gd name="T0" fmla="*/ 35 w 128"/>
                <a:gd name="T1" fmla="*/ 94 h 136"/>
                <a:gd name="T2" fmla="*/ 93 w 128"/>
                <a:gd name="T3" fmla="*/ 94 h 136"/>
                <a:gd name="T4" fmla="*/ 93 w 128"/>
                <a:gd name="T5" fmla="*/ 103 h 136"/>
                <a:gd name="T6" fmla="*/ 35 w 128"/>
                <a:gd name="T7" fmla="*/ 103 h 136"/>
                <a:gd name="T8" fmla="*/ 35 w 128"/>
                <a:gd name="T9" fmla="*/ 94 h 136"/>
                <a:gd name="T10" fmla="*/ 35 w 128"/>
                <a:gd name="T11" fmla="*/ 78 h 136"/>
                <a:gd name="T12" fmla="*/ 93 w 128"/>
                <a:gd name="T13" fmla="*/ 78 h 136"/>
                <a:gd name="T14" fmla="*/ 93 w 128"/>
                <a:gd name="T15" fmla="*/ 86 h 136"/>
                <a:gd name="T16" fmla="*/ 35 w 128"/>
                <a:gd name="T17" fmla="*/ 86 h 136"/>
                <a:gd name="T18" fmla="*/ 35 w 128"/>
                <a:gd name="T19" fmla="*/ 78 h 136"/>
                <a:gd name="T20" fmla="*/ 35 w 128"/>
                <a:gd name="T21" fmla="*/ 60 h 136"/>
                <a:gd name="T22" fmla="*/ 93 w 128"/>
                <a:gd name="T23" fmla="*/ 60 h 136"/>
                <a:gd name="T24" fmla="*/ 93 w 128"/>
                <a:gd name="T25" fmla="*/ 68 h 136"/>
                <a:gd name="T26" fmla="*/ 35 w 128"/>
                <a:gd name="T27" fmla="*/ 68 h 136"/>
                <a:gd name="T28" fmla="*/ 35 w 128"/>
                <a:gd name="T29" fmla="*/ 60 h 136"/>
                <a:gd name="T30" fmla="*/ 35 w 128"/>
                <a:gd name="T31" fmla="*/ 43 h 136"/>
                <a:gd name="T32" fmla="*/ 93 w 128"/>
                <a:gd name="T33" fmla="*/ 43 h 136"/>
                <a:gd name="T34" fmla="*/ 93 w 128"/>
                <a:gd name="T35" fmla="*/ 51 h 136"/>
                <a:gd name="T36" fmla="*/ 35 w 128"/>
                <a:gd name="T37" fmla="*/ 51 h 136"/>
                <a:gd name="T38" fmla="*/ 35 w 128"/>
                <a:gd name="T39" fmla="*/ 43 h 136"/>
                <a:gd name="T40" fmla="*/ 17 w 128"/>
                <a:gd name="T41" fmla="*/ 18 h 136"/>
                <a:gd name="T42" fmla="*/ 17 w 128"/>
                <a:gd name="T43" fmla="*/ 120 h 136"/>
                <a:gd name="T44" fmla="*/ 110 w 128"/>
                <a:gd name="T45" fmla="*/ 120 h 136"/>
                <a:gd name="T46" fmla="*/ 110 w 128"/>
                <a:gd name="T47" fmla="*/ 18 h 136"/>
                <a:gd name="T48" fmla="*/ 17 w 128"/>
                <a:gd name="T49" fmla="*/ 18 h 136"/>
                <a:gd name="T50" fmla="*/ 13 w 128"/>
                <a:gd name="T51" fmla="*/ 0 h 136"/>
                <a:gd name="T52" fmla="*/ 114 w 128"/>
                <a:gd name="T53" fmla="*/ 0 h 136"/>
                <a:gd name="T54" fmla="*/ 120 w 128"/>
                <a:gd name="T55" fmla="*/ 2 h 136"/>
                <a:gd name="T56" fmla="*/ 124 w 128"/>
                <a:gd name="T57" fmla="*/ 4 h 136"/>
                <a:gd name="T58" fmla="*/ 126 w 128"/>
                <a:gd name="T59" fmla="*/ 8 h 136"/>
                <a:gd name="T60" fmla="*/ 128 w 128"/>
                <a:gd name="T61" fmla="*/ 14 h 136"/>
                <a:gd name="T62" fmla="*/ 128 w 128"/>
                <a:gd name="T63" fmla="*/ 124 h 136"/>
                <a:gd name="T64" fmla="*/ 126 w 128"/>
                <a:gd name="T65" fmla="*/ 128 h 136"/>
                <a:gd name="T66" fmla="*/ 124 w 128"/>
                <a:gd name="T67" fmla="*/ 134 h 136"/>
                <a:gd name="T68" fmla="*/ 120 w 128"/>
                <a:gd name="T69" fmla="*/ 136 h 136"/>
                <a:gd name="T70" fmla="*/ 114 w 128"/>
                <a:gd name="T71" fmla="*/ 136 h 136"/>
                <a:gd name="T72" fmla="*/ 13 w 128"/>
                <a:gd name="T73" fmla="*/ 136 h 136"/>
                <a:gd name="T74" fmla="*/ 8 w 128"/>
                <a:gd name="T75" fmla="*/ 136 h 136"/>
                <a:gd name="T76" fmla="*/ 4 w 128"/>
                <a:gd name="T77" fmla="*/ 134 h 136"/>
                <a:gd name="T78" fmla="*/ 1 w 128"/>
                <a:gd name="T79" fmla="*/ 128 h 136"/>
                <a:gd name="T80" fmla="*/ 0 w 128"/>
                <a:gd name="T81" fmla="*/ 124 h 136"/>
                <a:gd name="T82" fmla="*/ 0 w 128"/>
                <a:gd name="T83" fmla="*/ 14 h 136"/>
                <a:gd name="T84" fmla="*/ 1 w 128"/>
                <a:gd name="T85" fmla="*/ 8 h 136"/>
                <a:gd name="T86" fmla="*/ 4 w 128"/>
                <a:gd name="T87" fmla="*/ 4 h 136"/>
                <a:gd name="T88" fmla="*/ 8 w 128"/>
                <a:gd name="T89" fmla="*/ 2 h 136"/>
                <a:gd name="T90" fmla="*/ 13 w 128"/>
                <a:gd name="T9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36">
                  <a:moveTo>
                    <a:pt x="35" y="94"/>
                  </a:moveTo>
                  <a:lnTo>
                    <a:pt x="93" y="94"/>
                  </a:lnTo>
                  <a:lnTo>
                    <a:pt x="93" y="103"/>
                  </a:lnTo>
                  <a:lnTo>
                    <a:pt x="35" y="103"/>
                  </a:lnTo>
                  <a:lnTo>
                    <a:pt x="35" y="94"/>
                  </a:lnTo>
                  <a:close/>
                  <a:moveTo>
                    <a:pt x="35" y="78"/>
                  </a:moveTo>
                  <a:lnTo>
                    <a:pt x="93" y="78"/>
                  </a:lnTo>
                  <a:lnTo>
                    <a:pt x="93" y="86"/>
                  </a:lnTo>
                  <a:lnTo>
                    <a:pt x="35" y="86"/>
                  </a:lnTo>
                  <a:lnTo>
                    <a:pt x="35" y="78"/>
                  </a:lnTo>
                  <a:close/>
                  <a:moveTo>
                    <a:pt x="35" y="60"/>
                  </a:moveTo>
                  <a:lnTo>
                    <a:pt x="93" y="60"/>
                  </a:lnTo>
                  <a:lnTo>
                    <a:pt x="93" y="68"/>
                  </a:lnTo>
                  <a:lnTo>
                    <a:pt x="35" y="68"/>
                  </a:lnTo>
                  <a:lnTo>
                    <a:pt x="35" y="60"/>
                  </a:lnTo>
                  <a:close/>
                  <a:moveTo>
                    <a:pt x="35" y="43"/>
                  </a:moveTo>
                  <a:lnTo>
                    <a:pt x="93" y="43"/>
                  </a:lnTo>
                  <a:lnTo>
                    <a:pt x="93" y="51"/>
                  </a:lnTo>
                  <a:lnTo>
                    <a:pt x="35" y="51"/>
                  </a:lnTo>
                  <a:lnTo>
                    <a:pt x="35" y="43"/>
                  </a:lnTo>
                  <a:close/>
                  <a:moveTo>
                    <a:pt x="17" y="18"/>
                  </a:moveTo>
                  <a:lnTo>
                    <a:pt x="17" y="120"/>
                  </a:lnTo>
                  <a:lnTo>
                    <a:pt x="110" y="120"/>
                  </a:lnTo>
                  <a:lnTo>
                    <a:pt x="110" y="18"/>
                  </a:lnTo>
                  <a:lnTo>
                    <a:pt x="17" y="18"/>
                  </a:lnTo>
                  <a:close/>
                  <a:moveTo>
                    <a:pt x="13" y="0"/>
                  </a:moveTo>
                  <a:lnTo>
                    <a:pt x="114" y="0"/>
                  </a:lnTo>
                  <a:lnTo>
                    <a:pt x="120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4"/>
                  </a:lnTo>
                  <a:lnTo>
                    <a:pt x="128" y="124"/>
                  </a:lnTo>
                  <a:lnTo>
                    <a:pt x="126" y="128"/>
                  </a:lnTo>
                  <a:lnTo>
                    <a:pt x="124" y="134"/>
                  </a:lnTo>
                  <a:lnTo>
                    <a:pt x="120" y="136"/>
                  </a:lnTo>
                  <a:lnTo>
                    <a:pt x="114" y="136"/>
                  </a:lnTo>
                  <a:lnTo>
                    <a:pt x="13" y="136"/>
                  </a:lnTo>
                  <a:lnTo>
                    <a:pt x="8" y="136"/>
                  </a:lnTo>
                  <a:lnTo>
                    <a:pt x="4" y="134"/>
                  </a:lnTo>
                  <a:lnTo>
                    <a:pt x="1" y="128"/>
                  </a:lnTo>
                  <a:lnTo>
                    <a:pt x="0" y="12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0F28B26B-B583-4695-BF4C-FD0DC68AC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647" y="4305469"/>
              <a:ext cx="180302" cy="135598"/>
            </a:xfrm>
            <a:custGeom>
              <a:avLst/>
              <a:gdLst>
                <a:gd name="T0" fmla="*/ 99 w 121"/>
                <a:gd name="T1" fmla="*/ 68 h 91"/>
                <a:gd name="T2" fmla="*/ 99 w 121"/>
                <a:gd name="T3" fmla="*/ 83 h 91"/>
                <a:gd name="T4" fmla="*/ 115 w 121"/>
                <a:gd name="T5" fmla="*/ 83 h 91"/>
                <a:gd name="T6" fmla="*/ 115 w 121"/>
                <a:gd name="T7" fmla="*/ 68 h 91"/>
                <a:gd name="T8" fmla="*/ 99 w 121"/>
                <a:gd name="T9" fmla="*/ 68 h 91"/>
                <a:gd name="T10" fmla="*/ 8 w 121"/>
                <a:gd name="T11" fmla="*/ 68 h 91"/>
                <a:gd name="T12" fmla="*/ 8 w 121"/>
                <a:gd name="T13" fmla="*/ 83 h 91"/>
                <a:gd name="T14" fmla="*/ 23 w 121"/>
                <a:gd name="T15" fmla="*/ 83 h 91"/>
                <a:gd name="T16" fmla="*/ 23 w 121"/>
                <a:gd name="T17" fmla="*/ 68 h 91"/>
                <a:gd name="T18" fmla="*/ 8 w 121"/>
                <a:gd name="T19" fmla="*/ 68 h 91"/>
                <a:gd name="T20" fmla="*/ 99 w 121"/>
                <a:gd name="T21" fmla="*/ 37 h 91"/>
                <a:gd name="T22" fmla="*/ 99 w 121"/>
                <a:gd name="T23" fmla="*/ 53 h 91"/>
                <a:gd name="T24" fmla="*/ 115 w 121"/>
                <a:gd name="T25" fmla="*/ 53 h 91"/>
                <a:gd name="T26" fmla="*/ 115 w 121"/>
                <a:gd name="T27" fmla="*/ 37 h 91"/>
                <a:gd name="T28" fmla="*/ 99 w 121"/>
                <a:gd name="T29" fmla="*/ 37 h 91"/>
                <a:gd name="T30" fmla="*/ 8 w 121"/>
                <a:gd name="T31" fmla="*/ 37 h 91"/>
                <a:gd name="T32" fmla="*/ 8 w 121"/>
                <a:gd name="T33" fmla="*/ 53 h 91"/>
                <a:gd name="T34" fmla="*/ 23 w 121"/>
                <a:gd name="T35" fmla="*/ 53 h 91"/>
                <a:gd name="T36" fmla="*/ 23 w 121"/>
                <a:gd name="T37" fmla="*/ 37 h 91"/>
                <a:gd name="T38" fmla="*/ 8 w 121"/>
                <a:gd name="T39" fmla="*/ 37 h 91"/>
                <a:gd name="T40" fmla="*/ 45 w 121"/>
                <a:gd name="T41" fmla="*/ 23 h 91"/>
                <a:gd name="T42" fmla="*/ 76 w 121"/>
                <a:gd name="T43" fmla="*/ 45 h 91"/>
                <a:gd name="T44" fmla="*/ 45 w 121"/>
                <a:gd name="T45" fmla="*/ 68 h 91"/>
                <a:gd name="T46" fmla="*/ 45 w 121"/>
                <a:gd name="T47" fmla="*/ 23 h 91"/>
                <a:gd name="T48" fmla="*/ 99 w 121"/>
                <a:gd name="T49" fmla="*/ 8 h 91"/>
                <a:gd name="T50" fmla="*/ 99 w 121"/>
                <a:gd name="T51" fmla="*/ 23 h 91"/>
                <a:gd name="T52" fmla="*/ 115 w 121"/>
                <a:gd name="T53" fmla="*/ 23 h 91"/>
                <a:gd name="T54" fmla="*/ 115 w 121"/>
                <a:gd name="T55" fmla="*/ 8 h 91"/>
                <a:gd name="T56" fmla="*/ 99 w 121"/>
                <a:gd name="T57" fmla="*/ 8 h 91"/>
                <a:gd name="T58" fmla="*/ 31 w 121"/>
                <a:gd name="T59" fmla="*/ 8 h 91"/>
                <a:gd name="T60" fmla="*/ 31 w 121"/>
                <a:gd name="T61" fmla="*/ 83 h 91"/>
                <a:gd name="T62" fmla="*/ 92 w 121"/>
                <a:gd name="T63" fmla="*/ 83 h 91"/>
                <a:gd name="T64" fmla="*/ 92 w 121"/>
                <a:gd name="T65" fmla="*/ 8 h 91"/>
                <a:gd name="T66" fmla="*/ 31 w 121"/>
                <a:gd name="T67" fmla="*/ 8 h 91"/>
                <a:gd name="T68" fmla="*/ 8 w 121"/>
                <a:gd name="T69" fmla="*/ 8 h 91"/>
                <a:gd name="T70" fmla="*/ 8 w 121"/>
                <a:gd name="T71" fmla="*/ 23 h 91"/>
                <a:gd name="T72" fmla="*/ 23 w 121"/>
                <a:gd name="T73" fmla="*/ 23 h 91"/>
                <a:gd name="T74" fmla="*/ 23 w 121"/>
                <a:gd name="T75" fmla="*/ 8 h 91"/>
                <a:gd name="T76" fmla="*/ 8 w 121"/>
                <a:gd name="T77" fmla="*/ 8 h 91"/>
                <a:gd name="T78" fmla="*/ 0 w 121"/>
                <a:gd name="T79" fmla="*/ 0 h 91"/>
                <a:gd name="T80" fmla="*/ 121 w 121"/>
                <a:gd name="T81" fmla="*/ 0 h 91"/>
                <a:gd name="T82" fmla="*/ 121 w 121"/>
                <a:gd name="T83" fmla="*/ 91 h 91"/>
                <a:gd name="T84" fmla="*/ 0 w 121"/>
                <a:gd name="T85" fmla="*/ 91 h 91"/>
                <a:gd name="T86" fmla="*/ 0 w 121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91">
                  <a:moveTo>
                    <a:pt x="99" y="68"/>
                  </a:moveTo>
                  <a:lnTo>
                    <a:pt x="99" y="83"/>
                  </a:lnTo>
                  <a:lnTo>
                    <a:pt x="115" y="83"/>
                  </a:lnTo>
                  <a:lnTo>
                    <a:pt x="115" y="68"/>
                  </a:lnTo>
                  <a:lnTo>
                    <a:pt x="99" y="68"/>
                  </a:lnTo>
                  <a:close/>
                  <a:moveTo>
                    <a:pt x="8" y="68"/>
                  </a:moveTo>
                  <a:lnTo>
                    <a:pt x="8" y="83"/>
                  </a:lnTo>
                  <a:lnTo>
                    <a:pt x="23" y="83"/>
                  </a:lnTo>
                  <a:lnTo>
                    <a:pt x="23" y="68"/>
                  </a:lnTo>
                  <a:lnTo>
                    <a:pt x="8" y="68"/>
                  </a:lnTo>
                  <a:close/>
                  <a:moveTo>
                    <a:pt x="99" y="37"/>
                  </a:moveTo>
                  <a:lnTo>
                    <a:pt x="99" y="53"/>
                  </a:lnTo>
                  <a:lnTo>
                    <a:pt x="115" y="53"/>
                  </a:lnTo>
                  <a:lnTo>
                    <a:pt x="115" y="37"/>
                  </a:lnTo>
                  <a:lnTo>
                    <a:pt x="99" y="37"/>
                  </a:lnTo>
                  <a:close/>
                  <a:moveTo>
                    <a:pt x="8" y="37"/>
                  </a:moveTo>
                  <a:lnTo>
                    <a:pt x="8" y="53"/>
                  </a:lnTo>
                  <a:lnTo>
                    <a:pt x="23" y="53"/>
                  </a:lnTo>
                  <a:lnTo>
                    <a:pt x="23" y="37"/>
                  </a:lnTo>
                  <a:lnTo>
                    <a:pt x="8" y="37"/>
                  </a:lnTo>
                  <a:close/>
                  <a:moveTo>
                    <a:pt x="45" y="23"/>
                  </a:moveTo>
                  <a:lnTo>
                    <a:pt x="76" y="45"/>
                  </a:lnTo>
                  <a:lnTo>
                    <a:pt x="45" y="68"/>
                  </a:lnTo>
                  <a:lnTo>
                    <a:pt x="45" y="23"/>
                  </a:lnTo>
                  <a:close/>
                  <a:moveTo>
                    <a:pt x="99" y="8"/>
                  </a:moveTo>
                  <a:lnTo>
                    <a:pt x="99" y="23"/>
                  </a:lnTo>
                  <a:lnTo>
                    <a:pt x="115" y="23"/>
                  </a:lnTo>
                  <a:lnTo>
                    <a:pt x="115" y="8"/>
                  </a:lnTo>
                  <a:lnTo>
                    <a:pt x="99" y="8"/>
                  </a:lnTo>
                  <a:close/>
                  <a:moveTo>
                    <a:pt x="31" y="8"/>
                  </a:moveTo>
                  <a:lnTo>
                    <a:pt x="31" y="83"/>
                  </a:lnTo>
                  <a:lnTo>
                    <a:pt x="92" y="83"/>
                  </a:lnTo>
                  <a:lnTo>
                    <a:pt x="92" y="8"/>
                  </a:lnTo>
                  <a:lnTo>
                    <a:pt x="31" y="8"/>
                  </a:lnTo>
                  <a:close/>
                  <a:moveTo>
                    <a:pt x="8" y="8"/>
                  </a:moveTo>
                  <a:lnTo>
                    <a:pt x="8" y="23"/>
                  </a:lnTo>
                  <a:lnTo>
                    <a:pt x="23" y="23"/>
                  </a:lnTo>
                  <a:lnTo>
                    <a:pt x="2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DED6949D-1ACC-45E4-9C32-B8F5F9365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281" y="4263747"/>
              <a:ext cx="107287" cy="102816"/>
            </a:xfrm>
            <a:custGeom>
              <a:avLst/>
              <a:gdLst>
                <a:gd name="T0" fmla="*/ 36 w 72"/>
                <a:gd name="T1" fmla="*/ 12 h 69"/>
                <a:gd name="T2" fmla="*/ 28 w 72"/>
                <a:gd name="T3" fmla="*/ 28 h 69"/>
                <a:gd name="T4" fmla="*/ 11 w 72"/>
                <a:gd name="T5" fmla="*/ 31 h 69"/>
                <a:gd name="T6" fmla="*/ 24 w 72"/>
                <a:gd name="T7" fmla="*/ 43 h 69"/>
                <a:gd name="T8" fmla="*/ 22 w 72"/>
                <a:gd name="T9" fmla="*/ 60 h 69"/>
                <a:gd name="T10" fmla="*/ 36 w 72"/>
                <a:gd name="T11" fmla="*/ 52 h 69"/>
                <a:gd name="T12" fmla="*/ 52 w 72"/>
                <a:gd name="T13" fmla="*/ 60 h 69"/>
                <a:gd name="T14" fmla="*/ 50 w 72"/>
                <a:gd name="T15" fmla="*/ 43 h 69"/>
                <a:gd name="T16" fmla="*/ 62 w 72"/>
                <a:gd name="T17" fmla="*/ 31 h 69"/>
                <a:gd name="T18" fmla="*/ 44 w 72"/>
                <a:gd name="T19" fmla="*/ 28 h 69"/>
                <a:gd name="T20" fmla="*/ 36 w 72"/>
                <a:gd name="T21" fmla="*/ 12 h 69"/>
                <a:gd name="T22" fmla="*/ 36 w 72"/>
                <a:gd name="T23" fmla="*/ 0 h 69"/>
                <a:gd name="T24" fmla="*/ 48 w 72"/>
                <a:gd name="T25" fmla="*/ 23 h 69"/>
                <a:gd name="T26" fmla="*/ 72 w 72"/>
                <a:gd name="T27" fmla="*/ 27 h 69"/>
                <a:gd name="T28" fmla="*/ 55 w 72"/>
                <a:gd name="T29" fmla="*/ 44 h 69"/>
                <a:gd name="T30" fmla="*/ 59 w 72"/>
                <a:gd name="T31" fmla="*/ 69 h 69"/>
                <a:gd name="T32" fmla="*/ 36 w 72"/>
                <a:gd name="T33" fmla="*/ 57 h 69"/>
                <a:gd name="T34" fmla="*/ 15 w 72"/>
                <a:gd name="T35" fmla="*/ 69 h 69"/>
                <a:gd name="T36" fmla="*/ 19 w 72"/>
                <a:gd name="T37" fmla="*/ 44 h 69"/>
                <a:gd name="T38" fmla="*/ 0 w 72"/>
                <a:gd name="T39" fmla="*/ 27 h 69"/>
                <a:gd name="T40" fmla="*/ 26 w 72"/>
                <a:gd name="T41" fmla="*/ 23 h 69"/>
                <a:gd name="T42" fmla="*/ 36 w 72"/>
                <a:gd name="T4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69">
                  <a:moveTo>
                    <a:pt x="36" y="12"/>
                  </a:moveTo>
                  <a:lnTo>
                    <a:pt x="28" y="28"/>
                  </a:lnTo>
                  <a:lnTo>
                    <a:pt x="11" y="31"/>
                  </a:lnTo>
                  <a:lnTo>
                    <a:pt x="24" y="43"/>
                  </a:lnTo>
                  <a:lnTo>
                    <a:pt x="22" y="60"/>
                  </a:lnTo>
                  <a:lnTo>
                    <a:pt x="36" y="52"/>
                  </a:lnTo>
                  <a:lnTo>
                    <a:pt x="52" y="60"/>
                  </a:lnTo>
                  <a:lnTo>
                    <a:pt x="50" y="43"/>
                  </a:lnTo>
                  <a:lnTo>
                    <a:pt x="62" y="31"/>
                  </a:lnTo>
                  <a:lnTo>
                    <a:pt x="44" y="28"/>
                  </a:lnTo>
                  <a:lnTo>
                    <a:pt x="36" y="12"/>
                  </a:lnTo>
                  <a:close/>
                  <a:moveTo>
                    <a:pt x="36" y="0"/>
                  </a:moveTo>
                  <a:lnTo>
                    <a:pt x="48" y="23"/>
                  </a:lnTo>
                  <a:lnTo>
                    <a:pt x="72" y="27"/>
                  </a:lnTo>
                  <a:lnTo>
                    <a:pt x="55" y="44"/>
                  </a:lnTo>
                  <a:lnTo>
                    <a:pt x="59" y="69"/>
                  </a:lnTo>
                  <a:lnTo>
                    <a:pt x="36" y="57"/>
                  </a:lnTo>
                  <a:lnTo>
                    <a:pt x="15" y="69"/>
                  </a:lnTo>
                  <a:lnTo>
                    <a:pt x="19" y="44"/>
                  </a:lnTo>
                  <a:lnTo>
                    <a:pt x="0" y="27"/>
                  </a:lnTo>
                  <a:lnTo>
                    <a:pt x="26" y="2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2DA704C4-74C7-44CD-A13E-F2D41B602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19" y="3237071"/>
              <a:ext cx="132619" cy="143049"/>
            </a:xfrm>
            <a:custGeom>
              <a:avLst/>
              <a:gdLst>
                <a:gd name="T0" fmla="*/ 36 w 89"/>
                <a:gd name="T1" fmla="*/ 6 h 96"/>
                <a:gd name="T2" fmla="*/ 42 w 89"/>
                <a:gd name="T3" fmla="*/ 6 h 96"/>
                <a:gd name="T4" fmla="*/ 49 w 89"/>
                <a:gd name="T5" fmla="*/ 9 h 96"/>
                <a:gd name="T6" fmla="*/ 53 w 89"/>
                <a:gd name="T7" fmla="*/ 12 h 96"/>
                <a:gd name="T8" fmla="*/ 58 w 89"/>
                <a:gd name="T9" fmla="*/ 14 h 96"/>
                <a:gd name="T10" fmla="*/ 65 w 89"/>
                <a:gd name="T11" fmla="*/ 16 h 96"/>
                <a:gd name="T12" fmla="*/ 72 w 89"/>
                <a:gd name="T13" fmla="*/ 16 h 96"/>
                <a:gd name="T14" fmla="*/ 77 w 89"/>
                <a:gd name="T15" fmla="*/ 16 h 96"/>
                <a:gd name="T16" fmla="*/ 81 w 89"/>
                <a:gd name="T17" fmla="*/ 14 h 96"/>
                <a:gd name="T18" fmla="*/ 85 w 89"/>
                <a:gd name="T19" fmla="*/ 12 h 96"/>
                <a:gd name="T20" fmla="*/ 89 w 89"/>
                <a:gd name="T21" fmla="*/ 9 h 96"/>
                <a:gd name="T22" fmla="*/ 89 w 89"/>
                <a:gd name="T23" fmla="*/ 65 h 96"/>
                <a:gd name="T24" fmla="*/ 85 w 89"/>
                <a:gd name="T25" fmla="*/ 68 h 96"/>
                <a:gd name="T26" fmla="*/ 81 w 89"/>
                <a:gd name="T27" fmla="*/ 69 h 96"/>
                <a:gd name="T28" fmla="*/ 77 w 89"/>
                <a:gd name="T29" fmla="*/ 72 h 96"/>
                <a:gd name="T30" fmla="*/ 72 w 89"/>
                <a:gd name="T31" fmla="*/ 72 h 96"/>
                <a:gd name="T32" fmla="*/ 65 w 89"/>
                <a:gd name="T33" fmla="*/ 72 h 96"/>
                <a:gd name="T34" fmla="*/ 58 w 89"/>
                <a:gd name="T35" fmla="*/ 69 h 96"/>
                <a:gd name="T36" fmla="*/ 53 w 89"/>
                <a:gd name="T37" fmla="*/ 66 h 96"/>
                <a:gd name="T38" fmla="*/ 49 w 89"/>
                <a:gd name="T39" fmla="*/ 64 h 96"/>
                <a:gd name="T40" fmla="*/ 42 w 89"/>
                <a:gd name="T41" fmla="*/ 62 h 96"/>
                <a:gd name="T42" fmla="*/ 36 w 89"/>
                <a:gd name="T43" fmla="*/ 62 h 96"/>
                <a:gd name="T44" fmla="*/ 30 w 89"/>
                <a:gd name="T45" fmla="*/ 62 h 96"/>
                <a:gd name="T46" fmla="*/ 25 w 89"/>
                <a:gd name="T47" fmla="*/ 64 h 96"/>
                <a:gd name="T48" fmla="*/ 21 w 89"/>
                <a:gd name="T49" fmla="*/ 66 h 96"/>
                <a:gd name="T50" fmla="*/ 17 w 89"/>
                <a:gd name="T51" fmla="*/ 68 h 96"/>
                <a:gd name="T52" fmla="*/ 17 w 89"/>
                <a:gd name="T53" fmla="*/ 13 h 96"/>
                <a:gd name="T54" fmla="*/ 21 w 89"/>
                <a:gd name="T55" fmla="*/ 10 h 96"/>
                <a:gd name="T56" fmla="*/ 25 w 89"/>
                <a:gd name="T57" fmla="*/ 8 h 96"/>
                <a:gd name="T58" fmla="*/ 30 w 89"/>
                <a:gd name="T59" fmla="*/ 6 h 96"/>
                <a:gd name="T60" fmla="*/ 36 w 89"/>
                <a:gd name="T61" fmla="*/ 6 h 96"/>
                <a:gd name="T62" fmla="*/ 5 w 89"/>
                <a:gd name="T63" fmla="*/ 0 h 96"/>
                <a:gd name="T64" fmla="*/ 9 w 89"/>
                <a:gd name="T65" fmla="*/ 1 h 96"/>
                <a:gd name="T66" fmla="*/ 10 w 89"/>
                <a:gd name="T67" fmla="*/ 4 h 96"/>
                <a:gd name="T68" fmla="*/ 12 w 89"/>
                <a:gd name="T69" fmla="*/ 6 h 96"/>
                <a:gd name="T70" fmla="*/ 12 w 89"/>
                <a:gd name="T71" fmla="*/ 96 h 96"/>
                <a:gd name="T72" fmla="*/ 0 w 89"/>
                <a:gd name="T73" fmla="*/ 96 h 96"/>
                <a:gd name="T74" fmla="*/ 0 w 89"/>
                <a:gd name="T75" fmla="*/ 6 h 96"/>
                <a:gd name="T76" fmla="*/ 1 w 89"/>
                <a:gd name="T77" fmla="*/ 4 h 96"/>
                <a:gd name="T78" fmla="*/ 2 w 89"/>
                <a:gd name="T79" fmla="*/ 1 h 96"/>
                <a:gd name="T80" fmla="*/ 5 w 89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" h="96">
                  <a:moveTo>
                    <a:pt x="36" y="6"/>
                  </a:moveTo>
                  <a:lnTo>
                    <a:pt x="42" y="6"/>
                  </a:lnTo>
                  <a:lnTo>
                    <a:pt x="49" y="9"/>
                  </a:lnTo>
                  <a:lnTo>
                    <a:pt x="53" y="12"/>
                  </a:lnTo>
                  <a:lnTo>
                    <a:pt x="58" y="14"/>
                  </a:lnTo>
                  <a:lnTo>
                    <a:pt x="65" y="16"/>
                  </a:lnTo>
                  <a:lnTo>
                    <a:pt x="72" y="16"/>
                  </a:lnTo>
                  <a:lnTo>
                    <a:pt x="77" y="16"/>
                  </a:lnTo>
                  <a:lnTo>
                    <a:pt x="81" y="14"/>
                  </a:lnTo>
                  <a:lnTo>
                    <a:pt x="85" y="12"/>
                  </a:lnTo>
                  <a:lnTo>
                    <a:pt x="89" y="9"/>
                  </a:lnTo>
                  <a:lnTo>
                    <a:pt x="89" y="65"/>
                  </a:lnTo>
                  <a:lnTo>
                    <a:pt x="85" y="68"/>
                  </a:lnTo>
                  <a:lnTo>
                    <a:pt x="81" y="69"/>
                  </a:lnTo>
                  <a:lnTo>
                    <a:pt x="77" y="72"/>
                  </a:lnTo>
                  <a:lnTo>
                    <a:pt x="72" y="72"/>
                  </a:lnTo>
                  <a:lnTo>
                    <a:pt x="65" y="72"/>
                  </a:lnTo>
                  <a:lnTo>
                    <a:pt x="58" y="69"/>
                  </a:lnTo>
                  <a:lnTo>
                    <a:pt x="53" y="66"/>
                  </a:lnTo>
                  <a:lnTo>
                    <a:pt x="49" y="64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30" y="62"/>
                  </a:lnTo>
                  <a:lnTo>
                    <a:pt x="25" y="64"/>
                  </a:lnTo>
                  <a:lnTo>
                    <a:pt x="21" y="66"/>
                  </a:lnTo>
                  <a:lnTo>
                    <a:pt x="17" y="68"/>
                  </a:lnTo>
                  <a:lnTo>
                    <a:pt x="17" y="13"/>
                  </a:lnTo>
                  <a:lnTo>
                    <a:pt x="21" y="10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6"/>
                  </a:lnTo>
                  <a:close/>
                  <a:moveTo>
                    <a:pt x="5" y="0"/>
                  </a:moveTo>
                  <a:lnTo>
                    <a:pt x="9" y="1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96"/>
                  </a:lnTo>
                  <a:lnTo>
                    <a:pt x="0" y="9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0F1250CF-075C-4074-9124-3DB58EC87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8728" y="3170016"/>
              <a:ext cx="143049" cy="140069"/>
            </a:xfrm>
            <a:custGeom>
              <a:avLst/>
              <a:gdLst>
                <a:gd name="T0" fmla="*/ 85 w 96"/>
                <a:gd name="T1" fmla="*/ 0 h 94"/>
                <a:gd name="T2" fmla="*/ 92 w 96"/>
                <a:gd name="T3" fmla="*/ 5 h 94"/>
                <a:gd name="T4" fmla="*/ 96 w 96"/>
                <a:gd name="T5" fmla="*/ 14 h 94"/>
                <a:gd name="T6" fmla="*/ 77 w 96"/>
                <a:gd name="T7" fmla="*/ 94 h 94"/>
                <a:gd name="T8" fmla="*/ 65 w 96"/>
                <a:gd name="T9" fmla="*/ 59 h 94"/>
                <a:gd name="T10" fmla="*/ 66 w 96"/>
                <a:gd name="T11" fmla="*/ 10 h 94"/>
                <a:gd name="T12" fmla="*/ 72 w 96"/>
                <a:gd name="T13" fmla="*/ 2 h 94"/>
                <a:gd name="T14" fmla="*/ 80 w 96"/>
                <a:gd name="T15" fmla="*/ 0 h 94"/>
                <a:gd name="T16" fmla="*/ 5 w 96"/>
                <a:gd name="T17" fmla="*/ 1 h 94"/>
                <a:gd name="T18" fmla="*/ 5 w 96"/>
                <a:gd name="T19" fmla="*/ 24 h 94"/>
                <a:gd name="T20" fmla="*/ 9 w 96"/>
                <a:gd name="T21" fmla="*/ 25 h 94"/>
                <a:gd name="T22" fmla="*/ 12 w 96"/>
                <a:gd name="T23" fmla="*/ 24 h 94"/>
                <a:gd name="T24" fmla="*/ 13 w 96"/>
                <a:gd name="T25" fmla="*/ 1 h 94"/>
                <a:gd name="T26" fmla="*/ 17 w 96"/>
                <a:gd name="T27" fmla="*/ 1 h 94"/>
                <a:gd name="T28" fmla="*/ 17 w 96"/>
                <a:gd name="T29" fmla="*/ 24 h 94"/>
                <a:gd name="T30" fmla="*/ 21 w 96"/>
                <a:gd name="T31" fmla="*/ 25 h 94"/>
                <a:gd name="T32" fmla="*/ 24 w 96"/>
                <a:gd name="T33" fmla="*/ 24 h 94"/>
                <a:gd name="T34" fmla="*/ 24 w 96"/>
                <a:gd name="T35" fmla="*/ 1 h 94"/>
                <a:gd name="T36" fmla="*/ 29 w 96"/>
                <a:gd name="T37" fmla="*/ 1 h 94"/>
                <a:gd name="T38" fmla="*/ 29 w 96"/>
                <a:gd name="T39" fmla="*/ 24 h 94"/>
                <a:gd name="T40" fmla="*/ 33 w 96"/>
                <a:gd name="T41" fmla="*/ 25 h 94"/>
                <a:gd name="T42" fmla="*/ 36 w 96"/>
                <a:gd name="T43" fmla="*/ 24 h 94"/>
                <a:gd name="T44" fmla="*/ 36 w 96"/>
                <a:gd name="T45" fmla="*/ 1 h 94"/>
                <a:gd name="T46" fmla="*/ 41 w 96"/>
                <a:gd name="T47" fmla="*/ 1 h 94"/>
                <a:gd name="T48" fmla="*/ 41 w 96"/>
                <a:gd name="T49" fmla="*/ 29 h 94"/>
                <a:gd name="T50" fmla="*/ 39 w 96"/>
                <a:gd name="T51" fmla="*/ 33 h 94"/>
                <a:gd name="T52" fmla="*/ 35 w 96"/>
                <a:gd name="T53" fmla="*/ 37 h 94"/>
                <a:gd name="T54" fmla="*/ 31 w 96"/>
                <a:gd name="T55" fmla="*/ 41 h 94"/>
                <a:gd name="T56" fmla="*/ 29 w 96"/>
                <a:gd name="T57" fmla="*/ 47 h 94"/>
                <a:gd name="T58" fmla="*/ 12 w 96"/>
                <a:gd name="T59" fmla="*/ 94 h 94"/>
                <a:gd name="T60" fmla="*/ 12 w 96"/>
                <a:gd name="T61" fmla="*/ 44 h 94"/>
                <a:gd name="T62" fmla="*/ 9 w 96"/>
                <a:gd name="T63" fmla="*/ 38 h 94"/>
                <a:gd name="T64" fmla="*/ 5 w 96"/>
                <a:gd name="T65" fmla="*/ 36 h 94"/>
                <a:gd name="T66" fmla="*/ 0 w 96"/>
                <a:gd name="T67" fmla="*/ 32 h 94"/>
                <a:gd name="T68" fmla="*/ 0 w 96"/>
                <a:gd name="T69" fmla="*/ 2 h 94"/>
                <a:gd name="T70" fmla="*/ 3 w 96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94">
                  <a:moveTo>
                    <a:pt x="80" y="0"/>
                  </a:moveTo>
                  <a:lnTo>
                    <a:pt x="85" y="0"/>
                  </a:lnTo>
                  <a:lnTo>
                    <a:pt x="89" y="2"/>
                  </a:lnTo>
                  <a:lnTo>
                    <a:pt x="92" y="5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94"/>
                  </a:lnTo>
                  <a:lnTo>
                    <a:pt x="77" y="94"/>
                  </a:lnTo>
                  <a:lnTo>
                    <a:pt x="77" y="59"/>
                  </a:lnTo>
                  <a:lnTo>
                    <a:pt x="65" y="59"/>
                  </a:lnTo>
                  <a:lnTo>
                    <a:pt x="65" y="14"/>
                  </a:lnTo>
                  <a:lnTo>
                    <a:pt x="66" y="10"/>
                  </a:lnTo>
                  <a:lnTo>
                    <a:pt x="68" y="5"/>
                  </a:lnTo>
                  <a:lnTo>
                    <a:pt x="72" y="2"/>
                  </a:lnTo>
                  <a:lnTo>
                    <a:pt x="76" y="0"/>
                  </a:lnTo>
                  <a:lnTo>
                    <a:pt x="80" y="0"/>
                  </a:lnTo>
                  <a:close/>
                  <a:moveTo>
                    <a:pt x="3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2" y="24"/>
                  </a:lnTo>
                  <a:lnTo>
                    <a:pt x="12" y="2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4"/>
                  </a:lnTo>
                  <a:lnTo>
                    <a:pt x="19" y="25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24" y="24"/>
                  </a:lnTo>
                  <a:lnTo>
                    <a:pt x="24" y="2"/>
                  </a:lnTo>
                  <a:lnTo>
                    <a:pt x="24" y="1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4"/>
                  </a:lnTo>
                  <a:lnTo>
                    <a:pt x="31" y="25"/>
                  </a:lnTo>
                  <a:lnTo>
                    <a:pt x="33" y="25"/>
                  </a:lnTo>
                  <a:lnTo>
                    <a:pt x="35" y="25"/>
                  </a:lnTo>
                  <a:lnTo>
                    <a:pt x="36" y="24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2"/>
                  </a:lnTo>
                  <a:lnTo>
                    <a:pt x="41" y="29"/>
                  </a:lnTo>
                  <a:lnTo>
                    <a:pt x="41" y="32"/>
                  </a:lnTo>
                  <a:lnTo>
                    <a:pt x="39" y="33"/>
                  </a:lnTo>
                  <a:lnTo>
                    <a:pt x="37" y="36"/>
                  </a:lnTo>
                  <a:lnTo>
                    <a:pt x="35" y="37"/>
                  </a:lnTo>
                  <a:lnTo>
                    <a:pt x="33" y="38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29" y="47"/>
                  </a:lnTo>
                  <a:lnTo>
                    <a:pt x="29" y="94"/>
                  </a:lnTo>
                  <a:lnTo>
                    <a:pt x="12" y="94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1" y="41"/>
                  </a:lnTo>
                  <a:lnTo>
                    <a:pt x="9" y="38"/>
                  </a:lnTo>
                  <a:lnTo>
                    <a:pt x="7" y="37"/>
                  </a:lnTo>
                  <a:lnTo>
                    <a:pt x="5" y="36"/>
                  </a:lnTo>
                  <a:lnTo>
                    <a:pt x="3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68">
              <a:extLst>
                <a:ext uri="{FF2B5EF4-FFF2-40B4-BE49-F238E27FC236}">
                  <a16:creationId xmlns:a16="http://schemas.microsoft.com/office/drawing/2014/main" id="{EFC68488-9EE1-4961-9B44-86BF927C2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5885" y="4472360"/>
              <a:ext cx="160930" cy="181792"/>
            </a:xfrm>
            <a:custGeom>
              <a:avLst/>
              <a:gdLst>
                <a:gd name="T0" fmla="*/ 61 w 108"/>
                <a:gd name="T1" fmla="*/ 114 h 122"/>
                <a:gd name="T2" fmla="*/ 93 w 108"/>
                <a:gd name="T3" fmla="*/ 64 h 122"/>
                <a:gd name="T4" fmla="*/ 16 w 108"/>
                <a:gd name="T5" fmla="*/ 64 h 122"/>
                <a:gd name="T6" fmla="*/ 47 w 108"/>
                <a:gd name="T7" fmla="*/ 114 h 122"/>
                <a:gd name="T8" fmla="*/ 16 w 108"/>
                <a:gd name="T9" fmla="*/ 64 h 122"/>
                <a:gd name="T10" fmla="*/ 61 w 108"/>
                <a:gd name="T11" fmla="*/ 60 h 122"/>
                <a:gd name="T12" fmla="*/ 100 w 108"/>
                <a:gd name="T13" fmla="*/ 44 h 122"/>
                <a:gd name="T14" fmla="*/ 8 w 108"/>
                <a:gd name="T15" fmla="*/ 44 h 122"/>
                <a:gd name="T16" fmla="*/ 47 w 108"/>
                <a:gd name="T17" fmla="*/ 60 h 122"/>
                <a:gd name="T18" fmla="*/ 8 w 108"/>
                <a:gd name="T19" fmla="*/ 44 h 122"/>
                <a:gd name="T20" fmla="*/ 24 w 108"/>
                <a:gd name="T21" fmla="*/ 12 h 122"/>
                <a:gd name="T22" fmla="*/ 21 w 108"/>
                <a:gd name="T23" fmla="*/ 15 h 122"/>
                <a:gd name="T24" fmla="*/ 20 w 108"/>
                <a:gd name="T25" fmla="*/ 17 h 122"/>
                <a:gd name="T26" fmla="*/ 24 w 108"/>
                <a:gd name="T27" fmla="*/ 24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3 w 108"/>
                <a:gd name="T35" fmla="*/ 15 h 122"/>
                <a:gd name="T36" fmla="*/ 25 w 108"/>
                <a:gd name="T37" fmla="*/ 12 h 122"/>
                <a:gd name="T38" fmla="*/ 81 w 108"/>
                <a:gd name="T39" fmla="*/ 9 h 122"/>
                <a:gd name="T40" fmla="*/ 73 w 108"/>
                <a:gd name="T41" fmla="*/ 13 h 122"/>
                <a:gd name="T42" fmla="*/ 61 w 108"/>
                <a:gd name="T43" fmla="*/ 37 h 122"/>
                <a:gd name="T44" fmla="*/ 73 w 108"/>
                <a:gd name="T45" fmla="*/ 35 h 122"/>
                <a:gd name="T46" fmla="*/ 85 w 108"/>
                <a:gd name="T47" fmla="*/ 25 h 122"/>
                <a:gd name="T48" fmla="*/ 91 w 108"/>
                <a:gd name="T49" fmla="*/ 19 h 122"/>
                <a:gd name="T50" fmla="*/ 91 w 108"/>
                <a:gd name="T51" fmla="*/ 12 h 122"/>
                <a:gd name="T52" fmla="*/ 87 w 108"/>
                <a:gd name="T53" fmla="*/ 8 h 122"/>
                <a:gd name="T54" fmla="*/ 85 w 108"/>
                <a:gd name="T55" fmla="*/ 0 h 122"/>
                <a:gd name="T56" fmla="*/ 92 w 108"/>
                <a:gd name="T57" fmla="*/ 1 h 122"/>
                <a:gd name="T58" fmla="*/ 99 w 108"/>
                <a:gd name="T59" fmla="*/ 8 h 122"/>
                <a:gd name="T60" fmla="*/ 100 w 108"/>
                <a:gd name="T61" fmla="*/ 17 h 122"/>
                <a:gd name="T62" fmla="*/ 96 w 108"/>
                <a:gd name="T63" fmla="*/ 27 h 122"/>
                <a:gd name="T64" fmla="*/ 85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8 w 108"/>
                <a:gd name="T71" fmla="*/ 68 h 122"/>
                <a:gd name="T72" fmla="*/ 0 w 108"/>
                <a:gd name="T73" fmla="*/ 37 h 122"/>
                <a:gd name="T74" fmla="*/ 21 w 108"/>
                <a:gd name="T75" fmla="*/ 33 h 122"/>
                <a:gd name="T76" fmla="*/ 12 w 108"/>
                <a:gd name="T77" fmla="*/ 23 h 122"/>
                <a:gd name="T78" fmla="*/ 16 w 108"/>
                <a:gd name="T79" fmla="*/ 7 h 122"/>
                <a:gd name="T80" fmla="*/ 23 w 108"/>
                <a:gd name="T81" fmla="*/ 3 h 122"/>
                <a:gd name="T82" fmla="*/ 31 w 108"/>
                <a:gd name="T83" fmla="*/ 4 h 122"/>
                <a:gd name="T84" fmla="*/ 40 w 108"/>
                <a:gd name="T85" fmla="*/ 8 h 122"/>
                <a:gd name="T86" fmla="*/ 52 w 108"/>
                <a:gd name="T87" fmla="*/ 35 h 122"/>
                <a:gd name="T88" fmla="*/ 68 w 108"/>
                <a:gd name="T89" fmla="*/ 8 h 122"/>
                <a:gd name="T90" fmla="*/ 79 w 108"/>
                <a:gd name="T9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1" y="64"/>
                  </a:moveTo>
                  <a:lnTo>
                    <a:pt x="61" y="114"/>
                  </a:lnTo>
                  <a:lnTo>
                    <a:pt x="93" y="114"/>
                  </a:lnTo>
                  <a:lnTo>
                    <a:pt x="93" y="64"/>
                  </a:lnTo>
                  <a:lnTo>
                    <a:pt x="61" y="64"/>
                  </a:lnTo>
                  <a:close/>
                  <a:moveTo>
                    <a:pt x="16" y="64"/>
                  </a:moveTo>
                  <a:lnTo>
                    <a:pt x="16" y="114"/>
                  </a:lnTo>
                  <a:lnTo>
                    <a:pt x="47" y="114"/>
                  </a:lnTo>
                  <a:lnTo>
                    <a:pt x="47" y="64"/>
                  </a:lnTo>
                  <a:lnTo>
                    <a:pt x="16" y="64"/>
                  </a:lnTo>
                  <a:close/>
                  <a:moveTo>
                    <a:pt x="61" y="44"/>
                  </a:moveTo>
                  <a:lnTo>
                    <a:pt x="61" y="60"/>
                  </a:lnTo>
                  <a:lnTo>
                    <a:pt x="100" y="60"/>
                  </a:lnTo>
                  <a:lnTo>
                    <a:pt x="100" y="44"/>
                  </a:lnTo>
                  <a:lnTo>
                    <a:pt x="61" y="44"/>
                  </a:lnTo>
                  <a:close/>
                  <a:moveTo>
                    <a:pt x="8" y="44"/>
                  </a:moveTo>
                  <a:lnTo>
                    <a:pt x="8" y="60"/>
                  </a:lnTo>
                  <a:lnTo>
                    <a:pt x="47" y="60"/>
                  </a:lnTo>
                  <a:lnTo>
                    <a:pt x="47" y="44"/>
                  </a:lnTo>
                  <a:lnTo>
                    <a:pt x="8" y="44"/>
                  </a:lnTo>
                  <a:close/>
                  <a:moveTo>
                    <a:pt x="25" y="12"/>
                  </a:moveTo>
                  <a:lnTo>
                    <a:pt x="24" y="12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1" y="21"/>
                  </a:lnTo>
                  <a:lnTo>
                    <a:pt x="24" y="24"/>
                  </a:lnTo>
                  <a:lnTo>
                    <a:pt x="28" y="28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3"/>
                  </a:lnTo>
                  <a:lnTo>
                    <a:pt x="40" y="27"/>
                  </a:lnTo>
                  <a:lnTo>
                    <a:pt x="37" y="20"/>
                  </a:lnTo>
                  <a:lnTo>
                    <a:pt x="33" y="15"/>
                  </a:lnTo>
                  <a:lnTo>
                    <a:pt x="29" y="12"/>
                  </a:lnTo>
                  <a:lnTo>
                    <a:pt x="25" y="12"/>
                  </a:lnTo>
                  <a:close/>
                  <a:moveTo>
                    <a:pt x="85" y="8"/>
                  </a:moveTo>
                  <a:lnTo>
                    <a:pt x="81" y="9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5" y="25"/>
                  </a:lnTo>
                  <a:lnTo>
                    <a:pt x="61" y="37"/>
                  </a:lnTo>
                  <a:lnTo>
                    <a:pt x="67" y="37"/>
                  </a:lnTo>
                  <a:lnTo>
                    <a:pt x="73" y="35"/>
                  </a:lnTo>
                  <a:lnTo>
                    <a:pt x="80" y="31"/>
                  </a:lnTo>
                  <a:lnTo>
                    <a:pt x="85" y="25"/>
                  </a:lnTo>
                  <a:lnTo>
                    <a:pt x="88" y="23"/>
                  </a:lnTo>
                  <a:lnTo>
                    <a:pt x="91" y="19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7" y="8"/>
                  </a:lnTo>
                  <a:lnTo>
                    <a:pt x="85" y="8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2" y="1"/>
                  </a:lnTo>
                  <a:lnTo>
                    <a:pt x="96" y="4"/>
                  </a:lnTo>
                  <a:lnTo>
                    <a:pt x="99" y="8"/>
                  </a:lnTo>
                  <a:lnTo>
                    <a:pt x="100" y="12"/>
                  </a:lnTo>
                  <a:lnTo>
                    <a:pt x="100" y="17"/>
                  </a:lnTo>
                  <a:lnTo>
                    <a:pt x="97" y="23"/>
                  </a:lnTo>
                  <a:lnTo>
                    <a:pt x="96" y="27"/>
                  </a:lnTo>
                  <a:lnTo>
                    <a:pt x="92" y="32"/>
                  </a:lnTo>
                  <a:lnTo>
                    <a:pt x="85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8" y="122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7" y="37"/>
                  </a:lnTo>
                  <a:lnTo>
                    <a:pt x="21" y="33"/>
                  </a:lnTo>
                  <a:lnTo>
                    <a:pt x="17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3" y="3"/>
                  </a:lnTo>
                  <a:lnTo>
                    <a:pt x="25" y="3"/>
                  </a:lnTo>
                  <a:lnTo>
                    <a:pt x="31" y="4"/>
                  </a:lnTo>
                  <a:lnTo>
                    <a:pt x="35" y="5"/>
                  </a:lnTo>
                  <a:lnTo>
                    <a:pt x="40" y="8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7" y="21"/>
                  </a:lnTo>
                  <a:lnTo>
                    <a:pt x="68" y="8"/>
                  </a:lnTo>
                  <a:lnTo>
                    <a:pt x="73" y="3"/>
                  </a:lnTo>
                  <a:lnTo>
                    <a:pt x="79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25CF8F4F-3786-4741-B983-F10894E11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6713" y="5293403"/>
              <a:ext cx="168381" cy="137088"/>
            </a:xfrm>
            <a:custGeom>
              <a:avLst/>
              <a:gdLst>
                <a:gd name="T0" fmla="*/ 82 w 113"/>
                <a:gd name="T1" fmla="*/ 53 h 92"/>
                <a:gd name="T2" fmla="*/ 85 w 113"/>
                <a:gd name="T3" fmla="*/ 64 h 92"/>
                <a:gd name="T4" fmla="*/ 78 w 113"/>
                <a:gd name="T5" fmla="*/ 70 h 92"/>
                <a:gd name="T6" fmla="*/ 72 w 113"/>
                <a:gd name="T7" fmla="*/ 64 h 92"/>
                <a:gd name="T8" fmla="*/ 73 w 113"/>
                <a:gd name="T9" fmla="*/ 53 h 92"/>
                <a:gd name="T10" fmla="*/ 36 w 113"/>
                <a:gd name="T11" fmla="*/ 49 h 92"/>
                <a:gd name="T12" fmla="*/ 42 w 113"/>
                <a:gd name="T13" fmla="*/ 56 h 92"/>
                <a:gd name="T14" fmla="*/ 40 w 113"/>
                <a:gd name="T15" fmla="*/ 68 h 92"/>
                <a:gd name="T16" fmla="*/ 33 w 113"/>
                <a:gd name="T17" fmla="*/ 70 h 92"/>
                <a:gd name="T18" fmla="*/ 28 w 113"/>
                <a:gd name="T19" fmla="*/ 60 h 92"/>
                <a:gd name="T20" fmla="*/ 33 w 113"/>
                <a:gd name="T21" fmla="*/ 51 h 92"/>
                <a:gd name="T22" fmla="*/ 29 w 113"/>
                <a:gd name="T23" fmla="*/ 43 h 92"/>
                <a:gd name="T24" fmla="*/ 21 w 113"/>
                <a:gd name="T25" fmla="*/ 47 h 92"/>
                <a:gd name="T26" fmla="*/ 13 w 113"/>
                <a:gd name="T27" fmla="*/ 61 h 92"/>
                <a:gd name="T28" fmla="*/ 16 w 113"/>
                <a:gd name="T29" fmla="*/ 73 h 92"/>
                <a:gd name="T30" fmla="*/ 24 w 113"/>
                <a:gd name="T31" fmla="*/ 80 h 92"/>
                <a:gd name="T32" fmla="*/ 37 w 113"/>
                <a:gd name="T33" fmla="*/ 84 h 92"/>
                <a:gd name="T34" fmla="*/ 50 w 113"/>
                <a:gd name="T35" fmla="*/ 85 h 92"/>
                <a:gd name="T36" fmla="*/ 66 w 113"/>
                <a:gd name="T37" fmla="*/ 85 h 92"/>
                <a:gd name="T38" fmla="*/ 80 w 113"/>
                <a:gd name="T39" fmla="*/ 84 h 92"/>
                <a:gd name="T40" fmla="*/ 92 w 113"/>
                <a:gd name="T41" fmla="*/ 78 h 92"/>
                <a:gd name="T42" fmla="*/ 97 w 113"/>
                <a:gd name="T43" fmla="*/ 69 h 92"/>
                <a:gd name="T44" fmla="*/ 98 w 113"/>
                <a:gd name="T45" fmla="*/ 56 h 92"/>
                <a:gd name="T46" fmla="*/ 89 w 113"/>
                <a:gd name="T47" fmla="*/ 45 h 92"/>
                <a:gd name="T48" fmla="*/ 80 w 113"/>
                <a:gd name="T49" fmla="*/ 43 h 92"/>
                <a:gd name="T50" fmla="*/ 65 w 113"/>
                <a:gd name="T51" fmla="*/ 43 h 92"/>
                <a:gd name="T52" fmla="*/ 52 w 113"/>
                <a:gd name="T53" fmla="*/ 44 h 92"/>
                <a:gd name="T54" fmla="*/ 40 w 113"/>
                <a:gd name="T55" fmla="*/ 43 h 92"/>
                <a:gd name="T56" fmla="*/ 102 w 113"/>
                <a:gd name="T57" fmla="*/ 0 h 92"/>
                <a:gd name="T58" fmla="*/ 106 w 113"/>
                <a:gd name="T59" fmla="*/ 12 h 92"/>
                <a:gd name="T60" fmla="*/ 105 w 113"/>
                <a:gd name="T61" fmla="*/ 20 h 92"/>
                <a:gd name="T62" fmla="*/ 113 w 113"/>
                <a:gd name="T63" fmla="*/ 48 h 92"/>
                <a:gd name="T64" fmla="*/ 110 w 113"/>
                <a:gd name="T65" fmla="*/ 66 h 92"/>
                <a:gd name="T66" fmla="*/ 101 w 113"/>
                <a:gd name="T67" fmla="*/ 80 h 92"/>
                <a:gd name="T68" fmla="*/ 88 w 113"/>
                <a:gd name="T69" fmla="*/ 88 h 92"/>
                <a:gd name="T70" fmla="*/ 64 w 113"/>
                <a:gd name="T71" fmla="*/ 92 h 92"/>
                <a:gd name="T72" fmla="*/ 42 w 113"/>
                <a:gd name="T73" fmla="*/ 92 h 92"/>
                <a:gd name="T74" fmla="*/ 20 w 113"/>
                <a:gd name="T75" fmla="*/ 86 h 92"/>
                <a:gd name="T76" fmla="*/ 8 w 113"/>
                <a:gd name="T77" fmla="*/ 76 h 92"/>
                <a:gd name="T78" fmla="*/ 1 w 113"/>
                <a:gd name="T79" fmla="*/ 61 h 92"/>
                <a:gd name="T80" fmla="*/ 3 w 113"/>
                <a:gd name="T81" fmla="*/ 35 h 92"/>
                <a:gd name="T82" fmla="*/ 8 w 113"/>
                <a:gd name="T83" fmla="*/ 19 h 92"/>
                <a:gd name="T84" fmla="*/ 8 w 113"/>
                <a:gd name="T85" fmla="*/ 8 h 92"/>
                <a:gd name="T86" fmla="*/ 12 w 113"/>
                <a:gd name="T87" fmla="*/ 0 h 92"/>
                <a:gd name="T88" fmla="*/ 21 w 113"/>
                <a:gd name="T89" fmla="*/ 3 h 92"/>
                <a:gd name="T90" fmla="*/ 34 w 113"/>
                <a:gd name="T91" fmla="*/ 9 h 92"/>
                <a:gd name="T92" fmla="*/ 69 w 113"/>
                <a:gd name="T93" fmla="*/ 8 h 92"/>
                <a:gd name="T94" fmla="*/ 88 w 113"/>
                <a:gd name="T95" fmla="*/ 4 h 92"/>
                <a:gd name="T96" fmla="*/ 100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49"/>
                  </a:moveTo>
                  <a:lnTo>
                    <a:pt x="81" y="51"/>
                  </a:lnTo>
                  <a:lnTo>
                    <a:pt x="82" y="53"/>
                  </a:lnTo>
                  <a:lnTo>
                    <a:pt x="85" y="56"/>
                  </a:lnTo>
                  <a:lnTo>
                    <a:pt x="85" y="60"/>
                  </a:lnTo>
                  <a:lnTo>
                    <a:pt x="85" y="64"/>
                  </a:lnTo>
                  <a:lnTo>
                    <a:pt x="82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3" y="68"/>
                  </a:lnTo>
                  <a:lnTo>
                    <a:pt x="72" y="64"/>
                  </a:lnTo>
                  <a:lnTo>
                    <a:pt x="70" y="60"/>
                  </a:lnTo>
                  <a:lnTo>
                    <a:pt x="72" y="56"/>
                  </a:lnTo>
                  <a:lnTo>
                    <a:pt x="73" y="53"/>
                  </a:lnTo>
                  <a:lnTo>
                    <a:pt x="76" y="51"/>
                  </a:lnTo>
                  <a:lnTo>
                    <a:pt x="78" y="49"/>
                  </a:lnTo>
                  <a:close/>
                  <a:moveTo>
                    <a:pt x="36" y="49"/>
                  </a:moveTo>
                  <a:lnTo>
                    <a:pt x="38" y="51"/>
                  </a:lnTo>
                  <a:lnTo>
                    <a:pt x="40" y="53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2" y="64"/>
                  </a:lnTo>
                  <a:lnTo>
                    <a:pt x="40" y="68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3" y="70"/>
                  </a:lnTo>
                  <a:lnTo>
                    <a:pt x="31" y="68"/>
                  </a:lnTo>
                  <a:lnTo>
                    <a:pt x="29" y="64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6" y="49"/>
                  </a:lnTo>
                  <a:close/>
                  <a:moveTo>
                    <a:pt x="33" y="43"/>
                  </a:moveTo>
                  <a:lnTo>
                    <a:pt x="29" y="43"/>
                  </a:lnTo>
                  <a:lnTo>
                    <a:pt x="27" y="44"/>
                  </a:lnTo>
                  <a:lnTo>
                    <a:pt x="24" y="45"/>
                  </a:lnTo>
                  <a:lnTo>
                    <a:pt x="21" y="47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3" y="61"/>
                  </a:lnTo>
                  <a:lnTo>
                    <a:pt x="15" y="65"/>
                  </a:lnTo>
                  <a:lnTo>
                    <a:pt x="15" y="69"/>
                  </a:lnTo>
                  <a:lnTo>
                    <a:pt x="16" y="73"/>
                  </a:lnTo>
                  <a:lnTo>
                    <a:pt x="19" y="76"/>
                  </a:lnTo>
                  <a:lnTo>
                    <a:pt x="20" y="78"/>
                  </a:lnTo>
                  <a:lnTo>
                    <a:pt x="24" y="80"/>
                  </a:lnTo>
                  <a:lnTo>
                    <a:pt x="29" y="82"/>
                  </a:lnTo>
                  <a:lnTo>
                    <a:pt x="33" y="84"/>
                  </a:lnTo>
                  <a:lnTo>
                    <a:pt x="37" y="84"/>
                  </a:lnTo>
                  <a:lnTo>
                    <a:pt x="42" y="85"/>
                  </a:lnTo>
                  <a:lnTo>
                    <a:pt x="46" y="85"/>
                  </a:lnTo>
                  <a:lnTo>
                    <a:pt x="50" y="85"/>
                  </a:lnTo>
                  <a:lnTo>
                    <a:pt x="56" y="85"/>
                  </a:lnTo>
                  <a:lnTo>
                    <a:pt x="61" y="85"/>
                  </a:lnTo>
                  <a:lnTo>
                    <a:pt x="66" y="85"/>
                  </a:lnTo>
                  <a:lnTo>
                    <a:pt x="70" y="85"/>
                  </a:lnTo>
                  <a:lnTo>
                    <a:pt x="74" y="84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9" y="80"/>
                  </a:lnTo>
                  <a:lnTo>
                    <a:pt x="92" y="78"/>
                  </a:lnTo>
                  <a:lnTo>
                    <a:pt x="94" y="76"/>
                  </a:lnTo>
                  <a:lnTo>
                    <a:pt x="96" y="73"/>
                  </a:lnTo>
                  <a:lnTo>
                    <a:pt x="97" y="69"/>
                  </a:lnTo>
                  <a:lnTo>
                    <a:pt x="98" y="65"/>
                  </a:lnTo>
                  <a:lnTo>
                    <a:pt x="98" y="61"/>
                  </a:lnTo>
                  <a:lnTo>
                    <a:pt x="98" y="56"/>
                  </a:lnTo>
                  <a:lnTo>
                    <a:pt x="96" y="51"/>
                  </a:lnTo>
                  <a:lnTo>
                    <a:pt x="92" y="47"/>
                  </a:lnTo>
                  <a:lnTo>
                    <a:pt x="89" y="45"/>
                  </a:lnTo>
                  <a:lnTo>
                    <a:pt x="86" y="44"/>
                  </a:lnTo>
                  <a:lnTo>
                    <a:pt x="84" y="43"/>
                  </a:lnTo>
                  <a:lnTo>
                    <a:pt x="80" y="43"/>
                  </a:lnTo>
                  <a:lnTo>
                    <a:pt x="73" y="43"/>
                  </a:lnTo>
                  <a:lnTo>
                    <a:pt x="69" y="43"/>
                  </a:lnTo>
                  <a:lnTo>
                    <a:pt x="65" y="43"/>
                  </a:lnTo>
                  <a:lnTo>
                    <a:pt x="60" y="44"/>
                  </a:lnTo>
                  <a:lnTo>
                    <a:pt x="56" y="44"/>
                  </a:lnTo>
                  <a:lnTo>
                    <a:pt x="52" y="44"/>
                  </a:lnTo>
                  <a:lnTo>
                    <a:pt x="48" y="43"/>
                  </a:lnTo>
                  <a:lnTo>
                    <a:pt x="44" y="43"/>
                  </a:lnTo>
                  <a:lnTo>
                    <a:pt x="40" y="43"/>
                  </a:lnTo>
                  <a:lnTo>
                    <a:pt x="33" y="43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4" y="0"/>
                  </a:lnTo>
                  <a:lnTo>
                    <a:pt x="105" y="8"/>
                  </a:lnTo>
                  <a:lnTo>
                    <a:pt x="106" y="12"/>
                  </a:lnTo>
                  <a:lnTo>
                    <a:pt x="106" y="16"/>
                  </a:lnTo>
                  <a:lnTo>
                    <a:pt x="105" y="19"/>
                  </a:lnTo>
                  <a:lnTo>
                    <a:pt x="105" y="20"/>
                  </a:lnTo>
                  <a:lnTo>
                    <a:pt x="104" y="24"/>
                  </a:lnTo>
                  <a:lnTo>
                    <a:pt x="112" y="35"/>
                  </a:lnTo>
                  <a:lnTo>
                    <a:pt x="113" y="48"/>
                  </a:lnTo>
                  <a:lnTo>
                    <a:pt x="113" y="55"/>
                  </a:lnTo>
                  <a:lnTo>
                    <a:pt x="112" y="61"/>
                  </a:lnTo>
                  <a:lnTo>
                    <a:pt x="110" y="66"/>
                  </a:lnTo>
                  <a:lnTo>
                    <a:pt x="108" y="72"/>
                  </a:lnTo>
                  <a:lnTo>
                    <a:pt x="105" y="76"/>
                  </a:lnTo>
                  <a:lnTo>
                    <a:pt x="101" y="80"/>
                  </a:lnTo>
                  <a:lnTo>
                    <a:pt x="97" y="84"/>
                  </a:lnTo>
                  <a:lnTo>
                    <a:pt x="93" y="86"/>
                  </a:lnTo>
                  <a:lnTo>
                    <a:pt x="88" y="88"/>
                  </a:lnTo>
                  <a:lnTo>
                    <a:pt x="82" y="89"/>
                  </a:lnTo>
                  <a:lnTo>
                    <a:pt x="70" y="92"/>
                  </a:lnTo>
                  <a:lnTo>
                    <a:pt x="64" y="92"/>
                  </a:lnTo>
                  <a:lnTo>
                    <a:pt x="57" y="92"/>
                  </a:lnTo>
                  <a:lnTo>
                    <a:pt x="49" y="92"/>
                  </a:lnTo>
                  <a:lnTo>
                    <a:pt x="42" y="92"/>
                  </a:lnTo>
                  <a:lnTo>
                    <a:pt x="31" y="89"/>
                  </a:lnTo>
                  <a:lnTo>
                    <a:pt x="25" y="88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2" y="80"/>
                  </a:lnTo>
                  <a:lnTo>
                    <a:pt x="8" y="76"/>
                  </a:lnTo>
                  <a:lnTo>
                    <a:pt x="5" y="72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9" y="24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9" y="1"/>
                  </a:lnTo>
                  <a:lnTo>
                    <a:pt x="21" y="3"/>
                  </a:lnTo>
                  <a:lnTo>
                    <a:pt x="25" y="4"/>
                  </a:lnTo>
                  <a:lnTo>
                    <a:pt x="29" y="7"/>
                  </a:lnTo>
                  <a:lnTo>
                    <a:pt x="34" y="9"/>
                  </a:lnTo>
                  <a:lnTo>
                    <a:pt x="44" y="8"/>
                  </a:lnTo>
                  <a:lnTo>
                    <a:pt x="57" y="7"/>
                  </a:lnTo>
                  <a:lnTo>
                    <a:pt x="69" y="8"/>
                  </a:lnTo>
                  <a:lnTo>
                    <a:pt x="78" y="9"/>
                  </a:lnTo>
                  <a:lnTo>
                    <a:pt x="84" y="7"/>
                  </a:lnTo>
                  <a:lnTo>
                    <a:pt x="88" y="4"/>
                  </a:lnTo>
                  <a:lnTo>
                    <a:pt x="92" y="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8B3FDE02-1603-4B0B-86E2-3F44DA5E2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3861" y="3494857"/>
              <a:ext cx="274178" cy="274178"/>
            </a:xfrm>
            <a:custGeom>
              <a:avLst/>
              <a:gdLst>
                <a:gd name="T0" fmla="*/ 127 w 184"/>
                <a:gd name="T1" fmla="*/ 164 h 184"/>
                <a:gd name="T2" fmla="*/ 154 w 184"/>
                <a:gd name="T3" fmla="*/ 142 h 184"/>
                <a:gd name="T4" fmla="*/ 99 w 184"/>
                <a:gd name="T5" fmla="*/ 134 h 184"/>
                <a:gd name="T6" fmla="*/ 107 w 184"/>
                <a:gd name="T7" fmla="*/ 166 h 184"/>
                <a:gd name="T8" fmla="*/ 121 w 184"/>
                <a:gd name="T9" fmla="*/ 150 h 184"/>
                <a:gd name="T10" fmla="*/ 99 w 184"/>
                <a:gd name="T11" fmla="*/ 134 h 184"/>
                <a:gd name="T12" fmla="*/ 64 w 184"/>
                <a:gd name="T13" fmla="*/ 150 h 184"/>
                <a:gd name="T14" fmla="*/ 79 w 184"/>
                <a:gd name="T15" fmla="*/ 166 h 184"/>
                <a:gd name="T16" fmla="*/ 87 w 184"/>
                <a:gd name="T17" fmla="*/ 134 h 184"/>
                <a:gd name="T18" fmla="*/ 31 w 184"/>
                <a:gd name="T19" fmla="*/ 142 h 184"/>
                <a:gd name="T20" fmla="*/ 59 w 184"/>
                <a:gd name="T21" fmla="*/ 164 h 184"/>
                <a:gd name="T22" fmla="*/ 25 w 184"/>
                <a:gd name="T23" fmla="*/ 134 h 184"/>
                <a:gd name="T24" fmla="*/ 165 w 184"/>
                <a:gd name="T25" fmla="*/ 122 h 184"/>
                <a:gd name="T26" fmla="*/ 99 w 184"/>
                <a:gd name="T27" fmla="*/ 98 h 184"/>
                <a:gd name="T28" fmla="*/ 135 w 184"/>
                <a:gd name="T29" fmla="*/ 98 h 184"/>
                <a:gd name="T30" fmla="*/ 53 w 184"/>
                <a:gd name="T31" fmla="*/ 122 h 184"/>
                <a:gd name="T32" fmla="*/ 49 w 184"/>
                <a:gd name="T33" fmla="*/ 98 h 184"/>
                <a:gd name="T34" fmla="*/ 40 w 184"/>
                <a:gd name="T35" fmla="*/ 122 h 184"/>
                <a:gd name="T36" fmla="*/ 144 w 184"/>
                <a:gd name="T37" fmla="*/ 61 h 184"/>
                <a:gd name="T38" fmla="*/ 165 w 184"/>
                <a:gd name="T39" fmla="*/ 61 h 184"/>
                <a:gd name="T40" fmla="*/ 99 w 184"/>
                <a:gd name="T41" fmla="*/ 86 h 184"/>
                <a:gd name="T42" fmla="*/ 99 w 184"/>
                <a:gd name="T43" fmla="*/ 61 h 184"/>
                <a:gd name="T44" fmla="*/ 87 w 184"/>
                <a:gd name="T45" fmla="*/ 86 h 184"/>
                <a:gd name="T46" fmla="*/ 19 w 184"/>
                <a:gd name="T47" fmla="*/ 61 h 184"/>
                <a:gd name="T48" fmla="*/ 40 w 184"/>
                <a:gd name="T49" fmla="*/ 61 h 184"/>
                <a:gd name="T50" fmla="*/ 135 w 184"/>
                <a:gd name="T51" fmla="*/ 33 h 184"/>
                <a:gd name="T52" fmla="*/ 154 w 184"/>
                <a:gd name="T53" fmla="*/ 42 h 184"/>
                <a:gd name="T54" fmla="*/ 127 w 184"/>
                <a:gd name="T55" fmla="*/ 20 h 184"/>
                <a:gd name="T56" fmla="*/ 36 w 184"/>
                <a:gd name="T57" fmla="*/ 36 h 184"/>
                <a:gd name="T58" fmla="*/ 44 w 184"/>
                <a:gd name="T59" fmla="*/ 49 h 184"/>
                <a:gd name="T60" fmla="*/ 99 w 184"/>
                <a:gd name="T61" fmla="*/ 13 h 184"/>
                <a:gd name="T62" fmla="*/ 125 w 184"/>
                <a:gd name="T63" fmla="*/ 41 h 184"/>
                <a:gd name="T64" fmla="*/ 112 w 184"/>
                <a:gd name="T65" fmla="*/ 21 h 184"/>
                <a:gd name="T66" fmla="*/ 99 w 184"/>
                <a:gd name="T67" fmla="*/ 13 h 184"/>
                <a:gd name="T68" fmla="*/ 79 w 184"/>
                <a:gd name="T69" fmla="*/ 17 h 184"/>
                <a:gd name="T70" fmla="*/ 64 w 184"/>
                <a:gd name="T71" fmla="*/ 33 h 184"/>
                <a:gd name="T72" fmla="*/ 87 w 184"/>
                <a:gd name="T73" fmla="*/ 49 h 184"/>
                <a:gd name="T74" fmla="*/ 117 w 184"/>
                <a:gd name="T75" fmla="*/ 4 h 184"/>
                <a:gd name="T76" fmla="*/ 172 w 184"/>
                <a:gd name="T77" fmla="*/ 45 h 184"/>
                <a:gd name="T78" fmla="*/ 181 w 184"/>
                <a:gd name="T79" fmla="*/ 116 h 184"/>
                <a:gd name="T80" fmla="*/ 139 w 184"/>
                <a:gd name="T81" fmla="*/ 172 h 184"/>
                <a:gd name="T82" fmla="*/ 68 w 184"/>
                <a:gd name="T83" fmla="*/ 181 h 184"/>
                <a:gd name="T84" fmla="*/ 13 w 184"/>
                <a:gd name="T85" fmla="*/ 138 h 184"/>
                <a:gd name="T86" fmla="*/ 4 w 184"/>
                <a:gd name="T87" fmla="*/ 68 h 184"/>
                <a:gd name="T88" fmla="*/ 47 w 184"/>
                <a:gd name="T89" fmla="*/ 1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84">
                  <a:moveTo>
                    <a:pt x="141" y="134"/>
                  </a:moveTo>
                  <a:lnTo>
                    <a:pt x="135" y="150"/>
                  </a:lnTo>
                  <a:lnTo>
                    <a:pt x="127" y="164"/>
                  </a:lnTo>
                  <a:lnTo>
                    <a:pt x="139" y="157"/>
                  </a:lnTo>
                  <a:lnTo>
                    <a:pt x="149" y="148"/>
                  </a:lnTo>
                  <a:lnTo>
                    <a:pt x="154" y="142"/>
                  </a:lnTo>
                  <a:lnTo>
                    <a:pt x="160" y="134"/>
                  </a:lnTo>
                  <a:lnTo>
                    <a:pt x="141" y="134"/>
                  </a:lnTo>
                  <a:close/>
                  <a:moveTo>
                    <a:pt x="99" y="134"/>
                  </a:moveTo>
                  <a:lnTo>
                    <a:pt x="99" y="170"/>
                  </a:lnTo>
                  <a:lnTo>
                    <a:pt x="103" y="169"/>
                  </a:lnTo>
                  <a:lnTo>
                    <a:pt x="107" y="166"/>
                  </a:lnTo>
                  <a:lnTo>
                    <a:pt x="112" y="162"/>
                  </a:lnTo>
                  <a:lnTo>
                    <a:pt x="116" y="157"/>
                  </a:lnTo>
                  <a:lnTo>
                    <a:pt x="121" y="150"/>
                  </a:lnTo>
                  <a:lnTo>
                    <a:pt x="125" y="144"/>
                  </a:lnTo>
                  <a:lnTo>
                    <a:pt x="128" y="134"/>
                  </a:lnTo>
                  <a:lnTo>
                    <a:pt x="99" y="134"/>
                  </a:lnTo>
                  <a:close/>
                  <a:moveTo>
                    <a:pt x="56" y="134"/>
                  </a:moveTo>
                  <a:lnTo>
                    <a:pt x="60" y="144"/>
                  </a:lnTo>
                  <a:lnTo>
                    <a:pt x="64" y="150"/>
                  </a:lnTo>
                  <a:lnTo>
                    <a:pt x="68" y="157"/>
                  </a:lnTo>
                  <a:lnTo>
                    <a:pt x="73" y="162"/>
                  </a:lnTo>
                  <a:lnTo>
                    <a:pt x="79" y="166"/>
                  </a:lnTo>
                  <a:lnTo>
                    <a:pt x="83" y="169"/>
                  </a:lnTo>
                  <a:lnTo>
                    <a:pt x="87" y="170"/>
                  </a:lnTo>
                  <a:lnTo>
                    <a:pt x="87" y="134"/>
                  </a:lnTo>
                  <a:lnTo>
                    <a:pt x="56" y="134"/>
                  </a:lnTo>
                  <a:close/>
                  <a:moveTo>
                    <a:pt x="25" y="134"/>
                  </a:moveTo>
                  <a:lnTo>
                    <a:pt x="31" y="142"/>
                  </a:lnTo>
                  <a:lnTo>
                    <a:pt x="36" y="148"/>
                  </a:lnTo>
                  <a:lnTo>
                    <a:pt x="47" y="157"/>
                  </a:lnTo>
                  <a:lnTo>
                    <a:pt x="59" y="164"/>
                  </a:lnTo>
                  <a:lnTo>
                    <a:pt x="51" y="150"/>
                  </a:lnTo>
                  <a:lnTo>
                    <a:pt x="44" y="134"/>
                  </a:lnTo>
                  <a:lnTo>
                    <a:pt x="25" y="134"/>
                  </a:lnTo>
                  <a:close/>
                  <a:moveTo>
                    <a:pt x="148" y="98"/>
                  </a:moveTo>
                  <a:lnTo>
                    <a:pt x="144" y="122"/>
                  </a:lnTo>
                  <a:lnTo>
                    <a:pt x="165" y="122"/>
                  </a:lnTo>
                  <a:lnTo>
                    <a:pt x="172" y="98"/>
                  </a:lnTo>
                  <a:lnTo>
                    <a:pt x="148" y="98"/>
                  </a:lnTo>
                  <a:close/>
                  <a:moveTo>
                    <a:pt x="99" y="98"/>
                  </a:moveTo>
                  <a:lnTo>
                    <a:pt x="99" y="122"/>
                  </a:lnTo>
                  <a:lnTo>
                    <a:pt x="132" y="122"/>
                  </a:lnTo>
                  <a:lnTo>
                    <a:pt x="135" y="98"/>
                  </a:lnTo>
                  <a:lnTo>
                    <a:pt x="99" y="98"/>
                  </a:lnTo>
                  <a:close/>
                  <a:moveTo>
                    <a:pt x="49" y="98"/>
                  </a:moveTo>
                  <a:lnTo>
                    <a:pt x="53" y="122"/>
                  </a:lnTo>
                  <a:lnTo>
                    <a:pt x="87" y="122"/>
                  </a:lnTo>
                  <a:lnTo>
                    <a:pt x="87" y="98"/>
                  </a:lnTo>
                  <a:lnTo>
                    <a:pt x="49" y="98"/>
                  </a:lnTo>
                  <a:close/>
                  <a:moveTo>
                    <a:pt x="13" y="98"/>
                  </a:moveTo>
                  <a:lnTo>
                    <a:pt x="19" y="122"/>
                  </a:lnTo>
                  <a:lnTo>
                    <a:pt x="40" y="122"/>
                  </a:lnTo>
                  <a:lnTo>
                    <a:pt x="37" y="98"/>
                  </a:lnTo>
                  <a:lnTo>
                    <a:pt x="13" y="98"/>
                  </a:lnTo>
                  <a:close/>
                  <a:moveTo>
                    <a:pt x="144" y="61"/>
                  </a:moveTo>
                  <a:lnTo>
                    <a:pt x="148" y="86"/>
                  </a:lnTo>
                  <a:lnTo>
                    <a:pt x="172" y="86"/>
                  </a:lnTo>
                  <a:lnTo>
                    <a:pt x="165" y="61"/>
                  </a:lnTo>
                  <a:lnTo>
                    <a:pt x="144" y="61"/>
                  </a:lnTo>
                  <a:close/>
                  <a:moveTo>
                    <a:pt x="99" y="61"/>
                  </a:moveTo>
                  <a:lnTo>
                    <a:pt x="99" y="86"/>
                  </a:lnTo>
                  <a:lnTo>
                    <a:pt x="135" y="86"/>
                  </a:lnTo>
                  <a:lnTo>
                    <a:pt x="132" y="61"/>
                  </a:lnTo>
                  <a:lnTo>
                    <a:pt x="99" y="61"/>
                  </a:lnTo>
                  <a:close/>
                  <a:moveTo>
                    <a:pt x="53" y="61"/>
                  </a:moveTo>
                  <a:lnTo>
                    <a:pt x="49" y="86"/>
                  </a:lnTo>
                  <a:lnTo>
                    <a:pt x="87" y="86"/>
                  </a:lnTo>
                  <a:lnTo>
                    <a:pt x="87" y="61"/>
                  </a:lnTo>
                  <a:lnTo>
                    <a:pt x="53" y="61"/>
                  </a:lnTo>
                  <a:close/>
                  <a:moveTo>
                    <a:pt x="19" y="61"/>
                  </a:moveTo>
                  <a:lnTo>
                    <a:pt x="13" y="86"/>
                  </a:lnTo>
                  <a:lnTo>
                    <a:pt x="37" y="86"/>
                  </a:lnTo>
                  <a:lnTo>
                    <a:pt x="40" y="61"/>
                  </a:lnTo>
                  <a:lnTo>
                    <a:pt x="19" y="61"/>
                  </a:lnTo>
                  <a:close/>
                  <a:moveTo>
                    <a:pt x="127" y="20"/>
                  </a:moveTo>
                  <a:lnTo>
                    <a:pt x="135" y="33"/>
                  </a:lnTo>
                  <a:lnTo>
                    <a:pt x="141" y="49"/>
                  </a:lnTo>
                  <a:lnTo>
                    <a:pt x="160" y="49"/>
                  </a:lnTo>
                  <a:lnTo>
                    <a:pt x="154" y="42"/>
                  </a:lnTo>
                  <a:lnTo>
                    <a:pt x="149" y="36"/>
                  </a:lnTo>
                  <a:lnTo>
                    <a:pt x="139" y="26"/>
                  </a:lnTo>
                  <a:lnTo>
                    <a:pt x="127" y="20"/>
                  </a:lnTo>
                  <a:close/>
                  <a:moveTo>
                    <a:pt x="59" y="20"/>
                  </a:moveTo>
                  <a:lnTo>
                    <a:pt x="47" y="26"/>
                  </a:lnTo>
                  <a:lnTo>
                    <a:pt x="36" y="36"/>
                  </a:lnTo>
                  <a:lnTo>
                    <a:pt x="31" y="42"/>
                  </a:lnTo>
                  <a:lnTo>
                    <a:pt x="25" y="49"/>
                  </a:lnTo>
                  <a:lnTo>
                    <a:pt x="44" y="49"/>
                  </a:lnTo>
                  <a:lnTo>
                    <a:pt x="51" y="33"/>
                  </a:lnTo>
                  <a:lnTo>
                    <a:pt x="59" y="20"/>
                  </a:lnTo>
                  <a:close/>
                  <a:moveTo>
                    <a:pt x="99" y="13"/>
                  </a:moveTo>
                  <a:lnTo>
                    <a:pt x="99" y="49"/>
                  </a:lnTo>
                  <a:lnTo>
                    <a:pt x="128" y="49"/>
                  </a:lnTo>
                  <a:lnTo>
                    <a:pt x="125" y="41"/>
                  </a:lnTo>
                  <a:lnTo>
                    <a:pt x="121" y="33"/>
                  </a:lnTo>
                  <a:lnTo>
                    <a:pt x="116" y="26"/>
                  </a:lnTo>
                  <a:lnTo>
                    <a:pt x="112" y="21"/>
                  </a:lnTo>
                  <a:lnTo>
                    <a:pt x="107" y="17"/>
                  </a:lnTo>
                  <a:lnTo>
                    <a:pt x="103" y="14"/>
                  </a:lnTo>
                  <a:lnTo>
                    <a:pt x="99" y="13"/>
                  </a:lnTo>
                  <a:close/>
                  <a:moveTo>
                    <a:pt x="87" y="13"/>
                  </a:moveTo>
                  <a:lnTo>
                    <a:pt x="83" y="14"/>
                  </a:lnTo>
                  <a:lnTo>
                    <a:pt x="79" y="17"/>
                  </a:lnTo>
                  <a:lnTo>
                    <a:pt x="73" y="21"/>
                  </a:lnTo>
                  <a:lnTo>
                    <a:pt x="68" y="26"/>
                  </a:lnTo>
                  <a:lnTo>
                    <a:pt x="64" y="33"/>
                  </a:lnTo>
                  <a:lnTo>
                    <a:pt x="60" y="41"/>
                  </a:lnTo>
                  <a:lnTo>
                    <a:pt x="56" y="49"/>
                  </a:lnTo>
                  <a:lnTo>
                    <a:pt x="87" y="49"/>
                  </a:lnTo>
                  <a:lnTo>
                    <a:pt x="87" y="13"/>
                  </a:lnTo>
                  <a:close/>
                  <a:moveTo>
                    <a:pt x="92" y="0"/>
                  </a:moveTo>
                  <a:lnTo>
                    <a:pt x="117" y="4"/>
                  </a:lnTo>
                  <a:lnTo>
                    <a:pt x="139" y="13"/>
                  </a:lnTo>
                  <a:lnTo>
                    <a:pt x="157" y="26"/>
                  </a:lnTo>
                  <a:lnTo>
                    <a:pt x="172" y="45"/>
                  </a:lnTo>
                  <a:lnTo>
                    <a:pt x="181" y="68"/>
                  </a:lnTo>
                  <a:lnTo>
                    <a:pt x="184" y="92"/>
                  </a:lnTo>
                  <a:lnTo>
                    <a:pt x="181" y="116"/>
                  </a:lnTo>
                  <a:lnTo>
                    <a:pt x="172" y="138"/>
                  </a:lnTo>
                  <a:lnTo>
                    <a:pt x="157" y="157"/>
                  </a:lnTo>
                  <a:lnTo>
                    <a:pt x="139" y="172"/>
                  </a:lnTo>
                  <a:lnTo>
                    <a:pt x="117" y="181"/>
                  </a:lnTo>
                  <a:lnTo>
                    <a:pt x="92" y="184"/>
                  </a:lnTo>
                  <a:lnTo>
                    <a:pt x="68" y="181"/>
                  </a:lnTo>
                  <a:lnTo>
                    <a:pt x="47" y="172"/>
                  </a:lnTo>
                  <a:lnTo>
                    <a:pt x="28" y="157"/>
                  </a:lnTo>
                  <a:lnTo>
                    <a:pt x="13" y="138"/>
                  </a:lnTo>
                  <a:lnTo>
                    <a:pt x="4" y="116"/>
                  </a:lnTo>
                  <a:lnTo>
                    <a:pt x="0" y="92"/>
                  </a:lnTo>
                  <a:lnTo>
                    <a:pt x="4" y="68"/>
                  </a:lnTo>
                  <a:lnTo>
                    <a:pt x="13" y="45"/>
                  </a:lnTo>
                  <a:lnTo>
                    <a:pt x="28" y="26"/>
                  </a:lnTo>
                  <a:lnTo>
                    <a:pt x="47" y="13"/>
                  </a:lnTo>
                  <a:lnTo>
                    <a:pt x="68" y="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E7642A57-AAE8-4FDE-A33F-7D2209C04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18" y="3350318"/>
              <a:ext cx="131128" cy="131128"/>
            </a:xfrm>
            <a:custGeom>
              <a:avLst/>
              <a:gdLst>
                <a:gd name="T0" fmla="*/ 39 w 88"/>
                <a:gd name="T1" fmla="*/ 44 h 88"/>
                <a:gd name="T2" fmla="*/ 22 w 88"/>
                <a:gd name="T3" fmla="*/ 54 h 88"/>
                <a:gd name="T4" fmla="*/ 39 w 88"/>
                <a:gd name="T5" fmla="*/ 70 h 88"/>
                <a:gd name="T6" fmla="*/ 49 w 88"/>
                <a:gd name="T7" fmla="*/ 54 h 88"/>
                <a:gd name="T8" fmla="*/ 65 w 88"/>
                <a:gd name="T9" fmla="*/ 44 h 88"/>
                <a:gd name="T10" fmla="*/ 49 w 88"/>
                <a:gd name="T11" fmla="*/ 26 h 88"/>
                <a:gd name="T12" fmla="*/ 65 w 88"/>
                <a:gd name="T13" fmla="*/ 2 h 88"/>
                <a:gd name="T14" fmla="*/ 85 w 88"/>
                <a:gd name="T15" fmla="*/ 16 h 88"/>
                <a:gd name="T16" fmla="*/ 84 w 88"/>
                <a:gd name="T17" fmla="*/ 9 h 88"/>
                <a:gd name="T18" fmla="*/ 77 w 88"/>
                <a:gd name="T19" fmla="*/ 4 h 88"/>
                <a:gd name="T20" fmla="*/ 65 w 88"/>
                <a:gd name="T21" fmla="*/ 2 h 88"/>
                <a:gd name="T22" fmla="*/ 47 w 88"/>
                <a:gd name="T23" fmla="*/ 16 h 88"/>
                <a:gd name="T24" fmla="*/ 60 w 88"/>
                <a:gd name="T25" fmla="*/ 2 h 88"/>
                <a:gd name="T26" fmla="*/ 27 w 88"/>
                <a:gd name="T27" fmla="*/ 2 h 88"/>
                <a:gd name="T28" fmla="*/ 41 w 88"/>
                <a:gd name="T29" fmla="*/ 16 h 88"/>
                <a:gd name="T30" fmla="*/ 27 w 88"/>
                <a:gd name="T31" fmla="*/ 2 h 88"/>
                <a:gd name="T32" fmla="*/ 10 w 88"/>
                <a:gd name="T33" fmla="*/ 4 h 88"/>
                <a:gd name="T34" fmla="*/ 4 w 88"/>
                <a:gd name="T35" fmla="*/ 9 h 88"/>
                <a:gd name="T36" fmla="*/ 3 w 88"/>
                <a:gd name="T37" fmla="*/ 16 h 88"/>
                <a:gd name="T38" fmla="*/ 22 w 88"/>
                <a:gd name="T39" fmla="*/ 2 h 88"/>
                <a:gd name="T40" fmla="*/ 15 w 88"/>
                <a:gd name="T41" fmla="*/ 0 h 88"/>
                <a:gd name="T42" fmla="*/ 77 w 88"/>
                <a:gd name="T43" fmla="*/ 0 h 88"/>
                <a:gd name="T44" fmla="*/ 84 w 88"/>
                <a:gd name="T45" fmla="*/ 5 h 88"/>
                <a:gd name="T46" fmla="*/ 88 w 88"/>
                <a:gd name="T47" fmla="*/ 14 h 88"/>
                <a:gd name="T48" fmla="*/ 87 w 88"/>
                <a:gd name="T49" fmla="*/ 77 h 88"/>
                <a:gd name="T50" fmla="*/ 81 w 88"/>
                <a:gd name="T51" fmla="*/ 84 h 88"/>
                <a:gd name="T52" fmla="*/ 73 w 88"/>
                <a:gd name="T53" fmla="*/ 88 h 88"/>
                <a:gd name="T54" fmla="*/ 10 w 88"/>
                <a:gd name="T55" fmla="*/ 86 h 88"/>
                <a:gd name="T56" fmla="*/ 3 w 88"/>
                <a:gd name="T57" fmla="*/ 81 h 88"/>
                <a:gd name="T58" fmla="*/ 0 w 88"/>
                <a:gd name="T59" fmla="*/ 73 h 88"/>
                <a:gd name="T60" fmla="*/ 2 w 88"/>
                <a:gd name="T61" fmla="*/ 9 h 88"/>
                <a:gd name="T62" fmla="*/ 6 w 88"/>
                <a:gd name="T63" fmla="*/ 2 h 88"/>
                <a:gd name="T64" fmla="*/ 15 w 88"/>
                <a:gd name="T6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88">
                  <a:moveTo>
                    <a:pt x="39" y="26"/>
                  </a:moveTo>
                  <a:lnTo>
                    <a:pt x="39" y="44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39" y="54"/>
                  </a:lnTo>
                  <a:lnTo>
                    <a:pt x="39" y="70"/>
                  </a:lnTo>
                  <a:lnTo>
                    <a:pt x="49" y="70"/>
                  </a:lnTo>
                  <a:lnTo>
                    <a:pt x="49" y="54"/>
                  </a:lnTo>
                  <a:lnTo>
                    <a:pt x="65" y="54"/>
                  </a:lnTo>
                  <a:lnTo>
                    <a:pt x="65" y="44"/>
                  </a:lnTo>
                  <a:lnTo>
                    <a:pt x="49" y="44"/>
                  </a:lnTo>
                  <a:lnTo>
                    <a:pt x="49" y="26"/>
                  </a:lnTo>
                  <a:lnTo>
                    <a:pt x="39" y="26"/>
                  </a:lnTo>
                  <a:close/>
                  <a:moveTo>
                    <a:pt x="65" y="2"/>
                  </a:moveTo>
                  <a:lnTo>
                    <a:pt x="65" y="16"/>
                  </a:lnTo>
                  <a:lnTo>
                    <a:pt x="85" y="16"/>
                  </a:lnTo>
                  <a:lnTo>
                    <a:pt x="85" y="14"/>
                  </a:lnTo>
                  <a:lnTo>
                    <a:pt x="84" y="9"/>
                  </a:lnTo>
                  <a:lnTo>
                    <a:pt x="81" y="6"/>
                  </a:lnTo>
                  <a:lnTo>
                    <a:pt x="77" y="4"/>
                  </a:lnTo>
                  <a:lnTo>
                    <a:pt x="73" y="2"/>
                  </a:lnTo>
                  <a:lnTo>
                    <a:pt x="65" y="2"/>
                  </a:lnTo>
                  <a:close/>
                  <a:moveTo>
                    <a:pt x="47" y="2"/>
                  </a:moveTo>
                  <a:lnTo>
                    <a:pt x="47" y="16"/>
                  </a:lnTo>
                  <a:lnTo>
                    <a:pt x="60" y="16"/>
                  </a:lnTo>
                  <a:lnTo>
                    <a:pt x="60" y="2"/>
                  </a:lnTo>
                  <a:lnTo>
                    <a:pt x="47" y="2"/>
                  </a:lnTo>
                  <a:close/>
                  <a:moveTo>
                    <a:pt x="27" y="2"/>
                  </a:moveTo>
                  <a:lnTo>
                    <a:pt x="27" y="16"/>
                  </a:lnTo>
                  <a:lnTo>
                    <a:pt x="41" y="16"/>
                  </a:lnTo>
                  <a:lnTo>
                    <a:pt x="41" y="2"/>
                  </a:lnTo>
                  <a:lnTo>
                    <a:pt x="27" y="2"/>
                  </a:lnTo>
                  <a:close/>
                  <a:moveTo>
                    <a:pt x="15" y="2"/>
                  </a:moveTo>
                  <a:lnTo>
                    <a:pt x="10" y="4"/>
                  </a:lnTo>
                  <a:lnTo>
                    <a:pt x="7" y="6"/>
                  </a:lnTo>
                  <a:lnTo>
                    <a:pt x="4" y="9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22" y="16"/>
                  </a:lnTo>
                  <a:lnTo>
                    <a:pt x="22" y="2"/>
                  </a:lnTo>
                  <a:lnTo>
                    <a:pt x="15" y="2"/>
                  </a:lnTo>
                  <a:close/>
                  <a:moveTo>
                    <a:pt x="15" y="0"/>
                  </a:moveTo>
                  <a:lnTo>
                    <a:pt x="73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4" y="5"/>
                  </a:lnTo>
                  <a:lnTo>
                    <a:pt x="87" y="9"/>
                  </a:lnTo>
                  <a:lnTo>
                    <a:pt x="88" y="14"/>
                  </a:lnTo>
                  <a:lnTo>
                    <a:pt x="88" y="73"/>
                  </a:lnTo>
                  <a:lnTo>
                    <a:pt x="87" y="77"/>
                  </a:lnTo>
                  <a:lnTo>
                    <a:pt x="84" y="81"/>
                  </a:lnTo>
                  <a:lnTo>
                    <a:pt x="81" y="84"/>
                  </a:lnTo>
                  <a:lnTo>
                    <a:pt x="77" y="86"/>
                  </a:lnTo>
                  <a:lnTo>
                    <a:pt x="73" y="88"/>
                  </a:lnTo>
                  <a:lnTo>
                    <a:pt x="15" y="88"/>
                  </a:lnTo>
                  <a:lnTo>
                    <a:pt x="10" y="86"/>
                  </a:lnTo>
                  <a:lnTo>
                    <a:pt x="6" y="84"/>
                  </a:lnTo>
                  <a:lnTo>
                    <a:pt x="3" y="81"/>
                  </a:lnTo>
                  <a:lnTo>
                    <a:pt x="2" y="77"/>
                  </a:lnTo>
                  <a:lnTo>
                    <a:pt x="0" y="73"/>
                  </a:lnTo>
                  <a:lnTo>
                    <a:pt x="0" y="14"/>
                  </a:lnTo>
                  <a:lnTo>
                    <a:pt x="2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BC856C67-7E4B-4A73-94C9-1181508BE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3377140"/>
              <a:ext cx="119208" cy="95366"/>
            </a:xfrm>
            <a:custGeom>
              <a:avLst/>
              <a:gdLst>
                <a:gd name="T0" fmla="*/ 64 w 80"/>
                <a:gd name="T1" fmla="*/ 8 h 64"/>
                <a:gd name="T2" fmla="*/ 31 w 80"/>
                <a:gd name="T3" fmla="*/ 42 h 64"/>
                <a:gd name="T4" fmla="*/ 15 w 80"/>
                <a:gd name="T5" fmla="*/ 27 h 64"/>
                <a:gd name="T6" fmla="*/ 8 w 80"/>
                <a:gd name="T7" fmla="*/ 34 h 64"/>
                <a:gd name="T8" fmla="*/ 31 w 80"/>
                <a:gd name="T9" fmla="*/ 56 h 64"/>
                <a:gd name="T10" fmla="*/ 72 w 80"/>
                <a:gd name="T11" fmla="*/ 15 h 64"/>
                <a:gd name="T12" fmla="*/ 64 w 80"/>
                <a:gd name="T13" fmla="*/ 8 h 64"/>
                <a:gd name="T14" fmla="*/ 64 w 80"/>
                <a:gd name="T15" fmla="*/ 0 h 64"/>
                <a:gd name="T16" fmla="*/ 80 w 80"/>
                <a:gd name="T17" fmla="*/ 15 h 64"/>
                <a:gd name="T18" fmla="*/ 31 w 80"/>
                <a:gd name="T19" fmla="*/ 64 h 64"/>
                <a:gd name="T20" fmla="*/ 0 w 80"/>
                <a:gd name="T21" fmla="*/ 34 h 64"/>
                <a:gd name="T22" fmla="*/ 15 w 80"/>
                <a:gd name="T23" fmla="*/ 18 h 64"/>
                <a:gd name="T24" fmla="*/ 31 w 80"/>
                <a:gd name="T25" fmla="*/ 34 h 64"/>
                <a:gd name="T26" fmla="*/ 64 w 80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64">
                  <a:moveTo>
                    <a:pt x="64" y="8"/>
                  </a:moveTo>
                  <a:lnTo>
                    <a:pt x="31" y="42"/>
                  </a:lnTo>
                  <a:lnTo>
                    <a:pt x="15" y="27"/>
                  </a:lnTo>
                  <a:lnTo>
                    <a:pt x="8" y="34"/>
                  </a:lnTo>
                  <a:lnTo>
                    <a:pt x="31" y="56"/>
                  </a:lnTo>
                  <a:lnTo>
                    <a:pt x="72" y="15"/>
                  </a:lnTo>
                  <a:lnTo>
                    <a:pt x="64" y="8"/>
                  </a:lnTo>
                  <a:close/>
                  <a:moveTo>
                    <a:pt x="64" y="0"/>
                  </a:moveTo>
                  <a:lnTo>
                    <a:pt x="80" y="15"/>
                  </a:lnTo>
                  <a:lnTo>
                    <a:pt x="31" y="64"/>
                  </a:lnTo>
                  <a:lnTo>
                    <a:pt x="0" y="34"/>
                  </a:lnTo>
                  <a:lnTo>
                    <a:pt x="15" y="18"/>
                  </a:lnTo>
                  <a:lnTo>
                    <a:pt x="31" y="3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6D165CC1-9A21-4298-AD25-391550254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737" y="5439431"/>
              <a:ext cx="169871" cy="175831"/>
            </a:xfrm>
            <a:custGeom>
              <a:avLst/>
              <a:gdLst>
                <a:gd name="T0" fmla="*/ 73 w 114"/>
                <a:gd name="T1" fmla="*/ 96 h 118"/>
                <a:gd name="T2" fmla="*/ 78 w 114"/>
                <a:gd name="T3" fmla="*/ 104 h 118"/>
                <a:gd name="T4" fmla="*/ 76 w 114"/>
                <a:gd name="T5" fmla="*/ 112 h 118"/>
                <a:gd name="T6" fmla="*/ 69 w 114"/>
                <a:gd name="T7" fmla="*/ 118 h 118"/>
                <a:gd name="T8" fmla="*/ 61 w 114"/>
                <a:gd name="T9" fmla="*/ 115 h 118"/>
                <a:gd name="T10" fmla="*/ 56 w 114"/>
                <a:gd name="T11" fmla="*/ 108 h 118"/>
                <a:gd name="T12" fmla="*/ 57 w 114"/>
                <a:gd name="T13" fmla="*/ 100 h 118"/>
                <a:gd name="T14" fmla="*/ 65 w 114"/>
                <a:gd name="T15" fmla="*/ 95 h 118"/>
                <a:gd name="T16" fmla="*/ 25 w 114"/>
                <a:gd name="T17" fmla="*/ 87 h 118"/>
                <a:gd name="T18" fmla="*/ 32 w 114"/>
                <a:gd name="T19" fmla="*/ 91 h 118"/>
                <a:gd name="T20" fmla="*/ 34 w 114"/>
                <a:gd name="T21" fmla="*/ 99 h 118"/>
                <a:gd name="T22" fmla="*/ 29 w 114"/>
                <a:gd name="T23" fmla="*/ 107 h 118"/>
                <a:gd name="T24" fmla="*/ 21 w 114"/>
                <a:gd name="T25" fmla="*/ 108 h 118"/>
                <a:gd name="T26" fmla="*/ 13 w 114"/>
                <a:gd name="T27" fmla="*/ 104 h 118"/>
                <a:gd name="T28" fmla="*/ 12 w 114"/>
                <a:gd name="T29" fmla="*/ 95 h 118"/>
                <a:gd name="T30" fmla="*/ 17 w 114"/>
                <a:gd name="T31" fmla="*/ 88 h 118"/>
                <a:gd name="T32" fmla="*/ 25 w 114"/>
                <a:gd name="T33" fmla="*/ 87 h 118"/>
                <a:gd name="T34" fmla="*/ 69 w 114"/>
                <a:gd name="T35" fmla="*/ 72 h 118"/>
                <a:gd name="T36" fmla="*/ 82 w 114"/>
                <a:gd name="T37" fmla="*/ 67 h 118"/>
                <a:gd name="T38" fmla="*/ 49 w 114"/>
                <a:gd name="T39" fmla="*/ 60 h 118"/>
                <a:gd name="T40" fmla="*/ 62 w 114"/>
                <a:gd name="T41" fmla="*/ 71 h 118"/>
                <a:gd name="T42" fmla="*/ 49 w 114"/>
                <a:gd name="T43" fmla="*/ 60 h 118"/>
                <a:gd name="T44" fmla="*/ 29 w 114"/>
                <a:gd name="T45" fmla="*/ 64 h 118"/>
                <a:gd name="T46" fmla="*/ 42 w 114"/>
                <a:gd name="T47" fmla="*/ 59 h 118"/>
                <a:gd name="T48" fmla="*/ 74 w 114"/>
                <a:gd name="T49" fmla="*/ 51 h 118"/>
                <a:gd name="T50" fmla="*/ 86 w 114"/>
                <a:gd name="T51" fmla="*/ 60 h 118"/>
                <a:gd name="T52" fmla="*/ 74 w 114"/>
                <a:gd name="T53" fmla="*/ 51 h 118"/>
                <a:gd name="T54" fmla="*/ 50 w 114"/>
                <a:gd name="T55" fmla="*/ 54 h 118"/>
                <a:gd name="T56" fmla="*/ 66 w 114"/>
                <a:gd name="T57" fmla="*/ 50 h 118"/>
                <a:gd name="T58" fmla="*/ 30 w 114"/>
                <a:gd name="T59" fmla="*/ 42 h 118"/>
                <a:gd name="T60" fmla="*/ 44 w 114"/>
                <a:gd name="T61" fmla="*/ 52 h 118"/>
                <a:gd name="T62" fmla="*/ 30 w 114"/>
                <a:gd name="T63" fmla="*/ 42 h 118"/>
                <a:gd name="T64" fmla="*/ 76 w 114"/>
                <a:gd name="T65" fmla="*/ 43 h 118"/>
                <a:gd name="T66" fmla="*/ 95 w 114"/>
                <a:gd name="T67" fmla="*/ 40 h 118"/>
                <a:gd name="T68" fmla="*/ 54 w 114"/>
                <a:gd name="T69" fmla="*/ 32 h 118"/>
                <a:gd name="T70" fmla="*/ 68 w 114"/>
                <a:gd name="T71" fmla="*/ 42 h 118"/>
                <a:gd name="T72" fmla="*/ 54 w 114"/>
                <a:gd name="T73" fmla="*/ 32 h 118"/>
                <a:gd name="T74" fmla="*/ 30 w 114"/>
                <a:gd name="T75" fmla="*/ 35 h 118"/>
                <a:gd name="T76" fmla="*/ 48 w 114"/>
                <a:gd name="T77" fmla="*/ 30 h 118"/>
                <a:gd name="T78" fmla="*/ 8 w 114"/>
                <a:gd name="T79" fmla="*/ 0 h 118"/>
                <a:gd name="T80" fmla="*/ 29 w 114"/>
                <a:gd name="T81" fmla="*/ 4 h 118"/>
                <a:gd name="T82" fmla="*/ 32 w 114"/>
                <a:gd name="T83" fmla="*/ 11 h 118"/>
                <a:gd name="T84" fmla="*/ 99 w 114"/>
                <a:gd name="T85" fmla="*/ 32 h 118"/>
                <a:gd name="T86" fmla="*/ 102 w 114"/>
                <a:gd name="T87" fmla="*/ 28 h 118"/>
                <a:gd name="T88" fmla="*/ 107 w 114"/>
                <a:gd name="T89" fmla="*/ 27 h 118"/>
                <a:gd name="T90" fmla="*/ 113 w 114"/>
                <a:gd name="T91" fmla="*/ 30 h 118"/>
                <a:gd name="T92" fmla="*/ 114 w 114"/>
                <a:gd name="T93" fmla="*/ 35 h 118"/>
                <a:gd name="T94" fmla="*/ 89 w 114"/>
                <a:gd name="T95" fmla="*/ 86 h 118"/>
                <a:gd name="T96" fmla="*/ 85 w 114"/>
                <a:gd name="T97" fmla="*/ 90 h 118"/>
                <a:gd name="T98" fmla="*/ 20 w 114"/>
                <a:gd name="T99" fmla="*/ 78 h 118"/>
                <a:gd name="T100" fmla="*/ 14 w 114"/>
                <a:gd name="T101" fmla="*/ 74 h 118"/>
                <a:gd name="T102" fmla="*/ 17 w 114"/>
                <a:gd name="T103" fmla="*/ 16 h 118"/>
                <a:gd name="T104" fmla="*/ 2 w 114"/>
                <a:gd name="T105" fmla="*/ 14 h 118"/>
                <a:gd name="T106" fmla="*/ 0 w 114"/>
                <a:gd name="T107" fmla="*/ 8 h 118"/>
                <a:gd name="T108" fmla="*/ 0 w 114"/>
                <a:gd name="T109" fmla="*/ 3 h 118"/>
                <a:gd name="T110" fmla="*/ 5 w 114"/>
                <a:gd name="T1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118">
                  <a:moveTo>
                    <a:pt x="69" y="95"/>
                  </a:moveTo>
                  <a:lnTo>
                    <a:pt x="73" y="96"/>
                  </a:lnTo>
                  <a:lnTo>
                    <a:pt x="76" y="100"/>
                  </a:lnTo>
                  <a:lnTo>
                    <a:pt x="78" y="104"/>
                  </a:lnTo>
                  <a:lnTo>
                    <a:pt x="78" y="108"/>
                  </a:lnTo>
                  <a:lnTo>
                    <a:pt x="76" y="112"/>
                  </a:lnTo>
                  <a:lnTo>
                    <a:pt x="73" y="115"/>
                  </a:lnTo>
                  <a:lnTo>
                    <a:pt x="69" y="118"/>
                  </a:lnTo>
                  <a:lnTo>
                    <a:pt x="65" y="118"/>
                  </a:lnTo>
                  <a:lnTo>
                    <a:pt x="61" y="115"/>
                  </a:lnTo>
                  <a:lnTo>
                    <a:pt x="57" y="112"/>
                  </a:lnTo>
                  <a:lnTo>
                    <a:pt x="56" y="108"/>
                  </a:lnTo>
                  <a:lnTo>
                    <a:pt x="56" y="104"/>
                  </a:lnTo>
                  <a:lnTo>
                    <a:pt x="57" y="100"/>
                  </a:lnTo>
                  <a:lnTo>
                    <a:pt x="61" y="96"/>
                  </a:lnTo>
                  <a:lnTo>
                    <a:pt x="65" y="95"/>
                  </a:lnTo>
                  <a:lnTo>
                    <a:pt x="69" y="95"/>
                  </a:lnTo>
                  <a:close/>
                  <a:moveTo>
                    <a:pt x="25" y="87"/>
                  </a:moveTo>
                  <a:lnTo>
                    <a:pt x="29" y="88"/>
                  </a:lnTo>
                  <a:lnTo>
                    <a:pt x="32" y="91"/>
                  </a:lnTo>
                  <a:lnTo>
                    <a:pt x="34" y="95"/>
                  </a:lnTo>
                  <a:lnTo>
                    <a:pt x="34" y="99"/>
                  </a:lnTo>
                  <a:lnTo>
                    <a:pt x="32" y="104"/>
                  </a:lnTo>
                  <a:lnTo>
                    <a:pt x="29" y="107"/>
                  </a:lnTo>
                  <a:lnTo>
                    <a:pt x="25" y="108"/>
                  </a:lnTo>
                  <a:lnTo>
                    <a:pt x="21" y="108"/>
                  </a:lnTo>
                  <a:lnTo>
                    <a:pt x="17" y="107"/>
                  </a:lnTo>
                  <a:lnTo>
                    <a:pt x="13" y="104"/>
                  </a:lnTo>
                  <a:lnTo>
                    <a:pt x="12" y="100"/>
                  </a:lnTo>
                  <a:lnTo>
                    <a:pt x="12" y="95"/>
                  </a:lnTo>
                  <a:lnTo>
                    <a:pt x="13" y="91"/>
                  </a:lnTo>
                  <a:lnTo>
                    <a:pt x="17" y="88"/>
                  </a:lnTo>
                  <a:lnTo>
                    <a:pt x="21" y="87"/>
                  </a:lnTo>
                  <a:lnTo>
                    <a:pt x="25" y="87"/>
                  </a:lnTo>
                  <a:close/>
                  <a:moveTo>
                    <a:pt x="70" y="66"/>
                  </a:moveTo>
                  <a:lnTo>
                    <a:pt x="69" y="72"/>
                  </a:lnTo>
                  <a:lnTo>
                    <a:pt x="78" y="74"/>
                  </a:lnTo>
                  <a:lnTo>
                    <a:pt x="82" y="67"/>
                  </a:lnTo>
                  <a:lnTo>
                    <a:pt x="70" y="66"/>
                  </a:lnTo>
                  <a:close/>
                  <a:moveTo>
                    <a:pt x="49" y="60"/>
                  </a:moveTo>
                  <a:lnTo>
                    <a:pt x="48" y="68"/>
                  </a:lnTo>
                  <a:lnTo>
                    <a:pt x="62" y="71"/>
                  </a:lnTo>
                  <a:lnTo>
                    <a:pt x="64" y="64"/>
                  </a:lnTo>
                  <a:lnTo>
                    <a:pt x="49" y="60"/>
                  </a:lnTo>
                  <a:close/>
                  <a:moveTo>
                    <a:pt x="29" y="56"/>
                  </a:moveTo>
                  <a:lnTo>
                    <a:pt x="29" y="64"/>
                  </a:lnTo>
                  <a:lnTo>
                    <a:pt x="40" y="67"/>
                  </a:lnTo>
                  <a:lnTo>
                    <a:pt x="42" y="59"/>
                  </a:lnTo>
                  <a:lnTo>
                    <a:pt x="29" y="56"/>
                  </a:lnTo>
                  <a:close/>
                  <a:moveTo>
                    <a:pt x="74" y="51"/>
                  </a:moveTo>
                  <a:lnTo>
                    <a:pt x="73" y="58"/>
                  </a:lnTo>
                  <a:lnTo>
                    <a:pt x="86" y="60"/>
                  </a:lnTo>
                  <a:lnTo>
                    <a:pt x="89" y="54"/>
                  </a:lnTo>
                  <a:lnTo>
                    <a:pt x="74" y="51"/>
                  </a:lnTo>
                  <a:close/>
                  <a:moveTo>
                    <a:pt x="52" y="46"/>
                  </a:moveTo>
                  <a:lnTo>
                    <a:pt x="50" y="54"/>
                  </a:lnTo>
                  <a:lnTo>
                    <a:pt x="65" y="56"/>
                  </a:lnTo>
                  <a:lnTo>
                    <a:pt x="66" y="50"/>
                  </a:lnTo>
                  <a:lnTo>
                    <a:pt x="52" y="46"/>
                  </a:lnTo>
                  <a:close/>
                  <a:moveTo>
                    <a:pt x="30" y="42"/>
                  </a:moveTo>
                  <a:lnTo>
                    <a:pt x="29" y="50"/>
                  </a:lnTo>
                  <a:lnTo>
                    <a:pt x="44" y="52"/>
                  </a:lnTo>
                  <a:lnTo>
                    <a:pt x="45" y="44"/>
                  </a:lnTo>
                  <a:lnTo>
                    <a:pt x="30" y="42"/>
                  </a:lnTo>
                  <a:close/>
                  <a:moveTo>
                    <a:pt x="77" y="36"/>
                  </a:moveTo>
                  <a:lnTo>
                    <a:pt x="76" y="43"/>
                  </a:lnTo>
                  <a:lnTo>
                    <a:pt x="93" y="47"/>
                  </a:lnTo>
                  <a:lnTo>
                    <a:pt x="95" y="40"/>
                  </a:lnTo>
                  <a:lnTo>
                    <a:pt x="77" y="36"/>
                  </a:lnTo>
                  <a:close/>
                  <a:moveTo>
                    <a:pt x="54" y="32"/>
                  </a:moveTo>
                  <a:lnTo>
                    <a:pt x="53" y="39"/>
                  </a:lnTo>
                  <a:lnTo>
                    <a:pt x="68" y="42"/>
                  </a:lnTo>
                  <a:lnTo>
                    <a:pt x="69" y="35"/>
                  </a:lnTo>
                  <a:lnTo>
                    <a:pt x="54" y="32"/>
                  </a:lnTo>
                  <a:close/>
                  <a:moveTo>
                    <a:pt x="32" y="27"/>
                  </a:moveTo>
                  <a:lnTo>
                    <a:pt x="30" y="35"/>
                  </a:lnTo>
                  <a:lnTo>
                    <a:pt x="46" y="38"/>
                  </a:lnTo>
                  <a:lnTo>
                    <a:pt x="48" y="30"/>
                  </a:lnTo>
                  <a:lnTo>
                    <a:pt x="32" y="27"/>
                  </a:lnTo>
                  <a:close/>
                  <a:moveTo>
                    <a:pt x="8" y="0"/>
                  </a:moveTo>
                  <a:lnTo>
                    <a:pt x="26" y="3"/>
                  </a:lnTo>
                  <a:lnTo>
                    <a:pt x="29" y="4"/>
                  </a:lnTo>
                  <a:lnTo>
                    <a:pt x="32" y="7"/>
                  </a:lnTo>
                  <a:lnTo>
                    <a:pt x="32" y="11"/>
                  </a:lnTo>
                  <a:lnTo>
                    <a:pt x="32" y="19"/>
                  </a:lnTo>
                  <a:lnTo>
                    <a:pt x="99" y="32"/>
                  </a:lnTo>
                  <a:lnTo>
                    <a:pt x="101" y="31"/>
                  </a:lnTo>
                  <a:lnTo>
                    <a:pt x="102" y="28"/>
                  </a:lnTo>
                  <a:lnTo>
                    <a:pt x="105" y="27"/>
                  </a:lnTo>
                  <a:lnTo>
                    <a:pt x="107" y="27"/>
                  </a:lnTo>
                  <a:lnTo>
                    <a:pt x="110" y="28"/>
                  </a:lnTo>
                  <a:lnTo>
                    <a:pt x="113" y="30"/>
                  </a:lnTo>
                  <a:lnTo>
                    <a:pt x="114" y="32"/>
                  </a:lnTo>
                  <a:lnTo>
                    <a:pt x="114" y="35"/>
                  </a:lnTo>
                  <a:lnTo>
                    <a:pt x="114" y="38"/>
                  </a:lnTo>
                  <a:lnTo>
                    <a:pt x="89" y="86"/>
                  </a:lnTo>
                  <a:lnTo>
                    <a:pt x="87" y="88"/>
                  </a:lnTo>
                  <a:lnTo>
                    <a:pt x="85" y="90"/>
                  </a:lnTo>
                  <a:lnTo>
                    <a:pt x="81" y="9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4" y="74"/>
                  </a:lnTo>
                  <a:lnTo>
                    <a:pt x="13" y="70"/>
                  </a:lnTo>
                  <a:lnTo>
                    <a:pt x="17" y="16"/>
                  </a:lnTo>
                  <a:lnTo>
                    <a:pt x="5" y="15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DA492A45-B52F-4B58-89D3-F6A7E30DF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905" y="5175685"/>
              <a:ext cx="104306" cy="104306"/>
            </a:xfrm>
            <a:custGeom>
              <a:avLst/>
              <a:gdLst>
                <a:gd name="T0" fmla="*/ 35 w 70"/>
                <a:gd name="T1" fmla="*/ 8 h 70"/>
                <a:gd name="T2" fmla="*/ 22 w 70"/>
                <a:gd name="T3" fmla="*/ 12 h 70"/>
                <a:gd name="T4" fmla="*/ 13 w 70"/>
                <a:gd name="T5" fmla="*/ 22 h 70"/>
                <a:gd name="T6" fmla="*/ 9 w 70"/>
                <a:gd name="T7" fmla="*/ 35 h 70"/>
                <a:gd name="T8" fmla="*/ 13 w 70"/>
                <a:gd name="T9" fmla="*/ 48 h 70"/>
                <a:gd name="T10" fmla="*/ 22 w 70"/>
                <a:gd name="T11" fmla="*/ 58 h 70"/>
                <a:gd name="T12" fmla="*/ 35 w 70"/>
                <a:gd name="T13" fmla="*/ 60 h 70"/>
                <a:gd name="T14" fmla="*/ 35 w 70"/>
                <a:gd name="T15" fmla="*/ 8 h 70"/>
                <a:gd name="T16" fmla="*/ 35 w 70"/>
                <a:gd name="T17" fmla="*/ 0 h 70"/>
                <a:gd name="T18" fmla="*/ 49 w 70"/>
                <a:gd name="T19" fmla="*/ 3 h 70"/>
                <a:gd name="T20" fmla="*/ 59 w 70"/>
                <a:gd name="T21" fmla="*/ 10 h 70"/>
                <a:gd name="T22" fmla="*/ 67 w 70"/>
                <a:gd name="T23" fmla="*/ 20 h 70"/>
                <a:gd name="T24" fmla="*/ 70 w 70"/>
                <a:gd name="T25" fmla="*/ 35 h 70"/>
                <a:gd name="T26" fmla="*/ 67 w 70"/>
                <a:gd name="T27" fmla="*/ 48 h 70"/>
                <a:gd name="T28" fmla="*/ 59 w 70"/>
                <a:gd name="T29" fmla="*/ 59 h 70"/>
                <a:gd name="T30" fmla="*/ 49 w 70"/>
                <a:gd name="T31" fmla="*/ 67 h 70"/>
                <a:gd name="T32" fmla="*/ 35 w 70"/>
                <a:gd name="T33" fmla="*/ 70 h 70"/>
                <a:gd name="T34" fmla="*/ 21 w 70"/>
                <a:gd name="T35" fmla="*/ 67 h 70"/>
                <a:gd name="T36" fmla="*/ 10 w 70"/>
                <a:gd name="T37" fmla="*/ 59 h 70"/>
                <a:gd name="T38" fmla="*/ 2 w 70"/>
                <a:gd name="T39" fmla="*/ 48 h 70"/>
                <a:gd name="T40" fmla="*/ 0 w 70"/>
                <a:gd name="T41" fmla="*/ 35 h 70"/>
                <a:gd name="T42" fmla="*/ 2 w 70"/>
                <a:gd name="T43" fmla="*/ 20 h 70"/>
                <a:gd name="T44" fmla="*/ 10 w 70"/>
                <a:gd name="T45" fmla="*/ 10 h 70"/>
                <a:gd name="T46" fmla="*/ 21 w 70"/>
                <a:gd name="T47" fmla="*/ 3 h 70"/>
                <a:gd name="T48" fmla="*/ 35 w 70"/>
                <a:gd name="T4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70">
                  <a:moveTo>
                    <a:pt x="35" y="8"/>
                  </a:moveTo>
                  <a:lnTo>
                    <a:pt x="22" y="12"/>
                  </a:lnTo>
                  <a:lnTo>
                    <a:pt x="13" y="22"/>
                  </a:lnTo>
                  <a:lnTo>
                    <a:pt x="9" y="35"/>
                  </a:lnTo>
                  <a:lnTo>
                    <a:pt x="13" y="48"/>
                  </a:lnTo>
                  <a:lnTo>
                    <a:pt x="22" y="58"/>
                  </a:lnTo>
                  <a:lnTo>
                    <a:pt x="35" y="60"/>
                  </a:lnTo>
                  <a:lnTo>
                    <a:pt x="35" y="8"/>
                  </a:lnTo>
                  <a:close/>
                  <a:moveTo>
                    <a:pt x="35" y="0"/>
                  </a:moveTo>
                  <a:lnTo>
                    <a:pt x="49" y="3"/>
                  </a:lnTo>
                  <a:lnTo>
                    <a:pt x="59" y="10"/>
                  </a:lnTo>
                  <a:lnTo>
                    <a:pt x="67" y="20"/>
                  </a:lnTo>
                  <a:lnTo>
                    <a:pt x="70" y="35"/>
                  </a:lnTo>
                  <a:lnTo>
                    <a:pt x="67" y="48"/>
                  </a:lnTo>
                  <a:lnTo>
                    <a:pt x="59" y="59"/>
                  </a:lnTo>
                  <a:lnTo>
                    <a:pt x="49" y="67"/>
                  </a:lnTo>
                  <a:lnTo>
                    <a:pt x="35" y="70"/>
                  </a:lnTo>
                  <a:lnTo>
                    <a:pt x="21" y="67"/>
                  </a:lnTo>
                  <a:lnTo>
                    <a:pt x="10" y="59"/>
                  </a:lnTo>
                  <a:lnTo>
                    <a:pt x="2" y="48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10"/>
                  </a:lnTo>
                  <a:lnTo>
                    <a:pt x="2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A0B7C2D9-680E-4B6D-BD94-E373B4088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0882" y="4827002"/>
              <a:ext cx="254806" cy="250336"/>
            </a:xfrm>
            <a:custGeom>
              <a:avLst/>
              <a:gdLst>
                <a:gd name="T0" fmla="*/ 119 w 171"/>
                <a:gd name="T1" fmla="*/ 145 h 168"/>
                <a:gd name="T2" fmla="*/ 122 w 171"/>
                <a:gd name="T3" fmla="*/ 152 h 168"/>
                <a:gd name="T4" fmla="*/ 129 w 171"/>
                <a:gd name="T5" fmla="*/ 149 h 168"/>
                <a:gd name="T6" fmla="*/ 126 w 171"/>
                <a:gd name="T7" fmla="*/ 143 h 168"/>
                <a:gd name="T8" fmla="*/ 105 w 171"/>
                <a:gd name="T9" fmla="*/ 13 h 168"/>
                <a:gd name="T10" fmla="*/ 97 w 171"/>
                <a:gd name="T11" fmla="*/ 29 h 168"/>
                <a:gd name="T12" fmla="*/ 94 w 171"/>
                <a:gd name="T13" fmla="*/ 56 h 168"/>
                <a:gd name="T14" fmla="*/ 21 w 171"/>
                <a:gd name="T15" fmla="*/ 35 h 168"/>
                <a:gd name="T16" fmla="*/ 11 w 171"/>
                <a:gd name="T17" fmla="*/ 41 h 168"/>
                <a:gd name="T18" fmla="*/ 14 w 171"/>
                <a:gd name="T19" fmla="*/ 53 h 168"/>
                <a:gd name="T20" fmla="*/ 58 w 171"/>
                <a:gd name="T21" fmla="*/ 71 h 168"/>
                <a:gd name="T22" fmla="*/ 50 w 171"/>
                <a:gd name="T23" fmla="*/ 79 h 168"/>
                <a:gd name="T24" fmla="*/ 42 w 171"/>
                <a:gd name="T25" fmla="*/ 85 h 168"/>
                <a:gd name="T26" fmla="*/ 43 w 171"/>
                <a:gd name="T27" fmla="*/ 93 h 168"/>
                <a:gd name="T28" fmla="*/ 41 w 171"/>
                <a:gd name="T29" fmla="*/ 101 h 168"/>
                <a:gd name="T30" fmla="*/ 39 w 171"/>
                <a:gd name="T31" fmla="*/ 109 h 168"/>
                <a:gd name="T32" fmla="*/ 39 w 171"/>
                <a:gd name="T33" fmla="*/ 119 h 168"/>
                <a:gd name="T34" fmla="*/ 37 w 171"/>
                <a:gd name="T35" fmla="*/ 125 h 168"/>
                <a:gd name="T36" fmla="*/ 42 w 171"/>
                <a:gd name="T37" fmla="*/ 133 h 168"/>
                <a:gd name="T38" fmla="*/ 65 w 171"/>
                <a:gd name="T39" fmla="*/ 140 h 168"/>
                <a:gd name="T40" fmla="*/ 83 w 171"/>
                <a:gd name="T41" fmla="*/ 137 h 168"/>
                <a:gd name="T42" fmla="*/ 111 w 171"/>
                <a:gd name="T43" fmla="*/ 136 h 168"/>
                <a:gd name="T44" fmla="*/ 119 w 171"/>
                <a:gd name="T45" fmla="*/ 65 h 168"/>
                <a:gd name="T46" fmla="*/ 119 w 171"/>
                <a:gd name="T47" fmla="*/ 27 h 168"/>
                <a:gd name="T48" fmla="*/ 117 w 171"/>
                <a:gd name="T49" fmla="*/ 16 h 168"/>
                <a:gd name="T50" fmla="*/ 105 w 171"/>
                <a:gd name="T51" fmla="*/ 0 h 168"/>
                <a:gd name="T52" fmla="*/ 131 w 171"/>
                <a:gd name="T53" fmla="*/ 19 h 168"/>
                <a:gd name="T54" fmla="*/ 129 w 171"/>
                <a:gd name="T55" fmla="*/ 57 h 168"/>
                <a:gd name="T56" fmla="*/ 142 w 171"/>
                <a:gd name="T57" fmla="*/ 56 h 168"/>
                <a:gd name="T58" fmla="*/ 103 w 171"/>
                <a:gd name="T59" fmla="*/ 156 h 168"/>
                <a:gd name="T60" fmla="*/ 99 w 171"/>
                <a:gd name="T61" fmla="*/ 145 h 168"/>
                <a:gd name="T62" fmla="*/ 91 w 171"/>
                <a:gd name="T63" fmla="*/ 147 h 168"/>
                <a:gd name="T64" fmla="*/ 82 w 171"/>
                <a:gd name="T65" fmla="*/ 151 h 168"/>
                <a:gd name="T66" fmla="*/ 62 w 171"/>
                <a:gd name="T67" fmla="*/ 151 h 168"/>
                <a:gd name="T68" fmla="*/ 37 w 171"/>
                <a:gd name="T69" fmla="*/ 143 h 168"/>
                <a:gd name="T70" fmla="*/ 26 w 171"/>
                <a:gd name="T71" fmla="*/ 119 h 168"/>
                <a:gd name="T72" fmla="*/ 27 w 171"/>
                <a:gd name="T73" fmla="*/ 104 h 168"/>
                <a:gd name="T74" fmla="*/ 30 w 171"/>
                <a:gd name="T75" fmla="*/ 91 h 168"/>
                <a:gd name="T76" fmla="*/ 33 w 171"/>
                <a:gd name="T77" fmla="*/ 77 h 168"/>
                <a:gd name="T78" fmla="*/ 4 w 171"/>
                <a:gd name="T79" fmla="*/ 59 h 168"/>
                <a:gd name="T80" fmla="*/ 7 w 171"/>
                <a:gd name="T81" fmla="*/ 28 h 168"/>
                <a:gd name="T82" fmla="*/ 82 w 171"/>
                <a:gd name="T83" fmla="*/ 45 h 168"/>
                <a:gd name="T84" fmla="*/ 89 w 171"/>
                <a:gd name="T85" fmla="*/ 1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8">
                  <a:moveTo>
                    <a:pt x="123" y="141"/>
                  </a:moveTo>
                  <a:lnTo>
                    <a:pt x="121" y="143"/>
                  </a:lnTo>
                  <a:lnTo>
                    <a:pt x="119" y="145"/>
                  </a:lnTo>
                  <a:lnTo>
                    <a:pt x="119" y="148"/>
                  </a:lnTo>
                  <a:lnTo>
                    <a:pt x="121" y="151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7" y="151"/>
                  </a:lnTo>
                  <a:lnTo>
                    <a:pt x="129" y="149"/>
                  </a:lnTo>
                  <a:lnTo>
                    <a:pt x="130" y="147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3" y="141"/>
                  </a:lnTo>
                  <a:close/>
                  <a:moveTo>
                    <a:pt x="109" y="13"/>
                  </a:moveTo>
                  <a:lnTo>
                    <a:pt x="105" y="13"/>
                  </a:lnTo>
                  <a:lnTo>
                    <a:pt x="102" y="16"/>
                  </a:lnTo>
                  <a:lnTo>
                    <a:pt x="99" y="19"/>
                  </a:lnTo>
                  <a:lnTo>
                    <a:pt x="97" y="29"/>
                  </a:lnTo>
                  <a:lnTo>
                    <a:pt x="95" y="39"/>
                  </a:lnTo>
                  <a:lnTo>
                    <a:pt x="94" y="51"/>
                  </a:lnTo>
                  <a:lnTo>
                    <a:pt x="94" y="56"/>
                  </a:lnTo>
                  <a:lnTo>
                    <a:pt x="93" y="61"/>
                  </a:lnTo>
                  <a:lnTo>
                    <a:pt x="25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4" y="37"/>
                  </a:lnTo>
                  <a:lnTo>
                    <a:pt x="11" y="41"/>
                  </a:lnTo>
                  <a:lnTo>
                    <a:pt x="11" y="45"/>
                  </a:lnTo>
                  <a:lnTo>
                    <a:pt x="11" y="49"/>
                  </a:lnTo>
                  <a:lnTo>
                    <a:pt x="14" y="53"/>
                  </a:lnTo>
                  <a:lnTo>
                    <a:pt x="18" y="55"/>
                  </a:lnTo>
                  <a:lnTo>
                    <a:pt x="57" y="69"/>
                  </a:lnTo>
                  <a:lnTo>
                    <a:pt x="58" y="71"/>
                  </a:lnTo>
                  <a:lnTo>
                    <a:pt x="54" y="80"/>
                  </a:lnTo>
                  <a:lnTo>
                    <a:pt x="53" y="80"/>
                  </a:lnTo>
                  <a:lnTo>
                    <a:pt x="50" y="79"/>
                  </a:lnTo>
                  <a:lnTo>
                    <a:pt x="46" y="80"/>
                  </a:lnTo>
                  <a:lnTo>
                    <a:pt x="43" y="81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2" y="91"/>
                  </a:lnTo>
                  <a:lnTo>
                    <a:pt x="43" y="93"/>
                  </a:lnTo>
                  <a:lnTo>
                    <a:pt x="46" y="97"/>
                  </a:lnTo>
                  <a:lnTo>
                    <a:pt x="42" y="100"/>
                  </a:lnTo>
                  <a:lnTo>
                    <a:pt x="41" y="101"/>
                  </a:lnTo>
                  <a:lnTo>
                    <a:pt x="39" y="104"/>
                  </a:lnTo>
                  <a:lnTo>
                    <a:pt x="39" y="107"/>
                  </a:lnTo>
                  <a:lnTo>
                    <a:pt x="39" y="109"/>
                  </a:lnTo>
                  <a:lnTo>
                    <a:pt x="41" y="112"/>
                  </a:lnTo>
                  <a:lnTo>
                    <a:pt x="43" y="116"/>
                  </a:lnTo>
                  <a:lnTo>
                    <a:pt x="39" y="119"/>
                  </a:lnTo>
                  <a:lnTo>
                    <a:pt x="38" y="120"/>
                  </a:lnTo>
                  <a:lnTo>
                    <a:pt x="38" y="123"/>
                  </a:lnTo>
                  <a:lnTo>
                    <a:pt x="37" y="125"/>
                  </a:lnTo>
                  <a:lnTo>
                    <a:pt x="38" y="128"/>
                  </a:lnTo>
                  <a:lnTo>
                    <a:pt x="39" y="131"/>
                  </a:lnTo>
                  <a:lnTo>
                    <a:pt x="42" y="133"/>
                  </a:lnTo>
                  <a:lnTo>
                    <a:pt x="45" y="133"/>
                  </a:lnTo>
                  <a:lnTo>
                    <a:pt x="53" y="137"/>
                  </a:lnTo>
                  <a:lnTo>
                    <a:pt x="65" y="140"/>
                  </a:lnTo>
                  <a:lnTo>
                    <a:pt x="73" y="141"/>
                  </a:lnTo>
                  <a:lnTo>
                    <a:pt x="79" y="139"/>
                  </a:lnTo>
                  <a:lnTo>
                    <a:pt x="83" y="137"/>
                  </a:lnTo>
                  <a:lnTo>
                    <a:pt x="90" y="135"/>
                  </a:lnTo>
                  <a:lnTo>
                    <a:pt x="99" y="133"/>
                  </a:lnTo>
                  <a:lnTo>
                    <a:pt x="111" y="136"/>
                  </a:lnTo>
                  <a:lnTo>
                    <a:pt x="131" y="84"/>
                  </a:lnTo>
                  <a:lnTo>
                    <a:pt x="126" y="76"/>
                  </a:lnTo>
                  <a:lnTo>
                    <a:pt x="119" y="65"/>
                  </a:lnTo>
                  <a:lnTo>
                    <a:pt x="115" y="53"/>
                  </a:lnTo>
                  <a:lnTo>
                    <a:pt x="115" y="40"/>
                  </a:lnTo>
                  <a:lnTo>
                    <a:pt x="119" y="27"/>
                  </a:lnTo>
                  <a:lnTo>
                    <a:pt x="119" y="23"/>
                  </a:lnTo>
                  <a:lnTo>
                    <a:pt x="118" y="19"/>
                  </a:lnTo>
                  <a:lnTo>
                    <a:pt x="117" y="16"/>
                  </a:lnTo>
                  <a:lnTo>
                    <a:pt x="113" y="13"/>
                  </a:lnTo>
                  <a:lnTo>
                    <a:pt x="109" y="13"/>
                  </a:lnTo>
                  <a:close/>
                  <a:moveTo>
                    <a:pt x="105" y="0"/>
                  </a:moveTo>
                  <a:lnTo>
                    <a:pt x="117" y="2"/>
                  </a:lnTo>
                  <a:lnTo>
                    <a:pt x="126" y="8"/>
                  </a:lnTo>
                  <a:lnTo>
                    <a:pt x="131" y="19"/>
                  </a:lnTo>
                  <a:lnTo>
                    <a:pt x="130" y="31"/>
                  </a:lnTo>
                  <a:lnTo>
                    <a:pt x="126" y="45"/>
                  </a:lnTo>
                  <a:lnTo>
                    <a:pt x="129" y="57"/>
                  </a:lnTo>
                  <a:lnTo>
                    <a:pt x="135" y="69"/>
                  </a:lnTo>
                  <a:lnTo>
                    <a:pt x="137" y="71"/>
                  </a:lnTo>
                  <a:lnTo>
                    <a:pt x="142" y="56"/>
                  </a:lnTo>
                  <a:lnTo>
                    <a:pt x="171" y="68"/>
                  </a:lnTo>
                  <a:lnTo>
                    <a:pt x="134" y="168"/>
                  </a:lnTo>
                  <a:lnTo>
                    <a:pt x="103" y="156"/>
                  </a:lnTo>
                  <a:lnTo>
                    <a:pt x="107" y="148"/>
                  </a:lnTo>
                  <a:lnTo>
                    <a:pt x="102" y="147"/>
                  </a:lnTo>
                  <a:lnTo>
                    <a:pt x="99" y="145"/>
                  </a:lnTo>
                  <a:lnTo>
                    <a:pt x="95" y="145"/>
                  </a:lnTo>
                  <a:lnTo>
                    <a:pt x="93" y="147"/>
                  </a:lnTo>
                  <a:lnTo>
                    <a:pt x="91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2" y="151"/>
                  </a:lnTo>
                  <a:lnTo>
                    <a:pt x="78" y="152"/>
                  </a:lnTo>
                  <a:lnTo>
                    <a:pt x="74" y="152"/>
                  </a:lnTo>
                  <a:lnTo>
                    <a:pt x="62" y="151"/>
                  </a:lnTo>
                  <a:lnTo>
                    <a:pt x="47" y="147"/>
                  </a:lnTo>
                  <a:lnTo>
                    <a:pt x="39" y="144"/>
                  </a:lnTo>
                  <a:lnTo>
                    <a:pt x="37" y="143"/>
                  </a:lnTo>
                  <a:lnTo>
                    <a:pt x="30" y="137"/>
                  </a:lnTo>
                  <a:lnTo>
                    <a:pt x="26" y="128"/>
                  </a:lnTo>
                  <a:lnTo>
                    <a:pt x="26" y="119"/>
                  </a:lnTo>
                  <a:lnTo>
                    <a:pt x="29" y="113"/>
                  </a:lnTo>
                  <a:lnTo>
                    <a:pt x="27" y="109"/>
                  </a:lnTo>
                  <a:lnTo>
                    <a:pt x="27" y="104"/>
                  </a:lnTo>
                  <a:lnTo>
                    <a:pt x="29" y="100"/>
                  </a:lnTo>
                  <a:lnTo>
                    <a:pt x="31" y="95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80"/>
                  </a:lnTo>
                  <a:lnTo>
                    <a:pt x="33" y="77"/>
                  </a:lnTo>
                  <a:lnTo>
                    <a:pt x="35" y="73"/>
                  </a:lnTo>
                  <a:lnTo>
                    <a:pt x="13" y="64"/>
                  </a:lnTo>
                  <a:lnTo>
                    <a:pt x="4" y="59"/>
                  </a:lnTo>
                  <a:lnTo>
                    <a:pt x="0" y="48"/>
                  </a:lnTo>
                  <a:lnTo>
                    <a:pt x="1" y="37"/>
                  </a:lnTo>
                  <a:lnTo>
                    <a:pt x="7" y="28"/>
                  </a:lnTo>
                  <a:lnTo>
                    <a:pt x="17" y="24"/>
                  </a:lnTo>
                  <a:lnTo>
                    <a:pt x="29" y="25"/>
                  </a:lnTo>
                  <a:lnTo>
                    <a:pt x="82" y="45"/>
                  </a:lnTo>
                  <a:lnTo>
                    <a:pt x="83" y="35"/>
                  </a:lnTo>
                  <a:lnTo>
                    <a:pt x="85" y="25"/>
                  </a:lnTo>
                  <a:lnTo>
                    <a:pt x="89" y="15"/>
                  </a:lnTo>
                  <a:lnTo>
                    <a:pt x="95" y="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35AA59DF-E2D2-4678-9EE3-EF0BC022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595" y="5089259"/>
              <a:ext cx="317390" cy="275668"/>
            </a:xfrm>
            <a:custGeom>
              <a:avLst/>
              <a:gdLst>
                <a:gd name="T0" fmla="*/ 61 w 213"/>
                <a:gd name="T1" fmla="*/ 26 h 185"/>
                <a:gd name="T2" fmla="*/ 48 w 213"/>
                <a:gd name="T3" fmla="*/ 29 h 185"/>
                <a:gd name="T4" fmla="*/ 37 w 213"/>
                <a:gd name="T5" fmla="*/ 36 h 185"/>
                <a:gd name="T6" fmla="*/ 29 w 213"/>
                <a:gd name="T7" fmla="*/ 48 h 185"/>
                <a:gd name="T8" fmla="*/ 26 w 213"/>
                <a:gd name="T9" fmla="*/ 61 h 185"/>
                <a:gd name="T10" fmla="*/ 30 w 213"/>
                <a:gd name="T11" fmla="*/ 74 h 185"/>
                <a:gd name="T12" fmla="*/ 38 w 213"/>
                <a:gd name="T13" fmla="*/ 86 h 185"/>
                <a:gd name="T14" fmla="*/ 105 w 213"/>
                <a:gd name="T15" fmla="*/ 153 h 185"/>
                <a:gd name="T16" fmla="*/ 106 w 213"/>
                <a:gd name="T17" fmla="*/ 154 h 185"/>
                <a:gd name="T18" fmla="*/ 107 w 213"/>
                <a:gd name="T19" fmla="*/ 153 h 185"/>
                <a:gd name="T20" fmla="*/ 174 w 213"/>
                <a:gd name="T21" fmla="*/ 86 h 185"/>
                <a:gd name="T22" fmla="*/ 183 w 213"/>
                <a:gd name="T23" fmla="*/ 74 h 185"/>
                <a:gd name="T24" fmla="*/ 186 w 213"/>
                <a:gd name="T25" fmla="*/ 61 h 185"/>
                <a:gd name="T26" fmla="*/ 183 w 213"/>
                <a:gd name="T27" fmla="*/ 48 h 185"/>
                <a:gd name="T28" fmla="*/ 175 w 213"/>
                <a:gd name="T29" fmla="*/ 36 h 185"/>
                <a:gd name="T30" fmla="*/ 165 w 213"/>
                <a:gd name="T31" fmla="*/ 29 h 185"/>
                <a:gd name="T32" fmla="*/ 151 w 213"/>
                <a:gd name="T33" fmla="*/ 26 h 185"/>
                <a:gd name="T34" fmla="*/ 138 w 213"/>
                <a:gd name="T35" fmla="*/ 29 h 185"/>
                <a:gd name="T36" fmla="*/ 126 w 213"/>
                <a:gd name="T37" fmla="*/ 37 h 185"/>
                <a:gd name="T38" fmla="*/ 106 w 213"/>
                <a:gd name="T39" fmla="*/ 60 h 185"/>
                <a:gd name="T40" fmla="*/ 86 w 213"/>
                <a:gd name="T41" fmla="*/ 37 h 185"/>
                <a:gd name="T42" fmla="*/ 76 w 213"/>
                <a:gd name="T43" fmla="*/ 29 h 185"/>
                <a:gd name="T44" fmla="*/ 61 w 213"/>
                <a:gd name="T45" fmla="*/ 26 h 185"/>
                <a:gd name="T46" fmla="*/ 61 w 213"/>
                <a:gd name="T47" fmla="*/ 0 h 185"/>
                <a:gd name="T48" fmla="*/ 78 w 213"/>
                <a:gd name="T49" fmla="*/ 3 h 185"/>
                <a:gd name="T50" fmla="*/ 94 w 213"/>
                <a:gd name="T51" fmla="*/ 9 h 185"/>
                <a:gd name="T52" fmla="*/ 106 w 213"/>
                <a:gd name="T53" fmla="*/ 20 h 185"/>
                <a:gd name="T54" fmla="*/ 119 w 213"/>
                <a:gd name="T55" fmla="*/ 9 h 185"/>
                <a:gd name="T56" fmla="*/ 134 w 213"/>
                <a:gd name="T57" fmla="*/ 3 h 185"/>
                <a:gd name="T58" fmla="*/ 151 w 213"/>
                <a:gd name="T59" fmla="*/ 0 h 185"/>
                <a:gd name="T60" fmla="*/ 170 w 213"/>
                <a:gd name="T61" fmla="*/ 3 h 185"/>
                <a:gd name="T62" fmla="*/ 187 w 213"/>
                <a:gd name="T63" fmla="*/ 12 h 185"/>
                <a:gd name="T64" fmla="*/ 201 w 213"/>
                <a:gd name="T65" fmla="*/ 25 h 185"/>
                <a:gd name="T66" fmla="*/ 209 w 213"/>
                <a:gd name="T67" fmla="*/ 41 h 185"/>
                <a:gd name="T68" fmla="*/ 213 w 213"/>
                <a:gd name="T69" fmla="*/ 61 h 185"/>
                <a:gd name="T70" fmla="*/ 210 w 213"/>
                <a:gd name="T71" fmla="*/ 78 h 185"/>
                <a:gd name="T72" fmla="*/ 203 w 213"/>
                <a:gd name="T73" fmla="*/ 93 h 185"/>
                <a:gd name="T74" fmla="*/ 193 w 213"/>
                <a:gd name="T75" fmla="*/ 106 h 185"/>
                <a:gd name="T76" fmla="*/ 193 w 213"/>
                <a:gd name="T77" fmla="*/ 106 h 185"/>
                <a:gd name="T78" fmla="*/ 126 w 213"/>
                <a:gd name="T79" fmla="*/ 172 h 185"/>
                <a:gd name="T80" fmla="*/ 121 w 213"/>
                <a:gd name="T81" fmla="*/ 177 h 185"/>
                <a:gd name="T82" fmla="*/ 117 w 213"/>
                <a:gd name="T83" fmla="*/ 181 h 185"/>
                <a:gd name="T84" fmla="*/ 111 w 213"/>
                <a:gd name="T85" fmla="*/ 184 h 185"/>
                <a:gd name="T86" fmla="*/ 106 w 213"/>
                <a:gd name="T87" fmla="*/ 185 h 185"/>
                <a:gd name="T88" fmla="*/ 101 w 213"/>
                <a:gd name="T89" fmla="*/ 184 h 185"/>
                <a:gd name="T90" fmla="*/ 97 w 213"/>
                <a:gd name="T91" fmla="*/ 181 h 185"/>
                <a:gd name="T92" fmla="*/ 91 w 213"/>
                <a:gd name="T93" fmla="*/ 177 h 185"/>
                <a:gd name="T94" fmla="*/ 86 w 213"/>
                <a:gd name="T95" fmla="*/ 172 h 185"/>
                <a:gd name="T96" fmla="*/ 20 w 213"/>
                <a:gd name="T97" fmla="*/ 106 h 185"/>
                <a:gd name="T98" fmla="*/ 20 w 213"/>
                <a:gd name="T99" fmla="*/ 106 h 185"/>
                <a:gd name="T100" fmla="*/ 9 w 213"/>
                <a:gd name="T101" fmla="*/ 93 h 185"/>
                <a:gd name="T102" fmla="*/ 2 w 213"/>
                <a:gd name="T103" fmla="*/ 78 h 185"/>
                <a:gd name="T104" fmla="*/ 0 w 213"/>
                <a:gd name="T105" fmla="*/ 61 h 185"/>
                <a:gd name="T106" fmla="*/ 4 w 213"/>
                <a:gd name="T107" fmla="*/ 41 h 185"/>
                <a:gd name="T108" fmla="*/ 12 w 213"/>
                <a:gd name="T109" fmla="*/ 25 h 185"/>
                <a:gd name="T110" fmla="*/ 25 w 213"/>
                <a:gd name="T111" fmla="*/ 12 h 185"/>
                <a:gd name="T112" fmla="*/ 42 w 213"/>
                <a:gd name="T113" fmla="*/ 3 h 185"/>
                <a:gd name="T114" fmla="*/ 61 w 213"/>
                <a:gd name="T1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" h="185">
                  <a:moveTo>
                    <a:pt x="61" y="26"/>
                  </a:moveTo>
                  <a:lnTo>
                    <a:pt x="48" y="29"/>
                  </a:lnTo>
                  <a:lnTo>
                    <a:pt x="37" y="36"/>
                  </a:lnTo>
                  <a:lnTo>
                    <a:pt x="29" y="48"/>
                  </a:lnTo>
                  <a:lnTo>
                    <a:pt x="26" y="61"/>
                  </a:lnTo>
                  <a:lnTo>
                    <a:pt x="30" y="74"/>
                  </a:lnTo>
                  <a:lnTo>
                    <a:pt x="38" y="86"/>
                  </a:lnTo>
                  <a:lnTo>
                    <a:pt x="105" y="153"/>
                  </a:lnTo>
                  <a:lnTo>
                    <a:pt x="106" y="154"/>
                  </a:lnTo>
                  <a:lnTo>
                    <a:pt x="107" y="153"/>
                  </a:lnTo>
                  <a:lnTo>
                    <a:pt x="174" y="86"/>
                  </a:lnTo>
                  <a:lnTo>
                    <a:pt x="183" y="74"/>
                  </a:lnTo>
                  <a:lnTo>
                    <a:pt x="186" y="61"/>
                  </a:lnTo>
                  <a:lnTo>
                    <a:pt x="183" y="48"/>
                  </a:lnTo>
                  <a:lnTo>
                    <a:pt x="175" y="36"/>
                  </a:lnTo>
                  <a:lnTo>
                    <a:pt x="165" y="29"/>
                  </a:lnTo>
                  <a:lnTo>
                    <a:pt x="151" y="26"/>
                  </a:lnTo>
                  <a:lnTo>
                    <a:pt x="138" y="29"/>
                  </a:lnTo>
                  <a:lnTo>
                    <a:pt x="126" y="37"/>
                  </a:lnTo>
                  <a:lnTo>
                    <a:pt x="106" y="60"/>
                  </a:lnTo>
                  <a:lnTo>
                    <a:pt x="86" y="37"/>
                  </a:lnTo>
                  <a:lnTo>
                    <a:pt x="76" y="29"/>
                  </a:lnTo>
                  <a:lnTo>
                    <a:pt x="61" y="26"/>
                  </a:lnTo>
                  <a:close/>
                  <a:moveTo>
                    <a:pt x="61" y="0"/>
                  </a:moveTo>
                  <a:lnTo>
                    <a:pt x="78" y="3"/>
                  </a:lnTo>
                  <a:lnTo>
                    <a:pt x="94" y="9"/>
                  </a:lnTo>
                  <a:lnTo>
                    <a:pt x="106" y="20"/>
                  </a:lnTo>
                  <a:lnTo>
                    <a:pt x="119" y="9"/>
                  </a:lnTo>
                  <a:lnTo>
                    <a:pt x="134" y="3"/>
                  </a:lnTo>
                  <a:lnTo>
                    <a:pt x="151" y="0"/>
                  </a:lnTo>
                  <a:lnTo>
                    <a:pt x="170" y="3"/>
                  </a:lnTo>
                  <a:lnTo>
                    <a:pt x="187" y="12"/>
                  </a:lnTo>
                  <a:lnTo>
                    <a:pt x="201" y="25"/>
                  </a:lnTo>
                  <a:lnTo>
                    <a:pt x="209" y="41"/>
                  </a:lnTo>
                  <a:lnTo>
                    <a:pt x="213" y="61"/>
                  </a:lnTo>
                  <a:lnTo>
                    <a:pt x="210" y="78"/>
                  </a:lnTo>
                  <a:lnTo>
                    <a:pt x="203" y="93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26" y="172"/>
                  </a:lnTo>
                  <a:lnTo>
                    <a:pt x="121" y="177"/>
                  </a:lnTo>
                  <a:lnTo>
                    <a:pt x="117" y="181"/>
                  </a:lnTo>
                  <a:lnTo>
                    <a:pt x="111" y="184"/>
                  </a:lnTo>
                  <a:lnTo>
                    <a:pt x="106" y="185"/>
                  </a:lnTo>
                  <a:lnTo>
                    <a:pt x="101" y="184"/>
                  </a:lnTo>
                  <a:lnTo>
                    <a:pt x="97" y="181"/>
                  </a:lnTo>
                  <a:lnTo>
                    <a:pt x="91" y="177"/>
                  </a:lnTo>
                  <a:lnTo>
                    <a:pt x="86" y="172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9" y="93"/>
                  </a:lnTo>
                  <a:lnTo>
                    <a:pt x="2" y="78"/>
                  </a:lnTo>
                  <a:lnTo>
                    <a:pt x="0" y="61"/>
                  </a:lnTo>
                  <a:lnTo>
                    <a:pt x="4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741ED1CA-57B5-4C58-BF6A-F0F2441AC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8297" y="5385788"/>
              <a:ext cx="132619" cy="134109"/>
            </a:xfrm>
            <a:custGeom>
              <a:avLst/>
              <a:gdLst>
                <a:gd name="T0" fmla="*/ 34 w 89"/>
                <a:gd name="T1" fmla="*/ 39 h 90"/>
                <a:gd name="T2" fmla="*/ 51 w 89"/>
                <a:gd name="T3" fmla="*/ 39 h 90"/>
                <a:gd name="T4" fmla="*/ 51 w 89"/>
                <a:gd name="T5" fmla="*/ 62 h 90"/>
                <a:gd name="T6" fmla="*/ 56 w 89"/>
                <a:gd name="T7" fmla="*/ 62 h 90"/>
                <a:gd name="T8" fmla="*/ 56 w 89"/>
                <a:gd name="T9" fmla="*/ 67 h 90"/>
                <a:gd name="T10" fmla="*/ 34 w 89"/>
                <a:gd name="T11" fmla="*/ 67 h 90"/>
                <a:gd name="T12" fmla="*/ 34 w 89"/>
                <a:gd name="T13" fmla="*/ 62 h 90"/>
                <a:gd name="T14" fmla="*/ 39 w 89"/>
                <a:gd name="T15" fmla="*/ 62 h 90"/>
                <a:gd name="T16" fmla="*/ 39 w 89"/>
                <a:gd name="T17" fmla="*/ 46 h 90"/>
                <a:gd name="T18" fmla="*/ 34 w 89"/>
                <a:gd name="T19" fmla="*/ 46 h 90"/>
                <a:gd name="T20" fmla="*/ 34 w 89"/>
                <a:gd name="T21" fmla="*/ 39 h 90"/>
                <a:gd name="T22" fmla="*/ 39 w 89"/>
                <a:gd name="T23" fmla="*/ 23 h 90"/>
                <a:gd name="T24" fmla="*/ 51 w 89"/>
                <a:gd name="T25" fmla="*/ 23 h 90"/>
                <a:gd name="T26" fmla="*/ 51 w 89"/>
                <a:gd name="T27" fmla="*/ 34 h 90"/>
                <a:gd name="T28" fmla="*/ 39 w 89"/>
                <a:gd name="T29" fmla="*/ 34 h 90"/>
                <a:gd name="T30" fmla="*/ 39 w 89"/>
                <a:gd name="T31" fmla="*/ 23 h 90"/>
                <a:gd name="T32" fmla="*/ 46 w 89"/>
                <a:gd name="T33" fmla="*/ 8 h 90"/>
                <a:gd name="T34" fmla="*/ 31 w 89"/>
                <a:gd name="T35" fmla="*/ 12 h 90"/>
                <a:gd name="T36" fmla="*/ 19 w 89"/>
                <a:gd name="T37" fmla="*/ 19 h 90"/>
                <a:gd name="T38" fmla="*/ 11 w 89"/>
                <a:gd name="T39" fmla="*/ 31 h 90"/>
                <a:gd name="T40" fmla="*/ 8 w 89"/>
                <a:gd name="T41" fmla="*/ 46 h 90"/>
                <a:gd name="T42" fmla="*/ 11 w 89"/>
                <a:gd name="T43" fmla="*/ 59 h 90"/>
                <a:gd name="T44" fmla="*/ 19 w 89"/>
                <a:gd name="T45" fmla="*/ 71 h 90"/>
                <a:gd name="T46" fmla="*/ 31 w 89"/>
                <a:gd name="T47" fmla="*/ 79 h 90"/>
                <a:gd name="T48" fmla="*/ 46 w 89"/>
                <a:gd name="T49" fmla="*/ 82 h 90"/>
                <a:gd name="T50" fmla="*/ 59 w 89"/>
                <a:gd name="T51" fmla="*/ 79 h 90"/>
                <a:gd name="T52" fmla="*/ 71 w 89"/>
                <a:gd name="T53" fmla="*/ 71 h 90"/>
                <a:gd name="T54" fmla="*/ 79 w 89"/>
                <a:gd name="T55" fmla="*/ 59 h 90"/>
                <a:gd name="T56" fmla="*/ 81 w 89"/>
                <a:gd name="T57" fmla="*/ 46 h 90"/>
                <a:gd name="T58" fmla="*/ 79 w 89"/>
                <a:gd name="T59" fmla="*/ 31 h 90"/>
                <a:gd name="T60" fmla="*/ 71 w 89"/>
                <a:gd name="T61" fmla="*/ 19 h 90"/>
                <a:gd name="T62" fmla="*/ 59 w 89"/>
                <a:gd name="T63" fmla="*/ 12 h 90"/>
                <a:gd name="T64" fmla="*/ 46 w 89"/>
                <a:gd name="T65" fmla="*/ 8 h 90"/>
                <a:gd name="T66" fmla="*/ 46 w 89"/>
                <a:gd name="T67" fmla="*/ 0 h 90"/>
                <a:gd name="T68" fmla="*/ 63 w 89"/>
                <a:gd name="T69" fmla="*/ 4 h 90"/>
                <a:gd name="T70" fmla="*/ 76 w 89"/>
                <a:gd name="T71" fmla="*/ 14 h 90"/>
                <a:gd name="T72" fmla="*/ 87 w 89"/>
                <a:gd name="T73" fmla="*/ 28 h 90"/>
                <a:gd name="T74" fmla="*/ 89 w 89"/>
                <a:gd name="T75" fmla="*/ 46 h 90"/>
                <a:gd name="T76" fmla="*/ 87 w 89"/>
                <a:gd name="T77" fmla="*/ 63 h 90"/>
                <a:gd name="T78" fmla="*/ 76 w 89"/>
                <a:gd name="T79" fmla="*/ 76 h 90"/>
                <a:gd name="T80" fmla="*/ 63 w 89"/>
                <a:gd name="T81" fmla="*/ 87 h 90"/>
                <a:gd name="T82" fmla="*/ 46 w 89"/>
                <a:gd name="T83" fmla="*/ 90 h 90"/>
                <a:gd name="T84" fmla="*/ 28 w 89"/>
                <a:gd name="T85" fmla="*/ 87 h 90"/>
                <a:gd name="T86" fmla="*/ 14 w 89"/>
                <a:gd name="T87" fmla="*/ 76 h 90"/>
                <a:gd name="T88" fmla="*/ 4 w 89"/>
                <a:gd name="T89" fmla="*/ 63 h 90"/>
                <a:gd name="T90" fmla="*/ 0 w 89"/>
                <a:gd name="T91" fmla="*/ 46 h 90"/>
                <a:gd name="T92" fmla="*/ 4 w 89"/>
                <a:gd name="T93" fmla="*/ 28 h 90"/>
                <a:gd name="T94" fmla="*/ 14 w 89"/>
                <a:gd name="T95" fmla="*/ 14 h 90"/>
                <a:gd name="T96" fmla="*/ 28 w 89"/>
                <a:gd name="T97" fmla="*/ 4 h 90"/>
                <a:gd name="T98" fmla="*/ 46 w 89"/>
                <a:gd name="T9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90">
                  <a:moveTo>
                    <a:pt x="34" y="39"/>
                  </a:moveTo>
                  <a:lnTo>
                    <a:pt x="51" y="39"/>
                  </a:lnTo>
                  <a:lnTo>
                    <a:pt x="51" y="62"/>
                  </a:lnTo>
                  <a:lnTo>
                    <a:pt x="56" y="62"/>
                  </a:lnTo>
                  <a:lnTo>
                    <a:pt x="56" y="67"/>
                  </a:lnTo>
                  <a:lnTo>
                    <a:pt x="34" y="67"/>
                  </a:lnTo>
                  <a:lnTo>
                    <a:pt x="34" y="62"/>
                  </a:lnTo>
                  <a:lnTo>
                    <a:pt x="39" y="62"/>
                  </a:lnTo>
                  <a:lnTo>
                    <a:pt x="39" y="46"/>
                  </a:lnTo>
                  <a:lnTo>
                    <a:pt x="34" y="46"/>
                  </a:lnTo>
                  <a:lnTo>
                    <a:pt x="34" y="39"/>
                  </a:lnTo>
                  <a:close/>
                  <a:moveTo>
                    <a:pt x="39" y="23"/>
                  </a:moveTo>
                  <a:lnTo>
                    <a:pt x="51" y="23"/>
                  </a:lnTo>
                  <a:lnTo>
                    <a:pt x="51" y="34"/>
                  </a:lnTo>
                  <a:lnTo>
                    <a:pt x="39" y="34"/>
                  </a:lnTo>
                  <a:lnTo>
                    <a:pt x="39" y="23"/>
                  </a:lnTo>
                  <a:close/>
                  <a:moveTo>
                    <a:pt x="46" y="8"/>
                  </a:moveTo>
                  <a:lnTo>
                    <a:pt x="31" y="12"/>
                  </a:lnTo>
                  <a:lnTo>
                    <a:pt x="19" y="19"/>
                  </a:lnTo>
                  <a:lnTo>
                    <a:pt x="11" y="31"/>
                  </a:lnTo>
                  <a:lnTo>
                    <a:pt x="8" y="46"/>
                  </a:lnTo>
                  <a:lnTo>
                    <a:pt x="11" y="59"/>
                  </a:lnTo>
                  <a:lnTo>
                    <a:pt x="19" y="71"/>
                  </a:lnTo>
                  <a:lnTo>
                    <a:pt x="31" y="79"/>
                  </a:lnTo>
                  <a:lnTo>
                    <a:pt x="46" y="82"/>
                  </a:lnTo>
                  <a:lnTo>
                    <a:pt x="59" y="79"/>
                  </a:lnTo>
                  <a:lnTo>
                    <a:pt x="71" y="71"/>
                  </a:lnTo>
                  <a:lnTo>
                    <a:pt x="79" y="59"/>
                  </a:lnTo>
                  <a:lnTo>
                    <a:pt x="81" y="46"/>
                  </a:lnTo>
                  <a:lnTo>
                    <a:pt x="79" y="31"/>
                  </a:lnTo>
                  <a:lnTo>
                    <a:pt x="71" y="19"/>
                  </a:lnTo>
                  <a:lnTo>
                    <a:pt x="59" y="12"/>
                  </a:lnTo>
                  <a:lnTo>
                    <a:pt x="46" y="8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6" y="14"/>
                  </a:lnTo>
                  <a:lnTo>
                    <a:pt x="87" y="28"/>
                  </a:lnTo>
                  <a:lnTo>
                    <a:pt x="89" y="46"/>
                  </a:lnTo>
                  <a:lnTo>
                    <a:pt x="87" y="63"/>
                  </a:lnTo>
                  <a:lnTo>
                    <a:pt x="76" y="76"/>
                  </a:lnTo>
                  <a:lnTo>
                    <a:pt x="63" y="87"/>
                  </a:lnTo>
                  <a:lnTo>
                    <a:pt x="46" y="90"/>
                  </a:lnTo>
                  <a:lnTo>
                    <a:pt x="28" y="87"/>
                  </a:lnTo>
                  <a:lnTo>
                    <a:pt x="14" y="76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477A0BC5-4479-4A2D-B46E-289E164CC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4060" y="5615262"/>
              <a:ext cx="201163" cy="198182"/>
            </a:xfrm>
            <a:custGeom>
              <a:avLst/>
              <a:gdLst>
                <a:gd name="T0" fmla="*/ 49 w 135"/>
                <a:gd name="T1" fmla="*/ 55 h 133"/>
                <a:gd name="T2" fmla="*/ 47 w 135"/>
                <a:gd name="T3" fmla="*/ 69 h 133"/>
                <a:gd name="T4" fmla="*/ 60 w 135"/>
                <a:gd name="T5" fmla="*/ 86 h 133"/>
                <a:gd name="T6" fmla="*/ 81 w 135"/>
                <a:gd name="T7" fmla="*/ 82 h 133"/>
                <a:gd name="T8" fmla="*/ 88 w 135"/>
                <a:gd name="T9" fmla="*/ 70 h 133"/>
                <a:gd name="T10" fmla="*/ 51 w 135"/>
                <a:gd name="T11" fmla="*/ 51 h 133"/>
                <a:gd name="T12" fmla="*/ 31 w 135"/>
                <a:gd name="T13" fmla="*/ 45 h 133"/>
                <a:gd name="T14" fmla="*/ 16 w 135"/>
                <a:gd name="T15" fmla="*/ 83 h 133"/>
                <a:gd name="T16" fmla="*/ 16 w 135"/>
                <a:gd name="T17" fmla="*/ 89 h 133"/>
                <a:gd name="T18" fmla="*/ 20 w 135"/>
                <a:gd name="T19" fmla="*/ 93 h 133"/>
                <a:gd name="T20" fmla="*/ 88 w 135"/>
                <a:gd name="T21" fmla="*/ 118 h 133"/>
                <a:gd name="T22" fmla="*/ 93 w 135"/>
                <a:gd name="T23" fmla="*/ 115 h 133"/>
                <a:gd name="T24" fmla="*/ 100 w 135"/>
                <a:gd name="T25" fmla="*/ 101 h 133"/>
                <a:gd name="T26" fmla="*/ 109 w 135"/>
                <a:gd name="T27" fmla="*/ 74 h 133"/>
                <a:gd name="T28" fmla="*/ 97 w 135"/>
                <a:gd name="T29" fmla="*/ 77 h 133"/>
                <a:gd name="T30" fmla="*/ 80 w 135"/>
                <a:gd name="T31" fmla="*/ 95 h 133"/>
                <a:gd name="T32" fmla="*/ 56 w 135"/>
                <a:gd name="T33" fmla="*/ 95 h 133"/>
                <a:gd name="T34" fmla="*/ 39 w 135"/>
                <a:gd name="T35" fmla="*/ 79 h 133"/>
                <a:gd name="T36" fmla="*/ 37 w 135"/>
                <a:gd name="T37" fmla="*/ 54 h 133"/>
                <a:gd name="T38" fmla="*/ 31 w 135"/>
                <a:gd name="T39" fmla="*/ 45 h 133"/>
                <a:gd name="T40" fmla="*/ 108 w 135"/>
                <a:gd name="T41" fmla="*/ 38 h 133"/>
                <a:gd name="T42" fmla="*/ 105 w 135"/>
                <a:gd name="T43" fmla="*/ 46 h 133"/>
                <a:gd name="T44" fmla="*/ 105 w 135"/>
                <a:gd name="T45" fmla="*/ 50 h 133"/>
                <a:gd name="T46" fmla="*/ 113 w 135"/>
                <a:gd name="T47" fmla="*/ 53 h 133"/>
                <a:gd name="T48" fmla="*/ 117 w 135"/>
                <a:gd name="T49" fmla="*/ 53 h 133"/>
                <a:gd name="T50" fmla="*/ 120 w 135"/>
                <a:gd name="T51" fmla="*/ 45 h 133"/>
                <a:gd name="T52" fmla="*/ 120 w 135"/>
                <a:gd name="T53" fmla="*/ 41 h 133"/>
                <a:gd name="T54" fmla="*/ 112 w 135"/>
                <a:gd name="T55" fmla="*/ 38 h 133"/>
                <a:gd name="T56" fmla="*/ 43 w 135"/>
                <a:gd name="T57" fmla="*/ 0 h 133"/>
                <a:gd name="T58" fmla="*/ 123 w 135"/>
                <a:gd name="T59" fmla="*/ 26 h 133"/>
                <a:gd name="T60" fmla="*/ 135 w 135"/>
                <a:gd name="T61" fmla="*/ 41 h 133"/>
                <a:gd name="T62" fmla="*/ 107 w 135"/>
                <a:gd name="T63" fmla="*/ 121 h 133"/>
                <a:gd name="T64" fmla="*/ 92 w 135"/>
                <a:gd name="T65" fmla="*/ 133 h 133"/>
                <a:gd name="T66" fmla="*/ 12 w 135"/>
                <a:gd name="T67" fmla="*/ 105 h 133"/>
                <a:gd name="T68" fmla="*/ 0 w 135"/>
                <a:gd name="T69" fmla="*/ 91 h 133"/>
                <a:gd name="T70" fmla="*/ 28 w 135"/>
                <a:gd name="T71" fmla="*/ 10 h 133"/>
                <a:gd name="T72" fmla="*/ 43 w 135"/>
                <a:gd name="T7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33">
                  <a:moveTo>
                    <a:pt x="51" y="51"/>
                  </a:moveTo>
                  <a:lnTo>
                    <a:pt x="49" y="55"/>
                  </a:lnTo>
                  <a:lnTo>
                    <a:pt x="47" y="58"/>
                  </a:lnTo>
                  <a:lnTo>
                    <a:pt x="47" y="69"/>
                  </a:lnTo>
                  <a:lnTo>
                    <a:pt x="51" y="79"/>
                  </a:lnTo>
                  <a:lnTo>
                    <a:pt x="60" y="86"/>
                  </a:lnTo>
                  <a:lnTo>
                    <a:pt x="71" y="87"/>
                  </a:lnTo>
                  <a:lnTo>
                    <a:pt x="81" y="82"/>
                  </a:lnTo>
                  <a:lnTo>
                    <a:pt x="88" y="73"/>
                  </a:lnTo>
                  <a:lnTo>
                    <a:pt x="88" y="70"/>
                  </a:lnTo>
                  <a:lnTo>
                    <a:pt x="89" y="66"/>
                  </a:lnTo>
                  <a:lnTo>
                    <a:pt x="51" y="51"/>
                  </a:lnTo>
                  <a:close/>
                  <a:moveTo>
                    <a:pt x="31" y="45"/>
                  </a:moveTo>
                  <a:lnTo>
                    <a:pt x="31" y="45"/>
                  </a:lnTo>
                  <a:lnTo>
                    <a:pt x="20" y="70"/>
                  </a:lnTo>
                  <a:lnTo>
                    <a:pt x="16" y="83"/>
                  </a:lnTo>
                  <a:lnTo>
                    <a:pt x="15" y="86"/>
                  </a:lnTo>
                  <a:lnTo>
                    <a:pt x="16" y="89"/>
                  </a:lnTo>
                  <a:lnTo>
                    <a:pt x="18" y="91"/>
                  </a:lnTo>
                  <a:lnTo>
                    <a:pt x="20" y="93"/>
                  </a:lnTo>
                  <a:lnTo>
                    <a:pt x="85" y="118"/>
                  </a:lnTo>
                  <a:lnTo>
                    <a:pt x="88" y="118"/>
                  </a:lnTo>
                  <a:lnTo>
                    <a:pt x="91" y="118"/>
                  </a:lnTo>
                  <a:lnTo>
                    <a:pt x="93" y="115"/>
                  </a:lnTo>
                  <a:lnTo>
                    <a:pt x="95" y="114"/>
                  </a:lnTo>
                  <a:lnTo>
                    <a:pt x="100" y="10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99" y="70"/>
                  </a:lnTo>
                  <a:lnTo>
                    <a:pt x="97" y="77"/>
                  </a:lnTo>
                  <a:lnTo>
                    <a:pt x="91" y="87"/>
                  </a:lnTo>
                  <a:lnTo>
                    <a:pt x="80" y="95"/>
                  </a:lnTo>
                  <a:lnTo>
                    <a:pt x="68" y="98"/>
                  </a:lnTo>
                  <a:lnTo>
                    <a:pt x="56" y="95"/>
                  </a:lnTo>
                  <a:lnTo>
                    <a:pt x="45" y="89"/>
                  </a:lnTo>
                  <a:lnTo>
                    <a:pt x="39" y="79"/>
                  </a:lnTo>
                  <a:lnTo>
                    <a:pt x="35" y="67"/>
                  </a:lnTo>
                  <a:lnTo>
                    <a:pt x="37" y="54"/>
                  </a:lnTo>
                  <a:lnTo>
                    <a:pt x="40" y="49"/>
                  </a:lnTo>
                  <a:lnTo>
                    <a:pt x="31" y="45"/>
                  </a:lnTo>
                  <a:close/>
                  <a:moveTo>
                    <a:pt x="111" y="37"/>
                  </a:moveTo>
                  <a:lnTo>
                    <a:pt x="108" y="38"/>
                  </a:lnTo>
                  <a:lnTo>
                    <a:pt x="108" y="39"/>
                  </a:lnTo>
                  <a:lnTo>
                    <a:pt x="105" y="46"/>
                  </a:lnTo>
                  <a:lnTo>
                    <a:pt x="105" y="47"/>
                  </a:lnTo>
                  <a:lnTo>
                    <a:pt x="105" y="50"/>
                  </a:lnTo>
                  <a:lnTo>
                    <a:pt x="107" y="50"/>
                  </a:lnTo>
                  <a:lnTo>
                    <a:pt x="113" y="53"/>
                  </a:lnTo>
                  <a:lnTo>
                    <a:pt x="116" y="53"/>
                  </a:lnTo>
                  <a:lnTo>
                    <a:pt x="117" y="53"/>
                  </a:lnTo>
                  <a:lnTo>
                    <a:pt x="119" y="51"/>
                  </a:lnTo>
                  <a:lnTo>
                    <a:pt x="120" y="45"/>
                  </a:lnTo>
                  <a:lnTo>
                    <a:pt x="121" y="42"/>
                  </a:lnTo>
                  <a:lnTo>
                    <a:pt x="120" y="41"/>
                  </a:lnTo>
                  <a:lnTo>
                    <a:pt x="119" y="39"/>
                  </a:lnTo>
                  <a:lnTo>
                    <a:pt x="112" y="38"/>
                  </a:lnTo>
                  <a:lnTo>
                    <a:pt x="111" y="37"/>
                  </a:lnTo>
                  <a:close/>
                  <a:moveTo>
                    <a:pt x="43" y="0"/>
                  </a:moveTo>
                  <a:lnTo>
                    <a:pt x="52" y="0"/>
                  </a:lnTo>
                  <a:lnTo>
                    <a:pt x="123" y="26"/>
                  </a:lnTo>
                  <a:lnTo>
                    <a:pt x="131" y="33"/>
                  </a:lnTo>
                  <a:lnTo>
                    <a:pt x="135" y="41"/>
                  </a:lnTo>
                  <a:lnTo>
                    <a:pt x="133" y="50"/>
                  </a:lnTo>
                  <a:lnTo>
                    <a:pt x="107" y="121"/>
                  </a:lnTo>
                  <a:lnTo>
                    <a:pt x="101" y="129"/>
                  </a:lnTo>
                  <a:lnTo>
                    <a:pt x="92" y="133"/>
                  </a:lnTo>
                  <a:lnTo>
                    <a:pt x="83" y="131"/>
                  </a:lnTo>
                  <a:lnTo>
                    <a:pt x="12" y="105"/>
                  </a:lnTo>
                  <a:lnTo>
                    <a:pt x="4" y="99"/>
                  </a:lnTo>
                  <a:lnTo>
                    <a:pt x="0" y="91"/>
                  </a:lnTo>
                  <a:lnTo>
                    <a:pt x="2" y="81"/>
                  </a:lnTo>
                  <a:lnTo>
                    <a:pt x="28" y="10"/>
                  </a:lnTo>
                  <a:lnTo>
                    <a:pt x="33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F1BD0A5D-E39D-40C2-A588-89AE1EF1C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4676503"/>
              <a:ext cx="114737" cy="117717"/>
            </a:xfrm>
            <a:custGeom>
              <a:avLst/>
              <a:gdLst>
                <a:gd name="T0" fmla="*/ 33 w 77"/>
                <a:gd name="T1" fmla="*/ 64 h 79"/>
                <a:gd name="T2" fmla="*/ 44 w 77"/>
                <a:gd name="T3" fmla="*/ 44 h 79"/>
                <a:gd name="T4" fmla="*/ 45 w 77"/>
                <a:gd name="T5" fmla="*/ 40 h 79"/>
                <a:gd name="T6" fmla="*/ 51 w 77"/>
                <a:gd name="T7" fmla="*/ 40 h 79"/>
                <a:gd name="T8" fmla="*/ 53 w 77"/>
                <a:gd name="T9" fmla="*/ 44 h 79"/>
                <a:gd name="T10" fmla="*/ 63 w 77"/>
                <a:gd name="T11" fmla="*/ 64 h 79"/>
                <a:gd name="T12" fmla="*/ 63 w 77"/>
                <a:gd name="T13" fmla="*/ 37 h 79"/>
                <a:gd name="T14" fmla="*/ 56 w 77"/>
                <a:gd name="T15" fmla="*/ 31 h 79"/>
                <a:gd name="T16" fmla="*/ 49 w 77"/>
                <a:gd name="T17" fmla="*/ 31 h 79"/>
                <a:gd name="T18" fmla="*/ 44 w 77"/>
                <a:gd name="T19" fmla="*/ 36 h 79"/>
                <a:gd name="T20" fmla="*/ 33 w 77"/>
                <a:gd name="T21" fmla="*/ 29 h 79"/>
                <a:gd name="T22" fmla="*/ 19 w 77"/>
                <a:gd name="T23" fmla="*/ 64 h 79"/>
                <a:gd name="T24" fmla="*/ 29 w 77"/>
                <a:gd name="T25" fmla="*/ 29 h 79"/>
                <a:gd name="T26" fmla="*/ 24 w 77"/>
                <a:gd name="T27" fmla="*/ 15 h 79"/>
                <a:gd name="T28" fmla="*/ 20 w 77"/>
                <a:gd name="T29" fmla="*/ 17 h 79"/>
                <a:gd name="T30" fmla="*/ 20 w 77"/>
                <a:gd name="T31" fmla="*/ 23 h 79"/>
                <a:gd name="T32" fmla="*/ 24 w 77"/>
                <a:gd name="T33" fmla="*/ 25 h 79"/>
                <a:gd name="T34" fmla="*/ 28 w 77"/>
                <a:gd name="T35" fmla="*/ 23 h 79"/>
                <a:gd name="T36" fmla="*/ 28 w 77"/>
                <a:gd name="T37" fmla="*/ 17 h 79"/>
                <a:gd name="T38" fmla="*/ 24 w 77"/>
                <a:gd name="T39" fmla="*/ 15 h 79"/>
                <a:gd name="T40" fmla="*/ 64 w 77"/>
                <a:gd name="T41" fmla="*/ 0 h 79"/>
                <a:gd name="T42" fmla="*/ 72 w 77"/>
                <a:gd name="T43" fmla="*/ 3 h 79"/>
                <a:gd name="T44" fmla="*/ 77 w 77"/>
                <a:gd name="T45" fmla="*/ 9 h 79"/>
                <a:gd name="T46" fmla="*/ 77 w 77"/>
                <a:gd name="T47" fmla="*/ 65 h 79"/>
                <a:gd name="T48" fmla="*/ 75 w 77"/>
                <a:gd name="T49" fmla="*/ 73 h 79"/>
                <a:gd name="T50" fmla="*/ 68 w 77"/>
                <a:gd name="T51" fmla="*/ 77 h 79"/>
                <a:gd name="T52" fmla="*/ 12 w 77"/>
                <a:gd name="T53" fmla="*/ 79 h 79"/>
                <a:gd name="T54" fmla="*/ 5 w 77"/>
                <a:gd name="T55" fmla="*/ 76 h 79"/>
                <a:gd name="T56" fmla="*/ 0 w 77"/>
                <a:gd name="T57" fmla="*/ 69 h 79"/>
                <a:gd name="T58" fmla="*/ 0 w 77"/>
                <a:gd name="T59" fmla="*/ 13 h 79"/>
                <a:gd name="T60" fmla="*/ 3 w 77"/>
                <a:gd name="T61" fmla="*/ 5 h 79"/>
                <a:gd name="T62" fmla="*/ 8 w 77"/>
                <a:gd name="T6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79">
                  <a:moveTo>
                    <a:pt x="33" y="29"/>
                  </a:moveTo>
                  <a:lnTo>
                    <a:pt x="33" y="64"/>
                  </a:lnTo>
                  <a:lnTo>
                    <a:pt x="44" y="64"/>
                  </a:lnTo>
                  <a:lnTo>
                    <a:pt x="44" y="44"/>
                  </a:lnTo>
                  <a:lnTo>
                    <a:pt x="44" y="41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1" y="40"/>
                  </a:lnTo>
                  <a:lnTo>
                    <a:pt x="52" y="41"/>
                  </a:lnTo>
                  <a:lnTo>
                    <a:pt x="53" y="44"/>
                  </a:lnTo>
                  <a:lnTo>
                    <a:pt x="53" y="64"/>
                  </a:lnTo>
                  <a:lnTo>
                    <a:pt x="63" y="64"/>
                  </a:lnTo>
                  <a:lnTo>
                    <a:pt x="63" y="41"/>
                  </a:lnTo>
                  <a:lnTo>
                    <a:pt x="63" y="37"/>
                  </a:lnTo>
                  <a:lnTo>
                    <a:pt x="60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9" y="31"/>
                  </a:lnTo>
                  <a:lnTo>
                    <a:pt x="45" y="33"/>
                  </a:lnTo>
                  <a:lnTo>
                    <a:pt x="44" y="36"/>
                  </a:lnTo>
                  <a:lnTo>
                    <a:pt x="44" y="29"/>
                  </a:lnTo>
                  <a:lnTo>
                    <a:pt x="33" y="29"/>
                  </a:lnTo>
                  <a:close/>
                  <a:moveTo>
                    <a:pt x="19" y="29"/>
                  </a:moveTo>
                  <a:lnTo>
                    <a:pt x="19" y="64"/>
                  </a:lnTo>
                  <a:lnTo>
                    <a:pt x="29" y="64"/>
                  </a:lnTo>
                  <a:lnTo>
                    <a:pt x="29" y="29"/>
                  </a:lnTo>
                  <a:lnTo>
                    <a:pt x="19" y="29"/>
                  </a:lnTo>
                  <a:close/>
                  <a:moveTo>
                    <a:pt x="24" y="15"/>
                  </a:moveTo>
                  <a:lnTo>
                    <a:pt x="21" y="16"/>
                  </a:lnTo>
                  <a:lnTo>
                    <a:pt x="20" y="17"/>
                  </a:lnTo>
                  <a:lnTo>
                    <a:pt x="19" y="20"/>
                  </a:lnTo>
                  <a:lnTo>
                    <a:pt x="20" y="23"/>
                  </a:lnTo>
                  <a:lnTo>
                    <a:pt x="21" y="24"/>
                  </a:lnTo>
                  <a:lnTo>
                    <a:pt x="24" y="25"/>
                  </a:lnTo>
                  <a:lnTo>
                    <a:pt x="27" y="24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28" y="17"/>
                  </a:lnTo>
                  <a:lnTo>
                    <a:pt x="27" y="16"/>
                  </a:lnTo>
                  <a:lnTo>
                    <a:pt x="24" y="15"/>
                  </a:lnTo>
                  <a:close/>
                  <a:moveTo>
                    <a:pt x="12" y="0"/>
                  </a:moveTo>
                  <a:lnTo>
                    <a:pt x="64" y="0"/>
                  </a:lnTo>
                  <a:lnTo>
                    <a:pt x="68" y="1"/>
                  </a:lnTo>
                  <a:lnTo>
                    <a:pt x="72" y="3"/>
                  </a:lnTo>
                  <a:lnTo>
                    <a:pt x="75" y="5"/>
                  </a:lnTo>
                  <a:lnTo>
                    <a:pt x="77" y="9"/>
                  </a:lnTo>
                  <a:lnTo>
                    <a:pt x="77" y="13"/>
                  </a:lnTo>
                  <a:lnTo>
                    <a:pt x="77" y="65"/>
                  </a:lnTo>
                  <a:lnTo>
                    <a:pt x="77" y="69"/>
                  </a:lnTo>
                  <a:lnTo>
                    <a:pt x="75" y="73"/>
                  </a:lnTo>
                  <a:lnTo>
                    <a:pt x="72" y="76"/>
                  </a:lnTo>
                  <a:lnTo>
                    <a:pt x="68" y="77"/>
                  </a:lnTo>
                  <a:lnTo>
                    <a:pt x="64" y="79"/>
                  </a:lnTo>
                  <a:lnTo>
                    <a:pt x="12" y="79"/>
                  </a:lnTo>
                  <a:lnTo>
                    <a:pt x="8" y="77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B4C6ED13-C849-4675-A08A-3D37142FA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411" y="4518553"/>
              <a:ext cx="214574" cy="132619"/>
            </a:xfrm>
            <a:custGeom>
              <a:avLst/>
              <a:gdLst>
                <a:gd name="T0" fmla="*/ 62 w 144"/>
                <a:gd name="T1" fmla="*/ 8 h 89"/>
                <a:gd name="T2" fmla="*/ 117 w 144"/>
                <a:gd name="T3" fmla="*/ 8 h 89"/>
                <a:gd name="T4" fmla="*/ 117 w 144"/>
                <a:gd name="T5" fmla="*/ 53 h 89"/>
                <a:gd name="T6" fmla="*/ 144 w 144"/>
                <a:gd name="T7" fmla="*/ 53 h 89"/>
                <a:gd name="T8" fmla="*/ 108 w 144"/>
                <a:gd name="T9" fmla="*/ 89 h 89"/>
                <a:gd name="T10" fmla="*/ 72 w 144"/>
                <a:gd name="T11" fmla="*/ 53 h 89"/>
                <a:gd name="T12" fmla="*/ 98 w 144"/>
                <a:gd name="T13" fmla="*/ 53 h 89"/>
                <a:gd name="T14" fmla="*/ 98 w 144"/>
                <a:gd name="T15" fmla="*/ 26 h 89"/>
                <a:gd name="T16" fmla="*/ 81 w 144"/>
                <a:gd name="T17" fmla="*/ 26 h 89"/>
                <a:gd name="T18" fmla="*/ 62 w 144"/>
                <a:gd name="T19" fmla="*/ 8 h 89"/>
                <a:gd name="T20" fmla="*/ 36 w 144"/>
                <a:gd name="T21" fmla="*/ 0 h 89"/>
                <a:gd name="T22" fmla="*/ 72 w 144"/>
                <a:gd name="T23" fmla="*/ 36 h 89"/>
                <a:gd name="T24" fmla="*/ 45 w 144"/>
                <a:gd name="T25" fmla="*/ 36 h 89"/>
                <a:gd name="T26" fmla="*/ 45 w 144"/>
                <a:gd name="T27" fmla="*/ 62 h 89"/>
                <a:gd name="T28" fmla="*/ 62 w 144"/>
                <a:gd name="T29" fmla="*/ 62 h 89"/>
                <a:gd name="T30" fmla="*/ 81 w 144"/>
                <a:gd name="T31" fmla="*/ 79 h 89"/>
                <a:gd name="T32" fmla="*/ 26 w 144"/>
                <a:gd name="T33" fmla="*/ 79 h 89"/>
                <a:gd name="T34" fmla="*/ 26 w 144"/>
                <a:gd name="T35" fmla="*/ 36 h 89"/>
                <a:gd name="T36" fmla="*/ 0 w 144"/>
                <a:gd name="T37" fmla="*/ 36 h 89"/>
                <a:gd name="T38" fmla="*/ 36 w 144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89">
                  <a:moveTo>
                    <a:pt x="62" y="8"/>
                  </a:moveTo>
                  <a:lnTo>
                    <a:pt x="117" y="8"/>
                  </a:lnTo>
                  <a:lnTo>
                    <a:pt x="117" y="53"/>
                  </a:lnTo>
                  <a:lnTo>
                    <a:pt x="144" y="53"/>
                  </a:lnTo>
                  <a:lnTo>
                    <a:pt x="108" y="89"/>
                  </a:lnTo>
                  <a:lnTo>
                    <a:pt x="72" y="53"/>
                  </a:lnTo>
                  <a:lnTo>
                    <a:pt x="98" y="53"/>
                  </a:lnTo>
                  <a:lnTo>
                    <a:pt x="98" y="26"/>
                  </a:lnTo>
                  <a:lnTo>
                    <a:pt x="81" y="26"/>
                  </a:lnTo>
                  <a:lnTo>
                    <a:pt x="62" y="8"/>
                  </a:lnTo>
                  <a:close/>
                  <a:moveTo>
                    <a:pt x="36" y="0"/>
                  </a:moveTo>
                  <a:lnTo>
                    <a:pt x="72" y="36"/>
                  </a:lnTo>
                  <a:lnTo>
                    <a:pt x="45" y="36"/>
                  </a:lnTo>
                  <a:lnTo>
                    <a:pt x="45" y="62"/>
                  </a:lnTo>
                  <a:lnTo>
                    <a:pt x="62" y="62"/>
                  </a:lnTo>
                  <a:lnTo>
                    <a:pt x="81" y="79"/>
                  </a:lnTo>
                  <a:lnTo>
                    <a:pt x="26" y="79"/>
                  </a:lnTo>
                  <a:lnTo>
                    <a:pt x="26" y="36"/>
                  </a:ln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07ED5E36-C584-4693-946E-93878F257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8203" y="3813738"/>
              <a:ext cx="219045" cy="219045"/>
            </a:xfrm>
            <a:custGeom>
              <a:avLst/>
              <a:gdLst>
                <a:gd name="T0" fmla="*/ 55 w 147"/>
                <a:gd name="T1" fmla="*/ 19 h 147"/>
                <a:gd name="T2" fmla="*/ 41 w 147"/>
                <a:gd name="T3" fmla="*/ 21 h 147"/>
                <a:gd name="T4" fmla="*/ 30 w 147"/>
                <a:gd name="T5" fmla="*/ 29 h 147"/>
                <a:gd name="T6" fmla="*/ 22 w 147"/>
                <a:gd name="T7" fmla="*/ 41 h 147"/>
                <a:gd name="T8" fmla="*/ 19 w 147"/>
                <a:gd name="T9" fmla="*/ 55 h 147"/>
                <a:gd name="T10" fmla="*/ 22 w 147"/>
                <a:gd name="T11" fmla="*/ 69 h 147"/>
                <a:gd name="T12" fmla="*/ 30 w 147"/>
                <a:gd name="T13" fmla="*/ 81 h 147"/>
                <a:gd name="T14" fmla="*/ 41 w 147"/>
                <a:gd name="T15" fmla="*/ 89 h 147"/>
                <a:gd name="T16" fmla="*/ 55 w 147"/>
                <a:gd name="T17" fmla="*/ 92 h 147"/>
                <a:gd name="T18" fmla="*/ 69 w 147"/>
                <a:gd name="T19" fmla="*/ 89 h 147"/>
                <a:gd name="T20" fmla="*/ 81 w 147"/>
                <a:gd name="T21" fmla="*/ 81 h 147"/>
                <a:gd name="T22" fmla="*/ 89 w 147"/>
                <a:gd name="T23" fmla="*/ 69 h 147"/>
                <a:gd name="T24" fmla="*/ 92 w 147"/>
                <a:gd name="T25" fmla="*/ 55 h 147"/>
                <a:gd name="T26" fmla="*/ 89 w 147"/>
                <a:gd name="T27" fmla="*/ 41 h 147"/>
                <a:gd name="T28" fmla="*/ 81 w 147"/>
                <a:gd name="T29" fmla="*/ 29 h 147"/>
                <a:gd name="T30" fmla="*/ 69 w 147"/>
                <a:gd name="T31" fmla="*/ 21 h 147"/>
                <a:gd name="T32" fmla="*/ 55 w 147"/>
                <a:gd name="T33" fmla="*/ 19 h 147"/>
                <a:gd name="T34" fmla="*/ 55 w 147"/>
                <a:gd name="T35" fmla="*/ 0 h 147"/>
                <a:gd name="T36" fmla="*/ 72 w 147"/>
                <a:gd name="T37" fmla="*/ 3 h 147"/>
                <a:gd name="T38" fmla="*/ 88 w 147"/>
                <a:gd name="T39" fmla="*/ 11 h 147"/>
                <a:gd name="T40" fmla="*/ 100 w 147"/>
                <a:gd name="T41" fmla="*/ 23 h 147"/>
                <a:gd name="T42" fmla="*/ 108 w 147"/>
                <a:gd name="T43" fmla="*/ 37 h 147"/>
                <a:gd name="T44" fmla="*/ 111 w 147"/>
                <a:gd name="T45" fmla="*/ 55 h 147"/>
                <a:gd name="T46" fmla="*/ 107 w 147"/>
                <a:gd name="T47" fmla="*/ 75 h 147"/>
                <a:gd name="T48" fmla="*/ 97 w 147"/>
                <a:gd name="T49" fmla="*/ 91 h 147"/>
                <a:gd name="T50" fmla="*/ 100 w 147"/>
                <a:gd name="T51" fmla="*/ 91 h 147"/>
                <a:gd name="T52" fmla="*/ 104 w 147"/>
                <a:gd name="T53" fmla="*/ 93 h 147"/>
                <a:gd name="T54" fmla="*/ 108 w 147"/>
                <a:gd name="T55" fmla="*/ 96 h 147"/>
                <a:gd name="T56" fmla="*/ 143 w 147"/>
                <a:gd name="T57" fmla="*/ 125 h 147"/>
                <a:gd name="T58" fmla="*/ 145 w 147"/>
                <a:gd name="T59" fmla="*/ 128 h 147"/>
                <a:gd name="T60" fmla="*/ 147 w 147"/>
                <a:gd name="T61" fmla="*/ 132 h 147"/>
                <a:gd name="T62" fmla="*/ 147 w 147"/>
                <a:gd name="T63" fmla="*/ 136 h 147"/>
                <a:gd name="T64" fmla="*/ 145 w 147"/>
                <a:gd name="T65" fmla="*/ 140 h 147"/>
                <a:gd name="T66" fmla="*/ 143 w 147"/>
                <a:gd name="T67" fmla="*/ 143 h 147"/>
                <a:gd name="T68" fmla="*/ 140 w 147"/>
                <a:gd name="T69" fmla="*/ 145 h 147"/>
                <a:gd name="T70" fmla="*/ 136 w 147"/>
                <a:gd name="T71" fmla="*/ 147 h 147"/>
                <a:gd name="T72" fmla="*/ 132 w 147"/>
                <a:gd name="T73" fmla="*/ 147 h 147"/>
                <a:gd name="T74" fmla="*/ 128 w 147"/>
                <a:gd name="T75" fmla="*/ 145 h 147"/>
                <a:gd name="T76" fmla="*/ 125 w 147"/>
                <a:gd name="T77" fmla="*/ 143 h 147"/>
                <a:gd name="T78" fmla="*/ 96 w 147"/>
                <a:gd name="T79" fmla="*/ 108 h 147"/>
                <a:gd name="T80" fmla="*/ 93 w 147"/>
                <a:gd name="T81" fmla="*/ 104 h 147"/>
                <a:gd name="T82" fmla="*/ 91 w 147"/>
                <a:gd name="T83" fmla="*/ 100 h 147"/>
                <a:gd name="T84" fmla="*/ 91 w 147"/>
                <a:gd name="T85" fmla="*/ 97 h 147"/>
                <a:gd name="T86" fmla="*/ 75 w 147"/>
                <a:gd name="T87" fmla="*/ 107 h 147"/>
                <a:gd name="T88" fmla="*/ 55 w 147"/>
                <a:gd name="T89" fmla="*/ 111 h 147"/>
                <a:gd name="T90" fmla="*/ 37 w 147"/>
                <a:gd name="T91" fmla="*/ 108 h 147"/>
                <a:gd name="T92" fmla="*/ 23 w 147"/>
                <a:gd name="T93" fmla="*/ 100 h 147"/>
                <a:gd name="T94" fmla="*/ 11 w 147"/>
                <a:gd name="T95" fmla="*/ 88 h 147"/>
                <a:gd name="T96" fmla="*/ 3 w 147"/>
                <a:gd name="T97" fmla="*/ 72 h 147"/>
                <a:gd name="T98" fmla="*/ 0 w 147"/>
                <a:gd name="T99" fmla="*/ 55 h 147"/>
                <a:gd name="T100" fmla="*/ 3 w 147"/>
                <a:gd name="T101" fmla="*/ 37 h 147"/>
                <a:gd name="T102" fmla="*/ 11 w 147"/>
                <a:gd name="T103" fmla="*/ 23 h 147"/>
                <a:gd name="T104" fmla="*/ 23 w 147"/>
                <a:gd name="T105" fmla="*/ 11 h 147"/>
                <a:gd name="T106" fmla="*/ 37 w 147"/>
                <a:gd name="T107" fmla="*/ 3 h 147"/>
                <a:gd name="T108" fmla="*/ 55 w 147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147">
                  <a:moveTo>
                    <a:pt x="55" y="19"/>
                  </a:moveTo>
                  <a:lnTo>
                    <a:pt x="41" y="21"/>
                  </a:lnTo>
                  <a:lnTo>
                    <a:pt x="30" y="29"/>
                  </a:lnTo>
                  <a:lnTo>
                    <a:pt x="22" y="41"/>
                  </a:lnTo>
                  <a:lnTo>
                    <a:pt x="19" y="55"/>
                  </a:lnTo>
                  <a:lnTo>
                    <a:pt x="22" y="69"/>
                  </a:lnTo>
                  <a:lnTo>
                    <a:pt x="30" y="81"/>
                  </a:lnTo>
                  <a:lnTo>
                    <a:pt x="41" y="89"/>
                  </a:lnTo>
                  <a:lnTo>
                    <a:pt x="55" y="92"/>
                  </a:lnTo>
                  <a:lnTo>
                    <a:pt x="69" y="89"/>
                  </a:lnTo>
                  <a:lnTo>
                    <a:pt x="81" y="81"/>
                  </a:lnTo>
                  <a:lnTo>
                    <a:pt x="89" y="69"/>
                  </a:lnTo>
                  <a:lnTo>
                    <a:pt x="92" y="55"/>
                  </a:lnTo>
                  <a:lnTo>
                    <a:pt x="89" y="41"/>
                  </a:lnTo>
                  <a:lnTo>
                    <a:pt x="81" y="29"/>
                  </a:lnTo>
                  <a:lnTo>
                    <a:pt x="69" y="21"/>
                  </a:lnTo>
                  <a:lnTo>
                    <a:pt x="55" y="19"/>
                  </a:lnTo>
                  <a:close/>
                  <a:moveTo>
                    <a:pt x="55" y="0"/>
                  </a:moveTo>
                  <a:lnTo>
                    <a:pt x="72" y="3"/>
                  </a:lnTo>
                  <a:lnTo>
                    <a:pt x="88" y="11"/>
                  </a:lnTo>
                  <a:lnTo>
                    <a:pt x="100" y="23"/>
                  </a:lnTo>
                  <a:lnTo>
                    <a:pt x="108" y="37"/>
                  </a:lnTo>
                  <a:lnTo>
                    <a:pt x="111" y="55"/>
                  </a:lnTo>
                  <a:lnTo>
                    <a:pt x="107" y="75"/>
                  </a:lnTo>
                  <a:lnTo>
                    <a:pt x="97" y="91"/>
                  </a:lnTo>
                  <a:lnTo>
                    <a:pt x="100" y="91"/>
                  </a:lnTo>
                  <a:lnTo>
                    <a:pt x="104" y="93"/>
                  </a:lnTo>
                  <a:lnTo>
                    <a:pt x="108" y="96"/>
                  </a:lnTo>
                  <a:lnTo>
                    <a:pt x="143" y="125"/>
                  </a:lnTo>
                  <a:lnTo>
                    <a:pt x="145" y="128"/>
                  </a:lnTo>
                  <a:lnTo>
                    <a:pt x="147" y="132"/>
                  </a:lnTo>
                  <a:lnTo>
                    <a:pt x="147" y="136"/>
                  </a:lnTo>
                  <a:lnTo>
                    <a:pt x="145" y="140"/>
                  </a:lnTo>
                  <a:lnTo>
                    <a:pt x="143" y="143"/>
                  </a:lnTo>
                  <a:lnTo>
                    <a:pt x="140" y="145"/>
                  </a:lnTo>
                  <a:lnTo>
                    <a:pt x="136" y="147"/>
                  </a:lnTo>
                  <a:lnTo>
                    <a:pt x="132" y="147"/>
                  </a:lnTo>
                  <a:lnTo>
                    <a:pt x="128" y="145"/>
                  </a:lnTo>
                  <a:lnTo>
                    <a:pt x="125" y="143"/>
                  </a:lnTo>
                  <a:lnTo>
                    <a:pt x="96" y="108"/>
                  </a:lnTo>
                  <a:lnTo>
                    <a:pt x="93" y="104"/>
                  </a:lnTo>
                  <a:lnTo>
                    <a:pt x="91" y="100"/>
                  </a:lnTo>
                  <a:lnTo>
                    <a:pt x="91" y="97"/>
                  </a:lnTo>
                  <a:lnTo>
                    <a:pt x="75" y="107"/>
                  </a:lnTo>
                  <a:lnTo>
                    <a:pt x="55" y="111"/>
                  </a:lnTo>
                  <a:lnTo>
                    <a:pt x="37" y="108"/>
                  </a:lnTo>
                  <a:lnTo>
                    <a:pt x="23" y="100"/>
                  </a:lnTo>
                  <a:lnTo>
                    <a:pt x="11" y="88"/>
                  </a:lnTo>
                  <a:lnTo>
                    <a:pt x="3" y="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7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68C7CC6A-574B-4C05-95DA-9D984AA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689" y="3788406"/>
              <a:ext cx="271197" cy="260767"/>
            </a:xfrm>
            <a:custGeom>
              <a:avLst/>
              <a:gdLst>
                <a:gd name="T0" fmla="*/ 92 w 182"/>
                <a:gd name="T1" fmla="*/ 0 h 175"/>
                <a:gd name="T2" fmla="*/ 106 w 182"/>
                <a:gd name="T3" fmla="*/ 2 h 175"/>
                <a:gd name="T4" fmla="*/ 118 w 182"/>
                <a:gd name="T5" fmla="*/ 8 h 175"/>
                <a:gd name="T6" fmla="*/ 125 w 182"/>
                <a:gd name="T7" fmla="*/ 16 h 175"/>
                <a:gd name="T8" fmla="*/ 129 w 182"/>
                <a:gd name="T9" fmla="*/ 24 h 175"/>
                <a:gd name="T10" fmla="*/ 130 w 182"/>
                <a:gd name="T11" fmla="*/ 34 h 175"/>
                <a:gd name="T12" fmla="*/ 130 w 182"/>
                <a:gd name="T13" fmla="*/ 42 h 175"/>
                <a:gd name="T14" fmla="*/ 130 w 182"/>
                <a:gd name="T15" fmla="*/ 50 h 175"/>
                <a:gd name="T16" fmla="*/ 130 w 182"/>
                <a:gd name="T17" fmla="*/ 54 h 175"/>
                <a:gd name="T18" fmla="*/ 133 w 182"/>
                <a:gd name="T19" fmla="*/ 61 h 175"/>
                <a:gd name="T20" fmla="*/ 133 w 182"/>
                <a:gd name="T21" fmla="*/ 69 h 175"/>
                <a:gd name="T22" fmla="*/ 130 w 182"/>
                <a:gd name="T23" fmla="*/ 77 h 175"/>
                <a:gd name="T24" fmla="*/ 125 w 182"/>
                <a:gd name="T25" fmla="*/ 80 h 175"/>
                <a:gd name="T26" fmla="*/ 121 w 182"/>
                <a:gd name="T27" fmla="*/ 92 h 175"/>
                <a:gd name="T28" fmla="*/ 116 w 182"/>
                <a:gd name="T29" fmla="*/ 101 h 175"/>
                <a:gd name="T30" fmla="*/ 112 w 182"/>
                <a:gd name="T31" fmla="*/ 108 h 175"/>
                <a:gd name="T32" fmla="*/ 109 w 182"/>
                <a:gd name="T33" fmla="*/ 110 h 175"/>
                <a:gd name="T34" fmla="*/ 109 w 182"/>
                <a:gd name="T35" fmla="*/ 112 h 175"/>
                <a:gd name="T36" fmla="*/ 109 w 182"/>
                <a:gd name="T37" fmla="*/ 113 h 175"/>
                <a:gd name="T38" fmla="*/ 109 w 182"/>
                <a:gd name="T39" fmla="*/ 116 h 175"/>
                <a:gd name="T40" fmla="*/ 110 w 182"/>
                <a:gd name="T41" fmla="*/ 118 h 175"/>
                <a:gd name="T42" fmla="*/ 110 w 182"/>
                <a:gd name="T43" fmla="*/ 121 h 175"/>
                <a:gd name="T44" fmla="*/ 112 w 182"/>
                <a:gd name="T45" fmla="*/ 122 h 175"/>
                <a:gd name="T46" fmla="*/ 113 w 182"/>
                <a:gd name="T47" fmla="*/ 124 h 175"/>
                <a:gd name="T48" fmla="*/ 124 w 182"/>
                <a:gd name="T49" fmla="*/ 126 h 175"/>
                <a:gd name="T50" fmla="*/ 138 w 182"/>
                <a:gd name="T51" fmla="*/ 132 h 175"/>
                <a:gd name="T52" fmla="*/ 153 w 182"/>
                <a:gd name="T53" fmla="*/ 141 h 175"/>
                <a:gd name="T54" fmla="*/ 168 w 182"/>
                <a:gd name="T55" fmla="*/ 152 h 175"/>
                <a:gd name="T56" fmla="*/ 178 w 182"/>
                <a:gd name="T57" fmla="*/ 164 h 175"/>
                <a:gd name="T58" fmla="*/ 182 w 182"/>
                <a:gd name="T59" fmla="*/ 175 h 175"/>
                <a:gd name="T60" fmla="*/ 0 w 182"/>
                <a:gd name="T61" fmla="*/ 175 h 175"/>
                <a:gd name="T62" fmla="*/ 4 w 182"/>
                <a:gd name="T63" fmla="*/ 164 h 175"/>
                <a:gd name="T64" fmla="*/ 15 w 182"/>
                <a:gd name="T65" fmla="*/ 152 h 175"/>
                <a:gd name="T66" fmla="*/ 29 w 182"/>
                <a:gd name="T67" fmla="*/ 141 h 175"/>
                <a:gd name="T68" fmla="*/ 44 w 182"/>
                <a:gd name="T69" fmla="*/ 132 h 175"/>
                <a:gd name="T70" fmla="*/ 58 w 182"/>
                <a:gd name="T71" fmla="*/ 126 h 175"/>
                <a:gd name="T72" fmla="*/ 69 w 182"/>
                <a:gd name="T73" fmla="*/ 124 h 175"/>
                <a:gd name="T74" fmla="*/ 70 w 182"/>
                <a:gd name="T75" fmla="*/ 122 h 175"/>
                <a:gd name="T76" fmla="*/ 72 w 182"/>
                <a:gd name="T77" fmla="*/ 121 h 175"/>
                <a:gd name="T78" fmla="*/ 72 w 182"/>
                <a:gd name="T79" fmla="*/ 118 h 175"/>
                <a:gd name="T80" fmla="*/ 73 w 182"/>
                <a:gd name="T81" fmla="*/ 116 h 175"/>
                <a:gd name="T82" fmla="*/ 73 w 182"/>
                <a:gd name="T83" fmla="*/ 113 h 175"/>
                <a:gd name="T84" fmla="*/ 73 w 182"/>
                <a:gd name="T85" fmla="*/ 112 h 175"/>
                <a:gd name="T86" fmla="*/ 73 w 182"/>
                <a:gd name="T87" fmla="*/ 110 h 175"/>
                <a:gd name="T88" fmla="*/ 70 w 182"/>
                <a:gd name="T89" fmla="*/ 108 h 175"/>
                <a:gd name="T90" fmla="*/ 66 w 182"/>
                <a:gd name="T91" fmla="*/ 101 h 175"/>
                <a:gd name="T92" fmla="*/ 61 w 182"/>
                <a:gd name="T93" fmla="*/ 92 h 175"/>
                <a:gd name="T94" fmla="*/ 57 w 182"/>
                <a:gd name="T95" fmla="*/ 80 h 175"/>
                <a:gd name="T96" fmla="*/ 52 w 182"/>
                <a:gd name="T97" fmla="*/ 77 h 175"/>
                <a:gd name="T98" fmla="*/ 49 w 182"/>
                <a:gd name="T99" fmla="*/ 69 h 175"/>
                <a:gd name="T100" fmla="*/ 49 w 182"/>
                <a:gd name="T101" fmla="*/ 61 h 175"/>
                <a:gd name="T102" fmla="*/ 52 w 182"/>
                <a:gd name="T103" fmla="*/ 54 h 175"/>
                <a:gd name="T104" fmla="*/ 52 w 182"/>
                <a:gd name="T105" fmla="*/ 50 h 175"/>
                <a:gd name="T106" fmla="*/ 52 w 182"/>
                <a:gd name="T107" fmla="*/ 42 h 175"/>
                <a:gd name="T108" fmla="*/ 52 w 182"/>
                <a:gd name="T109" fmla="*/ 34 h 175"/>
                <a:gd name="T110" fmla="*/ 53 w 182"/>
                <a:gd name="T111" fmla="*/ 24 h 175"/>
                <a:gd name="T112" fmla="*/ 57 w 182"/>
                <a:gd name="T113" fmla="*/ 16 h 175"/>
                <a:gd name="T114" fmla="*/ 64 w 182"/>
                <a:gd name="T115" fmla="*/ 8 h 175"/>
                <a:gd name="T116" fmla="*/ 76 w 182"/>
                <a:gd name="T117" fmla="*/ 2 h 175"/>
                <a:gd name="T118" fmla="*/ 92 w 182"/>
                <a:gd name="T11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2" h="175">
                  <a:moveTo>
                    <a:pt x="92" y="0"/>
                  </a:moveTo>
                  <a:lnTo>
                    <a:pt x="106" y="2"/>
                  </a:lnTo>
                  <a:lnTo>
                    <a:pt x="118" y="8"/>
                  </a:lnTo>
                  <a:lnTo>
                    <a:pt x="125" y="16"/>
                  </a:lnTo>
                  <a:lnTo>
                    <a:pt x="129" y="24"/>
                  </a:lnTo>
                  <a:lnTo>
                    <a:pt x="130" y="34"/>
                  </a:lnTo>
                  <a:lnTo>
                    <a:pt x="130" y="42"/>
                  </a:lnTo>
                  <a:lnTo>
                    <a:pt x="130" y="50"/>
                  </a:lnTo>
                  <a:lnTo>
                    <a:pt x="130" y="54"/>
                  </a:lnTo>
                  <a:lnTo>
                    <a:pt x="133" y="61"/>
                  </a:lnTo>
                  <a:lnTo>
                    <a:pt x="133" y="69"/>
                  </a:lnTo>
                  <a:lnTo>
                    <a:pt x="130" y="77"/>
                  </a:lnTo>
                  <a:lnTo>
                    <a:pt x="125" y="80"/>
                  </a:lnTo>
                  <a:lnTo>
                    <a:pt x="121" y="92"/>
                  </a:lnTo>
                  <a:lnTo>
                    <a:pt x="116" y="101"/>
                  </a:lnTo>
                  <a:lnTo>
                    <a:pt x="112" y="108"/>
                  </a:lnTo>
                  <a:lnTo>
                    <a:pt x="109" y="110"/>
                  </a:lnTo>
                  <a:lnTo>
                    <a:pt x="109" y="112"/>
                  </a:lnTo>
                  <a:lnTo>
                    <a:pt x="109" y="113"/>
                  </a:lnTo>
                  <a:lnTo>
                    <a:pt x="109" y="116"/>
                  </a:lnTo>
                  <a:lnTo>
                    <a:pt x="110" y="118"/>
                  </a:lnTo>
                  <a:lnTo>
                    <a:pt x="110" y="121"/>
                  </a:lnTo>
                  <a:lnTo>
                    <a:pt x="112" y="122"/>
                  </a:lnTo>
                  <a:lnTo>
                    <a:pt x="113" y="124"/>
                  </a:lnTo>
                  <a:lnTo>
                    <a:pt x="124" y="126"/>
                  </a:lnTo>
                  <a:lnTo>
                    <a:pt x="138" y="132"/>
                  </a:lnTo>
                  <a:lnTo>
                    <a:pt x="153" y="141"/>
                  </a:lnTo>
                  <a:lnTo>
                    <a:pt x="168" y="152"/>
                  </a:lnTo>
                  <a:lnTo>
                    <a:pt x="178" y="164"/>
                  </a:lnTo>
                  <a:lnTo>
                    <a:pt x="182" y="175"/>
                  </a:lnTo>
                  <a:lnTo>
                    <a:pt x="0" y="175"/>
                  </a:lnTo>
                  <a:lnTo>
                    <a:pt x="4" y="164"/>
                  </a:lnTo>
                  <a:lnTo>
                    <a:pt x="15" y="152"/>
                  </a:lnTo>
                  <a:lnTo>
                    <a:pt x="29" y="141"/>
                  </a:lnTo>
                  <a:lnTo>
                    <a:pt x="44" y="132"/>
                  </a:lnTo>
                  <a:lnTo>
                    <a:pt x="58" y="126"/>
                  </a:lnTo>
                  <a:lnTo>
                    <a:pt x="69" y="124"/>
                  </a:lnTo>
                  <a:lnTo>
                    <a:pt x="70" y="122"/>
                  </a:lnTo>
                  <a:lnTo>
                    <a:pt x="72" y="121"/>
                  </a:lnTo>
                  <a:lnTo>
                    <a:pt x="72" y="118"/>
                  </a:lnTo>
                  <a:lnTo>
                    <a:pt x="73" y="116"/>
                  </a:lnTo>
                  <a:lnTo>
                    <a:pt x="73" y="113"/>
                  </a:lnTo>
                  <a:lnTo>
                    <a:pt x="73" y="112"/>
                  </a:lnTo>
                  <a:lnTo>
                    <a:pt x="73" y="110"/>
                  </a:lnTo>
                  <a:lnTo>
                    <a:pt x="70" y="108"/>
                  </a:lnTo>
                  <a:lnTo>
                    <a:pt x="66" y="101"/>
                  </a:lnTo>
                  <a:lnTo>
                    <a:pt x="61" y="92"/>
                  </a:lnTo>
                  <a:lnTo>
                    <a:pt x="57" y="80"/>
                  </a:lnTo>
                  <a:lnTo>
                    <a:pt x="52" y="77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52" y="54"/>
                  </a:lnTo>
                  <a:lnTo>
                    <a:pt x="52" y="50"/>
                  </a:lnTo>
                  <a:lnTo>
                    <a:pt x="52" y="42"/>
                  </a:lnTo>
                  <a:lnTo>
                    <a:pt x="52" y="34"/>
                  </a:lnTo>
                  <a:lnTo>
                    <a:pt x="53" y="24"/>
                  </a:lnTo>
                  <a:lnTo>
                    <a:pt x="57" y="16"/>
                  </a:lnTo>
                  <a:lnTo>
                    <a:pt x="64" y="8"/>
                  </a:lnTo>
                  <a:lnTo>
                    <a:pt x="7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4E172303-66A8-4C6F-B27E-4EEB38BF5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6841" y="5825367"/>
              <a:ext cx="90895" cy="141559"/>
            </a:xfrm>
            <a:custGeom>
              <a:avLst/>
              <a:gdLst>
                <a:gd name="T0" fmla="*/ 30 w 61"/>
                <a:gd name="T1" fmla="*/ 18 h 95"/>
                <a:gd name="T2" fmla="*/ 35 w 61"/>
                <a:gd name="T3" fmla="*/ 18 h 95"/>
                <a:gd name="T4" fmla="*/ 38 w 61"/>
                <a:gd name="T5" fmla="*/ 21 h 95"/>
                <a:gd name="T6" fmla="*/ 41 w 61"/>
                <a:gd name="T7" fmla="*/ 25 h 95"/>
                <a:gd name="T8" fmla="*/ 42 w 61"/>
                <a:gd name="T9" fmla="*/ 29 h 95"/>
                <a:gd name="T10" fmla="*/ 41 w 61"/>
                <a:gd name="T11" fmla="*/ 34 h 95"/>
                <a:gd name="T12" fmla="*/ 38 w 61"/>
                <a:gd name="T13" fmla="*/ 38 h 95"/>
                <a:gd name="T14" fmla="*/ 35 w 61"/>
                <a:gd name="T15" fmla="*/ 40 h 95"/>
                <a:gd name="T16" fmla="*/ 30 w 61"/>
                <a:gd name="T17" fmla="*/ 41 h 95"/>
                <a:gd name="T18" fmla="*/ 26 w 61"/>
                <a:gd name="T19" fmla="*/ 40 h 95"/>
                <a:gd name="T20" fmla="*/ 22 w 61"/>
                <a:gd name="T21" fmla="*/ 38 h 95"/>
                <a:gd name="T22" fmla="*/ 19 w 61"/>
                <a:gd name="T23" fmla="*/ 34 h 95"/>
                <a:gd name="T24" fmla="*/ 18 w 61"/>
                <a:gd name="T25" fmla="*/ 29 h 95"/>
                <a:gd name="T26" fmla="*/ 19 w 61"/>
                <a:gd name="T27" fmla="*/ 25 h 95"/>
                <a:gd name="T28" fmla="*/ 22 w 61"/>
                <a:gd name="T29" fmla="*/ 21 h 95"/>
                <a:gd name="T30" fmla="*/ 26 w 61"/>
                <a:gd name="T31" fmla="*/ 18 h 95"/>
                <a:gd name="T32" fmla="*/ 30 w 61"/>
                <a:gd name="T33" fmla="*/ 18 h 95"/>
                <a:gd name="T34" fmla="*/ 30 w 61"/>
                <a:gd name="T35" fmla="*/ 10 h 95"/>
                <a:gd name="T36" fmla="*/ 25 w 61"/>
                <a:gd name="T37" fmla="*/ 12 h 95"/>
                <a:gd name="T38" fmla="*/ 19 w 61"/>
                <a:gd name="T39" fmla="*/ 14 h 95"/>
                <a:gd name="T40" fmla="*/ 15 w 61"/>
                <a:gd name="T41" fmla="*/ 18 h 95"/>
                <a:gd name="T42" fmla="*/ 13 w 61"/>
                <a:gd name="T43" fmla="*/ 24 h 95"/>
                <a:gd name="T44" fmla="*/ 11 w 61"/>
                <a:gd name="T45" fmla="*/ 29 h 95"/>
                <a:gd name="T46" fmla="*/ 13 w 61"/>
                <a:gd name="T47" fmla="*/ 36 h 95"/>
                <a:gd name="T48" fmla="*/ 15 w 61"/>
                <a:gd name="T49" fmla="*/ 41 h 95"/>
                <a:gd name="T50" fmla="*/ 19 w 61"/>
                <a:gd name="T51" fmla="*/ 45 h 95"/>
                <a:gd name="T52" fmla="*/ 25 w 61"/>
                <a:gd name="T53" fmla="*/ 48 h 95"/>
                <a:gd name="T54" fmla="*/ 30 w 61"/>
                <a:gd name="T55" fmla="*/ 48 h 95"/>
                <a:gd name="T56" fmla="*/ 37 w 61"/>
                <a:gd name="T57" fmla="*/ 48 h 95"/>
                <a:gd name="T58" fmla="*/ 41 w 61"/>
                <a:gd name="T59" fmla="*/ 45 h 95"/>
                <a:gd name="T60" fmla="*/ 45 w 61"/>
                <a:gd name="T61" fmla="*/ 41 h 95"/>
                <a:gd name="T62" fmla="*/ 47 w 61"/>
                <a:gd name="T63" fmla="*/ 36 h 95"/>
                <a:gd name="T64" fmla="*/ 49 w 61"/>
                <a:gd name="T65" fmla="*/ 29 h 95"/>
                <a:gd name="T66" fmla="*/ 47 w 61"/>
                <a:gd name="T67" fmla="*/ 24 h 95"/>
                <a:gd name="T68" fmla="*/ 45 w 61"/>
                <a:gd name="T69" fmla="*/ 18 h 95"/>
                <a:gd name="T70" fmla="*/ 41 w 61"/>
                <a:gd name="T71" fmla="*/ 14 h 95"/>
                <a:gd name="T72" fmla="*/ 37 w 61"/>
                <a:gd name="T73" fmla="*/ 12 h 95"/>
                <a:gd name="T74" fmla="*/ 30 w 61"/>
                <a:gd name="T75" fmla="*/ 10 h 95"/>
                <a:gd name="T76" fmla="*/ 30 w 61"/>
                <a:gd name="T77" fmla="*/ 0 h 95"/>
                <a:gd name="T78" fmla="*/ 42 w 61"/>
                <a:gd name="T79" fmla="*/ 1 h 95"/>
                <a:gd name="T80" fmla="*/ 51 w 61"/>
                <a:gd name="T81" fmla="*/ 8 h 95"/>
                <a:gd name="T82" fmla="*/ 58 w 61"/>
                <a:gd name="T83" fmla="*/ 17 h 95"/>
                <a:gd name="T84" fmla="*/ 61 w 61"/>
                <a:gd name="T85" fmla="*/ 29 h 95"/>
                <a:gd name="T86" fmla="*/ 59 w 61"/>
                <a:gd name="T87" fmla="*/ 42 h 95"/>
                <a:gd name="T88" fmla="*/ 54 w 61"/>
                <a:gd name="T89" fmla="*/ 56 h 95"/>
                <a:gd name="T90" fmla="*/ 49 w 61"/>
                <a:gd name="T91" fmla="*/ 69 h 95"/>
                <a:gd name="T92" fmla="*/ 42 w 61"/>
                <a:gd name="T93" fmla="*/ 79 h 95"/>
                <a:gd name="T94" fmla="*/ 37 w 61"/>
                <a:gd name="T95" fmla="*/ 87 h 95"/>
                <a:gd name="T96" fmla="*/ 31 w 61"/>
                <a:gd name="T97" fmla="*/ 94 h 95"/>
                <a:gd name="T98" fmla="*/ 30 w 61"/>
                <a:gd name="T99" fmla="*/ 95 h 95"/>
                <a:gd name="T100" fmla="*/ 29 w 61"/>
                <a:gd name="T101" fmla="*/ 94 h 95"/>
                <a:gd name="T102" fmla="*/ 25 w 61"/>
                <a:gd name="T103" fmla="*/ 87 h 95"/>
                <a:gd name="T104" fmla="*/ 18 w 61"/>
                <a:gd name="T105" fmla="*/ 79 h 95"/>
                <a:gd name="T106" fmla="*/ 11 w 61"/>
                <a:gd name="T107" fmla="*/ 69 h 95"/>
                <a:gd name="T108" fmla="*/ 6 w 61"/>
                <a:gd name="T109" fmla="*/ 56 h 95"/>
                <a:gd name="T110" fmla="*/ 2 w 61"/>
                <a:gd name="T111" fmla="*/ 42 h 95"/>
                <a:gd name="T112" fmla="*/ 0 w 61"/>
                <a:gd name="T113" fmla="*/ 29 h 95"/>
                <a:gd name="T114" fmla="*/ 2 w 61"/>
                <a:gd name="T115" fmla="*/ 17 h 95"/>
                <a:gd name="T116" fmla="*/ 9 w 61"/>
                <a:gd name="T117" fmla="*/ 8 h 95"/>
                <a:gd name="T118" fmla="*/ 18 w 61"/>
                <a:gd name="T119" fmla="*/ 1 h 95"/>
                <a:gd name="T120" fmla="*/ 30 w 6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" h="95">
                  <a:moveTo>
                    <a:pt x="30" y="18"/>
                  </a:moveTo>
                  <a:lnTo>
                    <a:pt x="35" y="18"/>
                  </a:lnTo>
                  <a:lnTo>
                    <a:pt x="38" y="21"/>
                  </a:lnTo>
                  <a:lnTo>
                    <a:pt x="41" y="25"/>
                  </a:lnTo>
                  <a:lnTo>
                    <a:pt x="42" y="29"/>
                  </a:lnTo>
                  <a:lnTo>
                    <a:pt x="41" y="34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0" y="41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4"/>
                  </a:lnTo>
                  <a:lnTo>
                    <a:pt x="18" y="29"/>
                  </a:lnTo>
                  <a:lnTo>
                    <a:pt x="19" y="25"/>
                  </a:lnTo>
                  <a:lnTo>
                    <a:pt x="22" y="21"/>
                  </a:lnTo>
                  <a:lnTo>
                    <a:pt x="26" y="18"/>
                  </a:lnTo>
                  <a:lnTo>
                    <a:pt x="30" y="18"/>
                  </a:lnTo>
                  <a:close/>
                  <a:moveTo>
                    <a:pt x="30" y="10"/>
                  </a:moveTo>
                  <a:lnTo>
                    <a:pt x="25" y="12"/>
                  </a:lnTo>
                  <a:lnTo>
                    <a:pt x="19" y="14"/>
                  </a:lnTo>
                  <a:lnTo>
                    <a:pt x="15" y="18"/>
                  </a:lnTo>
                  <a:lnTo>
                    <a:pt x="13" y="24"/>
                  </a:lnTo>
                  <a:lnTo>
                    <a:pt x="11" y="29"/>
                  </a:lnTo>
                  <a:lnTo>
                    <a:pt x="13" y="36"/>
                  </a:lnTo>
                  <a:lnTo>
                    <a:pt x="15" y="41"/>
                  </a:lnTo>
                  <a:lnTo>
                    <a:pt x="19" y="45"/>
                  </a:lnTo>
                  <a:lnTo>
                    <a:pt x="25" y="48"/>
                  </a:lnTo>
                  <a:lnTo>
                    <a:pt x="30" y="48"/>
                  </a:lnTo>
                  <a:lnTo>
                    <a:pt x="37" y="48"/>
                  </a:lnTo>
                  <a:lnTo>
                    <a:pt x="41" y="45"/>
                  </a:lnTo>
                  <a:lnTo>
                    <a:pt x="45" y="41"/>
                  </a:lnTo>
                  <a:lnTo>
                    <a:pt x="47" y="36"/>
                  </a:lnTo>
                  <a:lnTo>
                    <a:pt x="49" y="29"/>
                  </a:lnTo>
                  <a:lnTo>
                    <a:pt x="47" y="24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37" y="12"/>
                  </a:lnTo>
                  <a:lnTo>
                    <a:pt x="30" y="10"/>
                  </a:lnTo>
                  <a:close/>
                  <a:moveTo>
                    <a:pt x="30" y="0"/>
                  </a:moveTo>
                  <a:lnTo>
                    <a:pt x="42" y="1"/>
                  </a:lnTo>
                  <a:lnTo>
                    <a:pt x="51" y="8"/>
                  </a:lnTo>
                  <a:lnTo>
                    <a:pt x="58" y="17"/>
                  </a:lnTo>
                  <a:lnTo>
                    <a:pt x="61" y="29"/>
                  </a:lnTo>
                  <a:lnTo>
                    <a:pt x="59" y="42"/>
                  </a:lnTo>
                  <a:lnTo>
                    <a:pt x="54" y="56"/>
                  </a:lnTo>
                  <a:lnTo>
                    <a:pt x="49" y="69"/>
                  </a:lnTo>
                  <a:lnTo>
                    <a:pt x="42" y="79"/>
                  </a:lnTo>
                  <a:lnTo>
                    <a:pt x="37" y="87"/>
                  </a:lnTo>
                  <a:lnTo>
                    <a:pt x="31" y="94"/>
                  </a:lnTo>
                  <a:lnTo>
                    <a:pt x="30" y="95"/>
                  </a:lnTo>
                  <a:lnTo>
                    <a:pt x="29" y="94"/>
                  </a:lnTo>
                  <a:lnTo>
                    <a:pt x="25" y="87"/>
                  </a:lnTo>
                  <a:lnTo>
                    <a:pt x="18" y="79"/>
                  </a:lnTo>
                  <a:lnTo>
                    <a:pt x="11" y="69"/>
                  </a:lnTo>
                  <a:lnTo>
                    <a:pt x="6" y="56"/>
                  </a:lnTo>
                  <a:lnTo>
                    <a:pt x="2" y="42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9" y="8"/>
                  </a:lnTo>
                  <a:lnTo>
                    <a:pt x="1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839DA148-8613-4A12-86F1-2452FBE7E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495" y="5981826"/>
              <a:ext cx="137088" cy="184771"/>
            </a:xfrm>
            <a:custGeom>
              <a:avLst/>
              <a:gdLst>
                <a:gd name="T0" fmla="*/ 35 w 92"/>
                <a:gd name="T1" fmla="*/ 96 h 124"/>
                <a:gd name="T2" fmla="*/ 32 w 92"/>
                <a:gd name="T3" fmla="*/ 97 h 124"/>
                <a:gd name="T4" fmla="*/ 31 w 92"/>
                <a:gd name="T5" fmla="*/ 98 h 124"/>
                <a:gd name="T6" fmla="*/ 30 w 92"/>
                <a:gd name="T7" fmla="*/ 101 h 124"/>
                <a:gd name="T8" fmla="*/ 30 w 92"/>
                <a:gd name="T9" fmla="*/ 104 h 124"/>
                <a:gd name="T10" fmla="*/ 30 w 92"/>
                <a:gd name="T11" fmla="*/ 106 h 124"/>
                <a:gd name="T12" fmla="*/ 32 w 92"/>
                <a:gd name="T13" fmla="*/ 109 h 124"/>
                <a:gd name="T14" fmla="*/ 35 w 92"/>
                <a:gd name="T15" fmla="*/ 110 h 124"/>
                <a:gd name="T16" fmla="*/ 38 w 92"/>
                <a:gd name="T17" fmla="*/ 110 h 124"/>
                <a:gd name="T18" fmla="*/ 40 w 92"/>
                <a:gd name="T19" fmla="*/ 109 h 124"/>
                <a:gd name="T20" fmla="*/ 42 w 92"/>
                <a:gd name="T21" fmla="*/ 108 h 124"/>
                <a:gd name="T22" fmla="*/ 43 w 92"/>
                <a:gd name="T23" fmla="*/ 105 h 124"/>
                <a:gd name="T24" fmla="*/ 43 w 92"/>
                <a:gd name="T25" fmla="*/ 102 h 124"/>
                <a:gd name="T26" fmla="*/ 42 w 92"/>
                <a:gd name="T27" fmla="*/ 100 h 124"/>
                <a:gd name="T28" fmla="*/ 40 w 92"/>
                <a:gd name="T29" fmla="*/ 97 h 124"/>
                <a:gd name="T30" fmla="*/ 38 w 92"/>
                <a:gd name="T31" fmla="*/ 96 h 124"/>
                <a:gd name="T32" fmla="*/ 35 w 92"/>
                <a:gd name="T33" fmla="*/ 96 h 124"/>
                <a:gd name="T34" fmla="*/ 28 w 92"/>
                <a:gd name="T35" fmla="*/ 13 h 124"/>
                <a:gd name="T36" fmla="*/ 12 w 92"/>
                <a:gd name="T37" fmla="*/ 82 h 124"/>
                <a:gd name="T38" fmla="*/ 67 w 92"/>
                <a:gd name="T39" fmla="*/ 96 h 124"/>
                <a:gd name="T40" fmla="*/ 84 w 92"/>
                <a:gd name="T41" fmla="*/ 26 h 124"/>
                <a:gd name="T42" fmla="*/ 28 w 92"/>
                <a:gd name="T43" fmla="*/ 13 h 124"/>
                <a:gd name="T44" fmla="*/ 44 w 92"/>
                <a:gd name="T45" fmla="*/ 8 h 124"/>
                <a:gd name="T46" fmla="*/ 44 w 92"/>
                <a:gd name="T47" fmla="*/ 10 h 124"/>
                <a:gd name="T48" fmla="*/ 72 w 92"/>
                <a:gd name="T49" fmla="*/ 17 h 124"/>
                <a:gd name="T50" fmla="*/ 72 w 92"/>
                <a:gd name="T51" fmla="*/ 14 h 124"/>
                <a:gd name="T52" fmla="*/ 44 w 92"/>
                <a:gd name="T53" fmla="*/ 8 h 124"/>
                <a:gd name="T54" fmla="*/ 31 w 92"/>
                <a:gd name="T55" fmla="*/ 0 h 124"/>
                <a:gd name="T56" fmla="*/ 35 w 92"/>
                <a:gd name="T57" fmla="*/ 0 h 124"/>
                <a:gd name="T58" fmla="*/ 84 w 92"/>
                <a:gd name="T59" fmla="*/ 12 h 124"/>
                <a:gd name="T60" fmla="*/ 88 w 92"/>
                <a:gd name="T61" fmla="*/ 13 h 124"/>
                <a:gd name="T62" fmla="*/ 91 w 92"/>
                <a:gd name="T63" fmla="*/ 16 h 124"/>
                <a:gd name="T64" fmla="*/ 92 w 92"/>
                <a:gd name="T65" fmla="*/ 20 h 124"/>
                <a:gd name="T66" fmla="*/ 92 w 92"/>
                <a:gd name="T67" fmla="*/ 25 h 124"/>
                <a:gd name="T68" fmla="*/ 69 w 92"/>
                <a:gd name="T69" fmla="*/ 114 h 124"/>
                <a:gd name="T70" fmla="*/ 68 w 92"/>
                <a:gd name="T71" fmla="*/ 118 h 124"/>
                <a:gd name="T72" fmla="*/ 66 w 92"/>
                <a:gd name="T73" fmla="*/ 121 h 124"/>
                <a:gd name="T74" fmla="*/ 62 w 92"/>
                <a:gd name="T75" fmla="*/ 124 h 124"/>
                <a:gd name="T76" fmla="*/ 58 w 92"/>
                <a:gd name="T77" fmla="*/ 122 h 124"/>
                <a:gd name="T78" fmla="*/ 8 w 92"/>
                <a:gd name="T79" fmla="*/ 110 h 124"/>
                <a:gd name="T80" fmla="*/ 4 w 92"/>
                <a:gd name="T81" fmla="*/ 109 h 124"/>
                <a:gd name="T82" fmla="*/ 2 w 92"/>
                <a:gd name="T83" fmla="*/ 106 h 124"/>
                <a:gd name="T84" fmla="*/ 0 w 92"/>
                <a:gd name="T85" fmla="*/ 102 h 124"/>
                <a:gd name="T86" fmla="*/ 0 w 92"/>
                <a:gd name="T87" fmla="*/ 98 h 124"/>
                <a:gd name="T88" fmla="*/ 23 w 92"/>
                <a:gd name="T89" fmla="*/ 8 h 124"/>
                <a:gd name="T90" fmla="*/ 24 w 92"/>
                <a:gd name="T91" fmla="*/ 4 h 124"/>
                <a:gd name="T92" fmla="*/ 27 w 92"/>
                <a:gd name="T93" fmla="*/ 1 h 124"/>
                <a:gd name="T94" fmla="*/ 31 w 92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" h="124">
                  <a:moveTo>
                    <a:pt x="35" y="96"/>
                  </a:moveTo>
                  <a:lnTo>
                    <a:pt x="32" y="97"/>
                  </a:lnTo>
                  <a:lnTo>
                    <a:pt x="31" y="98"/>
                  </a:lnTo>
                  <a:lnTo>
                    <a:pt x="30" y="101"/>
                  </a:lnTo>
                  <a:lnTo>
                    <a:pt x="30" y="104"/>
                  </a:lnTo>
                  <a:lnTo>
                    <a:pt x="30" y="106"/>
                  </a:lnTo>
                  <a:lnTo>
                    <a:pt x="32" y="109"/>
                  </a:lnTo>
                  <a:lnTo>
                    <a:pt x="35" y="110"/>
                  </a:lnTo>
                  <a:lnTo>
                    <a:pt x="38" y="110"/>
                  </a:lnTo>
                  <a:lnTo>
                    <a:pt x="40" y="109"/>
                  </a:lnTo>
                  <a:lnTo>
                    <a:pt x="42" y="108"/>
                  </a:lnTo>
                  <a:lnTo>
                    <a:pt x="43" y="105"/>
                  </a:lnTo>
                  <a:lnTo>
                    <a:pt x="43" y="102"/>
                  </a:lnTo>
                  <a:lnTo>
                    <a:pt x="42" y="100"/>
                  </a:lnTo>
                  <a:lnTo>
                    <a:pt x="40" y="97"/>
                  </a:lnTo>
                  <a:lnTo>
                    <a:pt x="38" y="96"/>
                  </a:lnTo>
                  <a:lnTo>
                    <a:pt x="35" y="96"/>
                  </a:lnTo>
                  <a:close/>
                  <a:moveTo>
                    <a:pt x="28" y="13"/>
                  </a:moveTo>
                  <a:lnTo>
                    <a:pt x="12" y="82"/>
                  </a:lnTo>
                  <a:lnTo>
                    <a:pt x="67" y="96"/>
                  </a:lnTo>
                  <a:lnTo>
                    <a:pt x="84" y="26"/>
                  </a:lnTo>
                  <a:lnTo>
                    <a:pt x="28" y="13"/>
                  </a:lnTo>
                  <a:close/>
                  <a:moveTo>
                    <a:pt x="44" y="8"/>
                  </a:moveTo>
                  <a:lnTo>
                    <a:pt x="44" y="10"/>
                  </a:lnTo>
                  <a:lnTo>
                    <a:pt x="72" y="17"/>
                  </a:lnTo>
                  <a:lnTo>
                    <a:pt x="72" y="14"/>
                  </a:lnTo>
                  <a:lnTo>
                    <a:pt x="44" y="8"/>
                  </a:lnTo>
                  <a:close/>
                  <a:moveTo>
                    <a:pt x="31" y="0"/>
                  </a:moveTo>
                  <a:lnTo>
                    <a:pt x="35" y="0"/>
                  </a:lnTo>
                  <a:lnTo>
                    <a:pt x="84" y="12"/>
                  </a:lnTo>
                  <a:lnTo>
                    <a:pt x="88" y="13"/>
                  </a:lnTo>
                  <a:lnTo>
                    <a:pt x="91" y="16"/>
                  </a:lnTo>
                  <a:lnTo>
                    <a:pt x="92" y="20"/>
                  </a:lnTo>
                  <a:lnTo>
                    <a:pt x="92" y="25"/>
                  </a:lnTo>
                  <a:lnTo>
                    <a:pt x="69" y="114"/>
                  </a:lnTo>
                  <a:lnTo>
                    <a:pt x="68" y="118"/>
                  </a:lnTo>
                  <a:lnTo>
                    <a:pt x="66" y="121"/>
                  </a:lnTo>
                  <a:lnTo>
                    <a:pt x="62" y="124"/>
                  </a:lnTo>
                  <a:lnTo>
                    <a:pt x="58" y="122"/>
                  </a:lnTo>
                  <a:lnTo>
                    <a:pt x="8" y="110"/>
                  </a:lnTo>
                  <a:lnTo>
                    <a:pt x="4" y="109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3" y="8"/>
                  </a:lnTo>
                  <a:lnTo>
                    <a:pt x="24" y="4"/>
                  </a:lnTo>
                  <a:lnTo>
                    <a:pt x="27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B5DD5883-0518-4705-AD41-2BACB6A28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683953"/>
              <a:ext cx="189242" cy="141559"/>
            </a:xfrm>
            <a:custGeom>
              <a:avLst/>
              <a:gdLst>
                <a:gd name="T0" fmla="*/ 64 w 127"/>
                <a:gd name="T1" fmla="*/ 71 h 95"/>
                <a:gd name="T2" fmla="*/ 88 w 127"/>
                <a:gd name="T3" fmla="*/ 71 h 95"/>
                <a:gd name="T4" fmla="*/ 88 w 127"/>
                <a:gd name="T5" fmla="*/ 79 h 95"/>
                <a:gd name="T6" fmla="*/ 64 w 127"/>
                <a:gd name="T7" fmla="*/ 79 h 95"/>
                <a:gd name="T8" fmla="*/ 64 w 127"/>
                <a:gd name="T9" fmla="*/ 71 h 95"/>
                <a:gd name="T10" fmla="*/ 64 w 127"/>
                <a:gd name="T11" fmla="*/ 55 h 95"/>
                <a:gd name="T12" fmla="*/ 95 w 127"/>
                <a:gd name="T13" fmla="*/ 55 h 95"/>
                <a:gd name="T14" fmla="*/ 95 w 127"/>
                <a:gd name="T15" fmla="*/ 63 h 95"/>
                <a:gd name="T16" fmla="*/ 64 w 127"/>
                <a:gd name="T17" fmla="*/ 63 h 95"/>
                <a:gd name="T18" fmla="*/ 64 w 127"/>
                <a:gd name="T19" fmla="*/ 55 h 95"/>
                <a:gd name="T20" fmla="*/ 64 w 127"/>
                <a:gd name="T21" fmla="*/ 40 h 95"/>
                <a:gd name="T22" fmla="*/ 95 w 127"/>
                <a:gd name="T23" fmla="*/ 40 h 95"/>
                <a:gd name="T24" fmla="*/ 95 w 127"/>
                <a:gd name="T25" fmla="*/ 48 h 95"/>
                <a:gd name="T26" fmla="*/ 64 w 127"/>
                <a:gd name="T27" fmla="*/ 48 h 95"/>
                <a:gd name="T28" fmla="*/ 64 w 127"/>
                <a:gd name="T29" fmla="*/ 40 h 95"/>
                <a:gd name="T30" fmla="*/ 16 w 127"/>
                <a:gd name="T31" fmla="*/ 40 h 95"/>
                <a:gd name="T32" fmla="*/ 56 w 127"/>
                <a:gd name="T33" fmla="*/ 40 h 95"/>
                <a:gd name="T34" fmla="*/ 56 w 127"/>
                <a:gd name="T35" fmla="*/ 79 h 95"/>
                <a:gd name="T36" fmla="*/ 16 w 127"/>
                <a:gd name="T37" fmla="*/ 79 h 95"/>
                <a:gd name="T38" fmla="*/ 16 w 127"/>
                <a:gd name="T39" fmla="*/ 40 h 95"/>
                <a:gd name="T40" fmla="*/ 16 w 127"/>
                <a:gd name="T41" fmla="*/ 24 h 95"/>
                <a:gd name="T42" fmla="*/ 95 w 127"/>
                <a:gd name="T43" fmla="*/ 24 h 95"/>
                <a:gd name="T44" fmla="*/ 95 w 127"/>
                <a:gd name="T45" fmla="*/ 32 h 95"/>
                <a:gd name="T46" fmla="*/ 16 w 127"/>
                <a:gd name="T47" fmla="*/ 32 h 95"/>
                <a:gd name="T48" fmla="*/ 16 w 127"/>
                <a:gd name="T49" fmla="*/ 24 h 95"/>
                <a:gd name="T50" fmla="*/ 8 w 127"/>
                <a:gd name="T51" fmla="*/ 8 h 95"/>
                <a:gd name="T52" fmla="*/ 8 w 127"/>
                <a:gd name="T53" fmla="*/ 87 h 95"/>
                <a:gd name="T54" fmla="*/ 103 w 127"/>
                <a:gd name="T55" fmla="*/ 87 h 95"/>
                <a:gd name="T56" fmla="*/ 103 w 127"/>
                <a:gd name="T57" fmla="*/ 8 h 95"/>
                <a:gd name="T58" fmla="*/ 8 w 127"/>
                <a:gd name="T59" fmla="*/ 8 h 95"/>
                <a:gd name="T60" fmla="*/ 0 w 127"/>
                <a:gd name="T61" fmla="*/ 0 h 95"/>
                <a:gd name="T62" fmla="*/ 111 w 127"/>
                <a:gd name="T63" fmla="*/ 0 h 95"/>
                <a:gd name="T64" fmla="*/ 111 w 127"/>
                <a:gd name="T65" fmla="*/ 16 h 95"/>
                <a:gd name="T66" fmla="*/ 127 w 127"/>
                <a:gd name="T67" fmla="*/ 16 h 95"/>
                <a:gd name="T68" fmla="*/ 127 w 127"/>
                <a:gd name="T69" fmla="*/ 83 h 95"/>
                <a:gd name="T70" fmla="*/ 126 w 127"/>
                <a:gd name="T71" fmla="*/ 88 h 95"/>
                <a:gd name="T72" fmla="*/ 123 w 127"/>
                <a:gd name="T73" fmla="*/ 92 h 95"/>
                <a:gd name="T74" fmla="*/ 121 w 127"/>
                <a:gd name="T75" fmla="*/ 95 h 95"/>
                <a:gd name="T76" fmla="*/ 115 w 127"/>
                <a:gd name="T77" fmla="*/ 95 h 95"/>
                <a:gd name="T78" fmla="*/ 8 w 127"/>
                <a:gd name="T79" fmla="*/ 95 h 95"/>
                <a:gd name="T80" fmla="*/ 5 w 127"/>
                <a:gd name="T81" fmla="*/ 95 h 95"/>
                <a:gd name="T82" fmla="*/ 2 w 127"/>
                <a:gd name="T83" fmla="*/ 94 h 95"/>
                <a:gd name="T84" fmla="*/ 1 w 127"/>
                <a:gd name="T85" fmla="*/ 91 h 95"/>
                <a:gd name="T86" fmla="*/ 0 w 127"/>
                <a:gd name="T87" fmla="*/ 87 h 95"/>
                <a:gd name="T88" fmla="*/ 0 w 127"/>
                <a:gd name="T8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" h="95">
                  <a:moveTo>
                    <a:pt x="64" y="71"/>
                  </a:moveTo>
                  <a:lnTo>
                    <a:pt x="88" y="71"/>
                  </a:lnTo>
                  <a:lnTo>
                    <a:pt x="88" y="79"/>
                  </a:lnTo>
                  <a:lnTo>
                    <a:pt x="64" y="79"/>
                  </a:lnTo>
                  <a:lnTo>
                    <a:pt x="64" y="71"/>
                  </a:lnTo>
                  <a:close/>
                  <a:moveTo>
                    <a:pt x="64" y="55"/>
                  </a:moveTo>
                  <a:lnTo>
                    <a:pt x="95" y="55"/>
                  </a:lnTo>
                  <a:lnTo>
                    <a:pt x="95" y="63"/>
                  </a:lnTo>
                  <a:lnTo>
                    <a:pt x="64" y="63"/>
                  </a:lnTo>
                  <a:lnTo>
                    <a:pt x="64" y="55"/>
                  </a:lnTo>
                  <a:close/>
                  <a:moveTo>
                    <a:pt x="64" y="40"/>
                  </a:moveTo>
                  <a:lnTo>
                    <a:pt x="95" y="40"/>
                  </a:lnTo>
                  <a:lnTo>
                    <a:pt x="95" y="48"/>
                  </a:lnTo>
                  <a:lnTo>
                    <a:pt x="64" y="48"/>
                  </a:lnTo>
                  <a:lnTo>
                    <a:pt x="64" y="40"/>
                  </a:lnTo>
                  <a:close/>
                  <a:moveTo>
                    <a:pt x="16" y="40"/>
                  </a:moveTo>
                  <a:lnTo>
                    <a:pt x="56" y="40"/>
                  </a:lnTo>
                  <a:lnTo>
                    <a:pt x="56" y="79"/>
                  </a:lnTo>
                  <a:lnTo>
                    <a:pt x="16" y="79"/>
                  </a:lnTo>
                  <a:lnTo>
                    <a:pt x="16" y="40"/>
                  </a:lnTo>
                  <a:close/>
                  <a:moveTo>
                    <a:pt x="16" y="24"/>
                  </a:moveTo>
                  <a:lnTo>
                    <a:pt x="95" y="24"/>
                  </a:lnTo>
                  <a:lnTo>
                    <a:pt x="95" y="32"/>
                  </a:lnTo>
                  <a:lnTo>
                    <a:pt x="16" y="32"/>
                  </a:lnTo>
                  <a:lnTo>
                    <a:pt x="16" y="24"/>
                  </a:lnTo>
                  <a:close/>
                  <a:moveTo>
                    <a:pt x="8" y="8"/>
                  </a:moveTo>
                  <a:lnTo>
                    <a:pt x="8" y="87"/>
                  </a:lnTo>
                  <a:lnTo>
                    <a:pt x="103" y="87"/>
                  </a:lnTo>
                  <a:lnTo>
                    <a:pt x="10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1" y="0"/>
                  </a:lnTo>
                  <a:lnTo>
                    <a:pt x="111" y="16"/>
                  </a:lnTo>
                  <a:lnTo>
                    <a:pt x="127" y="16"/>
                  </a:lnTo>
                  <a:lnTo>
                    <a:pt x="127" y="83"/>
                  </a:lnTo>
                  <a:lnTo>
                    <a:pt x="126" y="88"/>
                  </a:lnTo>
                  <a:lnTo>
                    <a:pt x="123" y="92"/>
                  </a:lnTo>
                  <a:lnTo>
                    <a:pt x="121" y="95"/>
                  </a:lnTo>
                  <a:lnTo>
                    <a:pt x="115" y="95"/>
                  </a:lnTo>
                  <a:lnTo>
                    <a:pt x="8" y="95"/>
                  </a:lnTo>
                  <a:lnTo>
                    <a:pt x="5" y="95"/>
                  </a:lnTo>
                  <a:lnTo>
                    <a:pt x="2" y="94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81BE4AC3-E5D0-4112-B920-6F95F9F28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6876" y="4087916"/>
              <a:ext cx="177321" cy="175831"/>
            </a:xfrm>
            <a:custGeom>
              <a:avLst/>
              <a:gdLst>
                <a:gd name="T0" fmla="*/ 38 w 119"/>
                <a:gd name="T1" fmla="*/ 73 h 118"/>
                <a:gd name="T2" fmla="*/ 38 w 119"/>
                <a:gd name="T3" fmla="*/ 88 h 118"/>
                <a:gd name="T4" fmla="*/ 52 w 119"/>
                <a:gd name="T5" fmla="*/ 88 h 118"/>
                <a:gd name="T6" fmla="*/ 52 w 119"/>
                <a:gd name="T7" fmla="*/ 73 h 118"/>
                <a:gd name="T8" fmla="*/ 38 w 119"/>
                <a:gd name="T9" fmla="*/ 73 h 118"/>
                <a:gd name="T10" fmla="*/ 8 w 119"/>
                <a:gd name="T11" fmla="*/ 73 h 118"/>
                <a:gd name="T12" fmla="*/ 8 w 119"/>
                <a:gd name="T13" fmla="*/ 88 h 118"/>
                <a:gd name="T14" fmla="*/ 23 w 119"/>
                <a:gd name="T15" fmla="*/ 88 h 118"/>
                <a:gd name="T16" fmla="*/ 23 w 119"/>
                <a:gd name="T17" fmla="*/ 73 h 118"/>
                <a:gd name="T18" fmla="*/ 8 w 119"/>
                <a:gd name="T19" fmla="*/ 73 h 118"/>
                <a:gd name="T20" fmla="*/ 67 w 119"/>
                <a:gd name="T21" fmla="*/ 52 h 118"/>
                <a:gd name="T22" fmla="*/ 119 w 119"/>
                <a:gd name="T23" fmla="*/ 52 h 118"/>
                <a:gd name="T24" fmla="*/ 119 w 119"/>
                <a:gd name="T25" fmla="*/ 118 h 118"/>
                <a:gd name="T26" fmla="*/ 104 w 119"/>
                <a:gd name="T27" fmla="*/ 118 h 118"/>
                <a:gd name="T28" fmla="*/ 104 w 119"/>
                <a:gd name="T29" fmla="*/ 88 h 118"/>
                <a:gd name="T30" fmla="*/ 82 w 119"/>
                <a:gd name="T31" fmla="*/ 88 h 118"/>
                <a:gd name="T32" fmla="*/ 82 w 119"/>
                <a:gd name="T33" fmla="*/ 118 h 118"/>
                <a:gd name="T34" fmla="*/ 67 w 119"/>
                <a:gd name="T35" fmla="*/ 118 h 118"/>
                <a:gd name="T36" fmla="*/ 67 w 119"/>
                <a:gd name="T37" fmla="*/ 52 h 118"/>
                <a:gd name="T38" fmla="*/ 38 w 119"/>
                <a:gd name="T39" fmla="*/ 44 h 118"/>
                <a:gd name="T40" fmla="*/ 38 w 119"/>
                <a:gd name="T41" fmla="*/ 58 h 118"/>
                <a:gd name="T42" fmla="*/ 52 w 119"/>
                <a:gd name="T43" fmla="*/ 58 h 118"/>
                <a:gd name="T44" fmla="*/ 52 w 119"/>
                <a:gd name="T45" fmla="*/ 44 h 118"/>
                <a:gd name="T46" fmla="*/ 38 w 119"/>
                <a:gd name="T47" fmla="*/ 44 h 118"/>
                <a:gd name="T48" fmla="*/ 8 w 119"/>
                <a:gd name="T49" fmla="*/ 44 h 118"/>
                <a:gd name="T50" fmla="*/ 8 w 119"/>
                <a:gd name="T51" fmla="*/ 58 h 118"/>
                <a:gd name="T52" fmla="*/ 23 w 119"/>
                <a:gd name="T53" fmla="*/ 58 h 118"/>
                <a:gd name="T54" fmla="*/ 23 w 119"/>
                <a:gd name="T55" fmla="*/ 44 h 118"/>
                <a:gd name="T56" fmla="*/ 8 w 119"/>
                <a:gd name="T57" fmla="*/ 44 h 118"/>
                <a:gd name="T58" fmla="*/ 67 w 119"/>
                <a:gd name="T59" fmla="*/ 37 h 118"/>
                <a:gd name="T60" fmla="*/ 119 w 119"/>
                <a:gd name="T61" fmla="*/ 37 h 118"/>
                <a:gd name="T62" fmla="*/ 119 w 119"/>
                <a:gd name="T63" fmla="*/ 44 h 118"/>
                <a:gd name="T64" fmla="*/ 67 w 119"/>
                <a:gd name="T65" fmla="*/ 44 h 118"/>
                <a:gd name="T66" fmla="*/ 67 w 119"/>
                <a:gd name="T67" fmla="*/ 37 h 118"/>
                <a:gd name="T68" fmla="*/ 38 w 119"/>
                <a:gd name="T69" fmla="*/ 14 h 118"/>
                <a:gd name="T70" fmla="*/ 38 w 119"/>
                <a:gd name="T71" fmla="*/ 29 h 118"/>
                <a:gd name="T72" fmla="*/ 52 w 119"/>
                <a:gd name="T73" fmla="*/ 29 h 118"/>
                <a:gd name="T74" fmla="*/ 52 w 119"/>
                <a:gd name="T75" fmla="*/ 14 h 118"/>
                <a:gd name="T76" fmla="*/ 38 w 119"/>
                <a:gd name="T77" fmla="*/ 14 h 118"/>
                <a:gd name="T78" fmla="*/ 8 w 119"/>
                <a:gd name="T79" fmla="*/ 14 h 118"/>
                <a:gd name="T80" fmla="*/ 8 w 119"/>
                <a:gd name="T81" fmla="*/ 29 h 118"/>
                <a:gd name="T82" fmla="*/ 23 w 119"/>
                <a:gd name="T83" fmla="*/ 29 h 118"/>
                <a:gd name="T84" fmla="*/ 23 w 119"/>
                <a:gd name="T85" fmla="*/ 14 h 118"/>
                <a:gd name="T86" fmla="*/ 8 w 119"/>
                <a:gd name="T87" fmla="*/ 14 h 118"/>
                <a:gd name="T88" fmla="*/ 0 w 119"/>
                <a:gd name="T89" fmla="*/ 0 h 118"/>
                <a:gd name="T90" fmla="*/ 60 w 119"/>
                <a:gd name="T91" fmla="*/ 0 h 118"/>
                <a:gd name="T92" fmla="*/ 60 w 119"/>
                <a:gd name="T93" fmla="*/ 118 h 118"/>
                <a:gd name="T94" fmla="*/ 0 w 119"/>
                <a:gd name="T95" fmla="*/ 118 h 118"/>
                <a:gd name="T96" fmla="*/ 0 w 119"/>
                <a:gd name="T9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38" y="73"/>
                  </a:moveTo>
                  <a:lnTo>
                    <a:pt x="38" y="88"/>
                  </a:lnTo>
                  <a:lnTo>
                    <a:pt x="52" y="88"/>
                  </a:lnTo>
                  <a:lnTo>
                    <a:pt x="52" y="73"/>
                  </a:lnTo>
                  <a:lnTo>
                    <a:pt x="38" y="73"/>
                  </a:lnTo>
                  <a:close/>
                  <a:moveTo>
                    <a:pt x="8" y="73"/>
                  </a:moveTo>
                  <a:lnTo>
                    <a:pt x="8" y="88"/>
                  </a:lnTo>
                  <a:lnTo>
                    <a:pt x="23" y="88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2"/>
                  </a:moveTo>
                  <a:lnTo>
                    <a:pt x="119" y="52"/>
                  </a:lnTo>
                  <a:lnTo>
                    <a:pt x="119" y="118"/>
                  </a:lnTo>
                  <a:lnTo>
                    <a:pt x="104" y="118"/>
                  </a:lnTo>
                  <a:lnTo>
                    <a:pt x="104" y="88"/>
                  </a:lnTo>
                  <a:lnTo>
                    <a:pt x="82" y="88"/>
                  </a:lnTo>
                  <a:lnTo>
                    <a:pt x="82" y="118"/>
                  </a:lnTo>
                  <a:lnTo>
                    <a:pt x="67" y="118"/>
                  </a:lnTo>
                  <a:lnTo>
                    <a:pt x="67" y="52"/>
                  </a:lnTo>
                  <a:close/>
                  <a:moveTo>
                    <a:pt x="38" y="44"/>
                  </a:moveTo>
                  <a:lnTo>
                    <a:pt x="38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8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7"/>
                  </a:moveTo>
                  <a:lnTo>
                    <a:pt x="119" y="37"/>
                  </a:lnTo>
                  <a:lnTo>
                    <a:pt x="119" y="44"/>
                  </a:lnTo>
                  <a:lnTo>
                    <a:pt x="67" y="44"/>
                  </a:lnTo>
                  <a:lnTo>
                    <a:pt x="67" y="37"/>
                  </a:lnTo>
                  <a:close/>
                  <a:moveTo>
                    <a:pt x="38" y="14"/>
                  </a:moveTo>
                  <a:lnTo>
                    <a:pt x="38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8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C208D2B5-EC3D-4A3E-B9AB-EEC2D4719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1113" y="4303979"/>
              <a:ext cx="186262" cy="186262"/>
            </a:xfrm>
            <a:custGeom>
              <a:avLst/>
              <a:gdLst>
                <a:gd name="T0" fmla="*/ 83 w 125"/>
                <a:gd name="T1" fmla="*/ 16 h 125"/>
                <a:gd name="T2" fmla="*/ 111 w 125"/>
                <a:gd name="T3" fmla="*/ 42 h 125"/>
                <a:gd name="T4" fmla="*/ 107 w 125"/>
                <a:gd name="T5" fmla="*/ 85 h 125"/>
                <a:gd name="T6" fmla="*/ 92 w 125"/>
                <a:gd name="T7" fmla="*/ 88 h 125"/>
                <a:gd name="T8" fmla="*/ 78 w 125"/>
                <a:gd name="T9" fmla="*/ 92 h 125"/>
                <a:gd name="T10" fmla="*/ 64 w 125"/>
                <a:gd name="T11" fmla="*/ 98 h 125"/>
                <a:gd name="T12" fmla="*/ 50 w 125"/>
                <a:gd name="T13" fmla="*/ 105 h 125"/>
                <a:gd name="T14" fmla="*/ 39 w 125"/>
                <a:gd name="T15" fmla="*/ 112 h 125"/>
                <a:gd name="T16" fmla="*/ 28 w 125"/>
                <a:gd name="T17" fmla="*/ 118 h 125"/>
                <a:gd name="T18" fmla="*/ 23 w 125"/>
                <a:gd name="T19" fmla="*/ 122 h 125"/>
                <a:gd name="T20" fmla="*/ 20 w 125"/>
                <a:gd name="T21" fmla="*/ 125 h 125"/>
                <a:gd name="T22" fmla="*/ 14 w 125"/>
                <a:gd name="T23" fmla="*/ 118 h 125"/>
                <a:gd name="T24" fmla="*/ 47 w 125"/>
                <a:gd name="T25" fmla="*/ 85 h 125"/>
                <a:gd name="T26" fmla="*/ 52 w 125"/>
                <a:gd name="T27" fmla="*/ 85 h 125"/>
                <a:gd name="T28" fmla="*/ 56 w 125"/>
                <a:gd name="T29" fmla="*/ 85 h 125"/>
                <a:gd name="T30" fmla="*/ 60 w 125"/>
                <a:gd name="T31" fmla="*/ 82 h 125"/>
                <a:gd name="T32" fmla="*/ 63 w 125"/>
                <a:gd name="T33" fmla="*/ 78 h 125"/>
                <a:gd name="T34" fmla="*/ 63 w 125"/>
                <a:gd name="T35" fmla="*/ 74 h 125"/>
                <a:gd name="T36" fmla="*/ 63 w 125"/>
                <a:gd name="T37" fmla="*/ 69 h 125"/>
                <a:gd name="T38" fmla="*/ 60 w 125"/>
                <a:gd name="T39" fmla="*/ 65 h 125"/>
                <a:gd name="T40" fmla="*/ 56 w 125"/>
                <a:gd name="T41" fmla="*/ 62 h 125"/>
                <a:gd name="T42" fmla="*/ 52 w 125"/>
                <a:gd name="T43" fmla="*/ 62 h 125"/>
                <a:gd name="T44" fmla="*/ 47 w 125"/>
                <a:gd name="T45" fmla="*/ 62 h 125"/>
                <a:gd name="T46" fmla="*/ 43 w 125"/>
                <a:gd name="T47" fmla="*/ 65 h 125"/>
                <a:gd name="T48" fmla="*/ 40 w 125"/>
                <a:gd name="T49" fmla="*/ 69 h 125"/>
                <a:gd name="T50" fmla="*/ 40 w 125"/>
                <a:gd name="T51" fmla="*/ 74 h 125"/>
                <a:gd name="T52" fmla="*/ 40 w 125"/>
                <a:gd name="T53" fmla="*/ 78 h 125"/>
                <a:gd name="T54" fmla="*/ 7 w 125"/>
                <a:gd name="T55" fmla="*/ 112 h 125"/>
                <a:gd name="T56" fmla="*/ 0 w 125"/>
                <a:gd name="T57" fmla="*/ 105 h 125"/>
                <a:gd name="T58" fmla="*/ 3 w 125"/>
                <a:gd name="T59" fmla="*/ 102 h 125"/>
                <a:gd name="T60" fmla="*/ 7 w 125"/>
                <a:gd name="T61" fmla="*/ 97 h 125"/>
                <a:gd name="T62" fmla="*/ 14 w 125"/>
                <a:gd name="T63" fmla="*/ 88 h 125"/>
                <a:gd name="T64" fmla="*/ 20 w 125"/>
                <a:gd name="T65" fmla="*/ 76 h 125"/>
                <a:gd name="T66" fmla="*/ 27 w 125"/>
                <a:gd name="T67" fmla="*/ 62 h 125"/>
                <a:gd name="T68" fmla="*/ 34 w 125"/>
                <a:gd name="T69" fmla="*/ 48 h 125"/>
                <a:gd name="T70" fmla="*/ 38 w 125"/>
                <a:gd name="T71" fmla="*/ 33 h 125"/>
                <a:gd name="T72" fmla="*/ 40 w 125"/>
                <a:gd name="T73" fmla="*/ 18 h 125"/>
                <a:gd name="T74" fmla="*/ 83 w 125"/>
                <a:gd name="T75" fmla="*/ 16 h 125"/>
                <a:gd name="T76" fmla="*/ 99 w 125"/>
                <a:gd name="T77" fmla="*/ 0 h 125"/>
                <a:gd name="T78" fmla="*/ 125 w 125"/>
                <a:gd name="T79" fmla="*/ 26 h 125"/>
                <a:gd name="T80" fmla="*/ 118 w 125"/>
                <a:gd name="T81" fmla="*/ 34 h 125"/>
                <a:gd name="T82" fmla="*/ 91 w 125"/>
                <a:gd name="T83" fmla="*/ 8 h 125"/>
                <a:gd name="T84" fmla="*/ 99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83" y="16"/>
                  </a:moveTo>
                  <a:lnTo>
                    <a:pt x="111" y="42"/>
                  </a:lnTo>
                  <a:lnTo>
                    <a:pt x="107" y="85"/>
                  </a:lnTo>
                  <a:lnTo>
                    <a:pt x="92" y="88"/>
                  </a:lnTo>
                  <a:lnTo>
                    <a:pt x="78" y="92"/>
                  </a:lnTo>
                  <a:lnTo>
                    <a:pt x="64" y="98"/>
                  </a:lnTo>
                  <a:lnTo>
                    <a:pt x="50" y="105"/>
                  </a:lnTo>
                  <a:lnTo>
                    <a:pt x="39" y="112"/>
                  </a:lnTo>
                  <a:lnTo>
                    <a:pt x="28" y="118"/>
                  </a:lnTo>
                  <a:lnTo>
                    <a:pt x="23" y="122"/>
                  </a:lnTo>
                  <a:lnTo>
                    <a:pt x="20" y="125"/>
                  </a:lnTo>
                  <a:lnTo>
                    <a:pt x="14" y="118"/>
                  </a:lnTo>
                  <a:lnTo>
                    <a:pt x="47" y="85"/>
                  </a:lnTo>
                  <a:lnTo>
                    <a:pt x="52" y="85"/>
                  </a:lnTo>
                  <a:lnTo>
                    <a:pt x="56" y="85"/>
                  </a:lnTo>
                  <a:lnTo>
                    <a:pt x="60" y="82"/>
                  </a:lnTo>
                  <a:lnTo>
                    <a:pt x="63" y="78"/>
                  </a:lnTo>
                  <a:lnTo>
                    <a:pt x="63" y="74"/>
                  </a:lnTo>
                  <a:lnTo>
                    <a:pt x="63" y="69"/>
                  </a:lnTo>
                  <a:lnTo>
                    <a:pt x="60" y="65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47" y="62"/>
                  </a:lnTo>
                  <a:lnTo>
                    <a:pt x="43" y="65"/>
                  </a:lnTo>
                  <a:lnTo>
                    <a:pt x="40" y="69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7" y="112"/>
                  </a:lnTo>
                  <a:lnTo>
                    <a:pt x="0" y="105"/>
                  </a:lnTo>
                  <a:lnTo>
                    <a:pt x="3" y="102"/>
                  </a:lnTo>
                  <a:lnTo>
                    <a:pt x="7" y="97"/>
                  </a:lnTo>
                  <a:lnTo>
                    <a:pt x="14" y="88"/>
                  </a:lnTo>
                  <a:lnTo>
                    <a:pt x="20" y="76"/>
                  </a:lnTo>
                  <a:lnTo>
                    <a:pt x="27" y="62"/>
                  </a:lnTo>
                  <a:lnTo>
                    <a:pt x="34" y="48"/>
                  </a:lnTo>
                  <a:lnTo>
                    <a:pt x="38" y="33"/>
                  </a:lnTo>
                  <a:lnTo>
                    <a:pt x="40" y="18"/>
                  </a:lnTo>
                  <a:lnTo>
                    <a:pt x="83" y="16"/>
                  </a:lnTo>
                  <a:close/>
                  <a:moveTo>
                    <a:pt x="99" y="0"/>
                  </a:moveTo>
                  <a:lnTo>
                    <a:pt x="125" y="26"/>
                  </a:lnTo>
                  <a:lnTo>
                    <a:pt x="118" y="34"/>
                  </a:lnTo>
                  <a:lnTo>
                    <a:pt x="91" y="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780EBF5A-8925-420D-832E-C5081503F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081955"/>
              <a:ext cx="168381" cy="168381"/>
            </a:xfrm>
            <a:custGeom>
              <a:avLst/>
              <a:gdLst>
                <a:gd name="T0" fmla="*/ 36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7 w 113"/>
                <a:gd name="T7" fmla="*/ 109 h 113"/>
                <a:gd name="T8" fmla="*/ 57 w 113"/>
                <a:gd name="T9" fmla="*/ 113 h 113"/>
                <a:gd name="T10" fmla="*/ 49 w 113"/>
                <a:gd name="T11" fmla="*/ 112 h 113"/>
                <a:gd name="T12" fmla="*/ 42 w 113"/>
                <a:gd name="T13" fmla="*/ 110 h 113"/>
                <a:gd name="T14" fmla="*/ 36 w 113"/>
                <a:gd name="T15" fmla="*/ 109 h 113"/>
                <a:gd name="T16" fmla="*/ 36 w 113"/>
                <a:gd name="T17" fmla="*/ 85 h 113"/>
                <a:gd name="T18" fmla="*/ 28 w 113"/>
                <a:gd name="T19" fmla="*/ 54 h 113"/>
                <a:gd name="T20" fmla="*/ 28 w 113"/>
                <a:gd name="T21" fmla="*/ 105 h 113"/>
                <a:gd name="T22" fmla="*/ 14 w 113"/>
                <a:gd name="T23" fmla="*/ 94 h 113"/>
                <a:gd name="T24" fmla="*/ 5 w 113"/>
                <a:gd name="T25" fmla="*/ 78 h 113"/>
                <a:gd name="T26" fmla="*/ 28 w 113"/>
                <a:gd name="T27" fmla="*/ 54 h 113"/>
                <a:gd name="T28" fmla="*/ 85 w 113"/>
                <a:gd name="T29" fmla="*/ 8 h 113"/>
                <a:gd name="T30" fmla="*/ 99 w 113"/>
                <a:gd name="T31" fmla="*/ 20 h 113"/>
                <a:gd name="T32" fmla="*/ 109 w 113"/>
                <a:gd name="T33" fmla="*/ 36 h 113"/>
                <a:gd name="T34" fmla="*/ 113 w 113"/>
                <a:gd name="T35" fmla="*/ 56 h 113"/>
                <a:gd name="T36" fmla="*/ 113 w 113"/>
                <a:gd name="T37" fmla="*/ 64 h 113"/>
                <a:gd name="T38" fmla="*/ 111 w 113"/>
                <a:gd name="T39" fmla="*/ 70 h 113"/>
                <a:gd name="T40" fmla="*/ 109 w 113"/>
                <a:gd name="T41" fmla="*/ 77 h 113"/>
                <a:gd name="T42" fmla="*/ 85 w 113"/>
                <a:gd name="T43" fmla="*/ 77 h 113"/>
                <a:gd name="T44" fmla="*/ 85 w 113"/>
                <a:gd name="T45" fmla="*/ 8 h 113"/>
                <a:gd name="T46" fmla="*/ 29 w 113"/>
                <a:gd name="T47" fmla="*/ 6 h 113"/>
                <a:gd name="T48" fmla="*/ 48 w 113"/>
                <a:gd name="T49" fmla="*/ 24 h 113"/>
                <a:gd name="T50" fmla="*/ 2 w 113"/>
                <a:gd name="T51" fmla="*/ 70 h 113"/>
                <a:gd name="T52" fmla="*/ 1 w 113"/>
                <a:gd name="T53" fmla="*/ 64 h 113"/>
                <a:gd name="T54" fmla="*/ 0 w 113"/>
                <a:gd name="T55" fmla="*/ 56 h 113"/>
                <a:gd name="T56" fmla="*/ 4 w 113"/>
                <a:gd name="T57" fmla="*/ 36 h 113"/>
                <a:gd name="T58" fmla="*/ 14 w 113"/>
                <a:gd name="T59" fmla="*/ 18 h 113"/>
                <a:gd name="T60" fmla="*/ 29 w 113"/>
                <a:gd name="T61" fmla="*/ 6 h 113"/>
                <a:gd name="T62" fmla="*/ 57 w 113"/>
                <a:gd name="T63" fmla="*/ 0 h 113"/>
                <a:gd name="T64" fmla="*/ 64 w 113"/>
                <a:gd name="T65" fmla="*/ 0 h 113"/>
                <a:gd name="T66" fmla="*/ 72 w 113"/>
                <a:gd name="T67" fmla="*/ 1 h 113"/>
                <a:gd name="T68" fmla="*/ 78 w 113"/>
                <a:gd name="T69" fmla="*/ 4 h 113"/>
                <a:gd name="T70" fmla="*/ 78 w 113"/>
                <a:gd name="T71" fmla="*/ 44 h 113"/>
                <a:gd name="T72" fmla="*/ 37 w 113"/>
                <a:gd name="T73" fmla="*/ 2 h 113"/>
                <a:gd name="T74" fmla="*/ 46 w 113"/>
                <a:gd name="T75" fmla="*/ 1 h 113"/>
                <a:gd name="T76" fmla="*/ 57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6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7" y="109"/>
                  </a:lnTo>
                  <a:lnTo>
                    <a:pt x="57" y="113"/>
                  </a:lnTo>
                  <a:lnTo>
                    <a:pt x="49" y="112"/>
                  </a:lnTo>
                  <a:lnTo>
                    <a:pt x="42" y="110"/>
                  </a:lnTo>
                  <a:lnTo>
                    <a:pt x="36" y="109"/>
                  </a:lnTo>
                  <a:lnTo>
                    <a:pt x="36" y="85"/>
                  </a:lnTo>
                  <a:close/>
                  <a:moveTo>
                    <a:pt x="28" y="54"/>
                  </a:moveTo>
                  <a:lnTo>
                    <a:pt x="28" y="105"/>
                  </a:lnTo>
                  <a:lnTo>
                    <a:pt x="14" y="94"/>
                  </a:lnTo>
                  <a:lnTo>
                    <a:pt x="5" y="78"/>
                  </a:lnTo>
                  <a:lnTo>
                    <a:pt x="28" y="54"/>
                  </a:lnTo>
                  <a:close/>
                  <a:moveTo>
                    <a:pt x="85" y="8"/>
                  </a:moveTo>
                  <a:lnTo>
                    <a:pt x="99" y="20"/>
                  </a:lnTo>
                  <a:lnTo>
                    <a:pt x="109" y="36"/>
                  </a:lnTo>
                  <a:lnTo>
                    <a:pt x="113" y="56"/>
                  </a:lnTo>
                  <a:lnTo>
                    <a:pt x="113" y="64"/>
                  </a:lnTo>
                  <a:lnTo>
                    <a:pt x="111" y="70"/>
                  </a:lnTo>
                  <a:lnTo>
                    <a:pt x="109" y="77"/>
                  </a:lnTo>
                  <a:lnTo>
                    <a:pt x="85" y="77"/>
                  </a:lnTo>
                  <a:lnTo>
                    <a:pt x="85" y="8"/>
                  </a:lnTo>
                  <a:close/>
                  <a:moveTo>
                    <a:pt x="29" y="6"/>
                  </a:moveTo>
                  <a:lnTo>
                    <a:pt x="48" y="24"/>
                  </a:lnTo>
                  <a:lnTo>
                    <a:pt x="2" y="70"/>
                  </a:lnTo>
                  <a:lnTo>
                    <a:pt x="1" y="64"/>
                  </a:lnTo>
                  <a:lnTo>
                    <a:pt x="0" y="56"/>
                  </a:lnTo>
                  <a:lnTo>
                    <a:pt x="4" y="36"/>
                  </a:lnTo>
                  <a:lnTo>
                    <a:pt x="14" y="18"/>
                  </a:lnTo>
                  <a:lnTo>
                    <a:pt x="29" y="6"/>
                  </a:lnTo>
                  <a:close/>
                  <a:moveTo>
                    <a:pt x="57" y="0"/>
                  </a:moveTo>
                  <a:lnTo>
                    <a:pt x="64" y="0"/>
                  </a:lnTo>
                  <a:lnTo>
                    <a:pt x="72" y="1"/>
                  </a:lnTo>
                  <a:lnTo>
                    <a:pt x="78" y="4"/>
                  </a:lnTo>
                  <a:lnTo>
                    <a:pt x="78" y="44"/>
                  </a:lnTo>
                  <a:lnTo>
                    <a:pt x="37" y="2"/>
                  </a:lnTo>
                  <a:lnTo>
                    <a:pt x="46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E9288E6F-F914-4AE7-92C6-3B15A417E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2732" y="4280137"/>
              <a:ext cx="156460" cy="126658"/>
            </a:xfrm>
            <a:custGeom>
              <a:avLst/>
              <a:gdLst>
                <a:gd name="T0" fmla="*/ 32 w 105"/>
                <a:gd name="T1" fmla="*/ 20 h 85"/>
                <a:gd name="T2" fmla="*/ 59 w 105"/>
                <a:gd name="T3" fmla="*/ 53 h 85"/>
                <a:gd name="T4" fmla="*/ 72 w 105"/>
                <a:gd name="T5" fmla="*/ 42 h 85"/>
                <a:gd name="T6" fmla="*/ 92 w 105"/>
                <a:gd name="T7" fmla="*/ 72 h 85"/>
                <a:gd name="T8" fmla="*/ 14 w 105"/>
                <a:gd name="T9" fmla="*/ 72 h 85"/>
                <a:gd name="T10" fmla="*/ 32 w 105"/>
                <a:gd name="T11" fmla="*/ 20 h 85"/>
                <a:gd name="T12" fmla="*/ 82 w 105"/>
                <a:gd name="T13" fmla="*/ 13 h 85"/>
                <a:gd name="T14" fmla="*/ 86 w 105"/>
                <a:gd name="T15" fmla="*/ 13 h 85"/>
                <a:gd name="T16" fmla="*/ 90 w 105"/>
                <a:gd name="T17" fmla="*/ 16 h 85"/>
                <a:gd name="T18" fmla="*/ 91 w 105"/>
                <a:gd name="T19" fmla="*/ 19 h 85"/>
                <a:gd name="T20" fmla="*/ 92 w 105"/>
                <a:gd name="T21" fmla="*/ 22 h 85"/>
                <a:gd name="T22" fmla="*/ 91 w 105"/>
                <a:gd name="T23" fmla="*/ 26 h 85"/>
                <a:gd name="T24" fmla="*/ 90 w 105"/>
                <a:gd name="T25" fmla="*/ 30 h 85"/>
                <a:gd name="T26" fmla="*/ 86 w 105"/>
                <a:gd name="T27" fmla="*/ 32 h 85"/>
                <a:gd name="T28" fmla="*/ 82 w 105"/>
                <a:gd name="T29" fmla="*/ 33 h 85"/>
                <a:gd name="T30" fmla="*/ 79 w 105"/>
                <a:gd name="T31" fmla="*/ 32 h 85"/>
                <a:gd name="T32" fmla="*/ 75 w 105"/>
                <a:gd name="T33" fmla="*/ 30 h 85"/>
                <a:gd name="T34" fmla="*/ 74 w 105"/>
                <a:gd name="T35" fmla="*/ 26 h 85"/>
                <a:gd name="T36" fmla="*/ 72 w 105"/>
                <a:gd name="T37" fmla="*/ 22 h 85"/>
                <a:gd name="T38" fmla="*/ 74 w 105"/>
                <a:gd name="T39" fmla="*/ 19 h 85"/>
                <a:gd name="T40" fmla="*/ 75 w 105"/>
                <a:gd name="T41" fmla="*/ 16 h 85"/>
                <a:gd name="T42" fmla="*/ 79 w 105"/>
                <a:gd name="T43" fmla="*/ 13 h 85"/>
                <a:gd name="T44" fmla="*/ 82 w 105"/>
                <a:gd name="T45" fmla="*/ 13 h 85"/>
                <a:gd name="T46" fmla="*/ 7 w 105"/>
                <a:gd name="T47" fmla="*/ 7 h 85"/>
                <a:gd name="T48" fmla="*/ 7 w 105"/>
                <a:gd name="T49" fmla="*/ 78 h 85"/>
                <a:gd name="T50" fmla="*/ 99 w 105"/>
                <a:gd name="T51" fmla="*/ 78 h 85"/>
                <a:gd name="T52" fmla="*/ 99 w 105"/>
                <a:gd name="T53" fmla="*/ 7 h 85"/>
                <a:gd name="T54" fmla="*/ 7 w 105"/>
                <a:gd name="T55" fmla="*/ 7 h 85"/>
                <a:gd name="T56" fmla="*/ 0 w 105"/>
                <a:gd name="T57" fmla="*/ 0 h 85"/>
                <a:gd name="T58" fmla="*/ 105 w 105"/>
                <a:gd name="T59" fmla="*/ 0 h 85"/>
                <a:gd name="T60" fmla="*/ 105 w 105"/>
                <a:gd name="T61" fmla="*/ 85 h 85"/>
                <a:gd name="T62" fmla="*/ 0 w 105"/>
                <a:gd name="T63" fmla="*/ 85 h 85"/>
                <a:gd name="T64" fmla="*/ 0 w 105"/>
                <a:gd name="T6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85">
                  <a:moveTo>
                    <a:pt x="32" y="20"/>
                  </a:moveTo>
                  <a:lnTo>
                    <a:pt x="59" y="53"/>
                  </a:lnTo>
                  <a:lnTo>
                    <a:pt x="72" y="42"/>
                  </a:lnTo>
                  <a:lnTo>
                    <a:pt x="92" y="72"/>
                  </a:lnTo>
                  <a:lnTo>
                    <a:pt x="14" y="72"/>
                  </a:lnTo>
                  <a:lnTo>
                    <a:pt x="32" y="20"/>
                  </a:lnTo>
                  <a:close/>
                  <a:moveTo>
                    <a:pt x="82" y="13"/>
                  </a:moveTo>
                  <a:lnTo>
                    <a:pt x="86" y="13"/>
                  </a:lnTo>
                  <a:lnTo>
                    <a:pt x="90" y="16"/>
                  </a:lnTo>
                  <a:lnTo>
                    <a:pt x="91" y="19"/>
                  </a:lnTo>
                  <a:lnTo>
                    <a:pt x="92" y="22"/>
                  </a:lnTo>
                  <a:lnTo>
                    <a:pt x="91" y="26"/>
                  </a:lnTo>
                  <a:lnTo>
                    <a:pt x="90" y="30"/>
                  </a:lnTo>
                  <a:lnTo>
                    <a:pt x="86" y="32"/>
                  </a:lnTo>
                  <a:lnTo>
                    <a:pt x="82" y="33"/>
                  </a:lnTo>
                  <a:lnTo>
                    <a:pt x="79" y="32"/>
                  </a:lnTo>
                  <a:lnTo>
                    <a:pt x="75" y="30"/>
                  </a:lnTo>
                  <a:lnTo>
                    <a:pt x="74" y="26"/>
                  </a:lnTo>
                  <a:lnTo>
                    <a:pt x="72" y="22"/>
                  </a:lnTo>
                  <a:lnTo>
                    <a:pt x="74" y="19"/>
                  </a:lnTo>
                  <a:lnTo>
                    <a:pt x="75" y="16"/>
                  </a:lnTo>
                  <a:lnTo>
                    <a:pt x="79" y="13"/>
                  </a:lnTo>
                  <a:lnTo>
                    <a:pt x="82" y="13"/>
                  </a:lnTo>
                  <a:close/>
                  <a:moveTo>
                    <a:pt x="7" y="7"/>
                  </a:moveTo>
                  <a:lnTo>
                    <a:pt x="7" y="78"/>
                  </a:lnTo>
                  <a:lnTo>
                    <a:pt x="99" y="78"/>
                  </a:lnTo>
                  <a:lnTo>
                    <a:pt x="99" y="7"/>
                  </a:lnTo>
                  <a:lnTo>
                    <a:pt x="7" y="7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0C2076ED-4212-4798-95CF-7582A5331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4455968"/>
              <a:ext cx="147520" cy="183281"/>
            </a:xfrm>
            <a:custGeom>
              <a:avLst/>
              <a:gdLst>
                <a:gd name="T0" fmla="*/ 63 w 99"/>
                <a:gd name="T1" fmla="*/ 60 h 123"/>
                <a:gd name="T2" fmla="*/ 52 w 99"/>
                <a:gd name="T3" fmla="*/ 84 h 123"/>
                <a:gd name="T4" fmla="*/ 39 w 99"/>
                <a:gd name="T5" fmla="*/ 101 h 123"/>
                <a:gd name="T6" fmla="*/ 27 w 99"/>
                <a:gd name="T7" fmla="*/ 113 h 123"/>
                <a:gd name="T8" fmla="*/ 16 w 99"/>
                <a:gd name="T9" fmla="*/ 120 h 123"/>
                <a:gd name="T10" fmla="*/ 9 w 99"/>
                <a:gd name="T11" fmla="*/ 123 h 123"/>
                <a:gd name="T12" fmla="*/ 5 w 99"/>
                <a:gd name="T13" fmla="*/ 121 h 123"/>
                <a:gd name="T14" fmla="*/ 3 w 99"/>
                <a:gd name="T15" fmla="*/ 120 h 123"/>
                <a:gd name="T16" fmla="*/ 1 w 99"/>
                <a:gd name="T17" fmla="*/ 119 h 123"/>
                <a:gd name="T18" fmla="*/ 0 w 99"/>
                <a:gd name="T19" fmla="*/ 117 h 123"/>
                <a:gd name="T20" fmla="*/ 0 w 99"/>
                <a:gd name="T21" fmla="*/ 116 h 123"/>
                <a:gd name="T22" fmla="*/ 0 w 99"/>
                <a:gd name="T23" fmla="*/ 115 h 123"/>
                <a:gd name="T24" fmla="*/ 5 w 99"/>
                <a:gd name="T25" fmla="*/ 113 h 123"/>
                <a:gd name="T26" fmla="*/ 16 w 99"/>
                <a:gd name="T27" fmla="*/ 108 h 123"/>
                <a:gd name="T28" fmla="*/ 31 w 99"/>
                <a:gd name="T29" fmla="*/ 99 h 123"/>
                <a:gd name="T30" fmla="*/ 48 w 99"/>
                <a:gd name="T31" fmla="*/ 83 h 123"/>
                <a:gd name="T32" fmla="*/ 63 w 99"/>
                <a:gd name="T33" fmla="*/ 60 h 123"/>
                <a:gd name="T34" fmla="*/ 73 w 99"/>
                <a:gd name="T35" fmla="*/ 0 h 123"/>
                <a:gd name="T36" fmla="*/ 80 w 99"/>
                <a:gd name="T37" fmla="*/ 11 h 123"/>
                <a:gd name="T38" fmla="*/ 88 w 99"/>
                <a:gd name="T39" fmla="*/ 26 h 123"/>
                <a:gd name="T40" fmla="*/ 95 w 99"/>
                <a:gd name="T41" fmla="*/ 43 h 123"/>
                <a:gd name="T42" fmla="*/ 99 w 99"/>
                <a:gd name="T43" fmla="*/ 63 h 123"/>
                <a:gd name="T44" fmla="*/ 97 w 99"/>
                <a:gd name="T45" fmla="*/ 84 h 123"/>
                <a:gd name="T46" fmla="*/ 91 w 99"/>
                <a:gd name="T47" fmla="*/ 99 h 123"/>
                <a:gd name="T48" fmla="*/ 83 w 99"/>
                <a:gd name="T49" fmla="*/ 109 h 123"/>
                <a:gd name="T50" fmla="*/ 73 w 99"/>
                <a:gd name="T51" fmla="*/ 116 h 123"/>
                <a:gd name="T52" fmla="*/ 63 w 99"/>
                <a:gd name="T53" fmla="*/ 119 h 123"/>
                <a:gd name="T54" fmla="*/ 52 w 99"/>
                <a:gd name="T55" fmla="*/ 117 h 123"/>
                <a:gd name="T56" fmla="*/ 41 w 99"/>
                <a:gd name="T57" fmla="*/ 109 h 123"/>
                <a:gd name="T58" fmla="*/ 56 w 99"/>
                <a:gd name="T59" fmla="*/ 92 h 123"/>
                <a:gd name="T60" fmla="*/ 64 w 99"/>
                <a:gd name="T61" fmla="*/ 76 h 123"/>
                <a:gd name="T62" fmla="*/ 68 w 99"/>
                <a:gd name="T63" fmla="*/ 62 h 123"/>
                <a:gd name="T64" fmla="*/ 68 w 99"/>
                <a:gd name="T65" fmla="*/ 51 h 123"/>
                <a:gd name="T66" fmla="*/ 67 w 99"/>
                <a:gd name="T67" fmla="*/ 43 h 123"/>
                <a:gd name="T68" fmla="*/ 65 w 99"/>
                <a:gd name="T69" fmla="*/ 40 h 123"/>
                <a:gd name="T70" fmla="*/ 52 w 99"/>
                <a:gd name="T71" fmla="*/ 66 h 123"/>
                <a:gd name="T72" fmla="*/ 36 w 99"/>
                <a:gd name="T73" fmla="*/ 84 h 123"/>
                <a:gd name="T74" fmla="*/ 19 w 99"/>
                <a:gd name="T75" fmla="*/ 96 h 123"/>
                <a:gd name="T76" fmla="*/ 9 w 99"/>
                <a:gd name="T77" fmla="*/ 89 h 123"/>
                <a:gd name="T78" fmla="*/ 4 w 99"/>
                <a:gd name="T79" fmla="*/ 79 h 123"/>
                <a:gd name="T80" fmla="*/ 3 w 99"/>
                <a:gd name="T81" fmla="*/ 67 h 123"/>
                <a:gd name="T82" fmla="*/ 5 w 99"/>
                <a:gd name="T83" fmla="*/ 54 h 123"/>
                <a:gd name="T84" fmla="*/ 15 w 99"/>
                <a:gd name="T85" fmla="*/ 42 h 123"/>
                <a:gd name="T86" fmla="*/ 25 w 99"/>
                <a:gd name="T87" fmla="*/ 32 h 123"/>
                <a:gd name="T88" fmla="*/ 36 w 99"/>
                <a:gd name="T89" fmla="*/ 27 h 123"/>
                <a:gd name="T90" fmla="*/ 45 w 99"/>
                <a:gd name="T91" fmla="*/ 24 h 123"/>
                <a:gd name="T92" fmla="*/ 55 w 99"/>
                <a:gd name="T93" fmla="*/ 20 h 123"/>
                <a:gd name="T94" fmla="*/ 64 w 99"/>
                <a:gd name="T95" fmla="*/ 14 h 123"/>
                <a:gd name="T96" fmla="*/ 73 w 99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23">
                  <a:moveTo>
                    <a:pt x="63" y="60"/>
                  </a:moveTo>
                  <a:lnTo>
                    <a:pt x="52" y="84"/>
                  </a:lnTo>
                  <a:lnTo>
                    <a:pt x="39" y="101"/>
                  </a:lnTo>
                  <a:lnTo>
                    <a:pt x="27" y="113"/>
                  </a:lnTo>
                  <a:lnTo>
                    <a:pt x="16" y="120"/>
                  </a:lnTo>
                  <a:lnTo>
                    <a:pt x="9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1" y="99"/>
                  </a:lnTo>
                  <a:lnTo>
                    <a:pt x="48" y="83"/>
                  </a:lnTo>
                  <a:lnTo>
                    <a:pt x="63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6"/>
                  </a:lnTo>
                  <a:lnTo>
                    <a:pt x="95" y="43"/>
                  </a:lnTo>
                  <a:lnTo>
                    <a:pt x="99" y="63"/>
                  </a:lnTo>
                  <a:lnTo>
                    <a:pt x="97" y="84"/>
                  </a:lnTo>
                  <a:lnTo>
                    <a:pt x="91" y="99"/>
                  </a:lnTo>
                  <a:lnTo>
                    <a:pt x="83" y="109"/>
                  </a:lnTo>
                  <a:lnTo>
                    <a:pt x="73" y="116"/>
                  </a:lnTo>
                  <a:lnTo>
                    <a:pt x="63" y="119"/>
                  </a:lnTo>
                  <a:lnTo>
                    <a:pt x="52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2"/>
                  </a:lnTo>
                  <a:lnTo>
                    <a:pt x="68" y="51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52" y="66"/>
                  </a:lnTo>
                  <a:lnTo>
                    <a:pt x="36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3" y="67"/>
                  </a:lnTo>
                  <a:lnTo>
                    <a:pt x="5" y="54"/>
                  </a:lnTo>
                  <a:lnTo>
                    <a:pt x="15" y="42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5" y="20"/>
                  </a:lnTo>
                  <a:lnTo>
                    <a:pt x="64" y="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91">
              <a:extLst>
                <a:ext uri="{FF2B5EF4-FFF2-40B4-BE49-F238E27FC236}">
                  <a16:creationId xmlns:a16="http://schemas.microsoft.com/office/drawing/2014/main" id="{14A7C6C9-CC17-439C-A59F-4077C0EEE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956" y="3797346"/>
              <a:ext cx="225004" cy="169871"/>
            </a:xfrm>
            <a:custGeom>
              <a:avLst/>
              <a:gdLst>
                <a:gd name="T0" fmla="*/ 56 w 151"/>
                <a:gd name="T1" fmla="*/ 28 h 114"/>
                <a:gd name="T2" fmla="*/ 56 w 151"/>
                <a:gd name="T3" fmla="*/ 86 h 114"/>
                <a:gd name="T4" fmla="*/ 104 w 151"/>
                <a:gd name="T5" fmla="*/ 58 h 114"/>
                <a:gd name="T6" fmla="*/ 56 w 151"/>
                <a:gd name="T7" fmla="*/ 28 h 114"/>
                <a:gd name="T8" fmla="*/ 75 w 151"/>
                <a:gd name="T9" fmla="*/ 0 h 114"/>
                <a:gd name="T10" fmla="*/ 111 w 151"/>
                <a:gd name="T11" fmla="*/ 2 h 114"/>
                <a:gd name="T12" fmla="*/ 144 w 151"/>
                <a:gd name="T13" fmla="*/ 6 h 114"/>
                <a:gd name="T14" fmla="*/ 149 w 151"/>
                <a:gd name="T15" fmla="*/ 30 h 114"/>
                <a:gd name="T16" fmla="*/ 151 w 151"/>
                <a:gd name="T17" fmla="*/ 58 h 114"/>
                <a:gd name="T18" fmla="*/ 149 w 151"/>
                <a:gd name="T19" fmla="*/ 84 h 114"/>
                <a:gd name="T20" fmla="*/ 144 w 151"/>
                <a:gd name="T21" fmla="*/ 110 h 114"/>
                <a:gd name="T22" fmla="*/ 111 w 151"/>
                <a:gd name="T23" fmla="*/ 112 h 114"/>
                <a:gd name="T24" fmla="*/ 75 w 151"/>
                <a:gd name="T25" fmla="*/ 114 h 114"/>
                <a:gd name="T26" fmla="*/ 40 w 151"/>
                <a:gd name="T27" fmla="*/ 112 h 114"/>
                <a:gd name="T28" fmla="*/ 6 w 151"/>
                <a:gd name="T29" fmla="*/ 110 h 114"/>
                <a:gd name="T30" fmla="*/ 2 w 151"/>
                <a:gd name="T31" fmla="*/ 84 h 114"/>
                <a:gd name="T32" fmla="*/ 0 w 151"/>
                <a:gd name="T33" fmla="*/ 58 h 114"/>
                <a:gd name="T34" fmla="*/ 2 w 151"/>
                <a:gd name="T35" fmla="*/ 30 h 114"/>
                <a:gd name="T36" fmla="*/ 6 w 151"/>
                <a:gd name="T37" fmla="*/ 6 h 114"/>
                <a:gd name="T38" fmla="*/ 40 w 151"/>
                <a:gd name="T39" fmla="*/ 2 h 114"/>
                <a:gd name="T40" fmla="*/ 75 w 151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4">
                  <a:moveTo>
                    <a:pt x="56" y="28"/>
                  </a:moveTo>
                  <a:lnTo>
                    <a:pt x="56" y="86"/>
                  </a:lnTo>
                  <a:lnTo>
                    <a:pt x="104" y="58"/>
                  </a:lnTo>
                  <a:lnTo>
                    <a:pt x="56" y="28"/>
                  </a:lnTo>
                  <a:close/>
                  <a:moveTo>
                    <a:pt x="75" y="0"/>
                  </a:moveTo>
                  <a:lnTo>
                    <a:pt x="111" y="2"/>
                  </a:lnTo>
                  <a:lnTo>
                    <a:pt x="144" y="6"/>
                  </a:lnTo>
                  <a:lnTo>
                    <a:pt x="149" y="30"/>
                  </a:lnTo>
                  <a:lnTo>
                    <a:pt x="151" y="58"/>
                  </a:lnTo>
                  <a:lnTo>
                    <a:pt x="149" y="84"/>
                  </a:lnTo>
                  <a:lnTo>
                    <a:pt x="144" y="110"/>
                  </a:lnTo>
                  <a:lnTo>
                    <a:pt x="111" y="112"/>
                  </a:lnTo>
                  <a:lnTo>
                    <a:pt x="75" y="114"/>
                  </a:lnTo>
                  <a:lnTo>
                    <a:pt x="40" y="112"/>
                  </a:lnTo>
                  <a:lnTo>
                    <a:pt x="6" y="110"/>
                  </a:lnTo>
                  <a:lnTo>
                    <a:pt x="2" y="84"/>
                  </a:lnTo>
                  <a:lnTo>
                    <a:pt x="0" y="58"/>
                  </a:lnTo>
                  <a:lnTo>
                    <a:pt x="2" y="30"/>
                  </a:lnTo>
                  <a:lnTo>
                    <a:pt x="6" y="6"/>
                  </a:lnTo>
                  <a:lnTo>
                    <a:pt x="40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33F2A036-1847-4AD8-9891-E225D3863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075" y="4882137"/>
              <a:ext cx="250336" cy="251826"/>
            </a:xfrm>
            <a:custGeom>
              <a:avLst/>
              <a:gdLst>
                <a:gd name="T0" fmla="*/ 31 w 168"/>
                <a:gd name="T1" fmla="*/ 116 h 169"/>
                <a:gd name="T2" fmla="*/ 52 w 168"/>
                <a:gd name="T3" fmla="*/ 138 h 169"/>
                <a:gd name="T4" fmla="*/ 22 w 168"/>
                <a:gd name="T5" fmla="*/ 169 h 169"/>
                <a:gd name="T6" fmla="*/ 0 w 168"/>
                <a:gd name="T7" fmla="*/ 148 h 169"/>
                <a:gd name="T8" fmla="*/ 31 w 168"/>
                <a:gd name="T9" fmla="*/ 116 h 169"/>
                <a:gd name="T10" fmla="*/ 57 w 168"/>
                <a:gd name="T11" fmla="*/ 39 h 169"/>
                <a:gd name="T12" fmla="*/ 131 w 168"/>
                <a:gd name="T13" fmla="*/ 112 h 169"/>
                <a:gd name="T14" fmla="*/ 119 w 168"/>
                <a:gd name="T15" fmla="*/ 122 h 169"/>
                <a:gd name="T16" fmla="*/ 104 w 168"/>
                <a:gd name="T17" fmla="*/ 130 h 169"/>
                <a:gd name="T18" fmla="*/ 89 w 168"/>
                <a:gd name="T19" fmla="*/ 135 h 169"/>
                <a:gd name="T20" fmla="*/ 75 w 168"/>
                <a:gd name="T21" fmla="*/ 138 h 169"/>
                <a:gd name="T22" fmla="*/ 59 w 168"/>
                <a:gd name="T23" fmla="*/ 134 h 169"/>
                <a:gd name="T24" fmla="*/ 45 w 168"/>
                <a:gd name="T25" fmla="*/ 124 h 169"/>
                <a:gd name="T26" fmla="*/ 35 w 168"/>
                <a:gd name="T27" fmla="*/ 110 h 169"/>
                <a:gd name="T28" fmla="*/ 32 w 168"/>
                <a:gd name="T29" fmla="*/ 95 h 169"/>
                <a:gd name="T30" fmla="*/ 33 w 168"/>
                <a:gd name="T31" fmla="*/ 79 h 169"/>
                <a:gd name="T32" fmla="*/ 40 w 168"/>
                <a:gd name="T33" fmla="*/ 64 h 169"/>
                <a:gd name="T34" fmla="*/ 48 w 168"/>
                <a:gd name="T35" fmla="*/ 51 h 169"/>
                <a:gd name="T36" fmla="*/ 57 w 168"/>
                <a:gd name="T37" fmla="*/ 39 h 169"/>
                <a:gd name="T38" fmla="*/ 121 w 168"/>
                <a:gd name="T39" fmla="*/ 0 h 169"/>
                <a:gd name="T40" fmla="*/ 137 w 168"/>
                <a:gd name="T41" fmla="*/ 16 h 169"/>
                <a:gd name="T42" fmla="*/ 107 w 168"/>
                <a:gd name="T43" fmla="*/ 46 h 169"/>
                <a:gd name="T44" fmla="*/ 124 w 168"/>
                <a:gd name="T45" fmla="*/ 62 h 169"/>
                <a:gd name="T46" fmla="*/ 153 w 168"/>
                <a:gd name="T47" fmla="*/ 32 h 169"/>
                <a:gd name="T48" fmla="*/ 168 w 168"/>
                <a:gd name="T49" fmla="*/ 47 h 169"/>
                <a:gd name="T50" fmla="*/ 139 w 168"/>
                <a:gd name="T51" fmla="*/ 76 h 169"/>
                <a:gd name="T52" fmla="*/ 157 w 168"/>
                <a:gd name="T53" fmla="*/ 96 h 169"/>
                <a:gd name="T54" fmla="*/ 144 w 168"/>
                <a:gd name="T55" fmla="*/ 110 h 169"/>
                <a:gd name="T56" fmla="*/ 59 w 168"/>
                <a:gd name="T57" fmla="*/ 26 h 169"/>
                <a:gd name="T58" fmla="*/ 73 w 168"/>
                <a:gd name="T59" fmla="*/ 11 h 169"/>
                <a:gd name="T60" fmla="*/ 92 w 168"/>
                <a:gd name="T61" fmla="*/ 30 h 169"/>
                <a:gd name="T62" fmla="*/ 121 w 168"/>
                <a:gd name="T6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9">
                  <a:moveTo>
                    <a:pt x="31" y="116"/>
                  </a:moveTo>
                  <a:lnTo>
                    <a:pt x="52" y="138"/>
                  </a:lnTo>
                  <a:lnTo>
                    <a:pt x="22" y="169"/>
                  </a:lnTo>
                  <a:lnTo>
                    <a:pt x="0" y="148"/>
                  </a:lnTo>
                  <a:lnTo>
                    <a:pt x="31" y="116"/>
                  </a:lnTo>
                  <a:close/>
                  <a:moveTo>
                    <a:pt x="57" y="39"/>
                  </a:moveTo>
                  <a:lnTo>
                    <a:pt x="131" y="112"/>
                  </a:lnTo>
                  <a:lnTo>
                    <a:pt x="119" y="122"/>
                  </a:lnTo>
                  <a:lnTo>
                    <a:pt x="104" y="130"/>
                  </a:lnTo>
                  <a:lnTo>
                    <a:pt x="89" y="135"/>
                  </a:lnTo>
                  <a:lnTo>
                    <a:pt x="75" y="138"/>
                  </a:lnTo>
                  <a:lnTo>
                    <a:pt x="59" y="134"/>
                  </a:lnTo>
                  <a:lnTo>
                    <a:pt x="45" y="124"/>
                  </a:lnTo>
                  <a:lnTo>
                    <a:pt x="35" y="110"/>
                  </a:lnTo>
                  <a:lnTo>
                    <a:pt x="32" y="95"/>
                  </a:lnTo>
                  <a:lnTo>
                    <a:pt x="33" y="79"/>
                  </a:lnTo>
                  <a:lnTo>
                    <a:pt x="40" y="64"/>
                  </a:lnTo>
                  <a:lnTo>
                    <a:pt x="48" y="51"/>
                  </a:lnTo>
                  <a:lnTo>
                    <a:pt x="57" y="39"/>
                  </a:lnTo>
                  <a:close/>
                  <a:moveTo>
                    <a:pt x="121" y="0"/>
                  </a:moveTo>
                  <a:lnTo>
                    <a:pt x="137" y="16"/>
                  </a:lnTo>
                  <a:lnTo>
                    <a:pt x="107" y="46"/>
                  </a:lnTo>
                  <a:lnTo>
                    <a:pt x="124" y="62"/>
                  </a:lnTo>
                  <a:lnTo>
                    <a:pt x="153" y="32"/>
                  </a:lnTo>
                  <a:lnTo>
                    <a:pt x="168" y="47"/>
                  </a:lnTo>
                  <a:lnTo>
                    <a:pt x="139" y="76"/>
                  </a:lnTo>
                  <a:lnTo>
                    <a:pt x="157" y="96"/>
                  </a:lnTo>
                  <a:lnTo>
                    <a:pt x="144" y="110"/>
                  </a:lnTo>
                  <a:lnTo>
                    <a:pt x="59" y="26"/>
                  </a:lnTo>
                  <a:lnTo>
                    <a:pt x="73" y="11"/>
                  </a:lnTo>
                  <a:lnTo>
                    <a:pt x="92" y="3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93">
              <a:extLst>
                <a:ext uri="{FF2B5EF4-FFF2-40B4-BE49-F238E27FC236}">
                  <a16:creationId xmlns:a16="http://schemas.microsoft.com/office/drawing/2014/main" id="{F8F32B59-0955-4F66-8CFE-7BBFDAE21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352" y="5190585"/>
              <a:ext cx="186262" cy="213084"/>
            </a:xfrm>
            <a:custGeom>
              <a:avLst/>
              <a:gdLst>
                <a:gd name="T0" fmla="*/ 44 w 125"/>
                <a:gd name="T1" fmla="*/ 20 h 143"/>
                <a:gd name="T2" fmla="*/ 44 w 125"/>
                <a:gd name="T3" fmla="*/ 40 h 143"/>
                <a:gd name="T4" fmla="*/ 38 w 125"/>
                <a:gd name="T5" fmla="*/ 44 h 143"/>
                <a:gd name="T6" fmla="*/ 31 w 125"/>
                <a:gd name="T7" fmla="*/ 49 h 143"/>
                <a:gd name="T8" fmla="*/ 22 w 125"/>
                <a:gd name="T9" fmla="*/ 64 h 143"/>
                <a:gd name="T10" fmla="*/ 18 w 125"/>
                <a:gd name="T11" fmla="*/ 81 h 143"/>
                <a:gd name="T12" fmla="*/ 22 w 125"/>
                <a:gd name="T13" fmla="*/ 98 h 143"/>
                <a:gd name="T14" fmla="*/ 31 w 125"/>
                <a:gd name="T15" fmla="*/ 112 h 143"/>
                <a:gd name="T16" fmla="*/ 46 w 125"/>
                <a:gd name="T17" fmla="*/ 122 h 143"/>
                <a:gd name="T18" fmla="*/ 63 w 125"/>
                <a:gd name="T19" fmla="*/ 125 h 143"/>
                <a:gd name="T20" fmla="*/ 80 w 125"/>
                <a:gd name="T21" fmla="*/ 122 h 143"/>
                <a:gd name="T22" fmla="*/ 95 w 125"/>
                <a:gd name="T23" fmla="*/ 112 h 143"/>
                <a:gd name="T24" fmla="*/ 104 w 125"/>
                <a:gd name="T25" fmla="*/ 98 h 143"/>
                <a:gd name="T26" fmla="*/ 108 w 125"/>
                <a:gd name="T27" fmla="*/ 81 h 143"/>
                <a:gd name="T28" fmla="*/ 104 w 125"/>
                <a:gd name="T29" fmla="*/ 64 h 143"/>
                <a:gd name="T30" fmla="*/ 95 w 125"/>
                <a:gd name="T31" fmla="*/ 49 h 143"/>
                <a:gd name="T32" fmla="*/ 88 w 125"/>
                <a:gd name="T33" fmla="*/ 44 h 143"/>
                <a:gd name="T34" fmla="*/ 80 w 125"/>
                <a:gd name="T35" fmla="*/ 40 h 143"/>
                <a:gd name="T36" fmla="*/ 80 w 125"/>
                <a:gd name="T37" fmla="*/ 20 h 143"/>
                <a:gd name="T38" fmla="*/ 99 w 125"/>
                <a:gd name="T39" fmla="*/ 29 h 143"/>
                <a:gd name="T40" fmla="*/ 113 w 125"/>
                <a:gd name="T41" fmla="*/ 42 h 143"/>
                <a:gd name="T42" fmla="*/ 123 w 125"/>
                <a:gd name="T43" fmla="*/ 60 h 143"/>
                <a:gd name="T44" fmla="*/ 125 w 125"/>
                <a:gd name="T45" fmla="*/ 81 h 143"/>
                <a:gd name="T46" fmla="*/ 123 w 125"/>
                <a:gd name="T47" fmla="*/ 101 h 143"/>
                <a:gd name="T48" fmla="*/ 113 w 125"/>
                <a:gd name="T49" fmla="*/ 118 h 143"/>
                <a:gd name="T50" fmla="*/ 100 w 125"/>
                <a:gd name="T51" fmla="*/ 131 h 143"/>
                <a:gd name="T52" fmla="*/ 83 w 125"/>
                <a:gd name="T53" fmla="*/ 139 h 143"/>
                <a:gd name="T54" fmla="*/ 63 w 125"/>
                <a:gd name="T55" fmla="*/ 143 h 143"/>
                <a:gd name="T56" fmla="*/ 43 w 125"/>
                <a:gd name="T57" fmla="*/ 139 h 143"/>
                <a:gd name="T58" fmla="*/ 26 w 125"/>
                <a:gd name="T59" fmla="*/ 131 h 143"/>
                <a:gd name="T60" fmla="*/ 12 w 125"/>
                <a:gd name="T61" fmla="*/ 118 h 143"/>
                <a:gd name="T62" fmla="*/ 3 w 125"/>
                <a:gd name="T63" fmla="*/ 101 h 143"/>
                <a:gd name="T64" fmla="*/ 0 w 125"/>
                <a:gd name="T65" fmla="*/ 81 h 143"/>
                <a:gd name="T66" fmla="*/ 3 w 125"/>
                <a:gd name="T67" fmla="*/ 60 h 143"/>
                <a:gd name="T68" fmla="*/ 12 w 125"/>
                <a:gd name="T69" fmla="*/ 42 h 143"/>
                <a:gd name="T70" fmla="*/ 27 w 125"/>
                <a:gd name="T71" fmla="*/ 29 h 143"/>
                <a:gd name="T72" fmla="*/ 44 w 125"/>
                <a:gd name="T73" fmla="*/ 20 h 143"/>
                <a:gd name="T74" fmla="*/ 54 w 125"/>
                <a:gd name="T75" fmla="*/ 0 h 143"/>
                <a:gd name="T76" fmla="*/ 72 w 125"/>
                <a:gd name="T77" fmla="*/ 0 h 143"/>
                <a:gd name="T78" fmla="*/ 72 w 125"/>
                <a:gd name="T79" fmla="*/ 72 h 143"/>
                <a:gd name="T80" fmla="*/ 54 w 125"/>
                <a:gd name="T81" fmla="*/ 72 h 143"/>
                <a:gd name="T82" fmla="*/ 54 w 125"/>
                <a:gd name="T8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3">
                  <a:moveTo>
                    <a:pt x="44" y="20"/>
                  </a:moveTo>
                  <a:lnTo>
                    <a:pt x="44" y="40"/>
                  </a:lnTo>
                  <a:lnTo>
                    <a:pt x="38" y="44"/>
                  </a:lnTo>
                  <a:lnTo>
                    <a:pt x="31" y="49"/>
                  </a:lnTo>
                  <a:lnTo>
                    <a:pt x="22" y="64"/>
                  </a:lnTo>
                  <a:lnTo>
                    <a:pt x="18" y="81"/>
                  </a:lnTo>
                  <a:lnTo>
                    <a:pt x="22" y="98"/>
                  </a:lnTo>
                  <a:lnTo>
                    <a:pt x="31" y="112"/>
                  </a:lnTo>
                  <a:lnTo>
                    <a:pt x="46" y="122"/>
                  </a:lnTo>
                  <a:lnTo>
                    <a:pt x="63" y="125"/>
                  </a:lnTo>
                  <a:lnTo>
                    <a:pt x="80" y="122"/>
                  </a:lnTo>
                  <a:lnTo>
                    <a:pt x="95" y="112"/>
                  </a:lnTo>
                  <a:lnTo>
                    <a:pt x="104" y="98"/>
                  </a:lnTo>
                  <a:lnTo>
                    <a:pt x="108" y="81"/>
                  </a:lnTo>
                  <a:lnTo>
                    <a:pt x="104" y="64"/>
                  </a:lnTo>
                  <a:lnTo>
                    <a:pt x="95" y="49"/>
                  </a:lnTo>
                  <a:lnTo>
                    <a:pt x="88" y="44"/>
                  </a:lnTo>
                  <a:lnTo>
                    <a:pt x="80" y="40"/>
                  </a:lnTo>
                  <a:lnTo>
                    <a:pt x="80" y="20"/>
                  </a:lnTo>
                  <a:lnTo>
                    <a:pt x="99" y="29"/>
                  </a:lnTo>
                  <a:lnTo>
                    <a:pt x="113" y="42"/>
                  </a:lnTo>
                  <a:lnTo>
                    <a:pt x="123" y="60"/>
                  </a:lnTo>
                  <a:lnTo>
                    <a:pt x="125" y="81"/>
                  </a:lnTo>
                  <a:lnTo>
                    <a:pt x="123" y="101"/>
                  </a:lnTo>
                  <a:lnTo>
                    <a:pt x="113" y="118"/>
                  </a:lnTo>
                  <a:lnTo>
                    <a:pt x="100" y="131"/>
                  </a:lnTo>
                  <a:lnTo>
                    <a:pt x="83" y="139"/>
                  </a:lnTo>
                  <a:lnTo>
                    <a:pt x="63" y="143"/>
                  </a:lnTo>
                  <a:lnTo>
                    <a:pt x="43" y="139"/>
                  </a:lnTo>
                  <a:lnTo>
                    <a:pt x="26" y="131"/>
                  </a:lnTo>
                  <a:lnTo>
                    <a:pt x="12" y="118"/>
                  </a:lnTo>
                  <a:lnTo>
                    <a:pt x="3" y="101"/>
                  </a:lnTo>
                  <a:lnTo>
                    <a:pt x="0" y="81"/>
                  </a:lnTo>
                  <a:lnTo>
                    <a:pt x="3" y="60"/>
                  </a:lnTo>
                  <a:lnTo>
                    <a:pt x="12" y="42"/>
                  </a:lnTo>
                  <a:lnTo>
                    <a:pt x="27" y="29"/>
                  </a:lnTo>
                  <a:lnTo>
                    <a:pt x="44" y="20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8A7F8E6C-342F-4744-B150-BA69F6B97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5214" y="4686934"/>
              <a:ext cx="102816" cy="174341"/>
            </a:xfrm>
            <a:custGeom>
              <a:avLst/>
              <a:gdLst>
                <a:gd name="T0" fmla="*/ 0 w 69"/>
                <a:gd name="T1" fmla="*/ 0 h 117"/>
                <a:gd name="T2" fmla="*/ 20 w 69"/>
                <a:gd name="T3" fmla="*/ 0 h 117"/>
                <a:gd name="T4" fmla="*/ 20 w 69"/>
                <a:gd name="T5" fmla="*/ 53 h 117"/>
                <a:gd name="T6" fmla="*/ 69 w 69"/>
                <a:gd name="T7" fmla="*/ 4 h 117"/>
                <a:gd name="T8" fmla="*/ 69 w 69"/>
                <a:gd name="T9" fmla="*/ 111 h 117"/>
                <a:gd name="T10" fmla="*/ 20 w 69"/>
                <a:gd name="T11" fmla="*/ 62 h 117"/>
                <a:gd name="T12" fmla="*/ 20 w 69"/>
                <a:gd name="T13" fmla="*/ 117 h 117"/>
                <a:gd name="T14" fmla="*/ 0 w 69"/>
                <a:gd name="T15" fmla="*/ 117 h 117"/>
                <a:gd name="T16" fmla="*/ 0 w 69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17">
                  <a:moveTo>
                    <a:pt x="0" y="0"/>
                  </a:moveTo>
                  <a:lnTo>
                    <a:pt x="20" y="0"/>
                  </a:lnTo>
                  <a:lnTo>
                    <a:pt x="20" y="53"/>
                  </a:lnTo>
                  <a:lnTo>
                    <a:pt x="69" y="4"/>
                  </a:lnTo>
                  <a:lnTo>
                    <a:pt x="69" y="111"/>
                  </a:lnTo>
                  <a:lnTo>
                    <a:pt x="20" y="62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0FCCCD1A-B182-424D-98AA-901BEAAD2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1139" y="4010430"/>
              <a:ext cx="193713" cy="168381"/>
            </a:xfrm>
            <a:custGeom>
              <a:avLst/>
              <a:gdLst>
                <a:gd name="T0" fmla="*/ 41 w 130"/>
                <a:gd name="T1" fmla="*/ 65 h 113"/>
                <a:gd name="T2" fmla="*/ 41 w 130"/>
                <a:gd name="T3" fmla="*/ 105 h 113"/>
                <a:gd name="T4" fmla="*/ 90 w 130"/>
                <a:gd name="T5" fmla="*/ 105 h 113"/>
                <a:gd name="T6" fmla="*/ 90 w 130"/>
                <a:gd name="T7" fmla="*/ 65 h 113"/>
                <a:gd name="T8" fmla="*/ 41 w 130"/>
                <a:gd name="T9" fmla="*/ 65 h 113"/>
                <a:gd name="T10" fmla="*/ 118 w 130"/>
                <a:gd name="T11" fmla="*/ 30 h 113"/>
                <a:gd name="T12" fmla="*/ 116 w 130"/>
                <a:gd name="T13" fmla="*/ 32 h 113"/>
                <a:gd name="T14" fmla="*/ 113 w 130"/>
                <a:gd name="T15" fmla="*/ 33 h 113"/>
                <a:gd name="T16" fmla="*/ 112 w 130"/>
                <a:gd name="T17" fmla="*/ 36 h 113"/>
                <a:gd name="T18" fmla="*/ 113 w 130"/>
                <a:gd name="T19" fmla="*/ 40 h 113"/>
                <a:gd name="T20" fmla="*/ 116 w 130"/>
                <a:gd name="T21" fmla="*/ 41 h 113"/>
                <a:gd name="T22" fmla="*/ 118 w 130"/>
                <a:gd name="T23" fmla="*/ 42 h 113"/>
                <a:gd name="T24" fmla="*/ 121 w 130"/>
                <a:gd name="T25" fmla="*/ 41 h 113"/>
                <a:gd name="T26" fmla="*/ 124 w 130"/>
                <a:gd name="T27" fmla="*/ 40 h 113"/>
                <a:gd name="T28" fmla="*/ 124 w 130"/>
                <a:gd name="T29" fmla="*/ 36 h 113"/>
                <a:gd name="T30" fmla="*/ 124 w 130"/>
                <a:gd name="T31" fmla="*/ 33 h 113"/>
                <a:gd name="T32" fmla="*/ 121 w 130"/>
                <a:gd name="T33" fmla="*/ 32 h 113"/>
                <a:gd name="T34" fmla="*/ 118 w 130"/>
                <a:gd name="T35" fmla="*/ 30 h 113"/>
                <a:gd name="T36" fmla="*/ 9 w 130"/>
                <a:gd name="T37" fmla="*/ 24 h 113"/>
                <a:gd name="T38" fmla="*/ 122 w 130"/>
                <a:gd name="T39" fmla="*/ 24 h 113"/>
                <a:gd name="T40" fmla="*/ 125 w 130"/>
                <a:gd name="T41" fmla="*/ 25 h 113"/>
                <a:gd name="T42" fmla="*/ 128 w 130"/>
                <a:gd name="T43" fmla="*/ 26 h 113"/>
                <a:gd name="T44" fmla="*/ 130 w 130"/>
                <a:gd name="T45" fmla="*/ 29 h 113"/>
                <a:gd name="T46" fmla="*/ 130 w 130"/>
                <a:gd name="T47" fmla="*/ 32 h 113"/>
                <a:gd name="T48" fmla="*/ 130 w 130"/>
                <a:gd name="T49" fmla="*/ 73 h 113"/>
                <a:gd name="T50" fmla="*/ 130 w 130"/>
                <a:gd name="T51" fmla="*/ 76 h 113"/>
                <a:gd name="T52" fmla="*/ 128 w 130"/>
                <a:gd name="T53" fmla="*/ 78 h 113"/>
                <a:gd name="T54" fmla="*/ 125 w 130"/>
                <a:gd name="T55" fmla="*/ 80 h 113"/>
                <a:gd name="T56" fmla="*/ 122 w 130"/>
                <a:gd name="T57" fmla="*/ 81 h 113"/>
                <a:gd name="T58" fmla="*/ 98 w 130"/>
                <a:gd name="T59" fmla="*/ 81 h 113"/>
                <a:gd name="T60" fmla="*/ 98 w 130"/>
                <a:gd name="T61" fmla="*/ 113 h 113"/>
                <a:gd name="T62" fmla="*/ 33 w 130"/>
                <a:gd name="T63" fmla="*/ 113 h 113"/>
                <a:gd name="T64" fmla="*/ 33 w 130"/>
                <a:gd name="T65" fmla="*/ 81 h 113"/>
                <a:gd name="T66" fmla="*/ 9 w 130"/>
                <a:gd name="T67" fmla="*/ 81 h 113"/>
                <a:gd name="T68" fmla="*/ 5 w 130"/>
                <a:gd name="T69" fmla="*/ 80 h 113"/>
                <a:gd name="T70" fmla="*/ 3 w 130"/>
                <a:gd name="T71" fmla="*/ 78 h 113"/>
                <a:gd name="T72" fmla="*/ 1 w 130"/>
                <a:gd name="T73" fmla="*/ 76 h 113"/>
                <a:gd name="T74" fmla="*/ 0 w 130"/>
                <a:gd name="T75" fmla="*/ 73 h 113"/>
                <a:gd name="T76" fmla="*/ 0 w 130"/>
                <a:gd name="T77" fmla="*/ 32 h 113"/>
                <a:gd name="T78" fmla="*/ 1 w 130"/>
                <a:gd name="T79" fmla="*/ 29 h 113"/>
                <a:gd name="T80" fmla="*/ 3 w 130"/>
                <a:gd name="T81" fmla="*/ 26 h 113"/>
                <a:gd name="T82" fmla="*/ 5 w 130"/>
                <a:gd name="T83" fmla="*/ 25 h 113"/>
                <a:gd name="T84" fmla="*/ 9 w 130"/>
                <a:gd name="T85" fmla="*/ 24 h 113"/>
                <a:gd name="T86" fmla="*/ 33 w 130"/>
                <a:gd name="T87" fmla="*/ 0 h 113"/>
                <a:gd name="T88" fmla="*/ 98 w 130"/>
                <a:gd name="T89" fmla="*/ 0 h 113"/>
                <a:gd name="T90" fmla="*/ 98 w 130"/>
                <a:gd name="T91" fmla="*/ 16 h 113"/>
                <a:gd name="T92" fmla="*/ 33 w 130"/>
                <a:gd name="T93" fmla="*/ 16 h 113"/>
                <a:gd name="T94" fmla="*/ 33 w 130"/>
                <a:gd name="T9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" h="113">
                  <a:moveTo>
                    <a:pt x="41" y="65"/>
                  </a:moveTo>
                  <a:lnTo>
                    <a:pt x="41" y="105"/>
                  </a:lnTo>
                  <a:lnTo>
                    <a:pt x="90" y="105"/>
                  </a:lnTo>
                  <a:lnTo>
                    <a:pt x="90" y="65"/>
                  </a:lnTo>
                  <a:lnTo>
                    <a:pt x="41" y="65"/>
                  </a:lnTo>
                  <a:close/>
                  <a:moveTo>
                    <a:pt x="118" y="30"/>
                  </a:moveTo>
                  <a:lnTo>
                    <a:pt x="116" y="32"/>
                  </a:lnTo>
                  <a:lnTo>
                    <a:pt x="113" y="33"/>
                  </a:lnTo>
                  <a:lnTo>
                    <a:pt x="112" y="36"/>
                  </a:lnTo>
                  <a:lnTo>
                    <a:pt x="113" y="40"/>
                  </a:lnTo>
                  <a:lnTo>
                    <a:pt x="116" y="41"/>
                  </a:lnTo>
                  <a:lnTo>
                    <a:pt x="118" y="42"/>
                  </a:lnTo>
                  <a:lnTo>
                    <a:pt x="121" y="41"/>
                  </a:lnTo>
                  <a:lnTo>
                    <a:pt x="124" y="40"/>
                  </a:lnTo>
                  <a:lnTo>
                    <a:pt x="124" y="36"/>
                  </a:lnTo>
                  <a:lnTo>
                    <a:pt x="124" y="33"/>
                  </a:lnTo>
                  <a:lnTo>
                    <a:pt x="121" y="32"/>
                  </a:lnTo>
                  <a:lnTo>
                    <a:pt x="118" y="30"/>
                  </a:lnTo>
                  <a:close/>
                  <a:moveTo>
                    <a:pt x="9" y="24"/>
                  </a:moveTo>
                  <a:lnTo>
                    <a:pt x="122" y="24"/>
                  </a:lnTo>
                  <a:lnTo>
                    <a:pt x="125" y="25"/>
                  </a:lnTo>
                  <a:lnTo>
                    <a:pt x="128" y="26"/>
                  </a:lnTo>
                  <a:lnTo>
                    <a:pt x="130" y="29"/>
                  </a:lnTo>
                  <a:lnTo>
                    <a:pt x="130" y="32"/>
                  </a:lnTo>
                  <a:lnTo>
                    <a:pt x="130" y="73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5" y="80"/>
                  </a:lnTo>
                  <a:lnTo>
                    <a:pt x="122" y="81"/>
                  </a:lnTo>
                  <a:lnTo>
                    <a:pt x="98" y="81"/>
                  </a:lnTo>
                  <a:lnTo>
                    <a:pt x="98" y="113"/>
                  </a:lnTo>
                  <a:lnTo>
                    <a:pt x="33" y="113"/>
                  </a:lnTo>
                  <a:lnTo>
                    <a:pt x="33" y="81"/>
                  </a:lnTo>
                  <a:lnTo>
                    <a:pt x="9" y="81"/>
                  </a:lnTo>
                  <a:lnTo>
                    <a:pt x="5" y="80"/>
                  </a:lnTo>
                  <a:lnTo>
                    <a:pt x="3" y="78"/>
                  </a:lnTo>
                  <a:lnTo>
                    <a:pt x="1" y="76"/>
                  </a:lnTo>
                  <a:lnTo>
                    <a:pt x="0" y="73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6"/>
                  </a:lnTo>
                  <a:lnTo>
                    <a:pt x="5" y="25"/>
                  </a:lnTo>
                  <a:lnTo>
                    <a:pt x="9" y="24"/>
                  </a:lnTo>
                  <a:close/>
                  <a:moveTo>
                    <a:pt x="33" y="0"/>
                  </a:moveTo>
                  <a:lnTo>
                    <a:pt x="98" y="0"/>
                  </a:lnTo>
                  <a:lnTo>
                    <a:pt x="98" y="16"/>
                  </a:lnTo>
                  <a:lnTo>
                    <a:pt x="33" y="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96">
              <a:extLst>
                <a:ext uri="{FF2B5EF4-FFF2-40B4-BE49-F238E27FC236}">
                  <a16:creationId xmlns:a16="http://schemas.microsoft.com/office/drawing/2014/main" id="{C91E1658-1FF2-4130-84C0-D52EB5559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570" y="4214573"/>
              <a:ext cx="163910" cy="175831"/>
            </a:xfrm>
            <a:custGeom>
              <a:avLst/>
              <a:gdLst>
                <a:gd name="T0" fmla="*/ 81 w 110"/>
                <a:gd name="T1" fmla="*/ 82 h 118"/>
                <a:gd name="T2" fmla="*/ 29 w 110"/>
                <a:gd name="T3" fmla="*/ 89 h 118"/>
                <a:gd name="T4" fmla="*/ 29 w 110"/>
                <a:gd name="T5" fmla="*/ 66 h 118"/>
                <a:gd name="T6" fmla="*/ 81 w 110"/>
                <a:gd name="T7" fmla="*/ 74 h 118"/>
                <a:gd name="T8" fmla="*/ 29 w 110"/>
                <a:gd name="T9" fmla="*/ 66 h 118"/>
                <a:gd name="T10" fmla="*/ 54 w 110"/>
                <a:gd name="T11" fmla="*/ 45 h 118"/>
                <a:gd name="T12" fmla="*/ 62 w 110"/>
                <a:gd name="T13" fmla="*/ 47 h 118"/>
                <a:gd name="T14" fmla="*/ 66 w 110"/>
                <a:gd name="T15" fmla="*/ 52 h 118"/>
                <a:gd name="T16" fmla="*/ 29 w 110"/>
                <a:gd name="T17" fmla="*/ 60 h 118"/>
                <a:gd name="T18" fmla="*/ 30 w 110"/>
                <a:gd name="T19" fmla="*/ 49 h 118"/>
                <a:gd name="T20" fmla="*/ 36 w 110"/>
                <a:gd name="T21" fmla="*/ 45 h 118"/>
                <a:gd name="T22" fmla="*/ 48 w 110"/>
                <a:gd name="T23" fmla="*/ 23 h 118"/>
                <a:gd name="T24" fmla="*/ 56 w 110"/>
                <a:gd name="T25" fmla="*/ 25 h 118"/>
                <a:gd name="T26" fmla="*/ 58 w 110"/>
                <a:gd name="T27" fmla="*/ 33 h 118"/>
                <a:gd name="T28" fmla="*/ 56 w 110"/>
                <a:gd name="T29" fmla="*/ 41 h 118"/>
                <a:gd name="T30" fmla="*/ 48 w 110"/>
                <a:gd name="T31" fmla="*/ 45 h 118"/>
                <a:gd name="T32" fmla="*/ 40 w 110"/>
                <a:gd name="T33" fmla="*/ 41 h 118"/>
                <a:gd name="T34" fmla="*/ 36 w 110"/>
                <a:gd name="T35" fmla="*/ 33 h 118"/>
                <a:gd name="T36" fmla="*/ 40 w 110"/>
                <a:gd name="T37" fmla="*/ 25 h 118"/>
                <a:gd name="T38" fmla="*/ 48 w 110"/>
                <a:gd name="T39" fmla="*/ 23 h 118"/>
                <a:gd name="T40" fmla="*/ 14 w 110"/>
                <a:gd name="T41" fmla="*/ 104 h 118"/>
                <a:gd name="T42" fmla="*/ 95 w 110"/>
                <a:gd name="T43" fmla="*/ 15 h 118"/>
                <a:gd name="T44" fmla="*/ 10 w 110"/>
                <a:gd name="T45" fmla="*/ 0 h 118"/>
                <a:gd name="T46" fmla="*/ 103 w 110"/>
                <a:gd name="T47" fmla="*/ 1 h 118"/>
                <a:gd name="T48" fmla="*/ 110 w 110"/>
                <a:gd name="T49" fmla="*/ 7 h 118"/>
                <a:gd name="T50" fmla="*/ 110 w 110"/>
                <a:gd name="T51" fmla="*/ 108 h 118"/>
                <a:gd name="T52" fmla="*/ 107 w 110"/>
                <a:gd name="T53" fmla="*/ 116 h 118"/>
                <a:gd name="T54" fmla="*/ 99 w 110"/>
                <a:gd name="T55" fmla="*/ 118 h 118"/>
                <a:gd name="T56" fmla="*/ 6 w 110"/>
                <a:gd name="T57" fmla="*/ 118 h 118"/>
                <a:gd name="T58" fmla="*/ 0 w 110"/>
                <a:gd name="T59" fmla="*/ 112 h 118"/>
                <a:gd name="T60" fmla="*/ 0 w 110"/>
                <a:gd name="T61" fmla="*/ 12 h 118"/>
                <a:gd name="T62" fmla="*/ 2 w 110"/>
                <a:gd name="T63" fmla="*/ 4 h 118"/>
                <a:gd name="T64" fmla="*/ 10 w 110"/>
                <a:gd name="T6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18">
                  <a:moveTo>
                    <a:pt x="29" y="82"/>
                  </a:moveTo>
                  <a:lnTo>
                    <a:pt x="81" y="82"/>
                  </a:lnTo>
                  <a:lnTo>
                    <a:pt x="81" y="89"/>
                  </a:lnTo>
                  <a:lnTo>
                    <a:pt x="29" y="89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81" y="66"/>
                  </a:lnTo>
                  <a:lnTo>
                    <a:pt x="81" y="74"/>
                  </a:lnTo>
                  <a:lnTo>
                    <a:pt x="29" y="74"/>
                  </a:lnTo>
                  <a:lnTo>
                    <a:pt x="29" y="66"/>
                  </a:lnTo>
                  <a:close/>
                  <a:moveTo>
                    <a:pt x="40" y="45"/>
                  </a:moveTo>
                  <a:lnTo>
                    <a:pt x="54" y="45"/>
                  </a:lnTo>
                  <a:lnTo>
                    <a:pt x="60" y="45"/>
                  </a:lnTo>
                  <a:lnTo>
                    <a:pt x="62" y="47"/>
                  </a:lnTo>
                  <a:lnTo>
                    <a:pt x="65" y="49"/>
                  </a:lnTo>
                  <a:lnTo>
                    <a:pt x="66" y="52"/>
                  </a:lnTo>
                  <a:lnTo>
                    <a:pt x="66" y="60"/>
                  </a:lnTo>
                  <a:lnTo>
                    <a:pt x="29" y="60"/>
                  </a:lnTo>
                  <a:lnTo>
                    <a:pt x="29" y="52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6" y="45"/>
                  </a:lnTo>
                  <a:lnTo>
                    <a:pt x="40" y="45"/>
                  </a:lnTo>
                  <a:close/>
                  <a:moveTo>
                    <a:pt x="48" y="23"/>
                  </a:moveTo>
                  <a:lnTo>
                    <a:pt x="52" y="24"/>
                  </a:lnTo>
                  <a:lnTo>
                    <a:pt x="56" y="25"/>
                  </a:lnTo>
                  <a:lnTo>
                    <a:pt x="57" y="29"/>
                  </a:lnTo>
                  <a:lnTo>
                    <a:pt x="58" y="33"/>
                  </a:lnTo>
                  <a:lnTo>
                    <a:pt x="57" y="39"/>
                  </a:lnTo>
                  <a:lnTo>
                    <a:pt x="56" y="41"/>
                  </a:lnTo>
                  <a:lnTo>
                    <a:pt x="52" y="44"/>
                  </a:lnTo>
                  <a:lnTo>
                    <a:pt x="48" y="45"/>
                  </a:lnTo>
                  <a:lnTo>
                    <a:pt x="44" y="44"/>
                  </a:lnTo>
                  <a:lnTo>
                    <a:pt x="40" y="41"/>
                  </a:lnTo>
                  <a:lnTo>
                    <a:pt x="37" y="39"/>
                  </a:lnTo>
                  <a:lnTo>
                    <a:pt x="36" y="33"/>
                  </a:lnTo>
                  <a:lnTo>
                    <a:pt x="37" y="29"/>
                  </a:lnTo>
                  <a:lnTo>
                    <a:pt x="40" y="25"/>
                  </a:lnTo>
                  <a:lnTo>
                    <a:pt x="44" y="24"/>
                  </a:lnTo>
                  <a:lnTo>
                    <a:pt x="48" y="23"/>
                  </a:lnTo>
                  <a:close/>
                  <a:moveTo>
                    <a:pt x="14" y="15"/>
                  </a:moveTo>
                  <a:lnTo>
                    <a:pt x="14" y="104"/>
                  </a:lnTo>
                  <a:lnTo>
                    <a:pt x="95" y="104"/>
                  </a:lnTo>
                  <a:lnTo>
                    <a:pt x="95" y="15"/>
                  </a:lnTo>
                  <a:lnTo>
                    <a:pt x="14" y="15"/>
                  </a:lnTo>
                  <a:close/>
                  <a:moveTo>
                    <a:pt x="10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7" y="4"/>
                  </a:lnTo>
                  <a:lnTo>
                    <a:pt x="110" y="7"/>
                  </a:lnTo>
                  <a:lnTo>
                    <a:pt x="110" y="12"/>
                  </a:lnTo>
                  <a:lnTo>
                    <a:pt x="110" y="108"/>
                  </a:lnTo>
                  <a:lnTo>
                    <a:pt x="110" y="112"/>
                  </a:lnTo>
                  <a:lnTo>
                    <a:pt x="107" y="116"/>
                  </a:lnTo>
                  <a:lnTo>
                    <a:pt x="103" y="118"/>
                  </a:lnTo>
                  <a:lnTo>
                    <a:pt x="99" y="118"/>
                  </a:lnTo>
                  <a:lnTo>
                    <a:pt x="10" y="118"/>
                  </a:lnTo>
                  <a:lnTo>
                    <a:pt x="6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8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" y="4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97">
              <a:extLst>
                <a:ext uri="{FF2B5EF4-FFF2-40B4-BE49-F238E27FC236}">
                  <a16:creationId xmlns:a16="http://schemas.microsoft.com/office/drawing/2014/main" id="{196F4F75-798D-4793-AEC8-72D14B1DF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3599164"/>
              <a:ext cx="171360" cy="171360"/>
            </a:xfrm>
            <a:custGeom>
              <a:avLst/>
              <a:gdLst>
                <a:gd name="T0" fmla="*/ 68 w 115"/>
                <a:gd name="T1" fmla="*/ 28 h 115"/>
                <a:gd name="T2" fmla="*/ 43 w 115"/>
                <a:gd name="T3" fmla="*/ 54 h 115"/>
                <a:gd name="T4" fmla="*/ 51 w 115"/>
                <a:gd name="T5" fmla="*/ 62 h 115"/>
                <a:gd name="T6" fmla="*/ 75 w 115"/>
                <a:gd name="T7" fmla="*/ 36 h 115"/>
                <a:gd name="T8" fmla="*/ 68 w 115"/>
                <a:gd name="T9" fmla="*/ 28 h 115"/>
                <a:gd name="T10" fmla="*/ 61 w 115"/>
                <a:gd name="T11" fmla="*/ 0 h 115"/>
                <a:gd name="T12" fmla="*/ 115 w 115"/>
                <a:gd name="T13" fmla="*/ 54 h 115"/>
                <a:gd name="T14" fmla="*/ 104 w 115"/>
                <a:gd name="T15" fmla="*/ 64 h 115"/>
                <a:gd name="T16" fmla="*/ 93 w 115"/>
                <a:gd name="T17" fmla="*/ 54 h 115"/>
                <a:gd name="T18" fmla="*/ 64 w 115"/>
                <a:gd name="T19" fmla="*/ 79 h 115"/>
                <a:gd name="T20" fmla="*/ 64 w 115"/>
                <a:gd name="T21" fmla="*/ 104 h 115"/>
                <a:gd name="T22" fmla="*/ 45 w 115"/>
                <a:gd name="T23" fmla="*/ 84 h 115"/>
                <a:gd name="T24" fmla="*/ 4 w 115"/>
                <a:gd name="T25" fmla="*/ 115 h 115"/>
                <a:gd name="T26" fmla="*/ 0 w 115"/>
                <a:gd name="T27" fmla="*/ 115 h 115"/>
                <a:gd name="T28" fmla="*/ 0 w 115"/>
                <a:gd name="T29" fmla="*/ 111 h 115"/>
                <a:gd name="T30" fmla="*/ 31 w 115"/>
                <a:gd name="T31" fmla="*/ 70 h 115"/>
                <a:gd name="T32" fmla="*/ 11 w 115"/>
                <a:gd name="T33" fmla="*/ 51 h 115"/>
                <a:gd name="T34" fmla="*/ 36 w 115"/>
                <a:gd name="T35" fmla="*/ 51 h 115"/>
                <a:gd name="T36" fmla="*/ 61 w 115"/>
                <a:gd name="T37" fmla="*/ 22 h 115"/>
                <a:gd name="T38" fmla="*/ 51 w 115"/>
                <a:gd name="T39" fmla="*/ 11 h 115"/>
                <a:gd name="T40" fmla="*/ 61 w 115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5">
                  <a:moveTo>
                    <a:pt x="68" y="28"/>
                  </a:moveTo>
                  <a:lnTo>
                    <a:pt x="43" y="54"/>
                  </a:lnTo>
                  <a:lnTo>
                    <a:pt x="51" y="62"/>
                  </a:lnTo>
                  <a:lnTo>
                    <a:pt x="75" y="36"/>
                  </a:lnTo>
                  <a:lnTo>
                    <a:pt x="68" y="28"/>
                  </a:lnTo>
                  <a:close/>
                  <a:moveTo>
                    <a:pt x="61" y="0"/>
                  </a:moveTo>
                  <a:lnTo>
                    <a:pt x="115" y="54"/>
                  </a:lnTo>
                  <a:lnTo>
                    <a:pt x="104" y="64"/>
                  </a:lnTo>
                  <a:lnTo>
                    <a:pt x="93" y="54"/>
                  </a:lnTo>
                  <a:lnTo>
                    <a:pt x="64" y="79"/>
                  </a:lnTo>
                  <a:lnTo>
                    <a:pt x="64" y="104"/>
                  </a:lnTo>
                  <a:lnTo>
                    <a:pt x="45" y="84"/>
                  </a:lnTo>
                  <a:lnTo>
                    <a:pt x="4" y="115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31" y="70"/>
                  </a:lnTo>
                  <a:lnTo>
                    <a:pt x="11" y="51"/>
                  </a:lnTo>
                  <a:lnTo>
                    <a:pt x="36" y="51"/>
                  </a:lnTo>
                  <a:lnTo>
                    <a:pt x="61" y="22"/>
                  </a:lnTo>
                  <a:lnTo>
                    <a:pt x="51" y="1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98">
              <a:extLst>
                <a:ext uri="{FF2B5EF4-FFF2-40B4-BE49-F238E27FC236}">
                  <a16:creationId xmlns:a16="http://schemas.microsoft.com/office/drawing/2014/main" id="{1B505CD4-6E5A-4659-9578-58FDFC136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4584" y="3128294"/>
              <a:ext cx="168381" cy="114737"/>
            </a:xfrm>
            <a:custGeom>
              <a:avLst/>
              <a:gdLst>
                <a:gd name="T0" fmla="*/ 113 w 113"/>
                <a:gd name="T1" fmla="*/ 0 h 77"/>
                <a:gd name="T2" fmla="*/ 113 w 113"/>
                <a:gd name="T3" fmla="*/ 14 h 77"/>
                <a:gd name="T4" fmla="*/ 98 w 113"/>
                <a:gd name="T5" fmla="*/ 17 h 77"/>
                <a:gd name="T6" fmla="*/ 88 w 113"/>
                <a:gd name="T7" fmla="*/ 24 h 77"/>
                <a:gd name="T8" fmla="*/ 84 w 113"/>
                <a:gd name="T9" fmla="*/ 29 h 77"/>
                <a:gd name="T10" fmla="*/ 88 w 113"/>
                <a:gd name="T11" fmla="*/ 28 h 77"/>
                <a:gd name="T12" fmla="*/ 101 w 113"/>
                <a:gd name="T13" fmla="*/ 32 h 77"/>
                <a:gd name="T14" fmla="*/ 109 w 113"/>
                <a:gd name="T15" fmla="*/ 40 h 77"/>
                <a:gd name="T16" fmla="*/ 113 w 113"/>
                <a:gd name="T17" fmla="*/ 53 h 77"/>
                <a:gd name="T18" fmla="*/ 109 w 113"/>
                <a:gd name="T19" fmla="*/ 65 h 77"/>
                <a:gd name="T20" fmla="*/ 101 w 113"/>
                <a:gd name="T21" fmla="*/ 74 h 77"/>
                <a:gd name="T22" fmla="*/ 88 w 113"/>
                <a:gd name="T23" fmla="*/ 77 h 77"/>
                <a:gd name="T24" fmla="*/ 76 w 113"/>
                <a:gd name="T25" fmla="*/ 74 h 77"/>
                <a:gd name="T26" fmla="*/ 66 w 113"/>
                <a:gd name="T27" fmla="*/ 65 h 77"/>
                <a:gd name="T28" fmla="*/ 64 w 113"/>
                <a:gd name="T29" fmla="*/ 53 h 77"/>
                <a:gd name="T30" fmla="*/ 64 w 113"/>
                <a:gd name="T31" fmla="*/ 49 h 77"/>
                <a:gd name="T32" fmla="*/ 66 w 113"/>
                <a:gd name="T33" fmla="*/ 30 h 77"/>
                <a:gd name="T34" fmla="*/ 77 w 113"/>
                <a:gd name="T35" fmla="*/ 14 h 77"/>
                <a:gd name="T36" fmla="*/ 93 w 113"/>
                <a:gd name="T37" fmla="*/ 4 h 77"/>
                <a:gd name="T38" fmla="*/ 113 w 113"/>
                <a:gd name="T39" fmla="*/ 0 h 77"/>
                <a:gd name="T40" fmla="*/ 49 w 113"/>
                <a:gd name="T41" fmla="*/ 0 h 77"/>
                <a:gd name="T42" fmla="*/ 49 w 113"/>
                <a:gd name="T43" fmla="*/ 14 h 77"/>
                <a:gd name="T44" fmla="*/ 36 w 113"/>
                <a:gd name="T45" fmla="*/ 17 h 77"/>
                <a:gd name="T46" fmla="*/ 24 w 113"/>
                <a:gd name="T47" fmla="*/ 24 h 77"/>
                <a:gd name="T48" fmla="*/ 21 w 113"/>
                <a:gd name="T49" fmla="*/ 29 h 77"/>
                <a:gd name="T50" fmla="*/ 24 w 113"/>
                <a:gd name="T51" fmla="*/ 28 h 77"/>
                <a:gd name="T52" fmla="*/ 37 w 113"/>
                <a:gd name="T53" fmla="*/ 32 h 77"/>
                <a:gd name="T54" fmla="*/ 45 w 113"/>
                <a:gd name="T55" fmla="*/ 40 h 77"/>
                <a:gd name="T56" fmla="*/ 49 w 113"/>
                <a:gd name="T57" fmla="*/ 53 h 77"/>
                <a:gd name="T58" fmla="*/ 45 w 113"/>
                <a:gd name="T59" fmla="*/ 65 h 77"/>
                <a:gd name="T60" fmla="*/ 37 w 113"/>
                <a:gd name="T61" fmla="*/ 74 h 77"/>
                <a:gd name="T62" fmla="*/ 24 w 113"/>
                <a:gd name="T63" fmla="*/ 77 h 77"/>
                <a:gd name="T64" fmla="*/ 12 w 113"/>
                <a:gd name="T65" fmla="*/ 74 h 77"/>
                <a:gd name="T66" fmla="*/ 3 w 113"/>
                <a:gd name="T67" fmla="*/ 65 h 77"/>
                <a:gd name="T68" fmla="*/ 0 w 113"/>
                <a:gd name="T69" fmla="*/ 53 h 77"/>
                <a:gd name="T70" fmla="*/ 0 w 113"/>
                <a:gd name="T71" fmla="*/ 49 h 77"/>
                <a:gd name="T72" fmla="*/ 4 w 113"/>
                <a:gd name="T73" fmla="*/ 30 h 77"/>
                <a:gd name="T74" fmla="*/ 15 w 113"/>
                <a:gd name="T75" fmla="*/ 14 h 77"/>
                <a:gd name="T76" fmla="*/ 30 w 113"/>
                <a:gd name="T77" fmla="*/ 4 h 77"/>
                <a:gd name="T78" fmla="*/ 49 w 113"/>
                <a:gd name="T7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77">
                  <a:moveTo>
                    <a:pt x="113" y="0"/>
                  </a:moveTo>
                  <a:lnTo>
                    <a:pt x="113" y="14"/>
                  </a:lnTo>
                  <a:lnTo>
                    <a:pt x="98" y="17"/>
                  </a:lnTo>
                  <a:lnTo>
                    <a:pt x="88" y="24"/>
                  </a:lnTo>
                  <a:lnTo>
                    <a:pt x="84" y="29"/>
                  </a:lnTo>
                  <a:lnTo>
                    <a:pt x="88" y="28"/>
                  </a:lnTo>
                  <a:lnTo>
                    <a:pt x="101" y="32"/>
                  </a:lnTo>
                  <a:lnTo>
                    <a:pt x="109" y="40"/>
                  </a:lnTo>
                  <a:lnTo>
                    <a:pt x="113" y="53"/>
                  </a:lnTo>
                  <a:lnTo>
                    <a:pt x="109" y="65"/>
                  </a:lnTo>
                  <a:lnTo>
                    <a:pt x="101" y="74"/>
                  </a:lnTo>
                  <a:lnTo>
                    <a:pt x="88" y="77"/>
                  </a:lnTo>
                  <a:lnTo>
                    <a:pt x="76" y="74"/>
                  </a:lnTo>
                  <a:lnTo>
                    <a:pt x="66" y="65"/>
                  </a:lnTo>
                  <a:lnTo>
                    <a:pt x="64" y="53"/>
                  </a:lnTo>
                  <a:lnTo>
                    <a:pt x="64" y="49"/>
                  </a:lnTo>
                  <a:lnTo>
                    <a:pt x="66" y="30"/>
                  </a:lnTo>
                  <a:lnTo>
                    <a:pt x="77" y="14"/>
                  </a:lnTo>
                  <a:lnTo>
                    <a:pt x="93" y="4"/>
                  </a:lnTo>
                  <a:lnTo>
                    <a:pt x="113" y="0"/>
                  </a:lnTo>
                  <a:close/>
                  <a:moveTo>
                    <a:pt x="49" y="0"/>
                  </a:moveTo>
                  <a:lnTo>
                    <a:pt x="49" y="14"/>
                  </a:lnTo>
                  <a:lnTo>
                    <a:pt x="36" y="17"/>
                  </a:lnTo>
                  <a:lnTo>
                    <a:pt x="24" y="24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37" y="32"/>
                  </a:lnTo>
                  <a:lnTo>
                    <a:pt x="45" y="40"/>
                  </a:lnTo>
                  <a:lnTo>
                    <a:pt x="49" y="53"/>
                  </a:lnTo>
                  <a:lnTo>
                    <a:pt x="45" y="65"/>
                  </a:lnTo>
                  <a:lnTo>
                    <a:pt x="37" y="74"/>
                  </a:lnTo>
                  <a:lnTo>
                    <a:pt x="24" y="77"/>
                  </a:lnTo>
                  <a:lnTo>
                    <a:pt x="12" y="74"/>
                  </a:lnTo>
                  <a:lnTo>
                    <a:pt x="3" y="65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99">
              <a:extLst>
                <a:ext uri="{FF2B5EF4-FFF2-40B4-BE49-F238E27FC236}">
                  <a16:creationId xmlns:a16="http://schemas.microsoft.com/office/drawing/2014/main" id="{2B221443-01BB-4034-9727-0AC509D0F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3415883"/>
              <a:ext cx="232455" cy="247356"/>
            </a:xfrm>
            <a:custGeom>
              <a:avLst/>
              <a:gdLst>
                <a:gd name="T0" fmla="*/ 101 w 156"/>
                <a:gd name="T1" fmla="*/ 0 h 166"/>
                <a:gd name="T2" fmla="*/ 156 w 156"/>
                <a:gd name="T3" fmla="*/ 75 h 166"/>
                <a:gd name="T4" fmla="*/ 80 w 156"/>
                <a:gd name="T5" fmla="*/ 130 h 166"/>
                <a:gd name="T6" fmla="*/ 86 w 156"/>
                <a:gd name="T7" fmla="*/ 87 h 166"/>
                <a:gd name="T8" fmla="*/ 64 w 156"/>
                <a:gd name="T9" fmla="*/ 85 h 166"/>
                <a:gd name="T10" fmla="*/ 46 w 156"/>
                <a:gd name="T11" fmla="*/ 87 h 166"/>
                <a:gd name="T12" fmla="*/ 32 w 156"/>
                <a:gd name="T13" fmla="*/ 93 h 166"/>
                <a:gd name="T14" fmla="*/ 23 w 156"/>
                <a:gd name="T15" fmla="*/ 101 h 166"/>
                <a:gd name="T16" fmla="*/ 16 w 156"/>
                <a:gd name="T17" fmla="*/ 113 h 166"/>
                <a:gd name="T18" fmla="*/ 13 w 156"/>
                <a:gd name="T19" fmla="*/ 125 h 166"/>
                <a:gd name="T20" fmla="*/ 13 w 156"/>
                <a:gd name="T21" fmla="*/ 138 h 166"/>
                <a:gd name="T22" fmla="*/ 16 w 156"/>
                <a:gd name="T23" fmla="*/ 153 h 166"/>
                <a:gd name="T24" fmla="*/ 19 w 156"/>
                <a:gd name="T25" fmla="*/ 166 h 166"/>
                <a:gd name="T26" fmla="*/ 9 w 156"/>
                <a:gd name="T27" fmla="*/ 147 h 166"/>
                <a:gd name="T28" fmla="*/ 3 w 156"/>
                <a:gd name="T29" fmla="*/ 129 h 166"/>
                <a:gd name="T30" fmla="*/ 0 w 156"/>
                <a:gd name="T31" fmla="*/ 109 h 166"/>
                <a:gd name="T32" fmla="*/ 3 w 156"/>
                <a:gd name="T33" fmla="*/ 91 h 166"/>
                <a:gd name="T34" fmla="*/ 8 w 156"/>
                <a:gd name="T35" fmla="*/ 75 h 166"/>
                <a:gd name="T36" fmla="*/ 17 w 156"/>
                <a:gd name="T37" fmla="*/ 61 h 166"/>
                <a:gd name="T38" fmla="*/ 31 w 156"/>
                <a:gd name="T39" fmla="*/ 50 h 166"/>
                <a:gd name="T40" fmla="*/ 48 w 156"/>
                <a:gd name="T41" fmla="*/ 42 h 166"/>
                <a:gd name="T42" fmla="*/ 69 w 156"/>
                <a:gd name="T43" fmla="*/ 40 h 166"/>
                <a:gd name="T44" fmla="*/ 94 w 156"/>
                <a:gd name="T45" fmla="*/ 41 h 166"/>
                <a:gd name="T46" fmla="*/ 101 w 156"/>
                <a:gd name="T4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66">
                  <a:moveTo>
                    <a:pt x="101" y="0"/>
                  </a:moveTo>
                  <a:lnTo>
                    <a:pt x="156" y="75"/>
                  </a:lnTo>
                  <a:lnTo>
                    <a:pt x="80" y="130"/>
                  </a:lnTo>
                  <a:lnTo>
                    <a:pt x="86" y="87"/>
                  </a:lnTo>
                  <a:lnTo>
                    <a:pt x="64" y="85"/>
                  </a:lnTo>
                  <a:lnTo>
                    <a:pt x="46" y="87"/>
                  </a:lnTo>
                  <a:lnTo>
                    <a:pt x="32" y="93"/>
                  </a:lnTo>
                  <a:lnTo>
                    <a:pt x="23" y="101"/>
                  </a:lnTo>
                  <a:lnTo>
                    <a:pt x="16" y="113"/>
                  </a:lnTo>
                  <a:lnTo>
                    <a:pt x="13" y="125"/>
                  </a:lnTo>
                  <a:lnTo>
                    <a:pt x="13" y="138"/>
                  </a:lnTo>
                  <a:lnTo>
                    <a:pt x="16" y="153"/>
                  </a:lnTo>
                  <a:lnTo>
                    <a:pt x="19" y="166"/>
                  </a:lnTo>
                  <a:lnTo>
                    <a:pt x="9" y="147"/>
                  </a:lnTo>
                  <a:lnTo>
                    <a:pt x="3" y="129"/>
                  </a:lnTo>
                  <a:lnTo>
                    <a:pt x="0" y="109"/>
                  </a:lnTo>
                  <a:lnTo>
                    <a:pt x="3" y="91"/>
                  </a:lnTo>
                  <a:lnTo>
                    <a:pt x="8" y="75"/>
                  </a:lnTo>
                  <a:lnTo>
                    <a:pt x="17" y="61"/>
                  </a:lnTo>
                  <a:lnTo>
                    <a:pt x="31" y="50"/>
                  </a:lnTo>
                  <a:lnTo>
                    <a:pt x="48" y="42"/>
                  </a:lnTo>
                  <a:lnTo>
                    <a:pt x="69" y="40"/>
                  </a:lnTo>
                  <a:lnTo>
                    <a:pt x="94" y="4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100">
              <a:extLst>
                <a:ext uri="{FF2B5EF4-FFF2-40B4-BE49-F238E27FC236}">
                  <a16:creationId xmlns:a16="http://schemas.microsoft.com/office/drawing/2014/main" id="{DDF0AD69-09BC-416E-A945-5FD0321B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995" y="3257932"/>
              <a:ext cx="166891" cy="172851"/>
            </a:xfrm>
            <a:custGeom>
              <a:avLst/>
              <a:gdLst>
                <a:gd name="T0" fmla="*/ 0 w 112"/>
                <a:gd name="T1" fmla="*/ 0 h 116"/>
                <a:gd name="T2" fmla="*/ 53 w 112"/>
                <a:gd name="T3" fmla="*/ 54 h 116"/>
                <a:gd name="T4" fmla="*/ 53 w 112"/>
                <a:gd name="T5" fmla="*/ 0 h 116"/>
                <a:gd name="T6" fmla="*/ 112 w 112"/>
                <a:gd name="T7" fmla="*/ 59 h 116"/>
                <a:gd name="T8" fmla="*/ 53 w 112"/>
                <a:gd name="T9" fmla="*/ 116 h 116"/>
                <a:gd name="T10" fmla="*/ 53 w 112"/>
                <a:gd name="T11" fmla="*/ 64 h 116"/>
                <a:gd name="T12" fmla="*/ 0 w 112"/>
                <a:gd name="T13" fmla="*/ 116 h 116"/>
                <a:gd name="T14" fmla="*/ 0 w 112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6">
                  <a:moveTo>
                    <a:pt x="0" y="0"/>
                  </a:moveTo>
                  <a:lnTo>
                    <a:pt x="53" y="54"/>
                  </a:lnTo>
                  <a:lnTo>
                    <a:pt x="53" y="0"/>
                  </a:lnTo>
                  <a:lnTo>
                    <a:pt x="112" y="59"/>
                  </a:lnTo>
                  <a:lnTo>
                    <a:pt x="53" y="116"/>
                  </a:lnTo>
                  <a:lnTo>
                    <a:pt x="53" y="64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FEB8AB8C-2E1B-4B5E-96D7-B28606BA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105" y="4438088"/>
              <a:ext cx="207124" cy="207124"/>
            </a:xfrm>
            <a:custGeom>
              <a:avLst/>
              <a:gdLst>
                <a:gd name="T0" fmla="*/ 70 w 139"/>
                <a:gd name="T1" fmla="*/ 0 h 139"/>
                <a:gd name="T2" fmla="*/ 88 w 139"/>
                <a:gd name="T3" fmla="*/ 3 h 139"/>
                <a:gd name="T4" fmla="*/ 104 w 139"/>
                <a:gd name="T5" fmla="*/ 10 h 139"/>
                <a:gd name="T6" fmla="*/ 119 w 139"/>
                <a:gd name="T7" fmla="*/ 20 h 139"/>
                <a:gd name="T8" fmla="*/ 139 w 139"/>
                <a:gd name="T9" fmla="*/ 0 h 139"/>
                <a:gd name="T10" fmla="*/ 139 w 139"/>
                <a:gd name="T11" fmla="*/ 52 h 139"/>
                <a:gd name="T12" fmla="*/ 87 w 139"/>
                <a:gd name="T13" fmla="*/ 52 h 139"/>
                <a:gd name="T14" fmla="*/ 107 w 139"/>
                <a:gd name="T15" fmla="*/ 32 h 139"/>
                <a:gd name="T16" fmla="*/ 96 w 139"/>
                <a:gd name="T17" fmla="*/ 24 h 139"/>
                <a:gd name="T18" fmla="*/ 83 w 139"/>
                <a:gd name="T19" fmla="*/ 19 h 139"/>
                <a:gd name="T20" fmla="*/ 70 w 139"/>
                <a:gd name="T21" fmla="*/ 18 h 139"/>
                <a:gd name="T22" fmla="*/ 56 w 139"/>
                <a:gd name="T23" fmla="*/ 19 h 139"/>
                <a:gd name="T24" fmla="*/ 43 w 139"/>
                <a:gd name="T25" fmla="*/ 24 h 139"/>
                <a:gd name="T26" fmla="*/ 32 w 139"/>
                <a:gd name="T27" fmla="*/ 32 h 139"/>
                <a:gd name="T28" fmla="*/ 24 w 139"/>
                <a:gd name="T29" fmla="*/ 43 h 139"/>
                <a:gd name="T30" fmla="*/ 19 w 139"/>
                <a:gd name="T31" fmla="*/ 56 h 139"/>
                <a:gd name="T32" fmla="*/ 18 w 139"/>
                <a:gd name="T33" fmla="*/ 70 h 139"/>
                <a:gd name="T34" fmla="*/ 19 w 139"/>
                <a:gd name="T35" fmla="*/ 83 h 139"/>
                <a:gd name="T36" fmla="*/ 24 w 139"/>
                <a:gd name="T37" fmla="*/ 96 h 139"/>
                <a:gd name="T38" fmla="*/ 32 w 139"/>
                <a:gd name="T39" fmla="*/ 107 h 139"/>
                <a:gd name="T40" fmla="*/ 43 w 139"/>
                <a:gd name="T41" fmla="*/ 115 h 139"/>
                <a:gd name="T42" fmla="*/ 56 w 139"/>
                <a:gd name="T43" fmla="*/ 120 h 139"/>
                <a:gd name="T44" fmla="*/ 70 w 139"/>
                <a:gd name="T45" fmla="*/ 121 h 139"/>
                <a:gd name="T46" fmla="*/ 83 w 139"/>
                <a:gd name="T47" fmla="*/ 120 h 139"/>
                <a:gd name="T48" fmla="*/ 96 w 139"/>
                <a:gd name="T49" fmla="*/ 115 h 139"/>
                <a:gd name="T50" fmla="*/ 107 w 139"/>
                <a:gd name="T51" fmla="*/ 107 h 139"/>
                <a:gd name="T52" fmla="*/ 110 w 139"/>
                <a:gd name="T53" fmla="*/ 104 h 139"/>
                <a:gd name="T54" fmla="*/ 122 w 139"/>
                <a:gd name="T55" fmla="*/ 116 h 139"/>
                <a:gd name="T56" fmla="*/ 107 w 139"/>
                <a:gd name="T57" fmla="*/ 128 h 139"/>
                <a:gd name="T58" fmla="*/ 90 w 139"/>
                <a:gd name="T59" fmla="*/ 136 h 139"/>
                <a:gd name="T60" fmla="*/ 70 w 139"/>
                <a:gd name="T61" fmla="*/ 139 h 139"/>
                <a:gd name="T62" fmla="*/ 47 w 139"/>
                <a:gd name="T63" fmla="*/ 136 h 139"/>
                <a:gd name="T64" fmla="*/ 28 w 139"/>
                <a:gd name="T65" fmla="*/ 125 h 139"/>
                <a:gd name="T66" fmla="*/ 14 w 139"/>
                <a:gd name="T67" fmla="*/ 111 h 139"/>
                <a:gd name="T68" fmla="*/ 3 w 139"/>
                <a:gd name="T69" fmla="*/ 92 h 139"/>
                <a:gd name="T70" fmla="*/ 0 w 139"/>
                <a:gd name="T71" fmla="*/ 70 h 139"/>
                <a:gd name="T72" fmla="*/ 3 w 139"/>
                <a:gd name="T73" fmla="*/ 48 h 139"/>
                <a:gd name="T74" fmla="*/ 14 w 139"/>
                <a:gd name="T75" fmla="*/ 28 h 139"/>
                <a:gd name="T76" fmla="*/ 28 w 139"/>
                <a:gd name="T77" fmla="*/ 14 h 139"/>
                <a:gd name="T78" fmla="*/ 47 w 139"/>
                <a:gd name="T79" fmla="*/ 3 h 139"/>
                <a:gd name="T80" fmla="*/ 70 w 139"/>
                <a:gd name="T8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lnTo>
                    <a:pt x="88" y="3"/>
                  </a:lnTo>
                  <a:lnTo>
                    <a:pt x="104" y="10"/>
                  </a:lnTo>
                  <a:lnTo>
                    <a:pt x="119" y="20"/>
                  </a:lnTo>
                  <a:lnTo>
                    <a:pt x="139" y="0"/>
                  </a:lnTo>
                  <a:lnTo>
                    <a:pt x="139" y="52"/>
                  </a:lnTo>
                  <a:lnTo>
                    <a:pt x="87" y="52"/>
                  </a:lnTo>
                  <a:lnTo>
                    <a:pt x="107" y="32"/>
                  </a:lnTo>
                  <a:lnTo>
                    <a:pt x="96" y="24"/>
                  </a:lnTo>
                  <a:lnTo>
                    <a:pt x="83" y="19"/>
                  </a:lnTo>
                  <a:lnTo>
                    <a:pt x="70" y="18"/>
                  </a:lnTo>
                  <a:lnTo>
                    <a:pt x="56" y="19"/>
                  </a:lnTo>
                  <a:lnTo>
                    <a:pt x="43" y="24"/>
                  </a:lnTo>
                  <a:lnTo>
                    <a:pt x="32" y="32"/>
                  </a:lnTo>
                  <a:lnTo>
                    <a:pt x="24" y="43"/>
                  </a:lnTo>
                  <a:lnTo>
                    <a:pt x="19" y="56"/>
                  </a:lnTo>
                  <a:lnTo>
                    <a:pt x="18" y="70"/>
                  </a:lnTo>
                  <a:lnTo>
                    <a:pt x="19" y="83"/>
                  </a:lnTo>
                  <a:lnTo>
                    <a:pt x="24" y="96"/>
                  </a:lnTo>
                  <a:lnTo>
                    <a:pt x="32" y="107"/>
                  </a:lnTo>
                  <a:lnTo>
                    <a:pt x="43" y="115"/>
                  </a:lnTo>
                  <a:lnTo>
                    <a:pt x="56" y="120"/>
                  </a:lnTo>
                  <a:lnTo>
                    <a:pt x="70" y="121"/>
                  </a:lnTo>
                  <a:lnTo>
                    <a:pt x="83" y="120"/>
                  </a:lnTo>
                  <a:lnTo>
                    <a:pt x="96" y="115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22" y="116"/>
                  </a:lnTo>
                  <a:lnTo>
                    <a:pt x="107" y="128"/>
                  </a:lnTo>
                  <a:lnTo>
                    <a:pt x="90" y="136"/>
                  </a:lnTo>
                  <a:lnTo>
                    <a:pt x="70" y="139"/>
                  </a:lnTo>
                  <a:lnTo>
                    <a:pt x="47" y="136"/>
                  </a:lnTo>
                  <a:lnTo>
                    <a:pt x="28" y="125"/>
                  </a:lnTo>
                  <a:lnTo>
                    <a:pt x="14" y="111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4" y="28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102">
              <a:extLst>
                <a:ext uri="{FF2B5EF4-FFF2-40B4-BE49-F238E27FC236}">
                  <a16:creationId xmlns:a16="http://schemas.microsoft.com/office/drawing/2014/main" id="{7EE42AFC-EABB-4E36-BC1B-4A5C28CD3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248" y="3754134"/>
              <a:ext cx="230964" cy="227985"/>
            </a:xfrm>
            <a:custGeom>
              <a:avLst/>
              <a:gdLst>
                <a:gd name="T0" fmla="*/ 39 w 155"/>
                <a:gd name="T1" fmla="*/ 99 h 153"/>
                <a:gd name="T2" fmla="*/ 32 w 155"/>
                <a:gd name="T3" fmla="*/ 104 h 153"/>
                <a:gd name="T4" fmla="*/ 30 w 155"/>
                <a:gd name="T5" fmla="*/ 111 h 153"/>
                <a:gd name="T6" fmla="*/ 32 w 155"/>
                <a:gd name="T7" fmla="*/ 119 h 153"/>
                <a:gd name="T8" fmla="*/ 39 w 155"/>
                <a:gd name="T9" fmla="*/ 124 h 153"/>
                <a:gd name="T10" fmla="*/ 47 w 155"/>
                <a:gd name="T11" fmla="*/ 124 h 153"/>
                <a:gd name="T12" fmla="*/ 53 w 155"/>
                <a:gd name="T13" fmla="*/ 119 h 153"/>
                <a:gd name="T14" fmla="*/ 56 w 155"/>
                <a:gd name="T15" fmla="*/ 111 h 153"/>
                <a:gd name="T16" fmla="*/ 53 w 155"/>
                <a:gd name="T17" fmla="*/ 104 h 153"/>
                <a:gd name="T18" fmla="*/ 47 w 155"/>
                <a:gd name="T19" fmla="*/ 99 h 153"/>
                <a:gd name="T20" fmla="*/ 30 w 155"/>
                <a:gd name="T21" fmla="*/ 60 h 153"/>
                <a:gd name="T22" fmla="*/ 47 w 155"/>
                <a:gd name="T23" fmla="*/ 81 h 153"/>
                <a:gd name="T24" fmla="*/ 72 w 155"/>
                <a:gd name="T25" fmla="*/ 107 h 153"/>
                <a:gd name="T26" fmla="*/ 93 w 155"/>
                <a:gd name="T27" fmla="*/ 124 h 153"/>
                <a:gd name="T28" fmla="*/ 81 w 155"/>
                <a:gd name="T29" fmla="*/ 87 h 153"/>
                <a:gd name="T30" fmla="*/ 50 w 155"/>
                <a:gd name="T31" fmla="*/ 63 h 153"/>
                <a:gd name="T32" fmla="*/ 30 w 155"/>
                <a:gd name="T33" fmla="*/ 27 h 153"/>
                <a:gd name="T34" fmla="*/ 55 w 155"/>
                <a:gd name="T35" fmla="*/ 49 h 153"/>
                <a:gd name="T36" fmla="*/ 93 w 155"/>
                <a:gd name="T37" fmla="*/ 77 h 153"/>
                <a:gd name="T38" fmla="*/ 108 w 155"/>
                <a:gd name="T39" fmla="*/ 124 h 153"/>
                <a:gd name="T40" fmla="*/ 124 w 155"/>
                <a:gd name="T41" fmla="*/ 99 h 153"/>
                <a:gd name="T42" fmla="*/ 99 w 155"/>
                <a:gd name="T43" fmla="*/ 55 h 153"/>
                <a:gd name="T44" fmla="*/ 55 w 155"/>
                <a:gd name="T45" fmla="*/ 29 h 153"/>
                <a:gd name="T46" fmla="*/ 27 w 155"/>
                <a:gd name="T47" fmla="*/ 0 h 153"/>
                <a:gd name="T48" fmla="*/ 141 w 155"/>
                <a:gd name="T49" fmla="*/ 3 h 153"/>
                <a:gd name="T50" fmla="*/ 155 w 155"/>
                <a:gd name="T51" fmla="*/ 25 h 153"/>
                <a:gd name="T52" fmla="*/ 151 w 155"/>
                <a:gd name="T53" fmla="*/ 140 h 153"/>
                <a:gd name="T54" fmla="*/ 128 w 155"/>
                <a:gd name="T55" fmla="*/ 153 h 153"/>
                <a:gd name="T56" fmla="*/ 14 w 155"/>
                <a:gd name="T57" fmla="*/ 149 h 153"/>
                <a:gd name="T58" fmla="*/ 0 w 155"/>
                <a:gd name="T59" fmla="*/ 128 h 153"/>
                <a:gd name="T60" fmla="*/ 4 w 155"/>
                <a:gd name="T61" fmla="*/ 12 h 153"/>
                <a:gd name="T62" fmla="*/ 27 w 155"/>
                <a:gd name="T6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53">
                  <a:moveTo>
                    <a:pt x="43" y="99"/>
                  </a:moveTo>
                  <a:lnTo>
                    <a:pt x="39" y="99"/>
                  </a:lnTo>
                  <a:lnTo>
                    <a:pt x="35" y="100"/>
                  </a:lnTo>
                  <a:lnTo>
                    <a:pt x="32" y="104"/>
                  </a:lnTo>
                  <a:lnTo>
                    <a:pt x="30" y="107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2" y="119"/>
                  </a:lnTo>
                  <a:lnTo>
                    <a:pt x="35" y="121"/>
                  </a:lnTo>
                  <a:lnTo>
                    <a:pt x="39" y="124"/>
                  </a:lnTo>
                  <a:lnTo>
                    <a:pt x="43" y="124"/>
                  </a:lnTo>
                  <a:lnTo>
                    <a:pt x="47" y="124"/>
                  </a:lnTo>
                  <a:lnTo>
                    <a:pt x="51" y="121"/>
                  </a:lnTo>
                  <a:lnTo>
                    <a:pt x="53" y="119"/>
                  </a:lnTo>
                  <a:lnTo>
                    <a:pt x="55" y="115"/>
                  </a:lnTo>
                  <a:lnTo>
                    <a:pt x="56" y="111"/>
                  </a:lnTo>
                  <a:lnTo>
                    <a:pt x="55" y="107"/>
                  </a:lnTo>
                  <a:lnTo>
                    <a:pt x="53" y="104"/>
                  </a:lnTo>
                  <a:lnTo>
                    <a:pt x="51" y="100"/>
                  </a:lnTo>
                  <a:lnTo>
                    <a:pt x="47" y="99"/>
                  </a:lnTo>
                  <a:lnTo>
                    <a:pt x="43" y="99"/>
                  </a:lnTo>
                  <a:close/>
                  <a:moveTo>
                    <a:pt x="30" y="60"/>
                  </a:moveTo>
                  <a:lnTo>
                    <a:pt x="30" y="79"/>
                  </a:lnTo>
                  <a:lnTo>
                    <a:pt x="47" y="81"/>
                  </a:lnTo>
                  <a:lnTo>
                    <a:pt x="61" y="92"/>
                  </a:lnTo>
                  <a:lnTo>
                    <a:pt x="72" y="107"/>
                  </a:lnTo>
                  <a:lnTo>
                    <a:pt x="75" y="124"/>
                  </a:lnTo>
                  <a:lnTo>
                    <a:pt x="93" y="124"/>
                  </a:lnTo>
                  <a:lnTo>
                    <a:pt x="91" y="104"/>
                  </a:lnTo>
                  <a:lnTo>
                    <a:pt x="81" y="87"/>
                  </a:lnTo>
                  <a:lnTo>
                    <a:pt x="68" y="72"/>
                  </a:lnTo>
                  <a:lnTo>
                    <a:pt x="50" y="63"/>
                  </a:lnTo>
                  <a:lnTo>
                    <a:pt x="30" y="60"/>
                  </a:lnTo>
                  <a:close/>
                  <a:moveTo>
                    <a:pt x="30" y="27"/>
                  </a:moveTo>
                  <a:lnTo>
                    <a:pt x="30" y="45"/>
                  </a:lnTo>
                  <a:lnTo>
                    <a:pt x="55" y="49"/>
                  </a:lnTo>
                  <a:lnTo>
                    <a:pt x="76" y="60"/>
                  </a:lnTo>
                  <a:lnTo>
                    <a:pt x="93" y="77"/>
                  </a:lnTo>
                  <a:lnTo>
                    <a:pt x="104" y="99"/>
                  </a:lnTo>
                  <a:lnTo>
                    <a:pt x="108" y="124"/>
                  </a:lnTo>
                  <a:lnTo>
                    <a:pt x="127" y="124"/>
                  </a:lnTo>
                  <a:lnTo>
                    <a:pt x="124" y="99"/>
                  </a:lnTo>
                  <a:lnTo>
                    <a:pt x="113" y="75"/>
                  </a:lnTo>
                  <a:lnTo>
                    <a:pt x="99" y="55"/>
                  </a:lnTo>
                  <a:lnTo>
                    <a:pt x="79" y="40"/>
                  </a:lnTo>
                  <a:lnTo>
                    <a:pt x="55" y="29"/>
                  </a:lnTo>
                  <a:lnTo>
                    <a:pt x="30" y="27"/>
                  </a:lnTo>
                  <a:close/>
                  <a:moveTo>
                    <a:pt x="27" y="0"/>
                  </a:moveTo>
                  <a:lnTo>
                    <a:pt x="128" y="0"/>
                  </a:lnTo>
                  <a:lnTo>
                    <a:pt x="141" y="3"/>
                  </a:lnTo>
                  <a:lnTo>
                    <a:pt x="151" y="12"/>
                  </a:lnTo>
                  <a:lnTo>
                    <a:pt x="155" y="25"/>
                  </a:lnTo>
                  <a:lnTo>
                    <a:pt x="155" y="128"/>
                  </a:lnTo>
                  <a:lnTo>
                    <a:pt x="151" y="140"/>
                  </a:lnTo>
                  <a:lnTo>
                    <a:pt x="141" y="149"/>
                  </a:lnTo>
                  <a:lnTo>
                    <a:pt x="128" y="153"/>
                  </a:lnTo>
                  <a:lnTo>
                    <a:pt x="27" y="153"/>
                  </a:lnTo>
                  <a:lnTo>
                    <a:pt x="14" y="149"/>
                  </a:lnTo>
                  <a:lnTo>
                    <a:pt x="4" y="140"/>
                  </a:lnTo>
                  <a:lnTo>
                    <a:pt x="0" y="128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3">
              <a:extLst>
                <a:ext uri="{FF2B5EF4-FFF2-40B4-BE49-F238E27FC236}">
                  <a16:creationId xmlns:a16="http://schemas.microsoft.com/office/drawing/2014/main" id="{EC71ADE8-B7BA-476A-88E7-572162448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6368" y="4642231"/>
              <a:ext cx="208613" cy="225004"/>
            </a:xfrm>
            <a:custGeom>
              <a:avLst/>
              <a:gdLst>
                <a:gd name="T0" fmla="*/ 65 w 140"/>
                <a:gd name="T1" fmla="*/ 94 h 151"/>
                <a:gd name="T2" fmla="*/ 68 w 140"/>
                <a:gd name="T3" fmla="*/ 94 h 151"/>
                <a:gd name="T4" fmla="*/ 77 w 140"/>
                <a:gd name="T5" fmla="*/ 92 h 151"/>
                <a:gd name="T6" fmla="*/ 84 w 140"/>
                <a:gd name="T7" fmla="*/ 82 h 151"/>
                <a:gd name="T8" fmla="*/ 71 w 140"/>
                <a:gd name="T9" fmla="*/ 66 h 151"/>
                <a:gd name="T10" fmla="*/ 60 w 140"/>
                <a:gd name="T11" fmla="*/ 71 h 151"/>
                <a:gd name="T12" fmla="*/ 56 w 140"/>
                <a:gd name="T13" fmla="*/ 83 h 151"/>
                <a:gd name="T14" fmla="*/ 76 w 140"/>
                <a:gd name="T15" fmla="*/ 67 h 151"/>
                <a:gd name="T16" fmla="*/ 71 w 140"/>
                <a:gd name="T17" fmla="*/ 66 h 151"/>
                <a:gd name="T18" fmla="*/ 85 w 140"/>
                <a:gd name="T19" fmla="*/ 74 h 151"/>
                <a:gd name="T20" fmla="*/ 87 w 140"/>
                <a:gd name="T21" fmla="*/ 84 h 151"/>
                <a:gd name="T22" fmla="*/ 83 w 140"/>
                <a:gd name="T23" fmla="*/ 91 h 151"/>
                <a:gd name="T24" fmla="*/ 77 w 140"/>
                <a:gd name="T25" fmla="*/ 112 h 151"/>
                <a:gd name="T26" fmla="*/ 63 w 140"/>
                <a:gd name="T27" fmla="*/ 95 h 151"/>
                <a:gd name="T28" fmla="*/ 56 w 140"/>
                <a:gd name="T29" fmla="*/ 87 h 151"/>
                <a:gd name="T30" fmla="*/ 55 w 140"/>
                <a:gd name="T31" fmla="*/ 76 h 151"/>
                <a:gd name="T32" fmla="*/ 59 w 140"/>
                <a:gd name="T33" fmla="*/ 70 h 151"/>
                <a:gd name="T34" fmla="*/ 64 w 140"/>
                <a:gd name="T35" fmla="*/ 48 h 151"/>
                <a:gd name="T36" fmla="*/ 77 w 140"/>
                <a:gd name="T37" fmla="*/ 66 h 151"/>
                <a:gd name="T38" fmla="*/ 63 w 140"/>
                <a:gd name="T39" fmla="*/ 27 h 151"/>
                <a:gd name="T40" fmla="*/ 43 w 140"/>
                <a:gd name="T41" fmla="*/ 35 h 151"/>
                <a:gd name="T42" fmla="*/ 19 w 140"/>
                <a:gd name="T43" fmla="*/ 67 h 151"/>
                <a:gd name="T44" fmla="*/ 30 w 140"/>
                <a:gd name="T45" fmla="*/ 90 h 151"/>
                <a:gd name="T46" fmla="*/ 34 w 140"/>
                <a:gd name="T47" fmla="*/ 118 h 151"/>
                <a:gd name="T48" fmla="*/ 71 w 140"/>
                <a:gd name="T49" fmla="*/ 134 h 151"/>
                <a:gd name="T50" fmla="*/ 85 w 140"/>
                <a:gd name="T51" fmla="*/ 131 h 151"/>
                <a:gd name="T52" fmla="*/ 116 w 140"/>
                <a:gd name="T53" fmla="*/ 107 h 151"/>
                <a:gd name="T54" fmla="*/ 123 w 140"/>
                <a:gd name="T55" fmla="*/ 74 h 151"/>
                <a:gd name="T56" fmla="*/ 116 w 140"/>
                <a:gd name="T57" fmla="*/ 54 h 151"/>
                <a:gd name="T58" fmla="*/ 84 w 140"/>
                <a:gd name="T59" fmla="*/ 28 h 151"/>
                <a:gd name="T60" fmla="*/ 54 w 140"/>
                <a:gd name="T61" fmla="*/ 3 h 151"/>
                <a:gd name="T62" fmla="*/ 50 w 140"/>
                <a:gd name="T63" fmla="*/ 8 h 151"/>
                <a:gd name="T64" fmla="*/ 54 w 140"/>
                <a:gd name="T65" fmla="*/ 8 h 151"/>
                <a:gd name="T66" fmla="*/ 59 w 140"/>
                <a:gd name="T67" fmla="*/ 8 h 151"/>
                <a:gd name="T68" fmla="*/ 59 w 140"/>
                <a:gd name="T69" fmla="*/ 4 h 151"/>
                <a:gd name="T70" fmla="*/ 56 w 140"/>
                <a:gd name="T71" fmla="*/ 0 h 151"/>
                <a:gd name="T72" fmla="*/ 63 w 140"/>
                <a:gd name="T73" fmla="*/ 4 h 151"/>
                <a:gd name="T74" fmla="*/ 60 w 140"/>
                <a:gd name="T75" fmla="*/ 11 h 151"/>
                <a:gd name="T76" fmla="*/ 112 w 140"/>
                <a:gd name="T77" fmla="*/ 23 h 151"/>
                <a:gd name="T78" fmla="*/ 140 w 140"/>
                <a:gd name="T79" fmla="*/ 80 h 151"/>
                <a:gd name="T80" fmla="*/ 112 w 140"/>
                <a:gd name="T81" fmla="*/ 136 h 151"/>
                <a:gd name="T82" fmla="*/ 48 w 140"/>
                <a:gd name="T83" fmla="*/ 147 h 151"/>
                <a:gd name="T84" fmla="*/ 4 w 140"/>
                <a:gd name="T85" fmla="*/ 103 h 151"/>
                <a:gd name="T86" fmla="*/ 15 w 140"/>
                <a:gd name="T87" fmla="*/ 38 h 151"/>
                <a:gd name="T88" fmla="*/ 51 w 140"/>
                <a:gd name="T89" fmla="*/ 12 h 151"/>
                <a:gd name="T90" fmla="*/ 47 w 140"/>
                <a:gd name="T91" fmla="*/ 6 h 151"/>
                <a:gd name="T92" fmla="*/ 56 w 140"/>
                <a:gd name="T9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0" h="151">
                  <a:moveTo>
                    <a:pt x="83" y="75"/>
                  </a:moveTo>
                  <a:lnTo>
                    <a:pt x="76" y="86"/>
                  </a:lnTo>
                  <a:lnTo>
                    <a:pt x="65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71" y="94"/>
                  </a:lnTo>
                  <a:lnTo>
                    <a:pt x="73" y="94"/>
                  </a:lnTo>
                  <a:lnTo>
                    <a:pt x="77" y="92"/>
                  </a:lnTo>
                  <a:lnTo>
                    <a:pt x="81" y="90"/>
                  </a:lnTo>
                  <a:lnTo>
                    <a:pt x="83" y="86"/>
                  </a:lnTo>
                  <a:lnTo>
                    <a:pt x="84" y="82"/>
                  </a:lnTo>
                  <a:lnTo>
                    <a:pt x="84" y="78"/>
                  </a:lnTo>
                  <a:lnTo>
                    <a:pt x="83" y="75"/>
                  </a:lnTo>
                  <a:close/>
                  <a:moveTo>
                    <a:pt x="71" y="66"/>
                  </a:moveTo>
                  <a:lnTo>
                    <a:pt x="68" y="67"/>
                  </a:lnTo>
                  <a:lnTo>
                    <a:pt x="63" y="68"/>
                  </a:lnTo>
                  <a:lnTo>
                    <a:pt x="60" y="71"/>
                  </a:lnTo>
                  <a:lnTo>
                    <a:pt x="58" y="75"/>
                  </a:lnTo>
                  <a:lnTo>
                    <a:pt x="56" y="79"/>
                  </a:lnTo>
                  <a:lnTo>
                    <a:pt x="56" y="83"/>
                  </a:lnTo>
                  <a:lnTo>
                    <a:pt x="58" y="86"/>
                  </a:lnTo>
                  <a:lnTo>
                    <a:pt x="65" y="75"/>
                  </a:lnTo>
                  <a:lnTo>
                    <a:pt x="76" y="67"/>
                  </a:lnTo>
                  <a:lnTo>
                    <a:pt x="72" y="67"/>
                  </a:lnTo>
                  <a:lnTo>
                    <a:pt x="72" y="67"/>
                  </a:lnTo>
                  <a:lnTo>
                    <a:pt x="71" y="66"/>
                  </a:lnTo>
                  <a:close/>
                  <a:moveTo>
                    <a:pt x="107" y="44"/>
                  </a:moveTo>
                  <a:lnTo>
                    <a:pt x="85" y="72"/>
                  </a:lnTo>
                  <a:lnTo>
                    <a:pt x="85" y="74"/>
                  </a:lnTo>
                  <a:lnTo>
                    <a:pt x="103" y="74"/>
                  </a:lnTo>
                  <a:lnTo>
                    <a:pt x="87" y="80"/>
                  </a:lnTo>
                  <a:lnTo>
                    <a:pt x="87" y="84"/>
                  </a:lnTo>
                  <a:lnTo>
                    <a:pt x="85" y="87"/>
                  </a:lnTo>
                  <a:lnTo>
                    <a:pt x="92" y="94"/>
                  </a:lnTo>
                  <a:lnTo>
                    <a:pt x="83" y="91"/>
                  </a:lnTo>
                  <a:lnTo>
                    <a:pt x="80" y="94"/>
                  </a:lnTo>
                  <a:lnTo>
                    <a:pt x="77" y="95"/>
                  </a:lnTo>
                  <a:lnTo>
                    <a:pt x="77" y="112"/>
                  </a:lnTo>
                  <a:lnTo>
                    <a:pt x="69" y="96"/>
                  </a:lnTo>
                  <a:lnTo>
                    <a:pt x="67" y="96"/>
                  </a:lnTo>
                  <a:lnTo>
                    <a:pt x="63" y="95"/>
                  </a:lnTo>
                  <a:lnTo>
                    <a:pt x="34" y="116"/>
                  </a:lnTo>
                  <a:lnTo>
                    <a:pt x="56" y="88"/>
                  </a:lnTo>
                  <a:lnTo>
                    <a:pt x="56" y="87"/>
                  </a:lnTo>
                  <a:lnTo>
                    <a:pt x="39" y="87"/>
                  </a:lnTo>
                  <a:lnTo>
                    <a:pt x="54" y="79"/>
                  </a:lnTo>
                  <a:lnTo>
                    <a:pt x="55" y="76"/>
                  </a:lnTo>
                  <a:lnTo>
                    <a:pt x="56" y="74"/>
                  </a:lnTo>
                  <a:lnTo>
                    <a:pt x="50" y="66"/>
                  </a:lnTo>
                  <a:lnTo>
                    <a:pt x="59" y="70"/>
                  </a:lnTo>
                  <a:lnTo>
                    <a:pt x="60" y="67"/>
                  </a:lnTo>
                  <a:lnTo>
                    <a:pt x="63" y="66"/>
                  </a:lnTo>
                  <a:lnTo>
                    <a:pt x="64" y="48"/>
                  </a:lnTo>
                  <a:lnTo>
                    <a:pt x="71" y="64"/>
                  </a:lnTo>
                  <a:lnTo>
                    <a:pt x="75" y="64"/>
                  </a:lnTo>
                  <a:lnTo>
                    <a:pt x="77" y="66"/>
                  </a:lnTo>
                  <a:lnTo>
                    <a:pt x="107" y="44"/>
                  </a:lnTo>
                  <a:close/>
                  <a:moveTo>
                    <a:pt x="71" y="27"/>
                  </a:moveTo>
                  <a:lnTo>
                    <a:pt x="63" y="27"/>
                  </a:lnTo>
                  <a:lnTo>
                    <a:pt x="62" y="39"/>
                  </a:lnTo>
                  <a:lnTo>
                    <a:pt x="56" y="30"/>
                  </a:lnTo>
                  <a:lnTo>
                    <a:pt x="43" y="35"/>
                  </a:lnTo>
                  <a:lnTo>
                    <a:pt x="34" y="43"/>
                  </a:lnTo>
                  <a:lnTo>
                    <a:pt x="24" y="54"/>
                  </a:lnTo>
                  <a:lnTo>
                    <a:pt x="19" y="67"/>
                  </a:lnTo>
                  <a:lnTo>
                    <a:pt x="18" y="80"/>
                  </a:lnTo>
                  <a:lnTo>
                    <a:pt x="18" y="87"/>
                  </a:lnTo>
                  <a:lnTo>
                    <a:pt x="30" y="90"/>
                  </a:lnTo>
                  <a:lnTo>
                    <a:pt x="19" y="95"/>
                  </a:lnTo>
                  <a:lnTo>
                    <a:pt x="24" y="107"/>
                  </a:lnTo>
                  <a:lnTo>
                    <a:pt x="34" y="118"/>
                  </a:lnTo>
                  <a:lnTo>
                    <a:pt x="44" y="127"/>
                  </a:lnTo>
                  <a:lnTo>
                    <a:pt x="56" y="132"/>
                  </a:lnTo>
                  <a:lnTo>
                    <a:pt x="71" y="134"/>
                  </a:lnTo>
                  <a:lnTo>
                    <a:pt x="77" y="134"/>
                  </a:lnTo>
                  <a:lnTo>
                    <a:pt x="79" y="122"/>
                  </a:lnTo>
                  <a:lnTo>
                    <a:pt x="85" y="131"/>
                  </a:lnTo>
                  <a:lnTo>
                    <a:pt x="97" y="126"/>
                  </a:lnTo>
                  <a:lnTo>
                    <a:pt x="108" y="118"/>
                  </a:lnTo>
                  <a:lnTo>
                    <a:pt x="116" y="107"/>
                  </a:lnTo>
                  <a:lnTo>
                    <a:pt x="121" y="94"/>
                  </a:lnTo>
                  <a:lnTo>
                    <a:pt x="124" y="80"/>
                  </a:lnTo>
                  <a:lnTo>
                    <a:pt x="123" y="74"/>
                  </a:lnTo>
                  <a:lnTo>
                    <a:pt x="112" y="71"/>
                  </a:lnTo>
                  <a:lnTo>
                    <a:pt x="121" y="66"/>
                  </a:lnTo>
                  <a:lnTo>
                    <a:pt x="116" y="54"/>
                  </a:lnTo>
                  <a:lnTo>
                    <a:pt x="108" y="43"/>
                  </a:lnTo>
                  <a:lnTo>
                    <a:pt x="97" y="34"/>
                  </a:lnTo>
                  <a:lnTo>
                    <a:pt x="84" y="28"/>
                  </a:lnTo>
                  <a:lnTo>
                    <a:pt x="71" y="27"/>
                  </a:lnTo>
                  <a:close/>
                  <a:moveTo>
                    <a:pt x="56" y="3"/>
                  </a:moveTo>
                  <a:lnTo>
                    <a:pt x="54" y="3"/>
                  </a:lnTo>
                  <a:lnTo>
                    <a:pt x="51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5" y="8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0" y="7"/>
                  </a:lnTo>
                  <a:lnTo>
                    <a:pt x="60" y="6"/>
                  </a:lnTo>
                  <a:lnTo>
                    <a:pt x="59" y="4"/>
                  </a:lnTo>
                  <a:lnTo>
                    <a:pt x="58" y="3"/>
                  </a:lnTo>
                  <a:lnTo>
                    <a:pt x="56" y="3"/>
                  </a:lnTo>
                  <a:close/>
                  <a:moveTo>
                    <a:pt x="56" y="0"/>
                  </a:moveTo>
                  <a:lnTo>
                    <a:pt x="59" y="2"/>
                  </a:lnTo>
                  <a:lnTo>
                    <a:pt x="62" y="3"/>
                  </a:lnTo>
                  <a:lnTo>
                    <a:pt x="63" y="4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71" y="10"/>
                  </a:lnTo>
                  <a:lnTo>
                    <a:pt x="92" y="14"/>
                  </a:lnTo>
                  <a:lnTo>
                    <a:pt x="112" y="23"/>
                  </a:lnTo>
                  <a:lnTo>
                    <a:pt x="127" y="39"/>
                  </a:lnTo>
                  <a:lnTo>
                    <a:pt x="137" y="58"/>
                  </a:lnTo>
                  <a:lnTo>
                    <a:pt x="140" y="80"/>
                  </a:lnTo>
                  <a:lnTo>
                    <a:pt x="137" y="103"/>
                  </a:lnTo>
                  <a:lnTo>
                    <a:pt x="127" y="122"/>
                  </a:lnTo>
                  <a:lnTo>
                    <a:pt x="112" y="136"/>
                  </a:lnTo>
                  <a:lnTo>
                    <a:pt x="92" y="147"/>
                  </a:lnTo>
                  <a:lnTo>
                    <a:pt x="71" y="151"/>
                  </a:lnTo>
                  <a:lnTo>
                    <a:pt x="48" y="147"/>
                  </a:lnTo>
                  <a:lnTo>
                    <a:pt x="30" y="136"/>
                  </a:lnTo>
                  <a:lnTo>
                    <a:pt x="14" y="122"/>
                  </a:lnTo>
                  <a:lnTo>
                    <a:pt x="4" y="103"/>
                  </a:lnTo>
                  <a:lnTo>
                    <a:pt x="0" y="80"/>
                  </a:lnTo>
                  <a:lnTo>
                    <a:pt x="4" y="58"/>
                  </a:lnTo>
                  <a:lnTo>
                    <a:pt x="15" y="38"/>
                  </a:lnTo>
                  <a:lnTo>
                    <a:pt x="31" y="22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48" y="11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50" y="3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4">
              <a:extLst>
                <a:ext uri="{FF2B5EF4-FFF2-40B4-BE49-F238E27FC236}">
                  <a16:creationId xmlns:a16="http://schemas.microsoft.com/office/drawing/2014/main" id="{49BF4ACC-DCF1-4F00-A1C0-DA5A7FCC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22" y="4028312"/>
              <a:ext cx="233945" cy="233945"/>
            </a:xfrm>
            <a:custGeom>
              <a:avLst/>
              <a:gdLst>
                <a:gd name="T0" fmla="*/ 133 w 157"/>
                <a:gd name="T1" fmla="*/ 0 h 157"/>
                <a:gd name="T2" fmla="*/ 145 w 157"/>
                <a:gd name="T3" fmla="*/ 3 h 157"/>
                <a:gd name="T4" fmla="*/ 155 w 157"/>
                <a:gd name="T5" fmla="*/ 12 h 157"/>
                <a:gd name="T6" fmla="*/ 157 w 157"/>
                <a:gd name="T7" fmla="*/ 24 h 157"/>
                <a:gd name="T8" fmla="*/ 155 w 157"/>
                <a:gd name="T9" fmla="*/ 36 h 157"/>
                <a:gd name="T10" fmla="*/ 145 w 157"/>
                <a:gd name="T11" fmla="*/ 45 h 157"/>
                <a:gd name="T12" fmla="*/ 133 w 157"/>
                <a:gd name="T13" fmla="*/ 49 h 157"/>
                <a:gd name="T14" fmla="*/ 127 w 157"/>
                <a:gd name="T15" fmla="*/ 48 h 157"/>
                <a:gd name="T16" fmla="*/ 120 w 157"/>
                <a:gd name="T17" fmla="*/ 45 h 157"/>
                <a:gd name="T18" fmla="*/ 116 w 157"/>
                <a:gd name="T19" fmla="*/ 41 h 157"/>
                <a:gd name="T20" fmla="*/ 50 w 157"/>
                <a:gd name="T21" fmla="*/ 74 h 157"/>
                <a:gd name="T22" fmla="*/ 50 w 157"/>
                <a:gd name="T23" fmla="*/ 78 h 157"/>
                <a:gd name="T24" fmla="*/ 50 w 157"/>
                <a:gd name="T25" fmla="*/ 82 h 157"/>
                <a:gd name="T26" fmla="*/ 116 w 157"/>
                <a:gd name="T27" fmla="*/ 114 h 157"/>
                <a:gd name="T28" fmla="*/ 120 w 157"/>
                <a:gd name="T29" fmla="*/ 110 h 157"/>
                <a:gd name="T30" fmla="*/ 127 w 157"/>
                <a:gd name="T31" fmla="*/ 109 h 157"/>
                <a:gd name="T32" fmla="*/ 133 w 157"/>
                <a:gd name="T33" fmla="*/ 108 h 157"/>
                <a:gd name="T34" fmla="*/ 145 w 157"/>
                <a:gd name="T35" fmla="*/ 110 h 157"/>
                <a:gd name="T36" fmla="*/ 155 w 157"/>
                <a:gd name="T37" fmla="*/ 120 h 157"/>
                <a:gd name="T38" fmla="*/ 157 w 157"/>
                <a:gd name="T39" fmla="*/ 132 h 157"/>
                <a:gd name="T40" fmla="*/ 155 w 157"/>
                <a:gd name="T41" fmla="*/ 145 h 157"/>
                <a:gd name="T42" fmla="*/ 145 w 157"/>
                <a:gd name="T43" fmla="*/ 153 h 157"/>
                <a:gd name="T44" fmla="*/ 133 w 157"/>
                <a:gd name="T45" fmla="*/ 157 h 157"/>
                <a:gd name="T46" fmla="*/ 120 w 157"/>
                <a:gd name="T47" fmla="*/ 153 h 157"/>
                <a:gd name="T48" fmla="*/ 112 w 157"/>
                <a:gd name="T49" fmla="*/ 145 h 157"/>
                <a:gd name="T50" fmla="*/ 108 w 157"/>
                <a:gd name="T51" fmla="*/ 132 h 157"/>
                <a:gd name="T52" fmla="*/ 110 w 157"/>
                <a:gd name="T53" fmla="*/ 128 h 157"/>
                <a:gd name="T54" fmla="*/ 43 w 157"/>
                <a:gd name="T55" fmla="*/ 96 h 157"/>
                <a:gd name="T56" fmla="*/ 38 w 157"/>
                <a:gd name="T57" fmla="*/ 100 h 157"/>
                <a:gd name="T58" fmla="*/ 32 w 157"/>
                <a:gd name="T59" fmla="*/ 101 h 157"/>
                <a:gd name="T60" fmla="*/ 26 w 157"/>
                <a:gd name="T61" fmla="*/ 102 h 157"/>
                <a:gd name="T62" fmla="*/ 12 w 157"/>
                <a:gd name="T63" fmla="*/ 100 h 157"/>
                <a:gd name="T64" fmla="*/ 4 w 157"/>
                <a:gd name="T65" fmla="*/ 90 h 157"/>
                <a:gd name="T66" fmla="*/ 0 w 157"/>
                <a:gd name="T67" fmla="*/ 78 h 157"/>
                <a:gd name="T68" fmla="*/ 4 w 157"/>
                <a:gd name="T69" fmla="*/ 65 h 157"/>
                <a:gd name="T70" fmla="*/ 12 w 157"/>
                <a:gd name="T71" fmla="*/ 57 h 157"/>
                <a:gd name="T72" fmla="*/ 26 w 157"/>
                <a:gd name="T73" fmla="*/ 53 h 157"/>
                <a:gd name="T74" fmla="*/ 32 w 157"/>
                <a:gd name="T75" fmla="*/ 54 h 157"/>
                <a:gd name="T76" fmla="*/ 38 w 157"/>
                <a:gd name="T77" fmla="*/ 57 h 157"/>
                <a:gd name="T78" fmla="*/ 43 w 157"/>
                <a:gd name="T79" fmla="*/ 61 h 157"/>
                <a:gd name="T80" fmla="*/ 110 w 157"/>
                <a:gd name="T81" fmla="*/ 28 h 157"/>
                <a:gd name="T82" fmla="*/ 108 w 157"/>
                <a:gd name="T83" fmla="*/ 24 h 157"/>
                <a:gd name="T84" fmla="*/ 112 w 157"/>
                <a:gd name="T85" fmla="*/ 12 h 157"/>
                <a:gd name="T86" fmla="*/ 120 w 157"/>
                <a:gd name="T87" fmla="*/ 3 h 157"/>
                <a:gd name="T88" fmla="*/ 133 w 157"/>
                <a:gd name="T8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7">
                  <a:moveTo>
                    <a:pt x="133" y="0"/>
                  </a:moveTo>
                  <a:lnTo>
                    <a:pt x="145" y="3"/>
                  </a:lnTo>
                  <a:lnTo>
                    <a:pt x="155" y="12"/>
                  </a:lnTo>
                  <a:lnTo>
                    <a:pt x="157" y="24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3" y="49"/>
                  </a:lnTo>
                  <a:lnTo>
                    <a:pt x="127" y="48"/>
                  </a:lnTo>
                  <a:lnTo>
                    <a:pt x="120" y="45"/>
                  </a:lnTo>
                  <a:lnTo>
                    <a:pt x="116" y="41"/>
                  </a:lnTo>
                  <a:lnTo>
                    <a:pt x="50" y="74"/>
                  </a:lnTo>
                  <a:lnTo>
                    <a:pt x="50" y="78"/>
                  </a:lnTo>
                  <a:lnTo>
                    <a:pt x="50" y="82"/>
                  </a:lnTo>
                  <a:lnTo>
                    <a:pt x="116" y="114"/>
                  </a:lnTo>
                  <a:lnTo>
                    <a:pt x="120" y="110"/>
                  </a:lnTo>
                  <a:lnTo>
                    <a:pt x="127" y="109"/>
                  </a:lnTo>
                  <a:lnTo>
                    <a:pt x="133" y="108"/>
                  </a:lnTo>
                  <a:lnTo>
                    <a:pt x="145" y="110"/>
                  </a:lnTo>
                  <a:lnTo>
                    <a:pt x="155" y="120"/>
                  </a:lnTo>
                  <a:lnTo>
                    <a:pt x="157" y="132"/>
                  </a:lnTo>
                  <a:lnTo>
                    <a:pt x="155" y="145"/>
                  </a:lnTo>
                  <a:lnTo>
                    <a:pt x="145" y="153"/>
                  </a:lnTo>
                  <a:lnTo>
                    <a:pt x="133" y="157"/>
                  </a:lnTo>
                  <a:lnTo>
                    <a:pt x="120" y="153"/>
                  </a:lnTo>
                  <a:lnTo>
                    <a:pt x="112" y="145"/>
                  </a:lnTo>
                  <a:lnTo>
                    <a:pt x="108" y="132"/>
                  </a:lnTo>
                  <a:lnTo>
                    <a:pt x="110" y="128"/>
                  </a:lnTo>
                  <a:lnTo>
                    <a:pt x="43" y="96"/>
                  </a:lnTo>
                  <a:lnTo>
                    <a:pt x="38" y="100"/>
                  </a:lnTo>
                  <a:lnTo>
                    <a:pt x="32" y="101"/>
                  </a:lnTo>
                  <a:lnTo>
                    <a:pt x="26" y="102"/>
                  </a:lnTo>
                  <a:lnTo>
                    <a:pt x="12" y="100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4" y="65"/>
                  </a:lnTo>
                  <a:lnTo>
                    <a:pt x="12" y="57"/>
                  </a:lnTo>
                  <a:lnTo>
                    <a:pt x="26" y="53"/>
                  </a:lnTo>
                  <a:lnTo>
                    <a:pt x="32" y="54"/>
                  </a:lnTo>
                  <a:lnTo>
                    <a:pt x="38" y="57"/>
                  </a:lnTo>
                  <a:lnTo>
                    <a:pt x="43" y="61"/>
                  </a:lnTo>
                  <a:lnTo>
                    <a:pt x="110" y="28"/>
                  </a:lnTo>
                  <a:lnTo>
                    <a:pt x="108" y="24"/>
                  </a:lnTo>
                  <a:lnTo>
                    <a:pt x="112" y="12"/>
                  </a:lnTo>
                  <a:lnTo>
                    <a:pt x="120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CC82927A-CDFA-42E4-9CD3-E5DEF5C2B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8918" y="3476976"/>
              <a:ext cx="226495" cy="239906"/>
            </a:xfrm>
            <a:custGeom>
              <a:avLst/>
              <a:gdLst>
                <a:gd name="T0" fmla="*/ 141 w 152"/>
                <a:gd name="T1" fmla="*/ 132 h 161"/>
                <a:gd name="T2" fmla="*/ 149 w 152"/>
                <a:gd name="T3" fmla="*/ 137 h 161"/>
                <a:gd name="T4" fmla="*/ 152 w 152"/>
                <a:gd name="T5" fmla="*/ 146 h 161"/>
                <a:gd name="T6" fmla="*/ 149 w 152"/>
                <a:gd name="T7" fmla="*/ 156 h 161"/>
                <a:gd name="T8" fmla="*/ 141 w 152"/>
                <a:gd name="T9" fmla="*/ 161 h 161"/>
                <a:gd name="T10" fmla="*/ 132 w 152"/>
                <a:gd name="T11" fmla="*/ 161 h 161"/>
                <a:gd name="T12" fmla="*/ 124 w 152"/>
                <a:gd name="T13" fmla="*/ 156 h 161"/>
                <a:gd name="T14" fmla="*/ 121 w 152"/>
                <a:gd name="T15" fmla="*/ 146 h 161"/>
                <a:gd name="T16" fmla="*/ 124 w 152"/>
                <a:gd name="T17" fmla="*/ 137 h 161"/>
                <a:gd name="T18" fmla="*/ 132 w 152"/>
                <a:gd name="T19" fmla="*/ 132 h 161"/>
                <a:gd name="T20" fmla="*/ 36 w 152"/>
                <a:gd name="T21" fmla="*/ 132 h 161"/>
                <a:gd name="T22" fmla="*/ 44 w 152"/>
                <a:gd name="T23" fmla="*/ 134 h 161"/>
                <a:gd name="T24" fmla="*/ 49 w 152"/>
                <a:gd name="T25" fmla="*/ 141 h 161"/>
                <a:gd name="T26" fmla="*/ 49 w 152"/>
                <a:gd name="T27" fmla="*/ 152 h 161"/>
                <a:gd name="T28" fmla="*/ 44 w 152"/>
                <a:gd name="T29" fmla="*/ 158 h 161"/>
                <a:gd name="T30" fmla="*/ 36 w 152"/>
                <a:gd name="T31" fmla="*/ 161 h 161"/>
                <a:gd name="T32" fmla="*/ 27 w 152"/>
                <a:gd name="T33" fmla="*/ 158 h 161"/>
                <a:gd name="T34" fmla="*/ 21 w 152"/>
                <a:gd name="T35" fmla="*/ 152 h 161"/>
                <a:gd name="T36" fmla="*/ 21 w 152"/>
                <a:gd name="T37" fmla="*/ 141 h 161"/>
                <a:gd name="T38" fmla="*/ 27 w 152"/>
                <a:gd name="T39" fmla="*/ 134 h 161"/>
                <a:gd name="T40" fmla="*/ 36 w 152"/>
                <a:gd name="T41" fmla="*/ 132 h 161"/>
                <a:gd name="T42" fmla="*/ 5 w 152"/>
                <a:gd name="T43" fmla="*/ 1 h 161"/>
                <a:gd name="T44" fmla="*/ 15 w 152"/>
                <a:gd name="T45" fmla="*/ 7 h 161"/>
                <a:gd name="T46" fmla="*/ 20 w 152"/>
                <a:gd name="T47" fmla="*/ 15 h 161"/>
                <a:gd name="T48" fmla="*/ 152 w 152"/>
                <a:gd name="T49" fmla="*/ 20 h 161"/>
                <a:gd name="T50" fmla="*/ 20 w 152"/>
                <a:gd name="T51" fmla="*/ 101 h 161"/>
                <a:gd name="T52" fmla="*/ 21 w 152"/>
                <a:gd name="T53" fmla="*/ 105 h 161"/>
                <a:gd name="T54" fmla="*/ 27 w 152"/>
                <a:gd name="T55" fmla="*/ 110 h 161"/>
                <a:gd name="T56" fmla="*/ 152 w 152"/>
                <a:gd name="T57" fmla="*/ 112 h 161"/>
                <a:gd name="T58" fmla="*/ 31 w 152"/>
                <a:gd name="T59" fmla="*/ 121 h 161"/>
                <a:gd name="T60" fmla="*/ 20 w 152"/>
                <a:gd name="T61" fmla="*/ 118 h 161"/>
                <a:gd name="T62" fmla="*/ 13 w 152"/>
                <a:gd name="T63" fmla="*/ 112 h 161"/>
                <a:gd name="T64" fmla="*/ 11 w 152"/>
                <a:gd name="T65" fmla="*/ 101 h 161"/>
                <a:gd name="T66" fmla="*/ 13 w 152"/>
                <a:gd name="T67" fmla="*/ 89 h 161"/>
                <a:gd name="T68" fmla="*/ 11 w 152"/>
                <a:gd name="T69" fmla="*/ 20 h 161"/>
                <a:gd name="T70" fmla="*/ 8 w 152"/>
                <a:gd name="T71" fmla="*/ 13 h 161"/>
                <a:gd name="T72" fmla="*/ 0 w 152"/>
                <a:gd name="T7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61">
                  <a:moveTo>
                    <a:pt x="136" y="132"/>
                  </a:moveTo>
                  <a:lnTo>
                    <a:pt x="141" y="132"/>
                  </a:lnTo>
                  <a:lnTo>
                    <a:pt x="145" y="134"/>
                  </a:lnTo>
                  <a:lnTo>
                    <a:pt x="149" y="137"/>
                  </a:lnTo>
                  <a:lnTo>
                    <a:pt x="150" y="141"/>
                  </a:lnTo>
                  <a:lnTo>
                    <a:pt x="152" y="146"/>
                  </a:lnTo>
                  <a:lnTo>
                    <a:pt x="150" y="152"/>
                  </a:lnTo>
                  <a:lnTo>
                    <a:pt x="149" y="156"/>
                  </a:lnTo>
                  <a:lnTo>
                    <a:pt x="145" y="158"/>
                  </a:lnTo>
                  <a:lnTo>
                    <a:pt x="141" y="161"/>
                  </a:lnTo>
                  <a:lnTo>
                    <a:pt x="136" y="161"/>
                  </a:lnTo>
                  <a:lnTo>
                    <a:pt x="132" y="161"/>
                  </a:lnTo>
                  <a:lnTo>
                    <a:pt x="128" y="158"/>
                  </a:lnTo>
                  <a:lnTo>
                    <a:pt x="124" y="156"/>
                  </a:lnTo>
                  <a:lnTo>
                    <a:pt x="122" y="152"/>
                  </a:lnTo>
                  <a:lnTo>
                    <a:pt x="121" y="146"/>
                  </a:lnTo>
                  <a:lnTo>
                    <a:pt x="122" y="141"/>
                  </a:lnTo>
                  <a:lnTo>
                    <a:pt x="124" y="137"/>
                  </a:lnTo>
                  <a:lnTo>
                    <a:pt x="128" y="134"/>
                  </a:lnTo>
                  <a:lnTo>
                    <a:pt x="132" y="132"/>
                  </a:lnTo>
                  <a:lnTo>
                    <a:pt x="136" y="132"/>
                  </a:lnTo>
                  <a:close/>
                  <a:moveTo>
                    <a:pt x="36" y="132"/>
                  </a:moveTo>
                  <a:lnTo>
                    <a:pt x="40" y="132"/>
                  </a:lnTo>
                  <a:lnTo>
                    <a:pt x="44" y="134"/>
                  </a:lnTo>
                  <a:lnTo>
                    <a:pt x="48" y="137"/>
                  </a:lnTo>
                  <a:lnTo>
                    <a:pt x="49" y="141"/>
                  </a:lnTo>
                  <a:lnTo>
                    <a:pt x="51" y="146"/>
                  </a:lnTo>
                  <a:lnTo>
                    <a:pt x="49" y="152"/>
                  </a:lnTo>
                  <a:lnTo>
                    <a:pt x="48" y="156"/>
                  </a:lnTo>
                  <a:lnTo>
                    <a:pt x="44" y="158"/>
                  </a:lnTo>
                  <a:lnTo>
                    <a:pt x="40" y="161"/>
                  </a:lnTo>
                  <a:lnTo>
                    <a:pt x="36" y="161"/>
                  </a:lnTo>
                  <a:lnTo>
                    <a:pt x="31" y="161"/>
                  </a:lnTo>
                  <a:lnTo>
                    <a:pt x="27" y="158"/>
                  </a:lnTo>
                  <a:lnTo>
                    <a:pt x="24" y="156"/>
                  </a:lnTo>
                  <a:lnTo>
                    <a:pt x="21" y="152"/>
                  </a:lnTo>
                  <a:lnTo>
                    <a:pt x="20" y="146"/>
                  </a:lnTo>
                  <a:lnTo>
                    <a:pt x="21" y="141"/>
                  </a:lnTo>
                  <a:lnTo>
                    <a:pt x="24" y="137"/>
                  </a:lnTo>
                  <a:lnTo>
                    <a:pt x="27" y="134"/>
                  </a:lnTo>
                  <a:lnTo>
                    <a:pt x="31" y="132"/>
                  </a:lnTo>
                  <a:lnTo>
                    <a:pt x="36" y="132"/>
                  </a:lnTo>
                  <a:close/>
                  <a:moveTo>
                    <a:pt x="0" y="0"/>
                  </a:moveTo>
                  <a:lnTo>
                    <a:pt x="5" y="1"/>
                  </a:lnTo>
                  <a:lnTo>
                    <a:pt x="11" y="3"/>
                  </a:lnTo>
                  <a:lnTo>
                    <a:pt x="15" y="7"/>
                  </a:lnTo>
                  <a:lnTo>
                    <a:pt x="17" y="11"/>
                  </a:lnTo>
                  <a:lnTo>
                    <a:pt x="20" y="15"/>
                  </a:lnTo>
                  <a:lnTo>
                    <a:pt x="20" y="20"/>
                  </a:lnTo>
                  <a:lnTo>
                    <a:pt x="152" y="20"/>
                  </a:lnTo>
                  <a:lnTo>
                    <a:pt x="152" y="81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27" y="110"/>
                  </a:lnTo>
                  <a:lnTo>
                    <a:pt x="31" y="112"/>
                  </a:lnTo>
                  <a:lnTo>
                    <a:pt x="152" y="112"/>
                  </a:lnTo>
                  <a:lnTo>
                    <a:pt x="152" y="121"/>
                  </a:lnTo>
                  <a:lnTo>
                    <a:pt x="31" y="121"/>
                  </a:lnTo>
                  <a:lnTo>
                    <a:pt x="25" y="121"/>
                  </a:lnTo>
                  <a:lnTo>
                    <a:pt x="20" y="118"/>
                  </a:lnTo>
                  <a:lnTo>
                    <a:pt x="16" y="116"/>
                  </a:lnTo>
                  <a:lnTo>
                    <a:pt x="13" y="112"/>
                  </a:lnTo>
                  <a:lnTo>
                    <a:pt x="11" y="106"/>
                  </a:lnTo>
                  <a:lnTo>
                    <a:pt x="11" y="101"/>
                  </a:lnTo>
                  <a:lnTo>
                    <a:pt x="11" y="94"/>
                  </a:lnTo>
                  <a:lnTo>
                    <a:pt x="13" y="89"/>
                  </a:lnTo>
                  <a:lnTo>
                    <a:pt x="17" y="85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8" y="13"/>
                  </a:lnTo>
                  <a:lnTo>
                    <a:pt x="4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48ABA782-4603-4C78-B3DC-CFAF2303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2991" y="3287735"/>
              <a:ext cx="186262" cy="184771"/>
            </a:xfrm>
            <a:custGeom>
              <a:avLst/>
              <a:gdLst>
                <a:gd name="T0" fmla="*/ 45 w 125"/>
                <a:gd name="T1" fmla="*/ 22 h 124"/>
                <a:gd name="T2" fmla="*/ 31 w 125"/>
                <a:gd name="T3" fmla="*/ 34 h 124"/>
                <a:gd name="T4" fmla="*/ 30 w 125"/>
                <a:gd name="T5" fmla="*/ 55 h 124"/>
                <a:gd name="T6" fmla="*/ 49 w 125"/>
                <a:gd name="T7" fmla="*/ 67 h 124"/>
                <a:gd name="T8" fmla="*/ 63 w 125"/>
                <a:gd name="T9" fmla="*/ 71 h 124"/>
                <a:gd name="T10" fmla="*/ 71 w 125"/>
                <a:gd name="T11" fmla="*/ 72 h 124"/>
                <a:gd name="T12" fmla="*/ 77 w 125"/>
                <a:gd name="T13" fmla="*/ 76 h 124"/>
                <a:gd name="T14" fmla="*/ 78 w 125"/>
                <a:gd name="T15" fmla="*/ 83 h 124"/>
                <a:gd name="T16" fmla="*/ 69 w 125"/>
                <a:gd name="T17" fmla="*/ 90 h 124"/>
                <a:gd name="T18" fmla="*/ 54 w 125"/>
                <a:gd name="T19" fmla="*/ 88 h 124"/>
                <a:gd name="T20" fmla="*/ 47 w 125"/>
                <a:gd name="T21" fmla="*/ 86 h 124"/>
                <a:gd name="T22" fmla="*/ 43 w 125"/>
                <a:gd name="T23" fmla="*/ 80 h 124"/>
                <a:gd name="T24" fmla="*/ 38 w 125"/>
                <a:gd name="T25" fmla="*/ 76 h 124"/>
                <a:gd name="T26" fmla="*/ 31 w 125"/>
                <a:gd name="T27" fmla="*/ 78 h 124"/>
                <a:gd name="T28" fmla="*/ 27 w 125"/>
                <a:gd name="T29" fmla="*/ 83 h 124"/>
                <a:gd name="T30" fmla="*/ 29 w 125"/>
                <a:gd name="T31" fmla="*/ 90 h 124"/>
                <a:gd name="T32" fmla="*/ 41 w 125"/>
                <a:gd name="T33" fmla="*/ 100 h 124"/>
                <a:gd name="T34" fmla="*/ 67 w 125"/>
                <a:gd name="T35" fmla="*/ 104 h 124"/>
                <a:gd name="T36" fmla="*/ 90 w 125"/>
                <a:gd name="T37" fmla="*/ 94 h 124"/>
                <a:gd name="T38" fmla="*/ 95 w 125"/>
                <a:gd name="T39" fmla="*/ 72 h 124"/>
                <a:gd name="T40" fmla="*/ 79 w 125"/>
                <a:gd name="T41" fmla="*/ 58 h 124"/>
                <a:gd name="T42" fmla="*/ 54 w 125"/>
                <a:gd name="T43" fmla="*/ 51 h 124"/>
                <a:gd name="T44" fmla="*/ 47 w 125"/>
                <a:gd name="T45" fmla="*/ 48 h 124"/>
                <a:gd name="T46" fmla="*/ 46 w 125"/>
                <a:gd name="T47" fmla="*/ 43 h 124"/>
                <a:gd name="T48" fmla="*/ 47 w 125"/>
                <a:gd name="T49" fmla="*/ 39 h 124"/>
                <a:gd name="T50" fmla="*/ 53 w 125"/>
                <a:gd name="T51" fmla="*/ 35 h 124"/>
                <a:gd name="T52" fmla="*/ 61 w 125"/>
                <a:gd name="T53" fmla="*/ 34 h 124"/>
                <a:gd name="T54" fmla="*/ 75 w 125"/>
                <a:gd name="T55" fmla="*/ 40 h 124"/>
                <a:gd name="T56" fmla="*/ 86 w 125"/>
                <a:gd name="T57" fmla="*/ 47 h 124"/>
                <a:gd name="T58" fmla="*/ 91 w 125"/>
                <a:gd name="T59" fmla="*/ 43 h 124"/>
                <a:gd name="T60" fmla="*/ 93 w 125"/>
                <a:gd name="T61" fmla="*/ 36 h 124"/>
                <a:gd name="T62" fmla="*/ 87 w 125"/>
                <a:gd name="T63" fmla="*/ 28 h 124"/>
                <a:gd name="T64" fmla="*/ 67 w 125"/>
                <a:gd name="T65" fmla="*/ 20 h 124"/>
                <a:gd name="T66" fmla="*/ 34 w 125"/>
                <a:gd name="T67" fmla="*/ 0 h 124"/>
                <a:gd name="T68" fmla="*/ 46 w 125"/>
                <a:gd name="T69" fmla="*/ 3 h 124"/>
                <a:gd name="T70" fmla="*/ 62 w 125"/>
                <a:gd name="T71" fmla="*/ 4 h 124"/>
                <a:gd name="T72" fmla="*/ 95 w 125"/>
                <a:gd name="T73" fmla="*/ 16 h 124"/>
                <a:gd name="T74" fmla="*/ 117 w 125"/>
                <a:gd name="T75" fmla="*/ 44 h 124"/>
                <a:gd name="T76" fmla="*/ 119 w 125"/>
                <a:gd name="T77" fmla="*/ 70 h 124"/>
                <a:gd name="T78" fmla="*/ 125 w 125"/>
                <a:gd name="T79" fmla="*/ 83 h 124"/>
                <a:gd name="T80" fmla="*/ 122 w 125"/>
                <a:gd name="T81" fmla="*/ 103 h 124"/>
                <a:gd name="T82" fmla="*/ 103 w 125"/>
                <a:gd name="T83" fmla="*/ 122 h 124"/>
                <a:gd name="T84" fmla="*/ 83 w 125"/>
                <a:gd name="T85" fmla="*/ 123 h 124"/>
                <a:gd name="T86" fmla="*/ 73 w 125"/>
                <a:gd name="T87" fmla="*/ 119 h 124"/>
                <a:gd name="T88" fmla="*/ 62 w 125"/>
                <a:gd name="T89" fmla="*/ 120 h 124"/>
                <a:gd name="T90" fmla="*/ 27 w 125"/>
                <a:gd name="T91" fmla="*/ 108 h 124"/>
                <a:gd name="T92" fmla="*/ 8 w 125"/>
                <a:gd name="T93" fmla="*/ 80 h 124"/>
                <a:gd name="T94" fmla="*/ 5 w 125"/>
                <a:gd name="T95" fmla="*/ 54 h 124"/>
                <a:gd name="T96" fmla="*/ 0 w 125"/>
                <a:gd name="T97" fmla="*/ 42 h 124"/>
                <a:gd name="T98" fmla="*/ 2 w 125"/>
                <a:gd name="T99" fmla="*/ 22 h 124"/>
                <a:gd name="T100" fmla="*/ 21 w 125"/>
                <a:gd name="T101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" h="124">
                  <a:moveTo>
                    <a:pt x="54" y="19"/>
                  </a:moveTo>
                  <a:lnTo>
                    <a:pt x="45" y="22"/>
                  </a:lnTo>
                  <a:lnTo>
                    <a:pt x="37" y="27"/>
                  </a:lnTo>
                  <a:lnTo>
                    <a:pt x="31" y="34"/>
                  </a:lnTo>
                  <a:lnTo>
                    <a:pt x="29" y="44"/>
                  </a:lnTo>
                  <a:lnTo>
                    <a:pt x="30" y="55"/>
                  </a:lnTo>
                  <a:lnTo>
                    <a:pt x="38" y="62"/>
                  </a:lnTo>
                  <a:lnTo>
                    <a:pt x="49" y="67"/>
                  </a:lnTo>
                  <a:lnTo>
                    <a:pt x="59" y="70"/>
                  </a:lnTo>
                  <a:lnTo>
                    <a:pt x="63" y="71"/>
                  </a:lnTo>
                  <a:lnTo>
                    <a:pt x="67" y="71"/>
                  </a:lnTo>
                  <a:lnTo>
                    <a:pt x="71" y="72"/>
                  </a:lnTo>
                  <a:lnTo>
                    <a:pt x="74" y="75"/>
                  </a:lnTo>
                  <a:lnTo>
                    <a:pt x="77" y="76"/>
                  </a:lnTo>
                  <a:lnTo>
                    <a:pt x="78" y="79"/>
                  </a:lnTo>
                  <a:lnTo>
                    <a:pt x="78" y="83"/>
                  </a:lnTo>
                  <a:lnTo>
                    <a:pt x="75" y="86"/>
                  </a:lnTo>
                  <a:lnTo>
                    <a:pt x="69" y="90"/>
                  </a:lnTo>
                  <a:lnTo>
                    <a:pt x="61" y="91"/>
                  </a:lnTo>
                  <a:lnTo>
                    <a:pt x="54" y="88"/>
                  </a:lnTo>
                  <a:lnTo>
                    <a:pt x="50" y="87"/>
                  </a:lnTo>
                  <a:lnTo>
                    <a:pt x="47" y="86"/>
                  </a:lnTo>
                  <a:lnTo>
                    <a:pt x="45" y="83"/>
                  </a:lnTo>
                  <a:lnTo>
                    <a:pt x="43" y="80"/>
                  </a:lnTo>
                  <a:lnTo>
                    <a:pt x="41" y="78"/>
                  </a:lnTo>
                  <a:lnTo>
                    <a:pt x="38" y="76"/>
                  </a:lnTo>
                  <a:lnTo>
                    <a:pt x="34" y="76"/>
                  </a:lnTo>
                  <a:lnTo>
                    <a:pt x="31" y="78"/>
                  </a:lnTo>
                  <a:lnTo>
                    <a:pt x="29" y="79"/>
                  </a:lnTo>
                  <a:lnTo>
                    <a:pt x="27" y="83"/>
                  </a:lnTo>
                  <a:lnTo>
                    <a:pt x="27" y="86"/>
                  </a:lnTo>
                  <a:lnTo>
                    <a:pt x="29" y="90"/>
                  </a:lnTo>
                  <a:lnTo>
                    <a:pt x="33" y="94"/>
                  </a:lnTo>
                  <a:lnTo>
                    <a:pt x="41" y="100"/>
                  </a:lnTo>
                  <a:lnTo>
                    <a:pt x="51" y="104"/>
                  </a:lnTo>
                  <a:lnTo>
                    <a:pt x="67" y="104"/>
                  </a:lnTo>
                  <a:lnTo>
                    <a:pt x="81" y="102"/>
                  </a:lnTo>
                  <a:lnTo>
                    <a:pt x="90" y="94"/>
                  </a:lnTo>
                  <a:lnTo>
                    <a:pt x="97" y="84"/>
                  </a:lnTo>
                  <a:lnTo>
                    <a:pt x="95" y="72"/>
                  </a:lnTo>
                  <a:lnTo>
                    <a:pt x="89" y="63"/>
                  </a:lnTo>
                  <a:lnTo>
                    <a:pt x="79" y="58"/>
                  </a:lnTo>
                  <a:lnTo>
                    <a:pt x="67" y="54"/>
                  </a:lnTo>
                  <a:lnTo>
                    <a:pt x="54" y="51"/>
                  </a:lnTo>
                  <a:lnTo>
                    <a:pt x="50" y="50"/>
                  </a:lnTo>
                  <a:lnTo>
                    <a:pt x="47" y="48"/>
                  </a:lnTo>
                  <a:lnTo>
                    <a:pt x="46" y="46"/>
                  </a:lnTo>
                  <a:lnTo>
                    <a:pt x="46" y="43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50" y="36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4"/>
                  </a:lnTo>
                  <a:lnTo>
                    <a:pt x="69" y="35"/>
                  </a:lnTo>
                  <a:lnTo>
                    <a:pt x="75" y="40"/>
                  </a:lnTo>
                  <a:lnTo>
                    <a:pt x="82" y="44"/>
                  </a:lnTo>
                  <a:lnTo>
                    <a:pt x="86" y="47"/>
                  </a:lnTo>
                  <a:lnTo>
                    <a:pt x="89" y="46"/>
                  </a:lnTo>
                  <a:lnTo>
                    <a:pt x="91" y="43"/>
                  </a:lnTo>
                  <a:lnTo>
                    <a:pt x="93" y="40"/>
                  </a:lnTo>
                  <a:lnTo>
                    <a:pt x="93" y="36"/>
                  </a:lnTo>
                  <a:lnTo>
                    <a:pt x="91" y="32"/>
                  </a:lnTo>
                  <a:lnTo>
                    <a:pt x="87" y="28"/>
                  </a:lnTo>
                  <a:lnTo>
                    <a:pt x="79" y="23"/>
                  </a:lnTo>
                  <a:lnTo>
                    <a:pt x="67" y="20"/>
                  </a:lnTo>
                  <a:lnTo>
                    <a:pt x="54" y="19"/>
                  </a:lnTo>
                  <a:close/>
                  <a:moveTo>
                    <a:pt x="34" y="0"/>
                  </a:moveTo>
                  <a:lnTo>
                    <a:pt x="41" y="0"/>
                  </a:lnTo>
                  <a:lnTo>
                    <a:pt x="46" y="3"/>
                  </a:lnTo>
                  <a:lnTo>
                    <a:pt x="53" y="6"/>
                  </a:lnTo>
                  <a:lnTo>
                    <a:pt x="62" y="4"/>
                  </a:lnTo>
                  <a:lnTo>
                    <a:pt x="79" y="8"/>
                  </a:lnTo>
                  <a:lnTo>
                    <a:pt x="95" y="16"/>
                  </a:lnTo>
                  <a:lnTo>
                    <a:pt x="109" y="28"/>
                  </a:lnTo>
                  <a:lnTo>
                    <a:pt x="117" y="44"/>
                  </a:lnTo>
                  <a:lnTo>
                    <a:pt x="119" y="63"/>
                  </a:lnTo>
                  <a:lnTo>
                    <a:pt x="119" y="70"/>
                  </a:lnTo>
                  <a:lnTo>
                    <a:pt x="122" y="76"/>
                  </a:lnTo>
                  <a:lnTo>
                    <a:pt x="125" y="83"/>
                  </a:lnTo>
                  <a:lnTo>
                    <a:pt x="125" y="90"/>
                  </a:lnTo>
                  <a:lnTo>
                    <a:pt x="122" y="103"/>
                  </a:lnTo>
                  <a:lnTo>
                    <a:pt x="115" y="114"/>
                  </a:lnTo>
                  <a:lnTo>
                    <a:pt x="103" y="122"/>
                  </a:lnTo>
                  <a:lnTo>
                    <a:pt x="90" y="124"/>
                  </a:lnTo>
                  <a:lnTo>
                    <a:pt x="83" y="123"/>
                  </a:lnTo>
                  <a:lnTo>
                    <a:pt x="78" y="122"/>
                  </a:lnTo>
                  <a:lnTo>
                    <a:pt x="73" y="119"/>
                  </a:lnTo>
                  <a:lnTo>
                    <a:pt x="67" y="120"/>
                  </a:lnTo>
                  <a:lnTo>
                    <a:pt x="62" y="120"/>
                  </a:lnTo>
                  <a:lnTo>
                    <a:pt x="43" y="118"/>
                  </a:lnTo>
                  <a:lnTo>
                    <a:pt x="27" y="108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4" y="63"/>
                  </a:lnTo>
                  <a:lnTo>
                    <a:pt x="5" y="54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9" y="10"/>
                  </a:lnTo>
                  <a:lnTo>
                    <a:pt x="21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7">
              <a:extLst>
                <a:ext uri="{FF2B5EF4-FFF2-40B4-BE49-F238E27FC236}">
                  <a16:creationId xmlns:a16="http://schemas.microsoft.com/office/drawing/2014/main" id="{B6ACCD59-4B84-4465-A425-6517691C2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456" y="3129784"/>
              <a:ext cx="102816" cy="137088"/>
            </a:xfrm>
            <a:custGeom>
              <a:avLst/>
              <a:gdLst>
                <a:gd name="T0" fmla="*/ 47 w 69"/>
                <a:gd name="T1" fmla="*/ 40 h 92"/>
                <a:gd name="T2" fmla="*/ 47 w 69"/>
                <a:gd name="T3" fmla="*/ 81 h 92"/>
                <a:gd name="T4" fmla="*/ 55 w 69"/>
                <a:gd name="T5" fmla="*/ 81 h 92"/>
                <a:gd name="T6" fmla="*/ 57 w 69"/>
                <a:gd name="T7" fmla="*/ 40 h 92"/>
                <a:gd name="T8" fmla="*/ 47 w 69"/>
                <a:gd name="T9" fmla="*/ 40 h 92"/>
                <a:gd name="T10" fmla="*/ 29 w 69"/>
                <a:gd name="T11" fmla="*/ 40 h 92"/>
                <a:gd name="T12" fmla="*/ 29 w 69"/>
                <a:gd name="T13" fmla="*/ 81 h 92"/>
                <a:gd name="T14" fmla="*/ 40 w 69"/>
                <a:gd name="T15" fmla="*/ 81 h 92"/>
                <a:gd name="T16" fmla="*/ 40 w 69"/>
                <a:gd name="T17" fmla="*/ 40 h 92"/>
                <a:gd name="T18" fmla="*/ 29 w 69"/>
                <a:gd name="T19" fmla="*/ 40 h 92"/>
                <a:gd name="T20" fmla="*/ 11 w 69"/>
                <a:gd name="T21" fmla="*/ 40 h 92"/>
                <a:gd name="T22" fmla="*/ 15 w 69"/>
                <a:gd name="T23" fmla="*/ 81 h 92"/>
                <a:gd name="T24" fmla="*/ 23 w 69"/>
                <a:gd name="T25" fmla="*/ 81 h 92"/>
                <a:gd name="T26" fmla="*/ 23 w 69"/>
                <a:gd name="T27" fmla="*/ 40 h 92"/>
                <a:gd name="T28" fmla="*/ 11 w 69"/>
                <a:gd name="T29" fmla="*/ 40 h 92"/>
                <a:gd name="T30" fmla="*/ 7 w 69"/>
                <a:gd name="T31" fmla="*/ 28 h 92"/>
                <a:gd name="T32" fmla="*/ 63 w 69"/>
                <a:gd name="T33" fmla="*/ 28 h 92"/>
                <a:gd name="T34" fmla="*/ 65 w 69"/>
                <a:gd name="T35" fmla="*/ 29 h 92"/>
                <a:gd name="T36" fmla="*/ 67 w 69"/>
                <a:gd name="T37" fmla="*/ 32 h 92"/>
                <a:gd name="T38" fmla="*/ 68 w 69"/>
                <a:gd name="T39" fmla="*/ 35 h 92"/>
                <a:gd name="T40" fmla="*/ 63 w 69"/>
                <a:gd name="T41" fmla="*/ 86 h 92"/>
                <a:gd name="T42" fmla="*/ 61 w 69"/>
                <a:gd name="T43" fmla="*/ 89 h 92"/>
                <a:gd name="T44" fmla="*/ 60 w 69"/>
                <a:gd name="T45" fmla="*/ 92 h 92"/>
                <a:gd name="T46" fmla="*/ 56 w 69"/>
                <a:gd name="T47" fmla="*/ 92 h 92"/>
                <a:gd name="T48" fmla="*/ 13 w 69"/>
                <a:gd name="T49" fmla="*/ 92 h 92"/>
                <a:gd name="T50" fmla="*/ 9 w 69"/>
                <a:gd name="T51" fmla="*/ 92 h 92"/>
                <a:gd name="T52" fmla="*/ 8 w 69"/>
                <a:gd name="T53" fmla="*/ 89 h 92"/>
                <a:gd name="T54" fmla="*/ 7 w 69"/>
                <a:gd name="T55" fmla="*/ 86 h 92"/>
                <a:gd name="T56" fmla="*/ 1 w 69"/>
                <a:gd name="T57" fmla="*/ 35 h 92"/>
                <a:gd name="T58" fmla="*/ 3 w 69"/>
                <a:gd name="T59" fmla="*/ 32 h 92"/>
                <a:gd name="T60" fmla="*/ 4 w 69"/>
                <a:gd name="T61" fmla="*/ 29 h 92"/>
                <a:gd name="T62" fmla="*/ 7 w 69"/>
                <a:gd name="T63" fmla="*/ 28 h 92"/>
                <a:gd name="T64" fmla="*/ 24 w 69"/>
                <a:gd name="T65" fmla="*/ 5 h 92"/>
                <a:gd name="T66" fmla="*/ 23 w 69"/>
                <a:gd name="T67" fmla="*/ 11 h 92"/>
                <a:gd name="T68" fmla="*/ 47 w 69"/>
                <a:gd name="T69" fmla="*/ 11 h 92"/>
                <a:gd name="T70" fmla="*/ 45 w 69"/>
                <a:gd name="T71" fmla="*/ 5 h 92"/>
                <a:gd name="T72" fmla="*/ 24 w 69"/>
                <a:gd name="T73" fmla="*/ 5 h 92"/>
                <a:gd name="T74" fmla="*/ 23 w 69"/>
                <a:gd name="T75" fmla="*/ 0 h 92"/>
                <a:gd name="T76" fmla="*/ 47 w 69"/>
                <a:gd name="T77" fmla="*/ 0 h 92"/>
                <a:gd name="T78" fmla="*/ 48 w 69"/>
                <a:gd name="T79" fmla="*/ 0 h 92"/>
                <a:gd name="T80" fmla="*/ 51 w 69"/>
                <a:gd name="T81" fmla="*/ 1 h 92"/>
                <a:gd name="T82" fmla="*/ 51 w 69"/>
                <a:gd name="T83" fmla="*/ 4 h 92"/>
                <a:gd name="T84" fmla="*/ 52 w 69"/>
                <a:gd name="T85" fmla="*/ 11 h 92"/>
                <a:gd name="T86" fmla="*/ 61 w 69"/>
                <a:gd name="T87" fmla="*/ 11 h 92"/>
                <a:gd name="T88" fmla="*/ 64 w 69"/>
                <a:gd name="T89" fmla="*/ 12 h 92"/>
                <a:gd name="T90" fmla="*/ 67 w 69"/>
                <a:gd name="T91" fmla="*/ 13 h 92"/>
                <a:gd name="T92" fmla="*/ 69 w 69"/>
                <a:gd name="T93" fmla="*/ 16 h 92"/>
                <a:gd name="T94" fmla="*/ 69 w 69"/>
                <a:gd name="T95" fmla="*/ 20 h 92"/>
                <a:gd name="T96" fmla="*/ 69 w 69"/>
                <a:gd name="T97" fmla="*/ 23 h 92"/>
                <a:gd name="T98" fmla="*/ 0 w 69"/>
                <a:gd name="T99" fmla="*/ 23 h 92"/>
                <a:gd name="T100" fmla="*/ 0 w 69"/>
                <a:gd name="T101" fmla="*/ 20 h 92"/>
                <a:gd name="T102" fmla="*/ 0 w 69"/>
                <a:gd name="T103" fmla="*/ 16 h 92"/>
                <a:gd name="T104" fmla="*/ 3 w 69"/>
                <a:gd name="T105" fmla="*/ 13 h 92"/>
                <a:gd name="T106" fmla="*/ 5 w 69"/>
                <a:gd name="T107" fmla="*/ 12 h 92"/>
                <a:gd name="T108" fmla="*/ 8 w 69"/>
                <a:gd name="T109" fmla="*/ 11 h 92"/>
                <a:gd name="T110" fmla="*/ 17 w 69"/>
                <a:gd name="T111" fmla="*/ 11 h 92"/>
                <a:gd name="T112" fmla="*/ 17 w 69"/>
                <a:gd name="T113" fmla="*/ 4 h 92"/>
                <a:gd name="T114" fmla="*/ 19 w 69"/>
                <a:gd name="T115" fmla="*/ 1 h 92"/>
                <a:gd name="T116" fmla="*/ 21 w 69"/>
                <a:gd name="T117" fmla="*/ 0 h 92"/>
                <a:gd name="T118" fmla="*/ 23 w 69"/>
                <a:gd name="T1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" h="92">
                  <a:moveTo>
                    <a:pt x="47" y="40"/>
                  </a:moveTo>
                  <a:lnTo>
                    <a:pt x="47" y="81"/>
                  </a:lnTo>
                  <a:lnTo>
                    <a:pt x="55" y="81"/>
                  </a:lnTo>
                  <a:lnTo>
                    <a:pt x="57" y="40"/>
                  </a:lnTo>
                  <a:lnTo>
                    <a:pt x="47" y="40"/>
                  </a:lnTo>
                  <a:close/>
                  <a:moveTo>
                    <a:pt x="29" y="40"/>
                  </a:moveTo>
                  <a:lnTo>
                    <a:pt x="29" y="81"/>
                  </a:lnTo>
                  <a:lnTo>
                    <a:pt x="40" y="81"/>
                  </a:lnTo>
                  <a:lnTo>
                    <a:pt x="40" y="40"/>
                  </a:lnTo>
                  <a:lnTo>
                    <a:pt x="29" y="40"/>
                  </a:lnTo>
                  <a:close/>
                  <a:moveTo>
                    <a:pt x="11" y="40"/>
                  </a:moveTo>
                  <a:lnTo>
                    <a:pt x="15" y="81"/>
                  </a:lnTo>
                  <a:lnTo>
                    <a:pt x="23" y="81"/>
                  </a:lnTo>
                  <a:lnTo>
                    <a:pt x="23" y="40"/>
                  </a:lnTo>
                  <a:lnTo>
                    <a:pt x="11" y="40"/>
                  </a:lnTo>
                  <a:close/>
                  <a:moveTo>
                    <a:pt x="7" y="28"/>
                  </a:moveTo>
                  <a:lnTo>
                    <a:pt x="63" y="28"/>
                  </a:lnTo>
                  <a:lnTo>
                    <a:pt x="65" y="29"/>
                  </a:lnTo>
                  <a:lnTo>
                    <a:pt x="67" y="32"/>
                  </a:lnTo>
                  <a:lnTo>
                    <a:pt x="68" y="35"/>
                  </a:lnTo>
                  <a:lnTo>
                    <a:pt x="63" y="86"/>
                  </a:lnTo>
                  <a:lnTo>
                    <a:pt x="61" y="89"/>
                  </a:lnTo>
                  <a:lnTo>
                    <a:pt x="60" y="92"/>
                  </a:lnTo>
                  <a:lnTo>
                    <a:pt x="56" y="92"/>
                  </a:lnTo>
                  <a:lnTo>
                    <a:pt x="13" y="92"/>
                  </a:lnTo>
                  <a:lnTo>
                    <a:pt x="9" y="92"/>
                  </a:lnTo>
                  <a:lnTo>
                    <a:pt x="8" y="89"/>
                  </a:lnTo>
                  <a:lnTo>
                    <a:pt x="7" y="86"/>
                  </a:lnTo>
                  <a:lnTo>
                    <a:pt x="1" y="35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7" y="28"/>
                  </a:lnTo>
                  <a:close/>
                  <a:moveTo>
                    <a:pt x="24" y="5"/>
                  </a:moveTo>
                  <a:lnTo>
                    <a:pt x="23" y="11"/>
                  </a:lnTo>
                  <a:lnTo>
                    <a:pt x="47" y="11"/>
                  </a:lnTo>
                  <a:lnTo>
                    <a:pt x="45" y="5"/>
                  </a:lnTo>
                  <a:lnTo>
                    <a:pt x="24" y="5"/>
                  </a:lnTo>
                  <a:close/>
                  <a:moveTo>
                    <a:pt x="23" y="0"/>
                  </a:moveTo>
                  <a:lnTo>
                    <a:pt x="47" y="0"/>
                  </a:lnTo>
                  <a:lnTo>
                    <a:pt x="48" y="0"/>
                  </a:lnTo>
                  <a:lnTo>
                    <a:pt x="51" y="1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61" y="11"/>
                  </a:lnTo>
                  <a:lnTo>
                    <a:pt x="64" y="12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69" y="20"/>
                  </a:lnTo>
                  <a:lnTo>
                    <a:pt x="69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8" y="11"/>
                  </a:lnTo>
                  <a:lnTo>
                    <a:pt x="17" y="11"/>
                  </a:lnTo>
                  <a:lnTo>
                    <a:pt x="17" y="4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108">
              <a:extLst>
                <a:ext uri="{FF2B5EF4-FFF2-40B4-BE49-F238E27FC236}">
                  <a16:creationId xmlns:a16="http://schemas.microsoft.com/office/drawing/2014/main" id="{CD52B135-C42A-4580-95A1-EDB3816C0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006" y="4248845"/>
              <a:ext cx="284608" cy="284608"/>
            </a:xfrm>
            <a:custGeom>
              <a:avLst/>
              <a:gdLst>
                <a:gd name="T0" fmla="*/ 95 w 191"/>
                <a:gd name="T1" fmla="*/ 59 h 191"/>
                <a:gd name="T2" fmla="*/ 110 w 191"/>
                <a:gd name="T3" fmla="*/ 62 h 191"/>
                <a:gd name="T4" fmla="*/ 121 w 191"/>
                <a:gd name="T5" fmla="*/ 70 h 191"/>
                <a:gd name="T6" fmla="*/ 129 w 191"/>
                <a:gd name="T7" fmla="*/ 82 h 191"/>
                <a:gd name="T8" fmla="*/ 131 w 191"/>
                <a:gd name="T9" fmla="*/ 95 h 191"/>
                <a:gd name="T10" fmla="*/ 129 w 191"/>
                <a:gd name="T11" fmla="*/ 110 h 191"/>
                <a:gd name="T12" fmla="*/ 121 w 191"/>
                <a:gd name="T13" fmla="*/ 121 h 191"/>
                <a:gd name="T14" fmla="*/ 110 w 191"/>
                <a:gd name="T15" fmla="*/ 129 h 191"/>
                <a:gd name="T16" fmla="*/ 95 w 191"/>
                <a:gd name="T17" fmla="*/ 131 h 191"/>
                <a:gd name="T18" fmla="*/ 82 w 191"/>
                <a:gd name="T19" fmla="*/ 129 h 191"/>
                <a:gd name="T20" fmla="*/ 70 w 191"/>
                <a:gd name="T21" fmla="*/ 121 h 191"/>
                <a:gd name="T22" fmla="*/ 63 w 191"/>
                <a:gd name="T23" fmla="*/ 110 h 191"/>
                <a:gd name="T24" fmla="*/ 59 w 191"/>
                <a:gd name="T25" fmla="*/ 95 h 191"/>
                <a:gd name="T26" fmla="*/ 63 w 191"/>
                <a:gd name="T27" fmla="*/ 82 h 191"/>
                <a:gd name="T28" fmla="*/ 70 w 191"/>
                <a:gd name="T29" fmla="*/ 70 h 191"/>
                <a:gd name="T30" fmla="*/ 82 w 191"/>
                <a:gd name="T31" fmla="*/ 62 h 191"/>
                <a:gd name="T32" fmla="*/ 95 w 191"/>
                <a:gd name="T33" fmla="*/ 59 h 191"/>
                <a:gd name="T34" fmla="*/ 95 w 191"/>
                <a:gd name="T35" fmla="*/ 24 h 191"/>
                <a:gd name="T36" fmla="*/ 73 w 191"/>
                <a:gd name="T37" fmla="*/ 28 h 191"/>
                <a:gd name="T38" fmla="*/ 54 w 191"/>
                <a:gd name="T39" fmla="*/ 38 h 191"/>
                <a:gd name="T40" fmla="*/ 38 w 191"/>
                <a:gd name="T41" fmla="*/ 53 h 191"/>
                <a:gd name="T42" fmla="*/ 28 w 191"/>
                <a:gd name="T43" fmla="*/ 73 h 191"/>
                <a:gd name="T44" fmla="*/ 24 w 191"/>
                <a:gd name="T45" fmla="*/ 95 h 191"/>
                <a:gd name="T46" fmla="*/ 28 w 191"/>
                <a:gd name="T47" fmla="*/ 118 h 191"/>
                <a:gd name="T48" fmla="*/ 38 w 191"/>
                <a:gd name="T49" fmla="*/ 138 h 191"/>
                <a:gd name="T50" fmla="*/ 54 w 191"/>
                <a:gd name="T51" fmla="*/ 154 h 191"/>
                <a:gd name="T52" fmla="*/ 73 w 191"/>
                <a:gd name="T53" fmla="*/ 163 h 191"/>
                <a:gd name="T54" fmla="*/ 95 w 191"/>
                <a:gd name="T55" fmla="*/ 167 h 191"/>
                <a:gd name="T56" fmla="*/ 118 w 191"/>
                <a:gd name="T57" fmla="*/ 163 h 191"/>
                <a:gd name="T58" fmla="*/ 138 w 191"/>
                <a:gd name="T59" fmla="*/ 154 h 191"/>
                <a:gd name="T60" fmla="*/ 154 w 191"/>
                <a:gd name="T61" fmla="*/ 138 h 191"/>
                <a:gd name="T62" fmla="*/ 165 w 191"/>
                <a:gd name="T63" fmla="*/ 118 h 191"/>
                <a:gd name="T64" fmla="*/ 167 w 191"/>
                <a:gd name="T65" fmla="*/ 95 h 191"/>
                <a:gd name="T66" fmla="*/ 165 w 191"/>
                <a:gd name="T67" fmla="*/ 73 h 191"/>
                <a:gd name="T68" fmla="*/ 154 w 191"/>
                <a:gd name="T69" fmla="*/ 53 h 191"/>
                <a:gd name="T70" fmla="*/ 138 w 191"/>
                <a:gd name="T71" fmla="*/ 38 h 191"/>
                <a:gd name="T72" fmla="*/ 118 w 191"/>
                <a:gd name="T73" fmla="*/ 28 h 191"/>
                <a:gd name="T74" fmla="*/ 95 w 191"/>
                <a:gd name="T75" fmla="*/ 24 h 191"/>
                <a:gd name="T76" fmla="*/ 95 w 191"/>
                <a:gd name="T77" fmla="*/ 0 h 191"/>
                <a:gd name="T78" fmla="*/ 122 w 191"/>
                <a:gd name="T79" fmla="*/ 4 h 191"/>
                <a:gd name="T80" fmla="*/ 145 w 191"/>
                <a:gd name="T81" fmla="*/ 13 h 191"/>
                <a:gd name="T82" fmla="*/ 163 w 191"/>
                <a:gd name="T83" fmla="*/ 28 h 191"/>
                <a:gd name="T84" fmla="*/ 179 w 191"/>
                <a:gd name="T85" fmla="*/ 47 h 191"/>
                <a:gd name="T86" fmla="*/ 188 w 191"/>
                <a:gd name="T87" fmla="*/ 70 h 191"/>
                <a:gd name="T88" fmla="*/ 191 w 191"/>
                <a:gd name="T89" fmla="*/ 95 h 191"/>
                <a:gd name="T90" fmla="*/ 188 w 191"/>
                <a:gd name="T91" fmla="*/ 121 h 191"/>
                <a:gd name="T92" fmla="*/ 179 w 191"/>
                <a:gd name="T93" fmla="*/ 143 h 191"/>
                <a:gd name="T94" fmla="*/ 163 w 191"/>
                <a:gd name="T95" fmla="*/ 163 h 191"/>
                <a:gd name="T96" fmla="*/ 145 w 191"/>
                <a:gd name="T97" fmla="*/ 178 h 191"/>
                <a:gd name="T98" fmla="*/ 122 w 191"/>
                <a:gd name="T99" fmla="*/ 187 h 191"/>
                <a:gd name="T100" fmla="*/ 95 w 191"/>
                <a:gd name="T101" fmla="*/ 191 h 191"/>
                <a:gd name="T102" fmla="*/ 70 w 191"/>
                <a:gd name="T103" fmla="*/ 187 h 191"/>
                <a:gd name="T104" fmla="*/ 47 w 191"/>
                <a:gd name="T105" fmla="*/ 178 h 191"/>
                <a:gd name="T106" fmla="*/ 29 w 191"/>
                <a:gd name="T107" fmla="*/ 163 h 191"/>
                <a:gd name="T108" fmla="*/ 13 w 191"/>
                <a:gd name="T109" fmla="*/ 143 h 191"/>
                <a:gd name="T110" fmla="*/ 4 w 191"/>
                <a:gd name="T111" fmla="*/ 121 h 191"/>
                <a:gd name="T112" fmla="*/ 0 w 191"/>
                <a:gd name="T113" fmla="*/ 95 h 191"/>
                <a:gd name="T114" fmla="*/ 4 w 191"/>
                <a:gd name="T115" fmla="*/ 70 h 191"/>
                <a:gd name="T116" fmla="*/ 13 w 191"/>
                <a:gd name="T117" fmla="*/ 47 h 191"/>
                <a:gd name="T118" fmla="*/ 29 w 191"/>
                <a:gd name="T119" fmla="*/ 28 h 191"/>
                <a:gd name="T120" fmla="*/ 47 w 191"/>
                <a:gd name="T121" fmla="*/ 13 h 191"/>
                <a:gd name="T122" fmla="*/ 70 w 191"/>
                <a:gd name="T123" fmla="*/ 4 h 191"/>
                <a:gd name="T124" fmla="*/ 95 w 191"/>
                <a:gd name="T1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" h="191">
                  <a:moveTo>
                    <a:pt x="95" y="59"/>
                  </a:moveTo>
                  <a:lnTo>
                    <a:pt x="110" y="62"/>
                  </a:lnTo>
                  <a:lnTo>
                    <a:pt x="121" y="70"/>
                  </a:lnTo>
                  <a:lnTo>
                    <a:pt x="129" y="82"/>
                  </a:lnTo>
                  <a:lnTo>
                    <a:pt x="131" y="95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5" y="131"/>
                  </a:lnTo>
                  <a:lnTo>
                    <a:pt x="82" y="129"/>
                  </a:lnTo>
                  <a:lnTo>
                    <a:pt x="70" y="121"/>
                  </a:lnTo>
                  <a:lnTo>
                    <a:pt x="63" y="110"/>
                  </a:lnTo>
                  <a:lnTo>
                    <a:pt x="59" y="95"/>
                  </a:lnTo>
                  <a:lnTo>
                    <a:pt x="63" y="82"/>
                  </a:lnTo>
                  <a:lnTo>
                    <a:pt x="70" y="70"/>
                  </a:lnTo>
                  <a:lnTo>
                    <a:pt x="82" y="62"/>
                  </a:lnTo>
                  <a:lnTo>
                    <a:pt x="95" y="59"/>
                  </a:lnTo>
                  <a:close/>
                  <a:moveTo>
                    <a:pt x="95" y="24"/>
                  </a:moveTo>
                  <a:lnTo>
                    <a:pt x="73" y="28"/>
                  </a:lnTo>
                  <a:lnTo>
                    <a:pt x="54" y="38"/>
                  </a:lnTo>
                  <a:lnTo>
                    <a:pt x="38" y="53"/>
                  </a:lnTo>
                  <a:lnTo>
                    <a:pt x="28" y="73"/>
                  </a:lnTo>
                  <a:lnTo>
                    <a:pt x="24" y="95"/>
                  </a:lnTo>
                  <a:lnTo>
                    <a:pt x="28" y="118"/>
                  </a:lnTo>
                  <a:lnTo>
                    <a:pt x="38" y="138"/>
                  </a:lnTo>
                  <a:lnTo>
                    <a:pt x="54" y="154"/>
                  </a:lnTo>
                  <a:lnTo>
                    <a:pt x="73" y="163"/>
                  </a:lnTo>
                  <a:lnTo>
                    <a:pt x="95" y="167"/>
                  </a:lnTo>
                  <a:lnTo>
                    <a:pt x="118" y="163"/>
                  </a:lnTo>
                  <a:lnTo>
                    <a:pt x="138" y="154"/>
                  </a:lnTo>
                  <a:lnTo>
                    <a:pt x="154" y="138"/>
                  </a:lnTo>
                  <a:lnTo>
                    <a:pt x="165" y="118"/>
                  </a:lnTo>
                  <a:lnTo>
                    <a:pt x="167" y="95"/>
                  </a:lnTo>
                  <a:lnTo>
                    <a:pt x="165" y="73"/>
                  </a:lnTo>
                  <a:lnTo>
                    <a:pt x="154" y="53"/>
                  </a:lnTo>
                  <a:lnTo>
                    <a:pt x="138" y="38"/>
                  </a:lnTo>
                  <a:lnTo>
                    <a:pt x="118" y="28"/>
                  </a:lnTo>
                  <a:lnTo>
                    <a:pt x="95" y="24"/>
                  </a:lnTo>
                  <a:close/>
                  <a:moveTo>
                    <a:pt x="95" y="0"/>
                  </a:moveTo>
                  <a:lnTo>
                    <a:pt x="122" y="4"/>
                  </a:lnTo>
                  <a:lnTo>
                    <a:pt x="145" y="13"/>
                  </a:lnTo>
                  <a:lnTo>
                    <a:pt x="163" y="28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88" y="121"/>
                  </a:lnTo>
                  <a:lnTo>
                    <a:pt x="179" y="143"/>
                  </a:lnTo>
                  <a:lnTo>
                    <a:pt x="163" y="163"/>
                  </a:lnTo>
                  <a:lnTo>
                    <a:pt x="145" y="178"/>
                  </a:lnTo>
                  <a:lnTo>
                    <a:pt x="122" y="187"/>
                  </a:lnTo>
                  <a:lnTo>
                    <a:pt x="95" y="191"/>
                  </a:lnTo>
                  <a:lnTo>
                    <a:pt x="70" y="187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3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8"/>
                  </a:lnTo>
                  <a:lnTo>
                    <a:pt x="47" y="13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13B7932C-DA2A-4E6C-8141-0E25029A6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7883" y="3050810"/>
              <a:ext cx="473850" cy="205634"/>
            </a:xfrm>
            <a:custGeom>
              <a:avLst/>
              <a:gdLst>
                <a:gd name="T0" fmla="*/ 6 w 318"/>
                <a:gd name="T1" fmla="*/ 78 h 138"/>
                <a:gd name="T2" fmla="*/ 15 w 318"/>
                <a:gd name="T3" fmla="*/ 78 h 138"/>
                <a:gd name="T4" fmla="*/ 20 w 318"/>
                <a:gd name="T5" fmla="*/ 98 h 138"/>
                <a:gd name="T6" fmla="*/ 15 w 318"/>
                <a:gd name="T7" fmla="*/ 118 h 138"/>
                <a:gd name="T8" fmla="*/ 6 w 318"/>
                <a:gd name="T9" fmla="*/ 118 h 138"/>
                <a:gd name="T10" fmla="*/ 0 w 318"/>
                <a:gd name="T11" fmla="*/ 98 h 138"/>
                <a:gd name="T12" fmla="*/ 6 w 318"/>
                <a:gd name="T13" fmla="*/ 78 h 138"/>
                <a:gd name="T14" fmla="*/ 45 w 318"/>
                <a:gd name="T15" fmla="*/ 58 h 138"/>
                <a:gd name="T16" fmla="*/ 55 w 318"/>
                <a:gd name="T17" fmla="*/ 58 h 138"/>
                <a:gd name="T18" fmla="*/ 60 w 318"/>
                <a:gd name="T19" fmla="*/ 98 h 138"/>
                <a:gd name="T20" fmla="*/ 55 w 318"/>
                <a:gd name="T21" fmla="*/ 138 h 138"/>
                <a:gd name="T22" fmla="*/ 45 w 318"/>
                <a:gd name="T23" fmla="*/ 138 h 138"/>
                <a:gd name="T24" fmla="*/ 40 w 318"/>
                <a:gd name="T25" fmla="*/ 98 h 138"/>
                <a:gd name="T26" fmla="*/ 45 w 318"/>
                <a:gd name="T27" fmla="*/ 58 h 138"/>
                <a:gd name="T28" fmla="*/ 84 w 318"/>
                <a:gd name="T29" fmla="*/ 40 h 138"/>
                <a:gd name="T30" fmla="*/ 95 w 318"/>
                <a:gd name="T31" fmla="*/ 40 h 138"/>
                <a:gd name="T32" fmla="*/ 100 w 318"/>
                <a:gd name="T33" fmla="*/ 89 h 138"/>
                <a:gd name="T34" fmla="*/ 95 w 318"/>
                <a:gd name="T35" fmla="*/ 138 h 138"/>
                <a:gd name="T36" fmla="*/ 84 w 318"/>
                <a:gd name="T37" fmla="*/ 138 h 138"/>
                <a:gd name="T38" fmla="*/ 80 w 318"/>
                <a:gd name="T39" fmla="*/ 88 h 138"/>
                <a:gd name="T40" fmla="*/ 84 w 318"/>
                <a:gd name="T41" fmla="*/ 40 h 138"/>
                <a:gd name="T42" fmla="*/ 189 w 318"/>
                <a:gd name="T43" fmla="*/ 0 h 138"/>
                <a:gd name="T44" fmla="*/ 210 w 318"/>
                <a:gd name="T45" fmla="*/ 2 h 138"/>
                <a:gd name="T46" fmla="*/ 229 w 318"/>
                <a:gd name="T47" fmla="*/ 12 h 138"/>
                <a:gd name="T48" fmla="*/ 245 w 318"/>
                <a:gd name="T49" fmla="*/ 25 h 138"/>
                <a:gd name="T50" fmla="*/ 256 w 318"/>
                <a:gd name="T51" fmla="*/ 42 h 138"/>
                <a:gd name="T52" fmla="*/ 261 w 318"/>
                <a:gd name="T53" fmla="*/ 62 h 138"/>
                <a:gd name="T54" fmla="*/ 269 w 318"/>
                <a:gd name="T55" fmla="*/ 61 h 138"/>
                <a:gd name="T56" fmla="*/ 277 w 318"/>
                <a:gd name="T57" fmla="*/ 60 h 138"/>
                <a:gd name="T58" fmla="*/ 293 w 318"/>
                <a:gd name="T59" fmla="*/ 62 h 138"/>
                <a:gd name="T60" fmla="*/ 306 w 318"/>
                <a:gd name="T61" fmla="*/ 72 h 138"/>
                <a:gd name="T62" fmla="*/ 314 w 318"/>
                <a:gd name="T63" fmla="*/ 84 h 138"/>
                <a:gd name="T64" fmla="*/ 318 w 318"/>
                <a:gd name="T65" fmla="*/ 100 h 138"/>
                <a:gd name="T66" fmla="*/ 314 w 318"/>
                <a:gd name="T67" fmla="*/ 114 h 138"/>
                <a:gd name="T68" fmla="*/ 306 w 318"/>
                <a:gd name="T69" fmla="*/ 126 h 138"/>
                <a:gd name="T70" fmla="*/ 293 w 318"/>
                <a:gd name="T71" fmla="*/ 135 h 138"/>
                <a:gd name="T72" fmla="*/ 277 w 318"/>
                <a:gd name="T73" fmla="*/ 138 h 138"/>
                <a:gd name="T74" fmla="*/ 272 w 318"/>
                <a:gd name="T75" fmla="*/ 138 h 138"/>
                <a:gd name="T76" fmla="*/ 258 w 318"/>
                <a:gd name="T77" fmla="*/ 138 h 138"/>
                <a:gd name="T78" fmla="*/ 241 w 318"/>
                <a:gd name="T79" fmla="*/ 138 h 138"/>
                <a:gd name="T80" fmla="*/ 220 w 318"/>
                <a:gd name="T81" fmla="*/ 138 h 138"/>
                <a:gd name="T82" fmla="*/ 198 w 318"/>
                <a:gd name="T83" fmla="*/ 138 h 138"/>
                <a:gd name="T84" fmla="*/ 181 w 318"/>
                <a:gd name="T85" fmla="*/ 138 h 138"/>
                <a:gd name="T86" fmla="*/ 168 w 318"/>
                <a:gd name="T87" fmla="*/ 138 h 138"/>
                <a:gd name="T88" fmla="*/ 164 w 318"/>
                <a:gd name="T89" fmla="*/ 138 h 138"/>
                <a:gd name="T90" fmla="*/ 161 w 318"/>
                <a:gd name="T91" fmla="*/ 137 h 138"/>
                <a:gd name="T92" fmla="*/ 160 w 318"/>
                <a:gd name="T93" fmla="*/ 135 h 138"/>
                <a:gd name="T94" fmla="*/ 159 w 318"/>
                <a:gd name="T95" fmla="*/ 134 h 138"/>
                <a:gd name="T96" fmla="*/ 159 w 318"/>
                <a:gd name="T97" fmla="*/ 9 h 138"/>
                <a:gd name="T98" fmla="*/ 160 w 318"/>
                <a:gd name="T99" fmla="*/ 6 h 138"/>
                <a:gd name="T100" fmla="*/ 160 w 318"/>
                <a:gd name="T101" fmla="*/ 5 h 138"/>
                <a:gd name="T102" fmla="*/ 163 w 318"/>
                <a:gd name="T103" fmla="*/ 4 h 138"/>
                <a:gd name="T104" fmla="*/ 176 w 318"/>
                <a:gd name="T105" fmla="*/ 1 h 138"/>
                <a:gd name="T106" fmla="*/ 189 w 318"/>
                <a:gd name="T107" fmla="*/ 0 h 138"/>
                <a:gd name="T108" fmla="*/ 124 w 318"/>
                <a:gd name="T109" fmla="*/ 0 h 138"/>
                <a:gd name="T110" fmla="*/ 135 w 318"/>
                <a:gd name="T111" fmla="*/ 0 h 138"/>
                <a:gd name="T112" fmla="*/ 139 w 318"/>
                <a:gd name="T113" fmla="*/ 69 h 138"/>
                <a:gd name="T114" fmla="*/ 135 w 318"/>
                <a:gd name="T115" fmla="*/ 138 h 138"/>
                <a:gd name="T116" fmla="*/ 124 w 318"/>
                <a:gd name="T117" fmla="*/ 138 h 138"/>
                <a:gd name="T118" fmla="*/ 120 w 318"/>
                <a:gd name="T119" fmla="*/ 69 h 138"/>
                <a:gd name="T120" fmla="*/ 124 w 318"/>
                <a:gd name="T12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138">
                  <a:moveTo>
                    <a:pt x="6" y="78"/>
                  </a:moveTo>
                  <a:lnTo>
                    <a:pt x="15" y="78"/>
                  </a:lnTo>
                  <a:lnTo>
                    <a:pt x="20" y="98"/>
                  </a:lnTo>
                  <a:lnTo>
                    <a:pt x="15" y="118"/>
                  </a:lnTo>
                  <a:lnTo>
                    <a:pt x="6" y="118"/>
                  </a:lnTo>
                  <a:lnTo>
                    <a:pt x="0" y="98"/>
                  </a:lnTo>
                  <a:lnTo>
                    <a:pt x="6" y="78"/>
                  </a:lnTo>
                  <a:close/>
                  <a:moveTo>
                    <a:pt x="45" y="58"/>
                  </a:moveTo>
                  <a:lnTo>
                    <a:pt x="55" y="58"/>
                  </a:lnTo>
                  <a:lnTo>
                    <a:pt x="60" y="98"/>
                  </a:lnTo>
                  <a:lnTo>
                    <a:pt x="55" y="138"/>
                  </a:lnTo>
                  <a:lnTo>
                    <a:pt x="45" y="138"/>
                  </a:lnTo>
                  <a:lnTo>
                    <a:pt x="40" y="98"/>
                  </a:lnTo>
                  <a:lnTo>
                    <a:pt x="45" y="58"/>
                  </a:lnTo>
                  <a:close/>
                  <a:moveTo>
                    <a:pt x="84" y="40"/>
                  </a:moveTo>
                  <a:lnTo>
                    <a:pt x="95" y="40"/>
                  </a:lnTo>
                  <a:lnTo>
                    <a:pt x="100" y="89"/>
                  </a:lnTo>
                  <a:lnTo>
                    <a:pt x="95" y="138"/>
                  </a:lnTo>
                  <a:lnTo>
                    <a:pt x="84" y="138"/>
                  </a:lnTo>
                  <a:lnTo>
                    <a:pt x="80" y="88"/>
                  </a:lnTo>
                  <a:lnTo>
                    <a:pt x="84" y="40"/>
                  </a:lnTo>
                  <a:close/>
                  <a:moveTo>
                    <a:pt x="189" y="0"/>
                  </a:moveTo>
                  <a:lnTo>
                    <a:pt x="210" y="2"/>
                  </a:lnTo>
                  <a:lnTo>
                    <a:pt x="229" y="12"/>
                  </a:lnTo>
                  <a:lnTo>
                    <a:pt x="245" y="25"/>
                  </a:lnTo>
                  <a:lnTo>
                    <a:pt x="256" y="42"/>
                  </a:lnTo>
                  <a:lnTo>
                    <a:pt x="261" y="62"/>
                  </a:lnTo>
                  <a:lnTo>
                    <a:pt x="269" y="61"/>
                  </a:lnTo>
                  <a:lnTo>
                    <a:pt x="277" y="60"/>
                  </a:lnTo>
                  <a:lnTo>
                    <a:pt x="293" y="62"/>
                  </a:lnTo>
                  <a:lnTo>
                    <a:pt x="306" y="72"/>
                  </a:lnTo>
                  <a:lnTo>
                    <a:pt x="314" y="84"/>
                  </a:lnTo>
                  <a:lnTo>
                    <a:pt x="318" y="100"/>
                  </a:lnTo>
                  <a:lnTo>
                    <a:pt x="314" y="114"/>
                  </a:lnTo>
                  <a:lnTo>
                    <a:pt x="306" y="126"/>
                  </a:lnTo>
                  <a:lnTo>
                    <a:pt x="293" y="135"/>
                  </a:lnTo>
                  <a:lnTo>
                    <a:pt x="277" y="138"/>
                  </a:lnTo>
                  <a:lnTo>
                    <a:pt x="272" y="138"/>
                  </a:lnTo>
                  <a:lnTo>
                    <a:pt x="258" y="138"/>
                  </a:lnTo>
                  <a:lnTo>
                    <a:pt x="241" y="138"/>
                  </a:lnTo>
                  <a:lnTo>
                    <a:pt x="220" y="138"/>
                  </a:lnTo>
                  <a:lnTo>
                    <a:pt x="198" y="138"/>
                  </a:lnTo>
                  <a:lnTo>
                    <a:pt x="181" y="138"/>
                  </a:lnTo>
                  <a:lnTo>
                    <a:pt x="168" y="138"/>
                  </a:lnTo>
                  <a:lnTo>
                    <a:pt x="164" y="138"/>
                  </a:lnTo>
                  <a:lnTo>
                    <a:pt x="161" y="137"/>
                  </a:lnTo>
                  <a:lnTo>
                    <a:pt x="160" y="135"/>
                  </a:lnTo>
                  <a:lnTo>
                    <a:pt x="159" y="134"/>
                  </a:lnTo>
                  <a:lnTo>
                    <a:pt x="159" y="9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3" y="4"/>
                  </a:lnTo>
                  <a:lnTo>
                    <a:pt x="176" y="1"/>
                  </a:lnTo>
                  <a:lnTo>
                    <a:pt x="189" y="0"/>
                  </a:lnTo>
                  <a:close/>
                  <a:moveTo>
                    <a:pt x="124" y="0"/>
                  </a:moveTo>
                  <a:lnTo>
                    <a:pt x="135" y="0"/>
                  </a:lnTo>
                  <a:lnTo>
                    <a:pt x="139" y="69"/>
                  </a:lnTo>
                  <a:lnTo>
                    <a:pt x="135" y="138"/>
                  </a:lnTo>
                  <a:lnTo>
                    <a:pt x="124" y="138"/>
                  </a:lnTo>
                  <a:lnTo>
                    <a:pt x="120" y="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99300852-23A2-4B7C-B926-75155FAD7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7289" y="3296675"/>
              <a:ext cx="262257" cy="230964"/>
            </a:xfrm>
            <a:custGeom>
              <a:avLst/>
              <a:gdLst>
                <a:gd name="T0" fmla="*/ 158 w 176"/>
                <a:gd name="T1" fmla="*/ 54 h 155"/>
                <a:gd name="T2" fmla="*/ 168 w 176"/>
                <a:gd name="T3" fmla="*/ 65 h 155"/>
                <a:gd name="T4" fmla="*/ 174 w 176"/>
                <a:gd name="T5" fmla="*/ 76 h 155"/>
                <a:gd name="T6" fmla="*/ 176 w 176"/>
                <a:gd name="T7" fmla="*/ 89 h 155"/>
                <a:gd name="T8" fmla="*/ 173 w 176"/>
                <a:gd name="T9" fmla="*/ 105 h 155"/>
                <a:gd name="T10" fmla="*/ 165 w 176"/>
                <a:gd name="T11" fmla="*/ 118 h 155"/>
                <a:gd name="T12" fmla="*/ 153 w 176"/>
                <a:gd name="T13" fmla="*/ 129 h 155"/>
                <a:gd name="T14" fmla="*/ 152 w 176"/>
                <a:gd name="T15" fmla="*/ 133 h 155"/>
                <a:gd name="T16" fmla="*/ 153 w 176"/>
                <a:gd name="T17" fmla="*/ 138 h 155"/>
                <a:gd name="T18" fmla="*/ 156 w 176"/>
                <a:gd name="T19" fmla="*/ 143 h 155"/>
                <a:gd name="T20" fmla="*/ 161 w 176"/>
                <a:gd name="T21" fmla="*/ 149 h 155"/>
                <a:gd name="T22" fmla="*/ 166 w 176"/>
                <a:gd name="T23" fmla="*/ 153 h 155"/>
                <a:gd name="T24" fmla="*/ 166 w 176"/>
                <a:gd name="T25" fmla="*/ 155 h 155"/>
                <a:gd name="T26" fmla="*/ 152 w 176"/>
                <a:gd name="T27" fmla="*/ 154 h 155"/>
                <a:gd name="T28" fmla="*/ 137 w 176"/>
                <a:gd name="T29" fmla="*/ 150 h 155"/>
                <a:gd name="T30" fmla="*/ 122 w 176"/>
                <a:gd name="T31" fmla="*/ 140 h 155"/>
                <a:gd name="T32" fmla="*/ 113 w 176"/>
                <a:gd name="T33" fmla="*/ 141 h 155"/>
                <a:gd name="T34" fmla="*/ 92 w 176"/>
                <a:gd name="T35" fmla="*/ 137 h 155"/>
                <a:gd name="T36" fmla="*/ 75 w 176"/>
                <a:gd name="T37" fmla="*/ 130 h 155"/>
                <a:gd name="T38" fmla="*/ 96 w 176"/>
                <a:gd name="T39" fmla="*/ 128 h 155"/>
                <a:gd name="T40" fmla="*/ 116 w 176"/>
                <a:gd name="T41" fmla="*/ 121 h 155"/>
                <a:gd name="T42" fmla="*/ 133 w 176"/>
                <a:gd name="T43" fmla="*/ 110 h 155"/>
                <a:gd name="T44" fmla="*/ 144 w 176"/>
                <a:gd name="T45" fmla="*/ 100 h 155"/>
                <a:gd name="T46" fmla="*/ 152 w 176"/>
                <a:gd name="T47" fmla="*/ 88 h 155"/>
                <a:gd name="T48" fmla="*/ 157 w 176"/>
                <a:gd name="T49" fmla="*/ 73 h 155"/>
                <a:gd name="T50" fmla="*/ 158 w 176"/>
                <a:gd name="T51" fmla="*/ 58 h 155"/>
                <a:gd name="T52" fmla="*/ 158 w 176"/>
                <a:gd name="T53" fmla="*/ 54 h 155"/>
                <a:gd name="T54" fmla="*/ 73 w 176"/>
                <a:gd name="T55" fmla="*/ 0 h 155"/>
                <a:gd name="T56" fmla="*/ 97 w 176"/>
                <a:gd name="T57" fmla="*/ 2 h 155"/>
                <a:gd name="T58" fmla="*/ 117 w 176"/>
                <a:gd name="T59" fmla="*/ 12 h 155"/>
                <a:gd name="T60" fmla="*/ 133 w 176"/>
                <a:gd name="T61" fmla="*/ 24 h 155"/>
                <a:gd name="T62" fmla="*/ 144 w 176"/>
                <a:gd name="T63" fmla="*/ 40 h 155"/>
                <a:gd name="T64" fmla="*/ 146 w 176"/>
                <a:gd name="T65" fmla="*/ 58 h 155"/>
                <a:gd name="T66" fmla="*/ 144 w 176"/>
                <a:gd name="T67" fmla="*/ 77 h 155"/>
                <a:gd name="T68" fmla="*/ 133 w 176"/>
                <a:gd name="T69" fmla="*/ 94 h 155"/>
                <a:gd name="T70" fmla="*/ 117 w 176"/>
                <a:gd name="T71" fmla="*/ 106 h 155"/>
                <a:gd name="T72" fmla="*/ 97 w 176"/>
                <a:gd name="T73" fmla="*/ 116 h 155"/>
                <a:gd name="T74" fmla="*/ 73 w 176"/>
                <a:gd name="T75" fmla="*/ 118 h 155"/>
                <a:gd name="T76" fmla="*/ 63 w 176"/>
                <a:gd name="T77" fmla="*/ 117 h 155"/>
                <a:gd name="T78" fmla="*/ 45 w 176"/>
                <a:gd name="T79" fmla="*/ 129 h 155"/>
                <a:gd name="T80" fmla="*/ 28 w 176"/>
                <a:gd name="T81" fmla="*/ 134 h 155"/>
                <a:gd name="T82" fmla="*/ 11 w 176"/>
                <a:gd name="T83" fmla="*/ 137 h 155"/>
                <a:gd name="T84" fmla="*/ 11 w 176"/>
                <a:gd name="T85" fmla="*/ 133 h 155"/>
                <a:gd name="T86" fmla="*/ 19 w 176"/>
                <a:gd name="T87" fmla="*/ 126 h 155"/>
                <a:gd name="T88" fmla="*/ 25 w 176"/>
                <a:gd name="T89" fmla="*/ 118 h 155"/>
                <a:gd name="T90" fmla="*/ 28 w 176"/>
                <a:gd name="T91" fmla="*/ 109 h 155"/>
                <a:gd name="T92" fmla="*/ 28 w 176"/>
                <a:gd name="T93" fmla="*/ 105 h 155"/>
                <a:gd name="T94" fmla="*/ 13 w 176"/>
                <a:gd name="T95" fmla="*/ 93 h 155"/>
                <a:gd name="T96" fmla="*/ 4 w 176"/>
                <a:gd name="T97" fmla="*/ 77 h 155"/>
                <a:gd name="T98" fmla="*/ 0 w 176"/>
                <a:gd name="T99" fmla="*/ 58 h 155"/>
                <a:gd name="T100" fmla="*/ 4 w 176"/>
                <a:gd name="T101" fmla="*/ 40 h 155"/>
                <a:gd name="T102" fmla="*/ 15 w 176"/>
                <a:gd name="T103" fmla="*/ 24 h 155"/>
                <a:gd name="T104" fmla="*/ 31 w 176"/>
                <a:gd name="T105" fmla="*/ 12 h 155"/>
                <a:gd name="T106" fmla="*/ 51 w 176"/>
                <a:gd name="T107" fmla="*/ 2 h 155"/>
                <a:gd name="T108" fmla="*/ 73 w 176"/>
                <a:gd name="T10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5">
                  <a:moveTo>
                    <a:pt x="158" y="54"/>
                  </a:moveTo>
                  <a:lnTo>
                    <a:pt x="168" y="65"/>
                  </a:lnTo>
                  <a:lnTo>
                    <a:pt x="174" y="76"/>
                  </a:lnTo>
                  <a:lnTo>
                    <a:pt x="176" y="89"/>
                  </a:lnTo>
                  <a:lnTo>
                    <a:pt x="173" y="105"/>
                  </a:lnTo>
                  <a:lnTo>
                    <a:pt x="165" y="118"/>
                  </a:lnTo>
                  <a:lnTo>
                    <a:pt x="153" y="129"/>
                  </a:lnTo>
                  <a:lnTo>
                    <a:pt x="152" y="133"/>
                  </a:lnTo>
                  <a:lnTo>
                    <a:pt x="153" y="138"/>
                  </a:lnTo>
                  <a:lnTo>
                    <a:pt x="156" y="143"/>
                  </a:lnTo>
                  <a:lnTo>
                    <a:pt x="161" y="149"/>
                  </a:lnTo>
                  <a:lnTo>
                    <a:pt x="166" y="153"/>
                  </a:lnTo>
                  <a:lnTo>
                    <a:pt x="166" y="155"/>
                  </a:lnTo>
                  <a:lnTo>
                    <a:pt x="152" y="154"/>
                  </a:lnTo>
                  <a:lnTo>
                    <a:pt x="137" y="150"/>
                  </a:lnTo>
                  <a:lnTo>
                    <a:pt x="122" y="140"/>
                  </a:lnTo>
                  <a:lnTo>
                    <a:pt x="113" y="141"/>
                  </a:lnTo>
                  <a:lnTo>
                    <a:pt x="92" y="137"/>
                  </a:lnTo>
                  <a:lnTo>
                    <a:pt x="75" y="130"/>
                  </a:lnTo>
                  <a:lnTo>
                    <a:pt x="96" y="128"/>
                  </a:lnTo>
                  <a:lnTo>
                    <a:pt x="116" y="121"/>
                  </a:lnTo>
                  <a:lnTo>
                    <a:pt x="133" y="110"/>
                  </a:lnTo>
                  <a:lnTo>
                    <a:pt x="144" y="100"/>
                  </a:lnTo>
                  <a:lnTo>
                    <a:pt x="152" y="88"/>
                  </a:lnTo>
                  <a:lnTo>
                    <a:pt x="157" y="73"/>
                  </a:lnTo>
                  <a:lnTo>
                    <a:pt x="158" y="58"/>
                  </a:lnTo>
                  <a:lnTo>
                    <a:pt x="158" y="54"/>
                  </a:lnTo>
                  <a:close/>
                  <a:moveTo>
                    <a:pt x="73" y="0"/>
                  </a:moveTo>
                  <a:lnTo>
                    <a:pt x="97" y="2"/>
                  </a:lnTo>
                  <a:lnTo>
                    <a:pt x="117" y="12"/>
                  </a:lnTo>
                  <a:lnTo>
                    <a:pt x="133" y="24"/>
                  </a:lnTo>
                  <a:lnTo>
                    <a:pt x="144" y="40"/>
                  </a:lnTo>
                  <a:lnTo>
                    <a:pt x="146" y="58"/>
                  </a:lnTo>
                  <a:lnTo>
                    <a:pt x="144" y="77"/>
                  </a:lnTo>
                  <a:lnTo>
                    <a:pt x="133" y="94"/>
                  </a:lnTo>
                  <a:lnTo>
                    <a:pt x="117" y="106"/>
                  </a:lnTo>
                  <a:lnTo>
                    <a:pt x="97" y="116"/>
                  </a:lnTo>
                  <a:lnTo>
                    <a:pt x="73" y="118"/>
                  </a:lnTo>
                  <a:lnTo>
                    <a:pt x="63" y="117"/>
                  </a:lnTo>
                  <a:lnTo>
                    <a:pt x="45" y="129"/>
                  </a:lnTo>
                  <a:lnTo>
                    <a:pt x="28" y="134"/>
                  </a:lnTo>
                  <a:lnTo>
                    <a:pt x="11" y="137"/>
                  </a:lnTo>
                  <a:lnTo>
                    <a:pt x="11" y="133"/>
                  </a:lnTo>
                  <a:lnTo>
                    <a:pt x="19" y="126"/>
                  </a:lnTo>
                  <a:lnTo>
                    <a:pt x="25" y="118"/>
                  </a:lnTo>
                  <a:lnTo>
                    <a:pt x="28" y="109"/>
                  </a:lnTo>
                  <a:lnTo>
                    <a:pt x="28" y="105"/>
                  </a:lnTo>
                  <a:lnTo>
                    <a:pt x="13" y="93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5" y="24"/>
                  </a:lnTo>
                  <a:lnTo>
                    <a:pt x="31" y="12"/>
                  </a:lnTo>
                  <a:lnTo>
                    <a:pt x="51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79642DD7-D8C9-49D5-A7B0-F4B982FE9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5601" y="3555952"/>
              <a:ext cx="229475" cy="229475"/>
            </a:xfrm>
            <a:custGeom>
              <a:avLst/>
              <a:gdLst>
                <a:gd name="T0" fmla="*/ 57 w 154"/>
                <a:gd name="T1" fmla="*/ 121 h 154"/>
                <a:gd name="T2" fmla="*/ 62 w 154"/>
                <a:gd name="T3" fmla="*/ 124 h 154"/>
                <a:gd name="T4" fmla="*/ 70 w 154"/>
                <a:gd name="T5" fmla="*/ 125 h 154"/>
                <a:gd name="T6" fmla="*/ 77 w 154"/>
                <a:gd name="T7" fmla="*/ 125 h 154"/>
                <a:gd name="T8" fmla="*/ 84 w 154"/>
                <a:gd name="T9" fmla="*/ 125 h 154"/>
                <a:gd name="T10" fmla="*/ 90 w 154"/>
                <a:gd name="T11" fmla="*/ 124 h 154"/>
                <a:gd name="T12" fmla="*/ 97 w 154"/>
                <a:gd name="T13" fmla="*/ 121 h 154"/>
                <a:gd name="T14" fmla="*/ 114 w 154"/>
                <a:gd name="T15" fmla="*/ 145 h 154"/>
                <a:gd name="T16" fmla="*/ 95 w 154"/>
                <a:gd name="T17" fmla="*/ 152 h 154"/>
                <a:gd name="T18" fmla="*/ 77 w 154"/>
                <a:gd name="T19" fmla="*/ 154 h 154"/>
                <a:gd name="T20" fmla="*/ 57 w 154"/>
                <a:gd name="T21" fmla="*/ 152 h 154"/>
                <a:gd name="T22" fmla="*/ 40 w 154"/>
                <a:gd name="T23" fmla="*/ 145 h 154"/>
                <a:gd name="T24" fmla="*/ 57 w 154"/>
                <a:gd name="T25" fmla="*/ 121 h 154"/>
                <a:gd name="T26" fmla="*/ 153 w 154"/>
                <a:gd name="T27" fmla="*/ 63 h 154"/>
                <a:gd name="T28" fmla="*/ 154 w 154"/>
                <a:gd name="T29" fmla="*/ 69 h 154"/>
                <a:gd name="T30" fmla="*/ 154 w 154"/>
                <a:gd name="T31" fmla="*/ 77 h 154"/>
                <a:gd name="T32" fmla="*/ 151 w 154"/>
                <a:gd name="T33" fmla="*/ 99 h 154"/>
                <a:gd name="T34" fmla="*/ 142 w 154"/>
                <a:gd name="T35" fmla="*/ 117 h 154"/>
                <a:gd name="T36" fmla="*/ 130 w 154"/>
                <a:gd name="T37" fmla="*/ 133 h 154"/>
                <a:gd name="T38" fmla="*/ 113 w 154"/>
                <a:gd name="T39" fmla="*/ 109 h 154"/>
                <a:gd name="T40" fmla="*/ 122 w 154"/>
                <a:gd name="T41" fmla="*/ 95 h 154"/>
                <a:gd name="T42" fmla="*/ 125 w 154"/>
                <a:gd name="T43" fmla="*/ 77 h 154"/>
                <a:gd name="T44" fmla="*/ 125 w 154"/>
                <a:gd name="T45" fmla="*/ 72 h 154"/>
                <a:gd name="T46" fmla="*/ 153 w 154"/>
                <a:gd name="T47" fmla="*/ 63 h 154"/>
                <a:gd name="T48" fmla="*/ 1 w 154"/>
                <a:gd name="T49" fmla="*/ 63 h 154"/>
                <a:gd name="T50" fmla="*/ 29 w 154"/>
                <a:gd name="T51" fmla="*/ 72 h 154"/>
                <a:gd name="T52" fmla="*/ 28 w 154"/>
                <a:gd name="T53" fmla="*/ 77 h 154"/>
                <a:gd name="T54" fmla="*/ 32 w 154"/>
                <a:gd name="T55" fmla="*/ 95 h 154"/>
                <a:gd name="T56" fmla="*/ 41 w 154"/>
                <a:gd name="T57" fmla="*/ 109 h 154"/>
                <a:gd name="T58" fmla="*/ 24 w 154"/>
                <a:gd name="T59" fmla="*/ 133 h 154"/>
                <a:gd name="T60" fmla="*/ 10 w 154"/>
                <a:gd name="T61" fmla="*/ 117 h 154"/>
                <a:gd name="T62" fmla="*/ 2 w 154"/>
                <a:gd name="T63" fmla="*/ 99 h 154"/>
                <a:gd name="T64" fmla="*/ 0 w 154"/>
                <a:gd name="T65" fmla="*/ 77 h 154"/>
                <a:gd name="T66" fmla="*/ 0 w 154"/>
                <a:gd name="T67" fmla="*/ 69 h 154"/>
                <a:gd name="T68" fmla="*/ 1 w 154"/>
                <a:gd name="T69" fmla="*/ 63 h 154"/>
                <a:gd name="T70" fmla="*/ 86 w 154"/>
                <a:gd name="T71" fmla="*/ 0 h 154"/>
                <a:gd name="T72" fmla="*/ 105 w 154"/>
                <a:gd name="T73" fmla="*/ 5 h 154"/>
                <a:gd name="T74" fmla="*/ 122 w 154"/>
                <a:gd name="T75" fmla="*/ 15 h 154"/>
                <a:gd name="T76" fmla="*/ 137 w 154"/>
                <a:gd name="T77" fmla="*/ 28 h 154"/>
                <a:gd name="T78" fmla="*/ 146 w 154"/>
                <a:gd name="T79" fmla="*/ 44 h 154"/>
                <a:gd name="T80" fmla="*/ 118 w 154"/>
                <a:gd name="T81" fmla="*/ 53 h 154"/>
                <a:gd name="T82" fmla="*/ 110 w 154"/>
                <a:gd name="T83" fmla="*/ 43 h 154"/>
                <a:gd name="T84" fmla="*/ 99 w 154"/>
                <a:gd name="T85" fmla="*/ 35 h 154"/>
                <a:gd name="T86" fmla="*/ 86 w 154"/>
                <a:gd name="T87" fmla="*/ 29 h 154"/>
                <a:gd name="T88" fmla="*/ 86 w 154"/>
                <a:gd name="T89" fmla="*/ 0 h 154"/>
                <a:gd name="T90" fmla="*/ 68 w 154"/>
                <a:gd name="T91" fmla="*/ 0 h 154"/>
                <a:gd name="T92" fmla="*/ 68 w 154"/>
                <a:gd name="T93" fmla="*/ 29 h 154"/>
                <a:gd name="T94" fmla="*/ 54 w 154"/>
                <a:gd name="T95" fmla="*/ 35 h 154"/>
                <a:gd name="T96" fmla="*/ 42 w 154"/>
                <a:gd name="T97" fmla="*/ 43 h 154"/>
                <a:gd name="T98" fmla="*/ 34 w 154"/>
                <a:gd name="T99" fmla="*/ 53 h 154"/>
                <a:gd name="T100" fmla="*/ 6 w 154"/>
                <a:gd name="T101" fmla="*/ 44 h 154"/>
                <a:gd name="T102" fmla="*/ 17 w 154"/>
                <a:gd name="T103" fmla="*/ 28 h 154"/>
                <a:gd name="T104" fmla="*/ 30 w 154"/>
                <a:gd name="T105" fmla="*/ 15 h 154"/>
                <a:gd name="T106" fmla="*/ 48 w 154"/>
                <a:gd name="T107" fmla="*/ 5 h 154"/>
                <a:gd name="T108" fmla="*/ 68 w 154"/>
                <a:gd name="T10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4" h="154">
                  <a:moveTo>
                    <a:pt x="57" y="121"/>
                  </a:moveTo>
                  <a:lnTo>
                    <a:pt x="62" y="124"/>
                  </a:lnTo>
                  <a:lnTo>
                    <a:pt x="70" y="125"/>
                  </a:lnTo>
                  <a:lnTo>
                    <a:pt x="77" y="125"/>
                  </a:lnTo>
                  <a:lnTo>
                    <a:pt x="84" y="125"/>
                  </a:lnTo>
                  <a:lnTo>
                    <a:pt x="90" y="124"/>
                  </a:lnTo>
                  <a:lnTo>
                    <a:pt x="97" y="121"/>
                  </a:lnTo>
                  <a:lnTo>
                    <a:pt x="114" y="145"/>
                  </a:lnTo>
                  <a:lnTo>
                    <a:pt x="95" y="152"/>
                  </a:lnTo>
                  <a:lnTo>
                    <a:pt x="77" y="154"/>
                  </a:lnTo>
                  <a:lnTo>
                    <a:pt x="57" y="152"/>
                  </a:lnTo>
                  <a:lnTo>
                    <a:pt x="40" y="145"/>
                  </a:lnTo>
                  <a:lnTo>
                    <a:pt x="57" y="121"/>
                  </a:lnTo>
                  <a:close/>
                  <a:moveTo>
                    <a:pt x="153" y="63"/>
                  </a:moveTo>
                  <a:lnTo>
                    <a:pt x="154" y="69"/>
                  </a:lnTo>
                  <a:lnTo>
                    <a:pt x="154" y="77"/>
                  </a:lnTo>
                  <a:lnTo>
                    <a:pt x="151" y="99"/>
                  </a:lnTo>
                  <a:lnTo>
                    <a:pt x="142" y="117"/>
                  </a:lnTo>
                  <a:lnTo>
                    <a:pt x="130" y="133"/>
                  </a:lnTo>
                  <a:lnTo>
                    <a:pt x="113" y="109"/>
                  </a:lnTo>
                  <a:lnTo>
                    <a:pt x="122" y="95"/>
                  </a:lnTo>
                  <a:lnTo>
                    <a:pt x="125" y="77"/>
                  </a:lnTo>
                  <a:lnTo>
                    <a:pt x="125" y="72"/>
                  </a:lnTo>
                  <a:lnTo>
                    <a:pt x="153" y="63"/>
                  </a:lnTo>
                  <a:close/>
                  <a:moveTo>
                    <a:pt x="1" y="63"/>
                  </a:moveTo>
                  <a:lnTo>
                    <a:pt x="29" y="72"/>
                  </a:lnTo>
                  <a:lnTo>
                    <a:pt x="28" y="77"/>
                  </a:lnTo>
                  <a:lnTo>
                    <a:pt x="32" y="95"/>
                  </a:lnTo>
                  <a:lnTo>
                    <a:pt x="41" y="109"/>
                  </a:lnTo>
                  <a:lnTo>
                    <a:pt x="24" y="133"/>
                  </a:lnTo>
                  <a:lnTo>
                    <a:pt x="10" y="117"/>
                  </a:lnTo>
                  <a:lnTo>
                    <a:pt x="2" y="99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1" y="63"/>
                  </a:lnTo>
                  <a:close/>
                  <a:moveTo>
                    <a:pt x="86" y="0"/>
                  </a:moveTo>
                  <a:lnTo>
                    <a:pt x="105" y="5"/>
                  </a:lnTo>
                  <a:lnTo>
                    <a:pt x="122" y="15"/>
                  </a:lnTo>
                  <a:lnTo>
                    <a:pt x="137" y="28"/>
                  </a:lnTo>
                  <a:lnTo>
                    <a:pt x="146" y="44"/>
                  </a:lnTo>
                  <a:lnTo>
                    <a:pt x="118" y="53"/>
                  </a:lnTo>
                  <a:lnTo>
                    <a:pt x="110" y="43"/>
                  </a:lnTo>
                  <a:lnTo>
                    <a:pt x="99" y="35"/>
                  </a:lnTo>
                  <a:lnTo>
                    <a:pt x="86" y="29"/>
                  </a:lnTo>
                  <a:lnTo>
                    <a:pt x="86" y="0"/>
                  </a:lnTo>
                  <a:close/>
                  <a:moveTo>
                    <a:pt x="68" y="0"/>
                  </a:moveTo>
                  <a:lnTo>
                    <a:pt x="68" y="29"/>
                  </a:lnTo>
                  <a:lnTo>
                    <a:pt x="54" y="35"/>
                  </a:lnTo>
                  <a:lnTo>
                    <a:pt x="42" y="43"/>
                  </a:lnTo>
                  <a:lnTo>
                    <a:pt x="34" y="53"/>
                  </a:lnTo>
                  <a:lnTo>
                    <a:pt x="6" y="44"/>
                  </a:lnTo>
                  <a:lnTo>
                    <a:pt x="17" y="28"/>
                  </a:lnTo>
                  <a:lnTo>
                    <a:pt x="30" y="15"/>
                  </a:lnTo>
                  <a:lnTo>
                    <a:pt x="48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F88A27E4-989E-40E3-AC96-491FB3138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012" y="3833109"/>
              <a:ext cx="216064" cy="230964"/>
            </a:xfrm>
            <a:custGeom>
              <a:avLst/>
              <a:gdLst>
                <a:gd name="T0" fmla="*/ 97 w 145"/>
                <a:gd name="T1" fmla="*/ 116 h 155"/>
                <a:gd name="T2" fmla="*/ 77 w 145"/>
                <a:gd name="T3" fmla="*/ 136 h 155"/>
                <a:gd name="T4" fmla="*/ 49 w 145"/>
                <a:gd name="T5" fmla="*/ 116 h 155"/>
                <a:gd name="T6" fmla="*/ 68 w 145"/>
                <a:gd name="T7" fmla="*/ 136 h 155"/>
                <a:gd name="T8" fmla="*/ 49 w 145"/>
                <a:gd name="T9" fmla="*/ 116 h 155"/>
                <a:gd name="T10" fmla="*/ 39 w 145"/>
                <a:gd name="T11" fmla="*/ 116 h 155"/>
                <a:gd name="T12" fmla="*/ 20 w 145"/>
                <a:gd name="T13" fmla="*/ 136 h 155"/>
                <a:gd name="T14" fmla="*/ 106 w 145"/>
                <a:gd name="T15" fmla="*/ 88 h 155"/>
                <a:gd name="T16" fmla="*/ 125 w 145"/>
                <a:gd name="T17" fmla="*/ 107 h 155"/>
                <a:gd name="T18" fmla="*/ 106 w 145"/>
                <a:gd name="T19" fmla="*/ 88 h 155"/>
                <a:gd name="T20" fmla="*/ 97 w 145"/>
                <a:gd name="T21" fmla="*/ 88 h 155"/>
                <a:gd name="T22" fmla="*/ 77 w 145"/>
                <a:gd name="T23" fmla="*/ 107 h 155"/>
                <a:gd name="T24" fmla="*/ 49 w 145"/>
                <a:gd name="T25" fmla="*/ 88 h 155"/>
                <a:gd name="T26" fmla="*/ 68 w 145"/>
                <a:gd name="T27" fmla="*/ 107 h 155"/>
                <a:gd name="T28" fmla="*/ 49 w 145"/>
                <a:gd name="T29" fmla="*/ 88 h 155"/>
                <a:gd name="T30" fmla="*/ 39 w 145"/>
                <a:gd name="T31" fmla="*/ 88 h 155"/>
                <a:gd name="T32" fmla="*/ 20 w 145"/>
                <a:gd name="T33" fmla="*/ 107 h 155"/>
                <a:gd name="T34" fmla="*/ 106 w 145"/>
                <a:gd name="T35" fmla="*/ 59 h 155"/>
                <a:gd name="T36" fmla="*/ 125 w 145"/>
                <a:gd name="T37" fmla="*/ 78 h 155"/>
                <a:gd name="T38" fmla="*/ 106 w 145"/>
                <a:gd name="T39" fmla="*/ 59 h 155"/>
                <a:gd name="T40" fmla="*/ 97 w 145"/>
                <a:gd name="T41" fmla="*/ 59 h 155"/>
                <a:gd name="T42" fmla="*/ 77 w 145"/>
                <a:gd name="T43" fmla="*/ 78 h 155"/>
                <a:gd name="T44" fmla="*/ 49 w 145"/>
                <a:gd name="T45" fmla="*/ 59 h 155"/>
                <a:gd name="T46" fmla="*/ 68 w 145"/>
                <a:gd name="T47" fmla="*/ 78 h 155"/>
                <a:gd name="T48" fmla="*/ 49 w 145"/>
                <a:gd name="T49" fmla="*/ 59 h 155"/>
                <a:gd name="T50" fmla="*/ 11 w 145"/>
                <a:gd name="T51" fmla="*/ 145 h 155"/>
                <a:gd name="T52" fmla="*/ 136 w 145"/>
                <a:gd name="T53" fmla="*/ 39 h 155"/>
                <a:gd name="T54" fmla="*/ 0 w 145"/>
                <a:gd name="T55" fmla="*/ 0 h 155"/>
                <a:gd name="T56" fmla="*/ 20 w 145"/>
                <a:gd name="T57" fmla="*/ 11 h 155"/>
                <a:gd name="T58" fmla="*/ 39 w 145"/>
                <a:gd name="T59" fmla="*/ 0 h 155"/>
                <a:gd name="T60" fmla="*/ 106 w 145"/>
                <a:gd name="T61" fmla="*/ 11 h 155"/>
                <a:gd name="T62" fmla="*/ 125 w 145"/>
                <a:gd name="T63" fmla="*/ 0 h 155"/>
                <a:gd name="T64" fmla="*/ 145 w 145"/>
                <a:gd name="T65" fmla="*/ 155 h 155"/>
                <a:gd name="T66" fmla="*/ 0 w 145"/>
                <a:gd name="T6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155">
                  <a:moveTo>
                    <a:pt x="77" y="116"/>
                  </a:moveTo>
                  <a:lnTo>
                    <a:pt x="97" y="116"/>
                  </a:lnTo>
                  <a:lnTo>
                    <a:pt x="97" y="136"/>
                  </a:lnTo>
                  <a:lnTo>
                    <a:pt x="77" y="136"/>
                  </a:lnTo>
                  <a:lnTo>
                    <a:pt x="77" y="116"/>
                  </a:lnTo>
                  <a:close/>
                  <a:moveTo>
                    <a:pt x="49" y="116"/>
                  </a:moveTo>
                  <a:lnTo>
                    <a:pt x="68" y="116"/>
                  </a:lnTo>
                  <a:lnTo>
                    <a:pt x="68" y="136"/>
                  </a:lnTo>
                  <a:lnTo>
                    <a:pt x="49" y="136"/>
                  </a:lnTo>
                  <a:lnTo>
                    <a:pt x="49" y="116"/>
                  </a:lnTo>
                  <a:close/>
                  <a:moveTo>
                    <a:pt x="20" y="116"/>
                  </a:moveTo>
                  <a:lnTo>
                    <a:pt x="39" y="116"/>
                  </a:lnTo>
                  <a:lnTo>
                    <a:pt x="39" y="136"/>
                  </a:lnTo>
                  <a:lnTo>
                    <a:pt x="20" y="136"/>
                  </a:lnTo>
                  <a:lnTo>
                    <a:pt x="20" y="116"/>
                  </a:lnTo>
                  <a:close/>
                  <a:moveTo>
                    <a:pt x="106" y="88"/>
                  </a:moveTo>
                  <a:lnTo>
                    <a:pt x="125" y="88"/>
                  </a:lnTo>
                  <a:lnTo>
                    <a:pt x="125" y="107"/>
                  </a:lnTo>
                  <a:lnTo>
                    <a:pt x="106" y="107"/>
                  </a:lnTo>
                  <a:lnTo>
                    <a:pt x="106" y="88"/>
                  </a:lnTo>
                  <a:close/>
                  <a:moveTo>
                    <a:pt x="77" y="88"/>
                  </a:moveTo>
                  <a:lnTo>
                    <a:pt x="97" y="88"/>
                  </a:lnTo>
                  <a:lnTo>
                    <a:pt x="97" y="107"/>
                  </a:lnTo>
                  <a:lnTo>
                    <a:pt x="77" y="107"/>
                  </a:lnTo>
                  <a:lnTo>
                    <a:pt x="77" y="88"/>
                  </a:lnTo>
                  <a:close/>
                  <a:moveTo>
                    <a:pt x="49" y="88"/>
                  </a:moveTo>
                  <a:lnTo>
                    <a:pt x="68" y="88"/>
                  </a:lnTo>
                  <a:lnTo>
                    <a:pt x="68" y="107"/>
                  </a:lnTo>
                  <a:lnTo>
                    <a:pt x="49" y="107"/>
                  </a:lnTo>
                  <a:lnTo>
                    <a:pt x="49" y="88"/>
                  </a:lnTo>
                  <a:close/>
                  <a:moveTo>
                    <a:pt x="20" y="88"/>
                  </a:moveTo>
                  <a:lnTo>
                    <a:pt x="39" y="88"/>
                  </a:lnTo>
                  <a:lnTo>
                    <a:pt x="39" y="107"/>
                  </a:lnTo>
                  <a:lnTo>
                    <a:pt x="20" y="107"/>
                  </a:lnTo>
                  <a:lnTo>
                    <a:pt x="20" y="88"/>
                  </a:lnTo>
                  <a:close/>
                  <a:moveTo>
                    <a:pt x="106" y="59"/>
                  </a:moveTo>
                  <a:lnTo>
                    <a:pt x="125" y="59"/>
                  </a:lnTo>
                  <a:lnTo>
                    <a:pt x="125" y="78"/>
                  </a:lnTo>
                  <a:lnTo>
                    <a:pt x="106" y="78"/>
                  </a:lnTo>
                  <a:lnTo>
                    <a:pt x="106" y="59"/>
                  </a:lnTo>
                  <a:close/>
                  <a:moveTo>
                    <a:pt x="77" y="59"/>
                  </a:moveTo>
                  <a:lnTo>
                    <a:pt x="97" y="59"/>
                  </a:lnTo>
                  <a:lnTo>
                    <a:pt x="97" y="78"/>
                  </a:lnTo>
                  <a:lnTo>
                    <a:pt x="77" y="78"/>
                  </a:lnTo>
                  <a:lnTo>
                    <a:pt x="77" y="59"/>
                  </a:lnTo>
                  <a:close/>
                  <a:moveTo>
                    <a:pt x="49" y="59"/>
                  </a:moveTo>
                  <a:lnTo>
                    <a:pt x="68" y="59"/>
                  </a:lnTo>
                  <a:lnTo>
                    <a:pt x="68" y="78"/>
                  </a:lnTo>
                  <a:lnTo>
                    <a:pt x="49" y="78"/>
                  </a:lnTo>
                  <a:lnTo>
                    <a:pt x="49" y="59"/>
                  </a:lnTo>
                  <a:close/>
                  <a:moveTo>
                    <a:pt x="11" y="39"/>
                  </a:moveTo>
                  <a:lnTo>
                    <a:pt x="11" y="145"/>
                  </a:lnTo>
                  <a:lnTo>
                    <a:pt x="136" y="145"/>
                  </a:lnTo>
                  <a:lnTo>
                    <a:pt x="136" y="39"/>
                  </a:lnTo>
                  <a:lnTo>
                    <a:pt x="11" y="3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1"/>
                  </a:lnTo>
                  <a:lnTo>
                    <a:pt x="39" y="11"/>
                  </a:lnTo>
                  <a:lnTo>
                    <a:pt x="39" y="0"/>
                  </a:lnTo>
                  <a:lnTo>
                    <a:pt x="106" y="0"/>
                  </a:lnTo>
                  <a:lnTo>
                    <a:pt x="106" y="11"/>
                  </a:lnTo>
                  <a:lnTo>
                    <a:pt x="125" y="1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13">
              <a:extLst>
                <a:ext uri="{FF2B5EF4-FFF2-40B4-BE49-F238E27FC236}">
                  <a16:creationId xmlns:a16="http://schemas.microsoft.com/office/drawing/2014/main" id="{E3B43C95-8657-4D3D-9C39-A72F25141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1734" y="4892567"/>
              <a:ext cx="186262" cy="186262"/>
            </a:xfrm>
            <a:custGeom>
              <a:avLst/>
              <a:gdLst>
                <a:gd name="T0" fmla="*/ 40 w 125"/>
                <a:gd name="T1" fmla="*/ 40 h 125"/>
                <a:gd name="T2" fmla="*/ 87 w 125"/>
                <a:gd name="T3" fmla="*/ 40 h 125"/>
                <a:gd name="T4" fmla="*/ 87 w 125"/>
                <a:gd name="T5" fmla="*/ 87 h 125"/>
                <a:gd name="T6" fmla="*/ 40 w 125"/>
                <a:gd name="T7" fmla="*/ 87 h 125"/>
                <a:gd name="T8" fmla="*/ 40 w 125"/>
                <a:gd name="T9" fmla="*/ 40 h 125"/>
                <a:gd name="T10" fmla="*/ 63 w 125"/>
                <a:gd name="T11" fmla="*/ 12 h 125"/>
                <a:gd name="T12" fmla="*/ 43 w 125"/>
                <a:gd name="T13" fmla="*/ 16 h 125"/>
                <a:gd name="T14" fmla="*/ 27 w 125"/>
                <a:gd name="T15" fmla="*/ 27 h 125"/>
                <a:gd name="T16" fmla="*/ 16 w 125"/>
                <a:gd name="T17" fmla="*/ 43 h 125"/>
                <a:gd name="T18" fmla="*/ 12 w 125"/>
                <a:gd name="T19" fmla="*/ 63 h 125"/>
                <a:gd name="T20" fmla="*/ 16 w 125"/>
                <a:gd name="T21" fmla="*/ 83 h 125"/>
                <a:gd name="T22" fmla="*/ 27 w 125"/>
                <a:gd name="T23" fmla="*/ 99 h 125"/>
                <a:gd name="T24" fmla="*/ 43 w 125"/>
                <a:gd name="T25" fmla="*/ 109 h 125"/>
                <a:gd name="T26" fmla="*/ 63 w 125"/>
                <a:gd name="T27" fmla="*/ 113 h 125"/>
                <a:gd name="T28" fmla="*/ 83 w 125"/>
                <a:gd name="T29" fmla="*/ 109 h 125"/>
                <a:gd name="T30" fmla="*/ 99 w 125"/>
                <a:gd name="T31" fmla="*/ 99 h 125"/>
                <a:gd name="T32" fmla="*/ 109 w 125"/>
                <a:gd name="T33" fmla="*/ 83 h 125"/>
                <a:gd name="T34" fmla="*/ 113 w 125"/>
                <a:gd name="T35" fmla="*/ 63 h 125"/>
                <a:gd name="T36" fmla="*/ 109 w 125"/>
                <a:gd name="T37" fmla="*/ 43 h 125"/>
                <a:gd name="T38" fmla="*/ 99 w 125"/>
                <a:gd name="T39" fmla="*/ 27 h 125"/>
                <a:gd name="T40" fmla="*/ 83 w 125"/>
                <a:gd name="T41" fmla="*/ 16 h 125"/>
                <a:gd name="T42" fmla="*/ 63 w 125"/>
                <a:gd name="T43" fmla="*/ 12 h 125"/>
                <a:gd name="T44" fmla="*/ 63 w 125"/>
                <a:gd name="T45" fmla="*/ 0 h 125"/>
                <a:gd name="T46" fmla="*/ 83 w 125"/>
                <a:gd name="T47" fmla="*/ 4 h 125"/>
                <a:gd name="T48" fmla="*/ 100 w 125"/>
                <a:gd name="T49" fmla="*/ 12 h 125"/>
                <a:gd name="T50" fmla="*/ 113 w 125"/>
                <a:gd name="T51" fmla="*/ 27 h 125"/>
                <a:gd name="T52" fmla="*/ 121 w 125"/>
                <a:gd name="T53" fmla="*/ 43 h 125"/>
                <a:gd name="T54" fmla="*/ 125 w 125"/>
                <a:gd name="T55" fmla="*/ 63 h 125"/>
                <a:gd name="T56" fmla="*/ 121 w 125"/>
                <a:gd name="T57" fmla="*/ 83 h 125"/>
                <a:gd name="T58" fmla="*/ 113 w 125"/>
                <a:gd name="T59" fmla="*/ 100 h 125"/>
                <a:gd name="T60" fmla="*/ 100 w 125"/>
                <a:gd name="T61" fmla="*/ 113 h 125"/>
                <a:gd name="T62" fmla="*/ 83 w 125"/>
                <a:gd name="T63" fmla="*/ 121 h 125"/>
                <a:gd name="T64" fmla="*/ 63 w 125"/>
                <a:gd name="T65" fmla="*/ 125 h 125"/>
                <a:gd name="T66" fmla="*/ 43 w 125"/>
                <a:gd name="T67" fmla="*/ 121 h 125"/>
                <a:gd name="T68" fmla="*/ 25 w 125"/>
                <a:gd name="T69" fmla="*/ 113 h 125"/>
                <a:gd name="T70" fmla="*/ 12 w 125"/>
                <a:gd name="T71" fmla="*/ 100 h 125"/>
                <a:gd name="T72" fmla="*/ 4 w 125"/>
                <a:gd name="T73" fmla="*/ 83 h 125"/>
                <a:gd name="T74" fmla="*/ 0 w 125"/>
                <a:gd name="T75" fmla="*/ 63 h 125"/>
                <a:gd name="T76" fmla="*/ 4 w 125"/>
                <a:gd name="T77" fmla="*/ 43 h 125"/>
                <a:gd name="T78" fmla="*/ 12 w 125"/>
                <a:gd name="T79" fmla="*/ 27 h 125"/>
                <a:gd name="T80" fmla="*/ 25 w 125"/>
                <a:gd name="T81" fmla="*/ 12 h 125"/>
                <a:gd name="T82" fmla="*/ 43 w 125"/>
                <a:gd name="T83" fmla="*/ 4 h 125"/>
                <a:gd name="T84" fmla="*/ 63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40" y="40"/>
                  </a:moveTo>
                  <a:lnTo>
                    <a:pt x="87" y="40"/>
                  </a:lnTo>
                  <a:lnTo>
                    <a:pt x="87" y="87"/>
                  </a:lnTo>
                  <a:lnTo>
                    <a:pt x="40" y="87"/>
                  </a:lnTo>
                  <a:lnTo>
                    <a:pt x="40" y="40"/>
                  </a:lnTo>
                  <a:close/>
                  <a:moveTo>
                    <a:pt x="63" y="12"/>
                  </a:moveTo>
                  <a:lnTo>
                    <a:pt x="43" y="16"/>
                  </a:lnTo>
                  <a:lnTo>
                    <a:pt x="27" y="27"/>
                  </a:lnTo>
                  <a:lnTo>
                    <a:pt x="16" y="43"/>
                  </a:lnTo>
                  <a:lnTo>
                    <a:pt x="12" y="63"/>
                  </a:lnTo>
                  <a:lnTo>
                    <a:pt x="16" y="83"/>
                  </a:lnTo>
                  <a:lnTo>
                    <a:pt x="27" y="99"/>
                  </a:lnTo>
                  <a:lnTo>
                    <a:pt x="43" y="109"/>
                  </a:lnTo>
                  <a:lnTo>
                    <a:pt x="63" y="113"/>
                  </a:lnTo>
                  <a:lnTo>
                    <a:pt x="83" y="109"/>
                  </a:lnTo>
                  <a:lnTo>
                    <a:pt x="99" y="99"/>
                  </a:lnTo>
                  <a:lnTo>
                    <a:pt x="109" y="83"/>
                  </a:lnTo>
                  <a:lnTo>
                    <a:pt x="113" y="63"/>
                  </a:lnTo>
                  <a:lnTo>
                    <a:pt x="109" y="43"/>
                  </a:lnTo>
                  <a:lnTo>
                    <a:pt x="99" y="27"/>
                  </a:lnTo>
                  <a:lnTo>
                    <a:pt x="83" y="16"/>
                  </a:lnTo>
                  <a:lnTo>
                    <a:pt x="63" y="1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0" y="12"/>
                  </a:lnTo>
                  <a:lnTo>
                    <a:pt x="113" y="27"/>
                  </a:lnTo>
                  <a:lnTo>
                    <a:pt x="121" y="43"/>
                  </a:lnTo>
                  <a:lnTo>
                    <a:pt x="125" y="63"/>
                  </a:lnTo>
                  <a:lnTo>
                    <a:pt x="121" y="83"/>
                  </a:lnTo>
                  <a:lnTo>
                    <a:pt x="113" y="100"/>
                  </a:lnTo>
                  <a:lnTo>
                    <a:pt x="100" y="113"/>
                  </a:lnTo>
                  <a:lnTo>
                    <a:pt x="83" y="121"/>
                  </a:lnTo>
                  <a:lnTo>
                    <a:pt x="63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4" y="83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7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BCDC53D0-C6D4-469D-9D73-FC3FF1C26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6496" y="4867235"/>
              <a:ext cx="314410" cy="317390"/>
            </a:xfrm>
            <a:custGeom>
              <a:avLst/>
              <a:gdLst>
                <a:gd name="T0" fmla="*/ 93 w 211"/>
                <a:gd name="T1" fmla="*/ 40 h 213"/>
                <a:gd name="T2" fmla="*/ 120 w 211"/>
                <a:gd name="T3" fmla="*/ 66 h 213"/>
                <a:gd name="T4" fmla="*/ 93 w 211"/>
                <a:gd name="T5" fmla="*/ 93 h 213"/>
                <a:gd name="T6" fmla="*/ 66 w 211"/>
                <a:gd name="T7" fmla="*/ 120 h 213"/>
                <a:gd name="T8" fmla="*/ 40 w 211"/>
                <a:gd name="T9" fmla="*/ 93 h 213"/>
                <a:gd name="T10" fmla="*/ 66 w 211"/>
                <a:gd name="T11" fmla="*/ 66 h 213"/>
                <a:gd name="T12" fmla="*/ 80 w 211"/>
                <a:gd name="T13" fmla="*/ 26 h 213"/>
                <a:gd name="T14" fmla="*/ 48 w 211"/>
                <a:gd name="T15" fmla="*/ 37 h 213"/>
                <a:gd name="T16" fmla="*/ 29 w 211"/>
                <a:gd name="T17" fmla="*/ 62 h 213"/>
                <a:gd name="T18" fmla="*/ 29 w 211"/>
                <a:gd name="T19" fmla="*/ 97 h 213"/>
                <a:gd name="T20" fmla="*/ 48 w 211"/>
                <a:gd name="T21" fmla="*/ 122 h 213"/>
                <a:gd name="T22" fmla="*/ 80 w 211"/>
                <a:gd name="T23" fmla="*/ 133 h 213"/>
                <a:gd name="T24" fmla="*/ 110 w 211"/>
                <a:gd name="T25" fmla="*/ 122 h 213"/>
                <a:gd name="T26" fmla="*/ 130 w 211"/>
                <a:gd name="T27" fmla="*/ 97 h 213"/>
                <a:gd name="T28" fmla="*/ 130 w 211"/>
                <a:gd name="T29" fmla="*/ 62 h 213"/>
                <a:gd name="T30" fmla="*/ 110 w 211"/>
                <a:gd name="T31" fmla="*/ 37 h 213"/>
                <a:gd name="T32" fmla="*/ 80 w 211"/>
                <a:gd name="T33" fmla="*/ 26 h 213"/>
                <a:gd name="T34" fmla="*/ 105 w 211"/>
                <a:gd name="T35" fmla="*/ 4 h 213"/>
                <a:gd name="T36" fmla="*/ 144 w 211"/>
                <a:gd name="T37" fmla="*/ 33 h 213"/>
                <a:gd name="T38" fmla="*/ 160 w 211"/>
                <a:gd name="T39" fmla="*/ 80 h 213"/>
                <a:gd name="T40" fmla="*/ 150 w 211"/>
                <a:gd name="T41" fmla="*/ 117 h 213"/>
                <a:gd name="T42" fmla="*/ 145 w 211"/>
                <a:gd name="T43" fmla="*/ 132 h 213"/>
                <a:gd name="T44" fmla="*/ 156 w 211"/>
                <a:gd name="T45" fmla="*/ 138 h 213"/>
                <a:gd name="T46" fmla="*/ 211 w 211"/>
                <a:gd name="T47" fmla="*/ 190 h 213"/>
                <a:gd name="T48" fmla="*/ 207 w 211"/>
                <a:gd name="T49" fmla="*/ 207 h 213"/>
                <a:gd name="T50" fmla="*/ 189 w 211"/>
                <a:gd name="T51" fmla="*/ 211 h 213"/>
                <a:gd name="T52" fmla="*/ 138 w 211"/>
                <a:gd name="T53" fmla="*/ 156 h 213"/>
                <a:gd name="T54" fmla="*/ 132 w 211"/>
                <a:gd name="T55" fmla="*/ 145 h 213"/>
                <a:gd name="T56" fmla="*/ 116 w 211"/>
                <a:gd name="T57" fmla="*/ 150 h 213"/>
                <a:gd name="T58" fmla="*/ 80 w 211"/>
                <a:gd name="T59" fmla="*/ 160 h 213"/>
                <a:gd name="T60" fmla="*/ 32 w 211"/>
                <a:gd name="T61" fmla="*/ 144 h 213"/>
                <a:gd name="T62" fmla="*/ 4 w 211"/>
                <a:gd name="T63" fmla="*/ 105 h 213"/>
                <a:gd name="T64" fmla="*/ 4 w 211"/>
                <a:gd name="T65" fmla="*/ 54 h 213"/>
                <a:gd name="T66" fmla="*/ 32 w 211"/>
                <a:gd name="T67" fmla="*/ 16 h 213"/>
                <a:gd name="T68" fmla="*/ 80 w 211"/>
                <a:gd name="T6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13">
                  <a:moveTo>
                    <a:pt x="66" y="40"/>
                  </a:moveTo>
                  <a:lnTo>
                    <a:pt x="93" y="40"/>
                  </a:lnTo>
                  <a:lnTo>
                    <a:pt x="93" y="66"/>
                  </a:lnTo>
                  <a:lnTo>
                    <a:pt x="120" y="66"/>
                  </a:lnTo>
                  <a:lnTo>
                    <a:pt x="120" y="93"/>
                  </a:lnTo>
                  <a:lnTo>
                    <a:pt x="93" y="93"/>
                  </a:lnTo>
                  <a:lnTo>
                    <a:pt x="93" y="120"/>
                  </a:lnTo>
                  <a:lnTo>
                    <a:pt x="66" y="120"/>
                  </a:lnTo>
                  <a:lnTo>
                    <a:pt x="66" y="93"/>
                  </a:lnTo>
                  <a:lnTo>
                    <a:pt x="40" y="93"/>
                  </a:lnTo>
                  <a:lnTo>
                    <a:pt x="40" y="66"/>
                  </a:lnTo>
                  <a:lnTo>
                    <a:pt x="66" y="66"/>
                  </a:lnTo>
                  <a:lnTo>
                    <a:pt x="66" y="40"/>
                  </a:lnTo>
                  <a:close/>
                  <a:moveTo>
                    <a:pt x="80" y="26"/>
                  </a:moveTo>
                  <a:lnTo>
                    <a:pt x="62" y="29"/>
                  </a:lnTo>
                  <a:lnTo>
                    <a:pt x="48" y="37"/>
                  </a:lnTo>
                  <a:lnTo>
                    <a:pt x="36" y="48"/>
                  </a:lnTo>
                  <a:lnTo>
                    <a:pt x="29" y="62"/>
                  </a:lnTo>
                  <a:lnTo>
                    <a:pt x="27" y="80"/>
                  </a:lnTo>
                  <a:lnTo>
                    <a:pt x="29" y="97"/>
                  </a:lnTo>
                  <a:lnTo>
                    <a:pt x="36" y="112"/>
                  </a:lnTo>
                  <a:lnTo>
                    <a:pt x="48" y="122"/>
                  </a:lnTo>
                  <a:lnTo>
                    <a:pt x="62" y="130"/>
                  </a:lnTo>
                  <a:lnTo>
                    <a:pt x="80" y="133"/>
                  </a:lnTo>
                  <a:lnTo>
                    <a:pt x="96" y="130"/>
                  </a:lnTo>
                  <a:lnTo>
                    <a:pt x="110" y="122"/>
                  </a:lnTo>
                  <a:lnTo>
                    <a:pt x="122" y="112"/>
                  </a:lnTo>
                  <a:lnTo>
                    <a:pt x="130" y="97"/>
                  </a:lnTo>
                  <a:lnTo>
                    <a:pt x="133" y="80"/>
                  </a:lnTo>
                  <a:lnTo>
                    <a:pt x="130" y="62"/>
                  </a:lnTo>
                  <a:lnTo>
                    <a:pt x="122" y="48"/>
                  </a:lnTo>
                  <a:lnTo>
                    <a:pt x="110" y="37"/>
                  </a:lnTo>
                  <a:lnTo>
                    <a:pt x="96" y="29"/>
                  </a:lnTo>
                  <a:lnTo>
                    <a:pt x="80" y="26"/>
                  </a:lnTo>
                  <a:close/>
                  <a:moveTo>
                    <a:pt x="80" y="0"/>
                  </a:moveTo>
                  <a:lnTo>
                    <a:pt x="105" y="4"/>
                  </a:lnTo>
                  <a:lnTo>
                    <a:pt x="126" y="16"/>
                  </a:lnTo>
                  <a:lnTo>
                    <a:pt x="144" y="33"/>
                  </a:lnTo>
                  <a:lnTo>
                    <a:pt x="156" y="54"/>
                  </a:lnTo>
                  <a:lnTo>
                    <a:pt x="160" y="80"/>
                  </a:lnTo>
                  <a:lnTo>
                    <a:pt x="157" y="98"/>
                  </a:lnTo>
                  <a:lnTo>
                    <a:pt x="150" y="117"/>
                  </a:lnTo>
                  <a:lnTo>
                    <a:pt x="140" y="132"/>
                  </a:lnTo>
                  <a:lnTo>
                    <a:pt x="145" y="132"/>
                  </a:lnTo>
                  <a:lnTo>
                    <a:pt x="150" y="134"/>
                  </a:lnTo>
                  <a:lnTo>
                    <a:pt x="156" y="138"/>
                  </a:lnTo>
                  <a:lnTo>
                    <a:pt x="206" y="181"/>
                  </a:lnTo>
                  <a:lnTo>
                    <a:pt x="211" y="190"/>
                  </a:lnTo>
                  <a:lnTo>
                    <a:pt x="211" y="199"/>
                  </a:lnTo>
                  <a:lnTo>
                    <a:pt x="207" y="207"/>
                  </a:lnTo>
                  <a:lnTo>
                    <a:pt x="198" y="213"/>
                  </a:lnTo>
                  <a:lnTo>
                    <a:pt x="189" y="211"/>
                  </a:lnTo>
                  <a:lnTo>
                    <a:pt x="181" y="206"/>
                  </a:lnTo>
                  <a:lnTo>
                    <a:pt x="138" y="156"/>
                  </a:lnTo>
                  <a:lnTo>
                    <a:pt x="134" y="150"/>
                  </a:lnTo>
                  <a:lnTo>
                    <a:pt x="132" y="145"/>
                  </a:lnTo>
                  <a:lnTo>
                    <a:pt x="132" y="141"/>
                  </a:lnTo>
                  <a:lnTo>
                    <a:pt x="116" y="150"/>
                  </a:lnTo>
                  <a:lnTo>
                    <a:pt x="98" y="157"/>
                  </a:lnTo>
                  <a:lnTo>
                    <a:pt x="80" y="160"/>
                  </a:lnTo>
                  <a:lnTo>
                    <a:pt x="54" y="156"/>
                  </a:lnTo>
                  <a:lnTo>
                    <a:pt x="32" y="144"/>
                  </a:lnTo>
                  <a:lnTo>
                    <a:pt x="15" y="128"/>
                  </a:lnTo>
                  <a:lnTo>
                    <a:pt x="4" y="105"/>
                  </a:lnTo>
                  <a:lnTo>
                    <a:pt x="0" y="80"/>
                  </a:lnTo>
                  <a:lnTo>
                    <a:pt x="4" y="54"/>
                  </a:lnTo>
                  <a:lnTo>
                    <a:pt x="15" y="33"/>
                  </a:lnTo>
                  <a:lnTo>
                    <a:pt x="32" y="16"/>
                  </a:lnTo>
                  <a:lnTo>
                    <a:pt x="54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B7DE0DA0-D836-4C3B-9818-DB8938D6F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214" y="5442412"/>
              <a:ext cx="187752" cy="187752"/>
            </a:xfrm>
            <a:custGeom>
              <a:avLst/>
              <a:gdLst>
                <a:gd name="T0" fmla="*/ 94 w 126"/>
                <a:gd name="T1" fmla="*/ 72 h 126"/>
                <a:gd name="T2" fmla="*/ 98 w 126"/>
                <a:gd name="T3" fmla="*/ 72 h 126"/>
                <a:gd name="T4" fmla="*/ 102 w 126"/>
                <a:gd name="T5" fmla="*/ 72 h 126"/>
                <a:gd name="T6" fmla="*/ 102 w 126"/>
                <a:gd name="T7" fmla="*/ 126 h 126"/>
                <a:gd name="T8" fmla="*/ 98 w 126"/>
                <a:gd name="T9" fmla="*/ 126 h 126"/>
                <a:gd name="T10" fmla="*/ 94 w 126"/>
                <a:gd name="T11" fmla="*/ 126 h 126"/>
                <a:gd name="T12" fmla="*/ 94 w 126"/>
                <a:gd name="T13" fmla="*/ 72 h 126"/>
                <a:gd name="T14" fmla="*/ 28 w 126"/>
                <a:gd name="T15" fmla="*/ 72 h 126"/>
                <a:gd name="T16" fmla="*/ 32 w 126"/>
                <a:gd name="T17" fmla="*/ 72 h 126"/>
                <a:gd name="T18" fmla="*/ 32 w 126"/>
                <a:gd name="T19" fmla="*/ 126 h 126"/>
                <a:gd name="T20" fmla="*/ 28 w 126"/>
                <a:gd name="T21" fmla="*/ 126 h 126"/>
                <a:gd name="T22" fmla="*/ 24 w 126"/>
                <a:gd name="T23" fmla="*/ 126 h 126"/>
                <a:gd name="T24" fmla="*/ 24 w 126"/>
                <a:gd name="T25" fmla="*/ 72 h 126"/>
                <a:gd name="T26" fmla="*/ 28 w 126"/>
                <a:gd name="T27" fmla="*/ 72 h 126"/>
                <a:gd name="T28" fmla="*/ 63 w 126"/>
                <a:gd name="T29" fmla="*/ 0 h 126"/>
                <a:gd name="T30" fmla="*/ 83 w 126"/>
                <a:gd name="T31" fmla="*/ 4 h 126"/>
                <a:gd name="T32" fmla="*/ 101 w 126"/>
                <a:gd name="T33" fmla="*/ 12 h 126"/>
                <a:gd name="T34" fmla="*/ 114 w 126"/>
                <a:gd name="T35" fmla="*/ 26 h 126"/>
                <a:gd name="T36" fmla="*/ 123 w 126"/>
                <a:gd name="T37" fmla="*/ 44 h 126"/>
                <a:gd name="T38" fmla="*/ 126 w 126"/>
                <a:gd name="T39" fmla="*/ 64 h 126"/>
                <a:gd name="T40" fmla="*/ 122 w 126"/>
                <a:gd name="T41" fmla="*/ 85 h 126"/>
                <a:gd name="T42" fmla="*/ 125 w 126"/>
                <a:gd name="T43" fmla="*/ 92 h 126"/>
                <a:gd name="T44" fmla="*/ 126 w 126"/>
                <a:gd name="T45" fmla="*/ 98 h 126"/>
                <a:gd name="T46" fmla="*/ 125 w 126"/>
                <a:gd name="T47" fmla="*/ 109 h 126"/>
                <a:gd name="T48" fmla="*/ 118 w 126"/>
                <a:gd name="T49" fmla="*/ 118 h 126"/>
                <a:gd name="T50" fmla="*/ 110 w 126"/>
                <a:gd name="T51" fmla="*/ 124 h 126"/>
                <a:gd name="T52" fmla="*/ 110 w 126"/>
                <a:gd name="T53" fmla="*/ 74 h 126"/>
                <a:gd name="T54" fmla="*/ 114 w 126"/>
                <a:gd name="T55" fmla="*/ 76 h 126"/>
                <a:gd name="T56" fmla="*/ 117 w 126"/>
                <a:gd name="T57" fmla="*/ 78 h 126"/>
                <a:gd name="T58" fmla="*/ 118 w 126"/>
                <a:gd name="T59" fmla="*/ 73 h 126"/>
                <a:gd name="T60" fmla="*/ 118 w 126"/>
                <a:gd name="T61" fmla="*/ 68 h 126"/>
                <a:gd name="T62" fmla="*/ 115 w 126"/>
                <a:gd name="T63" fmla="*/ 49 h 126"/>
                <a:gd name="T64" fmla="*/ 107 w 126"/>
                <a:gd name="T65" fmla="*/ 34 h 126"/>
                <a:gd name="T66" fmla="*/ 95 w 126"/>
                <a:gd name="T67" fmla="*/ 22 h 126"/>
                <a:gd name="T68" fmla="*/ 81 w 126"/>
                <a:gd name="T69" fmla="*/ 14 h 126"/>
                <a:gd name="T70" fmla="*/ 63 w 126"/>
                <a:gd name="T71" fmla="*/ 12 h 126"/>
                <a:gd name="T72" fmla="*/ 46 w 126"/>
                <a:gd name="T73" fmla="*/ 14 h 126"/>
                <a:gd name="T74" fmla="*/ 30 w 126"/>
                <a:gd name="T75" fmla="*/ 22 h 126"/>
                <a:gd name="T76" fmla="*/ 18 w 126"/>
                <a:gd name="T77" fmla="*/ 34 h 126"/>
                <a:gd name="T78" fmla="*/ 10 w 126"/>
                <a:gd name="T79" fmla="*/ 49 h 126"/>
                <a:gd name="T80" fmla="*/ 8 w 126"/>
                <a:gd name="T81" fmla="*/ 68 h 126"/>
                <a:gd name="T82" fmla="*/ 8 w 126"/>
                <a:gd name="T83" fmla="*/ 73 h 126"/>
                <a:gd name="T84" fmla="*/ 9 w 126"/>
                <a:gd name="T85" fmla="*/ 78 h 126"/>
                <a:gd name="T86" fmla="*/ 12 w 126"/>
                <a:gd name="T87" fmla="*/ 76 h 126"/>
                <a:gd name="T88" fmla="*/ 16 w 126"/>
                <a:gd name="T89" fmla="*/ 74 h 126"/>
                <a:gd name="T90" fmla="*/ 16 w 126"/>
                <a:gd name="T91" fmla="*/ 124 h 126"/>
                <a:gd name="T92" fmla="*/ 8 w 126"/>
                <a:gd name="T93" fmla="*/ 118 h 126"/>
                <a:gd name="T94" fmla="*/ 2 w 126"/>
                <a:gd name="T95" fmla="*/ 109 h 126"/>
                <a:gd name="T96" fmla="*/ 0 w 126"/>
                <a:gd name="T97" fmla="*/ 98 h 126"/>
                <a:gd name="T98" fmla="*/ 1 w 126"/>
                <a:gd name="T99" fmla="*/ 92 h 126"/>
                <a:gd name="T100" fmla="*/ 4 w 126"/>
                <a:gd name="T101" fmla="*/ 85 h 126"/>
                <a:gd name="T102" fmla="*/ 0 w 126"/>
                <a:gd name="T103" fmla="*/ 64 h 126"/>
                <a:gd name="T104" fmla="*/ 4 w 126"/>
                <a:gd name="T105" fmla="*/ 44 h 126"/>
                <a:gd name="T106" fmla="*/ 12 w 126"/>
                <a:gd name="T107" fmla="*/ 26 h 126"/>
                <a:gd name="T108" fmla="*/ 26 w 126"/>
                <a:gd name="T109" fmla="*/ 12 h 126"/>
                <a:gd name="T110" fmla="*/ 43 w 126"/>
                <a:gd name="T111" fmla="*/ 4 h 126"/>
                <a:gd name="T112" fmla="*/ 63 w 126"/>
                <a:gd name="T1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26">
                  <a:moveTo>
                    <a:pt x="94" y="72"/>
                  </a:moveTo>
                  <a:lnTo>
                    <a:pt x="98" y="72"/>
                  </a:lnTo>
                  <a:lnTo>
                    <a:pt x="102" y="72"/>
                  </a:lnTo>
                  <a:lnTo>
                    <a:pt x="102" y="126"/>
                  </a:lnTo>
                  <a:lnTo>
                    <a:pt x="98" y="126"/>
                  </a:lnTo>
                  <a:lnTo>
                    <a:pt x="94" y="126"/>
                  </a:lnTo>
                  <a:lnTo>
                    <a:pt x="94" y="72"/>
                  </a:lnTo>
                  <a:close/>
                  <a:moveTo>
                    <a:pt x="28" y="72"/>
                  </a:moveTo>
                  <a:lnTo>
                    <a:pt x="32" y="72"/>
                  </a:lnTo>
                  <a:lnTo>
                    <a:pt x="32" y="126"/>
                  </a:lnTo>
                  <a:lnTo>
                    <a:pt x="28" y="126"/>
                  </a:lnTo>
                  <a:lnTo>
                    <a:pt x="24" y="126"/>
                  </a:lnTo>
                  <a:lnTo>
                    <a:pt x="24" y="72"/>
                  </a:lnTo>
                  <a:lnTo>
                    <a:pt x="28" y="7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1" y="12"/>
                  </a:lnTo>
                  <a:lnTo>
                    <a:pt x="114" y="26"/>
                  </a:lnTo>
                  <a:lnTo>
                    <a:pt x="123" y="44"/>
                  </a:lnTo>
                  <a:lnTo>
                    <a:pt x="126" y="64"/>
                  </a:lnTo>
                  <a:lnTo>
                    <a:pt x="122" y="85"/>
                  </a:lnTo>
                  <a:lnTo>
                    <a:pt x="125" y="92"/>
                  </a:lnTo>
                  <a:lnTo>
                    <a:pt x="126" y="98"/>
                  </a:lnTo>
                  <a:lnTo>
                    <a:pt x="125" y="109"/>
                  </a:lnTo>
                  <a:lnTo>
                    <a:pt x="118" y="118"/>
                  </a:lnTo>
                  <a:lnTo>
                    <a:pt x="110" y="124"/>
                  </a:lnTo>
                  <a:lnTo>
                    <a:pt x="110" y="74"/>
                  </a:lnTo>
                  <a:lnTo>
                    <a:pt x="114" y="76"/>
                  </a:lnTo>
                  <a:lnTo>
                    <a:pt x="117" y="78"/>
                  </a:lnTo>
                  <a:lnTo>
                    <a:pt x="118" y="73"/>
                  </a:lnTo>
                  <a:lnTo>
                    <a:pt x="118" y="68"/>
                  </a:lnTo>
                  <a:lnTo>
                    <a:pt x="115" y="49"/>
                  </a:lnTo>
                  <a:lnTo>
                    <a:pt x="107" y="34"/>
                  </a:lnTo>
                  <a:lnTo>
                    <a:pt x="95" y="22"/>
                  </a:lnTo>
                  <a:lnTo>
                    <a:pt x="81" y="14"/>
                  </a:lnTo>
                  <a:lnTo>
                    <a:pt x="63" y="12"/>
                  </a:lnTo>
                  <a:lnTo>
                    <a:pt x="46" y="14"/>
                  </a:lnTo>
                  <a:lnTo>
                    <a:pt x="30" y="22"/>
                  </a:lnTo>
                  <a:lnTo>
                    <a:pt x="18" y="34"/>
                  </a:lnTo>
                  <a:lnTo>
                    <a:pt x="10" y="49"/>
                  </a:lnTo>
                  <a:lnTo>
                    <a:pt x="8" y="68"/>
                  </a:lnTo>
                  <a:lnTo>
                    <a:pt x="8" y="73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6" y="124"/>
                  </a:lnTo>
                  <a:lnTo>
                    <a:pt x="8" y="118"/>
                  </a:lnTo>
                  <a:lnTo>
                    <a:pt x="2" y="109"/>
                  </a:lnTo>
                  <a:lnTo>
                    <a:pt x="0" y="98"/>
                  </a:lnTo>
                  <a:lnTo>
                    <a:pt x="1" y="92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116">
              <a:extLst>
                <a:ext uri="{FF2B5EF4-FFF2-40B4-BE49-F238E27FC236}">
                  <a16:creationId xmlns:a16="http://schemas.microsoft.com/office/drawing/2014/main" id="{2C434B49-3E1E-4560-97AB-BB661295E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586" y="5209957"/>
              <a:ext cx="227985" cy="229475"/>
            </a:xfrm>
            <a:custGeom>
              <a:avLst/>
              <a:gdLst>
                <a:gd name="T0" fmla="*/ 54 w 153"/>
                <a:gd name="T1" fmla="*/ 130 h 154"/>
                <a:gd name="T2" fmla="*/ 64 w 153"/>
                <a:gd name="T3" fmla="*/ 142 h 154"/>
                <a:gd name="T4" fmla="*/ 90 w 153"/>
                <a:gd name="T5" fmla="*/ 142 h 154"/>
                <a:gd name="T6" fmla="*/ 91 w 153"/>
                <a:gd name="T7" fmla="*/ 113 h 154"/>
                <a:gd name="T8" fmla="*/ 77 w 153"/>
                <a:gd name="T9" fmla="*/ 116 h 154"/>
                <a:gd name="T10" fmla="*/ 62 w 153"/>
                <a:gd name="T11" fmla="*/ 113 h 154"/>
                <a:gd name="T12" fmla="*/ 130 w 153"/>
                <a:gd name="T13" fmla="*/ 55 h 154"/>
                <a:gd name="T14" fmla="*/ 114 w 153"/>
                <a:gd name="T15" fmla="*/ 69 h 154"/>
                <a:gd name="T16" fmla="*/ 114 w 153"/>
                <a:gd name="T17" fmla="*/ 85 h 154"/>
                <a:gd name="T18" fmla="*/ 138 w 153"/>
                <a:gd name="T19" fmla="*/ 103 h 154"/>
                <a:gd name="T20" fmla="*/ 143 w 153"/>
                <a:gd name="T21" fmla="*/ 77 h 154"/>
                <a:gd name="T22" fmla="*/ 138 w 153"/>
                <a:gd name="T23" fmla="*/ 52 h 154"/>
                <a:gd name="T24" fmla="*/ 10 w 153"/>
                <a:gd name="T25" fmla="*/ 64 h 154"/>
                <a:gd name="T26" fmla="*/ 10 w 153"/>
                <a:gd name="T27" fmla="*/ 91 h 154"/>
                <a:gd name="T28" fmla="*/ 41 w 153"/>
                <a:gd name="T29" fmla="*/ 92 h 154"/>
                <a:gd name="T30" fmla="*/ 38 w 153"/>
                <a:gd name="T31" fmla="*/ 77 h 154"/>
                <a:gd name="T32" fmla="*/ 41 w 153"/>
                <a:gd name="T33" fmla="*/ 63 h 154"/>
                <a:gd name="T34" fmla="*/ 14 w 153"/>
                <a:gd name="T35" fmla="*/ 52 h 154"/>
                <a:gd name="T36" fmla="*/ 62 w 153"/>
                <a:gd name="T37" fmla="*/ 52 h 154"/>
                <a:gd name="T38" fmla="*/ 48 w 153"/>
                <a:gd name="T39" fmla="*/ 77 h 154"/>
                <a:gd name="T40" fmla="*/ 62 w 153"/>
                <a:gd name="T41" fmla="*/ 103 h 154"/>
                <a:gd name="T42" fmla="*/ 91 w 153"/>
                <a:gd name="T43" fmla="*/ 103 h 154"/>
                <a:gd name="T44" fmla="*/ 105 w 153"/>
                <a:gd name="T45" fmla="*/ 77 h 154"/>
                <a:gd name="T46" fmla="*/ 91 w 153"/>
                <a:gd name="T47" fmla="*/ 52 h 154"/>
                <a:gd name="T48" fmla="*/ 77 w 153"/>
                <a:gd name="T49" fmla="*/ 9 h 154"/>
                <a:gd name="T50" fmla="*/ 50 w 153"/>
                <a:gd name="T51" fmla="*/ 15 h 154"/>
                <a:gd name="T52" fmla="*/ 62 w 153"/>
                <a:gd name="T53" fmla="*/ 41 h 154"/>
                <a:gd name="T54" fmla="*/ 77 w 153"/>
                <a:gd name="T55" fmla="*/ 39 h 154"/>
                <a:gd name="T56" fmla="*/ 91 w 153"/>
                <a:gd name="T57" fmla="*/ 41 h 154"/>
                <a:gd name="T58" fmla="*/ 90 w 153"/>
                <a:gd name="T59" fmla="*/ 11 h 154"/>
                <a:gd name="T60" fmla="*/ 77 w 153"/>
                <a:gd name="T61" fmla="*/ 0 h 154"/>
                <a:gd name="T62" fmla="*/ 122 w 153"/>
                <a:gd name="T63" fmla="*/ 15 h 154"/>
                <a:gd name="T64" fmla="*/ 149 w 153"/>
                <a:gd name="T65" fmla="*/ 53 h 154"/>
                <a:gd name="T66" fmla="*/ 149 w 153"/>
                <a:gd name="T67" fmla="*/ 101 h 154"/>
                <a:gd name="T68" fmla="*/ 122 w 153"/>
                <a:gd name="T69" fmla="*/ 138 h 154"/>
                <a:gd name="T70" fmla="*/ 77 w 153"/>
                <a:gd name="T71" fmla="*/ 154 h 154"/>
                <a:gd name="T72" fmla="*/ 32 w 153"/>
                <a:gd name="T73" fmla="*/ 138 h 154"/>
                <a:gd name="T74" fmla="*/ 4 w 153"/>
                <a:gd name="T75" fmla="*/ 101 h 154"/>
                <a:gd name="T76" fmla="*/ 4 w 153"/>
                <a:gd name="T77" fmla="*/ 53 h 154"/>
                <a:gd name="T78" fmla="*/ 32 w 153"/>
                <a:gd name="T79" fmla="*/ 15 h 154"/>
                <a:gd name="T80" fmla="*/ 77 w 153"/>
                <a:gd name="T8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3" h="154">
                  <a:moveTo>
                    <a:pt x="62" y="113"/>
                  </a:moveTo>
                  <a:lnTo>
                    <a:pt x="54" y="130"/>
                  </a:lnTo>
                  <a:lnTo>
                    <a:pt x="50" y="140"/>
                  </a:lnTo>
                  <a:lnTo>
                    <a:pt x="64" y="142"/>
                  </a:lnTo>
                  <a:lnTo>
                    <a:pt x="77" y="144"/>
                  </a:lnTo>
                  <a:lnTo>
                    <a:pt x="90" y="142"/>
                  </a:lnTo>
                  <a:lnTo>
                    <a:pt x="102" y="140"/>
                  </a:lnTo>
                  <a:lnTo>
                    <a:pt x="91" y="113"/>
                  </a:lnTo>
                  <a:lnTo>
                    <a:pt x="84" y="115"/>
                  </a:lnTo>
                  <a:lnTo>
                    <a:pt x="77" y="116"/>
                  </a:lnTo>
                  <a:lnTo>
                    <a:pt x="69" y="115"/>
                  </a:lnTo>
                  <a:lnTo>
                    <a:pt x="62" y="113"/>
                  </a:lnTo>
                  <a:close/>
                  <a:moveTo>
                    <a:pt x="138" y="52"/>
                  </a:moveTo>
                  <a:lnTo>
                    <a:pt x="130" y="55"/>
                  </a:lnTo>
                  <a:lnTo>
                    <a:pt x="111" y="63"/>
                  </a:lnTo>
                  <a:lnTo>
                    <a:pt x="114" y="69"/>
                  </a:lnTo>
                  <a:lnTo>
                    <a:pt x="115" y="77"/>
                  </a:lnTo>
                  <a:lnTo>
                    <a:pt x="114" y="85"/>
                  </a:lnTo>
                  <a:lnTo>
                    <a:pt x="111" y="92"/>
                  </a:lnTo>
                  <a:lnTo>
                    <a:pt x="138" y="103"/>
                  </a:lnTo>
                  <a:lnTo>
                    <a:pt x="142" y="91"/>
                  </a:lnTo>
                  <a:lnTo>
                    <a:pt x="143" y="77"/>
                  </a:lnTo>
                  <a:lnTo>
                    <a:pt x="142" y="64"/>
                  </a:lnTo>
                  <a:lnTo>
                    <a:pt x="138" y="52"/>
                  </a:lnTo>
                  <a:close/>
                  <a:moveTo>
                    <a:pt x="14" y="52"/>
                  </a:moveTo>
                  <a:lnTo>
                    <a:pt x="10" y="64"/>
                  </a:lnTo>
                  <a:lnTo>
                    <a:pt x="9" y="77"/>
                  </a:lnTo>
                  <a:lnTo>
                    <a:pt x="10" y="91"/>
                  </a:lnTo>
                  <a:lnTo>
                    <a:pt x="14" y="103"/>
                  </a:lnTo>
                  <a:lnTo>
                    <a:pt x="41" y="92"/>
                  </a:lnTo>
                  <a:lnTo>
                    <a:pt x="38" y="85"/>
                  </a:lnTo>
                  <a:lnTo>
                    <a:pt x="38" y="77"/>
                  </a:lnTo>
                  <a:lnTo>
                    <a:pt x="38" y="69"/>
                  </a:lnTo>
                  <a:lnTo>
                    <a:pt x="41" y="63"/>
                  </a:lnTo>
                  <a:lnTo>
                    <a:pt x="29" y="57"/>
                  </a:lnTo>
                  <a:lnTo>
                    <a:pt x="14" y="52"/>
                  </a:lnTo>
                  <a:close/>
                  <a:moveTo>
                    <a:pt x="77" y="48"/>
                  </a:moveTo>
                  <a:lnTo>
                    <a:pt x="62" y="52"/>
                  </a:lnTo>
                  <a:lnTo>
                    <a:pt x="52" y="63"/>
                  </a:lnTo>
                  <a:lnTo>
                    <a:pt x="48" y="77"/>
                  </a:lnTo>
                  <a:lnTo>
                    <a:pt x="52" y="92"/>
                  </a:lnTo>
                  <a:lnTo>
                    <a:pt x="62" y="103"/>
                  </a:lnTo>
                  <a:lnTo>
                    <a:pt x="77" y="107"/>
                  </a:lnTo>
                  <a:lnTo>
                    <a:pt x="91" y="103"/>
                  </a:lnTo>
                  <a:lnTo>
                    <a:pt x="101" y="92"/>
                  </a:lnTo>
                  <a:lnTo>
                    <a:pt x="105" y="77"/>
                  </a:lnTo>
                  <a:lnTo>
                    <a:pt x="101" y="63"/>
                  </a:lnTo>
                  <a:lnTo>
                    <a:pt x="91" y="52"/>
                  </a:lnTo>
                  <a:lnTo>
                    <a:pt x="77" y="48"/>
                  </a:lnTo>
                  <a:close/>
                  <a:moveTo>
                    <a:pt x="77" y="9"/>
                  </a:moveTo>
                  <a:lnTo>
                    <a:pt x="64" y="11"/>
                  </a:lnTo>
                  <a:lnTo>
                    <a:pt x="50" y="15"/>
                  </a:lnTo>
                  <a:lnTo>
                    <a:pt x="57" y="29"/>
                  </a:lnTo>
                  <a:lnTo>
                    <a:pt x="62" y="41"/>
                  </a:lnTo>
                  <a:lnTo>
                    <a:pt x="69" y="40"/>
                  </a:lnTo>
                  <a:lnTo>
                    <a:pt x="77" y="39"/>
                  </a:lnTo>
                  <a:lnTo>
                    <a:pt x="84" y="40"/>
                  </a:lnTo>
                  <a:lnTo>
                    <a:pt x="91" y="41"/>
                  </a:lnTo>
                  <a:lnTo>
                    <a:pt x="102" y="15"/>
                  </a:lnTo>
                  <a:lnTo>
                    <a:pt x="90" y="11"/>
                  </a:lnTo>
                  <a:lnTo>
                    <a:pt x="77" y="9"/>
                  </a:lnTo>
                  <a:close/>
                  <a:moveTo>
                    <a:pt x="77" y="0"/>
                  </a:moveTo>
                  <a:lnTo>
                    <a:pt x="101" y="4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7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8"/>
                  </a:lnTo>
                  <a:lnTo>
                    <a:pt x="101" y="150"/>
                  </a:lnTo>
                  <a:lnTo>
                    <a:pt x="77" y="154"/>
                  </a:lnTo>
                  <a:lnTo>
                    <a:pt x="52" y="150"/>
                  </a:lnTo>
                  <a:lnTo>
                    <a:pt x="32" y="138"/>
                  </a:lnTo>
                  <a:lnTo>
                    <a:pt x="14" y="122"/>
                  </a:lnTo>
                  <a:lnTo>
                    <a:pt x="4" y="101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2"/>
                  </a:lnTo>
                  <a:lnTo>
                    <a:pt x="32" y="15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17">
              <a:extLst>
                <a:ext uri="{FF2B5EF4-FFF2-40B4-BE49-F238E27FC236}">
                  <a16:creationId xmlns:a16="http://schemas.microsoft.com/office/drawing/2014/main" id="{94ABF938-E6DC-46ED-89B1-D9E59CEA3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640" y="5487114"/>
              <a:ext cx="263747" cy="263747"/>
            </a:xfrm>
            <a:custGeom>
              <a:avLst/>
              <a:gdLst>
                <a:gd name="T0" fmla="*/ 0 w 177"/>
                <a:gd name="T1" fmla="*/ 0 h 177"/>
                <a:gd name="T2" fmla="*/ 104 w 177"/>
                <a:gd name="T3" fmla="*/ 0 h 177"/>
                <a:gd name="T4" fmla="*/ 108 w 177"/>
                <a:gd name="T5" fmla="*/ 0 h 177"/>
                <a:gd name="T6" fmla="*/ 112 w 177"/>
                <a:gd name="T7" fmla="*/ 3 h 177"/>
                <a:gd name="T8" fmla="*/ 116 w 177"/>
                <a:gd name="T9" fmla="*/ 6 h 177"/>
                <a:gd name="T10" fmla="*/ 117 w 177"/>
                <a:gd name="T11" fmla="*/ 10 h 177"/>
                <a:gd name="T12" fmla="*/ 118 w 177"/>
                <a:gd name="T13" fmla="*/ 15 h 177"/>
                <a:gd name="T14" fmla="*/ 117 w 177"/>
                <a:gd name="T15" fmla="*/ 19 h 177"/>
                <a:gd name="T16" fmla="*/ 116 w 177"/>
                <a:gd name="T17" fmla="*/ 23 h 177"/>
                <a:gd name="T18" fmla="*/ 112 w 177"/>
                <a:gd name="T19" fmla="*/ 27 h 177"/>
                <a:gd name="T20" fmla="*/ 108 w 177"/>
                <a:gd name="T21" fmla="*/ 28 h 177"/>
                <a:gd name="T22" fmla="*/ 104 w 177"/>
                <a:gd name="T23" fmla="*/ 30 h 177"/>
                <a:gd name="T24" fmla="*/ 50 w 177"/>
                <a:gd name="T25" fmla="*/ 30 h 177"/>
                <a:gd name="T26" fmla="*/ 173 w 177"/>
                <a:gd name="T27" fmla="*/ 152 h 177"/>
                <a:gd name="T28" fmla="*/ 176 w 177"/>
                <a:gd name="T29" fmla="*/ 155 h 177"/>
                <a:gd name="T30" fmla="*/ 177 w 177"/>
                <a:gd name="T31" fmla="*/ 159 h 177"/>
                <a:gd name="T32" fmla="*/ 177 w 177"/>
                <a:gd name="T33" fmla="*/ 163 h 177"/>
                <a:gd name="T34" fmla="*/ 177 w 177"/>
                <a:gd name="T35" fmla="*/ 165 h 177"/>
                <a:gd name="T36" fmla="*/ 176 w 177"/>
                <a:gd name="T37" fmla="*/ 169 h 177"/>
                <a:gd name="T38" fmla="*/ 173 w 177"/>
                <a:gd name="T39" fmla="*/ 172 h 177"/>
                <a:gd name="T40" fmla="*/ 169 w 177"/>
                <a:gd name="T41" fmla="*/ 175 h 177"/>
                <a:gd name="T42" fmla="*/ 165 w 177"/>
                <a:gd name="T43" fmla="*/ 177 h 177"/>
                <a:gd name="T44" fmla="*/ 160 w 177"/>
                <a:gd name="T45" fmla="*/ 177 h 177"/>
                <a:gd name="T46" fmla="*/ 156 w 177"/>
                <a:gd name="T47" fmla="*/ 175 h 177"/>
                <a:gd name="T48" fmla="*/ 152 w 177"/>
                <a:gd name="T49" fmla="*/ 172 h 177"/>
                <a:gd name="T50" fmla="*/ 29 w 177"/>
                <a:gd name="T51" fmla="*/ 51 h 177"/>
                <a:gd name="T52" fmla="*/ 29 w 177"/>
                <a:gd name="T53" fmla="*/ 103 h 177"/>
                <a:gd name="T54" fmla="*/ 29 w 177"/>
                <a:gd name="T55" fmla="*/ 108 h 177"/>
                <a:gd name="T56" fmla="*/ 27 w 177"/>
                <a:gd name="T57" fmla="*/ 112 h 177"/>
                <a:gd name="T58" fmla="*/ 24 w 177"/>
                <a:gd name="T59" fmla="*/ 115 h 177"/>
                <a:gd name="T60" fmla="*/ 20 w 177"/>
                <a:gd name="T61" fmla="*/ 117 h 177"/>
                <a:gd name="T62" fmla="*/ 15 w 177"/>
                <a:gd name="T63" fmla="*/ 117 h 177"/>
                <a:gd name="T64" fmla="*/ 11 w 177"/>
                <a:gd name="T65" fmla="*/ 117 h 177"/>
                <a:gd name="T66" fmla="*/ 7 w 177"/>
                <a:gd name="T67" fmla="*/ 115 h 177"/>
                <a:gd name="T68" fmla="*/ 3 w 177"/>
                <a:gd name="T69" fmla="*/ 112 h 177"/>
                <a:gd name="T70" fmla="*/ 1 w 177"/>
                <a:gd name="T71" fmla="*/ 108 h 177"/>
                <a:gd name="T72" fmla="*/ 0 w 177"/>
                <a:gd name="T73" fmla="*/ 103 h 177"/>
                <a:gd name="T74" fmla="*/ 0 w 177"/>
                <a:gd name="T7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0" y="0"/>
                  </a:moveTo>
                  <a:lnTo>
                    <a:pt x="104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6" y="6"/>
                  </a:lnTo>
                  <a:lnTo>
                    <a:pt x="117" y="10"/>
                  </a:lnTo>
                  <a:lnTo>
                    <a:pt x="118" y="15"/>
                  </a:lnTo>
                  <a:lnTo>
                    <a:pt x="117" y="19"/>
                  </a:lnTo>
                  <a:lnTo>
                    <a:pt x="116" y="23"/>
                  </a:lnTo>
                  <a:lnTo>
                    <a:pt x="112" y="27"/>
                  </a:lnTo>
                  <a:lnTo>
                    <a:pt x="108" y="28"/>
                  </a:lnTo>
                  <a:lnTo>
                    <a:pt x="104" y="30"/>
                  </a:lnTo>
                  <a:lnTo>
                    <a:pt x="50" y="30"/>
                  </a:lnTo>
                  <a:lnTo>
                    <a:pt x="173" y="152"/>
                  </a:lnTo>
                  <a:lnTo>
                    <a:pt x="176" y="155"/>
                  </a:lnTo>
                  <a:lnTo>
                    <a:pt x="177" y="159"/>
                  </a:lnTo>
                  <a:lnTo>
                    <a:pt x="177" y="163"/>
                  </a:lnTo>
                  <a:lnTo>
                    <a:pt x="177" y="165"/>
                  </a:lnTo>
                  <a:lnTo>
                    <a:pt x="176" y="169"/>
                  </a:lnTo>
                  <a:lnTo>
                    <a:pt x="173" y="172"/>
                  </a:lnTo>
                  <a:lnTo>
                    <a:pt x="169" y="175"/>
                  </a:lnTo>
                  <a:lnTo>
                    <a:pt x="165" y="177"/>
                  </a:lnTo>
                  <a:lnTo>
                    <a:pt x="160" y="177"/>
                  </a:lnTo>
                  <a:lnTo>
                    <a:pt x="156" y="175"/>
                  </a:lnTo>
                  <a:lnTo>
                    <a:pt x="152" y="172"/>
                  </a:lnTo>
                  <a:lnTo>
                    <a:pt x="29" y="51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27" y="112"/>
                  </a:lnTo>
                  <a:lnTo>
                    <a:pt x="24" y="115"/>
                  </a:lnTo>
                  <a:lnTo>
                    <a:pt x="20" y="117"/>
                  </a:lnTo>
                  <a:lnTo>
                    <a:pt x="15" y="117"/>
                  </a:lnTo>
                  <a:lnTo>
                    <a:pt x="11" y="117"/>
                  </a:lnTo>
                  <a:lnTo>
                    <a:pt x="7" y="115"/>
                  </a:lnTo>
                  <a:lnTo>
                    <a:pt x="3" y="112"/>
                  </a:lnTo>
                  <a:lnTo>
                    <a:pt x="1" y="108"/>
                  </a:lnTo>
                  <a:lnTo>
                    <a:pt x="0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18">
              <a:extLst>
                <a:ext uri="{FF2B5EF4-FFF2-40B4-BE49-F238E27FC236}">
                  <a16:creationId xmlns:a16="http://schemas.microsoft.com/office/drawing/2014/main" id="{DE3E15CC-ADD5-4C86-9001-5688F9D49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3447" y="4621370"/>
              <a:ext cx="274178" cy="223514"/>
            </a:xfrm>
            <a:custGeom>
              <a:avLst/>
              <a:gdLst>
                <a:gd name="T0" fmla="*/ 127 w 184"/>
                <a:gd name="T1" fmla="*/ 52 h 150"/>
                <a:gd name="T2" fmla="*/ 127 w 184"/>
                <a:gd name="T3" fmla="*/ 81 h 150"/>
                <a:gd name="T4" fmla="*/ 165 w 184"/>
                <a:gd name="T5" fmla="*/ 81 h 150"/>
                <a:gd name="T6" fmla="*/ 150 w 184"/>
                <a:gd name="T7" fmla="*/ 52 h 150"/>
                <a:gd name="T8" fmla="*/ 127 w 184"/>
                <a:gd name="T9" fmla="*/ 52 h 150"/>
                <a:gd name="T10" fmla="*/ 11 w 184"/>
                <a:gd name="T11" fmla="*/ 0 h 150"/>
                <a:gd name="T12" fmla="*/ 115 w 184"/>
                <a:gd name="T13" fmla="*/ 0 h 150"/>
                <a:gd name="T14" fmla="*/ 120 w 184"/>
                <a:gd name="T15" fmla="*/ 1 h 150"/>
                <a:gd name="T16" fmla="*/ 124 w 184"/>
                <a:gd name="T17" fmla="*/ 4 h 150"/>
                <a:gd name="T18" fmla="*/ 125 w 184"/>
                <a:gd name="T19" fmla="*/ 6 h 150"/>
                <a:gd name="T20" fmla="*/ 127 w 184"/>
                <a:gd name="T21" fmla="*/ 12 h 150"/>
                <a:gd name="T22" fmla="*/ 127 w 184"/>
                <a:gd name="T23" fmla="*/ 34 h 150"/>
                <a:gd name="T24" fmla="*/ 161 w 184"/>
                <a:gd name="T25" fmla="*/ 34 h 150"/>
                <a:gd name="T26" fmla="*/ 184 w 184"/>
                <a:gd name="T27" fmla="*/ 81 h 150"/>
                <a:gd name="T28" fmla="*/ 184 w 184"/>
                <a:gd name="T29" fmla="*/ 116 h 150"/>
                <a:gd name="T30" fmla="*/ 169 w 184"/>
                <a:gd name="T31" fmla="*/ 116 h 150"/>
                <a:gd name="T32" fmla="*/ 172 w 184"/>
                <a:gd name="T33" fmla="*/ 121 h 150"/>
                <a:gd name="T34" fmla="*/ 173 w 184"/>
                <a:gd name="T35" fmla="*/ 128 h 150"/>
                <a:gd name="T36" fmla="*/ 169 w 184"/>
                <a:gd name="T37" fmla="*/ 138 h 150"/>
                <a:gd name="T38" fmla="*/ 161 w 184"/>
                <a:gd name="T39" fmla="*/ 146 h 150"/>
                <a:gd name="T40" fmla="*/ 149 w 184"/>
                <a:gd name="T41" fmla="*/ 150 h 150"/>
                <a:gd name="T42" fmla="*/ 138 w 184"/>
                <a:gd name="T43" fmla="*/ 146 h 150"/>
                <a:gd name="T44" fmla="*/ 129 w 184"/>
                <a:gd name="T45" fmla="*/ 138 h 150"/>
                <a:gd name="T46" fmla="*/ 127 w 184"/>
                <a:gd name="T47" fmla="*/ 128 h 150"/>
                <a:gd name="T48" fmla="*/ 128 w 184"/>
                <a:gd name="T49" fmla="*/ 121 h 150"/>
                <a:gd name="T50" fmla="*/ 129 w 184"/>
                <a:gd name="T51" fmla="*/ 116 h 150"/>
                <a:gd name="T52" fmla="*/ 65 w 184"/>
                <a:gd name="T53" fmla="*/ 116 h 150"/>
                <a:gd name="T54" fmla="*/ 68 w 184"/>
                <a:gd name="T55" fmla="*/ 121 h 150"/>
                <a:gd name="T56" fmla="*/ 69 w 184"/>
                <a:gd name="T57" fmla="*/ 128 h 150"/>
                <a:gd name="T58" fmla="*/ 65 w 184"/>
                <a:gd name="T59" fmla="*/ 138 h 150"/>
                <a:gd name="T60" fmla="*/ 57 w 184"/>
                <a:gd name="T61" fmla="*/ 146 h 150"/>
                <a:gd name="T62" fmla="*/ 45 w 184"/>
                <a:gd name="T63" fmla="*/ 150 h 150"/>
                <a:gd name="T64" fmla="*/ 35 w 184"/>
                <a:gd name="T65" fmla="*/ 146 h 150"/>
                <a:gd name="T66" fmla="*/ 25 w 184"/>
                <a:gd name="T67" fmla="*/ 138 h 150"/>
                <a:gd name="T68" fmla="*/ 23 w 184"/>
                <a:gd name="T69" fmla="*/ 128 h 150"/>
                <a:gd name="T70" fmla="*/ 24 w 184"/>
                <a:gd name="T71" fmla="*/ 121 h 150"/>
                <a:gd name="T72" fmla="*/ 25 w 184"/>
                <a:gd name="T73" fmla="*/ 116 h 150"/>
                <a:gd name="T74" fmla="*/ 11 w 184"/>
                <a:gd name="T75" fmla="*/ 116 h 150"/>
                <a:gd name="T76" fmla="*/ 0 w 184"/>
                <a:gd name="T77" fmla="*/ 104 h 150"/>
                <a:gd name="T78" fmla="*/ 0 w 184"/>
                <a:gd name="T79" fmla="*/ 12 h 150"/>
                <a:gd name="T80" fmla="*/ 0 w 184"/>
                <a:gd name="T81" fmla="*/ 6 h 150"/>
                <a:gd name="T82" fmla="*/ 3 w 184"/>
                <a:gd name="T83" fmla="*/ 4 h 150"/>
                <a:gd name="T84" fmla="*/ 7 w 184"/>
                <a:gd name="T85" fmla="*/ 1 h 150"/>
                <a:gd name="T86" fmla="*/ 11 w 184"/>
                <a:gd name="T8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" h="150">
                  <a:moveTo>
                    <a:pt x="127" y="52"/>
                  </a:moveTo>
                  <a:lnTo>
                    <a:pt x="127" y="81"/>
                  </a:lnTo>
                  <a:lnTo>
                    <a:pt x="165" y="81"/>
                  </a:lnTo>
                  <a:lnTo>
                    <a:pt x="150" y="52"/>
                  </a:lnTo>
                  <a:lnTo>
                    <a:pt x="127" y="52"/>
                  </a:lnTo>
                  <a:close/>
                  <a:moveTo>
                    <a:pt x="11" y="0"/>
                  </a:moveTo>
                  <a:lnTo>
                    <a:pt x="115" y="0"/>
                  </a:lnTo>
                  <a:lnTo>
                    <a:pt x="120" y="1"/>
                  </a:lnTo>
                  <a:lnTo>
                    <a:pt x="124" y="4"/>
                  </a:lnTo>
                  <a:lnTo>
                    <a:pt x="125" y="6"/>
                  </a:lnTo>
                  <a:lnTo>
                    <a:pt x="127" y="12"/>
                  </a:lnTo>
                  <a:lnTo>
                    <a:pt x="127" y="34"/>
                  </a:lnTo>
                  <a:lnTo>
                    <a:pt x="161" y="34"/>
                  </a:lnTo>
                  <a:lnTo>
                    <a:pt x="184" y="81"/>
                  </a:lnTo>
                  <a:lnTo>
                    <a:pt x="184" y="116"/>
                  </a:lnTo>
                  <a:lnTo>
                    <a:pt x="169" y="116"/>
                  </a:lnTo>
                  <a:lnTo>
                    <a:pt x="172" y="121"/>
                  </a:lnTo>
                  <a:lnTo>
                    <a:pt x="173" y="128"/>
                  </a:lnTo>
                  <a:lnTo>
                    <a:pt x="169" y="138"/>
                  </a:lnTo>
                  <a:lnTo>
                    <a:pt x="161" y="146"/>
                  </a:lnTo>
                  <a:lnTo>
                    <a:pt x="149" y="150"/>
                  </a:lnTo>
                  <a:lnTo>
                    <a:pt x="138" y="146"/>
                  </a:lnTo>
                  <a:lnTo>
                    <a:pt x="129" y="138"/>
                  </a:lnTo>
                  <a:lnTo>
                    <a:pt x="127" y="128"/>
                  </a:lnTo>
                  <a:lnTo>
                    <a:pt x="128" y="121"/>
                  </a:lnTo>
                  <a:lnTo>
                    <a:pt x="129" y="116"/>
                  </a:lnTo>
                  <a:lnTo>
                    <a:pt x="65" y="116"/>
                  </a:lnTo>
                  <a:lnTo>
                    <a:pt x="68" y="121"/>
                  </a:lnTo>
                  <a:lnTo>
                    <a:pt x="69" y="128"/>
                  </a:lnTo>
                  <a:lnTo>
                    <a:pt x="65" y="138"/>
                  </a:lnTo>
                  <a:lnTo>
                    <a:pt x="57" y="146"/>
                  </a:lnTo>
                  <a:lnTo>
                    <a:pt x="45" y="150"/>
                  </a:lnTo>
                  <a:lnTo>
                    <a:pt x="35" y="146"/>
                  </a:lnTo>
                  <a:lnTo>
                    <a:pt x="25" y="138"/>
                  </a:lnTo>
                  <a:lnTo>
                    <a:pt x="23" y="128"/>
                  </a:lnTo>
                  <a:lnTo>
                    <a:pt x="24" y="121"/>
                  </a:lnTo>
                  <a:lnTo>
                    <a:pt x="25" y="116"/>
                  </a:lnTo>
                  <a:lnTo>
                    <a:pt x="11" y="116"/>
                  </a:lnTo>
                  <a:lnTo>
                    <a:pt x="0" y="10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3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119">
              <a:extLst>
                <a:ext uri="{FF2B5EF4-FFF2-40B4-BE49-F238E27FC236}">
                  <a16:creationId xmlns:a16="http://schemas.microsoft.com/office/drawing/2014/main" id="{1AA462F1-A1FC-4905-8990-21469D4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2750" y="4357623"/>
              <a:ext cx="229475" cy="229475"/>
            </a:xfrm>
            <a:custGeom>
              <a:avLst/>
              <a:gdLst>
                <a:gd name="T0" fmla="*/ 77 w 154"/>
                <a:gd name="T1" fmla="*/ 57 h 154"/>
                <a:gd name="T2" fmla="*/ 51 w 154"/>
                <a:gd name="T3" fmla="*/ 58 h 154"/>
                <a:gd name="T4" fmla="*/ 24 w 154"/>
                <a:gd name="T5" fmla="*/ 61 h 154"/>
                <a:gd name="T6" fmla="*/ 21 w 154"/>
                <a:gd name="T7" fmla="*/ 78 h 154"/>
                <a:gd name="T8" fmla="*/ 20 w 154"/>
                <a:gd name="T9" fmla="*/ 96 h 154"/>
                <a:gd name="T10" fmla="*/ 21 w 154"/>
                <a:gd name="T11" fmla="*/ 114 h 154"/>
                <a:gd name="T12" fmla="*/ 24 w 154"/>
                <a:gd name="T13" fmla="*/ 132 h 154"/>
                <a:gd name="T14" fmla="*/ 51 w 154"/>
                <a:gd name="T15" fmla="*/ 134 h 154"/>
                <a:gd name="T16" fmla="*/ 77 w 154"/>
                <a:gd name="T17" fmla="*/ 134 h 154"/>
                <a:gd name="T18" fmla="*/ 105 w 154"/>
                <a:gd name="T19" fmla="*/ 134 h 154"/>
                <a:gd name="T20" fmla="*/ 130 w 154"/>
                <a:gd name="T21" fmla="*/ 132 h 154"/>
                <a:gd name="T22" fmla="*/ 134 w 154"/>
                <a:gd name="T23" fmla="*/ 114 h 154"/>
                <a:gd name="T24" fmla="*/ 136 w 154"/>
                <a:gd name="T25" fmla="*/ 96 h 154"/>
                <a:gd name="T26" fmla="*/ 134 w 154"/>
                <a:gd name="T27" fmla="*/ 78 h 154"/>
                <a:gd name="T28" fmla="*/ 130 w 154"/>
                <a:gd name="T29" fmla="*/ 61 h 154"/>
                <a:gd name="T30" fmla="*/ 105 w 154"/>
                <a:gd name="T31" fmla="*/ 58 h 154"/>
                <a:gd name="T32" fmla="*/ 77 w 154"/>
                <a:gd name="T33" fmla="*/ 57 h 154"/>
                <a:gd name="T34" fmla="*/ 39 w 154"/>
                <a:gd name="T35" fmla="*/ 0 h 154"/>
                <a:gd name="T36" fmla="*/ 77 w 154"/>
                <a:gd name="T37" fmla="*/ 38 h 154"/>
                <a:gd name="T38" fmla="*/ 86 w 154"/>
                <a:gd name="T39" fmla="*/ 38 h 154"/>
                <a:gd name="T40" fmla="*/ 121 w 154"/>
                <a:gd name="T41" fmla="*/ 4 h 154"/>
                <a:gd name="T42" fmla="*/ 130 w 154"/>
                <a:gd name="T43" fmla="*/ 14 h 154"/>
                <a:gd name="T44" fmla="*/ 105 w 154"/>
                <a:gd name="T45" fmla="*/ 38 h 154"/>
                <a:gd name="T46" fmla="*/ 149 w 154"/>
                <a:gd name="T47" fmla="*/ 42 h 154"/>
                <a:gd name="T48" fmla="*/ 153 w 154"/>
                <a:gd name="T49" fmla="*/ 69 h 154"/>
                <a:gd name="T50" fmla="*/ 154 w 154"/>
                <a:gd name="T51" fmla="*/ 96 h 154"/>
                <a:gd name="T52" fmla="*/ 153 w 154"/>
                <a:gd name="T53" fmla="*/ 124 h 154"/>
                <a:gd name="T54" fmla="*/ 149 w 154"/>
                <a:gd name="T55" fmla="*/ 149 h 154"/>
                <a:gd name="T56" fmla="*/ 114 w 154"/>
                <a:gd name="T57" fmla="*/ 153 h 154"/>
                <a:gd name="T58" fmla="*/ 77 w 154"/>
                <a:gd name="T59" fmla="*/ 154 h 154"/>
                <a:gd name="T60" fmla="*/ 41 w 154"/>
                <a:gd name="T61" fmla="*/ 153 h 154"/>
                <a:gd name="T62" fmla="*/ 7 w 154"/>
                <a:gd name="T63" fmla="*/ 149 h 154"/>
                <a:gd name="T64" fmla="*/ 1 w 154"/>
                <a:gd name="T65" fmla="*/ 124 h 154"/>
                <a:gd name="T66" fmla="*/ 0 w 154"/>
                <a:gd name="T67" fmla="*/ 96 h 154"/>
                <a:gd name="T68" fmla="*/ 1 w 154"/>
                <a:gd name="T69" fmla="*/ 69 h 154"/>
                <a:gd name="T70" fmla="*/ 7 w 154"/>
                <a:gd name="T71" fmla="*/ 42 h 154"/>
                <a:gd name="T72" fmla="*/ 32 w 154"/>
                <a:gd name="T73" fmla="*/ 40 h 154"/>
                <a:gd name="T74" fmla="*/ 59 w 154"/>
                <a:gd name="T75" fmla="*/ 38 h 154"/>
                <a:gd name="T76" fmla="*/ 29 w 154"/>
                <a:gd name="T77" fmla="*/ 9 h 154"/>
                <a:gd name="T78" fmla="*/ 39 w 154"/>
                <a:gd name="T7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4">
                  <a:moveTo>
                    <a:pt x="77" y="57"/>
                  </a:moveTo>
                  <a:lnTo>
                    <a:pt x="51" y="58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6"/>
                  </a:lnTo>
                  <a:lnTo>
                    <a:pt x="21" y="114"/>
                  </a:lnTo>
                  <a:lnTo>
                    <a:pt x="24" y="132"/>
                  </a:lnTo>
                  <a:lnTo>
                    <a:pt x="51" y="134"/>
                  </a:lnTo>
                  <a:lnTo>
                    <a:pt x="77" y="134"/>
                  </a:lnTo>
                  <a:lnTo>
                    <a:pt x="105" y="134"/>
                  </a:lnTo>
                  <a:lnTo>
                    <a:pt x="130" y="132"/>
                  </a:lnTo>
                  <a:lnTo>
                    <a:pt x="134" y="114"/>
                  </a:lnTo>
                  <a:lnTo>
                    <a:pt x="136" y="96"/>
                  </a:lnTo>
                  <a:lnTo>
                    <a:pt x="134" y="78"/>
                  </a:lnTo>
                  <a:lnTo>
                    <a:pt x="130" y="61"/>
                  </a:lnTo>
                  <a:lnTo>
                    <a:pt x="105" y="58"/>
                  </a:lnTo>
                  <a:lnTo>
                    <a:pt x="77" y="57"/>
                  </a:lnTo>
                  <a:close/>
                  <a:moveTo>
                    <a:pt x="39" y="0"/>
                  </a:moveTo>
                  <a:lnTo>
                    <a:pt x="77" y="38"/>
                  </a:lnTo>
                  <a:lnTo>
                    <a:pt x="86" y="38"/>
                  </a:lnTo>
                  <a:lnTo>
                    <a:pt x="121" y="4"/>
                  </a:lnTo>
                  <a:lnTo>
                    <a:pt x="130" y="14"/>
                  </a:lnTo>
                  <a:lnTo>
                    <a:pt x="105" y="38"/>
                  </a:lnTo>
                  <a:lnTo>
                    <a:pt x="149" y="42"/>
                  </a:lnTo>
                  <a:lnTo>
                    <a:pt x="153" y="69"/>
                  </a:lnTo>
                  <a:lnTo>
                    <a:pt x="154" y="96"/>
                  </a:lnTo>
                  <a:lnTo>
                    <a:pt x="153" y="124"/>
                  </a:lnTo>
                  <a:lnTo>
                    <a:pt x="149" y="149"/>
                  </a:lnTo>
                  <a:lnTo>
                    <a:pt x="114" y="153"/>
                  </a:lnTo>
                  <a:lnTo>
                    <a:pt x="77" y="154"/>
                  </a:lnTo>
                  <a:lnTo>
                    <a:pt x="41" y="153"/>
                  </a:lnTo>
                  <a:lnTo>
                    <a:pt x="7" y="149"/>
                  </a:lnTo>
                  <a:lnTo>
                    <a:pt x="1" y="124"/>
                  </a:lnTo>
                  <a:lnTo>
                    <a:pt x="0" y="96"/>
                  </a:lnTo>
                  <a:lnTo>
                    <a:pt x="1" y="69"/>
                  </a:lnTo>
                  <a:lnTo>
                    <a:pt x="7" y="42"/>
                  </a:lnTo>
                  <a:lnTo>
                    <a:pt x="32" y="40"/>
                  </a:lnTo>
                  <a:lnTo>
                    <a:pt x="59" y="38"/>
                  </a:lnTo>
                  <a:lnTo>
                    <a:pt x="29" y="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120">
              <a:extLst>
                <a:ext uri="{FF2B5EF4-FFF2-40B4-BE49-F238E27FC236}">
                  <a16:creationId xmlns:a16="http://schemas.microsoft.com/office/drawing/2014/main" id="{4CE50B68-5D91-4C00-B1B0-94216C56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41" y="4093875"/>
              <a:ext cx="293549" cy="236925"/>
            </a:xfrm>
            <a:custGeom>
              <a:avLst/>
              <a:gdLst>
                <a:gd name="T0" fmla="*/ 135 w 197"/>
                <a:gd name="T1" fmla="*/ 0 h 159"/>
                <a:gd name="T2" fmla="*/ 153 w 197"/>
                <a:gd name="T3" fmla="*/ 2 h 159"/>
                <a:gd name="T4" fmla="*/ 166 w 197"/>
                <a:gd name="T5" fmla="*/ 12 h 159"/>
                <a:gd name="T6" fmla="*/ 179 w 197"/>
                <a:gd name="T7" fmla="*/ 8 h 159"/>
                <a:gd name="T8" fmla="*/ 191 w 197"/>
                <a:gd name="T9" fmla="*/ 2 h 159"/>
                <a:gd name="T10" fmla="*/ 185 w 197"/>
                <a:gd name="T11" fmla="*/ 14 h 159"/>
                <a:gd name="T12" fmla="*/ 173 w 197"/>
                <a:gd name="T13" fmla="*/ 25 h 159"/>
                <a:gd name="T14" fmla="*/ 197 w 197"/>
                <a:gd name="T15" fmla="*/ 18 h 159"/>
                <a:gd name="T16" fmla="*/ 190 w 197"/>
                <a:gd name="T17" fmla="*/ 26 h 159"/>
                <a:gd name="T18" fmla="*/ 183 w 197"/>
                <a:gd name="T19" fmla="*/ 33 h 159"/>
                <a:gd name="T20" fmla="*/ 177 w 197"/>
                <a:gd name="T21" fmla="*/ 38 h 159"/>
                <a:gd name="T22" fmla="*/ 177 w 197"/>
                <a:gd name="T23" fmla="*/ 44 h 159"/>
                <a:gd name="T24" fmla="*/ 174 w 197"/>
                <a:gd name="T25" fmla="*/ 65 h 159"/>
                <a:gd name="T26" fmla="*/ 169 w 197"/>
                <a:gd name="T27" fmla="*/ 85 h 159"/>
                <a:gd name="T28" fmla="*/ 159 w 197"/>
                <a:gd name="T29" fmla="*/ 104 h 159"/>
                <a:gd name="T30" fmla="*/ 147 w 197"/>
                <a:gd name="T31" fmla="*/ 121 h 159"/>
                <a:gd name="T32" fmla="*/ 130 w 197"/>
                <a:gd name="T33" fmla="*/ 137 h 159"/>
                <a:gd name="T34" fmla="*/ 111 w 197"/>
                <a:gd name="T35" fmla="*/ 149 h 159"/>
                <a:gd name="T36" fmla="*/ 87 w 197"/>
                <a:gd name="T37" fmla="*/ 155 h 159"/>
                <a:gd name="T38" fmla="*/ 62 w 197"/>
                <a:gd name="T39" fmla="*/ 159 h 159"/>
                <a:gd name="T40" fmla="*/ 40 w 197"/>
                <a:gd name="T41" fmla="*/ 157 h 159"/>
                <a:gd name="T42" fmla="*/ 18 w 197"/>
                <a:gd name="T43" fmla="*/ 150 h 159"/>
                <a:gd name="T44" fmla="*/ 0 w 197"/>
                <a:gd name="T45" fmla="*/ 141 h 159"/>
                <a:gd name="T46" fmla="*/ 9 w 197"/>
                <a:gd name="T47" fmla="*/ 141 h 159"/>
                <a:gd name="T48" fmla="*/ 28 w 197"/>
                <a:gd name="T49" fmla="*/ 140 h 159"/>
                <a:gd name="T50" fmla="*/ 45 w 197"/>
                <a:gd name="T51" fmla="*/ 133 h 159"/>
                <a:gd name="T52" fmla="*/ 59 w 197"/>
                <a:gd name="T53" fmla="*/ 124 h 159"/>
                <a:gd name="T54" fmla="*/ 44 w 197"/>
                <a:gd name="T55" fmla="*/ 121 h 159"/>
                <a:gd name="T56" fmla="*/ 30 w 197"/>
                <a:gd name="T57" fmla="*/ 110 h 159"/>
                <a:gd name="T58" fmla="*/ 22 w 197"/>
                <a:gd name="T59" fmla="*/ 96 h 159"/>
                <a:gd name="T60" fmla="*/ 29 w 197"/>
                <a:gd name="T61" fmla="*/ 97 h 159"/>
                <a:gd name="T62" fmla="*/ 36 w 197"/>
                <a:gd name="T63" fmla="*/ 97 h 159"/>
                <a:gd name="T64" fmla="*/ 40 w 197"/>
                <a:gd name="T65" fmla="*/ 96 h 159"/>
                <a:gd name="T66" fmla="*/ 28 w 197"/>
                <a:gd name="T67" fmla="*/ 90 h 159"/>
                <a:gd name="T68" fmla="*/ 17 w 197"/>
                <a:gd name="T69" fmla="*/ 81 h 159"/>
                <a:gd name="T70" fmla="*/ 10 w 197"/>
                <a:gd name="T71" fmla="*/ 70 h 159"/>
                <a:gd name="T72" fmla="*/ 8 w 197"/>
                <a:gd name="T73" fmla="*/ 56 h 159"/>
                <a:gd name="T74" fmla="*/ 8 w 197"/>
                <a:gd name="T75" fmla="*/ 56 h 159"/>
                <a:gd name="T76" fmla="*/ 13 w 197"/>
                <a:gd name="T77" fmla="*/ 58 h 159"/>
                <a:gd name="T78" fmla="*/ 20 w 197"/>
                <a:gd name="T79" fmla="*/ 60 h 159"/>
                <a:gd name="T80" fmla="*/ 26 w 197"/>
                <a:gd name="T81" fmla="*/ 61 h 159"/>
                <a:gd name="T82" fmla="*/ 17 w 197"/>
                <a:gd name="T83" fmla="*/ 52 h 159"/>
                <a:gd name="T84" fmla="*/ 10 w 197"/>
                <a:gd name="T85" fmla="*/ 40 h 159"/>
                <a:gd name="T86" fmla="*/ 8 w 197"/>
                <a:gd name="T87" fmla="*/ 26 h 159"/>
                <a:gd name="T88" fmla="*/ 9 w 197"/>
                <a:gd name="T89" fmla="*/ 20 h 159"/>
                <a:gd name="T90" fmla="*/ 10 w 197"/>
                <a:gd name="T91" fmla="*/ 13 h 159"/>
                <a:gd name="T92" fmla="*/ 14 w 197"/>
                <a:gd name="T93" fmla="*/ 6 h 159"/>
                <a:gd name="T94" fmla="*/ 30 w 197"/>
                <a:gd name="T95" fmla="*/ 24 h 159"/>
                <a:gd name="T96" fmla="*/ 50 w 197"/>
                <a:gd name="T97" fmla="*/ 36 h 159"/>
                <a:gd name="T98" fmla="*/ 73 w 197"/>
                <a:gd name="T99" fmla="*/ 45 h 159"/>
                <a:gd name="T100" fmla="*/ 97 w 197"/>
                <a:gd name="T101" fmla="*/ 49 h 159"/>
                <a:gd name="T102" fmla="*/ 95 w 197"/>
                <a:gd name="T103" fmla="*/ 44 h 159"/>
                <a:gd name="T104" fmla="*/ 95 w 197"/>
                <a:gd name="T105" fmla="*/ 40 h 159"/>
                <a:gd name="T106" fmla="*/ 99 w 197"/>
                <a:gd name="T107" fmla="*/ 24 h 159"/>
                <a:gd name="T108" fmla="*/ 107 w 197"/>
                <a:gd name="T109" fmla="*/ 10 h 159"/>
                <a:gd name="T110" fmla="*/ 121 w 197"/>
                <a:gd name="T111" fmla="*/ 2 h 159"/>
                <a:gd name="T112" fmla="*/ 135 w 197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59">
                  <a:moveTo>
                    <a:pt x="135" y="0"/>
                  </a:moveTo>
                  <a:lnTo>
                    <a:pt x="153" y="2"/>
                  </a:lnTo>
                  <a:lnTo>
                    <a:pt x="166" y="12"/>
                  </a:lnTo>
                  <a:lnTo>
                    <a:pt x="179" y="8"/>
                  </a:lnTo>
                  <a:lnTo>
                    <a:pt x="191" y="2"/>
                  </a:lnTo>
                  <a:lnTo>
                    <a:pt x="185" y="14"/>
                  </a:lnTo>
                  <a:lnTo>
                    <a:pt x="173" y="25"/>
                  </a:lnTo>
                  <a:lnTo>
                    <a:pt x="197" y="18"/>
                  </a:lnTo>
                  <a:lnTo>
                    <a:pt x="190" y="26"/>
                  </a:lnTo>
                  <a:lnTo>
                    <a:pt x="183" y="33"/>
                  </a:lnTo>
                  <a:lnTo>
                    <a:pt x="177" y="38"/>
                  </a:lnTo>
                  <a:lnTo>
                    <a:pt x="177" y="44"/>
                  </a:lnTo>
                  <a:lnTo>
                    <a:pt x="174" y="65"/>
                  </a:lnTo>
                  <a:lnTo>
                    <a:pt x="169" y="85"/>
                  </a:lnTo>
                  <a:lnTo>
                    <a:pt x="159" y="104"/>
                  </a:lnTo>
                  <a:lnTo>
                    <a:pt x="147" y="121"/>
                  </a:lnTo>
                  <a:lnTo>
                    <a:pt x="130" y="137"/>
                  </a:lnTo>
                  <a:lnTo>
                    <a:pt x="111" y="149"/>
                  </a:lnTo>
                  <a:lnTo>
                    <a:pt x="87" y="155"/>
                  </a:lnTo>
                  <a:lnTo>
                    <a:pt x="62" y="159"/>
                  </a:lnTo>
                  <a:lnTo>
                    <a:pt x="40" y="157"/>
                  </a:lnTo>
                  <a:lnTo>
                    <a:pt x="18" y="150"/>
                  </a:lnTo>
                  <a:lnTo>
                    <a:pt x="0" y="141"/>
                  </a:lnTo>
                  <a:lnTo>
                    <a:pt x="9" y="141"/>
                  </a:lnTo>
                  <a:lnTo>
                    <a:pt x="28" y="140"/>
                  </a:lnTo>
                  <a:lnTo>
                    <a:pt x="45" y="133"/>
                  </a:lnTo>
                  <a:lnTo>
                    <a:pt x="59" y="124"/>
                  </a:lnTo>
                  <a:lnTo>
                    <a:pt x="44" y="121"/>
                  </a:lnTo>
                  <a:lnTo>
                    <a:pt x="30" y="110"/>
                  </a:lnTo>
                  <a:lnTo>
                    <a:pt x="22" y="96"/>
                  </a:lnTo>
                  <a:lnTo>
                    <a:pt x="29" y="97"/>
                  </a:lnTo>
                  <a:lnTo>
                    <a:pt x="36" y="97"/>
                  </a:lnTo>
                  <a:lnTo>
                    <a:pt x="40" y="96"/>
                  </a:lnTo>
                  <a:lnTo>
                    <a:pt x="28" y="90"/>
                  </a:lnTo>
                  <a:lnTo>
                    <a:pt x="17" y="81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3" y="58"/>
                  </a:lnTo>
                  <a:lnTo>
                    <a:pt x="20" y="60"/>
                  </a:lnTo>
                  <a:lnTo>
                    <a:pt x="26" y="61"/>
                  </a:lnTo>
                  <a:lnTo>
                    <a:pt x="17" y="52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9" y="20"/>
                  </a:lnTo>
                  <a:lnTo>
                    <a:pt x="10" y="13"/>
                  </a:lnTo>
                  <a:lnTo>
                    <a:pt x="14" y="6"/>
                  </a:lnTo>
                  <a:lnTo>
                    <a:pt x="30" y="24"/>
                  </a:lnTo>
                  <a:lnTo>
                    <a:pt x="50" y="36"/>
                  </a:lnTo>
                  <a:lnTo>
                    <a:pt x="73" y="45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5" y="40"/>
                  </a:lnTo>
                  <a:lnTo>
                    <a:pt x="99" y="24"/>
                  </a:lnTo>
                  <a:lnTo>
                    <a:pt x="107" y="10"/>
                  </a:lnTo>
                  <a:lnTo>
                    <a:pt x="121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21">
              <a:extLst>
                <a:ext uri="{FF2B5EF4-FFF2-40B4-BE49-F238E27FC236}">
                  <a16:creationId xmlns:a16="http://schemas.microsoft.com/office/drawing/2014/main" id="{A006FA52-52BB-49BD-A611-22D3EAA4A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779" y="5315754"/>
              <a:ext cx="284608" cy="265236"/>
            </a:xfrm>
            <a:custGeom>
              <a:avLst/>
              <a:gdLst>
                <a:gd name="T0" fmla="*/ 72 w 191"/>
                <a:gd name="T1" fmla="*/ 69 h 178"/>
                <a:gd name="T2" fmla="*/ 72 w 191"/>
                <a:gd name="T3" fmla="*/ 86 h 178"/>
                <a:gd name="T4" fmla="*/ 18 w 191"/>
                <a:gd name="T5" fmla="*/ 107 h 178"/>
                <a:gd name="T6" fmla="*/ 96 w 191"/>
                <a:gd name="T7" fmla="*/ 137 h 178"/>
                <a:gd name="T8" fmla="*/ 175 w 191"/>
                <a:gd name="T9" fmla="*/ 107 h 178"/>
                <a:gd name="T10" fmla="*/ 120 w 191"/>
                <a:gd name="T11" fmla="*/ 86 h 178"/>
                <a:gd name="T12" fmla="*/ 120 w 191"/>
                <a:gd name="T13" fmla="*/ 69 h 178"/>
                <a:gd name="T14" fmla="*/ 191 w 191"/>
                <a:gd name="T15" fmla="*/ 95 h 178"/>
                <a:gd name="T16" fmla="*/ 191 w 191"/>
                <a:gd name="T17" fmla="*/ 143 h 178"/>
                <a:gd name="T18" fmla="*/ 96 w 191"/>
                <a:gd name="T19" fmla="*/ 178 h 178"/>
                <a:gd name="T20" fmla="*/ 0 w 191"/>
                <a:gd name="T21" fmla="*/ 143 h 178"/>
                <a:gd name="T22" fmla="*/ 0 w 191"/>
                <a:gd name="T23" fmla="*/ 95 h 178"/>
                <a:gd name="T24" fmla="*/ 72 w 191"/>
                <a:gd name="T25" fmla="*/ 69 h 178"/>
                <a:gd name="T26" fmla="*/ 96 w 191"/>
                <a:gd name="T27" fmla="*/ 0 h 178"/>
                <a:gd name="T28" fmla="*/ 143 w 191"/>
                <a:gd name="T29" fmla="*/ 47 h 178"/>
                <a:gd name="T30" fmla="*/ 108 w 191"/>
                <a:gd name="T31" fmla="*/ 47 h 178"/>
                <a:gd name="T32" fmla="*/ 108 w 191"/>
                <a:gd name="T33" fmla="*/ 95 h 178"/>
                <a:gd name="T34" fmla="*/ 84 w 191"/>
                <a:gd name="T35" fmla="*/ 95 h 178"/>
                <a:gd name="T36" fmla="*/ 84 w 191"/>
                <a:gd name="T37" fmla="*/ 47 h 178"/>
                <a:gd name="T38" fmla="*/ 48 w 191"/>
                <a:gd name="T39" fmla="*/ 47 h 178"/>
                <a:gd name="T40" fmla="*/ 96 w 191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78">
                  <a:moveTo>
                    <a:pt x="72" y="69"/>
                  </a:moveTo>
                  <a:lnTo>
                    <a:pt x="72" y="86"/>
                  </a:lnTo>
                  <a:lnTo>
                    <a:pt x="18" y="107"/>
                  </a:lnTo>
                  <a:lnTo>
                    <a:pt x="96" y="137"/>
                  </a:lnTo>
                  <a:lnTo>
                    <a:pt x="175" y="107"/>
                  </a:lnTo>
                  <a:lnTo>
                    <a:pt x="120" y="86"/>
                  </a:lnTo>
                  <a:lnTo>
                    <a:pt x="120" y="69"/>
                  </a:lnTo>
                  <a:lnTo>
                    <a:pt x="191" y="95"/>
                  </a:lnTo>
                  <a:lnTo>
                    <a:pt x="191" y="143"/>
                  </a:lnTo>
                  <a:lnTo>
                    <a:pt x="96" y="178"/>
                  </a:lnTo>
                  <a:lnTo>
                    <a:pt x="0" y="143"/>
                  </a:lnTo>
                  <a:lnTo>
                    <a:pt x="0" y="95"/>
                  </a:lnTo>
                  <a:lnTo>
                    <a:pt x="72" y="69"/>
                  </a:lnTo>
                  <a:close/>
                  <a:moveTo>
                    <a:pt x="96" y="0"/>
                  </a:moveTo>
                  <a:lnTo>
                    <a:pt x="143" y="47"/>
                  </a:lnTo>
                  <a:lnTo>
                    <a:pt x="108" y="47"/>
                  </a:lnTo>
                  <a:lnTo>
                    <a:pt x="108" y="95"/>
                  </a:lnTo>
                  <a:lnTo>
                    <a:pt x="84" y="95"/>
                  </a:lnTo>
                  <a:lnTo>
                    <a:pt x="84" y="47"/>
                  </a:lnTo>
                  <a:lnTo>
                    <a:pt x="48" y="4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22">
              <a:extLst>
                <a:ext uri="{FF2B5EF4-FFF2-40B4-BE49-F238E27FC236}">
                  <a16:creationId xmlns:a16="http://schemas.microsoft.com/office/drawing/2014/main" id="{B45B3F4E-604A-40A0-A747-C56797772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6858" y="5604832"/>
              <a:ext cx="216064" cy="162420"/>
            </a:xfrm>
            <a:custGeom>
              <a:avLst/>
              <a:gdLst>
                <a:gd name="T0" fmla="*/ 18 w 145"/>
                <a:gd name="T1" fmla="*/ 64 h 109"/>
                <a:gd name="T2" fmla="*/ 18 w 145"/>
                <a:gd name="T3" fmla="*/ 90 h 109"/>
                <a:gd name="T4" fmla="*/ 91 w 145"/>
                <a:gd name="T5" fmla="*/ 90 h 109"/>
                <a:gd name="T6" fmla="*/ 91 w 145"/>
                <a:gd name="T7" fmla="*/ 64 h 109"/>
                <a:gd name="T8" fmla="*/ 18 w 145"/>
                <a:gd name="T9" fmla="*/ 64 h 109"/>
                <a:gd name="T10" fmla="*/ 10 w 145"/>
                <a:gd name="T11" fmla="*/ 45 h 109"/>
                <a:gd name="T12" fmla="*/ 100 w 145"/>
                <a:gd name="T13" fmla="*/ 45 h 109"/>
                <a:gd name="T14" fmla="*/ 104 w 145"/>
                <a:gd name="T15" fmla="*/ 45 h 109"/>
                <a:gd name="T16" fmla="*/ 107 w 145"/>
                <a:gd name="T17" fmla="*/ 48 h 109"/>
                <a:gd name="T18" fmla="*/ 108 w 145"/>
                <a:gd name="T19" fmla="*/ 50 h 109"/>
                <a:gd name="T20" fmla="*/ 110 w 145"/>
                <a:gd name="T21" fmla="*/ 54 h 109"/>
                <a:gd name="T22" fmla="*/ 110 w 145"/>
                <a:gd name="T23" fmla="*/ 68 h 109"/>
                <a:gd name="T24" fmla="*/ 145 w 145"/>
                <a:gd name="T25" fmla="*/ 45 h 109"/>
                <a:gd name="T26" fmla="*/ 145 w 145"/>
                <a:gd name="T27" fmla="*/ 109 h 109"/>
                <a:gd name="T28" fmla="*/ 110 w 145"/>
                <a:gd name="T29" fmla="*/ 86 h 109"/>
                <a:gd name="T30" fmla="*/ 110 w 145"/>
                <a:gd name="T31" fmla="*/ 100 h 109"/>
                <a:gd name="T32" fmla="*/ 108 w 145"/>
                <a:gd name="T33" fmla="*/ 104 h 109"/>
                <a:gd name="T34" fmla="*/ 107 w 145"/>
                <a:gd name="T35" fmla="*/ 106 h 109"/>
                <a:gd name="T36" fmla="*/ 104 w 145"/>
                <a:gd name="T37" fmla="*/ 108 h 109"/>
                <a:gd name="T38" fmla="*/ 100 w 145"/>
                <a:gd name="T39" fmla="*/ 109 h 109"/>
                <a:gd name="T40" fmla="*/ 10 w 145"/>
                <a:gd name="T41" fmla="*/ 109 h 109"/>
                <a:gd name="T42" fmla="*/ 6 w 145"/>
                <a:gd name="T43" fmla="*/ 108 h 109"/>
                <a:gd name="T44" fmla="*/ 3 w 145"/>
                <a:gd name="T45" fmla="*/ 106 h 109"/>
                <a:gd name="T46" fmla="*/ 0 w 145"/>
                <a:gd name="T47" fmla="*/ 104 h 109"/>
                <a:gd name="T48" fmla="*/ 0 w 145"/>
                <a:gd name="T49" fmla="*/ 100 h 109"/>
                <a:gd name="T50" fmla="*/ 0 w 145"/>
                <a:gd name="T51" fmla="*/ 54 h 109"/>
                <a:gd name="T52" fmla="*/ 0 w 145"/>
                <a:gd name="T53" fmla="*/ 50 h 109"/>
                <a:gd name="T54" fmla="*/ 3 w 145"/>
                <a:gd name="T55" fmla="*/ 48 h 109"/>
                <a:gd name="T56" fmla="*/ 6 w 145"/>
                <a:gd name="T57" fmla="*/ 45 h 109"/>
                <a:gd name="T58" fmla="*/ 10 w 145"/>
                <a:gd name="T59" fmla="*/ 45 h 109"/>
                <a:gd name="T60" fmla="*/ 78 w 145"/>
                <a:gd name="T61" fmla="*/ 0 h 109"/>
                <a:gd name="T62" fmla="*/ 90 w 145"/>
                <a:gd name="T63" fmla="*/ 3 h 109"/>
                <a:gd name="T64" fmla="*/ 98 w 145"/>
                <a:gd name="T65" fmla="*/ 11 h 109"/>
                <a:gd name="T66" fmla="*/ 100 w 145"/>
                <a:gd name="T67" fmla="*/ 23 h 109"/>
                <a:gd name="T68" fmla="*/ 98 w 145"/>
                <a:gd name="T69" fmla="*/ 33 h 109"/>
                <a:gd name="T70" fmla="*/ 90 w 145"/>
                <a:gd name="T71" fmla="*/ 42 h 109"/>
                <a:gd name="T72" fmla="*/ 78 w 145"/>
                <a:gd name="T73" fmla="*/ 45 h 109"/>
                <a:gd name="T74" fmla="*/ 66 w 145"/>
                <a:gd name="T75" fmla="*/ 42 h 109"/>
                <a:gd name="T76" fmla="*/ 58 w 145"/>
                <a:gd name="T77" fmla="*/ 33 h 109"/>
                <a:gd name="T78" fmla="*/ 55 w 145"/>
                <a:gd name="T79" fmla="*/ 23 h 109"/>
                <a:gd name="T80" fmla="*/ 58 w 145"/>
                <a:gd name="T81" fmla="*/ 11 h 109"/>
                <a:gd name="T82" fmla="*/ 66 w 145"/>
                <a:gd name="T83" fmla="*/ 3 h 109"/>
                <a:gd name="T84" fmla="*/ 78 w 145"/>
                <a:gd name="T85" fmla="*/ 0 h 109"/>
                <a:gd name="T86" fmla="*/ 23 w 145"/>
                <a:gd name="T87" fmla="*/ 0 h 109"/>
                <a:gd name="T88" fmla="*/ 35 w 145"/>
                <a:gd name="T89" fmla="*/ 3 h 109"/>
                <a:gd name="T90" fmla="*/ 43 w 145"/>
                <a:gd name="T91" fmla="*/ 11 h 109"/>
                <a:gd name="T92" fmla="*/ 46 w 145"/>
                <a:gd name="T93" fmla="*/ 23 h 109"/>
                <a:gd name="T94" fmla="*/ 43 w 145"/>
                <a:gd name="T95" fmla="*/ 33 h 109"/>
                <a:gd name="T96" fmla="*/ 35 w 145"/>
                <a:gd name="T97" fmla="*/ 42 h 109"/>
                <a:gd name="T98" fmla="*/ 23 w 145"/>
                <a:gd name="T99" fmla="*/ 45 h 109"/>
                <a:gd name="T100" fmla="*/ 11 w 145"/>
                <a:gd name="T101" fmla="*/ 42 h 109"/>
                <a:gd name="T102" fmla="*/ 3 w 145"/>
                <a:gd name="T103" fmla="*/ 33 h 109"/>
                <a:gd name="T104" fmla="*/ 0 w 145"/>
                <a:gd name="T105" fmla="*/ 23 h 109"/>
                <a:gd name="T106" fmla="*/ 3 w 145"/>
                <a:gd name="T107" fmla="*/ 11 h 109"/>
                <a:gd name="T108" fmla="*/ 11 w 145"/>
                <a:gd name="T109" fmla="*/ 3 h 109"/>
                <a:gd name="T110" fmla="*/ 23 w 145"/>
                <a:gd name="T1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109">
                  <a:moveTo>
                    <a:pt x="18" y="64"/>
                  </a:moveTo>
                  <a:lnTo>
                    <a:pt x="18" y="90"/>
                  </a:lnTo>
                  <a:lnTo>
                    <a:pt x="91" y="90"/>
                  </a:lnTo>
                  <a:lnTo>
                    <a:pt x="91" y="64"/>
                  </a:lnTo>
                  <a:lnTo>
                    <a:pt x="18" y="64"/>
                  </a:lnTo>
                  <a:close/>
                  <a:moveTo>
                    <a:pt x="10" y="45"/>
                  </a:moveTo>
                  <a:lnTo>
                    <a:pt x="100" y="45"/>
                  </a:lnTo>
                  <a:lnTo>
                    <a:pt x="104" y="45"/>
                  </a:lnTo>
                  <a:lnTo>
                    <a:pt x="107" y="48"/>
                  </a:lnTo>
                  <a:lnTo>
                    <a:pt x="108" y="50"/>
                  </a:lnTo>
                  <a:lnTo>
                    <a:pt x="110" y="54"/>
                  </a:lnTo>
                  <a:lnTo>
                    <a:pt x="110" y="68"/>
                  </a:lnTo>
                  <a:lnTo>
                    <a:pt x="145" y="45"/>
                  </a:lnTo>
                  <a:lnTo>
                    <a:pt x="145" y="109"/>
                  </a:lnTo>
                  <a:lnTo>
                    <a:pt x="110" y="86"/>
                  </a:lnTo>
                  <a:lnTo>
                    <a:pt x="110" y="100"/>
                  </a:lnTo>
                  <a:lnTo>
                    <a:pt x="108" y="104"/>
                  </a:lnTo>
                  <a:lnTo>
                    <a:pt x="107" y="106"/>
                  </a:lnTo>
                  <a:lnTo>
                    <a:pt x="104" y="108"/>
                  </a:lnTo>
                  <a:lnTo>
                    <a:pt x="100" y="109"/>
                  </a:lnTo>
                  <a:lnTo>
                    <a:pt x="10" y="109"/>
                  </a:lnTo>
                  <a:lnTo>
                    <a:pt x="6" y="108"/>
                  </a:lnTo>
                  <a:lnTo>
                    <a:pt x="3" y="106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3" y="48"/>
                  </a:lnTo>
                  <a:lnTo>
                    <a:pt x="6" y="45"/>
                  </a:lnTo>
                  <a:lnTo>
                    <a:pt x="10" y="45"/>
                  </a:lnTo>
                  <a:close/>
                  <a:moveTo>
                    <a:pt x="78" y="0"/>
                  </a:moveTo>
                  <a:lnTo>
                    <a:pt x="90" y="3"/>
                  </a:lnTo>
                  <a:lnTo>
                    <a:pt x="98" y="11"/>
                  </a:lnTo>
                  <a:lnTo>
                    <a:pt x="100" y="23"/>
                  </a:lnTo>
                  <a:lnTo>
                    <a:pt x="98" y="33"/>
                  </a:lnTo>
                  <a:lnTo>
                    <a:pt x="90" y="42"/>
                  </a:lnTo>
                  <a:lnTo>
                    <a:pt x="78" y="45"/>
                  </a:lnTo>
                  <a:lnTo>
                    <a:pt x="66" y="42"/>
                  </a:lnTo>
                  <a:lnTo>
                    <a:pt x="58" y="33"/>
                  </a:lnTo>
                  <a:lnTo>
                    <a:pt x="55" y="23"/>
                  </a:lnTo>
                  <a:lnTo>
                    <a:pt x="58" y="11"/>
                  </a:lnTo>
                  <a:lnTo>
                    <a:pt x="66" y="3"/>
                  </a:lnTo>
                  <a:lnTo>
                    <a:pt x="78" y="0"/>
                  </a:lnTo>
                  <a:close/>
                  <a:moveTo>
                    <a:pt x="23" y="0"/>
                  </a:moveTo>
                  <a:lnTo>
                    <a:pt x="35" y="3"/>
                  </a:lnTo>
                  <a:lnTo>
                    <a:pt x="43" y="11"/>
                  </a:lnTo>
                  <a:lnTo>
                    <a:pt x="46" y="23"/>
                  </a:lnTo>
                  <a:lnTo>
                    <a:pt x="43" y="33"/>
                  </a:lnTo>
                  <a:lnTo>
                    <a:pt x="35" y="42"/>
                  </a:lnTo>
                  <a:lnTo>
                    <a:pt x="23" y="45"/>
                  </a:lnTo>
                  <a:lnTo>
                    <a:pt x="11" y="42"/>
                  </a:lnTo>
                  <a:lnTo>
                    <a:pt x="3" y="33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B3FD7857-1167-4861-93E3-989907DEC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196" y="5069887"/>
              <a:ext cx="229475" cy="230964"/>
            </a:xfrm>
            <a:custGeom>
              <a:avLst/>
              <a:gdLst>
                <a:gd name="T0" fmla="*/ 102 w 154"/>
                <a:gd name="T1" fmla="*/ 47 h 155"/>
                <a:gd name="T2" fmla="*/ 88 w 154"/>
                <a:gd name="T3" fmla="*/ 59 h 155"/>
                <a:gd name="T4" fmla="*/ 88 w 154"/>
                <a:gd name="T5" fmla="*/ 66 h 155"/>
                <a:gd name="T6" fmla="*/ 94 w 154"/>
                <a:gd name="T7" fmla="*/ 67 h 155"/>
                <a:gd name="T8" fmla="*/ 97 w 154"/>
                <a:gd name="T9" fmla="*/ 73 h 155"/>
                <a:gd name="T10" fmla="*/ 94 w 154"/>
                <a:gd name="T11" fmla="*/ 81 h 155"/>
                <a:gd name="T12" fmla="*/ 89 w 154"/>
                <a:gd name="T13" fmla="*/ 91 h 155"/>
                <a:gd name="T14" fmla="*/ 84 w 154"/>
                <a:gd name="T15" fmla="*/ 97 h 155"/>
                <a:gd name="T16" fmla="*/ 81 w 154"/>
                <a:gd name="T17" fmla="*/ 97 h 155"/>
                <a:gd name="T18" fmla="*/ 78 w 154"/>
                <a:gd name="T19" fmla="*/ 91 h 155"/>
                <a:gd name="T20" fmla="*/ 74 w 154"/>
                <a:gd name="T21" fmla="*/ 79 h 155"/>
                <a:gd name="T22" fmla="*/ 72 w 154"/>
                <a:gd name="T23" fmla="*/ 62 h 155"/>
                <a:gd name="T24" fmla="*/ 65 w 154"/>
                <a:gd name="T25" fmla="*/ 49 h 155"/>
                <a:gd name="T26" fmla="*/ 52 w 154"/>
                <a:gd name="T27" fmla="*/ 50 h 155"/>
                <a:gd name="T28" fmla="*/ 37 w 154"/>
                <a:gd name="T29" fmla="*/ 62 h 155"/>
                <a:gd name="T30" fmla="*/ 32 w 154"/>
                <a:gd name="T31" fmla="*/ 69 h 155"/>
                <a:gd name="T32" fmla="*/ 36 w 154"/>
                <a:gd name="T33" fmla="*/ 73 h 155"/>
                <a:gd name="T34" fmla="*/ 40 w 154"/>
                <a:gd name="T35" fmla="*/ 71 h 155"/>
                <a:gd name="T36" fmla="*/ 44 w 154"/>
                <a:gd name="T37" fmla="*/ 70 h 155"/>
                <a:gd name="T38" fmla="*/ 48 w 154"/>
                <a:gd name="T39" fmla="*/ 75 h 155"/>
                <a:gd name="T40" fmla="*/ 54 w 154"/>
                <a:gd name="T41" fmla="*/ 98 h 155"/>
                <a:gd name="T42" fmla="*/ 61 w 154"/>
                <a:gd name="T43" fmla="*/ 117 h 155"/>
                <a:gd name="T44" fmla="*/ 65 w 154"/>
                <a:gd name="T45" fmla="*/ 123 h 155"/>
                <a:gd name="T46" fmla="*/ 72 w 154"/>
                <a:gd name="T47" fmla="*/ 127 h 155"/>
                <a:gd name="T48" fmla="*/ 81 w 154"/>
                <a:gd name="T49" fmla="*/ 125 h 155"/>
                <a:gd name="T50" fmla="*/ 97 w 154"/>
                <a:gd name="T51" fmla="*/ 110 h 155"/>
                <a:gd name="T52" fmla="*/ 117 w 154"/>
                <a:gd name="T53" fmla="*/ 83 h 155"/>
                <a:gd name="T54" fmla="*/ 122 w 154"/>
                <a:gd name="T55" fmla="*/ 55 h 155"/>
                <a:gd name="T56" fmla="*/ 112 w 154"/>
                <a:gd name="T57" fmla="*/ 47 h 155"/>
                <a:gd name="T58" fmla="*/ 102 w 154"/>
                <a:gd name="T59" fmla="*/ 4 h 155"/>
                <a:gd name="T60" fmla="*/ 140 w 154"/>
                <a:gd name="T61" fmla="*/ 31 h 155"/>
                <a:gd name="T62" fmla="*/ 154 w 154"/>
                <a:gd name="T63" fmla="*/ 77 h 155"/>
                <a:gd name="T64" fmla="*/ 140 w 154"/>
                <a:gd name="T65" fmla="*/ 123 h 155"/>
                <a:gd name="T66" fmla="*/ 102 w 154"/>
                <a:gd name="T67" fmla="*/ 151 h 155"/>
                <a:gd name="T68" fmla="*/ 53 w 154"/>
                <a:gd name="T69" fmla="*/ 151 h 155"/>
                <a:gd name="T70" fmla="*/ 14 w 154"/>
                <a:gd name="T71" fmla="*/ 123 h 155"/>
                <a:gd name="T72" fmla="*/ 0 w 154"/>
                <a:gd name="T73" fmla="*/ 77 h 155"/>
                <a:gd name="T74" fmla="*/ 14 w 154"/>
                <a:gd name="T75" fmla="*/ 31 h 155"/>
                <a:gd name="T76" fmla="*/ 53 w 154"/>
                <a:gd name="T77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" h="155">
                  <a:moveTo>
                    <a:pt x="112" y="47"/>
                  </a:moveTo>
                  <a:lnTo>
                    <a:pt x="102" y="47"/>
                  </a:lnTo>
                  <a:lnTo>
                    <a:pt x="94" y="51"/>
                  </a:lnTo>
                  <a:lnTo>
                    <a:pt x="88" y="59"/>
                  </a:lnTo>
                  <a:lnTo>
                    <a:pt x="84" y="69"/>
                  </a:lnTo>
                  <a:lnTo>
                    <a:pt x="88" y="66"/>
                  </a:lnTo>
                  <a:lnTo>
                    <a:pt x="92" y="66"/>
                  </a:lnTo>
                  <a:lnTo>
                    <a:pt x="94" y="67"/>
                  </a:lnTo>
                  <a:lnTo>
                    <a:pt x="96" y="70"/>
                  </a:lnTo>
                  <a:lnTo>
                    <a:pt x="97" y="73"/>
                  </a:lnTo>
                  <a:lnTo>
                    <a:pt x="97" y="77"/>
                  </a:lnTo>
                  <a:lnTo>
                    <a:pt x="94" y="81"/>
                  </a:lnTo>
                  <a:lnTo>
                    <a:pt x="92" y="86"/>
                  </a:lnTo>
                  <a:lnTo>
                    <a:pt x="89" y="91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2" y="98"/>
                  </a:lnTo>
                  <a:lnTo>
                    <a:pt x="81" y="97"/>
                  </a:lnTo>
                  <a:lnTo>
                    <a:pt x="80" y="94"/>
                  </a:lnTo>
                  <a:lnTo>
                    <a:pt x="78" y="91"/>
                  </a:lnTo>
                  <a:lnTo>
                    <a:pt x="76" y="86"/>
                  </a:lnTo>
                  <a:lnTo>
                    <a:pt x="74" y="79"/>
                  </a:lnTo>
                  <a:lnTo>
                    <a:pt x="73" y="71"/>
                  </a:lnTo>
                  <a:lnTo>
                    <a:pt x="72" y="62"/>
                  </a:lnTo>
                  <a:lnTo>
                    <a:pt x="69" y="54"/>
                  </a:lnTo>
                  <a:lnTo>
                    <a:pt x="65" y="49"/>
                  </a:lnTo>
                  <a:lnTo>
                    <a:pt x="58" y="47"/>
                  </a:lnTo>
                  <a:lnTo>
                    <a:pt x="52" y="50"/>
                  </a:lnTo>
                  <a:lnTo>
                    <a:pt x="44" y="55"/>
                  </a:lnTo>
                  <a:lnTo>
                    <a:pt x="37" y="62"/>
                  </a:lnTo>
                  <a:lnTo>
                    <a:pt x="33" y="66"/>
                  </a:lnTo>
                  <a:lnTo>
                    <a:pt x="32" y="69"/>
                  </a:lnTo>
                  <a:lnTo>
                    <a:pt x="34" y="74"/>
                  </a:lnTo>
                  <a:lnTo>
                    <a:pt x="36" y="73"/>
                  </a:lnTo>
                  <a:lnTo>
                    <a:pt x="37" y="73"/>
                  </a:lnTo>
                  <a:lnTo>
                    <a:pt x="40" y="71"/>
                  </a:lnTo>
                  <a:lnTo>
                    <a:pt x="41" y="70"/>
                  </a:lnTo>
                  <a:lnTo>
                    <a:pt x="44" y="70"/>
                  </a:lnTo>
                  <a:lnTo>
                    <a:pt x="45" y="70"/>
                  </a:lnTo>
                  <a:lnTo>
                    <a:pt x="48" y="75"/>
                  </a:lnTo>
                  <a:lnTo>
                    <a:pt x="50" y="86"/>
                  </a:lnTo>
                  <a:lnTo>
                    <a:pt x="54" y="98"/>
                  </a:lnTo>
                  <a:lnTo>
                    <a:pt x="58" y="110"/>
                  </a:lnTo>
                  <a:lnTo>
                    <a:pt x="61" y="117"/>
                  </a:lnTo>
                  <a:lnTo>
                    <a:pt x="62" y="121"/>
                  </a:lnTo>
                  <a:lnTo>
                    <a:pt x="65" y="123"/>
                  </a:lnTo>
                  <a:lnTo>
                    <a:pt x="69" y="126"/>
                  </a:lnTo>
                  <a:lnTo>
                    <a:pt x="72" y="127"/>
                  </a:lnTo>
                  <a:lnTo>
                    <a:pt x="76" y="127"/>
                  </a:lnTo>
                  <a:lnTo>
                    <a:pt x="81" y="125"/>
                  </a:lnTo>
                  <a:lnTo>
                    <a:pt x="88" y="119"/>
                  </a:lnTo>
                  <a:lnTo>
                    <a:pt x="97" y="110"/>
                  </a:lnTo>
                  <a:lnTo>
                    <a:pt x="108" y="98"/>
                  </a:lnTo>
                  <a:lnTo>
                    <a:pt x="117" y="83"/>
                  </a:lnTo>
                  <a:lnTo>
                    <a:pt x="122" y="66"/>
                  </a:lnTo>
                  <a:lnTo>
                    <a:pt x="122" y="55"/>
                  </a:lnTo>
                  <a:lnTo>
                    <a:pt x="118" y="50"/>
                  </a:lnTo>
                  <a:lnTo>
                    <a:pt x="112" y="47"/>
                  </a:lnTo>
                  <a:close/>
                  <a:moveTo>
                    <a:pt x="77" y="0"/>
                  </a:moveTo>
                  <a:lnTo>
                    <a:pt x="102" y="4"/>
                  </a:lnTo>
                  <a:lnTo>
                    <a:pt x="124" y="14"/>
                  </a:lnTo>
                  <a:lnTo>
                    <a:pt x="140" y="31"/>
                  </a:lnTo>
                  <a:lnTo>
                    <a:pt x="150" y="53"/>
                  </a:lnTo>
                  <a:lnTo>
                    <a:pt x="154" y="77"/>
                  </a:lnTo>
                  <a:lnTo>
                    <a:pt x="150" y="102"/>
                  </a:lnTo>
                  <a:lnTo>
                    <a:pt x="140" y="123"/>
                  </a:lnTo>
                  <a:lnTo>
                    <a:pt x="124" y="139"/>
                  </a:lnTo>
                  <a:lnTo>
                    <a:pt x="102" y="151"/>
                  </a:lnTo>
                  <a:lnTo>
                    <a:pt x="77" y="155"/>
                  </a:lnTo>
                  <a:lnTo>
                    <a:pt x="53" y="151"/>
                  </a:lnTo>
                  <a:lnTo>
                    <a:pt x="32" y="139"/>
                  </a:lnTo>
                  <a:lnTo>
                    <a:pt x="14" y="123"/>
                  </a:lnTo>
                  <a:lnTo>
                    <a:pt x="4" y="102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1"/>
                  </a:lnTo>
                  <a:lnTo>
                    <a:pt x="32" y="14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24">
              <a:extLst>
                <a:ext uri="{FF2B5EF4-FFF2-40B4-BE49-F238E27FC236}">
                  <a16:creationId xmlns:a16="http://schemas.microsoft.com/office/drawing/2014/main" id="{EFC710BF-364A-4D43-96DB-E59541183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4671" y="4867235"/>
              <a:ext cx="223514" cy="184771"/>
            </a:xfrm>
            <a:custGeom>
              <a:avLst/>
              <a:gdLst>
                <a:gd name="T0" fmla="*/ 78 w 150"/>
                <a:gd name="T1" fmla="*/ 30 h 124"/>
                <a:gd name="T2" fmla="*/ 89 w 150"/>
                <a:gd name="T3" fmla="*/ 45 h 124"/>
                <a:gd name="T4" fmla="*/ 89 w 150"/>
                <a:gd name="T5" fmla="*/ 77 h 124"/>
                <a:gd name="T6" fmla="*/ 78 w 150"/>
                <a:gd name="T7" fmla="*/ 93 h 124"/>
                <a:gd name="T8" fmla="*/ 73 w 150"/>
                <a:gd name="T9" fmla="*/ 93 h 124"/>
                <a:gd name="T10" fmla="*/ 69 w 150"/>
                <a:gd name="T11" fmla="*/ 89 h 124"/>
                <a:gd name="T12" fmla="*/ 69 w 150"/>
                <a:gd name="T13" fmla="*/ 84 h 124"/>
                <a:gd name="T14" fmla="*/ 77 w 150"/>
                <a:gd name="T15" fmla="*/ 72 h 124"/>
                <a:gd name="T16" fmla="*/ 77 w 150"/>
                <a:gd name="T17" fmla="*/ 50 h 124"/>
                <a:gd name="T18" fmla="*/ 69 w 150"/>
                <a:gd name="T19" fmla="*/ 38 h 124"/>
                <a:gd name="T20" fmla="*/ 69 w 150"/>
                <a:gd name="T21" fmla="*/ 34 h 124"/>
                <a:gd name="T22" fmla="*/ 73 w 150"/>
                <a:gd name="T23" fmla="*/ 30 h 124"/>
                <a:gd name="T24" fmla="*/ 100 w 150"/>
                <a:gd name="T25" fmla="*/ 17 h 124"/>
                <a:gd name="T26" fmla="*/ 104 w 150"/>
                <a:gd name="T27" fmla="*/ 20 h 124"/>
                <a:gd name="T28" fmla="*/ 120 w 150"/>
                <a:gd name="T29" fmla="*/ 46 h 124"/>
                <a:gd name="T30" fmla="*/ 120 w 150"/>
                <a:gd name="T31" fmla="*/ 77 h 124"/>
                <a:gd name="T32" fmla="*/ 104 w 150"/>
                <a:gd name="T33" fmla="*/ 104 h 124"/>
                <a:gd name="T34" fmla="*/ 100 w 150"/>
                <a:gd name="T35" fmla="*/ 105 h 124"/>
                <a:gd name="T36" fmla="*/ 94 w 150"/>
                <a:gd name="T37" fmla="*/ 104 h 124"/>
                <a:gd name="T38" fmla="*/ 93 w 150"/>
                <a:gd name="T39" fmla="*/ 98 h 124"/>
                <a:gd name="T40" fmla="*/ 94 w 150"/>
                <a:gd name="T41" fmla="*/ 94 h 124"/>
                <a:gd name="T42" fmla="*/ 108 w 150"/>
                <a:gd name="T43" fmla="*/ 69 h 124"/>
                <a:gd name="T44" fmla="*/ 104 w 150"/>
                <a:gd name="T45" fmla="*/ 41 h 124"/>
                <a:gd name="T46" fmla="*/ 93 w 150"/>
                <a:gd name="T47" fmla="*/ 26 h 124"/>
                <a:gd name="T48" fmla="*/ 93 w 150"/>
                <a:gd name="T49" fmla="*/ 21 h 124"/>
                <a:gd name="T50" fmla="*/ 97 w 150"/>
                <a:gd name="T51" fmla="*/ 17 h 124"/>
                <a:gd name="T52" fmla="*/ 122 w 150"/>
                <a:gd name="T53" fmla="*/ 5 h 124"/>
                <a:gd name="T54" fmla="*/ 128 w 150"/>
                <a:gd name="T55" fmla="*/ 6 h 124"/>
                <a:gd name="T56" fmla="*/ 148 w 150"/>
                <a:gd name="T57" fmla="*/ 41 h 124"/>
                <a:gd name="T58" fmla="*/ 148 w 150"/>
                <a:gd name="T59" fmla="*/ 81 h 124"/>
                <a:gd name="T60" fmla="*/ 128 w 150"/>
                <a:gd name="T61" fmla="*/ 116 h 124"/>
                <a:gd name="T62" fmla="*/ 122 w 150"/>
                <a:gd name="T63" fmla="*/ 118 h 124"/>
                <a:gd name="T64" fmla="*/ 118 w 150"/>
                <a:gd name="T65" fmla="*/ 116 h 124"/>
                <a:gd name="T66" fmla="*/ 116 w 150"/>
                <a:gd name="T67" fmla="*/ 112 h 124"/>
                <a:gd name="T68" fmla="*/ 118 w 150"/>
                <a:gd name="T69" fmla="*/ 106 h 124"/>
                <a:gd name="T70" fmla="*/ 134 w 150"/>
                <a:gd name="T71" fmla="*/ 78 h 124"/>
                <a:gd name="T72" fmla="*/ 134 w 150"/>
                <a:gd name="T73" fmla="*/ 45 h 124"/>
                <a:gd name="T74" fmla="*/ 118 w 150"/>
                <a:gd name="T75" fmla="*/ 16 h 124"/>
                <a:gd name="T76" fmla="*/ 116 w 150"/>
                <a:gd name="T77" fmla="*/ 12 h 124"/>
                <a:gd name="T78" fmla="*/ 118 w 150"/>
                <a:gd name="T79" fmla="*/ 6 h 124"/>
                <a:gd name="T80" fmla="*/ 122 w 150"/>
                <a:gd name="T81" fmla="*/ 5 h 124"/>
                <a:gd name="T82" fmla="*/ 61 w 150"/>
                <a:gd name="T83" fmla="*/ 1 h 124"/>
                <a:gd name="T84" fmla="*/ 61 w 150"/>
                <a:gd name="T85" fmla="*/ 118 h 124"/>
                <a:gd name="T86" fmla="*/ 60 w 150"/>
                <a:gd name="T87" fmla="*/ 124 h 124"/>
                <a:gd name="T88" fmla="*/ 54 w 150"/>
                <a:gd name="T89" fmla="*/ 121 h 124"/>
                <a:gd name="T90" fmla="*/ 0 w 150"/>
                <a:gd name="T91" fmla="*/ 88 h 124"/>
                <a:gd name="T92" fmla="*/ 21 w 150"/>
                <a:gd name="T93" fmla="*/ 34 h 124"/>
                <a:gd name="T94" fmla="*/ 57 w 150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124">
                  <a:moveTo>
                    <a:pt x="76" y="29"/>
                  </a:moveTo>
                  <a:lnTo>
                    <a:pt x="78" y="30"/>
                  </a:lnTo>
                  <a:lnTo>
                    <a:pt x="80" y="32"/>
                  </a:lnTo>
                  <a:lnTo>
                    <a:pt x="89" y="45"/>
                  </a:lnTo>
                  <a:lnTo>
                    <a:pt x="93" y="61"/>
                  </a:lnTo>
                  <a:lnTo>
                    <a:pt x="89" y="77"/>
                  </a:lnTo>
                  <a:lnTo>
                    <a:pt x="80" y="92"/>
                  </a:lnTo>
                  <a:lnTo>
                    <a:pt x="78" y="93"/>
                  </a:lnTo>
                  <a:lnTo>
                    <a:pt x="76" y="93"/>
                  </a:lnTo>
                  <a:lnTo>
                    <a:pt x="73" y="93"/>
                  </a:lnTo>
                  <a:lnTo>
                    <a:pt x="70" y="92"/>
                  </a:lnTo>
                  <a:lnTo>
                    <a:pt x="69" y="89"/>
                  </a:lnTo>
                  <a:lnTo>
                    <a:pt x="69" y="86"/>
                  </a:lnTo>
                  <a:lnTo>
                    <a:pt x="69" y="84"/>
                  </a:lnTo>
                  <a:lnTo>
                    <a:pt x="70" y="82"/>
                  </a:lnTo>
                  <a:lnTo>
                    <a:pt x="77" y="72"/>
                  </a:lnTo>
                  <a:lnTo>
                    <a:pt x="80" y="61"/>
                  </a:lnTo>
                  <a:lnTo>
                    <a:pt x="77" y="50"/>
                  </a:lnTo>
                  <a:lnTo>
                    <a:pt x="70" y="41"/>
                  </a:lnTo>
                  <a:lnTo>
                    <a:pt x="69" y="38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70" y="32"/>
                  </a:lnTo>
                  <a:lnTo>
                    <a:pt x="73" y="30"/>
                  </a:lnTo>
                  <a:lnTo>
                    <a:pt x="76" y="29"/>
                  </a:lnTo>
                  <a:close/>
                  <a:moveTo>
                    <a:pt x="100" y="17"/>
                  </a:moveTo>
                  <a:lnTo>
                    <a:pt x="101" y="17"/>
                  </a:lnTo>
                  <a:lnTo>
                    <a:pt x="104" y="20"/>
                  </a:lnTo>
                  <a:lnTo>
                    <a:pt x="113" y="32"/>
                  </a:lnTo>
                  <a:lnTo>
                    <a:pt x="120" y="46"/>
                  </a:lnTo>
                  <a:lnTo>
                    <a:pt x="121" y="61"/>
                  </a:lnTo>
                  <a:lnTo>
                    <a:pt x="120" y="77"/>
                  </a:lnTo>
                  <a:lnTo>
                    <a:pt x="113" y="92"/>
                  </a:lnTo>
                  <a:lnTo>
                    <a:pt x="104" y="104"/>
                  </a:lnTo>
                  <a:lnTo>
                    <a:pt x="101" y="105"/>
                  </a:lnTo>
                  <a:lnTo>
                    <a:pt x="100" y="105"/>
                  </a:lnTo>
                  <a:lnTo>
                    <a:pt x="97" y="105"/>
                  </a:lnTo>
                  <a:lnTo>
                    <a:pt x="94" y="104"/>
                  </a:lnTo>
                  <a:lnTo>
                    <a:pt x="93" y="101"/>
                  </a:lnTo>
                  <a:lnTo>
                    <a:pt x="93" y="98"/>
                  </a:lnTo>
                  <a:lnTo>
                    <a:pt x="93" y="97"/>
                  </a:lnTo>
                  <a:lnTo>
                    <a:pt x="94" y="94"/>
                  </a:lnTo>
                  <a:lnTo>
                    <a:pt x="104" y="82"/>
                  </a:lnTo>
                  <a:lnTo>
                    <a:pt x="108" y="69"/>
                  </a:lnTo>
                  <a:lnTo>
                    <a:pt x="108" y="54"/>
                  </a:lnTo>
                  <a:lnTo>
                    <a:pt x="104" y="41"/>
                  </a:lnTo>
                  <a:lnTo>
                    <a:pt x="94" y="29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3" y="21"/>
                  </a:lnTo>
                  <a:lnTo>
                    <a:pt x="94" y="20"/>
                  </a:lnTo>
                  <a:lnTo>
                    <a:pt x="97" y="17"/>
                  </a:lnTo>
                  <a:lnTo>
                    <a:pt x="100" y="17"/>
                  </a:lnTo>
                  <a:close/>
                  <a:moveTo>
                    <a:pt x="122" y="5"/>
                  </a:moveTo>
                  <a:lnTo>
                    <a:pt x="125" y="5"/>
                  </a:lnTo>
                  <a:lnTo>
                    <a:pt x="128" y="6"/>
                  </a:lnTo>
                  <a:lnTo>
                    <a:pt x="140" y="22"/>
                  </a:lnTo>
                  <a:lnTo>
                    <a:pt x="148" y="41"/>
                  </a:lnTo>
                  <a:lnTo>
                    <a:pt x="150" y="61"/>
                  </a:lnTo>
                  <a:lnTo>
                    <a:pt x="148" y="81"/>
                  </a:lnTo>
                  <a:lnTo>
                    <a:pt x="140" y="100"/>
                  </a:lnTo>
                  <a:lnTo>
                    <a:pt x="128" y="116"/>
                  </a:lnTo>
                  <a:lnTo>
                    <a:pt x="125" y="118"/>
                  </a:lnTo>
                  <a:lnTo>
                    <a:pt x="122" y="118"/>
                  </a:lnTo>
                  <a:lnTo>
                    <a:pt x="120" y="118"/>
                  </a:lnTo>
                  <a:lnTo>
                    <a:pt x="118" y="116"/>
                  </a:lnTo>
                  <a:lnTo>
                    <a:pt x="117" y="114"/>
                  </a:lnTo>
                  <a:lnTo>
                    <a:pt x="116" y="112"/>
                  </a:lnTo>
                  <a:lnTo>
                    <a:pt x="117" y="109"/>
                  </a:lnTo>
                  <a:lnTo>
                    <a:pt x="118" y="106"/>
                  </a:lnTo>
                  <a:lnTo>
                    <a:pt x="128" y="93"/>
                  </a:lnTo>
                  <a:lnTo>
                    <a:pt x="134" y="78"/>
                  </a:lnTo>
                  <a:lnTo>
                    <a:pt x="137" y="61"/>
                  </a:lnTo>
                  <a:lnTo>
                    <a:pt x="134" y="45"/>
                  </a:lnTo>
                  <a:lnTo>
                    <a:pt x="128" y="29"/>
                  </a:lnTo>
                  <a:lnTo>
                    <a:pt x="118" y="16"/>
                  </a:lnTo>
                  <a:lnTo>
                    <a:pt x="117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8" y="6"/>
                  </a:lnTo>
                  <a:lnTo>
                    <a:pt x="120" y="5"/>
                  </a:lnTo>
                  <a:lnTo>
                    <a:pt x="122" y="5"/>
                  </a:lnTo>
                  <a:close/>
                  <a:moveTo>
                    <a:pt x="60" y="0"/>
                  </a:moveTo>
                  <a:lnTo>
                    <a:pt x="61" y="1"/>
                  </a:lnTo>
                  <a:lnTo>
                    <a:pt x="61" y="4"/>
                  </a:lnTo>
                  <a:lnTo>
                    <a:pt x="61" y="118"/>
                  </a:lnTo>
                  <a:lnTo>
                    <a:pt x="61" y="122"/>
                  </a:lnTo>
                  <a:lnTo>
                    <a:pt x="60" y="124"/>
                  </a:lnTo>
                  <a:lnTo>
                    <a:pt x="57" y="124"/>
                  </a:lnTo>
                  <a:lnTo>
                    <a:pt x="54" y="121"/>
                  </a:lnTo>
                  <a:lnTo>
                    <a:pt x="21" y="88"/>
                  </a:lnTo>
                  <a:lnTo>
                    <a:pt x="0" y="88"/>
                  </a:lnTo>
                  <a:lnTo>
                    <a:pt x="0" y="34"/>
                  </a:lnTo>
                  <a:lnTo>
                    <a:pt x="21" y="34"/>
                  </a:lnTo>
                  <a:lnTo>
                    <a:pt x="54" y="1"/>
                  </a:lnTo>
                  <a:lnTo>
                    <a:pt x="57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39A02AD2-BCCA-40FB-9093-21EDD5234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0958" y="4618389"/>
              <a:ext cx="254806" cy="225004"/>
            </a:xfrm>
            <a:custGeom>
              <a:avLst/>
              <a:gdLst>
                <a:gd name="T0" fmla="*/ 161 w 171"/>
                <a:gd name="T1" fmla="*/ 16 h 151"/>
                <a:gd name="T2" fmla="*/ 118 w 171"/>
                <a:gd name="T3" fmla="*/ 32 h 151"/>
                <a:gd name="T4" fmla="*/ 118 w 171"/>
                <a:gd name="T5" fmla="*/ 138 h 151"/>
                <a:gd name="T6" fmla="*/ 161 w 171"/>
                <a:gd name="T7" fmla="*/ 122 h 151"/>
                <a:gd name="T8" fmla="*/ 161 w 171"/>
                <a:gd name="T9" fmla="*/ 16 h 151"/>
                <a:gd name="T10" fmla="*/ 63 w 171"/>
                <a:gd name="T11" fmla="*/ 15 h 151"/>
                <a:gd name="T12" fmla="*/ 63 w 171"/>
                <a:gd name="T13" fmla="*/ 120 h 151"/>
                <a:gd name="T14" fmla="*/ 107 w 171"/>
                <a:gd name="T15" fmla="*/ 138 h 151"/>
                <a:gd name="T16" fmla="*/ 107 w 171"/>
                <a:gd name="T17" fmla="*/ 32 h 151"/>
                <a:gd name="T18" fmla="*/ 63 w 171"/>
                <a:gd name="T19" fmla="*/ 15 h 151"/>
                <a:gd name="T20" fmla="*/ 53 w 171"/>
                <a:gd name="T21" fmla="*/ 14 h 151"/>
                <a:gd name="T22" fmla="*/ 10 w 171"/>
                <a:gd name="T23" fmla="*/ 30 h 151"/>
                <a:gd name="T24" fmla="*/ 10 w 171"/>
                <a:gd name="T25" fmla="*/ 136 h 151"/>
                <a:gd name="T26" fmla="*/ 53 w 171"/>
                <a:gd name="T27" fmla="*/ 120 h 151"/>
                <a:gd name="T28" fmla="*/ 53 w 171"/>
                <a:gd name="T29" fmla="*/ 14 h 151"/>
                <a:gd name="T30" fmla="*/ 58 w 171"/>
                <a:gd name="T31" fmla="*/ 0 h 151"/>
                <a:gd name="T32" fmla="*/ 113 w 171"/>
                <a:gd name="T33" fmla="*/ 22 h 151"/>
                <a:gd name="T34" fmla="*/ 171 w 171"/>
                <a:gd name="T35" fmla="*/ 0 h 151"/>
                <a:gd name="T36" fmla="*/ 171 w 171"/>
                <a:gd name="T37" fmla="*/ 130 h 151"/>
                <a:gd name="T38" fmla="*/ 113 w 171"/>
                <a:gd name="T39" fmla="*/ 151 h 151"/>
                <a:gd name="T40" fmla="*/ 58 w 171"/>
                <a:gd name="T41" fmla="*/ 130 h 151"/>
                <a:gd name="T42" fmla="*/ 0 w 171"/>
                <a:gd name="T43" fmla="*/ 151 h 151"/>
                <a:gd name="T44" fmla="*/ 0 w 171"/>
                <a:gd name="T45" fmla="*/ 22 h 151"/>
                <a:gd name="T46" fmla="*/ 58 w 171"/>
                <a:gd name="T4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151">
                  <a:moveTo>
                    <a:pt x="161" y="16"/>
                  </a:moveTo>
                  <a:lnTo>
                    <a:pt x="118" y="32"/>
                  </a:lnTo>
                  <a:lnTo>
                    <a:pt x="118" y="138"/>
                  </a:lnTo>
                  <a:lnTo>
                    <a:pt x="161" y="122"/>
                  </a:lnTo>
                  <a:lnTo>
                    <a:pt x="161" y="16"/>
                  </a:lnTo>
                  <a:close/>
                  <a:moveTo>
                    <a:pt x="63" y="15"/>
                  </a:moveTo>
                  <a:lnTo>
                    <a:pt x="63" y="120"/>
                  </a:lnTo>
                  <a:lnTo>
                    <a:pt x="107" y="138"/>
                  </a:lnTo>
                  <a:lnTo>
                    <a:pt x="107" y="32"/>
                  </a:lnTo>
                  <a:lnTo>
                    <a:pt x="63" y="15"/>
                  </a:lnTo>
                  <a:close/>
                  <a:moveTo>
                    <a:pt x="53" y="14"/>
                  </a:moveTo>
                  <a:lnTo>
                    <a:pt x="10" y="30"/>
                  </a:lnTo>
                  <a:lnTo>
                    <a:pt x="10" y="136"/>
                  </a:lnTo>
                  <a:lnTo>
                    <a:pt x="53" y="120"/>
                  </a:lnTo>
                  <a:lnTo>
                    <a:pt x="53" y="14"/>
                  </a:lnTo>
                  <a:close/>
                  <a:moveTo>
                    <a:pt x="58" y="0"/>
                  </a:moveTo>
                  <a:lnTo>
                    <a:pt x="113" y="22"/>
                  </a:lnTo>
                  <a:lnTo>
                    <a:pt x="171" y="0"/>
                  </a:lnTo>
                  <a:lnTo>
                    <a:pt x="171" y="130"/>
                  </a:lnTo>
                  <a:lnTo>
                    <a:pt x="113" y="151"/>
                  </a:lnTo>
                  <a:lnTo>
                    <a:pt x="58" y="130"/>
                  </a:lnTo>
                  <a:lnTo>
                    <a:pt x="0" y="151"/>
                  </a:lnTo>
                  <a:lnTo>
                    <a:pt x="0" y="2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26">
              <a:extLst>
                <a:ext uri="{FF2B5EF4-FFF2-40B4-BE49-F238E27FC236}">
                  <a16:creationId xmlns:a16="http://schemas.microsoft.com/office/drawing/2014/main" id="{D7A7FAB5-128D-40D4-98FF-25C736E5B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543" y="3783935"/>
              <a:ext cx="280138" cy="280138"/>
            </a:xfrm>
            <a:custGeom>
              <a:avLst/>
              <a:gdLst>
                <a:gd name="T0" fmla="*/ 144 w 188"/>
                <a:gd name="T1" fmla="*/ 56 h 188"/>
                <a:gd name="T2" fmla="*/ 76 w 188"/>
                <a:gd name="T3" fmla="*/ 111 h 188"/>
                <a:gd name="T4" fmla="*/ 55 w 188"/>
                <a:gd name="T5" fmla="*/ 84 h 188"/>
                <a:gd name="T6" fmla="*/ 37 w 188"/>
                <a:gd name="T7" fmla="*/ 101 h 188"/>
                <a:gd name="T8" fmla="*/ 76 w 188"/>
                <a:gd name="T9" fmla="*/ 152 h 188"/>
                <a:gd name="T10" fmla="*/ 153 w 188"/>
                <a:gd name="T11" fmla="*/ 64 h 188"/>
                <a:gd name="T12" fmla="*/ 144 w 188"/>
                <a:gd name="T13" fmla="*/ 56 h 188"/>
                <a:gd name="T14" fmla="*/ 95 w 188"/>
                <a:gd name="T15" fmla="*/ 0 h 188"/>
                <a:gd name="T16" fmla="*/ 119 w 188"/>
                <a:gd name="T17" fmla="*/ 3 h 188"/>
                <a:gd name="T18" fmla="*/ 141 w 188"/>
                <a:gd name="T19" fmla="*/ 12 h 188"/>
                <a:gd name="T20" fmla="*/ 161 w 188"/>
                <a:gd name="T21" fmla="*/ 27 h 188"/>
                <a:gd name="T22" fmla="*/ 176 w 188"/>
                <a:gd name="T23" fmla="*/ 47 h 188"/>
                <a:gd name="T24" fmla="*/ 185 w 188"/>
                <a:gd name="T25" fmla="*/ 68 h 188"/>
                <a:gd name="T26" fmla="*/ 188 w 188"/>
                <a:gd name="T27" fmla="*/ 93 h 188"/>
                <a:gd name="T28" fmla="*/ 185 w 188"/>
                <a:gd name="T29" fmla="*/ 119 h 188"/>
                <a:gd name="T30" fmla="*/ 176 w 188"/>
                <a:gd name="T31" fmla="*/ 141 h 188"/>
                <a:gd name="T32" fmla="*/ 161 w 188"/>
                <a:gd name="T33" fmla="*/ 160 h 188"/>
                <a:gd name="T34" fmla="*/ 141 w 188"/>
                <a:gd name="T35" fmla="*/ 174 h 188"/>
                <a:gd name="T36" fmla="*/ 119 w 188"/>
                <a:gd name="T37" fmla="*/ 184 h 188"/>
                <a:gd name="T38" fmla="*/ 95 w 188"/>
                <a:gd name="T39" fmla="*/ 188 h 188"/>
                <a:gd name="T40" fmla="*/ 69 w 188"/>
                <a:gd name="T41" fmla="*/ 184 h 188"/>
                <a:gd name="T42" fmla="*/ 47 w 188"/>
                <a:gd name="T43" fmla="*/ 174 h 188"/>
                <a:gd name="T44" fmla="*/ 28 w 188"/>
                <a:gd name="T45" fmla="*/ 160 h 188"/>
                <a:gd name="T46" fmla="*/ 13 w 188"/>
                <a:gd name="T47" fmla="*/ 141 h 188"/>
                <a:gd name="T48" fmla="*/ 4 w 188"/>
                <a:gd name="T49" fmla="*/ 119 h 188"/>
                <a:gd name="T50" fmla="*/ 0 w 188"/>
                <a:gd name="T51" fmla="*/ 93 h 188"/>
                <a:gd name="T52" fmla="*/ 4 w 188"/>
                <a:gd name="T53" fmla="*/ 68 h 188"/>
                <a:gd name="T54" fmla="*/ 13 w 188"/>
                <a:gd name="T55" fmla="*/ 47 h 188"/>
                <a:gd name="T56" fmla="*/ 28 w 188"/>
                <a:gd name="T57" fmla="*/ 27 h 188"/>
                <a:gd name="T58" fmla="*/ 47 w 188"/>
                <a:gd name="T59" fmla="*/ 12 h 188"/>
                <a:gd name="T60" fmla="*/ 69 w 188"/>
                <a:gd name="T61" fmla="*/ 3 h 188"/>
                <a:gd name="T62" fmla="*/ 95 w 188"/>
                <a:gd name="T6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8" h="188">
                  <a:moveTo>
                    <a:pt x="144" y="56"/>
                  </a:moveTo>
                  <a:lnTo>
                    <a:pt x="76" y="111"/>
                  </a:lnTo>
                  <a:lnTo>
                    <a:pt x="55" y="84"/>
                  </a:lnTo>
                  <a:lnTo>
                    <a:pt x="37" y="101"/>
                  </a:lnTo>
                  <a:lnTo>
                    <a:pt x="76" y="152"/>
                  </a:lnTo>
                  <a:lnTo>
                    <a:pt x="153" y="64"/>
                  </a:lnTo>
                  <a:lnTo>
                    <a:pt x="144" y="56"/>
                  </a:lnTo>
                  <a:close/>
                  <a:moveTo>
                    <a:pt x="95" y="0"/>
                  </a:moveTo>
                  <a:lnTo>
                    <a:pt x="119" y="3"/>
                  </a:lnTo>
                  <a:lnTo>
                    <a:pt x="141" y="12"/>
                  </a:lnTo>
                  <a:lnTo>
                    <a:pt x="161" y="27"/>
                  </a:lnTo>
                  <a:lnTo>
                    <a:pt x="176" y="47"/>
                  </a:lnTo>
                  <a:lnTo>
                    <a:pt x="185" y="68"/>
                  </a:lnTo>
                  <a:lnTo>
                    <a:pt x="188" y="93"/>
                  </a:lnTo>
                  <a:lnTo>
                    <a:pt x="185" y="119"/>
                  </a:lnTo>
                  <a:lnTo>
                    <a:pt x="176" y="141"/>
                  </a:lnTo>
                  <a:lnTo>
                    <a:pt x="161" y="160"/>
                  </a:lnTo>
                  <a:lnTo>
                    <a:pt x="141" y="174"/>
                  </a:lnTo>
                  <a:lnTo>
                    <a:pt x="119" y="184"/>
                  </a:lnTo>
                  <a:lnTo>
                    <a:pt x="95" y="188"/>
                  </a:lnTo>
                  <a:lnTo>
                    <a:pt x="69" y="184"/>
                  </a:lnTo>
                  <a:lnTo>
                    <a:pt x="47" y="174"/>
                  </a:lnTo>
                  <a:lnTo>
                    <a:pt x="28" y="160"/>
                  </a:lnTo>
                  <a:lnTo>
                    <a:pt x="13" y="141"/>
                  </a:lnTo>
                  <a:lnTo>
                    <a:pt x="4" y="119"/>
                  </a:lnTo>
                  <a:lnTo>
                    <a:pt x="0" y="93"/>
                  </a:lnTo>
                  <a:lnTo>
                    <a:pt x="4" y="68"/>
                  </a:lnTo>
                  <a:lnTo>
                    <a:pt x="13" y="47"/>
                  </a:lnTo>
                  <a:lnTo>
                    <a:pt x="28" y="27"/>
                  </a:lnTo>
                  <a:lnTo>
                    <a:pt x="47" y="12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F893AD23-D09D-4820-8B49-DAB7C1977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2664" y="5744901"/>
              <a:ext cx="211593" cy="213084"/>
            </a:xfrm>
            <a:custGeom>
              <a:avLst/>
              <a:gdLst>
                <a:gd name="T0" fmla="*/ 66 w 142"/>
                <a:gd name="T1" fmla="*/ 76 h 143"/>
                <a:gd name="T2" fmla="*/ 142 w 142"/>
                <a:gd name="T3" fmla="*/ 76 h 143"/>
                <a:gd name="T4" fmla="*/ 141 w 142"/>
                <a:gd name="T5" fmla="*/ 143 h 143"/>
                <a:gd name="T6" fmla="*/ 66 w 142"/>
                <a:gd name="T7" fmla="*/ 132 h 143"/>
                <a:gd name="T8" fmla="*/ 66 w 142"/>
                <a:gd name="T9" fmla="*/ 76 h 143"/>
                <a:gd name="T10" fmla="*/ 0 w 142"/>
                <a:gd name="T11" fmla="*/ 76 h 143"/>
                <a:gd name="T12" fmla="*/ 57 w 142"/>
                <a:gd name="T13" fmla="*/ 76 h 143"/>
                <a:gd name="T14" fmla="*/ 57 w 142"/>
                <a:gd name="T15" fmla="*/ 131 h 143"/>
                <a:gd name="T16" fmla="*/ 0 w 142"/>
                <a:gd name="T17" fmla="*/ 123 h 143"/>
                <a:gd name="T18" fmla="*/ 0 w 142"/>
                <a:gd name="T19" fmla="*/ 76 h 143"/>
                <a:gd name="T20" fmla="*/ 57 w 142"/>
                <a:gd name="T21" fmla="*/ 14 h 143"/>
                <a:gd name="T22" fmla="*/ 57 w 142"/>
                <a:gd name="T23" fmla="*/ 67 h 143"/>
                <a:gd name="T24" fmla="*/ 0 w 142"/>
                <a:gd name="T25" fmla="*/ 67 h 143"/>
                <a:gd name="T26" fmla="*/ 0 w 142"/>
                <a:gd name="T27" fmla="*/ 20 h 143"/>
                <a:gd name="T28" fmla="*/ 57 w 142"/>
                <a:gd name="T29" fmla="*/ 14 h 143"/>
                <a:gd name="T30" fmla="*/ 141 w 142"/>
                <a:gd name="T31" fmla="*/ 0 h 143"/>
                <a:gd name="T32" fmla="*/ 141 w 142"/>
                <a:gd name="T33" fmla="*/ 67 h 143"/>
                <a:gd name="T34" fmla="*/ 66 w 142"/>
                <a:gd name="T35" fmla="*/ 67 h 143"/>
                <a:gd name="T36" fmla="*/ 66 w 142"/>
                <a:gd name="T37" fmla="*/ 12 h 143"/>
                <a:gd name="T38" fmla="*/ 141 w 142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143">
                  <a:moveTo>
                    <a:pt x="66" y="76"/>
                  </a:moveTo>
                  <a:lnTo>
                    <a:pt x="142" y="76"/>
                  </a:lnTo>
                  <a:lnTo>
                    <a:pt x="141" y="143"/>
                  </a:lnTo>
                  <a:lnTo>
                    <a:pt x="66" y="132"/>
                  </a:lnTo>
                  <a:lnTo>
                    <a:pt x="66" y="76"/>
                  </a:lnTo>
                  <a:close/>
                  <a:moveTo>
                    <a:pt x="0" y="76"/>
                  </a:moveTo>
                  <a:lnTo>
                    <a:pt x="57" y="76"/>
                  </a:lnTo>
                  <a:lnTo>
                    <a:pt x="57" y="131"/>
                  </a:lnTo>
                  <a:lnTo>
                    <a:pt x="0" y="123"/>
                  </a:lnTo>
                  <a:lnTo>
                    <a:pt x="0" y="76"/>
                  </a:lnTo>
                  <a:close/>
                  <a:moveTo>
                    <a:pt x="57" y="14"/>
                  </a:moveTo>
                  <a:lnTo>
                    <a:pt x="57" y="67"/>
                  </a:lnTo>
                  <a:lnTo>
                    <a:pt x="0" y="67"/>
                  </a:lnTo>
                  <a:lnTo>
                    <a:pt x="0" y="20"/>
                  </a:lnTo>
                  <a:lnTo>
                    <a:pt x="57" y="14"/>
                  </a:lnTo>
                  <a:close/>
                  <a:moveTo>
                    <a:pt x="141" y="0"/>
                  </a:moveTo>
                  <a:lnTo>
                    <a:pt x="141" y="67"/>
                  </a:lnTo>
                  <a:lnTo>
                    <a:pt x="66" y="67"/>
                  </a:lnTo>
                  <a:lnTo>
                    <a:pt x="66" y="1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28">
              <a:extLst>
                <a:ext uri="{FF2B5EF4-FFF2-40B4-BE49-F238E27FC236}">
                  <a16:creationId xmlns:a16="http://schemas.microsoft.com/office/drawing/2014/main" id="{F7AB094B-E545-4FCB-81E0-316917FB6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4680" y="5700198"/>
              <a:ext cx="184771" cy="186262"/>
            </a:xfrm>
            <a:custGeom>
              <a:avLst/>
              <a:gdLst>
                <a:gd name="T0" fmla="*/ 77 w 124"/>
                <a:gd name="T1" fmla="*/ 105 h 125"/>
                <a:gd name="T2" fmla="*/ 54 w 124"/>
                <a:gd name="T3" fmla="*/ 108 h 125"/>
                <a:gd name="T4" fmla="*/ 19 w 124"/>
                <a:gd name="T5" fmla="*/ 44 h 125"/>
                <a:gd name="T6" fmla="*/ 19 w 124"/>
                <a:gd name="T7" fmla="*/ 80 h 125"/>
                <a:gd name="T8" fmla="*/ 17 w 124"/>
                <a:gd name="T9" fmla="*/ 49 h 125"/>
                <a:gd name="T10" fmla="*/ 106 w 124"/>
                <a:gd name="T11" fmla="*/ 50 h 125"/>
                <a:gd name="T12" fmla="*/ 97 w 124"/>
                <a:gd name="T13" fmla="*/ 92 h 125"/>
                <a:gd name="T14" fmla="*/ 101 w 124"/>
                <a:gd name="T15" fmla="*/ 56 h 125"/>
                <a:gd name="T16" fmla="*/ 102 w 124"/>
                <a:gd name="T17" fmla="*/ 41 h 125"/>
                <a:gd name="T18" fmla="*/ 93 w 124"/>
                <a:gd name="T19" fmla="*/ 29 h 125"/>
                <a:gd name="T20" fmla="*/ 86 w 124"/>
                <a:gd name="T21" fmla="*/ 32 h 125"/>
                <a:gd name="T22" fmla="*/ 85 w 124"/>
                <a:gd name="T23" fmla="*/ 40 h 125"/>
                <a:gd name="T24" fmla="*/ 92 w 124"/>
                <a:gd name="T25" fmla="*/ 50 h 125"/>
                <a:gd name="T26" fmla="*/ 93 w 124"/>
                <a:gd name="T27" fmla="*/ 64 h 125"/>
                <a:gd name="T28" fmla="*/ 85 w 124"/>
                <a:gd name="T29" fmla="*/ 90 h 125"/>
                <a:gd name="T30" fmla="*/ 73 w 124"/>
                <a:gd name="T31" fmla="*/ 41 h 125"/>
                <a:gd name="T32" fmla="*/ 76 w 124"/>
                <a:gd name="T33" fmla="*/ 38 h 125"/>
                <a:gd name="T34" fmla="*/ 72 w 124"/>
                <a:gd name="T35" fmla="*/ 37 h 125"/>
                <a:gd name="T36" fmla="*/ 64 w 124"/>
                <a:gd name="T37" fmla="*/ 37 h 125"/>
                <a:gd name="T38" fmla="*/ 54 w 124"/>
                <a:gd name="T39" fmla="*/ 37 h 125"/>
                <a:gd name="T40" fmla="*/ 48 w 124"/>
                <a:gd name="T41" fmla="*/ 37 h 125"/>
                <a:gd name="T42" fmla="*/ 46 w 124"/>
                <a:gd name="T43" fmla="*/ 40 h 125"/>
                <a:gd name="T44" fmla="*/ 50 w 124"/>
                <a:gd name="T45" fmla="*/ 41 h 125"/>
                <a:gd name="T46" fmla="*/ 50 w 124"/>
                <a:gd name="T47" fmla="*/ 90 h 125"/>
                <a:gd name="T48" fmla="*/ 37 w 124"/>
                <a:gd name="T49" fmla="*/ 41 h 125"/>
                <a:gd name="T50" fmla="*/ 40 w 124"/>
                <a:gd name="T51" fmla="*/ 38 h 125"/>
                <a:gd name="T52" fmla="*/ 37 w 124"/>
                <a:gd name="T53" fmla="*/ 37 h 125"/>
                <a:gd name="T54" fmla="*/ 29 w 124"/>
                <a:gd name="T55" fmla="*/ 37 h 125"/>
                <a:gd name="T56" fmla="*/ 33 w 124"/>
                <a:gd name="T57" fmla="*/ 26 h 125"/>
                <a:gd name="T58" fmla="*/ 61 w 124"/>
                <a:gd name="T59" fmla="*/ 8 h 125"/>
                <a:gd name="T60" fmla="*/ 17 w 124"/>
                <a:gd name="T61" fmla="*/ 30 h 125"/>
                <a:gd name="T62" fmla="*/ 11 w 124"/>
                <a:gd name="T63" fmla="*/ 80 h 125"/>
                <a:gd name="T64" fmla="*/ 45 w 124"/>
                <a:gd name="T65" fmla="*/ 114 h 125"/>
                <a:gd name="T66" fmla="*/ 94 w 124"/>
                <a:gd name="T67" fmla="*/ 106 h 125"/>
                <a:gd name="T68" fmla="*/ 116 w 124"/>
                <a:gd name="T69" fmla="*/ 62 h 125"/>
                <a:gd name="T70" fmla="*/ 94 w 124"/>
                <a:gd name="T71" fmla="*/ 18 h 125"/>
                <a:gd name="T72" fmla="*/ 61 w 124"/>
                <a:gd name="T73" fmla="*/ 0 h 125"/>
                <a:gd name="T74" fmla="*/ 112 w 124"/>
                <a:gd name="T75" fmla="*/ 25 h 125"/>
                <a:gd name="T76" fmla="*/ 121 w 124"/>
                <a:gd name="T77" fmla="*/ 82 h 125"/>
                <a:gd name="T78" fmla="*/ 81 w 124"/>
                <a:gd name="T79" fmla="*/ 121 h 125"/>
                <a:gd name="T80" fmla="*/ 25 w 124"/>
                <a:gd name="T81" fmla="*/ 113 h 125"/>
                <a:gd name="T82" fmla="*/ 0 w 124"/>
                <a:gd name="T83" fmla="*/ 62 h 125"/>
                <a:gd name="T84" fmla="*/ 25 w 124"/>
                <a:gd name="T85" fmla="*/ 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25">
                  <a:moveTo>
                    <a:pt x="62" y="66"/>
                  </a:moveTo>
                  <a:lnTo>
                    <a:pt x="77" y="105"/>
                  </a:lnTo>
                  <a:lnTo>
                    <a:pt x="77" y="105"/>
                  </a:lnTo>
                  <a:lnTo>
                    <a:pt x="69" y="108"/>
                  </a:lnTo>
                  <a:lnTo>
                    <a:pt x="61" y="108"/>
                  </a:lnTo>
                  <a:lnTo>
                    <a:pt x="54" y="108"/>
                  </a:lnTo>
                  <a:lnTo>
                    <a:pt x="49" y="106"/>
                  </a:lnTo>
                  <a:lnTo>
                    <a:pt x="62" y="66"/>
                  </a:lnTo>
                  <a:close/>
                  <a:moveTo>
                    <a:pt x="19" y="44"/>
                  </a:moveTo>
                  <a:lnTo>
                    <a:pt x="41" y="104"/>
                  </a:lnTo>
                  <a:lnTo>
                    <a:pt x="28" y="93"/>
                  </a:lnTo>
                  <a:lnTo>
                    <a:pt x="19" y="80"/>
                  </a:lnTo>
                  <a:lnTo>
                    <a:pt x="15" y="62"/>
                  </a:lnTo>
                  <a:lnTo>
                    <a:pt x="16" y="56"/>
                  </a:lnTo>
                  <a:lnTo>
                    <a:pt x="17" y="49"/>
                  </a:lnTo>
                  <a:lnTo>
                    <a:pt x="19" y="44"/>
                  </a:lnTo>
                  <a:close/>
                  <a:moveTo>
                    <a:pt x="102" y="41"/>
                  </a:moveTo>
                  <a:lnTo>
                    <a:pt x="106" y="50"/>
                  </a:lnTo>
                  <a:lnTo>
                    <a:pt x="109" y="62"/>
                  </a:lnTo>
                  <a:lnTo>
                    <a:pt x="105" y="78"/>
                  </a:lnTo>
                  <a:lnTo>
                    <a:pt x="97" y="92"/>
                  </a:lnTo>
                  <a:lnTo>
                    <a:pt x="85" y="101"/>
                  </a:lnTo>
                  <a:lnTo>
                    <a:pt x="100" y="61"/>
                  </a:lnTo>
                  <a:lnTo>
                    <a:pt x="101" y="56"/>
                  </a:lnTo>
                  <a:lnTo>
                    <a:pt x="102" y="50"/>
                  </a:lnTo>
                  <a:lnTo>
                    <a:pt x="102" y="45"/>
                  </a:lnTo>
                  <a:lnTo>
                    <a:pt x="102" y="41"/>
                  </a:lnTo>
                  <a:close/>
                  <a:moveTo>
                    <a:pt x="61" y="17"/>
                  </a:moveTo>
                  <a:lnTo>
                    <a:pt x="78" y="20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6" y="32"/>
                  </a:lnTo>
                  <a:lnTo>
                    <a:pt x="85" y="33"/>
                  </a:lnTo>
                  <a:lnTo>
                    <a:pt x="85" y="37"/>
                  </a:lnTo>
                  <a:lnTo>
                    <a:pt x="85" y="40"/>
                  </a:lnTo>
                  <a:lnTo>
                    <a:pt x="88" y="44"/>
                  </a:lnTo>
                  <a:lnTo>
                    <a:pt x="89" y="48"/>
                  </a:lnTo>
                  <a:lnTo>
                    <a:pt x="92" y="50"/>
                  </a:lnTo>
                  <a:lnTo>
                    <a:pt x="93" y="54"/>
                  </a:lnTo>
                  <a:lnTo>
                    <a:pt x="93" y="60"/>
                  </a:lnTo>
                  <a:lnTo>
                    <a:pt x="93" y="64"/>
                  </a:lnTo>
                  <a:lnTo>
                    <a:pt x="92" y="69"/>
                  </a:lnTo>
                  <a:lnTo>
                    <a:pt x="89" y="74"/>
                  </a:lnTo>
                  <a:lnTo>
                    <a:pt x="85" y="90"/>
                  </a:lnTo>
                  <a:lnTo>
                    <a:pt x="68" y="41"/>
                  </a:lnTo>
                  <a:lnTo>
                    <a:pt x="70" y="41"/>
                  </a:lnTo>
                  <a:lnTo>
                    <a:pt x="73" y="41"/>
                  </a:lnTo>
                  <a:lnTo>
                    <a:pt x="73" y="41"/>
                  </a:lnTo>
                  <a:lnTo>
                    <a:pt x="74" y="40"/>
                  </a:lnTo>
                  <a:lnTo>
                    <a:pt x="76" y="38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72" y="37"/>
                  </a:lnTo>
                  <a:lnTo>
                    <a:pt x="70" y="37"/>
                  </a:lnTo>
                  <a:lnTo>
                    <a:pt x="68" y="37"/>
                  </a:lnTo>
                  <a:lnTo>
                    <a:pt x="64" y="37"/>
                  </a:lnTo>
                  <a:lnTo>
                    <a:pt x="61" y="37"/>
                  </a:lnTo>
                  <a:lnTo>
                    <a:pt x="57" y="37"/>
                  </a:lnTo>
                  <a:lnTo>
                    <a:pt x="54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8" y="37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3" y="41"/>
                  </a:lnTo>
                  <a:lnTo>
                    <a:pt x="60" y="60"/>
                  </a:lnTo>
                  <a:lnTo>
                    <a:pt x="50" y="90"/>
                  </a:lnTo>
                  <a:lnTo>
                    <a:pt x="33" y="41"/>
                  </a:lnTo>
                  <a:lnTo>
                    <a:pt x="36" y="41"/>
                  </a:lnTo>
                  <a:lnTo>
                    <a:pt x="37" y="41"/>
                  </a:lnTo>
                  <a:lnTo>
                    <a:pt x="39" y="41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2" y="37"/>
                  </a:lnTo>
                  <a:lnTo>
                    <a:pt x="29" y="37"/>
                  </a:lnTo>
                  <a:lnTo>
                    <a:pt x="25" y="37"/>
                  </a:lnTo>
                  <a:lnTo>
                    <a:pt x="23" y="37"/>
                  </a:lnTo>
                  <a:lnTo>
                    <a:pt x="33" y="26"/>
                  </a:lnTo>
                  <a:lnTo>
                    <a:pt x="46" y="20"/>
                  </a:lnTo>
                  <a:lnTo>
                    <a:pt x="61" y="17"/>
                  </a:lnTo>
                  <a:close/>
                  <a:moveTo>
                    <a:pt x="61" y="8"/>
                  </a:moveTo>
                  <a:lnTo>
                    <a:pt x="45" y="10"/>
                  </a:lnTo>
                  <a:lnTo>
                    <a:pt x="29" y="18"/>
                  </a:lnTo>
                  <a:lnTo>
                    <a:pt x="17" y="30"/>
                  </a:lnTo>
                  <a:lnTo>
                    <a:pt x="11" y="45"/>
                  </a:lnTo>
                  <a:lnTo>
                    <a:pt x="8" y="62"/>
                  </a:lnTo>
                  <a:lnTo>
                    <a:pt x="11" y="80"/>
                  </a:lnTo>
                  <a:lnTo>
                    <a:pt x="17" y="94"/>
                  </a:lnTo>
                  <a:lnTo>
                    <a:pt x="29" y="106"/>
                  </a:lnTo>
                  <a:lnTo>
                    <a:pt x="45" y="114"/>
                  </a:lnTo>
                  <a:lnTo>
                    <a:pt x="61" y="117"/>
                  </a:lnTo>
                  <a:lnTo>
                    <a:pt x="78" y="114"/>
                  </a:lnTo>
                  <a:lnTo>
                    <a:pt x="94" y="106"/>
                  </a:lnTo>
                  <a:lnTo>
                    <a:pt x="105" y="94"/>
                  </a:lnTo>
                  <a:lnTo>
                    <a:pt x="113" y="80"/>
                  </a:lnTo>
                  <a:lnTo>
                    <a:pt x="116" y="62"/>
                  </a:lnTo>
                  <a:lnTo>
                    <a:pt x="113" y="45"/>
                  </a:lnTo>
                  <a:lnTo>
                    <a:pt x="105" y="30"/>
                  </a:lnTo>
                  <a:lnTo>
                    <a:pt x="94" y="18"/>
                  </a:lnTo>
                  <a:lnTo>
                    <a:pt x="78" y="10"/>
                  </a:lnTo>
                  <a:lnTo>
                    <a:pt x="61" y="8"/>
                  </a:lnTo>
                  <a:close/>
                  <a:moveTo>
                    <a:pt x="61" y="0"/>
                  </a:moveTo>
                  <a:lnTo>
                    <a:pt x="81" y="4"/>
                  </a:lnTo>
                  <a:lnTo>
                    <a:pt x="98" y="12"/>
                  </a:lnTo>
                  <a:lnTo>
                    <a:pt x="112" y="25"/>
                  </a:lnTo>
                  <a:lnTo>
                    <a:pt x="121" y="42"/>
                  </a:lnTo>
                  <a:lnTo>
                    <a:pt x="124" y="62"/>
                  </a:lnTo>
                  <a:lnTo>
                    <a:pt x="121" y="82"/>
                  </a:lnTo>
                  <a:lnTo>
                    <a:pt x="112" y="100"/>
                  </a:lnTo>
                  <a:lnTo>
                    <a:pt x="98" y="113"/>
                  </a:lnTo>
                  <a:lnTo>
                    <a:pt x="81" y="121"/>
                  </a:lnTo>
                  <a:lnTo>
                    <a:pt x="61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29">
              <a:extLst>
                <a:ext uri="{FF2B5EF4-FFF2-40B4-BE49-F238E27FC236}">
                  <a16:creationId xmlns:a16="http://schemas.microsoft.com/office/drawing/2014/main" id="{EB267CDF-EF7A-4ABB-B9B6-7E43F6EEB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6041430"/>
              <a:ext cx="247356" cy="247356"/>
            </a:xfrm>
            <a:custGeom>
              <a:avLst/>
              <a:gdLst>
                <a:gd name="T0" fmla="*/ 46 w 166"/>
                <a:gd name="T1" fmla="*/ 0 h 166"/>
                <a:gd name="T2" fmla="*/ 65 w 166"/>
                <a:gd name="T3" fmla="*/ 4 h 166"/>
                <a:gd name="T4" fmla="*/ 80 w 166"/>
                <a:gd name="T5" fmla="*/ 14 h 166"/>
                <a:gd name="T6" fmla="*/ 89 w 166"/>
                <a:gd name="T7" fmla="*/ 29 h 166"/>
                <a:gd name="T8" fmla="*/ 93 w 166"/>
                <a:gd name="T9" fmla="*/ 46 h 166"/>
                <a:gd name="T10" fmla="*/ 92 w 166"/>
                <a:gd name="T11" fmla="*/ 58 h 166"/>
                <a:gd name="T12" fmla="*/ 88 w 166"/>
                <a:gd name="T13" fmla="*/ 69 h 166"/>
                <a:gd name="T14" fmla="*/ 162 w 166"/>
                <a:gd name="T15" fmla="*/ 133 h 166"/>
                <a:gd name="T16" fmla="*/ 165 w 166"/>
                <a:gd name="T17" fmla="*/ 135 h 166"/>
                <a:gd name="T18" fmla="*/ 166 w 166"/>
                <a:gd name="T19" fmla="*/ 139 h 166"/>
                <a:gd name="T20" fmla="*/ 165 w 166"/>
                <a:gd name="T21" fmla="*/ 143 h 166"/>
                <a:gd name="T22" fmla="*/ 164 w 166"/>
                <a:gd name="T23" fmla="*/ 146 h 166"/>
                <a:gd name="T24" fmla="*/ 146 w 166"/>
                <a:gd name="T25" fmla="*/ 163 h 166"/>
                <a:gd name="T26" fmla="*/ 144 w 166"/>
                <a:gd name="T27" fmla="*/ 165 h 166"/>
                <a:gd name="T28" fmla="*/ 140 w 166"/>
                <a:gd name="T29" fmla="*/ 166 h 166"/>
                <a:gd name="T30" fmla="*/ 136 w 166"/>
                <a:gd name="T31" fmla="*/ 165 h 166"/>
                <a:gd name="T32" fmla="*/ 133 w 166"/>
                <a:gd name="T33" fmla="*/ 162 h 166"/>
                <a:gd name="T34" fmla="*/ 69 w 166"/>
                <a:gd name="T35" fmla="*/ 88 h 166"/>
                <a:gd name="T36" fmla="*/ 58 w 166"/>
                <a:gd name="T37" fmla="*/ 92 h 166"/>
                <a:gd name="T38" fmla="*/ 46 w 166"/>
                <a:gd name="T39" fmla="*/ 93 h 166"/>
                <a:gd name="T40" fmla="*/ 29 w 166"/>
                <a:gd name="T41" fmla="*/ 90 h 166"/>
                <a:gd name="T42" fmla="*/ 13 w 166"/>
                <a:gd name="T43" fmla="*/ 80 h 166"/>
                <a:gd name="T44" fmla="*/ 4 w 166"/>
                <a:gd name="T45" fmla="*/ 65 h 166"/>
                <a:gd name="T46" fmla="*/ 0 w 166"/>
                <a:gd name="T47" fmla="*/ 46 h 166"/>
                <a:gd name="T48" fmla="*/ 1 w 166"/>
                <a:gd name="T49" fmla="*/ 40 h 166"/>
                <a:gd name="T50" fmla="*/ 3 w 166"/>
                <a:gd name="T51" fmla="*/ 33 h 166"/>
                <a:gd name="T52" fmla="*/ 29 w 166"/>
                <a:gd name="T53" fmla="*/ 60 h 166"/>
                <a:gd name="T54" fmla="*/ 33 w 166"/>
                <a:gd name="T55" fmla="*/ 62 h 166"/>
                <a:gd name="T56" fmla="*/ 36 w 166"/>
                <a:gd name="T57" fmla="*/ 64 h 166"/>
                <a:gd name="T58" fmla="*/ 40 w 166"/>
                <a:gd name="T59" fmla="*/ 62 h 166"/>
                <a:gd name="T60" fmla="*/ 44 w 166"/>
                <a:gd name="T61" fmla="*/ 60 h 166"/>
                <a:gd name="T62" fmla="*/ 60 w 166"/>
                <a:gd name="T63" fmla="*/ 44 h 166"/>
                <a:gd name="T64" fmla="*/ 62 w 166"/>
                <a:gd name="T65" fmla="*/ 41 h 166"/>
                <a:gd name="T66" fmla="*/ 64 w 166"/>
                <a:gd name="T67" fmla="*/ 37 h 166"/>
                <a:gd name="T68" fmla="*/ 62 w 166"/>
                <a:gd name="T69" fmla="*/ 33 h 166"/>
                <a:gd name="T70" fmla="*/ 60 w 166"/>
                <a:gd name="T71" fmla="*/ 29 h 166"/>
                <a:gd name="T72" fmla="*/ 33 w 166"/>
                <a:gd name="T73" fmla="*/ 2 h 166"/>
                <a:gd name="T74" fmla="*/ 40 w 166"/>
                <a:gd name="T75" fmla="*/ 1 h 166"/>
                <a:gd name="T76" fmla="*/ 46 w 166"/>
                <a:gd name="T7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166">
                  <a:moveTo>
                    <a:pt x="46" y="0"/>
                  </a:moveTo>
                  <a:lnTo>
                    <a:pt x="65" y="4"/>
                  </a:lnTo>
                  <a:lnTo>
                    <a:pt x="80" y="14"/>
                  </a:lnTo>
                  <a:lnTo>
                    <a:pt x="89" y="29"/>
                  </a:lnTo>
                  <a:lnTo>
                    <a:pt x="93" y="46"/>
                  </a:lnTo>
                  <a:lnTo>
                    <a:pt x="92" y="58"/>
                  </a:lnTo>
                  <a:lnTo>
                    <a:pt x="88" y="69"/>
                  </a:lnTo>
                  <a:lnTo>
                    <a:pt x="162" y="133"/>
                  </a:lnTo>
                  <a:lnTo>
                    <a:pt x="165" y="135"/>
                  </a:lnTo>
                  <a:lnTo>
                    <a:pt x="166" y="139"/>
                  </a:lnTo>
                  <a:lnTo>
                    <a:pt x="165" y="143"/>
                  </a:lnTo>
                  <a:lnTo>
                    <a:pt x="164" y="146"/>
                  </a:lnTo>
                  <a:lnTo>
                    <a:pt x="146" y="163"/>
                  </a:lnTo>
                  <a:lnTo>
                    <a:pt x="144" y="165"/>
                  </a:lnTo>
                  <a:lnTo>
                    <a:pt x="140" y="166"/>
                  </a:lnTo>
                  <a:lnTo>
                    <a:pt x="136" y="165"/>
                  </a:lnTo>
                  <a:lnTo>
                    <a:pt x="133" y="162"/>
                  </a:lnTo>
                  <a:lnTo>
                    <a:pt x="69" y="88"/>
                  </a:lnTo>
                  <a:lnTo>
                    <a:pt x="58" y="92"/>
                  </a:lnTo>
                  <a:lnTo>
                    <a:pt x="46" y="93"/>
                  </a:lnTo>
                  <a:lnTo>
                    <a:pt x="29" y="90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6"/>
                  </a:lnTo>
                  <a:lnTo>
                    <a:pt x="1" y="40"/>
                  </a:lnTo>
                  <a:lnTo>
                    <a:pt x="3" y="33"/>
                  </a:lnTo>
                  <a:lnTo>
                    <a:pt x="29" y="60"/>
                  </a:lnTo>
                  <a:lnTo>
                    <a:pt x="33" y="62"/>
                  </a:lnTo>
                  <a:lnTo>
                    <a:pt x="36" y="64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60" y="44"/>
                  </a:lnTo>
                  <a:lnTo>
                    <a:pt x="62" y="41"/>
                  </a:lnTo>
                  <a:lnTo>
                    <a:pt x="64" y="37"/>
                  </a:lnTo>
                  <a:lnTo>
                    <a:pt x="62" y="33"/>
                  </a:lnTo>
                  <a:lnTo>
                    <a:pt x="60" y="29"/>
                  </a:lnTo>
                  <a:lnTo>
                    <a:pt x="33" y="2"/>
                  </a:lnTo>
                  <a:lnTo>
                    <a:pt x="40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30">
              <a:extLst>
                <a:ext uri="{FF2B5EF4-FFF2-40B4-BE49-F238E27FC236}">
                  <a16:creationId xmlns:a16="http://schemas.microsoft.com/office/drawing/2014/main" id="{7CB6B481-931D-437F-AE77-62ECF095A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656" y="5808975"/>
              <a:ext cx="242885" cy="372523"/>
            </a:xfrm>
            <a:custGeom>
              <a:avLst/>
              <a:gdLst>
                <a:gd name="T0" fmla="*/ 98 w 163"/>
                <a:gd name="T1" fmla="*/ 73 h 250"/>
                <a:gd name="T2" fmla="*/ 30 w 163"/>
                <a:gd name="T3" fmla="*/ 185 h 250"/>
                <a:gd name="T4" fmla="*/ 44 w 163"/>
                <a:gd name="T5" fmla="*/ 194 h 250"/>
                <a:gd name="T6" fmla="*/ 111 w 163"/>
                <a:gd name="T7" fmla="*/ 81 h 250"/>
                <a:gd name="T8" fmla="*/ 98 w 163"/>
                <a:gd name="T9" fmla="*/ 73 h 250"/>
                <a:gd name="T10" fmla="*/ 89 w 163"/>
                <a:gd name="T11" fmla="*/ 40 h 250"/>
                <a:gd name="T12" fmla="*/ 145 w 163"/>
                <a:gd name="T13" fmla="*/ 74 h 250"/>
                <a:gd name="T14" fmla="*/ 56 w 163"/>
                <a:gd name="T15" fmla="*/ 222 h 250"/>
                <a:gd name="T16" fmla="*/ 1 w 163"/>
                <a:gd name="T17" fmla="*/ 250 h 250"/>
                <a:gd name="T18" fmla="*/ 0 w 163"/>
                <a:gd name="T19" fmla="*/ 189 h 250"/>
                <a:gd name="T20" fmla="*/ 89 w 163"/>
                <a:gd name="T21" fmla="*/ 40 h 250"/>
                <a:gd name="T22" fmla="*/ 135 w 163"/>
                <a:gd name="T23" fmla="*/ 0 h 250"/>
                <a:gd name="T24" fmla="*/ 147 w 163"/>
                <a:gd name="T25" fmla="*/ 5 h 250"/>
                <a:gd name="T26" fmla="*/ 158 w 163"/>
                <a:gd name="T27" fmla="*/ 13 h 250"/>
                <a:gd name="T28" fmla="*/ 163 w 163"/>
                <a:gd name="T29" fmla="*/ 25 h 250"/>
                <a:gd name="T30" fmla="*/ 163 w 163"/>
                <a:gd name="T31" fmla="*/ 32 h 250"/>
                <a:gd name="T32" fmla="*/ 163 w 163"/>
                <a:gd name="T33" fmla="*/ 40 h 250"/>
                <a:gd name="T34" fmla="*/ 162 w 163"/>
                <a:gd name="T35" fmla="*/ 47 h 250"/>
                <a:gd name="T36" fmla="*/ 151 w 163"/>
                <a:gd name="T37" fmla="*/ 63 h 250"/>
                <a:gd name="T38" fmla="*/ 96 w 163"/>
                <a:gd name="T39" fmla="*/ 28 h 250"/>
                <a:gd name="T40" fmla="*/ 105 w 163"/>
                <a:gd name="T41" fmla="*/ 12 h 250"/>
                <a:gd name="T42" fmla="*/ 110 w 163"/>
                <a:gd name="T43" fmla="*/ 8 h 250"/>
                <a:gd name="T44" fmla="*/ 115 w 163"/>
                <a:gd name="T45" fmla="*/ 4 h 250"/>
                <a:gd name="T46" fmla="*/ 123 w 163"/>
                <a:gd name="T47" fmla="*/ 1 h 250"/>
                <a:gd name="T48" fmla="*/ 135 w 163"/>
                <a:gd name="T4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250">
                  <a:moveTo>
                    <a:pt x="98" y="73"/>
                  </a:moveTo>
                  <a:lnTo>
                    <a:pt x="30" y="185"/>
                  </a:lnTo>
                  <a:lnTo>
                    <a:pt x="44" y="194"/>
                  </a:lnTo>
                  <a:lnTo>
                    <a:pt x="111" y="81"/>
                  </a:lnTo>
                  <a:lnTo>
                    <a:pt x="98" y="73"/>
                  </a:lnTo>
                  <a:close/>
                  <a:moveTo>
                    <a:pt x="89" y="40"/>
                  </a:moveTo>
                  <a:lnTo>
                    <a:pt x="145" y="74"/>
                  </a:lnTo>
                  <a:lnTo>
                    <a:pt x="56" y="222"/>
                  </a:lnTo>
                  <a:lnTo>
                    <a:pt x="1" y="250"/>
                  </a:lnTo>
                  <a:lnTo>
                    <a:pt x="0" y="189"/>
                  </a:lnTo>
                  <a:lnTo>
                    <a:pt x="89" y="40"/>
                  </a:lnTo>
                  <a:close/>
                  <a:moveTo>
                    <a:pt x="135" y="0"/>
                  </a:moveTo>
                  <a:lnTo>
                    <a:pt x="147" y="5"/>
                  </a:lnTo>
                  <a:lnTo>
                    <a:pt x="158" y="13"/>
                  </a:lnTo>
                  <a:lnTo>
                    <a:pt x="163" y="25"/>
                  </a:lnTo>
                  <a:lnTo>
                    <a:pt x="163" y="32"/>
                  </a:lnTo>
                  <a:lnTo>
                    <a:pt x="163" y="40"/>
                  </a:lnTo>
                  <a:lnTo>
                    <a:pt x="162" y="47"/>
                  </a:lnTo>
                  <a:lnTo>
                    <a:pt x="151" y="63"/>
                  </a:lnTo>
                  <a:lnTo>
                    <a:pt x="96" y="28"/>
                  </a:lnTo>
                  <a:lnTo>
                    <a:pt x="105" y="12"/>
                  </a:lnTo>
                  <a:lnTo>
                    <a:pt x="110" y="8"/>
                  </a:lnTo>
                  <a:lnTo>
                    <a:pt x="115" y="4"/>
                  </a:lnTo>
                  <a:lnTo>
                    <a:pt x="123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31">
              <a:extLst>
                <a:ext uri="{FF2B5EF4-FFF2-40B4-BE49-F238E27FC236}">
                  <a16:creationId xmlns:a16="http://schemas.microsoft.com/office/drawing/2014/main" id="{6EA7E146-232B-4DF1-9052-B509CE575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205" y="5819406"/>
              <a:ext cx="207124" cy="236925"/>
            </a:xfrm>
            <a:custGeom>
              <a:avLst/>
              <a:gdLst>
                <a:gd name="T0" fmla="*/ 89 w 139"/>
                <a:gd name="T1" fmla="*/ 79 h 159"/>
                <a:gd name="T2" fmla="*/ 119 w 139"/>
                <a:gd name="T3" fmla="*/ 109 h 159"/>
                <a:gd name="T4" fmla="*/ 89 w 139"/>
                <a:gd name="T5" fmla="*/ 139 h 159"/>
                <a:gd name="T6" fmla="*/ 79 w 139"/>
                <a:gd name="T7" fmla="*/ 129 h 159"/>
                <a:gd name="T8" fmla="*/ 99 w 139"/>
                <a:gd name="T9" fmla="*/ 109 h 159"/>
                <a:gd name="T10" fmla="*/ 79 w 139"/>
                <a:gd name="T11" fmla="*/ 89 h 159"/>
                <a:gd name="T12" fmla="*/ 89 w 139"/>
                <a:gd name="T13" fmla="*/ 79 h 159"/>
                <a:gd name="T14" fmla="*/ 49 w 139"/>
                <a:gd name="T15" fmla="*/ 79 h 159"/>
                <a:gd name="T16" fmla="*/ 59 w 139"/>
                <a:gd name="T17" fmla="*/ 89 h 159"/>
                <a:gd name="T18" fmla="*/ 40 w 139"/>
                <a:gd name="T19" fmla="*/ 109 h 159"/>
                <a:gd name="T20" fmla="*/ 59 w 139"/>
                <a:gd name="T21" fmla="*/ 129 h 159"/>
                <a:gd name="T22" fmla="*/ 49 w 139"/>
                <a:gd name="T23" fmla="*/ 139 h 159"/>
                <a:gd name="T24" fmla="*/ 20 w 139"/>
                <a:gd name="T25" fmla="*/ 109 h 159"/>
                <a:gd name="T26" fmla="*/ 49 w 139"/>
                <a:gd name="T27" fmla="*/ 79 h 159"/>
                <a:gd name="T28" fmla="*/ 99 w 139"/>
                <a:gd name="T29" fmla="*/ 14 h 159"/>
                <a:gd name="T30" fmla="*/ 99 w 139"/>
                <a:gd name="T31" fmla="*/ 40 h 159"/>
                <a:gd name="T32" fmla="*/ 125 w 139"/>
                <a:gd name="T33" fmla="*/ 40 h 159"/>
                <a:gd name="T34" fmla="*/ 123 w 139"/>
                <a:gd name="T35" fmla="*/ 37 h 159"/>
                <a:gd name="T36" fmla="*/ 101 w 139"/>
                <a:gd name="T37" fmla="*/ 16 h 159"/>
                <a:gd name="T38" fmla="*/ 99 w 139"/>
                <a:gd name="T39" fmla="*/ 14 h 159"/>
                <a:gd name="T40" fmla="*/ 12 w 139"/>
                <a:gd name="T41" fmla="*/ 9 h 159"/>
                <a:gd name="T42" fmla="*/ 10 w 139"/>
                <a:gd name="T43" fmla="*/ 10 h 159"/>
                <a:gd name="T44" fmla="*/ 9 w 139"/>
                <a:gd name="T45" fmla="*/ 12 h 159"/>
                <a:gd name="T46" fmla="*/ 9 w 139"/>
                <a:gd name="T47" fmla="*/ 146 h 159"/>
                <a:gd name="T48" fmla="*/ 10 w 139"/>
                <a:gd name="T49" fmla="*/ 149 h 159"/>
                <a:gd name="T50" fmla="*/ 12 w 139"/>
                <a:gd name="T51" fmla="*/ 149 h 159"/>
                <a:gd name="T52" fmla="*/ 126 w 139"/>
                <a:gd name="T53" fmla="*/ 149 h 159"/>
                <a:gd name="T54" fmla="*/ 129 w 139"/>
                <a:gd name="T55" fmla="*/ 149 h 159"/>
                <a:gd name="T56" fmla="*/ 129 w 139"/>
                <a:gd name="T57" fmla="*/ 146 h 159"/>
                <a:gd name="T58" fmla="*/ 129 w 139"/>
                <a:gd name="T59" fmla="*/ 52 h 159"/>
                <a:gd name="T60" fmla="*/ 129 w 139"/>
                <a:gd name="T61" fmla="*/ 49 h 159"/>
                <a:gd name="T62" fmla="*/ 89 w 139"/>
                <a:gd name="T63" fmla="*/ 49 h 159"/>
                <a:gd name="T64" fmla="*/ 89 w 139"/>
                <a:gd name="T65" fmla="*/ 9 h 159"/>
                <a:gd name="T66" fmla="*/ 86 w 139"/>
                <a:gd name="T67" fmla="*/ 9 h 159"/>
                <a:gd name="T68" fmla="*/ 12 w 139"/>
                <a:gd name="T69" fmla="*/ 9 h 159"/>
                <a:gd name="T70" fmla="*/ 12 w 139"/>
                <a:gd name="T71" fmla="*/ 0 h 159"/>
                <a:gd name="T72" fmla="*/ 86 w 139"/>
                <a:gd name="T73" fmla="*/ 0 h 159"/>
                <a:gd name="T74" fmla="*/ 98 w 139"/>
                <a:gd name="T75" fmla="*/ 2 h 159"/>
                <a:gd name="T76" fmla="*/ 107 w 139"/>
                <a:gd name="T77" fmla="*/ 8 h 159"/>
                <a:gd name="T78" fmla="*/ 130 w 139"/>
                <a:gd name="T79" fmla="*/ 30 h 159"/>
                <a:gd name="T80" fmla="*/ 137 w 139"/>
                <a:gd name="T81" fmla="*/ 40 h 159"/>
                <a:gd name="T82" fmla="*/ 139 w 139"/>
                <a:gd name="T83" fmla="*/ 52 h 159"/>
                <a:gd name="T84" fmla="*/ 139 w 139"/>
                <a:gd name="T85" fmla="*/ 146 h 159"/>
                <a:gd name="T86" fmla="*/ 138 w 139"/>
                <a:gd name="T87" fmla="*/ 151 h 159"/>
                <a:gd name="T88" fmla="*/ 135 w 139"/>
                <a:gd name="T89" fmla="*/ 155 h 159"/>
                <a:gd name="T90" fmla="*/ 131 w 139"/>
                <a:gd name="T91" fmla="*/ 158 h 159"/>
                <a:gd name="T92" fmla="*/ 126 w 139"/>
                <a:gd name="T93" fmla="*/ 159 h 159"/>
                <a:gd name="T94" fmla="*/ 12 w 139"/>
                <a:gd name="T95" fmla="*/ 159 h 159"/>
                <a:gd name="T96" fmla="*/ 8 w 139"/>
                <a:gd name="T97" fmla="*/ 158 h 159"/>
                <a:gd name="T98" fmla="*/ 4 w 139"/>
                <a:gd name="T99" fmla="*/ 155 h 159"/>
                <a:gd name="T100" fmla="*/ 1 w 139"/>
                <a:gd name="T101" fmla="*/ 151 h 159"/>
                <a:gd name="T102" fmla="*/ 0 w 139"/>
                <a:gd name="T103" fmla="*/ 146 h 159"/>
                <a:gd name="T104" fmla="*/ 0 w 139"/>
                <a:gd name="T105" fmla="*/ 12 h 159"/>
                <a:gd name="T106" fmla="*/ 1 w 139"/>
                <a:gd name="T107" fmla="*/ 6 h 159"/>
                <a:gd name="T108" fmla="*/ 4 w 139"/>
                <a:gd name="T109" fmla="*/ 2 h 159"/>
                <a:gd name="T110" fmla="*/ 8 w 139"/>
                <a:gd name="T111" fmla="*/ 0 h 159"/>
                <a:gd name="T112" fmla="*/ 12 w 139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159">
                  <a:moveTo>
                    <a:pt x="89" y="79"/>
                  </a:moveTo>
                  <a:lnTo>
                    <a:pt x="119" y="109"/>
                  </a:lnTo>
                  <a:lnTo>
                    <a:pt x="89" y="139"/>
                  </a:lnTo>
                  <a:lnTo>
                    <a:pt x="79" y="129"/>
                  </a:lnTo>
                  <a:lnTo>
                    <a:pt x="99" y="109"/>
                  </a:lnTo>
                  <a:lnTo>
                    <a:pt x="79" y="89"/>
                  </a:lnTo>
                  <a:lnTo>
                    <a:pt x="89" y="79"/>
                  </a:lnTo>
                  <a:close/>
                  <a:moveTo>
                    <a:pt x="49" y="79"/>
                  </a:moveTo>
                  <a:lnTo>
                    <a:pt x="59" y="89"/>
                  </a:lnTo>
                  <a:lnTo>
                    <a:pt x="40" y="109"/>
                  </a:lnTo>
                  <a:lnTo>
                    <a:pt x="59" y="129"/>
                  </a:lnTo>
                  <a:lnTo>
                    <a:pt x="49" y="139"/>
                  </a:lnTo>
                  <a:lnTo>
                    <a:pt x="20" y="109"/>
                  </a:lnTo>
                  <a:lnTo>
                    <a:pt x="49" y="79"/>
                  </a:lnTo>
                  <a:close/>
                  <a:moveTo>
                    <a:pt x="99" y="14"/>
                  </a:moveTo>
                  <a:lnTo>
                    <a:pt x="99" y="40"/>
                  </a:lnTo>
                  <a:lnTo>
                    <a:pt x="125" y="40"/>
                  </a:lnTo>
                  <a:lnTo>
                    <a:pt x="123" y="37"/>
                  </a:lnTo>
                  <a:lnTo>
                    <a:pt x="101" y="16"/>
                  </a:lnTo>
                  <a:lnTo>
                    <a:pt x="99" y="14"/>
                  </a:lnTo>
                  <a:close/>
                  <a:moveTo>
                    <a:pt x="12" y="9"/>
                  </a:moveTo>
                  <a:lnTo>
                    <a:pt x="10" y="10"/>
                  </a:lnTo>
                  <a:lnTo>
                    <a:pt x="9" y="12"/>
                  </a:lnTo>
                  <a:lnTo>
                    <a:pt x="9" y="146"/>
                  </a:lnTo>
                  <a:lnTo>
                    <a:pt x="10" y="149"/>
                  </a:lnTo>
                  <a:lnTo>
                    <a:pt x="12" y="149"/>
                  </a:lnTo>
                  <a:lnTo>
                    <a:pt x="126" y="149"/>
                  </a:lnTo>
                  <a:lnTo>
                    <a:pt x="129" y="149"/>
                  </a:lnTo>
                  <a:lnTo>
                    <a:pt x="129" y="146"/>
                  </a:lnTo>
                  <a:lnTo>
                    <a:pt x="129" y="52"/>
                  </a:lnTo>
                  <a:lnTo>
                    <a:pt x="129" y="49"/>
                  </a:lnTo>
                  <a:lnTo>
                    <a:pt x="89" y="49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12" y="9"/>
                  </a:lnTo>
                  <a:close/>
                  <a:moveTo>
                    <a:pt x="12" y="0"/>
                  </a:moveTo>
                  <a:lnTo>
                    <a:pt x="86" y="0"/>
                  </a:lnTo>
                  <a:lnTo>
                    <a:pt x="98" y="2"/>
                  </a:lnTo>
                  <a:lnTo>
                    <a:pt x="107" y="8"/>
                  </a:lnTo>
                  <a:lnTo>
                    <a:pt x="130" y="30"/>
                  </a:lnTo>
                  <a:lnTo>
                    <a:pt x="137" y="40"/>
                  </a:lnTo>
                  <a:lnTo>
                    <a:pt x="139" y="52"/>
                  </a:lnTo>
                  <a:lnTo>
                    <a:pt x="139" y="146"/>
                  </a:lnTo>
                  <a:lnTo>
                    <a:pt x="138" y="151"/>
                  </a:lnTo>
                  <a:lnTo>
                    <a:pt x="135" y="155"/>
                  </a:lnTo>
                  <a:lnTo>
                    <a:pt x="131" y="158"/>
                  </a:lnTo>
                  <a:lnTo>
                    <a:pt x="126" y="159"/>
                  </a:lnTo>
                  <a:lnTo>
                    <a:pt x="12" y="159"/>
                  </a:lnTo>
                  <a:lnTo>
                    <a:pt x="8" y="158"/>
                  </a:lnTo>
                  <a:lnTo>
                    <a:pt x="4" y="155"/>
                  </a:lnTo>
                  <a:lnTo>
                    <a:pt x="1" y="151"/>
                  </a:lnTo>
                  <a:lnTo>
                    <a:pt x="0" y="146"/>
                  </a:lnTo>
                  <a:lnTo>
                    <a:pt x="0" y="12"/>
                  </a:lnTo>
                  <a:lnTo>
                    <a:pt x="1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32">
              <a:extLst>
                <a:ext uri="{FF2B5EF4-FFF2-40B4-BE49-F238E27FC236}">
                  <a16:creationId xmlns:a16="http://schemas.microsoft.com/office/drawing/2014/main" id="{D7237C43-7A44-462E-8F8A-588A1BFD0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2250" y="3524659"/>
              <a:ext cx="272687" cy="204143"/>
            </a:xfrm>
            <a:custGeom>
              <a:avLst/>
              <a:gdLst>
                <a:gd name="T0" fmla="*/ 69 w 183"/>
                <a:gd name="T1" fmla="*/ 22 h 137"/>
                <a:gd name="T2" fmla="*/ 69 w 183"/>
                <a:gd name="T3" fmla="*/ 114 h 137"/>
                <a:gd name="T4" fmla="*/ 126 w 183"/>
                <a:gd name="T5" fmla="*/ 69 h 137"/>
                <a:gd name="T6" fmla="*/ 69 w 183"/>
                <a:gd name="T7" fmla="*/ 22 h 137"/>
                <a:gd name="T8" fmla="*/ 34 w 183"/>
                <a:gd name="T9" fmla="*/ 0 h 137"/>
                <a:gd name="T10" fmla="*/ 149 w 183"/>
                <a:gd name="T11" fmla="*/ 0 h 137"/>
                <a:gd name="T12" fmla="*/ 162 w 183"/>
                <a:gd name="T13" fmla="*/ 2 h 137"/>
                <a:gd name="T14" fmla="*/ 173 w 183"/>
                <a:gd name="T15" fmla="*/ 10 h 137"/>
                <a:gd name="T16" fmla="*/ 181 w 183"/>
                <a:gd name="T17" fmla="*/ 21 h 137"/>
                <a:gd name="T18" fmla="*/ 183 w 183"/>
                <a:gd name="T19" fmla="*/ 34 h 137"/>
                <a:gd name="T20" fmla="*/ 183 w 183"/>
                <a:gd name="T21" fmla="*/ 102 h 137"/>
                <a:gd name="T22" fmla="*/ 181 w 183"/>
                <a:gd name="T23" fmla="*/ 117 h 137"/>
                <a:gd name="T24" fmla="*/ 173 w 183"/>
                <a:gd name="T25" fmla="*/ 128 h 137"/>
                <a:gd name="T26" fmla="*/ 162 w 183"/>
                <a:gd name="T27" fmla="*/ 134 h 137"/>
                <a:gd name="T28" fmla="*/ 149 w 183"/>
                <a:gd name="T29" fmla="*/ 137 h 137"/>
                <a:gd name="T30" fmla="*/ 34 w 183"/>
                <a:gd name="T31" fmla="*/ 137 h 137"/>
                <a:gd name="T32" fmla="*/ 21 w 183"/>
                <a:gd name="T33" fmla="*/ 134 h 137"/>
                <a:gd name="T34" fmla="*/ 11 w 183"/>
                <a:gd name="T35" fmla="*/ 128 h 137"/>
                <a:gd name="T36" fmla="*/ 3 w 183"/>
                <a:gd name="T37" fmla="*/ 117 h 137"/>
                <a:gd name="T38" fmla="*/ 0 w 183"/>
                <a:gd name="T39" fmla="*/ 102 h 137"/>
                <a:gd name="T40" fmla="*/ 0 w 183"/>
                <a:gd name="T41" fmla="*/ 34 h 137"/>
                <a:gd name="T42" fmla="*/ 3 w 183"/>
                <a:gd name="T43" fmla="*/ 21 h 137"/>
                <a:gd name="T44" fmla="*/ 11 w 183"/>
                <a:gd name="T45" fmla="*/ 10 h 137"/>
                <a:gd name="T46" fmla="*/ 21 w 183"/>
                <a:gd name="T47" fmla="*/ 2 h 137"/>
                <a:gd name="T48" fmla="*/ 34 w 183"/>
                <a:gd name="T4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7">
                  <a:moveTo>
                    <a:pt x="69" y="22"/>
                  </a:moveTo>
                  <a:lnTo>
                    <a:pt x="69" y="114"/>
                  </a:lnTo>
                  <a:lnTo>
                    <a:pt x="126" y="69"/>
                  </a:lnTo>
                  <a:lnTo>
                    <a:pt x="69" y="22"/>
                  </a:lnTo>
                  <a:close/>
                  <a:moveTo>
                    <a:pt x="34" y="0"/>
                  </a:moveTo>
                  <a:lnTo>
                    <a:pt x="149" y="0"/>
                  </a:lnTo>
                  <a:lnTo>
                    <a:pt x="162" y="2"/>
                  </a:lnTo>
                  <a:lnTo>
                    <a:pt x="173" y="10"/>
                  </a:lnTo>
                  <a:lnTo>
                    <a:pt x="181" y="21"/>
                  </a:lnTo>
                  <a:lnTo>
                    <a:pt x="183" y="34"/>
                  </a:lnTo>
                  <a:lnTo>
                    <a:pt x="183" y="102"/>
                  </a:lnTo>
                  <a:lnTo>
                    <a:pt x="181" y="117"/>
                  </a:lnTo>
                  <a:lnTo>
                    <a:pt x="173" y="128"/>
                  </a:lnTo>
                  <a:lnTo>
                    <a:pt x="162" y="134"/>
                  </a:lnTo>
                  <a:lnTo>
                    <a:pt x="149" y="137"/>
                  </a:lnTo>
                  <a:lnTo>
                    <a:pt x="34" y="137"/>
                  </a:lnTo>
                  <a:lnTo>
                    <a:pt x="21" y="134"/>
                  </a:lnTo>
                  <a:lnTo>
                    <a:pt x="11" y="128"/>
                  </a:lnTo>
                  <a:lnTo>
                    <a:pt x="3" y="117"/>
                  </a:lnTo>
                  <a:lnTo>
                    <a:pt x="0" y="102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133">
              <a:extLst>
                <a:ext uri="{FF2B5EF4-FFF2-40B4-BE49-F238E27FC236}">
                  <a16:creationId xmlns:a16="http://schemas.microsoft.com/office/drawing/2014/main" id="{8A1A1EAA-647A-47C7-A4E9-DB1D09746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018" y="5178665"/>
              <a:ext cx="144539" cy="144539"/>
            </a:xfrm>
            <a:custGeom>
              <a:avLst/>
              <a:gdLst>
                <a:gd name="T0" fmla="*/ 64 w 97"/>
                <a:gd name="T1" fmla="*/ 13 h 97"/>
                <a:gd name="T2" fmla="*/ 85 w 97"/>
                <a:gd name="T3" fmla="*/ 33 h 97"/>
                <a:gd name="T4" fmla="*/ 83 w 97"/>
                <a:gd name="T5" fmla="*/ 68 h 97"/>
                <a:gd name="T6" fmla="*/ 69 w 97"/>
                <a:gd name="T7" fmla="*/ 69 h 97"/>
                <a:gd name="T8" fmla="*/ 57 w 97"/>
                <a:gd name="T9" fmla="*/ 73 h 97"/>
                <a:gd name="T10" fmla="*/ 44 w 97"/>
                <a:gd name="T11" fmla="*/ 78 h 97"/>
                <a:gd name="T12" fmla="*/ 33 w 97"/>
                <a:gd name="T13" fmla="*/ 85 h 97"/>
                <a:gd name="T14" fmla="*/ 24 w 97"/>
                <a:gd name="T15" fmla="*/ 92 h 97"/>
                <a:gd name="T16" fmla="*/ 17 w 97"/>
                <a:gd name="T17" fmla="*/ 96 h 97"/>
                <a:gd name="T18" fmla="*/ 16 w 97"/>
                <a:gd name="T19" fmla="*/ 97 h 97"/>
                <a:gd name="T20" fmla="*/ 11 w 97"/>
                <a:gd name="T21" fmla="*/ 92 h 97"/>
                <a:gd name="T22" fmla="*/ 36 w 97"/>
                <a:gd name="T23" fmla="*/ 66 h 97"/>
                <a:gd name="T24" fmla="*/ 40 w 97"/>
                <a:gd name="T25" fmla="*/ 68 h 97"/>
                <a:gd name="T26" fmla="*/ 44 w 97"/>
                <a:gd name="T27" fmla="*/ 66 h 97"/>
                <a:gd name="T28" fmla="*/ 47 w 97"/>
                <a:gd name="T29" fmla="*/ 65 h 97"/>
                <a:gd name="T30" fmla="*/ 48 w 97"/>
                <a:gd name="T31" fmla="*/ 61 h 97"/>
                <a:gd name="T32" fmla="*/ 49 w 97"/>
                <a:gd name="T33" fmla="*/ 58 h 97"/>
                <a:gd name="T34" fmla="*/ 48 w 97"/>
                <a:gd name="T35" fmla="*/ 54 h 97"/>
                <a:gd name="T36" fmla="*/ 47 w 97"/>
                <a:gd name="T37" fmla="*/ 52 h 97"/>
                <a:gd name="T38" fmla="*/ 44 w 97"/>
                <a:gd name="T39" fmla="*/ 49 h 97"/>
                <a:gd name="T40" fmla="*/ 40 w 97"/>
                <a:gd name="T41" fmla="*/ 49 h 97"/>
                <a:gd name="T42" fmla="*/ 36 w 97"/>
                <a:gd name="T43" fmla="*/ 49 h 97"/>
                <a:gd name="T44" fmla="*/ 33 w 97"/>
                <a:gd name="T45" fmla="*/ 52 h 97"/>
                <a:gd name="T46" fmla="*/ 32 w 97"/>
                <a:gd name="T47" fmla="*/ 54 h 97"/>
                <a:gd name="T48" fmla="*/ 31 w 97"/>
                <a:gd name="T49" fmla="*/ 58 h 97"/>
                <a:gd name="T50" fmla="*/ 32 w 97"/>
                <a:gd name="T51" fmla="*/ 61 h 97"/>
                <a:gd name="T52" fmla="*/ 5 w 97"/>
                <a:gd name="T53" fmla="*/ 88 h 97"/>
                <a:gd name="T54" fmla="*/ 0 w 97"/>
                <a:gd name="T55" fmla="*/ 82 h 97"/>
                <a:gd name="T56" fmla="*/ 3 w 97"/>
                <a:gd name="T57" fmla="*/ 80 h 97"/>
                <a:gd name="T58" fmla="*/ 7 w 97"/>
                <a:gd name="T59" fmla="*/ 74 h 97"/>
                <a:gd name="T60" fmla="*/ 12 w 97"/>
                <a:gd name="T61" fmla="*/ 65 h 97"/>
                <a:gd name="T62" fmla="*/ 19 w 97"/>
                <a:gd name="T63" fmla="*/ 53 h 97"/>
                <a:gd name="T64" fmla="*/ 25 w 97"/>
                <a:gd name="T65" fmla="*/ 41 h 97"/>
                <a:gd name="T66" fmla="*/ 29 w 97"/>
                <a:gd name="T67" fmla="*/ 28 h 97"/>
                <a:gd name="T68" fmla="*/ 31 w 97"/>
                <a:gd name="T69" fmla="*/ 16 h 97"/>
                <a:gd name="T70" fmla="*/ 64 w 97"/>
                <a:gd name="T71" fmla="*/ 13 h 97"/>
                <a:gd name="T72" fmla="*/ 76 w 97"/>
                <a:gd name="T73" fmla="*/ 0 h 97"/>
                <a:gd name="T74" fmla="*/ 97 w 97"/>
                <a:gd name="T75" fmla="*/ 21 h 97"/>
                <a:gd name="T76" fmla="*/ 92 w 97"/>
                <a:gd name="T77" fmla="*/ 28 h 97"/>
                <a:gd name="T78" fmla="*/ 71 w 97"/>
                <a:gd name="T79" fmla="*/ 6 h 97"/>
                <a:gd name="T80" fmla="*/ 76 w 97"/>
                <a:gd name="T8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7">
                  <a:moveTo>
                    <a:pt x="64" y="13"/>
                  </a:moveTo>
                  <a:lnTo>
                    <a:pt x="85" y="33"/>
                  </a:lnTo>
                  <a:lnTo>
                    <a:pt x="83" y="68"/>
                  </a:lnTo>
                  <a:lnTo>
                    <a:pt x="69" y="69"/>
                  </a:lnTo>
                  <a:lnTo>
                    <a:pt x="57" y="73"/>
                  </a:lnTo>
                  <a:lnTo>
                    <a:pt x="44" y="78"/>
                  </a:lnTo>
                  <a:lnTo>
                    <a:pt x="33" y="85"/>
                  </a:lnTo>
                  <a:lnTo>
                    <a:pt x="24" y="92"/>
                  </a:lnTo>
                  <a:lnTo>
                    <a:pt x="17" y="96"/>
                  </a:lnTo>
                  <a:lnTo>
                    <a:pt x="16" y="97"/>
                  </a:lnTo>
                  <a:lnTo>
                    <a:pt x="11" y="92"/>
                  </a:lnTo>
                  <a:lnTo>
                    <a:pt x="36" y="66"/>
                  </a:lnTo>
                  <a:lnTo>
                    <a:pt x="40" y="68"/>
                  </a:lnTo>
                  <a:lnTo>
                    <a:pt x="44" y="66"/>
                  </a:lnTo>
                  <a:lnTo>
                    <a:pt x="47" y="65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8" y="54"/>
                  </a:lnTo>
                  <a:lnTo>
                    <a:pt x="47" y="52"/>
                  </a:lnTo>
                  <a:lnTo>
                    <a:pt x="44" y="49"/>
                  </a:lnTo>
                  <a:lnTo>
                    <a:pt x="40" y="49"/>
                  </a:lnTo>
                  <a:lnTo>
                    <a:pt x="36" y="49"/>
                  </a:lnTo>
                  <a:lnTo>
                    <a:pt x="33" y="52"/>
                  </a:lnTo>
                  <a:lnTo>
                    <a:pt x="32" y="54"/>
                  </a:lnTo>
                  <a:lnTo>
                    <a:pt x="31" y="58"/>
                  </a:lnTo>
                  <a:lnTo>
                    <a:pt x="32" y="61"/>
                  </a:lnTo>
                  <a:lnTo>
                    <a:pt x="5" y="88"/>
                  </a:lnTo>
                  <a:lnTo>
                    <a:pt x="0" y="82"/>
                  </a:lnTo>
                  <a:lnTo>
                    <a:pt x="3" y="80"/>
                  </a:lnTo>
                  <a:lnTo>
                    <a:pt x="7" y="74"/>
                  </a:lnTo>
                  <a:lnTo>
                    <a:pt x="12" y="65"/>
                  </a:lnTo>
                  <a:lnTo>
                    <a:pt x="19" y="53"/>
                  </a:lnTo>
                  <a:lnTo>
                    <a:pt x="25" y="41"/>
                  </a:lnTo>
                  <a:lnTo>
                    <a:pt x="29" y="28"/>
                  </a:lnTo>
                  <a:lnTo>
                    <a:pt x="31" y="16"/>
                  </a:lnTo>
                  <a:lnTo>
                    <a:pt x="64" y="13"/>
                  </a:lnTo>
                  <a:close/>
                  <a:moveTo>
                    <a:pt x="76" y="0"/>
                  </a:moveTo>
                  <a:lnTo>
                    <a:pt x="97" y="21"/>
                  </a:lnTo>
                  <a:lnTo>
                    <a:pt x="92" y="28"/>
                  </a:lnTo>
                  <a:lnTo>
                    <a:pt x="71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34">
              <a:extLst>
                <a:ext uri="{FF2B5EF4-FFF2-40B4-BE49-F238E27FC236}">
                  <a16:creationId xmlns:a16="http://schemas.microsoft.com/office/drawing/2014/main" id="{4F047D7B-29E1-47E2-980C-AEDA91D1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885" y="5010285"/>
              <a:ext cx="192223" cy="183281"/>
            </a:xfrm>
            <a:custGeom>
              <a:avLst/>
              <a:gdLst>
                <a:gd name="T0" fmla="*/ 64 w 129"/>
                <a:gd name="T1" fmla="*/ 0 h 123"/>
                <a:gd name="T2" fmla="*/ 77 w 129"/>
                <a:gd name="T3" fmla="*/ 1 h 123"/>
                <a:gd name="T4" fmla="*/ 85 w 129"/>
                <a:gd name="T5" fmla="*/ 6 h 123"/>
                <a:gd name="T6" fmla="*/ 89 w 129"/>
                <a:gd name="T7" fmla="*/ 13 h 123"/>
                <a:gd name="T8" fmla="*/ 92 w 129"/>
                <a:gd name="T9" fmla="*/ 21 h 123"/>
                <a:gd name="T10" fmla="*/ 92 w 129"/>
                <a:gd name="T11" fmla="*/ 28 h 123"/>
                <a:gd name="T12" fmla="*/ 92 w 129"/>
                <a:gd name="T13" fmla="*/ 34 h 123"/>
                <a:gd name="T14" fmla="*/ 92 w 129"/>
                <a:gd name="T15" fmla="*/ 38 h 123"/>
                <a:gd name="T16" fmla="*/ 93 w 129"/>
                <a:gd name="T17" fmla="*/ 41 h 123"/>
                <a:gd name="T18" fmla="*/ 94 w 129"/>
                <a:gd name="T19" fmla="*/ 44 h 123"/>
                <a:gd name="T20" fmla="*/ 94 w 129"/>
                <a:gd name="T21" fmla="*/ 46 h 123"/>
                <a:gd name="T22" fmla="*/ 93 w 129"/>
                <a:gd name="T23" fmla="*/ 50 h 123"/>
                <a:gd name="T24" fmla="*/ 92 w 129"/>
                <a:gd name="T25" fmla="*/ 53 h 123"/>
                <a:gd name="T26" fmla="*/ 90 w 129"/>
                <a:gd name="T27" fmla="*/ 56 h 123"/>
                <a:gd name="T28" fmla="*/ 88 w 129"/>
                <a:gd name="T29" fmla="*/ 56 h 123"/>
                <a:gd name="T30" fmla="*/ 85 w 129"/>
                <a:gd name="T31" fmla="*/ 65 h 123"/>
                <a:gd name="T32" fmla="*/ 81 w 129"/>
                <a:gd name="T33" fmla="*/ 71 h 123"/>
                <a:gd name="T34" fmla="*/ 79 w 129"/>
                <a:gd name="T35" fmla="*/ 75 h 123"/>
                <a:gd name="T36" fmla="*/ 77 w 129"/>
                <a:gd name="T37" fmla="*/ 77 h 123"/>
                <a:gd name="T38" fmla="*/ 77 w 129"/>
                <a:gd name="T39" fmla="*/ 78 h 123"/>
                <a:gd name="T40" fmla="*/ 77 w 129"/>
                <a:gd name="T41" fmla="*/ 79 h 123"/>
                <a:gd name="T42" fmla="*/ 77 w 129"/>
                <a:gd name="T43" fmla="*/ 82 h 123"/>
                <a:gd name="T44" fmla="*/ 77 w 129"/>
                <a:gd name="T45" fmla="*/ 83 h 123"/>
                <a:gd name="T46" fmla="*/ 79 w 129"/>
                <a:gd name="T47" fmla="*/ 86 h 123"/>
                <a:gd name="T48" fmla="*/ 80 w 129"/>
                <a:gd name="T49" fmla="*/ 86 h 123"/>
                <a:gd name="T50" fmla="*/ 89 w 129"/>
                <a:gd name="T51" fmla="*/ 89 h 123"/>
                <a:gd name="T52" fmla="*/ 101 w 129"/>
                <a:gd name="T53" fmla="*/ 95 h 123"/>
                <a:gd name="T54" fmla="*/ 114 w 129"/>
                <a:gd name="T55" fmla="*/ 103 h 123"/>
                <a:gd name="T56" fmla="*/ 125 w 129"/>
                <a:gd name="T57" fmla="*/ 113 h 123"/>
                <a:gd name="T58" fmla="*/ 129 w 129"/>
                <a:gd name="T59" fmla="*/ 123 h 123"/>
                <a:gd name="T60" fmla="*/ 0 w 129"/>
                <a:gd name="T61" fmla="*/ 123 h 123"/>
                <a:gd name="T62" fmla="*/ 4 w 129"/>
                <a:gd name="T63" fmla="*/ 113 h 123"/>
                <a:gd name="T64" fmla="*/ 13 w 129"/>
                <a:gd name="T65" fmla="*/ 103 h 123"/>
                <a:gd name="T66" fmla="*/ 27 w 129"/>
                <a:gd name="T67" fmla="*/ 95 h 123"/>
                <a:gd name="T68" fmla="*/ 39 w 129"/>
                <a:gd name="T69" fmla="*/ 89 h 123"/>
                <a:gd name="T70" fmla="*/ 48 w 129"/>
                <a:gd name="T71" fmla="*/ 86 h 123"/>
                <a:gd name="T72" fmla="*/ 49 w 129"/>
                <a:gd name="T73" fmla="*/ 86 h 123"/>
                <a:gd name="T74" fmla="*/ 51 w 129"/>
                <a:gd name="T75" fmla="*/ 83 h 123"/>
                <a:gd name="T76" fmla="*/ 51 w 129"/>
                <a:gd name="T77" fmla="*/ 82 h 123"/>
                <a:gd name="T78" fmla="*/ 52 w 129"/>
                <a:gd name="T79" fmla="*/ 79 h 123"/>
                <a:gd name="T80" fmla="*/ 52 w 129"/>
                <a:gd name="T81" fmla="*/ 78 h 123"/>
                <a:gd name="T82" fmla="*/ 52 w 129"/>
                <a:gd name="T83" fmla="*/ 77 h 123"/>
                <a:gd name="T84" fmla="*/ 49 w 129"/>
                <a:gd name="T85" fmla="*/ 75 h 123"/>
                <a:gd name="T86" fmla="*/ 47 w 129"/>
                <a:gd name="T87" fmla="*/ 71 h 123"/>
                <a:gd name="T88" fmla="*/ 43 w 129"/>
                <a:gd name="T89" fmla="*/ 65 h 123"/>
                <a:gd name="T90" fmla="*/ 40 w 129"/>
                <a:gd name="T91" fmla="*/ 56 h 123"/>
                <a:gd name="T92" fmla="*/ 37 w 129"/>
                <a:gd name="T93" fmla="*/ 56 h 123"/>
                <a:gd name="T94" fmla="*/ 36 w 129"/>
                <a:gd name="T95" fmla="*/ 53 h 123"/>
                <a:gd name="T96" fmla="*/ 35 w 129"/>
                <a:gd name="T97" fmla="*/ 50 h 123"/>
                <a:gd name="T98" fmla="*/ 33 w 129"/>
                <a:gd name="T99" fmla="*/ 46 h 123"/>
                <a:gd name="T100" fmla="*/ 33 w 129"/>
                <a:gd name="T101" fmla="*/ 44 h 123"/>
                <a:gd name="T102" fmla="*/ 35 w 129"/>
                <a:gd name="T103" fmla="*/ 41 h 123"/>
                <a:gd name="T104" fmla="*/ 36 w 129"/>
                <a:gd name="T105" fmla="*/ 38 h 123"/>
                <a:gd name="T106" fmla="*/ 36 w 129"/>
                <a:gd name="T107" fmla="*/ 34 h 123"/>
                <a:gd name="T108" fmla="*/ 36 w 129"/>
                <a:gd name="T109" fmla="*/ 28 h 123"/>
                <a:gd name="T110" fmla="*/ 36 w 129"/>
                <a:gd name="T111" fmla="*/ 21 h 123"/>
                <a:gd name="T112" fmla="*/ 39 w 129"/>
                <a:gd name="T113" fmla="*/ 13 h 123"/>
                <a:gd name="T114" fmla="*/ 44 w 129"/>
                <a:gd name="T115" fmla="*/ 6 h 123"/>
                <a:gd name="T116" fmla="*/ 52 w 129"/>
                <a:gd name="T117" fmla="*/ 1 h 123"/>
                <a:gd name="T118" fmla="*/ 64 w 129"/>
                <a:gd name="T11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3">
                  <a:moveTo>
                    <a:pt x="64" y="0"/>
                  </a:moveTo>
                  <a:lnTo>
                    <a:pt x="77" y="1"/>
                  </a:lnTo>
                  <a:lnTo>
                    <a:pt x="85" y="6"/>
                  </a:lnTo>
                  <a:lnTo>
                    <a:pt x="89" y="13"/>
                  </a:lnTo>
                  <a:lnTo>
                    <a:pt x="92" y="21"/>
                  </a:lnTo>
                  <a:lnTo>
                    <a:pt x="92" y="28"/>
                  </a:lnTo>
                  <a:lnTo>
                    <a:pt x="92" y="34"/>
                  </a:lnTo>
                  <a:lnTo>
                    <a:pt x="92" y="38"/>
                  </a:lnTo>
                  <a:lnTo>
                    <a:pt x="93" y="41"/>
                  </a:lnTo>
                  <a:lnTo>
                    <a:pt x="94" y="44"/>
                  </a:lnTo>
                  <a:lnTo>
                    <a:pt x="94" y="46"/>
                  </a:lnTo>
                  <a:lnTo>
                    <a:pt x="93" y="50"/>
                  </a:lnTo>
                  <a:lnTo>
                    <a:pt x="92" y="53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5" y="65"/>
                  </a:lnTo>
                  <a:lnTo>
                    <a:pt x="81" y="71"/>
                  </a:lnTo>
                  <a:lnTo>
                    <a:pt x="79" y="75"/>
                  </a:lnTo>
                  <a:lnTo>
                    <a:pt x="77" y="77"/>
                  </a:lnTo>
                  <a:lnTo>
                    <a:pt x="77" y="78"/>
                  </a:lnTo>
                  <a:lnTo>
                    <a:pt x="77" y="79"/>
                  </a:lnTo>
                  <a:lnTo>
                    <a:pt x="77" y="82"/>
                  </a:lnTo>
                  <a:lnTo>
                    <a:pt x="77" y="83"/>
                  </a:lnTo>
                  <a:lnTo>
                    <a:pt x="79" y="86"/>
                  </a:lnTo>
                  <a:lnTo>
                    <a:pt x="80" y="86"/>
                  </a:lnTo>
                  <a:lnTo>
                    <a:pt x="89" y="89"/>
                  </a:lnTo>
                  <a:lnTo>
                    <a:pt x="101" y="95"/>
                  </a:lnTo>
                  <a:lnTo>
                    <a:pt x="114" y="103"/>
                  </a:lnTo>
                  <a:lnTo>
                    <a:pt x="125" y="113"/>
                  </a:lnTo>
                  <a:lnTo>
                    <a:pt x="129" y="123"/>
                  </a:lnTo>
                  <a:lnTo>
                    <a:pt x="0" y="123"/>
                  </a:lnTo>
                  <a:lnTo>
                    <a:pt x="4" y="113"/>
                  </a:lnTo>
                  <a:lnTo>
                    <a:pt x="13" y="103"/>
                  </a:lnTo>
                  <a:lnTo>
                    <a:pt x="27" y="95"/>
                  </a:lnTo>
                  <a:lnTo>
                    <a:pt x="39" y="89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3"/>
                  </a:lnTo>
                  <a:lnTo>
                    <a:pt x="51" y="82"/>
                  </a:lnTo>
                  <a:lnTo>
                    <a:pt x="52" y="79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49" y="75"/>
                  </a:lnTo>
                  <a:lnTo>
                    <a:pt x="47" y="71"/>
                  </a:lnTo>
                  <a:lnTo>
                    <a:pt x="43" y="65"/>
                  </a:lnTo>
                  <a:lnTo>
                    <a:pt x="40" y="56"/>
                  </a:lnTo>
                  <a:lnTo>
                    <a:pt x="37" y="56"/>
                  </a:lnTo>
                  <a:lnTo>
                    <a:pt x="36" y="53"/>
                  </a:lnTo>
                  <a:lnTo>
                    <a:pt x="35" y="50"/>
                  </a:lnTo>
                  <a:lnTo>
                    <a:pt x="33" y="46"/>
                  </a:lnTo>
                  <a:lnTo>
                    <a:pt x="33" y="44"/>
                  </a:lnTo>
                  <a:lnTo>
                    <a:pt x="35" y="41"/>
                  </a:lnTo>
                  <a:lnTo>
                    <a:pt x="36" y="38"/>
                  </a:lnTo>
                  <a:lnTo>
                    <a:pt x="36" y="34"/>
                  </a:lnTo>
                  <a:lnTo>
                    <a:pt x="36" y="28"/>
                  </a:lnTo>
                  <a:lnTo>
                    <a:pt x="36" y="21"/>
                  </a:lnTo>
                  <a:lnTo>
                    <a:pt x="39" y="13"/>
                  </a:lnTo>
                  <a:lnTo>
                    <a:pt x="44" y="6"/>
                  </a:lnTo>
                  <a:lnTo>
                    <a:pt x="52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135">
              <a:extLst>
                <a:ext uri="{FF2B5EF4-FFF2-40B4-BE49-F238E27FC236}">
                  <a16:creationId xmlns:a16="http://schemas.microsoft.com/office/drawing/2014/main" id="{826C7815-380F-4B30-A33D-080D163F0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4257" y="5329165"/>
              <a:ext cx="180302" cy="180302"/>
            </a:xfrm>
            <a:custGeom>
              <a:avLst/>
              <a:gdLst>
                <a:gd name="T0" fmla="*/ 86 w 121"/>
                <a:gd name="T1" fmla="*/ 102 h 121"/>
                <a:gd name="T2" fmla="*/ 97 w 121"/>
                <a:gd name="T3" fmla="*/ 97 h 121"/>
                <a:gd name="T4" fmla="*/ 92 w 121"/>
                <a:gd name="T5" fmla="*/ 89 h 121"/>
                <a:gd name="T6" fmla="*/ 69 w 121"/>
                <a:gd name="T7" fmla="*/ 109 h 121"/>
                <a:gd name="T8" fmla="*/ 81 w 121"/>
                <a:gd name="T9" fmla="*/ 94 h 121"/>
                <a:gd name="T10" fmla="*/ 36 w 121"/>
                <a:gd name="T11" fmla="*/ 89 h 121"/>
                <a:gd name="T12" fmla="*/ 45 w 121"/>
                <a:gd name="T13" fmla="*/ 105 h 121"/>
                <a:gd name="T14" fmla="*/ 56 w 121"/>
                <a:gd name="T15" fmla="*/ 89 h 121"/>
                <a:gd name="T16" fmla="*/ 19 w 121"/>
                <a:gd name="T17" fmla="*/ 93 h 121"/>
                <a:gd name="T18" fmla="*/ 37 w 121"/>
                <a:gd name="T19" fmla="*/ 108 h 121"/>
                <a:gd name="T20" fmla="*/ 28 w 121"/>
                <a:gd name="T21" fmla="*/ 89 h 121"/>
                <a:gd name="T22" fmla="*/ 96 w 121"/>
                <a:gd name="T23" fmla="*/ 73 h 121"/>
                <a:gd name="T24" fmla="*/ 110 w 121"/>
                <a:gd name="T25" fmla="*/ 73 h 121"/>
                <a:gd name="T26" fmla="*/ 64 w 121"/>
                <a:gd name="T27" fmla="*/ 65 h 121"/>
                <a:gd name="T28" fmla="*/ 88 w 121"/>
                <a:gd name="T29" fmla="*/ 73 h 121"/>
                <a:gd name="T30" fmla="*/ 32 w 121"/>
                <a:gd name="T31" fmla="*/ 65 h 121"/>
                <a:gd name="T32" fmla="*/ 56 w 121"/>
                <a:gd name="T33" fmla="*/ 81 h 121"/>
                <a:gd name="T34" fmla="*/ 8 w 121"/>
                <a:gd name="T35" fmla="*/ 65 h 121"/>
                <a:gd name="T36" fmla="*/ 25 w 121"/>
                <a:gd name="T37" fmla="*/ 81 h 121"/>
                <a:gd name="T38" fmla="*/ 8 w 121"/>
                <a:gd name="T39" fmla="*/ 65 h 121"/>
                <a:gd name="T40" fmla="*/ 96 w 121"/>
                <a:gd name="T41" fmla="*/ 56 h 121"/>
                <a:gd name="T42" fmla="*/ 108 w 121"/>
                <a:gd name="T43" fmla="*/ 40 h 121"/>
                <a:gd name="T44" fmla="*/ 64 w 121"/>
                <a:gd name="T45" fmla="*/ 56 h 121"/>
                <a:gd name="T46" fmla="*/ 86 w 121"/>
                <a:gd name="T47" fmla="*/ 40 h 121"/>
                <a:gd name="T48" fmla="*/ 32 w 121"/>
                <a:gd name="T49" fmla="*/ 48 h 121"/>
                <a:gd name="T50" fmla="*/ 56 w 121"/>
                <a:gd name="T51" fmla="*/ 40 h 121"/>
                <a:gd name="T52" fmla="*/ 9 w 121"/>
                <a:gd name="T53" fmla="*/ 48 h 121"/>
                <a:gd name="T54" fmla="*/ 24 w 121"/>
                <a:gd name="T55" fmla="*/ 48 h 121"/>
                <a:gd name="T56" fmla="*/ 82 w 121"/>
                <a:gd name="T57" fmla="*/ 13 h 121"/>
                <a:gd name="T58" fmla="*/ 92 w 121"/>
                <a:gd name="T59" fmla="*/ 32 h 121"/>
                <a:gd name="T60" fmla="*/ 97 w 121"/>
                <a:gd name="T61" fmla="*/ 24 h 121"/>
                <a:gd name="T62" fmla="*/ 37 w 121"/>
                <a:gd name="T63" fmla="*/ 13 h 121"/>
                <a:gd name="T64" fmla="*/ 19 w 121"/>
                <a:gd name="T65" fmla="*/ 28 h 121"/>
                <a:gd name="T66" fmla="*/ 31 w 121"/>
                <a:gd name="T67" fmla="*/ 25 h 121"/>
                <a:gd name="T68" fmla="*/ 64 w 121"/>
                <a:gd name="T69" fmla="*/ 9 h 121"/>
                <a:gd name="T70" fmla="*/ 81 w 121"/>
                <a:gd name="T71" fmla="*/ 27 h 121"/>
                <a:gd name="T72" fmla="*/ 69 w 121"/>
                <a:gd name="T73" fmla="*/ 12 h 121"/>
                <a:gd name="T74" fmla="*/ 50 w 121"/>
                <a:gd name="T75" fmla="*/ 12 h 121"/>
                <a:gd name="T76" fmla="*/ 38 w 121"/>
                <a:gd name="T77" fmla="*/ 27 h 121"/>
                <a:gd name="T78" fmla="*/ 56 w 121"/>
                <a:gd name="T79" fmla="*/ 9 h 121"/>
                <a:gd name="T80" fmla="*/ 96 w 121"/>
                <a:gd name="T81" fmla="*/ 12 h 121"/>
                <a:gd name="T82" fmla="*/ 121 w 121"/>
                <a:gd name="T83" fmla="*/ 61 h 121"/>
                <a:gd name="T84" fmla="*/ 96 w 121"/>
                <a:gd name="T85" fmla="*/ 109 h 121"/>
                <a:gd name="T86" fmla="*/ 41 w 121"/>
                <a:gd name="T87" fmla="*/ 118 h 121"/>
                <a:gd name="T88" fmla="*/ 3 w 121"/>
                <a:gd name="T89" fmla="*/ 80 h 121"/>
                <a:gd name="T90" fmla="*/ 11 w 121"/>
                <a:gd name="T91" fmla="*/ 25 h 121"/>
                <a:gd name="T92" fmla="*/ 60 w 121"/>
                <a:gd name="T9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121">
                  <a:moveTo>
                    <a:pt x="92" y="89"/>
                  </a:moveTo>
                  <a:lnTo>
                    <a:pt x="89" y="96"/>
                  </a:lnTo>
                  <a:lnTo>
                    <a:pt x="86" y="102"/>
                  </a:lnTo>
                  <a:lnTo>
                    <a:pt x="82" y="108"/>
                  </a:lnTo>
                  <a:lnTo>
                    <a:pt x="90" y="104"/>
                  </a:lnTo>
                  <a:lnTo>
                    <a:pt x="97" y="97"/>
                  </a:lnTo>
                  <a:lnTo>
                    <a:pt x="101" y="93"/>
                  </a:lnTo>
                  <a:lnTo>
                    <a:pt x="104" y="89"/>
                  </a:lnTo>
                  <a:lnTo>
                    <a:pt x="92" y="89"/>
                  </a:lnTo>
                  <a:close/>
                  <a:moveTo>
                    <a:pt x="64" y="89"/>
                  </a:moveTo>
                  <a:lnTo>
                    <a:pt x="64" y="113"/>
                  </a:lnTo>
                  <a:lnTo>
                    <a:pt x="69" y="109"/>
                  </a:lnTo>
                  <a:lnTo>
                    <a:pt x="74" y="105"/>
                  </a:lnTo>
                  <a:lnTo>
                    <a:pt x="78" y="100"/>
                  </a:lnTo>
                  <a:lnTo>
                    <a:pt x="81" y="94"/>
                  </a:lnTo>
                  <a:lnTo>
                    <a:pt x="84" y="89"/>
                  </a:lnTo>
                  <a:lnTo>
                    <a:pt x="64" y="89"/>
                  </a:lnTo>
                  <a:close/>
                  <a:moveTo>
                    <a:pt x="36" y="89"/>
                  </a:moveTo>
                  <a:lnTo>
                    <a:pt x="38" y="94"/>
                  </a:lnTo>
                  <a:lnTo>
                    <a:pt x="41" y="100"/>
                  </a:lnTo>
                  <a:lnTo>
                    <a:pt x="45" y="105"/>
                  </a:lnTo>
                  <a:lnTo>
                    <a:pt x="50" y="109"/>
                  </a:lnTo>
                  <a:lnTo>
                    <a:pt x="56" y="113"/>
                  </a:lnTo>
                  <a:lnTo>
                    <a:pt x="56" y="89"/>
                  </a:lnTo>
                  <a:lnTo>
                    <a:pt x="36" y="89"/>
                  </a:lnTo>
                  <a:close/>
                  <a:moveTo>
                    <a:pt x="16" y="89"/>
                  </a:moveTo>
                  <a:lnTo>
                    <a:pt x="19" y="93"/>
                  </a:lnTo>
                  <a:lnTo>
                    <a:pt x="23" y="97"/>
                  </a:lnTo>
                  <a:lnTo>
                    <a:pt x="29" y="104"/>
                  </a:lnTo>
                  <a:lnTo>
                    <a:pt x="37" y="108"/>
                  </a:lnTo>
                  <a:lnTo>
                    <a:pt x="33" y="102"/>
                  </a:lnTo>
                  <a:lnTo>
                    <a:pt x="31" y="96"/>
                  </a:lnTo>
                  <a:lnTo>
                    <a:pt x="28" y="89"/>
                  </a:lnTo>
                  <a:lnTo>
                    <a:pt x="16" y="89"/>
                  </a:lnTo>
                  <a:close/>
                  <a:moveTo>
                    <a:pt x="96" y="65"/>
                  </a:moveTo>
                  <a:lnTo>
                    <a:pt x="96" y="73"/>
                  </a:lnTo>
                  <a:lnTo>
                    <a:pt x="94" y="81"/>
                  </a:lnTo>
                  <a:lnTo>
                    <a:pt x="108" y="81"/>
                  </a:lnTo>
                  <a:lnTo>
                    <a:pt x="110" y="73"/>
                  </a:lnTo>
                  <a:lnTo>
                    <a:pt x="112" y="65"/>
                  </a:lnTo>
                  <a:lnTo>
                    <a:pt x="96" y="65"/>
                  </a:lnTo>
                  <a:close/>
                  <a:moveTo>
                    <a:pt x="64" y="65"/>
                  </a:moveTo>
                  <a:lnTo>
                    <a:pt x="64" y="81"/>
                  </a:lnTo>
                  <a:lnTo>
                    <a:pt x="86" y="81"/>
                  </a:lnTo>
                  <a:lnTo>
                    <a:pt x="88" y="73"/>
                  </a:lnTo>
                  <a:lnTo>
                    <a:pt x="88" y="65"/>
                  </a:lnTo>
                  <a:lnTo>
                    <a:pt x="64" y="65"/>
                  </a:lnTo>
                  <a:close/>
                  <a:moveTo>
                    <a:pt x="32" y="65"/>
                  </a:moveTo>
                  <a:lnTo>
                    <a:pt x="32" y="73"/>
                  </a:lnTo>
                  <a:lnTo>
                    <a:pt x="34" y="81"/>
                  </a:lnTo>
                  <a:lnTo>
                    <a:pt x="56" y="81"/>
                  </a:lnTo>
                  <a:lnTo>
                    <a:pt x="56" y="65"/>
                  </a:lnTo>
                  <a:lnTo>
                    <a:pt x="32" y="65"/>
                  </a:lnTo>
                  <a:close/>
                  <a:moveTo>
                    <a:pt x="8" y="65"/>
                  </a:moveTo>
                  <a:lnTo>
                    <a:pt x="9" y="73"/>
                  </a:lnTo>
                  <a:lnTo>
                    <a:pt x="12" y="81"/>
                  </a:lnTo>
                  <a:lnTo>
                    <a:pt x="25" y="81"/>
                  </a:lnTo>
                  <a:lnTo>
                    <a:pt x="24" y="73"/>
                  </a:lnTo>
                  <a:lnTo>
                    <a:pt x="24" y="65"/>
                  </a:lnTo>
                  <a:lnTo>
                    <a:pt x="8" y="65"/>
                  </a:lnTo>
                  <a:close/>
                  <a:moveTo>
                    <a:pt x="94" y="40"/>
                  </a:moveTo>
                  <a:lnTo>
                    <a:pt x="96" y="48"/>
                  </a:lnTo>
                  <a:lnTo>
                    <a:pt x="96" y="56"/>
                  </a:lnTo>
                  <a:lnTo>
                    <a:pt x="112" y="56"/>
                  </a:lnTo>
                  <a:lnTo>
                    <a:pt x="110" y="48"/>
                  </a:lnTo>
                  <a:lnTo>
                    <a:pt x="108" y="40"/>
                  </a:lnTo>
                  <a:lnTo>
                    <a:pt x="94" y="40"/>
                  </a:lnTo>
                  <a:close/>
                  <a:moveTo>
                    <a:pt x="64" y="40"/>
                  </a:moveTo>
                  <a:lnTo>
                    <a:pt x="64" y="56"/>
                  </a:lnTo>
                  <a:lnTo>
                    <a:pt x="88" y="56"/>
                  </a:lnTo>
                  <a:lnTo>
                    <a:pt x="88" y="48"/>
                  </a:lnTo>
                  <a:lnTo>
                    <a:pt x="86" y="40"/>
                  </a:lnTo>
                  <a:lnTo>
                    <a:pt x="64" y="40"/>
                  </a:lnTo>
                  <a:close/>
                  <a:moveTo>
                    <a:pt x="34" y="40"/>
                  </a:moveTo>
                  <a:lnTo>
                    <a:pt x="32" y="48"/>
                  </a:lnTo>
                  <a:lnTo>
                    <a:pt x="32" y="56"/>
                  </a:lnTo>
                  <a:lnTo>
                    <a:pt x="56" y="56"/>
                  </a:lnTo>
                  <a:lnTo>
                    <a:pt x="56" y="40"/>
                  </a:lnTo>
                  <a:lnTo>
                    <a:pt x="34" y="40"/>
                  </a:lnTo>
                  <a:close/>
                  <a:moveTo>
                    <a:pt x="12" y="40"/>
                  </a:moveTo>
                  <a:lnTo>
                    <a:pt x="9" y="48"/>
                  </a:lnTo>
                  <a:lnTo>
                    <a:pt x="8" y="56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25" y="40"/>
                  </a:lnTo>
                  <a:lnTo>
                    <a:pt x="12" y="40"/>
                  </a:lnTo>
                  <a:close/>
                  <a:moveTo>
                    <a:pt x="82" y="13"/>
                  </a:moveTo>
                  <a:lnTo>
                    <a:pt x="86" y="19"/>
                  </a:lnTo>
                  <a:lnTo>
                    <a:pt x="89" y="25"/>
                  </a:lnTo>
                  <a:lnTo>
                    <a:pt x="92" y="32"/>
                  </a:lnTo>
                  <a:lnTo>
                    <a:pt x="104" y="32"/>
                  </a:lnTo>
                  <a:lnTo>
                    <a:pt x="101" y="28"/>
                  </a:lnTo>
                  <a:lnTo>
                    <a:pt x="97" y="24"/>
                  </a:lnTo>
                  <a:lnTo>
                    <a:pt x="90" y="17"/>
                  </a:lnTo>
                  <a:lnTo>
                    <a:pt x="82" y="13"/>
                  </a:lnTo>
                  <a:close/>
                  <a:moveTo>
                    <a:pt x="37" y="13"/>
                  </a:moveTo>
                  <a:lnTo>
                    <a:pt x="29" y="17"/>
                  </a:lnTo>
                  <a:lnTo>
                    <a:pt x="23" y="24"/>
                  </a:lnTo>
                  <a:lnTo>
                    <a:pt x="19" y="28"/>
                  </a:lnTo>
                  <a:lnTo>
                    <a:pt x="16" y="32"/>
                  </a:lnTo>
                  <a:lnTo>
                    <a:pt x="28" y="32"/>
                  </a:lnTo>
                  <a:lnTo>
                    <a:pt x="31" y="25"/>
                  </a:lnTo>
                  <a:lnTo>
                    <a:pt x="33" y="19"/>
                  </a:lnTo>
                  <a:lnTo>
                    <a:pt x="37" y="13"/>
                  </a:lnTo>
                  <a:close/>
                  <a:moveTo>
                    <a:pt x="64" y="9"/>
                  </a:moveTo>
                  <a:lnTo>
                    <a:pt x="64" y="32"/>
                  </a:lnTo>
                  <a:lnTo>
                    <a:pt x="84" y="32"/>
                  </a:lnTo>
                  <a:lnTo>
                    <a:pt x="81" y="27"/>
                  </a:lnTo>
                  <a:lnTo>
                    <a:pt x="78" y="21"/>
                  </a:lnTo>
                  <a:lnTo>
                    <a:pt x="74" y="16"/>
                  </a:lnTo>
                  <a:lnTo>
                    <a:pt x="69" y="12"/>
                  </a:lnTo>
                  <a:lnTo>
                    <a:pt x="64" y="9"/>
                  </a:lnTo>
                  <a:close/>
                  <a:moveTo>
                    <a:pt x="56" y="9"/>
                  </a:moveTo>
                  <a:lnTo>
                    <a:pt x="50" y="12"/>
                  </a:lnTo>
                  <a:lnTo>
                    <a:pt x="45" y="16"/>
                  </a:lnTo>
                  <a:lnTo>
                    <a:pt x="41" y="21"/>
                  </a:lnTo>
                  <a:lnTo>
                    <a:pt x="38" y="27"/>
                  </a:lnTo>
                  <a:lnTo>
                    <a:pt x="36" y="32"/>
                  </a:lnTo>
                  <a:lnTo>
                    <a:pt x="56" y="32"/>
                  </a:lnTo>
                  <a:lnTo>
                    <a:pt x="56" y="9"/>
                  </a:lnTo>
                  <a:close/>
                  <a:moveTo>
                    <a:pt x="60" y="0"/>
                  </a:moveTo>
                  <a:lnTo>
                    <a:pt x="78" y="3"/>
                  </a:lnTo>
                  <a:lnTo>
                    <a:pt x="96" y="12"/>
                  </a:lnTo>
                  <a:lnTo>
                    <a:pt x="109" y="25"/>
                  </a:lnTo>
                  <a:lnTo>
                    <a:pt x="117" y="41"/>
                  </a:lnTo>
                  <a:lnTo>
                    <a:pt x="121" y="61"/>
                  </a:lnTo>
                  <a:lnTo>
                    <a:pt x="117" y="80"/>
                  </a:lnTo>
                  <a:lnTo>
                    <a:pt x="109" y="96"/>
                  </a:lnTo>
                  <a:lnTo>
                    <a:pt x="96" y="109"/>
                  </a:lnTo>
                  <a:lnTo>
                    <a:pt x="78" y="118"/>
                  </a:lnTo>
                  <a:lnTo>
                    <a:pt x="60" y="121"/>
                  </a:lnTo>
                  <a:lnTo>
                    <a:pt x="41" y="118"/>
                  </a:lnTo>
                  <a:lnTo>
                    <a:pt x="24" y="109"/>
                  </a:lnTo>
                  <a:lnTo>
                    <a:pt x="11" y="96"/>
                  </a:lnTo>
                  <a:lnTo>
                    <a:pt x="3" y="80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36">
              <a:extLst>
                <a:ext uri="{FF2B5EF4-FFF2-40B4-BE49-F238E27FC236}">
                  <a16:creationId xmlns:a16="http://schemas.microsoft.com/office/drawing/2014/main" id="{A8764860-BEFA-45B2-94C5-780C984D0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202" y="4201162"/>
              <a:ext cx="149009" cy="157950"/>
            </a:xfrm>
            <a:custGeom>
              <a:avLst/>
              <a:gdLst>
                <a:gd name="T0" fmla="*/ 27 w 100"/>
                <a:gd name="T1" fmla="*/ 73 h 106"/>
                <a:gd name="T2" fmla="*/ 73 w 100"/>
                <a:gd name="T3" fmla="*/ 73 h 106"/>
                <a:gd name="T4" fmla="*/ 73 w 100"/>
                <a:gd name="T5" fmla="*/ 79 h 106"/>
                <a:gd name="T6" fmla="*/ 27 w 100"/>
                <a:gd name="T7" fmla="*/ 79 h 106"/>
                <a:gd name="T8" fmla="*/ 27 w 100"/>
                <a:gd name="T9" fmla="*/ 73 h 106"/>
                <a:gd name="T10" fmla="*/ 27 w 100"/>
                <a:gd name="T11" fmla="*/ 60 h 106"/>
                <a:gd name="T12" fmla="*/ 73 w 100"/>
                <a:gd name="T13" fmla="*/ 60 h 106"/>
                <a:gd name="T14" fmla="*/ 73 w 100"/>
                <a:gd name="T15" fmla="*/ 66 h 106"/>
                <a:gd name="T16" fmla="*/ 27 w 100"/>
                <a:gd name="T17" fmla="*/ 66 h 106"/>
                <a:gd name="T18" fmla="*/ 27 w 100"/>
                <a:gd name="T19" fmla="*/ 60 h 106"/>
                <a:gd name="T20" fmla="*/ 27 w 100"/>
                <a:gd name="T21" fmla="*/ 46 h 106"/>
                <a:gd name="T22" fmla="*/ 73 w 100"/>
                <a:gd name="T23" fmla="*/ 46 h 106"/>
                <a:gd name="T24" fmla="*/ 73 w 100"/>
                <a:gd name="T25" fmla="*/ 53 h 106"/>
                <a:gd name="T26" fmla="*/ 27 w 100"/>
                <a:gd name="T27" fmla="*/ 53 h 106"/>
                <a:gd name="T28" fmla="*/ 27 w 100"/>
                <a:gd name="T29" fmla="*/ 46 h 106"/>
                <a:gd name="T30" fmla="*/ 27 w 100"/>
                <a:gd name="T31" fmla="*/ 33 h 106"/>
                <a:gd name="T32" fmla="*/ 73 w 100"/>
                <a:gd name="T33" fmla="*/ 33 h 106"/>
                <a:gd name="T34" fmla="*/ 73 w 100"/>
                <a:gd name="T35" fmla="*/ 40 h 106"/>
                <a:gd name="T36" fmla="*/ 27 w 100"/>
                <a:gd name="T37" fmla="*/ 40 h 106"/>
                <a:gd name="T38" fmla="*/ 27 w 100"/>
                <a:gd name="T39" fmla="*/ 33 h 106"/>
                <a:gd name="T40" fmla="*/ 13 w 100"/>
                <a:gd name="T41" fmla="*/ 13 h 106"/>
                <a:gd name="T42" fmla="*/ 13 w 100"/>
                <a:gd name="T43" fmla="*/ 93 h 106"/>
                <a:gd name="T44" fmla="*/ 87 w 100"/>
                <a:gd name="T45" fmla="*/ 93 h 106"/>
                <a:gd name="T46" fmla="*/ 87 w 100"/>
                <a:gd name="T47" fmla="*/ 13 h 106"/>
                <a:gd name="T48" fmla="*/ 13 w 100"/>
                <a:gd name="T49" fmla="*/ 13 h 106"/>
                <a:gd name="T50" fmla="*/ 9 w 100"/>
                <a:gd name="T51" fmla="*/ 0 h 106"/>
                <a:gd name="T52" fmla="*/ 91 w 100"/>
                <a:gd name="T53" fmla="*/ 0 h 106"/>
                <a:gd name="T54" fmla="*/ 95 w 100"/>
                <a:gd name="T55" fmla="*/ 0 h 106"/>
                <a:gd name="T56" fmla="*/ 97 w 100"/>
                <a:gd name="T57" fmla="*/ 2 h 106"/>
                <a:gd name="T58" fmla="*/ 100 w 100"/>
                <a:gd name="T59" fmla="*/ 5 h 106"/>
                <a:gd name="T60" fmla="*/ 100 w 100"/>
                <a:gd name="T61" fmla="*/ 9 h 106"/>
                <a:gd name="T62" fmla="*/ 100 w 100"/>
                <a:gd name="T63" fmla="*/ 97 h 106"/>
                <a:gd name="T64" fmla="*/ 100 w 100"/>
                <a:gd name="T65" fmla="*/ 101 h 106"/>
                <a:gd name="T66" fmla="*/ 97 w 100"/>
                <a:gd name="T67" fmla="*/ 103 h 106"/>
                <a:gd name="T68" fmla="*/ 95 w 100"/>
                <a:gd name="T69" fmla="*/ 106 h 106"/>
                <a:gd name="T70" fmla="*/ 91 w 100"/>
                <a:gd name="T71" fmla="*/ 106 h 106"/>
                <a:gd name="T72" fmla="*/ 9 w 100"/>
                <a:gd name="T73" fmla="*/ 106 h 106"/>
                <a:gd name="T74" fmla="*/ 5 w 100"/>
                <a:gd name="T75" fmla="*/ 106 h 106"/>
                <a:gd name="T76" fmla="*/ 3 w 100"/>
                <a:gd name="T77" fmla="*/ 103 h 106"/>
                <a:gd name="T78" fmla="*/ 0 w 100"/>
                <a:gd name="T79" fmla="*/ 101 h 106"/>
                <a:gd name="T80" fmla="*/ 0 w 100"/>
                <a:gd name="T81" fmla="*/ 97 h 106"/>
                <a:gd name="T82" fmla="*/ 0 w 100"/>
                <a:gd name="T83" fmla="*/ 9 h 106"/>
                <a:gd name="T84" fmla="*/ 0 w 100"/>
                <a:gd name="T85" fmla="*/ 5 h 106"/>
                <a:gd name="T86" fmla="*/ 3 w 100"/>
                <a:gd name="T87" fmla="*/ 2 h 106"/>
                <a:gd name="T88" fmla="*/ 5 w 100"/>
                <a:gd name="T89" fmla="*/ 0 h 106"/>
                <a:gd name="T90" fmla="*/ 9 w 100"/>
                <a:gd name="T9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106">
                  <a:moveTo>
                    <a:pt x="27" y="73"/>
                  </a:moveTo>
                  <a:lnTo>
                    <a:pt x="73" y="73"/>
                  </a:lnTo>
                  <a:lnTo>
                    <a:pt x="73" y="79"/>
                  </a:lnTo>
                  <a:lnTo>
                    <a:pt x="27" y="79"/>
                  </a:lnTo>
                  <a:lnTo>
                    <a:pt x="27" y="73"/>
                  </a:lnTo>
                  <a:close/>
                  <a:moveTo>
                    <a:pt x="27" y="60"/>
                  </a:moveTo>
                  <a:lnTo>
                    <a:pt x="73" y="60"/>
                  </a:lnTo>
                  <a:lnTo>
                    <a:pt x="73" y="66"/>
                  </a:lnTo>
                  <a:lnTo>
                    <a:pt x="27" y="66"/>
                  </a:lnTo>
                  <a:lnTo>
                    <a:pt x="27" y="60"/>
                  </a:lnTo>
                  <a:close/>
                  <a:moveTo>
                    <a:pt x="27" y="46"/>
                  </a:moveTo>
                  <a:lnTo>
                    <a:pt x="73" y="46"/>
                  </a:lnTo>
                  <a:lnTo>
                    <a:pt x="73" y="53"/>
                  </a:lnTo>
                  <a:lnTo>
                    <a:pt x="27" y="53"/>
                  </a:lnTo>
                  <a:lnTo>
                    <a:pt x="27" y="46"/>
                  </a:lnTo>
                  <a:close/>
                  <a:moveTo>
                    <a:pt x="27" y="33"/>
                  </a:moveTo>
                  <a:lnTo>
                    <a:pt x="73" y="33"/>
                  </a:lnTo>
                  <a:lnTo>
                    <a:pt x="73" y="40"/>
                  </a:lnTo>
                  <a:lnTo>
                    <a:pt x="27" y="40"/>
                  </a:lnTo>
                  <a:lnTo>
                    <a:pt x="27" y="33"/>
                  </a:lnTo>
                  <a:close/>
                  <a:moveTo>
                    <a:pt x="13" y="13"/>
                  </a:moveTo>
                  <a:lnTo>
                    <a:pt x="13" y="93"/>
                  </a:lnTo>
                  <a:lnTo>
                    <a:pt x="87" y="93"/>
                  </a:lnTo>
                  <a:lnTo>
                    <a:pt x="87" y="13"/>
                  </a:lnTo>
                  <a:lnTo>
                    <a:pt x="13" y="13"/>
                  </a:lnTo>
                  <a:close/>
                  <a:moveTo>
                    <a:pt x="9" y="0"/>
                  </a:moveTo>
                  <a:lnTo>
                    <a:pt x="91" y="0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100" y="5"/>
                  </a:lnTo>
                  <a:lnTo>
                    <a:pt x="100" y="9"/>
                  </a:lnTo>
                  <a:lnTo>
                    <a:pt x="100" y="97"/>
                  </a:lnTo>
                  <a:lnTo>
                    <a:pt x="100" y="101"/>
                  </a:lnTo>
                  <a:lnTo>
                    <a:pt x="97" y="103"/>
                  </a:lnTo>
                  <a:lnTo>
                    <a:pt x="95" y="106"/>
                  </a:lnTo>
                  <a:lnTo>
                    <a:pt x="91" y="106"/>
                  </a:lnTo>
                  <a:lnTo>
                    <a:pt x="9" y="106"/>
                  </a:lnTo>
                  <a:lnTo>
                    <a:pt x="5" y="106"/>
                  </a:lnTo>
                  <a:lnTo>
                    <a:pt x="3" y="103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37">
              <a:extLst>
                <a:ext uri="{FF2B5EF4-FFF2-40B4-BE49-F238E27FC236}">
                  <a16:creationId xmlns:a16="http://schemas.microsoft.com/office/drawing/2014/main" id="{58232A07-DD78-4541-9D9F-EF0277C54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0329" y="3244521"/>
              <a:ext cx="146030" cy="183281"/>
            </a:xfrm>
            <a:custGeom>
              <a:avLst/>
              <a:gdLst>
                <a:gd name="T0" fmla="*/ 62 w 98"/>
                <a:gd name="T1" fmla="*/ 60 h 123"/>
                <a:gd name="T2" fmla="*/ 52 w 98"/>
                <a:gd name="T3" fmla="*/ 84 h 123"/>
                <a:gd name="T4" fmla="*/ 38 w 98"/>
                <a:gd name="T5" fmla="*/ 101 h 123"/>
                <a:gd name="T6" fmla="*/ 25 w 98"/>
                <a:gd name="T7" fmla="*/ 113 h 123"/>
                <a:gd name="T8" fmla="*/ 15 w 98"/>
                <a:gd name="T9" fmla="*/ 120 h 123"/>
                <a:gd name="T10" fmla="*/ 8 w 98"/>
                <a:gd name="T11" fmla="*/ 123 h 123"/>
                <a:gd name="T12" fmla="*/ 5 w 98"/>
                <a:gd name="T13" fmla="*/ 121 h 123"/>
                <a:gd name="T14" fmla="*/ 3 w 98"/>
                <a:gd name="T15" fmla="*/ 120 h 123"/>
                <a:gd name="T16" fmla="*/ 1 w 98"/>
                <a:gd name="T17" fmla="*/ 119 h 123"/>
                <a:gd name="T18" fmla="*/ 0 w 98"/>
                <a:gd name="T19" fmla="*/ 117 h 123"/>
                <a:gd name="T20" fmla="*/ 0 w 98"/>
                <a:gd name="T21" fmla="*/ 116 h 123"/>
                <a:gd name="T22" fmla="*/ 0 w 98"/>
                <a:gd name="T23" fmla="*/ 115 h 123"/>
                <a:gd name="T24" fmla="*/ 5 w 98"/>
                <a:gd name="T25" fmla="*/ 113 h 123"/>
                <a:gd name="T26" fmla="*/ 16 w 98"/>
                <a:gd name="T27" fmla="*/ 108 h 123"/>
                <a:gd name="T28" fmla="*/ 30 w 98"/>
                <a:gd name="T29" fmla="*/ 99 h 123"/>
                <a:gd name="T30" fmla="*/ 46 w 98"/>
                <a:gd name="T31" fmla="*/ 83 h 123"/>
                <a:gd name="T32" fmla="*/ 62 w 98"/>
                <a:gd name="T33" fmla="*/ 60 h 123"/>
                <a:gd name="T34" fmla="*/ 73 w 98"/>
                <a:gd name="T35" fmla="*/ 0 h 123"/>
                <a:gd name="T36" fmla="*/ 80 w 98"/>
                <a:gd name="T37" fmla="*/ 11 h 123"/>
                <a:gd name="T38" fmla="*/ 88 w 98"/>
                <a:gd name="T39" fmla="*/ 25 h 123"/>
                <a:gd name="T40" fmla="*/ 94 w 98"/>
                <a:gd name="T41" fmla="*/ 43 h 123"/>
                <a:gd name="T42" fmla="*/ 98 w 98"/>
                <a:gd name="T43" fmla="*/ 63 h 123"/>
                <a:gd name="T44" fmla="*/ 96 w 98"/>
                <a:gd name="T45" fmla="*/ 84 h 123"/>
                <a:gd name="T46" fmla="*/ 90 w 98"/>
                <a:gd name="T47" fmla="*/ 99 h 123"/>
                <a:gd name="T48" fmla="*/ 82 w 98"/>
                <a:gd name="T49" fmla="*/ 109 h 123"/>
                <a:gd name="T50" fmla="*/ 72 w 98"/>
                <a:gd name="T51" fmla="*/ 116 h 123"/>
                <a:gd name="T52" fmla="*/ 61 w 98"/>
                <a:gd name="T53" fmla="*/ 119 h 123"/>
                <a:gd name="T54" fmla="*/ 50 w 98"/>
                <a:gd name="T55" fmla="*/ 117 h 123"/>
                <a:gd name="T56" fmla="*/ 41 w 98"/>
                <a:gd name="T57" fmla="*/ 109 h 123"/>
                <a:gd name="T58" fmla="*/ 56 w 98"/>
                <a:gd name="T59" fmla="*/ 92 h 123"/>
                <a:gd name="T60" fmla="*/ 64 w 98"/>
                <a:gd name="T61" fmla="*/ 76 h 123"/>
                <a:gd name="T62" fmla="*/ 66 w 98"/>
                <a:gd name="T63" fmla="*/ 61 h 123"/>
                <a:gd name="T64" fmla="*/ 66 w 98"/>
                <a:gd name="T65" fmla="*/ 51 h 123"/>
                <a:gd name="T66" fmla="*/ 66 w 98"/>
                <a:gd name="T67" fmla="*/ 43 h 123"/>
                <a:gd name="T68" fmla="*/ 65 w 98"/>
                <a:gd name="T69" fmla="*/ 40 h 123"/>
                <a:gd name="T70" fmla="*/ 50 w 98"/>
                <a:gd name="T71" fmla="*/ 65 h 123"/>
                <a:gd name="T72" fmla="*/ 34 w 98"/>
                <a:gd name="T73" fmla="*/ 84 h 123"/>
                <a:gd name="T74" fmla="*/ 19 w 98"/>
                <a:gd name="T75" fmla="*/ 96 h 123"/>
                <a:gd name="T76" fmla="*/ 9 w 98"/>
                <a:gd name="T77" fmla="*/ 89 h 123"/>
                <a:gd name="T78" fmla="*/ 3 w 98"/>
                <a:gd name="T79" fmla="*/ 79 h 123"/>
                <a:gd name="T80" fmla="*/ 1 w 98"/>
                <a:gd name="T81" fmla="*/ 67 h 123"/>
                <a:gd name="T82" fmla="*/ 5 w 98"/>
                <a:gd name="T83" fmla="*/ 53 h 123"/>
                <a:gd name="T84" fmla="*/ 15 w 98"/>
                <a:gd name="T85" fmla="*/ 41 h 123"/>
                <a:gd name="T86" fmla="*/ 25 w 98"/>
                <a:gd name="T87" fmla="*/ 32 h 123"/>
                <a:gd name="T88" fmla="*/ 36 w 98"/>
                <a:gd name="T89" fmla="*/ 27 h 123"/>
                <a:gd name="T90" fmla="*/ 45 w 98"/>
                <a:gd name="T91" fmla="*/ 24 h 123"/>
                <a:gd name="T92" fmla="*/ 54 w 98"/>
                <a:gd name="T93" fmla="*/ 20 h 123"/>
                <a:gd name="T94" fmla="*/ 64 w 98"/>
                <a:gd name="T95" fmla="*/ 13 h 123"/>
                <a:gd name="T96" fmla="*/ 73 w 98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3">
                  <a:moveTo>
                    <a:pt x="62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5" y="113"/>
                  </a:lnTo>
                  <a:lnTo>
                    <a:pt x="15" y="120"/>
                  </a:lnTo>
                  <a:lnTo>
                    <a:pt x="8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9"/>
                  </a:lnTo>
                  <a:lnTo>
                    <a:pt x="46" y="83"/>
                  </a:lnTo>
                  <a:lnTo>
                    <a:pt x="62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5"/>
                  </a:lnTo>
                  <a:lnTo>
                    <a:pt x="94" y="43"/>
                  </a:lnTo>
                  <a:lnTo>
                    <a:pt x="98" y="63"/>
                  </a:lnTo>
                  <a:lnTo>
                    <a:pt x="96" y="84"/>
                  </a:lnTo>
                  <a:lnTo>
                    <a:pt x="90" y="99"/>
                  </a:lnTo>
                  <a:lnTo>
                    <a:pt x="82" y="109"/>
                  </a:lnTo>
                  <a:lnTo>
                    <a:pt x="72" y="116"/>
                  </a:lnTo>
                  <a:lnTo>
                    <a:pt x="61" y="119"/>
                  </a:lnTo>
                  <a:lnTo>
                    <a:pt x="50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6" y="61"/>
                  </a:lnTo>
                  <a:lnTo>
                    <a:pt x="66" y="51"/>
                  </a:lnTo>
                  <a:lnTo>
                    <a:pt x="66" y="43"/>
                  </a:lnTo>
                  <a:lnTo>
                    <a:pt x="65" y="40"/>
                  </a:lnTo>
                  <a:lnTo>
                    <a:pt x="50" y="65"/>
                  </a:lnTo>
                  <a:lnTo>
                    <a:pt x="34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3" y="79"/>
                  </a:lnTo>
                  <a:lnTo>
                    <a:pt x="1" y="67"/>
                  </a:lnTo>
                  <a:lnTo>
                    <a:pt x="5" y="53"/>
                  </a:lnTo>
                  <a:lnTo>
                    <a:pt x="15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38">
              <a:extLst>
                <a:ext uri="{FF2B5EF4-FFF2-40B4-BE49-F238E27FC236}">
                  <a16:creationId xmlns:a16="http://schemas.microsoft.com/office/drawing/2014/main" id="{CB90CC09-36F3-4D74-AEB9-076DB2D08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4497691"/>
              <a:ext cx="168381" cy="168381"/>
            </a:xfrm>
            <a:custGeom>
              <a:avLst/>
              <a:gdLst>
                <a:gd name="T0" fmla="*/ 34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5 w 113"/>
                <a:gd name="T7" fmla="*/ 109 h 113"/>
                <a:gd name="T8" fmla="*/ 55 w 113"/>
                <a:gd name="T9" fmla="*/ 113 h 113"/>
                <a:gd name="T10" fmla="*/ 49 w 113"/>
                <a:gd name="T11" fmla="*/ 113 h 113"/>
                <a:gd name="T12" fmla="*/ 41 w 113"/>
                <a:gd name="T13" fmla="*/ 112 h 113"/>
                <a:gd name="T14" fmla="*/ 34 w 113"/>
                <a:gd name="T15" fmla="*/ 109 h 113"/>
                <a:gd name="T16" fmla="*/ 34 w 113"/>
                <a:gd name="T17" fmla="*/ 85 h 113"/>
                <a:gd name="T18" fmla="*/ 28 w 113"/>
                <a:gd name="T19" fmla="*/ 56 h 113"/>
                <a:gd name="T20" fmla="*/ 28 w 113"/>
                <a:gd name="T21" fmla="*/ 105 h 113"/>
                <a:gd name="T22" fmla="*/ 13 w 113"/>
                <a:gd name="T23" fmla="*/ 95 h 113"/>
                <a:gd name="T24" fmla="*/ 4 w 113"/>
                <a:gd name="T25" fmla="*/ 79 h 113"/>
                <a:gd name="T26" fmla="*/ 28 w 113"/>
                <a:gd name="T27" fmla="*/ 56 h 113"/>
                <a:gd name="T28" fmla="*/ 83 w 113"/>
                <a:gd name="T29" fmla="*/ 8 h 113"/>
                <a:gd name="T30" fmla="*/ 98 w 113"/>
                <a:gd name="T31" fmla="*/ 20 h 113"/>
                <a:gd name="T32" fmla="*/ 109 w 113"/>
                <a:gd name="T33" fmla="*/ 38 h 113"/>
                <a:gd name="T34" fmla="*/ 113 w 113"/>
                <a:gd name="T35" fmla="*/ 56 h 113"/>
                <a:gd name="T36" fmla="*/ 111 w 113"/>
                <a:gd name="T37" fmla="*/ 64 h 113"/>
                <a:gd name="T38" fmla="*/ 110 w 113"/>
                <a:gd name="T39" fmla="*/ 71 h 113"/>
                <a:gd name="T40" fmla="*/ 107 w 113"/>
                <a:gd name="T41" fmla="*/ 77 h 113"/>
                <a:gd name="T42" fmla="*/ 83 w 113"/>
                <a:gd name="T43" fmla="*/ 77 h 113"/>
                <a:gd name="T44" fmla="*/ 83 w 113"/>
                <a:gd name="T45" fmla="*/ 8 h 113"/>
                <a:gd name="T46" fmla="*/ 29 w 113"/>
                <a:gd name="T47" fmla="*/ 7 h 113"/>
                <a:gd name="T48" fmla="*/ 46 w 113"/>
                <a:gd name="T49" fmla="*/ 26 h 113"/>
                <a:gd name="T50" fmla="*/ 1 w 113"/>
                <a:gd name="T51" fmla="*/ 71 h 113"/>
                <a:gd name="T52" fmla="*/ 0 w 113"/>
                <a:gd name="T53" fmla="*/ 64 h 113"/>
                <a:gd name="T54" fmla="*/ 0 w 113"/>
                <a:gd name="T55" fmla="*/ 56 h 113"/>
                <a:gd name="T56" fmla="*/ 2 w 113"/>
                <a:gd name="T57" fmla="*/ 36 h 113"/>
                <a:gd name="T58" fmla="*/ 13 w 113"/>
                <a:gd name="T59" fmla="*/ 20 h 113"/>
                <a:gd name="T60" fmla="*/ 29 w 113"/>
                <a:gd name="T61" fmla="*/ 7 h 113"/>
                <a:gd name="T62" fmla="*/ 55 w 113"/>
                <a:gd name="T63" fmla="*/ 0 h 113"/>
                <a:gd name="T64" fmla="*/ 63 w 113"/>
                <a:gd name="T65" fmla="*/ 0 h 113"/>
                <a:gd name="T66" fmla="*/ 70 w 113"/>
                <a:gd name="T67" fmla="*/ 2 h 113"/>
                <a:gd name="T68" fmla="*/ 77 w 113"/>
                <a:gd name="T69" fmla="*/ 4 h 113"/>
                <a:gd name="T70" fmla="*/ 77 w 113"/>
                <a:gd name="T71" fmla="*/ 44 h 113"/>
                <a:gd name="T72" fmla="*/ 37 w 113"/>
                <a:gd name="T73" fmla="*/ 4 h 113"/>
                <a:gd name="T74" fmla="*/ 46 w 113"/>
                <a:gd name="T75" fmla="*/ 2 h 113"/>
                <a:gd name="T76" fmla="*/ 55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4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5" y="109"/>
                  </a:lnTo>
                  <a:lnTo>
                    <a:pt x="55" y="113"/>
                  </a:lnTo>
                  <a:lnTo>
                    <a:pt x="49" y="113"/>
                  </a:lnTo>
                  <a:lnTo>
                    <a:pt x="41" y="112"/>
                  </a:lnTo>
                  <a:lnTo>
                    <a:pt x="34" y="109"/>
                  </a:lnTo>
                  <a:lnTo>
                    <a:pt x="34" y="85"/>
                  </a:lnTo>
                  <a:close/>
                  <a:moveTo>
                    <a:pt x="28" y="56"/>
                  </a:moveTo>
                  <a:lnTo>
                    <a:pt x="28" y="105"/>
                  </a:lnTo>
                  <a:lnTo>
                    <a:pt x="13" y="95"/>
                  </a:lnTo>
                  <a:lnTo>
                    <a:pt x="4" y="79"/>
                  </a:lnTo>
                  <a:lnTo>
                    <a:pt x="28" y="56"/>
                  </a:lnTo>
                  <a:close/>
                  <a:moveTo>
                    <a:pt x="83" y="8"/>
                  </a:moveTo>
                  <a:lnTo>
                    <a:pt x="98" y="20"/>
                  </a:lnTo>
                  <a:lnTo>
                    <a:pt x="109" y="38"/>
                  </a:lnTo>
                  <a:lnTo>
                    <a:pt x="113" y="56"/>
                  </a:lnTo>
                  <a:lnTo>
                    <a:pt x="111" y="64"/>
                  </a:lnTo>
                  <a:lnTo>
                    <a:pt x="110" y="71"/>
                  </a:lnTo>
                  <a:lnTo>
                    <a:pt x="107" y="77"/>
                  </a:lnTo>
                  <a:lnTo>
                    <a:pt x="83" y="77"/>
                  </a:lnTo>
                  <a:lnTo>
                    <a:pt x="83" y="8"/>
                  </a:lnTo>
                  <a:close/>
                  <a:moveTo>
                    <a:pt x="29" y="7"/>
                  </a:moveTo>
                  <a:lnTo>
                    <a:pt x="46" y="26"/>
                  </a:lnTo>
                  <a:lnTo>
                    <a:pt x="1" y="71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2" y="36"/>
                  </a:lnTo>
                  <a:lnTo>
                    <a:pt x="13" y="20"/>
                  </a:lnTo>
                  <a:lnTo>
                    <a:pt x="29" y="7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70" y="2"/>
                  </a:lnTo>
                  <a:lnTo>
                    <a:pt x="77" y="4"/>
                  </a:lnTo>
                  <a:lnTo>
                    <a:pt x="77" y="44"/>
                  </a:lnTo>
                  <a:lnTo>
                    <a:pt x="37" y="4"/>
                  </a:lnTo>
                  <a:lnTo>
                    <a:pt x="46" y="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139">
              <a:extLst>
                <a:ext uri="{FF2B5EF4-FFF2-40B4-BE49-F238E27FC236}">
                  <a16:creationId xmlns:a16="http://schemas.microsoft.com/office/drawing/2014/main" id="{839C8B6B-CB61-41ED-B7F8-A03A7C4BB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757" y="4952170"/>
              <a:ext cx="156460" cy="137088"/>
            </a:xfrm>
            <a:custGeom>
              <a:avLst/>
              <a:gdLst>
                <a:gd name="T0" fmla="*/ 33 w 105"/>
                <a:gd name="T1" fmla="*/ 53 h 92"/>
                <a:gd name="T2" fmla="*/ 33 w 105"/>
                <a:gd name="T3" fmla="*/ 85 h 92"/>
                <a:gd name="T4" fmla="*/ 72 w 105"/>
                <a:gd name="T5" fmla="*/ 85 h 92"/>
                <a:gd name="T6" fmla="*/ 72 w 105"/>
                <a:gd name="T7" fmla="*/ 53 h 92"/>
                <a:gd name="T8" fmla="*/ 33 w 105"/>
                <a:gd name="T9" fmla="*/ 53 h 92"/>
                <a:gd name="T10" fmla="*/ 96 w 105"/>
                <a:gd name="T11" fmla="*/ 25 h 92"/>
                <a:gd name="T12" fmla="*/ 93 w 105"/>
                <a:gd name="T13" fmla="*/ 25 h 92"/>
                <a:gd name="T14" fmla="*/ 90 w 105"/>
                <a:gd name="T15" fmla="*/ 28 h 92"/>
                <a:gd name="T16" fmla="*/ 90 w 105"/>
                <a:gd name="T17" fmla="*/ 29 h 92"/>
                <a:gd name="T18" fmla="*/ 90 w 105"/>
                <a:gd name="T19" fmla="*/ 32 h 92"/>
                <a:gd name="T20" fmla="*/ 93 w 105"/>
                <a:gd name="T21" fmla="*/ 33 h 92"/>
                <a:gd name="T22" fmla="*/ 96 w 105"/>
                <a:gd name="T23" fmla="*/ 35 h 92"/>
                <a:gd name="T24" fmla="*/ 97 w 105"/>
                <a:gd name="T25" fmla="*/ 33 h 92"/>
                <a:gd name="T26" fmla="*/ 100 w 105"/>
                <a:gd name="T27" fmla="*/ 32 h 92"/>
                <a:gd name="T28" fmla="*/ 100 w 105"/>
                <a:gd name="T29" fmla="*/ 29 h 92"/>
                <a:gd name="T30" fmla="*/ 100 w 105"/>
                <a:gd name="T31" fmla="*/ 28 h 92"/>
                <a:gd name="T32" fmla="*/ 97 w 105"/>
                <a:gd name="T33" fmla="*/ 25 h 92"/>
                <a:gd name="T34" fmla="*/ 96 w 105"/>
                <a:gd name="T35" fmla="*/ 25 h 92"/>
                <a:gd name="T36" fmla="*/ 7 w 105"/>
                <a:gd name="T37" fmla="*/ 20 h 92"/>
                <a:gd name="T38" fmla="*/ 98 w 105"/>
                <a:gd name="T39" fmla="*/ 20 h 92"/>
                <a:gd name="T40" fmla="*/ 101 w 105"/>
                <a:gd name="T41" fmla="*/ 21 h 92"/>
                <a:gd name="T42" fmla="*/ 104 w 105"/>
                <a:gd name="T43" fmla="*/ 23 h 92"/>
                <a:gd name="T44" fmla="*/ 105 w 105"/>
                <a:gd name="T45" fmla="*/ 27 h 92"/>
                <a:gd name="T46" fmla="*/ 105 w 105"/>
                <a:gd name="T47" fmla="*/ 60 h 92"/>
                <a:gd name="T48" fmla="*/ 104 w 105"/>
                <a:gd name="T49" fmla="*/ 63 h 92"/>
                <a:gd name="T50" fmla="*/ 101 w 105"/>
                <a:gd name="T51" fmla="*/ 65 h 92"/>
                <a:gd name="T52" fmla="*/ 98 w 105"/>
                <a:gd name="T53" fmla="*/ 67 h 92"/>
                <a:gd name="T54" fmla="*/ 78 w 105"/>
                <a:gd name="T55" fmla="*/ 67 h 92"/>
                <a:gd name="T56" fmla="*/ 78 w 105"/>
                <a:gd name="T57" fmla="*/ 92 h 92"/>
                <a:gd name="T58" fmla="*/ 27 w 105"/>
                <a:gd name="T59" fmla="*/ 92 h 92"/>
                <a:gd name="T60" fmla="*/ 27 w 105"/>
                <a:gd name="T61" fmla="*/ 67 h 92"/>
                <a:gd name="T62" fmla="*/ 7 w 105"/>
                <a:gd name="T63" fmla="*/ 67 h 92"/>
                <a:gd name="T64" fmla="*/ 3 w 105"/>
                <a:gd name="T65" fmla="*/ 65 h 92"/>
                <a:gd name="T66" fmla="*/ 0 w 105"/>
                <a:gd name="T67" fmla="*/ 63 h 92"/>
                <a:gd name="T68" fmla="*/ 0 w 105"/>
                <a:gd name="T69" fmla="*/ 60 h 92"/>
                <a:gd name="T70" fmla="*/ 0 w 105"/>
                <a:gd name="T71" fmla="*/ 27 h 92"/>
                <a:gd name="T72" fmla="*/ 0 w 105"/>
                <a:gd name="T73" fmla="*/ 23 h 92"/>
                <a:gd name="T74" fmla="*/ 3 w 105"/>
                <a:gd name="T75" fmla="*/ 21 h 92"/>
                <a:gd name="T76" fmla="*/ 7 w 105"/>
                <a:gd name="T77" fmla="*/ 20 h 92"/>
                <a:gd name="T78" fmla="*/ 27 w 105"/>
                <a:gd name="T79" fmla="*/ 0 h 92"/>
                <a:gd name="T80" fmla="*/ 78 w 105"/>
                <a:gd name="T81" fmla="*/ 0 h 92"/>
                <a:gd name="T82" fmla="*/ 78 w 105"/>
                <a:gd name="T83" fmla="*/ 13 h 92"/>
                <a:gd name="T84" fmla="*/ 27 w 105"/>
                <a:gd name="T85" fmla="*/ 13 h 92"/>
                <a:gd name="T86" fmla="*/ 27 w 105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92">
                  <a:moveTo>
                    <a:pt x="33" y="53"/>
                  </a:moveTo>
                  <a:lnTo>
                    <a:pt x="33" y="85"/>
                  </a:lnTo>
                  <a:lnTo>
                    <a:pt x="72" y="85"/>
                  </a:lnTo>
                  <a:lnTo>
                    <a:pt x="72" y="53"/>
                  </a:lnTo>
                  <a:lnTo>
                    <a:pt x="33" y="53"/>
                  </a:lnTo>
                  <a:close/>
                  <a:moveTo>
                    <a:pt x="96" y="25"/>
                  </a:moveTo>
                  <a:lnTo>
                    <a:pt x="93" y="25"/>
                  </a:lnTo>
                  <a:lnTo>
                    <a:pt x="90" y="28"/>
                  </a:lnTo>
                  <a:lnTo>
                    <a:pt x="90" y="29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6" y="35"/>
                  </a:lnTo>
                  <a:lnTo>
                    <a:pt x="97" y="33"/>
                  </a:lnTo>
                  <a:lnTo>
                    <a:pt x="100" y="32"/>
                  </a:lnTo>
                  <a:lnTo>
                    <a:pt x="100" y="29"/>
                  </a:lnTo>
                  <a:lnTo>
                    <a:pt x="100" y="28"/>
                  </a:lnTo>
                  <a:lnTo>
                    <a:pt x="97" y="25"/>
                  </a:lnTo>
                  <a:lnTo>
                    <a:pt x="96" y="25"/>
                  </a:lnTo>
                  <a:close/>
                  <a:moveTo>
                    <a:pt x="7" y="20"/>
                  </a:moveTo>
                  <a:lnTo>
                    <a:pt x="98" y="20"/>
                  </a:lnTo>
                  <a:lnTo>
                    <a:pt x="101" y="21"/>
                  </a:lnTo>
                  <a:lnTo>
                    <a:pt x="104" y="23"/>
                  </a:lnTo>
                  <a:lnTo>
                    <a:pt x="105" y="27"/>
                  </a:lnTo>
                  <a:lnTo>
                    <a:pt x="105" y="60"/>
                  </a:lnTo>
                  <a:lnTo>
                    <a:pt x="104" y="63"/>
                  </a:lnTo>
                  <a:lnTo>
                    <a:pt x="101" y="65"/>
                  </a:lnTo>
                  <a:lnTo>
                    <a:pt x="98" y="67"/>
                  </a:lnTo>
                  <a:lnTo>
                    <a:pt x="78" y="67"/>
                  </a:lnTo>
                  <a:lnTo>
                    <a:pt x="78" y="92"/>
                  </a:lnTo>
                  <a:lnTo>
                    <a:pt x="27" y="92"/>
                  </a:lnTo>
                  <a:lnTo>
                    <a:pt x="27" y="67"/>
                  </a:lnTo>
                  <a:lnTo>
                    <a:pt x="7" y="67"/>
                  </a:lnTo>
                  <a:lnTo>
                    <a:pt x="3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7" y="20"/>
                  </a:lnTo>
                  <a:close/>
                  <a:moveTo>
                    <a:pt x="27" y="0"/>
                  </a:moveTo>
                  <a:lnTo>
                    <a:pt x="78" y="0"/>
                  </a:lnTo>
                  <a:lnTo>
                    <a:pt x="78" y="13"/>
                  </a:lnTo>
                  <a:lnTo>
                    <a:pt x="27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40">
              <a:extLst>
                <a:ext uri="{FF2B5EF4-FFF2-40B4-BE49-F238E27FC236}">
                  <a16:creationId xmlns:a16="http://schemas.microsoft.com/office/drawing/2014/main" id="{0773459C-3F7D-4ACB-8318-858A93B29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4662" y="4825512"/>
              <a:ext cx="157950" cy="156460"/>
            </a:xfrm>
            <a:custGeom>
              <a:avLst/>
              <a:gdLst>
                <a:gd name="T0" fmla="*/ 40 w 106"/>
                <a:gd name="T1" fmla="*/ 82 h 105"/>
                <a:gd name="T2" fmla="*/ 47 w 106"/>
                <a:gd name="T3" fmla="*/ 84 h 105"/>
                <a:gd name="T4" fmla="*/ 53 w 106"/>
                <a:gd name="T5" fmla="*/ 85 h 105"/>
                <a:gd name="T6" fmla="*/ 60 w 106"/>
                <a:gd name="T7" fmla="*/ 84 h 105"/>
                <a:gd name="T8" fmla="*/ 66 w 106"/>
                <a:gd name="T9" fmla="*/ 82 h 105"/>
                <a:gd name="T10" fmla="*/ 78 w 106"/>
                <a:gd name="T11" fmla="*/ 98 h 105"/>
                <a:gd name="T12" fmla="*/ 66 w 106"/>
                <a:gd name="T13" fmla="*/ 102 h 105"/>
                <a:gd name="T14" fmla="*/ 53 w 106"/>
                <a:gd name="T15" fmla="*/ 105 h 105"/>
                <a:gd name="T16" fmla="*/ 40 w 106"/>
                <a:gd name="T17" fmla="*/ 102 h 105"/>
                <a:gd name="T18" fmla="*/ 28 w 106"/>
                <a:gd name="T19" fmla="*/ 98 h 105"/>
                <a:gd name="T20" fmla="*/ 40 w 106"/>
                <a:gd name="T21" fmla="*/ 82 h 105"/>
                <a:gd name="T22" fmla="*/ 105 w 106"/>
                <a:gd name="T23" fmla="*/ 42 h 105"/>
                <a:gd name="T24" fmla="*/ 106 w 106"/>
                <a:gd name="T25" fmla="*/ 52 h 105"/>
                <a:gd name="T26" fmla="*/ 104 w 106"/>
                <a:gd name="T27" fmla="*/ 66 h 105"/>
                <a:gd name="T28" fmla="*/ 98 w 106"/>
                <a:gd name="T29" fmla="*/ 80 h 105"/>
                <a:gd name="T30" fmla="*/ 89 w 106"/>
                <a:gd name="T31" fmla="*/ 90 h 105"/>
                <a:gd name="T32" fmla="*/ 77 w 106"/>
                <a:gd name="T33" fmla="*/ 74 h 105"/>
                <a:gd name="T34" fmla="*/ 84 w 106"/>
                <a:gd name="T35" fmla="*/ 64 h 105"/>
                <a:gd name="T36" fmla="*/ 86 w 106"/>
                <a:gd name="T37" fmla="*/ 52 h 105"/>
                <a:gd name="T38" fmla="*/ 85 w 106"/>
                <a:gd name="T39" fmla="*/ 48 h 105"/>
                <a:gd name="T40" fmla="*/ 105 w 106"/>
                <a:gd name="T41" fmla="*/ 42 h 105"/>
                <a:gd name="T42" fmla="*/ 1 w 106"/>
                <a:gd name="T43" fmla="*/ 42 h 105"/>
                <a:gd name="T44" fmla="*/ 20 w 106"/>
                <a:gd name="T45" fmla="*/ 48 h 105"/>
                <a:gd name="T46" fmla="*/ 20 w 106"/>
                <a:gd name="T47" fmla="*/ 52 h 105"/>
                <a:gd name="T48" fmla="*/ 23 w 106"/>
                <a:gd name="T49" fmla="*/ 64 h 105"/>
                <a:gd name="T50" fmla="*/ 29 w 106"/>
                <a:gd name="T51" fmla="*/ 74 h 105"/>
                <a:gd name="T52" fmla="*/ 17 w 106"/>
                <a:gd name="T53" fmla="*/ 90 h 105"/>
                <a:gd name="T54" fmla="*/ 8 w 106"/>
                <a:gd name="T55" fmla="*/ 80 h 105"/>
                <a:gd name="T56" fmla="*/ 3 w 106"/>
                <a:gd name="T57" fmla="*/ 66 h 105"/>
                <a:gd name="T58" fmla="*/ 0 w 106"/>
                <a:gd name="T59" fmla="*/ 52 h 105"/>
                <a:gd name="T60" fmla="*/ 1 w 106"/>
                <a:gd name="T61" fmla="*/ 42 h 105"/>
                <a:gd name="T62" fmla="*/ 60 w 106"/>
                <a:gd name="T63" fmla="*/ 0 h 105"/>
                <a:gd name="T64" fmla="*/ 77 w 106"/>
                <a:gd name="T65" fmla="*/ 5 h 105"/>
                <a:gd name="T66" fmla="*/ 90 w 106"/>
                <a:gd name="T67" fmla="*/ 14 h 105"/>
                <a:gd name="T68" fmla="*/ 101 w 106"/>
                <a:gd name="T69" fmla="*/ 29 h 105"/>
                <a:gd name="T70" fmla="*/ 81 w 106"/>
                <a:gd name="T71" fmla="*/ 36 h 105"/>
                <a:gd name="T72" fmla="*/ 72 w 106"/>
                <a:gd name="T73" fmla="*/ 25 h 105"/>
                <a:gd name="T74" fmla="*/ 60 w 106"/>
                <a:gd name="T75" fmla="*/ 20 h 105"/>
                <a:gd name="T76" fmla="*/ 60 w 106"/>
                <a:gd name="T77" fmla="*/ 0 h 105"/>
                <a:gd name="T78" fmla="*/ 47 w 106"/>
                <a:gd name="T79" fmla="*/ 0 h 105"/>
                <a:gd name="T80" fmla="*/ 47 w 106"/>
                <a:gd name="T81" fmla="*/ 20 h 105"/>
                <a:gd name="T82" fmla="*/ 33 w 106"/>
                <a:gd name="T83" fmla="*/ 25 h 105"/>
                <a:gd name="T84" fmla="*/ 24 w 106"/>
                <a:gd name="T85" fmla="*/ 36 h 105"/>
                <a:gd name="T86" fmla="*/ 5 w 106"/>
                <a:gd name="T87" fmla="*/ 29 h 105"/>
                <a:gd name="T88" fmla="*/ 15 w 106"/>
                <a:gd name="T89" fmla="*/ 14 h 105"/>
                <a:gd name="T90" fmla="*/ 29 w 106"/>
                <a:gd name="T91" fmla="*/ 5 h 105"/>
                <a:gd name="T92" fmla="*/ 47 w 106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05">
                  <a:moveTo>
                    <a:pt x="40" y="82"/>
                  </a:moveTo>
                  <a:lnTo>
                    <a:pt x="47" y="84"/>
                  </a:lnTo>
                  <a:lnTo>
                    <a:pt x="53" y="85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8" y="98"/>
                  </a:lnTo>
                  <a:lnTo>
                    <a:pt x="66" y="102"/>
                  </a:lnTo>
                  <a:lnTo>
                    <a:pt x="53" y="105"/>
                  </a:lnTo>
                  <a:lnTo>
                    <a:pt x="40" y="102"/>
                  </a:lnTo>
                  <a:lnTo>
                    <a:pt x="28" y="98"/>
                  </a:lnTo>
                  <a:lnTo>
                    <a:pt x="40" y="82"/>
                  </a:lnTo>
                  <a:close/>
                  <a:moveTo>
                    <a:pt x="105" y="42"/>
                  </a:moveTo>
                  <a:lnTo>
                    <a:pt x="106" y="52"/>
                  </a:lnTo>
                  <a:lnTo>
                    <a:pt x="104" y="66"/>
                  </a:lnTo>
                  <a:lnTo>
                    <a:pt x="98" y="80"/>
                  </a:lnTo>
                  <a:lnTo>
                    <a:pt x="89" y="90"/>
                  </a:lnTo>
                  <a:lnTo>
                    <a:pt x="77" y="74"/>
                  </a:lnTo>
                  <a:lnTo>
                    <a:pt x="84" y="64"/>
                  </a:lnTo>
                  <a:lnTo>
                    <a:pt x="86" y="52"/>
                  </a:lnTo>
                  <a:lnTo>
                    <a:pt x="85" y="48"/>
                  </a:lnTo>
                  <a:lnTo>
                    <a:pt x="105" y="42"/>
                  </a:lnTo>
                  <a:close/>
                  <a:moveTo>
                    <a:pt x="1" y="42"/>
                  </a:moveTo>
                  <a:lnTo>
                    <a:pt x="20" y="48"/>
                  </a:lnTo>
                  <a:lnTo>
                    <a:pt x="20" y="52"/>
                  </a:lnTo>
                  <a:lnTo>
                    <a:pt x="23" y="64"/>
                  </a:lnTo>
                  <a:lnTo>
                    <a:pt x="29" y="74"/>
                  </a:lnTo>
                  <a:lnTo>
                    <a:pt x="17" y="90"/>
                  </a:lnTo>
                  <a:lnTo>
                    <a:pt x="8" y="80"/>
                  </a:lnTo>
                  <a:lnTo>
                    <a:pt x="3" y="66"/>
                  </a:lnTo>
                  <a:lnTo>
                    <a:pt x="0" y="52"/>
                  </a:lnTo>
                  <a:lnTo>
                    <a:pt x="1" y="42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0" y="14"/>
                  </a:lnTo>
                  <a:lnTo>
                    <a:pt x="101" y="29"/>
                  </a:lnTo>
                  <a:lnTo>
                    <a:pt x="81" y="36"/>
                  </a:lnTo>
                  <a:lnTo>
                    <a:pt x="72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3" y="25"/>
                  </a:lnTo>
                  <a:lnTo>
                    <a:pt x="24" y="36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41">
              <a:extLst>
                <a:ext uri="{FF2B5EF4-FFF2-40B4-BE49-F238E27FC236}">
                  <a16:creationId xmlns:a16="http://schemas.microsoft.com/office/drawing/2014/main" id="{51520691-CEC1-4767-8D84-3653BBD3F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5033" y="2936071"/>
              <a:ext cx="149009" cy="147520"/>
            </a:xfrm>
            <a:custGeom>
              <a:avLst/>
              <a:gdLst>
                <a:gd name="T0" fmla="*/ 56 w 100"/>
                <a:gd name="T1" fmla="*/ 34 h 99"/>
                <a:gd name="T2" fmla="*/ 79 w 100"/>
                <a:gd name="T3" fmla="*/ 49 h 99"/>
                <a:gd name="T4" fmla="*/ 56 w 100"/>
                <a:gd name="T5" fmla="*/ 65 h 99"/>
                <a:gd name="T6" fmla="*/ 56 w 100"/>
                <a:gd name="T7" fmla="*/ 34 h 99"/>
                <a:gd name="T8" fmla="*/ 32 w 100"/>
                <a:gd name="T9" fmla="*/ 34 h 99"/>
                <a:gd name="T10" fmla="*/ 54 w 100"/>
                <a:gd name="T11" fmla="*/ 49 h 99"/>
                <a:gd name="T12" fmla="*/ 32 w 100"/>
                <a:gd name="T13" fmla="*/ 65 h 99"/>
                <a:gd name="T14" fmla="*/ 32 w 100"/>
                <a:gd name="T15" fmla="*/ 34 h 99"/>
                <a:gd name="T16" fmla="*/ 51 w 100"/>
                <a:gd name="T17" fmla="*/ 9 h 99"/>
                <a:gd name="T18" fmla="*/ 35 w 100"/>
                <a:gd name="T19" fmla="*/ 12 h 99"/>
                <a:gd name="T20" fmla="*/ 22 w 100"/>
                <a:gd name="T21" fmla="*/ 21 h 99"/>
                <a:gd name="T22" fmla="*/ 12 w 100"/>
                <a:gd name="T23" fmla="*/ 34 h 99"/>
                <a:gd name="T24" fmla="*/ 10 w 100"/>
                <a:gd name="T25" fmla="*/ 49 h 99"/>
                <a:gd name="T26" fmla="*/ 12 w 100"/>
                <a:gd name="T27" fmla="*/ 65 h 99"/>
                <a:gd name="T28" fmla="*/ 22 w 100"/>
                <a:gd name="T29" fmla="*/ 78 h 99"/>
                <a:gd name="T30" fmla="*/ 35 w 100"/>
                <a:gd name="T31" fmla="*/ 87 h 99"/>
                <a:gd name="T32" fmla="*/ 51 w 100"/>
                <a:gd name="T33" fmla="*/ 90 h 99"/>
                <a:gd name="T34" fmla="*/ 67 w 100"/>
                <a:gd name="T35" fmla="*/ 87 h 99"/>
                <a:gd name="T36" fmla="*/ 79 w 100"/>
                <a:gd name="T37" fmla="*/ 78 h 99"/>
                <a:gd name="T38" fmla="*/ 88 w 100"/>
                <a:gd name="T39" fmla="*/ 65 h 99"/>
                <a:gd name="T40" fmla="*/ 91 w 100"/>
                <a:gd name="T41" fmla="*/ 49 h 99"/>
                <a:gd name="T42" fmla="*/ 88 w 100"/>
                <a:gd name="T43" fmla="*/ 34 h 99"/>
                <a:gd name="T44" fmla="*/ 79 w 100"/>
                <a:gd name="T45" fmla="*/ 21 h 99"/>
                <a:gd name="T46" fmla="*/ 67 w 100"/>
                <a:gd name="T47" fmla="*/ 12 h 99"/>
                <a:gd name="T48" fmla="*/ 51 w 100"/>
                <a:gd name="T49" fmla="*/ 9 h 99"/>
                <a:gd name="T50" fmla="*/ 51 w 100"/>
                <a:gd name="T51" fmla="*/ 0 h 99"/>
                <a:gd name="T52" fmla="*/ 70 w 100"/>
                <a:gd name="T53" fmla="*/ 4 h 99"/>
                <a:gd name="T54" fmla="*/ 86 w 100"/>
                <a:gd name="T55" fmla="*/ 14 h 99"/>
                <a:gd name="T56" fmla="*/ 96 w 100"/>
                <a:gd name="T57" fmla="*/ 30 h 99"/>
                <a:gd name="T58" fmla="*/ 100 w 100"/>
                <a:gd name="T59" fmla="*/ 49 h 99"/>
                <a:gd name="T60" fmla="*/ 96 w 100"/>
                <a:gd name="T61" fmla="*/ 69 h 99"/>
                <a:gd name="T62" fmla="*/ 86 w 100"/>
                <a:gd name="T63" fmla="*/ 85 h 99"/>
                <a:gd name="T64" fmla="*/ 70 w 100"/>
                <a:gd name="T65" fmla="*/ 95 h 99"/>
                <a:gd name="T66" fmla="*/ 51 w 100"/>
                <a:gd name="T67" fmla="*/ 99 h 99"/>
                <a:gd name="T68" fmla="*/ 31 w 100"/>
                <a:gd name="T69" fmla="*/ 95 h 99"/>
                <a:gd name="T70" fmla="*/ 15 w 100"/>
                <a:gd name="T71" fmla="*/ 85 h 99"/>
                <a:gd name="T72" fmla="*/ 4 w 100"/>
                <a:gd name="T73" fmla="*/ 69 h 99"/>
                <a:gd name="T74" fmla="*/ 0 w 100"/>
                <a:gd name="T75" fmla="*/ 49 h 99"/>
                <a:gd name="T76" fmla="*/ 4 w 100"/>
                <a:gd name="T77" fmla="*/ 30 h 99"/>
                <a:gd name="T78" fmla="*/ 15 w 100"/>
                <a:gd name="T79" fmla="*/ 14 h 99"/>
                <a:gd name="T80" fmla="*/ 31 w 100"/>
                <a:gd name="T81" fmla="*/ 4 h 99"/>
                <a:gd name="T82" fmla="*/ 51 w 100"/>
                <a:gd name="T8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" h="99">
                  <a:moveTo>
                    <a:pt x="56" y="34"/>
                  </a:moveTo>
                  <a:lnTo>
                    <a:pt x="79" y="49"/>
                  </a:lnTo>
                  <a:lnTo>
                    <a:pt x="56" y="65"/>
                  </a:lnTo>
                  <a:lnTo>
                    <a:pt x="56" y="34"/>
                  </a:lnTo>
                  <a:close/>
                  <a:moveTo>
                    <a:pt x="32" y="34"/>
                  </a:moveTo>
                  <a:lnTo>
                    <a:pt x="54" y="49"/>
                  </a:lnTo>
                  <a:lnTo>
                    <a:pt x="32" y="65"/>
                  </a:lnTo>
                  <a:lnTo>
                    <a:pt x="32" y="34"/>
                  </a:lnTo>
                  <a:close/>
                  <a:moveTo>
                    <a:pt x="51" y="9"/>
                  </a:moveTo>
                  <a:lnTo>
                    <a:pt x="35" y="12"/>
                  </a:lnTo>
                  <a:lnTo>
                    <a:pt x="22" y="21"/>
                  </a:lnTo>
                  <a:lnTo>
                    <a:pt x="12" y="34"/>
                  </a:lnTo>
                  <a:lnTo>
                    <a:pt x="10" y="49"/>
                  </a:lnTo>
                  <a:lnTo>
                    <a:pt x="12" y="65"/>
                  </a:lnTo>
                  <a:lnTo>
                    <a:pt x="22" y="78"/>
                  </a:lnTo>
                  <a:lnTo>
                    <a:pt x="35" y="87"/>
                  </a:lnTo>
                  <a:lnTo>
                    <a:pt x="51" y="90"/>
                  </a:lnTo>
                  <a:lnTo>
                    <a:pt x="67" y="87"/>
                  </a:lnTo>
                  <a:lnTo>
                    <a:pt x="79" y="78"/>
                  </a:lnTo>
                  <a:lnTo>
                    <a:pt x="88" y="65"/>
                  </a:lnTo>
                  <a:lnTo>
                    <a:pt x="91" y="49"/>
                  </a:lnTo>
                  <a:lnTo>
                    <a:pt x="88" y="34"/>
                  </a:lnTo>
                  <a:lnTo>
                    <a:pt x="79" y="21"/>
                  </a:lnTo>
                  <a:lnTo>
                    <a:pt x="67" y="12"/>
                  </a:lnTo>
                  <a:lnTo>
                    <a:pt x="51" y="9"/>
                  </a:lnTo>
                  <a:close/>
                  <a:moveTo>
                    <a:pt x="51" y="0"/>
                  </a:moveTo>
                  <a:lnTo>
                    <a:pt x="70" y="4"/>
                  </a:lnTo>
                  <a:lnTo>
                    <a:pt x="86" y="14"/>
                  </a:lnTo>
                  <a:lnTo>
                    <a:pt x="96" y="30"/>
                  </a:lnTo>
                  <a:lnTo>
                    <a:pt x="100" y="49"/>
                  </a:lnTo>
                  <a:lnTo>
                    <a:pt x="96" y="69"/>
                  </a:lnTo>
                  <a:lnTo>
                    <a:pt x="86" y="85"/>
                  </a:lnTo>
                  <a:lnTo>
                    <a:pt x="70" y="95"/>
                  </a:lnTo>
                  <a:lnTo>
                    <a:pt x="51" y="99"/>
                  </a:lnTo>
                  <a:lnTo>
                    <a:pt x="31" y="95"/>
                  </a:lnTo>
                  <a:lnTo>
                    <a:pt x="15" y="85"/>
                  </a:lnTo>
                  <a:lnTo>
                    <a:pt x="4" y="69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483638ED-27F8-4002-A921-B5FB1747F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870" y="4308449"/>
              <a:ext cx="163910" cy="171360"/>
            </a:xfrm>
            <a:custGeom>
              <a:avLst/>
              <a:gdLst>
                <a:gd name="T0" fmla="*/ 0 w 110"/>
                <a:gd name="T1" fmla="*/ 0 h 115"/>
                <a:gd name="T2" fmla="*/ 51 w 110"/>
                <a:gd name="T3" fmla="*/ 53 h 115"/>
                <a:gd name="T4" fmla="*/ 51 w 110"/>
                <a:gd name="T5" fmla="*/ 0 h 115"/>
                <a:gd name="T6" fmla="*/ 110 w 110"/>
                <a:gd name="T7" fmla="*/ 58 h 115"/>
                <a:gd name="T8" fmla="*/ 51 w 110"/>
                <a:gd name="T9" fmla="*/ 115 h 115"/>
                <a:gd name="T10" fmla="*/ 51 w 110"/>
                <a:gd name="T11" fmla="*/ 63 h 115"/>
                <a:gd name="T12" fmla="*/ 0 w 110"/>
                <a:gd name="T13" fmla="*/ 115 h 115"/>
                <a:gd name="T14" fmla="*/ 0 w 110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5">
                  <a:moveTo>
                    <a:pt x="0" y="0"/>
                  </a:moveTo>
                  <a:lnTo>
                    <a:pt x="51" y="53"/>
                  </a:lnTo>
                  <a:lnTo>
                    <a:pt x="51" y="0"/>
                  </a:lnTo>
                  <a:lnTo>
                    <a:pt x="110" y="58"/>
                  </a:lnTo>
                  <a:lnTo>
                    <a:pt x="51" y="115"/>
                  </a:lnTo>
                  <a:lnTo>
                    <a:pt x="51" y="63"/>
                  </a:lnTo>
                  <a:lnTo>
                    <a:pt x="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43">
              <a:extLst>
                <a:ext uri="{FF2B5EF4-FFF2-40B4-BE49-F238E27FC236}">
                  <a16:creationId xmlns:a16="http://schemas.microsoft.com/office/drawing/2014/main" id="{A6E8EE50-A4C4-4794-AC61-254EBB2E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821" y="3703470"/>
              <a:ext cx="175831" cy="174341"/>
            </a:xfrm>
            <a:custGeom>
              <a:avLst/>
              <a:gdLst>
                <a:gd name="T0" fmla="*/ 37 w 118"/>
                <a:gd name="T1" fmla="*/ 73 h 117"/>
                <a:gd name="T2" fmla="*/ 37 w 118"/>
                <a:gd name="T3" fmla="*/ 87 h 117"/>
                <a:gd name="T4" fmla="*/ 52 w 118"/>
                <a:gd name="T5" fmla="*/ 87 h 117"/>
                <a:gd name="T6" fmla="*/ 52 w 118"/>
                <a:gd name="T7" fmla="*/ 73 h 117"/>
                <a:gd name="T8" fmla="*/ 37 w 118"/>
                <a:gd name="T9" fmla="*/ 73 h 117"/>
                <a:gd name="T10" fmla="*/ 8 w 118"/>
                <a:gd name="T11" fmla="*/ 73 h 117"/>
                <a:gd name="T12" fmla="*/ 8 w 118"/>
                <a:gd name="T13" fmla="*/ 87 h 117"/>
                <a:gd name="T14" fmla="*/ 23 w 118"/>
                <a:gd name="T15" fmla="*/ 87 h 117"/>
                <a:gd name="T16" fmla="*/ 23 w 118"/>
                <a:gd name="T17" fmla="*/ 73 h 117"/>
                <a:gd name="T18" fmla="*/ 8 w 118"/>
                <a:gd name="T19" fmla="*/ 73 h 117"/>
                <a:gd name="T20" fmla="*/ 67 w 118"/>
                <a:gd name="T21" fmla="*/ 50 h 117"/>
                <a:gd name="T22" fmla="*/ 118 w 118"/>
                <a:gd name="T23" fmla="*/ 50 h 117"/>
                <a:gd name="T24" fmla="*/ 118 w 118"/>
                <a:gd name="T25" fmla="*/ 117 h 117"/>
                <a:gd name="T26" fmla="*/ 104 w 118"/>
                <a:gd name="T27" fmla="*/ 117 h 117"/>
                <a:gd name="T28" fmla="*/ 104 w 118"/>
                <a:gd name="T29" fmla="*/ 87 h 117"/>
                <a:gd name="T30" fmla="*/ 81 w 118"/>
                <a:gd name="T31" fmla="*/ 87 h 117"/>
                <a:gd name="T32" fmla="*/ 81 w 118"/>
                <a:gd name="T33" fmla="*/ 117 h 117"/>
                <a:gd name="T34" fmla="*/ 67 w 118"/>
                <a:gd name="T35" fmla="*/ 117 h 117"/>
                <a:gd name="T36" fmla="*/ 67 w 118"/>
                <a:gd name="T37" fmla="*/ 50 h 117"/>
                <a:gd name="T38" fmla="*/ 37 w 118"/>
                <a:gd name="T39" fmla="*/ 44 h 117"/>
                <a:gd name="T40" fmla="*/ 37 w 118"/>
                <a:gd name="T41" fmla="*/ 58 h 117"/>
                <a:gd name="T42" fmla="*/ 52 w 118"/>
                <a:gd name="T43" fmla="*/ 58 h 117"/>
                <a:gd name="T44" fmla="*/ 52 w 118"/>
                <a:gd name="T45" fmla="*/ 44 h 117"/>
                <a:gd name="T46" fmla="*/ 37 w 118"/>
                <a:gd name="T47" fmla="*/ 44 h 117"/>
                <a:gd name="T48" fmla="*/ 8 w 118"/>
                <a:gd name="T49" fmla="*/ 44 h 117"/>
                <a:gd name="T50" fmla="*/ 8 w 118"/>
                <a:gd name="T51" fmla="*/ 58 h 117"/>
                <a:gd name="T52" fmla="*/ 23 w 118"/>
                <a:gd name="T53" fmla="*/ 58 h 117"/>
                <a:gd name="T54" fmla="*/ 23 w 118"/>
                <a:gd name="T55" fmla="*/ 44 h 117"/>
                <a:gd name="T56" fmla="*/ 8 w 118"/>
                <a:gd name="T57" fmla="*/ 44 h 117"/>
                <a:gd name="T58" fmla="*/ 67 w 118"/>
                <a:gd name="T59" fmla="*/ 36 h 117"/>
                <a:gd name="T60" fmla="*/ 118 w 118"/>
                <a:gd name="T61" fmla="*/ 36 h 117"/>
                <a:gd name="T62" fmla="*/ 118 w 118"/>
                <a:gd name="T63" fmla="*/ 44 h 117"/>
                <a:gd name="T64" fmla="*/ 67 w 118"/>
                <a:gd name="T65" fmla="*/ 44 h 117"/>
                <a:gd name="T66" fmla="*/ 67 w 118"/>
                <a:gd name="T67" fmla="*/ 36 h 117"/>
                <a:gd name="T68" fmla="*/ 37 w 118"/>
                <a:gd name="T69" fmla="*/ 14 h 117"/>
                <a:gd name="T70" fmla="*/ 37 w 118"/>
                <a:gd name="T71" fmla="*/ 29 h 117"/>
                <a:gd name="T72" fmla="*/ 52 w 118"/>
                <a:gd name="T73" fmla="*/ 29 h 117"/>
                <a:gd name="T74" fmla="*/ 52 w 118"/>
                <a:gd name="T75" fmla="*/ 14 h 117"/>
                <a:gd name="T76" fmla="*/ 37 w 118"/>
                <a:gd name="T77" fmla="*/ 14 h 117"/>
                <a:gd name="T78" fmla="*/ 8 w 118"/>
                <a:gd name="T79" fmla="*/ 14 h 117"/>
                <a:gd name="T80" fmla="*/ 8 w 118"/>
                <a:gd name="T81" fmla="*/ 29 h 117"/>
                <a:gd name="T82" fmla="*/ 23 w 118"/>
                <a:gd name="T83" fmla="*/ 29 h 117"/>
                <a:gd name="T84" fmla="*/ 23 w 118"/>
                <a:gd name="T85" fmla="*/ 14 h 117"/>
                <a:gd name="T86" fmla="*/ 8 w 118"/>
                <a:gd name="T87" fmla="*/ 14 h 117"/>
                <a:gd name="T88" fmla="*/ 0 w 118"/>
                <a:gd name="T89" fmla="*/ 0 h 117"/>
                <a:gd name="T90" fmla="*/ 59 w 118"/>
                <a:gd name="T91" fmla="*/ 0 h 117"/>
                <a:gd name="T92" fmla="*/ 59 w 118"/>
                <a:gd name="T93" fmla="*/ 117 h 117"/>
                <a:gd name="T94" fmla="*/ 0 w 118"/>
                <a:gd name="T95" fmla="*/ 117 h 117"/>
                <a:gd name="T96" fmla="*/ 0 w 118"/>
                <a:gd name="T9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8" h="117">
                  <a:moveTo>
                    <a:pt x="37" y="73"/>
                  </a:moveTo>
                  <a:lnTo>
                    <a:pt x="37" y="87"/>
                  </a:lnTo>
                  <a:lnTo>
                    <a:pt x="52" y="87"/>
                  </a:lnTo>
                  <a:lnTo>
                    <a:pt x="52" y="73"/>
                  </a:lnTo>
                  <a:lnTo>
                    <a:pt x="37" y="73"/>
                  </a:lnTo>
                  <a:close/>
                  <a:moveTo>
                    <a:pt x="8" y="73"/>
                  </a:moveTo>
                  <a:lnTo>
                    <a:pt x="8" y="87"/>
                  </a:lnTo>
                  <a:lnTo>
                    <a:pt x="23" y="87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0"/>
                  </a:moveTo>
                  <a:lnTo>
                    <a:pt x="118" y="50"/>
                  </a:lnTo>
                  <a:lnTo>
                    <a:pt x="118" y="117"/>
                  </a:lnTo>
                  <a:lnTo>
                    <a:pt x="104" y="117"/>
                  </a:lnTo>
                  <a:lnTo>
                    <a:pt x="104" y="87"/>
                  </a:lnTo>
                  <a:lnTo>
                    <a:pt x="81" y="87"/>
                  </a:lnTo>
                  <a:lnTo>
                    <a:pt x="81" y="117"/>
                  </a:lnTo>
                  <a:lnTo>
                    <a:pt x="67" y="117"/>
                  </a:lnTo>
                  <a:lnTo>
                    <a:pt x="67" y="50"/>
                  </a:lnTo>
                  <a:close/>
                  <a:moveTo>
                    <a:pt x="37" y="44"/>
                  </a:moveTo>
                  <a:lnTo>
                    <a:pt x="37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7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6"/>
                  </a:moveTo>
                  <a:lnTo>
                    <a:pt x="118" y="36"/>
                  </a:lnTo>
                  <a:lnTo>
                    <a:pt x="118" y="44"/>
                  </a:lnTo>
                  <a:lnTo>
                    <a:pt x="67" y="44"/>
                  </a:lnTo>
                  <a:lnTo>
                    <a:pt x="67" y="36"/>
                  </a:lnTo>
                  <a:close/>
                  <a:moveTo>
                    <a:pt x="37" y="14"/>
                  </a:moveTo>
                  <a:lnTo>
                    <a:pt x="37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7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44">
              <a:extLst>
                <a:ext uri="{FF2B5EF4-FFF2-40B4-BE49-F238E27FC236}">
                  <a16:creationId xmlns:a16="http://schemas.microsoft.com/office/drawing/2014/main" id="{782D98ED-F960-47B9-AE9E-B6B9168DC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3998509"/>
              <a:ext cx="102816" cy="104306"/>
            </a:xfrm>
            <a:custGeom>
              <a:avLst/>
              <a:gdLst>
                <a:gd name="T0" fmla="*/ 30 w 69"/>
                <a:gd name="T1" fmla="*/ 21 h 70"/>
                <a:gd name="T2" fmla="*/ 22 w 69"/>
                <a:gd name="T3" fmla="*/ 27 h 70"/>
                <a:gd name="T4" fmla="*/ 20 w 69"/>
                <a:gd name="T5" fmla="*/ 34 h 70"/>
                <a:gd name="T6" fmla="*/ 22 w 69"/>
                <a:gd name="T7" fmla="*/ 44 h 70"/>
                <a:gd name="T8" fmla="*/ 30 w 69"/>
                <a:gd name="T9" fmla="*/ 49 h 70"/>
                <a:gd name="T10" fmla="*/ 39 w 69"/>
                <a:gd name="T11" fmla="*/ 49 h 70"/>
                <a:gd name="T12" fmla="*/ 46 w 69"/>
                <a:gd name="T13" fmla="*/ 44 h 70"/>
                <a:gd name="T14" fmla="*/ 49 w 69"/>
                <a:gd name="T15" fmla="*/ 34 h 70"/>
                <a:gd name="T16" fmla="*/ 46 w 69"/>
                <a:gd name="T17" fmla="*/ 27 h 70"/>
                <a:gd name="T18" fmla="*/ 39 w 69"/>
                <a:gd name="T19" fmla="*/ 21 h 70"/>
                <a:gd name="T20" fmla="*/ 28 w 69"/>
                <a:gd name="T21" fmla="*/ 0 h 70"/>
                <a:gd name="T22" fmla="*/ 42 w 69"/>
                <a:gd name="T23" fmla="*/ 4 h 70"/>
                <a:gd name="T24" fmla="*/ 47 w 69"/>
                <a:gd name="T25" fmla="*/ 11 h 70"/>
                <a:gd name="T26" fmla="*/ 54 w 69"/>
                <a:gd name="T27" fmla="*/ 13 h 70"/>
                <a:gd name="T28" fmla="*/ 62 w 69"/>
                <a:gd name="T29" fmla="*/ 12 h 70"/>
                <a:gd name="T30" fmla="*/ 65 w 69"/>
                <a:gd name="T31" fmla="*/ 27 h 70"/>
                <a:gd name="T32" fmla="*/ 62 w 69"/>
                <a:gd name="T33" fmla="*/ 33 h 70"/>
                <a:gd name="T34" fmla="*/ 63 w 69"/>
                <a:gd name="T35" fmla="*/ 42 h 70"/>
                <a:gd name="T36" fmla="*/ 69 w 69"/>
                <a:gd name="T37" fmla="*/ 46 h 70"/>
                <a:gd name="T38" fmla="*/ 58 w 69"/>
                <a:gd name="T39" fmla="*/ 57 h 70"/>
                <a:gd name="T40" fmla="*/ 49 w 69"/>
                <a:gd name="T41" fmla="*/ 58 h 70"/>
                <a:gd name="T42" fmla="*/ 43 w 69"/>
                <a:gd name="T43" fmla="*/ 64 h 70"/>
                <a:gd name="T44" fmla="*/ 41 w 69"/>
                <a:gd name="T45" fmla="*/ 70 h 70"/>
                <a:gd name="T46" fmla="*/ 26 w 69"/>
                <a:gd name="T47" fmla="*/ 66 h 70"/>
                <a:gd name="T48" fmla="*/ 22 w 69"/>
                <a:gd name="T49" fmla="*/ 60 h 70"/>
                <a:gd name="T50" fmla="*/ 14 w 69"/>
                <a:gd name="T51" fmla="*/ 57 h 70"/>
                <a:gd name="T52" fmla="*/ 8 w 69"/>
                <a:gd name="T53" fmla="*/ 58 h 70"/>
                <a:gd name="T54" fmla="*/ 4 w 69"/>
                <a:gd name="T55" fmla="*/ 44 h 70"/>
                <a:gd name="T56" fmla="*/ 6 w 69"/>
                <a:gd name="T57" fmla="*/ 37 h 70"/>
                <a:gd name="T58" fmla="*/ 5 w 69"/>
                <a:gd name="T59" fmla="*/ 28 h 70"/>
                <a:gd name="T60" fmla="*/ 0 w 69"/>
                <a:gd name="T61" fmla="*/ 24 h 70"/>
                <a:gd name="T62" fmla="*/ 12 w 69"/>
                <a:gd name="T63" fmla="*/ 13 h 70"/>
                <a:gd name="T64" fmla="*/ 20 w 69"/>
                <a:gd name="T65" fmla="*/ 12 h 70"/>
                <a:gd name="T66" fmla="*/ 26 w 69"/>
                <a:gd name="T67" fmla="*/ 7 h 70"/>
                <a:gd name="T68" fmla="*/ 28 w 69"/>
                <a:gd name="T6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0">
                  <a:moveTo>
                    <a:pt x="34" y="21"/>
                  </a:moveTo>
                  <a:lnTo>
                    <a:pt x="30" y="21"/>
                  </a:lnTo>
                  <a:lnTo>
                    <a:pt x="26" y="24"/>
                  </a:lnTo>
                  <a:lnTo>
                    <a:pt x="22" y="27"/>
                  </a:lnTo>
                  <a:lnTo>
                    <a:pt x="21" y="30"/>
                  </a:lnTo>
                  <a:lnTo>
                    <a:pt x="20" y="34"/>
                  </a:lnTo>
                  <a:lnTo>
                    <a:pt x="21" y="40"/>
                  </a:lnTo>
                  <a:lnTo>
                    <a:pt x="22" y="44"/>
                  </a:lnTo>
                  <a:lnTo>
                    <a:pt x="26" y="46"/>
                  </a:lnTo>
                  <a:lnTo>
                    <a:pt x="30" y="49"/>
                  </a:lnTo>
                  <a:lnTo>
                    <a:pt x="34" y="49"/>
                  </a:lnTo>
                  <a:lnTo>
                    <a:pt x="39" y="49"/>
                  </a:lnTo>
                  <a:lnTo>
                    <a:pt x="42" y="46"/>
                  </a:lnTo>
                  <a:lnTo>
                    <a:pt x="46" y="44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7" y="30"/>
                  </a:lnTo>
                  <a:lnTo>
                    <a:pt x="46" y="27"/>
                  </a:lnTo>
                  <a:lnTo>
                    <a:pt x="42" y="24"/>
                  </a:lnTo>
                  <a:lnTo>
                    <a:pt x="39" y="21"/>
                  </a:lnTo>
                  <a:lnTo>
                    <a:pt x="34" y="21"/>
                  </a:lnTo>
                  <a:close/>
                  <a:moveTo>
                    <a:pt x="28" y="0"/>
                  </a:moveTo>
                  <a:lnTo>
                    <a:pt x="41" y="0"/>
                  </a:lnTo>
                  <a:lnTo>
                    <a:pt x="42" y="4"/>
                  </a:lnTo>
                  <a:lnTo>
                    <a:pt x="43" y="8"/>
                  </a:lnTo>
                  <a:lnTo>
                    <a:pt x="47" y="11"/>
                  </a:lnTo>
                  <a:lnTo>
                    <a:pt x="50" y="12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2" y="12"/>
                  </a:lnTo>
                  <a:lnTo>
                    <a:pt x="69" y="24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33"/>
                  </a:lnTo>
                  <a:lnTo>
                    <a:pt x="62" y="38"/>
                  </a:lnTo>
                  <a:lnTo>
                    <a:pt x="63" y="42"/>
                  </a:lnTo>
                  <a:lnTo>
                    <a:pt x="66" y="45"/>
                  </a:lnTo>
                  <a:lnTo>
                    <a:pt x="69" y="46"/>
                  </a:lnTo>
                  <a:lnTo>
                    <a:pt x="62" y="58"/>
                  </a:lnTo>
                  <a:lnTo>
                    <a:pt x="58" y="57"/>
                  </a:lnTo>
                  <a:lnTo>
                    <a:pt x="53" y="57"/>
                  </a:lnTo>
                  <a:lnTo>
                    <a:pt x="49" y="58"/>
                  </a:lnTo>
                  <a:lnTo>
                    <a:pt x="46" y="61"/>
                  </a:lnTo>
                  <a:lnTo>
                    <a:pt x="43" y="64"/>
                  </a:lnTo>
                  <a:lnTo>
                    <a:pt x="42" y="68"/>
                  </a:lnTo>
                  <a:lnTo>
                    <a:pt x="41" y="70"/>
                  </a:lnTo>
                  <a:lnTo>
                    <a:pt x="28" y="70"/>
                  </a:lnTo>
                  <a:lnTo>
                    <a:pt x="26" y="66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18" y="57"/>
                  </a:lnTo>
                  <a:lnTo>
                    <a:pt x="14" y="57"/>
                  </a:lnTo>
                  <a:lnTo>
                    <a:pt x="10" y="57"/>
                  </a:lnTo>
                  <a:lnTo>
                    <a:pt x="8" y="58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6" y="41"/>
                  </a:lnTo>
                  <a:lnTo>
                    <a:pt x="6" y="37"/>
                  </a:lnTo>
                  <a:lnTo>
                    <a:pt x="6" y="32"/>
                  </a:lnTo>
                  <a:lnTo>
                    <a:pt x="5" y="28"/>
                  </a:lnTo>
                  <a:lnTo>
                    <a:pt x="2" y="25"/>
                  </a:lnTo>
                  <a:lnTo>
                    <a:pt x="0" y="24"/>
                  </a:lnTo>
                  <a:lnTo>
                    <a:pt x="8" y="12"/>
                  </a:lnTo>
                  <a:lnTo>
                    <a:pt x="12" y="13"/>
                  </a:lnTo>
                  <a:lnTo>
                    <a:pt x="16" y="13"/>
                  </a:lnTo>
                  <a:lnTo>
                    <a:pt x="20" y="12"/>
                  </a:lnTo>
                  <a:lnTo>
                    <a:pt x="22" y="9"/>
                  </a:lnTo>
                  <a:lnTo>
                    <a:pt x="26" y="7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03B0F58-A0EB-422E-90D2-6715C76C9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564" y="3986589"/>
              <a:ext cx="160930" cy="181792"/>
            </a:xfrm>
            <a:custGeom>
              <a:avLst/>
              <a:gdLst>
                <a:gd name="T0" fmla="*/ 62 w 108"/>
                <a:gd name="T1" fmla="*/ 114 h 122"/>
                <a:gd name="T2" fmla="*/ 92 w 108"/>
                <a:gd name="T3" fmla="*/ 65 h 122"/>
                <a:gd name="T4" fmla="*/ 15 w 108"/>
                <a:gd name="T5" fmla="*/ 65 h 122"/>
                <a:gd name="T6" fmla="*/ 46 w 108"/>
                <a:gd name="T7" fmla="*/ 114 h 122"/>
                <a:gd name="T8" fmla="*/ 15 w 108"/>
                <a:gd name="T9" fmla="*/ 65 h 122"/>
                <a:gd name="T10" fmla="*/ 62 w 108"/>
                <a:gd name="T11" fmla="*/ 61 h 122"/>
                <a:gd name="T12" fmla="*/ 100 w 108"/>
                <a:gd name="T13" fmla="*/ 45 h 122"/>
                <a:gd name="T14" fmla="*/ 7 w 108"/>
                <a:gd name="T15" fmla="*/ 45 h 122"/>
                <a:gd name="T16" fmla="*/ 46 w 108"/>
                <a:gd name="T17" fmla="*/ 61 h 122"/>
                <a:gd name="T18" fmla="*/ 7 w 108"/>
                <a:gd name="T19" fmla="*/ 45 h 122"/>
                <a:gd name="T20" fmla="*/ 24 w 108"/>
                <a:gd name="T21" fmla="*/ 12 h 122"/>
                <a:gd name="T22" fmla="*/ 20 w 108"/>
                <a:gd name="T23" fmla="*/ 15 h 122"/>
                <a:gd name="T24" fmla="*/ 20 w 108"/>
                <a:gd name="T25" fmla="*/ 19 h 122"/>
                <a:gd name="T26" fmla="*/ 24 w 108"/>
                <a:gd name="T27" fmla="*/ 25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4 w 108"/>
                <a:gd name="T35" fmla="*/ 16 h 122"/>
                <a:gd name="T36" fmla="*/ 26 w 108"/>
                <a:gd name="T37" fmla="*/ 12 h 122"/>
                <a:gd name="T38" fmla="*/ 82 w 108"/>
                <a:gd name="T39" fmla="*/ 9 h 122"/>
                <a:gd name="T40" fmla="*/ 74 w 108"/>
                <a:gd name="T41" fmla="*/ 15 h 122"/>
                <a:gd name="T42" fmla="*/ 60 w 108"/>
                <a:gd name="T43" fmla="*/ 37 h 122"/>
                <a:gd name="T44" fmla="*/ 74 w 108"/>
                <a:gd name="T45" fmla="*/ 35 h 122"/>
                <a:gd name="T46" fmla="*/ 86 w 108"/>
                <a:gd name="T47" fmla="*/ 27 h 122"/>
                <a:gd name="T48" fmla="*/ 90 w 108"/>
                <a:gd name="T49" fmla="*/ 20 h 122"/>
                <a:gd name="T50" fmla="*/ 91 w 108"/>
                <a:gd name="T51" fmla="*/ 13 h 122"/>
                <a:gd name="T52" fmla="*/ 87 w 108"/>
                <a:gd name="T53" fmla="*/ 9 h 122"/>
                <a:gd name="T54" fmla="*/ 84 w 108"/>
                <a:gd name="T55" fmla="*/ 0 h 122"/>
                <a:gd name="T56" fmla="*/ 92 w 108"/>
                <a:gd name="T57" fmla="*/ 3 h 122"/>
                <a:gd name="T58" fmla="*/ 98 w 108"/>
                <a:gd name="T59" fmla="*/ 8 h 122"/>
                <a:gd name="T60" fmla="*/ 99 w 108"/>
                <a:gd name="T61" fmla="*/ 19 h 122"/>
                <a:gd name="T62" fmla="*/ 95 w 108"/>
                <a:gd name="T63" fmla="*/ 28 h 122"/>
                <a:gd name="T64" fmla="*/ 86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7 w 108"/>
                <a:gd name="T71" fmla="*/ 68 h 122"/>
                <a:gd name="T72" fmla="*/ 0 w 108"/>
                <a:gd name="T73" fmla="*/ 37 h 122"/>
                <a:gd name="T74" fmla="*/ 22 w 108"/>
                <a:gd name="T75" fmla="*/ 35 h 122"/>
                <a:gd name="T76" fmla="*/ 12 w 108"/>
                <a:gd name="T77" fmla="*/ 23 h 122"/>
                <a:gd name="T78" fmla="*/ 16 w 108"/>
                <a:gd name="T79" fmla="*/ 8 h 122"/>
                <a:gd name="T80" fmla="*/ 22 w 108"/>
                <a:gd name="T81" fmla="*/ 4 h 122"/>
                <a:gd name="T82" fmla="*/ 31 w 108"/>
                <a:gd name="T83" fmla="*/ 4 h 122"/>
                <a:gd name="T84" fmla="*/ 39 w 108"/>
                <a:gd name="T85" fmla="*/ 9 h 122"/>
                <a:gd name="T86" fmla="*/ 52 w 108"/>
                <a:gd name="T87" fmla="*/ 35 h 122"/>
                <a:gd name="T88" fmla="*/ 67 w 108"/>
                <a:gd name="T89" fmla="*/ 8 h 122"/>
                <a:gd name="T90" fmla="*/ 79 w 108"/>
                <a:gd name="T91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2" y="65"/>
                  </a:moveTo>
                  <a:lnTo>
                    <a:pt x="62" y="114"/>
                  </a:lnTo>
                  <a:lnTo>
                    <a:pt x="92" y="114"/>
                  </a:lnTo>
                  <a:lnTo>
                    <a:pt x="92" y="65"/>
                  </a:lnTo>
                  <a:lnTo>
                    <a:pt x="62" y="65"/>
                  </a:lnTo>
                  <a:close/>
                  <a:moveTo>
                    <a:pt x="15" y="65"/>
                  </a:moveTo>
                  <a:lnTo>
                    <a:pt x="15" y="114"/>
                  </a:lnTo>
                  <a:lnTo>
                    <a:pt x="46" y="114"/>
                  </a:lnTo>
                  <a:lnTo>
                    <a:pt x="46" y="65"/>
                  </a:lnTo>
                  <a:lnTo>
                    <a:pt x="15" y="65"/>
                  </a:lnTo>
                  <a:close/>
                  <a:moveTo>
                    <a:pt x="62" y="45"/>
                  </a:moveTo>
                  <a:lnTo>
                    <a:pt x="62" y="61"/>
                  </a:lnTo>
                  <a:lnTo>
                    <a:pt x="100" y="61"/>
                  </a:lnTo>
                  <a:lnTo>
                    <a:pt x="100" y="45"/>
                  </a:lnTo>
                  <a:lnTo>
                    <a:pt x="62" y="45"/>
                  </a:lnTo>
                  <a:close/>
                  <a:moveTo>
                    <a:pt x="7" y="45"/>
                  </a:moveTo>
                  <a:lnTo>
                    <a:pt x="7" y="61"/>
                  </a:lnTo>
                  <a:lnTo>
                    <a:pt x="46" y="61"/>
                  </a:lnTo>
                  <a:lnTo>
                    <a:pt x="46" y="45"/>
                  </a:lnTo>
                  <a:lnTo>
                    <a:pt x="7" y="45"/>
                  </a:lnTo>
                  <a:close/>
                  <a:moveTo>
                    <a:pt x="26" y="12"/>
                  </a:moveTo>
                  <a:lnTo>
                    <a:pt x="24" y="12"/>
                  </a:lnTo>
                  <a:lnTo>
                    <a:pt x="22" y="13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9"/>
                  </a:lnTo>
                  <a:lnTo>
                    <a:pt x="22" y="21"/>
                  </a:lnTo>
                  <a:lnTo>
                    <a:pt x="24" y="25"/>
                  </a:lnTo>
                  <a:lnTo>
                    <a:pt x="28" y="29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0" y="27"/>
                  </a:lnTo>
                  <a:lnTo>
                    <a:pt x="38" y="20"/>
                  </a:lnTo>
                  <a:lnTo>
                    <a:pt x="34" y="16"/>
                  </a:lnTo>
                  <a:lnTo>
                    <a:pt x="30" y="13"/>
                  </a:lnTo>
                  <a:lnTo>
                    <a:pt x="26" y="12"/>
                  </a:lnTo>
                  <a:close/>
                  <a:moveTo>
                    <a:pt x="84" y="9"/>
                  </a:moveTo>
                  <a:lnTo>
                    <a:pt x="82" y="9"/>
                  </a:lnTo>
                  <a:lnTo>
                    <a:pt x="78" y="12"/>
                  </a:lnTo>
                  <a:lnTo>
                    <a:pt x="74" y="15"/>
                  </a:lnTo>
                  <a:lnTo>
                    <a:pt x="66" y="25"/>
                  </a:lnTo>
                  <a:lnTo>
                    <a:pt x="60" y="37"/>
                  </a:lnTo>
                  <a:lnTo>
                    <a:pt x="67" y="37"/>
                  </a:lnTo>
                  <a:lnTo>
                    <a:pt x="74" y="35"/>
                  </a:lnTo>
                  <a:lnTo>
                    <a:pt x="80" y="31"/>
                  </a:lnTo>
                  <a:lnTo>
                    <a:pt x="86" y="27"/>
                  </a:lnTo>
                  <a:lnTo>
                    <a:pt x="88" y="23"/>
                  </a:lnTo>
                  <a:lnTo>
                    <a:pt x="90" y="20"/>
                  </a:lnTo>
                  <a:lnTo>
                    <a:pt x="91" y="16"/>
                  </a:lnTo>
                  <a:lnTo>
                    <a:pt x="91" y="13"/>
                  </a:lnTo>
                  <a:lnTo>
                    <a:pt x="90" y="11"/>
                  </a:lnTo>
                  <a:lnTo>
                    <a:pt x="87" y="9"/>
                  </a:lnTo>
                  <a:lnTo>
                    <a:pt x="84" y="9"/>
                  </a:lnTo>
                  <a:close/>
                  <a:moveTo>
                    <a:pt x="84" y="0"/>
                  </a:moveTo>
                  <a:lnTo>
                    <a:pt x="88" y="1"/>
                  </a:lnTo>
                  <a:lnTo>
                    <a:pt x="92" y="3"/>
                  </a:lnTo>
                  <a:lnTo>
                    <a:pt x="95" y="4"/>
                  </a:lnTo>
                  <a:lnTo>
                    <a:pt x="98" y="8"/>
                  </a:lnTo>
                  <a:lnTo>
                    <a:pt x="99" y="13"/>
                  </a:lnTo>
                  <a:lnTo>
                    <a:pt x="99" y="19"/>
                  </a:lnTo>
                  <a:lnTo>
                    <a:pt x="98" y="23"/>
                  </a:lnTo>
                  <a:lnTo>
                    <a:pt x="95" y="28"/>
                  </a:lnTo>
                  <a:lnTo>
                    <a:pt x="92" y="32"/>
                  </a:lnTo>
                  <a:lnTo>
                    <a:pt x="86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7" y="122"/>
                  </a:lnTo>
                  <a:lnTo>
                    <a:pt x="7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6" y="37"/>
                  </a:lnTo>
                  <a:lnTo>
                    <a:pt x="22" y="35"/>
                  </a:lnTo>
                  <a:lnTo>
                    <a:pt x="18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8"/>
                  </a:lnTo>
                  <a:lnTo>
                    <a:pt x="19" y="5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31" y="4"/>
                  </a:lnTo>
                  <a:lnTo>
                    <a:pt x="35" y="7"/>
                  </a:lnTo>
                  <a:lnTo>
                    <a:pt x="39" y="9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8" y="21"/>
                  </a:lnTo>
                  <a:lnTo>
                    <a:pt x="67" y="8"/>
                  </a:lnTo>
                  <a:lnTo>
                    <a:pt x="72" y="4"/>
                  </a:lnTo>
                  <a:lnTo>
                    <a:pt x="79" y="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AB4DD46D-6E16-441E-8CE6-E32CA8223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31" y="4639250"/>
              <a:ext cx="70034" cy="137088"/>
            </a:xfrm>
            <a:custGeom>
              <a:avLst/>
              <a:gdLst>
                <a:gd name="T0" fmla="*/ 32 w 47"/>
                <a:gd name="T1" fmla="*/ 34 h 92"/>
                <a:gd name="T2" fmla="*/ 40 w 47"/>
                <a:gd name="T3" fmla="*/ 42 h 92"/>
                <a:gd name="T4" fmla="*/ 47 w 47"/>
                <a:gd name="T5" fmla="*/ 70 h 92"/>
                <a:gd name="T6" fmla="*/ 40 w 47"/>
                <a:gd name="T7" fmla="*/ 88 h 92"/>
                <a:gd name="T8" fmla="*/ 32 w 47"/>
                <a:gd name="T9" fmla="*/ 92 h 92"/>
                <a:gd name="T10" fmla="*/ 20 w 47"/>
                <a:gd name="T11" fmla="*/ 90 h 92"/>
                <a:gd name="T12" fmla="*/ 12 w 47"/>
                <a:gd name="T13" fmla="*/ 82 h 92"/>
                <a:gd name="T14" fmla="*/ 7 w 47"/>
                <a:gd name="T15" fmla="*/ 61 h 92"/>
                <a:gd name="T16" fmla="*/ 16 w 47"/>
                <a:gd name="T17" fmla="*/ 65 h 92"/>
                <a:gd name="T18" fmla="*/ 20 w 47"/>
                <a:gd name="T19" fmla="*/ 80 h 92"/>
                <a:gd name="T20" fmla="*/ 27 w 47"/>
                <a:gd name="T21" fmla="*/ 84 h 92"/>
                <a:gd name="T22" fmla="*/ 31 w 47"/>
                <a:gd name="T23" fmla="*/ 84 h 92"/>
                <a:gd name="T24" fmla="*/ 37 w 47"/>
                <a:gd name="T25" fmla="*/ 80 h 92"/>
                <a:gd name="T26" fmla="*/ 39 w 47"/>
                <a:gd name="T27" fmla="*/ 72 h 92"/>
                <a:gd name="T28" fmla="*/ 32 w 47"/>
                <a:gd name="T29" fmla="*/ 46 h 92"/>
                <a:gd name="T30" fmla="*/ 27 w 47"/>
                <a:gd name="T31" fmla="*/ 41 h 92"/>
                <a:gd name="T32" fmla="*/ 22 w 47"/>
                <a:gd name="T33" fmla="*/ 41 h 92"/>
                <a:gd name="T34" fmla="*/ 18 w 47"/>
                <a:gd name="T35" fmla="*/ 34 h 92"/>
                <a:gd name="T36" fmla="*/ 22 w 47"/>
                <a:gd name="T37" fmla="*/ 33 h 92"/>
                <a:gd name="T38" fmla="*/ 15 w 47"/>
                <a:gd name="T39" fmla="*/ 0 h 92"/>
                <a:gd name="T40" fmla="*/ 32 w 47"/>
                <a:gd name="T41" fmla="*/ 6 h 92"/>
                <a:gd name="T42" fmla="*/ 39 w 47"/>
                <a:gd name="T43" fmla="*/ 30 h 92"/>
                <a:gd name="T44" fmla="*/ 29 w 47"/>
                <a:gd name="T45" fmla="*/ 26 h 92"/>
                <a:gd name="T46" fmla="*/ 25 w 47"/>
                <a:gd name="T47" fmla="*/ 13 h 92"/>
                <a:gd name="T48" fmla="*/ 20 w 47"/>
                <a:gd name="T49" fmla="*/ 8 h 92"/>
                <a:gd name="T50" fmla="*/ 16 w 47"/>
                <a:gd name="T51" fmla="*/ 9 h 92"/>
                <a:gd name="T52" fmla="*/ 10 w 47"/>
                <a:gd name="T53" fmla="*/ 13 h 92"/>
                <a:gd name="T54" fmla="*/ 8 w 47"/>
                <a:gd name="T55" fmla="*/ 20 h 92"/>
                <a:gd name="T56" fmla="*/ 14 w 47"/>
                <a:gd name="T57" fmla="*/ 46 h 92"/>
                <a:gd name="T58" fmla="*/ 20 w 47"/>
                <a:gd name="T59" fmla="*/ 50 h 92"/>
                <a:gd name="T60" fmla="*/ 24 w 47"/>
                <a:gd name="T61" fmla="*/ 50 h 92"/>
                <a:gd name="T62" fmla="*/ 28 w 47"/>
                <a:gd name="T63" fmla="*/ 58 h 92"/>
                <a:gd name="T64" fmla="*/ 25 w 47"/>
                <a:gd name="T65" fmla="*/ 58 h 92"/>
                <a:gd name="T66" fmla="*/ 8 w 47"/>
                <a:gd name="T67" fmla="*/ 53 h 92"/>
                <a:gd name="T68" fmla="*/ 0 w 47"/>
                <a:gd name="T69" fmla="*/ 21 h 92"/>
                <a:gd name="T70" fmla="*/ 6 w 47"/>
                <a:gd name="T71" fmla="*/ 5 h 92"/>
                <a:gd name="T72" fmla="*/ 15 w 47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92">
                  <a:moveTo>
                    <a:pt x="27" y="33"/>
                  </a:moveTo>
                  <a:lnTo>
                    <a:pt x="32" y="34"/>
                  </a:lnTo>
                  <a:lnTo>
                    <a:pt x="36" y="38"/>
                  </a:lnTo>
                  <a:lnTo>
                    <a:pt x="40" y="42"/>
                  </a:lnTo>
                  <a:lnTo>
                    <a:pt x="43" y="48"/>
                  </a:lnTo>
                  <a:lnTo>
                    <a:pt x="47" y="70"/>
                  </a:lnTo>
                  <a:lnTo>
                    <a:pt x="45" y="80"/>
                  </a:lnTo>
                  <a:lnTo>
                    <a:pt x="40" y="88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25" y="92"/>
                  </a:lnTo>
                  <a:lnTo>
                    <a:pt x="20" y="90"/>
                  </a:lnTo>
                  <a:lnTo>
                    <a:pt x="16" y="88"/>
                  </a:lnTo>
                  <a:lnTo>
                    <a:pt x="12" y="82"/>
                  </a:lnTo>
                  <a:lnTo>
                    <a:pt x="11" y="77"/>
                  </a:lnTo>
                  <a:lnTo>
                    <a:pt x="7" y="61"/>
                  </a:lnTo>
                  <a:lnTo>
                    <a:pt x="12" y="64"/>
                  </a:lnTo>
                  <a:lnTo>
                    <a:pt x="16" y="65"/>
                  </a:lnTo>
                  <a:lnTo>
                    <a:pt x="19" y="76"/>
                  </a:lnTo>
                  <a:lnTo>
                    <a:pt x="20" y="80"/>
                  </a:lnTo>
                  <a:lnTo>
                    <a:pt x="23" y="82"/>
                  </a:lnTo>
                  <a:lnTo>
                    <a:pt x="27" y="84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6"/>
                  </a:lnTo>
                  <a:lnTo>
                    <a:pt x="39" y="72"/>
                  </a:lnTo>
                  <a:lnTo>
                    <a:pt x="33" y="49"/>
                  </a:lnTo>
                  <a:lnTo>
                    <a:pt x="32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3" y="41"/>
                  </a:lnTo>
                  <a:lnTo>
                    <a:pt x="22" y="41"/>
                  </a:lnTo>
                  <a:lnTo>
                    <a:pt x="20" y="42"/>
                  </a:lnTo>
                  <a:lnTo>
                    <a:pt x="18" y="34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7" y="33"/>
                  </a:lnTo>
                  <a:close/>
                  <a:moveTo>
                    <a:pt x="15" y="0"/>
                  </a:moveTo>
                  <a:lnTo>
                    <a:pt x="24" y="1"/>
                  </a:lnTo>
                  <a:lnTo>
                    <a:pt x="32" y="6"/>
                  </a:lnTo>
                  <a:lnTo>
                    <a:pt x="36" y="14"/>
                  </a:lnTo>
                  <a:lnTo>
                    <a:pt x="39" y="30"/>
                  </a:lnTo>
                  <a:lnTo>
                    <a:pt x="35" y="28"/>
                  </a:lnTo>
                  <a:lnTo>
                    <a:pt x="29" y="26"/>
                  </a:lnTo>
                  <a:lnTo>
                    <a:pt x="28" y="16"/>
                  </a:lnTo>
                  <a:lnTo>
                    <a:pt x="25" y="13"/>
                  </a:lnTo>
                  <a:lnTo>
                    <a:pt x="23" y="1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2" y="10"/>
                  </a:lnTo>
                  <a:lnTo>
                    <a:pt x="10" y="13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7" y="49"/>
                  </a:lnTo>
                  <a:lnTo>
                    <a:pt x="28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16" y="58"/>
                  </a:lnTo>
                  <a:lnTo>
                    <a:pt x="8" y="53"/>
                  </a:lnTo>
                  <a:lnTo>
                    <a:pt x="4" y="44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5"/>
                  </a:lnTo>
                  <a:lnTo>
                    <a:pt x="1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9AB9CF08-6535-4C96-B03F-6417DF934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05" y="326985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8 h 136"/>
                <a:gd name="T4" fmla="*/ 132 w 136"/>
                <a:gd name="T5" fmla="*/ 108 h 136"/>
                <a:gd name="T6" fmla="*/ 122 w 136"/>
                <a:gd name="T7" fmla="*/ 116 h 136"/>
                <a:gd name="T8" fmla="*/ 107 w 136"/>
                <a:gd name="T9" fmla="*/ 119 h 136"/>
                <a:gd name="T10" fmla="*/ 92 w 136"/>
                <a:gd name="T11" fmla="*/ 116 h 136"/>
                <a:gd name="T12" fmla="*/ 82 w 136"/>
                <a:gd name="T13" fmla="*/ 108 h 136"/>
                <a:gd name="T14" fmla="*/ 78 w 136"/>
                <a:gd name="T15" fmla="*/ 98 h 136"/>
                <a:gd name="T16" fmla="*/ 82 w 136"/>
                <a:gd name="T17" fmla="*/ 87 h 136"/>
                <a:gd name="T18" fmla="*/ 92 w 136"/>
                <a:gd name="T19" fmla="*/ 80 h 136"/>
                <a:gd name="T20" fmla="*/ 107 w 136"/>
                <a:gd name="T21" fmla="*/ 76 h 136"/>
                <a:gd name="T22" fmla="*/ 114 w 136"/>
                <a:gd name="T23" fmla="*/ 78 h 136"/>
                <a:gd name="T24" fmla="*/ 119 w 136"/>
                <a:gd name="T25" fmla="*/ 79 h 136"/>
                <a:gd name="T26" fmla="*/ 119 w 136"/>
                <a:gd name="T27" fmla="*/ 35 h 136"/>
                <a:gd name="T28" fmla="*/ 60 w 136"/>
                <a:gd name="T29" fmla="*/ 51 h 136"/>
                <a:gd name="T30" fmla="*/ 60 w 136"/>
                <a:gd name="T31" fmla="*/ 115 h 136"/>
                <a:gd name="T32" fmla="*/ 56 w 136"/>
                <a:gd name="T33" fmla="*/ 126 h 136"/>
                <a:gd name="T34" fmla="*/ 46 w 136"/>
                <a:gd name="T35" fmla="*/ 134 h 136"/>
                <a:gd name="T36" fmla="*/ 31 w 136"/>
                <a:gd name="T37" fmla="*/ 136 h 136"/>
                <a:gd name="T38" fmla="*/ 15 w 136"/>
                <a:gd name="T39" fmla="*/ 134 h 136"/>
                <a:gd name="T40" fmla="*/ 4 w 136"/>
                <a:gd name="T41" fmla="*/ 126 h 136"/>
                <a:gd name="T42" fmla="*/ 0 w 136"/>
                <a:gd name="T43" fmla="*/ 115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4 h 136"/>
                <a:gd name="T50" fmla="*/ 38 w 136"/>
                <a:gd name="T51" fmla="*/ 95 h 136"/>
                <a:gd name="T52" fmla="*/ 43 w 136"/>
                <a:gd name="T53" fmla="*/ 96 h 136"/>
                <a:gd name="T54" fmla="*/ 43 w 136"/>
                <a:gd name="T55" fmla="*/ 26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8"/>
                  </a:lnTo>
                  <a:lnTo>
                    <a:pt x="132" y="108"/>
                  </a:lnTo>
                  <a:lnTo>
                    <a:pt x="122" y="116"/>
                  </a:lnTo>
                  <a:lnTo>
                    <a:pt x="107" y="119"/>
                  </a:lnTo>
                  <a:lnTo>
                    <a:pt x="92" y="116"/>
                  </a:lnTo>
                  <a:lnTo>
                    <a:pt x="82" y="108"/>
                  </a:lnTo>
                  <a:lnTo>
                    <a:pt x="78" y="98"/>
                  </a:lnTo>
                  <a:lnTo>
                    <a:pt x="82" y="87"/>
                  </a:lnTo>
                  <a:lnTo>
                    <a:pt x="92" y="80"/>
                  </a:lnTo>
                  <a:lnTo>
                    <a:pt x="107" y="76"/>
                  </a:lnTo>
                  <a:lnTo>
                    <a:pt x="114" y="78"/>
                  </a:lnTo>
                  <a:lnTo>
                    <a:pt x="119" y="79"/>
                  </a:lnTo>
                  <a:lnTo>
                    <a:pt x="119" y="35"/>
                  </a:lnTo>
                  <a:lnTo>
                    <a:pt x="60" y="51"/>
                  </a:lnTo>
                  <a:lnTo>
                    <a:pt x="60" y="115"/>
                  </a:lnTo>
                  <a:lnTo>
                    <a:pt x="56" y="126"/>
                  </a:lnTo>
                  <a:lnTo>
                    <a:pt x="46" y="134"/>
                  </a:lnTo>
                  <a:lnTo>
                    <a:pt x="31" y="136"/>
                  </a:lnTo>
                  <a:lnTo>
                    <a:pt x="15" y="134"/>
                  </a:lnTo>
                  <a:lnTo>
                    <a:pt x="4" y="126"/>
                  </a:lnTo>
                  <a:lnTo>
                    <a:pt x="0" y="115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4"/>
                  </a:lnTo>
                  <a:lnTo>
                    <a:pt x="38" y="95"/>
                  </a:lnTo>
                  <a:lnTo>
                    <a:pt x="43" y="96"/>
                  </a:lnTo>
                  <a:lnTo>
                    <a:pt x="43" y="2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48">
              <a:extLst>
                <a:ext uri="{FF2B5EF4-FFF2-40B4-BE49-F238E27FC236}">
                  <a16:creationId xmlns:a16="http://schemas.microsoft.com/office/drawing/2014/main" id="{931737C5-F893-447A-8A7B-681161DF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505" y="5004324"/>
              <a:ext cx="153480" cy="138579"/>
            </a:xfrm>
            <a:custGeom>
              <a:avLst/>
              <a:gdLst>
                <a:gd name="T0" fmla="*/ 93 w 103"/>
                <a:gd name="T1" fmla="*/ 33 h 93"/>
                <a:gd name="T2" fmla="*/ 98 w 103"/>
                <a:gd name="T3" fmla="*/ 37 h 93"/>
                <a:gd name="T4" fmla="*/ 101 w 103"/>
                <a:gd name="T5" fmla="*/ 42 h 93"/>
                <a:gd name="T6" fmla="*/ 103 w 103"/>
                <a:gd name="T7" fmla="*/ 48 h 93"/>
                <a:gd name="T8" fmla="*/ 103 w 103"/>
                <a:gd name="T9" fmla="*/ 54 h 93"/>
                <a:gd name="T10" fmla="*/ 99 w 103"/>
                <a:gd name="T11" fmla="*/ 66 h 93"/>
                <a:gd name="T12" fmla="*/ 90 w 103"/>
                <a:gd name="T13" fmla="*/ 77 h 93"/>
                <a:gd name="T14" fmla="*/ 90 w 103"/>
                <a:gd name="T15" fmla="*/ 79 h 93"/>
                <a:gd name="T16" fmla="*/ 90 w 103"/>
                <a:gd name="T17" fmla="*/ 83 h 93"/>
                <a:gd name="T18" fmla="*/ 94 w 103"/>
                <a:gd name="T19" fmla="*/ 87 h 93"/>
                <a:gd name="T20" fmla="*/ 98 w 103"/>
                <a:gd name="T21" fmla="*/ 91 h 93"/>
                <a:gd name="T22" fmla="*/ 98 w 103"/>
                <a:gd name="T23" fmla="*/ 93 h 93"/>
                <a:gd name="T24" fmla="*/ 85 w 103"/>
                <a:gd name="T25" fmla="*/ 91 h 93"/>
                <a:gd name="T26" fmla="*/ 71 w 103"/>
                <a:gd name="T27" fmla="*/ 83 h 93"/>
                <a:gd name="T28" fmla="*/ 66 w 103"/>
                <a:gd name="T29" fmla="*/ 83 h 93"/>
                <a:gd name="T30" fmla="*/ 54 w 103"/>
                <a:gd name="T31" fmla="*/ 82 h 93"/>
                <a:gd name="T32" fmla="*/ 43 w 103"/>
                <a:gd name="T33" fmla="*/ 77 h 93"/>
                <a:gd name="T34" fmla="*/ 62 w 103"/>
                <a:gd name="T35" fmla="*/ 74 h 93"/>
                <a:gd name="T36" fmla="*/ 78 w 103"/>
                <a:gd name="T37" fmla="*/ 66 h 93"/>
                <a:gd name="T38" fmla="*/ 85 w 103"/>
                <a:gd name="T39" fmla="*/ 60 h 93"/>
                <a:gd name="T40" fmla="*/ 89 w 103"/>
                <a:gd name="T41" fmla="*/ 53 h 93"/>
                <a:gd name="T42" fmla="*/ 93 w 103"/>
                <a:gd name="T43" fmla="*/ 44 h 93"/>
                <a:gd name="T44" fmla="*/ 93 w 103"/>
                <a:gd name="T45" fmla="*/ 36 h 93"/>
                <a:gd name="T46" fmla="*/ 93 w 103"/>
                <a:gd name="T47" fmla="*/ 33 h 93"/>
                <a:gd name="T48" fmla="*/ 43 w 103"/>
                <a:gd name="T49" fmla="*/ 0 h 93"/>
                <a:gd name="T50" fmla="*/ 59 w 103"/>
                <a:gd name="T51" fmla="*/ 4 h 93"/>
                <a:gd name="T52" fmla="*/ 74 w 103"/>
                <a:gd name="T53" fmla="*/ 10 h 93"/>
                <a:gd name="T54" fmla="*/ 83 w 103"/>
                <a:gd name="T55" fmla="*/ 22 h 93"/>
                <a:gd name="T56" fmla="*/ 86 w 103"/>
                <a:gd name="T57" fmla="*/ 36 h 93"/>
                <a:gd name="T58" fmla="*/ 83 w 103"/>
                <a:gd name="T59" fmla="*/ 49 h 93"/>
                <a:gd name="T60" fmla="*/ 74 w 103"/>
                <a:gd name="T61" fmla="*/ 61 h 93"/>
                <a:gd name="T62" fmla="*/ 59 w 103"/>
                <a:gd name="T63" fmla="*/ 68 h 93"/>
                <a:gd name="T64" fmla="*/ 43 w 103"/>
                <a:gd name="T65" fmla="*/ 70 h 93"/>
                <a:gd name="T66" fmla="*/ 35 w 103"/>
                <a:gd name="T67" fmla="*/ 70 h 93"/>
                <a:gd name="T68" fmla="*/ 26 w 103"/>
                <a:gd name="T69" fmla="*/ 77 h 93"/>
                <a:gd name="T70" fmla="*/ 15 w 103"/>
                <a:gd name="T71" fmla="*/ 81 h 93"/>
                <a:gd name="T72" fmla="*/ 5 w 103"/>
                <a:gd name="T73" fmla="*/ 81 h 93"/>
                <a:gd name="T74" fmla="*/ 5 w 103"/>
                <a:gd name="T75" fmla="*/ 79 h 93"/>
                <a:gd name="T76" fmla="*/ 9 w 103"/>
                <a:gd name="T77" fmla="*/ 77 h 93"/>
                <a:gd name="T78" fmla="*/ 13 w 103"/>
                <a:gd name="T79" fmla="*/ 73 h 93"/>
                <a:gd name="T80" fmla="*/ 15 w 103"/>
                <a:gd name="T81" fmla="*/ 69 h 93"/>
                <a:gd name="T82" fmla="*/ 15 w 103"/>
                <a:gd name="T83" fmla="*/ 65 h 93"/>
                <a:gd name="T84" fmla="*/ 15 w 103"/>
                <a:gd name="T85" fmla="*/ 62 h 93"/>
                <a:gd name="T86" fmla="*/ 8 w 103"/>
                <a:gd name="T87" fmla="*/ 56 h 93"/>
                <a:gd name="T88" fmla="*/ 1 w 103"/>
                <a:gd name="T89" fmla="*/ 46 h 93"/>
                <a:gd name="T90" fmla="*/ 0 w 103"/>
                <a:gd name="T91" fmla="*/ 36 h 93"/>
                <a:gd name="T92" fmla="*/ 2 w 103"/>
                <a:gd name="T93" fmla="*/ 22 h 93"/>
                <a:gd name="T94" fmla="*/ 12 w 103"/>
                <a:gd name="T95" fmla="*/ 10 h 93"/>
                <a:gd name="T96" fmla="*/ 26 w 103"/>
                <a:gd name="T97" fmla="*/ 4 h 93"/>
                <a:gd name="T98" fmla="*/ 43 w 103"/>
                <a:gd name="T9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" h="93">
                  <a:moveTo>
                    <a:pt x="93" y="33"/>
                  </a:moveTo>
                  <a:lnTo>
                    <a:pt x="98" y="37"/>
                  </a:lnTo>
                  <a:lnTo>
                    <a:pt x="101" y="42"/>
                  </a:lnTo>
                  <a:lnTo>
                    <a:pt x="103" y="48"/>
                  </a:lnTo>
                  <a:lnTo>
                    <a:pt x="103" y="54"/>
                  </a:lnTo>
                  <a:lnTo>
                    <a:pt x="99" y="66"/>
                  </a:lnTo>
                  <a:lnTo>
                    <a:pt x="90" y="77"/>
                  </a:lnTo>
                  <a:lnTo>
                    <a:pt x="90" y="79"/>
                  </a:lnTo>
                  <a:lnTo>
                    <a:pt x="90" y="83"/>
                  </a:lnTo>
                  <a:lnTo>
                    <a:pt x="94" y="87"/>
                  </a:lnTo>
                  <a:lnTo>
                    <a:pt x="98" y="91"/>
                  </a:lnTo>
                  <a:lnTo>
                    <a:pt x="98" y="93"/>
                  </a:lnTo>
                  <a:lnTo>
                    <a:pt x="85" y="91"/>
                  </a:lnTo>
                  <a:lnTo>
                    <a:pt x="71" y="83"/>
                  </a:lnTo>
                  <a:lnTo>
                    <a:pt x="66" y="83"/>
                  </a:lnTo>
                  <a:lnTo>
                    <a:pt x="54" y="82"/>
                  </a:lnTo>
                  <a:lnTo>
                    <a:pt x="43" y="77"/>
                  </a:lnTo>
                  <a:lnTo>
                    <a:pt x="62" y="74"/>
                  </a:lnTo>
                  <a:lnTo>
                    <a:pt x="78" y="66"/>
                  </a:lnTo>
                  <a:lnTo>
                    <a:pt x="85" y="60"/>
                  </a:lnTo>
                  <a:lnTo>
                    <a:pt x="89" y="53"/>
                  </a:lnTo>
                  <a:lnTo>
                    <a:pt x="93" y="44"/>
                  </a:lnTo>
                  <a:lnTo>
                    <a:pt x="93" y="36"/>
                  </a:lnTo>
                  <a:lnTo>
                    <a:pt x="93" y="33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4" y="10"/>
                  </a:lnTo>
                  <a:lnTo>
                    <a:pt x="83" y="22"/>
                  </a:lnTo>
                  <a:lnTo>
                    <a:pt x="86" y="36"/>
                  </a:lnTo>
                  <a:lnTo>
                    <a:pt x="83" y="49"/>
                  </a:lnTo>
                  <a:lnTo>
                    <a:pt x="74" y="61"/>
                  </a:lnTo>
                  <a:lnTo>
                    <a:pt x="59" y="68"/>
                  </a:lnTo>
                  <a:lnTo>
                    <a:pt x="43" y="70"/>
                  </a:lnTo>
                  <a:lnTo>
                    <a:pt x="35" y="70"/>
                  </a:lnTo>
                  <a:lnTo>
                    <a:pt x="26" y="77"/>
                  </a:lnTo>
                  <a:lnTo>
                    <a:pt x="15" y="81"/>
                  </a:lnTo>
                  <a:lnTo>
                    <a:pt x="5" y="81"/>
                  </a:lnTo>
                  <a:lnTo>
                    <a:pt x="5" y="79"/>
                  </a:lnTo>
                  <a:lnTo>
                    <a:pt x="9" y="77"/>
                  </a:lnTo>
                  <a:lnTo>
                    <a:pt x="13" y="73"/>
                  </a:lnTo>
                  <a:lnTo>
                    <a:pt x="15" y="69"/>
                  </a:lnTo>
                  <a:lnTo>
                    <a:pt x="15" y="65"/>
                  </a:lnTo>
                  <a:lnTo>
                    <a:pt x="15" y="62"/>
                  </a:lnTo>
                  <a:lnTo>
                    <a:pt x="8" y="56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2" y="22"/>
                  </a:lnTo>
                  <a:lnTo>
                    <a:pt x="12" y="10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49">
              <a:extLst>
                <a:ext uri="{FF2B5EF4-FFF2-40B4-BE49-F238E27FC236}">
                  <a16:creationId xmlns:a16="http://schemas.microsoft.com/office/drawing/2014/main" id="{16B232A8-9BD9-4348-8775-02514155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183" y="4712265"/>
              <a:ext cx="143049" cy="140069"/>
            </a:xfrm>
            <a:custGeom>
              <a:avLst/>
              <a:gdLst>
                <a:gd name="T0" fmla="*/ 48 w 96"/>
                <a:gd name="T1" fmla="*/ 0 h 94"/>
                <a:gd name="T2" fmla="*/ 67 w 96"/>
                <a:gd name="T3" fmla="*/ 4 h 94"/>
                <a:gd name="T4" fmla="*/ 81 w 96"/>
                <a:gd name="T5" fmla="*/ 13 h 94"/>
                <a:gd name="T6" fmla="*/ 96 w 96"/>
                <a:gd name="T7" fmla="*/ 0 h 94"/>
                <a:gd name="T8" fmla="*/ 96 w 96"/>
                <a:gd name="T9" fmla="*/ 36 h 94"/>
                <a:gd name="T10" fmla="*/ 60 w 96"/>
                <a:gd name="T11" fmla="*/ 36 h 94"/>
                <a:gd name="T12" fmla="*/ 74 w 96"/>
                <a:gd name="T13" fmla="*/ 23 h 94"/>
                <a:gd name="T14" fmla="*/ 62 w 96"/>
                <a:gd name="T15" fmla="*/ 15 h 94"/>
                <a:gd name="T16" fmla="*/ 48 w 96"/>
                <a:gd name="T17" fmla="*/ 12 h 94"/>
                <a:gd name="T18" fmla="*/ 35 w 96"/>
                <a:gd name="T19" fmla="*/ 15 h 94"/>
                <a:gd name="T20" fmla="*/ 23 w 96"/>
                <a:gd name="T21" fmla="*/ 23 h 94"/>
                <a:gd name="T22" fmla="*/ 15 w 96"/>
                <a:gd name="T23" fmla="*/ 33 h 94"/>
                <a:gd name="T24" fmla="*/ 12 w 96"/>
                <a:gd name="T25" fmla="*/ 48 h 94"/>
                <a:gd name="T26" fmla="*/ 15 w 96"/>
                <a:gd name="T27" fmla="*/ 61 h 94"/>
                <a:gd name="T28" fmla="*/ 23 w 96"/>
                <a:gd name="T29" fmla="*/ 73 h 94"/>
                <a:gd name="T30" fmla="*/ 35 w 96"/>
                <a:gd name="T31" fmla="*/ 80 h 94"/>
                <a:gd name="T32" fmla="*/ 48 w 96"/>
                <a:gd name="T33" fmla="*/ 83 h 94"/>
                <a:gd name="T34" fmla="*/ 62 w 96"/>
                <a:gd name="T35" fmla="*/ 80 h 94"/>
                <a:gd name="T36" fmla="*/ 74 w 96"/>
                <a:gd name="T37" fmla="*/ 73 h 94"/>
                <a:gd name="T38" fmla="*/ 75 w 96"/>
                <a:gd name="T39" fmla="*/ 71 h 94"/>
                <a:gd name="T40" fmla="*/ 84 w 96"/>
                <a:gd name="T41" fmla="*/ 79 h 94"/>
                <a:gd name="T42" fmla="*/ 74 w 96"/>
                <a:gd name="T43" fmla="*/ 88 h 94"/>
                <a:gd name="T44" fmla="*/ 62 w 96"/>
                <a:gd name="T45" fmla="*/ 93 h 94"/>
                <a:gd name="T46" fmla="*/ 48 w 96"/>
                <a:gd name="T47" fmla="*/ 94 h 94"/>
                <a:gd name="T48" fmla="*/ 30 w 96"/>
                <a:gd name="T49" fmla="*/ 90 h 94"/>
                <a:gd name="T50" fmla="*/ 15 w 96"/>
                <a:gd name="T51" fmla="*/ 81 h 94"/>
                <a:gd name="T52" fmla="*/ 4 w 96"/>
                <a:gd name="T53" fmla="*/ 65 h 94"/>
                <a:gd name="T54" fmla="*/ 0 w 96"/>
                <a:gd name="T55" fmla="*/ 48 h 94"/>
                <a:gd name="T56" fmla="*/ 4 w 96"/>
                <a:gd name="T57" fmla="*/ 29 h 94"/>
                <a:gd name="T58" fmla="*/ 15 w 96"/>
                <a:gd name="T59" fmla="*/ 13 h 94"/>
                <a:gd name="T60" fmla="*/ 30 w 96"/>
                <a:gd name="T61" fmla="*/ 4 h 94"/>
                <a:gd name="T62" fmla="*/ 48 w 96"/>
                <a:gd name="T6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94">
                  <a:moveTo>
                    <a:pt x="48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6" y="0"/>
                  </a:lnTo>
                  <a:lnTo>
                    <a:pt x="96" y="36"/>
                  </a:lnTo>
                  <a:lnTo>
                    <a:pt x="60" y="36"/>
                  </a:lnTo>
                  <a:lnTo>
                    <a:pt x="74" y="23"/>
                  </a:lnTo>
                  <a:lnTo>
                    <a:pt x="62" y="15"/>
                  </a:lnTo>
                  <a:lnTo>
                    <a:pt x="48" y="12"/>
                  </a:lnTo>
                  <a:lnTo>
                    <a:pt x="35" y="15"/>
                  </a:lnTo>
                  <a:lnTo>
                    <a:pt x="23" y="23"/>
                  </a:lnTo>
                  <a:lnTo>
                    <a:pt x="15" y="33"/>
                  </a:lnTo>
                  <a:lnTo>
                    <a:pt x="12" y="48"/>
                  </a:lnTo>
                  <a:lnTo>
                    <a:pt x="15" y="61"/>
                  </a:lnTo>
                  <a:lnTo>
                    <a:pt x="23" y="73"/>
                  </a:lnTo>
                  <a:lnTo>
                    <a:pt x="35" y="80"/>
                  </a:lnTo>
                  <a:lnTo>
                    <a:pt x="48" y="83"/>
                  </a:lnTo>
                  <a:lnTo>
                    <a:pt x="62" y="80"/>
                  </a:lnTo>
                  <a:lnTo>
                    <a:pt x="74" y="73"/>
                  </a:lnTo>
                  <a:lnTo>
                    <a:pt x="75" y="71"/>
                  </a:lnTo>
                  <a:lnTo>
                    <a:pt x="84" y="79"/>
                  </a:lnTo>
                  <a:lnTo>
                    <a:pt x="74" y="88"/>
                  </a:lnTo>
                  <a:lnTo>
                    <a:pt x="62" y="93"/>
                  </a:lnTo>
                  <a:lnTo>
                    <a:pt x="48" y="94"/>
                  </a:lnTo>
                  <a:lnTo>
                    <a:pt x="30" y="90"/>
                  </a:lnTo>
                  <a:lnTo>
                    <a:pt x="15" y="81"/>
                  </a:lnTo>
                  <a:lnTo>
                    <a:pt x="4" y="65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15" y="13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50">
              <a:extLst>
                <a:ext uri="{FF2B5EF4-FFF2-40B4-BE49-F238E27FC236}">
                  <a16:creationId xmlns:a16="http://schemas.microsoft.com/office/drawing/2014/main" id="{CEACD70D-53CF-4F21-B9DD-065906F6F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059" y="3590224"/>
              <a:ext cx="208613" cy="180302"/>
            </a:xfrm>
            <a:custGeom>
              <a:avLst/>
              <a:gdLst>
                <a:gd name="T0" fmla="*/ 50 w 140"/>
                <a:gd name="T1" fmla="*/ 78 h 121"/>
                <a:gd name="T2" fmla="*/ 68 w 140"/>
                <a:gd name="T3" fmla="*/ 112 h 121"/>
                <a:gd name="T4" fmla="*/ 65 w 140"/>
                <a:gd name="T5" fmla="*/ 114 h 121"/>
                <a:gd name="T6" fmla="*/ 46 w 140"/>
                <a:gd name="T7" fmla="*/ 121 h 121"/>
                <a:gd name="T8" fmla="*/ 44 w 140"/>
                <a:gd name="T9" fmla="*/ 118 h 121"/>
                <a:gd name="T10" fmla="*/ 118 w 140"/>
                <a:gd name="T11" fmla="*/ 32 h 121"/>
                <a:gd name="T12" fmla="*/ 120 w 140"/>
                <a:gd name="T13" fmla="*/ 33 h 121"/>
                <a:gd name="T14" fmla="*/ 122 w 140"/>
                <a:gd name="T15" fmla="*/ 42 h 121"/>
                <a:gd name="T16" fmla="*/ 122 w 140"/>
                <a:gd name="T17" fmla="*/ 56 h 121"/>
                <a:gd name="T18" fmla="*/ 120 w 140"/>
                <a:gd name="T19" fmla="*/ 65 h 121"/>
                <a:gd name="T20" fmla="*/ 118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2 h 121"/>
                <a:gd name="T28" fmla="*/ 117 w 140"/>
                <a:gd name="T29" fmla="*/ 33 h 121"/>
                <a:gd name="T30" fmla="*/ 118 w 140"/>
                <a:gd name="T31" fmla="*/ 32 h 121"/>
                <a:gd name="T32" fmla="*/ 34 w 140"/>
                <a:gd name="T33" fmla="*/ 38 h 121"/>
                <a:gd name="T34" fmla="*/ 34 w 140"/>
                <a:gd name="T35" fmla="*/ 60 h 121"/>
                <a:gd name="T36" fmla="*/ 30 w 140"/>
                <a:gd name="T37" fmla="*/ 69 h 121"/>
                <a:gd name="T38" fmla="*/ 17 w 140"/>
                <a:gd name="T39" fmla="*/ 68 h 121"/>
                <a:gd name="T40" fmla="*/ 0 w 140"/>
                <a:gd name="T41" fmla="*/ 56 h 121"/>
                <a:gd name="T42" fmla="*/ 8 w 140"/>
                <a:gd name="T43" fmla="*/ 30 h 121"/>
                <a:gd name="T44" fmla="*/ 24 w 140"/>
                <a:gd name="T45" fmla="*/ 30 h 121"/>
                <a:gd name="T46" fmla="*/ 36 w 140"/>
                <a:gd name="T47" fmla="*/ 29 h 121"/>
                <a:gd name="T48" fmla="*/ 116 w 140"/>
                <a:gd name="T49" fmla="*/ 8 h 121"/>
                <a:gd name="T50" fmla="*/ 112 w 140"/>
                <a:gd name="T51" fmla="*/ 13 h 121"/>
                <a:gd name="T52" fmla="*/ 106 w 140"/>
                <a:gd name="T53" fmla="*/ 32 h 121"/>
                <a:gd name="T54" fmla="*/ 106 w 140"/>
                <a:gd name="T55" fmla="*/ 66 h 121"/>
                <a:gd name="T56" fmla="*/ 112 w 140"/>
                <a:gd name="T57" fmla="*/ 85 h 121"/>
                <a:gd name="T58" fmla="*/ 116 w 140"/>
                <a:gd name="T59" fmla="*/ 90 h 121"/>
                <a:gd name="T60" fmla="*/ 120 w 140"/>
                <a:gd name="T61" fmla="*/ 90 h 121"/>
                <a:gd name="T62" fmla="*/ 124 w 140"/>
                <a:gd name="T63" fmla="*/ 85 h 121"/>
                <a:gd name="T64" fmla="*/ 130 w 140"/>
                <a:gd name="T65" fmla="*/ 66 h 121"/>
                <a:gd name="T66" fmla="*/ 130 w 140"/>
                <a:gd name="T67" fmla="*/ 32 h 121"/>
                <a:gd name="T68" fmla="*/ 124 w 140"/>
                <a:gd name="T69" fmla="*/ 13 h 121"/>
                <a:gd name="T70" fmla="*/ 120 w 140"/>
                <a:gd name="T71" fmla="*/ 8 h 121"/>
                <a:gd name="T72" fmla="*/ 110 w 140"/>
                <a:gd name="T73" fmla="*/ 0 h 121"/>
                <a:gd name="T74" fmla="*/ 129 w 140"/>
                <a:gd name="T75" fmla="*/ 4 h 121"/>
                <a:gd name="T76" fmla="*/ 138 w 140"/>
                <a:gd name="T77" fmla="*/ 30 h 121"/>
                <a:gd name="T78" fmla="*/ 138 w 140"/>
                <a:gd name="T79" fmla="*/ 68 h 121"/>
                <a:gd name="T80" fmla="*/ 129 w 140"/>
                <a:gd name="T81" fmla="*/ 94 h 121"/>
                <a:gd name="T82" fmla="*/ 122 w 140"/>
                <a:gd name="T83" fmla="*/ 98 h 121"/>
                <a:gd name="T84" fmla="*/ 109 w 140"/>
                <a:gd name="T85" fmla="*/ 97 h 121"/>
                <a:gd name="T86" fmla="*/ 93 w 140"/>
                <a:gd name="T87" fmla="*/ 88 h 121"/>
                <a:gd name="T88" fmla="*/ 64 w 140"/>
                <a:gd name="T89" fmla="*/ 76 h 121"/>
                <a:gd name="T90" fmla="*/ 45 w 140"/>
                <a:gd name="T91" fmla="*/ 61 h 121"/>
                <a:gd name="T92" fmla="*/ 45 w 140"/>
                <a:gd name="T93" fmla="*/ 37 h 121"/>
                <a:gd name="T94" fmla="*/ 64 w 140"/>
                <a:gd name="T95" fmla="*/ 22 h 121"/>
                <a:gd name="T96" fmla="*/ 93 w 140"/>
                <a:gd name="T97" fmla="*/ 10 h 121"/>
                <a:gd name="T98" fmla="*/ 109 w 140"/>
                <a:gd name="T99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0" h="121">
                  <a:moveTo>
                    <a:pt x="33" y="74"/>
                  </a:moveTo>
                  <a:lnTo>
                    <a:pt x="50" y="78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6" y="113"/>
                  </a:lnTo>
                  <a:lnTo>
                    <a:pt x="65" y="114"/>
                  </a:lnTo>
                  <a:lnTo>
                    <a:pt x="49" y="121"/>
                  </a:lnTo>
                  <a:lnTo>
                    <a:pt x="46" y="121"/>
                  </a:lnTo>
                  <a:lnTo>
                    <a:pt x="45" y="120"/>
                  </a:lnTo>
                  <a:lnTo>
                    <a:pt x="44" y="118"/>
                  </a:lnTo>
                  <a:lnTo>
                    <a:pt x="33" y="74"/>
                  </a:lnTo>
                  <a:close/>
                  <a:moveTo>
                    <a:pt x="118" y="32"/>
                  </a:moveTo>
                  <a:lnTo>
                    <a:pt x="118" y="33"/>
                  </a:lnTo>
                  <a:lnTo>
                    <a:pt x="120" y="33"/>
                  </a:lnTo>
                  <a:lnTo>
                    <a:pt x="121" y="37"/>
                  </a:lnTo>
                  <a:lnTo>
                    <a:pt x="122" y="42"/>
                  </a:lnTo>
                  <a:lnTo>
                    <a:pt x="124" y="49"/>
                  </a:lnTo>
                  <a:lnTo>
                    <a:pt x="122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8" y="65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4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2"/>
                  </a:lnTo>
                  <a:lnTo>
                    <a:pt x="114" y="37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18" y="32"/>
                  </a:lnTo>
                  <a:close/>
                  <a:moveTo>
                    <a:pt x="36" y="29"/>
                  </a:moveTo>
                  <a:lnTo>
                    <a:pt x="34" y="38"/>
                  </a:lnTo>
                  <a:lnTo>
                    <a:pt x="34" y="49"/>
                  </a:lnTo>
                  <a:lnTo>
                    <a:pt x="34" y="60"/>
                  </a:lnTo>
                  <a:lnTo>
                    <a:pt x="36" y="69"/>
                  </a:lnTo>
                  <a:lnTo>
                    <a:pt x="30" y="69"/>
                  </a:lnTo>
                  <a:lnTo>
                    <a:pt x="24" y="68"/>
                  </a:lnTo>
                  <a:lnTo>
                    <a:pt x="17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0"/>
                  </a:lnTo>
                  <a:lnTo>
                    <a:pt x="17" y="30"/>
                  </a:lnTo>
                  <a:lnTo>
                    <a:pt x="24" y="30"/>
                  </a:lnTo>
                  <a:lnTo>
                    <a:pt x="30" y="29"/>
                  </a:lnTo>
                  <a:lnTo>
                    <a:pt x="36" y="29"/>
                  </a:lnTo>
                  <a:close/>
                  <a:moveTo>
                    <a:pt x="118" y="6"/>
                  </a:moveTo>
                  <a:lnTo>
                    <a:pt x="116" y="8"/>
                  </a:lnTo>
                  <a:lnTo>
                    <a:pt x="114" y="9"/>
                  </a:lnTo>
                  <a:lnTo>
                    <a:pt x="112" y="13"/>
                  </a:lnTo>
                  <a:lnTo>
                    <a:pt x="110" y="17"/>
                  </a:lnTo>
                  <a:lnTo>
                    <a:pt x="106" y="32"/>
                  </a:lnTo>
                  <a:lnTo>
                    <a:pt x="105" y="49"/>
                  </a:lnTo>
                  <a:lnTo>
                    <a:pt x="106" y="66"/>
                  </a:lnTo>
                  <a:lnTo>
                    <a:pt x="110" y="81"/>
                  </a:lnTo>
                  <a:lnTo>
                    <a:pt x="112" y="85"/>
                  </a:lnTo>
                  <a:lnTo>
                    <a:pt x="114" y="89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6" y="81"/>
                  </a:lnTo>
                  <a:lnTo>
                    <a:pt x="130" y="66"/>
                  </a:lnTo>
                  <a:lnTo>
                    <a:pt x="132" y="49"/>
                  </a:lnTo>
                  <a:lnTo>
                    <a:pt x="130" y="32"/>
                  </a:lnTo>
                  <a:lnTo>
                    <a:pt x="126" y="17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8" y="6"/>
                  </a:lnTo>
                  <a:close/>
                  <a:moveTo>
                    <a:pt x="110" y="0"/>
                  </a:moveTo>
                  <a:lnTo>
                    <a:pt x="122" y="0"/>
                  </a:lnTo>
                  <a:lnTo>
                    <a:pt x="129" y="4"/>
                  </a:lnTo>
                  <a:lnTo>
                    <a:pt x="134" y="14"/>
                  </a:lnTo>
                  <a:lnTo>
                    <a:pt x="138" y="30"/>
                  </a:lnTo>
                  <a:lnTo>
                    <a:pt x="140" y="49"/>
                  </a:lnTo>
                  <a:lnTo>
                    <a:pt x="138" y="68"/>
                  </a:lnTo>
                  <a:lnTo>
                    <a:pt x="134" y="84"/>
                  </a:lnTo>
                  <a:lnTo>
                    <a:pt x="129" y="94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10" y="98"/>
                  </a:lnTo>
                  <a:lnTo>
                    <a:pt x="109" y="97"/>
                  </a:lnTo>
                  <a:lnTo>
                    <a:pt x="102" y="93"/>
                  </a:lnTo>
                  <a:lnTo>
                    <a:pt x="93" y="88"/>
                  </a:lnTo>
                  <a:lnTo>
                    <a:pt x="80" y="81"/>
                  </a:lnTo>
                  <a:lnTo>
                    <a:pt x="64" y="76"/>
                  </a:lnTo>
                  <a:lnTo>
                    <a:pt x="46" y="70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6" y="28"/>
                  </a:lnTo>
                  <a:lnTo>
                    <a:pt x="64" y="22"/>
                  </a:lnTo>
                  <a:lnTo>
                    <a:pt x="80" y="17"/>
                  </a:lnTo>
                  <a:lnTo>
                    <a:pt x="93" y="10"/>
                  </a:lnTo>
                  <a:lnTo>
                    <a:pt x="102" y="5"/>
                  </a:lnTo>
                  <a:lnTo>
                    <a:pt x="109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51">
              <a:extLst>
                <a:ext uri="{FF2B5EF4-FFF2-40B4-BE49-F238E27FC236}">
                  <a16:creationId xmlns:a16="http://schemas.microsoft.com/office/drawing/2014/main" id="{A6BBEAAD-A7C5-499F-B8D1-68A7B0984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8736" y="2998656"/>
              <a:ext cx="116227" cy="117717"/>
            </a:xfrm>
            <a:custGeom>
              <a:avLst/>
              <a:gdLst>
                <a:gd name="T0" fmla="*/ 41 w 78"/>
                <a:gd name="T1" fmla="*/ 15 h 79"/>
                <a:gd name="T2" fmla="*/ 43 w 78"/>
                <a:gd name="T3" fmla="*/ 51 h 79"/>
                <a:gd name="T4" fmla="*/ 45 w 78"/>
                <a:gd name="T5" fmla="*/ 56 h 79"/>
                <a:gd name="T6" fmla="*/ 42 w 78"/>
                <a:gd name="T7" fmla="*/ 59 h 79"/>
                <a:gd name="T8" fmla="*/ 35 w 78"/>
                <a:gd name="T9" fmla="*/ 59 h 79"/>
                <a:gd name="T10" fmla="*/ 34 w 78"/>
                <a:gd name="T11" fmla="*/ 52 h 79"/>
                <a:gd name="T12" fmla="*/ 37 w 78"/>
                <a:gd name="T13" fmla="*/ 49 h 79"/>
                <a:gd name="T14" fmla="*/ 39 w 78"/>
                <a:gd name="T15" fmla="*/ 9 h 79"/>
                <a:gd name="T16" fmla="*/ 27 w 78"/>
                <a:gd name="T17" fmla="*/ 12 h 79"/>
                <a:gd name="T18" fmla="*/ 18 w 78"/>
                <a:gd name="T19" fmla="*/ 19 h 79"/>
                <a:gd name="T20" fmla="*/ 12 w 78"/>
                <a:gd name="T21" fmla="*/ 29 h 79"/>
                <a:gd name="T22" fmla="*/ 16 w 78"/>
                <a:gd name="T23" fmla="*/ 39 h 79"/>
                <a:gd name="T24" fmla="*/ 22 w 78"/>
                <a:gd name="T25" fmla="*/ 47 h 79"/>
                <a:gd name="T26" fmla="*/ 25 w 78"/>
                <a:gd name="T27" fmla="*/ 56 h 79"/>
                <a:gd name="T28" fmla="*/ 23 w 78"/>
                <a:gd name="T29" fmla="*/ 64 h 79"/>
                <a:gd name="T30" fmla="*/ 34 w 78"/>
                <a:gd name="T31" fmla="*/ 68 h 79"/>
                <a:gd name="T32" fmla="*/ 45 w 78"/>
                <a:gd name="T33" fmla="*/ 68 h 79"/>
                <a:gd name="T34" fmla="*/ 55 w 78"/>
                <a:gd name="T35" fmla="*/ 64 h 79"/>
                <a:gd name="T36" fmla="*/ 54 w 78"/>
                <a:gd name="T37" fmla="*/ 56 h 79"/>
                <a:gd name="T38" fmla="*/ 57 w 78"/>
                <a:gd name="T39" fmla="*/ 47 h 79"/>
                <a:gd name="T40" fmla="*/ 63 w 78"/>
                <a:gd name="T41" fmla="*/ 39 h 79"/>
                <a:gd name="T42" fmla="*/ 67 w 78"/>
                <a:gd name="T43" fmla="*/ 29 h 79"/>
                <a:gd name="T44" fmla="*/ 61 w 78"/>
                <a:gd name="T45" fmla="*/ 19 h 79"/>
                <a:gd name="T46" fmla="*/ 50 w 78"/>
                <a:gd name="T47" fmla="*/ 12 h 79"/>
                <a:gd name="T48" fmla="*/ 39 w 78"/>
                <a:gd name="T49" fmla="*/ 9 h 79"/>
                <a:gd name="T50" fmla="*/ 54 w 78"/>
                <a:gd name="T51" fmla="*/ 3 h 79"/>
                <a:gd name="T52" fmla="*/ 75 w 78"/>
                <a:gd name="T53" fmla="*/ 24 h 79"/>
                <a:gd name="T54" fmla="*/ 75 w 78"/>
                <a:gd name="T55" fmla="*/ 55 h 79"/>
                <a:gd name="T56" fmla="*/ 54 w 78"/>
                <a:gd name="T57" fmla="*/ 76 h 79"/>
                <a:gd name="T58" fmla="*/ 23 w 78"/>
                <a:gd name="T59" fmla="*/ 76 h 79"/>
                <a:gd name="T60" fmla="*/ 4 w 78"/>
                <a:gd name="T61" fmla="*/ 55 h 79"/>
                <a:gd name="T62" fmla="*/ 4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8" y="15"/>
                  </a:moveTo>
                  <a:lnTo>
                    <a:pt x="41" y="15"/>
                  </a:lnTo>
                  <a:lnTo>
                    <a:pt x="42" y="49"/>
                  </a:lnTo>
                  <a:lnTo>
                    <a:pt x="43" y="51"/>
                  </a:lnTo>
                  <a:lnTo>
                    <a:pt x="45" y="52"/>
                  </a:lnTo>
                  <a:lnTo>
                    <a:pt x="45" y="56"/>
                  </a:lnTo>
                  <a:lnTo>
                    <a:pt x="43" y="59"/>
                  </a:lnTo>
                  <a:lnTo>
                    <a:pt x="42" y="59"/>
                  </a:lnTo>
                  <a:lnTo>
                    <a:pt x="37" y="59"/>
                  </a:lnTo>
                  <a:lnTo>
                    <a:pt x="35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5" y="51"/>
                  </a:lnTo>
                  <a:lnTo>
                    <a:pt x="37" y="49"/>
                  </a:lnTo>
                  <a:lnTo>
                    <a:pt x="38" y="15"/>
                  </a:lnTo>
                  <a:close/>
                  <a:moveTo>
                    <a:pt x="39" y="9"/>
                  </a:moveTo>
                  <a:lnTo>
                    <a:pt x="34" y="11"/>
                  </a:lnTo>
                  <a:lnTo>
                    <a:pt x="27" y="12"/>
                  </a:lnTo>
                  <a:lnTo>
                    <a:pt x="23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12" y="29"/>
                  </a:lnTo>
                  <a:lnTo>
                    <a:pt x="10" y="36"/>
                  </a:lnTo>
                  <a:lnTo>
                    <a:pt x="16" y="39"/>
                  </a:lnTo>
                  <a:lnTo>
                    <a:pt x="20" y="41"/>
                  </a:lnTo>
                  <a:lnTo>
                    <a:pt x="22" y="47"/>
                  </a:lnTo>
                  <a:lnTo>
                    <a:pt x="23" y="51"/>
                  </a:lnTo>
                  <a:lnTo>
                    <a:pt x="25" y="56"/>
                  </a:lnTo>
                  <a:lnTo>
                    <a:pt x="25" y="60"/>
                  </a:lnTo>
                  <a:lnTo>
                    <a:pt x="23" y="64"/>
                  </a:lnTo>
                  <a:lnTo>
                    <a:pt x="29" y="67"/>
                  </a:lnTo>
                  <a:lnTo>
                    <a:pt x="34" y="68"/>
                  </a:lnTo>
                  <a:lnTo>
                    <a:pt x="39" y="69"/>
                  </a:lnTo>
                  <a:lnTo>
                    <a:pt x="45" y="68"/>
                  </a:lnTo>
                  <a:lnTo>
                    <a:pt x="50" y="67"/>
                  </a:lnTo>
                  <a:lnTo>
                    <a:pt x="55" y="64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5" y="51"/>
                  </a:lnTo>
                  <a:lnTo>
                    <a:pt x="57" y="47"/>
                  </a:lnTo>
                  <a:lnTo>
                    <a:pt x="59" y="41"/>
                  </a:lnTo>
                  <a:lnTo>
                    <a:pt x="63" y="39"/>
                  </a:lnTo>
                  <a:lnTo>
                    <a:pt x="69" y="36"/>
                  </a:lnTo>
                  <a:lnTo>
                    <a:pt x="67" y="29"/>
                  </a:lnTo>
                  <a:lnTo>
                    <a:pt x="65" y="24"/>
                  </a:lnTo>
                  <a:lnTo>
                    <a:pt x="61" y="19"/>
                  </a:lnTo>
                  <a:lnTo>
                    <a:pt x="55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9" y="9"/>
                  </a:lnTo>
                  <a:close/>
                  <a:moveTo>
                    <a:pt x="39" y="0"/>
                  </a:moveTo>
                  <a:lnTo>
                    <a:pt x="54" y="3"/>
                  </a:lnTo>
                  <a:lnTo>
                    <a:pt x="67" y="12"/>
                  </a:lnTo>
                  <a:lnTo>
                    <a:pt x="75" y="24"/>
                  </a:lnTo>
                  <a:lnTo>
                    <a:pt x="78" y="40"/>
                  </a:lnTo>
                  <a:lnTo>
                    <a:pt x="75" y="55"/>
                  </a:lnTo>
                  <a:lnTo>
                    <a:pt x="67" y="67"/>
                  </a:lnTo>
                  <a:lnTo>
                    <a:pt x="54" y="76"/>
                  </a:lnTo>
                  <a:lnTo>
                    <a:pt x="39" y="79"/>
                  </a:lnTo>
                  <a:lnTo>
                    <a:pt x="23" y="76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23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721DD338-5120-4D0B-AD88-220A7AB4A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075" y="3865892"/>
              <a:ext cx="162420" cy="162420"/>
            </a:xfrm>
            <a:custGeom>
              <a:avLst/>
              <a:gdLst>
                <a:gd name="T0" fmla="*/ 34 w 109"/>
                <a:gd name="T1" fmla="*/ 0 h 109"/>
                <a:gd name="T2" fmla="*/ 76 w 109"/>
                <a:gd name="T3" fmla="*/ 0 h 109"/>
                <a:gd name="T4" fmla="*/ 76 w 109"/>
                <a:gd name="T5" fmla="*/ 54 h 109"/>
                <a:gd name="T6" fmla="*/ 109 w 109"/>
                <a:gd name="T7" fmla="*/ 54 h 109"/>
                <a:gd name="T8" fmla="*/ 54 w 109"/>
                <a:gd name="T9" fmla="*/ 109 h 109"/>
                <a:gd name="T10" fmla="*/ 0 w 109"/>
                <a:gd name="T11" fmla="*/ 54 h 109"/>
                <a:gd name="T12" fmla="*/ 34 w 109"/>
                <a:gd name="T13" fmla="*/ 54 h 109"/>
                <a:gd name="T14" fmla="*/ 34 w 109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09">
                  <a:moveTo>
                    <a:pt x="34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109" y="54"/>
                  </a:lnTo>
                  <a:lnTo>
                    <a:pt x="54" y="109"/>
                  </a:lnTo>
                  <a:lnTo>
                    <a:pt x="0" y="54"/>
                  </a:lnTo>
                  <a:lnTo>
                    <a:pt x="34" y="5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A44C4A6C-1E9B-43BA-A8F2-6F055FEC9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263" y="4585606"/>
              <a:ext cx="137088" cy="137088"/>
            </a:xfrm>
            <a:custGeom>
              <a:avLst/>
              <a:gdLst>
                <a:gd name="T0" fmla="*/ 52 w 92"/>
                <a:gd name="T1" fmla="*/ 52 h 92"/>
                <a:gd name="T2" fmla="*/ 29 w 92"/>
                <a:gd name="T3" fmla="*/ 66 h 92"/>
                <a:gd name="T4" fmla="*/ 21 w 92"/>
                <a:gd name="T5" fmla="*/ 77 h 92"/>
                <a:gd name="T6" fmla="*/ 45 w 92"/>
                <a:gd name="T7" fmla="*/ 85 h 92"/>
                <a:gd name="T8" fmla="*/ 61 w 92"/>
                <a:gd name="T9" fmla="*/ 82 h 92"/>
                <a:gd name="T10" fmla="*/ 57 w 92"/>
                <a:gd name="T11" fmla="*/ 65 h 92"/>
                <a:gd name="T12" fmla="*/ 72 w 92"/>
                <a:gd name="T13" fmla="*/ 50 h 92"/>
                <a:gd name="T14" fmla="*/ 64 w 92"/>
                <a:gd name="T15" fmla="*/ 64 h 92"/>
                <a:gd name="T16" fmla="*/ 68 w 92"/>
                <a:gd name="T17" fmla="*/ 78 h 92"/>
                <a:gd name="T18" fmla="*/ 84 w 92"/>
                <a:gd name="T19" fmla="*/ 52 h 92"/>
                <a:gd name="T20" fmla="*/ 72 w 92"/>
                <a:gd name="T21" fmla="*/ 50 h 92"/>
                <a:gd name="T22" fmla="*/ 33 w 92"/>
                <a:gd name="T23" fmla="*/ 42 h 92"/>
                <a:gd name="T24" fmla="*/ 11 w 92"/>
                <a:gd name="T25" fmla="*/ 45 h 92"/>
                <a:gd name="T26" fmla="*/ 7 w 92"/>
                <a:gd name="T27" fmla="*/ 46 h 92"/>
                <a:gd name="T28" fmla="*/ 17 w 92"/>
                <a:gd name="T29" fmla="*/ 72 h 92"/>
                <a:gd name="T30" fmla="*/ 25 w 92"/>
                <a:gd name="T31" fmla="*/ 61 h 92"/>
                <a:gd name="T32" fmla="*/ 49 w 92"/>
                <a:gd name="T33" fmla="*/ 46 h 92"/>
                <a:gd name="T34" fmla="*/ 47 w 92"/>
                <a:gd name="T35" fmla="*/ 40 h 92"/>
                <a:gd name="T36" fmla="*/ 73 w 92"/>
                <a:gd name="T37" fmla="*/ 24 h 92"/>
                <a:gd name="T38" fmla="*/ 55 w 92"/>
                <a:gd name="T39" fmla="*/ 37 h 92"/>
                <a:gd name="T40" fmla="*/ 57 w 92"/>
                <a:gd name="T41" fmla="*/ 44 h 92"/>
                <a:gd name="T42" fmla="*/ 80 w 92"/>
                <a:gd name="T43" fmla="*/ 45 h 92"/>
                <a:gd name="T44" fmla="*/ 83 w 92"/>
                <a:gd name="T45" fmla="*/ 32 h 92"/>
                <a:gd name="T46" fmla="*/ 29 w 92"/>
                <a:gd name="T47" fmla="*/ 10 h 92"/>
                <a:gd name="T48" fmla="*/ 12 w 92"/>
                <a:gd name="T49" fmla="*/ 26 h 92"/>
                <a:gd name="T50" fmla="*/ 13 w 92"/>
                <a:gd name="T51" fmla="*/ 38 h 92"/>
                <a:gd name="T52" fmla="*/ 44 w 92"/>
                <a:gd name="T53" fmla="*/ 33 h 92"/>
                <a:gd name="T54" fmla="*/ 32 w 92"/>
                <a:gd name="T55" fmla="*/ 14 h 92"/>
                <a:gd name="T56" fmla="*/ 45 w 92"/>
                <a:gd name="T57" fmla="*/ 6 h 92"/>
                <a:gd name="T58" fmla="*/ 37 w 92"/>
                <a:gd name="T59" fmla="*/ 8 h 92"/>
                <a:gd name="T60" fmla="*/ 45 w 92"/>
                <a:gd name="T61" fmla="*/ 20 h 92"/>
                <a:gd name="T62" fmla="*/ 57 w 92"/>
                <a:gd name="T63" fmla="*/ 28 h 92"/>
                <a:gd name="T64" fmla="*/ 67 w 92"/>
                <a:gd name="T65" fmla="*/ 22 h 92"/>
                <a:gd name="T66" fmla="*/ 71 w 92"/>
                <a:gd name="T67" fmla="*/ 17 h 92"/>
                <a:gd name="T68" fmla="*/ 60 w 92"/>
                <a:gd name="T69" fmla="*/ 9 h 92"/>
                <a:gd name="T70" fmla="*/ 45 w 92"/>
                <a:gd name="T71" fmla="*/ 0 h 92"/>
                <a:gd name="T72" fmla="*/ 79 w 92"/>
                <a:gd name="T73" fmla="*/ 13 h 92"/>
                <a:gd name="T74" fmla="*/ 92 w 92"/>
                <a:gd name="T75" fmla="*/ 46 h 92"/>
                <a:gd name="T76" fmla="*/ 79 w 92"/>
                <a:gd name="T77" fmla="*/ 78 h 92"/>
                <a:gd name="T78" fmla="*/ 45 w 92"/>
                <a:gd name="T79" fmla="*/ 92 h 92"/>
                <a:gd name="T80" fmla="*/ 13 w 92"/>
                <a:gd name="T81" fmla="*/ 78 h 92"/>
                <a:gd name="T82" fmla="*/ 0 w 92"/>
                <a:gd name="T83" fmla="*/ 46 h 92"/>
                <a:gd name="T84" fmla="*/ 13 w 92"/>
                <a:gd name="T85" fmla="*/ 13 h 92"/>
                <a:gd name="T86" fmla="*/ 45 w 92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92">
                  <a:moveTo>
                    <a:pt x="53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29" y="66"/>
                  </a:lnTo>
                  <a:lnTo>
                    <a:pt x="24" y="73"/>
                  </a:lnTo>
                  <a:lnTo>
                    <a:pt x="21" y="77"/>
                  </a:lnTo>
                  <a:lnTo>
                    <a:pt x="33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3" y="52"/>
                  </a:lnTo>
                  <a:close/>
                  <a:moveTo>
                    <a:pt x="72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8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72" y="50"/>
                  </a:lnTo>
                  <a:close/>
                  <a:moveTo>
                    <a:pt x="47" y="40"/>
                  </a:moveTo>
                  <a:lnTo>
                    <a:pt x="33" y="42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9" y="60"/>
                  </a:lnTo>
                  <a:lnTo>
                    <a:pt x="17" y="72"/>
                  </a:lnTo>
                  <a:lnTo>
                    <a:pt x="20" y="68"/>
                  </a:lnTo>
                  <a:lnTo>
                    <a:pt x="25" y="61"/>
                  </a:lnTo>
                  <a:lnTo>
                    <a:pt x="35" y="53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47" y="40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7" y="30"/>
                  </a:lnTo>
                  <a:lnTo>
                    <a:pt x="55" y="37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71" y="44"/>
                  </a:lnTo>
                  <a:lnTo>
                    <a:pt x="80" y="45"/>
                  </a:lnTo>
                  <a:lnTo>
                    <a:pt x="85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29" y="10"/>
                  </a:moveTo>
                  <a:lnTo>
                    <a:pt x="20" y="17"/>
                  </a:lnTo>
                  <a:lnTo>
                    <a:pt x="12" y="26"/>
                  </a:lnTo>
                  <a:lnTo>
                    <a:pt x="8" y="38"/>
                  </a:lnTo>
                  <a:lnTo>
                    <a:pt x="13" y="38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7" y="22"/>
                  </a:lnTo>
                  <a:lnTo>
                    <a:pt x="32" y="14"/>
                  </a:lnTo>
                  <a:lnTo>
                    <a:pt x="29" y="10"/>
                  </a:lnTo>
                  <a:close/>
                  <a:moveTo>
                    <a:pt x="45" y="6"/>
                  </a:moveTo>
                  <a:lnTo>
                    <a:pt x="41" y="6"/>
                  </a:lnTo>
                  <a:lnTo>
                    <a:pt x="37" y="8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52" y="30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2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6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8601F175-E881-4708-8912-E11924D05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2561" y="5311283"/>
              <a:ext cx="144539" cy="126658"/>
            </a:xfrm>
            <a:custGeom>
              <a:avLst/>
              <a:gdLst>
                <a:gd name="T0" fmla="*/ 27 w 97"/>
                <a:gd name="T1" fmla="*/ 12 h 85"/>
                <a:gd name="T2" fmla="*/ 22 w 97"/>
                <a:gd name="T3" fmla="*/ 13 h 85"/>
                <a:gd name="T4" fmla="*/ 18 w 97"/>
                <a:gd name="T5" fmla="*/ 16 h 85"/>
                <a:gd name="T6" fmla="*/ 14 w 97"/>
                <a:gd name="T7" fmla="*/ 19 h 85"/>
                <a:gd name="T8" fmla="*/ 13 w 97"/>
                <a:gd name="T9" fmla="*/ 23 h 85"/>
                <a:gd name="T10" fmla="*/ 12 w 97"/>
                <a:gd name="T11" fmla="*/ 28 h 85"/>
                <a:gd name="T12" fmla="*/ 13 w 97"/>
                <a:gd name="T13" fmla="*/ 32 h 85"/>
                <a:gd name="T14" fmla="*/ 14 w 97"/>
                <a:gd name="T15" fmla="*/ 36 h 85"/>
                <a:gd name="T16" fmla="*/ 17 w 97"/>
                <a:gd name="T17" fmla="*/ 40 h 85"/>
                <a:gd name="T18" fmla="*/ 47 w 97"/>
                <a:gd name="T19" fmla="*/ 70 h 85"/>
                <a:gd name="T20" fmla="*/ 47 w 97"/>
                <a:gd name="T21" fmla="*/ 70 h 85"/>
                <a:gd name="T22" fmla="*/ 49 w 97"/>
                <a:gd name="T23" fmla="*/ 70 h 85"/>
                <a:gd name="T24" fmla="*/ 79 w 97"/>
                <a:gd name="T25" fmla="*/ 40 h 85"/>
                <a:gd name="T26" fmla="*/ 82 w 97"/>
                <a:gd name="T27" fmla="*/ 36 h 85"/>
                <a:gd name="T28" fmla="*/ 83 w 97"/>
                <a:gd name="T29" fmla="*/ 32 h 85"/>
                <a:gd name="T30" fmla="*/ 85 w 97"/>
                <a:gd name="T31" fmla="*/ 28 h 85"/>
                <a:gd name="T32" fmla="*/ 83 w 97"/>
                <a:gd name="T33" fmla="*/ 23 h 85"/>
                <a:gd name="T34" fmla="*/ 81 w 97"/>
                <a:gd name="T35" fmla="*/ 19 h 85"/>
                <a:gd name="T36" fmla="*/ 78 w 97"/>
                <a:gd name="T37" fmla="*/ 16 h 85"/>
                <a:gd name="T38" fmla="*/ 74 w 97"/>
                <a:gd name="T39" fmla="*/ 13 h 85"/>
                <a:gd name="T40" fmla="*/ 69 w 97"/>
                <a:gd name="T41" fmla="*/ 12 h 85"/>
                <a:gd name="T42" fmla="*/ 65 w 97"/>
                <a:gd name="T43" fmla="*/ 13 h 85"/>
                <a:gd name="T44" fmla="*/ 61 w 97"/>
                <a:gd name="T45" fmla="*/ 15 h 85"/>
                <a:gd name="T46" fmla="*/ 57 w 97"/>
                <a:gd name="T47" fmla="*/ 17 h 85"/>
                <a:gd name="T48" fmla="*/ 47 w 97"/>
                <a:gd name="T49" fmla="*/ 28 h 85"/>
                <a:gd name="T50" fmla="*/ 39 w 97"/>
                <a:gd name="T51" fmla="*/ 17 h 85"/>
                <a:gd name="T52" fmla="*/ 35 w 97"/>
                <a:gd name="T53" fmla="*/ 15 h 85"/>
                <a:gd name="T54" fmla="*/ 31 w 97"/>
                <a:gd name="T55" fmla="*/ 13 h 85"/>
                <a:gd name="T56" fmla="*/ 27 w 97"/>
                <a:gd name="T57" fmla="*/ 12 h 85"/>
                <a:gd name="T58" fmla="*/ 27 w 97"/>
                <a:gd name="T59" fmla="*/ 0 h 85"/>
                <a:gd name="T60" fmla="*/ 33 w 97"/>
                <a:gd name="T61" fmla="*/ 1 h 85"/>
                <a:gd name="T62" fmla="*/ 39 w 97"/>
                <a:gd name="T63" fmla="*/ 3 h 85"/>
                <a:gd name="T64" fmla="*/ 43 w 97"/>
                <a:gd name="T65" fmla="*/ 5 h 85"/>
                <a:gd name="T66" fmla="*/ 47 w 97"/>
                <a:gd name="T67" fmla="*/ 9 h 85"/>
                <a:gd name="T68" fmla="*/ 53 w 97"/>
                <a:gd name="T69" fmla="*/ 5 h 85"/>
                <a:gd name="T70" fmla="*/ 57 w 97"/>
                <a:gd name="T71" fmla="*/ 3 h 85"/>
                <a:gd name="T72" fmla="*/ 62 w 97"/>
                <a:gd name="T73" fmla="*/ 1 h 85"/>
                <a:gd name="T74" fmla="*/ 69 w 97"/>
                <a:gd name="T75" fmla="*/ 0 h 85"/>
                <a:gd name="T76" fmla="*/ 82 w 97"/>
                <a:gd name="T77" fmla="*/ 4 h 85"/>
                <a:gd name="T78" fmla="*/ 93 w 97"/>
                <a:gd name="T79" fmla="*/ 15 h 85"/>
                <a:gd name="T80" fmla="*/ 97 w 97"/>
                <a:gd name="T81" fmla="*/ 28 h 85"/>
                <a:gd name="T82" fmla="*/ 95 w 97"/>
                <a:gd name="T83" fmla="*/ 35 h 85"/>
                <a:gd name="T84" fmla="*/ 94 w 97"/>
                <a:gd name="T85" fmla="*/ 40 h 85"/>
                <a:gd name="T86" fmla="*/ 91 w 97"/>
                <a:gd name="T87" fmla="*/ 44 h 85"/>
                <a:gd name="T88" fmla="*/ 87 w 97"/>
                <a:gd name="T89" fmla="*/ 49 h 85"/>
                <a:gd name="T90" fmla="*/ 87 w 97"/>
                <a:gd name="T91" fmla="*/ 49 h 85"/>
                <a:gd name="T92" fmla="*/ 57 w 97"/>
                <a:gd name="T93" fmla="*/ 78 h 85"/>
                <a:gd name="T94" fmla="*/ 54 w 97"/>
                <a:gd name="T95" fmla="*/ 82 h 85"/>
                <a:gd name="T96" fmla="*/ 51 w 97"/>
                <a:gd name="T97" fmla="*/ 84 h 85"/>
                <a:gd name="T98" fmla="*/ 47 w 97"/>
                <a:gd name="T99" fmla="*/ 85 h 85"/>
                <a:gd name="T100" fmla="*/ 45 w 97"/>
                <a:gd name="T101" fmla="*/ 84 h 85"/>
                <a:gd name="T102" fmla="*/ 42 w 97"/>
                <a:gd name="T103" fmla="*/ 82 h 85"/>
                <a:gd name="T104" fmla="*/ 39 w 97"/>
                <a:gd name="T105" fmla="*/ 78 h 85"/>
                <a:gd name="T106" fmla="*/ 9 w 97"/>
                <a:gd name="T107" fmla="*/ 49 h 85"/>
                <a:gd name="T108" fmla="*/ 9 w 97"/>
                <a:gd name="T109" fmla="*/ 49 h 85"/>
                <a:gd name="T110" fmla="*/ 5 w 97"/>
                <a:gd name="T111" fmla="*/ 44 h 85"/>
                <a:gd name="T112" fmla="*/ 2 w 97"/>
                <a:gd name="T113" fmla="*/ 40 h 85"/>
                <a:gd name="T114" fmla="*/ 1 w 97"/>
                <a:gd name="T115" fmla="*/ 35 h 85"/>
                <a:gd name="T116" fmla="*/ 0 w 97"/>
                <a:gd name="T117" fmla="*/ 28 h 85"/>
                <a:gd name="T118" fmla="*/ 4 w 97"/>
                <a:gd name="T119" fmla="*/ 15 h 85"/>
                <a:gd name="T120" fmla="*/ 13 w 97"/>
                <a:gd name="T121" fmla="*/ 4 h 85"/>
                <a:gd name="T122" fmla="*/ 27 w 97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" h="85">
                  <a:moveTo>
                    <a:pt x="27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9"/>
                  </a:lnTo>
                  <a:lnTo>
                    <a:pt x="13" y="23"/>
                  </a:lnTo>
                  <a:lnTo>
                    <a:pt x="12" y="28"/>
                  </a:lnTo>
                  <a:lnTo>
                    <a:pt x="13" y="32"/>
                  </a:lnTo>
                  <a:lnTo>
                    <a:pt x="14" y="36"/>
                  </a:lnTo>
                  <a:lnTo>
                    <a:pt x="17" y="40"/>
                  </a:lnTo>
                  <a:lnTo>
                    <a:pt x="47" y="70"/>
                  </a:lnTo>
                  <a:lnTo>
                    <a:pt x="47" y="70"/>
                  </a:lnTo>
                  <a:lnTo>
                    <a:pt x="49" y="70"/>
                  </a:lnTo>
                  <a:lnTo>
                    <a:pt x="79" y="40"/>
                  </a:lnTo>
                  <a:lnTo>
                    <a:pt x="82" y="36"/>
                  </a:lnTo>
                  <a:lnTo>
                    <a:pt x="83" y="32"/>
                  </a:lnTo>
                  <a:lnTo>
                    <a:pt x="85" y="28"/>
                  </a:lnTo>
                  <a:lnTo>
                    <a:pt x="83" y="23"/>
                  </a:lnTo>
                  <a:lnTo>
                    <a:pt x="81" y="19"/>
                  </a:lnTo>
                  <a:lnTo>
                    <a:pt x="78" y="16"/>
                  </a:lnTo>
                  <a:lnTo>
                    <a:pt x="74" y="13"/>
                  </a:lnTo>
                  <a:lnTo>
                    <a:pt x="69" y="12"/>
                  </a:lnTo>
                  <a:lnTo>
                    <a:pt x="65" y="13"/>
                  </a:lnTo>
                  <a:lnTo>
                    <a:pt x="61" y="15"/>
                  </a:lnTo>
                  <a:lnTo>
                    <a:pt x="57" y="17"/>
                  </a:lnTo>
                  <a:lnTo>
                    <a:pt x="47" y="28"/>
                  </a:lnTo>
                  <a:lnTo>
                    <a:pt x="39" y="17"/>
                  </a:lnTo>
                  <a:lnTo>
                    <a:pt x="35" y="15"/>
                  </a:lnTo>
                  <a:lnTo>
                    <a:pt x="31" y="13"/>
                  </a:lnTo>
                  <a:lnTo>
                    <a:pt x="27" y="12"/>
                  </a:lnTo>
                  <a:close/>
                  <a:moveTo>
                    <a:pt x="27" y="0"/>
                  </a:moveTo>
                  <a:lnTo>
                    <a:pt x="33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3" y="5"/>
                  </a:lnTo>
                  <a:lnTo>
                    <a:pt x="57" y="3"/>
                  </a:lnTo>
                  <a:lnTo>
                    <a:pt x="62" y="1"/>
                  </a:lnTo>
                  <a:lnTo>
                    <a:pt x="69" y="0"/>
                  </a:lnTo>
                  <a:lnTo>
                    <a:pt x="82" y="4"/>
                  </a:lnTo>
                  <a:lnTo>
                    <a:pt x="93" y="15"/>
                  </a:lnTo>
                  <a:lnTo>
                    <a:pt x="97" y="28"/>
                  </a:lnTo>
                  <a:lnTo>
                    <a:pt x="95" y="35"/>
                  </a:lnTo>
                  <a:lnTo>
                    <a:pt x="94" y="40"/>
                  </a:lnTo>
                  <a:lnTo>
                    <a:pt x="91" y="44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1" y="84"/>
                  </a:lnTo>
                  <a:lnTo>
                    <a:pt x="47" y="85"/>
                  </a:lnTo>
                  <a:lnTo>
                    <a:pt x="45" y="84"/>
                  </a:lnTo>
                  <a:lnTo>
                    <a:pt x="42" y="82"/>
                  </a:lnTo>
                  <a:lnTo>
                    <a:pt x="39" y="78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5" y="44"/>
                  </a:lnTo>
                  <a:lnTo>
                    <a:pt x="2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4" y="15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9326CADA-EE6A-42E1-BA58-CCC60CC4F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471" y="4914918"/>
              <a:ext cx="140069" cy="104306"/>
            </a:xfrm>
            <a:custGeom>
              <a:avLst/>
              <a:gdLst>
                <a:gd name="T0" fmla="*/ 46 w 94"/>
                <a:gd name="T1" fmla="*/ 53 h 70"/>
                <a:gd name="T2" fmla="*/ 64 w 94"/>
                <a:gd name="T3" fmla="*/ 53 h 70"/>
                <a:gd name="T4" fmla="*/ 64 w 94"/>
                <a:gd name="T5" fmla="*/ 60 h 70"/>
                <a:gd name="T6" fmla="*/ 46 w 94"/>
                <a:gd name="T7" fmla="*/ 60 h 70"/>
                <a:gd name="T8" fmla="*/ 46 w 94"/>
                <a:gd name="T9" fmla="*/ 53 h 70"/>
                <a:gd name="T10" fmla="*/ 46 w 94"/>
                <a:gd name="T11" fmla="*/ 41 h 70"/>
                <a:gd name="T12" fmla="*/ 70 w 94"/>
                <a:gd name="T13" fmla="*/ 41 h 70"/>
                <a:gd name="T14" fmla="*/ 70 w 94"/>
                <a:gd name="T15" fmla="*/ 48 h 70"/>
                <a:gd name="T16" fmla="*/ 46 w 94"/>
                <a:gd name="T17" fmla="*/ 48 h 70"/>
                <a:gd name="T18" fmla="*/ 46 w 94"/>
                <a:gd name="T19" fmla="*/ 41 h 70"/>
                <a:gd name="T20" fmla="*/ 46 w 94"/>
                <a:gd name="T21" fmla="*/ 29 h 70"/>
                <a:gd name="T22" fmla="*/ 70 w 94"/>
                <a:gd name="T23" fmla="*/ 29 h 70"/>
                <a:gd name="T24" fmla="*/ 70 w 94"/>
                <a:gd name="T25" fmla="*/ 36 h 70"/>
                <a:gd name="T26" fmla="*/ 46 w 94"/>
                <a:gd name="T27" fmla="*/ 36 h 70"/>
                <a:gd name="T28" fmla="*/ 46 w 94"/>
                <a:gd name="T29" fmla="*/ 29 h 70"/>
                <a:gd name="T30" fmla="*/ 12 w 94"/>
                <a:gd name="T31" fmla="*/ 29 h 70"/>
                <a:gd name="T32" fmla="*/ 40 w 94"/>
                <a:gd name="T33" fmla="*/ 29 h 70"/>
                <a:gd name="T34" fmla="*/ 40 w 94"/>
                <a:gd name="T35" fmla="*/ 60 h 70"/>
                <a:gd name="T36" fmla="*/ 12 w 94"/>
                <a:gd name="T37" fmla="*/ 60 h 70"/>
                <a:gd name="T38" fmla="*/ 12 w 94"/>
                <a:gd name="T39" fmla="*/ 29 h 70"/>
                <a:gd name="T40" fmla="*/ 12 w 94"/>
                <a:gd name="T41" fmla="*/ 18 h 70"/>
                <a:gd name="T42" fmla="*/ 70 w 94"/>
                <a:gd name="T43" fmla="*/ 18 h 70"/>
                <a:gd name="T44" fmla="*/ 70 w 94"/>
                <a:gd name="T45" fmla="*/ 24 h 70"/>
                <a:gd name="T46" fmla="*/ 12 w 94"/>
                <a:gd name="T47" fmla="*/ 24 h 70"/>
                <a:gd name="T48" fmla="*/ 12 w 94"/>
                <a:gd name="T49" fmla="*/ 18 h 70"/>
                <a:gd name="T50" fmla="*/ 5 w 94"/>
                <a:gd name="T51" fmla="*/ 6 h 70"/>
                <a:gd name="T52" fmla="*/ 5 w 94"/>
                <a:gd name="T53" fmla="*/ 65 h 70"/>
                <a:gd name="T54" fmla="*/ 76 w 94"/>
                <a:gd name="T55" fmla="*/ 65 h 70"/>
                <a:gd name="T56" fmla="*/ 76 w 94"/>
                <a:gd name="T57" fmla="*/ 6 h 70"/>
                <a:gd name="T58" fmla="*/ 5 w 94"/>
                <a:gd name="T59" fmla="*/ 6 h 70"/>
                <a:gd name="T60" fmla="*/ 0 w 94"/>
                <a:gd name="T61" fmla="*/ 0 h 70"/>
                <a:gd name="T62" fmla="*/ 82 w 94"/>
                <a:gd name="T63" fmla="*/ 0 h 70"/>
                <a:gd name="T64" fmla="*/ 82 w 94"/>
                <a:gd name="T65" fmla="*/ 12 h 70"/>
                <a:gd name="T66" fmla="*/ 94 w 94"/>
                <a:gd name="T67" fmla="*/ 12 h 70"/>
                <a:gd name="T68" fmla="*/ 94 w 94"/>
                <a:gd name="T69" fmla="*/ 62 h 70"/>
                <a:gd name="T70" fmla="*/ 93 w 94"/>
                <a:gd name="T71" fmla="*/ 65 h 70"/>
                <a:gd name="T72" fmla="*/ 92 w 94"/>
                <a:gd name="T73" fmla="*/ 68 h 70"/>
                <a:gd name="T74" fmla="*/ 88 w 94"/>
                <a:gd name="T75" fmla="*/ 70 h 70"/>
                <a:gd name="T76" fmla="*/ 85 w 94"/>
                <a:gd name="T77" fmla="*/ 70 h 70"/>
                <a:gd name="T78" fmla="*/ 5 w 94"/>
                <a:gd name="T79" fmla="*/ 70 h 70"/>
                <a:gd name="T80" fmla="*/ 2 w 94"/>
                <a:gd name="T81" fmla="*/ 70 h 70"/>
                <a:gd name="T82" fmla="*/ 1 w 94"/>
                <a:gd name="T83" fmla="*/ 68 h 70"/>
                <a:gd name="T84" fmla="*/ 0 w 94"/>
                <a:gd name="T85" fmla="*/ 65 h 70"/>
                <a:gd name="T86" fmla="*/ 0 w 94"/>
                <a:gd name="T8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70">
                  <a:moveTo>
                    <a:pt x="46" y="53"/>
                  </a:moveTo>
                  <a:lnTo>
                    <a:pt x="64" y="53"/>
                  </a:lnTo>
                  <a:lnTo>
                    <a:pt x="64" y="60"/>
                  </a:lnTo>
                  <a:lnTo>
                    <a:pt x="46" y="60"/>
                  </a:lnTo>
                  <a:lnTo>
                    <a:pt x="46" y="53"/>
                  </a:lnTo>
                  <a:close/>
                  <a:moveTo>
                    <a:pt x="46" y="41"/>
                  </a:moveTo>
                  <a:lnTo>
                    <a:pt x="70" y="41"/>
                  </a:lnTo>
                  <a:lnTo>
                    <a:pt x="70" y="48"/>
                  </a:lnTo>
                  <a:lnTo>
                    <a:pt x="46" y="48"/>
                  </a:lnTo>
                  <a:lnTo>
                    <a:pt x="46" y="41"/>
                  </a:lnTo>
                  <a:close/>
                  <a:moveTo>
                    <a:pt x="46" y="29"/>
                  </a:moveTo>
                  <a:lnTo>
                    <a:pt x="70" y="29"/>
                  </a:lnTo>
                  <a:lnTo>
                    <a:pt x="70" y="36"/>
                  </a:lnTo>
                  <a:lnTo>
                    <a:pt x="46" y="36"/>
                  </a:lnTo>
                  <a:lnTo>
                    <a:pt x="46" y="29"/>
                  </a:lnTo>
                  <a:close/>
                  <a:moveTo>
                    <a:pt x="12" y="29"/>
                  </a:moveTo>
                  <a:lnTo>
                    <a:pt x="40" y="29"/>
                  </a:lnTo>
                  <a:lnTo>
                    <a:pt x="40" y="60"/>
                  </a:lnTo>
                  <a:lnTo>
                    <a:pt x="12" y="60"/>
                  </a:lnTo>
                  <a:lnTo>
                    <a:pt x="12" y="29"/>
                  </a:lnTo>
                  <a:close/>
                  <a:moveTo>
                    <a:pt x="12" y="18"/>
                  </a:moveTo>
                  <a:lnTo>
                    <a:pt x="70" y="18"/>
                  </a:lnTo>
                  <a:lnTo>
                    <a:pt x="70" y="24"/>
                  </a:lnTo>
                  <a:lnTo>
                    <a:pt x="12" y="24"/>
                  </a:lnTo>
                  <a:lnTo>
                    <a:pt x="12" y="18"/>
                  </a:lnTo>
                  <a:close/>
                  <a:moveTo>
                    <a:pt x="5" y="6"/>
                  </a:moveTo>
                  <a:lnTo>
                    <a:pt x="5" y="65"/>
                  </a:lnTo>
                  <a:lnTo>
                    <a:pt x="76" y="65"/>
                  </a:lnTo>
                  <a:lnTo>
                    <a:pt x="76" y="6"/>
                  </a:lnTo>
                  <a:lnTo>
                    <a:pt x="5" y="6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94" y="12"/>
                  </a:lnTo>
                  <a:lnTo>
                    <a:pt x="94" y="62"/>
                  </a:lnTo>
                  <a:lnTo>
                    <a:pt x="93" y="65"/>
                  </a:lnTo>
                  <a:lnTo>
                    <a:pt x="92" y="68"/>
                  </a:lnTo>
                  <a:lnTo>
                    <a:pt x="88" y="70"/>
                  </a:lnTo>
                  <a:lnTo>
                    <a:pt x="85" y="70"/>
                  </a:lnTo>
                  <a:lnTo>
                    <a:pt x="5" y="70"/>
                  </a:lnTo>
                  <a:lnTo>
                    <a:pt x="2" y="70"/>
                  </a:lnTo>
                  <a:lnTo>
                    <a:pt x="1" y="68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6B9EFD7A-1FC6-4E5A-977A-C000B095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3999" y="4336648"/>
              <a:ext cx="171360" cy="169871"/>
            </a:xfrm>
            <a:custGeom>
              <a:avLst/>
              <a:gdLst>
                <a:gd name="T0" fmla="*/ 68 w 115"/>
                <a:gd name="T1" fmla="*/ 29 h 114"/>
                <a:gd name="T2" fmla="*/ 43 w 115"/>
                <a:gd name="T3" fmla="*/ 53 h 114"/>
                <a:gd name="T4" fmla="*/ 50 w 115"/>
                <a:gd name="T5" fmla="*/ 61 h 114"/>
                <a:gd name="T6" fmla="*/ 75 w 115"/>
                <a:gd name="T7" fmla="*/ 36 h 114"/>
                <a:gd name="T8" fmla="*/ 68 w 115"/>
                <a:gd name="T9" fmla="*/ 29 h 114"/>
                <a:gd name="T10" fmla="*/ 60 w 115"/>
                <a:gd name="T11" fmla="*/ 0 h 114"/>
                <a:gd name="T12" fmla="*/ 115 w 115"/>
                <a:gd name="T13" fmla="*/ 53 h 114"/>
                <a:gd name="T14" fmla="*/ 104 w 115"/>
                <a:gd name="T15" fmla="*/ 63 h 114"/>
                <a:gd name="T16" fmla="*/ 94 w 115"/>
                <a:gd name="T17" fmla="*/ 53 h 114"/>
                <a:gd name="T18" fmla="*/ 64 w 115"/>
                <a:gd name="T19" fmla="*/ 78 h 114"/>
                <a:gd name="T20" fmla="*/ 64 w 115"/>
                <a:gd name="T21" fmla="*/ 103 h 114"/>
                <a:gd name="T22" fmla="*/ 44 w 115"/>
                <a:gd name="T23" fmla="*/ 83 h 114"/>
                <a:gd name="T24" fmla="*/ 4 w 115"/>
                <a:gd name="T25" fmla="*/ 114 h 114"/>
                <a:gd name="T26" fmla="*/ 0 w 115"/>
                <a:gd name="T27" fmla="*/ 114 h 114"/>
                <a:gd name="T28" fmla="*/ 0 w 115"/>
                <a:gd name="T29" fmla="*/ 110 h 114"/>
                <a:gd name="T30" fmla="*/ 31 w 115"/>
                <a:gd name="T31" fmla="*/ 69 h 114"/>
                <a:gd name="T32" fmla="*/ 11 w 115"/>
                <a:gd name="T33" fmla="*/ 50 h 114"/>
                <a:gd name="T34" fmla="*/ 36 w 115"/>
                <a:gd name="T35" fmla="*/ 50 h 114"/>
                <a:gd name="T36" fmla="*/ 60 w 115"/>
                <a:gd name="T37" fmla="*/ 21 h 114"/>
                <a:gd name="T38" fmla="*/ 50 w 115"/>
                <a:gd name="T39" fmla="*/ 10 h 114"/>
                <a:gd name="T40" fmla="*/ 60 w 115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4">
                  <a:moveTo>
                    <a:pt x="68" y="29"/>
                  </a:moveTo>
                  <a:lnTo>
                    <a:pt x="43" y="53"/>
                  </a:lnTo>
                  <a:lnTo>
                    <a:pt x="50" y="61"/>
                  </a:lnTo>
                  <a:lnTo>
                    <a:pt x="75" y="36"/>
                  </a:lnTo>
                  <a:lnTo>
                    <a:pt x="68" y="29"/>
                  </a:lnTo>
                  <a:close/>
                  <a:moveTo>
                    <a:pt x="60" y="0"/>
                  </a:moveTo>
                  <a:lnTo>
                    <a:pt x="115" y="53"/>
                  </a:lnTo>
                  <a:lnTo>
                    <a:pt x="104" y="63"/>
                  </a:lnTo>
                  <a:lnTo>
                    <a:pt x="94" y="53"/>
                  </a:lnTo>
                  <a:lnTo>
                    <a:pt x="64" y="78"/>
                  </a:lnTo>
                  <a:lnTo>
                    <a:pt x="64" y="103"/>
                  </a:lnTo>
                  <a:lnTo>
                    <a:pt x="44" y="83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31" y="69"/>
                  </a:lnTo>
                  <a:lnTo>
                    <a:pt x="11" y="50"/>
                  </a:lnTo>
                  <a:lnTo>
                    <a:pt x="36" y="50"/>
                  </a:lnTo>
                  <a:lnTo>
                    <a:pt x="60" y="21"/>
                  </a:lnTo>
                  <a:lnTo>
                    <a:pt x="50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DE325734-1C88-4FE1-BDA5-0216590AD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1096" y="5174195"/>
              <a:ext cx="125168" cy="126658"/>
            </a:xfrm>
            <a:custGeom>
              <a:avLst/>
              <a:gdLst>
                <a:gd name="T0" fmla="*/ 41 w 84"/>
                <a:gd name="T1" fmla="*/ 16 h 85"/>
                <a:gd name="T2" fmla="*/ 44 w 84"/>
                <a:gd name="T3" fmla="*/ 16 h 85"/>
                <a:gd name="T4" fmla="*/ 47 w 84"/>
                <a:gd name="T5" fmla="*/ 17 h 85"/>
                <a:gd name="T6" fmla="*/ 67 w 84"/>
                <a:gd name="T7" fmla="*/ 39 h 85"/>
                <a:gd name="T8" fmla="*/ 68 w 84"/>
                <a:gd name="T9" fmla="*/ 41 h 85"/>
                <a:gd name="T10" fmla="*/ 68 w 84"/>
                <a:gd name="T11" fmla="*/ 44 h 85"/>
                <a:gd name="T12" fmla="*/ 67 w 84"/>
                <a:gd name="T13" fmla="*/ 47 h 85"/>
                <a:gd name="T14" fmla="*/ 65 w 84"/>
                <a:gd name="T15" fmla="*/ 48 h 85"/>
                <a:gd name="T16" fmla="*/ 63 w 84"/>
                <a:gd name="T17" fmla="*/ 48 h 85"/>
                <a:gd name="T18" fmla="*/ 60 w 84"/>
                <a:gd name="T19" fmla="*/ 47 h 85"/>
                <a:gd name="T20" fmla="*/ 48 w 84"/>
                <a:gd name="T21" fmla="*/ 35 h 85"/>
                <a:gd name="T22" fmla="*/ 48 w 84"/>
                <a:gd name="T23" fmla="*/ 64 h 85"/>
                <a:gd name="T24" fmla="*/ 47 w 84"/>
                <a:gd name="T25" fmla="*/ 67 h 85"/>
                <a:gd name="T26" fmla="*/ 45 w 84"/>
                <a:gd name="T27" fmla="*/ 68 h 85"/>
                <a:gd name="T28" fmla="*/ 43 w 84"/>
                <a:gd name="T29" fmla="*/ 69 h 85"/>
                <a:gd name="T30" fmla="*/ 40 w 84"/>
                <a:gd name="T31" fmla="*/ 68 h 85"/>
                <a:gd name="T32" fmla="*/ 37 w 84"/>
                <a:gd name="T33" fmla="*/ 67 h 85"/>
                <a:gd name="T34" fmla="*/ 37 w 84"/>
                <a:gd name="T35" fmla="*/ 64 h 85"/>
                <a:gd name="T36" fmla="*/ 37 w 84"/>
                <a:gd name="T37" fmla="*/ 35 h 85"/>
                <a:gd name="T38" fmla="*/ 25 w 84"/>
                <a:gd name="T39" fmla="*/ 47 h 85"/>
                <a:gd name="T40" fmla="*/ 23 w 84"/>
                <a:gd name="T41" fmla="*/ 48 h 85"/>
                <a:gd name="T42" fmla="*/ 20 w 84"/>
                <a:gd name="T43" fmla="*/ 48 h 85"/>
                <a:gd name="T44" fmla="*/ 17 w 84"/>
                <a:gd name="T45" fmla="*/ 47 h 85"/>
                <a:gd name="T46" fmla="*/ 16 w 84"/>
                <a:gd name="T47" fmla="*/ 44 h 85"/>
                <a:gd name="T48" fmla="*/ 16 w 84"/>
                <a:gd name="T49" fmla="*/ 43 h 85"/>
                <a:gd name="T50" fmla="*/ 16 w 84"/>
                <a:gd name="T51" fmla="*/ 40 h 85"/>
                <a:gd name="T52" fmla="*/ 17 w 84"/>
                <a:gd name="T53" fmla="*/ 39 h 85"/>
                <a:gd name="T54" fmla="*/ 39 w 84"/>
                <a:gd name="T55" fmla="*/ 17 h 85"/>
                <a:gd name="T56" fmla="*/ 41 w 84"/>
                <a:gd name="T57" fmla="*/ 16 h 85"/>
                <a:gd name="T58" fmla="*/ 43 w 84"/>
                <a:gd name="T59" fmla="*/ 8 h 85"/>
                <a:gd name="T60" fmla="*/ 29 w 84"/>
                <a:gd name="T61" fmla="*/ 11 h 85"/>
                <a:gd name="T62" fmla="*/ 19 w 84"/>
                <a:gd name="T63" fmla="*/ 19 h 85"/>
                <a:gd name="T64" fmla="*/ 11 w 84"/>
                <a:gd name="T65" fmla="*/ 29 h 85"/>
                <a:gd name="T66" fmla="*/ 8 w 84"/>
                <a:gd name="T67" fmla="*/ 43 h 85"/>
                <a:gd name="T68" fmla="*/ 11 w 84"/>
                <a:gd name="T69" fmla="*/ 56 h 85"/>
                <a:gd name="T70" fmla="*/ 19 w 84"/>
                <a:gd name="T71" fmla="*/ 67 h 85"/>
                <a:gd name="T72" fmla="*/ 29 w 84"/>
                <a:gd name="T73" fmla="*/ 75 h 85"/>
                <a:gd name="T74" fmla="*/ 43 w 84"/>
                <a:gd name="T75" fmla="*/ 77 h 85"/>
                <a:gd name="T76" fmla="*/ 56 w 84"/>
                <a:gd name="T77" fmla="*/ 75 h 85"/>
                <a:gd name="T78" fmla="*/ 67 w 84"/>
                <a:gd name="T79" fmla="*/ 67 h 85"/>
                <a:gd name="T80" fmla="*/ 75 w 84"/>
                <a:gd name="T81" fmla="*/ 56 h 85"/>
                <a:gd name="T82" fmla="*/ 77 w 84"/>
                <a:gd name="T83" fmla="*/ 43 h 85"/>
                <a:gd name="T84" fmla="*/ 75 w 84"/>
                <a:gd name="T85" fmla="*/ 29 h 85"/>
                <a:gd name="T86" fmla="*/ 67 w 84"/>
                <a:gd name="T87" fmla="*/ 19 h 85"/>
                <a:gd name="T88" fmla="*/ 56 w 84"/>
                <a:gd name="T89" fmla="*/ 11 h 85"/>
                <a:gd name="T90" fmla="*/ 43 w 84"/>
                <a:gd name="T91" fmla="*/ 8 h 85"/>
                <a:gd name="T92" fmla="*/ 43 w 84"/>
                <a:gd name="T93" fmla="*/ 0 h 85"/>
                <a:gd name="T94" fmla="*/ 59 w 84"/>
                <a:gd name="T95" fmla="*/ 4 h 85"/>
                <a:gd name="T96" fmla="*/ 72 w 84"/>
                <a:gd name="T97" fmla="*/ 13 h 85"/>
                <a:gd name="T98" fmla="*/ 81 w 84"/>
                <a:gd name="T99" fmla="*/ 27 h 85"/>
                <a:gd name="T100" fmla="*/ 84 w 84"/>
                <a:gd name="T101" fmla="*/ 43 h 85"/>
                <a:gd name="T102" fmla="*/ 81 w 84"/>
                <a:gd name="T103" fmla="*/ 59 h 85"/>
                <a:gd name="T104" fmla="*/ 72 w 84"/>
                <a:gd name="T105" fmla="*/ 72 h 85"/>
                <a:gd name="T106" fmla="*/ 59 w 84"/>
                <a:gd name="T107" fmla="*/ 81 h 85"/>
                <a:gd name="T108" fmla="*/ 43 w 84"/>
                <a:gd name="T109" fmla="*/ 85 h 85"/>
                <a:gd name="T110" fmla="*/ 27 w 84"/>
                <a:gd name="T111" fmla="*/ 81 h 85"/>
                <a:gd name="T112" fmla="*/ 12 w 84"/>
                <a:gd name="T113" fmla="*/ 72 h 85"/>
                <a:gd name="T114" fmla="*/ 4 w 84"/>
                <a:gd name="T115" fmla="*/ 59 h 85"/>
                <a:gd name="T116" fmla="*/ 0 w 84"/>
                <a:gd name="T117" fmla="*/ 43 h 85"/>
                <a:gd name="T118" fmla="*/ 4 w 84"/>
                <a:gd name="T119" fmla="*/ 27 h 85"/>
                <a:gd name="T120" fmla="*/ 12 w 84"/>
                <a:gd name="T121" fmla="*/ 13 h 85"/>
                <a:gd name="T122" fmla="*/ 27 w 84"/>
                <a:gd name="T123" fmla="*/ 4 h 85"/>
                <a:gd name="T124" fmla="*/ 43 w 84"/>
                <a:gd name="T1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5">
                  <a:moveTo>
                    <a:pt x="41" y="16"/>
                  </a:moveTo>
                  <a:lnTo>
                    <a:pt x="44" y="16"/>
                  </a:lnTo>
                  <a:lnTo>
                    <a:pt x="47" y="17"/>
                  </a:lnTo>
                  <a:lnTo>
                    <a:pt x="67" y="39"/>
                  </a:lnTo>
                  <a:lnTo>
                    <a:pt x="68" y="41"/>
                  </a:lnTo>
                  <a:lnTo>
                    <a:pt x="68" y="44"/>
                  </a:lnTo>
                  <a:lnTo>
                    <a:pt x="67" y="47"/>
                  </a:lnTo>
                  <a:lnTo>
                    <a:pt x="65" y="48"/>
                  </a:lnTo>
                  <a:lnTo>
                    <a:pt x="63" y="48"/>
                  </a:lnTo>
                  <a:lnTo>
                    <a:pt x="60" y="47"/>
                  </a:lnTo>
                  <a:lnTo>
                    <a:pt x="48" y="35"/>
                  </a:lnTo>
                  <a:lnTo>
                    <a:pt x="48" y="64"/>
                  </a:lnTo>
                  <a:lnTo>
                    <a:pt x="47" y="67"/>
                  </a:lnTo>
                  <a:lnTo>
                    <a:pt x="45" y="68"/>
                  </a:lnTo>
                  <a:lnTo>
                    <a:pt x="43" y="69"/>
                  </a:lnTo>
                  <a:lnTo>
                    <a:pt x="40" y="68"/>
                  </a:lnTo>
                  <a:lnTo>
                    <a:pt x="37" y="67"/>
                  </a:lnTo>
                  <a:lnTo>
                    <a:pt x="37" y="64"/>
                  </a:lnTo>
                  <a:lnTo>
                    <a:pt x="37" y="35"/>
                  </a:lnTo>
                  <a:lnTo>
                    <a:pt x="25" y="47"/>
                  </a:lnTo>
                  <a:lnTo>
                    <a:pt x="23" y="48"/>
                  </a:lnTo>
                  <a:lnTo>
                    <a:pt x="20" y="48"/>
                  </a:lnTo>
                  <a:lnTo>
                    <a:pt x="17" y="47"/>
                  </a:lnTo>
                  <a:lnTo>
                    <a:pt x="16" y="44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9" y="17"/>
                  </a:lnTo>
                  <a:lnTo>
                    <a:pt x="41" y="16"/>
                  </a:lnTo>
                  <a:close/>
                  <a:moveTo>
                    <a:pt x="43" y="8"/>
                  </a:moveTo>
                  <a:lnTo>
                    <a:pt x="29" y="11"/>
                  </a:lnTo>
                  <a:lnTo>
                    <a:pt x="19" y="19"/>
                  </a:lnTo>
                  <a:lnTo>
                    <a:pt x="11" y="29"/>
                  </a:lnTo>
                  <a:lnTo>
                    <a:pt x="8" y="43"/>
                  </a:lnTo>
                  <a:lnTo>
                    <a:pt x="11" y="56"/>
                  </a:lnTo>
                  <a:lnTo>
                    <a:pt x="19" y="67"/>
                  </a:lnTo>
                  <a:lnTo>
                    <a:pt x="29" y="75"/>
                  </a:lnTo>
                  <a:lnTo>
                    <a:pt x="43" y="77"/>
                  </a:lnTo>
                  <a:lnTo>
                    <a:pt x="56" y="75"/>
                  </a:lnTo>
                  <a:lnTo>
                    <a:pt x="67" y="67"/>
                  </a:lnTo>
                  <a:lnTo>
                    <a:pt x="75" y="56"/>
                  </a:lnTo>
                  <a:lnTo>
                    <a:pt x="77" y="43"/>
                  </a:lnTo>
                  <a:lnTo>
                    <a:pt x="75" y="29"/>
                  </a:lnTo>
                  <a:lnTo>
                    <a:pt x="67" y="19"/>
                  </a:lnTo>
                  <a:lnTo>
                    <a:pt x="56" y="11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3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3" y="85"/>
                  </a:lnTo>
                  <a:lnTo>
                    <a:pt x="27" y="81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2" y="13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56EC3C29-2748-4FA7-A9D3-067763A9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688" y="3123823"/>
              <a:ext cx="168381" cy="168381"/>
            </a:xfrm>
            <a:custGeom>
              <a:avLst/>
              <a:gdLst>
                <a:gd name="T0" fmla="*/ 37 w 113"/>
                <a:gd name="T1" fmla="*/ 51 h 113"/>
                <a:gd name="T2" fmla="*/ 35 w 113"/>
                <a:gd name="T3" fmla="*/ 57 h 113"/>
                <a:gd name="T4" fmla="*/ 46 w 113"/>
                <a:gd name="T5" fmla="*/ 76 h 113"/>
                <a:gd name="T6" fmla="*/ 67 w 113"/>
                <a:gd name="T7" fmla="*/ 76 h 113"/>
                <a:gd name="T8" fmla="*/ 78 w 113"/>
                <a:gd name="T9" fmla="*/ 57 h 113"/>
                <a:gd name="T10" fmla="*/ 77 w 113"/>
                <a:gd name="T11" fmla="*/ 49 h 113"/>
                <a:gd name="T12" fmla="*/ 87 w 113"/>
                <a:gd name="T13" fmla="*/ 49 h 113"/>
                <a:gd name="T14" fmla="*/ 86 w 113"/>
                <a:gd name="T15" fmla="*/ 69 h 113"/>
                <a:gd name="T16" fmla="*/ 69 w 113"/>
                <a:gd name="T17" fmla="*/ 86 h 113"/>
                <a:gd name="T18" fmla="*/ 45 w 113"/>
                <a:gd name="T19" fmla="*/ 86 h 113"/>
                <a:gd name="T20" fmla="*/ 27 w 113"/>
                <a:gd name="T21" fmla="*/ 69 h 113"/>
                <a:gd name="T22" fmla="*/ 25 w 113"/>
                <a:gd name="T23" fmla="*/ 51 h 113"/>
                <a:gd name="T24" fmla="*/ 14 w 113"/>
                <a:gd name="T25" fmla="*/ 51 h 113"/>
                <a:gd name="T26" fmla="*/ 14 w 113"/>
                <a:gd name="T27" fmla="*/ 92 h 113"/>
                <a:gd name="T28" fmla="*/ 18 w 113"/>
                <a:gd name="T29" fmla="*/ 98 h 113"/>
                <a:gd name="T30" fmla="*/ 91 w 113"/>
                <a:gd name="T31" fmla="*/ 98 h 113"/>
                <a:gd name="T32" fmla="*/ 98 w 113"/>
                <a:gd name="T33" fmla="*/ 96 h 113"/>
                <a:gd name="T34" fmla="*/ 99 w 113"/>
                <a:gd name="T35" fmla="*/ 77 h 113"/>
                <a:gd name="T36" fmla="*/ 98 w 113"/>
                <a:gd name="T37" fmla="*/ 49 h 113"/>
                <a:gd name="T38" fmla="*/ 87 w 113"/>
                <a:gd name="T39" fmla="*/ 15 h 113"/>
                <a:gd name="T40" fmla="*/ 85 w 113"/>
                <a:gd name="T41" fmla="*/ 16 h 113"/>
                <a:gd name="T42" fmla="*/ 85 w 113"/>
                <a:gd name="T43" fmla="*/ 25 h 113"/>
                <a:gd name="T44" fmla="*/ 86 w 113"/>
                <a:gd name="T45" fmla="*/ 28 h 113"/>
                <a:gd name="T46" fmla="*/ 95 w 113"/>
                <a:gd name="T47" fmla="*/ 28 h 113"/>
                <a:gd name="T48" fmla="*/ 98 w 113"/>
                <a:gd name="T49" fmla="*/ 27 h 113"/>
                <a:gd name="T50" fmla="*/ 98 w 113"/>
                <a:gd name="T51" fmla="*/ 17 h 113"/>
                <a:gd name="T52" fmla="*/ 97 w 113"/>
                <a:gd name="T53" fmla="*/ 15 h 113"/>
                <a:gd name="T54" fmla="*/ 94 w 113"/>
                <a:gd name="T55" fmla="*/ 0 h 113"/>
                <a:gd name="T56" fmla="*/ 105 w 113"/>
                <a:gd name="T57" fmla="*/ 4 h 113"/>
                <a:gd name="T58" fmla="*/ 111 w 113"/>
                <a:gd name="T59" fmla="*/ 13 h 113"/>
                <a:gd name="T60" fmla="*/ 113 w 113"/>
                <a:gd name="T61" fmla="*/ 94 h 113"/>
                <a:gd name="T62" fmla="*/ 110 w 113"/>
                <a:gd name="T63" fmla="*/ 105 h 113"/>
                <a:gd name="T64" fmla="*/ 101 w 113"/>
                <a:gd name="T65" fmla="*/ 112 h 113"/>
                <a:gd name="T66" fmla="*/ 20 w 113"/>
                <a:gd name="T67" fmla="*/ 113 h 113"/>
                <a:gd name="T68" fmla="*/ 9 w 113"/>
                <a:gd name="T69" fmla="*/ 110 h 113"/>
                <a:gd name="T70" fmla="*/ 1 w 113"/>
                <a:gd name="T71" fmla="*/ 101 h 113"/>
                <a:gd name="T72" fmla="*/ 0 w 113"/>
                <a:gd name="T73" fmla="*/ 20 h 113"/>
                <a:gd name="T74" fmla="*/ 4 w 113"/>
                <a:gd name="T75" fmla="*/ 8 h 113"/>
                <a:gd name="T76" fmla="*/ 13 w 113"/>
                <a:gd name="T77" fmla="*/ 1 h 113"/>
                <a:gd name="T78" fmla="*/ 94 w 113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113">
                  <a:moveTo>
                    <a:pt x="77" y="49"/>
                  </a:moveTo>
                  <a:lnTo>
                    <a:pt x="37" y="51"/>
                  </a:lnTo>
                  <a:lnTo>
                    <a:pt x="35" y="53"/>
                  </a:lnTo>
                  <a:lnTo>
                    <a:pt x="35" y="57"/>
                  </a:lnTo>
                  <a:lnTo>
                    <a:pt x="38" y="68"/>
                  </a:lnTo>
                  <a:lnTo>
                    <a:pt x="46" y="76"/>
                  </a:lnTo>
                  <a:lnTo>
                    <a:pt x="57" y="78"/>
                  </a:lnTo>
                  <a:lnTo>
                    <a:pt x="67" y="76"/>
                  </a:lnTo>
                  <a:lnTo>
                    <a:pt x="75" y="68"/>
                  </a:lnTo>
                  <a:lnTo>
                    <a:pt x="78" y="57"/>
                  </a:lnTo>
                  <a:lnTo>
                    <a:pt x="78" y="53"/>
                  </a:lnTo>
                  <a:lnTo>
                    <a:pt x="77" y="49"/>
                  </a:lnTo>
                  <a:close/>
                  <a:moveTo>
                    <a:pt x="98" y="49"/>
                  </a:moveTo>
                  <a:lnTo>
                    <a:pt x="87" y="49"/>
                  </a:lnTo>
                  <a:lnTo>
                    <a:pt x="89" y="57"/>
                  </a:lnTo>
                  <a:lnTo>
                    <a:pt x="86" y="69"/>
                  </a:lnTo>
                  <a:lnTo>
                    <a:pt x="79" y="80"/>
                  </a:lnTo>
                  <a:lnTo>
                    <a:pt x="69" y="86"/>
                  </a:lnTo>
                  <a:lnTo>
                    <a:pt x="57" y="89"/>
                  </a:lnTo>
                  <a:lnTo>
                    <a:pt x="45" y="86"/>
                  </a:lnTo>
                  <a:lnTo>
                    <a:pt x="34" y="80"/>
                  </a:lnTo>
                  <a:lnTo>
                    <a:pt x="27" y="69"/>
                  </a:lnTo>
                  <a:lnTo>
                    <a:pt x="25" y="57"/>
                  </a:lnTo>
                  <a:lnTo>
                    <a:pt x="25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78"/>
                  </a:lnTo>
                  <a:lnTo>
                    <a:pt x="14" y="92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22" y="100"/>
                  </a:lnTo>
                  <a:lnTo>
                    <a:pt x="91" y="98"/>
                  </a:lnTo>
                  <a:lnTo>
                    <a:pt x="95" y="97"/>
                  </a:lnTo>
                  <a:lnTo>
                    <a:pt x="98" y="96"/>
                  </a:lnTo>
                  <a:lnTo>
                    <a:pt x="99" y="92"/>
                  </a:lnTo>
                  <a:lnTo>
                    <a:pt x="99" y="77"/>
                  </a:lnTo>
                  <a:lnTo>
                    <a:pt x="98" y="49"/>
                  </a:lnTo>
                  <a:lnTo>
                    <a:pt x="98" y="49"/>
                  </a:lnTo>
                  <a:close/>
                  <a:moveTo>
                    <a:pt x="95" y="15"/>
                  </a:moveTo>
                  <a:lnTo>
                    <a:pt x="87" y="15"/>
                  </a:lnTo>
                  <a:lnTo>
                    <a:pt x="86" y="15"/>
                  </a:lnTo>
                  <a:lnTo>
                    <a:pt x="85" y="16"/>
                  </a:lnTo>
                  <a:lnTo>
                    <a:pt x="85" y="17"/>
                  </a:lnTo>
                  <a:lnTo>
                    <a:pt x="85" y="25"/>
                  </a:lnTo>
                  <a:lnTo>
                    <a:pt x="85" y="27"/>
                  </a:lnTo>
                  <a:lnTo>
                    <a:pt x="86" y="28"/>
                  </a:lnTo>
                  <a:lnTo>
                    <a:pt x="87" y="28"/>
                  </a:lnTo>
                  <a:lnTo>
                    <a:pt x="95" y="28"/>
                  </a:lnTo>
                  <a:lnTo>
                    <a:pt x="97" y="28"/>
                  </a:lnTo>
                  <a:lnTo>
                    <a:pt x="98" y="27"/>
                  </a:lnTo>
                  <a:lnTo>
                    <a:pt x="98" y="25"/>
                  </a:lnTo>
                  <a:lnTo>
                    <a:pt x="98" y="17"/>
                  </a:lnTo>
                  <a:lnTo>
                    <a:pt x="98" y="16"/>
                  </a:lnTo>
                  <a:lnTo>
                    <a:pt x="97" y="15"/>
                  </a:lnTo>
                  <a:lnTo>
                    <a:pt x="95" y="15"/>
                  </a:lnTo>
                  <a:close/>
                  <a:moveTo>
                    <a:pt x="94" y="0"/>
                  </a:moveTo>
                  <a:lnTo>
                    <a:pt x="99" y="1"/>
                  </a:lnTo>
                  <a:lnTo>
                    <a:pt x="105" y="4"/>
                  </a:lnTo>
                  <a:lnTo>
                    <a:pt x="109" y="8"/>
                  </a:lnTo>
                  <a:lnTo>
                    <a:pt x="111" y="13"/>
                  </a:lnTo>
                  <a:lnTo>
                    <a:pt x="113" y="19"/>
                  </a:lnTo>
                  <a:lnTo>
                    <a:pt x="113" y="94"/>
                  </a:lnTo>
                  <a:lnTo>
                    <a:pt x="113" y="100"/>
                  </a:lnTo>
                  <a:lnTo>
                    <a:pt x="110" y="105"/>
                  </a:lnTo>
                  <a:lnTo>
                    <a:pt x="106" y="109"/>
                  </a:lnTo>
                  <a:lnTo>
                    <a:pt x="101" y="112"/>
                  </a:lnTo>
                  <a:lnTo>
                    <a:pt x="94" y="113"/>
                  </a:lnTo>
                  <a:lnTo>
                    <a:pt x="20" y="113"/>
                  </a:lnTo>
                  <a:lnTo>
                    <a:pt x="13" y="112"/>
                  </a:lnTo>
                  <a:lnTo>
                    <a:pt x="9" y="110"/>
                  </a:lnTo>
                  <a:lnTo>
                    <a:pt x="4" y="105"/>
                  </a:lnTo>
                  <a:lnTo>
                    <a:pt x="1" y="101"/>
                  </a:lnTo>
                  <a:lnTo>
                    <a:pt x="1" y="94"/>
                  </a:lnTo>
                  <a:lnTo>
                    <a:pt x="0" y="20"/>
                  </a:lnTo>
                  <a:lnTo>
                    <a:pt x="1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3" y="1"/>
                  </a:lnTo>
                  <a:lnTo>
                    <a:pt x="18" y="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63C109F9-8093-4804-BE80-56A8A3269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7298" y="3375650"/>
              <a:ext cx="174341" cy="129638"/>
            </a:xfrm>
            <a:custGeom>
              <a:avLst/>
              <a:gdLst>
                <a:gd name="T0" fmla="*/ 44 w 117"/>
                <a:gd name="T1" fmla="*/ 21 h 87"/>
                <a:gd name="T2" fmla="*/ 44 w 117"/>
                <a:gd name="T3" fmla="*/ 65 h 87"/>
                <a:gd name="T4" fmla="*/ 80 w 117"/>
                <a:gd name="T5" fmla="*/ 43 h 87"/>
                <a:gd name="T6" fmla="*/ 44 w 117"/>
                <a:gd name="T7" fmla="*/ 21 h 87"/>
                <a:gd name="T8" fmla="*/ 58 w 117"/>
                <a:gd name="T9" fmla="*/ 0 h 87"/>
                <a:gd name="T10" fmla="*/ 86 w 117"/>
                <a:gd name="T11" fmla="*/ 0 h 87"/>
                <a:gd name="T12" fmla="*/ 111 w 117"/>
                <a:gd name="T13" fmla="*/ 3 h 87"/>
                <a:gd name="T14" fmla="*/ 115 w 117"/>
                <a:gd name="T15" fmla="*/ 23 h 87"/>
                <a:gd name="T16" fmla="*/ 117 w 117"/>
                <a:gd name="T17" fmla="*/ 43 h 87"/>
                <a:gd name="T18" fmla="*/ 115 w 117"/>
                <a:gd name="T19" fmla="*/ 64 h 87"/>
                <a:gd name="T20" fmla="*/ 111 w 117"/>
                <a:gd name="T21" fmla="*/ 83 h 87"/>
                <a:gd name="T22" fmla="*/ 86 w 117"/>
                <a:gd name="T23" fmla="*/ 85 h 87"/>
                <a:gd name="T24" fmla="*/ 58 w 117"/>
                <a:gd name="T25" fmla="*/ 87 h 87"/>
                <a:gd name="T26" fmla="*/ 30 w 117"/>
                <a:gd name="T27" fmla="*/ 85 h 87"/>
                <a:gd name="T28" fmla="*/ 5 w 117"/>
                <a:gd name="T29" fmla="*/ 83 h 87"/>
                <a:gd name="T30" fmla="*/ 1 w 117"/>
                <a:gd name="T31" fmla="*/ 64 h 87"/>
                <a:gd name="T32" fmla="*/ 0 w 117"/>
                <a:gd name="T33" fmla="*/ 43 h 87"/>
                <a:gd name="T34" fmla="*/ 1 w 117"/>
                <a:gd name="T35" fmla="*/ 23 h 87"/>
                <a:gd name="T36" fmla="*/ 5 w 117"/>
                <a:gd name="T37" fmla="*/ 3 h 87"/>
                <a:gd name="T38" fmla="*/ 30 w 117"/>
                <a:gd name="T39" fmla="*/ 0 h 87"/>
                <a:gd name="T40" fmla="*/ 58 w 117"/>
                <a:gd name="T4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87">
                  <a:moveTo>
                    <a:pt x="44" y="21"/>
                  </a:moveTo>
                  <a:lnTo>
                    <a:pt x="44" y="65"/>
                  </a:lnTo>
                  <a:lnTo>
                    <a:pt x="80" y="43"/>
                  </a:lnTo>
                  <a:lnTo>
                    <a:pt x="44" y="21"/>
                  </a:lnTo>
                  <a:close/>
                  <a:moveTo>
                    <a:pt x="58" y="0"/>
                  </a:moveTo>
                  <a:lnTo>
                    <a:pt x="86" y="0"/>
                  </a:lnTo>
                  <a:lnTo>
                    <a:pt x="111" y="3"/>
                  </a:lnTo>
                  <a:lnTo>
                    <a:pt x="115" y="23"/>
                  </a:lnTo>
                  <a:lnTo>
                    <a:pt x="117" y="43"/>
                  </a:lnTo>
                  <a:lnTo>
                    <a:pt x="115" y="64"/>
                  </a:lnTo>
                  <a:lnTo>
                    <a:pt x="111" y="83"/>
                  </a:lnTo>
                  <a:lnTo>
                    <a:pt x="86" y="85"/>
                  </a:lnTo>
                  <a:lnTo>
                    <a:pt x="58" y="87"/>
                  </a:lnTo>
                  <a:lnTo>
                    <a:pt x="30" y="85"/>
                  </a:lnTo>
                  <a:lnTo>
                    <a:pt x="5" y="83"/>
                  </a:lnTo>
                  <a:lnTo>
                    <a:pt x="1" y="64"/>
                  </a:lnTo>
                  <a:lnTo>
                    <a:pt x="0" y="43"/>
                  </a:lnTo>
                  <a:lnTo>
                    <a:pt x="1" y="23"/>
                  </a:lnTo>
                  <a:lnTo>
                    <a:pt x="5" y="3"/>
                  </a:lnTo>
                  <a:lnTo>
                    <a:pt x="3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E061CAC2-9F94-45CF-AFE5-9C094D2E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932" y="3092532"/>
              <a:ext cx="168381" cy="137088"/>
            </a:xfrm>
            <a:custGeom>
              <a:avLst/>
              <a:gdLst>
                <a:gd name="T0" fmla="*/ 78 w 113"/>
                <a:gd name="T1" fmla="*/ 0 h 92"/>
                <a:gd name="T2" fmla="*/ 85 w 113"/>
                <a:gd name="T3" fmla="*/ 1 h 92"/>
                <a:gd name="T4" fmla="*/ 90 w 113"/>
                <a:gd name="T5" fmla="*/ 4 h 92"/>
                <a:gd name="T6" fmla="*/ 95 w 113"/>
                <a:gd name="T7" fmla="*/ 8 h 92"/>
                <a:gd name="T8" fmla="*/ 103 w 113"/>
                <a:gd name="T9" fmla="*/ 5 h 92"/>
                <a:gd name="T10" fmla="*/ 110 w 113"/>
                <a:gd name="T11" fmla="*/ 2 h 92"/>
                <a:gd name="T12" fmla="*/ 107 w 113"/>
                <a:gd name="T13" fmla="*/ 8 h 92"/>
                <a:gd name="T14" fmla="*/ 103 w 113"/>
                <a:gd name="T15" fmla="*/ 12 h 92"/>
                <a:gd name="T16" fmla="*/ 99 w 113"/>
                <a:gd name="T17" fmla="*/ 14 h 92"/>
                <a:gd name="T18" fmla="*/ 106 w 113"/>
                <a:gd name="T19" fmla="*/ 13 h 92"/>
                <a:gd name="T20" fmla="*/ 113 w 113"/>
                <a:gd name="T21" fmla="*/ 12 h 92"/>
                <a:gd name="T22" fmla="*/ 107 w 113"/>
                <a:gd name="T23" fmla="*/ 18 h 92"/>
                <a:gd name="T24" fmla="*/ 101 w 113"/>
                <a:gd name="T25" fmla="*/ 24 h 92"/>
                <a:gd name="T26" fmla="*/ 102 w 113"/>
                <a:gd name="T27" fmla="*/ 26 h 92"/>
                <a:gd name="T28" fmla="*/ 99 w 113"/>
                <a:gd name="T29" fmla="*/ 42 h 92"/>
                <a:gd name="T30" fmla="*/ 94 w 113"/>
                <a:gd name="T31" fmla="*/ 57 h 92"/>
                <a:gd name="T32" fmla="*/ 85 w 113"/>
                <a:gd name="T33" fmla="*/ 70 h 92"/>
                <a:gd name="T34" fmla="*/ 71 w 113"/>
                <a:gd name="T35" fmla="*/ 82 h 92"/>
                <a:gd name="T36" fmla="*/ 56 w 113"/>
                <a:gd name="T37" fmla="*/ 89 h 92"/>
                <a:gd name="T38" fmla="*/ 36 w 113"/>
                <a:gd name="T39" fmla="*/ 92 h 92"/>
                <a:gd name="T40" fmla="*/ 17 w 113"/>
                <a:gd name="T41" fmla="*/ 89 h 92"/>
                <a:gd name="T42" fmla="*/ 0 w 113"/>
                <a:gd name="T43" fmla="*/ 82 h 92"/>
                <a:gd name="T44" fmla="*/ 5 w 113"/>
                <a:gd name="T45" fmla="*/ 82 h 92"/>
                <a:gd name="T46" fmla="*/ 21 w 113"/>
                <a:gd name="T47" fmla="*/ 80 h 92"/>
                <a:gd name="T48" fmla="*/ 34 w 113"/>
                <a:gd name="T49" fmla="*/ 72 h 92"/>
                <a:gd name="T50" fmla="*/ 25 w 113"/>
                <a:gd name="T51" fmla="*/ 70 h 92"/>
                <a:gd name="T52" fmla="*/ 17 w 113"/>
                <a:gd name="T53" fmla="*/ 64 h 92"/>
                <a:gd name="T54" fmla="*/ 13 w 113"/>
                <a:gd name="T55" fmla="*/ 56 h 92"/>
                <a:gd name="T56" fmla="*/ 17 w 113"/>
                <a:gd name="T57" fmla="*/ 57 h 92"/>
                <a:gd name="T58" fmla="*/ 24 w 113"/>
                <a:gd name="T59" fmla="*/ 56 h 92"/>
                <a:gd name="T60" fmla="*/ 14 w 113"/>
                <a:gd name="T61" fmla="*/ 52 h 92"/>
                <a:gd name="T62" fmla="*/ 8 w 113"/>
                <a:gd name="T63" fmla="*/ 44 h 92"/>
                <a:gd name="T64" fmla="*/ 5 w 113"/>
                <a:gd name="T65" fmla="*/ 33 h 92"/>
                <a:gd name="T66" fmla="*/ 5 w 113"/>
                <a:gd name="T67" fmla="*/ 33 h 92"/>
                <a:gd name="T68" fmla="*/ 9 w 113"/>
                <a:gd name="T69" fmla="*/ 34 h 92"/>
                <a:gd name="T70" fmla="*/ 16 w 113"/>
                <a:gd name="T71" fmla="*/ 36 h 92"/>
                <a:gd name="T72" fmla="*/ 10 w 113"/>
                <a:gd name="T73" fmla="*/ 32 h 92"/>
                <a:gd name="T74" fmla="*/ 8 w 113"/>
                <a:gd name="T75" fmla="*/ 28 h 92"/>
                <a:gd name="T76" fmla="*/ 5 w 113"/>
                <a:gd name="T77" fmla="*/ 22 h 92"/>
                <a:gd name="T78" fmla="*/ 5 w 113"/>
                <a:gd name="T79" fmla="*/ 16 h 92"/>
                <a:gd name="T80" fmla="*/ 5 w 113"/>
                <a:gd name="T81" fmla="*/ 10 h 92"/>
                <a:gd name="T82" fmla="*/ 8 w 113"/>
                <a:gd name="T83" fmla="*/ 5 h 92"/>
                <a:gd name="T84" fmla="*/ 21 w 113"/>
                <a:gd name="T85" fmla="*/ 17 h 92"/>
                <a:gd name="T86" fmla="*/ 37 w 113"/>
                <a:gd name="T87" fmla="*/ 25 h 92"/>
                <a:gd name="T88" fmla="*/ 56 w 113"/>
                <a:gd name="T89" fmla="*/ 29 h 92"/>
                <a:gd name="T90" fmla="*/ 56 w 113"/>
                <a:gd name="T91" fmla="*/ 24 h 92"/>
                <a:gd name="T92" fmla="*/ 58 w 113"/>
                <a:gd name="T93" fmla="*/ 12 h 92"/>
                <a:gd name="T94" fmla="*/ 66 w 113"/>
                <a:gd name="T95" fmla="*/ 4 h 92"/>
                <a:gd name="T96" fmla="*/ 78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0"/>
                  </a:moveTo>
                  <a:lnTo>
                    <a:pt x="85" y="1"/>
                  </a:lnTo>
                  <a:lnTo>
                    <a:pt x="90" y="4"/>
                  </a:lnTo>
                  <a:lnTo>
                    <a:pt x="95" y="8"/>
                  </a:lnTo>
                  <a:lnTo>
                    <a:pt x="103" y="5"/>
                  </a:lnTo>
                  <a:lnTo>
                    <a:pt x="110" y="2"/>
                  </a:lnTo>
                  <a:lnTo>
                    <a:pt x="107" y="8"/>
                  </a:lnTo>
                  <a:lnTo>
                    <a:pt x="103" y="12"/>
                  </a:lnTo>
                  <a:lnTo>
                    <a:pt x="99" y="14"/>
                  </a:lnTo>
                  <a:lnTo>
                    <a:pt x="106" y="13"/>
                  </a:lnTo>
                  <a:lnTo>
                    <a:pt x="113" y="12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102" y="26"/>
                  </a:lnTo>
                  <a:lnTo>
                    <a:pt x="99" y="42"/>
                  </a:lnTo>
                  <a:lnTo>
                    <a:pt x="94" y="57"/>
                  </a:lnTo>
                  <a:lnTo>
                    <a:pt x="85" y="70"/>
                  </a:lnTo>
                  <a:lnTo>
                    <a:pt x="71" y="82"/>
                  </a:lnTo>
                  <a:lnTo>
                    <a:pt x="56" y="89"/>
                  </a:lnTo>
                  <a:lnTo>
                    <a:pt x="36" y="92"/>
                  </a:lnTo>
                  <a:lnTo>
                    <a:pt x="17" y="89"/>
                  </a:lnTo>
                  <a:lnTo>
                    <a:pt x="0" y="82"/>
                  </a:lnTo>
                  <a:lnTo>
                    <a:pt x="5" y="82"/>
                  </a:lnTo>
                  <a:lnTo>
                    <a:pt x="21" y="80"/>
                  </a:lnTo>
                  <a:lnTo>
                    <a:pt x="34" y="72"/>
                  </a:lnTo>
                  <a:lnTo>
                    <a:pt x="25" y="70"/>
                  </a:lnTo>
                  <a:lnTo>
                    <a:pt x="17" y="64"/>
                  </a:lnTo>
                  <a:lnTo>
                    <a:pt x="13" y="56"/>
                  </a:lnTo>
                  <a:lnTo>
                    <a:pt x="17" y="57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8" y="44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9" y="34"/>
                  </a:lnTo>
                  <a:lnTo>
                    <a:pt x="16" y="36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5" y="10"/>
                  </a:lnTo>
                  <a:lnTo>
                    <a:pt x="8" y="5"/>
                  </a:lnTo>
                  <a:lnTo>
                    <a:pt x="21" y="17"/>
                  </a:lnTo>
                  <a:lnTo>
                    <a:pt x="37" y="25"/>
                  </a:lnTo>
                  <a:lnTo>
                    <a:pt x="56" y="29"/>
                  </a:lnTo>
                  <a:lnTo>
                    <a:pt x="56" y="24"/>
                  </a:lnTo>
                  <a:lnTo>
                    <a:pt x="58" y="12"/>
                  </a:lnTo>
                  <a:lnTo>
                    <a:pt x="66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2E23D94C-A56E-45B2-AC44-3740C7519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57" y="4043213"/>
              <a:ext cx="147520" cy="149009"/>
            </a:xfrm>
            <a:custGeom>
              <a:avLst/>
              <a:gdLst>
                <a:gd name="T0" fmla="*/ 30 w 99"/>
                <a:gd name="T1" fmla="*/ 31 h 100"/>
                <a:gd name="T2" fmla="*/ 67 w 99"/>
                <a:gd name="T3" fmla="*/ 31 h 100"/>
                <a:gd name="T4" fmla="*/ 67 w 99"/>
                <a:gd name="T5" fmla="*/ 68 h 100"/>
                <a:gd name="T6" fmla="*/ 30 w 99"/>
                <a:gd name="T7" fmla="*/ 68 h 100"/>
                <a:gd name="T8" fmla="*/ 30 w 99"/>
                <a:gd name="T9" fmla="*/ 31 h 100"/>
                <a:gd name="T10" fmla="*/ 49 w 99"/>
                <a:gd name="T11" fmla="*/ 10 h 100"/>
                <a:gd name="T12" fmla="*/ 33 w 99"/>
                <a:gd name="T13" fmla="*/ 12 h 100"/>
                <a:gd name="T14" fmla="*/ 21 w 99"/>
                <a:gd name="T15" fmla="*/ 22 h 100"/>
                <a:gd name="T16" fmla="*/ 12 w 99"/>
                <a:gd name="T17" fmla="*/ 35 h 100"/>
                <a:gd name="T18" fmla="*/ 9 w 99"/>
                <a:gd name="T19" fmla="*/ 50 h 100"/>
                <a:gd name="T20" fmla="*/ 12 w 99"/>
                <a:gd name="T21" fmla="*/ 66 h 100"/>
                <a:gd name="T22" fmla="*/ 21 w 99"/>
                <a:gd name="T23" fmla="*/ 79 h 100"/>
                <a:gd name="T24" fmla="*/ 33 w 99"/>
                <a:gd name="T25" fmla="*/ 87 h 100"/>
                <a:gd name="T26" fmla="*/ 49 w 99"/>
                <a:gd name="T27" fmla="*/ 91 h 100"/>
                <a:gd name="T28" fmla="*/ 65 w 99"/>
                <a:gd name="T29" fmla="*/ 87 h 100"/>
                <a:gd name="T30" fmla="*/ 78 w 99"/>
                <a:gd name="T31" fmla="*/ 79 h 100"/>
                <a:gd name="T32" fmla="*/ 86 w 99"/>
                <a:gd name="T33" fmla="*/ 66 h 100"/>
                <a:gd name="T34" fmla="*/ 90 w 99"/>
                <a:gd name="T35" fmla="*/ 50 h 100"/>
                <a:gd name="T36" fmla="*/ 86 w 99"/>
                <a:gd name="T37" fmla="*/ 35 h 100"/>
                <a:gd name="T38" fmla="*/ 78 w 99"/>
                <a:gd name="T39" fmla="*/ 22 h 100"/>
                <a:gd name="T40" fmla="*/ 65 w 99"/>
                <a:gd name="T41" fmla="*/ 12 h 100"/>
                <a:gd name="T42" fmla="*/ 49 w 99"/>
                <a:gd name="T43" fmla="*/ 10 h 100"/>
                <a:gd name="T44" fmla="*/ 49 w 99"/>
                <a:gd name="T45" fmla="*/ 0 h 100"/>
                <a:gd name="T46" fmla="*/ 69 w 99"/>
                <a:gd name="T47" fmla="*/ 4 h 100"/>
                <a:gd name="T48" fmla="*/ 85 w 99"/>
                <a:gd name="T49" fmla="*/ 15 h 100"/>
                <a:gd name="T50" fmla="*/ 95 w 99"/>
                <a:gd name="T51" fmla="*/ 31 h 100"/>
                <a:gd name="T52" fmla="*/ 99 w 99"/>
                <a:gd name="T53" fmla="*/ 50 h 100"/>
                <a:gd name="T54" fmla="*/ 95 w 99"/>
                <a:gd name="T55" fmla="*/ 70 h 100"/>
                <a:gd name="T56" fmla="*/ 85 w 99"/>
                <a:gd name="T57" fmla="*/ 86 h 100"/>
                <a:gd name="T58" fmla="*/ 69 w 99"/>
                <a:gd name="T59" fmla="*/ 96 h 100"/>
                <a:gd name="T60" fmla="*/ 49 w 99"/>
                <a:gd name="T61" fmla="*/ 100 h 100"/>
                <a:gd name="T62" fmla="*/ 30 w 99"/>
                <a:gd name="T63" fmla="*/ 96 h 100"/>
                <a:gd name="T64" fmla="*/ 14 w 99"/>
                <a:gd name="T65" fmla="*/ 86 h 100"/>
                <a:gd name="T66" fmla="*/ 4 w 99"/>
                <a:gd name="T67" fmla="*/ 70 h 100"/>
                <a:gd name="T68" fmla="*/ 0 w 99"/>
                <a:gd name="T69" fmla="*/ 50 h 100"/>
                <a:gd name="T70" fmla="*/ 4 w 99"/>
                <a:gd name="T71" fmla="*/ 31 h 100"/>
                <a:gd name="T72" fmla="*/ 14 w 99"/>
                <a:gd name="T73" fmla="*/ 15 h 100"/>
                <a:gd name="T74" fmla="*/ 30 w 99"/>
                <a:gd name="T75" fmla="*/ 4 h 100"/>
                <a:gd name="T76" fmla="*/ 49 w 99"/>
                <a:gd name="T7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00">
                  <a:moveTo>
                    <a:pt x="30" y="31"/>
                  </a:moveTo>
                  <a:lnTo>
                    <a:pt x="67" y="31"/>
                  </a:lnTo>
                  <a:lnTo>
                    <a:pt x="67" y="68"/>
                  </a:lnTo>
                  <a:lnTo>
                    <a:pt x="30" y="68"/>
                  </a:lnTo>
                  <a:lnTo>
                    <a:pt x="30" y="31"/>
                  </a:lnTo>
                  <a:close/>
                  <a:moveTo>
                    <a:pt x="49" y="10"/>
                  </a:moveTo>
                  <a:lnTo>
                    <a:pt x="33" y="12"/>
                  </a:lnTo>
                  <a:lnTo>
                    <a:pt x="21" y="22"/>
                  </a:lnTo>
                  <a:lnTo>
                    <a:pt x="12" y="35"/>
                  </a:lnTo>
                  <a:lnTo>
                    <a:pt x="9" y="50"/>
                  </a:lnTo>
                  <a:lnTo>
                    <a:pt x="12" y="66"/>
                  </a:lnTo>
                  <a:lnTo>
                    <a:pt x="21" y="79"/>
                  </a:lnTo>
                  <a:lnTo>
                    <a:pt x="33" y="87"/>
                  </a:lnTo>
                  <a:lnTo>
                    <a:pt x="49" y="91"/>
                  </a:lnTo>
                  <a:lnTo>
                    <a:pt x="65" y="87"/>
                  </a:lnTo>
                  <a:lnTo>
                    <a:pt x="78" y="79"/>
                  </a:lnTo>
                  <a:lnTo>
                    <a:pt x="86" y="66"/>
                  </a:lnTo>
                  <a:lnTo>
                    <a:pt x="90" y="50"/>
                  </a:lnTo>
                  <a:lnTo>
                    <a:pt x="86" y="35"/>
                  </a:lnTo>
                  <a:lnTo>
                    <a:pt x="78" y="22"/>
                  </a:lnTo>
                  <a:lnTo>
                    <a:pt x="65" y="12"/>
                  </a:lnTo>
                  <a:lnTo>
                    <a:pt x="49" y="10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D797FF4D-185E-4731-92F0-2AE9FB600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8882" y="3617046"/>
              <a:ext cx="169871" cy="168381"/>
            </a:xfrm>
            <a:custGeom>
              <a:avLst/>
              <a:gdLst>
                <a:gd name="T0" fmla="*/ 41 w 114"/>
                <a:gd name="T1" fmla="*/ 98 h 113"/>
                <a:gd name="T2" fmla="*/ 48 w 114"/>
                <a:gd name="T3" fmla="*/ 105 h 113"/>
                <a:gd name="T4" fmla="*/ 68 w 114"/>
                <a:gd name="T5" fmla="*/ 105 h 113"/>
                <a:gd name="T6" fmla="*/ 68 w 114"/>
                <a:gd name="T7" fmla="*/ 83 h 113"/>
                <a:gd name="T8" fmla="*/ 57 w 114"/>
                <a:gd name="T9" fmla="*/ 86 h 113"/>
                <a:gd name="T10" fmla="*/ 47 w 114"/>
                <a:gd name="T11" fmla="*/ 83 h 113"/>
                <a:gd name="T12" fmla="*/ 97 w 114"/>
                <a:gd name="T13" fmla="*/ 40 h 113"/>
                <a:gd name="T14" fmla="*/ 85 w 114"/>
                <a:gd name="T15" fmla="*/ 51 h 113"/>
                <a:gd name="T16" fmla="*/ 85 w 114"/>
                <a:gd name="T17" fmla="*/ 63 h 113"/>
                <a:gd name="T18" fmla="*/ 104 w 114"/>
                <a:gd name="T19" fmla="*/ 76 h 113"/>
                <a:gd name="T20" fmla="*/ 108 w 114"/>
                <a:gd name="T21" fmla="*/ 58 h 113"/>
                <a:gd name="T22" fmla="*/ 104 w 114"/>
                <a:gd name="T23" fmla="*/ 38 h 113"/>
                <a:gd name="T24" fmla="*/ 8 w 114"/>
                <a:gd name="T25" fmla="*/ 47 h 113"/>
                <a:gd name="T26" fmla="*/ 8 w 114"/>
                <a:gd name="T27" fmla="*/ 67 h 113"/>
                <a:gd name="T28" fmla="*/ 31 w 114"/>
                <a:gd name="T29" fmla="*/ 68 h 113"/>
                <a:gd name="T30" fmla="*/ 29 w 114"/>
                <a:gd name="T31" fmla="*/ 58 h 113"/>
                <a:gd name="T32" fmla="*/ 31 w 114"/>
                <a:gd name="T33" fmla="*/ 46 h 113"/>
                <a:gd name="T34" fmla="*/ 11 w 114"/>
                <a:gd name="T35" fmla="*/ 38 h 113"/>
                <a:gd name="T36" fmla="*/ 47 w 114"/>
                <a:gd name="T37" fmla="*/ 39 h 113"/>
                <a:gd name="T38" fmla="*/ 36 w 114"/>
                <a:gd name="T39" fmla="*/ 58 h 113"/>
                <a:gd name="T40" fmla="*/ 47 w 114"/>
                <a:gd name="T41" fmla="*/ 75 h 113"/>
                <a:gd name="T42" fmla="*/ 68 w 114"/>
                <a:gd name="T43" fmla="*/ 75 h 113"/>
                <a:gd name="T44" fmla="*/ 79 w 114"/>
                <a:gd name="T45" fmla="*/ 58 h 113"/>
                <a:gd name="T46" fmla="*/ 68 w 114"/>
                <a:gd name="T47" fmla="*/ 39 h 113"/>
                <a:gd name="T48" fmla="*/ 57 w 114"/>
                <a:gd name="T49" fmla="*/ 7 h 113"/>
                <a:gd name="T50" fmla="*/ 39 w 114"/>
                <a:gd name="T51" fmla="*/ 11 h 113"/>
                <a:gd name="T52" fmla="*/ 47 w 114"/>
                <a:gd name="T53" fmla="*/ 31 h 113"/>
                <a:gd name="T54" fmla="*/ 57 w 114"/>
                <a:gd name="T55" fmla="*/ 28 h 113"/>
                <a:gd name="T56" fmla="*/ 68 w 114"/>
                <a:gd name="T57" fmla="*/ 31 h 113"/>
                <a:gd name="T58" fmla="*/ 68 w 114"/>
                <a:gd name="T59" fmla="*/ 8 h 113"/>
                <a:gd name="T60" fmla="*/ 57 w 114"/>
                <a:gd name="T61" fmla="*/ 0 h 113"/>
                <a:gd name="T62" fmla="*/ 91 w 114"/>
                <a:gd name="T63" fmla="*/ 11 h 113"/>
                <a:gd name="T64" fmla="*/ 112 w 114"/>
                <a:gd name="T65" fmla="*/ 39 h 113"/>
                <a:gd name="T66" fmla="*/ 112 w 114"/>
                <a:gd name="T67" fmla="*/ 75 h 113"/>
                <a:gd name="T68" fmla="*/ 91 w 114"/>
                <a:gd name="T69" fmla="*/ 103 h 113"/>
                <a:gd name="T70" fmla="*/ 57 w 114"/>
                <a:gd name="T71" fmla="*/ 113 h 113"/>
                <a:gd name="T72" fmla="*/ 24 w 114"/>
                <a:gd name="T73" fmla="*/ 103 h 113"/>
                <a:gd name="T74" fmla="*/ 3 w 114"/>
                <a:gd name="T75" fmla="*/ 75 h 113"/>
                <a:gd name="T76" fmla="*/ 3 w 114"/>
                <a:gd name="T77" fmla="*/ 39 h 113"/>
                <a:gd name="T78" fmla="*/ 24 w 114"/>
                <a:gd name="T79" fmla="*/ 11 h 113"/>
                <a:gd name="T80" fmla="*/ 57 w 114"/>
                <a:gd name="T8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113">
                  <a:moveTo>
                    <a:pt x="47" y="83"/>
                  </a:moveTo>
                  <a:lnTo>
                    <a:pt x="41" y="98"/>
                  </a:lnTo>
                  <a:lnTo>
                    <a:pt x="39" y="103"/>
                  </a:lnTo>
                  <a:lnTo>
                    <a:pt x="48" y="105"/>
                  </a:lnTo>
                  <a:lnTo>
                    <a:pt x="57" y="107"/>
                  </a:lnTo>
                  <a:lnTo>
                    <a:pt x="68" y="105"/>
                  </a:lnTo>
                  <a:lnTo>
                    <a:pt x="76" y="103"/>
                  </a:lnTo>
                  <a:lnTo>
                    <a:pt x="68" y="83"/>
                  </a:lnTo>
                  <a:lnTo>
                    <a:pt x="63" y="86"/>
                  </a:lnTo>
                  <a:lnTo>
                    <a:pt x="57" y="86"/>
                  </a:lnTo>
                  <a:lnTo>
                    <a:pt x="52" y="86"/>
                  </a:lnTo>
                  <a:lnTo>
                    <a:pt x="47" y="83"/>
                  </a:lnTo>
                  <a:close/>
                  <a:moveTo>
                    <a:pt x="104" y="38"/>
                  </a:moveTo>
                  <a:lnTo>
                    <a:pt x="97" y="40"/>
                  </a:lnTo>
                  <a:lnTo>
                    <a:pt x="84" y="46"/>
                  </a:lnTo>
                  <a:lnTo>
                    <a:pt x="85" y="51"/>
                  </a:lnTo>
                  <a:lnTo>
                    <a:pt x="87" y="58"/>
                  </a:lnTo>
                  <a:lnTo>
                    <a:pt x="85" y="63"/>
                  </a:lnTo>
                  <a:lnTo>
                    <a:pt x="84" y="68"/>
                  </a:lnTo>
                  <a:lnTo>
                    <a:pt x="104" y="76"/>
                  </a:lnTo>
                  <a:lnTo>
                    <a:pt x="106" y="67"/>
                  </a:lnTo>
                  <a:lnTo>
                    <a:pt x="108" y="58"/>
                  </a:lnTo>
                  <a:lnTo>
                    <a:pt x="106" y="47"/>
                  </a:lnTo>
                  <a:lnTo>
                    <a:pt x="104" y="38"/>
                  </a:lnTo>
                  <a:close/>
                  <a:moveTo>
                    <a:pt x="11" y="38"/>
                  </a:moveTo>
                  <a:lnTo>
                    <a:pt x="8" y="47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11" y="76"/>
                  </a:lnTo>
                  <a:lnTo>
                    <a:pt x="31" y="68"/>
                  </a:lnTo>
                  <a:lnTo>
                    <a:pt x="29" y="63"/>
                  </a:lnTo>
                  <a:lnTo>
                    <a:pt x="29" y="58"/>
                  </a:lnTo>
                  <a:lnTo>
                    <a:pt x="29" y="51"/>
                  </a:lnTo>
                  <a:lnTo>
                    <a:pt x="31" y="46"/>
                  </a:lnTo>
                  <a:lnTo>
                    <a:pt x="21" y="42"/>
                  </a:lnTo>
                  <a:lnTo>
                    <a:pt x="11" y="38"/>
                  </a:lnTo>
                  <a:close/>
                  <a:moveTo>
                    <a:pt x="57" y="35"/>
                  </a:moveTo>
                  <a:lnTo>
                    <a:pt x="47" y="39"/>
                  </a:lnTo>
                  <a:lnTo>
                    <a:pt x="39" y="46"/>
                  </a:lnTo>
                  <a:lnTo>
                    <a:pt x="36" y="58"/>
                  </a:lnTo>
                  <a:lnTo>
                    <a:pt x="39" y="68"/>
                  </a:lnTo>
                  <a:lnTo>
                    <a:pt x="47" y="75"/>
                  </a:lnTo>
                  <a:lnTo>
                    <a:pt x="57" y="79"/>
                  </a:lnTo>
                  <a:lnTo>
                    <a:pt x="68" y="75"/>
                  </a:lnTo>
                  <a:lnTo>
                    <a:pt x="76" y="68"/>
                  </a:lnTo>
                  <a:lnTo>
                    <a:pt x="79" y="58"/>
                  </a:lnTo>
                  <a:lnTo>
                    <a:pt x="76" y="46"/>
                  </a:lnTo>
                  <a:lnTo>
                    <a:pt x="68" y="39"/>
                  </a:lnTo>
                  <a:lnTo>
                    <a:pt x="57" y="35"/>
                  </a:lnTo>
                  <a:close/>
                  <a:moveTo>
                    <a:pt x="57" y="7"/>
                  </a:moveTo>
                  <a:lnTo>
                    <a:pt x="48" y="8"/>
                  </a:lnTo>
                  <a:lnTo>
                    <a:pt x="39" y="11"/>
                  </a:lnTo>
                  <a:lnTo>
                    <a:pt x="43" y="22"/>
                  </a:lnTo>
                  <a:lnTo>
                    <a:pt x="47" y="31"/>
                  </a:lnTo>
                  <a:lnTo>
                    <a:pt x="52" y="28"/>
                  </a:lnTo>
                  <a:lnTo>
                    <a:pt x="57" y="28"/>
                  </a:lnTo>
                  <a:lnTo>
                    <a:pt x="63" y="28"/>
                  </a:lnTo>
                  <a:lnTo>
                    <a:pt x="68" y="31"/>
                  </a:lnTo>
                  <a:lnTo>
                    <a:pt x="76" y="11"/>
                  </a:lnTo>
                  <a:lnTo>
                    <a:pt x="68" y="8"/>
                  </a:lnTo>
                  <a:lnTo>
                    <a:pt x="57" y="7"/>
                  </a:lnTo>
                  <a:close/>
                  <a:moveTo>
                    <a:pt x="57" y="0"/>
                  </a:moveTo>
                  <a:lnTo>
                    <a:pt x="76" y="3"/>
                  </a:lnTo>
                  <a:lnTo>
                    <a:pt x="91" y="11"/>
                  </a:lnTo>
                  <a:lnTo>
                    <a:pt x="104" y="23"/>
                  </a:lnTo>
                  <a:lnTo>
                    <a:pt x="112" y="39"/>
                  </a:lnTo>
                  <a:lnTo>
                    <a:pt x="114" y="58"/>
                  </a:lnTo>
                  <a:lnTo>
                    <a:pt x="112" y="75"/>
                  </a:lnTo>
                  <a:lnTo>
                    <a:pt x="104" y="91"/>
                  </a:lnTo>
                  <a:lnTo>
                    <a:pt x="91" y="103"/>
                  </a:lnTo>
                  <a:lnTo>
                    <a:pt x="76" y="111"/>
                  </a:lnTo>
                  <a:lnTo>
                    <a:pt x="57" y="113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3119DE52-CA02-4F5A-8F57-5F628A025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169" y="4426167"/>
              <a:ext cx="193713" cy="110267"/>
            </a:xfrm>
            <a:custGeom>
              <a:avLst/>
              <a:gdLst>
                <a:gd name="T0" fmla="*/ 110 w 130"/>
                <a:gd name="T1" fmla="*/ 18 h 74"/>
                <a:gd name="T2" fmla="*/ 107 w 130"/>
                <a:gd name="T3" fmla="*/ 18 h 74"/>
                <a:gd name="T4" fmla="*/ 106 w 130"/>
                <a:gd name="T5" fmla="*/ 19 h 74"/>
                <a:gd name="T6" fmla="*/ 106 w 130"/>
                <a:gd name="T7" fmla="*/ 20 h 74"/>
                <a:gd name="T8" fmla="*/ 97 w 130"/>
                <a:gd name="T9" fmla="*/ 60 h 74"/>
                <a:gd name="T10" fmla="*/ 97 w 130"/>
                <a:gd name="T11" fmla="*/ 62 h 74"/>
                <a:gd name="T12" fmla="*/ 98 w 130"/>
                <a:gd name="T13" fmla="*/ 63 h 74"/>
                <a:gd name="T14" fmla="*/ 99 w 130"/>
                <a:gd name="T15" fmla="*/ 64 h 74"/>
                <a:gd name="T16" fmla="*/ 106 w 130"/>
                <a:gd name="T17" fmla="*/ 66 h 74"/>
                <a:gd name="T18" fmla="*/ 109 w 130"/>
                <a:gd name="T19" fmla="*/ 66 h 74"/>
                <a:gd name="T20" fmla="*/ 110 w 130"/>
                <a:gd name="T21" fmla="*/ 64 h 74"/>
                <a:gd name="T22" fmla="*/ 110 w 130"/>
                <a:gd name="T23" fmla="*/ 63 h 74"/>
                <a:gd name="T24" fmla="*/ 119 w 130"/>
                <a:gd name="T25" fmla="*/ 23 h 74"/>
                <a:gd name="T26" fmla="*/ 118 w 130"/>
                <a:gd name="T27" fmla="*/ 22 h 74"/>
                <a:gd name="T28" fmla="*/ 118 w 130"/>
                <a:gd name="T29" fmla="*/ 19 h 74"/>
                <a:gd name="T30" fmla="*/ 117 w 130"/>
                <a:gd name="T31" fmla="*/ 19 h 74"/>
                <a:gd name="T32" fmla="*/ 110 w 130"/>
                <a:gd name="T33" fmla="*/ 18 h 74"/>
                <a:gd name="T34" fmla="*/ 25 w 130"/>
                <a:gd name="T35" fmla="*/ 15 h 74"/>
                <a:gd name="T36" fmla="*/ 24 w 130"/>
                <a:gd name="T37" fmla="*/ 22 h 74"/>
                <a:gd name="T38" fmla="*/ 69 w 130"/>
                <a:gd name="T39" fmla="*/ 32 h 74"/>
                <a:gd name="T40" fmla="*/ 70 w 130"/>
                <a:gd name="T41" fmla="*/ 26 h 74"/>
                <a:gd name="T42" fmla="*/ 25 w 130"/>
                <a:gd name="T43" fmla="*/ 15 h 74"/>
                <a:gd name="T44" fmla="*/ 90 w 130"/>
                <a:gd name="T45" fmla="*/ 0 h 74"/>
                <a:gd name="T46" fmla="*/ 93 w 130"/>
                <a:gd name="T47" fmla="*/ 0 h 74"/>
                <a:gd name="T48" fmla="*/ 125 w 130"/>
                <a:gd name="T49" fmla="*/ 15 h 74"/>
                <a:gd name="T50" fmla="*/ 129 w 130"/>
                <a:gd name="T51" fmla="*/ 16 h 74"/>
                <a:gd name="T52" fmla="*/ 130 w 130"/>
                <a:gd name="T53" fmla="*/ 20 h 74"/>
                <a:gd name="T54" fmla="*/ 130 w 130"/>
                <a:gd name="T55" fmla="*/ 24 h 74"/>
                <a:gd name="T56" fmla="*/ 127 w 130"/>
                <a:gd name="T57" fmla="*/ 39 h 74"/>
                <a:gd name="T58" fmla="*/ 126 w 130"/>
                <a:gd name="T59" fmla="*/ 43 h 74"/>
                <a:gd name="T60" fmla="*/ 125 w 130"/>
                <a:gd name="T61" fmla="*/ 48 h 74"/>
                <a:gd name="T62" fmla="*/ 125 w 130"/>
                <a:gd name="T63" fmla="*/ 52 h 74"/>
                <a:gd name="T64" fmla="*/ 121 w 130"/>
                <a:gd name="T65" fmla="*/ 67 h 74"/>
                <a:gd name="T66" fmla="*/ 119 w 130"/>
                <a:gd name="T67" fmla="*/ 70 h 74"/>
                <a:gd name="T68" fmla="*/ 117 w 130"/>
                <a:gd name="T69" fmla="*/ 72 h 74"/>
                <a:gd name="T70" fmla="*/ 113 w 130"/>
                <a:gd name="T71" fmla="*/ 74 h 74"/>
                <a:gd name="T72" fmla="*/ 77 w 130"/>
                <a:gd name="T73" fmla="*/ 74 h 74"/>
                <a:gd name="T74" fmla="*/ 74 w 130"/>
                <a:gd name="T75" fmla="*/ 72 h 74"/>
                <a:gd name="T76" fmla="*/ 72 w 130"/>
                <a:gd name="T77" fmla="*/ 70 h 74"/>
                <a:gd name="T78" fmla="*/ 70 w 130"/>
                <a:gd name="T79" fmla="*/ 66 h 74"/>
                <a:gd name="T80" fmla="*/ 68 w 130"/>
                <a:gd name="T81" fmla="*/ 50 h 74"/>
                <a:gd name="T82" fmla="*/ 68 w 130"/>
                <a:gd name="T83" fmla="*/ 47 h 74"/>
                <a:gd name="T84" fmla="*/ 61 w 130"/>
                <a:gd name="T85" fmla="*/ 51 h 74"/>
                <a:gd name="T86" fmla="*/ 54 w 130"/>
                <a:gd name="T87" fmla="*/ 40 h 74"/>
                <a:gd name="T88" fmla="*/ 42 w 130"/>
                <a:gd name="T89" fmla="*/ 47 h 74"/>
                <a:gd name="T90" fmla="*/ 36 w 130"/>
                <a:gd name="T91" fmla="*/ 36 h 74"/>
                <a:gd name="T92" fmla="*/ 24 w 130"/>
                <a:gd name="T93" fmla="*/ 43 h 74"/>
                <a:gd name="T94" fmla="*/ 17 w 130"/>
                <a:gd name="T95" fmla="*/ 32 h 74"/>
                <a:gd name="T96" fmla="*/ 10 w 130"/>
                <a:gd name="T97" fmla="*/ 36 h 74"/>
                <a:gd name="T98" fmla="*/ 0 w 130"/>
                <a:gd name="T99" fmla="*/ 19 h 74"/>
                <a:gd name="T100" fmla="*/ 21 w 130"/>
                <a:gd name="T101" fmla="*/ 8 h 74"/>
                <a:gd name="T102" fmla="*/ 74 w 130"/>
                <a:gd name="T103" fmla="*/ 19 h 74"/>
                <a:gd name="T104" fmla="*/ 74 w 130"/>
                <a:gd name="T105" fmla="*/ 18 h 74"/>
                <a:gd name="T106" fmla="*/ 84 w 130"/>
                <a:gd name="T107" fmla="*/ 3 h 74"/>
                <a:gd name="T108" fmla="*/ 85 w 130"/>
                <a:gd name="T109" fmla="*/ 2 h 74"/>
                <a:gd name="T110" fmla="*/ 88 w 130"/>
                <a:gd name="T111" fmla="*/ 0 h 74"/>
                <a:gd name="T112" fmla="*/ 90 w 130"/>
                <a:gd name="T1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74">
                  <a:moveTo>
                    <a:pt x="110" y="18"/>
                  </a:moveTo>
                  <a:lnTo>
                    <a:pt x="107" y="18"/>
                  </a:lnTo>
                  <a:lnTo>
                    <a:pt x="106" y="19"/>
                  </a:lnTo>
                  <a:lnTo>
                    <a:pt x="106" y="20"/>
                  </a:lnTo>
                  <a:lnTo>
                    <a:pt x="97" y="60"/>
                  </a:lnTo>
                  <a:lnTo>
                    <a:pt x="97" y="62"/>
                  </a:lnTo>
                  <a:lnTo>
                    <a:pt x="98" y="63"/>
                  </a:lnTo>
                  <a:lnTo>
                    <a:pt x="99" y="64"/>
                  </a:lnTo>
                  <a:lnTo>
                    <a:pt x="106" y="66"/>
                  </a:lnTo>
                  <a:lnTo>
                    <a:pt x="109" y="66"/>
                  </a:lnTo>
                  <a:lnTo>
                    <a:pt x="110" y="64"/>
                  </a:lnTo>
                  <a:lnTo>
                    <a:pt x="110" y="63"/>
                  </a:lnTo>
                  <a:lnTo>
                    <a:pt x="119" y="23"/>
                  </a:lnTo>
                  <a:lnTo>
                    <a:pt x="118" y="22"/>
                  </a:lnTo>
                  <a:lnTo>
                    <a:pt x="118" y="19"/>
                  </a:lnTo>
                  <a:lnTo>
                    <a:pt x="117" y="19"/>
                  </a:lnTo>
                  <a:lnTo>
                    <a:pt x="110" y="18"/>
                  </a:lnTo>
                  <a:close/>
                  <a:moveTo>
                    <a:pt x="25" y="15"/>
                  </a:moveTo>
                  <a:lnTo>
                    <a:pt x="24" y="22"/>
                  </a:lnTo>
                  <a:lnTo>
                    <a:pt x="69" y="32"/>
                  </a:lnTo>
                  <a:lnTo>
                    <a:pt x="70" y="26"/>
                  </a:lnTo>
                  <a:lnTo>
                    <a:pt x="25" y="15"/>
                  </a:lnTo>
                  <a:close/>
                  <a:moveTo>
                    <a:pt x="90" y="0"/>
                  </a:moveTo>
                  <a:lnTo>
                    <a:pt x="93" y="0"/>
                  </a:lnTo>
                  <a:lnTo>
                    <a:pt x="125" y="15"/>
                  </a:lnTo>
                  <a:lnTo>
                    <a:pt x="129" y="16"/>
                  </a:lnTo>
                  <a:lnTo>
                    <a:pt x="130" y="20"/>
                  </a:lnTo>
                  <a:lnTo>
                    <a:pt x="130" y="24"/>
                  </a:lnTo>
                  <a:lnTo>
                    <a:pt x="127" y="39"/>
                  </a:lnTo>
                  <a:lnTo>
                    <a:pt x="126" y="43"/>
                  </a:lnTo>
                  <a:lnTo>
                    <a:pt x="125" y="48"/>
                  </a:lnTo>
                  <a:lnTo>
                    <a:pt x="125" y="52"/>
                  </a:lnTo>
                  <a:lnTo>
                    <a:pt x="121" y="67"/>
                  </a:lnTo>
                  <a:lnTo>
                    <a:pt x="119" y="70"/>
                  </a:lnTo>
                  <a:lnTo>
                    <a:pt x="117" y="72"/>
                  </a:lnTo>
                  <a:lnTo>
                    <a:pt x="113" y="74"/>
                  </a:lnTo>
                  <a:lnTo>
                    <a:pt x="77" y="74"/>
                  </a:lnTo>
                  <a:lnTo>
                    <a:pt x="74" y="72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1" y="51"/>
                  </a:lnTo>
                  <a:lnTo>
                    <a:pt x="54" y="40"/>
                  </a:lnTo>
                  <a:lnTo>
                    <a:pt x="42" y="47"/>
                  </a:lnTo>
                  <a:lnTo>
                    <a:pt x="36" y="36"/>
                  </a:lnTo>
                  <a:lnTo>
                    <a:pt x="24" y="43"/>
                  </a:lnTo>
                  <a:lnTo>
                    <a:pt x="17" y="32"/>
                  </a:lnTo>
                  <a:lnTo>
                    <a:pt x="10" y="36"/>
                  </a:lnTo>
                  <a:lnTo>
                    <a:pt x="0" y="19"/>
                  </a:lnTo>
                  <a:lnTo>
                    <a:pt x="21" y="8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84" y="3"/>
                  </a:lnTo>
                  <a:lnTo>
                    <a:pt x="85" y="2"/>
                  </a:lnTo>
                  <a:lnTo>
                    <a:pt x="88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182245AB-76FE-4BF4-8577-02336A2D2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0312" y="2764711"/>
              <a:ext cx="140069" cy="141559"/>
            </a:xfrm>
            <a:custGeom>
              <a:avLst/>
              <a:gdLst>
                <a:gd name="T0" fmla="*/ 65 w 94"/>
                <a:gd name="T1" fmla="*/ 84 h 95"/>
                <a:gd name="T2" fmla="*/ 78 w 94"/>
                <a:gd name="T3" fmla="*/ 72 h 95"/>
                <a:gd name="T4" fmla="*/ 50 w 94"/>
                <a:gd name="T5" fmla="*/ 69 h 95"/>
                <a:gd name="T6" fmla="*/ 58 w 94"/>
                <a:gd name="T7" fmla="*/ 81 h 95"/>
                <a:gd name="T8" fmla="*/ 65 w 94"/>
                <a:gd name="T9" fmla="*/ 69 h 95"/>
                <a:gd name="T10" fmla="*/ 31 w 94"/>
                <a:gd name="T11" fmla="*/ 73 h 95"/>
                <a:gd name="T12" fmla="*/ 40 w 94"/>
                <a:gd name="T13" fmla="*/ 85 h 95"/>
                <a:gd name="T14" fmla="*/ 29 w 94"/>
                <a:gd name="T15" fmla="*/ 69 h 95"/>
                <a:gd name="T16" fmla="*/ 19 w 94"/>
                <a:gd name="T17" fmla="*/ 76 h 95"/>
                <a:gd name="T18" fmla="*/ 25 w 94"/>
                <a:gd name="T19" fmla="*/ 77 h 95"/>
                <a:gd name="T20" fmla="*/ 76 w 94"/>
                <a:gd name="T21" fmla="*/ 51 h 95"/>
                <a:gd name="T22" fmla="*/ 85 w 94"/>
                <a:gd name="T23" fmla="*/ 63 h 95"/>
                <a:gd name="T24" fmla="*/ 76 w 94"/>
                <a:gd name="T25" fmla="*/ 51 h 95"/>
                <a:gd name="T26" fmla="*/ 68 w 94"/>
                <a:gd name="T27" fmla="*/ 63 h 95"/>
                <a:gd name="T28" fmla="*/ 50 w 94"/>
                <a:gd name="T29" fmla="*/ 51 h 95"/>
                <a:gd name="T30" fmla="*/ 27 w 94"/>
                <a:gd name="T31" fmla="*/ 63 h 95"/>
                <a:gd name="T32" fmla="*/ 25 w 94"/>
                <a:gd name="T33" fmla="*/ 51 h 95"/>
                <a:gd name="T34" fmla="*/ 9 w 94"/>
                <a:gd name="T35" fmla="*/ 63 h 95"/>
                <a:gd name="T36" fmla="*/ 19 w 94"/>
                <a:gd name="T37" fmla="*/ 51 h 95"/>
                <a:gd name="T38" fmla="*/ 74 w 94"/>
                <a:gd name="T39" fmla="*/ 37 h 95"/>
                <a:gd name="T40" fmla="*/ 86 w 94"/>
                <a:gd name="T41" fmla="*/ 37 h 95"/>
                <a:gd name="T42" fmla="*/ 50 w 94"/>
                <a:gd name="T43" fmla="*/ 31 h 95"/>
                <a:gd name="T44" fmla="*/ 68 w 94"/>
                <a:gd name="T45" fmla="*/ 37 h 95"/>
                <a:gd name="T46" fmla="*/ 27 w 94"/>
                <a:gd name="T47" fmla="*/ 31 h 95"/>
                <a:gd name="T48" fmla="*/ 44 w 94"/>
                <a:gd name="T49" fmla="*/ 44 h 95"/>
                <a:gd name="T50" fmla="*/ 9 w 94"/>
                <a:gd name="T51" fmla="*/ 31 h 95"/>
                <a:gd name="T52" fmla="*/ 19 w 94"/>
                <a:gd name="T53" fmla="*/ 44 h 95"/>
                <a:gd name="T54" fmla="*/ 9 w 94"/>
                <a:gd name="T55" fmla="*/ 31 h 95"/>
                <a:gd name="T56" fmla="*/ 72 w 94"/>
                <a:gd name="T57" fmla="*/ 25 h 95"/>
                <a:gd name="T58" fmla="*/ 76 w 94"/>
                <a:gd name="T59" fmla="*/ 19 h 95"/>
                <a:gd name="T60" fmla="*/ 29 w 94"/>
                <a:gd name="T61" fmla="*/ 11 h 95"/>
                <a:gd name="T62" fmla="*/ 15 w 94"/>
                <a:gd name="T63" fmla="*/ 21 h 95"/>
                <a:gd name="T64" fmla="*/ 25 w 94"/>
                <a:gd name="T65" fmla="*/ 17 h 95"/>
                <a:gd name="T66" fmla="*/ 50 w 94"/>
                <a:gd name="T67" fmla="*/ 25 h 95"/>
                <a:gd name="T68" fmla="*/ 61 w 94"/>
                <a:gd name="T69" fmla="*/ 17 h 95"/>
                <a:gd name="T70" fmla="*/ 50 w 94"/>
                <a:gd name="T71" fmla="*/ 7 h 95"/>
                <a:gd name="T72" fmla="*/ 36 w 94"/>
                <a:gd name="T73" fmla="*/ 12 h 95"/>
                <a:gd name="T74" fmla="*/ 29 w 94"/>
                <a:gd name="T75" fmla="*/ 25 h 95"/>
                <a:gd name="T76" fmla="*/ 46 w 94"/>
                <a:gd name="T77" fmla="*/ 0 h 95"/>
                <a:gd name="T78" fmla="*/ 90 w 94"/>
                <a:gd name="T79" fmla="*/ 28 h 95"/>
                <a:gd name="T80" fmla="*/ 80 w 94"/>
                <a:gd name="T81" fmla="*/ 80 h 95"/>
                <a:gd name="T82" fmla="*/ 29 w 94"/>
                <a:gd name="T83" fmla="*/ 91 h 95"/>
                <a:gd name="T84" fmla="*/ 0 w 94"/>
                <a:gd name="T85" fmla="*/ 47 h 95"/>
                <a:gd name="T86" fmla="*/ 29 w 94"/>
                <a:gd name="T87" fmla="*/ 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95">
                  <a:moveTo>
                    <a:pt x="72" y="69"/>
                  </a:moveTo>
                  <a:lnTo>
                    <a:pt x="69" y="77"/>
                  </a:lnTo>
                  <a:lnTo>
                    <a:pt x="65" y="84"/>
                  </a:lnTo>
                  <a:lnTo>
                    <a:pt x="70" y="80"/>
                  </a:lnTo>
                  <a:lnTo>
                    <a:pt x="76" y="76"/>
                  </a:lnTo>
                  <a:lnTo>
                    <a:pt x="78" y="72"/>
                  </a:lnTo>
                  <a:lnTo>
                    <a:pt x="81" y="69"/>
                  </a:lnTo>
                  <a:lnTo>
                    <a:pt x="72" y="69"/>
                  </a:lnTo>
                  <a:close/>
                  <a:moveTo>
                    <a:pt x="50" y="69"/>
                  </a:moveTo>
                  <a:lnTo>
                    <a:pt x="50" y="88"/>
                  </a:lnTo>
                  <a:lnTo>
                    <a:pt x="54" y="85"/>
                  </a:lnTo>
                  <a:lnTo>
                    <a:pt x="58" y="81"/>
                  </a:lnTo>
                  <a:lnTo>
                    <a:pt x="61" y="77"/>
                  </a:lnTo>
                  <a:lnTo>
                    <a:pt x="64" y="73"/>
                  </a:lnTo>
                  <a:lnTo>
                    <a:pt x="65" y="69"/>
                  </a:lnTo>
                  <a:lnTo>
                    <a:pt x="50" y="69"/>
                  </a:lnTo>
                  <a:close/>
                  <a:moveTo>
                    <a:pt x="29" y="69"/>
                  </a:moveTo>
                  <a:lnTo>
                    <a:pt x="31" y="73"/>
                  </a:lnTo>
                  <a:lnTo>
                    <a:pt x="32" y="77"/>
                  </a:lnTo>
                  <a:lnTo>
                    <a:pt x="36" y="81"/>
                  </a:lnTo>
                  <a:lnTo>
                    <a:pt x="40" y="85"/>
                  </a:lnTo>
                  <a:lnTo>
                    <a:pt x="44" y="88"/>
                  </a:lnTo>
                  <a:lnTo>
                    <a:pt x="44" y="69"/>
                  </a:lnTo>
                  <a:lnTo>
                    <a:pt x="29" y="69"/>
                  </a:lnTo>
                  <a:close/>
                  <a:moveTo>
                    <a:pt x="12" y="69"/>
                  </a:moveTo>
                  <a:lnTo>
                    <a:pt x="15" y="72"/>
                  </a:lnTo>
                  <a:lnTo>
                    <a:pt x="19" y="76"/>
                  </a:lnTo>
                  <a:lnTo>
                    <a:pt x="24" y="80"/>
                  </a:lnTo>
                  <a:lnTo>
                    <a:pt x="29" y="84"/>
                  </a:lnTo>
                  <a:lnTo>
                    <a:pt x="25" y="77"/>
                  </a:lnTo>
                  <a:lnTo>
                    <a:pt x="23" y="69"/>
                  </a:lnTo>
                  <a:lnTo>
                    <a:pt x="12" y="69"/>
                  </a:lnTo>
                  <a:close/>
                  <a:moveTo>
                    <a:pt x="76" y="51"/>
                  </a:moveTo>
                  <a:lnTo>
                    <a:pt x="74" y="56"/>
                  </a:lnTo>
                  <a:lnTo>
                    <a:pt x="73" y="63"/>
                  </a:lnTo>
                  <a:lnTo>
                    <a:pt x="85" y="63"/>
                  </a:lnTo>
                  <a:lnTo>
                    <a:pt x="86" y="56"/>
                  </a:lnTo>
                  <a:lnTo>
                    <a:pt x="88" y="51"/>
                  </a:lnTo>
                  <a:lnTo>
                    <a:pt x="76" y="51"/>
                  </a:lnTo>
                  <a:close/>
                  <a:moveTo>
                    <a:pt x="50" y="51"/>
                  </a:moveTo>
                  <a:lnTo>
                    <a:pt x="50" y="63"/>
                  </a:lnTo>
                  <a:lnTo>
                    <a:pt x="68" y="63"/>
                  </a:lnTo>
                  <a:lnTo>
                    <a:pt x="68" y="56"/>
                  </a:lnTo>
                  <a:lnTo>
                    <a:pt x="69" y="51"/>
                  </a:lnTo>
                  <a:lnTo>
                    <a:pt x="50" y="51"/>
                  </a:lnTo>
                  <a:close/>
                  <a:moveTo>
                    <a:pt x="25" y="51"/>
                  </a:moveTo>
                  <a:lnTo>
                    <a:pt x="25" y="56"/>
                  </a:lnTo>
                  <a:lnTo>
                    <a:pt x="27" y="63"/>
                  </a:lnTo>
                  <a:lnTo>
                    <a:pt x="44" y="63"/>
                  </a:lnTo>
                  <a:lnTo>
                    <a:pt x="44" y="51"/>
                  </a:lnTo>
                  <a:lnTo>
                    <a:pt x="25" y="51"/>
                  </a:lnTo>
                  <a:close/>
                  <a:moveTo>
                    <a:pt x="7" y="51"/>
                  </a:moveTo>
                  <a:lnTo>
                    <a:pt x="7" y="56"/>
                  </a:lnTo>
                  <a:lnTo>
                    <a:pt x="9" y="63"/>
                  </a:lnTo>
                  <a:lnTo>
                    <a:pt x="20" y="63"/>
                  </a:lnTo>
                  <a:lnTo>
                    <a:pt x="20" y="56"/>
                  </a:lnTo>
                  <a:lnTo>
                    <a:pt x="19" y="51"/>
                  </a:lnTo>
                  <a:lnTo>
                    <a:pt x="7" y="51"/>
                  </a:lnTo>
                  <a:close/>
                  <a:moveTo>
                    <a:pt x="73" y="31"/>
                  </a:moveTo>
                  <a:lnTo>
                    <a:pt x="74" y="37"/>
                  </a:lnTo>
                  <a:lnTo>
                    <a:pt x="76" y="44"/>
                  </a:lnTo>
                  <a:lnTo>
                    <a:pt x="88" y="44"/>
                  </a:lnTo>
                  <a:lnTo>
                    <a:pt x="86" y="37"/>
                  </a:lnTo>
                  <a:lnTo>
                    <a:pt x="85" y="31"/>
                  </a:lnTo>
                  <a:lnTo>
                    <a:pt x="73" y="31"/>
                  </a:lnTo>
                  <a:close/>
                  <a:moveTo>
                    <a:pt x="50" y="31"/>
                  </a:moveTo>
                  <a:lnTo>
                    <a:pt x="50" y="44"/>
                  </a:lnTo>
                  <a:lnTo>
                    <a:pt x="69" y="44"/>
                  </a:lnTo>
                  <a:lnTo>
                    <a:pt x="68" y="37"/>
                  </a:lnTo>
                  <a:lnTo>
                    <a:pt x="68" y="31"/>
                  </a:lnTo>
                  <a:lnTo>
                    <a:pt x="50" y="31"/>
                  </a:lnTo>
                  <a:close/>
                  <a:moveTo>
                    <a:pt x="27" y="31"/>
                  </a:moveTo>
                  <a:lnTo>
                    <a:pt x="25" y="37"/>
                  </a:lnTo>
                  <a:lnTo>
                    <a:pt x="25" y="44"/>
                  </a:lnTo>
                  <a:lnTo>
                    <a:pt x="44" y="44"/>
                  </a:lnTo>
                  <a:lnTo>
                    <a:pt x="44" y="31"/>
                  </a:lnTo>
                  <a:lnTo>
                    <a:pt x="27" y="31"/>
                  </a:lnTo>
                  <a:close/>
                  <a:moveTo>
                    <a:pt x="9" y="31"/>
                  </a:moveTo>
                  <a:lnTo>
                    <a:pt x="7" y="37"/>
                  </a:lnTo>
                  <a:lnTo>
                    <a:pt x="7" y="44"/>
                  </a:lnTo>
                  <a:lnTo>
                    <a:pt x="19" y="44"/>
                  </a:lnTo>
                  <a:lnTo>
                    <a:pt x="20" y="37"/>
                  </a:lnTo>
                  <a:lnTo>
                    <a:pt x="20" y="31"/>
                  </a:lnTo>
                  <a:lnTo>
                    <a:pt x="9" y="31"/>
                  </a:lnTo>
                  <a:close/>
                  <a:moveTo>
                    <a:pt x="65" y="11"/>
                  </a:moveTo>
                  <a:lnTo>
                    <a:pt x="69" y="17"/>
                  </a:lnTo>
                  <a:lnTo>
                    <a:pt x="72" y="25"/>
                  </a:lnTo>
                  <a:lnTo>
                    <a:pt x="81" y="25"/>
                  </a:lnTo>
                  <a:lnTo>
                    <a:pt x="78" y="21"/>
                  </a:lnTo>
                  <a:lnTo>
                    <a:pt x="76" y="19"/>
                  </a:lnTo>
                  <a:lnTo>
                    <a:pt x="70" y="13"/>
                  </a:lnTo>
                  <a:lnTo>
                    <a:pt x="65" y="11"/>
                  </a:lnTo>
                  <a:close/>
                  <a:moveTo>
                    <a:pt x="29" y="11"/>
                  </a:moveTo>
                  <a:lnTo>
                    <a:pt x="24" y="13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2" y="25"/>
                  </a:lnTo>
                  <a:lnTo>
                    <a:pt x="23" y="25"/>
                  </a:lnTo>
                  <a:lnTo>
                    <a:pt x="25" y="17"/>
                  </a:lnTo>
                  <a:lnTo>
                    <a:pt x="29" y="11"/>
                  </a:lnTo>
                  <a:close/>
                  <a:moveTo>
                    <a:pt x="50" y="7"/>
                  </a:moveTo>
                  <a:lnTo>
                    <a:pt x="50" y="25"/>
                  </a:lnTo>
                  <a:lnTo>
                    <a:pt x="65" y="25"/>
                  </a:lnTo>
                  <a:lnTo>
                    <a:pt x="64" y="21"/>
                  </a:lnTo>
                  <a:lnTo>
                    <a:pt x="61" y="17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0" y="7"/>
                  </a:lnTo>
                  <a:close/>
                  <a:moveTo>
                    <a:pt x="44" y="7"/>
                  </a:moveTo>
                  <a:lnTo>
                    <a:pt x="40" y="8"/>
                  </a:lnTo>
                  <a:lnTo>
                    <a:pt x="36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29" y="25"/>
                  </a:lnTo>
                  <a:lnTo>
                    <a:pt x="44" y="25"/>
                  </a:lnTo>
                  <a:lnTo>
                    <a:pt x="44" y="7"/>
                  </a:lnTo>
                  <a:close/>
                  <a:moveTo>
                    <a:pt x="46" y="0"/>
                  </a:moveTo>
                  <a:lnTo>
                    <a:pt x="65" y="4"/>
                  </a:lnTo>
                  <a:lnTo>
                    <a:pt x="80" y="13"/>
                  </a:lnTo>
                  <a:lnTo>
                    <a:pt x="90" y="28"/>
                  </a:lnTo>
                  <a:lnTo>
                    <a:pt x="94" y="47"/>
                  </a:lnTo>
                  <a:lnTo>
                    <a:pt x="90" y="65"/>
                  </a:lnTo>
                  <a:lnTo>
                    <a:pt x="80" y="80"/>
                  </a:lnTo>
                  <a:lnTo>
                    <a:pt x="65" y="91"/>
                  </a:lnTo>
                  <a:lnTo>
                    <a:pt x="46" y="95"/>
                  </a:lnTo>
                  <a:lnTo>
                    <a:pt x="29" y="91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7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A38EEE4A-7EB6-4AAE-A377-F48124CC8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225" y="3757114"/>
              <a:ext cx="143049" cy="116227"/>
            </a:xfrm>
            <a:custGeom>
              <a:avLst/>
              <a:gdLst>
                <a:gd name="T0" fmla="*/ 66 w 96"/>
                <a:gd name="T1" fmla="*/ 26 h 78"/>
                <a:gd name="T2" fmla="*/ 66 w 96"/>
                <a:gd name="T3" fmla="*/ 42 h 78"/>
                <a:gd name="T4" fmla="*/ 86 w 96"/>
                <a:gd name="T5" fmla="*/ 42 h 78"/>
                <a:gd name="T6" fmla="*/ 78 w 96"/>
                <a:gd name="T7" fmla="*/ 26 h 78"/>
                <a:gd name="T8" fmla="*/ 66 w 96"/>
                <a:gd name="T9" fmla="*/ 26 h 78"/>
                <a:gd name="T10" fmla="*/ 5 w 96"/>
                <a:gd name="T11" fmla="*/ 0 h 78"/>
                <a:gd name="T12" fmla="*/ 60 w 96"/>
                <a:gd name="T13" fmla="*/ 0 h 78"/>
                <a:gd name="T14" fmla="*/ 62 w 96"/>
                <a:gd name="T15" fmla="*/ 0 h 78"/>
                <a:gd name="T16" fmla="*/ 65 w 96"/>
                <a:gd name="T17" fmla="*/ 2 h 78"/>
                <a:gd name="T18" fmla="*/ 66 w 96"/>
                <a:gd name="T19" fmla="*/ 5 h 78"/>
                <a:gd name="T20" fmla="*/ 66 w 96"/>
                <a:gd name="T21" fmla="*/ 17 h 78"/>
                <a:gd name="T22" fmla="*/ 84 w 96"/>
                <a:gd name="T23" fmla="*/ 17 h 78"/>
                <a:gd name="T24" fmla="*/ 96 w 96"/>
                <a:gd name="T25" fmla="*/ 42 h 78"/>
                <a:gd name="T26" fmla="*/ 96 w 96"/>
                <a:gd name="T27" fmla="*/ 59 h 78"/>
                <a:gd name="T28" fmla="*/ 89 w 96"/>
                <a:gd name="T29" fmla="*/ 59 h 78"/>
                <a:gd name="T30" fmla="*/ 90 w 96"/>
                <a:gd name="T31" fmla="*/ 62 h 78"/>
                <a:gd name="T32" fmla="*/ 90 w 96"/>
                <a:gd name="T33" fmla="*/ 66 h 78"/>
                <a:gd name="T34" fmla="*/ 89 w 96"/>
                <a:gd name="T35" fmla="*/ 70 h 78"/>
                <a:gd name="T36" fmla="*/ 86 w 96"/>
                <a:gd name="T37" fmla="*/ 74 h 78"/>
                <a:gd name="T38" fmla="*/ 82 w 96"/>
                <a:gd name="T39" fmla="*/ 77 h 78"/>
                <a:gd name="T40" fmla="*/ 78 w 96"/>
                <a:gd name="T41" fmla="*/ 78 h 78"/>
                <a:gd name="T42" fmla="*/ 73 w 96"/>
                <a:gd name="T43" fmla="*/ 77 h 78"/>
                <a:gd name="T44" fmla="*/ 69 w 96"/>
                <a:gd name="T45" fmla="*/ 74 h 78"/>
                <a:gd name="T46" fmla="*/ 66 w 96"/>
                <a:gd name="T47" fmla="*/ 70 h 78"/>
                <a:gd name="T48" fmla="*/ 66 w 96"/>
                <a:gd name="T49" fmla="*/ 66 h 78"/>
                <a:gd name="T50" fmla="*/ 66 w 96"/>
                <a:gd name="T51" fmla="*/ 62 h 78"/>
                <a:gd name="T52" fmla="*/ 68 w 96"/>
                <a:gd name="T53" fmla="*/ 59 h 78"/>
                <a:gd name="T54" fmla="*/ 34 w 96"/>
                <a:gd name="T55" fmla="*/ 59 h 78"/>
                <a:gd name="T56" fmla="*/ 36 w 96"/>
                <a:gd name="T57" fmla="*/ 62 h 78"/>
                <a:gd name="T58" fmla="*/ 36 w 96"/>
                <a:gd name="T59" fmla="*/ 66 h 78"/>
                <a:gd name="T60" fmla="*/ 34 w 96"/>
                <a:gd name="T61" fmla="*/ 70 h 78"/>
                <a:gd name="T62" fmla="*/ 32 w 96"/>
                <a:gd name="T63" fmla="*/ 74 h 78"/>
                <a:gd name="T64" fmla="*/ 28 w 96"/>
                <a:gd name="T65" fmla="*/ 77 h 78"/>
                <a:gd name="T66" fmla="*/ 24 w 96"/>
                <a:gd name="T67" fmla="*/ 78 h 78"/>
                <a:gd name="T68" fmla="*/ 18 w 96"/>
                <a:gd name="T69" fmla="*/ 77 h 78"/>
                <a:gd name="T70" fmla="*/ 14 w 96"/>
                <a:gd name="T71" fmla="*/ 74 h 78"/>
                <a:gd name="T72" fmla="*/ 12 w 96"/>
                <a:gd name="T73" fmla="*/ 70 h 78"/>
                <a:gd name="T74" fmla="*/ 12 w 96"/>
                <a:gd name="T75" fmla="*/ 66 h 78"/>
                <a:gd name="T76" fmla="*/ 12 w 96"/>
                <a:gd name="T77" fmla="*/ 62 h 78"/>
                <a:gd name="T78" fmla="*/ 13 w 96"/>
                <a:gd name="T79" fmla="*/ 59 h 78"/>
                <a:gd name="T80" fmla="*/ 5 w 96"/>
                <a:gd name="T81" fmla="*/ 59 h 78"/>
                <a:gd name="T82" fmla="*/ 0 w 96"/>
                <a:gd name="T83" fmla="*/ 54 h 78"/>
                <a:gd name="T84" fmla="*/ 0 w 96"/>
                <a:gd name="T85" fmla="*/ 5 h 78"/>
                <a:gd name="T86" fmla="*/ 0 w 96"/>
                <a:gd name="T87" fmla="*/ 2 h 78"/>
                <a:gd name="T88" fmla="*/ 2 w 96"/>
                <a:gd name="T89" fmla="*/ 0 h 78"/>
                <a:gd name="T90" fmla="*/ 5 w 96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78">
                  <a:moveTo>
                    <a:pt x="66" y="26"/>
                  </a:moveTo>
                  <a:lnTo>
                    <a:pt x="66" y="42"/>
                  </a:lnTo>
                  <a:lnTo>
                    <a:pt x="86" y="42"/>
                  </a:lnTo>
                  <a:lnTo>
                    <a:pt x="78" y="26"/>
                  </a:lnTo>
                  <a:lnTo>
                    <a:pt x="66" y="26"/>
                  </a:lnTo>
                  <a:close/>
                  <a:moveTo>
                    <a:pt x="5" y="0"/>
                  </a:moveTo>
                  <a:lnTo>
                    <a:pt x="60" y="0"/>
                  </a:lnTo>
                  <a:lnTo>
                    <a:pt x="62" y="0"/>
                  </a:lnTo>
                  <a:lnTo>
                    <a:pt x="65" y="2"/>
                  </a:lnTo>
                  <a:lnTo>
                    <a:pt x="66" y="5"/>
                  </a:lnTo>
                  <a:lnTo>
                    <a:pt x="66" y="17"/>
                  </a:lnTo>
                  <a:lnTo>
                    <a:pt x="84" y="17"/>
                  </a:lnTo>
                  <a:lnTo>
                    <a:pt x="96" y="42"/>
                  </a:lnTo>
                  <a:lnTo>
                    <a:pt x="96" y="59"/>
                  </a:lnTo>
                  <a:lnTo>
                    <a:pt x="89" y="59"/>
                  </a:lnTo>
                  <a:lnTo>
                    <a:pt x="90" y="62"/>
                  </a:lnTo>
                  <a:lnTo>
                    <a:pt x="90" y="66"/>
                  </a:lnTo>
                  <a:lnTo>
                    <a:pt x="89" y="70"/>
                  </a:lnTo>
                  <a:lnTo>
                    <a:pt x="86" y="74"/>
                  </a:lnTo>
                  <a:lnTo>
                    <a:pt x="82" y="77"/>
                  </a:lnTo>
                  <a:lnTo>
                    <a:pt x="78" y="78"/>
                  </a:lnTo>
                  <a:lnTo>
                    <a:pt x="73" y="77"/>
                  </a:lnTo>
                  <a:lnTo>
                    <a:pt x="69" y="74"/>
                  </a:lnTo>
                  <a:lnTo>
                    <a:pt x="66" y="70"/>
                  </a:lnTo>
                  <a:lnTo>
                    <a:pt x="66" y="66"/>
                  </a:lnTo>
                  <a:lnTo>
                    <a:pt x="66" y="62"/>
                  </a:lnTo>
                  <a:lnTo>
                    <a:pt x="68" y="59"/>
                  </a:lnTo>
                  <a:lnTo>
                    <a:pt x="34" y="59"/>
                  </a:lnTo>
                  <a:lnTo>
                    <a:pt x="36" y="62"/>
                  </a:lnTo>
                  <a:lnTo>
                    <a:pt x="36" y="66"/>
                  </a:lnTo>
                  <a:lnTo>
                    <a:pt x="34" y="70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4" y="78"/>
                  </a:lnTo>
                  <a:lnTo>
                    <a:pt x="18" y="77"/>
                  </a:lnTo>
                  <a:lnTo>
                    <a:pt x="14" y="74"/>
                  </a:lnTo>
                  <a:lnTo>
                    <a:pt x="12" y="70"/>
                  </a:lnTo>
                  <a:lnTo>
                    <a:pt x="12" y="66"/>
                  </a:lnTo>
                  <a:lnTo>
                    <a:pt x="12" y="62"/>
                  </a:lnTo>
                  <a:lnTo>
                    <a:pt x="13" y="59"/>
                  </a:lnTo>
                  <a:lnTo>
                    <a:pt x="5" y="59"/>
                  </a:lnTo>
                  <a:lnTo>
                    <a:pt x="0" y="54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2FBC43A4-D383-4322-A653-DAA7C6776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1423" y="4657131"/>
              <a:ext cx="156460" cy="156460"/>
            </a:xfrm>
            <a:custGeom>
              <a:avLst/>
              <a:gdLst>
                <a:gd name="T0" fmla="*/ 66 w 105"/>
                <a:gd name="T1" fmla="*/ 34 h 105"/>
                <a:gd name="T2" fmla="*/ 57 w 105"/>
                <a:gd name="T3" fmla="*/ 46 h 105"/>
                <a:gd name="T4" fmla="*/ 64 w 105"/>
                <a:gd name="T5" fmla="*/ 45 h 105"/>
                <a:gd name="T6" fmla="*/ 66 w 105"/>
                <a:gd name="T7" fmla="*/ 49 h 105"/>
                <a:gd name="T8" fmla="*/ 65 w 105"/>
                <a:gd name="T9" fmla="*/ 54 h 105"/>
                <a:gd name="T10" fmla="*/ 60 w 105"/>
                <a:gd name="T11" fmla="*/ 64 h 105"/>
                <a:gd name="T12" fmla="*/ 56 w 105"/>
                <a:gd name="T13" fmla="*/ 66 h 105"/>
                <a:gd name="T14" fmla="*/ 53 w 105"/>
                <a:gd name="T15" fmla="*/ 62 h 105"/>
                <a:gd name="T16" fmla="*/ 50 w 105"/>
                <a:gd name="T17" fmla="*/ 53 h 105"/>
                <a:gd name="T18" fmla="*/ 48 w 105"/>
                <a:gd name="T19" fmla="*/ 40 h 105"/>
                <a:gd name="T20" fmla="*/ 40 w 105"/>
                <a:gd name="T21" fmla="*/ 32 h 105"/>
                <a:gd name="T22" fmla="*/ 33 w 105"/>
                <a:gd name="T23" fmla="*/ 36 h 105"/>
                <a:gd name="T24" fmla="*/ 28 w 105"/>
                <a:gd name="T25" fmla="*/ 40 h 105"/>
                <a:gd name="T26" fmla="*/ 22 w 105"/>
                <a:gd name="T27" fmla="*/ 45 h 105"/>
                <a:gd name="T28" fmla="*/ 21 w 105"/>
                <a:gd name="T29" fmla="*/ 46 h 105"/>
                <a:gd name="T30" fmla="*/ 24 w 105"/>
                <a:gd name="T31" fmla="*/ 49 h 105"/>
                <a:gd name="T32" fmla="*/ 28 w 105"/>
                <a:gd name="T33" fmla="*/ 48 h 105"/>
                <a:gd name="T34" fmla="*/ 30 w 105"/>
                <a:gd name="T35" fmla="*/ 48 h 105"/>
                <a:gd name="T36" fmla="*/ 36 w 105"/>
                <a:gd name="T37" fmla="*/ 62 h 105"/>
                <a:gd name="T38" fmla="*/ 41 w 105"/>
                <a:gd name="T39" fmla="*/ 80 h 105"/>
                <a:gd name="T40" fmla="*/ 45 w 105"/>
                <a:gd name="T41" fmla="*/ 85 h 105"/>
                <a:gd name="T42" fmla="*/ 52 w 105"/>
                <a:gd name="T43" fmla="*/ 86 h 105"/>
                <a:gd name="T44" fmla="*/ 61 w 105"/>
                <a:gd name="T45" fmla="*/ 80 h 105"/>
                <a:gd name="T46" fmla="*/ 78 w 105"/>
                <a:gd name="T47" fmla="*/ 58 h 105"/>
                <a:gd name="T48" fmla="*/ 84 w 105"/>
                <a:gd name="T49" fmla="*/ 37 h 105"/>
                <a:gd name="T50" fmla="*/ 73 w 105"/>
                <a:gd name="T51" fmla="*/ 32 h 105"/>
                <a:gd name="T52" fmla="*/ 69 w 105"/>
                <a:gd name="T53" fmla="*/ 2 h 105"/>
                <a:gd name="T54" fmla="*/ 96 w 105"/>
                <a:gd name="T55" fmla="*/ 21 h 105"/>
                <a:gd name="T56" fmla="*/ 105 w 105"/>
                <a:gd name="T57" fmla="*/ 53 h 105"/>
                <a:gd name="T58" fmla="*/ 96 w 105"/>
                <a:gd name="T59" fmla="*/ 84 h 105"/>
                <a:gd name="T60" fmla="*/ 69 w 105"/>
                <a:gd name="T61" fmla="*/ 102 h 105"/>
                <a:gd name="T62" fmla="*/ 36 w 105"/>
                <a:gd name="T63" fmla="*/ 102 h 105"/>
                <a:gd name="T64" fmla="*/ 10 w 105"/>
                <a:gd name="T65" fmla="*/ 84 h 105"/>
                <a:gd name="T66" fmla="*/ 0 w 105"/>
                <a:gd name="T67" fmla="*/ 53 h 105"/>
                <a:gd name="T68" fmla="*/ 10 w 105"/>
                <a:gd name="T69" fmla="*/ 21 h 105"/>
                <a:gd name="T70" fmla="*/ 36 w 105"/>
                <a:gd name="T71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05">
                  <a:moveTo>
                    <a:pt x="73" y="32"/>
                  </a:moveTo>
                  <a:lnTo>
                    <a:pt x="66" y="34"/>
                  </a:lnTo>
                  <a:lnTo>
                    <a:pt x="61" y="38"/>
                  </a:lnTo>
                  <a:lnTo>
                    <a:pt x="57" y="46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5" y="46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5" y="54"/>
                  </a:lnTo>
                  <a:lnTo>
                    <a:pt x="62" y="60"/>
                  </a:lnTo>
                  <a:lnTo>
                    <a:pt x="60" y="64"/>
                  </a:lnTo>
                  <a:lnTo>
                    <a:pt x="57" y="65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2"/>
                  </a:lnTo>
                  <a:lnTo>
                    <a:pt x="52" y="60"/>
                  </a:lnTo>
                  <a:lnTo>
                    <a:pt x="50" y="53"/>
                  </a:lnTo>
                  <a:lnTo>
                    <a:pt x="49" y="46"/>
                  </a:lnTo>
                  <a:lnTo>
                    <a:pt x="48" y="40"/>
                  </a:lnTo>
                  <a:lnTo>
                    <a:pt x="45" y="33"/>
                  </a:lnTo>
                  <a:lnTo>
                    <a:pt x="40" y="32"/>
                  </a:lnTo>
                  <a:lnTo>
                    <a:pt x="37" y="33"/>
                  </a:lnTo>
                  <a:lnTo>
                    <a:pt x="33" y="36"/>
                  </a:lnTo>
                  <a:lnTo>
                    <a:pt x="30" y="37"/>
                  </a:lnTo>
                  <a:lnTo>
                    <a:pt x="28" y="40"/>
                  </a:lnTo>
                  <a:lnTo>
                    <a:pt x="25" y="42"/>
                  </a:lnTo>
                  <a:lnTo>
                    <a:pt x="22" y="45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5" y="49"/>
                  </a:lnTo>
                  <a:lnTo>
                    <a:pt x="28" y="48"/>
                  </a:lnTo>
                  <a:lnTo>
                    <a:pt x="29" y="48"/>
                  </a:lnTo>
                  <a:lnTo>
                    <a:pt x="30" y="48"/>
                  </a:lnTo>
                  <a:lnTo>
                    <a:pt x="33" y="53"/>
                  </a:lnTo>
                  <a:lnTo>
                    <a:pt x="36" y="62"/>
                  </a:lnTo>
                  <a:lnTo>
                    <a:pt x="40" y="73"/>
                  </a:lnTo>
                  <a:lnTo>
                    <a:pt x="41" y="80"/>
                  </a:lnTo>
                  <a:lnTo>
                    <a:pt x="42" y="82"/>
                  </a:lnTo>
                  <a:lnTo>
                    <a:pt x="45" y="85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5"/>
                  </a:lnTo>
                  <a:lnTo>
                    <a:pt x="61" y="80"/>
                  </a:lnTo>
                  <a:lnTo>
                    <a:pt x="70" y="70"/>
                  </a:lnTo>
                  <a:lnTo>
                    <a:pt x="78" y="58"/>
                  </a:lnTo>
                  <a:lnTo>
                    <a:pt x="84" y="45"/>
                  </a:lnTo>
                  <a:lnTo>
                    <a:pt x="84" y="37"/>
                  </a:lnTo>
                  <a:lnTo>
                    <a:pt x="80" y="33"/>
                  </a:lnTo>
                  <a:lnTo>
                    <a:pt x="73" y="32"/>
                  </a:lnTo>
                  <a:close/>
                  <a:moveTo>
                    <a:pt x="53" y="0"/>
                  </a:moveTo>
                  <a:lnTo>
                    <a:pt x="69" y="2"/>
                  </a:lnTo>
                  <a:lnTo>
                    <a:pt x="84" y="9"/>
                  </a:lnTo>
                  <a:lnTo>
                    <a:pt x="96" y="21"/>
                  </a:lnTo>
                  <a:lnTo>
                    <a:pt x="102" y="36"/>
                  </a:lnTo>
                  <a:lnTo>
                    <a:pt x="105" y="53"/>
                  </a:lnTo>
                  <a:lnTo>
                    <a:pt x="102" y="69"/>
                  </a:lnTo>
                  <a:lnTo>
                    <a:pt x="96" y="84"/>
                  </a:lnTo>
                  <a:lnTo>
                    <a:pt x="84" y="96"/>
                  </a:lnTo>
                  <a:lnTo>
                    <a:pt x="69" y="102"/>
                  </a:lnTo>
                  <a:lnTo>
                    <a:pt x="53" y="105"/>
                  </a:lnTo>
                  <a:lnTo>
                    <a:pt x="36" y="102"/>
                  </a:lnTo>
                  <a:lnTo>
                    <a:pt x="21" y="96"/>
                  </a:lnTo>
                  <a:lnTo>
                    <a:pt x="10" y="84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2" y="36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70">
              <a:extLst>
                <a:ext uri="{FF2B5EF4-FFF2-40B4-BE49-F238E27FC236}">
                  <a16:creationId xmlns:a16="http://schemas.microsoft.com/office/drawing/2014/main" id="{86760647-A3D4-4911-BBEC-696A5485A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770" y="5403669"/>
              <a:ext cx="147520" cy="137088"/>
            </a:xfrm>
            <a:custGeom>
              <a:avLst/>
              <a:gdLst>
                <a:gd name="T0" fmla="*/ 41 w 99"/>
                <a:gd name="T1" fmla="*/ 14 h 92"/>
                <a:gd name="T2" fmla="*/ 28 w 99"/>
                <a:gd name="T3" fmla="*/ 18 h 92"/>
                <a:gd name="T4" fmla="*/ 19 w 99"/>
                <a:gd name="T5" fmla="*/ 26 h 92"/>
                <a:gd name="T6" fmla="*/ 13 w 99"/>
                <a:gd name="T7" fmla="*/ 35 h 92"/>
                <a:gd name="T8" fmla="*/ 13 w 99"/>
                <a:gd name="T9" fmla="*/ 46 h 92"/>
                <a:gd name="T10" fmla="*/ 20 w 99"/>
                <a:gd name="T11" fmla="*/ 56 h 92"/>
                <a:gd name="T12" fmla="*/ 28 w 99"/>
                <a:gd name="T13" fmla="*/ 63 h 92"/>
                <a:gd name="T14" fmla="*/ 31 w 99"/>
                <a:gd name="T15" fmla="*/ 70 h 92"/>
                <a:gd name="T16" fmla="*/ 33 w 99"/>
                <a:gd name="T17" fmla="*/ 71 h 92"/>
                <a:gd name="T18" fmla="*/ 39 w 99"/>
                <a:gd name="T19" fmla="*/ 68 h 92"/>
                <a:gd name="T20" fmla="*/ 44 w 99"/>
                <a:gd name="T21" fmla="*/ 67 h 92"/>
                <a:gd name="T22" fmla="*/ 57 w 99"/>
                <a:gd name="T23" fmla="*/ 67 h 92"/>
                <a:gd name="T24" fmla="*/ 71 w 99"/>
                <a:gd name="T25" fmla="*/ 63 h 92"/>
                <a:gd name="T26" fmla="*/ 81 w 99"/>
                <a:gd name="T27" fmla="*/ 55 h 92"/>
                <a:gd name="T28" fmla="*/ 85 w 99"/>
                <a:gd name="T29" fmla="*/ 46 h 92"/>
                <a:gd name="T30" fmla="*/ 85 w 99"/>
                <a:gd name="T31" fmla="*/ 35 h 92"/>
                <a:gd name="T32" fmla="*/ 81 w 99"/>
                <a:gd name="T33" fmla="*/ 26 h 92"/>
                <a:gd name="T34" fmla="*/ 71 w 99"/>
                <a:gd name="T35" fmla="*/ 18 h 92"/>
                <a:gd name="T36" fmla="*/ 57 w 99"/>
                <a:gd name="T37" fmla="*/ 14 h 92"/>
                <a:gd name="T38" fmla="*/ 49 w 99"/>
                <a:gd name="T39" fmla="*/ 0 h 92"/>
                <a:gd name="T40" fmla="*/ 84 w 99"/>
                <a:gd name="T41" fmla="*/ 12 h 92"/>
                <a:gd name="T42" fmla="*/ 99 w 99"/>
                <a:gd name="T43" fmla="*/ 40 h 92"/>
                <a:gd name="T44" fmla="*/ 84 w 99"/>
                <a:gd name="T45" fmla="*/ 68 h 92"/>
                <a:gd name="T46" fmla="*/ 49 w 99"/>
                <a:gd name="T47" fmla="*/ 80 h 92"/>
                <a:gd name="T48" fmla="*/ 31 w 99"/>
                <a:gd name="T49" fmla="*/ 87 h 92"/>
                <a:gd name="T50" fmla="*/ 7 w 99"/>
                <a:gd name="T51" fmla="*/ 92 h 92"/>
                <a:gd name="T52" fmla="*/ 11 w 99"/>
                <a:gd name="T53" fmla="*/ 87 h 92"/>
                <a:gd name="T54" fmla="*/ 17 w 99"/>
                <a:gd name="T55" fmla="*/ 79 h 92"/>
                <a:gd name="T56" fmla="*/ 19 w 99"/>
                <a:gd name="T57" fmla="*/ 71 h 92"/>
                <a:gd name="T58" fmla="*/ 3 w 99"/>
                <a:gd name="T59" fmla="*/ 52 h 92"/>
                <a:gd name="T60" fmla="*/ 4 w 99"/>
                <a:gd name="T61" fmla="*/ 24 h 92"/>
                <a:gd name="T62" fmla="*/ 31 w 99"/>
                <a:gd name="T63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9" h="92">
                  <a:moveTo>
                    <a:pt x="49" y="12"/>
                  </a:moveTo>
                  <a:lnTo>
                    <a:pt x="41" y="14"/>
                  </a:lnTo>
                  <a:lnTo>
                    <a:pt x="35" y="15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9" y="26"/>
                  </a:lnTo>
                  <a:lnTo>
                    <a:pt x="15" y="30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13" y="46"/>
                  </a:lnTo>
                  <a:lnTo>
                    <a:pt x="16" y="51"/>
                  </a:lnTo>
                  <a:lnTo>
                    <a:pt x="20" y="56"/>
                  </a:lnTo>
                  <a:lnTo>
                    <a:pt x="25" y="60"/>
                  </a:lnTo>
                  <a:lnTo>
                    <a:pt x="28" y="63"/>
                  </a:lnTo>
                  <a:lnTo>
                    <a:pt x="29" y="66"/>
                  </a:lnTo>
                  <a:lnTo>
                    <a:pt x="31" y="70"/>
                  </a:lnTo>
                  <a:lnTo>
                    <a:pt x="31" y="72"/>
                  </a:lnTo>
                  <a:lnTo>
                    <a:pt x="33" y="71"/>
                  </a:lnTo>
                  <a:lnTo>
                    <a:pt x="36" y="68"/>
                  </a:lnTo>
                  <a:lnTo>
                    <a:pt x="39" y="68"/>
                  </a:lnTo>
                  <a:lnTo>
                    <a:pt x="41" y="67"/>
                  </a:lnTo>
                  <a:lnTo>
                    <a:pt x="44" y="67"/>
                  </a:lnTo>
                  <a:lnTo>
                    <a:pt x="49" y="68"/>
                  </a:lnTo>
                  <a:lnTo>
                    <a:pt x="57" y="67"/>
                  </a:lnTo>
                  <a:lnTo>
                    <a:pt x="65" y="66"/>
                  </a:lnTo>
                  <a:lnTo>
                    <a:pt x="71" y="63"/>
                  </a:lnTo>
                  <a:lnTo>
                    <a:pt x="76" y="59"/>
                  </a:lnTo>
                  <a:lnTo>
                    <a:pt x="81" y="55"/>
                  </a:lnTo>
                  <a:lnTo>
                    <a:pt x="84" y="50"/>
                  </a:lnTo>
                  <a:lnTo>
                    <a:pt x="85" y="46"/>
                  </a:lnTo>
                  <a:lnTo>
                    <a:pt x="87" y="40"/>
                  </a:lnTo>
                  <a:lnTo>
                    <a:pt x="85" y="35"/>
                  </a:lnTo>
                  <a:lnTo>
                    <a:pt x="84" y="30"/>
                  </a:lnTo>
                  <a:lnTo>
                    <a:pt x="81" y="26"/>
                  </a:lnTo>
                  <a:lnTo>
                    <a:pt x="76" y="22"/>
                  </a:lnTo>
                  <a:lnTo>
                    <a:pt x="71" y="18"/>
                  </a:lnTo>
                  <a:lnTo>
                    <a:pt x="65" y="15"/>
                  </a:lnTo>
                  <a:lnTo>
                    <a:pt x="57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9" y="3"/>
                  </a:lnTo>
                  <a:lnTo>
                    <a:pt x="84" y="12"/>
                  </a:lnTo>
                  <a:lnTo>
                    <a:pt x="95" y="24"/>
                  </a:lnTo>
                  <a:lnTo>
                    <a:pt x="99" y="40"/>
                  </a:lnTo>
                  <a:lnTo>
                    <a:pt x="95" y="55"/>
                  </a:lnTo>
                  <a:lnTo>
                    <a:pt x="84" y="68"/>
                  </a:lnTo>
                  <a:lnTo>
                    <a:pt x="69" y="76"/>
                  </a:lnTo>
                  <a:lnTo>
                    <a:pt x="49" y="80"/>
                  </a:lnTo>
                  <a:lnTo>
                    <a:pt x="41" y="79"/>
                  </a:lnTo>
                  <a:lnTo>
                    <a:pt x="31" y="87"/>
                  </a:lnTo>
                  <a:lnTo>
                    <a:pt x="19" y="91"/>
                  </a:lnTo>
                  <a:lnTo>
                    <a:pt x="7" y="92"/>
                  </a:lnTo>
                  <a:lnTo>
                    <a:pt x="7" y="90"/>
                  </a:lnTo>
                  <a:lnTo>
                    <a:pt x="11" y="87"/>
                  </a:lnTo>
                  <a:lnTo>
                    <a:pt x="15" y="83"/>
                  </a:lnTo>
                  <a:lnTo>
                    <a:pt x="17" y="79"/>
                  </a:lnTo>
                  <a:lnTo>
                    <a:pt x="19" y="74"/>
                  </a:lnTo>
                  <a:lnTo>
                    <a:pt x="19" y="71"/>
                  </a:lnTo>
                  <a:lnTo>
                    <a:pt x="9" y="63"/>
                  </a:lnTo>
                  <a:lnTo>
                    <a:pt x="3" y="52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5" y="12"/>
                  </a:lnTo>
                  <a:lnTo>
                    <a:pt x="31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71">
              <a:extLst>
                <a:ext uri="{FF2B5EF4-FFF2-40B4-BE49-F238E27FC236}">
                  <a16:creationId xmlns:a16="http://schemas.microsoft.com/office/drawing/2014/main" id="{26C8D6CB-67D0-4281-A1CA-F81D7B6C7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1121" y="4168381"/>
              <a:ext cx="141559" cy="141559"/>
            </a:xfrm>
            <a:custGeom>
              <a:avLst/>
              <a:gdLst>
                <a:gd name="T0" fmla="*/ 37 w 95"/>
                <a:gd name="T1" fmla="*/ 16 h 95"/>
                <a:gd name="T2" fmla="*/ 29 w 95"/>
                <a:gd name="T3" fmla="*/ 20 h 95"/>
                <a:gd name="T4" fmla="*/ 24 w 95"/>
                <a:gd name="T5" fmla="*/ 28 h 95"/>
                <a:gd name="T6" fmla="*/ 24 w 95"/>
                <a:gd name="T7" fmla="*/ 42 h 95"/>
                <a:gd name="T8" fmla="*/ 38 w 95"/>
                <a:gd name="T9" fmla="*/ 51 h 95"/>
                <a:gd name="T10" fmla="*/ 50 w 95"/>
                <a:gd name="T11" fmla="*/ 54 h 95"/>
                <a:gd name="T12" fmla="*/ 57 w 95"/>
                <a:gd name="T13" fmla="*/ 56 h 95"/>
                <a:gd name="T14" fmla="*/ 60 w 95"/>
                <a:gd name="T15" fmla="*/ 60 h 95"/>
                <a:gd name="T16" fmla="*/ 58 w 95"/>
                <a:gd name="T17" fmla="*/ 66 h 95"/>
                <a:gd name="T18" fmla="*/ 53 w 95"/>
                <a:gd name="T19" fmla="*/ 70 h 95"/>
                <a:gd name="T20" fmla="*/ 46 w 95"/>
                <a:gd name="T21" fmla="*/ 70 h 95"/>
                <a:gd name="T22" fmla="*/ 40 w 95"/>
                <a:gd name="T23" fmla="*/ 67 h 95"/>
                <a:gd name="T24" fmla="*/ 37 w 95"/>
                <a:gd name="T25" fmla="*/ 64 h 95"/>
                <a:gd name="T26" fmla="*/ 33 w 95"/>
                <a:gd name="T27" fmla="*/ 60 h 95"/>
                <a:gd name="T28" fmla="*/ 26 w 95"/>
                <a:gd name="T29" fmla="*/ 59 h 95"/>
                <a:gd name="T30" fmla="*/ 22 w 95"/>
                <a:gd name="T31" fmla="*/ 62 h 95"/>
                <a:gd name="T32" fmla="*/ 22 w 95"/>
                <a:gd name="T33" fmla="*/ 68 h 95"/>
                <a:gd name="T34" fmla="*/ 32 w 95"/>
                <a:gd name="T35" fmla="*/ 78 h 95"/>
                <a:gd name="T36" fmla="*/ 52 w 95"/>
                <a:gd name="T37" fmla="*/ 80 h 95"/>
                <a:gd name="T38" fmla="*/ 70 w 95"/>
                <a:gd name="T39" fmla="*/ 72 h 95"/>
                <a:gd name="T40" fmla="*/ 73 w 95"/>
                <a:gd name="T41" fmla="*/ 55 h 95"/>
                <a:gd name="T42" fmla="*/ 61 w 95"/>
                <a:gd name="T43" fmla="*/ 44 h 95"/>
                <a:gd name="T44" fmla="*/ 42 w 95"/>
                <a:gd name="T45" fmla="*/ 39 h 95"/>
                <a:gd name="T46" fmla="*/ 36 w 95"/>
                <a:gd name="T47" fmla="*/ 36 h 95"/>
                <a:gd name="T48" fmla="*/ 36 w 95"/>
                <a:gd name="T49" fmla="*/ 31 h 95"/>
                <a:gd name="T50" fmla="*/ 40 w 95"/>
                <a:gd name="T51" fmla="*/ 27 h 95"/>
                <a:gd name="T52" fmla="*/ 46 w 95"/>
                <a:gd name="T53" fmla="*/ 26 h 95"/>
                <a:gd name="T54" fmla="*/ 56 w 95"/>
                <a:gd name="T55" fmla="*/ 28 h 95"/>
                <a:gd name="T56" fmla="*/ 62 w 95"/>
                <a:gd name="T57" fmla="*/ 34 h 95"/>
                <a:gd name="T58" fmla="*/ 66 w 95"/>
                <a:gd name="T59" fmla="*/ 36 h 95"/>
                <a:gd name="T60" fmla="*/ 70 w 95"/>
                <a:gd name="T61" fmla="*/ 34 h 95"/>
                <a:gd name="T62" fmla="*/ 72 w 95"/>
                <a:gd name="T63" fmla="*/ 28 h 95"/>
                <a:gd name="T64" fmla="*/ 68 w 95"/>
                <a:gd name="T65" fmla="*/ 23 h 95"/>
                <a:gd name="T66" fmla="*/ 53 w 95"/>
                <a:gd name="T67" fmla="*/ 15 h 95"/>
                <a:gd name="T68" fmla="*/ 26 w 95"/>
                <a:gd name="T69" fmla="*/ 0 h 95"/>
                <a:gd name="T70" fmla="*/ 37 w 95"/>
                <a:gd name="T71" fmla="*/ 3 h 95"/>
                <a:gd name="T72" fmla="*/ 48 w 95"/>
                <a:gd name="T73" fmla="*/ 4 h 95"/>
                <a:gd name="T74" fmla="*/ 80 w 95"/>
                <a:gd name="T75" fmla="*/ 18 h 95"/>
                <a:gd name="T76" fmla="*/ 92 w 95"/>
                <a:gd name="T77" fmla="*/ 48 h 95"/>
                <a:gd name="T78" fmla="*/ 94 w 95"/>
                <a:gd name="T79" fmla="*/ 59 h 95"/>
                <a:gd name="T80" fmla="*/ 95 w 95"/>
                <a:gd name="T81" fmla="*/ 68 h 95"/>
                <a:gd name="T82" fmla="*/ 84 w 95"/>
                <a:gd name="T83" fmla="*/ 91 h 95"/>
                <a:gd name="T84" fmla="*/ 65 w 95"/>
                <a:gd name="T85" fmla="*/ 95 h 95"/>
                <a:gd name="T86" fmla="*/ 56 w 95"/>
                <a:gd name="T87" fmla="*/ 91 h 95"/>
                <a:gd name="T88" fmla="*/ 30 w 95"/>
                <a:gd name="T89" fmla="*/ 88 h 95"/>
                <a:gd name="T90" fmla="*/ 8 w 95"/>
                <a:gd name="T91" fmla="*/ 66 h 95"/>
                <a:gd name="T92" fmla="*/ 5 w 95"/>
                <a:gd name="T93" fmla="*/ 42 h 95"/>
                <a:gd name="T94" fmla="*/ 1 w 95"/>
                <a:gd name="T95" fmla="*/ 32 h 95"/>
                <a:gd name="T96" fmla="*/ 4 w 95"/>
                <a:gd name="T97" fmla="*/ 14 h 95"/>
                <a:gd name="T98" fmla="*/ 26 w 95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5">
                  <a:moveTo>
                    <a:pt x="42" y="15"/>
                  </a:moveTo>
                  <a:lnTo>
                    <a:pt x="37" y="16"/>
                  </a:lnTo>
                  <a:lnTo>
                    <a:pt x="33" y="18"/>
                  </a:lnTo>
                  <a:lnTo>
                    <a:pt x="29" y="20"/>
                  </a:lnTo>
                  <a:lnTo>
                    <a:pt x="26" y="24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8" y="51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3" y="55"/>
                  </a:lnTo>
                  <a:lnTo>
                    <a:pt x="57" y="56"/>
                  </a:lnTo>
                  <a:lnTo>
                    <a:pt x="58" y="58"/>
                  </a:lnTo>
                  <a:lnTo>
                    <a:pt x="60" y="60"/>
                  </a:lnTo>
                  <a:lnTo>
                    <a:pt x="60" y="63"/>
                  </a:lnTo>
                  <a:lnTo>
                    <a:pt x="58" y="66"/>
                  </a:lnTo>
                  <a:lnTo>
                    <a:pt x="56" y="68"/>
                  </a:lnTo>
                  <a:lnTo>
                    <a:pt x="53" y="70"/>
                  </a:lnTo>
                  <a:lnTo>
                    <a:pt x="49" y="70"/>
                  </a:lnTo>
                  <a:lnTo>
                    <a:pt x="46" y="70"/>
                  </a:lnTo>
                  <a:lnTo>
                    <a:pt x="42" y="68"/>
                  </a:lnTo>
                  <a:lnTo>
                    <a:pt x="40" y="67"/>
                  </a:lnTo>
                  <a:lnTo>
                    <a:pt x="38" y="67"/>
                  </a:lnTo>
                  <a:lnTo>
                    <a:pt x="37" y="64"/>
                  </a:lnTo>
                  <a:lnTo>
                    <a:pt x="34" y="63"/>
                  </a:lnTo>
                  <a:lnTo>
                    <a:pt x="33" y="60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2" y="62"/>
                  </a:lnTo>
                  <a:lnTo>
                    <a:pt x="21" y="64"/>
                  </a:lnTo>
                  <a:lnTo>
                    <a:pt x="22" y="68"/>
                  </a:lnTo>
                  <a:lnTo>
                    <a:pt x="25" y="72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52" y="80"/>
                  </a:lnTo>
                  <a:lnTo>
                    <a:pt x="62" y="78"/>
                  </a:lnTo>
                  <a:lnTo>
                    <a:pt x="70" y="72"/>
                  </a:lnTo>
                  <a:lnTo>
                    <a:pt x="74" y="64"/>
                  </a:lnTo>
                  <a:lnTo>
                    <a:pt x="73" y="55"/>
                  </a:lnTo>
                  <a:lnTo>
                    <a:pt x="69" y="48"/>
                  </a:lnTo>
                  <a:lnTo>
                    <a:pt x="61" y="44"/>
                  </a:lnTo>
                  <a:lnTo>
                    <a:pt x="52" y="42"/>
                  </a:lnTo>
                  <a:lnTo>
                    <a:pt x="42" y="39"/>
                  </a:lnTo>
                  <a:lnTo>
                    <a:pt x="38" y="38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1"/>
                  </a:lnTo>
                  <a:lnTo>
                    <a:pt x="37" y="30"/>
                  </a:lnTo>
                  <a:lnTo>
                    <a:pt x="40" y="27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52" y="27"/>
                  </a:lnTo>
                  <a:lnTo>
                    <a:pt x="56" y="28"/>
                  </a:lnTo>
                  <a:lnTo>
                    <a:pt x="58" y="31"/>
                  </a:lnTo>
                  <a:lnTo>
                    <a:pt x="62" y="34"/>
                  </a:lnTo>
                  <a:lnTo>
                    <a:pt x="64" y="35"/>
                  </a:lnTo>
                  <a:lnTo>
                    <a:pt x="66" y="36"/>
                  </a:lnTo>
                  <a:lnTo>
                    <a:pt x="69" y="35"/>
                  </a:lnTo>
                  <a:lnTo>
                    <a:pt x="70" y="34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0" y="26"/>
                  </a:lnTo>
                  <a:lnTo>
                    <a:pt x="68" y="23"/>
                  </a:lnTo>
                  <a:lnTo>
                    <a:pt x="61" y="18"/>
                  </a:lnTo>
                  <a:lnTo>
                    <a:pt x="53" y="15"/>
                  </a:lnTo>
                  <a:lnTo>
                    <a:pt x="42" y="15"/>
                  </a:lnTo>
                  <a:close/>
                  <a:moveTo>
                    <a:pt x="26" y="0"/>
                  </a:moveTo>
                  <a:lnTo>
                    <a:pt x="32" y="2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8" y="4"/>
                  </a:lnTo>
                  <a:lnTo>
                    <a:pt x="65" y="7"/>
                  </a:lnTo>
                  <a:lnTo>
                    <a:pt x="80" y="18"/>
                  </a:lnTo>
                  <a:lnTo>
                    <a:pt x="89" y="31"/>
                  </a:lnTo>
                  <a:lnTo>
                    <a:pt x="92" y="48"/>
                  </a:lnTo>
                  <a:lnTo>
                    <a:pt x="92" y="54"/>
                  </a:lnTo>
                  <a:lnTo>
                    <a:pt x="94" y="59"/>
                  </a:lnTo>
                  <a:lnTo>
                    <a:pt x="95" y="63"/>
                  </a:lnTo>
                  <a:lnTo>
                    <a:pt x="95" y="68"/>
                  </a:lnTo>
                  <a:lnTo>
                    <a:pt x="93" y="82"/>
                  </a:lnTo>
                  <a:lnTo>
                    <a:pt x="84" y="91"/>
                  </a:lnTo>
                  <a:lnTo>
                    <a:pt x="70" y="95"/>
                  </a:lnTo>
                  <a:lnTo>
                    <a:pt x="65" y="95"/>
                  </a:lnTo>
                  <a:lnTo>
                    <a:pt x="60" y="94"/>
                  </a:lnTo>
                  <a:lnTo>
                    <a:pt x="56" y="91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7" y="79"/>
                  </a:lnTo>
                  <a:lnTo>
                    <a:pt x="8" y="66"/>
                  </a:lnTo>
                  <a:lnTo>
                    <a:pt x="4" y="48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4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72">
              <a:extLst>
                <a:ext uri="{FF2B5EF4-FFF2-40B4-BE49-F238E27FC236}">
                  <a16:creationId xmlns:a16="http://schemas.microsoft.com/office/drawing/2014/main" id="{632B16D6-2E09-40F7-A30F-2B8999D58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4162" y="4886606"/>
              <a:ext cx="144539" cy="143049"/>
            </a:xfrm>
            <a:custGeom>
              <a:avLst/>
              <a:gdLst>
                <a:gd name="T0" fmla="*/ 63 w 97"/>
                <a:gd name="T1" fmla="*/ 12 h 96"/>
                <a:gd name="T2" fmla="*/ 85 w 97"/>
                <a:gd name="T3" fmla="*/ 32 h 96"/>
                <a:gd name="T4" fmla="*/ 82 w 97"/>
                <a:gd name="T5" fmla="*/ 65 h 96"/>
                <a:gd name="T6" fmla="*/ 69 w 97"/>
                <a:gd name="T7" fmla="*/ 68 h 96"/>
                <a:gd name="T8" fmla="*/ 57 w 97"/>
                <a:gd name="T9" fmla="*/ 72 h 96"/>
                <a:gd name="T10" fmla="*/ 43 w 97"/>
                <a:gd name="T11" fmla="*/ 77 h 96"/>
                <a:gd name="T12" fmla="*/ 33 w 97"/>
                <a:gd name="T13" fmla="*/ 84 h 96"/>
                <a:gd name="T14" fmla="*/ 23 w 97"/>
                <a:gd name="T15" fmla="*/ 91 h 96"/>
                <a:gd name="T16" fmla="*/ 17 w 97"/>
                <a:gd name="T17" fmla="*/ 95 h 96"/>
                <a:gd name="T18" fmla="*/ 15 w 97"/>
                <a:gd name="T19" fmla="*/ 96 h 96"/>
                <a:gd name="T20" fmla="*/ 10 w 97"/>
                <a:gd name="T21" fmla="*/ 91 h 96"/>
                <a:gd name="T22" fmla="*/ 35 w 97"/>
                <a:gd name="T23" fmla="*/ 65 h 96"/>
                <a:gd name="T24" fmla="*/ 39 w 97"/>
                <a:gd name="T25" fmla="*/ 65 h 96"/>
                <a:gd name="T26" fmla="*/ 42 w 97"/>
                <a:gd name="T27" fmla="*/ 65 h 96"/>
                <a:gd name="T28" fmla="*/ 46 w 97"/>
                <a:gd name="T29" fmla="*/ 63 h 96"/>
                <a:gd name="T30" fmla="*/ 47 w 97"/>
                <a:gd name="T31" fmla="*/ 60 h 96"/>
                <a:gd name="T32" fmla="*/ 49 w 97"/>
                <a:gd name="T33" fmla="*/ 57 h 96"/>
                <a:gd name="T34" fmla="*/ 47 w 97"/>
                <a:gd name="T35" fmla="*/ 53 h 96"/>
                <a:gd name="T36" fmla="*/ 46 w 97"/>
                <a:gd name="T37" fmla="*/ 51 h 96"/>
                <a:gd name="T38" fmla="*/ 42 w 97"/>
                <a:gd name="T39" fmla="*/ 48 h 96"/>
                <a:gd name="T40" fmla="*/ 39 w 97"/>
                <a:gd name="T41" fmla="*/ 48 h 96"/>
                <a:gd name="T42" fmla="*/ 35 w 97"/>
                <a:gd name="T43" fmla="*/ 48 h 96"/>
                <a:gd name="T44" fmla="*/ 33 w 97"/>
                <a:gd name="T45" fmla="*/ 51 h 96"/>
                <a:gd name="T46" fmla="*/ 31 w 97"/>
                <a:gd name="T47" fmla="*/ 53 h 96"/>
                <a:gd name="T48" fmla="*/ 30 w 97"/>
                <a:gd name="T49" fmla="*/ 57 h 96"/>
                <a:gd name="T50" fmla="*/ 30 w 97"/>
                <a:gd name="T51" fmla="*/ 60 h 96"/>
                <a:gd name="T52" fmla="*/ 5 w 97"/>
                <a:gd name="T53" fmla="*/ 87 h 96"/>
                <a:gd name="T54" fmla="*/ 0 w 97"/>
                <a:gd name="T55" fmla="*/ 81 h 96"/>
                <a:gd name="T56" fmla="*/ 2 w 97"/>
                <a:gd name="T57" fmla="*/ 79 h 96"/>
                <a:gd name="T58" fmla="*/ 6 w 97"/>
                <a:gd name="T59" fmla="*/ 72 h 96"/>
                <a:gd name="T60" fmla="*/ 11 w 97"/>
                <a:gd name="T61" fmla="*/ 64 h 96"/>
                <a:gd name="T62" fmla="*/ 18 w 97"/>
                <a:gd name="T63" fmla="*/ 52 h 96"/>
                <a:gd name="T64" fmla="*/ 23 w 97"/>
                <a:gd name="T65" fmla="*/ 40 h 96"/>
                <a:gd name="T66" fmla="*/ 29 w 97"/>
                <a:gd name="T67" fmla="*/ 27 h 96"/>
                <a:gd name="T68" fmla="*/ 30 w 97"/>
                <a:gd name="T69" fmla="*/ 15 h 96"/>
                <a:gd name="T70" fmla="*/ 63 w 97"/>
                <a:gd name="T71" fmla="*/ 12 h 96"/>
                <a:gd name="T72" fmla="*/ 75 w 97"/>
                <a:gd name="T73" fmla="*/ 0 h 96"/>
                <a:gd name="T74" fmla="*/ 97 w 97"/>
                <a:gd name="T75" fmla="*/ 20 h 96"/>
                <a:gd name="T76" fmla="*/ 90 w 97"/>
                <a:gd name="T77" fmla="*/ 27 h 96"/>
                <a:gd name="T78" fmla="*/ 69 w 97"/>
                <a:gd name="T79" fmla="*/ 5 h 96"/>
                <a:gd name="T80" fmla="*/ 75 w 97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6">
                  <a:moveTo>
                    <a:pt x="63" y="12"/>
                  </a:moveTo>
                  <a:lnTo>
                    <a:pt x="85" y="32"/>
                  </a:lnTo>
                  <a:lnTo>
                    <a:pt x="82" y="65"/>
                  </a:lnTo>
                  <a:lnTo>
                    <a:pt x="69" y="68"/>
                  </a:lnTo>
                  <a:lnTo>
                    <a:pt x="57" y="72"/>
                  </a:lnTo>
                  <a:lnTo>
                    <a:pt x="43" y="77"/>
                  </a:lnTo>
                  <a:lnTo>
                    <a:pt x="33" y="84"/>
                  </a:lnTo>
                  <a:lnTo>
                    <a:pt x="23" y="91"/>
                  </a:lnTo>
                  <a:lnTo>
                    <a:pt x="17" y="95"/>
                  </a:lnTo>
                  <a:lnTo>
                    <a:pt x="15" y="96"/>
                  </a:lnTo>
                  <a:lnTo>
                    <a:pt x="10" y="91"/>
                  </a:lnTo>
                  <a:lnTo>
                    <a:pt x="35" y="65"/>
                  </a:lnTo>
                  <a:lnTo>
                    <a:pt x="39" y="65"/>
                  </a:lnTo>
                  <a:lnTo>
                    <a:pt x="42" y="65"/>
                  </a:lnTo>
                  <a:lnTo>
                    <a:pt x="46" y="63"/>
                  </a:lnTo>
                  <a:lnTo>
                    <a:pt x="47" y="60"/>
                  </a:lnTo>
                  <a:lnTo>
                    <a:pt x="49" y="57"/>
                  </a:lnTo>
                  <a:lnTo>
                    <a:pt x="47" y="53"/>
                  </a:lnTo>
                  <a:lnTo>
                    <a:pt x="46" y="51"/>
                  </a:lnTo>
                  <a:lnTo>
                    <a:pt x="42" y="48"/>
                  </a:lnTo>
                  <a:lnTo>
                    <a:pt x="39" y="48"/>
                  </a:lnTo>
                  <a:lnTo>
                    <a:pt x="35" y="48"/>
                  </a:lnTo>
                  <a:lnTo>
                    <a:pt x="33" y="51"/>
                  </a:lnTo>
                  <a:lnTo>
                    <a:pt x="31" y="53"/>
                  </a:lnTo>
                  <a:lnTo>
                    <a:pt x="30" y="57"/>
                  </a:lnTo>
                  <a:lnTo>
                    <a:pt x="30" y="60"/>
                  </a:lnTo>
                  <a:lnTo>
                    <a:pt x="5" y="87"/>
                  </a:lnTo>
                  <a:lnTo>
                    <a:pt x="0" y="81"/>
                  </a:lnTo>
                  <a:lnTo>
                    <a:pt x="2" y="79"/>
                  </a:lnTo>
                  <a:lnTo>
                    <a:pt x="6" y="72"/>
                  </a:lnTo>
                  <a:lnTo>
                    <a:pt x="11" y="64"/>
                  </a:lnTo>
                  <a:lnTo>
                    <a:pt x="18" y="52"/>
                  </a:lnTo>
                  <a:lnTo>
                    <a:pt x="23" y="40"/>
                  </a:lnTo>
                  <a:lnTo>
                    <a:pt x="29" y="27"/>
                  </a:lnTo>
                  <a:lnTo>
                    <a:pt x="30" y="15"/>
                  </a:lnTo>
                  <a:lnTo>
                    <a:pt x="63" y="12"/>
                  </a:lnTo>
                  <a:close/>
                  <a:moveTo>
                    <a:pt x="75" y="0"/>
                  </a:moveTo>
                  <a:lnTo>
                    <a:pt x="97" y="20"/>
                  </a:lnTo>
                  <a:lnTo>
                    <a:pt x="90" y="27"/>
                  </a:lnTo>
                  <a:lnTo>
                    <a:pt x="6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73">
              <a:extLst>
                <a:ext uri="{FF2B5EF4-FFF2-40B4-BE49-F238E27FC236}">
                  <a16:creationId xmlns:a16="http://schemas.microsoft.com/office/drawing/2014/main" id="{B39338E6-187F-4B49-ABA5-441EC2E2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841" y="4458949"/>
              <a:ext cx="83445" cy="110267"/>
            </a:xfrm>
            <a:custGeom>
              <a:avLst/>
              <a:gdLst>
                <a:gd name="T0" fmla="*/ 43 w 56"/>
                <a:gd name="T1" fmla="*/ 32 h 74"/>
                <a:gd name="T2" fmla="*/ 43 w 56"/>
                <a:gd name="T3" fmla="*/ 36 h 74"/>
                <a:gd name="T4" fmla="*/ 40 w 56"/>
                <a:gd name="T5" fmla="*/ 48 h 74"/>
                <a:gd name="T6" fmla="*/ 35 w 56"/>
                <a:gd name="T7" fmla="*/ 57 h 74"/>
                <a:gd name="T8" fmla="*/ 25 w 56"/>
                <a:gd name="T9" fmla="*/ 65 h 74"/>
                <a:gd name="T10" fmla="*/ 28 w 56"/>
                <a:gd name="T11" fmla="*/ 65 h 74"/>
                <a:gd name="T12" fmla="*/ 33 w 56"/>
                <a:gd name="T13" fmla="*/ 65 h 74"/>
                <a:gd name="T14" fmla="*/ 37 w 56"/>
                <a:gd name="T15" fmla="*/ 62 h 74"/>
                <a:gd name="T16" fmla="*/ 41 w 56"/>
                <a:gd name="T17" fmla="*/ 60 h 74"/>
                <a:gd name="T18" fmla="*/ 44 w 56"/>
                <a:gd name="T19" fmla="*/ 56 h 74"/>
                <a:gd name="T20" fmla="*/ 47 w 56"/>
                <a:gd name="T21" fmla="*/ 52 h 74"/>
                <a:gd name="T22" fmla="*/ 47 w 56"/>
                <a:gd name="T23" fmla="*/ 46 h 74"/>
                <a:gd name="T24" fmla="*/ 47 w 56"/>
                <a:gd name="T25" fmla="*/ 46 h 74"/>
                <a:gd name="T26" fmla="*/ 47 w 56"/>
                <a:gd name="T27" fmla="*/ 46 h 74"/>
                <a:gd name="T28" fmla="*/ 47 w 56"/>
                <a:gd name="T29" fmla="*/ 46 h 74"/>
                <a:gd name="T30" fmla="*/ 47 w 56"/>
                <a:gd name="T31" fmla="*/ 46 h 74"/>
                <a:gd name="T32" fmla="*/ 47 w 56"/>
                <a:gd name="T33" fmla="*/ 41 h 74"/>
                <a:gd name="T34" fmla="*/ 45 w 56"/>
                <a:gd name="T35" fmla="*/ 36 h 74"/>
                <a:gd name="T36" fmla="*/ 43 w 56"/>
                <a:gd name="T37" fmla="*/ 32 h 74"/>
                <a:gd name="T38" fmla="*/ 28 w 56"/>
                <a:gd name="T39" fmla="*/ 0 h 74"/>
                <a:gd name="T40" fmla="*/ 31 w 56"/>
                <a:gd name="T41" fmla="*/ 2 h 74"/>
                <a:gd name="T42" fmla="*/ 36 w 56"/>
                <a:gd name="T43" fmla="*/ 6 h 74"/>
                <a:gd name="T44" fmla="*/ 43 w 56"/>
                <a:gd name="T45" fmla="*/ 14 h 74"/>
                <a:gd name="T46" fmla="*/ 49 w 56"/>
                <a:gd name="T47" fmla="*/ 24 h 74"/>
                <a:gd name="T48" fmla="*/ 55 w 56"/>
                <a:gd name="T49" fmla="*/ 34 h 74"/>
                <a:gd name="T50" fmla="*/ 56 w 56"/>
                <a:gd name="T51" fmla="*/ 45 h 74"/>
                <a:gd name="T52" fmla="*/ 56 w 56"/>
                <a:gd name="T53" fmla="*/ 46 h 74"/>
                <a:gd name="T54" fmla="*/ 56 w 56"/>
                <a:gd name="T55" fmla="*/ 46 h 74"/>
                <a:gd name="T56" fmla="*/ 56 w 56"/>
                <a:gd name="T57" fmla="*/ 46 h 74"/>
                <a:gd name="T58" fmla="*/ 56 w 56"/>
                <a:gd name="T59" fmla="*/ 46 h 74"/>
                <a:gd name="T60" fmla="*/ 56 w 56"/>
                <a:gd name="T61" fmla="*/ 48 h 74"/>
                <a:gd name="T62" fmla="*/ 52 w 56"/>
                <a:gd name="T63" fmla="*/ 61 h 74"/>
                <a:gd name="T64" fmla="*/ 43 w 56"/>
                <a:gd name="T65" fmla="*/ 70 h 74"/>
                <a:gd name="T66" fmla="*/ 28 w 56"/>
                <a:gd name="T67" fmla="*/ 74 h 74"/>
                <a:gd name="T68" fmla="*/ 15 w 56"/>
                <a:gd name="T69" fmla="*/ 70 h 74"/>
                <a:gd name="T70" fmla="*/ 4 w 56"/>
                <a:gd name="T71" fmla="*/ 61 h 74"/>
                <a:gd name="T72" fmla="*/ 0 w 56"/>
                <a:gd name="T73" fmla="*/ 48 h 74"/>
                <a:gd name="T74" fmla="*/ 0 w 56"/>
                <a:gd name="T75" fmla="*/ 46 h 74"/>
                <a:gd name="T76" fmla="*/ 0 w 56"/>
                <a:gd name="T77" fmla="*/ 46 h 74"/>
                <a:gd name="T78" fmla="*/ 0 w 56"/>
                <a:gd name="T79" fmla="*/ 46 h 74"/>
                <a:gd name="T80" fmla="*/ 0 w 56"/>
                <a:gd name="T81" fmla="*/ 46 h 74"/>
                <a:gd name="T82" fmla="*/ 0 w 56"/>
                <a:gd name="T83" fmla="*/ 45 h 74"/>
                <a:gd name="T84" fmla="*/ 3 w 56"/>
                <a:gd name="T85" fmla="*/ 34 h 74"/>
                <a:gd name="T86" fmla="*/ 8 w 56"/>
                <a:gd name="T87" fmla="*/ 24 h 74"/>
                <a:gd name="T88" fmla="*/ 15 w 56"/>
                <a:gd name="T89" fmla="*/ 14 h 74"/>
                <a:gd name="T90" fmla="*/ 21 w 56"/>
                <a:gd name="T91" fmla="*/ 6 h 74"/>
                <a:gd name="T92" fmla="*/ 27 w 56"/>
                <a:gd name="T93" fmla="*/ 2 h 74"/>
                <a:gd name="T94" fmla="*/ 28 w 56"/>
                <a:gd name="T9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74">
                  <a:moveTo>
                    <a:pt x="43" y="32"/>
                  </a:moveTo>
                  <a:lnTo>
                    <a:pt x="43" y="36"/>
                  </a:lnTo>
                  <a:lnTo>
                    <a:pt x="40" y="48"/>
                  </a:lnTo>
                  <a:lnTo>
                    <a:pt x="35" y="57"/>
                  </a:lnTo>
                  <a:lnTo>
                    <a:pt x="25" y="65"/>
                  </a:lnTo>
                  <a:lnTo>
                    <a:pt x="28" y="65"/>
                  </a:lnTo>
                  <a:lnTo>
                    <a:pt x="33" y="65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4" y="56"/>
                  </a:lnTo>
                  <a:lnTo>
                    <a:pt x="47" y="52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1"/>
                  </a:lnTo>
                  <a:lnTo>
                    <a:pt x="45" y="36"/>
                  </a:lnTo>
                  <a:lnTo>
                    <a:pt x="43" y="32"/>
                  </a:lnTo>
                  <a:close/>
                  <a:moveTo>
                    <a:pt x="28" y="0"/>
                  </a:moveTo>
                  <a:lnTo>
                    <a:pt x="31" y="2"/>
                  </a:lnTo>
                  <a:lnTo>
                    <a:pt x="36" y="6"/>
                  </a:lnTo>
                  <a:lnTo>
                    <a:pt x="43" y="14"/>
                  </a:lnTo>
                  <a:lnTo>
                    <a:pt x="49" y="24"/>
                  </a:lnTo>
                  <a:lnTo>
                    <a:pt x="55" y="34"/>
                  </a:lnTo>
                  <a:lnTo>
                    <a:pt x="56" y="45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61"/>
                  </a:lnTo>
                  <a:lnTo>
                    <a:pt x="43" y="70"/>
                  </a:lnTo>
                  <a:lnTo>
                    <a:pt x="28" y="74"/>
                  </a:lnTo>
                  <a:lnTo>
                    <a:pt x="15" y="70"/>
                  </a:lnTo>
                  <a:lnTo>
                    <a:pt x="4" y="61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3" y="34"/>
                  </a:lnTo>
                  <a:lnTo>
                    <a:pt x="8" y="24"/>
                  </a:lnTo>
                  <a:lnTo>
                    <a:pt x="15" y="14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74">
              <a:extLst>
                <a:ext uri="{FF2B5EF4-FFF2-40B4-BE49-F238E27FC236}">
                  <a16:creationId xmlns:a16="http://schemas.microsoft.com/office/drawing/2014/main" id="{1A97C7E0-C7E5-4DA4-AB8A-5076B4E16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4955" y="5651025"/>
              <a:ext cx="132619" cy="132619"/>
            </a:xfrm>
            <a:custGeom>
              <a:avLst/>
              <a:gdLst>
                <a:gd name="T0" fmla="*/ 33 w 89"/>
                <a:gd name="T1" fmla="*/ 38 h 89"/>
                <a:gd name="T2" fmla="*/ 51 w 89"/>
                <a:gd name="T3" fmla="*/ 38 h 89"/>
                <a:gd name="T4" fmla="*/ 51 w 89"/>
                <a:gd name="T5" fmla="*/ 61 h 89"/>
                <a:gd name="T6" fmla="*/ 56 w 89"/>
                <a:gd name="T7" fmla="*/ 61 h 89"/>
                <a:gd name="T8" fmla="*/ 56 w 89"/>
                <a:gd name="T9" fmla="*/ 66 h 89"/>
                <a:gd name="T10" fmla="*/ 33 w 89"/>
                <a:gd name="T11" fmla="*/ 66 h 89"/>
                <a:gd name="T12" fmla="*/ 33 w 89"/>
                <a:gd name="T13" fmla="*/ 61 h 89"/>
                <a:gd name="T14" fmla="*/ 39 w 89"/>
                <a:gd name="T15" fmla="*/ 61 h 89"/>
                <a:gd name="T16" fmla="*/ 39 w 89"/>
                <a:gd name="T17" fmla="*/ 45 h 89"/>
                <a:gd name="T18" fmla="*/ 33 w 89"/>
                <a:gd name="T19" fmla="*/ 45 h 89"/>
                <a:gd name="T20" fmla="*/ 33 w 89"/>
                <a:gd name="T21" fmla="*/ 38 h 89"/>
                <a:gd name="T22" fmla="*/ 39 w 89"/>
                <a:gd name="T23" fmla="*/ 22 h 89"/>
                <a:gd name="T24" fmla="*/ 51 w 89"/>
                <a:gd name="T25" fmla="*/ 22 h 89"/>
                <a:gd name="T26" fmla="*/ 51 w 89"/>
                <a:gd name="T27" fmla="*/ 33 h 89"/>
                <a:gd name="T28" fmla="*/ 39 w 89"/>
                <a:gd name="T29" fmla="*/ 33 h 89"/>
                <a:gd name="T30" fmla="*/ 39 w 89"/>
                <a:gd name="T31" fmla="*/ 22 h 89"/>
                <a:gd name="T32" fmla="*/ 45 w 89"/>
                <a:gd name="T33" fmla="*/ 7 h 89"/>
                <a:gd name="T34" fmla="*/ 31 w 89"/>
                <a:gd name="T35" fmla="*/ 10 h 89"/>
                <a:gd name="T36" fmla="*/ 19 w 89"/>
                <a:gd name="T37" fmla="*/ 18 h 89"/>
                <a:gd name="T38" fmla="*/ 11 w 89"/>
                <a:gd name="T39" fmla="*/ 30 h 89"/>
                <a:gd name="T40" fmla="*/ 8 w 89"/>
                <a:gd name="T41" fmla="*/ 45 h 89"/>
                <a:gd name="T42" fmla="*/ 11 w 89"/>
                <a:gd name="T43" fmla="*/ 58 h 89"/>
                <a:gd name="T44" fmla="*/ 19 w 89"/>
                <a:gd name="T45" fmla="*/ 70 h 89"/>
                <a:gd name="T46" fmla="*/ 31 w 89"/>
                <a:gd name="T47" fmla="*/ 78 h 89"/>
                <a:gd name="T48" fmla="*/ 45 w 89"/>
                <a:gd name="T49" fmla="*/ 81 h 89"/>
                <a:gd name="T50" fmla="*/ 59 w 89"/>
                <a:gd name="T51" fmla="*/ 78 h 89"/>
                <a:gd name="T52" fmla="*/ 71 w 89"/>
                <a:gd name="T53" fmla="*/ 70 h 89"/>
                <a:gd name="T54" fmla="*/ 79 w 89"/>
                <a:gd name="T55" fmla="*/ 58 h 89"/>
                <a:gd name="T56" fmla="*/ 81 w 89"/>
                <a:gd name="T57" fmla="*/ 45 h 89"/>
                <a:gd name="T58" fmla="*/ 79 w 89"/>
                <a:gd name="T59" fmla="*/ 30 h 89"/>
                <a:gd name="T60" fmla="*/ 71 w 89"/>
                <a:gd name="T61" fmla="*/ 18 h 89"/>
                <a:gd name="T62" fmla="*/ 59 w 89"/>
                <a:gd name="T63" fmla="*/ 10 h 89"/>
                <a:gd name="T64" fmla="*/ 45 w 89"/>
                <a:gd name="T65" fmla="*/ 7 h 89"/>
                <a:gd name="T66" fmla="*/ 45 w 89"/>
                <a:gd name="T67" fmla="*/ 0 h 89"/>
                <a:gd name="T68" fmla="*/ 63 w 89"/>
                <a:gd name="T69" fmla="*/ 3 h 89"/>
                <a:gd name="T70" fmla="*/ 76 w 89"/>
                <a:gd name="T71" fmla="*/ 13 h 89"/>
                <a:gd name="T72" fmla="*/ 87 w 89"/>
                <a:gd name="T73" fmla="*/ 26 h 89"/>
                <a:gd name="T74" fmla="*/ 89 w 89"/>
                <a:gd name="T75" fmla="*/ 45 h 89"/>
                <a:gd name="T76" fmla="*/ 87 w 89"/>
                <a:gd name="T77" fmla="*/ 62 h 89"/>
                <a:gd name="T78" fmla="*/ 76 w 89"/>
                <a:gd name="T79" fmla="*/ 75 h 89"/>
                <a:gd name="T80" fmla="*/ 63 w 89"/>
                <a:gd name="T81" fmla="*/ 86 h 89"/>
                <a:gd name="T82" fmla="*/ 45 w 89"/>
                <a:gd name="T83" fmla="*/ 89 h 89"/>
                <a:gd name="T84" fmla="*/ 28 w 89"/>
                <a:gd name="T85" fmla="*/ 86 h 89"/>
                <a:gd name="T86" fmla="*/ 13 w 89"/>
                <a:gd name="T87" fmla="*/ 75 h 89"/>
                <a:gd name="T88" fmla="*/ 4 w 89"/>
                <a:gd name="T89" fmla="*/ 62 h 89"/>
                <a:gd name="T90" fmla="*/ 0 w 89"/>
                <a:gd name="T91" fmla="*/ 45 h 89"/>
                <a:gd name="T92" fmla="*/ 4 w 89"/>
                <a:gd name="T93" fmla="*/ 26 h 89"/>
                <a:gd name="T94" fmla="*/ 13 w 89"/>
                <a:gd name="T95" fmla="*/ 13 h 89"/>
                <a:gd name="T96" fmla="*/ 28 w 89"/>
                <a:gd name="T97" fmla="*/ 3 h 89"/>
                <a:gd name="T98" fmla="*/ 45 w 89"/>
                <a:gd name="T9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89">
                  <a:moveTo>
                    <a:pt x="33" y="38"/>
                  </a:moveTo>
                  <a:lnTo>
                    <a:pt x="51" y="38"/>
                  </a:lnTo>
                  <a:lnTo>
                    <a:pt x="51" y="61"/>
                  </a:lnTo>
                  <a:lnTo>
                    <a:pt x="56" y="61"/>
                  </a:lnTo>
                  <a:lnTo>
                    <a:pt x="56" y="66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9" y="61"/>
                  </a:lnTo>
                  <a:lnTo>
                    <a:pt x="39" y="45"/>
                  </a:lnTo>
                  <a:lnTo>
                    <a:pt x="33" y="45"/>
                  </a:lnTo>
                  <a:lnTo>
                    <a:pt x="33" y="38"/>
                  </a:lnTo>
                  <a:close/>
                  <a:moveTo>
                    <a:pt x="39" y="22"/>
                  </a:moveTo>
                  <a:lnTo>
                    <a:pt x="51" y="22"/>
                  </a:lnTo>
                  <a:lnTo>
                    <a:pt x="51" y="33"/>
                  </a:lnTo>
                  <a:lnTo>
                    <a:pt x="39" y="33"/>
                  </a:lnTo>
                  <a:lnTo>
                    <a:pt x="39" y="22"/>
                  </a:lnTo>
                  <a:close/>
                  <a:moveTo>
                    <a:pt x="45" y="7"/>
                  </a:moveTo>
                  <a:lnTo>
                    <a:pt x="31" y="10"/>
                  </a:lnTo>
                  <a:lnTo>
                    <a:pt x="19" y="18"/>
                  </a:lnTo>
                  <a:lnTo>
                    <a:pt x="11" y="30"/>
                  </a:lnTo>
                  <a:lnTo>
                    <a:pt x="8" y="45"/>
                  </a:lnTo>
                  <a:lnTo>
                    <a:pt x="11" y="58"/>
                  </a:lnTo>
                  <a:lnTo>
                    <a:pt x="19" y="70"/>
                  </a:lnTo>
                  <a:lnTo>
                    <a:pt x="31" y="78"/>
                  </a:lnTo>
                  <a:lnTo>
                    <a:pt x="45" y="81"/>
                  </a:lnTo>
                  <a:lnTo>
                    <a:pt x="59" y="78"/>
                  </a:lnTo>
                  <a:lnTo>
                    <a:pt x="71" y="70"/>
                  </a:lnTo>
                  <a:lnTo>
                    <a:pt x="79" y="58"/>
                  </a:lnTo>
                  <a:lnTo>
                    <a:pt x="81" y="45"/>
                  </a:lnTo>
                  <a:lnTo>
                    <a:pt x="79" y="30"/>
                  </a:lnTo>
                  <a:lnTo>
                    <a:pt x="71" y="18"/>
                  </a:lnTo>
                  <a:lnTo>
                    <a:pt x="59" y="10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3" y="3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5" y="89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75">
              <a:extLst>
                <a:ext uri="{FF2B5EF4-FFF2-40B4-BE49-F238E27FC236}">
                  <a16:creationId xmlns:a16="http://schemas.microsoft.com/office/drawing/2014/main" id="{2C838F12-6757-44CB-9450-43BFE2931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628" y="5431981"/>
              <a:ext cx="172851" cy="189242"/>
            </a:xfrm>
            <a:custGeom>
              <a:avLst/>
              <a:gdLst>
                <a:gd name="T0" fmla="*/ 32 w 116"/>
                <a:gd name="T1" fmla="*/ 91 h 127"/>
                <a:gd name="T2" fmla="*/ 29 w 116"/>
                <a:gd name="T3" fmla="*/ 92 h 127"/>
                <a:gd name="T4" fmla="*/ 26 w 116"/>
                <a:gd name="T5" fmla="*/ 93 h 127"/>
                <a:gd name="T6" fmla="*/ 25 w 116"/>
                <a:gd name="T7" fmla="*/ 96 h 127"/>
                <a:gd name="T8" fmla="*/ 25 w 116"/>
                <a:gd name="T9" fmla="*/ 99 h 127"/>
                <a:gd name="T10" fmla="*/ 26 w 116"/>
                <a:gd name="T11" fmla="*/ 101 h 127"/>
                <a:gd name="T12" fmla="*/ 28 w 116"/>
                <a:gd name="T13" fmla="*/ 104 h 127"/>
                <a:gd name="T14" fmla="*/ 30 w 116"/>
                <a:gd name="T15" fmla="*/ 105 h 127"/>
                <a:gd name="T16" fmla="*/ 33 w 116"/>
                <a:gd name="T17" fmla="*/ 105 h 127"/>
                <a:gd name="T18" fmla="*/ 36 w 116"/>
                <a:gd name="T19" fmla="*/ 104 h 127"/>
                <a:gd name="T20" fmla="*/ 38 w 116"/>
                <a:gd name="T21" fmla="*/ 103 h 127"/>
                <a:gd name="T22" fmla="*/ 40 w 116"/>
                <a:gd name="T23" fmla="*/ 100 h 127"/>
                <a:gd name="T24" fmla="*/ 40 w 116"/>
                <a:gd name="T25" fmla="*/ 97 h 127"/>
                <a:gd name="T26" fmla="*/ 38 w 116"/>
                <a:gd name="T27" fmla="*/ 95 h 127"/>
                <a:gd name="T28" fmla="*/ 37 w 116"/>
                <a:gd name="T29" fmla="*/ 92 h 127"/>
                <a:gd name="T30" fmla="*/ 34 w 116"/>
                <a:gd name="T31" fmla="*/ 91 h 127"/>
                <a:gd name="T32" fmla="*/ 32 w 116"/>
                <a:gd name="T33" fmla="*/ 91 h 127"/>
                <a:gd name="T34" fmla="*/ 77 w 116"/>
                <a:gd name="T35" fmla="*/ 13 h 127"/>
                <a:gd name="T36" fmla="*/ 74 w 116"/>
                <a:gd name="T37" fmla="*/ 16 h 127"/>
                <a:gd name="T38" fmla="*/ 97 w 116"/>
                <a:gd name="T39" fmla="*/ 33 h 127"/>
                <a:gd name="T40" fmla="*/ 100 w 116"/>
                <a:gd name="T41" fmla="*/ 29 h 127"/>
                <a:gd name="T42" fmla="*/ 77 w 116"/>
                <a:gd name="T43" fmla="*/ 13 h 127"/>
                <a:gd name="T44" fmla="*/ 60 w 116"/>
                <a:gd name="T45" fmla="*/ 12 h 127"/>
                <a:gd name="T46" fmla="*/ 17 w 116"/>
                <a:gd name="T47" fmla="*/ 69 h 127"/>
                <a:gd name="T48" fmla="*/ 64 w 116"/>
                <a:gd name="T49" fmla="*/ 104 h 127"/>
                <a:gd name="T50" fmla="*/ 106 w 116"/>
                <a:gd name="T51" fmla="*/ 45 h 127"/>
                <a:gd name="T52" fmla="*/ 60 w 116"/>
                <a:gd name="T53" fmla="*/ 12 h 127"/>
                <a:gd name="T54" fmla="*/ 64 w 116"/>
                <a:gd name="T55" fmla="*/ 0 h 127"/>
                <a:gd name="T56" fmla="*/ 68 w 116"/>
                <a:gd name="T57" fmla="*/ 0 h 127"/>
                <a:gd name="T58" fmla="*/ 72 w 116"/>
                <a:gd name="T59" fmla="*/ 3 h 127"/>
                <a:gd name="T60" fmla="*/ 112 w 116"/>
                <a:gd name="T61" fmla="*/ 32 h 127"/>
                <a:gd name="T62" fmla="*/ 114 w 116"/>
                <a:gd name="T63" fmla="*/ 35 h 127"/>
                <a:gd name="T64" fmla="*/ 116 w 116"/>
                <a:gd name="T65" fmla="*/ 39 h 127"/>
                <a:gd name="T66" fmla="*/ 116 w 116"/>
                <a:gd name="T67" fmla="*/ 43 h 127"/>
                <a:gd name="T68" fmla="*/ 114 w 116"/>
                <a:gd name="T69" fmla="*/ 47 h 127"/>
                <a:gd name="T70" fmla="*/ 58 w 116"/>
                <a:gd name="T71" fmla="*/ 123 h 127"/>
                <a:gd name="T72" fmla="*/ 56 w 116"/>
                <a:gd name="T73" fmla="*/ 125 h 127"/>
                <a:gd name="T74" fmla="*/ 52 w 116"/>
                <a:gd name="T75" fmla="*/ 127 h 127"/>
                <a:gd name="T76" fmla="*/ 48 w 116"/>
                <a:gd name="T77" fmla="*/ 127 h 127"/>
                <a:gd name="T78" fmla="*/ 44 w 116"/>
                <a:gd name="T79" fmla="*/ 124 h 127"/>
                <a:gd name="T80" fmla="*/ 4 w 116"/>
                <a:gd name="T81" fmla="*/ 95 h 127"/>
                <a:gd name="T82" fmla="*/ 1 w 116"/>
                <a:gd name="T83" fmla="*/ 92 h 127"/>
                <a:gd name="T84" fmla="*/ 0 w 116"/>
                <a:gd name="T85" fmla="*/ 88 h 127"/>
                <a:gd name="T86" fmla="*/ 0 w 116"/>
                <a:gd name="T87" fmla="*/ 84 h 127"/>
                <a:gd name="T88" fmla="*/ 1 w 116"/>
                <a:gd name="T89" fmla="*/ 80 h 127"/>
                <a:gd name="T90" fmla="*/ 56 w 116"/>
                <a:gd name="T91" fmla="*/ 4 h 127"/>
                <a:gd name="T92" fmla="*/ 60 w 116"/>
                <a:gd name="T93" fmla="*/ 1 h 127"/>
                <a:gd name="T94" fmla="*/ 64 w 116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127">
                  <a:moveTo>
                    <a:pt x="32" y="91"/>
                  </a:moveTo>
                  <a:lnTo>
                    <a:pt x="29" y="92"/>
                  </a:lnTo>
                  <a:lnTo>
                    <a:pt x="26" y="93"/>
                  </a:lnTo>
                  <a:lnTo>
                    <a:pt x="25" y="96"/>
                  </a:lnTo>
                  <a:lnTo>
                    <a:pt x="25" y="99"/>
                  </a:lnTo>
                  <a:lnTo>
                    <a:pt x="26" y="101"/>
                  </a:lnTo>
                  <a:lnTo>
                    <a:pt x="28" y="104"/>
                  </a:lnTo>
                  <a:lnTo>
                    <a:pt x="30" y="105"/>
                  </a:lnTo>
                  <a:lnTo>
                    <a:pt x="33" y="105"/>
                  </a:lnTo>
                  <a:lnTo>
                    <a:pt x="36" y="104"/>
                  </a:lnTo>
                  <a:lnTo>
                    <a:pt x="38" y="103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38" y="95"/>
                  </a:lnTo>
                  <a:lnTo>
                    <a:pt x="37" y="92"/>
                  </a:lnTo>
                  <a:lnTo>
                    <a:pt x="34" y="91"/>
                  </a:lnTo>
                  <a:lnTo>
                    <a:pt x="32" y="91"/>
                  </a:lnTo>
                  <a:close/>
                  <a:moveTo>
                    <a:pt x="77" y="13"/>
                  </a:moveTo>
                  <a:lnTo>
                    <a:pt x="74" y="16"/>
                  </a:lnTo>
                  <a:lnTo>
                    <a:pt x="97" y="33"/>
                  </a:lnTo>
                  <a:lnTo>
                    <a:pt x="100" y="29"/>
                  </a:lnTo>
                  <a:lnTo>
                    <a:pt x="77" y="13"/>
                  </a:lnTo>
                  <a:close/>
                  <a:moveTo>
                    <a:pt x="60" y="12"/>
                  </a:moveTo>
                  <a:lnTo>
                    <a:pt x="17" y="69"/>
                  </a:lnTo>
                  <a:lnTo>
                    <a:pt x="64" y="104"/>
                  </a:lnTo>
                  <a:lnTo>
                    <a:pt x="106" y="45"/>
                  </a:lnTo>
                  <a:lnTo>
                    <a:pt x="60" y="12"/>
                  </a:lnTo>
                  <a:close/>
                  <a:moveTo>
                    <a:pt x="64" y="0"/>
                  </a:moveTo>
                  <a:lnTo>
                    <a:pt x="68" y="0"/>
                  </a:lnTo>
                  <a:lnTo>
                    <a:pt x="72" y="3"/>
                  </a:lnTo>
                  <a:lnTo>
                    <a:pt x="112" y="32"/>
                  </a:lnTo>
                  <a:lnTo>
                    <a:pt x="114" y="35"/>
                  </a:lnTo>
                  <a:lnTo>
                    <a:pt x="116" y="39"/>
                  </a:lnTo>
                  <a:lnTo>
                    <a:pt x="116" y="43"/>
                  </a:lnTo>
                  <a:lnTo>
                    <a:pt x="114" y="47"/>
                  </a:lnTo>
                  <a:lnTo>
                    <a:pt x="58" y="123"/>
                  </a:lnTo>
                  <a:lnTo>
                    <a:pt x="56" y="125"/>
                  </a:lnTo>
                  <a:lnTo>
                    <a:pt x="52" y="127"/>
                  </a:lnTo>
                  <a:lnTo>
                    <a:pt x="48" y="127"/>
                  </a:lnTo>
                  <a:lnTo>
                    <a:pt x="44" y="124"/>
                  </a:lnTo>
                  <a:lnTo>
                    <a:pt x="4" y="95"/>
                  </a:lnTo>
                  <a:lnTo>
                    <a:pt x="1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1" y="80"/>
                  </a:lnTo>
                  <a:lnTo>
                    <a:pt x="56" y="4"/>
                  </a:lnTo>
                  <a:lnTo>
                    <a:pt x="60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7CF04C2D-ECEC-4277-9314-35460428F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3438" y="3308596"/>
              <a:ext cx="143049" cy="126658"/>
            </a:xfrm>
            <a:custGeom>
              <a:avLst/>
              <a:gdLst>
                <a:gd name="T0" fmla="*/ 26 w 96"/>
                <a:gd name="T1" fmla="*/ 12 h 85"/>
                <a:gd name="T2" fmla="*/ 22 w 96"/>
                <a:gd name="T3" fmla="*/ 13 h 85"/>
                <a:gd name="T4" fmla="*/ 18 w 96"/>
                <a:gd name="T5" fmla="*/ 16 h 85"/>
                <a:gd name="T6" fmla="*/ 14 w 96"/>
                <a:gd name="T7" fmla="*/ 18 h 85"/>
                <a:gd name="T8" fmla="*/ 12 w 96"/>
                <a:gd name="T9" fmla="*/ 22 h 85"/>
                <a:gd name="T10" fmla="*/ 12 w 96"/>
                <a:gd name="T11" fmla="*/ 28 h 85"/>
                <a:gd name="T12" fmla="*/ 12 w 96"/>
                <a:gd name="T13" fmla="*/ 32 h 85"/>
                <a:gd name="T14" fmla="*/ 13 w 96"/>
                <a:gd name="T15" fmla="*/ 36 h 85"/>
                <a:gd name="T16" fmla="*/ 17 w 96"/>
                <a:gd name="T17" fmla="*/ 40 h 85"/>
                <a:gd name="T18" fmla="*/ 48 w 96"/>
                <a:gd name="T19" fmla="*/ 70 h 85"/>
                <a:gd name="T20" fmla="*/ 48 w 96"/>
                <a:gd name="T21" fmla="*/ 70 h 85"/>
                <a:gd name="T22" fmla="*/ 48 w 96"/>
                <a:gd name="T23" fmla="*/ 70 h 85"/>
                <a:gd name="T24" fmla="*/ 78 w 96"/>
                <a:gd name="T25" fmla="*/ 40 h 85"/>
                <a:gd name="T26" fmla="*/ 82 w 96"/>
                <a:gd name="T27" fmla="*/ 36 h 85"/>
                <a:gd name="T28" fmla="*/ 84 w 96"/>
                <a:gd name="T29" fmla="*/ 32 h 85"/>
                <a:gd name="T30" fmla="*/ 84 w 96"/>
                <a:gd name="T31" fmla="*/ 28 h 85"/>
                <a:gd name="T32" fmla="*/ 84 w 96"/>
                <a:gd name="T33" fmla="*/ 22 h 85"/>
                <a:gd name="T34" fmla="*/ 81 w 96"/>
                <a:gd name="T35" fmla="*/ 18 h 85"/>
                <a:gd name="T36" fmla="*/ 77 w 96"/>
                <a:gd name="T37" fmla="*/ 16 h 85"/>
                <a:gd name="T38" fmla="*/ 73 w 96"/>
                <a:gd name="T39" fmla="*/ 13 h 85"/>
                <a:gd name="T40" fmla="*/ 68 w 96"/>
                <a:gd name="T41" fmla="*/ 12 h 85"/>
                <a:gd name="T42" fmla="*/ 64 w 96"/>
                <a:gd name="T43" fmla="*/ 13 h 85"/>
                <a:gd name="T44" fmla="*/ 60 w 96"/>
                <a:gd name="T45" fmla="*/ 14 h 85"/>
                <a:gd name="T46" fmla="*/ 57 w 96"/>
                <a:gd name="T47" fmla="*/ 17 h 85"/>
                <a:gd name="T48" fmla="*/ 48 w 96"/>
                <a:gd name="T49" fmla="*/ 28 h 85"/>
                <a:gd name="T50" fmla="*/ 38 w 96"/>
                <a:gd name="T51" fmla="*/ 17 h 85"/>
                <a:gd name="T52" fmla="*/ 36 w 96"/>
                <a:gd name="T53" fmla="*/ 14 h 85"/>
                <a:gd name="T54" fmla="*/ 32 w 96"/>
                <a:gd name="T55" fmla="*/ 13 h 85"/>
                <a:gd name="T56" fmla="*/ 26 w 96"/>
                <a:gd name="T57" fmla="*/ 12 h 85"/>
                <a:gd name="T58" fmla="*/ 26 w 96"/>
                <a:gd name="T59" fmla="*/ 0 h 85"/>
                <a:gd name="T60" fmla="*/ 33 w 96"/>
                <a:gd name="T61" fmla="*/ 1 h 85"/>
                <a:gd name="T62" fmla="*/ 38 w 96"/>
                <a:gd name="T63" fmla="*/ 2 h 85"/>
                <a:gd name="T64" fmla="*/ 44 w 96"/>
                <a:gd name="T65" fmla="*/ 5 h 85"/>
                <a:gd name="T66" fmla="*/ 48 w 96"/>
                <a:gd name="T67" fmla="*/ 9 h 85"/>
                <a:gd name="T68" fmla="*/ 52 w 96"/>
                <a:gd name="T69" fmla="*/ 5 h 85"/>
                <a:gd name="T70" fmla="*/ 57 w 96"/>
                <a:gd name="T71" fmla="*/ 2 h 85"/>
                <a:gd name="T72" fmla="*/ 62 w 96"/>
                <a:gd name="T73" fmla="*/ 1 h 85"/>
                <a:gd name="T74" fmla="*/ 68 w 96"/>
                <a:gd name="T75" fmla="*/ 0 h 85"/>
                <a:gd name="T76" fmla="*/ 82 w 96"/>
                <a:gd name="T77" fmla="*/ 4 h 85"/>
                <a:gd name="T78" fmla="*/ 93 w 96"/>
                <a:gd name="T79" fmla="*/ 14 h 85"/>
                <a:gd name="T80" fmla="*/ 96 w 96"/>
                <a:gd name="T81" fmla="*/ 28 h 85"/>
                <a:gd name="T82" fmla="*/ 96 w 96"/>
                <a:gd name="T83" fmla="*/ 34 h 85"/>
                <a:gd name="T84" fmla="*/ 94 w 96"/>
                <a:gd name="T85" fmla="*/ 40 h 85"/>
                <a:gd name="T86" fmla="*/ 90 w 96"/>
                <a:gd name="T87" fmla="*/ 44 h 85"/>
                <a:gd name="T88" fmla="*/ 88 w 96"/>
                <a:gd name="T89" fmla="*/ 49 h 85"/>
                <a:gd name="T90" fmla="*/ 88 w 96"/>
                <a:gd name="T91" fmla="*/ 49 h 85"/>
                <a:gd name="T92" fmla="*/ 57 w 96"/>
                <a:gd name="T93" fmla="*/ 78 h 85"/>
                <a:gd name="T94" fmla="*/ 54 w 96"/>
                <a:gd name="T95" fmla="*/ 82 h 85"/>
                <a:gd name="T96" fmla="*/ 50 w 96"/>
                <a:gd name="T97" fmla="*/ 84 h 85"/>
                <a:gd name="T98" fmla="*/ 48 w 96"/>
                <a:gd name="T99" fmla="*/ 85 h 85"/>
                <a:gd name="T100" fmla="*/ 45 w 96"/>
                <a:gd name="T101" fmla="*/ 84 h 85"/>
                <a:gd name="T102" fmla="*/ 41 w 96"/>
                <a:gd name="T103" fmla="*/ 82 h 85"/>
                <a:gd name="T104" fmla="*/ 38 w 96"/>
                <a:gd name="T105" fmla="*/ 78 h 85"/>
                <a:gd name="T106" fmla="*/ 8 w 96"/>
                <a:gd name="T107" fmla="*/ 49 h 85"/>
                <a:gd name="T108" fmla="*/ 8 w 96"/>
                <a:gd name="T109" fmla="*/ 49 h 85"/>
                <a:gd name="T110" fmla="*/ 5 w 96"/>
                <a:gd name="T111" fmla="*/ 44 h 85"/>
                <a:gd name="T112" fmla="*/ 1 w 96"/>
                <a:gd name="T113" fmla="*/ 40 h 85"/>
                <a:gd name="T114" fmla="*/ 0 w 96"/>
                <a:gd name="T115" fmla="*/ 34 h 85"/>
                <a:gd name="T116" fmla="*/ 0 w 96"/>
                <a:gd name="T117" fmla="*/ 28 h 85"/>
                <a:gd name="T118" fmla="*/ 2 w 96"/>
                <a:gd name="T119" fmla="*/ 14 h 85"/>
                <a:gd name="T120" fmla="*/ 13 w 96"/>
                <a:gd name="T121" fmla="*/ 4 h 85"/>
                <a:gd name="T122" fmla="*/ 26 w 96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85">
                  <a:moveTo>
                    <a:pt x="26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8"/>
                  </a:lnTo>
                  <a:lnTo>
                    <a:pt x="12" y="22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3" y="36"/>
                  </a:lnTo>
                  <a:lnTo>
                    <a:pt x="17" y="4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78" y="40"/>
                  </a:lnTo>
                  <a:lnTo>
                    <a:pt x="82" y="36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2"/>
                  </a:lnTo>
                  <a:lnTo>
                    <a:pt x="81" y="18"/>
                  </a:lnTo>
                  <a:lnTo>
                    <a:pt x="77" y="16"/>
                  </a:lnTo>
                  <a:lnTo>
                    <a:pt x="73" y="13"/>
                  </a:lnTo>
                  <a:lnTo>
                    <a:pt x="68" y="12"/>
                  </a:lnTo>
                  <a:lnTo>
                    <a:pt x="64" y="13"/>
                  </a:lnTo>
                  <a:lnTo>
                    <a:pt x="60" y="14"/>
                  </a:lnTo>
                  <a:lnTo>
                    <a:pt x="57" y="17"/>
                  </a:lnTo>
                  <a:lnTo>
                    <a:pt x="48" y="28"/>
                  </a:lnTo>
                  <a:lnTo>
                    <a:pt x="38" y="17"/>
                  </a:lnTo>
                  <a:lnTo>
                    <a:pt x="36" y="14"/>
                  </a:lnTo>
                  <a:lnTo>
                    <a:pt x="32" y="13"/>
                  </a:lnTo>
                  <a:lnTo>
                    <a:pt x="26" y="12"/>
                  </a:lnTo>
                  <a:close/>
                  <a:moveTo>
                    <a:pt x="26" y="0"/>
                  </a:moveTo>
                  <a:lnTo>
                    <a:pt x="33" y="1"/>
                  </a:lnTo>
                  <a:lnTo>
                    <a:pt x="38" y="2"/>
                  </a:lnTo>
                  <a:lnTo>
                    <a:pt x="44" y="5"/>
                  </a:lnTo>
                  <a:lnTo>
                    <a:pt x="48" y="9"/>
                  </a:lnTo>
                  <a:lnTo>
                    <a:pt x="52" y="5"/>
                  </a:lnTo>
                  <a:lnTo>
                    <a:pt x="57" y="2"/>
                  </a:lnTo>
                  <a:lnTo>
                    <a:pt x="62" y="1"/>
                  </a:lnTo>
                  <a:lnTo>
                    <a:pt x="68" y="0"/>
                  </a:lnTo>
                  <a:lnTo>
                    <a:pt x="82" y="4"/>
                  </a:lnTo>
                  <a:lnTo>
                    <a:pt x="93" y="14"/>
                  </a:lnTo>
                  <a:lnTo>
                    <a:pt x="96" y="28"/>
                  </a:lnTo>
                  <a:lnTo>
                    <a:pt x="96" y="34"/>
                  </a:lnTo>
                  <a:lnTo>
                    <a:pt x="94" y="40"/>
                  </a:lnTo>
                  <a:lnTo>
                    <a:pt x="90" y="44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0" y="84"/>
                  </a:lnTo>
                  <a:lnTo>
                    <a:pt x="48" y="85"/>
                  </a:lnTo>
                  <a:lnTo>
                    <a:pt x="45" y="84"/>
                  </a:lnTo>
                  <a:lnTo>
                    <a:pt x="41" y="82"/>
                  </a:lnTo>
                  <a:lnTo>
                    <a:pt x="38" y="78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5" y="44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2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7A1CB30A-5E47-42D0-8379-2300BB85C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271" y="3699001"/>
              <a:ext cx="146030" cy="180302"/>
            </a:xfrm>
            <a:custGeom>
              <a:avLst/>
              <a:gdLst>
                <a:gd name="T0" fmla="*/ 64 w 98"/>
                <a:gd name="T1" fmla="*/ 60 h 121"/>
                <a:gd name="T2" fmla="*/ 52 w 98"/>
                <a:gd name="T3" fmla="*/ 84 h 121"/>
                <a:gd name="T4" fmla="*/ 38 w 98"/>
                <a:gd name="T5" fmla="*/ 101 h 121"/>
                <a:gd name="T6" fmla="*/ 26 w 98"/>
                <a:gd name="T7" fmla="*/ 113 h 121"/>
                <a:gd name="T8" fmla="*/ 16 w 98"/>
                <a:gd name="T9" fmla="*/ 120 h 121"/>
                <a:gd name="T10" fmla="*/ 9 w 98"/>
                <a:gd name="T11" fmla="*/ 121 h 121"/>
                <a:gd name="T12" fmla="*/ 5 w 98"/>
                <a:gd name="T13" fmla="*/ 121 h 121"/>
                <a:gd name="T14" fmla="*/ 2 w 98"/>
                <a:gd name="T15" fmla="*/ 120 h 121"/>
                <a:gd name="T16" fmla="*/ 1 w 98"/>
                <a:gd name="T17" fmla="*/ 118 h 121"/>
                <a:gd name="T18" fmla="*/ 1 w 98"/>
                <a:gd name="T19" fmla="*/ 117 h 121"/>
                <a:gd name="T20" fmla="*/ 0 w 98"/>
                <a:gd name="T21" fmla="*/ 116 h 121"/>
                <a:gd name="T22" fmla="*/ 0 w 98"/>
                <a:gd name="T23" fmla="*/ 114 h 121"/>
                <a:gd name="T24" fmla="*/ 5 w 98"/>
                <a:gd name="T25" fmla="*/ 113 h 121"/>
                <a:gd name="T26" fmla="*/ 16 w 98"/>
                <a:gd name="T27" fmla="*/ 108 h 121"/>
                <a:gd name="T28" fmla="*/ 30 w 98"/>
                <a:gd name="T29" fmla="*/ 97 h 121"/>
                <a:gd name="T30" fmla="*/ 48 w 98"/>
                <a:gd name="T31" fmla="*/ 82 h 121"/>
                <a:gd name="T32" fmla="*/ 64 w 98"/>
                <a:gd name="T33" fmla="*/ 60 h 121"/>
                <a:gd name="T34" fmla="*/ 74 w 98"/>
                <a:gd name="T35" fmla="*/ 0 h 121"/>
                <a:gd name="T36" fmla="*/ 81 w 98"/>
                <a:gd name="T37" fmla="*/ 11 h 121"/>
                <a:gd name="T38" fmla="*/ 88 w 98"/>
                <a:gd name="T39" fmla="*/ 25 h 121"/>
                <a:gd name="T40" fmla="*/ 96 w 98"/>
                <a:gd name="T41" fmla="*/ 43 h 121"/>
                <a:gd name="T42" fmla="*/ 98 w 98"/>
                <a:gd name="T43" fmla="*/ 62 h 121"/>
                <a:gd name="T44" fmla="*/ 97 w 98"/>
                <a:gd name="T45" fmla="*/ 84 h 121"/>
                <a:gd name="T46" fmla="*/ 92 w 98"/>
                <a:gd name="T47" fmla="*/ 97 h 121"/>
                <a:gd name="T48" fmla="*/ 82 w 98"/>
                <a:gd name="T49" fmla="*/ 109 h 121"/>
                <a:gd name="T50" fmla="*/ 73 w 98"/>
                <a:gd name="T51" fmla="*/ 116 h 121"/>
                <a:gd name="T52" fmla="*/ 62 w 98"/>
                <a:gd name="T53" fmla="*/ 118 h 121"/>
                <a:gd name="T54" fmla="*/ 52 w 98"/>
                <a:gd name="T55" fmla="*/ 117 h 121"/>
                <a:gd name="T56" fmla="*/ 42 w 98"/>
                <a:gd name="T57" fmla="*/ 109 h 121"/>
                <a:gd name="T58" fmla="*/ 56 w 98"/>
                <a:gd name="T59" fmla="*/ 92 h 121"/>
                <a:gd name="T60" fmla="*/ 64 w 98"/>
                <a:gd name="T61" fmla="*/ 76 h 121"/>
                <a:gd name="T62" fmla="*/ 68 w 98"/>
                <a:gd name="T63" fmla="*/ 61 h 121"/>
                <a:gd name="T64" fmla="*/ 68 w 98"/>
                <a:gd name="T65" fmla="*/ 50 h 121"/>
                <a:gd name="T66" fmla="*/ 66 w 98"/>
                <a:gd name="T67" fmla="*/ 43 h 121"/>
                <a:gd name="T68" fmla="*/ 66 w 98"/>
                <a:gd name="T69" fmla="*/ 40 h 121"/>
                <a:gd name="T70" fmla="*/ 52 w 98"/>
                <a:gd name="T71" fmla="*/ 65 h 121"/>
                <a:gd name="T72" fmla="*/ 36 w 98"/>
                <a:gd name="T73" fmla="*/ 84 h 121"/>
                <a:gd name="T74" fmla="*/ 18 w 98"/>
                <a:gd name="T75" fmla="*/ 96 h 121"/>
                <a:gd name="T76" fmla="*/ 9 w 98"/>
                <a:gd name="T77" fmla="*/ 89 h 121"/>
                <a:gd name="T78" fmla="*/ 4 w 98"/>
                <a:gd name="T79" fmla="*/ 78 h 121"/>
                <a:gd name="T80" fmla="*/ 2 w 98"/>
                <a:gd name="T81" fmla="*/ 66 h 121"/>
                <a:gd name="T82" fmla="*/ 5 w 98"/>
                <a:gd name="T83" fmla="*/ 53 h 121"/>
                <a:gd name="T84" fmla="*/ 14 w 98"/>
                <a:gd name="T85" fmla="*/ 41 h 121"/>
                <a:gd name="T86" fmla="*/ 25 w 98"/>
                <a:gd name="T87" fmla="*/ 32 h 121"/>
                <a:gd name="T88" fmla="*/ 36 w 98"/>
                <a:gd name="T89" fmla="*/ 27 h 121"/>
                <a:gd name="T90" fmla="*/ 45 w 98"/>
                <a:gd name="T91" fmla="*/ 24 h 121"/>
                <a:gd name="T92" fmla="*/ 54 w 98"/>
                <a:gd name="T93" fmla="*/ 20 h 121"/>
                <a:gd name="T94" fmla="*/ 64 w 98"/>
                <a:gd name="T95" fmla="*/ 13 h 121"/>
                <a:gd name="T96" fmla="*/ 74 w 98"/>
                <a:gd name="T9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1">
                  <a:moveTo>
                    <a:pt x="64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6" y="113"/>
                  </a:lnTo>
                  <a:lnTo>
                    <a:pt x="16" y="120"/>
                  </a:lnTo>
                  <a:lnTo>
                    <a:pt x="9" y="121"/>
                  </a:lnTo>
                  <a:lnTo>
                    <a:pt x="5" y="121"/>
                  </a:lnTo>
                  <a:lnTo>
                    <a:pt x="2" y="120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7"/>
                  </a:lnTo>
                  <a:lnTo>
                    <a:pt x="48" y="82"/>
                  </a:lnTo>
                  <a:lnTo>
                    <a:pt x="64" y="60"/>
                  </a:lnTo>
                  <a:close/>
                  <a:moveTo>
                    <a:pt x="74" y="0"/>
                  </a:moveTo>
                  <a:lnTo>
                    <a:pt x="81" y="11"/>
                  </a:lnTo>
                  <a:lnTo>
                    <a:pt x="88" y="25"/>
                  </a:lnTo>
                  <a:lnTo>
                    <a:pt x="96" y="43"/>
                  </a:lnTo>
                  <a:lnTo>
                    <a:pt x="98" y="62"/>
                  </a:lnTo>
                  <a:lnTo>
                    <a:pt x="97" y="84"/>
                  </a:lnTo>
                  <a:lnTo>
                    <a:pt x="92" y="97"/>
                  </a:lnTo>
                  <a:lnTo>
                    <a:pt x="82" y="109"/>
                  </a:lnTo>
                  <a:lnTo>
                    <a:pt x="73" y="116"/>
                  </a:lnTo>
                  <a:lnTo>
                    <a:pt x="62" y="118"/>
                  </a:lnTo>
                  <a:lnTo>
                    <a:pt x="52" y="117"/>
                  </a:lnTo>
                  <a:lnTo>
                    <a:pt x="42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1"/>
                  </a:lnTo>
                  <a:lnTo>
                    <a:pt x="68" y="50"/>
                  </a:lnTo>
                  <a:lnTo>
                    <a:pt x="66" y="43"/>
                  </a:lnTo>
                  <a:lnTo>
                    <a:pt x="66" y="40"/>
                  </a:lnTo>
                  <a:lnTo>
                    <a:pt x="52" y="65"/>
                  </a:lnTo>
                  <a:lnTo>
                    <a:pt x="36" y="84"/>
                  </a:lnTo>
                  <a:lnTo>
                    <a:pt x="18" y="96"/>
                  </a:lnTo>
                  <a:lnTo>
                    <a:pt x="9" y="89"/>
                  </a:lnTo>
                  <a:lnTo>
                    <a:pt x="4" y="78"/>
                  </a:lnTo>
                  <a:lnTo>
                    <a:pt x="2" y="66"/>
                  </a:lnTo>
                  <a:lnTo>
                    <a:pt x="5" y="53"/>
                  </a:lnTo>
                  <a:lnTo>
                    <a:pt x="14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C7C8919C-4F07-417B-9C43-6B84A034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5" y="5575030"/>
              <a:ext cx="111758" cy="110267"/>
            </a:xfrm>
            <a:custGeom>
              <a:avLst/>
              <a:gdLst>
                <a:gd name="T0" fmla="*/ 47 w 75"/>
                <a:gd name="T1" fmla="*/ 62 h 74"/>
                <a:gd name="T2" fmla="*/ 42 w 75"/>
                <a:gd name="T3" fmla="*/ 64 h 74"/>
                <a:gd name="T4" fmla="*/ 34 w 75"/>
                <a:gd name="T5" fmla="*/ 64 h 74"/>
                <a:gd name="T6" fmla="*/ 38 w 75"/>
                <a:gd name="T7" fmla="*/ 40 h 74"/>
                <a:gd name="T8" fmla="*/ 26 w 75"/>
                <a:gd name="T9" fmla="*/ 61 h 74"/>
                <a:gd name="T10" fmla="*/ 11 w 75"/>
                <a:gd name="T11" fmla="*/ 48 h 74"/>
                <a:gd name="T12" fmla="*/ 10 w 75"/>
                <a:gd name="T13" fmla="*/ 32 h 74"/>
                <a:gd name="T14" fmla="*/ 62 w 75"/>
                <a:gd name="T15" fmla="*/ 24 h 74"/>
                <a:gd name="T16" fmla="*/ 66 w 75"/>
                <a:gd name="T17" fmla="*/ 37 h 74"/>
                <a:gd name="T18" fmla="*/ 51 w 75"/>
                <a:gd name="T19" fmla="*/ 61 h 74"/>
                <a:gd name="T20" fmla="*/ 62 w 75"/>
                <a:gd name="T21" fmla="*/ 33 h 74"/>
                <a:gd name="T22" fmla="*/ 62 w 75"/>
                <a:gd name="T23" fmla="*/ 27 h 74"/>
                <a:gd name="T24" fmla="*/ 38 w 75"/>
                <a:gd name="T25" fmla="*/ 11 h 74"/>
                <a:gd name="T26" fmla="*/ 51 w 75"/>
                <a:gd name="T27" fmla="*/ 13 h 74"/>
                <a:gd name="T28" fmla="*/ 56 w 75"/>
                <a:gd name="T29" fmla="*/ 17 h 74"/>
                <a:gd name="T30" fmla="*/ 52 w 75"/>
                <a:gd name="T31" fmla="*/ 20 h 74"/>
                <a:gd name="T32" fmla="*/ 52 w 75"/>
                <a:gd name="T33" fmla="*/ 25 h 74"/>
                <a:gd name="T34" fmla="*/ 55 w 75"/>
                <a:gd name="T35" fmla="*/ 31 h 74"/>
                <a:gd name="T36" fmla="*/ 56 w 75"/>
                <a:gd name="T37" fmla="*/ 36 h 74"/>
                <a:gd name="T38" fmla="*/ 54 w 75"/>
                <a:gd name="T39" fmla="*/ 45 h 74"/>
                <a:gd name="T40" fmla="*/ 42 w 75"/>
                <a:gd name="T41" fmla="*/ 24 h 74"/>
                <a:gd name="T42" fmla="*/ 44 w 75"/>
                <a:gd name="T43" fmla="*/ 24 h 74"/>
                <a:gd name="T44" fmla="*/ 46 w 75"/>
                <a:gd name="T45" fmla="*/ 23 h 74"/>
                <a:gd name="T46" fmla="*/ 43 w 75"/>
                <a:gd name="T47" fmla="*/ 23 h 74"/>
                <a:gd name="T48" fmla="*/ 39 w 75"/>
                <a:gd name="T49" fmla="*/ 23 h 74"/>
                <a:gd name="T50" fmla="*/ 35 w 75"/>
                <a:gd name="T51" fmla="*/ 23 h 74"/>
                <a:gd name="T52" fmla="*/ 30 w 75"/>
                <a:gd name="T53" fmla="*/ 23 h 74"/>
                <a:gd name="T54" fmla="*/ 28 w 75"/>
                <a:gd name="T55" fmla="*/ 23 h 74"/>
                <a:gd name="T56" fmla="*/ 30 w 75"/>
                <a:gd name="T57" fmla="*/ 24 h 74"/>
                <a:gd name="T58" fmla="*/ 32 w 75"/>
                <a:gd name="T59" fmla="*/ 24 h 74"/>
                <a:gd name="T60" fmla="*/ 31 w 75"/>
                <a:gd name="T61" fmla="*/ 54 h 74"/>
                <a:gd name="T62" fmla="*/ 23 w 75"/>
                <a:gd name="T63" fmla="*/ 24 h 74"/>
                <a:gd name="T64" fmla="*/ 24 w 75"/>
                <a:gd name="T65" fmla="*/ 24 h 74"/>
                <a:gd name="T66" fmla="*/ 23 w 75"/>
                <a:gd name="T67" fmla="*/ 23 h 74"/>
                <a:gd name="T68" fmla="*/ 20 w 75"/>
                <a:gd name="T69" fmla="*/ 23 h 74"/>
                <a:gd name="T70" fmla="*/ 16 w 75"/>
                <a:gd name="T71" fmla="*/ 23 h 74"/>
                <a:gd name="T72" fmla="*/ 24 w 75"/>
                <a:gd name="T73" fmla="*/ 13 h 74"/>
                <a:gd name="T74" fmla="*/ 38 w 75"/>
                <a:gd name="T75" fmla="*/ 5 h 74"/>
                <a:gd name="T76" fmla="*/ 15 w 75"/>
                <a:gd name="T77" fmla="*/ 15 h 74"/>
                <a:gd name="T78" fmla="*/ 4 w 75"/>
                <a:gd name="T79" fmla="*/ 37 h 74"/>
                <a:gd name="T80" fmla="*/ 15 w 75"/>
                <a:gd name="T81" fmla="*/ 60 h 74"/>
                <a:gd name="T82" fmla="*/ 38 w 75"/>
                <a:gd name="T83" fmla="*/ 70 h 74"/>
                <a:gd name="T84" fmla="*/ 60 w 75"/>
                <a:gd name="T85" fmla="*/ 60 h 74"/>
                <a:gd name="T86" fmla="*/ 70 w 75"/>
                <a:gd name="T87" fmla="*/ 37 h 74"/>
                <a:gd name="T88" fmla="*/ 60 w 75"/>
                <a:gd name="T89" fmla="*/ 15 h 74"/>
                <a:gd name="T90" fmla="*/ 38 w 75"/>
                <a:gd name="T91" fmla="*/ 5 h 74"/>
                <a:gd name="T92" fmla="*/ 52 w 75"/>
                <a:gd name="T93" fmla="*/ 3 h 74"/>
                <a:gd name="T94" fmla="*/ 72 w 75"/>
                <a:gd name="T95" fmla="*/ 23 h 74"/>
                <a:gd name="T96" fmla="*/ 72 w 75"/>
                <a:gd name="T97" fmla="*/ 52 h 74"/>
                <a:gd name="T98" fmla="*/ 52 w 75"/>
                <a:gd name="T99" fmla="*/ 72 h 74"/>
                <a:gd name="T100" fmla="*/ 23 w 75"/>
                <a:gd name="T101" fmla="*/ 72 h 74"/>
                <a:gd name="T102" fmla="*/ 3 w 75"/>
                <a:gd name="T103" fmla="*/ 52 h 74"/>
                <a:gd name="T104" fmla="*/ 3 w 75"/>
                <a:gd name="T105" fmla="*/ 23 h 74"/>
                <a:gd name="T106" fmla="*/ 23 w 75"/>
                <a:gd name="T10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" h="74">
                  <a:moveTo>
                    <a:pt x="38" y="40"/>
                  </a:moveTo>
                  <a:lnTo>
                    <a:pt x="47" y="62"/>
                  </a:lnTo>
                  <a:lnTo>
                    <a:pt x="47" y="62"/>
                  </a:lnTo>
                  <a:lnTo>
                    <a:pt x="42" y="64"/>
                  </a:lnTo>
                  <a:lnTo>
                    <a:pt x="38" y="65"/>
                  </a:lnTo>
                  <a:lnTo>
                    <a:pt x="34" y="64"/>
                  </a:lnTo>
                  <a:lnTo>
                    <a:pt x="30" y="64"/>
                  </a:lnTo>
                  <a:lnTo>
                    <a:pt x="38" y="40"/>
                  </a:lnTo>
                  <a:close/>
                  <a:moveTo>
                    <a:pt x="12" y="27"/>
                  </a:moveTo>
                  <a:lnTo>
                    <a:pt x="26" y="61"/>
                  </a:lnTo>
                  <a:lnTo>
                    <a:pt x="16" y="56"/>
                  </a:lnTo>
                  <a:lnTo>
                    <a:pt x="11" y="48"/>
                  </a:lnTo>
                  <a:lnTo>
                    <a:pt x="10" y="37"/>
                  </a:lnTo>
                  <a:lnTo>
                    <a:pt x="10" y="32"/>
                  </a:lnTo>
                  <a:lnTo>
                    <a:pt x="12" y="27"/>
                  </a:lnTo>
                  <a:close/>
                  <a:moveTo>
                    <a:pt x="62" y="24"/>
                  </a:moveTo>
                  <a:lnTo>
                    <a:pt x="64" y="31"/>
                  </a:lnTo>
                  <a:lnTo>
                    <a:pt x="66" y="37"/>
                  </a:lnTo>
                  <a:lnTo>
                    <a:pt x="62" y="51"/>
                  </a:lnTo>
                  <a:lnTo>
                    <a:pt x="51" y="61"/>
                  </a:lnTo>
                  <a:lnTo>
                    <a:pt x="60" y="37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2" y="27"/>
                  </a:lnTo>
                  <a:lnTo>
                    <a:pt x="62" y="24"/>
                  </a:lnTo>
                  <a:close/>
                  <a:moveTo>
                    <a:pt x="38" y="11"/>
                  </a:moveTo>
                  <a:lnTo>
                    <a:pt x="44" y="11"/>
                  </a:lnTo>
                  <a:lnTo>
                    <a:pt x="51" y="13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4" y="17"/>
                  </a:lnTo>
                  <a:lnTo>
                    <a:pt x="52" y="20"/>
                  </a:lnTo>
                  <a:lnTo>
                    <a:pt x="51" y="23"/>
                  </a:lnTo>
                  <a:lnTo>
                    <a:pt x="52" y="25"/>
                  </a:lnTo>
                  <a:lnTo>
                    <a:pt x="54" y="28"/>
                  </a:lnTo>
                  <a:lnTo>
                    <a:pt x="55" y="31"/>
                  </a:lnTo>
                  <a:lnTo>
                    <a:pt x="56" y="33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4" y="45"/>
                  </a:lnTo>
                  <a:lnTo>
                    <a:pt x="51" y="53"/>
                  </a:lnTo>
                  <a:lnTo>
                    <a:pt x="42" y="24"/>
                  </a:lnTo>
                  <a:lnTo>
                    <a:pt x="43" y="24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6" y="23"/>
                  </a:lnTo>
                  <a:lnTo>
                    <a:pt x="35" y="23"/>
                  </a:lnTo>
                  <a:lnTo>
                    <a:pt x="32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6" y="36"/>
                  </a:lnTo>
                  <a:lnTo>
                    <a:pt x="31" y="54"/>
                  </a:lnTo>
                  <a:lnTo>
                    <a:pt x="20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0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24" y="13"/>
                  </a:lnTo>
                  <a:lnTo>
                    <a:pt x="38" y="11"/>
                  </a:lnTo>
                  <a:close/>
                  <a:moveTo>
                    <a:pt x="38" y="5"/>
                  </a:moveTo>
                  <a:lnTo>
                    <a:pt x="24" y="7"/>
                  </a:lnTo>
                  <a:lnTo>
                    <a:pt x="15" y="15"/>
                  </a:lnTo>
                  <a:lnTo>
                    <a:pt x="7" y="25"/>
                  </a:lnTo>
                  <a:lnTo>
                    <a:pt x="4" y="37"/>
                  </a:lnTo>
                  <a:lnTo>
                    <a:pt x="7" y="51"/>
                  </a:lnTo>
                  <a:lnTo>
                    <a:pt x="15" y="60"/>
                  </a:lnTo>
                  <a:lnTo>
                    <a:pt x="24" y="68"/>
                  </a:lnTo>
                  <a:lnTo>
                    <a:pt x="38" y="70"/>
                  </a:lnTo>
                  <a:lnTo>
                    <a:pt x="50" y="68"/>
                  </a:lnTo>
                  <a:lnTo>
                    <a:pt x="60" y="60"/>
                  </a:lnTo>
                  <a:lnTo>
                    <a:pt x="67" y="51"/>
                  </a:lnTo>
                  <a:lnTo>
                    <a:pt x="70" y="37"/>
                  </a:lnTo>
                  <a:lnTo>
                    <a:pt x="67" y="25"/>
                  </a:lnTo>
                  <a:lnTo>
                    <a:pt x="60" y="15"/>
                  </a:lnTo>
                  <a:lnTo>
                    <a:pt x="50" y="7"/>
                  </a:lnTo>
                  <a:lnTo>
                    <a:pt x="38" y="5"/>
                  </a:lnTo>
                  <a:close/>
                  <a:moveTo>
                    <a:pt x="38" y="0"/>
                  </a:moveTo>
                  <a:lnTo>
                    <a:pt x="52" y="3"/>
                  </a:lnTo>
                  <a:lnTo>
                    <a:pt x="64" y="11"/>
                  </a:lnTo>
                  <a:lnTo>
                    <a:pt x="72" y="23"/>
                  </a:lnTo>
                  <a:lnTo>
                    <a:pt x="75" y="37"/>
                  </a:lnTo>
                  <a:lnTo>
                    <a:pt x="72" y="52"/>
                  </a:lnTo>
                  <a:lnTo>
                    <a:pt x="64" y="64"/>
                  </a:lnTo>
                  <a:lnTo>
                    <a:pt x="52" y="72"/>
                  </a:lnTo>
                  <a:lnTo>
                    <a:pt x="38" y="74"/>
                  </a:lnTo>
                  <a:lnTo>
                    <a:pt x="23" y="72"/>
                  </a:lnTo>
                  <a:lnTo>
                    <a:pt x="11" y="64"/>
                  </a:lnTo>
                  <a:lnTo>
                    <a:pt x="3" y="52"/>
                  </a:lnTo>
                  <a:lnTo>
                    <a:pt x="0" y="37"/>
                  </a:lnTo>
                  <a:lnTo>
                    <a:pt x="3" y="23"/>
                  </a:lnTo>
                  <a:lnTo>
                    <a:pt x="11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A881AF48-F1A2-4AFF-AB65-2A67D5BB4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9" y="4250336"/>
              <a:ext cx="178812" cy="178812"/>
            </a:xfrm>
            <a:custGeom>
              <a:avLst/>
              <a:gdLst>
                <a:gd name="T0" fmla="*/ 46 w 120"/>
                <a:gd name="T1" fmla="*/ 15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6 h 120"/>
                <a:gd name="T12" fmla="*/ 24 w 120"/>
                <a:gd name="T13" fmla="*/ 66 h 120"/>
                <a:gd name="T14" fmla="*/ 34 w 120"/>
                <a:gd name="T15" fmla="*/ 72 h 120"/>
                <a:gd name="T16" fmla="*/ 46 w 120"/>
                <a:gd name="T17" fmla="*/ 74 h 120"/>
                <a:gd name="T18" fmla="*/ 56 w 120"/>
                <a:gd name="T19" fmla="*/ 72 h 120"/>
                <a:gd name="T20" fmla="*/ 67 w 120"/>
                <a:gd name="T21" fmla="*/ 66 h 120"/>
                <a:gd name="T22" fmla="*/ 72 w 120"/>
                <a:gd name="T23" fmla="*/ 56 h 120"/>
                <a:gd name="T24" fmla="*/ 75 w 120"/>
                <a:gd name="T25" fmla="*/ 45 h 120"/>
                <a:gd name="T26" fmla="*/ 72 w 120"/>
                <a:gd name="T27" fmla="*/ 33 h 120"/>
                <a:gd name="T28" fmla="*/ 67 w 120"/>
                <a:gd name="T29" fmla="*/ 24 h 120"/>
                <a:gd name="T30" fmla="*/ 56 w 120"/>
                <a:gd name="T31" fmla="*/ 17 h 120"/>
                <a:gd name="T32" fmla="*/ 46 w 120"/>
                <a:gd name="T33" fmla="*/ 15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7 w 120"/>
                <a:gd name="T45" fmla="*/ 61 h 120"/>
                <a:gd name="T46" fmla="*/ 79 w 120"/>
                <a:gd name="T47" fmla="*/ 74 h 120"/>
                <a:gd name="T48" fmla="*/ 82 w 120"/>
                <a:gd name="T49" fmla="*/ 74 h 120"/>
                <a:gd name="T50" fmla="*/ 86 w 120"/>
                <a:gd name="T51" fmla="*/ 76 h 120"/>
                <a:gd name="T52" fmla="*/ 88 w 120"/>
                <a:gd name="T53" fmla="*/ 77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0 h 120"/>
                <a:gd name="T62" fmla="*/ 119 w 120"/>
                <a:gd name="T63" fmla="*/ 114 h 120"/>
                <a:gd name="T64" fmla="*/ 118 w 120"/>
                <a:gd name="T65" fmla="*/ 117 h 120"/>
                <a:gd name="T66" fmla="*/ 115 w 120"/>
                <a:gd name="T67" fmla="*/ 118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6 h 120"/>
                <a:gd name="T76" fmla="*/ 78 w 120"/>
                <a:gd name="T77" fmla="*/ 88 h 120"/>
                <a:gd name="T78" fmla="*/ 76 w 120"/>
                <a:gd name="T79" fmla="*/ 85 h 120"/>
                <a:gd name="T80" fmla="*/ 75 w 120"/>
                <a:gd name="T81" fmla="*/ 81 h 120"/>
                <a:gd name="T82" fmla="*/ 75 w 120"/>
                <a:gd name="T83" fmla="*/ 78 h 120"/>
                <a:gd name="T84" fmla="*/ 62 w 120"/>
                <a:gd name="T85" fmla="*/ 86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2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5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6"/>
                  </a:lnTo>
                  <a:lnTo>
                    <a:pt x="24" y="66"/>
                  </a:lnTo>
                  <a:lnTo>
                    <a:pt x="34" y="72"/>
                  </a:lnTo>
                  <a:lnTo>
                    <a:pt x="46" y="74"/>
                  </a:lnTo>
                  <a:lnTo>
                    <a:pt x="56" y="72"/>
                  </a:lnTo>
                  <a:lnTo>
                    <a:pt x="67" y="66"/>
                  </a:lnTo>
                  <a:lnTo>
                    <a:pt x="72" y="56"/>
                  </a:lnTo>
                  <a:lnTo>
                    <a:pt x="75" y="45"/>
                  </a:lnTo>
                  <a:lnTo>
                    <a:pt x="72" y="33"/>
                  </a:lnTo>
                  <a:lnTo>
                    <a:pt x="67" y="24"/>
                  </a:lnTo>
                  <a:lnTo>
                    <a:pt x="56" y="17"/>
                  </a:lnTo>
                  <a:lnTo>
                    <a:pt x="46" y="15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7" y="61"/>
                  </a:lnTo>
                  <a:lnTo>
                    <a:pt x="79" y="74"/>
                  </a:lnTo>
                  <a:lnTo>
                    <a:pt x="82" y="74"/>
                  </a:lnTo>
                  <a:lnTo>
                    <a:pt x="86" y="76"/>
                  </a:lnTo>
                  <a:lnTo>
                    <a:pt x="88" y="77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9" y="114"/>
                  </a:lnTo>
                  <a:lnTo>
                    <a:pt x="118" y="117"/>
                  </a:lnTo>
                  <a:lnTo>
                    <a:pt x="115" y="118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6"/>
                  </a:lnTo>
                  <a:lnTo>
                    <a:pt x="78" y="88"/>
                  </a:lnTo>
                  <a:lnTo>
                    <a:pt x="76" y="85"/>
                  </a:lnTo>
                  <a:lnTo>
                    <a:pt x="75" y="81"/>
                  </a:lnTo>
                  <a:lnTo>
                    <a:pt x="75" y="78"/>
                  </a:lnTo>
                  <a:lnTo>
                    <a:pt x="62" y="86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81">
              <a:extLst>
                <a:ext uri="{FF2B5EF4-FFF2-40B4-BE49-F238E27FC236}">
                  <a16:creationId xmlns:a16="http://schemas.microsoft.com/office/drawing/2014/main" id="{2169BFE7-EBE8-4B68-8F98-7C7238B7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41" y="2953953"/>
              <a:ext cx="137088" cy="129638"/>
            </a:xfrm>
            <a:custGeom>
              <a:avLst/>
              <a:gdLst>
                <a:gd name="T0" fmla="*/ 47 w 92"/>
                <a:gd name="T1" fmla="*/ 0 h 87"/>
                <a:gd name="T2" fmla="*/ 56 w 92"/>
                <a:gd name="T3" fmla="*/ 2 h 87"/>
                <a:gd name="T4" fmla="*/ 61 w 92"/>
                <a:gd name="T5" fmla="*/ 6 h 87"/>
                <a:gd name="T6" fmla="*/ 65 w 92"/>
                <a:gd name="T7" fmla="*/ 13 h 87"/>
                <a:gd name="T8" fmla="*/ 65 w 92"/>
                <a:gd name="T9" fmla="*/ 18 h 87"/>
                <a:gd name="T10" fmla="*/ 65 w 92"/>
                <a:gd name="T11" fmla="*/ 23 h 87"/>
                <a:gd name="T12" fmla="*/ 65 w 92"/>
                <a:gd name="T13" fmla="*/ 27 h 87"/>
                <a:gd name="T14" fmla="*/ 67 w 92"/>
                <a:gd name="T15" fmla="*/ 29 h 87"/>
                <a:gd name="T16" fmla="*/ 68 w 92"/>
                <a:gd name="T17" fmla="*/ 31 h 87"/>
                <a:gd name="T18" fmla="*/ 67 w 92"/>
                <a:gd name="T19" fmla="*/ 34 h 87"/>
                <a:gd name="T20" fmla="*/ 67 w 92"/>
                <a:gd name="T21" fmla="*/ 37 h 87"/>
                <a:gd name="T22" fmla="*/ 65 w 92"/>
                <a:gd name="T23" fmla="*/ 39 h 87"/>
                <a:gd name="T24" fmla="*/ 63 w 92"/>
                <a:gd name="T25" fmla="*/ 39 h 87"/>
                <a:gd name="T26" fmla="*/ 61 w 92"/>
                <a:gd name="T27" fmla="*/ 43 h 87"/>
                <a:gd name="T28" fmla="*/ 60 w 92"/>
                <a:gd name="T29" fmla="*/ 47 h 87"/>
                <a:gd name="T30" fmla="*/ 59 w 92"/>
                <a:gd name="T31" fmla="*/ 50 h 87"/>
                <a:gd name="T32" fmla="*/ 57 w 92"/>
                <a:gd name="T33" fmla="*/ 53 h 87"/>
                <a:gd name="T34" fmla="*/ 56 w 92"/>
                <a:gd name="T35" fmla="*/ 54 h 87"/>
                <a:gd name="T36" fmla="*/ 55 w 92"/>
                <a:gd name="T37" fmla="*/ 55 h 87"/>
                <a:gd name="T38" fmla="*/ 55 w 92"/>
                <a:gd name="T39" fmla="*/ 55 h 87"/>
                <a:gd name="T40" fmla="*/ 55 w 92"/>
                <a:gd name="T41" fmla="*/ 57 h 87"/>
                <a:gd name="T42" fmla="*/ 56 w 92"/>
                <a:gd name="T43" fmla="*/ 59 h 87"/>
                <a:gd name="T44" fmla="*/ 56 w 92"/>
                <a:gd name="T45" fmla="*/ 61 h 87"/>
                <a:gd name="T46" fmla="*/ 57 w 92"/>
                <a:gd name="T47" fmla="*/ 62 h 87"/>
                <a:gd name="T48" fmla="*/ 64 w 92"/>
                <a:gd name="T49" fmla="*/ 63 h 87"/>
                <a:gd name="T50" fmla="*/ 72 w 92"/>
                <a:gd name="T51" fmla="*/ 67 h 87"/>
                <a:gd name="T52" fmla="*/ 81 w 92"/>
                <a:gd name="T53" fmla="*/ 73 h 87"/>
                <a:gd name="T54" fmla="*/ 89 w 92"/>
                <a:gd name="T55" fmla="*/ 79 h 87"/>
                <a:gd name="T56" fmla="*/ 92 w 92"/>
                <a:gd name="T57" fmla="*/ 87 h 87"/>
                <a:gd name="T58" fmla="*/ 0 w 92"/>
                <a:gd name="T59" fmla="*/ 87 h 87"/>
                <a:gd name="T60" fmla="*/ 4 w 92"/>
                <a:gd name="T61" fmla="*/ 79 h 87"/>
                <a:gd name="T62" fmla="*/ 11 w 92"/>
                <a:gd name="T63" fmla="*/ 73 h 87"/>
                <a:gd name="T64" fmla="*/ 20 w 92"/>
                <a:gd name="T65" fmla="*/ 67 h 87"/>
                <a:gd name="T66" fmla="*/ 28 w 92"/>
                <a:gd name="T67" fmla="*/ 63 h 87"/>
                <a:gd name="T68" fmla="*/ 35 w 92"/>
                <a:gd name="T69" fmla="*/ 62 h 87"/>
                <a:gd name="T70" fmla="*/ 36 w 92"/>
                <a:gd name="T71" fmla="*/ 61 h 87"/>
                <a:gd name="T72" fmla="*/ 36 w 92"/>
                <a:gd name="T73" fmla="*/ 59 h 87"/>
                <a:gd name="T74" fmla="*/ 37 w 92"/>
                <a:gd name="T75" fmla="*/ 57 h 87"/>
                <a:gd name="T76" fmla="*/ 37 w 92"/>
                <a:gd name="T77" fmla="*/ 55 h 87"/>
                <a:gd name="T78" fmla="*/ 37 w 92"/>
                <a:gd name="T79" fmla="*/ 55 h 87"/>
                <a:gd name="T80" fmla="*/ 36 w 92"/>
                <a:gd name="T81" fmla="*/ 54 h 87"/>
                <a:gd name="T82" fmla="*/ 36 w 92"/>
                <a:gd name="T83" fmla="*/ 53 h 87"/>
                <a:gd name="T84" fmla="*/ 33 w 92"/>
                <a:gd name="T85" fmla="*/ 50 h 87"/>
                <a:gd name="T86" fmla="*/ 32 w 92"/>
                <a:gd name="T87" fmla="*/ 47 h 87"/>
                <a:gd name="T88" fmla="*/ 31 w 92"/>
                <a:gd name="T89" fmla="*/ 43 h 87"/>
                <a:gd name="T90" fmla="*/ 29 w 92"/>
                <a:gd name="T91" fmla="*/ 39 h 87"/>
                <a:gd name="T92" fmla="*/ 27 w 92"/>
                <a:gd name="T93" fmla="*/ 39 h 87"/>
                <a:gd name="T94" fmla="*/ 25 w 92"/>
                <a:gd name="T95" fmla="*/ 37 h 87"/>
                <a:gd name="T96" fmla="*/ 25 w 92"/>
                <a:gd name="T97" fmla="*/ 34 h 87"/>
                <a:gd name="T98" fmla="*/ 25 w 92"/>
                <a:gd name="T99" fmla="*/ 31 h 87"/>
                <a:gd name="T100" fmla="*/ 25 w 92"/>
                <a:gd name="T101" fmla="*/ 29 h 87"/>
                <a:gd name="T102" fmla="*/ 27 w 92"/>
                <a:gd name="T103" fmla="*/ 27 h 87"/>
                <a:gd name="T104" fmla="*/ 27 w 92"/>
                <a:gd name="T105" fmla="*/ 23 h 87"/>
                <a:gd name="T106" fmla="*/ 27 w 92"/>
                <a:gd name="T107" fmla="*/ 18 h 87"/>
                <a:gd name="T108" fmla="*/ 27 w 92"/>
                <a:gd name="T109" fmla="*/ 13 h 87"/>
                <a:gd name="T110" fmla="*/ 31 w 92"/>
                <a:gd name="T111" fmla="*/ 6 h 87"/>
                <a:gd name="T112" fmla="*/ 36 w 92"/>
                <a:gd name="T113" fmla="*/ 2 h 87"/>
                <a:gd name="T114" fmla="*/ 47 w 92"/>
                <a:gd name="T1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87">
                  <a:moveTo>
                    <a:pt x="47" y="0"/>
                  </a:moveTo>
                  <a:lnTo>
                    <a:pt x="56" y="2"/>
                  </a:lnTo>
                  <a:lnTo>
                    <a:pt x="61" y="6"/>
                  </a:lnTo>
                  <a:lnTo>
                    <a:pt x="65" y="13"/>
                  </a:lnTo>
                  <a:lnTo>
                    <a:pt x="65" y="18"/>
                  </a:lnTo>
                  <a:lnTo>
                    <a:pt x="65" y="23"/>
                  </a:lnTo>
                  <a:lnTo>
                    <a:pt x="65" y="27"/>
                  </a:lnTo>
                  <a:lnTo>
                    <a:pt x="67" y="29"/>
                  </a:lnTo>
                  <a:lnTo>
                    <a:pt x="68" y="31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61" y="43"/>
                  </a:lnTo>
                  <a:lnTo>
                    <a:pt x="60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6" y="54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7"/>
                  </a:lnTo>
                  <a:lnTo>
                    <a:pt x="56" y="59"/>
                  </a:lnTo>
                  <a:lnTo>
                    <a:pt x="56" y="61"/>
                  </a:lnTo>
                  <a:lnTo>
                    <a:pt x="57" y="62"/>
                  </a:lnTo>
                  <a:lnTo>
                    <a:pt x="64" y="63"/>
                  </a:lnTo>
                  <a:lnTo>
                    <a:pt x="72" y="67"/>
                  </a:lnTo>
                  <a:lnTo>
                    <a:pt x="81" y="73"/>
                  </a:lnTo>
                  <a:lnTo>
                    <a:pt x="89" y="79"/>
                  </a:lnTo>
                  <a:lnTo>
                    <a:pt x="92" y="87"/>
                  </a:lnTo>
                  <a:lnTo>
                    <a:pt x="0" y="87"/>
                  </a:lnTo>
                  <a:lnTo>
                    <a:pt x="4" y="79"/>
                  </a:lnTo>
                  <a:lnTo>
                    <a:pt x="11" y="73"/>
                  </a:lnTo>
                  <a:lnTo>
                    <a:pt x="20" y="67"/>
                  </a:lnTo>
                  <a:lnTo>
                    <a:pt x="28" y="63"/>
                  </a:lnTo>
                  <a:lnTo>
                    <a:pt x="35" y="62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7" y="57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6" y="54"/>
                  </a:lnTo>
                  <a:lnTo>
                    <a:pt x="36" y="53"/>
                  </a:lnTo>
                  <a:lnTo>
                    <a:pt x="33" y="50"/>
                  </a:lnTo>
                  <a:lnTo>
                    <a:pt x="32" y="47"/>
                  </a:lnTo>
                  <a:lnTo>
                    <a:pt x="31" y="43"/>
                  </a:lnTo>
                  <a:lnTo>
                    <a:pt x="29" y="39"/>
                  </a:lnTo>
                  <a:lnTo>
                    <a:pt x="27" y="39"/>
                  </a:lnTo>
                  <a:lnTo>
                    <a:pt x="25" y="37"/>
                  </a:lnTo>
                  <a:lnTo>
                    <a:pt x="25" y="34"/>
                  </a:lnTo>
                  <a:lnTo>
                    <a:pt x="25" y="31"/>
                  </a:lnTo>
                  <a:lnTo>
                    <a:pt x="25" y="29"/>
                  </a:lnTo>
                  <a:lnTo>
                    <a:pt x="27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7" y="13"/>
                  </a:lnTo>
                  <a:lnTo>
                    <a:pt x="31" y="6"/>
                  </a:lnTo>
                  <a:lnTo>
                    <a:pt x="36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82">
              <a:extLst>
                <a:ext uri="{FF2B5EF4-FFF2-40B4-BE49-F238E27FC236}">
                  <a16:creationId xmlns:a16="http://schemas.microsoft.com/office/drawing/2014/main" id="{DC1FED20-9E61-43DD-AE64-2219A67B8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1" y="3263892"/>
              <a:ext cx="163910" cy="165401"/>
            </a:xfrm>
            <a:custGeom>
              <a:avLst/>
              <a:gdLst>
                <a:gd name="T0" fmla="*/ 110 w 110"/>
                <a:gd name="T1" fmla="*/ 0 h 111"/>
                <a:gd name="T2" fmla="*/ 110 w 110"/>
                <a:gd name="T3" fmla="*/ 79 h 111"/>
                <a:gd name="T4" fmla="*/ 106 w 110"/>
                <a:gd name="T5" fmla="*/ 88 h 111"/>
                <a:gd name="T6" fmla="*/ 98 w 110"/>
                <a:gd name="T7" fmla="*/ 95 h 111"/>
                <a:gd name="T8" fmla="*/ 85 w 110"/>
                <a:gd name="T9" fmla="*/ 96 h 111"/>
                <a:gd name="T10" fmla="*/ 73 w 110"/>
                <a:gd name="T11" fmla="*/ 95 h 111"/>
                <a:gd name="T12" fmla="*/ 65 w 110"/>
                <a:gd name="T13" fmla="*/ 88 h 111"/>
                <a:gd name="T14" fmla="*/ 61 w 110"/>
                <a:gd name="T15" fmla="*/ 79 h 111"/>
                <a:gd name="T16" fmla="*/ 65 w 110"/>
                <a:gd name="T17" fmla="*/ 71 h 111"/>
                <a:gd name="T18" fmla="*/ 73 w 110"/>
                <a:gd name="T19" fmla="*/ 64 h 111"/>
                <a:gd name="T20" fmla="*/ 85 w 110"/>
                <a:gd name="T21" fmla="*/ 62 h 111"/>
                <a:gd name="T22" fmla="*/ 91 w 110"/>
                <a:gd name="T23" fmla="*/ 63 h 111"/>
                <a:gd name="T24" fmla="*/ 95 w 110"/>
                <a:gd name="T25" fmla="*/ 64 h 111"/>
                <a:gd name="T26" fmla="*/ 95 w 110"/>
                <a:gd name="T27" fmla="*/ 28 h 111"/>
                <a:gd name="T28" fmla="*/ 47 w 110"/>
                <a:gd name="T29" fmla="*/ 42 h 111"/>
                <a:gd name="T30" fmla="*/ 47 w 110"/>
                <a:gd name="T31" fmla="*/ 94 h 111"/>
                <a:gd name="T32" fmla="*/ 43 w 110"/>
                <a:gd name="T33" fmla="*/ 102 h 111"/>
                <a:gd name="T34" fmla="*/ 35 w 110"/>
                <a:gd name="T35" fmla="*/ 108 h 111"/>
                <a:gd name="T36" fmla="*/ 23 w 110"/>
                <a:gd name="T37" fmla="*/ 111 h 111"/>
                <a:gd name="T38" fmla="*/ 12 w 110"/>
                <a:gd name="T39" fmla="*/ 108 h 111"/>
                <a:gd name="T40" fmla="*/ 2 w 110"/>
                <a:gd name="T41" fmla="*/ 102 h 111"/>
                <a:gd name="T42" fmla="*/ 0 w 110"/>
                <a:gd name="T43" fmla="*/ 94 h 111"/>
                <a:gd name="T44" fmla="*/ 2 w 110"/>
                <a:gd name="T45" fmla="*/ 84 h 111"/>
                <a:gd name="T46" fmla="*/ 12 w 110"/>
                <a:gd name="T47" fmla="*/ 79 h 111"/>
                <a:gd name="T48" fmla="*/ 23 w 110"/>
                <a:gd name="T49" fmla="*/ 76 h 111"/>
                <a:gd name="T50" fmla="*/ 29 w 110"/>
                <a:gd name="T51" fmla="*/ 76 h 111"/>
                <a:gd name="T52" fmla="*/ 34 w 110"/>
                <a:gd name="T53" fmla="*/ 78 h 111"/>
                <a:gd name="T54" fmla="*/ 34 w 110"/>
                <a:gd name="T55" fmla="*/ 20 h 111"/>
                <a:gd name="T56" fmla="*/ 110 w 110"/>
                <a:gd name="T5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11">
                  <a:moveTo>
                    <a:pt x="110" y="0"/>
                  </a:moveTo>
                  <a:lnTo>
                    <a:pt x="110" y="79"/>
                  </a:lnTo>
                  <a:lnTo>
                    <a:pt x="106" y="88"/>
                  </a:lnTo>
                  <a:lnTo>
                    <a:pt x="98" y="95"/>
                  </a:lnTo>
                  <a:lnTo>
                    <a:pt x="85" y="96"/>
                  </a:lnTo>
                  <a:lnTo>
                    <a:pt x="73" y="95"/>
                  </a:lnTo>
                  <a:lnTo>
                    <a:pt x="65" y="88"/>
                  </a:lnTo>
                  <a:lnTo>
                    <a:pt x="61" y="79"/>
                  </a:lnTo>
                  <a:lnTo>
                    <a:pt x="65" y="71"/>
                  </a:lnTo>
                  <a:lnTo>
                    <a:pt x="73" y="64"/>
                  </a:lnTo>
                  <a:lnTo>
                    <a:pt x="85" y="62"/>
                  </a:lnTo>
                  <a:lnTo>
                    <a:pt x="91" y="63"/>
                  </a:lnTo>
                  <a:lnTo>
                    <a:pt x="95" y="64"/>
                  </a:lnTo>
                  <a:lnTo>
                    <a:pt x="95" y="28"/>
                  </a:lnTo>
                  <a:lnTo>
                    <a:pt x="47" y="42"/>
                  </a:lnTo>
                  <a:lnTo>
                    <a:pt x="47" y="94"/>
                  </a:lnTo>
                  <a:lnTo>
                    <a:pt x="43" y="102"/>
                  </a:lnTo>
                  <a:lnTo>
                    <a:pt x="35" y="108"/>
                  </a:lnTo>
                  <a:lnTo>
                    <a:pt x="23" y="111"/>
                  </a:lnTo>
                  <a:lnTo>
                    <a:pt x="12" y="108"/>
                  </a:lnTo>
                  <a:lnTo>
                    <a:pt x="2" y="102"/>
                  </a:lnTo>
                  <a:lnTo>
                    <a:pt x="0" y="94"/>
                  </a:lnTo>
                  <a:lnTo>
                    <a:pt x="2" y="84"/>
                  </a:lnTo>
                  <a:lnTo>
                    <a:pt x="12" y="79"/>
                  </a:lnTo>
                  <a:lnTo>
                    <a:pt x="23" y="76"/>
                  </a:lnTo>
                  <a:lnTo>
                    <a:pt x="29" y="76"/>
                  </a:lnTo>
                  <a:lnTo>
                    <a:pt x="34" y="78"/>
                  </a:lnTo>
                  <a:lnTo>
                    <a:pt x="34" y="2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84">
              <a:extLst>
                <a:ext uri="{FF2B5EF4-FFF2-40B4-BE49-F238E27FC236}">
                  <a16:creationId xmlns:a16="http://schemas.microsoft.com/office/drawing/2014/main" id="{7ADCBF99-0479-4B5C-B4DF-906C08C2A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02" y="4983463"/>
              <a:ext cx="128148" cy="128148"/>
            </a:xfrm>
            <a:custGeom>
              <a:avLst/>
              <a:gdLst>
                <a:gd name="T0" fmla="*/ 53 w 86"/>
                <a:gd name="T1" fmla="*/ 28 h 86"/>
                <a:gd name="T2" fmla="*/ 46 w 86"/>
                <a:gd name="T3" fmla="*/ 38 h 86"/>
                <a:gd name="T4" fmla="*/ 52 w 86"/>
                <a:gd name="T5" fmla="*/ 38 h 86"/>
                <a:gd name="T6" fmla="*/ 53 w 86"/>
                <a:gd name="T7" fmla="*/ 40 h 86"/>
                <a:gd name="T8" fmla="*/ 52 w 86"/>
                <a:gd name="T9" fmla="*/ 46 h 86"/>
                <a:gd name="T10" fmla="*/ 48 w 86"/>
                <a:gd name="T11" fmla="*/ 52 h 86"/>
                <a:gd name="T12" fmla="*/ 45 w 86"/>
                <a:gd name="T13" fmla="*/ 55 h 86"/>
                <a:gd name="T14" fmla="*/ 44 w 86"/>
                <a:gd name="T15" fmla="*/ 52 h 86"/>
                <a:gd name="T16" fmla="*/ 41 w 86"/>
                <a:gd name="T17" fmla="*/ 44 h 86"/>
                <a:gd name="T18" fmla="*/ 40 w 86"/>
                <a:gd name="T19" fmla="*/ 38 h 86"/>
                <a:gd name="T20" fmla="*/ 38 w 86"/>
                <a:gd name="T21" fmla="*/ 31 h 86"/>
                <a:gd name="T22" fmla="*/ 34 w 86"/>
                <a:gd name="T23" fmla="*/ 27 h 86"/>
                <a:gd name="T24" fmla="*/ 29 w 86"/>
                <a:gd name="T25" fmla="*/ 27 h 86"/>
                <a:gd name="T26" fmla="*/ 24 w 86"/>
                <a:gd name="T27" fmla="*/ 32 h 86"/>
                <a:gd name="T28" fmla="*/ 18 w 86"/>
                <a:gd name="T29" fmla="*/ 36 h 86"/>
                <a:gd name="T30" fmla="*/ 17 w 86"/>
                <a:gd name="T31" fmla="*/ 38 h 86"/>
                <a:gd name="T32" fmla="*/ 20 w 86"/>
                <a:gd name="T33" fmla="*/ 40 h 86"/>
                <a:gd name="T34" fmla="*/ 22 w 86"/>
                <a:gd name="T35" fmla="*/ 39 h 86"/>
                <a:gd name="T36" fmla="*/ 25 w 86"/>
                <a:gd name="T37" fmla="*/ 39 h 86"/>
                <a:gd name="T38" fmla="*/ 29 w 86"/>
                <a:gd name="T39" fmla="*/ 51 h 86"/>
                <a:gd name="T40" fmla="*/ 33 w 86"/>
                <a:gd name="T41" fmla="*/ 66 h 86"/>
                <a:gd name="T42" fmla="*/ 37 w 86"/>
                <a:gd name="T43" fmla="*/ 70 h 86"/>
                <a:gd name="T44" fmla="*/ 41 w 86"/>
                <a:gd name="T45" fmla="*/ 71 h 86"/>
                <a:gd name="T46" fmla="*/ 49 w 86"/>
                <a:gd name="T47" fmla="*/ 66 h 86"/>
                <a:gd name="T48" fmla="*/ 64 w 86"/>
                <a:gd name="T49" fmla="*/ 48 h 86"/>
                <a:gd name="T50" fmla="*/ 68 w 86"/>
                <a:gd name="T51" fmla="*/ 31 h 86"/>
                <a:gd name="T52" fmla="*/ 60 w 86"/>
                <a:gd name="T53" fmla="*/ 26 h 86"/>
                <a:gd name="T54" fmla="*/ 60 w 86"/>
                <a:gd name="T55" fmla="*/ 3 h 86"/>
                <a:gd name="T56" fmla="*/ 82 w 86"/>
                <a:gd name="T57" fmla="*/ 26 h 86"/>
                <a:gd name="T58" fmla="*/ 82 w 86"/>
                <a:gd name="T59" fmla="*/ 60 h 86"/>
                <a:gd name="T60" fmla="*/ 60 w 86"/>
                <a:gd name="T61" fmla="*/ 83 h 86"/>
                <a:gd name="T62" fmla="*/ 26 w 86"/>
                <a:gd name="T63" fmla="*/ 83 h 86"/>
                <a:gd name="T64" fmla="*/ 2 w 86"/>
                <a:gd name="T65" fmla="*/ 60 h 86"/>
                <a:gd name="T66" fmla="*/ 2 w 86"/>
                <a:gd name="T67" fmla="*/ 26 h 86"/>
                <a:gd name="T68" fmla="*/ 26 w 86"/>
                <a:gd name="T6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86">
                  <a:moveTo>
                    <a:pt x="60" y="26"/>
                  </a:moveTo>
                  <a:lnTo>
                    <a:pt x="53" y="28"/>
                  </a:lnTo>
                  <a:lnTo>
                    <a:pt x="49" y="32"/>
                  </a:lnTo>
                  <a:lnTo>
                    <a:pt x="46" y="38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3" y="38"/>
                  </a:lnTo>
                  <a:lnTo>
                    <a:pt x="53" y="40"/>
                  </a:lnTo>
                  <a:lnTo>
                    <a:pt x="53" y="43"/>
                  </a:lnTo>
                  <a:lnTo>
                    <a:pt x="52" y="46"/>
                  </a:lnTo>
                  <a:lnTo>
                    <a:pt x="50" y="48"/>
                  </a:lnTo>
                  <a:lnTo>
                    <a:pt x="48" y="52"/>
                  </a:lnTo>
                  <a:lnTo>
                    <a:pt x="46" y="54"/>
                  </a:lnTo>
                  <a:lnTo>
                    <a:pt x="45" y="55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2" y="48"/>
                  </a:lnTo>
                  <a:lnTo>
                    <a:pt x="41" y="44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38" y="31"/>
                  </a:lnTo>
                  <a:lnTo>
                    <a:pt x="37" y="28"/>
                  </a:lnTo>
                  <a:lnTo>
                    <a:pt x="34" y="27"/>
                  </a:lnTo>
                  <a:lnTo>
                    <a:pt x="32" y="27"/>
                  </a:lnTo>
                  <a:lnTo>
                    <a:pt x="29" y="27"/>
                  </a:lnTo>
                  <a:lnTo>
                    <a:pt x="26" y="30"/>
                  </a:lnTo>
                  <a:lnTo>
                    <a:pt x="24" y="32"/>
                  </a:lnTo>
                  <a:lnTo>
                    <a:pt x="21" y="34"/>
                  </a:lnTo>
                  <a:lnTo>
                    <a:pt x="18" y="36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6" y="43"/>
                  </a:lnTo>
                  <a:lnTo>
                    <a:pt x="29" y="51"/>
                  </a:lnTo>
                  <a:lnTo>
                    <a:pt x="32" y="60"/>
                  </a:lnTo>
                  <a:lnTo>
                    <a:pt x="33" y="66"/>
                  </a:lnTo>
                  <a:lnTo>
                    <a:pt x="34" y="67"/>
                  </a:lnTo>
                  <a:lnTo>
                    <a:pt x="37" y="70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4" y="70"/>
                  </a:lnTo>
                  <a:lnTo>
                    <a:pt x="49" y="66"/>
                  </a:lnTo>
                  <a:lnTo>
                    <a:pt x="57" y="58"/>
                  </a:lnTo>
                  <a:lnTo>
                    <a:pt x="64" y="48"/>
                  </a:lnTo>
                  <a:lnTo>
                    <a:pt x="68" y="36"/>
                  </a:lnTo>
                  <a:lnTo>
                    <a:pt x="68" y="31"/>
                  </a:lnTo>
                  <a:lnTo>
                    <a:pt x="64" y="27"/>
                  </a:lnTo>
                  <a:lnTo>
                    <a:pt x="60" y="26"/>
                  </a:lnTo>
                  <a:close/>
                  <a:moveTo>
                    <a:pt x="42" y="0"/>
                  </a:moveTo>
                  <a:lnTo>
                    <a:pt x="60" y="3"/>
                  </a:lnTo>
                  <a:lnTo>
                    <a:pt x="73" y="12"/>
                  </a:lnTo>
                  <a:lnTo>
                    <a:pt x="82" y="26"/>
                  </a:lnTo>
                  <a:lnTo>
                    <a:pt x="86" y="43"/>
                  </a:lnTo>
                  <a:lnTo>
                    <a:pt x="82" y="60"/>
                  </a:lnTo>
                  <a:lnTo>
                    <a:pt x="73" y="74"/>
                  </a:lnTo>
                  <a:lnTo>
                    <a:pt x="60" y="83"/>
                  </a:lnTo>
                  <a:lnTo>
                    <a:pt x="42" y="86"/>
                  </a:lnTo>
                  <a:lnTo>
                    <a:pt x="26" y="83"/>
                  </a:lnTo>
                  <a:lnTo>
                    <a:pt x="12" y="74"/>
                  </a:lnTo>
                  <a:lnTo>
                    <a:pt x="2" y="60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2" y="12"/>
                  </a:lnTo>
                  <a:lnTo>
                    <a:pt x="26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86">
              <a:extLst>
                <a:ext uri="{FF2B5EF4-FFF2-40B4-BE49-F238E27FC236}">
                  <a16:creationId xmlns:a16="http://schemas.microsoft.com/office/drawing/2014/main" id="{AB7191F5-AF0D-4F93-A638-899165670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2432" y="6290276"/>
              <a:ext cx="262257" cy="233945"/>
            </a:xfrm>
            <a:custGeom>
              <a:avLst/>
              <a:gdLst>
                <a:gd name="T0" fmla="*/ 159 w 176"/>
                <a:gd name="T1" fmla="*/ 55 h 157"/>
                <a:gd name="T2" fmla="*/ 168 w 176"/>
                <a:gd name="T3" fmla="*/ 66 h 157"/>
                <a:gd name="T4" fmla="*/ 173 w 176"/>
                <a:gd name="T5" fmla="*/ 78 h 157"/>
                <a:gd name="T6" fmla="*/ 176 w 176"/>
                <a:gd name="T7" fmla="*/ 91 h 157"/>
                <a:gd name="T8" fmla="*/ 173 w 176"/>
                <a:gd name="T9" fmla="*/ 106 h 157"/>
                <a:gd name="T10" fmla="*/ 165 w 176"/>
                <a:gd name="T11" fmla="*/ 119 h 157"/>
                <a:gd name="T12" fmla="*/ 152 w 176"/>
                <a:gd name="T13" fmla="*/ 129 h 157"/>
                <a:gd name="T14" fmla="*/ 152 w 176"/>
                <a:gd name="T15" fmla="*/ 133 h 157"/>
                <a:gd name="T16" fmla="*/ 153 w 176"/>
                <a:gd name="T17" fmla="*/ 140 h 157"/>
                <a:gd name="T18" fmla="*/ 156 w 176"/>
                <a:gd name="T19" fmla="*/ 145 h 157"/>
                <a:gd name="T20" fmla="*/ 160 w 176"/>
                <a:gd name="T21" fmla="*/ 149 h 157"/>
                <a:gd name="T22" fmla="*/ 167 w 176"/>
                <a:gd name="T23" fmla="*/ 153 h 157"/>
                <a:gd name="T24" fmla="*/ 167 w 176"/>
                <a:gd name="T25" fmla="*/ 157 h 157"/>
                <a:gd name="T26" fmla="*/ 151 w 176"/>
                <a:gd name="T27" fmla="*/ 156 h 157"/>
                <a:gd name="T28" fmla="*/ 136 w 176"/>
                <a:gd name="T29" fmla="*/ 151 h 157"/>
                <a:gd name="T30" fmla="*/ 123 w 176"/>
                <a:gd name="T31" fmla="*/ 140 h 157"/>
                <a:gd name="T32" fmla="*/ 112 w 176"/>
                <a:gd name="T33" fmla="*/ 141 h 157"/>
                <a:gd name="T34" fmla="*/ 92 w 176"/>
                <a:gd name="T35" fmla="*/ 139 h 157"/>
                <a:gd name="T36" fmla="*/ 73 w 176"/>
                <a:gd name="T37" fmla="*/ 131 h 157"/>
                <a:gd name="T38" fmla="*/ 96 w 176"/>
                <a:gd name="T39" fmla="*/ 128 h 157"/>
                <a:gd name="T40" fmla="*/ 115 w 176"/>
                <a:gd name="T41" fmla="*/ 121 h 157"/>
                <a:gd name="T42" fmla="*/ 132 w 176"/>
                <a:gd name="T43" fmla="*/ 111 h 157"/>
                <a:gd name="T44" fmla="*/ 143 w 176"/>
                <a:gd name="T45" fmla="*/ 100 h 157"/>
                <a:gd name="T46" fmla="*/ 151 w 176"/>
                <a:gd name="T47" fmla="*/ 88 h 157"/>
                <a:gd name="T48" fmla="*/ 156 w 176"/>
                <a:gd name="T49" fmla="*/ 75 h 157"/>
                <a:gd name="T50" fmla="*/ 159 w 176"/>
                <a:gd name="T51" fmla="*/ 60 h 157"/>
                <a:gd name="T52" fmla="*/ 159 w 176"/>
                <a:gd name="T53" fmla="*/ 55 h 157"/>
                <a:gd name="T54" fmla="*/ 73 w 176"/>
                <a:gd name="T55" fmla="*/ 0 h 157"/>
                <a:gd name="T56" fmla="*/ 96 w 176"/>
                <a:gd name="T57" fmla="*/ 4 h 157"/>
                <a:gd name="T58" fmla="*/ 117 w 176"/>
                <a:gd name="T59" fmla="*/ 12 h 157"/>
                <a:gd name="T60" fmla="*/ 132 w 176"/>
                <a:gd name="T61" fmla="*/ 26 h 157"/>
                <a:gd name="T62" fmla="*/ 143 w 176"/>
                <a:gd name="T63" fmla="*/ 42 h 157"/>
                <a:gd name="T64" fmla="*/ 147 w 176"/>
                <a:gd name="T65" fmla="*/ 60 h 157"/>
                <a:gd name="T66" fmla="*/ 143 w 176"/>
                <a:gd name="T67" fmla="*/ 79 h 157"/>
                <a:gd name="T68" fmla="*/ 132 w 176"/>
                <a:gd name="T69" fmla="*/ 95 h 157"/>
                <a:gd name="T70" fmla="*/ 117 w 176"/>
                <a:gd name="T71" fmla="*/ 108 h 157"/>
                <a:gd name="T72" fmla="*/ 96 w 176"/>
                <a:gd name="T73" fmla="*/ 116 h 157"/>
                <a:gd name="T74" fmla="*/ 73 w 176"/>
                <a:gd name="T75" fmla="*/ 119 h 157"/>
                <a:gd name="T76" fmla="*/ 63 w 176"/>
                <a:gd name="T77" fmla="*/ 119 h 157"/>
                <a:gd name="T78" fmla="*/ 46 w 176"/>
                <a:gd name="T79" fmla="*/ 131 h 157"/>
                <a:gd name="T80" fmla="*/ 28 w 176"/>
                <a:gd name="T81" fmla="*/ 136 h 157"/>
                <a:gd name="T82" fmla="*/ 10 w 176"/>
                <a:gd name="T83" fmla="*/ 137 h 157"/>
                <a:gd name="T84" fmla="*/ 10 w 176"/>
                <a:gd name="T85" fmla="*/ 133 h 157"/>
                <a:gd name="T86" fmla="*/ 19 w 176"/>
                <a:gd name="T87" fmla="*/ 128 h 157"/>
                <a:gd name="T88" fmla="*/ 26 w 176"/>
                <a:gd name="T89" fmla="*/ 120 h 157"/>
                <a:gd name="T90" fmla="*/ 28 w 176"/>
                <a:gd name="T91" fmla="*/ 110 h 157"/>
                <a:gd name="T92" fmla="*/ 27 w 176"/>
                <a:gd name="T93" fmla="*/ 106 h 157"/>
                <a:gd name="T94" fmla="*/ 14 w 176"/>
                <a:gd name="T95" fmla="*/ 94 h 157"/>
                <a:gd name="T96" fmla="*/ 4 w 176"/>
                <a:gd name="T97" fmla="*/ 78 h 157"/>
                <a:gd name="T98" fmla="*/ 0 w 176"/>
                <a:gd name="T99" fmla="*/ 60 h 157"/>
                <a:gd name="T100" fmla="*/ 4 w 176"/>
                <a:gd name="T101" fmla="*/ 42 h 157"/>
                <a:gd name="T102" fmla="*/ 15 w 176"/>
                <a:gd name="T103" fmla="*/ 26 h 157"/>
                <a:gd name="T104" fmla="*/ 31 w 176"/>
                <a:gd name="T105" fmla="*/ 12 h 157"/>
                <a:gd name="T106" fmla="*/ 51 w 176"/>
                <a:gd name="T107" fmla="*/ 4 h 157"/>
                <a:gd name="T108" fmla="*/ 73 w 176"/>
                <a:gd name="T10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7">
                  <a:moveTo>
                    <a:pt x="159" y="55"/>
                  </a:moveTo>
                  <a:lnTo>
                    <a:pt x="168" y="66"/>
                  </a:lnTo>
                  <a:lnTo>
                    <a:pt x="173" y="78"/>
                  </a:lnTo>
                  <a:lnTo>
                    <a:pt x="176" y="91"/>
                  </a:lnTo>
                  <a:lnTo>
                    <a:pt x="173" y="106"/>
                  </a:lnTo>
                  <a:lnTo>
                    <a:pt x="165" y="119"/>
                  </a:lnTo>
                  <a:lnTo>
                    <a:pt x="152" y="129"/>
                  </a:lnTo>
                  <a:lnTo>
                    <a:pt x="152" y="133"/>
                  </a:lnTo>
                  <a:lnTo>
                    <a:pt x="153" y="140"/>
                  </a:lnTo>
                  <a:lnTo>
                    <a:pt x="156" y="145"/>
                  </a:lnTo>
                  <a:lnTo>
                    <a:pt x="160" y="149"/>
                  </a:lnTo>
                  <a:lnTo>
                    <a:pt x="167" y="153"/>
                  </a:lnTo>
                  <a:lnTo>
                    <a:pt x="167" y="157"/>
                  </a:lnTo>
                  <a:lnTo>
                    <a:pt x="151" y="156"/>
                  </a:lnTo>
                  <a:lnTo>
                    <a:pt x="136" y="151"/>
                  </a:lnTo>
                  <a:lnTo>
                    <a:pt x="123" y="140"/>
                  </a:lnTo>
                  <a:lnTo>
                    <a:pt x="112" y="141"/>
                  </a:lnTo>
                  <a:lnTo>
                    <a:pt x="92" y="139"/>
                  </a:lnTo>
                  <a:lnTo>
                    <a:pt x="73" y="131"/>
                  </a:lnTo>
                  <a:lnTo>
                    <a:pt x="96" y="128"/>
                  </a:lnTo>
                  <a:lnTo>
                    <a:pt x="115" y="121"/>
                  </a:lnTo>
                  <a:lnTo>
                    <a:pt x="132" y="111"/>
                  </a:lnTo>
                  <a:lnTo>
                    <a:pt x="143" y="100"/>
                  </a:lnTo>
                  <a:lnTo>
                    <a:pt x="151" y="88"/>
                  </a:lnTo>
                  <a:lnTo>
                    <a:pt x="156" y="75"/>
                  </a:lnTo>
                  <a:lnTo>
                    <a:pt x="159" y="60"/>
                  </a:lnTo>
                  <a:lnTo>
                    <a:pt x="159" y="55"/>
                  </a:lnTo>
                  <a:close/>
                  <a:moveTo>
                    <a:pt x="73" y="0"/>
                  </a:moveTo>
                  <a:lnTo>
                    <a:pt x="96" y="4"/>
                  </a:lnTo>
                  <a:lnTo>
                    <a:pt x="117" y="12"/>
                  </a:lnTo>
                  <a:lnTo>
                    <a:pt x="132" y="26"/>
                  </a:lnTo>
                  <a:lnTo>
                    <a:pt x="143" y="42"/>
                  </a:lnTo>
                  <a:lnTo>
                    <a:pt x="147" y="60"/>
                  </a:lnTo>
                  <a:lnTo>
                    <a:pt x="143" y="79"/>
                  </a:lnTo>
                  <a:lnTo>
                    <a:pt x="132" y="95"/>
                  </a:lnTo>
                  <a:lnTo>
                    <a:pt x="117" y="108"/>
                  </a:lnTo>
                  <a:lnTo>
                    <a:pt x="96" y="116"/>
                  </a:lnTo>
                  <a:lnTo>
                    <a:pt x="73" y="119"/>
                  </a:lnTo>
                  <a:lnTo>
                    <a:pt x="63" y="119"/>
                  </a:lnTo>
                  <a:lnTo>
                    <a:pt x="46" y="131"/>
                  </a:lnTo>
                  <a:lnTo>
                    <a:pt x="28" y="136"/>
                  </a:lnTo>
                  <a:lnTo>
                    <a:pt x="10" y="137"/>
                  </a:lnTo>
                  <a:lnTo>
                    <a:pt x="10" y="133"/>
                  </a:lnTo>
                  <a:lnTo>
                    <a:pt x="19" y="128"/>
                  </a:lnTo>
                  <a:lnTo>
                    <a:pt x="26" y="120"/>
                  </a:lnTo>
                  <a:lnTo>
                    <a:pt x="28" y="110"/>
                  </a:lnTo>
                  <a:lnTo>
                    <a:pt x="27" y="106"/>
                  </a:lnTo>
                  <a:lnTo>
                    <a:pt x="14" y="94"/>
                  </a:lnTo>
                  <a:lnTo>
                    <a:pt x="4" y="78"/>
                  </a:lnTo>
                  <a:lnTo>
                    <a:pt x="0" y="60"/>
                  </a:lnTo>
                  <a:lnTo>
                    <a:pt x="4" y="42"/>
                  </a:lnTo>
                  <a:lnTo>
                    <a:pt x="15" y="26"/>
                  </a:lnTo>
                  <a:lnTo>
                    <a:pt x="31" y="12"/>
                  </a:lnTo>
                  <a:lnTo>
                    <a:pt x="51" y="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87">
              <a:extLst>
                <a:ext uri="{FF2B5EF4-FFF2-40B4-BE49-F238E27FC236}">
                  <a16:creationId xmlns:a16="http://schemas.microsoft.com/office/drawing/2014/main" id="{917FCF3E-B069-4EE4-B51E-B31E1D7BA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0441" y="5953515"/>
              <a:ext cx="151990" cy="153480"/>
            </a:xfrm>
            <a:custGeom>
              <a:avLst/>
              <a:gdLst>
                <a:gd name="T0" fmla="*/ 78 w 102"/>
                <a:gd name="T1" fmla="*/ 31 h 103"/>
                <a:gd name="T2" fmla="*/ 41 w 102"/>
                <a:gd name="T3" fmla="*/ 61 h 103"/>
                <a:gd name="T4" fmla="*/ 30 w 102"/>
                <a:gd name="T5" fmla="*/ 47 h 103"/>
                <a:gd name="T6" fmla="*/ 21 w 102"/>
                <a:gd name="T7" fmla="*/ 56 h 103"/>
                <a:gd name="T8" fmla="*/ 41 w 102"/>
                <a:gd name="T9" fmla="*/ 84 h 103"/>
                <a:gd name="T10" fmla="*/ 84 w 102"/>
                <a:gd name="T11" fmla="*/ 36 h 103"/>
                <a:gd name="T12" fmla="*/ 78 w 102"/>
                <a:gd name="T13" fmla="*/ 31 h 103"/>
                <a:gd name="T14" fmla="*/ 52 w 102"/>
                <a:gd name="T15" fmla="*/ 0 h 103"/>
                <a:gd name="T16" fmla="*/ 72 w 102"/>
                <a:gd name="T17" fmla="*/ 4 h 103"/>
                <a:gd name="T18" fmla="*/ 88 w 102"/>
                <a:gd name="T19" fmla="*/ 16 h 103"/>
                <a:gd name="T20" fmla="*/ 98 w 102"/>
                <a:gd name="T21" fmla="*/ 32 h 103"/>
                <a:gd name="T22" fmla="*/ 102 w 102"/>
                <a:gd name="T23" fmla="*/ 52 h 103"/>
                <a:gd name="T24" fmla="*/ 98 w 102"/>
                <a:gd name="T25" fmla="*/ 72 h 103"/>
                <a:gd name="T26" fmla="*/ 88 w 102"/>
                <a:gd name="T27" fmla="*/ 88 h 103"/>
                <a:gd name="T28" fmla="*/ 72 w 102"/>
                <a:gd name="T29" fmla="*/ 99 h 103"/>
                <a:gd name="T30" fmla="*/ 52 w 102"/>
                <a:gd name="T31" fmla="*/ 103 h 103"/>
                <a:gd name="T32" fmla="*/ 32 w 102"/>
                <a:gd name="T33" fmla="*/ 99 h 103"/>
                <a:gd name="T34" fmla="*/ 16 w 102"/>
                <a:gd name="T35" fmla="*/ 88 h 103"/>
                <a:gd name="T36" fmla="*/ 4 w 102"/>
                <a:gd name="T37" fmla="*/ 72 h 103"/>
                <a:gd name="T38" fmla="*/ 0 w 102"/>
                <a:gd name="T39" fmla="*/ 52 h 103"/>
                <a:gd name="T40" fmla="*/ 4 w 102"/>
                <a:gd name="T41" fmla="*/ 32 h 103"/>
                <a:gd name="T42" fmla="*/ 16 w 102"/>
                <a:gd name="T43" fmla="*/ 16 h 103"/>
                <a:gd name="T44" fmla="*/ 32 w 102"/>
                <a:gd name="T45" fmla="*/ 4 h 103"/>
                <a:gd name="T46" fmla="*/ 52 w 102"/>
                <a:gd name="T4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3">
                  <a:moveTo>
                    <a:pt x="78" y="31"/>
                  </a:moveTo>
                  <a:lnTo>
                    <a:pt x="41" y="61"/>
                  </a:lnTo>
                  <a:lnTo>
                    <a:pt x="30" y="47"/>
                  </a:lnTo>
                  <a:lnTo>
                    <a:pt x="21" y="56"/>
                  </a:lnTo>
                  <a:lnTo>
                    <a:pt x="41" y="84"/>
                  </a:lnTo>
                  <a:lnTo>
                    <a:pt x="84" y="36"/>
                  </a:lnTo>
                  <a:lnTo>
                    <a:pt x="78" y="31"/>
                  </a:lnTo>
                  <a:close/>
                  <a:moveTo>
                    <a:pt x="52" y="0"/>
                  </a:moveTo>
                  <a:lnTo>
                    <a:pt x="72" y="4"/>
                  </a:lnTo>
                  <a:lnTo>
                    <a:pt x="88" y="16"/>
                  </a:lnTo>
                  <a:lnTo>
                    <a:pt x="98" y="32"/>
                  </a:lnTo>
                  <a:lnTo>
                    <a:pt x="102" y="52"/>
                  </a:lnTo>
                  <a:lnTo>
                    <a:pt x="98" y="72"/>
                  </a:lnTo>
                  <a:lnTo>
                    <a:pt x="88" y="88"/>
                  </a:lnTo>
                  <a:lnTo>
                    <a:pt x="72" y="99"/>
                  </a:lnTo>
                  <a:lnTo>
                    <a:pt x="52" y="103"/>
                  </a:lnTo>
                  <a:lnTo>
                    <a:pt x="32" y="99"/>
                  </a:lnTo>
                  <a:lnTo>
                    <a:pt x="16" y="88"/>
                  </a:lnTo>
                  <a:lnTo>
                    <a:pt x="4" y="72"/>
                  </a:lnTo>
                  <a:lnTo>
                    <a:pt x="0" y="52"/>
                  </a:lnTo>
                  <a:lnTo>
                    <a:pt x="4" y="32"/>
                  </a:lnTo>
                  <a:lnTo>
                    <a:pt x="16" y="16"/>
                  </a:lnTo>
                  <a:lnTo>
                    <a:pt x="32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88">
              <a:extLst>
                <a:ext uri="{FF2B5EF4-FFF2-40B4-BE49-F238E27FC236}">
                  <a16:creationId xmlns:a16="http://schemas.microsoft.com/office/drawing/2014/main" id="{8EA6895F-E930-4AA0-B064-EE439042F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8374" y="6206830"/>
              <a:ext cx="186262" cy="214574"/>
            </a:xfrm>
            <a:custGeom>
              <a:avLst/>
              <a:gdLst>
                <a:gd name="T0" fmla="*/ 46 w 125"/>
                <a:gd name="T1" fmla="*/ 22 h 144"/>
                <a:gd name="T2" fmla="*/ 46 w 125"/>
                <a:gd name="T3" fmla="*/ 40 h 144"/>
                <a:gd name="T4" fmla="*/ 38 w 125"/>
                <a:gd name="T5" fmla="*/ 44 h 144"/>
                <a:gd name="T6" fmla="*/ 31 w 125"/>
                <a:gd name="T7" fmla="*/ 50 h 144"/>
                <a:gd name="T8" fmla="*/ 22 w 125"/>
                <a:gd name="T9" fmla="*/ 64 h 144"/>
                <a:gd name="T10" fmla="*/ 18 w 125"/>
                <a:gd name="T11" fmla="*/ 82 h 144"/>
                <a:gd name="T12" fmla="*/ 22 w 125"/>
                <a:gd name="T13" fmla="*/ 99 h 144"/>
                <a:gd name="T14" fmla="*/ 31 w 125"/>
                <a:gd name="T15" fmla="*/ 114 h 144"/>
                <a:gd name="T16" fmla="*/ 46 w 125"/>
                <a:gd name="T17" fmla="*/ 123 h 144"/>
                <a:gd name="T18" fmla="*/ 63 w 125"/>
                <a:gd name="T19" fmla="*/ 127 h 144"/>
                <a:gd name="T20" fmla="*/ 80 w 125"/>
                <a:gd name="T21" fmla="*/ 123 h 144"/>
                <a:gd name="T22" fmla="*/ 95 w 125"/>
                <a:gd name="T23" fmla="*/ 114 h 144"/>
                <a:gd name="T24" fmla="*/ 104 w 125"/>
                <a:gd name="T25" fmla="*/ 99 h 144"/>
                <a:gd name="T26" fmla="*/ 108 w 125"/>
                <a:gd name="T27" fmla="*/ 82 h 144"/>
                <a:gd name="T28" fmla="*/ 104 w 125"/>
                <a:gd name="T29" fmla="*/ 64 h 144"/>
                <a:gd name="T30" fmla="*/ 95 w 125"/>
                <a:gd name="T31" fmla="*/ 50 h 144"/>
                <a:gd name="T32" fmla="*/ 88 w 125"/>
                <a:gd name="T33" fmla="*/ 44 h 144"/>
                <a:gd name="T34" fmla="*/ 81 w 125"/>
                <a:gd name="T35" fmla="*/ 40 h 144"/>
                <a:gd name="T36" fmla="*/ 81 w 125"/>
                <a:gd name="T37" fmla="*/ 22 h 144"/>
                <a:gd name="T38" fmla="*/ 99 w 125"/>
                <a:gd name="T39" fmla="*/ 30 h 144"/>
                <a:gd name="T40" fmla="*/ 113 w 125"/>
                <a:gd name="T41" fmla="*/ 44 h 144"/>
                <a:gd name="T42" fmla="*/ 123 w 125"/>
                <a:gd name="T43" fmla="*/ 62 h 144"/>
                <a:gd name="T44" fmla="*/ 125 w 125"/>
                <a:gd name="T45" fmla="*/ 82 h 144"/>
                <a:gd name="T46" fmla="*/ 123 w 125"/>
                <a:gd name="T47" fmla="*/ 102 h 144"/>
                <a:gd name="T48" fmla="*/ 113 w 125"/>
                <a:gd name="T49" fmla="*/ 119 h 144"/>
                <a:gd name="T50" fmla="*/ 100 w 125"/>
                <a:gd name="T51" fmla="*/ 132 h 144"/>
                <a:gd name="T52" fmla="*/ 83 w 125"/>
                <a:gd name="T53" fmla="*/ 142 h 144"/>
                <a:gd name="T54" fmla="*/ 63 w 125"/>
                <a:gd name="T55" fmla="*/ 144 h 144"/>
                <a:gd name="T56" fmla="*/ 43 w 125"/>
                <a:gd name="T57" fmla="*/ 142 h 144"/>
                <a:gd name="T58" fmla="*/ 26 w 125"/>
                <a:gd name="T59" fmla="*/ 132 h 144"/>
                <a:gd name="T60" fmla="*/ 12 w 125"/>
                <a:gd name="T61" fmla="*/ 119 h 144"/>
                <a:gd name="T62" fmla="*/ 3 w 125"/>
                <a:gd name="T63" fmla="*/ 102 h 144"/>
                <a:gd name="T64" fmla="*/ 0 w 125"/>
                <a:gd name="T65" fmla="*/ 82 h 144"/>
                <a:gd name="T66" fmla="*/ 3 w 125"/>
                <a:gd name="T67" fmla="*/ 62 h 144"/>
                <a:gd name="T68" fmla="*/ 14 w 125"/>
                <a:gd name="T69" fmla="*/ 44 h 144"/>
                <a:gd name="T70" fmla="*/ 27 w 125"/>
                <a:gd name="T71" fmla="*/ 30 h 144"/>
                <a:gd name="T72" fmla="*/ 46 w 125"/>
                <a:gd name="T73" fmla="*/ 22 h 144"/>
                <a:gd name="T74" fmla="*/ 54 w 125"/>
                <a:gd name="T75" fmla="*/ 0 h 144"/>
                <a:gd name="T76" fmla="*/ 72 w 125"/>
                <a:gd name="T77" fmla="*/ 0 h 144"/>
                <a:gd name="T78" fmla="*/ 72 w 125"/>
                <a:gd name="T79" fmla="*/ 72 h 144"/>
                <a:gd name="T80" fmla="*/ 54 w 125"/>
                <a:gd name="T81" fmla="*/ 72 h 144"/>
                <a:gd name="T82" fmla="*/ 54 w 125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4">
                  <a:moveTo>
                    <a:pt x="46" y="22"/>
                  </a:moveTo>
                  <a:lnTo>
                    <a:pt x="46" y="40"/>
                  </a:lnTo>
                  <a:lnTo>
                    <a:pt x="38" y="44"/>
                  </a:lnTo>
                  <a:lnTo>
                    <a:pt x="31" y="50"/>
                  </a:lnTo>
                  <a:lnTo>
                    <a:pt x="22" y="64"/>
                  </a:lnTo>
                  <a:lnTo>
                    <a:pt x="18" y="82"/>
                  </a:lnTo>
                  <a:lnTo>
                    <a:pt x="22" y="99"/>
                  </a:lnTo>
                  <a:lnTo>
                    <a:pt x="31" y="114"/>
                  </a:lnTo>
                  <a:lnTo>
                    <a:pt x="46" y="123"/>
                  </a:lnTo>
                  <a:lnTo>
                    <a:pt x="63" y="127"/>
                  </a:lnTo>
                  <a:lnTo>
                    <a:pt x="80" y="123"/>
                  </a:lnTo>
                  <a:lnTo>
                    <a:pt x="95" y="114"/>
                  </a:lnTo>
                  <a:lnTo>
                    <a:pt x="104" y="99"/>
                  </a:lnTo>
                  <a:lnTo>
                    <a:pt x="108" y="82"/>
                  </a:lnTo>
                  <a:lnTo>
                    <a:pt x="104" y="64"/>
                  </a:lnTo>
                  <a:lnTo>
                    <a:pt x="95" y="50"/>
                  </a:lnTo>
                  <a:lnTo>
                    <a:pt x="88" y="44"/>
                  </a:lnTo>
                  <a:lnTo>
                    <a:pt x="81" y="40"/>
                  </a:lnTo>
                  <a:lnTo>
                    <a:pt x="81" y="22"/>
                  </a:lnTo>
                  <a:lnTo>
                    <a:pt x="99" y="30"/>
                  </a:lnTo>
                  <a:lnTo>
                    <a:pt x="113" y="44"/>
                  </a:lnTo>
                  <a:lnTo>
                    <a:pt x="123" y="62"/>
                  </a:lnTo>
                  <a:lnTo>
                    <a:pt x="125" y="82"/>
                  </a:lnTo>
                  <a:lnTo>
                    <a:pt x="123" y="102"/>
                  </a:lnTo>
                  <a:lnTo>
                    <a:pt x="113" y="119"/>
                  </a:lnTo>
                  <a:lnTo>
                    <a:pt x="100" y="132"/>
                  </a:lnTo>
                  <a:lnTo>
                    <a:pt x="83" y="142"/>
                  </a:lnTo>
                  <a:lnTo>
                    <a:pt x="63" y="144"/>
                  </a:lnTo>
                  <a:lnTo>
                    <a:pt x="43" y="142"/>
                  </a:lnTo>
                  <a:lnTo>
                    <a:pt x="26" y="132"/>
                  </a:lnTo>
                  <a:lnTo>
                    <a:pt x="12" y="119"/>
                  </a:lnTo>
                  <a:lnTo>
                    <a:pt x="3" y="102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14" y="44"/>
                  </a:lnTo>
                  <a:lnTo>
                    <a:pt x="27" y="30"/>
                  </a:lnTo>
                  <a:lnTo>
                    <a:pt x="46" y="22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89">
              <a:extLst>
                <a:ext uri="{FF2B5EF4-FFF2-40B4-BE49-F238E27FC236}">
                  <a16:creationId xmlns:a16="http://schemas.microsoft.com/office/drawing/2014/main" id="{4E17370B-13D3-46F5-BE35-69679C557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410" y="6431835"/>
              <a:ext cx="251826" cy="208613"/>
            </a:xfrm>
            <a:custGeom>
              <a:avLst/>
              <a:gdLst>
                <a:gd name="T0" fmla="*/ 82 w 169"/>
                <a:gd name="T1" fmla="*/ 0 h 140"/>
                <a:gd name="T2" fmla="*/ 169 w 169"/>
                <a:gd name="T3" fmla="*/ 13 h 140"/>
                <a:gd name="T4" fmla="*/ 154 w 169"/>
                <a:gd name="T5" fmla="*/ 100 h 140"/>
                <a:gd name="T6" fmla="*/ 154 w 169"/>
                <a:gd name="T7" fmla="*/ 104 h 140"/>
                <a:gd name="T8" fmla="*/ 151 w 169"/>
                <a:gd name="T9" fmla="*/ 106 h 140"/>
                <a:gd name="T10" fmla="*/ 149 w 169"/>
                <a:gd name="T11" fmla="*/ 109 h 140"/>
                <a:gd name="T12" fmla="*/ 145 w 169"/>
                <a:gd name="T13" fmla="*/ 110 h 140"/>
                <a:gd name="T14" fmla="*/ 141 w 169"/>
                <a:gd name="T15" fmla="*/ 110 h 140"/>
                <a:gd name="T16" fmla="*/ 137 w 169"/>
                <a:gd name="T17" fmla="*/ 109 h 140"/>
                <a:gd name="T18" fmla="*/ 134 w 169"/>
                <a:gd name="T19" fmla="*/ 106 h 140"/>
                <a:gd name="T20" fmla="*/ 131 w 169"/>
                <a:gd name="T21" fmla="*/ 104 h 140"/>
                <a:gd name="T22" fmla="*/ 130 w 169"/>
                <a:gd name="T23" fmla="*/ 100 h 140"/>
                <a:gd name="T24" fmla="*/ 130 w 169"/>
                <a:gd name="T25" fmla="*/ 96 h 140"/>
                <a:gd name="T26" fmla="*/ 137 w 169"/>
                <a:gd name="T27" fmla="*/ 52 h 140"/>
                <a:gd name="T28" fmla="*/ 18 w 169"/>
                <a:gd name="T29" fmla="*/ 137 h 140"/>
                <a:gd name="T30" fmla="*/ 16 w 169"/>
                <a:gd name="T31" fmla="*/ 140 h 140"/>
                <a:gd name="T32" fmla="*/ 13 w 169"/>
                <a:gd name="T33" fmla="*/ 140 h 140"/>
                <a:gd name="T34" fmla="*/ 9 w 169"/>
                <a:gd name="T35" fmla="*/ 140 h 140"/>
                <a:gd name="T36" fmla="*/ 6 w 169"/>
                <a:gd name="T37" fmla="*/ 138 h 140"/>
                <a:gd name="T38" fmla="*/ 4 w 169"/>
                <a:gd name="T39" fmla="*/ 137 h 140"/>
                <a:gd name="T40" fmla="*/ 1 w 169"/>
                <a:gd name="T41" fmla="*/ 134 h 140"/>
                <a:gd name="T42" fmla="*/ 0 w 169"/>
                <a:gd name="T43" fmla="*/ 132 h 140"/>
                <a:gd name="T44" fmla="*/ 0 w 169"/>
                <a:gd name="T45" fmla="*/ 128 h 140"/>
                <a:gd name="T46" fmla="*/ 0 w 169"/>
                <a:gd name="T47" fmla="*/ 124 h 140"/>
                <a:gd name="T48" fmla="*/ 1 w 169"/>
                <a:gd name="T49" fmla="*/ 120 h 140"/>
                <a:gd name="T50" fmla="*/ 4 w 169"/>
                <a:gd name="T51" fmla="*/ 117 h 140"/>
                <a:gd name="T52" fmla="*/ 122 w 169"/>
                <a:gd name="T53" fmla="*/ 32 h 140"/>
                <a:gd name="T54" fmla="*/ 78 w 169"/>
                <a:gd name="T55" fmla="*/ 24 h 140"/>
                <a:gd name="T56" fmla="*/ 74 w 169"/>
                <a:gd name="T57" fmla="*/ 22 h 140"/>
                <a:gd name="T58" fmla="*/ 72 w 169"/>
                <a:gd name="T59" fmla="*/ 21 h 140"/>
                <a:gd name="T60" fmla="*/ 69 w 169"/>
                <a:gd name="T61" fmla="*/ 17 h 140"/>
                <a:gd name="T62" fmla="*/ 68 w 169"/>
                <a:gd name="T63" fmla="*/ 15 h 140"/>
                <a:gd name="T64" fmla="*/ 68 w 169"/>
                <a:gd name="T65" fmla="*/ 11 h 140"/>
                <a:gd name="T66" fmla="*/ 69 w 169"/>
                <a:gd name="T67" fmla="*/ 7 h 140"/>
                <a:gd name="T68" fmla="*/ 72 w 169"/>
                <a:gd name="T69" fmla="*/ 3 h 140"/>
                <a:gd name="T70" fmla="*/ 74 w 169"/>
                <a:gd name="T71" fmla="*/ 1 h 140"/>
                <a:gd name="T72" fmla="*/ 78 w 169"/>
                <a:gd name="T73" fmla="*/ 0 h 140"/>
                <a:gd name="T74" fmla="*/ 82 w 169"/>
                <a:gd name="T7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40">
                  <a:moveTo>
                    <a:pt x="82" y="0"/>
                  </a:moveTo>
                  <a:lnTo>
                    <a:pt x="169" y="13"/>
                  </a:lnTo>
                  <a:lnTo>
                    <a:pt x="154" y="100"/>
                  </a:lnTo>
                  <a:lnTo>
                    <a:pt x="154" y="104"/>
                  </a:lnTo>
                  <a:lnTo>
                    <a:pt x="151" y="106"/>
                  </a:lnTo>
                  <a:lnTo>
                    <a:pt x="149" y="109"/>
                  </a:lnTo>
                  <a:lnTo>
                    <a:pt x="145" y="110"/>
                  </a:lnTo>
                  <a:lnTo>
                    <a:pt x="141" y="110"/>
                  </a:lnTo>
                  <a:lnTo>
                    <a:pt x="137" y="109"/>
                  </a:lnTo>
                  <a:lnTo>
                    <a:pt x="134" y="106"/>
                  </a:lnTo>
                  <a:lnTo>
                    <a:pt x="131" y="104"/>
                  </a:lnTo>
                  <a:lnTo>
                    <a:pt x="130" y="100"/>
                  </a:lnTo>
                  <a:lnTo>
                    <a:pt x="130" y="96"/>
                  </a:lnTo>
                  <a:lnTo>
                    <a:pt x="137" y="52"/>
                  </a:lnTo>
                  <a:lnTo>
                    <a:pt x="18" y="137"/>
                  </a:lnTo>
                  <a:lnTo>
                    <a:pt x="16" y="140"/>
                  </a:lnTo>
                  <a:lnTo>
                    <a:pt x="13" y="140"/>
                  </a:lnTo>
                  <a:lnTo>
                    <a:pt x="9" y="140"/>
                  </a:lnTo>
                  <a:lnTo>
                    <a:pt x="6" y="138"/>
                  </a:lnTo>
                  <a:lnTo>
                    <a:pt x="4" y="137"/>
                  </a:lnTo>
                  <a:lnTo>
                    <a:pt x="1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1" y="120"/>
                  </a:lnTo>
                  <a:lnTo>
                    <a:pt x="4" y="117"/>
                  </a:lnTo>
                  <a:lnTo>
                    <a:pt x="122" y="32"/>
                  </a:lnTo>
                  <a:lnTo>
                    <a:pt x="78" y="24"/>
                  </a:lnTo>
                  <a:lnTo>
                    <a:pt x="74" y="22"/>
                  </a:lnTo>
                  <a:lnTo>
                    <a:pt x="72" y="21"/>
                  </a:lnTo>
                  <a:lnTo>
                    <a:pt x="69" y="17"/>
                  </a:lnTo>
                  <a:lnTo>
                    <a:pt x="68" y="15"/>
                  </a:lnTo>
                  <a:lnTo>
                    <a:pt x="68" y="11"/>
                  </a:lnTo>
                  <a:lnTo>
                    <a:pt x="69" y="7"/>
                  </a:lnTo>
                  <a:lnTo>
                    <a:pt x="72" y="3"/>
                  </a:lnTo>
                  <a:lnTo>
                    <a:pt x="74" y="1"/>
                  </a:lnTo>
                  <a:lnTo>
                    <a:pt x="78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90">
              <a:extLst>
                <a:ext uri="{FF2B5EF4-FFF2-40B4-BE49-F238E27FC236}">
                  <a16:creationId xmlns:a16="http://schemas.microsoft.com/office/drawing/2014/main" id="{151FF4F2-CC4C-4ACC-97A6-70774872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0665" y="6115935"/>
              <a:ext cx="217554" cy="233945"/>
            </a:xfrm>
            <a:custGeom>
              <a:avLst/>
              <a:gdLst>
                <a:gd name="T0" fmla="*/ 39 w 146"/>
                <a:gd name="T1" fmla="*/ 108 h 157"/>
                <a:gd name="T2" fmla="*/ 107 w 146"/>
                <a:gd name="T3" fmla="*/ 108 h 157"/>
                <a:gd name="T4" fmla="*/ 107 w 146"/>
                <a:gd name="T5" fmla="*/ 117 h 157"/>
                <a:gd name="T6" fmla="*/ 39 w 146"/>
                <a:gd name="T7" fmla="*/ 117 h 157"/>
                <a:gd name="T8" fmla="*/ 39 w 146"/>
                <a:gd name="T9" fmla="*/ 108 h 157"/>
                <a:gd name="T10" fmla="*/ 39 w 146"/>
                <a:gd name="T11" fmla="*/ 88 h 157"/>
                <a:gd name="T12" fmla="*/ 107 w 146"/>
                <a:gd name="T13" fmla="*/ 88 h 157"/>
                <a:gd name="T14" fmla="*/ 107 w 146"/>
                <a:gd name="T15" fmla="*/ 99 h 157"/>
                <a:gd name="T16" fmla="*/ 39 w 146"/>
                <a:gd name="T17" fmla="*/ 99 h 157"/>
                <a:gd name="T18" fmla="*/ 39 w 146"/>
                <a:gd name="T19" fmla="*/ 88 h 157"/>
                <a:gd name="T20" fmla="*/ 39 w 146"/>
                <a:gd name="T21" fmla="*/ 68 h 157"/>
                <a:gd name="T22" fmla="*/ 107 w 146"/>
                <a:gd name="T23" fmla="*/ 68 h 157"/>
                <a:gd name="T24" fmla="*/ 107 w 146"/>
                <a:gd name="T25" fmla="*/ 79 h 157"/>
                <a:gd name="T26" fmla="*/ 39 w 146"/>
                <a:gd name="T27" fmla="*/ 79 h 157"/>
                <a:gd name="T28" fmla="*/ 39 w 146"/>
                <a:gd name="T29" fmla="*/ 68 h 157"/>
                <a:gd name="T30" fmla="*/ 39 w 146"/>
                <a:gd name="T31" fmla="*/ 49 h 157"/>
                <a:gd name="T32" fmla="*/ 107 w 146"/>
                <a:gd name="T33" fmla="*/ 49 h 157"/>
                <a:gd name="T34" fmla="*/ 107 w 146"/>
                <a:gd name="T35" fmla="*/ 59 h 157"/>
                <a:gd name="T36" fmla="*/ 39 w 146"/>
                <a:gd name="T37" fmla="*/ 59 h 157"/>
                <a:gd name="T38" fmla="*/ 39 w 146"/>
                <a:gd name="T39" fmla="*/ 49 h 157"/>
                <a:gd name="T40" fmla="*/ 19 w 146"/>
                <a:gd name="T41" fmla="*/ 20 h 157"/>
                <a:gd name="T42" fmla="*/ 19 w 146"/>
                <a:gd name="T43" fmla="*/ 137 h 157"/>
                <a:gd name="T44" fmla="*/ 127 w 146"/>
                <a:gd name="T45" fmla="*/ 137 h 157"/>
                <a:gd name="T46" fmla="*/ 127 w 146"/>
                <a:gd name="T47" fmla="*/ 20 h 157"/>
                <a:gd name="T48" fmla="*/ 19 w 146"/>
                <a:gd name="T49" fmla="*/ 20 h 157"/>
                <a:gd name="T50" fmla="*/ 14 w 146"/>
                <a:gd name="T51" fmla="*/ 0 h 157"/>
                <a:gd name="T52" fmla="*/ 131 w 146"/>
                <a:gd name="T53" fmla="*/ 0 h 157"/>
                <a:gd name="T54" fmla="*/ 137 w 146"/>
                <a:gd name="T55" fmla="*/ 2 h 157"/>
                <a:gd name="T56" fmla="*/ 141 w 146"/>
                <a:gd name="T57" fmla="*/ 3 h 157"/>
                <a:gd name="T58" fmla="*/ 143 w 146"/>
                <a:gd name="T59" fmla="*/ 7 h 157"/>
                <a:gd name="T60" fmla="*/ 146 w 146"/>
                <a:gd name="T61" fmla="*/ 11 h 157"/>
                <a:gd name="T62" fmla="*/ 146 w 146"/>
                <a:gd name="T63" fmla="*/ 15 h 157"/>
                <a:gd name="T64" fmla="*/ 146 w 146"/>
                <a:gd name="T65" fmla="*/ 143 h 157"/>
                <a:gd name="T66" fmla="*/ 146 w 146"/>
                <a:gd name="T67" fmla="*/ 147 h 157"/>
                <a:gd name="T68" fmla="*/ 143 w 146"/>
                <a:gd name="T69" fmla="*/ 151 h 157"/>
                <a:gd name="T70" fmla="*/ 141 w 146"/>
                <a:gd name="T71" fmla="*/ 153 h 157"/>
                <a:gd name="T72" fmla="*/ 137 w 146"/>
                <a:gd name="T73" fmla="*/ 156 h 157"/>
                <a:gd name="T74" fmla="*/ 131 w 146"/>
                <a:gd name="T75" fmla="*/ 157 h 157"/>
                <a:gd name="T76" fmla="*/ 14 w 146"/>
                <a:gd name="T77" fmla="*/ 157 h 157"/>
                <a:gd name="T78" fmla="*/ 10 w 146"/>
                <a:gd name="T79" fmla="*/ 156 h 157"/>
                <a:gd name="T80" fmla="*/ 6 w 146"/>
                <a:gd name="T81" fmla="*/ 153 h 157"/>
                <a:gd name="T82" fmla="*/ 2 w 146"/>
                <a:gd name="T83" fmla="*/ 151 h 157"/>
                <a:gd name="T84" fmla="*/ 1 w 146"/>
                <a:gd name="T85" fmla="*/ 147 h 157"/>
                <a:gd name="T86" fmla="*/ 0 w 146"/>
                <a:gd name="T87" fmla="*/ 143 h 157"/>
                <a:gd name="T88" fmla="*/ 0 w 146"/>
                <a:gd name="T89" fmla="*/ 15 h 157"/>
                <a:gd name="T90" fmla="*/ 1 w 146"/>
                <a:gd name="T91" fmla="*/ 11 h 157"/>
                <a:gd name="T92" fmla="*/ 2 w 146"/>
                <a:gd name="T93" fmla="*/ 7 h 157"/>
                <a:gd name="T94" fmla="*/ 6 w 146"/>
                <a:gd name="T95" fmla="*/ 3 h 157"/>
                <a:gd name="T96" fmla="*/ 10 w 146"/>
                <a:gd name="T97" fmla="*/ 2 h 157"/>
                <a:gd name="T98" fmla="*/ 14 w 146"/>
                <a:gd name="T9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57">
                  <a:moveTo>
                    <a:pt x="39" y="108"/>
                  </a:moveTo>
                  <a:lnTo>
                    <a:pt x="107" y="108"/>
                  </a:lnTo>
                  <a:lnTo>
                    <a:pt x="107" y="117"/>
                  </a:lnTo>
                  <a:lnTo>
                    <a:pt x="39" y="117"/>
                  </a:lnTo>
                  <a:lnTo>
                    <a:pt x="39" y="108"/>
                  </a:lnTo>
                  <a:close/>
                  <a:moveTo>
                    <a:pt x="39" y="88"/>
                  </a:moveTo>
                  <a:lnTo>
                    <a:pt x="107" y="88"/>
                  </a:lnTo>
                  <a:lnTo>
                    <a:pt x="107" y="99"/>
                  </a:lnTo>
                  <a:lnTo>
                    <a:pt x="39" y="99"/>
                  </a:lnTo>
                  <a:lnTo>
                    <a:pt x="39" y="88"/>
                  </a:lnTo>
                  <a:close/>
                  <a:moveTo>
                    <a:pt x="39" y="68"/>
                  </a:moveTo>
                  <a:lnTo>
                    <a:pt x="107" y="68"/>
                  </a:lnTo>
                  <a:lnTo>
                    <a:pt x="107" y="79"/>
                  </a:lnTo>
                  <a:lnTo>
                    <a:pt x="39" y="79"/>
                  </a:lnTo>
                  <a:lnTo>
                    <a:pt x="39" y="68"/>
                  </a:lnTo>
                  <a:close/>
                  <a:moveTo>
                    <a:pt x="39" y="49"/>
                  </a:moveTo>
                  <a:lnTo>
                    <a:pt x="107" y="49"/>
                  </a:lnTo>
                  <a:lnTo>
                    <a:pt x="107" y="59"/>
                  </a:lnTo>
                  <a:lnTo>
                    <a:pt x="39" y="59"/>
                  </a:lnTo>
                  <a:lnTo>
                    <a:pt x="39" y="49"/>
                  </a:lnTo>
                  <a:close/>
                  <a:moveTo>
                    <a:pt x="19" y="20"/>
                  </a:moveTo>
                  <a:lnTo>
                    <a:pt x="19" y="137"/>
                  </a:lnTo>
                  <a:lnTo>
                    <a:pt x="127" y="137"/>
                  </a:lnTo>
                  <a:lnTo>
                    <a:pt x="127" y="20"/>
                  </a:lnTo>
                  <a:lnTo>
                    <a:pt x="19" y="20"/>
                  </a:lnTo>
                  <a:close/>
                  <a:moveTo>
                    <a:pt x="14" y="0"/>
                  </a:moveTo>
                  <a:lnTo>
                    <a:pt x="131" y="0"/>
                  </a:lnTo>
                  <a:lnTo>
                    <a:pt x="137" y="2"/>
                  </a:lnTo>
                  <a:lnTo>
                    <a:pt x="141" y="3"/>
                  </a:lnTo>
                  <a:lnTo>
                    <a:pt x="143" y="7"/>
                  </a:lnTo>
                  <a:lnTo>
                    <a:pt x="146" y="11"/>
                  </a:lnTo>
                  <a:lnTo>
                    <a:pt x="146" y="15"/>
                  </a:lnTo>
                  <a:lnTo>
                    <a:pt x="146" y="143"/>
                  </a:lnTo>
                  <a:lnTo>
                    <a:pt x="146" y="147"/>
                  </a:lnTo>
                  <a:lnTo>
                    <a:pt x="143" y="151"/>
                  </a:lnTo>
                  <a:lnTo>
                    <a:pt x="141" y="153"/>
                  </a:lnTo>
                  <a:lnTo>
                    <a:pt x="137" y="156"/>
                  </a:lnTo>
                  <a:lnTo>
                    <a:pt x="131" y="157"/>
                  </a:lnTo>
                  <a:lnTo>
                    <a:pt x="14" y="157"/>
                  </a:lnTo>
                  <a:lnTo>
                    <a:pt x="10" y="156"/>
                  </a:lnTo>
                  <a:lnTo>
                    <a:pt x="6" y="153"/>
                  </a:lnTo>
                  <a:lnTo>
                    <a:pt x="2" y="151"/>
                  </a:lnTo>
                  <a:lnTo>
                    <a:pt x="1" y="147"/>
                  </a:lnTo>
                  <a:lnTo>
                    <a:pt x="0" y="143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2" y="7"/>
                  </a:lnTo>
                  <a:lnTo>
                    <a:pt x="6" y="3"/>
                  </a:lnTo>
                  <a:lnTo>
                    <a:pt x="10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91">
              <a:extLst>
                <a:ext uri="{FF2B5EF4-FFF2-40B4-BE49-F238E27FC236}">
                  <a16:creationId xmlns:a16="http://schemas.microsoft.com/office/drawing/2014/main" id="{6B30D007-5AF6-41CE-923A-BCFBE495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804" y="6150207"/>
              <a:ext cx="244375" cy="244375"/>
            </a:xfrm>
            <a:custGeom>
              <a:avLst/>
              <a:gdLst>
                <a:gd name="T0" fmla="*/ 144 w 164"/>
                <a:gd name="T1" fmla="*/ 0 h 164"/>
                <a:gd name="T2" fmla="*/ 164 w 164"/>
                <a:gd name="T3" fmla="*/ 20 h 164"/>
                <a:gd name="T4" fmla="*/ 94 w 164"/>
                <a:gd name="T5" fmla="*/ 73 h 164"/>
                <a:gd name="T6" fmla="*/ 123 w 164"/>
                <a:gd name="T7" fmla="*/ 102 h 164"/>
                <a:gd name="T8" fmla="*/ 164 w 164"/>
                <a:gd name="T9" fmla="*/ 102 h 164"/>
                <a:gd name="T10" fmla="*/ 164 w 164"/>
                <a:gd name="T11" fmla="*/ 122 h 164"/>
                <a:gd name="T12" fmla="*/ 133 w 164"/>
                <a:gd name="T13" fmla="*/ 133 h 164"/>
                <a:gd name="T14" fmla="*/ 123 w 164"/>
                <a:gd name="T15" fmla="*/ 164 h 164"/>
                <a:gd name="T16" fmla="*/ 103 w 164"/>
                <a:gd name="T17" fmla="*/ 164 h 164"/>
                <a:gd name="T18" fmla="*/ 103 w 164"/>
                <a:gd name="T19" fmla="*/ 122 h 164"/>
                <a:gd name="T20" fmla="*/ 74 w 164"/>
                <a:gd name="T21" fmla="*/ 93 h 164"/>
                <a:gd name="T22" fmla="*/ 20 w 164"/>
                <a:gd name="T23" fmla="*/ 164 h 164"/>
                <a:gd name="T24" fmla="*/ 0 w 164"/>
                <a:gd name="T25" fmla="*/ 144 h 164"/>
                <a:gd name="T26" fmla="*/ 35 w 164"/>
                <a:gd name="T27" fmla="*/ 54 h 164"/>
                <a:gd name="T28" fmla="*/ 7 w 164"/>
                <a:gd name="T29" fmla="*/ 28 h 164"/>
                <a:gd name="T30" fmla="*/ 2 w 164"/>
                <a:gd name="T31" fmla="*/ 19 h 164"/>
                <a:gd name="T32" fmla="*/ 0 w 164"/>
                <a:gd name="T33" fmla="*/ 9 h 164"/>
                <a:gd name="T34" fmla="*/ 3 w 164"/>
                <a:gd name="T35" fmla="*/ 3 h 164"/>
                <a:gd name="T36" fmla="*/ 11 w 164"/>
                <a:gd name="T37" fmla="*/ 0 h 164"/>
                <a:gd name="T38" fmla="*/ 19 w 164"/>
                <a:gd name="T39" fmla="*/ 1 h 164"/>
                <a:gd name="T40" fmla="*/ 28 w 164"/>
                <a:gd name="T41" fmla="*/ 7 h 164"/>
                <a:gd name="T42" fmla="*/ 56 w 164"/>
                <a:gd name="T43" fmla="*/ 34 h 164"/>
                <a:gd name="T44" fmla="*/ 144 w 164"/>
                <a:gd name="T4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64">
                  <a:moveTo>
                    <a:pt x="144" y="0"/>
                  </a:moveTo>
                  <a:lnTo>
                    <a:pt x="164" y="20"/>
                  </a:lnTo>
                  <a:lnTo>
                    <a:pt x="94" y="73"/>
                  </a:lnTo>
                  <a:lnTo>
                    <a:pt x="123" y="102"/>
                  </a:lnTo>
                  <a:lnTo>
                    <a:pt x="164" y="102"/>
                  </a:lnTo>
                  <a:lnTo>
                    <a:pt x="164" y="122"/>
                  </a:lnTo>
                  <a:lnTo>
                    <a:pt x="133" y="133"/>
                  </a:lnTo>
                  <a:lnTo>
                    <a:pt x="123" y="164"/>
                  </a:lnTo>
                  <a:lnTo>
                    <a:pt x="103" y="164"/>
                  </a:lnTo>
                  <a:lnTo>
                    <a:pt x="103" y="122"/>
                  </a:lnTo>
                  <a:lnTo>
                    <a:pt x="74" y="93"/>
                  </a:lnTo>
                  <a:lnTo>
                    <a:pt x="20" y="164"/>
                  </a:lnTo>
                  <a:lnTo>
                    <a:pt x="0" y="144"/>
                  </a:lnTo>
                  <a:lnTo>
                    <a:pt x="35" y="54"/>
                  </a:lnTo>
                  <a:lnTo>
                    <a:pt x="7" y="28"/>
                  </a:lnTo>
                  <a:lnTo>
                    <a:pt x="2" y="19"/>
                  </a:lnTo>
                  <a:lnTo>
                    <a:pt x="0" y="9"/>
                  </a:lnTo>
                  <a:lnTo>
                    <a:pt x="3" y="3"/>
                  </a:lnTo>
                  <a:lnTo>
                    <a:pt x="11" y="0"/>
                  </a:lnTo>
                  <a:lnTo>
                    <a:pt x="19" y="1"/>
                  </a:lnTo>
                  <a:lnTo>
                    <a:pt x="28" y="7"/>
                  </a:lnTo>
                  <a:lnTo>
                    <a:pt x="56" y="3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92">
              <a:extLst>
                <a:ext uri="{FF2B5EF4-FFF2-40B4-BE49-F238E27FC236}">
                  <a16:creationId xmlns:a16="http://schemas.microsoft.com/office/drawing/2014/main" id="{776AD6D5-8AEB-4C81-8E51-05DA1C43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725" y="6454186"/>
              <a:ext cx="236925" cy="192223"/>
            </a:xfrm>
            <a:custGeom>
              <a:avLst/>
              <a:gdLst>
                <a:gd name="T0" fmla="*/ 109 w 159"/>
                <a:gd name="T1" fmla="*/ 0 h 129"/>
                <a:gd name="T2" fmla="*/ 123 w 159"/>
                <a:gd name="T3" fmla="*/ 2 h 129"/>
                <a:gd name="T4" fmla="*/ 133 w 159"/>
                <a:gd name="T5" fmla="*/ 10 h 129"/>
                <a:gd name="T6" fmla="*/ 144 w 159"/>
                <a:gd name="T7" fmla="*/ 7 h 129"/>
                <a:gd name="T8" fmla="*/ 155 w 159"/>
                <a:gd name="T9" fmla="*/ 2 h 129"/>
                <a:gd name="T10" fmla="*/ 151 w 159"/>
                <a:gd name="T11" fmla="*/ 9 h 129"/>
                <a:gd name="T12" fmla="*/ 145 w 159"/>
                <a:gd name="T13" fmla="*/ 15 h 129"/>
                <a:gd name="T14" fmla="*/ 140 w 159"/>
                <a:gd name="T15" fmla="*/ 21 h 129"/>
                <a:gd name="T16" fmla="*/ 149 w 159"/>
                <a:gd name="T17" fmla="*/ 18 h 129"/>
                <a:gd name="T18" fmla="*/ 159 w 159"/>
                <a:gd name="T19" fmla="*/ 15 h 129"/>
                <a:gd name="T20" fmla="*/ 153 w 159"/>
                <a:gd name="T21" fmla="*/ 21 h 129"/>
                <a:gd name="T22" fmla="*/ 148 w 159"/>
                <a:gd name="T23" fmla="*/ 27 h 129"/>
                <a:gd name="T24" fmla="*/ 143 w 159"/>
                <a:gd name="T25" fmla="*/ 31 h 129"/>
                <a:gd name="T26" fmla="*/ 143 w 159"/>
                <a:gd name="T27" fmla="*/ 35 h 129"/>
                <a:gd name="T28" fmla="*/ 140 w 159"/>
                <a:gd name="T29" fmla="*/ 54 h 129"/>
                <a:gd name="T30" fmla="*/ 135 w 159"/>
                <a:gd name="T31" fmla="*/ 73 h 129"/>
                <a:gd name="T32" fmla="*/ 124 w 159"/>
                <a:gd name="T33" fmla="*/ 90 h 129"/>
                <a:gd name="T34" fmla="*/ 111 w 159"/>
                <a:gd name="T35" fmla="*/ 106 h 129"/>
                <a:gd name="T36" fmla="*/ 95 w 159"/>
                <a:gd name="T37" fmla="*/ 118 h 129"/>
                <a:gd name="T38" fmla="*/ 74 w 159"/>
                <a:gd name="T39" fmla="*/ 126 h 129"/>
                <a:gd name="T40" fmla="*/ 50 w 159"/>
                <a:gd name="T41" fmla="*/ 129 h 129"/>
                <a:gd name="T42" fmla="*/ 23 w 159"/>
                <a:gd name="T43" fmla="*/ 125 h 129"/>
                <a:gd name="T44" fmla="*/ 0 w 159"/>
                <a:gd name="T45" fmla="*/ 114 h 129"/>
                <a:gd name="T46" fmla="*/ 8 w 159"/>
                <a:gd name="T47" fmla="*/ 114 h 129"/>
                <a:gd name="T48" fmla="*/ 30 w 159"/>
                <a:gd name="T49" fmla="*/ 111 h 129"/>
                <a:gd name="T50" fmla="*/ 48 w 159"/>
                <a:gd name="T51" fmla="*/ 101 h 129"/>
                <a:gd name="T52" fmla="*/ 35 w 159"/>
                <a:gd name="T53" fmla="*/ 98 h 129"/>
                <a:gd name="T54" fmla="*/ 24 w 159"/>
                <a:gd name="T55" fmla="*/ 90 h 129"/>
                <a:gd name="T56" fmla="*/ 18 w 159"/>
                <a:gd name="T57" fmla="*/ 78 h 129"/>
                <a:gd name="T58" fmla="*/ 24 w 159"/>
                <a:gd name="T59" fmla="*/ 78 h 129"/>
                <a:gd name="T60" fmla="*/ 28 w 159"/>
                <a:gd name="T61" fmla="*/ 78 h 129"/>
                <a:gd name="T62" fmla="*/ 32 w 159"/>
                <a:gd name="T63" fmla="*/ 78 h 129"/>
                <a:gd name="T64" fmla="*/ 19 w 159"/>
                <a:gd name="T65" fmla="*/ 71 h 129"/>
                <a:gd name="T66" fmla="*/ 10 w 159"/>
                <a:gd name="T67" fmla="*/ 61 h 129"/>
                <a:gd name="T68" fmla="*/ 7 w 159"/>
                <a:gd name="T69" fmla="*/ 46 h 129"/>
                <a:gd name="T70" fmla="*/ 7 w 159"/>
                <a:gd name="T71" fmla="*/ 45 h 129"/>
                <a:gd name="T72" fmla="*/ 14 w 159"/>
                <a:gd name="T73" fmla="*/ 47 h 129"/>
                <a:gd name="T74" fmla="*/ 22 w 159"/>
                <a:gd name="T75" fmla="*/ 49 h 129"/>
                <a:gd name="T76" fmla="*/ 14 w 159"/>
                <a:gd name="T77" fmla="*/ 42 h 129"/>
                <a:gd name="T78" fmla="*/ 8 w 159"/>
                <a:gd name="T79" fmla="*/ 33 h 129"/>
                <a:gd name="T80" fmla="*/ 7 w 159"/>
                <a:gd name="T81" fmla="*/ 22 h 129"/>
                <a:gd name="T82" fmla="*/ 7 w 159"/>
                <a:gd name="T83" fmla="*/ 17 h 129"/>
                <a:gd name="T84" fmla="*/ 8 w 159"/>
                <a:gd name="T85" fmla="*/ 10 h 129"/>
                <a:gd name="T86" fmla="*/ 11 w 159"/>
                <a:gd name="T87" fmla="*/ 6 h 129"/>
                <a:gd name="T88" fmla="*/ 30 w 159"/>
                <a:gd name="T89" fmla="*/ 23 h 129"/>
                <a:gd name="T90" fmla="*/ 52 w 159"/>
                <a:gd name="T91" fmla="*/ 34 h 129"/>
                <a:gd name="T92" fmla="*/ 78 w 159"/>
                <a:gd name="T93" fmla="*/ 39 h 129"/>
                <a:gd name="T94" fmla="*/ 78 w 159"/>
                <a:gd name="T95" fmla="*/ 33 h 129"/>
                <a:gd name="T96" fmla="*/ 80 w 159"/>
                <a:gd name="T97" fmla="*/ 19 h 129"/>
                <a:gd name="T98" fmla="*/ 87 w 159"/>
                <a:gd name="T99" fmla="*/ 9 h 129"/>
                <a:gd name="T100" fmla="*/ 98 w 159"/>
                <a:gd name="T101" fmla="*/ 2 h 129"/>
                <a:gd name="T102" fmla="*/ 109 w 159"/>
                <a:gd name="T10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9" h="129">
                  <a:moveTo>
                    <a:pt x="109" y="0"/>
                  </a:moveTo>
                  <a:lnTo>
                    <a:pt x="123" y="2"/>
                  </a:lnTo>
                  <a:lnTo>
                    <a:pt x="133" y="10"/>
                  </a:lnTo>
                  <a:lnTo>
                    <a:pt x="144" y="7"/>
                  </a:lnTo>
                  <a:lnTo>
                    <a:pt x="155" y="2"/>
                  </a:lnTo>
                  <a:lnTo>
                    <a:pt x="151" y="9"/>
                  </a:lnTo>
                  <a:lnTo>
                    <a:pt x="145" y="15"/>
                  </a:lnTo>
                  <a:lnTo>
                    <a:pt x="140" y="21"/>
                  </a:lnTo>
                  <a:lnTo>
                    <a:pt x="149" y="18"/>
                  </a:lnTo>
                  <a:lnTo>
                    <a:pt x="159" y="15"/>
                  </a:lnTo>
                  <a:lnTo>
                    <a:pt x="153" y="21"/>
                  </a:lnTo>
                  <a:lnTo>
                    <a:pt x="148" y="27"/>
                  </a:lnTo>
                  <a:lnTo>
                    <a:pt x="143" y="31"/>
                  </a:lnTo>
                  <a:lnTo>
                    <a:pt x="143" y="35"/>
                  </a:lnTo>
                  <a:lnTo>
                    <a:pt x="140" y="54"/>
                  </a:lnTo>
                  <a:lnTo>
                    <a:pt x="135" y="73"/>
                  </a:lnTo>
                  <a:lnTo>
                    <a:pt x="124" y="90"/>
                  </a:lnTo>
                  <a:lnTo>
                    <a:pt x="111" y="106"/>
                  </a:lnTo>
                  <a:lnTo>
                    <a:pt x="95" y="118"/>
                  </a:lnTo>
                  <a:lnTo>
                    <a:pt x="74" y="126"/>
                  </a:lnTo>
                  <a:lnTo>
                    <a:pt x="50" y="129"/>
                  </a:lnTo>
                  <a:lnTo>
                    <a:pt x="23" y="125"/>
                  </a:lnTo>
                  <a:lnTo>
                    <a:pt x="0" y="114"/>
                  </a:lnTo>
                  <a:lnTo>
                    <a:pt x="8" y="114"/>
                  </a:lnTo>
                  <a:lnTo>
                    <a:pt x="30" y="111"/>
                  </a:lnTo>
                  <a:lnTo>
                    <a:pt x="48" y="101"/>
                  </a:lnTo>
                  <a:lnTo>
                    <a:pt x="35" y="98"/>
                  </a:lnTo>
                  <a:lnTo>
                    <a:pt x="24" y="90"/>
                  </a:lnTo>
                  <a:lnTo>
                    <a:pt x="18" y="78"/>
                  </a:lnTo>
                  <a:lnTo>
                    <a:pt x="24" y="78"/>
                  </a:lnTo>
                  <a:lnTo>
                    <a:pt x="28" y="78"/>
                  </a:lnTo>
                  <a:lnTo>
                    <a:pt x="32" y="78"/>
                  </a:lnTo>
                  <a:lnTo>
                    <a:pt x="19" y="71"/>
                  </a:lnTo>
                  <a:lnTo>
                    <a:pt x="10" y="61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14" y="47"/>
                  </a:lnTo>
                  <a:lnTo>
                    <a:pt x="22" y="49"/>
                  </a:lnTo>
                  <a:lnTo>
                    <a:pt x="14" y="42"/>
                  </a:lnTo>
                  <a:lnTo>
                    <a:pt x="8" y="33"/>
                  </a:lnTo>
                  <a:lnTo>
                    <a:pt x="7" y="22"/>
                  </a:lnTo>
                  <a:lnTo>
                    <a:pt x="7" y="17"/>
                  </a:lnTo>
                  <a:lnTo>
                    <a:pt x="8" y="10"/>
                  </a:lnTo>
                  <a:lnTo>
                    <a:pt x="11" y="6"/>
                  </a:lnTo>
                  <a:lnTo>
                    <a:pt x="30" y="23"/>
                  </a:lnTo>
                  <a:lnTo>
                    <a:pt x="52" y="34"/>
                  </a:lnTo>
                  <a:lnTo>
                    <a:pt x="78" y="39"/>
                  </a:lnTo>
                  <a:lnTo>
                    <a:pt x="78" y="33"/>
                  </a:lnTo>
                  <a:lnTo>
                    <a:pt x="80" y="19"/>
                  </a:lnTo>
                  <a:lnTo>
                    <a:pt x="87" y="9"/>
                  </a:lnTo>
                  <a:lnTo>
                    <a:pt x="98" y="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93">
              <a:extLst>
                <a:ext uri="{FF2B5EF4-FFF2-40B4-BE49-F238E27FC236}">
                  <a16:creationId xmlns:a16="http://schemas.microsoft.com/office/drawing/2014/main" id="{89EBF861-E94F-42C5-8D72-9CC65776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897" y="6574884"/>
              <a:ext cx="165401" cy="171360"/>
            </a:xfrm>
            <a:custGeom>
              <a:avLst/>
              <a:gdLst>
                <a:gd name="T0" fmla="*/ 58 w 111"/>
                <a:gd name="T1" fmla="*/ 0 h 115"/>
                <a:gd name="T2" fmla="*/ 58 w 111"/>
                <a:gd name="T3" fmla="*/ 52 h 115"/>
                <a:gd name="T4" fmla="*/ 111 w 111"/>
                <a:gd name="T5" fmla="*/ 0 h 115"/>
                <a:gd name="T6" fmla="*/ 111 w 111"/>
                <a:gd name="T7" fmla="*/ 115 h 115"/>
                <a:gd name="T8" fmla="*/ 58 w 111"/>
                <a:gd name="T9" fmla="*/ 62 h 115"/>
                <a:gd name="T10" fmla="*/ 58 w 111"/>
                <a:gd name="T11" fmla="*/ 115 h 115"/>
                <a:gd name="T12" fmla="*/ 0 w 111"/>
                <a:gd name="T13" fmla="*/ 57 h 115"/>
                <a:gd name="T14" fmla="*/ 58 w 111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5">
                  <a:moveTo>
                    <a:pt x="58" y="0"/>
                  </a:moveTo>
                  <a:lnTo>
                    <a:pt x="58" y="52"/>
                  </a:lnTo>
                  <a:lnTo>
                    <a:pt x="111" y="0"/>
                  </a:lnTo>
                  <a:lnTo>
                    <a:pt x="111" y="115"/>
                  </a:lnTo>
                  <a:lnTo>
                    <a:pt x="58" y="62"/>
                  </a:lnTo>
                  <a:lnTo>
                    <a:pt x="58" y="115"/>
                  </a:lnTo>
                  <a:lnTo>
                    <a:pt x="0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94">
              <a:extLst>
                <a:ext uri="{FF2B5EF4-FFF2-40B4-BE49-F238E27FC236}">
                  <a16:creationId xmlns:a16="http://schemas.microsoft.com/office/drawing/2014/main" id="{F673B654-2F4B-42C0-88F4-A57633278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3387" y="6607666"/>
              <a:ext cx="248846" cy="250336"/>
            </a:xfrm>
            <a:custGeom>
              <a:avLst/>
              <a:gdLst>
                <a:gd name="T0" fmla="*/ 24 w 167"/>
                <a:gd name="T1" fmla="*/ 60 h 168"/>
                <a:gd name="T2" fmla="*/ 107 w 167"/>
                <a:gd name="T3" fmla="*/ 144 h 168"/>
                <a:gd name="T4" fmla="*/ 94 w 167"/>
                <a:gd name="T5" fmla="*/ 159 h 168"/>
                <a:gd name="T6" fmla="*/ 75 w 167"/>
                <a:gd name="T7" fmla="*/ 139 h 168"/>
                <a:gd name="T8" fmla="*/ 45 w 167"/>
                <a:gd name="T9" fmla="*/ 168 h 168"/>
                <a:gd name="T10" fmla="*/ 30 w 167"/>
                <a:gd name="T11" fmla="*/ 153 h 168"/>
                <a:gd name="T12" fmla="*/ 60 w 167"/>
                <a:gd name="T13" fmla="*/ 124 h 168"/>
                <a:gd name="T14" fmla="*/ 44 w 167"/>
                <a:gd name="T15" fmla="*/ 108 h 168"/>
                <a:gd name="T16" fmla="*/ 14 w 167"/>
                <a:gd name="T17" fmla="*/ 137 h 168"/>
                <a:gd name="T18" fmla="*/ 0 w 167"/>
                <a:gd name="T19" fmla="*/ 123 h 168"/>
                <a:gd name="T20" fmla="*/ 29 w 167"/>
                <a:gd name="T21" fmla="*/ 92 h 168"/>
                <a:gd name="T22" fmla="*/ 9 w 167"/>
                <a:gd name="T23" fmla="*/ 74 h 168"/>
                <a:gd name="T24" fmla="*/ 24 w 167"/>
                <a:gd name="T25" fmla="*/ 60 h 168"/>
                <a:gd name="T26" fmla="*/ 93 w 167"/>
                <a:gd name="T27" fmla="*/ 32 h 168"/>
                <a:gd name="T28" fmla="*/ 107 w 167"/>
                <a:gd name="T29" fmla="*/ 36 h 168"/>
                <a:gd name="T30" fmla="*/ 122 w 167"/>
                <a:gd name="T31" fmla="*/ 46 h 168"/>
                <a:gd name="T32" fmla="*/ 131 w 167"/>
                <a:gd name="T33" fmla="*/ 60 h 168"/>
                <a:gd name="T34" fmla="*/ 135 w 167"/>
                <a:gd name="T35" fmla="*/ 75 h 168"/>
                <a:gd name="T36" fmla="*/ 133 w 167"/>
                <a:gd name="T37" fmla="*/ 89 h 168"/>
                <a:gd name="T38" fmla="*/ 127 w 167"/>
                <a:gd name="T39" fmla="*/ 105 h 168"/>
                <a:gd name="T40" fmla="*/ 119 w 167"/>
                <a:gd name="T41" fmla="*/ 119 h 168"/>
                <a:gd name="T42" fmla="*/ 110 w 167"/>
                <a:gd name="T43" fmla="*/ 131 h 168"/>
                <a:gd name="T44" fmla="*/ 37 w 167"/>
                <a:gd name="T45" fmla="*/ 58 h 168"/>
                <a:gd name="T46" fmla="*/ 49 w 167"/>
                <a:gd name="T47" fmla="*/ 48 h 168"/>
                <a:gd name="T48" fmla="*/ 62 w 167"/>
                <a:gd name="T49" fmla="*/ 40 h 168"/>
                <a:gd name="T50" fmla="*/ 78 w 167"/>
                <a:gd name="T51" fmla="*/ 35 h 168"/>
                <a:gd name="T52" fmla="*/ 93 w 167"/>
                <a:gd name="T53" fmla="*/ 32 h 168"/>
                <a:gd name="T54" fmla="*/ 146 w 167"/>
                <a:gd name="T55" fmla="*/ 0 h 168"/>
                <a:gd name="T56" fmla="*/ 167 w 167"/>
                <a:gd name="T57" fmla="*/ 22 h 168"/>
                <a:gd name="T58" fmla="*/ 135 w 167"/>
                <a:gd name="T59" fmla="*/ 52 h 168"/>
                <a:gd name="T60" fmla="*/ 115 w 167"/>
                <a:gd name="T61" fmla="*/ 32 h 168"/>
                <a:gd name="T62" fmla="*/ 146 w 167"/>
                <a:gd name="T6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24" y="60"/>
                  </a:moveTo>
                  <a:lnTo>
                    <a:pt x="107" y="144"/>
                  </a:lnTo>
                  <a:lnTo>
                    <a:pt x="94" y="159"/>
                  </a:lnTo>
                  <a:lnTo>
                    <a:pt x="75" y="139"/>
                  </a:lnTo>
                  <a:lnTo>
                    <a:pt x="45" y="168"/>
                  </a:lnTo>
                  <a:lnTo>
                    <a:pt x="30" y="153"/>
                  </a:lnTo>
                  <a:lnTo>
                    <a:pt x="60" y="124"/>
                  </a:lnTo>
                  <a:lnTo>
                    <a:pt x="44" y="108"/>
                  </a:lnTo>
                  <a:lnTo>
                    <a:pt x="14" y="137"/>
                  </a:lnTo>
                  <a:lnTo>
                    <a:pt x="0" y="123"/>
                  </a:lnTo>
                  <a:lnTo>
                    <a:pt x="29" y="92"/>
                  </a:lnTo>
                  <a:lnTo>
                    <a:pt x="9" y="74"/>
                  </a:lnTo>
                  <a:lnTo>
                    <a:pt x="24" y="60"/>
                  </a:lnTo>
                  <a:close/>
                  <a:moveTo>
                    <a:pt x="93" y="32"/>
                  </a:moveTo>
                  <a:lnTo>
                    <a:pt x="107" y="36"/>
                  </a:lnTo>
                  <a:lnTo>
                    <a:pt x="122" y="46"/>
                  </a:lnTo>
                  <a:lnTo>
                    <a:pt x="131" y="60"/>
                  </a:lnTo>
                  <a:lnTo>
                    <a:pt x="135" y="75"/>
                  </a:lnTo>
                  <a:lnTo>
                    <a:pt x="133" y="89"/>
                  </a:lnTo>
                  <a:lnTo>
                    <a:pt x="127" y="105"/>
                  </a:lnTo>
                  <a:lnTo>
                    <a:pt x="119" y="119"/>
                  </a:lnTo>
                  <a:lnTo>
                    <a:pt x="110" y="131"/>
                  </a:lnTo>
                  <a:lnTo>
                    <a:pt x="37" y="58"/>
                  </a:lnTo>
                  <a:lnTo>
                    <a:pt x="49" y="48"/>
                  </a:lnTo>
                  <a:lnTo>
                    <a:pt x="62" y="40"/>
                  </a:lnTo>
                  <a:lnTo>
                    <a:pt x="78" y="35"/>
                  </a:lnTo>
                  <a:lnTo>
                    <a:pt x="93" y="32"/>
                  </a:lnTo>
                  <a:close/>
                  <a:moveTo>
                    <a:pt x="146" y="0"/>
                  </a:moveTo>
                  <a:lnTo>
                    <a:pt x="167" y="22"/>
                  </a:lnTo>
                  <a:lnTo>
                    <a:pt x="135" y="52"/>
                  </a:lnTo>
                  <a:lnTo>
                    <a:pt x="115" y="3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471A28D8-E8F8-441D-9A97-3236D9906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448" y="6406503"/>
              <a:ext cx="245866" cy="241396"/>
            </a:xfrm>
            <a:custGeom>
              <a:avLst/>
              <a:gdLst>
                <a:gd name="T0" fmla="*/ 96 w 165"/>
                <a:gd name="T1" fmla="*/ 142 h 162"/>
                <a:gd name="T2" fmla="*/ 97 w 165"/>
                <a:gd name="T3" fmla="*/ 146 h 162"/>
                <a:gd name="T4" fmla="*/ 80 w 165"/>
                <a:gd name="T5" fmla="*/ 161 h 162"/>
                <a:gd name="T6" fmla="*/ 74 w 165"/>
                <a:gd name="T7" fmla="*/ 161 h 162"/>
                <a:gd name="T8" fmla="*/ 46 w 165"/>
                <a:gd name="T9" fmla="*/ 113 h 162"/>
                <a:gd name="T10" fmla="*/ 36 w 165"/>
                <a:gd name="T11" fmla="*/ 59 h 162"/>
                <a:gd name="T12" fmla="*/ 49 w 165"/>
                <a:gd name="T13" fmla="*/ 106 h 162"/>
                <a:gd name="T14" fmla="*/ 27 w 165"/>
                <a:gd name="T15" fmla="*/ 110 h 162"/>
                <a:gd name="T16" fmla="*/ 19 w 165"/>
                <a:gd name="T17" fmla="*/ 111 h 162"/>
                <a:gd name="T18" fmla="*/ 16 w 165"/>
                <a:gd name="T19" fmla="*/ 113 h 162"/>
                <a:gd name="T20" fmla="*/ 16 w 165"/>
                <a:gd name="T21" fmla="*/ 113 h 162"/>
                <a:gd name="T22" fmla="*/ 0 w 165"/>
                <a:gd name="T23" fmla="*/ 86 h 162"/>
                <a:gd name="T24" fmla="*/ 5 w 165"/>
                <a:gd name="T25" fmla="*/ 70 h 162"/>
                <a:gd name="T26" fmla="*/ 7 w 165"/>
                <a:gd name="T27" fmla="*/ 69 h 162"/>
                <a:gd name="T28" fmla="*/ 11 w 165"/>
                <a:gd name="T29" fmla="*/ 69 h 162"/>
                <a:gd name="T30" fmla="*/ 27 w 165"/>
                <a:gd name="T31" fmla="*/ 63 h 162"/>
                <a:gd name="T32" fmla="*/ 130 w 165"/>
                <a:gd name="T33" fmla="*/ 39 h 162"/>
                <a:gd name="T34" fmla="*/ 133 w 165"/>
                <a:gd name="T35" fmla="*/ 39 h 162"/>
                <a:gd name="T36" fmla="*/ 136 w 165"/>
                <a:gd name="T37" fmla="*/ 43 h 162"/>
                <a:gd name="T38" fmla="*/ 141 w 165"/>
                <a:gd name="T39" fmla="*/ 55 h 162"/>
                <a:gd name="T40" fmla="*/ 144 w 165"/>
                <a:gd name="T41" fmla="*/ 66 h 162"/>
                <a:gd name="T42" fmla="*/ 142 w 165"/>
                <a:gd name="T43" fmla="*/ 73 h 162"/>
                <a:gd name="T44" fmla="*/ 141 w 165"/>
                <a:gd name="T45" fmla="*/ 75 h 162"/>
                <a:gd name="T46" fmla="*/ 140 w 165"/>
                <a:gd name="T47" fmla="*/ 75 h 162"/>
                <a:gd name="T48" fmla="*/ 137 w 165"/>
                <a:gd name="T49" fmla="*/ 74 h 162"/>
                <a:gd name="T50" fmla="*/ 133 w 165"/>
                <a:gd name="T51" fmla="*/ 66 h 162"/>
                <a:gd name="T52" fmla="*/ 129 w 165"/>
                <a:gd name="T53" fmla="*/ 54 h 162"/>
                <a:gd name="T54" fmla="*/ 129 w 165"/>
                <a:gd name="T55" fmla="*/ 45 h 162"/>
                <a:gd name="T56" fmla="*/ 130 w 165"/>
                <a:gd name="T57" fmla="*/ 41 h 162"/>
                <a:gd name="T58" fmla="*/ 130 w 165"/>
                <a:gd name="T59" fmla="*/ 39 h 162"/>
                <a:gd name="T60" fmla="*/ 121 w 165"/>
                <a:gd name="T61" fmla="*/ 10 h 162"/>
                <a:gd name="T62" fmla="*/ 120 w 165"/>
                <a:gd name="T63" fmla="*/ 13 h 162"/>
                <a:gd name="T64" fmla="*/ 117 w 165"/>
                <a:gd name="T65" fmla="*/ 25 h 162"/>
                <a:gd name="T66" fmla="*/ 121 w 165"/>
                <a:gd name="T67" fmla="*/ 62 h 162"/>
                <a:gd name="T68" fmla="*/ 136 w 165"/>
                <a:gd name="T69" fmla="*/ 95 h 162"/>
                <a:gd name="T70" fmla="*/ 144 w 165"/>
                <a:gd name="T71" fmla="*/ 105 h 162"/>
                <a:gd name="T72" fmla="*/ 148 w 165"/>
                <a:gd name="T73" fmla="*/ 106 h 162"/>
                <a:gd name="T74" fmla="*/ 150 w 165"/>
                <a:gd name="T75" fmla="*/ 105 h 162"/>
                <a:gd name="T76" fmla="*/ 152 w 165"/>
                <a:gd name="T77" fmla="*/ 102 h 162"/>
                <a:gd name="T78" fmla="*/ 154 w 165"/>
                <a:gd name="T79" fmla="*/ 91 h 162"/>
                <a:gd name="T80" fmla="*/ 150 w 165"/>
                <a:gd name="T81" fmla="*/ 54 h 162"/>
                <a:gd name="T82" fmla="*/ 136 w 165"/>
                <a:gd name="T83" fmla="*/ 20 h 162"/>
                <a:gd name="T84" fmla="*/ 128 w 165"/>
                <a:gd name="T85" fmla="*/ 12 h 162"/>
                <a:gd name="T86" fmla="*/ 125 w 165"/>
                <a:gd name="T87" fmla="*/ 10 h 162"/>
                <a:gd name="T88" fmla="*/ 125 w 165"/>
                <a:gd name="T89" fmla="*/ 0 h 162"/>
                <a:gd name="T90" fmla="*/ 132 w 165"/>
                <a:gd name="T91" fmla="*/ 1 h 162"/>
                <a:gd name="T92" fmla="*/ 148 w 165"/>
                <a:gd name="T93" fmla="*/ 18 h 162"/>
                <a:gd name="T94" fmla="*/ 161 w 165"/>
                <a:gd name="T95" fmla="*/ 51 h 162"/>
                <a:gd name="T96" fmla="*/ 165 w 165"/>
                <a:gd name="T97" fmla="*/ 86 h 162"/>
                <a:gd name="T98" fmla="*/ 161 w 165"/>
                <a:gd name="T99" fmla="*/ 109 h 162"/>
                <a:gd name="T100" fmla="*/ 156 w 165"/>
                <a:gd name="T101" fmla="*/ 113 h 162"/>
                <a:gd name="T102" fmla="*/ 140 w 165"/>
                <a:gd name="T103" fmla="*/ 115 h 162"/>
                <a:gd name="T104" fmla="*/ 118 w 165"/>
                <a:gd name="T105" fmla="*/ 110 h 162"/>
                <a:gd name="T106" fmla="*/ 82 w 165"/>
                <a:gd name="T107" fmla="*/ 105 h 162"/>
                <a:gd name="T108" fmla="*/ 56 w 165"/>
                <a:gd name="T109" fmla="*/ 94 h 162"/>
                <a:gd name="T110" fmla="*/ 49 w 165"/>
                <a:gd name="T111" fmla="*/ 66 h 162"/>
                <a:gd name="T112" fmla="*/ 66 w 165"/>
                <a:gd name="T113" fmla="*/ 43 h 162"/>
                <a:gd name="T114" fmla="*/ 96 w 165"/>
                <a:gd name="T115" fmla="*/ 21 h 162"/>
                <a:gd name="T116" fmla="*/ 110 w 165"/>
                <a:gd name="T117" fmla="*/ 6 h 162"/>
                <a:gd name="T118" fmla="*/ 125 w 165"/>
                <a:gd name="T11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2">
                  <a:moveTo>
                    <a:pt x="68" y="111"/>
                  </a:moveTo>
                  <a:lnTo>
                    <a:pt x="96" y="142"/>
                  </a:lnTo>
                  <a:lnTo>
                    <a:pt x="97" y="143"/>
                  </a:lnTo>
                  <a:lnTo>
                    <a:pt x="97" y="146"/>
                  </a:lnTo>
                  <a:lnTo>
                    <a:pt x="96" y="149"/>
                  </a:lnTo>
                  <a:lnTo>
                    <a:pt x="80" y="161"/>
                  </a:lnTo>
                  <a:lnTo>
                    <a:pt x="77" y="162"/>
                  </a:lnTo>
                  <a:lnTo>
                    <a:pt x="74" y="161"/>
                  </a:lnTo>
                  <a:lnTo>
                    <a:pt x="73" y="159"/>
                  </a:lnTo>
                  <a:lnTo>
                    <a:pt x="46" y="113"/>
                  </a:lnTo>
                  <a:lnTo>
                    <a:pt x="68" y="111"/>
                  </a:lnTo>
                  <a:close/>
                  <a:moveTo>
                    <a:pt x="36" y="59"/>
                  </a:moveTo>
                  <a:lnTo>
                    <a:pt x="41" y="83"/>
                  </a:lnTo>
                  <a:lnTo>
                    <a:pt x="49" y="106"/>
                  </a:lnTo>
                  <a:lnTo>
                    <a:pt x="37" y="107"/>
                  </a:lnTo>
                  <a:lnTo>
                    <a:pt x="27" y="110"/>
                  </a:lnTo>
                  <a:lnTo>
                    <a:pt x="23" y="111"/>
                  </a:lnTo>
                  <a:lnTo>
                    <a:pt x="19" y="111"/>
                  </a:lnTo>
                  <a:lnTo>
                    <a:pt x="17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4" y="101"/>
                  </a:lnTo>
                  <a:lnTo>
                    <a:pt x="0" y="86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1" y="69"/>
                  </a:lnTo>
                  <a:lnTo>
                    <a:pt x="15" y="67"/>
                  </a:lnTo>
                  <a:lnTo>
                    <a:pt x="27" y="63"/>
                  </a:lnTo>
                  <a:lnTo>
                    <a:pt x="36" y="59"/>
                  </a:lnTo>
                  <a:close/>
                  <a:moveTo>
                    <a:pt x="130" y="39"/>
                  </a:moveTo>
                  <a:lnTo>
                    <a:pt x="132" y="39"/>
                  </a:lnTo>
                  <a:lnTo>
                    <a:pt x="133" y="39"/>
                  </a:lnTo>
                  <a:lnTo>
                    <a:pt x="134" y="41"/>
                  </a:lnTo>
                  <a:lnTo>
                    <a:pt x="136" y="43"/>
                  </a:lnTo>
                  <a:lnTo>
                    <a:pt x="140" y="49"/>
                  </a:lnTo>
                  <a:lnTo>
                    <a:pt x="141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4" y="70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41" y="75"/>
                  </a:lnTo>
                  <a:lnTo>
                    <a:pt x="141" y="77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37" y="74"/>
                  </a:lnTo>
                  <a:lnTo>
                    <a:pt x="136" y="73"/>
                  </a:lnTo>
                  <a:lnTo>
                    <a:pt x="133" y="66"/>
                  </a:lnTo>
                  <a:lnTo>
                    <a:pt x="130" y="59"/>
                  </a:lnTo>
                  <a:lnTo>
                    <a:pt x="129" y="54"/>
                  </a:lnTo>
                  <a:lnTo>
                    <a:pt x="129" y="49"/>
                  </a:lnTo>
                  <a:lnTo>
                    <a:pt x="129" y="45"/>
                  </a:lnTo>
                  <a:lnTo>
                    <a:pt x="129" y="42"/>
                  </a:lnTo>
                  <a:lnTo>
                    <a:pt x="130" y="41"/>
                  </a:lnTo>
                  <a:lnTo>
                    <a:pt x="130" y="39"/>
                  </a:lnTo>
                  <a:lnTo>
                    <a:pt x="130" y="39"/>
                  </a:lnTo>
                  <a:close/>
                  <a:moveTo>
                    <a:pt x="122" y="10"/>
                  </a:moveTo>
                  <a:lnTo>
                    <a:pt x="121" y="10"/>
                  </a:lnTo>
                  <a:lnTo>
                    <a:pt x="121" y="12"/>
                  </a:lnTo>
                  <a:lnTo>
                    <a:pt x="120" y="13"/>
                  </a:lnTo>
                  <a:lnTo>
                    <a:pt x="118" y="18"/>
                  </a:lnTo>
                  <a:lnTo>
                    <a:pt x="117" y="25"/>
                  </a:lnTo>
                  <a:lnTo>
                    <a:pt x="117" y="42"/>
                  </a:lnTo>
                  <a:lnTo>
                    <a:pt x="121" y="62"/>
                  </a:lnTo>
                  <a:lnTo>
                    <a:pt x="128" y="81"/>
                  </a:lnTo>
                  <a:lnTo>
                    <a:pt x="136" y="95"/>
                  </a:lnTo>
                  <a:lnTo>
                    <a:pt x="140" y="101"/>
                  </a:lnTo>
                  <a:lnTo>
                    <a:pt x="144" y="105"/>
                  </a:lnTo>
                  <a:lnTo>
                    <a:pt x="145" y="105"/>
                  </a:lnTo>
                  <a:lnTo>
                    <a:pt x="148" y="106"/>
                  </a:lnTo>
                  <a:lnTo>
                    <a:pt x="149" y="106"/>
                  </a:lnTo>
                  <a:lnTo>
                    <a:pt x="150" y="105"/>
                  </a:lnTo>
                  <a:lnTo>
                    <a:pt x="152" y="103"/>
                  </a:lnTo>
                  <a:lnTo>
                    <a:pt x="152" y="102"/>
                  </a:lnTo>
                  <a:lnTo>
                    <a:pt x="154" y="97"/>
                  </a:lnTo>
                  <a:lnTo>
                    <a:pt x="154" y="91"/>
                  </a:lnTo>
                  <a:lnTo>
                    <a:pt x="154" y="74"/>
                  </a:lnTo>
                  <a:lnTo>
                    <a:pt x="150" y="54"/>
                  </a:lnTo>
                  <a:lnTo>
                    <a:pt x="144" y="34"/>
                  </a:lnTo>
                  <a:lnTo>
                    <a:pt x="136" y="20"/>
                  </a:lnTo>
                  <a:lnTo>
                    <a:pt x="132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5" y="10"/>
                  </a:lnTo>
                  <a:lnTo>
                    <a:pt x="122" y="10"/>
                  </a:lnTo>
                  <a:close/>
                  <a:moveTo>
                    <a:pt x="125" y="0"/>
                  </a:moveTo>
                  <a:lnTo>
                    <a:pt x="125" y="0"/>
                  </a:lnTo>
                  <a:lnTo>
                    <a:pt x="132" y="1"/>
                  </a:lnTo>
                  <a:lnTo>
                    <a:pt x="140" y="8"/>
                  </a:lnTo>
                  <a:lnTo>
                    <a:pt x="148" y="18"/>
                  </a:lnTo>
                  <a:lnTo>
                    <a:pt x="154" y="33"/>
                  </a:lnTo>
                  <a:lnTo>
                    <a:pt x="161" y="51"/>
                  </a:lnTo>
                  <a:lnTo>
                    <a:pt x="165" y="69"/>
                  </a:lnTo>
                  <a:lnTo>
                    <a:pt x="165" y="86"/>
                  </a:lnTo>
                  <a:lnTo>
                    <a:pt x="165" y="99"/>
                  </a:lnTo>
                  <a:lnTo>
                    <a:pt x="161" y="109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42" y="117"/>
                  </a:lnTo>
                  <a:lnTo>
                    <a:pt x="140" y="115"/>
                  </a:lnTo>
                  <a:lnTo>
                    <a:pt x="132" y="113"/>
                  </a:lnTo>
                  <a:lnTo>
                    <a:pt x="118" y="110"/>
                  </a:lnTo>
                  <a:lnTo>
                    <a:pt x="102" y="106"/>
                  </a:lnTo>
                  <a:lnTo>
                    <a:pt x="82" y="105"/>
                  </a:lnTo>
                  <a:lnTo>
                    <a:pt x="60" y="105"/>
                  </a:lnTo>
                  <a:lnTo>
                    <a:pt x="56" y="94"/>
                  </a:lnTo>
                  <a:lnTo>
                    <a:pt x="52" y="81"/>
                  </a:lnTo>
                  <a:lnTo>
                    <a:pt x="49" y="66"/>
                  </a:lnTo>
                  <a:lnTo>
                    <a:pt x="46" y="54"/>
                  </a:lnTo>
                  <a:lnTo>
                    <a:pt x="66" y="43"/>
                  </a:lnTo>
                  <a:lnTo>
                    <a:pt x="82" y="32"/>
                  </a:lnTo>
                  <a:lnTo>
                    <a:pt x="96" y="21"/>
                  </a:lnTo>
                  <a:lnTo>
                    <a:pt x="105" y="12"/>
                  </a:lnTo>
                  <a:lnTo>
                    <a:pt x="110" y="6"/>
                  </a:lnTo>
                  <a:lnTo>
                    <a:pt x="112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96">
              <a:extLst>
                <a:ext uri="{FF2B5EF4-FFF2-40B4-BE49-F238E27FC236}">
                  <a16:creationId xmlns:a16="http://schemas.microsoft.com/office/drawing/2014/main" id="{7E6A52DE-6480-46A5-BBA4-A0798BE12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487" y="6407993"/>
              <a:ext cx="229475" cy="232455"/>
            </a:xfrm>
            <a:custGeom>
              <a:avLst/>
              <a:gdLst>
                <a:gd name="T0" fmla="*/ 77 w 154"/>
                <a:gd name="T1" fmla="*/ 58 h 156"/>
                <a:gd name="T2" fmla="*/ 51 w 154"/>
                <a:gd name="T3" fmla="*/ 60 h 156"/>
                <a:gd name="T4" fmla="*/ 24 w 154"/>
                <a:gd name="T5" fmla="*/ 61 h 156"/>
                <a:gd name="T6" fmla="*/ 21 w 154"/>
                <a:gd name="T7" fmla="*/ 78 h 156"/>
                <a:gd name="T8" fmla="*/ 20 w 154"/>
                <a:gd name="T9" fmla="*/ 97 h 156"/>
                <a:gd name="T10" fmla="*/ 21 w 154"/>
                <a:gd name="T11" fmla="*/ 116 h 156"/>
                <a:gd name="T12" fmla="*/ 24 w 154"/>
                <a:gd name="T13" fmla="*/ 133 h 156"/>
                <a:gd name="T14" fmla="*/ 51 w 154"/>
                <a:gd name="T15" fmla="*/ 136 h 156"/>
                <a:gd name="T16" fmla="*/ 77 w 154"/>
                <a:gd name="T17" fmla="*/ 136 h 156"/>
                <a:gd name="T18" fmla="*/ 105 w 154"/>
                <a:gd name="T19" fmla="*/ 136 h 156"/>
                <a:gd name="T20" fmla="*/ 131 w 154"/>
                <a:gd name="T21" fmla="*/ 133 h 156"/>
                <a:gd name="T22" fmla="*/ 134 w 154"/>
                <a:gd name="T23" fmla="*/ 116 h 156"/>
                <a:gd name="T24" fmla="*/ 136 w 154"/>
                <a:gd name="T25" fmla="*/ 97 h 156"/>
                <a:gd name="T26" fmla="*/ 134 w 154"/>
                <a:gd name="T27" fmla="*/ 78 h 156"/>
                <a:gd name="T28" fmla="*/ 131 w 154"/>
                <a:gd name="T29" fmla="*/ 61 h 156"/>
                <a:gd name="T30" fmla="*/ 105 w 154"/>
                <a:gd name="T31" fmla="*/ 60 h 156"/>
                <a:gd name="T32" fmla="*/ 77 w 154"/>
                <a:gd name="T33" fmla="*/ 58 h 156"/>
                <a:gd name="T34" fmla="*/ 39 w 154"/>
                <a:gd name="T35" fmla="*/ 0 h 156"/>
                <a:gd name="T36" fmla="*/ 77 w 154"/>
                <a:gd name="T37" fmla="*/ 40 h 156"/>
                <a:gd name="T38" fmla="*/ 88 w 154"/>
                <a:gd name="T39" fmla="*/ 40 h 156"/>
                <a:gd name="T40" fmla="*/ 121 w 154"/>
                <a:gd name="T41" fmla="*/ 5 h 156"/>
                <a:gd name="T42" fmla="*/ 131 w 154"/>
                <a:gd name="T43" fmla="*/ 15 h 156"/>
                <a:gd name="T44" fmla="*/ 107 w 154"/>
                <a:gd name="T45" fmla="*/ 40 h 156"/>
                <a:gd name="T46" fmla="*/ 149 w 154"/>
                <a:gd name="T47" fmla="*/ 44 h 156"/>
                <a:gd name="T48" fmla="*/ 153 w 154"/>
                <a:gd name="T49" fmla="*/ 69 h 156"/>
                <a:gd name="T50" fmla="*/ 154 w 154"/>
                <a:gd name="T51" fmla="*/ 97 h 156"/>
                <a:gd name="T52" fmla="*/ 153 w 154"/>
                <a:gd name="T53" fmla="*/ 125 h 156"/>
                <a:gd name="T54" fmla="*/ 149 w 154"/>
                <a:gd name="T55" fmla="*/ 150 h 156"/>
                <a:gd name="T56" fmla="*/ 115 w 154"/>
                <a:gd name="T57" fmla="*/ 154 h 156"/>
                <a:gd name="T58" fmla="*/ 77 w 154"/>
                <a:gd name="T59" fmla="*/ 156 h 156"/>
                <a:gd name="T60" fmla="*/ 41 w 154"/>
                <a:gd name="T61" fmla="*/ 154 h 156"/>
                <a:gd name="T62" fmla="*/ 7 w 154"/>
                <a:gd name="T63" fmla="*/ 150 h 156"/>
                <a:gd name="T64" fmla="*/ 3 w 154"/>
                <a:gd name="T65" fmla="*/ 125 h 156"/>
                <a:gd name="T66" fmla="*/ 0 w 154"/>
                <a:gd name="T67" fmla="*/ 97 h 156"/>
                <a:gd name="T68" fmla="*/ 3 w 154"/>
                <a:gd name="T69" fmla="*/ 69 h 156"/>
                <a:gd name="T70" fmla="*/ 7 w 154"/>
                <a:gd name="T71" fmla="*/ 44 h 156"/>
                <a:gd name="T72" fmla="*/ 32 w 154"/>
                <a:gd name="T73" fmla="*/ 41 h 156"/>
                <a:gd name="T74" fmla="*/ 59 w 154"/>
                <a:gd name="T75" fmla="*/ 40 h 156"/>
                <a:gd name="T76" fmla="*/ 29 w 154"/>
                <a:gd name="T77" fmla="*/ 11 h 156"/>
                <a:gd name="T78" fmla="*/ 39 w 154"/>
                <a:gd name="T7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6">
                  <a:moveTo>
                    <a:pt x="77" y="58"/>
                  </a:moveTo>
                  <a:lnTo>
                    <a:pt x="51" y="60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7"/>
                  </a:lnTo>
                  <a:lnTo>
                    <a:pt x="21" y="116"/>
                  </a:lnTo>
                  <a:lnTo>
                    <a:pt x="24" y="133"/>
                  </a:lnTo>
                  <a:lnTo>
                    <a:pt x="51" y="136"/>
                  </a:lnTo>
                  <a:lnTo>
                    <a:pt x="77" y="136"/>
                  </a:lnTo>
                  <a:lnTo>
                    <a:pt x="105" y="136"/>
                  </a:lnTo>
                  <a:lnTo>
                    <a:pt x="131" y="133"/>
                  </a:lnTo>
                  <a:lnTo>
                    <a:pt x="134" y="116"/>
                  </a:lnTo>
                  <a:lnTo>
                    <a:pt x="136" y="97"/>
                  </a:lnTo>
                  <a:lnTo>
                    <a:pt x="134" y="78"/>
                  </a:lnTo>
                  <a:lnTo>
                    <a:pt x="131" y="61"/>
                  </a:lnTo>
                  <a:lnTo>
                    <a:pt x="105" y="60"/>
                  </a:lnTo>
                  <a:lnTo>
                    <a:pt x="77" y="58"/>
                  </a:lnTo>
                  <a:close/>
                  <a:moveTo>
                    <a:pt x="39" y="0"/>
                  </a:moveTo>
                  <a:lnTo>
                    <a:pt x="77" y="40"/>
                  </a:lnTo>
                  <a:lnTo>
                    <a:pt x="88" y="40"/>
                  </a:lnTo>
                  <a:lnTo>
                    <a:pt x="121" y="5"/>
                  </a:lnTo>
                  <a:lnTo>
                    <a:pt x="131" y="15"/>
                  </a:lnTo>
                  <a:lnTo>
                    <a:pt x="107" y="40"/>
                  </a:lnTo>
                  <a:lnTo>
                    <a:pt x="149" y="44"/>
                  </a:lnTo>
                  <a:lnTo>
                    <a:pt x="153" y="69"/>
                  </a:lnTo>
                  <a:lnTo>
                    <a:pt x="154" y="97"/>
                  </a:lnTo>
                  <a:lnTo>
                    <a:pt x="153" y="125"/>
                  </a:lnTo>
                  <a:lnTo>
                    <a:pt x="149" y="150"/>
                  </a:lnTo>
                  <a:lnTo>
                    <a:pt x="115" y="154"/>
                  </a:lnTo>
                  <a:lnTo>
                    <a:pt x="77" y="156"/>
                  </a:lnTo>
                  <a:lnTo>
                    <a:pt x="41" y="154"/>
                  </a:lnTo>
                  <a:lnTo>
                    <a:pt x="7" y="150"/>
                  </a:lnTo>
                  <a:lnTo>
                    <a:pt x="3" y="125"/>
                  </a:lnTo>
                  <a:lnTo>
                    <a:pt x="0" y="97"/>
                  </a:lnTo>
                  <a:lnTo>
                    <a:pt x="3" y="69"/>
                  </a:lnTo>
                  <a:lnTo>
                    <a:pt x="7" y="44"/>
                  </a:lnTo>
                  <a:lnTo>
                    <a:pt x="32" y="41"/>
                  </a:lnTo>
                  <a:lnTo>
                    <a:pt x="59" y="40"/>
                  </a:lnTo>
                  <a:lnTo>
                    <a:pt x="29" y="1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97">
              <a:extLst>
                <a:ext uri="{FF2B5EF4-FFF2-40B4-BE49-F238E27FC236}">
                  <a16:creationId xmlns:a16="http://schemas.microsoft.com/office/drawing/2014/main" id="{0F890EFC-1FAF-4997-AEB2-3FFACC64F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196" y="6685151"/>
              <a:ext cx="281628" cy="156460"/>
            </a:xfrm>
            <a:custGeom>
              <a:avLst/>
              <a:gdLst>
                <a:gd name="T0" fmla="*/ 121 w 189"/>
                <a:gd name="T1" fmla="*/ 0 h 105"/>
                <a:gd name="T2" fmla="*/ 137 w 189"/>
                <a:gd name="T3" fmla="*/ 3 h 105"/>
                <a:gd name="T4" fmla="*/ 150 w 189"/>
                <a:gd name="T5" fmla="*/ 12 h 105"/>
                <a:gd name="T6" fmla="*/ 161 w 189"/>
                <a:gd name="T7" fmla="*/ 26 h 105"/>
                <a:gd name="T8" fmla="*/ 163 w 189"/>
                <a:gd name="T9" fmla="*/ 43 h 105"/>
                <a:gd name="T10" fmla="*/ 177 w 189"/>
                <a:gd name="T11" fmla="*/ 48 h 105"/>
                <a:gd name="T12" fmla="*/ 185 w 189"/>
                <a:gd name="T13" fmla="*/ 59 h 105"/>
                <a:gd name="T14" fmla="*/ 189 w 189"/>
                <a:gd name="T15" fmla="*/ 73 h 105"/>
                <a:gd name="T16" fmla="*/ 186 w 189"/>
                <a:gd name="T17" fmla="*/ 85 h 105"/>
                <a:gd name="T18" fmla="*/ 179 w 189"/>
                <a:gd name="T19" fmla="*/ 96 h 105"/>
                <a:gd name="T20" fmla="*/ 169 w 189"/>
                <a:gd name="T21" fmla="*/ 103 h 105"/>
                <a:gd name="T22" fmla="*/ 157 w 189"/>
                <a:gd name="T23" fmla="*/ 105 h 105"/>
                <a:gd name="T24" fmla="*/ 36 w 189"/>
                <a:gd name="T25" fmla="*/ 105 h 105"/>
                <a:gd name="T26" fmla="*/ 22 w 189"/>
                <a:gd name="T27" fmla="*/ 103 h 105"/>
                <a:gd name="T28" fmla="*/ 10 w 189"/>
                <a:gd name="T29" fmla="*/ 95 h 105"/>
                <a:gd name="T30" fmla="*/ 4 w 189"/>
                <a:gd name="T31" fmla="*/ 84 h 105"/>
                <a:gd name="T32" fmla="*/ 0 w 189"/>
                <a:gd name="T33" fmla="*/ 69 h 105"/>
                <a:gd name="T34" fmla="*/ 4 w 189"/>
                <a:gd name="T35" fmla="*/ 56 h 105"/>
                <a:gd name="T36" fmla="*/ 10 w 189"/>
                <a:gd name="T37" fmla="*/ 44 h 105"/>
                <a:gd name="T38" fmla="*/ 22 w 189"/>
                <a:gd name="T39" fmla="*/ 37 h 105"/>
                <a:gd name="T40" fmla="*/ 36 w 189"/>
                <a:gd name="T41" fmla="*/ 35 h 105"/>
                <a:gd name="T42" fmla="*/ 42 w 189"/>
                <a:gd name="T43" fmla="*/ 35 h 105"/>
                <a:gd name="T44" fmla="*/ 42 w 189"/>
                <a:gd name="T45" fmla="*/ 31 h 105"/>
                <a:gd name="T46" fmla="*/ 45 w 189"/>
                <a:gd name="T47" fmla="*/ 19 h 105"/>
                <a:gd name="T48" fmla="*/ 54 w 189"/>
                <a:gd name="T49" fmla="*/ 10 h 105"/>
                <a:gd name="T50" fmla="*/ 66 w 189"/>
                <a:gd name="T51" fmla="*/ 7 h 105"/>
                <a:gd name="T52" fmla="*/ 72 w 189"/>
                <a:gd name="T53" fmla="*/ 7 h 105"/>
                <a:gd name="T54" fmla="*/ 77 w 189"/>
                <a:gd name="T55" fmla="*/ 10 h 105"/>
                <a:gd name="T56" fmla="*/ 82 w 189"/>
                <a:gd name="T57" fmla="*/ 12 h 105"/>
                <a:gd name="T58" fmla="*/ 86 w 189"/>
                <a:gd name="T59" fmla="*/ 16 h 105"/>
                <a:gd name="T60" fmla="*/ 96 w 189"/>
                <a:gd name="T61" fmla="*/ 8 h 105"/>
                <a:gd name="T62" fmla="*/ 108 w 189"/>
                <a:gd name="T63" fmla="*/ 2 h 105"/>
                <a:gd name="T64" fmla="*/ 121 w 18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9" h="105">
                  <a:moveTo>
                    <a:pt x="121" y="0"/>
                  </a:moveTo>
                  <a:lnTo>
                    <a:pt x="137" y="3"/>
                  </a:lnTo>
                  <a:lnTo>
                    <a:pt x="150" y="12"/>
                  </a:lnTo>
                  <a:lnTo>
                    <a:pt x="161" y="26"/>
                  </a:lnTo>
                  <a:lnTo>
                    <a:pt x="163" y="43"/>
                  </a:lnTo>
                  <a:lnTo>
                    <a:pt x="177" y="48"/>
                  </a:lnTo>
                  <a:lnTo>
                    <a:pt x="185" y="59"/>
                  </a:lnTo>
                  <a:lnTo>
                    <a:pt x="189" y="73"/>
                  </a:lnTo>
                  <a:lnTo>
                    <a:pt x="186" y="85"/>
                  </a:lnTo>
                  <a:lnTo>
                    <a:pt x="179" y="96"/>
                  </a:lnTo>
                  <a:lnTo>
                    <a:pt x="169" y="103"/>
                  </a:lnTo>
                  <a:lnTo>
                    <a:pt x="157" y="105"/>
                  </a:lnTo>
                  <a:lnTo>
                    <a:pt x="36" y="105"/>
                  </a:lnTo>
                  <a:lnTo>
                    <a:pt x="22" y="103"/>
                  </a:lnTo>
                  <a:lnTo>
                    <a:pt x="10" y="95"/>
                  </a:lnTo>
                  <a:lnTo>
                    <a:pt x="4" y="84"/>
                  </a:lnTo>
                  <a:lnTo>
                    <a:pt x="0" y="69"/>
                  </a:lnTo>
                  <a:lnTo>
                    <a:pt x="4" y="56"/>
                  </a:lnTo>
                  <a:lnTo>
                    <a:pt x="10" y="44"/>
                  </a:lnTo>
                  <a:lnTo>
                    <a:pt x="22" y="37"/>
                  </a:lnTo>
                  <a:lnTo>
                    <a:pt x="36" y="35"/>
                  </a:lnTo>
                  <a:lnTo>
                    <a:pt x="42" y="35"/>
                  </a:lnTo>
                  <a:lnTo>
                    <a:pt x="42" y="31"/>
                  </a:lnTo>
                  <a:lnTo>
                    <a:pt x="45" y="19"/>
                  </a:lnTo>
                  <a:lnTo>
                    <a:pt x="54" y="10"/>
                  </a:lnTo>
                  <a:lnTo>
                    <a:pt x="66" y="7"/>
                  </a:lnTo>
                  <a:lnTo>
                    <a:pt x="72" y="7"/>
                  </a:lnTo>
                  <a:lnTo>
                    <a:pt x="77" y="10"/>
                  </a:lnTo>
                  <a:lnTo>
                    <a:pt x="82" y="12"/>
                  </a:lnTo>
                  <a:lnTo>
                    <a:pt x="86" y="16"/>
                  </a:lnTo>
                  <a:lnTo>
                    <a:pt x="96" y="8"/>
                  </a:lnTo>
                  <a:lnTo>
                    <a:pt x="108" y="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98">
              <a:extLst>
                <a:ext uri="{FF2B5EF4-FFF2-40B4-BE49-F238E27FC236}">
                  <a16:creationId xmlns:a16="http://schemas.microsoft.com/office/drawing/2014/main" id="{B07AC8F7-F11A-4B44-8192-FC9F24E7B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6919" y="6685151"/>
              <a:ext cx="192223" cy="156460"/>
            </a:xfrm>
            <a:custGeom>
              <a:avLst/>
              <a:gdLst>
                <a:gd name="T0" fmla="*/ 39 w 129"/>
                <a:gd name="T1" fmla="*/ 24 h 105"/>
                <a:gd name="T2" fmla="*/ 73 w 129"/>
                <a:gd name="T3" fmla="*/ 65 h 105"/>
                <a:gd name="T4" fmla="*/ 89 w 129"/>
                <a:gd name="T5" fmla="*/ 52 h 105"/>
                <a:gd name="T6" fmla="*/ 113 w 129"/>
                <a:gd name="T7" fmla="*/ 89 h 105"/>
                <a:gd name="T8" fmla="*/ 16 w 129"/>
                <a:gd name="T9" fmla="*/ 89 h 105"/>
                <a:gd name="T10" fmla="*/ 39 w 129"/>
                <a:gd name="T11" fmla="*/ 24 h 105"/>
                <a:gd name="T12" fmla="*/ 101 w 129"/>
                <a:gd name="T13" fmla="*/ 16 h 105"/>
                <a:gd name="T14" fmla="*/ 105 w 129"/>
                <a:gd name="T15" fmla="*/ 18 h 105"/>
                <a:gd name="T16" fmla="*/ 109 w 129"/>
                <a:gd name="T17" fmla="*/ 20 h 105"/>
                <a:gd name="T18" fmla="*/ 111 w 129"/>
                <a:gd name="T19" fmla="*/ 23 h 105"/>
                <a:gd name="T20" fmla="*/ 113 w 129"/>
                <a:gd name="T21" fmla="*/ 28 h 105"/>
                <a:gd name="T22" fmla="*/ 111 w 129"/>
                <a:gd name="T23" fmla="*/ 33 h 105"/>
                <a:gd name="T24" fmla="*/ 109 w 129"/>
                <a:gd name="T25" fmla="*/ 36 h 105"/>
                <a:gd name="T26" fmla="*/ 105 w 129"/>
                <a:gd name="T27" fmla="*/ 39 h 105"/>
                <a:gd name="T28" fmla="*/ 101 w 129"/>
                <a:gd name="T29" fmla="*/ 40 h 105"/>
                <a:gd name="T30" fmla="*/ 95 w 129"/>
                <a:gd name="T31" fmla="*/ 39 h 105"/>
                <a:gd name="T32" fmla="*/ 91 w 129"/>
                <a:gd name="T33" fmla="*/ 36 h 105"/>
                <a:gd name="T34" fmla="*/ 89 w 129"/>
                <a:gd name="T35" fmla="*/ 33 h 105"/>
                <a:gd name="T36" fmla="*/ 89 w 129"/>
                <a:gd name="T37" fmla="*/ 28 h 105"/>
                <a:gd name="T38" fmla="*/ 89 w 129"/>
                <a:gd name="T39" fmla="*/ 23 h 105"/>
                <a:gd name="T40" fmla="*/ 91 w 129"/>
                <a:gd name="T41" fmla="*/ 20 h 105"/>
                <a:gd name="T42" fmla="*/ 95 w 129"/>
                <a:gd name="T43" fmla="*/ 18 h 105"/>
                <a:gd name="T44" fmla="*/ 101 w 129"/>
                <a:gd name="T45" fmla="*/ 16 h 105"/>
                <a:gd name="T46" fmla="*/ 8 w 129"/>
                <a:gd name="T47" fmla="*/ 8 h 105"/>
                <a:gd name="T48" fmla="*/ 8 w 129"/>
                <a:gd name="T49" fmla="*/ 97 h 105"/>
                <a:gd name="T50" fmla="*/ 121 w 129"/>
                <a:gd name="T51" fmla="*/ 97 h 105"/>
                <a:gd name="T52" fmla="*/ 121 w 129"/>
                <a:gd name="T53" fmla="*/ 8 h 105"/>
                <a:gd name="T54" fmla="*/ 8 w 129"/>
                <a:gd name="T55" fmla="*/ 8 h 105"/>
                <a:gd name="T56" fmla="*/ 0 w 129"/>
                <a:gd name="T57" fmla="*/ 0 h 105"/>
                <a:gd name="T58" fmla="*/ 129 w 129"/>
                <a:gd name="T59" fmla="*/ 0 h 105"/>
                <a:gd name="T60" fmla="*/ 129 w 129"/>
                <a:gd name="T61" fmla="*/ 105 h 105"/>
                <a:gd name="T62" fmla="*/ 0 w 129"/>
                <a:gd name="T63" fmla="*/ 105 h 105"/>
                <a:gd name="T64" fmla="*/ 0 w 12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105">
                  <a:moveTo>
                    <a:pt x="39" y="24"/>
                  </a:moveTo>
                  <a:lnTo>
                    <a:pt x="73" y="65"/>
                  </a:lnTo>
                  <a:lnTo>
                    <a:pt x="89" y="52"/>
                  </a:lnTo>
                  <a:lnTo>
                    <a:pt x="113" y="89"/>
                  </a:lnTo>
                  <a:lnTo>
                    <a:pt x="16" y="89"/>
                  </a:lnTo>
                  <a:lnTo>
                    <a:pt x="39" y="24"/>
                  </a:lnTo>
                  <a:close/>
                  <a:moveTo>
                    <a:pt x="101" y="16"/>
                  </a:moveTo>
                  <a:lnTo>
                    <a:pt x="105" y="18"/>
                  </a:lnTo>
                  <a:lnTo>
                    <a:pt x="109" y="20"/>
                  </a:lnTo>
                  <a:lnTo>
                    <a:pt x="111" y="23"/>
                  </a:lnTo>
                  <a:lnTo>
                    <a:pt x="113" y="28"/>
                  </a:lnTo>
                  <a:lnTo>
                    <a:pt x="111" y="33"/>
                  </a:lnTo>
                  <a:lnTo>
                    <a:pt x="109" y="36"/>
                  </a:lnTo>
                  <a:lnTo>
                    <a:pt x="105" y="39"/>
                  </a:lnTo>
                  <a:lnTo>
                    <a:pt x="101" y="40"/>
                  </a:lnTo>
                  <a:lnTo>
                    <a:pt x="95" y="39"/>
                  </a:lnTo>
                  <a:lnTo>
                    <a:pt x="91" y="36"/>
                  </a:lnTo>
                  <a:lnTo>
                    <a:pt x="89" y="33"/>
                  </a:lnTo>
                  <a:lnTo>
                    <a:pt x="89" y="28"/>
                  </a:lnTo>
                  <a:lnTo>
                    <a:pt x="89" y="23"/>
                  </a:lnTo>
                  <a:lnTo>
                    <a:pt x="91" y="20"/>
                  </a:lnTo>
                  <a:lnTo>
                    <a:pt x="95" y="18"/>
                  </a:lnTo>
                  <a:lnTo>
                    <a:pt x="101" y="16"/>
                  </a:lnTo>
                  <a:close/>
                  <a:moveTo>
                    <a:pt x="8" y="8"/>
                  </a:moveTo>
                  <a:lnTo>
                    <a:pt x="8" y="97"/>
                  </a:lnTo>
                  <a:lnTo>
                    <a:pt x="121" y="97"/>
                  </a:lnTo>
                  <a:lnTo>
                    <a:pt x="121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99">
              <a:extLst>
                <a:ext uri="{FF2B5EF4-FFF2-40B4-BE49-F238E27FC236}">
                  <a16:creationId xmlns:a16="http://schemas.microsoft.com/office/drawing/2014/main" id="{86D2AB43-2D80-4F86-AEE6-8AAD665D8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290" y="6647899"/>
              <a:ext cx="186262" cy="187752"/>
            </a:xfrm>
            <a:custGeom>
              <a:avLst/>
              <a:gdLst>
                <a:gd name="T0" fmla="*/ 115 w 125"/>
                <a:gd name="T1" fmla="*/ 108 h 126"/>
                <a:gd name="T2" fmla="*/ 119 w 125"/>
                <a:gd name="T3" fmla="*/ 108 h 126"/>
                <a:gd name="T4" fmla="*/ 122 w 125"/>
                <a:gd name="T5" fmla="*/ 109 h 126"/>
                <a:gd name="T6" fmla="*/ 123 w 125"/>
                <a:gd name="T7" fmla="*/ 113 h 126"/>
                <a:gd name="T8" fmla="*/ 125 w 125"/>
                <a:gd name="T9" fmla="*/ 116 h 126"/>
                <a:gd name="T10" fmla="*/ 123 w 125"/>
                <a:gd name="T11" fmla="*/ 120 h 126"/>
                <a:gd name="T12" fmla="*/ 122 w 125"/>
                <a:gd name="T13" fmla="*/ 122 h 126"/>
                <a:gd name="T14" fmla="*/ 119 w 125"/>
                <a:gd name="T15" fmla="*/ 124 h 126"/>
                <a:gd name="T16" fmla="*/ 117 w 125"/>
                <a:gd name="T17" fmla="*/ 125 h 126"/>
                <a:gd name="T18" fmla="*/ 113 w 125"/>
                <a:gd name="T19" fmla="*/ 124 h 126"/>
                <a:gd name="T20" fmla="*/ 110 w 125"/>
                <a:gd name="T21" fmla="*/ 122 h 126"/>
                <a:gd name="T22" fmla="*/ 107 w 125"/>
                <a:gd name="T23" fmla="*/ 120 h 126"/>
                <a:gd name="T24" fmla="*/ 107 w 125"/>
                <a:gd name="T25" fmla="*/ 117 h 126"/>
                <a:gd name="T26" fmla="*/ 107 w 125"/>
                <a:gd name="T27" fmla="*/ 113 h 126"/>
                <a:gd name="T28" fmla="*/ 109 w 125"/>
                <a:gd name="T29" fmla="*/ 110 h 126"/>
                <a:gd name="T30" fmla="*/ 113 w 125"/>
                <a:gd name="T31" fmla="*/ 108 h 126"/>
                <a:gd name="T32" fmla="*/ 115 w 125"/>
                <a:gd name="T33" fmla="*/ 108 h 126"/>
                <a:gd name="T34" fmla="*/ 121 w 125"/>
                <a:gd name="T35" fmla="*/ 69 h 126"/>
                <a:gd name="T36" fmla="*/ 121 w 125"/>
                <a:gd name="T37" fmla="*/ 88 h 126"/>
                <a:gd name="T38" fmla="*/ 107 w 125"/>
                <a:gd name="T39" fmla="*/ 90 h 126"/>
                <a:gd name="T40" fmla="*/ 97 w 125"/>
                <a:gd name="T41" fmla="*/ 98 h 126"/>
                <a:gd name="T42" fmla="*/ 89 w 125"/>
                <a:gd name="T43" fmla="*/ 110 h 126"/>
                <a:gd name="T44" fmla="*/ 87 w 125"/>
                <a:gd name="T45" fmla="*/ 124 h 126"/>
                <a:gd name="T46" fmla="*/ 70 w 125"/>
                <a:gd name="T47" fmla="*/ 124 h 126"/>
                <a:gd name="T48" fmla="*/ 72 w 125"/>
                <a:gd name="T49" fmla="*/ 110 h 126"/>
                <a:gd name="T50" fmla="*/ 76 w 125"/>
                <a:gd name="T51" fmla="*/ 98 h 126"/>
                <a:gd name="T52" fmla="*/ 83 w 125"/>
                <a:gd name="T53" fmla="*/ 86 h 126"/>
                <a:gd name="T54" fmla="*/ 94 w 125"/>
                <a:gd name="T55" fmla="*/ 77 h 126"/>
                <a:gd name="T56" fmla="*/ 107 w 125"/>
                <a:gd name="T57" fmla="*/ 72 h 126"/>
                <a:gd name="T58" fmla="*/ 121 w 125"/>
                <a:gd name="T59" fmla="*/ 69 h 126"/>
                <a:gd name="T60" fmla="*/ 119 w 125"/>
                <a:gd name="T61" fmla="*/ 35 h 126"/>
                <a:gd name="T62" fmla="*/ 119 w 125"/>
                <a:gd name="T63" fmla="*/ 52 h 126"/>
                <a:gd name="T64" fmla="*/ 101 w 125"/>
                <a:gd name="T65" fmla="*/ 56 h 126"/>
                <a:gd name="T66" fmla="*/ 85 w 125"/>
                <a:gd name="T67" fmla="*/ 62 h 126"/>
                <a:gd name="T68" fmla="*/ 72 w 125"/>
                <a:gd name="T69" fmla="*/ 74 h 126"/>
                <a:gd name="T70" fmla="*/ 61 w 125"/>
                <a:gd name="T71" fmla="*/ 89 h 126"/>
                <a:gd name="T72" fmla="*/ 54 w 125"/>
                <a:gd name="T73" fmla="*/ 106 h 126"/>
                <a:gd name="T74" fmla="*/ 53 w 125"/>
                <a:gd name="T75" fmla="*/ 125 h 126"/>
                <a:gd name="T76" fmla="*/ 36 w 125"/>
                <a:gd name="T77" fmla="*/ 125 h 126"/>
                <a:gd name="T78" fmla="*/ 37 w 125"/>
                <a:gd name="T79" fmla="*/ 102 h 126"/>
                <a:gd name="T80" fmla="*/ 45 w 125"/>
                <a:gd name="T81" fmla="*/ 81 h 126"/>
                <a:gd name="T82" fmla="*/ 58 w 125"/>
                <a:gd name="T83" fmla="*/ 62 h 126"/>
                <a:gd name="T84" fmla="*/ 76 w 125"/>
                <a:gd name="T85" fmla="*/ 48 h 126"/>
                <a:gd name="T86" fmla="*/ 97 w 125"/>
                <a:gd name="T87" fmla="*/ 39 h 126"/>
                <a:gd name="T88" fmla="*/ 119 w 125"/>
                <a:gd name="T89" fmla="*/ 35 h 126"/>
                <a:gd name="T90" fmla="*/ 118 w 125"/>
                <a:gd name="T91" fmla="*/ 0 h 126"/>
                <a:gd name="T92" fmla="*/ 118 w 125"/>
                <a:gd name="T93" fmla="*/ 17 h 126"/>
                <a:gd name="T94" fmla="*/ 91 w 125"/>
                <a:gd name="T95" fmla="*/ 23 h 126"/>
                <a:gd name="T96" fmla="*/ 66 w 125"/>
                <a:gd name="T97" fmla="*/ 33 h 126"/>
                <a:gd name="T98" fmla="*/ 45 w 125"/>
                <a:gd name="T99" fmla="*/ 51 h 126"/>
                <a:gd name="T100" fmla="*/ 29 w 125"/>
                <a:gd name="T101" fmla="*/ 73 h 126"/>
                <a:gd name="T102" fmla="*/ 20 w 125"/>
                <a:gd name="T103" fmla="*/ 98 h 126"/>
                <a:gd name="T104" fmla="*/ 17 w 125"/>
                <a:gd name="T105" fmla="*/ 126 h 126"/>
                <a:gd name="T106" fmla="*/ 0 w 125"/>
                <a:gd name="T107" fmla="*/ 126 h 126"/>
                <a:gd name="T108" fmla="*/ 1 w 125"/>
                <a:gd name="T109" fmla="*/ 104 h 126"/>
                <a:gd name="T110" fmla="*/ 8 w 125"/>
                <a:gd name="T111" fmla="*/ 81 h 126"/>
                <a:gd name="T112" fmla="*/ 18 w 125"/>
                <a:gd name="T113" fmla="*/ 58 h 126"/>
                <a:gd name="T114" fmla="*/ 33 w 125"/>
                <a:gd name="T115" fmla="*/ 39 h 126"/>
                <a:gd name="T116" fmla="*/ 50 w 125"/>
                <a:gd name="T117" fmla="*/ 23 h 126"/>
                <a:gd name="T118" fmla="*/ 72 w 125"/>
                <a:gd name="T119" fmla="*/ 11 h 126"/>
                <a:gd name="T120" fmla="*/ 94 w 125"/>
                <a:gd name="T121" fmla="*/ 3 h 126"/>
                <a:gd name="T122" fmla="*/ 118 w 125"/>
                <a:gd name="T12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" h="126">
                  <a:moveTo>
                    <a:pt x="115" y="108"/>
                  </a:moveTo>
                  <a:lnTo>
                    <a:pt x="119" y="108"/>
                  </a:lnTo>
                  <a:lnTo>
                    <a:pt x="122" y="109"/>
                  </a:lnTo>
                  <a:lnTo>
                    <a:pt x="123" y="113"/>
                  </a:lnTo>
                  <a:lnTo>
                    <a:pt x="125" y="116"/>
                  </a:lnTo>
                  <a:lnTo>
                    <a:pt x="123" y="120"/>
                  </a:lnTo>
                  <a:lnTo>
                    <a:pt x="122" y="122"/>
                  </a:lnTo>
                  <a:lnTo>
                    <a:pt x="119" y="124"/>
                  </a:lnTo>
                  <a:lnTo>
                    <a:pt x="117" y="125"/>
                  </a:lnTo>
                  <a:lnTo>
                    <a:pt x="113" y="124"/>
                  </a:lnTo>
                  <a:lnTo>
                    <a:pt x="110" y="122"/>
                  </a:lnTo>
                  <a:lnTo>
                    <a:pt x="107" y="120"/>
                  </a:lnTo>
                  <a:lnTo>
                    <a:pt x="107" y="117"/>
                  </a:lnTo>
                  <a:lnTo>
                    <a:pt x="107" y="113"/>
                  </a:lnTo>
                  <a:lnTo>
                    <a:pt x="109" y="110"/>
                  </a:lnTo>
                  <a:lnTo>
                    <a:pt x="113" y="108"/>
                  </a:lnTo>
                  <a:lnTo>
                    <a:pt x="115" y="108"/>
                  </a:lnTo>
                  <a:close/>
                  <a:moveTo>
                    <a:pt x="121" y="69"/>
                  </a:moveTo>
                  <a:lnTo>
                    <a:pt x="121" y="88"/>
                  </a:lnTo>
                  <a:lnTo>
                    <a:pt x="107" y="90"/>
                  </a:lnTo>
                  <a:lnTo>
                    <a:pt x="97" y="98"/>
                  </a:lnTo>
                  <a:lnTo>
                    <a:pt x="89" y="110"/>
                  </a:lnTo>
                  <a:lnTo>
                    <a:pt x="87" y="124"/>
                  </a:lnTo>
                  <a:lnTo>
                    <a:pt x="70" y="124"/>
                  </a:lnTo>
                  <a:lnTo>
                    <a:pt x="72" y="110"/>
                  </a:lnTo>
                  <a:lnTo>
                    <a:pt x="76" y="98"/>
                  </a:lnTo>
                  <a:lnTo>
                    <a:pt x="83" y="86"/>
                  </a:lnTo>
                  <a:lnTo>
                    <a:pt x="94" y="77"/>
                  </a:lnTo>
                  <a:lnTo>
                    <a:pt x="107" y="72"/>
                  </a:lnTo>
                  <a:lnTo>
                    <a:pt x="121" y="69"/>
                  </a:lnTo>
                  <a:close/>
                  <a:moveTo>
                    <a:pt x="119" y="35"/>
                  </a:moveTo>
                  <a:lnTo>
                    <a:pt x="119" y="52"/>
                  </a:lnTo>
                  <a:lnTo>
                    <a:pt x="101" y="56"/>
                  </a:lnTo>
                  <a:lnTo>
                    <a:pt x="85" y="62"/>
                  </a:lnTo>
                  <a:lnTo>
                    <a:pt x="72" y="74"/>
                  </a:lnTo>
                  <a:lnTo>
                    <a:pt x="61" y="89"/>
                  </a:lnTo>
                  <a:lnTo>
                    <a:pt x="54" y="106"/>
                  </a:lnTo>
                  <a:lnTo>
                    <a:pt x="53" y="125"/>
                  </a:lnTo>
                  <a:lnTo>
                    <a:pt x="36" y="125"/>
                  </a:lnTo>
                  <a:lnTo>
                    <a:pt x="37" y="102"/>
                  </a:lnTo>
                  <a:lnTo>
                    <a:pt x="45" y="81"/>
                  </a:lnTo>
                  <a:lnTo>
                    <a:pt x="58" y="62"/>
                  </a:lnTo>
                  <a:lnTo>
                    <a:pt x="76" y="48"/>
                  </a:lnTo>
                  <a:lnTo>
                    <a:pt x="97" y="39"/>
                  </a:lnTo>
                  <a:lnTo>
                    <a:pt x="119" y="35"/>
                  </a:lnTo>
                  <a:close/>
                  <a:moveTo>
                    <a:pt x="118" y="0"/>
                  </a:moveTo>
                  <a:lnTo>
                    <a:pt x="118" y="17"/>
                  </a:lnTo>
                  <a:lnTo>
                    <a:pt x="91" y="23"/>
                  </a:lnTo>
                  <a:lnTo>
                    <a:pt x="66" y="33"/>
                  </a:lnTo>
                  <a:lnTo>
                    <a:pt x="45" y="51"/>
                  </a:lnTo>
                  <a:lnTo>
                    <a:pt x="29" y="73"/>
                  </a:lnTo>
                  <a:lnTo>
                    <a:pt x="20" y="98"/>
                  </a:lnTo>
                  <a:lnTo>
                    <a:pt x="17" y="126"/>
                  </a:lnTo>
                  <a:lnTo>
                    <a:pt x="0" y="126"/>
                  </a:lnTo>
                  <a:lnTo>
                    <a:pt x="1" y="104"/>
                  </a:lnTo>
                  <a:lnTo>
                    <a:pt x="8" y="81"/>
                  </a:lnTo>
                  <a:lnTo>
                    <a:pt x="18" y="58"/>
                  </a:lnTo>
                  <a:lnTo>
                    <a:pt x="33" y="39"/>
                  </a:lnTo>
                  <a:lnTo>
                    <a:pt x="50" y="23"/>
                  </a:lnTo>
                  <a:lnTo>
                    <a:pt x="72" y="11"/>
                  </a:lnTo>
                  <a:lnTo>
                    <a:pt x="94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200">
              <a:extLst>
                <a:ext uri="{FF2B5EF4-FFF2-40B4-BE49-F238E27FC236}">
                  <a16:creationId xmlns:a16="http://schemas.microsoft.com/office/drawing/2014/main" id="{FD504E2E-A79F-4891-ABC1-79AC9DAE5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85" y="3730292"/>
              <a:ext cx="107287" cy="143049"/>
            </a:xfrm>
            <a:custGeom>
              <a:avLst/>
              <a:gdLst>
                <a:gd name="T0" fmla="*/ 48 w 72"/>
                <a:gd name="T1" fmla="*/ 72 h 96"/>
                <a:gd name="T2" fmla="*/ 48 w 72"/>
                <a:gd name="T3" fmla="*/ 89 h 96"/>
                <a:gd name="T4" fmla="*/ 66 w 72"/>
                <a:gd name="T5" fmla="*/ 72 h 96"/>
                <a:gd name="T6" fmla="*/ 48 w 72"/>
                <a:gd name="T7" fmla="*/ 72 h 96"/>
                <a:gd name="T8" fmla="*/ 3 w 72"/>
                <a:gd name="T9" fmla="*/ 12 h 96"/>
                <a:gd name="T10" fmla="*/ 10 w 72"/>
                <a:gd name="T11" fmla="*/ 12 h 96"/>
                <a:gd name="T12" fmla="*/ 10 w 72"/>
                <a:gd name="T13" fmla="*/ 19 h 96"/>
                <a:gd name="T14" fmla="*/ 6 w 72"/>
                <a:gd name="T15" fmla="*/ 19 h 96"/>
                <a:gd name="T16" fmla="*/ 6 w 72"/>
                <a:gd name="T17" fmla="*/ 89 h 96"/>
                <a:gd name="T18" fmla="*/ 42 w 72"/>
                <a:gd name="T19" fmla="*/ 89 h 96"/>
                <a:gd name="T20" fmla="*/ 42 w 72"/>
                <a:gd name="T21" fmla="*/ 67 h 96"/>
                <a:gd name="T22" fmla="*/ 66 w 72"/>
                <a:gd name="T23" fmla="*/ 67 h 96"/>
                <a:gd name="T24" fmla="*/ 66 w 72"/>
                <a:gd name="T25" fmla="*/ 19 h 96"/>
                <a:gd name="T26" fmla="*/ 63 w 72"/>
                <a:gd name="T27" fmla="*/ 19 h 96"/>
                <a:gd name="T28" fmla="*/ 63 w 72"/>
                <a:gd name="T29" fmla="*/ 12 h 96"/>
                <a:gd name="T30" fmla="*/ 69 w 72"/>
                <a:gd name="T31" fmla="*/ 12 h 96"/>
                <a:gd name="T32" fmla="*/ 71 w 72"/>
                <a:gd name="T33" fmla="*/ 14 h 96"/>
                <a:gd name="T34" fmla="*/ 72 w 72"/>
                <a:gd name="T35" fmla="*/ 15 h 96"/>
                <a:gd name="T36" fmla="*/ 72 w 72"/>
                <a:gd name="T37" fmla="*/ 75 h 96"/>
                <a:gd name="T38" fmla="*/ 51 w 72"/>
                <a:gd name="T39" fmla="*/ 96 h 96"/>
                <a:gd name="T40" fmla="*/ 3 w 72"/>
                <a:gd name="T41" fmla="*/ 96 h 96"/>
                <a:gd name="T42" fmla="*/ 2 w 72"/>
                <a:gd name="T43" fmla="*/ 95 h 96"/>
                <a:gd name="T44" fmla="*/ 0 w 72"/>
                <a:gd name="T45" fmla="*/ 93 h 96"/>
                <a:gd name="T46" fmla="*/ 0 w 72"/>
                <a:gd name="T47" fmla="*/ 15 h 96"/>
                <a:gd name="T48" fmla="*/ 2 w 72"/>
                <a:gd name="T49" fmla="*/ 14 h 96"/>
                <a:gd name="T50" fmla="*/ 3 w 72"/>
                <a:gd name="T51" fmla="*/ 12 h 96"/>
                <a:gd name="T52" fmla="*/ 30 w 72"/>
                <a:gd name="T53" fmla="*/ 7 h 96"/>
                <a:gd name="T54" fmla="*/ 30 w 72"/>
                <a:gd name="T55" fmla="*/ 7 h 96"/>
                <a:gd name="T56" fmla="*/ 30 w 72"/>
                <a:gd name="T57" fmla="*/ 12 h 96"/>
                <a:gd name="T58" fmla="*/ 42 w 72"/>
                <a:gd name="T59" fmla="*/ 12 h 96"/>
                <a:gd name="T60" fmla="*/ 42 w 72"/>
                <a:gd name="T61" fmla="*/ 7 h 96"/>
                <a:gd name="T62" fmla="*/ 42 w 72"/>
                <a:gd name="T63" fmla="*/ 7 h 96"/>
                <a:gd name="T64" fmla="*/ 30 w 72"/>
                <a:gd name="T65" fmla="*/ 7 h 96"/>
                <a:gd name="T66" fmla="*/ 30 w 72"/>
                <a:gd name="T67" fmla="*/ 0 h 96"/>
                <a:gd name="T68" fmla="*/ 42 w 72"/>
                <a:gd name="T69" fmla="*/ 0 h 96"/>
                <a:gd name="T70" fmla="*/ 46 w 72"/>
                <a:gd name="T71" fmla="*/ 2 h 96"/>
                <a:gd name="T72" fmla="*/ 47 w 72"/>
                <a:gd name="T73" fmla="*/ 3 h 96"/>
                <a:gd name="T74" fmla="*/ 48 w 72"/>
                <a:gd name="T75" fmla="*/ 7 h 96"/>
                <a:gd name="T76" fmla="*/ 48 w 72"/>
                <a:gd name="T77" fmla="*/ 12 h 96"/>
                <a:gd name="T78" fmla="*/ 60 w 72"/>
                <a:gd name="T79" fmla="*/ 12 h 96"/>
                <a:gd name="T80" fmla="*/ 60 w 72"/>
                <a:gd name="T81" fmla="*/ 24 h 96"/>
                <a:gd name="T82" fmla="*/ 12 w 72"/>
                <a:gd name="T83" fmla="*/ 24 h 96"/>
                <a:gd name="T84" fmla="*/ 12 w 72"/>
                <a:gd name="T85" fmla="*/ 12 h 96"/>
                <a:gd name="T86" fmla="*/ 24 w 72"/>
                <a:gd name="T87" fmla="*/ 12 h 96"/>
                <a:gd name="T88" fmla="*/ 24 w 72"/>
                <a:gd name="T89" fmla="*/ 7 h 96"/>
                <a:gd name="T90" fmla="*/ 26 w 72"/>
                <a:gd name="T91" fmla="*/ 3 h 96"/>
                <a:gd name="T92" fmla="*/ 27 w 72"/>
                <a:gd name="T93" fmla="*/ 2 h 96"/>
                <a:gd name="T94" fmla="*/ 30 w 72"/>
                <a:gd name="T9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96">
                  <a:moveTo>
                    <a:pt x="48" y="72"/>
                  </a:moveTo>
                  <a:lnTo>
                    <a:pt x="48" y="89"/>
                  </a:lnTo>
                  <a:lnTo>
                    <a:pt x="66" y="72"/>
                  </a:lnTo>
                  <a:lnTo>
                    <a:pt x="48" y="72"/>
                  </a:lnTo>
                  <a:close/>
                  <a:moveTo>
                    <a:pt x="3" y="12"/>
                  </a:moveTo>
                  <a:lnTo>
                    <a:pt x="10" y="12"/>
                  </a:lnTo>
                  <a:lnTo>
                    <a:pt x="10" y="19"/>
                  </a:lnTo>
                  <a:lnTo>
                    <a:pt x="6" y="19"/>
                  </a:lnTo>
                  <a:lnTo>
                    <a:pt x="6" y="89"/>
                  </a:lnTo>
                  <a:lnTo>
                    <a:pt x="42" y="89"/>
                  </a:lnTo>
                  <a:lnTo>
                    <a:pt x="42" y="67"/>
                  </a:lnTo>
                  <a:lnTo>
                    <a:pt x="66" y="67"/>
                  </a:lnTo>
                  <a:lnTo>
                    <a:pt x="66" y="19"/>
                  </a:lnTo>
                  <a:lnTo>
                    <a:pt x="63" y="19"/>
                  </a:lnTo>
                  <a:lnTo>
                    <a:pt x="63" y="12"/>
                  </a:lnTo>
                  <a:lnTo>
                    <a:pt x="69" y="12"/>
                  </a:lnTo>
                  <a:lnTo>
                    <a:pt x="71" y="14"/>
                  </a:lnTo>
                  <a:lnTo>
                    <a:pt x="72" y="15"/>
                  </a:lnTo>
                  <a:lnTo>
                    <a:pt x="72" y="75"/>
                  </a:lnTo>
                  <a:lnTo>
                    <a:pt x="51" y="96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0" y="93"/>
                  </a:lnTo>
                  <a:lnTo>
                    <a:pt x="0" y="15"/>
                  </a:lnTo>
                  <a:lnTo>
                    <a:pt x="2" y="14"/>
                  </a:lnTo>
                  <a:lnTo>
                    <a:pt x="3" y="12"/>
                  </a:lnTo>
                  <a:close/>
                  <a:moveTo>
                    <a:pt x="30" y="7"/>
                  </a:moveTo>
                  <a:lnTo>
                    <a:pt x="30" y="7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0" y="7"/>
                  </a:lnTo>
                  <a:close/>
                  <a:moveTo>
                    <a:pt x="30" y="0"/>
                  </a:moveTo>
                  <a:lnTo>
                    <a:pt x="42" y="0"/>
                  </a:lnTo>
                  <a:lnTo>
                    <a:pt x="46" y="2"/>
                  </a:lnTo>
                  <a:lnTo>
                    <a:pt x="47" y="3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60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204">
              <a:extLst>
                <a:ext uri="{FF2B5EF4-FFF2-40B4-BE49-F238E27FC236}">
                  <a16:creationId xmlns:a16="http://schemas.microsoft.com/office/drawing/2014/main" id="{83D47A51-921F-4FEE-982B-35BA1ED20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2646" y="2568019"/>
              <a:ext cx="99837" cy="101326"/>
            </a:xfrm>
            <a:custGeom>
              <a:avLst/>
              <a:gdLst>
                <a:gd name="T0" fmla="*/ 44 w 67"/>
                <a:gd name="T1" fmla="*/ 62 h 68"/>
                <a:gd name="T2" fmla="*/ 44 w 67"/>
                <a:gd name="T3" fmla="*/ 64 h 68"/>
                <a:gd name="T4" fmla="*/ 61 w 67"/>
                <a:gd name="T5" fmla="*/ 64 h 68"/>
                <a:gd name="T6" fmla="*/ 63 w 67"/>
                <a:gd name="T7" fmla="*/ 63 h 68"/>
                <a:gd name="T8" fmla="*/ 61 w 67"/>
                <a:gd name="T9" fmla="*/ 60 h 68"/>
                <a:gd name="T10" fmla="*/ 6 w 67"/>
                <a:gd name="T11" fmla="*/ 60 h 68"/>
                <a:gd name="T12" fmla="*/ 4 w 67"/>
                <a:gd name="T13" fmla="*/ 63 h 68"/>
                <a:gd name="T14" fmla="*/ 6 w 67"/>
                <a:gd name="T15" fmla="*/ 64 h 68"/>
                <a:gd name="T16" fmla="*/ 25 w 67"/>
                <a:gd name="T17" fmla="*/ 64 h 68"/>
                <a:gd name="T18" fmla="*/ 25 w 67"/>
                <a:gd name="T19" fmla="*/ 62 h 68"/>
                <a:gd name="T20" fmla="*/ 6 w 67"/>
                <a:gd name="T21" fmla="*/ 60 h 68"/>
                <a:gd name="T22" fmla="*/ 30 w 67"/>
                <a:gd name="T23" fmla="*/ 31 h 68"/>
                <a:gd name="T24" fmla="*/ 30 w 67"/>
                <a:gd name="T25" fmla="*/ 34 h 68"/>
                <a:gd name="T26" fmla="*/ 36 w 67"/>
                <a:gd name="T27" fmla="*/ 35 h 68"/>
                <a:gd name="T28" fmla="*/ 38 w 67"/>
                <a:gd name="T29" fmla="*/ 32 h 68"/>
                <a:gd name="T30" fmla="*/ 36 w 67"/>
                <a:gd name="T31" fmla="*/ 31 h 68"/>
                <a:gd name="T32" fmla="*/ 4 w 67"/>
                <a:gd name="T33" fmla="*/ 0 h 68"/>
                <a:gd name="T34" fmla="*/ 29 w 67"/>
                <a:gd name="T35" fmla="*/ 6 h 68"/>
                <a:gd name="T36" fmla="*/ 25 w 67"/>
                <a:gd name="T37" fmla="*/ 22 h 68"/>
                <a:gd name="T38" fmla="*/ 42 w 67"/>
                <a:gd name="T39" fmla="*/ 6 h 68"/>
                <a:gd name="T40" fmla="*/ 38 w 67"/>
                <a:gd name="T41" fmla="*/ 0 h 68"/>
                <a:gd name="T42" fmla="*/ 63 w 67"/>
                <a:gd name="T43" fmla="*/ 6 h 68"/>
                <a:gd name="T44" fmla="*/ 59 w 67"/>
                <a:gd name="T45" fmla="*/ 22 h 68"/>
                <a:gd name="T46" fmla="*/ 65 w 67"/>
                <a:gd name="T47" fmla="*/ 23 h 68"/>
                <a:gd name="T48" fmla="*/ 67 w 67"/>
                <a:gd name="T49" fmla="*/ 27 h 68"/>
                <a:gd name="T50" fmla="*/ 67 w 67"/>
                <a:gd name="T51" fmla="*/ 67 h 68"/>
                <a:gd name="T52" fmla="*/ 63 w 67"/>
                <a:gd name="T53" fmla="*/ 68 h 68"/>
                <a:gd name="T54" fmla="*/ 41 w 67"/>
                <a:gd name="T55" fmla="*/ 68 h 68"/>
                <a:gd name="T56" fmla="*/ 38 w 67"/>
                <a:gd name="T57" fmla="*/ 64 h 68"/>
                <a:gd name="T58" fmla="*/ 29 w 67"/>
                <a:gd name="T59" fmla="*/ 39 h 68"/>
                <a:gd name="T60" fmla="*/ 29 w 67"/>
                <a:gd name="T61" fmla="*/ 67 h 68"/>
                <a:gd name="T62" fmla="*/ 25 w 67"/>
                <a:gd name="T63" fmla="*/ 68 h 68"/>
                <a:gd name="T64" fmla="*/ 2 w 67"/>
                <a:gd name="T65" fmla="*/ 68 h 68"/>
                <a:gd name="T66" fmla="*/ 0 w 67"/>
                <a:gd name="T67" fmla="*/ 64 h 68"/>
                <a:gd name="T68" fmla="*/ 1 w 67"/>
                <a:gd name="T69" fmla="*/ 24 h 68"/>
                <a:gd name="T70" fmla="*/ 5 w 67"/>
                <a:gd name="T71" fmla="*/ 22 h 68"/>
                <a:gd name="T72" fmla="*/ 8 w 67"/>
                <a:gd name="T73" fmla="*/ 6 h 68"/>
                <a:gd name="T74" fmla="*/ 4 w 67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8">
                  <a:moveTo>
                    <a:pt x="45" y="60"/>
                  </a:moveTo>
                  <a:lnTo>
                    <a:pt x="44" y="62"/>
                  </a:lnTo>
                  <a:lnTo>
                    <a:pt x="42" y="63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2" y="64"/>
                  </a:lnTo>
                  <a:lnTo>
                    <a:pt x="63" y="63"/>
                  </a:lnTo>
                  <a:lnTo>
                    <a:pt x="62" y="62"/>
                  </a:lnTo>
                  <a:lnTo>
                    <a:pt x="61" y="60"/>
                  </a:lnTo>
                  <a:lnTo>
                    <a:pt x="45" y="60"/>
                  </a:lnTo>
                  <a:close/>
                  <a:moveTo>
                    <a:pt x="6" y="60"/>
                  </a:moveTo>
                  <a:lnTo>
                    <a:pt x="5" y="62"/>
                  </a:lnTo>
                  <a:lnTo>
                    <a:pt x="4" y="63"/>
                  </a:lnTo>
                  <a:lnTo>
                    <a:pt x="5" y="64"/>
                  </a:lnTo>
                  <a:lnTo>
                    <a:pt x="6" y="64"/>
                  </a:lnTo>
                  <a:lnTo>
                    <a:pt x="22" y="64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6" y="60"/>
                  </a:lnTo>
                  <a:close/>
                  <a:moveTo>
                    <a:pt x="32" y="31"/>
                  </a:moveTo>
                  <a:lnTo>
                    <a:pt x="30" y="31"/>
                  </a:lnTo>
                  <a:lnTo>
                    <a:pt x="29" y="32"/>
                  </a:lnTo>
                  <a:lnTo>
                    <a:pt x="30" y="34"/>
                  </a:lnTo>
                  <a:lnTo>
                    <a:pt x="32" y="35"/>
                  </a:lnTo>
                  <a:lnTo>
                    <a:pt x="36" y="35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2" y="31"/>
                  </a:lnTo>
                  <a:close/>
                  <a:moveTo>
                    <a:pt x="4" y="0"/>
                  </a:moveTo>
                  <a:lnTo>
                    <a:pt x="29" y="0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5" y="22"/>
                  </a:lnTo>
                  <a:lnTo>
                    <a:pt x="42" y="22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8" y="0"/>
                  </a:lnTo>
                  <a:lnTo>
                    <a:pt x="63" y="0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9" y="22"/>
                  </a:lnTo>
                  <a:lnTo>
                    <a:pt x="63" y="22"/>
                  </a:lnTo>
                  <a:lnTo>
                    <a:pt x="65" y="23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64"/>
                  </a:lnTo>
                  <a:lnTo>
                    <a:pt x="67" y="67"/>
                  </a:lnTo>
                  <a:lnTo>
                    <a:pt x="65" y="68"/>
                  </a:lnTo>
                  <a:lnTo>
                    <a:pt x="63" y="68"/>
                  </a:lnTo>
                  <a:lnTo>
                    <a:pt x="42" y="68"/>
                  </a:lnTo>
                  <a:lnTo>
                    <a:pt x="41" y="68"/>
                  </a:lnTo>
                  <a:lnTo>
                    <a:pt x="38" y="67"/>
                  </a:lnTo>
                  <a:lnTo>
                    <a:pt x="38" y="64"/>
                  </a:lnTo>
                  <a:lnTo>
                    <a:pt x="38" y="39"/>
                  </a:lnTo>
                  <a:lnTo>
                    <a:pt x="29" y="39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5" y="68"/>
                  </a:lnTo>
                  <a:lnTo>
                    <a:pt x="2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8" y="22"/>
                  </a:lnTo>
                  <a:lnTo>
                    <a:pt x="8" y="6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206">
              <a:extLst>
                <a:ext uri="{FF2B5EF4-FFF2-40B4-BE49-F238E27FC236}">
                  <a16:creationId xmlns:a16="http://schemas.microsoft.com/office/drawing/2014/main" id="{98B8F94E-A413-40C1-BA29-1F9F28B64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29" y="2547157"/>
              <a:ext cx="126658" cy="126658"/>
            </a:xfrm>
            <a:custGeom>
              <a:avLst/>
              <a:gdLst>
                <a:gd name="T0" fmla="*/ 27 w 85"/>
                <a:gd name="T1" fmla="*/ 26 h 85"/>
                <a:gd name="T2" fmla="*/ 59 w 85"/>
                <a:gd name="T3" fmla="*/ 26 h 85"/>
                <a:gd name="T4" fmla="*/ 59 w 85"/>
                <a:gd name="T5" fmla="*/ 58 h 85"/>
                <a:gd name="T6" fmla="*/ 27 w 85"/>
                <a:gd name="T7" fmla="*/ 58 h 85"/>
                <a:gd name="T8" fmla="*/ 27 w 85"/>
                <a:gd name="T9" fmla="*/ 26 h 85"/>
                <a:gd name="T10" fmla="*/ 43 w 85"/>
                <a:gd name="T11" fmla="*/ 8 h 85"/>
                <a:gd name="T12" fmla="*/ 29 w 85"/>
                <a:gd name="T13" fmla="*/ 10 h 85"/>
                <a:gd name="T14" fmla="*/ 17 w 85"/>
                <a:gd name="T15" fmla="*/ 18 h 85"/>
                <a:gd name="T16" fmla="*/ 11 w 85"/>
                <a:gd name="T17" fmla="*/ 29 h 85"/>
                <a:gd name="T18" fmla="*/ 8 w 85"/>
                <a:gd name="T19" fmla="*/ 42 h 85"/>
                <a:gd name="T20" fmla="*/ 11 w 85"/>
                <a:gd name="T21" fmla="*/ 56 h 85"/>
                <a:gd name="T22" fmla="*/ 17 w 85"/>
                <a:gd name="T23" fmla="*/ 68 h 85"/>
                <a:gd name="T24" fmla="*/ 29 w 85"/>
                <a:gd name="T25" fmla="*/ 74 h 85"/>
                <a:gd name="T26" fmla="*/ 43 w 85"/>
                <a:gd name="T27" fmla="*/ 77 h 85"/>
                <a:gd name="T28" fmla="*/ 56 w 85"/>
                <a:gd name="T29" fmla="*/ 74 h 85"/>
                <a:gd name="T30" fmla="*/ 67 w 85"/>
                <a:gd name="T31" fmla="*/ 68 h 85"/>
                <a:gd name="T32" fmla="*/ 75 w 85"/>
                <a:gd name="T33" fmla="*/ 56 h 85"/>
                <a:gd name="T34" fmla="*/ 77 w 85"/>
                <a:gd name="T35" fmla="*/ 42 h 85"/>
                <a:gd name="T36" fmla="*/ 75 w 85"/>
                <a:gd name="T37" fmla="*/ 29 h 85"/>
                <a:gd name="T38" fmla="*/ 67 w 85"/>
                <a:gd name="T39" fmla="*/ 18 h 85"/>
                <a:gd name="T40" fmla="*/ 56 w 85"/>
                <a:gd name="T41" fmla="*/ 10 h 85"/>
                <a:gd name="T42" fmla="*/ 43 w 85"/>
                <a:gd name="T43" fmla="*/ 8 h 85"/>
                <a:gd name="T44" fmla="*/ 43 w 85"/>
                <a:gd name="T45" fmla="*/ 0 h 85"/>
                <a:gd name="T46" fmla="*/ 59 w 85"/>
                <a:gd name="T47" fmla="*/ 4 h 85"/>
                <a:gd name="T48" fmla="*/ 72 w 85"/>
                <a:gd name="T49" fmla="*/ 13 h 85"/>
                <a:gd name="T50" fmla="*/ 81 w 85"/>
                <a:gd name="T51" fmla="*/ 26 h 85"/>
                <a:gd name="T52" fmla="*/ 85 w 85"/>
                <a:gd name="T53" fmla="*/ 42 h 85"/>
                <a:gd name="T54" fmla="*/ 81 w 85"/>
                <a:gd name="T55" fmla="*/ 60 h 85"/>
                <a:gd name="T56" fmla="*/ 72 w 85"/>
                <a:gd name="T57" fmla="*/ 73 h 85"/>
                <a:gd name="T58" fmla="*/ 59 w 85"/>
                <a:gd name="T59" fmla="*/ 82 h 85"/>
                <a:gd name="T60" fmla="*/ 43 w 85"/>
                <a:gd name="T61" fmla="*/ 85 h 85"/>
                <a:gd name="T62" fmla="*/ 25 w 85"/>
                <a:gd name="T63" fmla="*/ 82 h 85"/>
                <a:gd name="T64" fmla="*/ 12 w 85"/>
                <a:gd name="T65" fmla="*/ 73 h 85"/>
                <a:gd name="T66" fmla="*/ 3 w 85"/>
                <a:gd name="T67" fmla="*/ 60 h 85"/>
                <a:gd name="T68" fmla="*/ 0 w 85"/>
                <a:gd name="T69" fmla="*/ 42 h 85"/>
                <a:gd name="T70" fmla="*/ 3 w 85"/>
                <a:gd name="T71" fmla="*/ 26 h 85"/>
                <a:gd name="T72" fmla="*/ 12 w 85"/>
                <a:gd name="T73" fmla="*/ 13 h 85"/>
                <a:gd name="T74" fmla="*/ 25 w 85"/>
                <a:gd name="T75" fmla="*/ 4 h 85"/>
                <a:gd name="T76" fmla="*/ 43 w 85"/>
                <a:gd name="T7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27" y="26"/>
                  </a:moveTo>
                  <a:lnTo>
                    <a:pt x="59" y="26"/>
                  </a:lnTo>
                  <a:lnTo>
                    <a:pt x="59" y="58"/>
                  </a:lnTo>
                  <a:lnTo>
                    <a:pt x="27" y="58"/>
                  </a:lnTo>
                  <a:lnTo>
                    <a:pt x="27" y="26"/>
                  </a:lnTo>
                  <a:close/>
                  <a:moveTo>
                    <a:pt x="43" y="8"/>
                  </a:moveTo>
                  <a:lnTo>
                    <a:pt x="29" y="10"/>
                  </a:lnTo>
                  <a:lnTo>
                    <a:pt x="17" y="18"/>
                  </a:lnTo>
                  <a:lnTo>
                    <a:pt x="11" y="29"/>
                  </a:lnTo>
                  <a:lnTo>
                    <a:pt x="8" y="42"/>
                  </a:lnTo>
                  <a:lnTo>
                    <a:pt x="11" y="56"/>
                  </a:lnTo>
                  <a:lnTo>
                    <a:pt x="17" y="68"/>
                  </a:lnTo>
                  <a:lnTo>
                    <a:pt x="29" y="74"/>
                  </a:lnTo>
                  <a:lnTo>
                    <a:pt x="43" y="77"/>
                  </a:lnTo>
                  <a:lnTo>
                    <a:pt x="56" y="74"/>
                  </a:lnTo>
                  <a:lnTo>
                    <a:pt x="67" y="68"/>
                  </a:lnTo>
                  <a:lnTo>
                    <a:pt x="75" y="56"/>
                  </a:lnTo>
                  <a:lnTo>
                    <a:pt x="77" y="42"/>
                  </a:lnTo>
                  <a:lnTo>
                    <a:pt x="75" y="29"/>
                  </a:lnTo>
                  <a:lnTo>
                    <a:pt x="67" y="18"/>
                  </a:lnTo>
                  <a:lnTo>
                    <a:pt x="56" y="10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6"/>
                  </a:lnTo>
                  <a:lnTo>
                    <a:pt x="85" y="42"/>
                  </a:lnTo>
                  <a:lnTo>
                    <a:pt x="81" y="60"/>
                  </a:lnTo>
                  <a:lnTo>
                    <a:pt x="72" y="73"/>
                  </a:lnTo>
                  <a:lnTo>
                    <a:pt x="59" y="82"/>
                  </a:lnTo>
                  <a:lnTo>
                    <a:pt x="43" y="85"/>
                  </a:lnTo>
                  <a:lnTo>
                    <a:pt x="25" y="82"/>
                  </a:lnTo>
                  <a:lnTo>
                    <a:pt x="12" y="73"/>
                  </a:lnTo>
                  <a:lnTo>
                    <a:pt x="3" y="60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208">
              <a:extLst>
                <a:ext uri="{FF2B5EF4-FFF2-40B4-BE49-F238E27FC236}">
                  <a16:creationId xmlns:a16="http://schemas.microsoft.com/office/drawing/2014/main" id="{5345FD4E-FC5E-4AC1-8B95-AEDB1A3DF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2208" y="2284901"/>
              <a:ext cx="159441" cy="156460"/>
            </a:xfrm>
            <a:custGeom>
              <a:avLst/>
              <a:gdLst>
                <a:gd name="T0" fmla="*/ 67 w 107"/>
                <a:gd name="T1" fmla="*/ 83 h 105"/>
                <a:gd name="T2" fmla="*/ 79 w 107"/>
                <a:gd name="T3" fmla="*/ 99 h 105"/>
                <a:gd name="T4" fmla="*/ 67 w 107"/>
                <a:gd name="T5" fmla="*/ 104 h 105"/>
                <a:gd name="T6" fmla="*/ 54 w 107"/>
                <a:gd name="T7" fmla="*/ 105 h 105"/>
                <a:gd name="T8" fmla="*/ 40 w 107"/>
                <a:gd name="T9" fmla="*/ 104 h 105"/>
                <a:gd name="T10" fmla="*/ 28 w 107"/>
                <a:gd name="T11" fmla="*/ 99 h 105"/>
                <a:gd name="T12" fmla="*/ 40 w 107"/>
                <a:gd name="T13" fmla="*/ 83 h 105"/>
                <a:gd name="T14" fmla="*/ 47 w 107"/>
                <a:gd name="T15" fmla="*/ 85 h 105"/>
                <a:gd name="T16" fmla="*/ 54 w 107"/>
                <a:gd name="T17" fmla="*/ 85 h 105"/>
                <a:gd name="T18" fmla="*/ 60 w 107"/>
                <a:gd name="T19" fmla="*/ 85 h 105"/>
                <a:gd name="T20" fmla="*/ 67 w 107"/>
                <a:gd name="T21" fmla="*/ 83 h 105"/>
                <a:gd name="T22" fmla="*/ 105 w 107"/>
                <a:gd name="T23" fmla="*/ 43 h 105"/>
                <a:gd name="T24" fmla="*/ 107 w 107"/>
                <a:gd name="T25" fmla="*/ 52 h 105"/>
                <a:gd name="T26" fmla="*/ 104 w 107"/>
                <a:gd name="T27" fmla="*/ 67 h 105"/>
                <a:gd name="T28" fmla="*/ 99 w 107"/>
                <a:gd name="T29" fmla="*/ 80 h 105"/>
                <a:gd name="T30" fmla="*/ 89 w 107"/>
                <a:gd name="T31" fmla="*/ 91 h 105"/>
                <a:gd name="T32" fmla="*/ 77 w 107"/>
                <a:gd name="T33" fmla="*/ 75 h 105"/>
                <a:gd name="T34" fmla="*/ 84 w 107"/>
                <a:gd name="T35" fmla="*/ 65 h 105"/>
                <a:gd name="T36" fmla="*/ 87 w 107"/>
                <a:gd name="T37" fmla="*/ 52 h 105"/>
                <a:gd name="T38" fmla="*/ 87 w 107"/>
                <a:gd name="T39" fmla="*/ 49 h 105"/>
                <a:gd name="T40" fmla="*/ 105 w 107"/>
                <a:gd name="T41" fmla="*/ 43 h 105"/>
                <a:gd name="T42" fmla="*/ 2 w 107"/>
                <a:gd name="T43" fmla="*/ 43 h 105"/>
                <a:gd name="T44" fmla="*/ 20 w 107"/>
                <a:gd name="T45" fmla="*/ 49 h 105"/>
                <a:gd name="T46" fmla="*/ 20 w 107"/>
                <a:gd name="T47" fmla="*/ 52 h 105"/>
                <a:gd name="T48" fmla="*/ 23 w 107"/>
                <a:gd name="T49" fmla="*/ 65 h 105"/>
                <a:gd name="T50" fmla="*/ 30 w 107"/>
                <a:gd name="T51" fmla="*/ 75 h 105"/>
                <a:gd name="T52" fmla="*/ 18 w 107"/>
                <a:gd name="T53" fmla="*/ 91 h 105"/>
                <a:gd name="T54" fmla="*/ 8 w 107"/>
                <a:gd name="T55" fmla="*/ 80 h 105"/>
                <a:gd name="T56" fmla="*/ 3 w 107"/>
                <a:gd name="T57" fmla="*/ 67 h 105"/>
                <a:gd name="T58" fmla="*/ 0 w 107"/>
                <a:gd name="T59" fmla="*/ 52 h 105"/>
                <a:gd name="T60" fmla="*/ 2 w 107"/>
                <a:gd name="T61" fmla="*/ 43 h 105"/>
                <a:gd name="T62" fmla="*/ 60 w 107"/>
                <a:gd name="T63" fmla="*/ 0 h 105"/>
                <a:gd name="T64" fmla="*/ 77 w 107"/>
                <a:gd name="T65" fmla="*/ 5 h 105"/>
                <a:gd name="T66" fmla="*/ 91 w 107"/>
                <a:gd name="T67" fmla="*/ 16 h 105"/>
                <a:gd name="T68" fmla="*/ 101 w 107"/>
                <a:gd name="T69" fmla="*/ 31 h 105"/>
                <a:gd name="T70" fmla="*/ 83 w 107"/>
                <a:gd name="T71" fmla="*/ 36 h 105"/>
                <a:gd name="T72" fmla="*/ 73 w 107"/>
                <a:gd name="T73" fmla="*/ 25 h 105"/>
                <a:gd name="T74" fmla="*/ 60 w 107"/>
                <a:gd name="T75" fmla="*/ 20 h 105"/>
                <a:gd name="T76" fmla="*/ 60 w 107"/>
                <a:gd name="T77" fmla="*/ 0 h 105"/>
                <a:gd name="T78" fmla="*/ 47 w 107"/>
                <a:gd name="T79" fmla="*/ 0 h 105"/>
                <a:gd name="T80" fmla="*/ 47 w 107"/>
                <a:gd name="T81" fmla="*/ 20 h 105"/>
                <a:gd name="T82" fmla="*/ 34 w 107"/>
                <a:gd name="T83" fmla="*/ 25 h 105"/>
                <a:gd name="T84" fmla="*/ 24 w 107"/>
                <a:gd name="T85" fmla="*/ 36 h 105"/>
                <a:gd name="T86" fmla="*/ 6 w 107"/>
                <a:gd name="T87" fmla="*/ 31 h 105"/>
                <a:gd name="T88" fmla="*/ 16 w 107"/>
                <a:gd name="T89" fmla="*/ 16 h 105"/>
                <a:gd name="T90" fmla="*/ 30 w 107"/>
                <a:gd name="T91" fmla="*/ 5 h 105"/>
                <a:gd name="T92" fmla="*/ 47 w 107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105">
                  <a:moveTo>
                    <a:pt x="67" y="83"/>
                  </a:moveTo>
                  <a:lnTo>
                    <a:pt x="79" y="99"/>
                  </a:lnTo>
                  <a:lnTo>
                    <a:pt x="67" y="104"/>
                  </a:lnTo>
                  <a:lnTo>
                    <a:pt x="54" y="105"/>
                  </a:lnTo>
                  <a:lnTo>
                    <a:pt x="40" y="104"/>
                  </a:lnTo>
                  <a:lnTo>
                    <a:pt x="28" y="99"/>
                  </a:lnTo>
                  <a:lnTo>
                    <a:pt x="40" y="83"/>
                  </a:lnTo>
                  <a:lnTo>
                    <a:pt x="47" y="85"/>
                  </a:lnTo>
                  <a:lnTo>
                    <a:pt x="54" y="85"/>
                  </a:lnTo>
                  <a:lnTo>
                    <a:pt x="60" y="85"/>
                  </a:lnTo>
                  <a:lnTo>
                    <a:pt x="67" y="83"/>
                  </a:lnTo>
                  <a:close/>
                  <a:moveTo>
                    <a:pt x="105" y="43"/>
                  </a:moveTo>
                  <a:lnTo>
                    <a:pt x="107" y="52"/>
                  </a:lnTo>
                  <a:lnTo>
                    <a:pt x="104" y="67"/>
                  </a:lnTo>
                  <a:lnTo>
                    <a:pt x="99" y="80"/>
                  </a:lnTo>
                  <a:lnTo>
                    <a:pt x="89" y="91"/>
                  </a:lnTo>
                  <a:lnTo>
                    <a:pt x="77" y="75"/>
                  </a:lnTo>
                  <a:lnTo>
                    <a:pt x="84" y="6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105" y="43"/>
                  </a:lnTo>
                  <a:close/>
                  <a:moveTo>
                    <a:pt x="2" y="43"/>
                  </a:moveTo>
                  <a:lnTo>
                    <a:pt x="20" y="49"/>
                  </a:lnTo>
                  <a:lnTo>
                    <a:pt x="20" y="52"/>
                  </a:lnTo>
                  <a:lnTo>
                    <a:pt x="23" y="65"/>
                  </a:lnTo>
                  <a:lnTo>
                    <a:pt x="30" y="75"/>
                  </a:lnTo>
                  <a:lnTo>
                    <a:pt x="18" y="91"/>
                  </a:lnTo>
                  <a:lnTo>
                    <a:pt x="8" y="80"/>
                  </a:lnTo>
                  <a:lnTo>
                    <a:pt x="3" y="67"/>
                  </a:lnTo>
                  <a:lnTo>
                    <a:pt x="0" y="52"/>
                  </a:lnTo>
                  <a:lnTo>
                    <a:pt x="2" y="43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1" y="16"/>
                  </a:lnTo>
                  <a:lnTo>
                    <a:pt x="101" y="31"/>
                  </a:lnTo>
                  <a:lnTo>
                    <a:pt x="83" y="36"/>
                  </a:lnTo>
                  <a:lnTo>
                    <a:pt x="73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4" y="25"/>
                  </a:lnTo>
                  <a:lnTo>
                    <a:pt x="24" y="36"/>
                  </a:lnTo>
                  <a:lnTo>
                    <a:pt x="6" y="31"/>
                  </a:lnTo>
                  <a:lnTo>
                    <a:pt x="16" y="16"/>
                  </a:lnTo>
                  <a:lnTo>
                    <a:pt x="30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209">
              <a:extLst>
                <a:ext uri="{FF2B5EF4-FFF2-40B4-BE49-F238E27FC236}">
                  <a16:creationId xmlns:a16="http://schemas.microsoft.com/office/drawing/2014/main" id="{3B66FAD7-8222-46D5-A415-F1A083382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953" y="1912376"/>
              <a:ext cx="172851" cy="131128"/>
            </a:xfrm>
            <a:custGeom>
              <a:avLst/>
              <a:gdLst>
                <a:gd name="T0" fmla="*/ 44 w 116"/>
                <a:gd name="T1" fmla="*/ 21 h 88"/>
                <a:gd name="T2" fmla="*/ 44 w 116"/>
                <a:gd name="T3" fmla="*/ 65 h 88"/>
                <a:gd name="T4" fmla="*/ 80 w 116"/>
                <a:gd name="T5" fmla="*/ 44 h 88"/>
                <a:gd name="T6" fmla="*/ 44 w 116"/>
                <a:gd name="T7" fmla="*/ 21 h 88"/>
                <a:gd name="T8" fmla="*/ 59 w 116"/>
                <a:gd name="T9" fmla="*/ 0 h 88"/>
                <a:gd name="T10" fmla="*/ 85 w 116"/>
                <a:gd name="T11" fmla="*/ 1 h 88"/>
                <a:gd name="T12" fmla="*/ 112 w 116"/>
                <a:gd name="T13" fmla="*/ 4 h 88"/>
                <a:gd name="T14" fmla="*/ 115 w 116"/>
                <a:gd name="T15" fmla="*/ 22 h 88"/>
                <a:gd name="T16" fmla="*/ 116 w 116"/>
                <a:gd name="T17" fmla="*/ 44 h 88"/>
                <a:gd name="T18" fmla="*/ 115 w 116"/>
                <a:gd name="T19" fmla="*/ 64 h 88"/>
                <a:gd name="T20" fmla="*/ 112 w 116"/>
                <a:gd name="T21" fmla="*/ 84 h 88"/>
                <a:gd name="T22" fmla="*/ 85 w 116"/>
                <a:gd name="T23" fmla="*/ 86 h 88"/>
                <a:gd name="T24" fmla="*/ 59 w 116"/>
                <a:gd name="T25" fmla="*/ 88 h 88"/>
                <a:gd name="T26" fmla="*/ 31 w 116"/>
                <a:gd name="T27" fmla="*/ 86 h 88"/>
                <a:gd name="T28" fmla="*/ 6 w 116"/>
                <a:gd name="T29" fmla="*/ 84 h 88"/>
                <a:gd name="T30" fmla="*/ 2 w 116"/>
                <a:gd name="T31" fmla="*/ 64 h 88"/>
                <a:gd name="T32" fmla="*/ 0 w 116"/>
                <a:gd name="T33" fmla="*/ 44 h 88"/>
                <a:gd name="T34" fmla="*/ 2 w 116"/>
                <a:gd name="T35" fmla="*/ 22 h 88"/>
                <a:gd name="T36" fmla="*/ 6 w 116"/>
                <a:gd name="T37" fmla="*/ 4 h 88"/>
                <a:gd name="T38" fmla="*/ 31 w 116"/>
                <a:gd name="T39" fmla="*/ 1 h 88"/>
                <a:gd name="T40" fmla="*/ 59 w 116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88">
                  <a:moveTo>
                    <a:pt x="44" y="21"/>
                  </a:moveTo>
                  <a:lnTo>
                    <a:pt x="44" y="65"/>
                  </a:lnTo>
                  <a:lnTo>
                    <a:pt x="80" y="44"/>
                  </a:lnTo>
                  <a:lnTo>
                    <a:pt x="44" y="21"/>
                  </a:lnTo>
                  <a:close/>
                  <a:moveTo>
                    <a:pt x="59" y="0"/>
                  </a:moveTo>
                  <a:lnTo>
                    <a:pt x="85" y="1"/>
                  </a:lnTo>
                  <a:lnTo>
                    <a:pt x="112" y="4"/>
                  </a:lnTo>
                  <a:lnTo>
                    <a:pt x="115" y="22"/>
                  </a:lnTo>
                  <a:lnTo>
                    <a:pt x="116" y="44"/>
                  </a:lnTo>
                  <a:lnTo>
                    <a:pt x="115" y="64"/>
                  </a:lnTo>
                  <a:lnTo>
                    <a:pt x="112" y="84"/>
                  </a:lnTo>
                  <a:lnTo>
                    <a:pt x="85" y="86"/>
                  </a:lnTo>
                  <a:lnTo>
                    <a:pt x="59" y="88"/>
                  </a:lnTo>
                  <a:lnTo>
                    <a:pt x="31" y="86"/>
                  </a:lnTo>
                  <a:lnTo>
                    <a:pt x="6" y="84"/>
                  </a:lnTo>
                  <a:lnTo>
                    <a:pt x="2" y="64"/>
                  </a:lnTo>
                  <a:lnTo>
                    <a:pt x="0" y="44"/>
                  </a:lnTo>
                  <a:lnTo>
                    <a:pt x="2" y="22"/>
                  </a:lnTo>
                  <a:lnTo>
                    <a:pt x="6" y="4"/>
                  </a:lnTo>
                  <a:lnTo>
                    <a:pt x="31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210">
              <a:extLst>
                <a:ext uri="{FF2B5EF4-FFF2-40B4-BE49-F238E27FC236}">
                  <a16:creationId xmlns:a16="http://schemas.microsoft.com/office/drawing/2014/main" id="{FC991CF9-4C06-43A4-90B0-9F803815D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73" y="2715538"/>
              <a:ext cx="129638" cy="126658"/>
            </a:xfrm>
            <a:custGeom>
              <a:avLst/>
              <a:gdLst>
                <a:gd name="T0" fmla="*/ 55 w 87"/>
                <a:gd name="T1" fmla="*/ 28 h 85"/>
                <a:gd name="T2" fmla="*/ 48 w 87"/>
                <a:gd name="T3" fmla="*/ 37 h 85"/>
                <a:gd name="T4" fmla="*/ 52 w 87"/>
                <a:gd name="T5" fmla="*/ 37 h 85"/>
                <a:gd name="T6" fmla="*/ 55 w 87"/>
                <a:gd name="T7" fmla="*/ 40 h 85"/>
                <a:gd name="T8" fmla="*/ 53 w 87"/>
                <a:gd name="T9" fmla="*/ 45 h 85"/>
                <a:gd name="T10" fmla="*/ 49 w 87"/>
                <a:gd name="T11" fmla="*/ 52 h 85"/>
                <a:gd name="T12" fmla="*/ 47 w 87"/>
                <a:gd name="T13" fmla="*/ 54 h 85"/>
                <a:gd name="T14" fmla="*/ 44 w 87"/>
                <a:gd name="T15" fmla="*/ 50 h 85"/>
                <a:gd name="T16" fmla="*/ 43 w 87"/>
                <a:gd name="T17" fmla="*/ 44 h 85"/>
                <a:gd name="T18" fmla="*/ 41 w 87"/>
                <a:gd name="T19" fmla="*/ 37 h 85"/>
                <a:gd name="T20" fmla="*/ 39 w 87"/>
                <a:gd name="T21" fmla="*/ 30 h 85"/>
                <a:gd name="T22" fmla="*/ 36 w 87"/>
                <a:gd name="T23" fmla="*/ 26 h 85"/>
                <a:gd name="T24" fmla="*/ 31 w 87"/>
                <a:gd name="T25" fmla="*/ 26 h 85"/>
                <a:gd name="T26" fmla="*/ 24 w 87"/>
                <a:gd name="T27" fmla="*/ 30 h 85"/>
                <a:gd name="T28" fmla="*/ 20 w 87"/>
                <a:gd name="T29" fmla="*/ 36 h 85"/>
                <a:gd name="T30" fmla="*/ 17 w 87"/>
                <a:gd name="T31" fmla="*/ 37 h 85"/>
                <a:gd name="T32" fmla="*/ 20 w 87"/>
                <a:gd name="T33" fmla="*/ 40 h 85"/>
                <a:gd name="T34" fmla="*/ 23 w 87"/>
                <a:gd name="T35" fmla="*/ 38 h 85"/>
                <a:gd name="T36" fmla="*/ 25 w 87"/>
                <a:gd name="T37" fmla="*/ 38 h 85"/>
                <a:gd name="T38" fmla="*/ 29 w 87"/>
                <a:gd name="T39" fmla="*/ 50 h 85"/>
                <a:gd name="T40" fmla="*/ 35 w 87"/>
                <a:gd name="T41" fmla="*/ 65 h 85"/>
                <a:gd name="T42" fmla="*/ 37 w 87"/>
                <a:gd name="T43" fmla="*/ 69 h 85"/>
                <a:gd name="T44" fmla="*/ 43 w 87"/>
                <a:gd name="T45" fmla="*/ 70 h 85"/>
                <a:gd name="T46" fmla="*/ 51 w 87"/>
                <a:gd name="T47" fmla="*/ 65 h 85"/>
                <a:gd name="T48" fmla="*/ 65 w 87"/>
                <a:gd name="T49" fmla="*/ 48 h 85"/>
                <a:gd name="T50" fmla="*/ 68 w 87"/>
                <a:gd name="T51" fmla="*/ 29 h 85"/>
                <a:gd name="T52" fmla="*/ 60 w 87"/>
                <a:gd name="T53" fmla="*/ 25 h 85"/>
                <a:gd name="T54" fmla="*/ 60 w 87"/>
                <a:gd name="T55" fmla="*/ 2 h 85"/>
                <a:gd name="T56" fmla="*/ 84 w 87"/>
                <a:gd name="T57" fmla="*/ 25 h 85"/>
                <a:gd name="T58" fmla="*/ 84 w 87"/>
                <a:gd name="T59" fmla="*/ 60 h 85"/>
                <a:gd name="T60" fmla="*/ 60 w 87"/>
                <a:gd name="T61" fmla="*/ 82 h 85"/>
                <a:gd name="T62" fmla="*/ 27 w 87"/>
                <a:gd name="T63" fmla="*/ 82 h 85"/>
                <a:gd name="T64" fmla="*/ 4 w 87"/>
                <a:gd name="T65" fmla="*/ 60 h 85"/>
                <a:gd name="T66" fmla="*/ 4 w 87"/>
                <a:gd name="T67" fmla="*/ 25 h 85"/>
                <a:gd name="T68" fmla="*/ 27 w 87"/>
                <a:gd name="T6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85">
                  <a:moveTo>
                    <a:pt x="60" y="25"/>
                  </a:moveTo>
                  <a:lnTo>
                    <a:pt x="55" y="28"/>
                  </a:lnTo>
                  <a:lnTo>
                    <a:pt x="49" y="32"/>
                  </a:lnTo>
                  <a:lnTo>
                    <a:pt x="48" y="37"/>
                  </a:lnTo>
                  <a:lnTo>
                    <a:pt x="51" y="36"/>
                  </a:lnTo>
                  <a:lnTo>
                    <a:pt x="52" y="37"/>
                  </a:lnTo>
                  <a:lnTo>
                    <a:pt x="53" y="37"/>
                  </a:lnTo>
                  <a:lnTo>
                    <a:pt x="55" y="40"/>
                  </a:lnTo>
                  <a:lnTo>
                    <a:pt x="55" y="42"/>
                  </a:lnTo>
                  <a:lnTo>
                    <a:pt x="53" y="45"/>
                  </a:lnTo>
                  <a:lnTo>
                    <a:pt x="51" y="48"/>
                  </a:lnTo>
                  <a:lnTo>
                    <a:pt x="49" y="52"/>
                  </a:lnTo>
                  <a:lnTo>
                    <a:pt x="48" y="53"/>
                  </a:lnTo>
                  <a:lnTo>
                    <a:pt x="47" y="54"/>
                  </a:lnTo>
                  <a:lnTo>
                    <a:pt x="45" y="53"/>
                  </a:lnTo>
                  <a:lnTo>
                    <a:pt x="44" y="50"/>
                  </a:lnTo>
                  <a:lnTo>
                    <a:pt x="43" y="48"/>
                  </a:lnTo>
                  <a:lnTo>
                    <a:pt x="43" y="44"/>
                  </a:lnTo>
                  <a:lnTo>
                    <a:pt x="41" y="40"/>
                  </a:lnTo>
                  <a:lnTo>
                    <a:pt x="41" y="37"/>
                  </a:lnTo>
                  <a:lnTo>
                    <a:pt x="40" y="33"/>
                  </a:lnTo>
                  <a:lnTo>
                    <a:pt x="39" y="30"/>
                  </a:lnTo>
                  <a:lnTo>
                    <a:pt x="37" y="28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24" y="30"/>
                  </a:lnTo>
                  <a:lnTo>
                    <a:pt x="21" y="33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3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8" y="42"/>
                  </a:lnTo>
                  <a:lnTo>
                    <a:pt x="29" y="50"/>
                  </a:lnTo>
                  <a:lnTo>
                    <a:pt x="32" y="60"/>
                  </a:lnTo>
                  <a:lnTo>
                    <a:pt x="35" y="65"/>
                  </a:lnTo>
                  <a:lnTo>
                    <a:pt x="36" y="66"/>
                  </a:lnTo>
                  <a:lnTo>
                    <a:pt x="37" y="69"/>
                  </a:lnTo>
                  <a:lnTo>
                    <a:pt x="40" y="70"/>
                  </a:lnTo>
                  <a:lnTo>
                    <a:pt x="43" y="70"/>
                  </a:lnTo>
                  <a:lnTo>
                    <a:pt x="45" y="69"/>
                  </a:lnTo>
                  <a:lnTo>
                    <a:pt x="51" y="65"/>
                  </a:lnTo>
                  <a:lnTo>
                    <a:pt x="57" y="57"/>
                  </a:lnTo>
                  <a:lnTo>
                    <a:pt x="65" y="48"/>
                  </a:lnTo>
                  <a:lnTo>
                    <a:pt x="69" y="36"/>
                  </a:lnTo>
                  <a:lnTo>
                    <a:pt x="68" y="29"/>
                  </a:lnTo>
                  <a:lnTo>
                    <a:pt x="65" y="26"/>
                  </a:lnTo>
                  <a:lnTo>
                    <a:pt x="60" y="25"/>
                  </a:lnTo>
                  <a:close/>
                  <a:moveTo>
                    <a:pt x="44" y="0"/>
                  </a:moveTo>
                  <a:lnTo>
                    <a:pt x="60" y="2"/>
                  </a:lnTo>
                  <a:lnTo>
                    <a:pt x="75" y="12"/>
                  </a:lnTo>
                  <a:lnTo>
                    <a:pt x="84" y="25"/>
                  </a:lnTo>
                  <a:lnTo>
                    <a:pt x="87" y="42"/>
                  </a:lnTo>
                  <a:lnTo>
                    <a:pt x="84" y="60"/>
                  </a:lnTo>
                  <a:lnTo>
                    <a:pt x="75" y="73"/>
                  </a:lnTo>
                  <a:lnTo>
                    <a:pt x="60" y="82"/>
                  </a:lnTo>
                  <a:lnTo>
                    <a:pt x="44" y="85"/>
                  </a:lnTo>
                  <a:lnTo>
                    <a:pt x="27" y="82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05EBF442-0DDA-4A04-A7FB-D60065CE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316" y="1851282"/>
              <a:ext cx="165401" cy="163910"/>
            </a:xfrm>
            <a:custGeom>
              <a:avLst/>
              <a:gdLst>
                <a:gd name="T0" fmla="*/ 111 w 111"/>
                <a:gd name="T1" fmla="*/ 0 h 110"/>
                <a:gd name="T2" fmla="*/ 111 w 111"/>
                <a:gd name="T3" fmla="*/ 79 h 110"/>
                <a:gd name="T4" fmla="*/ 107 w 111"/>
                <a:gd name="T5" fmla="*/ 87 h 110"/>
                <a:gd name="T6" fmla="*/ 99 w 111"/>
                <a:gd name="T7" fmla="*/ 94 h 110"/>
                <a:gd name="T8" fmla="*/ 87 w 111"/>
                <a:gd name="T9" fmla="*/ 97 h 110"/>
                <a:gd name="T10" fmla="*/ 73 w 111"/>
                <a:gd name="T11" fmla="*/ 94 h 110"/>
                <a:gd name="T12" fmla="*/ 65 w 111"/>
                <a:gd name="T13" fmla="*/ 87 h 110"/>
                <a:gd name="T14" fmla="*/ 61 w 111"/>
                <a:gd name="T15" fmla="*/ 79 h 110"/>
                <a:gd name="T16" fmla="*/ 65 w 111"/>
                <a:gd name="T17" fmla="*/ 70 h 110"/>
                <a:gd name="T18" fmla="*/ 73 w 111"/>
                <a:gd name="T19" fmla="*/ 63 h 110"/>
                <a:gd name="T20" fmla="*/ 87 w 111"/>
                <a:gd name="T21" fmla="*/ 62 h 110"/>
                <a:gd name="T22" fmla="*/ 92 w 111"/>
                <a:gd name="T23" fmla="*/ 62 h 110"/>
                <a:gd name="T24" fmla="*/ 96 w 111"/>
                <a:gd name="T25" fmla="*/ 63 h 110"/>
                <a:gd name="T26" fmla="*/ 96 w 111"/>
                <a:gd name="T27" fmla="*/ 28 h 110"/>
                <a:gd name="T28" fmla="*/ 48 w 111"/>
                <a:gd name="T29" fmla="*/ 41 h 110"/>
                <a:gd name="T30" fmla="*/ 48 w 111"/>
                <a:gd name="T31" fmla="*/ 93 h 110"/>
                <a:gd name="T32" fmla="*/ 45 w 111"/>
                <a:gd name="T33" fmla="*/ 102 h 110"/>
                <a:gd name="T34" fmla="*/ 36 w 111"/>
                <a:gd name="T35" fmla="*/ 107 h 110"/>
                <a:gd name="T36" fmla="*/ 24 w 111"/>
                <a:gd name="T37" fmla="*/ 110 h 110"/>
                <a:gd name="T38" fmla="*/ 12 w 111"/>
                <a:gd name="T39" fmla="*/ 107 h 110"/>
                <a:gd name="T40" fmla="*/ 3 w 111"/>
                <a:gd name="T41" fmla="*/ 102 h 110"/>
                <a:gd name="T42" fmla="*/ 0 w 111"/>
                <a:gd name="T43" fmla="*/ 93 h 110"/>
                <a:gd name="T44" fmla="*/ 3 w 111"/>
                <a:gd name="T45" fmla="*/ 83 h 110"/>
                <a:gd name="T46" fmla="*/ 12 w 111"/>
                <a:gd name="T47" fmla="*/ 78 h 110"/>
                <a:gd name="T48" fmla="*/ 24 w 111"/>
                <a:gd name="T49" fmla="*/ 75 h 110"/>
                <a:gd name="T50" fmla="*/ 29 w 111"/>
                <a:gd name="T51" fmla="*/ 75 h 110"/>
                <a:gd name="T52" fmla="*/ 35 w 111"/>
                <a:gd name="T53" fmla="*/ 77 h 110"/>
                <a:gd name="T54" fmla="*/ 35 w 111"/>
                <a:gd name="T55" fmla="*/ 21 h 110"/>
                <a:gd name="T56" fmla="*/ 111 w 111"/>
                <a:gd name="T5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10">
                  <a:moveTo>
                    <a:pt x="111" y="0"/>
                  </a:moveTo>
                  <a:lnTo>
                    <a:pt x="111" y="79"/>
                  </a:lnTo>
                  <a:lnTo>
                    <a:pt x="107" y="87"/>
                  </a:lnTo>
                  <a:lnTo>
                    <a:pt x="99" y="94"/>
                  </a:lnTo>
                  <a:lnTo>
                    <a:pt x="87" y="97"/>
                  </a:lnTo>
                  <a:lnTo>
                    <a:pt x="73" y="94"/>
                  </a:lnTo>
                  <a:lnTo>
                    <a:pt x="65" y="87"/>
                  </a:lnTo>
                  <a:lnTo>
                    <a:pt x="61" y="79"/>
                  </a:lnTo>
                  <a:lnTo>
                    <a:pt x="65" y="70"/>
                  </a:lnTo>
                  <a:lnTo>
                    <a:pt x="73" y="63"/>
                  </a:lnTo>
                  <a:lnTo>
                    <a:pt x="87" y="62"/>
                  </a:lnTo>
                  <a:lnTo>
                    <a:pt x="92" y="62"/>
                  </a:lnTo>
                  <a:lnTo>
                    <a:pt x="96" y="63"/>
                  </a:lnTo>
                  <a:lnTo>
                    <a:pt x="96" y="28"/>
                  </a:lnTo>
                  <a:lnTo>
                    <a:pt x="48" y="41"/>
                  </a:lnTo>
                  <a:lnTo>
                    <a:pt x="48" y="93"/>
                  </a:lnTo>
                  <a:lnTo>
                    <a:pt x="45" y="102"/>
                  </a:lnTo>
                  <a:lnTo>
                    <a:pt x="36" y="107"/>
                  </a:lnTo>
                  <a:lnTo>
                    <a:pt x="24" y="110"/>
                  </a:lnTo>
                  <a:lnTo>
                    <a:pt x="12" y="107"/>
                  </a:lnTo>
                  <a:lnTo>
                    <a:pt x="3" y="102"/>
                  </a:lnTo>
                  <a:lnTo>
                    <a:pt x="0" y="93"/>
                  </a:lnTo>
                  <a:lnTo>
                    <a:pt x="3" y="83"/>
                  </a:lnTo>
                  <a:lnTo>
                    <a:pt x="12" y="78"/>
                  </a:lnTo>
                  <a:lnTo>
                    <a:pt x="24" y="75"/>
                  </a:lnTo>
                  <a:lnTo>
                    <a:pt x="29" y="75"/>
                  </a:lnTo>
                  <a:lnTo>
                    <a:pt x="35" y="77"/>
                  </a:lnTo>
                  <a:lnTo>
                    <a:pt x="35" y="2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214">
              <a:extLst>
                <a:ext uri="{FF2B5EF4-FFF2-40B4-BE49-F238E27FC236}">
                  <a16:creationId xmlns:a16="http://schemas.microsoft.com/office/drawing/2014/main" id="{D28DDBB0-2653-488C-88E2-EC442F332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948" y="1769327"/>
              <a:ext cx="178812" cy="178812"/>
            </a:xfrm>
            <a:custGeom>
              <a:avLst/>
              <a:gdLst>
                <a:gd name="T0" fmla="*/ 46 w 120"/>
                <a:gd name="T1" fmla="*/ 16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7 h 120"/>
                <a:gd name="T12" fmla="*/ 24 w 120"/>
                <a:gd name="T13" fmla="*/ 67 h 120"/>
                <a:gd name="T14" fmla="*/ 34 w 120"/>
                <a:gd name="T15" fmla="*/ 73 h 120"/>
                <a:gd name="T16" fmla="*/ 46 w 120"/>
                <a:gd name="T17" fmla="*/ 76 h 120"/>
                <a:gd name="T18" fmla="*/ 58 w 120"/>
                <a:gd name="T19" fmla="*/ 73 h 120"/>
                <a:gd name="T20" fmla="*/ 67 w 120"/>
                <a:gd name="T21" fmla="*/ 67 h 120"/>
                <a:gd name="T22" fmla="*/ 74 w 120"/>
                <a:gd name="T23" fmla="*/ 57 h 120"/>
                <a:gd name="T24" fmla="*/ 75 w 120"/>
                <a:gd name="T25" fmla="*/ 45 h 120"/>
                <a:gd name="T26" fmla="*/ 74 w 120"/>
                <a:gd name="T27" fmla="*/ 33 h 120"/>
                <a:gd name="T28" fmla="*/ 67 w 120"/>
                <a:gd name="T29" fmla="*/ 24 h 120"/>
                <a:gd name="T30" fmla="*/ 58 w 120"/>
                <a:gd name="T31" fmla="*/ 17 h 120"/>
                <a:gd name="T32" fmla="*/ 46 w 120"/>
                <a:gd name="T33" fmla="*/ 16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8 w 120"/>
                <a:gd name="T45" fmla="*/ 61 h 120"/>
                <a:gd name="T46" fmla="*/ 80 w 120"/>
                <a:gd name="T47" fmla="*/ 75 h 120"/>
                <a:gd name="T48" fmla="*/ 83 w 120"/>
                <a:gd name="T49" fmla="*/ 75 h 120"/>
                <a:gd name="T50" fmla="*/ 86 w 120"/>
                <a:gd name="T51" fmla="*/ 76 h 120"/>
                <a:gd name="T52" fmla="*/ 88 w 120"/>
                <a:gd name="T53" fmla="*/ 79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2 h 120"/>
                <a:gd name="T62" fmla="*/ 120 w 120"/>
                <a:gd name="T63" fmla="*/ 114 h 120"/>
                <a:gd name="T64" fmla="*/ 118 w 120"/>
                <a:gd name="T65" fmla="*/ 117 h 120"/>
                <a:gd name="T66" fmla="*/ 115 w 120"/>
                <a:gd name="T67" fmla="*/ 120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7 h 120"/>
                <a:gd name="T76" fmla="*/ 79 w 120"/>
                <a:gd name="T77" fmla="*/ 88 h 120"/>
                <a:gd name="T78" fmla="*/ 76 w 120"/>
                <a:gd name="T79" fmla="*/ 85 h 120"/>
                <a:gd name="T80" fmla="*/ 75 w 120"/>
                <a:gd name="T81" fmla="*/ 83 h 120"/>
                <a:gd name="T82" fmla="*/ 75 w 120"/>
                <a:gd name="T83" fmla="*/ 80 h 120"/>
                <a:gd name="T84" fmla="*/ 62 w 120"/>
                <a:gd name="T85" fmla="*/ 88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3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6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7"/>
                  </a:lnTo>
                  <a:lnTo>
                    <a:pt x="24" y="67"/>
                  </a:lnTo>
                  <a:lnTo>
                    <a:pt x="34" y="73"/>
                  </a:lnTo>
                  <a:lnTo>
                    <a:pt x="46" y="76"/>
                  </a:lnTo>
                  <a:lnTo>
                    <a:pt x="58" y="73"/>
                  </a:lnTo>
                  <a:lnTo>
                    <a:pt x="67" y="67"/>
                  </a:lnTo>
                  <a:lnTo>
                    <a:pt x="74" y="57"/>
                  </a:lnTo>
                  <a:lnTo>
                    <a:pt x="75" y="45"/>
                  </a:lnTo>
                  <a:lnTo>
                    <a:pt x="74" y="33"/>
                  </a:lnTo>
                  <a:lnTo>
                    <a:pt x="67" y="24"/>
                  </a:lnTo>
                  <a:lnTo>
                    <a:pt x="58" y="17"/>
                  </a:lnTo>
                  <a:lnTo>
                    <a:pt x="46" y="16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8" y="61"/>
                  </a:lnTo>
                  <a:lnTo>
                    <a:pt x="80" y="75"/>
                  </a:lnTo>
                  <a:lnTo>
                    <a:pt x="83" y="75"/>
                  </a:lnTo>
                  <a:lnTo>
                    <a:pt x="86" y="76"/>
                  </a:lnTo>
                  <a:lnTo>
                    <a:pt x="88" y="79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2"/>
                  </a:lnTo>
                  <a:lnTo>
                    <a:pt x="120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7"/>
                  </a:lnTo>
                  <a:lnTo>
                    <a:pt x="79" y="88"/>
                  </a:lnTo>
                  <a:lnTo>
                    <a:pt x="76" y="85"/>
                  </a:lnTo>
                  <a:lnTo>
                    <a:pt x="75" y="83"/>
                  </a:lnTo>
                  <a:lnTo>
                    <a:pt x="75" y="80"/>
                  </a:lnTo>
                  <a:lnTo>
                    <a:pt x="62" y="88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216">
              <a:extLst>
                <a:ext uri="{FF2B5EF4-FFF2-40B4-BE49-F238E27FC236}">
                  <a16:creationId xmlns:a16="http://schemas.microsoft.com/office/drawing/2014/main" id="{4CE1F0F1-FDF4-4A3D-887F-6AE253408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79" y="1228423"/>
              <a:ext cx="119208" cy="119208"/>
            </a:xfrm>
            <a:custGeom>
              <a:avLst/>
              <a:gdLst>
                <a:gd name="T0" fmla="*/ 52 w 80"/>
                <a:gd name="T1" fmla="*/ 25 h 80"/>
                <a:gd name="T2" fmla="*/ 46 w 80"/>
                <a:gd name="T3" fmla="*/ 29 h 80"/>
                <a:gd name="T4" fmla="*/ 44 w 80"/>
                <a:gd name="T5" fmla="*/ 36 h 80"/>
                <a:gd name="T6" fmla="*/ 48 w 80"/>
                <a:gd name="T7" fmla="*/ 34 h 80"/>
                <a:gd name="T8" fmla="*/ 49 w 80"/>
                <a:gd name="T9" fmla="*/ 40 h 80"/>
                <a:gd name="T10" fmla="*/ 46 w 80"/>
                <a:gd name="T11" fmla="*/ 45 h 80"/>
                <a:gd name="T12" fmla="*/ 44 w 80"/>
                <a:gd name="T13" fmla="*/ 50 h 80"/>
                <a:gd name="T14" fmla="*/ 41 w 80"/>
                <a:gd name="T15" fmla="*/ 49 h 80"/>
                <a:gd name="T16" fmla="*/ 38 w 80"/>
                <a:gd name="T17" fmla="*/ 41 h 80"/>
                <a:gd name="T18" fmla="*/ 37 w 80"/>
                <a:gd name="T19" fmla="*/ 34 h 80"/>
                <a:gd name="T20" fmla="*/ 36 w 80"/>
                <a:gd name="T21" fmla="*/ 29 h 80"/>
                <a:gd name="T22" fmla="*/ 33 w 80"/>
                <a:gd name="T23" fmla="*/ 25 h 80"/>
                <a:gd name="T24" fmla="*/ 28 w 80"/>
                <a:gd name="T25" fmla="*/ 26 h 80"/>
                <a:gd name="T26" fmla="*/ 22 w 80"/>
                <a:gd name="T27" fmla="*/ 29 h 80"/>
                <a:gd name="T28" fmla="*/ 18 w 80"/>
                <a:gd name="T29" fmla="*/ 34 h 80"/>
                <a:gd name="T30" fmla="*/ 16 w 80"/>
                <a:gd name="T31" fmla="*/ 36 h 80"/>
                <a:gd name="T32" fmla="*/ 18 w 80"/>
                <a:gd name="T33" fmla="*/ 38 h 80"/>
                <a:gd name="T34" fmla="*/ 21 w 80"/>
                <a:gd name="T35" fmla="*/ 37 h 80"/>
                <a:gd name="T36" fmla="*/ 24 w 80"/>
                <a:gd name="T37" fmla="*/ 37 h 80"/>
                <a:gd name="T38" fmla="*/ 28 w 80"/>
                <a:gd name="T39" fmla="*/ 48 h 80"/>
                <a:gd name="T40" fmla="*/ 32 w 80"/>
                <a:gd name="T41" fmla="*/ 61 h 80"/>
                <a:gd name="T42" fmla="*/ 34 w 80"/>
                <a:gd name="T43" fmla="*/ 64 h 80"/>
                <a:gd name="T44" fmla="*/ 38 w 80"/>
                <a:gd name="T45" fmla="*/ 65 h 80"/>
                <a:gd name="T46" fmla="*/ 46 w 80"/>
                <a:gd name="T47" fmla="*/ 61 h 80"/>
                <a:gd name="T48" fmla="*/ 60 w 80"/>
                <a:gd name="T49" fmla="*/ 45 h 80"/>
                <a:gd name="T50" fmla="*/ 64 w 80"/>
                <a:gd name="T51" fmla="*/ 30 h 80"/>
                <a:gd name="T52" fmla="*/ 60 w 80"/>
                <a:gd name="T53" fmla="*/ 25 h 80"/>
                <a:gd name="T54" fmla="*/ 54 w 80"/>
                <a:gd name="T55" fmla="*/ 25 h 80"/>
                <a:gd name="T56" fmla="*/ 56 w 80"/>
                <a:gd name="T57" fmla="*/ 4 h 80"/>
                <a:gd name="T58" fmla="*/ 76 w 80"/>
                <a:gd name="T59" fmla="*/ 25 h 80"/>
                <a:gd name="T60" fmla="*/ 76 w 80"/>
                <a:gd name="T61" fmla="*/ 56 h 80"/>
                <a:gd name="T62" fmla="*/ 56 w 80"/>
                <a:gd name="T63" fmla="*/ 77 h 80"/>
                <a:gd name="T64" fmla="*/ 24 w 80"/>
                <a:gd name="T65" fmla="*/ 77 h 80"/>
                <a:gd name="T66" fmla="*/ 2 w 80"/>
                <a:gd name="T67" fmla="*/ 56 h 80"/>
                <a:gd name="T68" fmla="*/ 2 w 80"/>
                <a:gd name="T69" fmla="*/ 25 h 80"/>
                <a:gd name="T70" fmla="*/ 24 w 80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80">
                  <a:moveTo>
                    <a:pt x="54" y="25"/>
                  </a:moveTo>
                  <a:lnTo>
                    <a:pt x="52" y="25"/>
                  </a:lnTo>
                  <a:lnTo>
                    <a:pt x="49" y="26"/>
                  </a:lnTo>
                  <a:lnTo>
                    <a:pt x="46" y="29"/>
                  </a:lnTo>
                  <a:lnTo>
                    <a:pt x="44" y="32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4"/>
                  </a:lnTo>
                  <a:lnTo>
                    <a:pt x="49" y="37"/>
                  </a:lnTo>
                  <a:lnTo>
                    <a:pt x="49" y="40"/>
                  </a:lnTo>
                  <a:lnTo>
                    <a:pt x="49" y="42"/>
                  </a:lnTo>
                  <a:lnTo>
                    <a:pt x="46" y="45"/>
                  </a:lnTo>
                  <a:lnTo>
                    <a:pt x="45" y="48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41" y="49"/>
                  </a:lnTo>
                  <a:lnTo>
                    <a:pt x="40" y="46"/>
                  </a:lnTo>
                  <a:lnTo>
                    <a:pt x="38" y="41"/>
                  </a:lnTo>
                  <a:lnTo>
                    <a:pt x="37" y="38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29"/>
                  </a:lnTo>
                  <a:lnTo>
                    <a:pt x="34" y="26"/>
                  </a:lnTo>
                  <a:lnTo>
                    <a:pt x="33" y="25"/>
                  </a:lnTo>
                  <a:lnTo>
                    <a:pt x="30" y="25"/>
                  </a:lnTo>
                  <a:lnTo>
                    <a:pt x="28" y="26"/>
                  </a:lnTo>
                  <a:lnTo>
                    <a:pt x="25" y="2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7" y="36"/>
                  </a:lnTo>
                  <a:lnTo>
                    <a:pt x="1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37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4" y="37"/>
                  </a:lnTo>
                  <a:lnTo>
                    <a:pt x="25" y="41"/>
                  </a:lnTo>
                  <a:lnTo>
                    <a:pt x="28" y="48"/>
                  </a:lnTo>
                  <a:lnTo>
                    <a:pt x="29" y="56"/>
                  </a:lnTo>
                  <a:lnTo>
                    <a:pt x="32" y="61"/>
                  </a:lnTo>
                  <a:lnTo>
                    <a:pt x="33" y="62"/>
                  </a:lnTo>
                  <a:lnTo>
                    <a:pt x="34" y="64"/>
                  </a:lnTo>
                  <a:lnTo>
                    <a:pt x="36" y="65"/>
                  </a:lnTo>
                  <a:lnTo>
                    <a:pt x="38" y="65"/>
                  </a:lnTo>
                  <a:lnTo>
                    <a:pt x="41" y="65"/>
                  </a:lnTo>
                  <a:lnTo>
                    <a:pt x="46" y="61"/>
                  </a:lnTo>
                  <a:lnTo>
                    <a:pt x="53" y="54"/>
                  </a:lnTo>
                  <a:lnTo>
                    <a:pt x="60" y="45"/>
                  </a:lnTo>
                  <a:lnTo>
                    <a:pt x="62" y="34"/>
                  </a:lnTo>
                  <a:lnTo>
                    <a:pt x="64" y="30"/>
                  </a:lnTo>
                  <a:lnTo>
                    <a:pt x="62" y="28"/>
                  </a:lnTo>
                  <a:lnTo>
                    <a:pt x="60" y="25"/>
                  </a:lnTo>
                  <a:lnTo>
                    <a:pt x="58" y="25"/>
                  </a:lnTo>
                  <a:lnTo>
                    <a:pt x="54" y="25"/>
                  </a:lnTo>
                  <a:close/>
                  <a:moveTo>
                    <a:pt x="40" y="0"/>
                  </a:moveTo>
                  <a:lnTo>
                    <a:pt x="56" y="4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80" y="40"/>
                  </a:lnTo>
                  <a:lnTo>
                    <a:pt x="76" y="56"/>
                  </a:lnTo>
                  <a:lnTo>
                    <a:pt x="68" y="68"/>
                  </a:lnTo>
                  <a:lnTo>
                    <a:pt x="56" y="77"/>
                  </a:lnTo>
                  <a:lnTo>
                    <a:pt x="40" y="80"/>
                  </a:lnTo>
                  <a:lnTo>
                    <a:pt x="24" y="77"/>
                  </a:lnTo>
                  <a:lnTo>
                    <a:pt x="12" y="68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433DC5-0C6E-4428-89B0-ACFC21A2AAF5}"/>
              </a:ext>
            </a:extLst>
          </p:cNvPr>
          <p:cNvGrpSpPr/>
          <p:nvPr/>
        </p:nvGrpSpPr>
        <p:grpSpPr>
          <a:xfrm>
            <a:off x="3404713" y="819511"/>
            <a:ext cx="1205212" cy="1212940"/>
            <a:chOff x="4539617" y="1092681"/>
            <a:chExt cx="1606949" cy="1617253"/>
          </a:xfrm>
        </p:grpSpPr>
        <p:sp>
          <p:nvSpPr>
            <p:cNvPr id="183" name="Freeform 42">
              <a:extLst>
                <a:ext uri="{FF2B5EF4-FFF2-40B4-BE49-F238E27FC236}">
                  <a16:creationId xmlns:a16="http://schemas.microsoft.com/office/drawing/2014/main" id="{AB2F6B41-B137-4F56-88D6-E9D773C9E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9617" y="1092681"/>
              <a:ext cx="1606949" cy="1617253"/>
            </a:xfrm>
            <a:custGeom>
              <a:avLst/>
              <a:gdLst>
                <a:gd name="T0" fmla="*/ 1376 w 3742"/>
                <a:gd name="T1" fmla="*/ 960 h 3765"/>
                <a:gd name="T2" fmla="*/ 837 w 3742"/>
                <a:gd name="T3" fmla="*/ 1001 h 3765"/>
                <a:gd name="T4" fmla="*/ 683 w 3742"/>
                <a:gd name="T5" fmla="*/ 1092 h 3765"/>
                <a:gd name="T6" fmla="*/ 596 w 3742"/>
                <a:gd name="T7" fmla="*/ 1253 h 3765"/>
                <a:gd name="T8" fmla="*/ 553 w 3742"/>
                <a:gd name="T9" fmla="*/ 1612 h 3765"/>
                <a:gd name="T10" fmla="*/ 550 w 3742"/>
                <a:gd name="T11" fmla="*/ 1972 h 3765"/>
                <a:gd name="T12" fmla="*/ 566 w 3742"/>
                <a:gd name="T13" fmla="*/ 2334 h 3765"/>
                <a:gd name="T14" fmla="*/ 629 w 3742"/>
                <a:gd name="T15" fmla="*/ 2599 h 3765"/>
                <a:gd name="T16" fmla="*/ 753 w 3742"/>
                <a:gd name="T17" fmla="*/ 2729 h 3765"/>
                <a:gd name="T18" fmla="*/ 1045 w 3742"/>
                <a:gd name="T19" fmla="*/ 2787 h 3765"/>
                <a:gd name="T20" fmla="*/ 1706 w 3742"/>
                <a:gd name="T21" fmla="*/ 2808 h 3765"/>
                <a:gd name="T22" fmla="*/ 2367 w 3742"/>
                <a:gd name="T23" fmla="*/ 2804 h 3765"/>
                <a:gd name="T24" fmla="*/ 2905 w 3742"/>
                <a:gd name="T25" fmla="*/ 2764 h 3765"/>
                <a:gd name="T26" fmla="*/ 3060 w 3742"/>
                <a:gd name="T27" fmla="*/ 2673 h 3765"/>
                <a:gd name="T28" fmla="*/ 3145 w 3742"/>
                <a:gd name="T29" fmla="*/ 2510 h 3765"/>
                <a:gd name="T30" fmla="*/ 3188 w 3742"/>
                <a:gd name="T31" fmla="*/ 2153 h 3765"/>
                <a:gd name="T32" fmla="*/ 3192 w 3742"/>
                <a:gd name="T33" fmla="*/ 1792 h 3765"/>
                <a:gd name="T34" fmla="*/ 3176 w 3742"/>
                <a:gd name="T35" fmla="*/ 1431 h 3765"/>
                <a:gd name="T36" fmla="*/ 3113 w 3742"/>
                <a:gd name="T37" fmla="*/ 1166 h 3765"/>
                <a:gd name="T38" fmla="*/ 2989 w 3742"/>
                <a:gd name="T39" fmla="*/ 1036 h 3765"/>
                <a:gd name="T40" fmla="*/ 2696 w 3742"/>
                <a:gd name="T41" fmla="*/ 977 h 3765"/>
                <a:gd name="T42" fmla="*/ 2036 w 3742"/>
                <a:gd name="T43" fmla="*/ 956 h 3765"/>
                <a:gd name="T44" fmla="*/ 1990 w 3742"/>
                <a:gd name="T45" fmla="*/ 3 h 3765"/>
                <a:gd name="T46" fmla="*/ 2441 w 3742"/>
                <a:gd name="T47" fmla="*/ 88 h 3765"/>
                <a:gd name="T48" fmla="*/ 2847 w 3742"/>
                <a:gd name="T49" fmla="*/ 276 h 3765"/>
                <a:gd name="T50" fmla="*/ 3194 w 3742"/>
                <a:gd name="T51" fmla="*/ 550 h 3765"/>
                <a:gd name="T52" fmla="*/ 3468 w 3742"/>
                <a:gd name="T53" fmla="*/ 899 h 3765"/>
                <a:gd name="T54" fmla="*/ 3654 w 3742"/>
                <a:gd name="T55" fmla="*/ 1309 h 3765"/>
                <a:gd name="T56" fmla="*/ 3738 w 3742"/>
                <a:gd name="T57" fmla="*/ 1763 h 3765"/>
                <a:gd name="T58" fmla="*/ 3709 w 3742"/>
                <a:gd name="T59" fmla="*/ 2234 h 3765"/>
                <a:gd name="T60" fmla="*/ 3572 w 3742"/>
                <a:gd name="T61" fmla="*/ 2667 h 3765"/>
                <a:gd name="T62" fmla="*/ 3341 w 3742"/>
                <a:gd name="T63" fmla="*/ 3047 h 3765"/>
                <a:gd name="T64" fmla="*/ 3029 w 3742"/>
                <a:gd name="T65" fmla="*/ 3361 h 3765"/>
                <a:gd name="T66" fmla="*/ 2651 w 3742"/>
                <a:gd name="T67" fmla="*/ 3594 h 3765"/>
                <a:gd name="T68" fmla="*/ 2220 w 3742"/>
                <a:gd name="T69" fmla="*/ 3732 h 3765"/>
                <a:gd name="T70" fmla="*/ 1753 w 3742"/>
                <a:gd name="T71" fmla="*/ 3762 h 3765"/>
                <a:gd name="T72" fmla="*/ 1301 w 3742"/>
                <a:gd name="T73" fmla="*/ 3676 h 3765"/>
                <a:gd name="T74" fmla="*/ 895 w 3742"/>
                <a:gd name="T75" fmla="*/ 3488 h 3765"/>
                <a:gd name="T76" fmla="*/ 548 w 3742"/>
                <a:gd name="T77" fmla="*/ 3213 h 3765"/>
                <a:gd name="T78" fmla="*/ 274 w 3742"/>
                <a:gd name="T79" fmla="*/ 2864 h 3765"/>
                <a:gd name="T80" fmla="*/ 88 w 3742"/>
                <a:gd name="T81" fmla="*/ 2455 h 3765"/>
                <a:gd name="T82" fmla="*/ 3 w 3742"/>
                <a:gd name="T83" fmla="*/ 2001 h 3765"/>
                <a:gd name="T84" fmla="*/ 32 w 3742"/>
                <a:gd name="T85" fmla="*/ 1531 h 3765"/>
                <a:gd name="T86" fmla="*/ 169 w 3742"/>
                <a:gd name="T87" fmla="*/ 1098 h 3765"/>
                <a:gd name="T88" fmla="*/ 401 w 3742"/>
                <a:gd name="T89" fmla="*/ 717 h 3765"/>
                <a:gd name="T90" fmla="*/ 712 w 3742"/>
                <a:gd name="T91" fmla="*/ 403 h 3765"/>
                <a:gd name="T92" fmla="*/ 1092 w 3742"/>
                <a:gd name="T93" fmla="*/ 170 h 3765"/>
                <a:gd name="T94" fmla="*/ 1522 w 3742"/>
                <a:gd name="T95" fmla="*/ 32 h 3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42" h="3765">
                  <a:moveTo>
                    <a:pt x="1871" y="956"/>
                  </a:moveTo>
                  <a:lnTo>
                    <a:pt x="1707" y="956"/>
                  </a:lnTo>
                  <a:lnTo>
                    <a:pt x="1541" y="957"/>
                  </a:lnTo>
                  <a:lnTo>
                    <a:pt x="1376" y="960"/>
                  </a:lnTo>
                  <a:lnTo>
                    <a:pt x="1210" y="967"/>
                  </a:lnTo>
                  <a:lnTo>
                    <a:pt x="1047" y="977"/>
                  </a:lnTo>
                  <a:lnTo>
                    <a:pt x="882" y="993"/>
                  </a:lnTo>
                  <a:lnTo>
                    <a:pt x="837" y="1001"/>
                  </a:lnTo>
                  <a:lnTo>
                    <a:pt x="794" y="1015"/>
                  </a:lnTo>
                  <a:lnTo>
                    <a:pt x="753" y="1036"/>
                  </a:lnTo>
                  <a:lnTo>
                    <a:pt x="716" y="1062"/>
                  </a:lnTo>
                  <a:lnTo>
                    <a:pt x="683" y="1092"/>
                  </a:lnTo>
                  <a:lnTo>
                    <a:pt x="654" y="1127"/>
                  </a:lnTo>
                  <a:lnTo>
                    <a:pt x="629" y="1166"/>
                  </a:lnTo>
                  <a:lnTo>
                    <a:pt x="610" y="1208"/>
                  </a:lnTo>
                  <a:lnTo>
                    <a:pt x="596" y="1253"/>
                  </a:lnTo>
                  <a:lnTo>
                    <a:pt x="579" y="1341"/>
                  </a:lnTo>
                  <a:lnTo>
                    <a:pt x="567" y="1431"/>
                  </a:lnTo>
                  <a:lnTo>
                    <a:pt x="558" y="1520"/>
                  </a:lnTo>
                  <a:lnTo>
                    <a:pt x="553" y="1612"/>
                  </a:lnTo>
                  <a:lnTo>
                    <a:pt x="551" y="1703"/>
                  </a:lnTo>
                  <a:lnTo>
                    <a:pt x="550" y="1792"/>
                  </a:lnTo>
                  <a:lnTo>
                    <a:pt x="550" y="1882"/>
                  </a:lnTo>
                  <a:lnTo>
                    <a:pt x="550" y="1972"/>
                  </a:lnTo>
                  <a:lnTo>
                    <a:pt x="551" y="2062"/>
                  </a:lnTo>
                  <a:lnTo>
                    <a:pt x="553" y="2153"/>
                  </a:lnTo>
                  <a:lnTo>
                    <a:pt x="558" y="2244"/>
                  </a:lnTo>
                  <a:lnTo>
                    <a:pt x="566" y="2334"/>
                  </a:lnTo>
                  <a:lnTo>
                    <a:pt x="579" y="2423"/>
                  </a:lnTo>
                  <a:lnTo>
                    <a:pt x="595" y="2510"/>
                  </a:lnTo>
                  <a:lnTo>
                    <a:pt x="609" y="2556"/>
                  </a:lnTo>
                  <a:lnTo>
                    <a:pt x="629" y="2599"/>
                  </a:lnTo>
                  <a:lnTo>
                    <a:pt x="653" y="2638"/>
                  </a:lnTo>
                  <a:lnTo>
                    <a:pt x="682" y="2673"/>
                  </a:lnTo>
                  <a:lnTo>
                    <a:pt x="716" y="2703"/>
                  </a:lnTo>
                  <a:lnTo>
                    <a:pt x="753" y="2729"/>
                  </a:lnTo>
                  <a:lnTo>
                    <a:pt x="794" y="2748"/>
                  </a:lnTo>
                  <a:lnTo>
                    <a:pt x="837" y="2764"/>
                  </a:lnTo>
                  <a:lnTo>
                    <a:pt x="882" y="2772"/>
                  </a:lnTo>
                  <a:lnTo>
                    <a:pt x="1045" y="2787"/>
                  </a:lnTo>
                  <a:lnTo>
                    <a:pt x="1210" y="2797"/>
                  </a:lnTo>
                  <a:lnTo>
                    <a:pt x="1375" y="2804"/>
                  </a:lnTo>
                  <a:lnTo>
                    <a:pt x="1541" y="2807"/>
                  </a:lnTo>
                  <a:lnTo>
                    <a:pt x="1706" y="2808"/>
                  </a:lnTo>
                  <a:lnTo>
                    <a:pt x="1870" y="2809"/>
                  </a:lnTo>
                  <a:lnTo>
                    <a:pt x="2036" y="2808"/>
                  </a:lnTo>
                  <a:lnTo>
                    <a:pt x="2201" y="2807"/>
                  </a:lnTo>
                  <a:lnTo>
                    <a:pt x="2367" y="2804"/>
                  </a:lnTo>
                  <a:lnTo>
                    <a:pt x="2532" y="2797"/>
                  </a:lnTo>
                  <a:lnTo>
                    <a:pt x="2696" y="2787"/>
                  </a:lnTo>
                  <a:lnTo>
                    <a:pt x="2860" y="2772"/>
                  </a:lnTo>
                  <a:lnTo>
                    <a:pt x="2905" y="2764"/>
                  </a:lnTo>
                  <a:lnTo>
                    <a:pt x="2948" y="2748"/>
                  </a:lnTo>
                  <a:lnTo>
                    <a:pt x="2989" y="2729"/>
                  </a:lnTo>
                  <a:lnTo>
                    <a:pt x="3026" y="2703"/>
                  </a:lnTo>
                  <a:lnTo>
                    <a:pt x="3060" y="2673"/>
                  </a:lnTo>
                  <a:lnTo>
                    <a:pt x="3089" y="2638"/>
                  </a:lnTo>
                  <a:lnTo>
                    <a:pt x="3113" y="2599"/>
                  </a:lnTo>
                  <a:lnTo>
                    <a:pt x="3133" y="2556"/>
                  </a:lnTo>
                  <a:lnTo>
                    <a:pt x="3145" y="2510"/>
                  </a:lnTo>
                  <a:lnTo>
                    <a:pt x="3163" y="2423"/>
                  </a:lnTo>
                  <a:lnTo>
                    <a:pt x="3176" y="2334"/>
                  </a:lnTo>
                  <a:lnTo>
                    <a:pt x="3184" y="2244"/>
                  </a:lnTo>
                  <a:lnTo>
                    <a:pt x="3188" y="2153"/>
                  </a:lnTo>
                  <a:lnTo>
                    <a:pt x="3191" y="2062"/>
                  </a:lnTo>
                  <a:lnTo>
                    <a:pt x="3192" y="1972"/>
                  </a:lnTo>
                  <a:lnTo>
                    <a:pt x="3192" y="1882"/>
                  </a:lnTo>
                  <a:lnTo>
                    <a:pt x="3192" y="1792"/>
                  </a:lnTo>
                  <a:lnTo>
                    <a:pt x="3191" y="1703"/>
                  </a:lnTo>
                  <a:lnTo>
                    <a:pt x="3188" y="1612"/>
                  </a:lnTo>
                  <a:lnTo>
                    <a:pt x="3184" y="1520"/>
                  </a:lnTo>
                  <a:lnTo>
                    <a:pt x="3176" y="1431"/>
                  </a:lnTo>
                  <a:lnTo>
                    <a:pt x="3164" y="1341"/>
                  </a:lnTo>
                  <a:lnTo>
                    <a:pt x="3147" y="1253"/>
                  </a:lnTo>
                  <a:lnTo>
                    <a:pt x="3133" y="1208"/>
                  </a:lnTo>
                  <a:lnTo>
                    <a:pt x="3113" y="1166"/>
                  </a:lnTo>
                  <a:lnTo>
                    <a:pt x="3089" y="1127"/>
                  </a:lnTo>
                  <a:lnTo>
                    <a:pt x="3060" y="1092"/>
                  </a:lnTo>
                  <a:lnTo>
                    <a:pt x="3026" y="1062"/>
                  </a:lnTo>
                  <a:lnTo>
                    <a:pt x="2989" y="1036"/>
                  </a:lnTo>
                  <a:lnTo>
                    <a:pt x="2949" y="1015"/>
                  </a:lnTo>
                  <a:lnTo>
                    <a:pt x="2906" y="1001"/>
                  </a:lnTo>
                  <a:lnTo>
                    <a:pt x="2861" y="993"/>
                  </a:lnTo>
                  <a:lnTo>
                    <a:pt x="2696" y="977"/>
                  </a:lnTo>
                  <a:lnTo>
                    <a:pt x="2532" y="967"/>
                  </a:lnTo>
                  <a:lnTo>
                    <a:pt x="2367" y="960"/>
                  </a:lnTo>
                  <a:lnTo>
                    <a:pt x="2202" y="957"/>
                  </a:lnTo>
                  <a:lnTo>
                    <a:pt x="2036" y="956"/>
                  </a:lnTo>
                  <a:lnTo>
                    <a:pt x="1871" y="956"/>
                  </a:lnTo>
                  <a:close/>
                  <a:moveTo>
                    <a:pt x="1871" y="0"/>
                  </a:moveTo>
                  <a:lnTo>
                    <a:pt x="1871" y="0"/>
                  </a:lnTo>
                  <a:lnTo>
                    <a:pt x="1990" y="3"/>
                  </a:lnTo>
                  <a:lnTo>
                    <a:pt x="2106" y="15"/>
                  </a:lnTo>
                  <a:lnTo>
                    <a:pt x="2220" y="32"/>
                  </a:lnTo>
                  <a:lnTo>
                    <a:pt x="2332" y="57"/>
                  </a:lnTo>
                  <a:lnTo>
                    <a:pt x="2441" y="88"/>
                  </a:lnTo>
                  <a:lnTo>
                    <a:pt x="2547" y="127"/>
                  </a:lnTo>
                  <a:lnTo>
                    <a:pt x="2651" y="170"/>
                  </a:lnTo>
                  <a:lnTo>
                    <a:pt x="2751" y="220"/>
                  </a:lnTo>
                  <a:lnTo>
                    <a:pt x="2847" y="276"/>
                  </a:lnTo>
                  <a:lnTo>
                    <a:pt x="2940" y="337"/>
                  </a:lnTo>
                  <a:lnTo>
                    <a:pt x="3029" y="403"/>
                  </a:lnTo>
                  <a:lnTo>
                    <a:pt x="3114" y="475"/>
                  </a:lnTo>
                  <a:lnTo>
                    <a:pt x="3194" y="550"/>
                  </a:lnTo>
                  <a:lnTo>
                    <a:pt x="3270" y="632"/>
                  </a:lnTo>
                  <a:lnTo>
                    <a:pt x="3341" y="717"/>
                  </a:lnTo>
                  <a:lnTo>
                    <a:pt x="3406" y="806"/>
                  </a:lnTo>
                  <a:lnTo>
                    <a:pt x="3468" y="899"/>
                  </a:lnTo>
                  <a:lnTo>
                    <a:pt x="3522" y="998"/>
                  </a:lnTo>
                  <a:lnTo>
                    <a:pt x="3572" y="1098"/>
                  </a:lnTo>
                  <a:lnTo>
                    <a:pt x="3616" y="1202"/>
                  </a:lnTo>
                  <a:lnTo>
                    <a:pt x="3654" y="1309"/>
                  </a:lnTo>
                  <a:lnTo>
                    <a:pt x="3685" y="1419"/>
                  </a:lnTo>
                  <a:lnTo>
                    <a:pt x="3709" y="1531"/>
                  </a:lnTo>
                  <a:lnTo>
                    <a:pt x="3728" y="1647"/>
                  </a:lnTo>
                  <a:lnTo>
                    <a:pt x="3738" y="1763"/>
                  </a:lnTo>
                  <a:lnTo>
                    <a:pt x="3742" y="1882"/>
                  </a:lnTo>
                  <a:lnTo>
                    <a:pt x="3738" y="2001"/>
                  </a:lnTo>
                  <a:lnTo>
                    <a:pt x="3728" y="2118"/>
                  </a:lnTo>
                  <a:lnTo>
                    <a:pt x="3709" y="2234"/>
                  </a:lnTo>
                  <a:lnTo>
                    <a:pt x="3685" y="2346"/>
                  </a:lnTo>
                  <a:lnTo>
                    <a:pt x="3654" y="2455"/>
                  </a:lnTo>
                  <a:lnTo>
                    <a:pt x="3616" y="2563"/>
                  </a:lnTo>
                  <a:lnTo>
                    <a:pt x="3572" y="2667"/>
                  </a:lnTo>
                  <a:lnTo>
                    <a:pt x="3522" y="2767"/>
                  </a:lnTo>
                  <a:lnTo>
                    <a:pt x="3468" y="2864"/>
                  </a:lnTo>
                  <a:lnTo>
                    <a:pt x="3406" y="2957"/>
                  </a:lnTo>
                  <a:lnTo>
                    <a:pt x="3341" y="3047"/>
                  </a:lnTo>
                  <a:lnTo>
                    <a:pt x="3270" y="3132"/>
                  </a:lnTo>
                  <a:lnTo>
                    <a:pt x="3194" y="3213"/>
                  </a:lnTo>
                  <a:lnTo>
                    <a:pt x="3114" y="3290"/>
                  </a:lnTo>
                  <a:lnTo>
                    <a:pt x="3029" y="3361"/>
                  </a:lnTo>
                  <a:lnTo>
                    <a:pt x="2940" y="3428"/>
                  </a:lnTo>
                  <a:lnTo>
                    <a:pt x="2847" y="3488"/>
                  </a:lnTo>
                  <a:lnTo>
                    <a:pt x="2751" y="3545"/>
                  </a:lnTo>
                  <a:lnTo>
                    <a:pt x="2651" y="3594"/>
                  </a:lnTo>
                  <a:lnTo>
                    <a:pt x="2547" y="3638"/>
                  </a:lnTo>
                  <a:lnTo>
                    <a:pt x="2441" y="3676"/>
                  </a:lnTo>
                  <a:lnTo>
                    <a:pt x="2332" y="3707"/>
                  </a:lnTo>
                  <a:lnTo>
                    <a:pt x="2220" y="3732"/>
                  </a:lnTo>
                  <a:lnTo>
                    <a:pt x="2106" y="3750"/>
                  </a:lnTo>
                  <a:lnTo>
                    <a:pt x="1990" y="3762"/>
                  </a:lnTo>
                  <a:lnTo>
                    <a:pt x="1871" y="3765"/>
                  </a:lnTo>
                  <a:lnTo>
                    <a:pt x="1753" y="3762"/>
                  </a:lnTo>
                  <a:lnTo>
                    <a:pt x="1636" y="3750"/>
                  </a:lnTo>
                  <a:lnTo>
                    <a:pt x="1522" y="3732"/>
                  </a:lnTo>
                  <a:lnTo>
                    <a:pt x="1410" y="3707"/>
                  </a:lnTo>
                  <a:lnTo>
                    <a:pt x="1301" y="3676"/>
                  </a:lnTo>
                  <a:lnTo>
                    <a:pt x="1195" y="3638"/>
                  </a:lnTo>
                  <a:lnTo>
                    <a:pt x="1092" y="3594"/>
                  </a:lnTo>
                  <a:lnTo>
                    <a:pt x="991" y="3545"/>
                  </a:lnTo>
                  <a:lnTo>
                    <a:pt x="895" y="3488"/>
                  </a:lnTo>
                  <a:lnTo>
                    <a:pt x="802" y="3428"/>
                  </a:lnTo>
                  <a:lnTo>
                    <a:pt x="712" y="3361"/>
                  </a:lnTo>
                  <a:lnTo>
                    <a:pt x="628" y="3290"/>
                  </a:lnTo>
                  <a:lnTo>
                    <a:pt x="548" y="3213"/>
                  </a:lnTo>
                  <a:lnTo>
                    <a:pt x="472" y="3132"/>
                  </a:lnTo>
                  <a:lnTo>
                    <a:pt x="401" y="3047"/>
                  </a:lnTo>
                  <a:lnTo>
                    <a:pt x="335" y="2957"/>
                  </a:lnTo>
                  <a:lnTo>
                    <a:pt x="274" y="2864"/>
                  </a:lnTo>
                  <a:lnTo>
                    <a:pt x="219" y="2767"/>
                  </a:lnTo>
                  <a:lnTo>
                    <a:pt x="169" y="2667"/>
                  </a:lnTo>
                  <a:lnTo>
                    <a:pt x="125" y="2563"/>
                  </a:lnTo>
                  <a:lnTo>
                    <a:pt x="88" y="2455"/>
                  </a:lnTo>
                  <a:lnTo>
                    <a:pt x="57" y="2346"/>
                  </a:lnTo>
                  <a:lnTo>
                    <a:pt x="32" y="2234"/>
                  </a:lnTo>
                  <a:lnTo>
                    <a:pt x="14" y="2118"/>
                  </a:lnTo>
                  <a:lnTo>
                    <a:pt x="3" y="2001"/>
                  </a:lnTo>
                  <a:lnTo>
                    <a:pt x="0" y="1882"/>
                  </a:lnTo>
                  <a:lnTo>
                    <a:pt x="3" y="1763"/>
                  </a:lnTo>
                  <a:lnTo>
                    <a:pt x="14" y="1647"/>
                  </a:lnTo>
                  <a:lnTo>
                    <a:pt x="32" y="1531"/>
                  </a:lnTo>
                  <a:lnTo>
                    <a:pt x="57" y="1419"/>
                  </a:lnTo>
                  <a:lnTo>
                    <a:pt x="88" y="1309"/>
                  </a:lnTo>
                  <a:lnTo>
                    <a:pt x="125" y="1202"/>
                  </a:lnTo>
                  <a:lnTo>
                    <a:pt x="169" y="1098"/>
                  </a:lnTo>
                  <a:lnTo>
                    <a:pt x="219" y="998"/>
                  </a:lnTo>
                  <a:lnTo>
                    <a:pt x="274" y="899"/>
                  </a:lnTo>
                  <a:lnTo>
                    <a:pt x="335" y="806"/>
                  </a:lnTo>
                  <a:lnTo>
                    <a:pt x="401" y="717"/>
                  </a:lnTo>
                  <a:lnTo>
                    <a:pt x="472" y="632"/>
                  </a:lnTo>
                  <a:lnTo>
                    <a:pt x="548" y="550"/>
                  </a:lnTo>
                  <a:lnTo>
                    <a:pt x="628" y="475"/>
                  </a:lnTo>
                  <a:lnTo>
                    <a:pt x="712" y="403"/>
                  </a:lnTo>
                  <a:lnTo>
                    <a:pt x="802" y="337"/>
                  </a:lnTo>
                  <a:lnTo>
                    <a:pt x="895" y="276"/>
                  </a:lnTo>
                  <a:lnTo>
                    <a:pt x="991" y="220"/>
                  </a:lnTo>
                  <a:lnTo>
                    <a:pt x="1092" y="170"/>
                  </a:lnTo>
                  <a:lnTo>
                    <a:pt x="1195" y="127"/>
                  </a:lnTo>
                  <a:lnTo>
                    <a:pt x="1301" y="88"/>
                  </a:lnTo>
                  <a:lnTo>
                    <a:pt x="1410" y="57"/>
                  </a:lnTo>
                  <a:lnTo>
                    <a:pt x="1522" y="32"/>
                  </a:lnTo>
                  <a:lnTo>
                    <a:pt x="1636" y="15"/>
                  </a:lnTo>
                  <a:lnTo>
                    <a:pt x="1753" y="3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297AD38-A695-408C-A2F7-4748A42770C7}"/>
                </a:ext>
              </a:extLst>
            </p:cNvPr>
            <p:cNvSpPr/>
            <p:nvPr/>
          </p:nvSpPr>
          <p:spPr>
            <a:xfrm>
              <a:off x="4652014" y="1236949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A8D0A2B-4733-4FDD-B37C-44C3132C588F}"/>
              </a:ext>
            </a:extLst>
          </p:cNvPr>
          <p:cNvGrpSpPr/>
          <p:nvPr/>
        </p:nvGrpSpPr>
        <p:grpSpPr>
          <a:xfrm>
            <a:off x="4437376" y="1151303"/>
            <a:ext cx="1204160" cy="1219403"/>
            <a:chOff x="5916502" y="1535070"/>
            <a:chExt cx="1605546" cy="1625871"/>
          </a:xfrm>
        </p:grpSpPr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467C73D8-EE13-48A2-9F57-71CECC48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502" y="1535070"/>
              <a:ext cx="1605546" cy="1625871"/>
            </a:xfrm>
            <a:custGeom>
              <a:avLst/>
              <a:gdLst>
                <a:gd name="T0" fmla="*/ 1795 w 3474"/>
                <a:gd name="T1" fmla="*/ 807 h 3518"/>
                <a:gd name="T2" fmla="*/ 1679 w 3474"/>
                <a:gd name="T3" fmla="*/ 843 h 3518"/>
                <a:gd name="T4" fmla="*/ 1593 w 3474"/>
                <a:gd name="T5" fmla="*/ 902 h 3518"/>
                <a:gd name="T6" fmla="*/ 1532 w 3474"/>
                <a:gd name="T7" fmla="*/ 977 h 3518"/>
                <a:gd name="T8" fmla="*/ 1494 w 3474"/>
                <a:gd name="T9" fmla="*/ 1062 h 3518"/>
                <a:gd name="T10" fmla="*/ 1473 w 3474"/>
                <a:gd name="T11" fmla="*/ 1148 h 3518"/>
                <a:gd name="T12" fmla="*/ 1468 w 3474"/>
                <a:gd name="T13" fmla="*/ 1228 h 3518"/>
                <a:gd name="T14" fmla="*/ 1269 w 3474"/>
                <a:gd name="T15" fmla="*/ 1821 h 3518"/>
                <a:gd name="T16" fmla="*/ 1886 w 3474"/>
                <a:gd name="T17" fmla="*/ 2840 h 3518"/>
                <a:gd name="T18" fmla="*/ 2206 w 3474"/>
                <a:gd name="T19" fmla="*/ 1461 h 3518"/>
                <a:gd name="T20" fmla="*/ 1889 w 3474"/>
                <a:gd name="T21" fmla="*/ 1225 h 3518"/>
                <a:gd name="T22" fmla="*/ 1911 w 3474"/>
                <a:gd name="T23" fmla="*/ 1175 h 3518"/>
                <a:gd name="T24" fmla="*/ 1949 w 3474"/>
                <a:gd name="T25" fmla="*/ 1154 h 3518"/>
                <a:gd name="T26" fmla="*/ 2200 w 3474"/>
                <a:gd name="T27" fmla="*/ 1151 h 3518"/>
                <a:gd name="T28" fmla="*/ 1738 w 3474"/>
                <a:gd name="T29" fmla="*/ 0 h 3518"/>
                <a:gd name="T30" fmla="*/ 2060 w 3474"/>
                <a:gd name="T31" fmla="*/ 31 h 3518"/>
                <a:gd name="T32" fmla="*/ 2365 w 3474"/>
                <a:gd name="T33" fmla="*/ 119 h 3518"/>
                <a:gd name="T34" fmla="*/ 2643 w 3474"/>
                <a:gd name="T35" fmla="*/ 259 h 3518"/>
                <a:gd name="T36" fmla="*/ 2890 w 3474"/>
                <a:gd name="T37" fmla="*/ 445 h 3518"/>
                <a:gd name="T38" fmla="*/ 3101 w 3474"/>
                <a:gd name="T39" fmla="*/ 671 h 3518"/>
                <a:gd name="T40" fmla="*/ 3271 w 3474"/>
                <a:gd name="T41" fmla="*/ 933 h 3518"/>
                <a:gd name="T42" fmla="*/ 3393 w 3474"/>
                <a:gd name="T43" fmla="*/ 1225 h 3518"/>
                <a:gd name="T44" fmla="*/ 3461 w 3474"/>
                <a:gd name="T45" fmla="*/ 1539 h 3518"/>
                <a:gd name="T46" fmla="*/ 3471 w 3474"/>
                <a:gd name="T47" fmla="*/ 1870 h 3518"/>
                <a:gd name="T48" fmla="*/ 3422 w 3474"/>
                <a:gd name="T49" fmla="*/ 2191 h 3518"/>
                <a:gd name="T50" fmla="*/ 3316 w 3474"/>
                <a:gd name="T51" fmla="*/ 2491 h 3518"/>
                <a:gd name="T52" fmla="*/ 3163 w 3474"/>
                <a:gd name="T53" fmla="*/ 2763 h 3518"/>
                <a:gd name="T54" fmla="*/ 2965 w 3474"/>
                <a:gd name="T55" fmla="*/ 3002 h 3518"/>
                <a:gd name="T56" fmla="*/ 2729 w 3474"/>
                <a:gd name="T57" fmla="*/ 3202 h 3518"/>
                <a:gd name="T58" fmla="*/ 2460 w 3474"/>
                <a:gd name="T59" fmla="*/ 3357 h 3518"/>
                <a:gd name="T60" fmla="*/ 2165 w 3474"/>
                <a:gd name="T61" fmla="*/ 3464 h 3518"/>
                <a:gd name="T62" fmla="*/ 1847 w 3474"/>
                <a:gd name="T63" fmla="*/ 3514 h 3518"/>
                <a:gd name="T64" fmla="*/ 1519 w 3474"/>
                <a:gd name="T65" fmla="*/ 3504 h 3518"/>
                <a:gd name="T66" fmla="*/ 1208 w 3474"/>
                <a:gd name="T67" fmla="*/ 3434 h 3518"/>
                <a:gd name="T68" fmla="*/ 921 w 3474"/>
                <a:gd name="T69" fmla="*/ 3311 h 3518"/>
                <a:gd name="T70" fmla="*/ 663 w 3474"/>
                <a:gd name="T71" fmla="*/ 3140 h 3518"/>
                <a:gd name="T72" fmla="*/ 439 w 3474"/>
                <a:gd name="T73" fmla="*/ 2926 h 3518"/>
                <a:gd name="T74" fmla="*/ 255 w 3474"/>
                <a:gd name="T75" fmla="*/ 2675 h 3518"/>
                <a:gd name="T76" fmla="*/ 117 w 3474"/>
                <a:gd name="T77" fmla="*/ 2394 h 3518"/>
                <a:gd name="T78" fmla="*/ 30 w 3474"/>
                <a:gd name="T79" fmla="*/ 2087 h 3518"/>
                <a:gd name="T80" fmla="*/ 0 w 3474"/>
                <a:gd name="T81" fmla="*/ 1759 h 3518"/>
                <a:gd name="T82" fmla="*/ 30 w 3474"/>
                <a:gd name="T83" fmla="*/ 1431 h 3518"/>
                <a:gd name="T84" fmla="*/ 117 w 3474"/>
                <a:gd name="T85" fmla="*/ 1124 h 3518"/>
                <a:gd name="T86" fmla="*/ 255 w 3474"/>
                <a:gd name="T87" fmla="*/ 843 h 3518"/>
                <a:gd name="T88" fmla="*/ 439 w 3474"/>
                <a:gd name="T89" fmla="*/ 592 h 3518"/>
                <a:gd name="T90" fmla="*/ 663 w 3474"/>
                <a:gd name="T91" fmla="*/ 379 h 3518"/>
                <a:gd name="T92" fmla="*/ 921 w 3474"/>
                <a:gd name="T93" fmla="*/ 207 h 3518"/>
                <a:gd name="T94" fmla="*/ 1208 w 3474"/>
                <a:gd name="T95" fmla="*/ 84 h 3518"/>
                <a:gd name="T96" fmla="*/ 1519 w 3474"/>
                <a:gd name="T97" fmla="*/ 1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74" h="3518">
                  <a:moveTo>
                    <a:pt x="1891" y="800"/>
                  </a:moveTo>
                  <a:lnTo>
                    <a:pt x="1841" y="801"/>
                  </a:lnTo>
                  <a:lnTo>
                    <a:pt x="1795" y="807"/>
                  </a:lnTo>
                  <a:lnTo>
                    <a:pt x="1753" y="816"/>
                  </a:lnTo>
                  <a:lnTo>
                    <a:pt x="1715" y="829"/>
                  </a:lnTo>
                  <a:lnTo>
                    <a:pt x="1679" y="843"/>
                  </a:lnTo>
                  <a:lnTo>
                    <a:pt x="1647" y="860"/>
                  </a:lnTo>
                  <a:lnTo>
                    <a:pt x="1619" y="880"/>
                  </a:lnTo>
                  <a:lnTo>
                    <a:pt x="1593" y="902"/>
                  </a:lnTo>
                  <a:lnTo>
                    <a:pt x="1570" y="925"/>
                  </a:lnTo>
                  <a:lnTo>
                    <a:pt x="1551" y="951"/>
                  </a:lnTo>
                  <a:lnTo>
                    <a:pt x="1532" y="977"/>
                  </a:lnTo>
                  <a:lnTo>
                    <a:pt x="1518" y="1005"/>
                  </a:lnTo>
                  <a:lnTo>
                    <a:pt x="1505" y="1033"/>
                  </a:lnTo>
                  <a:lnTo>
                    <a:pt x="1494" y="1062"/>
                  </a:lnTo>
                  <a:lnTo>
                    <a:pt x="1485" y="1090"/>
                  </a:lnTo>
                  <a:lnTo>
                    <a:pt x="1479" y="1119"/>
                  </a:lnTo>
                  <a:lnTo>
                    <a:pt x="1473" y="1148"/>
                  </a:lnTo>
                  <a:lnTo>
                    <a:pt x="1470" y="1175"/>
                  </a:lnTo>
                  <a:lnTo>
                    <a:pt x="1468" y="1201"/>
                  </a:lnTo>
                  <a:lnTo>
                    <a:pt x="1468" y="1228"/>
                  </a:lnTo>
                  <a:lnTo>
                    <a:pt x="1468" y="1461"/>
                  </a:lnTo>
                  <a:lnTo>
                    <a:pt x="1269" y="1461"/>
                  </a:lnTo>
                  <a:lnTo>
                    <a:pt x="1269" y="1821"/>
                  </a:lnTo>
                  <a:lnTo>
                    <a:pt x="1468" y="1821"/>
                  </a:lnTo>
                  <a:lnTo>
                    <a:pt x="1468" y="2840"/>
                  </a:lnTo>
                  <a:lnTo>
                    <a:pt x="1886" y="2840"/>
                  </a:lnTo>
                  <a:lnTo>
                    <a:pt x="1886" y="1821"/>
                  </a:lnTo>
                  <a:lnTo>
                    <a:pt x="2169" y="1821"/>
                  </a:lnTo>
                  <a:lnTo>
                    <a:pt x="2206" y="1461"/>
                  </a:lnTo>
                  <a:lnTo>
                    <a:pt x="1886" y="1461"/>
                  </a:lnTo>
                  <a:lnTo>
                    <a:pt x="1886" y="1249"/>
                  </a:lnTo>
                  <a:lnTo>
                    <a:pt x="1889" y="1225"/>
                  </a:lnTo>
                  <a:lnTo>
                    <a:pt x="1894" y="1205"/>
                  </a:lnTo>
                  <a:lnTo>
                    <a:pt x="1902" y="1188"/>
                  </a:lnTo>
                  <a:lnTo>
                    <a:pt x="1911" y="1175"/>
                  </a:lnTo>
                  <a:lnTo>
                    <a:pt x="1923" y="1165"/>
                  </a:lnTo>
                  <a:lnTo>
                    <a:pt x="1936" y="1159"/>
                  </a:lnTo>
                  <a:lnTo>
                    <a:pt x="1949" y="1154"/>
                  </a:lnTo>
                  <a:lnTo>
                    <a:pt x="1962" y="1152"/>
                  </a:lnTo>
                  <a:lnTo>
                    <a:pt x="1975" y="1151"/>
                  </a:lnTo>
                  <a:lnTo>
                    <a:pt x="2200" y="1151"/>
                  </a:lnTo>
                  <a:lnTo>
                    <a:pt x="2200" y="801"/>
                  </a:lnTo>
                  <a:lnTo>
                    <a:pt x="1891" y="800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67D65C7-7E08-4308-AED8-6208908888B5}"/>
                </a:ext>
              </a:extLst>
            </p:cNvPr>
            <p:cNvSpPr/>
            <p:nvPr/>
          </p:nvSpPr>
          <p:spPr>
            <a:xfrm>
              <a:off x="6140704" y="1678370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1CB5954-20E6-4C5C-86DD-6A152CEF7D90}"/>
              </a:ext>
            </a:extLst>
          </p:cNvPr>
          <p:cNvGrpSpPr/>
          <p:nvPr/>
        </p:nvGrpSpPr>
        <p:grpSpPr>
          <a:xfrm>
            <a:off x="5479649" y="815148"/>
            <a:ext cx="1204160" cy="1219403"/>
            <a:chOff x="7292476" y="1086863"/>
            <a:chExt cx="1605546" cy="1625871"/>
          </a:xfrm>
        </p:grpSpPr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DDB6D4B1-0E40-45EA-B0E0-1A53B3DC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476" y="1086863"/>
              <a:ext cx="1605546" cy="1625871"/>
            </a:xfrm>
            <a:custGeom>
              <a:avLst/>
              <a:gdLst>
                <a:gd name="T0" fmla="*/ 1968 w 3474"/>
                <a:gd name="T1" fmla="*/ 985 h 3518"/>
                <a:gd name="T2" fmla="*/ 1814 w 3474"/>
                <a:gd name="T3" fmla="*/ 1094 h 3518"/>
                <a:gd name="T4" fmla="*/ 1724 w 3474"/>
                <a:gd name="T5" fmla="*/ 1263 h 3518"/>
                <a:gd name="T6" fmla="*/ 1722 w 3474"/>
                <a:gd name="T7" fmla="*/ 1454 h 3518"/>
                <a:gd name="T8" fmla="*/ 1405 w 3474"/>
                <a:gd name="T9" fmla="*/ 1392 h 3518"/>
                <a:gd name="T10" fmla="*/ 1126 w 3474"/>
                <a:gd name="T11" fmla="*/ 1247 h 3518"/>
                <a:gd name="T12" fmla="*/ 899 w 3474"/>
                <a:gd name="T13" fmla="*/ 1032 h 3518"/>
                <a:gd name="T14" fmla="*/ 846 w 3474"/>
                <a:gd name="T15" fmla="*/ 1192 h 3518"/>
                <a:gd name="T16" fmla="*/ 873 w 3474"/>
                <a:gd name="T17" fmla="*/ 1384 h 3518"/>
                <a:gd name="T18" fmla="*/ 984 w 3474"/>
                <a:gd name="T19" fmla="*/ 1542 h 3518"/>
                <a:gd name="T20" fmla="*/ 883 w 3474"/>
                <a:gd name="T21" fmla="*/ 1541 h 3518"/>
                <a:gd name="T22" fmla="*/ 844 w 3474"/>
                <a:gd name="T23" fmla="*/ 1579 h 3518"/>
                <a:gd name="T24" fmla="*/ 918 w 3474"/>
                <a:gd name="T25" fmla="*/ 1765 h 3518"/>
                <a:gd name="T26" fmla="*/ 1067 w 3474"/>
                <a:gd name="T27" fmla="*/ 1891 h 3518"/>
                <a:gd name="T28" fmla="*/ 1092 w 3474"/>
                <a:gd name="T29" fmla="*/ 1936 h 3518"/>
                <a:gd name="T30" fmla="*/ 1000 w 3474"/>
                <a:gd name="T31" fmla="*/ 1977 h 3518"/>
                <a:gd name="T32" fmla="*/ 1121 w 3474"/>
                <a:gd name="T33" fmla="*/ 2130 h 3518"/>
                <a:gd name="T34" fmla="*/ 1303 w 3474"/>
                <a:gd name="T35" fmla="*/ 2207 h 3518"/>
                <a:gd name="T36" fmla="*/ 1187 w 3474"/>
                <a:gd name="T37" fmla="*/ 2314 h 3518"/>
                <a:gd name="T38" fmla="*/ 928 w 3474"/>
                <a:gd name="T39" fmla="*/ 2382 h 3518"/>
                <a:gd name="T40" fmla="*/ 830 w 3474"/>
                <a:gd name="T41" fmla="*/ 2419 h 3518"/>
                <a:gd name="T42" fmla="*/ 1129 w 3474"/>
                <a:gd name="T43" fmla="*/ 2534 h 3518"/>
                <a:gd name="T44" fmla="*/ 1459 w 3474"/>
                <a:gd name="T45" fmla="*/ 2558 h 3518"/>
                <a:gd name="T46" fmla="*/ 1762 w 3474"/>
                <a:gd name="T47" fmla="*/ 2497 h 3518"/>
                <a:gd name="T48" fmla="*/ 2017 w 3474"/>
                <a:gd name="T49" fmla="*/ 2367 h 3518"/>
                <a:gd name="T50" fmla="*/ 2220 w 3474"/>
                <a:gd name="T51" fmla="*/ 2186 h 3518"/>
                <a:gd name="T52" fmla="*/ 2372 w 3474"/>
                <a:gd name="T53" fmla="*/ 1965 h 3518"/>
                <a:gd name="T54" fmla="*/ 2469 w 3474"/>
                <a:gd name="T55" fmla="*/ 1722 h 3518"/>
                <a:gd name="T56" fmla="*/ 2511 w 3474"/>
                <a:gd name="T57" fmla="*/ 1471 h 3518"/>
                <a:gd name="T58" fmla="*/ 2600 w 3474"/>
                <a:gd name="T59" fmla="*/ 1282 h 3518"/>
                <a:gd name="T60" fmla="*/ 2657 w 3474"/>
                <a:gd name="T61" fmla="*/ 1170 h 3518"/>
                <a:gd name="T62" fmla="*/ 2522 w 3474"/>
                <a:gd name="T63" fmla="*/ 1184 h 3518"/>
                <a:gd name="T64" fmla="*/ 2641 w 3474"/>
                <a:gd name="T65" fmla="*/ 1033 h 3518"/>
                <a:gd name="T66" fmla="*/ 2471 w 3474"/>
                <a:gd name="T67" fmla="*/ 1068 h 3518"/>
                <a:gd name="T68" fmla="*/ 2295 w 3474"/>
                <a:gd name="T69" fmla="*/ 1002 h 3518"/>
                <a:gd name="T70" fmla="*/ 2112 w 3474"/>
                <a:gd name="T71" fmla="*/ 957 h 3518"/>
                <a:gd name="T72" fmla="*/ 2060 w 3474"/>
                <a:gd name="T73" fmla="*/ 31 h 3518"/>
                <a:gd name="T74" fmla="*/ 2460 w 3474"/>
                <a:gd name="T75" fmla="*/ 161 h 3518"/>
                <a:gd name="T76" fmla="*/ 2811 w 3474"/>
                <a:gd name="T77" fmla="*/ 379 h 3518"/>
                <a:gd name="T78" fmla="*/ 3101 w 3474"/>
                <a:gd name="T79" fmla="*/ 671 h 3518"/>
                <a:gd name="T80" fmla="*/ 3316 w 3474"/>
                <a:gd name="T81" fmla="*/ 1028 h 3518"/>
                <a:gd name="T82" fmla="*/ 3445 w 3474"/>
                <a:gd name="T83" fmla="*/ 1431 h 3518"/>
                <a:gd name="T84" fmla="*/ 3471 w 3474"/>
                <a:gd name="T85" fmla="*/ 1870 h 3518"/>
                <a:gd name="T86" fmla="*/ 3393 w 3474"/>
                <a:gd name="T87" fmla="*/ 2294 h 3518"/>
                <a:gd name="T88" fmla="*/ 3220 w 3474"/>
                <a:gd name="T89" fmla="*/ 2675 h 3518"/>
                <a:gd name="T90" fmla="*/ 2965 w 3474"/>
                <a:gd name="T91" fmla="*/ 3002 h 3518"/>
                <a:gd name="T92" fmla="*/ 2643 w 3474"/>
                <a:gd name="T93" fmla="*/ 3260 h 3518"/>
                <a:gd name="T94" fmla="*/ 2266 w 3474"/>
                <a:gd name="T95" fmla="*/ 3434 h 3518"/>
                <a:gd name="T96" fmla="*/ 1847 w 3474"/>
                <a:gd name="T97" fmla="*/ 3514 h 3518"/>
                <a:gd name="T98" fmla="*/ 1414 w 3474"/>
                <a:gd name="T99" fmla="*/ 3487 h 3518"/>
                <a:gd name="T100" fmla="*/ 1014 w 3474"/>
                <a:gd name="T101" fmla="*/ 3357 h 3518"/>
                <a:gd name="T102" fmla="*/ 663 w 3474"/>
                <a:gd name="T103" fmla="*/ 3140 h 3518"/>
                <a:gd name="T104" fmla="*/ 373 w 3474"/>
                <a:gd name="T105" fmla="*/ 2847 h 3518"/>
                <a:gd name="T106" fmla="*/ 157 w 3474"/>
                <a:gd name="T107" fmla="*/ 2491 h 3518"/>
                <a:gd name="T108" fmla="*/ 30 w 3474"/>
                <a:gd name="T109" fmla="*/ 2087 h 3518"/>
                <a:gd name="T110" fmla="*/ 3 w 3474"/>
                <a:gd name="T111" fmla="*/ 1648 h 3518"/>
                <a:gd name="T112" fmla="*/ 83 w 3474"/>
                <a:gd name="T113" fmla="*/ 1225 h 3518"/>
                <a:gd name="T114" fmla="*/ 255 w 3474"/>
                <a:gd name="T115" fmla="*/ 843 h 3518"/>
                <a:gd name="T116" fmla="*/ 510 w 3474"/>
                <a:gd name="T117" fmla="*/ 516 h 3518"/>
                <a:gd name="T118" fmla="*/ 831 w 3474"/>
                <a:gd name="T119" fmla="*/ 259 h 3518"/>
                <a:gd name="T120" fmla="*/ 1208 w 3474"/>
                <a:gd name="T121" fmla="*/ 84 h 3518"/>
                <a:gd name="T122" fmla="*/ 1628 w 3474"/>
                <a:gd name="T123" fmla="*/ 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74" h="3518">
                  <a:moveTo>
                    <a:pt x="2112" y="957"/>
                  </a:moveTo>
                  <a:lnTo>
                    <a:pt x="2061" y="961"/>
                  </a:lnTo>
                  <a:lnTo>
                    <a:pt x="2014" y="970"/>
                  </a:lnTo>
                  <a:lnTo>
                    <a:pt x="1968" y="985"/>
                  </a:lnTo>
                  <a:lnTo>
                    <a:pt x="1924" y="1005"/>
                  </a:lnTo>
                  <a:lnTo>
                    <a:pt x="1883" y="1030"/>
                  </a:lnTo>
                  <a:lnTo>
                    <a:pt x="1846" y="1060"/>
                  </a:lnTo>
                  <a:lnTo>
                    <a:pt x="1814" y="1094"/>
                  </a:lnTo>
                  <a:lnTo>
                    <a:pt x="1784" y="1131"/>
                  </a:lnTo>
                  <a:lnTo>
                    <a:pt x="1759" y="1172"/>
                  </a:lnTo>
                  <a:lnTo>
                    <a:pt x="1739" y="1216"/>
                  </a:lnTo>
                  <a:lnTo>
                    <a:pt x="1724" y="1263"/>
                  </a:lnTo>
                  <a:lnTo>
                    <a:pt x="1716" y="1311"/>
                  </a:lnTo>
                  <a:lnTo>
                    <a:pt x="1713" y="1362"/>
                  </a:lnTo>
                  <a:lnTo>
                    <a:pt x="1715" y="1409"/>
                  </a:lnTo>
                  <a:lnTo>
                    <a:pt x="1722" y="1454"/>
                  </a:lnTo>
                  <a:lnTo>
                    <a:pt x="1640" y="1448"/>
                  </a:lnTo>
                  <a:lnTo>
                    <a:pt x="1559" y="1435"/>
                  </a:lnTo>
                  <a:lnTo>
                    <a:pt x="1481" y="1416"/>
                  </a:lnTo>
                  <a:lnTo>
                    <a:pt x="1405" y="1392"/>
                  </a:lnTo>
                  <a:lnTo>
                    <a:pt x="1331" y="1363"/>
                  </a:lnTo>
                  <a:lnTo>
                    <a:pt x="1259" y="1329"/>
                  </a:lnTo>
                  <a:lnTo>
                    <a:pt x="1191" y="1289"/>
                  </a:lnTo>
                  <a:lnTo>
                    <a:pt x="1126" y="1247"/>
                  </a:lnTo>
                  <a:lnTo>
                    <a:pt x="1064" y="1198"/>
                  </a:lnTo>
                  <a:lnTo>
                    <a:pt x="1005" y="1146"/>
                  </a:lnTo>
                  <a:lnTo>
                    <a:pt x="950" y="1091"/>
                  </a:lnTo>
                  <a:lnTo>
                    <a:pt x="899" y="1032"/>
                  </a:lnTo>
                  <a:lnTo>
                    <a:pt x="880" y="1068"/>
                  </a:lnTo>
                  <a:lnTo>
                    <a:pt x="865" y="1108"/>
                  </a:lnTo>
                  <a:lnTo>
                    <a:pt x="854" y="1149"/>
                  </a:lnTo>
                  <a:lnTo>
                    <a:pt x="846" y="1192"/>
                  </a:lnTo>
                  <a:lnTo>
                    <a:pt x="844" y="1236"/>
                  </a:lnTo>
                  <a:lnTo>
                    <a:pt x="848" y="1287"/>
                  </a:lnTo>
                  <a:lnTo>
                    <a:pt x="857" y="1337"/>
                  </a:lnTo>
                  <a:lnTo>
                    <a:pt x="873" y="1384"/>
                  </a:lnTo>
                  <a:lnTo>
                    <a:pt x="893" y="1429"/>
                  </a:lnTo>
                  <a:lnTo>
                    <a:pt x="919" y="1471"/>
                  </a:lnTo>
                  <a:lnTo>
                    <a:pt x="950" y="1508"/>
                  </a:lnTo>
                  <a:lnTo>
                    <a:pt x="984" y="1542"/>
                  </a:lnTo>
                  <a:lnTo>
                    <a:pt x="1022" y="1572"/>
                  </a:lnTo>
                  <a:lnTo>
                    <a:pt x="974" y="1568"/>
                  </a:lnTo>
                  <a:lnTo>
                    <a:pt x="928" y="1557"/>
                  </a:lnTo>
                  <a:lnTo>
                    <a:pt x="883" y="1541"/>
                  </a:lnTo>
                  <a:lnTo>
                    <a:pt x="841" y="1522"/>
                  </a:lnTo>
                  <a:lnTo>
                    <a:pt x="841" y="1524"/>
                  </a:lnTo>
                  <a:lnTo>
                    <a:pt x="841" y="1527"/>
                  </a:lnTo>
                  <a:lnTo>
                    <a:pt x="844" y="1579"/>
                  </a:lnTo>
                  <a:lnTo>
                    <a:pt x="854" y="1629"/>
                  </a:lnTo>
                  <a:lnTo>
                    <a:pt x="870" y="1678"/>
                  </a:lnTo>
                  <a:lnTo>
                    <a:pt x="891" y="1723"/>
                  </a:lnTo>
                  <a:lnTo>
                    <a:pt x="918" y="1765"/>
                  </a:lnTo>
                  <a:lnTo>
                    <a:pt x="949" y="1803"/>
                  </a:lnTo>
                  <a:lnTo>
                    <a:pt x="984" y="1837"/>
                  </a:lnTo>
                  <a:lnTo>
                    <a:pt x="1025" y="1867"/>
                  </a:lnTo>
                  <a:lnTo>
                    <a:pt x="1067" y="1891"/>
                  </a:lnTo>
                  <a:lnTo>
                    <a:pt x="1113" y="1910"/>
                  </a:lnTo>
                  <a:lnTo>
                    <a:pt x="1162" y="1923"/>
                  </a:lnTo>
                  <a:lnTo>
                    <a:pt x="1128" y="1931"/>
                  </a:lnTo>
                  <a:lnTo>
                    <a:pt x="1092" y="1936"/>
                  </a:lnTo>
                  <a:lnTo>
                    <a:pt x="1056" y="1937"/>
                  </a:lnTo>
                  <a:lnTo>
                    <a:pt x="1018" y="1935"/>
                  </a:lnTo>
                  <a:lnTo>
                    <a:pt x="981" y="1930"/>
                  </a:lnTo>
                  <a:lnTo>
                    <a:pt x="1000" y="1977"/>
                  </a:lnTo>
                  <a:lnTo>
                    <a:pt x="1024" y="2021"/>
                  </a:lnTo>
                  <a:lnTo>
                    <a:pt x="1052" y="2062"/>
                  </a:lnTo>
                  <a:lnTo>
                    <a:pt x="1084" y="2098"/>
                  </a:lnTo>
                  <a:lnTo>
                    <a:pt x="1121" y="2130"/>
                  </a:lnTo>
                  <a:lnTo>
                    <a:pt x="1163" y="2157"/>
                  </a:lnTo>
                  <a:lnTo>
                    <a:pt x="1206" y="2179"/>
                  </a:lnTo>
                  <a:lnTo>
                    <a:pt x="1254" y="2196"/>
                  </a:lnTo>
                  <a:lnTo>
                    <a:pt x="1303" y="2207"/>
                  </a:lnTo>
                  <a:lnTo>
                    <a:pt x="1355" y="2211"/>
                  </a:lnTo>
                  <a:lnTo>
                    <a:pt x="1302" y="2250"/>
                  </a:lnTo>
                  <a:lnTo>
                    <a:pt x="1246" y="2284"/>
                  </a:lnTo>
                  <a:lnTo>
                    <a:pt x="1187" y="2314"/>
                  </a:lnTo>
                  <a:lnTo>
                    <a:pt x="1126" y="2339"/>
                  </a:lnTo>
                  <a:lnTo>
                    <a:pt x="1062" y="2359"/>
                  </a:lnTo>
                  <a:lnTo>
                    <a:pt x="995" y="2373"/>
                  </a:lnTo>
                  <a:lnTo>
                    <a:pt x="928" y="2382"/>
                  </a:lnTo>
                  <a:lnTo>
                    <a:pt x="858" y="2385"/>
                  </a:lnTo>
                  <a:lnTo>
                    <a:pt x="811" y="2383"/>
                  </a:lnTo>
                  <a:lnTo>
                    <a:pt x="763" y="2378"/>
                  </a:lnTo>
                  <a:lnTo>
                    <a:pt x="830" y="2419"/>
                  </a:lnTo>
                  <a:lnTo>
                    <a:pt x="902" y="2455"/>
                  </a:lnTo>
                  <a:lnTo>
                    <a:pt x="975" y="2487"/>
                  </a:lnTo>
                  <a:lnTo>
                    <a:pt x="1051" y="2513"/>
                  </a:lnTo>
                  <a:lnTo>
                    <a:pt x="1129" y="2534"/>
                  </a:lnTo>
                  <a:lnTo>
                    <a:pt x="1209" y="2548"/>
                  </a:lnTo>
                  <a:lnTo>
                    <a:pt x="1292" y="2558"/>
                  </a:lnTo>
                  <a:lnTo>
                    <a:pt x="1376" y="2561"/>
                  </a:lnTo>
                  <a:lnTo>
                    <a:pt x="1459" y="2558"/>
                  </a:lnTo>
                  <a:lnTo>
                    <a:pt x="1540" y="2550"/>
                  </a:lnTo>
                  <a:lnTo>
                    <a:pt x="1617" y="2537"/>
                  </a:lnTo>
                  <a:lnTo>
                    <a:pt x="1691" y="2519"/>
                  </a:lnTo>
                  <a:lnTo>
                    <a:pt x="1762" y="2497"/>
                  </a:lnTo>
                  <a:lnTo>
                    <a:pt x="1831" y="2471"/>
                  </a:lnTo>
                  <a:lnTo>
                    <a:pt x="1896" y="2440"/>
                  </a:lnTo>
                  <a:lnTo>
                    <a:pt x="1958" y="2406"/>
                  </a:lnTo>
                  <a:lnTo>
                    <a:pt x="2017" y="2367"/>
                  </a:lnTo>
                  <a:lnTo>
                    <a:pt x="2072" y="2327"/>
                  </a:lnTo>
                  <a:lnTo>
                    <a:pt x="2125" y="2283"/>
                  </a:lnTo>
                  <a:lnTo>
                    <a:pt x="2174" y="2235"/>
                  </a:lnTo>
                  <a:lnTo>
                    <a:pt x="2220" y="2186"/>
                  </a:lnTo>
                  <a:lnTo>
                    <a:pt x="2263" y="2133"/>
                  </a:lnTo>
                  <a:lnTo>
                    <a:pt x="2303" y="2079"/>
                  </a:lnTo>
                  <a:lnTo>
                    <a:pt x="2338" y="2023"/>
                  </a:lnTo>
                  <a:lnTo>
                    <a:pt x="2372" y="1965"/>
                  </a:lnTo>
                  <a:lnTo>
                    <a:pt x="2401" y="1905"/>
                  </a:lnTo>
                  <a:lnTo>
                    <a:pt x="2428" y="1845"/>
                  </a:lnTo>
                  <a:lnTo>
                    <a:pt x="2450" y="1784"/>
                  </a:lnTo>
                  <a:lnTo>
                    <a:pt x="2469" y="1722"/>
                  </a:lnTo>
                  <a:lnTo>
                    <a:pt x="2485" y="1659"/>
                  </a:lnTo>
                  <a:lnTo>
                    <a:pt x="2497" y="1596"/>
                  </a:lnTo>
                  <a:lnTo>
                    <a:pt x="2506" y="1534"/>
                  </a:lnTo>
                  <a:lnTo>
                    <a:pt x="2511" y="1471"/>
                  </a:lnTo>
                  <a:lnTo>
                    <a:pt x="2513" y="1409"/>
                  </a:lnTo>
                  <a:lnTo>
                    <a:pt x="2512" y="1357"/>
                  </a:lnTo>
                  <a:lnTo>
                    <a:pt x="2558" y="1321"/>
                  </a:lnTo>
                  <a:lnTo>
                    <a:pt x="2600" y="1282"/>
                  </a:lnTo>
                  <a:lnTo>
                    <a:pt x="2641" y="1240"/>
                  </a:lnTo>
                  <a:lnTo>
                    <a:pt x="2677" y="1195"/>
                  </a:lnTo>
                  <a:lnTo>
                    <a:pt x="2711" y="1148"/>
                  </a:lnTo>
                  <a:lnTo>
                    <a:pt x="2657" y="1170"/>
                  </a:lnTo>
                  <a:lnTo>
                    <a:pt x="2600" y="1188"/>
                  </a:lnTo>
                  <a:lnTo>
                    <a:pt x="2542" y="1201"/>
                  </a:lnTo>
                  <a:lnTo>
                    <a:pt x="2482" y="1211"/>
                  </a:lnTo>
                  <a:lnTo>
                    <a:pt x="2522" y="1184"/>
                  </a:lnTo>
                  <a:lnTo>
                    <a:pt x="2558" y="1152"/>
                  </a:lnTo>
                  <a:lnTo>
                    <a:pt x="2589" y="1116"/>
                  </a:lnTo>
                  <a:lnTo>
                    <a:pt x="2618" y="1076"/>
                  </a:lnTo>
                  <a:lnTo>
                    <a:pt x="2641" y="1033"/>
                  </a:lnTo>
                  <a:lnTo>
                    <a:pt x="2658" y="987"/>
                  </a:lnTo>
                  <a:lnTo>
                    <a:pt x="2598" y="1020"/>
                  </a:lnTo>
                  <a:lnTo>
                    <a:pt x="2536" y="1046"/>
                  </a:lnTo>
                  <a:lnTo>
                    <a:pt x="2471" y="1068"/>
                  </a:lnTo>
                  <a:lnTo>
                    <a:pt x="2404" y="1085"/>
                  </a:lnTo>
                  <a:lnTo>
                    <a:pt x="2371" y="1053"/>
                  </a:lnTo>
                  <a:lnTo>
                    <a:pt x="2334" y="1025"/>
                  </a:lnTo>
                  <a:lnTo>
                    <a:pt x="2295" y="1002"/>
                  </a:lnTo>
                  <a:lnTo>
                    <a:pt x="2253" y="984"/>
                  </a:lnTo>
                  <a:lnTo>
                    <a:pt x="2207" y="969"/>
                  </a:lnTo>
                  <a:lnTo>
                    <a:pt x="2160" y="961"/>
                  </a:lnTo>
                  <a:lnTo>
                    <a:pt x="2112" y="957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35FDAA-804D-44B9-B5F3-2E0E236BB77A}"/>
                </a:ext>
              </a:extLst>
            </p:cNvPr>
            <p:cNvSpPr/>
            <p:nvPr/>
          </p:nvSpPr>
          <p:spPr>
            <a:xfrm>
              <a:off x="7411054" y="1240683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1AECDDB-317B-48C9-9497-E1B3D83B48AB}"/>
              </a:ext>
            </a:extLst>
          </p:cNvPr>
          <p:cNvGrpSpPr/>
          <p:nvPr/>
        </p:nvGrpSpPr>
        <p:grpSpPr>
          <a:xfrm>
            <a:off x="6501338" y="1119414"/>
            <a:ext cx="1250789" cy="1266623"/>
            <a:chOff x="8668451" y="1492552"/>
            <a:chExt cx="1667718" cy="1688830"/>
          </a:xfrm>
        </p:grpSpPr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B4415EDF-0353-4363-9D22-AA27AF4AD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8451" y="1492552"/>
              <a:ext cx="1667718" cy="1688830"/>
            </a:xfrm>
            <a:custGeom>
              <a:avLst/>
              <a:gdLst>
                <a:gd name="T0" fmla="*/ 1038 w 3474"/>
                <a:gd name="T1" fmla="*/ 771 h 3518"/>
                <a:gd name="T2" fmla="*/ 913 w 3474"/>
                <a:gd name="T3" fmla="*/ 829 h 3518"/>
                <a:gd name="T4" fmla="*/ 818 w 3474"/>
                <a:gd name="T5" fmla="*/ 925 h 3518"/>
                <a:gd name="T6" fmla="*/ 761 w 3474"/>
                <a:gd name="T7" fmla="*/ 1051 h 3518"/>
                <a:gd name="T8" fmla="*/ 750 w 3474"/>
                <a:gd name="T9" fmla="*/ 2373 h 3518"/>
                <a:gd name="T10" fmla="*/ 775 w 3474"/>
                <a:gd name="T11" fmla="*/ 2513 h 3518"/>
                <a:gd name="T12" fmla="*/ 845 w 3474"/>
                <a:gd name="T13" fmla="*/ 2629 h 3518"/>
                <a:gd name="T14" fmla="*/ 952 w 3474"/>
                <a:gd name="T15" fmla="*/ 2714 h 3518"/>
                <a:gd name="T16" fmla="*/ 1083 w 3474"/>
                <a:gd name="T17" fmla="*/ 2756 h 3518"/>
                <a:gd name="T18" fmla="*/ 2391 w 3474"/>
                <a:gd name="T19" fmla="*/ 2756 h 3518"/>
                <a:gd name="T20" fmla="*/ 2523 w 3474"/>
                <a:gd name="T21" fmla="*/ 2714 h 3518"/>
                <a:gd name="T22" fmla="*/ 2629 w 3474"/>
                <a:gd name="T23" fmla="*/ 2629 h 3518"/>
                <a:gd name="T24" fmla="*/ 2699 w 3474"/>
                <a:gd name="T25" fmla="*/ 2513 h 3518"/>
                <a:gd name="T26" fmla="*/ 2725 w 3474"/>
                <a:gd name="T27" fmla="*/ 2373 h 3518"/>
                <a:gd name="T28" fmla="*/ 2713 w 3474"/>
                <a:gd name="T29" fmla="*/ 1051 h 3518"/>
                <a:gd name="T30" fmla="*/ 2657 w 3474"/>
                <a:gd name="T31" fmla="*/ 925 h 3518"/>
                <a:gd name="T32" fmla="*/ 2561 w 3474"/>
                <a:gd name="T33" fmla="*/ 829 h 3518"/>
                <a:gd name="T34" fmla="*/ 2437 w 3474"/>
                <a:gd name="T35" fmla="*/ 771 h 3518"/>
                <a:gd name="T36" fmla="*/ 1131 w 3474"/>
                <a:gd name="T37" fmla="*/ 759 h 3518"/>
                <a:gd name="T38" fmla="*/ 1955 w 3474"/>
                <a:gd name="T39" fmla="*/ 15 h 3518"/>
                <a:gd name="T40" fmla="*/ 2266 w 3474"/>
                <a:gd name="T41" fmla="*/ 84 h 3518"/>
                <a:gd name="T42" fmla="*/ 2554 w 3474"/>
                <a:gd name="T43" fmla="*/ 207 h 3518"/>
                <a:gd name="T44" fmla="*/ 2811 w 3474"/>
                <a:gd name="T45" fmla="*/ 379 h 3518"/>
                <a:gd name="T46" fmla="*/ 3035 w 3474"/>
                <a:gd name="T47" fmla="*/ 592 h 3518"/>
                <a:gd name="T48" fmla="*/ 3220 w 3474"/>
                <a:gd name="T49" fmla="*/ 843 h 3518"/>
                <a:gd name="T50" fmla="*/ 3358 w 3474"/>
                <a:gd name="T51" fmla="*/ 1124 h 3518"/>
                <a:gd name="T52" fmla="*/ 3445 w 3474"/>
                <a:gd name="T53" fmla="*/ 1431 h 3518"/>
                <a:gd name="T54" fmla="*/ 3474 w 3474"/>
                <a:gd name="T55" fmla="*/ 1759 h 3518"/>
                <a:gd name="T56" fmla="*/ 3445 w 3474"/>
                <a:gd name="T57" fmla="*/ 2087 h 3518"/>
                <a:gd name="T58" fmla="*/ 3358 w 3474"/>
                <a:gd name="T59" fmla="*/ 2394 h 3518"/>
                <a:gd name="T60" fmla="*/ 3220 w 3474"/>
                <a:gd name="T61" fmla="*/ 2675 h 3518"/>
                <a:gd name="T62" fmla="*/ 3035 w 3474"/>
                <a:gd name="T63" fmla="*/ 2926 h 3518"/>
                <a:gd name="T64" fmla="*/ 2811 w 3474"/>
                <a:gd name="T65" fmla="*/ 3140 h 3518"/>
                <a:gd name="T66" fmla="*/ 2554 w 3474"/>
                <a:gd name="T67" fmla="*/ 3311 h 3518"/>
                <a:gd name="T68" fmla="*/ 2266 w 3474"/>
                <a:gd name="T69" fmla="*/ 3434 h 3518"/>
                <a:gd name="T70" fmla="*/ 1955 w 3474"/>
                <a:gd name="T71" fmla="*/ 3504 h 3518"/>
                <a:gd name="T72" fmla="*/ 1628 w 3474"/>
                <a:gd name="T73" fmla="*/ 3514 h 3518"/>
                <a:gd name="T74" fmla="*/ 1310 w 3474"/>
                <a:gd name="T75" fmla="*/ 3464 h 3518"/>
                <a:gd name="T76" fmla="*/ 1014 w 3474"/>
                <a:gd name="T77" fmla="*/ 3357 h 3518"/>
                <a:gd name="T78" fmla="*/ 745 w 3474"/>
                <a:gd name="T79" fmla="*/ 3202 h 3518"/>
                <a:gd name="T80" fmla="*/ 510 w 3474"/>
                <a:gd name="T81" fmla="*/ 3002 h 3518"/>
                <a:gd name="T82" fmla="*/ 312 w 3474"/>
                <a:gd name="T83" fmla="*/ 2763 h 3518"/>
                <a:gd name="T84" fmla="*/ 157 w 3474"/>
                <a:gd name="T85" fmla="*/ 2491 h 3518"/>
                <a:gd name="T86" fmla="*/ 53 w 3474"/>
                <a:gd name="T87" fmla="*/ 2191 h 3518"/>
                <a:gd name="T88" fmla="*/ 3 w 3474"/>
                <a:gd name="T89" fmla="*/ 1870 h 3518"/>
                <a:gd name="T90" fmla="*/ 14 w 3474"/>
                <a:gd name="T91" fmla="*/ 1539 h 3518"/>
                <a:gd name="T92" fmla="*/ 83 w 3474"/>
                <a:gd name="T93" fmla="*/ 1225 h 3518"/>
                <a:gd name="T94" fmla="*/ 204 w 3474"/>
                <a:gd name="T95" fmla="*/ 933 h 3518"/>
                <a:gd name="T96" fmla="*/ 373 w 3474"/>
                <a:gd name="T97" fmla="*/ 671 h 3518"/>
                <a:gd name="T98" fmla="*/ 585 w 3474"/>
                <a:gd name="T99" fmla="*/ 445 h 3518"/>
                <a:gd name="T100" fmla="*/ 831 w 3474"/>
                <a:gd name="T101" fmla="*/ 259 h 3518"/>
                <a:gd name="T102" fmla="*/ 1110 w 3474"/>
                <a:gd name="T103" fmla="*/ 119 h 3518"/>
                <a:gd name="T104" fmla="*/ 1414 w 3474"/>
                <a:gd name="T105" fmla="*/ 31 h 3518"/>
                <a:gd name="T106" fmla="*/ 1738 w 3474"/>
                <a:gd name="T107" fmla="*/ 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4" h="3518">
                  <a:moveTo>
                    <a:pt x="1131" y="759"/>
                  </a:moveTo>
                  <a:lnTo>
                    <a:pt x="1083" y="763"/>
                  </a:lnTo>
                  <a:lnTo>
                    <a:pt x="1038" y="771"/>
                  </a:lnTo>
                  <a:lnTo>
                    <a:pt x="993" y="786"/>
                  </a:lnTo>
                  <a:lnTo>
                    <a:pt x="952" y="804"/>
                  </a:lnTo>
                  <a:lnTo>
                    <a:pt x="913" y="829"/>
                  </a:lnTo>
                  <a:lnTo>
                    <a:pt x="878" y="857"/>
                  </a:lnTo>
                  <a:lnTo>
                    <a:pt x="845" y="889"/>
                  </a:lnTo>
                  <a:lnTo>
                    <a:pt x="818" y="925"/>
                  </a:lnTo>
                  <a:lnTo>
                    <a:pt x="794" y="964"/>
                  </a:lnTo>
                  <a:lnTo>
                    <a:pt x="775" y="1006"/>
                  </a:lnTo>
                  <a:lnTo>
                    <a:pt x="761" y="1051"/>
                  </a:lnTo>
                  <a:lnTo>
                    <a:pt x="752" y="1097"/>
                  </a:lnTo>
                  <a:lnTo>
                    <a:pt x="750" y="1145"/>
                  </a:lnTo>
                  <a:lnTo>
                    <a:pt x="750" y="2373"/>
                  </a:lnTo>
                  <a:lnTo>
                    <a:pt x="752" y="2421"/>
                  </a:lnTo>
                  <a:lnTo>
                    <a:pt x="761" y="2468"/>
                  </a:lnTo>
                  <a:lnTo>
                    <a:pt x="775" y="2513"/>
                  </a:lnTo>
                  <a:lnTo>
                    <a:pt x="794" y="2554"/>
                  </a:lnTo>
                  <a:lnTo>
                    <a:pt x="818" y="2593"/>
                  </a:lnTo>
                  <a:lnTo>
                    <a:pt x="845" y="2629"/>
                  </a:lnTo>
                  <a:lnTo>
                    <a:pt x="878" y="2661"/>
                  </a:lnTo>
                  <a:lnTo>
                    <a:pt x="913" y="2690"/>
                  </a:lnTo>
                  <a:lnTo>
                    <a:pt x="952" y="2714"/>
                  </a:lnTo>
                  <a:lnTo>
                    <a:pt x="993" y="2733"/>
                  </a:lnTo>
                  <a:lnTo>
                    <a:pt x="1038" y="2747"/>
                  </a:lnTo>
                  <a:lnTo>
                    <a:pt x="1083" y="2756"/>
                  </a:lnTo>
                  <a:lnTo>
                    <a:pt x="1131" y="2759"/>
                  </a:lnTo>
                  <a:lnTo>
                    <a:pt x="2343" y="2759"/>
                  </a:lnTo>
                  <a:lnTo>
                    <a:pt x="2391" y="2756"/>
                  </a:lnTo>
                  <a:lnTo>
                    <a:pt x="2437" y="2747"/>
                  </a:lnTo>
                  <a:lnTo>
                    <a:pt x="2481" y="2733"/>
                  </a:lnTo>
                  <a:lnTo>
                    <a:pt x="2523" y="2714"/>
                  </a:lnTo>
                  <a:lnTo>
                    <a:pt x="2561" y="2690"/>
                  </a:lnTo>
                  <a:lnTo>
                    <a:pt x="2597" y="2661"/>
                  </a:lnTo>
                  <a:lnTo>
                    <a:pt x="2629" y="2629"/>
                  </a:lnTo>
                  <a:lnTo>
                    <a:pt x="2657" y="2593"/>
                  </a:lnTo>
                  <a:lnTo>
                    <a:pt x="2681" y="2554"/>
                  </a:lnTo>
                  <a:lnTo>
                    <a:pt x="2699" y="2513"/>
                  </a:lnTo>
                  <a:lnTo>
                    <a:pt x="2713" y="2468"/>
                  </a:lnTo>
                  <a:lnTo>
                    <a:pt x="2722" y="2421"/>
                  </a:lnTo>
                  <a:lnTo>
                    <a:pt x="2725" y="2373"/>
                  </a:lnTo>
                  <a:lnTo>
                    <a:pt x="2725" y="1145"/>
                  </a:lnTo>
                  <a:lnTo>
                    <a:pt x="2722" y="1097"/>
                  </a:lnTo>
                  <a:lnTo>
                    <a:pt x="2713" y="1051"/>
                  </a:lnTo>
                  <a:lnTo>
                    <a:pt x="2699" y="1006"/>
                  </a:lnTo>
                  <a:lnTo>
                    <a:pt x="2681" y="964"/>
                  </a:lnTo>
                  <a:lnTo>
                    <a:pt x="2657" y="925"/>
                  </a:lnTo>
                  <a:lnTo>
                    <a:pt x="2629" y="889"/>
                  </a:lnTo>
                  <a:lnTo>
                    <a:pt x="2597" y="857"/>
                  </a:lnTo>
                  <a:lnTo>
                    <a:pt x="2561" y="829"/>
                  </a:lnTo>
                  <a:lnTo>
                    <a:pt x="2523" y="804"/>
                  </a:lnTo>
                  <a:lnTo>
                    <a:pt x="2481" y="786"/>
                  </a:lnTo>
                  <a:lnTo>
                    <a:pt x="2437" y="771"/>
                  </a:lnTo>
                  <a:lnTo>
                    <a:pt x="2391" y="763"/>
                  </a:lnTo>
                  <a:lnTo>
                    <a:pt x="2343" y="759"/>
                  </a:lnTo>
                  <a:lnTo>
                    <a:pt x="1131" y="759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BB942C1-889A-4DC5-8934-24C2523F38CC}"/>
                </a:ext>
              </a:extLst>
            </p:cNvPr>
            <p:cNvSpPr/>
            <p:nvPr/>
          </p:nvSpPr>
          <p:spPr>
            <a:xfrm>
              <a:off x="8898022" y="1689087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Yutube Media Library icon">
            <a:extLst>
              <a:ext uri="{FF2B5EF4-FFF2-40B4-BE49-F238E27FC236}">
                <a16:creationId xmlns:a16="http://schemas.microsoft.com/office/drawing/2014/main" id="{755A2630-8B67-4C5C-AD70-C602382B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36" y="1020598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Logo icon">
            <a:extLst>
              <a:ext uri="{FF2B5EF4-FFF2-40B4-BE49-F238E27FC236}">
                <a16:creationId xmlns:a16="http://schemas.microsoft.com/office/drawing/2014/main" id="{7A960C0E-D802-4182-800F-A1D1916F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46" y="1019466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Twitter Logo icon">
            <a:extLst>
              <a:ext uri="{FF2B5EF4-FFF2-40B4-BE49-F238E27FC236}">
                <a16:creationId xmlns:a16="http://schemas.microsoft.com/office/drawing/2014/main" id="{E5E8887F-6FE2-48A3-AE94-32AB00AA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74" y="1355621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gram Camera icon">
            <a:extLst>
              <a:ext uri="{FF2B5EF4-FFF2-40B4-BE49-F238E27FC236}">
                <a16:creationId xmlns:a16="http://schemas.microsoft.com/office/drawing/2014/main" id="{90C28CDA-F2C2-450E-9387-CAE80C4E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0" y="1347343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9C635E0B-5BF4-0C48-8EBC-F71455A2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" name="文字版面配置區 4">
            <a:extLst>
              <a:ext uri="{FF2B5EF4-FFF2-40B4-BE49-F238E27FC236}">
                <a16:creationId xmlns:a16="http://schemas.microsoft.com/office/drawing/2014/main" id="{278FA419-C530-F147-9277-B97C8150B72C}"/>
              </a:ext>
            </a:extLst>
          </p:cNvPr>
          <p:cNvSpPr txBox="1">
            <a:spLocks/>
          </p:cNvSpPr>
          <p:nvPr/>
        </p:nvSpPr>
        <p:spPr>
          <a:xfrm>
            <a:off x="5246117" y="3467692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-How much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96" name="文字版面配置區 4">
            <a:extLst>
              <a:ext uri="{FF2B5EF4-FFF2-40B4-BE49-F238E27FC236}">
                <a16:creationId xmlns:a16="http://schemas.microsoft.com/office/drawing/2014/main" id="{543E2F19-4F01-F345-A277-57AB26EF821E}"/>
              </a:ext>
            </a:extLst>
          </p:cNvPr>
          <p:cNvSpPr txBox="1">
            <a:spLocks/>
          </p:cNvSpPr>
          <p:nvPr/>
        </p:nvSpPr>
        <p:spPr>
          <a:xfrm>
            <a:off x="4854869" y="2698723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解構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5W2H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974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03D0AB-EE0A-4EEA-8889-533A133CF7AA}"/>
              </a:ext>
            </a:extLst>
          </p:cNvPr>
          <p:cNvSpPr/>
          <p:nvPr/>
        </p:nvSpPr>
        <p:spPr>
          <a:xfrm>
            <a:off x="0" y="1651419"/>
            <a:ext cx="9144000" cy="5850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2563CC-532C-4BFB-BCDF-100A6F79B837}"/>
              </a:ext>
            </a:extLst>
          </p:cNvPr>
          <p:cNvSpPr/>
          <p:nvPr/>
        </p:nvSpPr>
        <p:spPr>
          <a:xfrm>
            <a:off x="0" y="2236470"/>
            <a:ext cx="9144000" cy="5850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7564F78-E3F7-4BEE-AA76-0730BB2F8234}"/>
                  </a:ext>
                </a:extLst>
              </p14:cNvPr>
              <p14:cNvContentPartPr/>
              <p14:nvPr/>
            </p14:nvContentPartPr>
            <p14:xfrm>
              <a:off x="445050" y="3198323"/>
              <a:ext cx="270" cy="27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7564F78-E3F7-4BEE-AA76-0730BB2F82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300" y="3191573"/>
                <a:ext cx="13500" cy="135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Parallelogram 6">
            <a:extLst>
              <a:ext uri="{FF2B5EF4-FFF2-40B4-BE49-F238E27FC236}">
                <a16:creationId xmlns:a16="http://schemas.microsoft.com/office/drawing/2014/main" id="{50E92A68-8707-4E96-B7EA-0962CBC09147}"/>
              </a:ext>
            </a:extLst>
          </p:cNvPr>
          <p:cNvSpPr/>
          <p:nvPr/>
        </p:nvSpPr>
        <p:spPr>
          <a:xfrm>
            <a:off x="381784" y="1426470"/>
            <a:ext cx="1385741" cy="810000"/>
          </a:xfrm>
          <a:prstGeom prst="parallelogram">
            <a:avLst>
              <a:gd name="adj" fmla="val 3896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55FFB0E-A2EF-4A3D-B71A-F0B2A0F6F4D9}"/>
              </a:ext>
            </a:extLst>
          </p:cNvPr>
          <p:cNvSpPr/>
          <p:nvPr/>
        </p:nvSpPr>
        <p:spPr>
          <a:xfrm flipV="1">
            <a:off x="381784" y="2236470"/>
            <a:ext cx="1385741" cy="810000"/>
          </a:xfrm>
          <a:prstGeom prst="parallelogram">
            <a:avLst>
              <a:gd name="adj" fmla="val 38966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Isosceles Triangle 1">
            <a:extLst>
              <a:ext uri="{FF2B5EF4-FFF2-40B4-BE49-F238E27FC236}">
                <a16:creationId xmlns:a16="http://schemas.microsoft.com/office/drawing/2014/main" id="{40005469-873E-4CC1-994B-284BB8E09300}"/>
              </a:ext>
            </a:extLst>
          </p:cNvPr>
          <p:cNvSpPr/>
          <p:nvPr/>
        </p:nvSpPr>
        <p:spPr>
          <a:xfrm rot="17166873">
            <a:off x="1612580" y="2825118"/>
            <a:ext cx="250392" cy="179657"/>
          </a:xfrm>
          <a:custGeom>
            <a:avLst/>
            <a:gdLst>
              <a:gd name="connsiteX0" fmla="*/ 0 w 356020"/>
              <a:gd name="connsiteY0" fmla="*/ 249708 h 249708"/>
              <a:gd name="connsiteX1" fmla="*/ 183090 w 356020"/>
              <a:gd name="connsiteY1" fmla="*/ 0 h 249708"/>
              <a:gd name="connsiteX2" fmla="*/ 356020 w 356020"/>
              <a:gd name="connsiteY2" fmla="*/ 249708 h 249708"/>
              <a:gd name="connsiteX3" fmla="*/ 0 w 356020"/>
              <a:gd name="connsiteY3" fmla="*/ 249708 h 249708"/>
              <a:gd name="connsiteX0" fmla="*/ 0 w 429431"/>
              <a:gd name="connsiteY0" fmla="*/ 201515 h 249708"/>
              <a:gd name="connsiteX1" fmla="*/ 256501 w 429431"/>
              <a:gd name="connsiteY1" fmla="*/ 0 h 249708"/>
              <a:gd name="connsiteX2" fmla="*/ 429431 w 429431"/>
              <a:gd name="connsiteY2" fmla="*/ 249708 h 249708"/>
              <a:gd name="connsiteX3" fmla="*/ 0 w 429431"/>
              <a:gd name="connsiteY3" fmla="*/ 201515 h 249708"/>
              <a:gd name="connsiteX0" fmla="*/ 0 w 333856"/>
              <a:gd name="connsiteY0" fmla="*/ 201515 h 227748"/>
              <a:gd name="connsiteX1" fmla="*/ 256501 w 333856"/>
              <a:gd name="connsiteY1" fmla="*/ 0 h 227748"/>
              <a:gd name="connsiteX2" fmla="*/ 333856 w 333856"/>
              <a:gd name="connsiteY2" fmla="*/ 227748 h 227748"/>
              <a:gd name="connsiteX3" fmla="*/ 0 w 333856"/>
              <a:gd name="connsiteY3" fmla="*/ 201515 h 227748"/>
              <a:gd name="connsiteX0" fmla="*/ 0 w 333856"/>
              <a:gd name="connsiteY0" fmla="*/ 213309 h 239542"/>
              <a:gd name="connsiteX1" fmla="*/ 263008 w 333856"/>
              <a:gd name="connsiteY1" fmla="*/ 0 h 239542"/>
              <a:gd name="connsiteX2" fmla="*/ 333856 w 333856"/>
              <a:gd name="connsiteY2" fmla="*/ 239542 h 239542"/>
              <a:gd name="connsiteX3" fmla="*/ 0 w 333856"/>
              <a:gd name="connsiteY3" fmla="*/ 213309 h 23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856" h="239542">
                <a:moveTo>
                  <a:pt x="0" y="213309"/>
                </a:moveTo>
                <a:lnTo>
                  <a:pt x="263008" y="0"/>
                </a:lnTo>
                <a:lnTo>
                  <a:pt x="333856" y="239542"/>
                </a:lnTo>
                <a:lnTo>
                  <a:pt x="0" y="21330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Isosceles Triangle 1">
            <a:extLst>
              <a:ext uri="{FF2B5EF4-FFF2-40B4-BE49-F238E27FC236}">
                <a16:creationId xmlns:a16="http://schemas.microsoft.com/office/drawing/2014/main" id="{F9DBC282-AB24-4B7B-91D0-2112FA639B49}"/>
              </a:ext>
            </a:extLst>
          </p:cNvPr>
          <p:cNvSpPr/>
          <p:nvPr/>
        </p:nvSpPr>
        <p:spPr>
          <a:xfrm rot="4433127" flipV="1">
            <a:off x="1612580" y="1475785"/>
            <a:ext cx="250392" cy="179657"/>
          </a:xfrm>
          <a:custGeom>
            <a:avLst/>
            <a:gdLst>
              <a:gd name="connsiteX0" fmla="*/ 0 w 356020"/>
              <a:gd name="connsiteY0" fmla="*/ 249708 h 249708"/>
              <a:gd name="connsiteX1" fmla="*/ 183090 w 356020"/>
              <a:gd name="connsiteY1" fmla="*/ 0 h 249708"/>
              <a:gd name="connsiteX2" fmla="*/ 356020 w 356020"/>
              <a:gd name="connsiteY2" fmla="*/ 249708 h 249708"/>
              <a:gd name="connsiteX3" fmla="*/ 0 w 356020"/>
              <a:gd name="connsiteY3" fmla="*/ 249708 h 249708"/>
              <a:gd name="connsiteX0" fmla="*/ 0 w 429431"/>
              <a:gd name="connsiteY0" fmla="*/ 201515 h 249708"/>
              <a:gd name="connsiteX1" fmla="*/ 256501 w 429431"/>
              <a:gd name="connsiteY1" fmla="*/ 0 h 249708"/>
              <a:gd name="connsiteX2" fmla="*/ 429431 w 429431"/>
              <a:gd name="connsiteY2" fmla="*/ 249708 h 249708"/>
              <a:gd name="connsiteX3" fmla="*/ 0 w 429431"/>
              <a:gd name="connsiteY3" fmla="*/ 201515 h 249708"/>
              <a:gd name="connsiteX0" fmla="*/ 0 w 333856"/>
              <a:gd name="connsiteY0" fmla="*/ 201515 h 227748"/>
              <a:gd name="connsiteX1" fmla="*/ 256501 w 333856"/>
              <a:gd name="connsiteY1" fmla="*/ 0 h 227748"/>
              <a:gd name="connsiteX2" fmla="*/ 333856 w 333856"/>
              <a:gd name="connsiteY2" fmla="*/ 227748 h 227748"/>
              <a:gd name="connsiteX3" fmla="*/ 0 w 333856"/>
              <a:gd name="connsiteY3" fmla="*/ 201515 h 227748"/>
              <a:gd name="connsiteX0" fmla="*/ 0 w 333856"/>
              <a:gd name="connsiteY0" fmla="*/ 213309 h 239542"/>
              <a:gd name="connsiteX1" fmla="*/ 263008 w 333856"/>
              <a:gd name="connsiteY1" fmla="*/ 0 h 239542"/>
              <a:gd name="connsiteX2" fmla="*/ 333856 w 333856"/>
              <a:gd name="connsiteY2" fmla="*/ 239542 h 239542"/>
              <a:gd name="connsiteX3" fmla="*/ 0 w 333856"/>
              <a:gd name="connsiteY3" fmla="*/ 213309 h 23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856" h="239542">
                <a:moveTo>
                  <a:pt x="0" y="213309"/>
                </a:moveTo>
                <a:lnTo>
                  <a:pt x="263008" y="0"/>
                </a:lnTo>
                <a:lnTo>
                  <a:pt x="333856" y="239542"/>
                </a:lnTo>
                <a:lnTo>
                  <a:pt x="0" y="21330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18733EE0-2D7D-44BC-BAFA-C954B3773ED4}"/>
              </a:ext>
            </a:extLst>
          </p:cNvPr>
          <p:cNvSpPr/>
          <p:nvPr/>
        </p:nvSpPr>
        <p:spPr>
          <a:xfrm>
            <a:off x="2053564" y="1426470"/>
            <a:ext cx="1385741" cy="810000"/>
          </a:xfrm>
          <a:prstGeom prst="parallelogram">
            <a:avLst>
              <a:gd name="adj" fmla="val 3896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B2D0628-A79A-4FFC-801C-73645FC9649C}"/>
              </a:ext>
            </a:extLst>
          </p:cNvPr>
          <p:cNvSpPr/>
          <p:nvPr/>
        </p:nvSpPr>
        <p:spPr>
          <a:xfrm flipV="1">
            <a:off x="2053564" y="2236470"/>
            <a:ext cx="1385741" cy="810000"/>
          </a:xfrm>
          <a:prstGeom prst="parallelogram">
            <a:avLst>
              <a:gd name="adj" fmla="val 3896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Isosceles Triangle 1">
            <a:extLst>
              <a:ext uri="{FF2B5EF4-FFF2-40B4-BE49-F238E27FC236}">
                <a16:creationId xmlns:a16="http://schemas.microsoft.com/office/drawing/2014/main" id="{A4BCF55A-D602-4DCB-AC6B-C17A3E351E62}"/>
              </a:ext>
            </a:extLst>
          </p:cNvPr>
          <p:cNvSpPr/>
          <p:nvPr/>
        </p:nvSpPr>
        <p:spPr>
          <a:xfrm rot="17166873">
            <a:off x="3281725" y="2820957"/>
            <a:ext cx="250392" cy="179657"/>
          </a:xfrm>
          <a:custGeom>
            <a:avLst/>
            <a:gdLst>
              <a:gd name="connsiteX0" fmla="*/ 0 w 356020"/>
              <a:gd name="connsiteY0" fmla="*/ 249708 h 249708"/>
              <a:gd name="connsiteX1" fmla="*/ 183090 w 356020"/>
              <a:gd name="connsiteY1" fmla="*/ 0 h 249708"/>
              <a:gd name="connsiteX2" fmla="*/ 356020 w 356020"/>
              <a:gd name="connsiteY2" fmla="*/ 249708 h 249708"/>
              <a:gd name="connsiteX3" fmla="*/ 0 w 356020"/>
              <a:gd name="connsiteY3" fmla="*/ 249708 h 249708"/>
              <a:gd name="connsiteX0" fmla="*/ 0 w 429431"/>
              <a:gd name="connsiteY0" fmla="*/ 201515 h 249708"/>
              <a:gd name="connsiteX1" fmla="*/ 256501 w 429431"/>
              <a:gd name="connsiteY1" fmla="*/ 0 h 249708"/>
              <a:gd name="connsiteX2" fmla="*/ 429431 w 429431"/>
              <a:gd name="connsiteY2" fmla="*/ 249708 h 249708"/>
              <a:gd name="connsiteX3" fmla="*/ 0 w 429431"/>
              <a:gd name="connsiteY3" fmla="*/ 201515 h 249708"/>
              <a:gd name="connsiteX0" fmla="*/ 0 w 333856"/>
              <a:gd name="connsiteY0" fmla="*/ 201515 h 227748"/>
              <a:gd name="connsiteX1" fmla="*/ 256501 w 333856"/>
              <a:gd name="connsiteY1" fmla="*/ 0 h 227748"/>
              <a:gd name="connsiteX2" fmla="*/ 333856 w 333856"/>
              <a:gd name="connsiteY2" fmla="*/ 227748 h 227748"/>
              <a:gd name="connsiteX3" fmla="*/ 0 w 333856"/>
              <a:gd name="connsiteY3" fmla="*/ 201515 h 227748"/>
              <a:gd name="connsiteX0" fmla="*/ 0 w 333856"/>
              <a:gd name="connsiteY0" fmla="*/ 213309 h 239542"/>
              <a:gd name="connsiteX1" fmla="*/ 263008 w 333856"/>
              <a:gd name="connsiteY1" fmla="*/ 0 h 239542"/>
              <a:gd name="connsiteX2" fmla="*/ 333856 w 333856"/>
              <a:gd name="connsiteY2" fmla="*/ 239542 h 239542"/>
              <a:gd name="connsiteX3" fmla="*/ 0 w 333856"/>
              <a:gd name="connsiteY3" fmla="*/ 213309 h 23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856" h="239542">
                <a:moveTo>
                  <a:pt x="0" y="213309"/>
                </a:moveTo>
                <a:lnTo>
                  <a:pt x="263008" y="0"/>
                </a:lnTo>
                <a:lnTo>
                  <a:pt x="333856" y="239542"/>
                </a:lnTo>
                <a:lnTo>
                  <a:pt x="0" y="21330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Isosceles Triangle 1">
            <a:extLst>
              <a:ext uri="{FF2B5EF4-FFF2-40B4-BE49-F238E27FC236}">
                <a16:creationId xmlns:a16="http://schemas.microsoft.com/office/drawing/2014/main" id="{79C72A43-1BEA-410E-86CE-E03DE43B9181}"/>
              </a:ext>
            </a:extLst>
          </p:cNvPr>
          <p:cNvSpPr/>
          <p:nvPr/>
        </p:nvSpPr>
        <p:spPr>
          <a:xfrm rot="4433127" flipV="1">
            <a:off x="3284900" y="1471624"/>
            <a:ext cx="250392" cy="179657"/>
          </a:xfrm>
          <a:custGeom>
            <a:avLst/>
            <a:gdLst>
              <a:gd name="connsiteX0" fmla="*/ 0 w 356020"/>
              <a:gd name="connsiteY0" fmla="*/ 249708 h 249708"/>
              <a:gd name="connsiteX1" fmla="*/ 183090 w 356020"/>
              <a:gd name="connsiteY1" fmla="*/ 0 h 249708"/>
              <a:gd name="connsiteX2" fmla="*/ 356020 w 356020"/>
              <a:gd name="connsiteY2" fmla="*/ 249708 h 249708"/>
              <a:gd name="connsiteX3" fmla="*/ 0 w 356020"/>
              <a:gd name="connsiteY3" fmla="*/ 249708 h 249708"/>
              <a:gd name="connsiteX0" fmla="*/ 0 w 429431"/>
              <a:gd name="connsiteY0" fmla="*/ 201515 h 249708"/>
              <a:gd name="connsiteX1" fmla="*/ 256501 w 429431"/>
              <a:gd name="connsiteY1" fmla="*/ 0 h 249708"/>
              <a:gd name="connsiteX2" fmla="*/ 429431 w 429431"/>
              <a:gd name="connsiteY2" fmla="*/ 249708 h 249708"/>
              <a:gd name="connsiteX3" fmla="*/ 0 w 429431"/>
              <a:gd name="connsiteY3" fmla="*/ 201515 h 249708"/>
              <a:gd name="connsiteX0" fmla="*/ 0 w 333856"/>
              <a:gd name="connsiteY0" fmla="*/ 201515 h 227748"/>
              <a:gd name="connsiteX1" fmla="*/ 256501 w 333856"/>
              <a:gd name="connsiteY1" fmla="*/ 0 h 227748"/>
              <a:gd name="connsiteX2" fmla="*/ 333856 w 333856"/>
              <a:gd name="connsiteY2" fmla="*/ 227748 h 227748"/>
              <a:gd name="connsiteX3" fmla="*/ 0 w 333856"/>
              <a:gd name="connsiteY3" fmla="*/ 201515 h 227748"/>
              <a:gd name="connsiteX0" fmla="*/ 0 w 333856"/>
              <a:gd name="connsiteY0" fmla="*/ 213309 h 239542"/>
              <a:gd name="connsiteX1" fmla="*/ 263008 w 333856"/>
              <a:gd name="connsiteY1" fmla="*/ 0 h 239542"/>
              <a:gd name="connsiteX2" fmla="*/ 333856 w 333856"/>
              <a:gd name="connsiteY2" fmla="*/ 239542 h 239542"/>
              <a:gd name="connsiteX3" fmla="*/ 0 w 333856"/>
              <a:gd name="connsiteY3" fmla="*/ 213309 h 23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856" h="239542">
                <a:moveTo>
                  <a:pt x="0" y="213309"/>
                </a:moveTo>
                <a:lnTo>
                  <a:pt x="263008" y="0"/>
                </a:lnTo>
                <a:lnTo>
                  <a:pt x="333856" y="239542"/>
                </a:lnTo>
                <a:lnTo>
                  <a:pt x="0" y="21330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612872D1-CD84-49F2-A23D-96B0FEE255A0}"/>
              </a:ext>
            </a:extLst>
          </p:cNvPr>
          <p:cNvSpPr/>
          <p:nvPr/>
        </p:nvSpPr>
        <p:spPr>
          <a:xfrm>
            <a:off x="3791931" y="1422176"/>
            <a:ext cx="1385741" cy="810000"/>
          </a:xfrm>
          <a:prstGeom prst="parallelogram">
            <a:avLst>
              <a:gd name="adj" fmla="val 3896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09E5F230-0C27-49D9-9577-058415C6130B}"/>
              </a:ext>
            </a:extLst>
          </p:cNvPr>
          <p:cNvSpPr/>
          <p:nvPr/>
        </p:nvSpPr>
        <p:spPr>
          <a:xfrm flipV="1">
            <a:off x="3791931" y="2232176"/>
            <a:ext cx="1385741" cy="810000"/>
          </a:xfrm>
          <a:prstGeom prst="parallelogram">
            <a:avLst>
              <a:gd name="adj" fmla="val 3896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Isosceles Triangle 1">
            <a:extLst>
              <a:ext uri="{FF2B5EF4-FFF2-40B4-BE49-F238E27FC236}">
                <a16:creationId xmlns:a16="http://schemas.microsoft.com/office/drawing/2014/main" id="{8900C536-CE6B-45E2-B492-08DA27ED2489}"/>
              </a:ext>
            </a:extLst>
          </p:cNvPr>
          <p:cNvSpPr/>
          <p:nvPr/>
        </p:nvSpPr>
        <p:spPr>
          <a:xfrm rot="17166873">
            <a:off x="5020092" y="2816662"/>
            <a:ext cx="250392" cy="179657"/>
          </a:xfrm>
          <a:custGeom>
            <a:avLst/>
            <a:gdLst>
              <a:gd name="connsiteX0" fmla="*/ 0 w 356020"/>
              <a:gd name="connsiteY0" fmla="*/ 249708 h 249708"/>
              <a:gd name="connsiteX1" fmla="*/ 183090 w 356020"/>
              <a:gd name="connsiteY1" fmla="*/ 0 h 249708"/>
              <a:gd name="connsiteX2" fmla="*/ 356020 w 356020"/>
              <a:gd name="connsiteY2" fmla="*/ 249708 h 249708"/>
              <a:gd name="connsiteX3" fmla="*/ 0 w 356020"/>
              <a:gd name="connsiteY3" fmla="*/ 249708 h 249708"/>
              <a:gd name="connsiteX0" fmla="*/ 0 w 429431"/>
              <a:gd name="connsiteY0" fmla="*/ 201515 h 249708"/>
              <a:gd name="connsiteX1" fmla="*/ 256501 w 429431"/>
              <a:gd name="connsiteY1" fmla="*/ 0 h 249708"/>
              <a:gd name="connsiteX2" fmla="*/ 429431 w 429431"/>
              <a:gd name="connsiteY2" fmla="*/ 249708 h 249708"/>
              <a:gd name="connsiteX3" fmla="*/ 0 w 429431"/>
              <a:gd name="connsiteY3" fmla="*/ 201515 h 249708"/>
              <a:gd name="connsiteX0" fmla="*/ 0 w 333856"/>
              <a:gd name="connsiteY0" fmla="*/ 201515 h 227748"/>
              <a:gd name="connsiteX1" fmla="*/ 256501 w 333856"/>
              <a:gd name="connsiteY1" fmla="*/ 0 h 227748"/>
              <a:gd name="connsiteX2" fmla="*/ 333856 w 333856"/>
              <a:gd name="connsiteY2" fmla="*/ 227748 h 227748"/>
              <a:gd name="connsiteX3" fmla="*/ 0 w 333856"/>
              <a:gd name="connsiteY3" fmla="*/ 201515 h 227748"/>
              <a:gd name="connsiteX0" fmla="*/ 0 w 333856"/>
              <a:gd name="connsiteY0" fmla="*/ 213309 h 239542"/>
              <a:gd name="connsiteX1" fmla="*/ 263008 w 333856"/>
              <a:gd name="connsiteY1" fmla="*/ 0 h 239542"/>
              <a:gd name="connsiteX2" fmla="*/ 333856 w 333856"/>
              <a:gd name="connsiteY2" fmla="*/ 239542 h 239542"/>
              <a:gd name="connsiteX3" fmla="*/ 0 w 333856"/>
              <a:gd name="connsiteY3" fmla="*/ 213309 h 23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856" h="239542">
                <a:moveTo>
                  <a:pt x="0" y="213309"/>
                </a:moveTo>
                <a:lnTo>
                  <a:pt x="263008" y="0"/>
                </a:lnTo>
                <a:lnTo>
                  <a:pt x="333856" y="239542"/>
                </a:lnTo>
                <a:lnTo>
                  <a:pt x="0" y="21330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Isosceles Triangle 1">
            <a:extLst>
              <a:ext uri="{FF2B5EF4-FFF2-40B4-BE49-F238E27FC236}">
                <a16:creationId xmlns:a16="http://schemas.microsoft.com/office/drawing/2014/main" id="{1F9353CF-13A0-47AE-8CF5-4C0BBE2B6C0C}"/>
              </a:ext>
            </a:extLst>
          </p:cNvPr>
          <p:cNvSpPr/>
          <p:nvPr/>
        </p:nvSpPr>
        <p:spPr>
          <a:xfrm rot="4433127" flipV="1">
            <a:off x="5023268" y="1467330"/>
            <a:ext cx="250392" cy="179657"/>
          </a:xfrm>
          <a:custGeom>
            <a:avLst/>
            <a:gdLst>
              <a:gd name="connsiteX0" fmla="*/ 0 w 356020"/>
              <a:gd name="connsiteY0" fmla="*/ 249708 h 249708"/>
              <a:gd name="connsiteX1" fmla="*/ 183090 w 356020"/>
              <a:gd name="connsiteY1" fmla="*/ 0 h 249708"/>
              <a:gd name="connsiteX2" fmla="*/ 356020 w 356020"/>
              <a:gd name="connsiteY2" fmla="*/ 249708 h 249708"/>
              <a:gd name="connsiteX3" fmla="*/ 0 w 356020"/>
              <a:gd name="connsiteY3" fmla="*/ 249708 h 249708"/>
              <a:gd name="connsiteX0" fmla="*/ 0 w 429431"/>
              <a:gd name="connsiteY0" fmla="*/ 201515 h 249708"/>
              <a:gd name="connsiteX1" fmla="*/ 256501 w 429431"/>
              <a:gd name="connsiteY1" fmla="*/ 0 h 249708"/>
              <a:gd name="connsiteX2" fmla="*/ 429431 w 429431"/>
              <a:gd name="connsiteY2" fmla="*/ 249708 h 249708"/>
              <a:gd name="connsiteX3" fmla="*/ 0 w 429431"/>
              <a:gd name="connsiteY3" fmla="*/ 201515 h 249708"/>
              <a:gd name="connsiteX0" fmla="*/ 0 w 333856"/>
              <a:gd name="connsiteY0" fmla="*/ 201515 h 227748"/>
              <a:gd name="connsiteX1" fmla="*/ 256501 w 333856"/>
              <a:gd name="connsiteY1" fmla="*/ 0 h 227748"/>
              <a:gd name="connsiteX2" fmla="*/ 333856 w 333856"/>
              <a:gd name="connsiteY2" fmla="*/ 227748 h 227748"/>
              <a:gd name="connsiteX3" fmla="*/ 0 w 333856"/>
              <a:gd name="connsiteY3" fmla="*/ 201515 h 227748"/>
              <a:gd name="connsiteX0" fmla="*/ 0 w 333856"/>
              <a:gd name="connsiteY0" fmla="*/ 213309 h 239542"/>
              <a:gd name="connsiteX1" fmla="*/ 263008 w 333856"/>
              <a:gd name="connsiteY1" fmla="*/ 0 h 239542"/>
              <a:gd name="connsiteX2" fmla="*/ 333856 w 333856"/>
              <a:gd name="connsiteY2" fmla="*/ 239542 h 239542"/>
              <a:gd name="connsiteX3" fmla="*/ 0 w 333856"/>
              <a:gd name="connsiteY3" fmla="*/ 213309 h 23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856" h="239542">
                <a:moveTo>
                  <a:pt x="0" y="213309"/>
                </a:moveTo>
                <a:lnTo>
                  <a:pt x="263008" y="0"/>
                </a:lnTo>
                <a:lnTo>
                  <a:pt x="333856" y="239542"/>
                </a:lnTo>
                <a:lnTo>
                  <a:pt x="0" y="21330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0B6962BC-144F-4B08-B7F0-F2D3898E2D28}"/>
              </a:ext>
            </a:extLst>
          </p:cNvPr>
          <p:cNvSpPr/>
          <p:nvPr/>
        </p:nvSpPr>
        <p:spPr>
          <a:xfrm>
            <a:off x="5497004" y="1417881"/>
            <a:ext cx="1385741" cy="810000"/>
          </a:xfrm>
          <a:prstGeom prst="parallelogram">
            <a:avLst>
              <a:gd name="adj" fmla="val 38966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815EC29A-2A04-41F1-91C4-577BB15769D4}"/>
              </a:ext>
            </a:extLst>
          </p:cNvPr>
          <p:cNvSpPr/>
          <p:nvPr/>
        </p:nvSpPr>
        <p:spPr>
          <a:xfrm flipV="1">
            <a:off x="5497004" y="2227881"/>
            <a:ext cx="1385741" cy="810000"/>
          </a:xfrm>
          <a:prstGeom prst="parallelogram">
            <a:avLst>
              <a:gd name="adj" fmla="val 389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Isosceles Triangle 1">
            <a:extLst>
              <a:ext uri="{FF2B5EF4-FFF2-40B4-BE49-F238E27FC236}">
                <a16:creationId xmlns:a16="http://schemas.microsoft.com/office/drawing/2014/main" id="{24E17109-7167-42B1-ADDD-7922949C65C6}"/>
              </a:ext>
            </a:extLst>
          </p:cNvPr>
          <p:cNvSpPr/>
          <p:nvPr/>
        </p:nvSpPr>
        <p:spPr>
          <a:xfrm rot="17166873">
            <a:off x="6725165" y="2812368"/>
            <a:ext cx="250392" cy="179657"/>
          </a:xfrm>
          <a:custGeom>
            <a:avLst/>
            <a:gdLst>
              <a:gd name="connsiteX0" fmla="*/ 0 w 356020"/>
              <a:gd name="connsiteY0" fmla="*/ 249708 h 249708"/>
              <a:gd name="connsiteX1" fmla="*/ 183090 w 356020"/>
              <a:gd name="connsiteY1" fmla="*/ 0 h 249708"/>
              <a:gd name="connsiteX2" fmla="*/ 356020 w 356020"/>
              <a:gd name="connsiteY2" fmla="*/ 249708 h 249708"/>
              <a:gd name="connsiteX3" fmla="*/ 0 w 356020"/>
              <a:gd name="connsiteY3" fmla="*/ 249708 h 249708"/>
              <a:gd name="connsiteX0" fmla="*/ 0 w 429431"/>
              <a:gd name="connsiteY0" fmla="*/ 201515 h 249708"/>
              <a:gd name="connsiteX1" fmla="*/ 256501 w 429431"/>
              <a:gd name="connsiteY1" fmla="*/ 0 h 249708"/>
              <a:gd name="connsiteX2" fmla="*/ 429431 w 429431"/>
              <a:gd name="connsiteY2" fmla="*/ 249708 h 249708"/>
              <a:gd name="connsiteX3" fmla="*/ 0 w 429431"/>
              <a:gd name="connsiteY3" fmla="*/ 201515 h 249708"/>
              <a:gd name="connsiteX0" fmla="*/ 0 w 333856"/>
              <a:gd name="connsiteY0" fmla="*/ 201515 h 227748"/>
              <a:gd name="connsiteX1" fmla="*/ 256501 w 333856"/>
              <a:gd name="connsiteY1" fmla="*/ 0 h 227748"/>
              <a:gd name="connsiteX2" fmla="*/ 333856 w 333856"/>
              <a:gd name="connsiteY2" fmla="*/ 227748 h 227748"/>
              <a:gd name="connsiteX3" fmla="*/ 0 w 333856"/>
              <a:gd name="connsiteY3" fmla="*/ 201515 h 227748"/>
              <a:gd name="connsiteX0" fmla="*/ 0 w 333856"/>
              <a:gd name="connsiteY0" fmla="*/ 213309 h 239542"/>
              <a:gd name="connsiteX1" fmla="*/ 263008 w 333856"/>
              <a:gd name="connsiteY1" fmla="*/ 0 h 239542"/>
              <a:gd name="connsiteX2" fmla="*/ 333856 w 333856"/>
              <a:gd name="connsiteY2" fmla="*/ 239542 h 239542"/>
              <a:gd name="connsiteX3" fmla="*/ 0 w 333856"/>
              <a:gd name="connsiteY3" fmla="*/ 213309 h 23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856" h="239542">
                <a:moveTo>
                  <a:pt x="0" y="213309"/>
                </a:moveTo>
                <a:lnTo>
                  <a:pt x="263008" y="0"/>
                </a:lnTo>
                <a:lnTo>
                  <a:pt x="333856" y="239542"/>
                </a:lnTo>
                <a:lnTo>
                  <a:pt x="0" y="2133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Isosceles Triangle 1">
            <a:extLst>
              <a:ext uri="{FF2B5EF4-FFF2-40B4-BE49-F238E27FC236}">
                <a16:creationId xmlns:a16="http://schemas.microsoft.com/office/drawing/2014/main" id="{E97DC1B2-D18D-4AFE-9895-2787E2065839}"/>
              </a:ext>
            </a:extLst>
          </p:cNvPr>
          <p:cNvSpPr/>
          <p:nvPr/>
        </p:nvSpPr>
        <p:spPr>
          <a:xfrm rot="4433127" flipV="1">
            <a:off x="6728341" y="1463035"/>
            <a:ext cx="250392" cy="179657"/>
          </a:xfrm>
          <a:custGeom>
            <a:avLst/>
            <a:gdLst>
              <a:gd name="connsiteX0" fmla="*/ 0 w 356020"/>
              <a:gd name="connsiteY0" fmla="*/ 249708 h 249708"/>
              <a:gd name="connsiteX1" fmla="*/ 183090 w 356020"/>
              <a:gd name="connsiteY1" fmla="*/ 0 h 249708"/>
              <a:gd name="connsiteX2" fmla="*/ 356020 w 356020"/>
              <a:gd name="connsiteY2" fmla="*/ 249708 h 249708"/>
              <a:gd name="connsiteX3" fmla="*/ 0 w 356020"/>
              <a:gd name="connsiteY3" fmla="*/ 249708 h 249708"/>
              <a:gd name="connsiteX0" fmla="*/ 0 w 429431"/>
              <a:gd name="connsiteY0" fmla="*/ 201515 h 249708"/>
              <a:gd name="connsiteX1" fmla="*/ 256501 w 429431"/>
              <a:gd name="connsiteY1" fmla="*/ 0 h 249708"/>
              <a:gd name="connsiteX2" fmla="*/ 429431 w 429431"/>
              <a:gd name="connsiteY2" fmla="*/ 249708 h 249708"/>
              <a:gd name="connsiteX3" fmla="*/ 0 w 429431"/>
              <a:gd name="connsiteY3" fmla="*/ 201515 h 249708"/>
              <a:gd name="connsiteX0" fmla="*/ 0 w 333856"/>
              <a:gd name="connsiteY0" fmla="*/ 201515 h 227748"/>
              <a:gd name="connsiteX1" fmla="*/ 256501 w 333856"/>
              <a:gd name="connsiteY1" fmla="*/ 0 h 227748"/>
              <a:gd name="connsiteX2" fmla="*/ 333856 w 333856"/>
              <a:gd name="connsiteY2" fmla="*/ 227748 h 227748"/>
              <a:gd name="connsiteX3" fmla="*/ 0 w 333856"/>
              <a:gd name="connsiteY3" fmla="*/ 201515 h 227748"/>
              <a:gd name="connsiteX0" fmla="*/ 0 w 333856"/>
              <a:gd name="connsiteY0" fmla="*/ 213309 h 239542"/>
              <a:gd name="connsiteX1" fmla="*/ 263008 w 333856"/>
              <a:gd name="connsiteY1" fmla="*/ 0 h 239542"/>
              <a:gd name="connsiteX2" fmla="*/ 333856 w 333856"/>
              <a:gd name="connsiteY2" fmla="*/ 239542 h 239542"/>
              <a:gd name="connsiteX3" fmla="*/ 0 w 333856"/>
              <a:gd name="connsiteY3" fmla="*/ 213309 h 23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856" h="239542">
                <a:moveTo>
                  <a:pt x="0" y="213309"/>
                </a:moveTo>
                <a:lnTo>
                  <a:pt x="263008" y="0"/>
                </a:lnTo>
                <a:lnTo>
                  <a:pt x="333856" y="239542"/>
                </a:lnTo>
                <a:lnTo>
                  <a:pt x="0" y="2133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3735DE83-B8AA-48C0-AD73-E3D84899AF4D}"/>
              </a:ext>
            </a:extLst>
          </p:cNvPr>
          <p:cNvSpPr/>
          <p:nvPr/>
        </p:nvSpPr>
        <p:spPr>
          <a:xfrm>
            <a:off x="7202077" y="1413587"/>
            <a:ext cx="1385741" cy="810000"/>
          </a:xfrm>
          <a:prstGeom prst="parallelogram">
            <a:avLst>
              <a:gd name="adj" fmla="val 3896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CD76BFD-F7D7-4535-B5C7-DCEED11B5704}"/>
              </a:ext>
            </a:extLst>
          </p:cNvPr>
          <p:cNvSpPr/>
          <p:nvPr/>
        </p:nvSpPr>
        <p:spPr>
          <a:xfrm flipV="1">
            <a:off x="7202077" y="2223587"/>
            <a:ext cx="1385741" cy="810000"/>
          </a:xfrm>
          <a:prstGeom prst="parallelogram">
            <a:avLst>
              <a:gd name="adj" fmla="val 38966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Isosceles Triangle 1">
            <a:extLst>
              <a:ext uri="{FF2B5EF4-FFF2-40B4-BE49-F238E27FC236}">
                <a16:creationId xmlns:a16="http://schemas.microsoft.com/office/drawing/2014/main" id="{3FC1A63A-F37D-4797-80E0-B39A1A01B785}"/>
              </a:ext>
            </a:extLst>
          </p:cNvPr>
          <p:cNvSpPr/>
          <p:nvPr/>
        </p:nvSpPr>
        <p:spPr>
          <a:xfrm rot="17166873">
            <a:off x="8430239" y="2808073"/>
            <a:ext cx="250392" cy="179657"/>
          </a:xfrm>
          <a:custGeom>
            <a:avLst/>
            <a:gdLst>
              <a:gd name="connsiteX0" fmla="*/ 0 w 356020"/>
              <a:gd name="connsiteY0" fmla="*/ 249708 h 249708"/>
              <a:gd name="connsiteX1" fmla="*/ 183090 w 356020"/>
              <a:gd name="connsiteY1" fmla="*/ 0 h 249708"/>
              <a:gd name="connsiteX2" fmla="*/ 356020 w 356020"/>
              <a:gd name="connsiteY2" fmla="*/ 249708 h 249708"/>
              <a:gd name="connsiteX3" fmla="*/ 0 w 356020"/>
              <a:gd name="connsiteY3" fmla="*/ 249708 h 249708"/>
              <a:gd name="connsiteX0" fmla="*/ 0 w 429431"/>
              <a:gd name="connsiteY0" fmla="*/ 201515 h 249708"/>
              <a:gd name="connsiteX1" fmla="*/ 256501 w 429431"/>
              <a:gd name="connsiteY1" fmla="*/ 0 h 249708"/>
              <a:gd name="connsiteX2" fmla="*/ 429431 w 429431"/>
              <a:gd name="connsiteY2" fmla="*/ 249708 h 249708"/>
              <a:gd name="connsiteX3" fmla="*/ 0 w 429431"/>
              <a:gd name="connsiteY3" fmla="*/ 201515 h 249708"/>
              <a:gd name="connsiteX0" fmla="*/ 0 w 333856"/>
              <a:gd name="connsiteY0" fmla="*/ 201515 h 227748"/>
              <a:gd name="connsiteX1" fmla="*/ 256501 w 333856"/>
              <a:gd name="connsiteY1" fmla="*/ 0 h 227748"/>
              <a:gd name="connsiteX2" fmla="*/ 333856 w 333856"/>
              <a:gd name="connsiteY2" fmla="*/ 227748 h 227748"/>
              <a:gd name="connsiteX3" fmla="*/ 0 w 333856"/>
              <a:gd name="connsiteY3" fmla="*/ 201515 h 227748"/>
              <a:gd name="connsiteX0" fmla="*/ 0 w 333856"/>
              <a:gd name="connsiteY0" fmla="*/ 213309 h 239542"/>
              <a:gd name="connsiteX1" fmla="*/ 263008 w 333856"/>
              <a:gd name="connsiteY1" fmla="*/ 0 h 239542"/>
              <a:gd name="connsiteX2" fmla="*/ 333856 w 333856"/>
              <a:gd name="connsiteY2" fmla="*/ 239542 h 239542"/>
              <a:gd name="connsiteX3" fmla="*/ 0 w 333856"/>
              <a:gd name="connsiteY3" fmla="*/ 213309 h 23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856" h="239542">
                <a:moveTo>
                  <a:pt x="0" y="213309"/>
                </a:moveTo>
                <a:lnTo>
                  <a:pt x="263008" y="0"/>
                </a:lnTo>
                <a:lnTo>
                  <a:pt x="333856" y="239542"/>
                </a:lnTo>
                <a:lnTo>
                  <a:pt x="0" y="213309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Isosceles Triangle 1">
            <a:extLst>
              <a:ext uri="{FF2B5EF4-FFF2-40B4-BE49-F238E27FC236}">
                <a16:creationId xmlns:a16="http://schemas.microsoft.com/office/drawing/2014/main" id="{487DC4FE-18E8-4CF8-AF9F-7B04CEEB13D0}"/>
              </a:ext>
            </a:extLst>
          </p:cNvPr>
          <p:cNvSpPr/>
          <p:nvPr/>
        </p:nvSpPr>
        <p:spPr>
          <a:xfrm rot="4433127" flipV="1">
            <a:off x="8433414" y="1458741"/>
            <a:ext cx="250392" cy="179657"/>
          </a:xfrm>
          <a:custGeom>
            <a:avLst/>
            <a:gdLst>
              <a:gd name="connsiteX0" fmla="*/ 0 w 356020"/>
              <a:gd name="connsiteY0" fmla="*/ 249708 h 249708"/>
              <a:gd name="connsiteX1" fmla="*/ 183090 w 356020"/>
              <a:gd name="connsiteY1" fmla="*/ 0 h 249708"/>
              <a:gd name="connsiteX2" fmla="*/ 356020 w 356020"/>
              <a:gd name="connsiteY2" fmla="*/ 249708 h 249708"/>
              <a:gd name="connsiteX3" fmla="*/ 0 w 356020"/>
              <a:gd name="connsiteY3" fmla="*/ 249708 h 249708"/>
              <a:gd name="connsiteX0" fmla="*/ 0 w 429431"/>
              <a:gd name="connsiteY0" fmla="*/ 201515 h 249708"/>
              <a:gd name="connsiteX1" fmla="*/ 256501 w 429431"/>
              <a:gd name="connsiteY1" fmla="*/ 0 h 249708"/>
              <a:gd name="connsiteX2" fmla="*/ 429431 w 429431"/>
              <a:gd name="connsiteY2" fmla="*/ 249708 h 249708"/>
              <a:gd name="connsiteX3" fmla="*/ 0 w 429431"/>
              <a:gd name="connsiteY3" fmla="*/ 201515 h 249708"/>
              <a:gd name="connsiteX0" fmla="*/ 0 w 333856"/>
              <a:gd name="connsiteY0" fmla="*/ 201515 h 227748"/>
              <a:gd name="connsiteX1" fmla="*/ 256501 w 333856"/>
              <a:gd name="connsiteY1" fmla="*/ 0 h 227748"/>
              <a:gd name="connsiteX2" fmla="*/ 333856 w 333856"/>
              <a:gd name="connsiteY2" fmla="*/ 227748 h 227748"/>
              <a:gd name="connsiteX3" fmla="*/ 0 w 333856"/>
              <a:gd name="connsiteY3" fmla="*/ 201515 h 227748"/>
              <a:gd name="connsiteX0" fmla="*/ 0 w 333856"/>
              <a:gd name="connsiteY0" fmla="*/ 213309 h 239542"/>
              <a:gd name="connsiteX1" fmla="*/ 263008 w 333856"/>
              <a:gd name="connsiteY1" fmla="*/ 0 h 239542"/>
              <a:gd name="connsiteX2" fmla="*/ 333856 w 333856"/>
              <a:gd name="connsiteY2" fmla="*/ 239542 h 239542"/>
              <a:gd name="connsiteX3" fmla="*/ 0 w 333856"/>
              <a:gd name="connsiteY3" fmla="*/ 213309 h 23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856" h="239542">
                <a:moveTo>
                  <a:pt x="0" y="213309"/>
                </a:moveTo>
                <a:lnTo>
                  <a:pt x="263008" y="0"/>
                </a:lnTo>
                <a:lnTo>
                  <a:pt x="333856" y="239542"/>
                </a:lnTo>
                <a:lnTo>
                  <a:pt x="0" y="213309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8" name="Picture 2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3C0BA0F-2F8B-4711-8DC6-F227EAEB2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28" y="1609070"/>
            <a:ext cx="405000" cy="405000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622B895-FF9B-4B4C-8600-9A3E27E853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29" y="1609181"/>
            <a:ext cx="405000" cy="405000"/>
          </a:xfrm>
          <a:prstGeom prst="rect">
            <a:avLst/>
          </a:prstGeom>
        </p:spPr>
      </p:pic>
      <p:pic>
        <p:nvPicPr>
          <p:cNvPr id="36" name="Picture 3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C5E9ED0-2F06-4242-B2E5-0B5FC0DE7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789" y="1609070"/>
            <a:ext cx="405000" cy="405000"/>
          </a:xfrm>
          <a:prstGeom prst="rect">
            <a:avLst/>
          </a:prstGeom>
        </p:spPr>
      </p:pic>
      <p:pic>
        <p:nvPicPr>
          <p:cNvPr id="38" name="Picture 3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65F2BC1-C88A-40FC-8B38-A9EAA8244E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265" y="1610816"/>
            <a:ext cx="405000" cy="405000"/>
          </a:xfrm>
          <a:prstGeom prst="rect">
            <a:avLst/>
          </a:prstGeom>
        </p:spPr>
      </p:pic>
      <p:pic>
        <p:nvPicPr>
          <p:cNvPr id="40" name="Picture 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7B10ED-ED7A-4664-BAC9-0A06A5236B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47" y="1610640"/>
            <a:ext cx="405000" cy="405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768375D-384B-4F04-9455-59D27A856040}"/>
              </a:ext>
            </a:extLst>
          </p:cNvPr>
          <p:cNvSpPr txBox="1"/>
          <p:nvPr/>
        </p:nvSpPr>
        <p:spPr>
          <a:xfrm>
            <a:off x="575257" y="2490715"/>
            <a:ext cx="10553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15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STEP 1</a:t>
            </a:r>
            <a:endParaRPr lang="en-IN" sz="15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2E7FE7-360E-4C6C-84D8-E7E0E8545214}"/>
              </a:ext>
            </a:extLst>
          </p:cNvPr>
          <p:cNvSpPr txBox="1"/>
          <p:nvPr/>
        </p:nvSpPr>
        <p:spPr>
          <a:xfrm>
            <a:off x="2213357" y="2490715"/>
            <a:ext cx="10553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15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STEP 2</a:t>
            </a:r>
            <a:endParaRPr lang="en-IN" sz="15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1AD6F4-2AA3-4EE7-B44B-B8BF16CCAFE6}"/>
              </a:ext>
            </a:extLst>
          </p:cNvPr>
          <p:cNvSpPr txBox="1"/>
          <p:nvPr/>
        </p:nvSpPr>
        <p:spPr>
          <a:xfrm>
            <a:off x="3956780" y="2490715"/>
            <a:ext cx="10553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15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STEP 3</a:t>
            </a:r>
            <a:endParaRPr lang="en-IN" sz="15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4FC383-F448-421E-A9C5-8D2BFD2E175B}"/>
              </a:ext>
            </a:extLst>
          </p:cNvPr>
          <p:cNvSpPr txBox="1"/>
          <p:nvPr/>
        </p:nvSpPr>
        <p:spPr>
          <a:xfrm>
            <a:off x="5662202" y="2490715"/>
            <a:ext cx="10553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15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STEP 4</a:t>
            </a:r>
            <a:endParaRPr lang="en-IN" sz="15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8669CF-64F2-4AF7-9BE9-C7B0FE50E93E}"/>
              </a:ext>
            </a:extLst>
          </p:cNvPr>
          <p:cNvSpPr txBox="1"/>
          <p:nvPr/>
        </p:nvSpPr>
        <p:spPr>
          <a:xfrm>
            <a:off x="7367276" y="2490715"/>
            <a:ext cx="10553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15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STEP 5</a:t>
            </a:r>
            <a:endParaRPr lang="en-IN" sz="15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DDEA94-5706-4AE9-A146-65170D1D70E9}"/>
              </a:ext>
            </a:extLst>
          </p:cNvPr>
          <p:cNvSpPr/>
          <p:nvPr/>
        </p:nvSpPr>
        <p:spPr>
          <a:xfrm>
            <a:off x="575257" y="3198322"/>
            <a:ext cx="14335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IN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知識建構</a:t>
            </a:r>
            <a:endParaRPr lang="en-IN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2D2CBD-6FE2-4F74-A70F-6F08C0770361}"/>
              </a:ext>
            </a:extLst>
          </p:cNvPr>
          <p:cNvCxnSpPr/>
          <p:nvPr/>
        </p:nvCxnSpPr>
        <p:spPr>
          <a:xfrm>
            <a:off x="55603" y="617220"/>
            <a:ext cx="7880913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版面配置區 11">
            <a:extLst>
              <a:ext uri="{FF2B5EF4-FFF2-40B4-BE49-F238E27FC236}">
                <a16:creationId xmlns:a16="http://schemas.microsoft.com/office/drawing/2014/main" id="{BB6FD383-BC9A-9048-823D-7AE739448730}"/>
              </a:ext>
            </a:extLst>
          </p:cNvPr>
          <p:cNvSpPr txBox="1">
            <a:spLocks/>
          </p:cNvSpPr>
          <p:nvPr/>
        </p:nvSpPr>
        <p:spPr>
          <a:xfrm>
            <a:off x="0" y="96838"/>
            <a:ext cx="9144000" cy="5762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數位轉型導入程序</a:t>
            </a:r>
            <a:endParaRPr lang="zh-TW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53" name="Rectangle 46">
            <a:extLst>
              <a:ext uri="{FF2B5EF4-FFF2-40B4-BE49-F238E27FC236}">
                <a16:creationId xmlns:a16="http://schemas.microsoft.com/office/drawing/2014/main" id="{64D4C3F1-44A1-3349-AACA-E8B3DA00C503}"/>
              </a:ext>
            </a:extLst>
          </p:cNvPr>
          <p:cNvSpPr/>
          <p:nvPr/>
        </p:nvSpPr>
        <p:spPr>
          <a:xfrm>
            <a:off x="2108805" y="3173708"/>
            <a:ext cx="14335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IN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健診評估</a:t>
            </a:r>
            <a:endParaRPr lang="en-IN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55" name="Rectangle 46">
            <a:extLst>
              <a:ext uri="{FF2B5EF4-FFF2-40B4-BE49-F238E27FC236}">
                <a16:creationId xmlns:a16="http://schemas.microsoft.com/office/drawing/2014/main" id="{89451C8E-6892-814F-BF75-68BF30C6427A}"/>
              </a:ext>
            </a:extLst>
          </p:cNvPr>
          <p:cNvSpPr/>
          <p:nvPr/>
        </p:nvSpPr>
        <p:spPr>
          <a:xfrm>
            <a:off x="3817815" y="3202127"/>
            <a:ext cx="14335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IN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需求發掘</a:t>
            </a:r>
            <a:endParaRPr lang="en-IN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56" name="Rectangle 46">
            <a:extLst>
              <a:ext uri="{FF2B5EF4-FFF2-40B4-BE49-F238E27FC236}">
                <a16:creationId xmlns:a16="http://schemas.microsoft.com/office/drawing/2014/main" id="{AC831F0F-D42B-3440-A557-8BB9B2EA6A37}"/>
              </a:ext>
            </a:extLst>
          </p:cNvPr>
          <p:cNvSpPr/>
          <p:nvPr/>
        </p:nvSpPr>
        <p:spPr>
          <a:xfrm>
            <a:off x="5572411" y="3198322"/>
            <a:ext cx="14335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IN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方案規劃</a:t>
            </a:r>
            <a:endParaRPr lang="en-IN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57" name="Rectangle 46">
            <a:extLst>
              <a:ext uri="{FF2B5EF4-FFF2-40B4-BE49-F238E27FC236}">
                <a16:creationId xmlns:a16="http://schemas.microsoft.com/office/drawing/2014/main" id="{74157B88-4FB3-8D4F-A8D7-AD06088D8213}"/>
              </a:ext>
            </a:extLst>
          </p:cNvPr>
          <p:cNvSpPr/>
          <p:nvPr/>
        </p:nvSpPr>
        <p:spPr>
          <a:xfrm>
            <a:off x="7202077" y="3202127"/>
            <a:ext cx="14335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IN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導入執行</a:t>
            </a:r>
            <a:endParaRPr lang="en-IN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58" name="Rectangle 46">
            <a:extLst>
              <a:ext uri="{FF2B5EF4-FFF2-40B4-BE49-F238E27FC236}">
                <a16:creationId xmlns:a16="http://schemas.microsoft.com/office/drawing/2014/main" id="{0951038D-0C21-7A4E-B99C-16A44D500816}"/>
              </a:ext>
            </a:extLst>
          </p:cNvPr>
          <p:cNvSpPr/>
          <p:nvPr/>
        </p:nvSpPr>
        <p:spPr>
          <a:xfrm>
            <a:off x="101938" y="3664114"/>
            <a:ext cx="20923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defTabSz="685800" latinLnBrk="0">
              <a:buFont typeface="Wingdings" pitchFamily="2" charset="2"/>
              <a:buChar char="u"/>
            </a:pPr>
            <a:r>
              <a:rPr lang="en-IN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新知與趨勢探討</a:t>
            </a:r>
            <a:endParaRPr lang="en-IN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85750" indent="-285750" algn="just" defTabSz="685800" latinLnBrk="0">
              <a:buFont typeface="Wingdings" pitchFamily="2" charset="2"/>
              <a:buChar char="u"/>
            </a:pPr>
            <a:r>
              <a:rPr lang="en-IN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認知數位轉型</a:t>
            </a:r>
            <a:endParaRPr lang="en-IN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85750" indent="-285750" algn="just" defTabSz="685800" latinLnBrk="0">
              <a:buFont typeface="Wingdings" pitchFamily="2" charset="2"/>
              <a:buChar char="u"/>
            </a:pPr>
            <a:r>
              <a:rPr lang="en-IN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確認數位轉型對企業的價值創造</a:t>
            </a:r>
            <a:endParaRPr lang="en-IN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59" name="Rectangle 46">
            <a:extLst>
              <a:ext uri="{FF2B5EF4-FFF2-40B4-BE49-F238E27FC236}">
                <a16:creationId xmlns:a16="http://schemas.microsoft.com/office/drawing/2014/main" id="{6F8F52B3-9705-A24A-A8F2-4BD0F89F7B74}"/>
              </a:ext>
            </a:extLst>
          </p:cNvPr>
          <p:cNvSpPr/>
          <p:nvPr/>
        </p:nvSpPr>
        <p:spPr>
          <a:xfrm>
            <a:off x="2238730" y="3667779"/>
            <a:ext cx="15532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defTabSz="685800" latinLnBrk="0">
              <a:buFont typeface="Wingdings" pitchFamily="2" charset="2"/>
              <a:buChar char="u"/>
            </a:pPr>
            <a:r>
              <a:rPr lang="en-IN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成熟度評量</a:t>
            </a:r>
            <a:endParaRPr lang="en-IN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85750" indent="-285750" algn="just" defTabSz="685800" latinLnBrk="0">
              <a:buFont typeface="Wingdings" pitchFamily="2" charset="2"/>
              <a:buChar char="u"/>
            </a:pPr>
            <a:r>
              <a:rPr lang="en-IN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專家諮詢</a:t>
            </a:r>
            <a:endParaRPr lang="en-IN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85750" indent="-285750" algn="just" defTabSz="685800" latinLnBrk="0">
              <a:buFont typeface="Wingdings" pitchFamily="2" charset="2"/>
              <a:buChar char="u"/>
            </a:pPr>
            <a:r>
              <a:rPr lang="en-IN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個案觀摩</a:t>
            </a:r>
            <a:endParaRPr lang="en-IN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60" name="Rectangle 46">
            <a:extLst>
              <a:ext uri="{FF2B5EF4-FFF2-40B4-BE49-F238E27FC236}">
                <a16:creationId xmlns:a16="http://schemas.microsoft.com/office/drawing/2014/main" id="{0C9428CA-FE7D-D04C-BF76-6799A814E381}"/>
              </a:ext>
            </a:extLst>
          </p:cNvPr>
          <p:cNvSpPr/>
          <p:nvPr/>
        </p:nvSpPr>
        <p:spPr>
          <a:xfrm>
            <a:off x="3676000" y="3676977"/>
            <a:ext cx="157539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defTabSz="685800" latinLnBrk="0">
              <a:buFont typeface="Wingdings" pitchFamily="2" charset="2"/>
              <a:buChar char="u"/>
            </a:pPr>
            <a:r>
              <a:rPr lang="en-IN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界定議題</a:t>
            </a:r>
            <a:endParaRPr lang="en-IN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85750" indent="-285750" algn="just" defTabSz="685800" latinLnBrk="0">
              <a:buFont typeface="Wingdings" pitchFamily="2" charset="2"/>
              <a:buChar char="u"/>
            </a:pPr>
            <a:r>
              <a:rPr lang="en-IN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解決構想</a:t>
            </a:r>
            <a:endParaRPr lang="en-IN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85750" indent="-285750" algn="just" defTabSz="685800" latinLnBrk="0">
              <a:buFont typeface="Wingdings" pitchFamily="2" charset="2"/>
              <a:buChar char="u"/>
            </a:pPr>
            <a:r>
              <a:rPr lang="en-IN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藍圖規劃</a:t>
            </a:r>
            <a:endParaRPr lang="en-IN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85750" indent="-285750" algn="just" defTabSz="685800" latinLnBrk="0">
              <a:buFont typeface="Wingdings" pitchFamily="2" charset="2"/>
              <a:buChar char="u"/>
            </a:pPr>
            <a:r>
              <a:rPr lang="en-IN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先導實證</a:t>
            </a:r>
            <a:endParaRPr lang="en-IN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85750" indent="-285750" algn="just" defTabSz="685800" latinLnBrk="0">
              <a:buFont typeface="Wingdings" pitchFamily="2" charset="2"/>
              <a:buChar char="u"/>
            </a:pPr>
            <a:endParaRPr lang="en-IN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61" name="Rectangle 46">
            <a:extLst>
              <a:ext uri="{FF2B5EF4-FFF2-40B4-BE49-F238E27FC236}">
                <a16:creationId xmlns:a16="http://schemas.microsoft.com/office/drawing/2014/main" id="{5EAB20F1-DAB4-294F-8648-5B198245C04A}"/>
              </a:ext>
            </a:extLst>
          </p:cNvPr>
          <p:cNvSpPr/>
          <p:nvPr/>
        </p:nvSpPr>
        <p:spPr>
          <a:xfrm>
            <a:off x="5091588" y="3687302"/>
            <a:ext cx="209235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defTabSz="685800" latinLnBrk="0">
              <a:buFont typeface="Wingdings" pitchFamily="2" charset="2"/>
              <a:buChar char="u"/>
            </a:pPr>
            <a:r>
              <a:rPr lang="en-IN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目的執行進度管理</a:t>
            </a:r>
            <a:endParaRPr lang="en-IN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85750" indent="-285750" algn="just" defTabSz="685800" latinLnBrk="0">
              <a:buFont typeface="Wingdings" pitchFamily="2" charset="2"/>
              <a:buChar char="u"/>
            </a:pPr>
            <a:r>
              <a:rPr lang="en-IN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組織結構及制度管理</a:t>
            </a:r>
            <a:endParaRPr lang="en-IN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85750" indent="-285750" algn="just" defTabSz="685800" latinLnBrk="0">
              <a:buFont typeface="Wingdings" pitchFamily="2" charset="2"/>
              <a:buChar char="u"/>
            </a:pPr>
            <a:r>
              <a:rPr lang="en-IN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內外部關鍵人物確認</a:t>
            </a:r>
            <a:endParaRPr lang="en-IN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85750" indent="-285750" algn="just" defTabSz="685800" latinLnBrk="0">
              <a:buFont typeface="Wingdings" pitchFamily="2" charset="2"/>
              <a:buChar char="u"/>
            </a:pPr>
            <a:r>
              <a:rPr lang="en-IN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科技產品</a:t>
            </a:r>
            <a:r>
              <a:rPr lang="en-IN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/</a:t>
            </a:r>
            <a:r>
              <a:rPr lang="en-IN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服務方案選擇</a:t>
            </a:r>
            <a:endParaRPr lang="en-IN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62" name="Rectangle 46">
            <a:extLst>
              <a:ext uri="{FF2B5EF4-FFF2-40B4-BE49-F238E27FC236}">
                <a16:creationId xmlns:a16="http://schemas.microsoft.com/office/drawing/2014/main" id="{3A990A98-8221-FD4C-A998-C03B800C42EC}"/>
              </a:ext>
            </a:extLst>
          </p:cNvPr>
          <p:cNvSpPr/>
          <p:nvPr/>
        </p:nvSpPr>
        <p:spPr>
          <a:xfrm>
            <a:off x="7228380" y="3709221"/>
            <a:ext cx="17675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defTabSz="685800" latinLnBrk="0">
              <a:buFont typeface="Wingdings" pitchFamily="2" charset="2"/>
              <a:buChar char="u"/>
            </a:pPr>
            <a:r>
              <a:rPr lang="en-IN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方案導入</a:t>
            </a:r>
            <a:endParaRPr lang="en-IN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85750" indent="-285750" algn="just" defTabSz="685800" latinLnBrk="0">
              <a:buFont typeface="Wingdings" pitchFamily="2" charset="2"/>
              <a:buChar char="u"/>
            </a:pPr>
            <a:r>
              <a:rPr lang="en-IN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修正與重新定義</a:t>
            </a:r>
            <a:endParaRPr lang="en-IN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85750" indent="-285750" algn="just" defTabSz="685800" latinLnBrk="0">
              <a:buFont typeface="Wingdings" pitchFamily="2" charset="2"/>
              <a:buChar char="u"/>
            </a:pPr>
            <a:r>
              <a:rPr lang="en-IN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人才引進與培訓</a:t>
            </a:r>
            <a:endParaRPr lang="en-IN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5884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58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8AB52-EE3F-497D-A0E4-2A395AA41659}"/>
              </a:ext>
            </a:extLst>
          </p:cNvPr>
          <p:cNvSpPr/>
          <p:nvPr/>
        </p:nvSpPr>
        <p:spPr>
          <a:xfrm>
            <a:off x="4854869" y="3310085"/>
            <a:ext cx="303705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5E003-3981-4AB2-983D-9139E1F1DB0D}"/>
              </a:ext>
            </a:extLst>
          </p:cNvPr>
          <p:cNvGrpSpPr/>
          <p:nvPr/>
        </p:nvGrpSpPr>
        <p:grpSpPr>
          <a:xfrm>
            <a:off x="5187" y="921318"/>
            <a:ext cx="4143954" cy="4222184"/>
            <a:chOff x="-47948" y="1228423"/>
            <a:chExt cx="5525272" cy="5629579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749EC09F-DC08-4B53-A37B-B8A53D57D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5928" y="4983463"/>
              <a:ext cx="233945" cy="220534"/>
            </a:xfrm>
            <a:custGeom>
              <a:avLst/>
              <a:gdLst>
                <a:gd name="T0" fmla="*/ 66 w 157"/>
                <a:gd name="T1" fmla="*/ 20 h 148"/>
                <a:gd name="T2" fmla="*/ 48 w 157"/>
                <a:gd name="T3" fmla="*/ 27 h 148"/>
                <a:gd name="T4" fmla="*/ 36 w 157"/>
                <a:gd name="T5" fmla="*/ 34 h 148"/>
                <a:gd name="T6" fmla="*/ 20 w 157"/>
                <a:gd name="T7" fmla="*/ 64 h 148"/>
                <a:gd name="T8" fmla="*/ 22 w 157"/>
                <a:gd name="T9" fmla="*/ 76 h 148"/>
                <a:gd name="T10" fmla="*/ 29 w 157"/>
                <a:gd name="T11" fmla="*/ 87 h 148"/>
                <a:gd name="T12" fmla="*/ 40 w 157"/>
                <a:gd name="T13" fmla="*/ 97 h 148"/>
                <a:gd name="T14" fmla="*/ 48 w 157"/>
                <a:gd name="T15" fmla="*/ 105 h 148"/>
                <a:gd name="T16" fmla="*/ 49 w 157"/>
                <a:gd name="T17" fmla="*/ 116 h 148"/>
                <a:gd name="T18" fmla="*/ 57 w 157"/>
                <a:gd name="T19" fmla="*/ 109 h 148"/>
                <a:gd name="T20" fmla="*/ 66 w 157"/>
                <a:gd name="T21" fmla="*/ 107 h 148"/>
                <a:gd name="T22" fmla="*/ 78 w 157"/>
                <a:gd name="T23" fmla="*/ 108 h 148"/>
                <a:gd name="T24" fmla="*/ 103 w 157"/>
                <a:gd name="T25" fmla="*/ 104 h 148"/>
                <a:gd name="T26" fmla="*/ 117 w 157"/>
                <a:gd name="T27" fmla="*/ 97 h 148"/>
                <a:gd name="T28" fmla="*/ 134 w 157"/>
                <a:gd name="T29" fmla="*/ 80 h 148"/>
                <a:gd name="T30" fmla="*/ 134 w 157"/>
                <a:gd name="T31" fmla="*/ 48 h 148"/>
                <a:gd name="T32" fmla="*/ 117 w 157"/>
                <a:gd name="T33" fmla="*/ 30 h 148"/>
                <a:gd name="T34" fmla="*/ 103 w 157"/>
                <a:gd name="T35" fmla="*/ 24 h 148"/>
                <a:gd name="T36" fmla="*/ 78 w 157"/>
                <a:gd name="T37" fmla="*/ 20 h 148"/>
                <a:gd name="T38" fmla="*/ 103 w 157"/>
                <a:gd name="T39" fmla="*/ 3 h 148"/>
                <a:gd name="T40" fmla="*/ 142 w 157"/>
                <a:gd name="T41" fmla="*/ 27 h 148"/>
                <a:gd name="T42" fmla="*/ 157 w 157"/>
                <a:gd name="T43" fmla="*/ 64 h 148"/>
                <a:gd name="T44" fmla="*/ 142 w 157"/>
                <a:gd name="T45" fmla="*/ 101 h 148"/>
                <a:gd name="T46" fmla="*/ 103 w 157"/>
                <a:gd name="T47" fmla="*/ 124 h 148"/>
                <a:gd name="T48" fmla="*/ 66 w 157"/>
                <a:gd name="T49" fmla="*/ 127 h 148"/>
                <a:gd name="T50" fmla="*/ 40 w 157"/>
                <a:gd name="T51" fmla="*/ 144 h 148"/>
                <a:gd name="T52" fmla="*/ 10 w 157"/>
                <a:gd name="T53" fmla="*/ 148 h 148"/>
                <a:gd name="T54" fmla="*/ 20 w 157"/>
                <a:gd name="T55" fmla="*/ 137 h 148"/>
                <a:gd name="T56" fmla="*/ 30 w 157"/>
                <a:gd name="T57" fmla="*/ 117 h 148"/>
                <a:gd name="T58" fmla="*/ 14 w 157"/>
                <a:gd name="T59" fmla="*/ 100 h 148"/>
                <a:gd name="T60" fmla="*/ 0 w 157"/>
                <a:gd name="T61" fmla="*/ 64 h 148"/>
                <a:gd name="T62" fmla="*/ 16 w 157"/>
                <a:gd name="T63" fmla="*/ 27 h 148"/>
                <a:gd name="T64" fmla="*/ 54 w 157"/>
                <a:gd name="T65" fmla="*/ 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48">
                  <a:moveTo>
                    <a:pt x="78" y="20"/>
                  </a:moveTo>
                  <a:lnTo>
                    <a:pt x="66" y="20"/>
                  </a:lnTo>
                  <a:lnTo>
                    <a:pt x="54" y="24"/>
                  </a:lnTo>
                  <a:lnTo>
                    <a:pt x="48" y="27"/>
                  </a:lnTo>
                  <a:lnTo>
                    <a:pt x="41" y="30"/>
                  </a:lnTo>
                  <a:lnTo>
                    <a:pt x="36" y="34"/>
                  </a:lnTo>
                  <a:lnTo>
                    <a:pt x="24" y="48"/>
                  </a:lnTo>
                  <a:lnTo>
                    <a:pt x="20" y="64"/>
                  </a:lnTo>
                  <a:lnTo>
                    <a:pt x="21" y="70"/>
                  </a:lnTo>
                  <a:lnTo>
                    <a:pt x="22" y="76"/>
                  </a:lnTo>
                  <a:lnTo>
                    <a:pt x="25" y="82"/>
                  </a:lnTo>
                  <a:lnTo>
                    <a:pt x="29" y="87"/>
                  </a:lnTo>
                  <a:lnTo>
                    <a:pt x="34" y="92"/>
                  </a:lnTo>
                  <a:lnTo>
                    <a:pt x="40" y="97"/>
                  </a:lnTo>
                  <a:lnTo>
                    <a:pt x="44" y="101"/>
                  </a:lnTo>
                  <a:lnTo>
                    <a:pt x="48" y="105"/>
                  </a:lnTo>
                  <a:lnTo>
                    <a:pt x="49" y="111"/>
                  </a:lnTo>
                  <a:lnTo>
                    <a:pt x="49" y="116"/>
                  </a:lnTo>
                  <a:lnTo>
                    <a:pt x="53" y="113"/>
                  </a:lnTo>
                  <a:lnTo>
                    <a:pt x="57" y="109"/>
                  </a:lnTo>
                  <a:lnTo>
                    <a:pt x="61" y="108"/>
                  </a:lnTo>
                  <a:lnTo>
                    <a:pt x="66" y="107"/>
                  </a:lnTo>
                  <a:lnTo>
                    <a:pt x="69" y="108"/>
                  </a:lnTo>
                  <a:lnTo>
                    <a:pt x="78" y="108"/>
                  </a:lnTo>
                  <a:lnTo>
                    <a:pt x="91" y="107"/>
                  </a:lnTo>
                  <a:lnTo>
                    <a:pt x="103" y="104"/>
                  </a:lnTo>
                  <a:lnTo>
                    <a:pt x="110" y="101"/>
                  </a:lnTo>
                  <a:lnTo>
                    <a:pt x="117" y="97"/>
                  </a:lnTo>
                  <a:lnTo>
                    <a:pt x="122" y="93"/>
                  </a:lnTo>
                  <a:lnTo>
                    <a:pt x="134" y="80"/>
                  </a:lnTo>
                  <a:lnTo>
                    <a:pt x="138" y="64"/>
                  </a:lnTo>
                  <a:lnTo>
                    <a:pt x="134" y="48"/>
                  </a:lnTo>
                  <a:lnTo>
                    <a:pt x="122" y="34"/>
                  </a:lnTo>
                  <a:lnTo>
                    <a:pt x="117" y="30"/>
                  </a:lnTo>
                  <a:lnTo>
                    <a:pt x="110" y="27"/>
                  </a:lnTo>
                  <a:lnTo>
                    <a:pt x="103" y="24"/>
                  </a:lnTo>
                  <a:lnTo>
                    <a:pt x="91" y="20"/>
                  </a:lnTo>
                  <a:lnTo>
                    <a:pt x="78" y="20"/>
                  </a:lnTo>
                  <a:close/>
                  <a:moveTo>
                    <a:pt x="78" y="0"/>
                  </a:moveTo>
                  <a:lnTo>
                    <a:pt x="103" y="3"/>
                  </a:lnTo>
                  <a:lnTo>
                    <a:pt x="125" y="12"/>
                  </a:lnTo>
                  <a:lnTo>
                    <a:pt x="142" y="27"/>
                  </a:lnTo>
                  <a:lnTo>
                    <a:pt x="153" y="44"/>
                  </a:lnTo>
                  <a:lnTo>
                    <a:pt x="157" y="64"/>
                  </a:lnTo>
                  <a:lnTo>
                    <a:pt x="153" y="84"/>
                  </a:lnTo>
                  <a:lnTo>
                    <a:pt x="142" y="101"/>
                  </a:lnTo>
                  <a:lnTo>
                    <a:pt x="125" y="116"/>
                  </a:lnTo>
                  <a:lnTo>
                    <a:pt x="103" y="124"/>
                  </a:lnTo>
                  <a:lnTo>
                    <a:pt x="78" y="128"/>
                  </a:lnTo>
                  <a:lnTo>
                    <a:pt x="66" y="127"/>
                  </a:lnTo>
                  <a:lnTo>
                    <a:pt x="53" y="137"/>
                  </a:lnTo>
                  <a:lnTo>
                    <a:pt x="40" y="144"/>
                  </a:lnTo>
                  <a:lnTo>
                    <a:pt x="25" y="147"/>
                  </a:lnTo>
                  <a:lnTo>
                    <a:pt x="10" y="148"/>
                  </a:lnTo>
                  <a:lnTo>
                    <a:pt x="10" y="143"/>
                  </a:lnTo>
                  <a:lnTo>
                    <a:pt x="20" y="137"/>
                  </a:lnTo>
                  <a:lnTo>
                    <a:pt x="26" y="128"/>
                  </a:lnTo>
                  <a:lnTo>
                    <a:pt x="30" y="117"/>
                  </a:lnTo>
                  <a:lnTo>
                    <a:pt x="29" y="113"/>
                  </a:lnTo>
                  <a:lnTo>
                    <a:pt x="14" y="100"/>
                  </a:lnTo>
                  <a:lnTo>
                    <a:pt x="4" y="83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6" y="27"/>
                  </a:lnTo>
                  <a:lnTo>
                    <a:pt x="33" y="12"/>
                  </a:lnTo>
                  <a:lnTo>
                    <a:pt x="54" y="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994E7D44-4935-4093-8529-024CB30BC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508" y="5105651"/>
              <a:ext cx="146030" cy="146030"/>
            </a:xfrm>
            <a:custGeom>
              <a:avLst/>
              <a:gdLst>
                <a:gd name="T0" fmla="*/ 45 w 98"/>
                <a:gd name="T1" fmla="*/ 55 h 98"/>
                <a:gd name="T2" fmla="*/ 38 w 98"/>
                <a:gd name="T3" fmla="*/ 62 h 98"/>
                <a:gd name="T4" fmla="*/ 37 w 98"/>
                <a:gd name="T5" fmla="*/ 73 h 98"/>
                <a:gd name="T6" fmla="*/ 74 w 98"/>
                <a:gd name="T7" fmla="*/ 67 h 98"/>
                <a:gd name="T8" fmla="*/ 70 w 98"/>
                <a:gd name="T9" fmla="*/ 58 h 98"/>
                <a:gd name="T10" fmla="*/ 61 w 98"/>
                <a:gd name="T11" fmla="*/ 55 h 98"/>
                <a:gd name="T12" fmla="*/ 55 w 98"/>
                <a:gd name="T13" fmla="*/ 25 h 98"/>
                <a:gd name="T14" fmla="*/ 46 w 98"/>
                <a:gd name="T15" fmla="*/ 27 h 98"/>
                <a:gd name="T16" fmla="*/ 44 w 98"/>
                <a:gd name="T17" fmla="*/ 37 h 98"/>
                <a:gd name="T18" fmla="*/ 46 w 98"/>
                <a:gd name="T19" fmla="*/ 45 h 98"/>
                <a:gd name="T20" fmla="*/ 55 w 98"/>
                <a:gd name="T21" fmla="*/ 49 h 98"/>
                <a:gd name="T22" fmla="*/ 63 w 98"/>
                <a:gd name="T23" fmla="*/ 45 h 98"/>
                <a:gd name="T24" fmla="*/ 67 w 98"/>
                <a:gd name="T25" fmla="*/ 37 h 98"/>
                <a:gd name="T26" fmla="*/ 63 w 98"/>
                <a:gd name="T27" fmla="*/ 27 h 98"/>
                <a:gd name="T28" fmla="*/ 55 w 98"/>
                <a:gd name="T29" fmla="*/ 25 h 98"/>
                <a:gd name="T30" fmla="*/ 18 w 98"/>
                <a:gd name="T31" fmla="*/ 91 h 98"/>
                <a:gd name="T32" fmla="*/ 25 w 98"/>
                <a:gd name="T33" fmla="*/ 6 h 98"/>
                <a:gd name="T34" fmla="*/ 6 w 98"/>
                <a:gd name="T35" fmla="*/ 0 h 98"/>
                <a:gd name="T36" fmla="*/ 86 w 98"/>
                <a:gd name="T37" fmla="*/ 6 h 98"/>
                <a:gd name="T38" fmla="*/ 98 w 98"/>
                <a:gd name="T39" fmla="*/ 18 h 98"/>
                <a:gd name="T40" fmla="*/ 95 w 98"/>
                <a:gd name="T41" fmla="*/ 23 h 98"/>
                <a:gd name="T42" fmla="*/ 86 w 98"/>
                <a:gd name="T43" fmla="*/ 25 h 98"/>
                <a:gd name="T44" fmla="*/ 98 w 98"/>
                <a:gd name="T45" fmla="*/ 30 h 98"/>
                <a:gd name="T46" fmla="*/ 98 w 98"/>
                <a:gd name="T47" fmla="*/ 46 h 98"/>
                <a:gd name="T48" fmla="*/ 93 w 98"/>
                <a:gd name="T49" fmla="*/ 49 h 98"/>
                <a:gd name="T50" fmla="*/ 86 w 98"/>
                <a:gd name="T51" fmla="*/ 55 h 98"/>
                <a:gd name="T52" fmla="*/ 98 w 98"/>
                <a:gd name="T53" fmla="*/ 67 h 98"/>
                <a:gd name="T54" fmla="*/ 95 w 98"/>
                <a:gd name="T55" fmla="*/ 73 h 98"/>
                <a:gd name="T56" fmla="*/ 86 w 98"/>
                <a:gd name="T57" fmla="*/ 73 h 98"/>
                <a:gd name="T58" fmla="*/ 6 w 98"/>
                <a:gd name="T59" fmla="*/ 98 h 98"/>
                <a:gd name="T60" fmla="*/ 1 w 98"/>
                <a:gd name="T61" fmla="*/ 95 h 98"/>
                <a:gd name="T62" fmla="*/ 0 w 98"/>
                <a:gd name="T63" fmla="*/ 6 h 98"/>
                <a:gd name="T64" fmla="*/ 4 w 98"/>
                <a:gd name="T65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8">
                  <a:moveTo>
                    <a:pt x="49" y="55"/>
                  </a:moveTo>
                  <a:lnTo>
                    <a:pt x="45" y="55"/>
                  </a:lnTo>
                  <a:lnTo>
                    <a:pt x="41" y="58"/>
                  </a:lnTo>
                  <a:lnTo>
                    <a:pt x="38" y="62"/>
                  </a:lnTo>
                  <a:lnTo>
                    <a:pt x="37" y="67"/>
                  </a:lnTo>
                  <a:lnTo>
                    <a:pt x="37" y="73"/>
                  </a:lnTo>
                  <a:lnTo>
                    <a:pt x="74" y="73"/>
                  </a:lnTo>
                  <a:lnTo>
                    <a:pt x="74" y="67"/>
                  </a:lnTo>
                  <a:lnTo>
                    <a:pt x="73" y="62"/>
                  </a:lnTo>
                  <a:lnTo>
                    <a:pt x="70" y="58"/>
                  </a:lnTo>
                  <a:lnTo>
                    <a:pt x="66" y="55"/>
                  </a:lnTo>
                  <a:lnTo>
                    <a:pt x="61" y="55"/>
                  </a:lnTo>
                  <a:lnTo>
                    <a:pt x="49" y="55"/>
                  </a:lnTo>
                  <a:close/>
                  <a:moveTo>
                    <a:pt x="55" y="25"/>
                  </a:moveTo>
                  <a:lnTo>
                    <a:pt x="50" y="25"/>
                  </a:lnTo>
                  <a:lnTo>
                    <a:pt x="46" y="27"/>
                  </a:lnTo>
                  <a:lnTo>
                    <a:pt x="44" y="31"/>
                  </a:lnTo>
                  <a:lnTo>
                    <a:pt x="44" y="37"/>
                  </a:lnTo>
                  <a:lnTo>
                    <a:pt x="44" y="41"/>
                  </a:lnTo>
                  <a:lnTo>
                    <a:pt x="46" y="45"/>
                  </a:lnTo>
                  <a:lnTo>
                    <a:pt x="50" y="47"/>
                  </a:lnTo>
                  <a:lnTo>
                    <a:pt x="55" y="49"/>
                  </a:lnTo>
                  <a:lnTo>
                    <a:pt x="59" y="47"/>
                  </a:lnTo>
                  <a:lnTo>
                    <a:pt x="63" y="45"/>
                  </a:lnTo>
                  <a:lnTo>
                    <a:pt x="66" y="41"/>
                  </a:lnTo>
                  <a:lnTo>
                    <a:pt x="67" y="37"/>
                  </a:lnTo>
                  <a:lnTo>
                    <a:pt x="66" y="31"/>
                  </a:lnTo>
                  <a:lnTo>
                    <a:pt x="63" y="27"/>
                  </a:lnTo>
                  <a:lnTo>
                    <a:pt x="59" y="25"/>
                  </a:lnTo>
                  <a:lnTo>
                    <a:pt x="55" y="25"/>
                  </a:lnTo>
                  <a:close/>
                  <a:moveTo>
                    <a:pt x="18" y="6"/>
                  </a:moveTo>
                  <a:lnTo>
                    <a:pt x="18" y="91"/>
                  </a:lnTo>
                  <a:lnTo>
                    <a:pt x="25" y="91"/>
                  </a:lnTo>
                  <a:lnTo>
                    <a:pt x="25" y="6"/>
                  </a:lnTo>
                  <a:lnTo>
                    <a:pt x="18" y="6"/>
                  </a:lnTo>
                  <a:close/>
                  <a:moveTo>
                    <a:pt x="6" y="0"/>
                  </a:moveTo>
                  <a:lnTo>
                    <a:pt x="86" y="0"/>
                  </a:lnTo>
                  <a:lnTo>
                    <a:pt x="86" y="6"/>
                  </a:lnTo>
                  <a:lnTo>
                    <a:pt x="98" y="6"/>
                  </a:lnTo>
                  <a:lnTo>
                    <a:pt x="98" y="18"/>
                  </a:lnTo>
                  <a:lnTo>
                    <a:pt x="98" y="21"/>
                  </a:lnTo>
                  <a:lnTo>
                    <a:pt x="95" y="23"/>
                  </a:lnTo>
                  <a:lnTo>
                    <a:pt x="93" y="25"/>
                  </a:lnTo>
                  <a:lnTo>
                    <a:pt x="86" y="25"/>
                  </a:lnTo>
                  <a:lnTo>
                    <a:pt x="86" y="30"/>
                  </a:lnTo>
                  <a:lnTo>
                    <a:pt x="98" y="3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5" y="47"/>
                  </a:lnTo>
                  <a:lnTo>
                    <a:pt x="93" y="49"/>
                  </a:lnTo>
                  <a:lnTo>
                    <a:pt x="86" y="49"/>
                  </a:lnTo>
                  <a:lnTo>
                    <a:pt x="86" y="55"/>
                  </a:lnTo>
                  <a:lnTo>
                    <a:pt x="98" y="55"/>
                  </a:lnTo>
                  <a:lnTo>
                    <a:pt x="98" y="67"/>
                  </a:lnTo>
                  <a:lnTo>
                    <a:pt x="98" y="70"/>
                  </a:lnTo>
                  <a:lnTo>
                    <a:pt x="95" y="73"/>
                  </a:lnTo>
                  <a:lnTo>
                    <a:pt x="93" y="73"/>
                  </a:lnTo>
                  <a:lnTo>
                    <a:pt x="86" y="73"/>
                  </a:lnTo>
                  <a:lnTo>
                    <a:pt x="86" y="98"/>
                  </a:lnTo>
                  <a:lnTo>
                    <a:pt x="6" y="98"/>
                  </a:lnTo>
                  <a:lnTo>
                    <a:pt x="4" y="97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76FD87A2-96C2-463A-89F4-C168BE4DE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6825" y="4701835"/>
              <a:ext cx="125168" cy="125168"/>
            </a:xfrm>
            <a:custGeom>
              <a:avLst/>
              <a:gdLst>
                <a:gd name="T0" fmla="*/ 41 w 84"/>
                <a:gd name="T1" fmla="*/ 16 h 84"/>
                <a:gd name="T2" fmla="*/ 44 w 84"/>
                <a:gd name="T3" fmla="*/ 16 h 84"/>
                <a:gd name="T4" fmla="*/ 46 w 84"/>
                <a:gd name="T5" fmla="*/ 18 h 84"/>
                <a:gd name="T6" fmla="*/ 66 w 84"/>
                <a:gd name="T7" fmla="*/ 39 h 84"/>
                <a:gd name="T8" fmla="*/ 68 w 84"/>
                <a:gd name="T9" fmla="*/ 40 h 84"/>
                <a:gd name="T10" fmla="*/ 68 w 84"/>
                <a:gd name="T11" fmla="*/ 43 h 84"/>
                <a:gd name="T12" fmla="*/ 66 w 84"/>
                <a:gd name="T13" fmla="*/ 46 h 84"/>
                <a:gd name="T14" fmla="*/ 65 w 84"/>
                <a:gd name="T15" fmla="*/ 47 h 84"/>
                <a:gd name="T16" fmla="*/ 62 w 84"/>
                <a:gd name="T17" fmla="*/ 47 h 84"/>
                <a:gd name="T18" fmla="*/ 60 w 84"/>
                <a:gd name="T19" fmla="*/ 46 h 84"/>
                <a:gd name="T20" fmla="*/ 48 w 84"/>
                <a:gd name="T21" fmla="*/ 34 h 84"/>
                <a:gd name="T22" fmla="*/ 48 w 84"/>
                <a:gd name="T23" fmla="*/ 63 h 84"/>
                <a:gd name="T24" fmla="*/ 46 w 84"/>
                <a:gd name="T25" fmla="*/ 66 h 84"/>
                <a:gd name="T26" fmla="*/ 45 w 84"/>
                <a:gd name="T27" fmla="*/ 68 h 84"/>
                <a:gd name="T28" fmla="*/ 42 w 84"/>
                <a:gd name="T29" fmla="*/ 68 h 84"/>
                <a:gd name="T30" fmla="*/ 40 w 84"/>
                <a:gd name="T31" fmla="*/ 68 h 84"/>
                <a:gd name="T32" fmla="*/ 37 w 84"/>
                <a:gd name="T33" fmla="*/ 66 h 84"/>
                <a:gd name="T34" fmla="*/ 37 w 84"/>
                <a:gd name="T35" fmla="*/ 63 h 84"/>
                <a:gd name="T36" fmla="*/ 37 w 84"/>
                <a:gd name="T37" fmla="*/ 34 h 84"/>
                <a:gd name="T38" fmla="*/ 25 w 84"/>
                <a:gd name="T39" fmla="*/ 46 h 84"/>
                <a:gd name="T40" fmla="*/ 23 w 84"/>
                <a:gd name="T41" fmla="*/ 47 h 84"/>
                <a:gd name="T42" fmla="*/ 20 w 84"/>
                <a:gd name="T43" fmla="*/ 47 h 84"/>
                <a:gd name="T44" fmla="*/ 17 w 84"/>
                <a:gd name="T45" fmla="*/ 46 h 84"/>
                <a:gd name="T46" fmla="*/ 16 w 84"/>
                <a:gd name="T47" fmla="*/ 44 h 84"/>
                <a:gd name="T48" fmla="*/ 16 w 84"/>
                <a:gd name="T49" fmla="*/ 42 h 84"/>
                <a:gd name="T50" fmla="*/ 16 w 84"/>
                <a:gd name="T51" fmla="*/ 40 h 84"/>
                <a:gd name="T52" fmla="*/ 17 w 84"/>
                <a:gd name="T53" fmla="*/ 39 h 84"/>
                <a:gd name="T54" fmla="*/ 38 w 84"/>
                <a:gd name="T55" fmla="*/ 18 h 84"/>
                <a:gd name="T56" fmla="*/ 41 w 84"/>
                <a:gd name="T57" fmla="*/ 16 h 84"/>
                <a:gd name="T58" fmla="*/ 42 w 84"/>
                <a:gd name="T59" fmla="*/ 8 h 84"/>
                <a:gd name="T60" fmla="*/ 29 w 84"/>
                <a:gd name="T61" fmla="*/ 11 h 84"/>
                <a:gd name="T62" fmla="*/ 19 w 84"/>
                <a:gd name="T63" fmla="*/ 18 h 84"/>
                <a:gd name="T64" fmla="*/ 11 w 84"/>
                <a:gd name="T65" fmla="*/ 28 h 84"/>
                <a:gd name="T66" fmla="*/ 8 w 84"/>
                <a:gd name="T67" fmla="*/ 42 h 84"/>
                <a:gd name="T68" fmla="*/ 11 w 84"/>
                <a:gd name="T69" fmla="*/ 55 h 84"/>
                <a:gd name="T70" fmla="*/ 19 w 84"/>
                <a:gd name="T71" fmla="*/ 66 h 84"/>
                <a:gd name="T72" fmla="*/ 29 w 84"/>
                <a:gd name="T73" fmla="*/ 74 h 84"/>
                <a:gd name="T74" fmla="*/ 42 w 84"/>
                <a:gd name="T75" fmla="*/ 76 h 84"/>
                <a:gd name="T76" fmla="*/ 56 w 84"/>
                <a:gd name="T77" fmla="*/ 74 h 84"/>
                <a:gd name="T78" fmla="*/ 66 w 84"/>
                <a:gd name="T79" fmla="*/ 66 h 84"/>
                <a:gd name="T80" fmla="*/ 74 w 84"/>
                <a:gd name="T81" fmla="*/ 55 h 84"/>
                <a:gd name="T82" fmla="*/ 77 w 84"/>
                <a:gd name="T83" fmla="*/ 42 h 84"/>
                <a:gd name="T84" fmla="*/ 74 w 84"/>
                <a:gd name="T85" fmla="*/ 28 h 84"/>
                <a:gd name="T86" fmla="*/ 66 w 84"/>
                <a:gd name="T87" fmla="*/ 18 h 84"/>
                <a:gd name="T88" fmla="*/ 56 w 84"/>
                <a:gd name="T89" fmla="*/ 11 h 84"/>
                <a:gd name="T90" fmla="*/ 42 w 84"/>
                <a:gd name="T91" fmla="*/ 8 h 84"/>
                <a:gd name="T92" fmla="*/ 42 w 84"/>
                <a:gd name="T93" fmla="*/ 0 h 84"/>
                <a:gd name="T94" fmla="*/ 58 w 84"/>
                <a:gd name="T95" fmla="*/ 3 h 84"/>
                <a:gd name="T96" fmla="*/ 72 w 84"/>
                <a:gd name="T97" fmla="*/ 12 h 84"/>
                <a:gd name="T98" fmla="*/ 81 w 84"/>
                <a:gd name="T99" fmla="*/ 26 h 84"/>
                <a:gd name="T100" fmla="*/ 84 w 84"/>
                <a:gd name="T101" fmla="*/ 42 h 84"/>
                <a:gd name="T102" fmla="*/ 81 w 84"/>
                <a:gd name="T103" fmla="*/ 59 h 84"/>
                <a:gd name="T104" fmla="*/ 72 w 84"/>
                <a:gd name="T105" fmla="*/ 72 h 84"/>
                <a:gd name="T106" fmla="*/ 58 w 84"/>
                <a:gd name="T107" fmla="*/ 80 h 84"/>
                <a:gd name="T108" fmla="*/ 42 w 84"/>
                <a:gd name="T109" fmla="*/ 84 h 84"/>
                <a:gd name="T110" fmla="*/ 25 w 84"/>
                <a:gd name="T111" fmla="*/ 80 h 84"/>
                <a:gd name="T112" fmla="*/ 12 w 84"/>
                <a:gd name="T113" fmla="*/ 72 h 84"/>
                <a:gd name="T114" fmla="*/ 4 w 84"/>
                <a:gd name="T115" fmla="*/ 59 h 84"/>
                <a:gd name="T116" fmla="*/ 0 w 84"/>
                <a:gd name="T117" fmla="*/ 42 h 84"/>
                <a:gd name="T118" fmla="*/ 4 w 84"/>
                <a:gd name="T119" fmla="*/ 26 h 84"/>
                <a:gd name="T120" fmla="*/ 12 w 84"/>
                <a:gd name="T121" fmla="*/ 12 h 84"/>
                <a:gd name="T122" fmla="*/ 25 w 84"/>
                <a:gd name="T123" fmla="*/ 3 h 84"/>
                <a:gd name="T124" fmla="*/ 42 w 84"/>
                <a:gd name="T1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4">
                  <a:moveTo>
                    <a:pt x="41" y="16"/>
                  </a:moveTo>
                  <a:lnTo>
                    <a:pt x="44" y="16"/>
                  </a:lnTo>
                  <a:lnTo>
                    <a:pt x="46" y="18"/>
                  </a:lnTo>
                  <a:lnTo>
                    <a:pt x="66" y="39"/>
                  </a:lnTo>
                  <a:lnTo>
                    <a:pt x="68" y="40"/>
                  </a:lnTo>
                  <a:lnTo>
                    <a:pt x="68" y="43"/>
                  </a:lnTo>
                  <a:lnTo>
                    <a:pt x="66" y="46"/>
                  </a:lnTo>
                  <a:lnTo>
                    <a:pt x="65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48" y="34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5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34"/>
                  </a:lnTo>
                  <a:lnTo>
                    <a:pt x="25" y="46"/>
                  </a:lnTo>
                  <a:lnTo>
                    <a:pt x="23" y="47"/>
                  </a:lnTo>
                  <a:lnTo>
                    <a:pt x="20" y="47"/>
                  </a:lnTo>
                  <a:lnTo>
                    <a:pt x="17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8" y="18"/>
                  </a:lnTo>
                  <a:lnTo>
                    <a:pt x="41" y="16"/>
                  </a:lnTo>
                  <a:close/>
                  <a:moveTo>
                    <a:pt x="42" y="8"/>
                  </a:moveTo>
                  <a:lnTo>
                    <a:pt x="29" y="11"/>
                  </a:lnTo>
                  <a:lnTo>
                    <a:pt x="19" y="18"/>
                  </a:lnTo>
                  <a:lnTo>
                    <a:pt x="11" y="28"/>
                  </a:lnTo>
                  <a:lnTo>
                    <a:pt x="8" y="42"/>
                  </a:lnTo>
                  <a:lnTo>
                    <a:pt x="11" y="55"/>
                  </a:lnTo>
                  <a:lnTo>
                    <a:pt x="19" y="66"/>
                  </a:lnTo>
                  <a:lnTo>
                    <a:pt x="29" y="74"/>
                  </a:lnTo>
                  <a:lnTo>
                    <a:pt x="42" y="76"/>
                  </a:lnTo>
                  <a:lnTo>
                    <a:pt x="56" y="74"/>
                  </a:lnTo>
                  <a:lnTo>
                    <a:pt x="66" y="66"/>
                  </a:lnTo>
                  <a:lnTo>
                    <a:pt x="74" y="55"/>
                  </a:lnTo>
                  <a:lnTo>
                    <a:pt x="77" y="42"/>
                  </a:lnTo>
                  <a:lnTo>
                    <a:pt x="74" y="28"/>
                  </a:lnTo>
                  <a:lnTo>
                    <a:pt x="66" y="18"/>
                  </a:lnTo>
                  <a:lnTo>
                    <a:pt x="56" y="11"/>
                  </a:lnTo>
                  <a:lnTo>
                    <a:pt x="42" y="8"/>
                  </a:lnTo>
                  <a:close/>
                  <a:moveTo>
                    <a:pt x="42" y="0"/>
                  </a:moveTo>
                  <a:lnTo>
                    <a:pt x="58" y="3"/>
                  </a:lnTo>
                  <a:lnTo>
                    <a:pt x="72" y="12"/>
                  </a:lnTo>
                  <a:lnTo>
                    <a:pt x="81" y="26"/>
                  </a:lnTo>
                  <a:lnTo>
                    <a:pt x="84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DAF9E296-9DAB-4913-9C4F-572377F32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473" y="4856805"/>
              <a:ext cx="101326" cy="101326"/>
            </a:xfrm>
            <a:custGeom>
              <a:avLst/>
              <a:gdLst>
                <a:gd name="T0" fmla="*/ 43 w 68"/>
                <a:gd name="T1" fmla="*/ 60 h 68"/>
                <a:gd name="T2" fmla="*/ 43 w 68"/>
                <a:gd name="T3" fmla="*/ 63 h 68"/>
                <a:gd name="T4" fmla="*/ 61 w 68"/>
                <a:gd name="T5" fmla="*/ 64 h 68"/>
                <a:gd name="T6" fmla="*/ 64 w 68"/>
                <a:gd name="T7" fmla="*/ 61 h 68"/>
                <a:gd name="T8" fmla="*/ 61 w 68"/>
                <a:gd name="T9" fmla="*/ 59 h 68"/>
                <a:gd name="T10" fmla="*/ 7 w 68"/>
                <a:gd name="T11" fmla="*/ 59 h 68"/>
                <a:gd name="T12" fmla="*/ 4 w 68"/>
                <a:gd name="T13" fmla="*/ 61 h 68"/>
                <a:gd name="T14" fmla="*/ 7 w 68"/>
                <a:gd name="T15" fmla="*/ 64 h 68"/>
                <a:gd name="T16" fmla="*/ 24 w 68"/>
                <a:gd name="T17" fmla="*/ 63 h 68"/>
                <a:gd name="T18" fmla="*/ 24 w 68"/>
                <a:gd name="T19" fmla="*/ 60 h 68"/>
                <a:gd name="T20" fmla="*/ 7 w 68"/>
                <a:gd name="T21" fmla="*/ 59 h 68"/>
                <a:gd name="T22" fmla="*/ 31 w 68"/>
                <a:gd name="T23" fmla="*/ 31 h 68"/>
                <a:gd name="T24" fmla="*/ 31 w 68"/>
                <a:gd name="T25" fmla="*/ 33 h 68"/>
                <a:gd name="T26" fmla="*/ 36 w 68"/>
                <a:gd name="T27" fmla="*/ 33 h 68"/>
                <a:gd name="T28" fmla="*/ 39 w 68"/>
                <a:gd name="T29" fmla="*/ 32 h 68"/>
                <a:gd name="T30" fmla="*/ 36 w 68"/>
                <a:gd name="T31" fmla="*/ 29 h 68"/>
                <a:gd name="T32" fmla="*/ 4 w 68"/>
                <a:gd name="T33" fmla="*/ 0 h 68"/>
                <a:gd name="T34" fmla="*/ 30 w 68"/>
                <a:gd name="T35" fmla="*/ 4 h 68"/>
                <a:gd name="T36" fmla="*/ 26 w 68"/>
                <a:gd name="T37" fmla="*/ 21 h 68"/>
                <a:gd name="T38" fmla="*/ 43 w 68"/>
                <a:gd name="T39" fmla="*/ 4 h 68"/>
                <a:gd name="T40" fmla="*/ 39 w 68"/>
                <a:gd name="T41" fmla="*/ 0 h 68"/>
                <a:gd name="T42" fmla="*/ 64 w 68"/>
                <a:gd name="T43" fmla="*/ 4 h 68"/>
                <a:gd name="T44" fmla="*/ 60 w 68"/>
                <a:gd name="T45" fmla="*/ 21 h 68"/>
                <a:gd name="T46" fmla="*/ 65 w 68"/>
                <a:gd name="T47" fmla="*/ 21 h 68"/>
                <a:gd name="T48" fmla="*/ 68 w 68"/>
                <a:gd name="T49" fmla="*/ 25 h 68"/>
                <a:gd name="T50" fmla="*/ 67 w 68"/>
                <a:gd name="T51" fmla="*/ 65 h 68"/>
                <a:gd name="T52" fmla="*/ 63 w 68"/>
                <a:gd name="T53" fmla="*/ 68 h 68"/>
                <a:gd name="T54" fmla="*/ 40 w 68"/>
                <a:gd name="T55" fmla="*/ 67 h 68"/>
                <a:gd name="T56" fmla="*/ 39 w 68"/>
                <a:gd name="T57" fmla="*/ 63 h 68"/>
                <a:gd name="T58" fmla="*/ 30 w 68"/>
                <a:gd name="T59" fmla="*/ 37 h 68"/>
                <a:gd name="T60" fmla="*/ 30 w 68"/>
                <a:gd name="T61" fmla="*/ 65 h 68"/>
                <a:gd name="T62" fmla="*/ 26 w 68"/>
                <a:gd name="T63" fmla="*/ 68 h 68"/>
                <a:gd name="T64" fmla="*/ 3 w 68"/>
                <a:gd name="T65" fmla="*/ 67 h 68"/>
                <a:gd name="T66" fmla="*/ 0 w 68"/>
                <a:gd name="T67" fmla="*/ 63 h 68"/>
                <a:gd name="T68" fmla="*/ 0 w 68"/>
                <a:gd name="T69" fmla="*/ 23 h 68"/>
                <a:gd name="T70" fmla="*/ 4 w 68"/>
                <a:gd name="T71" fmla="*/ 21 h 68"/>
                <a:gd name="T72" fmla="*/ 8 w 68"/>
                <a:gd name="T73" fmla="*/ 4 h 68"/>
                <a:gd name="T74" fmla="*/ 4 w 68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8">
                  <a:moveTo>
                    <a:pt x="45" y="59"/>
                  </a:moveTo>
                  <a:lnTo>
                    <a:pt x="43" y="60"/>
                  </a:lnTo>
                  <a:lnTo>
                    <a:pt x="43" y="61"/>
                  </a:lnTo>
                  <a:lnTo>
                    <a:pt x="43" y="63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3" y="63"/>
                  </a:lnTo>
                  <a:lnTo>
                    <a:pt x="64" y="61"/>
                  </a:lnTo>
                  <a:lnTo>
                    <a:pt x="63" y="60"/>
                  </a:lnTo>
                  <a:lnTo>
                    <a:pt x="61" y="59"/>
                  </a:lnTo>
                  <a:lnTo>
                    <a:pt x="45" y="59"/>
                  </a:lnTo>
                  <a:close/>
                  <a:moveTo>
                    <a:pt x="7" y="59"/>
                  </a:moveTo>
                  <a:lnTo>
                    <a:pt x="6" y="60"/>
                  </a:lnTo>
                  <a:lnTo>
                    <a:pt x="4" y="61"/>
                  </a:lnTo>
                  <a:lnTo>
                    <a:pt x="6" y="63"/>
                  </a:lnTo>
                  <a:lnTo>
                    <a:pt x="7" y="64"/>
                  </a:lnTo>
                  <a:lnTo>
                    <a:pt x="23" y="64"/>
                  </a:lnTo>
                  <a:lnTo>
                    <a:pt x="24" y="63"/>
                  </a:lnTo>
                  <a:lnTo>
                    <a:pt x="26" y="61"/>
                  </a:lnTo>
                  <a:lnTo>
                    <a:pt x="24" y="60"/>
                  </a:lnTo>
                  <a:lnTo>
                    <a:pt x="23" y="59"/>
                  </a:lnTo>
                  <a:lnTo>
                    <a:pt x="7" y="59"/>
                  </a:lnTo>
                  <a:close/>
                  <a:moveTo>
                    <a:pt x="32" y="29"/>
                  </a:moveTo>
                  <a:lnTo>
                    <a:pt x="31" y="31"/>
                  </a:lnTo>
                  <a:lnTo>
                    <a:pt x="30" y="32"/>
                  </a:lnTo>
                  <a:lnTo>
                    <a:pt x="31" y="33"/>
                  </a:lnTo>
                  <a:lnTo>
                    <a:pt x="32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9" y="32"/>
                  </a:lnTo>
                  <a:lnTo>
                    <a:pt x="38" y="31"/>
                  </a:lnTo>
                  <a:lnTo>
                    <a:pt x="36" y="29"/>
                  </a:lnTo>
                  <a:lnTo>
                    <a:pt x="32" y="29"/>
                  </a:lnTo>
                  <a:close/>
                  <a:moveTo>
                    <a:pt x="4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21"/>
                  </a:lnTo>
                  <a:lnTo>
                    <a:pt x="43" y="21"/>
                  </a:lnTo>
                  <a:lnTo>
                    <a:pt x="43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4"/>
                  </a:lnTo>
                  <a:lnTo>
                    <a:pt x="60" y="4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7" y="23"/>
                  </a:lnTo>
                  <a:lnTo>
                    <a:pt x="68" y="25"/>
                  </a:lnTo>
                  <a:lnTo>
                    <a:pt x="68" y="63"/>
                  </a:lnTo>
                  <a:lnTo>
                    <a:pt x="67" y="65"/>
                  </a:lnTo>
                  <a:lnTo>
                    <a:pt x="65" y="67"/>
                  </a:lnTo>
                  <a:lnTo>
                    <a:pt x="63" y="68"/>
                  </a:lnTo>
                  <a:lnTo>
                    <a:pt x="43" y="68"/>
                  </a:lnTo>
                  <a:lnTo>
                    <a:pt x="40" y="67"/>
                  </a:lnTo>
                  <a:lnTo>
                    <a:pt x="39" y="65"/>
                  </a:lnTo>
                  <a:lnTo>
                    <a:pt x="39" y="63"/>
                  </a:lnTo>
                  <a:lnTo>
                    <a:pt x="39" y="37"/>
                  </a:lnTo>
                  <a:lnTo>
                    <a:pt x="30" y="37"/>
                  </a:lnTo>
                  <a:lnTo>
                    <a:pt x="30" y="63"/>
                  </a:lnTo>
                  <a:lnTo>
                    <a:pt x="30" y="65"/>
                  </a:lnTo>
                  <a:lnTo>
                    <a:pt x="27" y="67"/>
                  </a:lnTo>
                  <a:lnTo>
                    <a:pt x="26" y="68"/>
                  </a:lnTo>
                  <a:lnTo>
                    <a:pt x="4" y="68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72A26E2B-6092-4BAB-BEDB-735E5C6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681" y="4876176"/>
              <a:ext cx="162420" cy="163910"/>
            </a:xfrm>
            <a:custGeom>
              <a:avLst/>
              <a:gdLst>
                <a:gd name="T0" fmla="*/ 34 w 109"/>
                <a:gd name="T1" fmla="*/ 0 h 110"/>
                <a:gd name="T2" fmla="*/ 76 w 109"/>
                <a:gd name="T3" fmla="*/ 0 h 110"/>
                <a:gd name="T4" fmla="*/ 76 w 109"/>
                <a:gd name="T5" fmla="*/ 55 h 110"/>
                <a:gd name="T6" fmla="*/ 109 w 109"/>
                <a:gd name="T7" fmla="*/ 55 h 110"/>
                <a:gd name="T8" fmla="*/ 54 w 109"/>
                <a:gd name="T9" fmla="*/ 110 h 110"/>
                <a:gd name="T10" fmla="*/ 0 w 109"/>
                <a:gd name="T11" fmla="*/ 55 h 110"/>
                <a:gd name="T12" fmla="*/ 34 w 109"/>
                <a:gd name="T13" fmla="*/ 55 h 110"/>
                <a:gd name="T14" fmla="*/ 34 w 109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0">
                  <a:moveTo>
                    <a:pt x="34" y="0"/>
                  </a:moveTo>
                  <a:lnTo>
                    <a:pt x="76" y="0"/>
                  </a:lnTo>
                  <a:lnTo>
                    <a:pt x="76" y="55"/>
                  </a:lnTo>
                  <a:lnTo>
                    <a:pt x="109" y="55"/>
                  </a:lnTo>
                  <a:lnTo>
                    <a:pt x="54" y="110"/>
                  </a:lnTo>
                  <a:lnTo>
                    <a:pt x="0" y="55"/>
                  </a:lnTo>
                  <a:lnTo>
                    <a:pt x="34" y="5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22E1D2F-39CC-4416-9B27-C5C3322B1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0433" y="4514083"/>
              <a:ext cx="135598" cy="137088"/>
            </a:xfrm>
            <a:custGeom>
              <a:avLst/>
              <a:gdLst>
                <a:gd name="T0" fmla="*/ 52 w 91"/>
                <a:gd name="T1" fmla="*/ 52 h 92"/>
                <a:gd name="T2" fmla="*/ 30 w 91"/>
                <a:gd name="T3" fmla="*/ 66 h 92"/>
                <a:gd name="T4" fmla="*/ 22 w 91"/>
                <a:gd name="T5" fmla="*/ 77 h 92"/>
                <a:gd name="T6" fmla="*/ 45 w 91"/>
                <a:gd name="T7" fmla="*/ 85 h 92"/>
                <a:gd name="T8" fmla="*/ 61 w 91"/>
                <a:gd name="T9" fmla="*/ 82 h 92"/>
                <a:gd name="T10" fmla="*/ 57 w 91"/>
                <a:gd name="T11" fmla="*/ 65 h 92"/>
                <a:gd name="T12" fmla="*/ 71 w 91"/>
                <a:gd name="T13" fmla="*/ 50 h 92"/>
                <a:gd name="T14" fmla="*/ 64 w 91"/>
                <a:gd name="T15" fmla="*/ 64 h 92"/>
                <a:gd name="T16" fmla="*/ 68 w 91"/>
                <a:gd name="T17" fmla="*/ 78 h 92"/>
                <a:gd name="T18" fmla="*/ 84 w 91"/>
                <a:gd name="T19" fmla="*/ 52 h 92"/>
                <a:gd name="T20" fmla="*/ 71 w 91"/>
                <a:gd name="T21" fmla="*/ 50 h 92"/>
                <a:gd name="T22" fmla="*/ 32 w 91"/>
                <a:gd name="T23" fmla="*/ 43 h 92"/>
                <a:gd name="T24" fmla="*/ 11 w 91"/>
                <a:gd name="T25" fmla="*/ 45 h 92"/>
                <a:gd name="T26" fmla="*/ 7 w 91"/>
                <a:gd name="T27" fmla="*/ 46 h 92"/>
                <a:gd name="T28" fmla="*/ 16 w 91"/>
                <a:gd name="T29" fmla="*/ 72 h 92"/>
                <a:gd name="T30" fmla="*/ 26 w 91"/>
                <a:gd name="T31" fmla="*/ 61 h 92"/>
                <a:gd name="T32" fmla="*/ 48 w 91"/>
                <a:gd name="T33" fmla="*/ 46 h 92"/>
                <a:gd name="T34" fmla="*/ 47 w 91"/>
                <a:gd name="T35" fmla="*/ 39 h 92"/>
                <a:gd name="T36" fmla="*/ 73 w 91"/>
                <a:gd name="T37" fmla="*/ 24 h 92"/>
                <a:gd name="T38" fmla="*/ 53 w 91"/>
                <a:gd name="T39" fmla="*/ 37 h 92"/>
                <a:gd name="T40" fmla="*/ 57 w 91"/>
                <a:gd name="T41" fmla="*/ 44 h 92"/>
                <a:gd name="T42" fmla="*/ 80 w 91"/>
                <a:gd name="T43" fmla="*/ 45 h 92"/>
                <a:gd name="T44" fmla="*/ 83 w 91"/>
                <a:gd name="T45" fmla="*/ 32 h 92"/>
                <a:gd name="T46" fmla="*/ 30 w 91"/>
                <a:gd name="T47" fmla="*/ 11 h 92"/>
                <a:gd name="T48" fmla="*/ 12 w 91"/>
                <a:gd name="T49" fmla="*/ 27 h 92"/>
                <a:gd name="T50" fmla="*/ 14 w 91"/>
                <a:gd name="T51" fmla="*/ 37 h 92"/>
                <a:gd name="T52" fmla="*/ 44 w 91"/>
                <a:gd name="T53" fmla="*/ 33 h 92"/>
                <a:gd name="T54" fmla="*/ 32 w 91"/>
                <a:gd name="T55" fmla="*/ 15 h 92"/>
                <a:gd name="T56" fmla="*/ 45 w 91"/>
                <a:gd name="T57" fmla="*/ 7 h 92"/>
                <a:gd name="T58" fmla="*/ 36 w 91"/>
                <a:gd name="T59" fmla="*/ 8 h 92"/>
                <a:gd name="T60" fmla="*/ 44 w 91"/>
                <a:gd name="T61" fmla="*/ 20 h 92"/>
                <a:gd name="T62" fmla="*/ 57 w 91"/>
                <a:gd name="T63" fmla="*/ 28 h 92"/>
                <a:gd name="T64" fmla="*/ 67 w 91"/>
                <a:gd name="T65" fmla="*/ 23 h 92"/>
                <a:gd name="T66" fmla="*/ 71 w 91"/>
                <a:gd name="T67" fmla="*/ 17 h 92"/>
                <a:gd name="T68" fmla="*/ 60 w 91"/>
                <a:gd name="T69" fmla="*/ 9 h 92"/>
                <a:gd name="T70" fmla="*/ 45 w 91"/>
                <a:gd name="T71" fmla="*/ 0 h 92"/>
                <a:gd name="T72" fmla="*/ 77 w 91"/>
                <a:gd name="T73" fmla="*/ 13 h 92"/>
                <a:gd name="T74" fmla="*/ 91 w 91"/>
                <a:gd name="T75" fmla="*/ 45 h 92"/>
                <a:gd name="T76" fmla="*/ 77 w 91"/>
                <a:gd name="T77" fmla="*/ 78 h 92"/>
                <a:gd name="T78" fmla="*/ 45 w 91"/>
                <a:gd name="T79" fmla="*/ 92 h 92"/>
                <a:gd name="T80" fmla="*/ 14 w 91"/>
                <a:gd name="T81" fmla="*/ 78 h 92"/>
                <a:gd name="T82" fmla="*/ 0 w 91"/>
                <a:gd name="T83" fmla="*/ 45 h 92"/>
                <a:gd name="T84" fmla="*/ 14 w 91"/>
                <a:gd name="T85" fmla="*/ 13 h 92"/>
                <a:gd name="T86" fmla="*/ 45 w 91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92">
                  <a:moveTo>
                    <a:pt x="52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30" y="66"/>
                  </a:lnTo>
                  <a:lnTo>
                    <a:pt x="24" y="73"/>
                  </a:lnTo>
                  <a:lnTo>
                    <a:pt x="22" y="77"/>
                  </a:lnTo>
                  <a:lnTo>
                    <a:pt x="32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2" y="52"/>
                  </a:lnTo>
                  <a:close/>
                  <a:moveTo>
                    <a:pt x="71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6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71" y="50"/>
                  </a:lnTo>
                  <a:close/>
                  <a:moveTo>
                    <a:pt x="47" y="39"/>
                  </a:moveTo>
                  <a:lnTo>
                    <a:pt x="32" y="43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10" y="60"/>
                  </a:lnTo>
                  <a:lnTo>
                    <a:pt x="16" y="72"/>
                  </a:lnTo>
                  <a:lnTo>
                    <a:pt x="19" y="68"/>
                  </a:lnTo>
                  <a:lnTo>
                    <a:pt x="26" y="61"/>
                  </a:lnTo>
                  <a:lnTo>
                    <a:pt x="35" y="53"/>
                  </a:lnTo>
                  <a:lnTo>
                    <a:pt x="48" y="46"/>
                  </a:lnTo>
                  <a:lnTo>
                    <a:pt x="49" y="45"/>
                  </a:lnTo>
                  <a:lnTo>
                    <a:pt x="47" y="39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5" y="31"/>
                  </a:lnTo>
                  <a:lnTo>
                    <a:pt x="53" y="37"/>
                  </a:lnTo>
                  <a:lnTo>
                    <a:pt x="56" y="43"/>
                  </a:lnTo>
                  <a:lnTo>
                    <a:pt x="57" y="44"/>
                  </a:lnTo>
                  <a:lnTo>
                    <a:pt x="69" y="44"/>
                  </a:lnTo>
                  <a:lnTo>
                    <a:pt x="80" y="45"/>
                  </a:lnTo>
                  <a:lnTo>
                    <a:pt x="84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30" y="11"/>
                  </a:moveTo>
                  <a:lnTo>
                    <a:pt x="19" y="17"/>
                  </a:lnTo>
                  <a:lnTo>
                    <a:pt x="12" y="27"/>
                  </a:lnTo>
                  <a:lnTo>
                    <a:pt x="7" y="39"/>
                  </a:lnTo>
                  <a:lnTo>
                    <a:pt x="14" y="37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8" y="23"/>
                  </a:lnTo>
                  <a:lnTo>
                    <a:pt x="32" y="15"/>
                  </a:lnTo>
                  <a:lnTo>
                    <a:pt x="30" y="11"/>
                  </a:lnTo>
                  <a:close/>
                  <a:moveTo>
                    <a:pt x="45" y="7"/>
                  </a:moveTo>
                  <a:lnTo>
                    <a:pt x="41" y="7"/>
                  </a:lnTo>
                  <a:lnTo>
                    <a:pt x="36" y="8"/>
                  </a:lnTo>
                  <a:lnTo>
                    <a:pt x="39" y="12"/>
                  </a:lnTo>
                  <a:lnTo>
                    <a:pt x="44" y="20"/>
                  </a:lnTo>
                  <a:lnTo>
                    <a:pt x="51" y="31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3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7" y="13"/>
                  </a:lnTo>
                  <a:lnTo>
                    <a:pt x="88" y="28"/>
                  </a:lnTo>
                  <a:lnTo>
                    <a:pt x="91" y="45"/>
                  </a:lnTo>
                  <a:lnTo>
                    <a:pt x="88" y="64"/>
                  </a:lnTo>
                  <a:lnTo>
                    <a:pt x="77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4" y="78"/>
                  </a:lnTo>
                  <a:lnTo>
                    <a:pt x="3" y="64"/>
                  </a:lnTo>
                  <a:lnTo>
                    <a:pt x="0" y="45"/>
                  </a:lnTo>
                  <a:lnTo>
                    <a:pt x="3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D726EEF6-8763-4924-A487-6E30A0047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345" y="4719715"/>
              <a:ext cx="131128" cy="113247"/>
            </a:xfrm>
            <a:custGeom>
              <a:avLst/>
              <a:gdLst>
                <a:gd name="T0" fmla="*/ 44 w 88"/>
                <a:gd name="T1" fmla="*/ 27 h 76"/>
                <a:gd name="T2" fmla="*/ 18 w 88"/>
                <a:gd name="T3" fmla="*/ 50 h 76"/>
                <a:gd name="T4" fmla="*/ 34 w 88"/>
                <a:gd name="T5" fmla="*/ 50 h 76"/>
                <a:gd name="T6" fmla="*/ 34 w 88"/>
                <a:gd name="T7" fmla="*/ 66 h 76"/>
                <a:gd name="T8" fmla="*/ 55 w 88"/>
                <a:gd name="T9" fmla="*/ 66 h 76"/>
                <a:gd name="T10" fmla="*/ 55 w 88"/>
                <a:gd name="T11" fmla="*/ 50 h 76"/>
                <a:gd name="T12" fmla="*/ 72 w 88"/>
                <a:gd name="T13" fmla="*/ 50 h 76"/>
                <a:gd name="T14" fmla="*/ 44 w 88"/>
                <a:gd name="T15" fmla="*/ 27 h 76"/>
                <a:gd name="T16" fmla="*/ 19 w 88"/>
                <a:gd name="T17" fmla="*/ 6 h 76"/>
                <a:gd name="T18" fmla="*/ 14 w 88"/>
                <a:gd name="T19" fmla="*/ 11 h 76"/>
                <a:gd name="T20" fmla="*/ 75 w 88"/>
                <a:gd name="T21" fmla="*/ 11 h 76"/>
                <a:gd name="T22" fmla="*/ 70 w 88"/>
                <a:gd name="T23" fmla="*/ 6 h 76"/>
                <a:gd name="T24" fmla="*/ 19 w 88"/>
                <a:gd name="T25" fmla="*/ 6 h 76"/>
                <a:gd name="T26" fmla="*/ 18 w 88"/>
                <a:gd name="T27" fmla="*/ 0 h 76"/>
                <a:gd name="T28" fmla="*/ 72 w 88"/>
                <a:gd name="T29" fmla="*/ 0 h 76"/>
                <a:gd name="T30" fmla="*/ 88 w 88"/>
                <a:gd name="T31" fmla="*/ 16 h 76"/>
                <a:gd name="T32" fmla="*/ 88 w 88"/>
                <a:gd name="T33" fmla="*/ 74 h 76"/>
                <a:gd name="T34" fmla="*/ 87 w 88"/>
                <a:gd name="T35" fmla="*/ 76 h 76"/>
                <a:gd name="T36" fmla="*/ 86 w 88"/>
                <a:gd name="T37" fmla="*/ 76 h 76"/>
                <a:gd name="T38" fmla="*/ 3 w 88"/>
                <a:gd name="T39" fmla="*/ 76 h 76"/>
                <a:gd name="T40" fmla="*/ 2 w 88"/>
                <a:gd name="T41" fmla="*/ 76 h 76"/>
                <a:gd name="T42" fmla="*/ 0 w 88"/>
                <a:gd name="T43" fmla="*/ 74 h 76"/>
                <a:gd name="T44" fmla="*/ 0 w 88"/>
                <a:gd name="T45" fmla="*/ 16 h 76"/>
                <a:gd name="T46" fmla="*/ 18 w 88"/>
                <a:gd name="T4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" h="76">
                  <a:moveTo>
                    <a:pt x="44" y="27"/>
                  </a:moveTo>
                  <a:lnTo>
                    <a:pt x="18" y="50"/>
                  </a:lnTo>
                  <a:lnTo>
                    <a:pt x="34" y="50"/>
                  </a:lnTo>
                  <a:lnTo>
                    <a:pt x="34" y="66"/>
                  </a:lnTo>
                  <a:lnTo>
                    <a:pt x="55" y="66"/>
                  </a:lnTo>
                  <a:lnTo>
                    <a:pt x="55" y="50"/>
                  </a:lnTo>
                  <a:lnTo>
                    <a:pt x="72" y="50"/>
                  </a:lnTo>
                  <a:lnTo>
                    <a:pt x="44" y="27"/>
                  </a:lnTo>
                  <a:close/>
                  <a:moveTo>
                    <a:pt x="19" y="6"/>
                  </a:moveTo>
                  <a:lnTo>
                    <a:pt x="14" y="11"/>
                  </a:lnTo>
                  <a:lnTo>
                    <a:pt x="75" y="11"/>
                  </a:lnTo>
                  <a:lnTo>
                    <a:pt x="70" y="6"/>
                  </a:lnTo>
                  <a:lnTo>
                    <a:pt x="19" y="6"/>
                  </a:lnTo>
                  <a:close/>
                  <a:moveTo>
                    <a:pt x="18" y="0"/>
                  </a:moveTo>
                  <a:lnTo>
                    <a:pt x="72" y="0"/>
                  </a:lnTo>
                  <a:lnTo>
                    <a:pt x="88" y="16"/>
                  </a:lnTo>
                  <a:lnTo>
                    <a:pt x="88" y="74"/>
                  </a:lnTo>
                  <a:lnTo>
                    <a:pt x="87" y="76"/>
                  </a:lnTo>
                  <a:lnTo>
                    <a:pt x="86" y="76"/>
                  </a:lnTo>
                  <a:lnTo>
                    <a:pt x="3" y="76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9FE45290-1001-4FA1-99C8-900C1F995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6187" y="4940249"/>
              <a:ext cx="208613" cy="180302"/>
            </a:xfrm>
            <a:custGeom>
              <a:avLst/>
              <a:gdLst>
                <a:gd name="T0" fmla="*/ 51 w 140"/>
                <a:gd name="T1" fmla="*/ 79 h 121"/>
                <a:gd name="T2" fmla="*/ 68 w 140"/>
                <a:gd name="T3" fmla="*/ 112 h 121"/>
                <a:gd name="T4" fmla="*/ 65 w 140"/>
                <a:gd name="T5" fmla="*/ 115 h 121"/>
                <a:gd name="T6" fmla="*/ 47 w 140"/>
                <a:gd name="T7" fmla="*/ 121 h 121"/>
                <a:gd name="T8" fmla="*/ 44 w 140"/>
                <a:gd name="T9" fmla="*/ 118 h 121"/>
                <a:gd name="T10" fmla="*/ 119 w 140"/>
                <a:gd name="T11" fmla="*/ 33 h 121"/>
                <a:gd name="T12" fmla="*/ 120 w 140"/>
                <a:gd name="T13" fmla="*/ 35 h 121"/>
                <a:gd name="T14" fmla="*/ 123 w 140"/>
                <a:gd name="T15" fmla="*/ 43 h 121"/>
                <a:gd name="T16" fmla="*/ 123 w 140"/>
                <a:gd name="T17" fmla="*/ 56 h 121"/>
                <a:gd name="T18" fmla="*/ 120 w 140"/>
                <a:gd name="T19" fmla="*/ 65 h 121"/>
                <a:gd name="T20" fmla="*/ 119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3 h 121"/>
                <a:gd name="T28" fmla="*/ 117 w 140"/>
                <a:gd name="T29" fmla="*/ 35 h 121"/>
                <a:gd name="T30" fmla="*/ 119 w 140"/>
                <a:gd name="T31" fmla="*/ 33 h 121"/>
                <a:gd name="T32" fmla="*/ 35 w 140"/>
                <a:gd name="T33" fmla="*/ 39 h 121"/>
                <a:gd name="T34" fmla="*/ 35 w 140"/>
                <a:gd name="T35" fmla="*/ 60 h 121"/>
                <a:gd name="T36" fmla="*/ 31 w 140"/>
                <a:gd name="T37" fmla="*/ 69 h 121"/>
                <a:gd name="T38" fmla="*/ 18 w 140"/>
                <a:gd name="T39" fmla="*/ 68 h 121"/>
                <a:gd name="T40" fmla="*/ 11 w 140"/>
                <a:gd name="T41" fmla="*/ 68 h 121"/>
                <a:gd name="T42" fmla="*/ 8 w 140"/>
                <a:gd name="T43" fmla="*/ 68 h 121"/>
                <a:gd name="T44" fmla="*/ 0 w 140"/>
                <a:gd name="T45" fmla="*/ 56 h 121"/>
                <a:gd name="T46" fmla="*/ 8 w 140"/>
                <a:gd name="T47" fmla="*/ 31 h 121"/>
                <a:gd name="T48" fmla="*/ 10 w 140"/>
                <a:gd name="T49" fmla="*/ 31 h 121"/>
                <a:gd name="T50" fmla="*/ 14 w 140"/>
                <a:gd name="T51" fmla="*/ 31 h 121"/>
                <a:gd name="T52" fmla="*/ 24 w 140"/>
                <a:gd name="T53" fmla="*/ 31 h 121"/>
                <a:gd name="T54" fmla="*/ 36 w 140"/>
                <a:gd name="T55" fmla="*/ 29 h 121"/>
                <a:gd name="T56" fmla="*/ 116 w 140"/>
                <a:gd name="T57" fmla="*/ 8 h 121"/>
                <a:gd name="T58" fmla="*/ 112 w 140"/>
                <a:gd name="T59" fmla="*/ 13 h 121"/>
                <a:gd name="T60" fmla="*/ 107 w 140"/>
                <a:gd name="T61" fmla="*/ 32 h 121"/>
                <a:gd name="T62" fmla="*/ 107 w 140"/>
                <a:gd name="T63" fmla="*/ 67 h 121"/>
                <a:gd name="T64" fmla="*/ 112 w 140"/>
                <a:gd name="T65" fmla="*/ 85 h 121"/>
                <a:gd name="T66" fmla="*/ 116 w 140"/>
                <a:gd name="T67" fmla="*/ 91 h 121"/>
                <a:gd name="T68" fmla="*/ 120 w 140"/>
                <a:gd name="T69" fmla="*/ 91 h 121"/>
                <a:gd name="T70" fmla="*/ 124 w 140"/>
                <a:gd name="T71" fmla="*/ 85 h 121"/>
                <a:gd name="T72" fmla="*/ 131 w 140"/>
                <a:gd name="T73" fmla="*/ 67 h 121"/>
                <a:gd name="T74" fmla="*/ 131 w 140"/>
                <a:gd name="T75" fmla="*/ 32 h 121"/>
                <a:gd name="T76" fmla="*/ 124 w 140"/>
                <a:gd name="T77" fmla="*/ 13 h 121"/>
                <a:gd name="T78" fmla="*/ 120 w 140"/>
                <a:gd name="T79" fmla="*/ 8 h 121"/>
                <a:gd name="T80" fmla="*/ 111 w 140"/>
                <a:gd name="T81" fmla="*/ 0 h 121"/>
                <a:gd name="T82" fmla="*/ 123 w 140"/>
                <a:gd name="T83" fmla="*/ 0 h 121"/>
                <a:gd name="T84" fmla="*/ 135 w 140"/>
                <a:gd name="T85" fmla="*/ 15 h 121"/>
                <a:gd name="T86" fmla="*/ 140 w 140"/>
                <a:gd name="T87" fmla="*/ 49 h 121"/>
                <a:gd name="T88" fmla="*/ 135 w 140"/>
                <a:gd name="T89" fmla="*/ 84 h 121"/>
                <a:gd name="T90" fmla="*/ 123 w 140"/>
                <a:gd name="T91" fmla="*/ 99 h 121"/>
                <a:gd name="T92" fmla="*/ 109 w 140"/>
                <a:gd name="T93" fmla="*/ 97 h 121"/>
                <a:gd name="T94" fmla="*/ 93 w 140"/>
                <a:gd name="T95" fmla="*/ 88 h 121"/>
                <a:gd name="T96" fmla="*/ 64 w 140"/>
                <a:gd name="T97" fmla="*/ 76 h 121"/>
                <a:gd name="T98" fmla="*/ 45 w 140"/>
                <a:gd name="T99" fmla="*/ 61 h 121"/>
                <a:gd name="T100" fmla="*/ 45 w 140"/>
                <a:gd name="T101" fmla="*/ 37 h 121"/>
                <a:gd name="T102" fmla="*/ 64 w 140"/>
                <a:gd name="T103" fmla="*/ 23 h 121"/>
                <a:gd name="T104" fmla="*/ 93 w 140"/>
                <a:gd name="T105" fmla="*/ 11 h 121"/>
                <a:gd name="T106" fmla="*/ 109 w 140"/>
                <a:gd name="T107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21">
                  <a:moveTo>
                    <a:pt x="33" y="75"/>
                  </a:moveTo>
                  <a:lnTo>
                    <a:pt x="51" y="7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7" y="113"/>
                  </a:lnTo>
                  <a:lnTo>
                    <a:pt x="65" y="115"/>
                  </a:lnTo>
                  <a:lnTo>
                    <a:pt x="49" y="121"/>
                  </a:lnTo>
                  <a:lnTo>
                    <a:pt x="47" y="121"/>
                  </a:lnTo>
                  <a:lnTo>
                    <a:pt x="45" y="121"/>
                  </a:lnTo>
                  <a:lnTo>
                    <a:pt x="44" y="118"/>
                  </a:lnTo>
                  <a:lnTo>
                    <a:pt x="33" y="75"/>
                  </a:lnTo>
                  <a:close/>
                  <a:moveTo>
                    <a:pt x="119" y="33"/>
                  </a:moveTo>
                  <a:lnTo>
                    <a:pt x="119" y="33"/>
                  </a:lnTo>
                  <a:lnTo>
                    <a:pt x="120" y="35"/>
                  </a:lnTo>
                  <a:lnTo>
                    <a:pt x="121" y="37"/>
                  </a:lnTo>
                  <a:lnTo>
                    <a:pt x="123" y="43"/>
                  </a:lnTo>
                  <a:lnTo>
                    <a:pt x="123" y="49"/>
                  </a:lnTo>
                  <a:lnTo>
                    <a:pt x="123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5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3"/>
                  </a:lnTo>
                  <a:lnTo>
                    <a:pt x="115" y="37"/>
                  </a:lnTo>
                  <a:lnTo>
                    <a:pt x="117" y="35"/>
                  </a:lnTo>
                  <a:lnTo>
                    <a:pt x="117" y="33"/>
                  </a:lnTo>
                  <a:lnTo>
                    <a:pt x="119" y="33"/>
                  </a:lnTo>
                  <a:close/>
                  <a:moveTo>
                    <a:pt x="36" y="29"/>
                  </a:moveTo>
                  <a:lnTo>
                    <a:pt x="35" y="39"/>
                  </a:lnTo>
                  <a:lnTo>
                    <a:pt x="35" y="49"/>
                  </a:lnTo>
                  <a:lnTo>
                    <a:pt x="35" y="60"/>
                  </a:lnTo>
                  <a:lnTo>
                    <a:pt x="36" y="69"/>
                  </a:lnTo>
                  <a:lnTo>
                    <a:pt x="31" y="69"/>
                  </a:lnTo>
                  <a:lnTo>
                    <a:pt x="24" y="68"/>
                  </a:lnTo>
                  <a:lnTo>
                    <a:pt x="18" y="68"/>
                  </a:lnTo>
                  <a:lnTo>
                    <a:pt x="14" y="68"/>
                  </a:lnTo>
                  <a:lnTo>
                    <a:pt x="11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1" y="31"/>
                  </a:lnTo>
                  <a:lnTo>
                    <a:pt x="14" y="31"/>
                  </a:lnTo>
                  <a:lnTo>
                    <a:pt x="18" y="31"/>
                  </a:lnTo>
                  <a:lnTo>
                    <a:pt x="24" y="31"/>
                  </a:lnTo>
                  <a:lnTo>
                    <a:pt x="31" y="29"/>
                  </a:lnTo>
                  <a:lnTo>
                    <a:pt x="36" y="29"/>
                  </a:lnTo>
                  <a:close/>
                  <a:moveTo>
                    <a:pt x="119" y="7"/>
                  </a:moveTo>
                  <a:lnTo>
                    <a:pt x="116" y="8"/>
                  </a:lnTo>
                  <a:lnTo>
                    <a:pt x="115" y="9"/>
                  </a:lnTo>
                  <a:lnTo>
                    <a:pt x="112" y="13"/>
                  </a:lnTo>
                  <a:lnTo>
                    <a:pt x="111" y="19"/>
                  </a:lnTo>
                  <a:lnTo>
                    <a:pt x="107" y="32"/>
                  </a:lnTo>
                  <a:lnTo>
                    <a:pt x="105" y="49"/>
                  </a:lnTo>
                  <a:lnTo>
                    <a:pt x="107" y="67"/>
                  </a:lnTo>
                  <a:lnTo>
                    <a:pt x="111" y="81"/>
                  </a:lnTo>
                  <a:lnTo>
                    <a:pt x="112" y="85"/>
                  </a:lnTo>
                  <a:lnTo>
                    <a:pt x="115" y="89"/>
                  </a:lnTo>
                  <a:lnTo>
                    <a:pt x="116" y="91"/>
                  </a:lnTo>
                  <a:lnTo>
                    <a:pt x="119" y="92"/>
                  </a:lnTo>
                  <a:lnTo>
                    <a:pt x="120" y="91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7" y="81"/>
                  </a:lnTo>
                  <a:lnTo>
                    <a:pt x="131" y="67"/>
                  </a:lnTo>
                  <a:lnTo>
                    <a:pt x="132" y="49"/>
                  </a:lnTo>
                  <a:lnTo>
                    <a:pt x="131" y="32"/>
                  </a:lnTo>
                  <a:lnTo>
                    <a:pt x="127" y="19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9" y="7"/>
                  </a:lnTo>
                  <a:close/>
                  <a:moveTo>
                    <a:pt x="111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9" y="4"/>
                  </a:lnTo>
                  <a:lnTo>
                    <a:pt x="135" y="15"/>
                  </a:lnTo>
                  <a:lnTo>
                    <a:pt x="139" y="31"/>
                  </a:lnTo>
                  <a:lnTo>
                    <a:pt x="140" y="49"/>
                  </a:lnTo>
                  <a:lnTo>
                    <a:pt x="139" y="69"/>
                  </a:lnTo>
                  <a:lnTo>
                    <a:pt x="135" y="84"/>
                  </a:lnTo>
                  <a:lnTo>
                    <a:pt x="129" y="95"/>
                  </a:lnTo>
                  <a:lnTo>
                    <a:pt x="123" y="99"/>
                  </a:lnTo>
                  <a:lnTo>
                    <a:pt x="111" y="99"/>
                  </a:lnTo>
                  <a:lnTo>
                    <a:pt x="109" y="97"/>
                  </a:lnTo>
                  <a:lnTo>
                    <a:pt x="103" y="93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64" y="76"/>
                  </a:lnTo>
                  <a:lnTo>
                    <a:pt x="47" y="72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7" y="28"/>
                  </a:lnTo>
                  <a:lnTo>
                    <a:pt x="64" y="23"/>
                  </a:lnTo>
                  <a:lnTo>
                    <a:pt x="80" y="17"/>
                  </a:lnTo>
                  <a:lnTo>
                    <a:pt x="93" y="11"/>
                  </a:lnTo>
                  <a:lnTo>
                    <a:pt x="103" y="5"/>
                  </a:lnTo>
                  <a:lnTo>
                    <a:pt x="109" y="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D554618F-1B4B-4DD6-815E-8BE3EF3DC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6790" y="4658621"/>
              <a:ext cx="107287" cy="41722"/>
            </a:xfrm>
            <a:custGeom>
              <a:avLst/>
              <a:gdLst>
                <a:gd name="T0" fmla="*/ 59 w 72"/>
                <a:gd name="T1" fmla="*/ 0 h 28"/>
                <a:gd name="T2" fmla="*/ 67 w 72"/>
                <a:gd name="T3" fmla="*/ 3 h 28"/>
                <a:gd name="T4" fmla="*/ 72 w 72"/>
                <a:gd name="T5" fmla="*/ 9 h 28"/>
                <a:gd name="T6" fmla="*/ 72 w 72"/>
                <a:gd name="T7" fmla="*/ 13 h 28"/>
                <a:gd name="T8" fmla="*/ 70 w 72"/>
                <a:gd name="T9" fmla="*/ 23 h 28"/>
                <a:gd name="T10" fmla="*/ 63 w 72"/>
                <a:gd name="T11" fmla="*/ 28 h 28"/>
                <a:gd name="T12" fmla="*/ 46 w 72"/>
                <a:gd name="T13" fmla="*/ 28 h 28"/>
                <a:gd name="T14" fmla="*/ 51 w 72"/>
                <a:gd name="T15" fmla="*/ 21 h 28"/>
                <a:gd name="T16" fmla="*/ 62 w 72"/>
                <a:gd name="T17" fmla="*/ 21 h 28"/>
                <a:gd name="T18" fmla="*/ 66 w 72"/>
                <a:gd name="T19" fmla="*/ 17 h 28"/>
                <a:gd name="T20" fmla="*/ 67 w 72"/>
                <a:gd name="T21" fmla="*/ 13 h 28"/>
                <a:gd name="T22" fmla="*/ 64 w 72"/>
                <a:gd name="T23" fmla="*/ 8 h 28"/>
                <a:gd name="T24" fmla="*/ 59 w 72"/>
                <a:gd name="T25" fmla="*/ 5 h 28"/>
                <a:gd name="T26" fmla="*/ 38 w 72"/>
                <a:gd name="T27" fmla="*/ 7 h 28"/>
                <a:gd name="T28" fmla="*/ 34 w 72"/>
                <a:gd name="T29" fmla="*/ 11 h 28"/>
                <a:gd name="T30" fmla="*/ 34 w 72"/>
                <a:gd name="T31" fmla="*/ 13 h 28"/>
                <a:gd name="T32" fmla="*/ 27 w 72"/>
                <a:gd name="T33" fmla="*/ 16 h 28"/>
                <a:gd name="T34" fmla="*/ 27 w 72"/>
                <a:gd name="T35" fmla="*/ 13 h 28"/>
                <a:gd name="T36" fmla="*/ 30 w 72"/>
                <a:gd name="T37" fmla="*/ 5 h 28"/>
                <a:gd name="T38" fmla="*/ 36 w 72"/>
                <a:gd name="T39" fmla="*/ 0 h 28"/>
                <a:gd name="T40" fmla="*/ 15 w 72"/>
                <a:gd name="T41" fmla="*/ 0 h 28"/>
                <a:gd name="T42" fmla="*/ 24 w 72"/>
                <a:gd name="T43" fmla="*/ 3 h 28"/>
                <a:gd name="T44" fmla="*/ 15 w 72"/>
                <a:gd name="T45" fmla="*/ 5 h 28"/>
                <a:gd name="T46" fmla="*/ 8 w 72"/>
                <a:gd name="T47" fmla="*/ 8 h 28"/>
                <a:gd name="T48" fmla="*/ 7 w 72"/>
                <a:gd name="T49" fmla="*/ 13 h 28"/>
                <a:gd name="T50" fmla="*/ 7 w 72"/>
                <a:gd name="T51" fmla="*/ 17 h 28"/>
                <a:gd name="T52" fmla="*/ 11 w 72"/>
                <a:gd name="T53" fmla="*/ 21 h 28"/>
                <a:gd name="T54" fmla="*/ 32 w 72"/>
                <a:gd name="T55" fmla="*/ 21 h 28"/>
                <a:gd name="T56" fmla="*/ 38 w 72"/>
                <a:gd name="T57" fmla="*/ 20 h 28"/>
                <a:gd name="T58" fmla="*/ 40 w 72"/>
                <a:gd name="T59" fmla="*/ 13 h 28"/>
                <a:gd name="T60" fmla="*/ 40 w 72"/>
                <a:gd name="T61" fmla="*/ 12 h 28"/>
                <a:gd name="T62" fmla="*/ 47 w 72"/>
                <a:gd name="T63" fmla="*/ 13 h 28"/>
                <a:gd name="T64" fmla="*/ 46 w 72"/>
                <a:gd name="T65" fmla="*/ 19 h 28"/>
                <a:gd name="T66" fmla="*/ 40 w 72"/>
                <a:gd name="T67" fmla="*/ 25 h 28"/>
                <a:gd name="T68" fmla="*/ 32 w 72"/>
                <a:gd name="T69" fmla="*/ 28 h 28"/>
                <a:gd name="T70" fmla="*/ 10 w 72"/>
                <a:gd name="T71" fmla="*/ 28 h 28"/>
                <a:gd name="T72" fmla="*/ 3 w 72"/>
                <a:gd name="T73" fmla="*/ 23 h 28"/>
                <a:gd name="T74" fmla="*/ 0 w 72"/>
                <a:gd name="T75" fmla="*/ 13 h 28"/>
                <a:gd name="T76" fmla="*/ 0 w 72"/>
                <a:gd name="T77" fmla="*/ 9 h 28"/>
                <a:gd name="T78" fmla="*/ 6 w 72"/>
                <a:gd name="T79" fmla="*/ 3 h 28"/>
                <a:gd name="T80" fmla="*/ 15 w 72"/>
                <a:gd name="T8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28">
                  <a:moveTo>
                    <a:pt x="40" y="0"/>
                  </a:moveTo>
                  <a:lnTo>
                    <a:pt x="59" y="0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0" y="5"/>
                  </a:lnTo>
                  <a:lnTo>
                    <a:pt x="72" y="9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2" y="19"/>
                  </a:lnTo>
                  <a:lnTo>
                    <a:pt x="70" y="23"/>
                  </a:lnTo>
                  <a:lnTo>
                    <a:pt x="67" y="25"/>
                  </a:lnTo>
                  <a:lnTo>
                    <a:pt x="63" y="28"/>
                  </a:lnTo>
                  <a:lnTo>
                    <a:pt x="59" y="28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1" y="21"/>
                  </a:lnTo>
                  <a:lnTo>
                    <a:pt x="59" y="21"/>
                  </a:lnTo>
                  <a:lnTo>
                    <a:pt x="62" y="21"/>
                  </a:lnTo>
                  <a:lnTo>
                    <a:pt x="64" y="20"/>
                  </a:lnTo>
                  <a:lnTo>
                    <a:pt x="66" y="17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6" y="11"/>
                  </a:lnTo>
                  <a:lnTo>
                    <a:pt x="64" y="8"/>
                  </a:lnTo>
                  <a:lnTo>
                    <a:pt x="62" y="7"/>
                  </a:lnTo>
                  <a:lnTo>
                    <a:pt x="59" y="5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8"/>
                  </a:lnTo>
                  <a:lnTo>
                    <a:pt x="34" y="11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9"/>
                  </a:lnTo>
                  <a:lnTo>
                    <a:pt x="30" y="5"/>
                  </a:lnTo>
                  <a:lnTo>
                    <a:pt x="32" y="3"/>
                  </a:lnTo>
                  <a:lnTo>
                    <a:pt x="36" y="0"/>
                  </a:lnTo>
                  <a:lnTo>
                    <a:pt x="40" y="0"/>
                  </a:lnTo>
                  <a:close/>
                  <a:moveTo>
                    <a:pt x="15" y="0"/>
                  </a:moveTo>
                  <a:lnTo>
                    <a:pt x="27" y="0"/>
                  </a:lnTo>
                  <a:lnTo>
                    <a:pt x="24" y="3"/>
                  </a:lnTo>
                  <a:lnTo>
                    <a:pt x="23" y="5"/>
                  </a:lnTo>
                  <a:lnTo>
                    <a:pt x="15" y="5"/>
                  </a:lnTo>
                  <a:lnTo>
                    <a:pt x="11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8" y="20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32" y="21"/>
                  </a:lnTo>
                  <a:lnTo>
                    <a:pt x="35" y="21"/>
                  </a:lnTo>
                  <a:lnTo>
                    <a:pt x="38" y="20"/>
                  </a:lnTo>
                  <a:lnTo>
                    <a:pt x="39" y="17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47" y="12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9"/>
                  </a:lnTo>
                  <a:lnTo>
                    <a:pt x="44" y="23"/>
                  </a:lnTo>
                  <a:lnTo>
                    <a:pt x="40" y="25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15" y="28"/>
                  </a:lnTo>
                  <a:lnTo>
                    <a:pt x="10" y="28"/>
                  </a:lnTo>
                  <a:lnTo>
                    <a:pt x="6" y="25"/>
                  </a:lnTo>
                  <a:lnTo>
                    <a:pt x="3" y="23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7FEFBBD8-5357-41EE-8EB5-447061B4C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1097" y="4186261"/>
              <a:ext cx="116227" cy="117717"/>
            </a:xfrm>
            <a:custGeom>
              <a:avLst/>
              <a:gdLst>
                <a:gd name="T0" fmla="*/ 39 w 78"/>
                <a:gd name="T1" fmla="*/ 15 h 79"/>
                <a:gd name="T2" fmla="*/ 42 w 78"/>
                <a:gd name="T3" fmla="*/ 50 h 79"/>
                <a:gd name="T4" fmla="*/ 43 w 78"/>
                <a:gd name="T5" fmla="*/ 56 h 79"/>
                <a:gd name="T6" fmla="*/ 41 w 78"/>
                <a:gd name="T7" fmla="*/ 59 h 79"/>
                <a:gd name="T8" fmla="*/ 34 w 78"/>
                <a:gd name="T9" fmla="*/ 59 h 79"/>
                <a:gd name="T10" fmla="*/ 34 w 78"/>
                <a:gd name="T11" fmla="*/ 52 h 79"/>
                <a:gd name="T12" fmla="*/ 35 w 78"/>
                <a:gd name="T13" fmla="*/ 50 h 79"/>
                <a:gd name="T14" fmla="*/ 38 w 78"/>
                <a:gd name="T15" fmla="*/ 10 h 79"/>
                <a:gd name="T16" fmla="*/ 27 w 78"/>
                <a:gd name="T17" fmla="*/ 12 h 79"/>
                <a:gd name="T18" fmla="*/ 18 w 78"/>
                <a:gd name="T19" fmla="*/ 19 h 79"/>
                <a:gd name="T20" fmla="*/ 10 w 78"/>
                <a:gd name="T21" fmla="*/ 30 h 79"/>
                <a:gd name="T22" fmla="*/ 14 w 78"/>
                <a:gd name="T23" fmla="*/ 38 h 79"/>
                <a:gd name="T24" fmla="*/ 21 w 78"/>
                <a:gd name="T25" fmla="*/ 46 h 79"/>
                <a:gd name="T26" fmla="*/ 23 w 78"/>
                <a:gd name="T27" fmla="*/ 56 h 79"/>
                <a:gd name="T28" fmla="*/ 22 w 78"/>
                <a:gd name="T29" fmla="*/ 64 h 79"/>
                <a:gd name="T30" fmla="*/ 33 w 78"/>
                <a:gd name="T31" fmla="*/ 68 h 79"/>
                <a:gd name="T32" fmla="*/ 43 w 78"/>
                <a:gd name="T33" fmla="*/ 68 h 79"/>
                <a:gd name="T34" fmla="*/ 54 w 78"/>
                <a:gd name="T35" fmla="*/ 64 h 79"/>
                <a:gd name="T36" fmla="*/ 53 w 78"/>
                <a:gd name="T37" fmla="*/ 56 h 79"/>
                <a:gd name="T38" fmla="*/ 55 w 78"/>
                <a:gd name="T39" fmla="*/ 46 h 79"/>
                <a:gd name="T40" fmla="*/ 63 w 78"/>
                <a:gd name="T41" fmla="*/ 38 h 79"/>
                <a:gd name="T42" fmla="*/ 66 w 78"/>
                <a:gd name="T43" fmla="*/ 30 h 79"/>
                <a:gd name="T44" fmla="*/ 59 w 78"/>
                <a:gd name="T45" fmla="*/ 19 h 79"/>
                <a:gd name="T46" fmla="*/ 50 w 78"/>
                <a:gd name="T47" fmla="*/ 12 h 79"/>
                <a:gd name="T48" fmla="*/ 38 w 78"/>
                <a:gd name="T49" fmla="*/ 10 h 79"/>
                <a:gd name="T50" fmla="*/ 54 w 78"/>
                <a:gd name="T51" fmla="*/ 3 h 79"/>
                <a:gd name="T52" fmla="*/ 74 w 78"/>
                <a:gd name="T53" fmla="*/ 24 h 79"/>
                <a:gd name="T54" fmla="*/ 74 w 78"/>
                <a:gd name="T55" fmla="*/ 55 h 79"/>
                <a:gd name="T56" fmla="*/ 54 w 78"/>
                <a:gd name="T57" fmla="*/ 75 h 79"/>
                <a:gd name="T58" fmla="*/ 23 w 78"/>
                <a:gd name="T59" fmla="*/ 75 h 79"/>
                <a:gd name="T60" fmla="*/ 2 w 78"/>
                <a:gd name="T61" fmla="*/ 55 h 79"/>
                <a:gd name="T62" fmla="*/ 2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7" y="15"/>
                  </a:moveTo>
                  <a:lnTo>
                    <a:pt x="39" y="15"/>
                  </a:lnTo>
                  <a:lnTo>
                    <a:pt x="41" y="50"/>
                  </a:lnTo>
                  <a:lnTo>
                    <a:pt x="42" y="50"/>
                  </a:lnTo>
                  <a:lnTo>
                    <a:pt x="43" y="52"/>
                  </a:lnTo>
                  <a:lnTo>
                    <a:pt x="43" y="56"/>
                  </a:lnTo>
                  <a:lnTo>
                    <a:pt x="42" y="59"/>
                  </a:lnTo>
                  <a:lnTo>
                    <a:pt x="41" y="59"/>
                  </a:lnTo>
                  <a:lnTo>
                    <a:pt x="35" y="59"/>
                  </a:lnTo>
                  <a:lnTo>
                    <a:pt x="34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5" y="50"/>
                  </a:lnTo>
                  <a:lnTo>
                    <a:pt x="37" y="15"/>
                  </a:lnTo>
                  <a:close/>
                  <a:moveTo>
                    <a:pt x="38" y="10"/>
                  </a:moveTo>
                  <a:lnTo>
                    <a:pt x="33" y="11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9" y="36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21" y="46"/>
                  </a:lnTo>
                  <a:lnTo>
                    <a:pt x="23" y="51"/>
                  </a:lnTo>
                  <a:lnTo>
                    <a:pt x="23" y="56"/>
                  </a:lnTo>
                  <a:lnTo>
                    <a:pt x="23" y="60"/>
                  </a:lnTo>
                  <a:lnTo>
                    <a:pt x="22" y="64"/>
                  </a:lnTo>
                  <a:lnTo>
                    <a:pt x="27" y="67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43" y="68"/>
                  </a:lnTo>
                  <a:lnTo>
                    <a:pt x="50" y="67"/>
                  </a:lnTo>
                  <a:lnTo>
                    <a:pt x="54" y="64"/>
                  </a:lnTo>
                  <a:lnTo>
                    <a:pt x="54" y="60"/>
                  </a:lnTo>
                  <a:lnTo>
                    <a:pt x="53" y="56"/>
                  </a:lnTo>
                  <a:lnTo>
                    <a:pt x="54" y="51"/>
                  </a:lnTo>
                  <a:lnTo>
                    <a:pt x="55" y="46"/>
                  </a:lnTo>
                  <a:lnTo>
                    <a:pt x="59" y="42"/>
                  </a:lnTo>
                  <a:lnTo>
                    <a:pt x="63" y="38"/>
                  </a:lnTo>
                  <a:lnTo>
                    <a:pt x="67" y="36"/>
                  </a:lnTo>
                  <a:lnTo>
                    <a:pt x="66" y="30"/>
                  </a:lnTo>
                  <a:lnTo>
                    <a:pt x="63" y="23"/>
                  </a:lnTo>
                  <a:lnTo>
                    <a:pt x="59" y="19"/>
                  </a:lnTo>
                  <a:lnTo>
                    <a:pt x="54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8" y="10"/>
                  </a:lnTo>
                  <a:close/>
                  <a:moveTo>
                    <a:pt x="38" y="0"/>
                  </a:moveTo>
                  <a:lnTo>
                    <a:pt x="54" y="3"/>
                  </a:lnTo>
                  <a:lnTo>
                    <a:pt x="66" y="11"/>
                  </a:lnTo>
                  <a:lnTo>
                    <a:pt x="74" y="24"/>
                  </a:lnTo>
                  <a:lnTo>
                    <a:pt x="78" y="39"/>
                  </a:lnTo>
                  <a:lnTo>
                    <a:pt x="74" y="55"/>
                  </a:lnTo>
                  <a:lnTo>
                    <a:pt x="66" y="67"/>
                  </a:lnTo>
                  <a:lnTo>
                    <a:pt x="54" y="75"/>
                  </a:lnTo>
                  <a:lnTo>
                    <a:pt x="38" y="79"/>
                  </a:lnTo>
                  <a:lnTo>
                    <a:pt x="23" y="75"/>
                  </a:lnTo>
                  <a:lnTo>
                    <a:pt x="10" y="67"/>
                  </a:lnTo>
                  <a:lnTo>
                    <a:pt x="2" y="55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10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7F0605B6-ED8E-4724-98E4-9ADBDA46C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215" y="4315899"/>
              <a:ext cx="102816" cy="83445"/>
            </a:xfrm>
            <a:custGeom>
              <a:avLst/>
              <a:gdLst>
                <a:gd name="T0" fmla="*/ 55 w 69"/>
                <a:gd name="T1" fmla="*/ 8 h 56"/>
                <a:gd name="T2" fmla="*/ 26 w 69"/>
                <a:gd name="T3" fmla="*/ 36 h 56"/>
                <a:gd name="T4" fmla="*/ 13 w 69"/>
                <a:gd name="T5" fmla="*/ 22 h 56"/>
                <a:gd name="T6" fmla="*/ 8 w 69"/>
                <a:gd name="T7" fmla="*/ 29 h 56"/>
                <a:gd name="T8" fmla="*/ 26 w 69"/>
                <a:gd name="T9" fmla="*/ 48 h 56"/>
                <a:gd name="T10" fmla="*/ 62 w 69"/>
                <a:gd name="T11" fmla="*/ 13 h 56"/>
                <a:gd name="T12" fmla="*/ 55 w 69"/>
                <a:gd name="T13" fmla="*/ 8 h 56"/>
                <a:gd name="T14" fmla="*/ 55 w 69"/>
                <a:gd name="T15" fmla="*/ 0 h 56"/>
                <a:gd name="T16" fmla="*/ 69 w 69"/>
                <a:gd name="T17" fmla="*/ 13 h 56"/>
                <a:gd name="T18" fmla="*/ 26 w 69"/>
                <a:gd name="T19" fmla="*/ 56 h 56"/>
                <a:gd name="T20" fmla="*/ 0 w 69"/>
                <a:gd name="T21" fmla="*/ 29 h 56"/>
                <a:gd name="T22" fmla="*/ 13 w 69"/>
                <a:gd name="T23" fmla="*/ 16 h 56"/>
                <a:gd name="T24" fmla="*/ 26 w 69"/>
                <a:gd name="T25" fmla="*/ 29 h 56"/>
                <a:gd name="T26" fmla="*/ 55 w 69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56">
                  <a:moveTo>
                    <a:pt x="55" y="8"/>
                  </a:moveTo>
                  <a:lnTo>
                    <a:pt x="26" y="36"/>
                  </a:lnTo>
                  <a:lnTo>
                    <a:pt x="13" y="22"/>
                  </a:lnTo>
                  <a:lnTo>
                    <a:pt x="8" y="29"/>
                  </a:lnTo>
                  <a:lnTo>
                    <a:pt x="26" y="48"/>
                  </a:lnTo>
                  <a:lnTo>
                    <a:pt x="62" y="13"/>
                  </a:lnTo>
                  <a:lnTo>
                    <a:pt x="55" y="8"/>
                  </a:lnTo>
                  <a:close/>
                  <a:moveTo>
                    <a:pt x="55" y="0"/>
                  </a:moveTo>
                  <a:lnTo>
                    <a:pt x="69" y="13"/>
                  </a:lnTo>
                  <a:lnTo>
                    <a:pt x="26" y="56"/>
                  </a:lnTo>
                  <a:lnTo>
                    <a:pt x="0" y="29"/>
                  </a:lnTo>
                  <a:lnTo>
                    <a:pt x="13" y="16"/>
                  </a:lnTo>
                  <a:lnTo>
                    <a:pt x="26" y="2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C94E3868-0CB7-4C84-BF12-4F302456C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7384" y="4478321"/>
              <a:ext cx="123677" cy="162420"/>
            </a:xfrm>
            <a:custGeom>
              <a:avLst/>
              <a:gdLst>
                <a:gd name="T0" fmla="*/ 55 w 83"/>
                <a:gd name="T1" fmla="*/ 81 h 109"/>
                <a:gd name="T2" fmla="*/ 55 w 83"/>
                <a:gd name="T3" fmla="*/ 102 h 109"/>
                <a:gd name="T4" fmla="*/ 76 w 83"/>
                <a:gd name="T5" fmla="*/ 81 h 109"/>
                <a:gd name="T6" fmla="*/ 55 w 83"/>
                <a:gd name="T7" fmla="*/ 81 h 109"/>
                <a:gd name="T8" fmla="*/ 4 w 83"/>
                <a:gd name="T9" fmla="*/ 13 h 109"/>
                <a:gd name="T10" fmla="*/ 11 w 83"/>
                <a:gd name="T11" fmla="*/ 13 h 109"/>
                <a:gd name="T12" fmla="*/ 11 w 83"/>
                <a:gd name="T13" fmla="*/ 20 h 109"/>
                <a:gd name="T14" fmla="*/ 7 w 83"/>
                <a:gd name="T15" fmla="*/ 20 h 109"/>
                <a:gd name="T16" fmla="*/ 7 w 83"/>
                <a:gd name="T17" fmla="*/ 102 h 109"/>
                <a:gd name="T18" fmla="*/ 48 w 83"/>
                <a:gd name="T19" fmla="*/ 102 h 109"/>
                <a:gd name="T20" fmla="*/ 48 w 83"/>
                <a:gd name="T21" fmla="*/ 74 h 109"/>
                <a:gd name="T22" fmla="*/ 76 w 83"/>
                <a:gd name="T23" fmla="*/ 74 h 109"/>
                <a:gd name="T24" fmla="*/ 76 w 83"/>
                <a:gd name="T25" fmla="*/ 20 h 109"/>
                <a:gd name="T26" fmla="*/ 72 w 83"/>
                <a:gd name="T27" fmla="*/ 20 h 109"/>
                <a:gd name="T28" fmla="*/ 72 w 83"/>
                <a:gd name="T29" fmla="*/ 13 h 109"/>
                <a:gd name="T30" fmla="*/ 79 w 83"/>
                <a:gd name="T31" fmla="*/ 13 h 109"/>
                <a:gd name="T32" fmla="*/ 80 w 83"/>
                <a:gd name="T33" fmla="*/ 15 h 109"/>
                <a:gd name="T34" fmla="*/ 82 w 83"/>
                <a:gd name="T35" fmla="*/ 15 h 109"/>
                <a:gd name="T36" fmla="*/ 83 w 83"/>
                <a:gd name="T37" fmla="*/ 17 h 109"/>
                <a:gd name="T38" fmla="*/ 83 w 83"/>
                <a:gd name="T39" fmla="*/ 84 h 109"/>
                <a:gd name="T40" fmla="*/ 58 w 83"/>
                <a:gd name="T41" fmla="*/ 109 h 109"/>
                <a:gd name="T42" fmla="*/ 4 w 83"/>
                <a:gd name="T43" fmla="*/ 109 h 109"/>
                <a:gd name="T44" fmla="*/ 2 w 83"/>
                <a:gd name="T45" fmla="*/ 109 h 109"/>
                <a:gd name="T46" fmla="*/ 0 w 83"/>
                <a:gd name="T47" fmla="*/ 108 h 109"/>
                <a:gd name="T48" fmla="*/ 0 w 83"/>
                <a:gd name="T49" fmla="*/ 105 h 109"/>
                <a:gd name="T50" fmla="*/ 0 w 83"/>
                <a:gd name="T51" fmla="*/ 17 h 109"/>
                <a:gd name="T52" fmla="*/ 0 w 83"/>
                <a:gd name="T53" fmla="*/ 15 h 109"/>
                <a:gd name="T54" fmla="*/ 2 w 83"/>
                <a:gd name="T55" fmla="*/ 15 h 109"/>
                <a:gd name="T56" fmla="*/ 4 w 83"/>
                <a:gd name="T57" fmla="*/ 13 h 109"/>
                <a:gd name="T58" fmla="*/ 35 w 83"/>
                <a:gd name="T59" fmla="*/ 7 h 109"/>
                <a:gd name="T60" fmla="*/ 35 w 83"/>
                <a:gd name="T61" fmla="*/ 7 h 109"/>
                <a:gd name="T62" fmla="*/ 35 w 83"/>
                <a:gd name="T63" fmla="*/ 13 h 109"/>
                <a:gd name="T64" fmla="*/ 48 w 83"/>
                <a:gd name="T65" fmla="*/ 13 h 109"/>
                <a:gd name="T66" fmla="*/ 48 w 83"/>
                <a:gd name="T67" fmla="*/ 7 h 109"/>
                <a:gd name="T68" fmla="*/ 48 w 83"/>
                <a:gd name="T69" fmla="*/ 7 h 109"/>
                <a:gd name="T70" fmla="*/ 35 w 83"/>
                <a:gd name="T71" fmla="*/ 7 h 109"/>
                <a:gd name="T72" fmla="*/ 35 w 83"/>
                <a:gd name="T73" fmla="*/ 0 h 109"/>
                <a:gd name="T74" fmla="*/ 48 w 83"/>
                <a:gd name="T75" fmla="*/ 0 h 109"/>
                <a:gd name="T76" fmla="*/ 52 w 83"/>
                <a:gd name="T77" fmla="*/ 1 h 109"/>
                <a:gd name="T78" fmla="*/ 54 w 83"/>
                <a:gd name="T79" fmla="*/ 3 h 109"/>
                <a:gd name="T80" fmla="*/ 55 w 83"/>
                <a:gd name="T81" fmla="*/ 7 h 109"/>
                <a:gd name="T82" fmla="*/ 55 w 83"/>
                <a:gd name="T83" fmla="*/ 13 h 109"/>
                <a:gd name="T84" fmla="*/ 68 w 83"/>
                <a:gd name="T85" fmla="*/ 13 h 109"/>
                <a:gd name="T86" fmla="*/ 68 w 83"/>
                <a:gd name="T87" fmla="*/ 27 h 109"/>
                <a:gd name="T88" fmla="*/ 14 w 83"/>
                <a:gd name="T89" fmla="*/ 27 h 109"/>
                <a:gd name="T90" fmla="*/ 14 w 83"/>
                <a:gd name="T91" fmla="*/ 13 h 109"/>
                <a:gd name="T92" fmla="*/ 28 w 83"/>
                <a:gd name="T93" fmla="*/ 13 h 109"/>
                <a:gd name="T94" fmla="*/ 28 w 83"/>
                <a:gd name="T95" fmla="*/ 7 h 109"/>
                <a:gd name="T96" fmla="*/ 28 w 83"/>
                <a:gd name="T97" fmla="*/ 3 h 109"/>
                <a:gd name="T98" fmla="*/ 31 w 83"/>
                <a:gd name="T99" fmla="*/ 1 h 109"/>
                <a:gd name="T100" fmla="*/ 35 w 83"/>
                <a:gd name="T10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109">
                  <a:moveTo>
                    <a:pt x="55" y="81"/>
                  </a:moveTo>
                  <a:lnTo>
                    <a:pt x="55" y="102"/>
                  </a:lnTo>
                  <a:lnTo>
                    <a:pt x="76" y="81"/>
                  </a:lnTo>
                  <a:lnTo>
                    <a:pt x="55" y="81"/>
                  </a:lnTo>
                  <a:close/>
                  <a:moveTo>
                    <a:pt x="4" y="13"/>
                  </a:moveTo>
                  <a:lnTo>
                    <a:pt x="11" y="13"/>
                  </a:lnTo>
                  <a:lnTo>
                    <a:pt x="11" y="20"/>
                  </a:lnTo>
                  <a:lnTo>
                    <a:pt x="7" y="20"/>
                  </a:lnTo>
                  <a:lnTo>
                    <a:pt x="7" y="102"/>
                  </a:lnTo>
                  <a:lnTo>
                    <a:pt x="48" y="102"/>
                  </a:lnTo>
                  <a:lnTo>
                    <a:pt x="48" y="74"/>
                  </a:lnTo>
                  <a:lnTo>
                    <a:pt x="76" y="74"/>
                  </a:lnTo>
                  <a:lnTo>
                    <a:pt x="76" y="20"/>
                  </a:lnTo>
                  <a:lnTo>
                    <a:pt x="72" y="20"/>
                  </a:lnTo>
                  <a:lnTo>
                    <a:pt x="72" y="13"/>
                  </a:lnTo>
                  <a:lnTo>
                    <a:pt x="79" y="13"/>
                  </a:lnTo>
                  <a:lnTo>
                    <a:pt x="80" y="15"/>
                  </a:lnTo>
                  <a:lnTo>
                    <a:pt x="82" y="15"/>
                  </a:lnTo>
                  <a:lnTo>
                    <a:pt x="83" y="17"/>
                  </a:lnTo>
                  <a:lnTo>
                    <a:pt x="83" y="84"/>
                  </a:lnTo>
                  <a:lnTo>
                    <a:pt x="58" y="109"/>
                  </a:lnTo>
                  <a:lnTo>
                    <a:pt x="4" y="109"/>
                  </a:lnTo>
                  <a:lnTo>
                    <a:pt x="2" y="109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4" y="13"/>
                  </a:lnTo>
                  <a:close/>
                  <a:moveTo>
                    <a:pt x="35" y="7"/>
                  </a:moveTo>
                  <a:lnTo>
                    <a:pt x="35" y="7"/>
                  </a:lnTo>
                  <a:lnTo>
                    <a:pt x="35" y="13"/>
                  </a:lnTo>
                  <a:lnTo>
                    <a:pt x="48" y="1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5" y="7"/>
                  </a:lnTo>
                  <a:close/>
                  <a:moveTo>
                    <a:pt x="35" y="0"/>
                  </a:moveTo>
                  <a:lnTo>
                    <a:pt x="48" y="0"/>
                  </a:lnTo>
                  <a:lnTo>
                    <a:pt x="52" y="1"/>
                  </a:lnTo>
                  <a:lnTo>
                    <a:pt x="54" y="3"/>
                  </a:lnTo>
                  <a:lnTo>
                    <a:pt x="55" y="7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27"/>
                  </a:lnTo>
                  <a:lnTo>
                    <a:pt x="14" y="27"/>
                  </a:lnTo>
                  <a:lnTo>
                    <a:pt x="14" y="13"/>
                  </a:lnTo>
                  <a:lnTo>
                    <a:pt x="28" y="13"/>
                  </a:lnTo>
                  <a:lnTo>
                    <a:pt x="28" y="7"/>
                  </a:lnTo>
                  <a:lnTo>
                    <a:pt x="28" y="3"/>
                  </a:lnTo>
                  <a:lnTo>
                    <a:pt x="31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EB75C71-F39B-47C1-8EB0-FA786D72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846" y="4670542"/>
              <a:ext cx="417227" cy="233945"/>
            </a:xfrm>
            <a:custGeom>
              <a:avLst/>
              <a:gdLst>
                <a:gd name="T0" fmla="*/ 178 w 280"/>
                <a:gd name="T1" fmla="*/ 0 h 157"/>
                <a:gd name="T2" fmla="*/ 198 w 280"/>
                <a:gd name="T3" fmla="*/ 3 h 157"/>
                <a:gd name="T4" fmla="*/ 217 w 280"/>
                <a:gd name="T5" fmla="*/ 12 h 157"/>
                <a:gd name="T6" fmla="*/ 230 w 280"/>
                <a:gd name="T7" fmla="*/ 25 h 157"/>
                <a:gd name="T8" fmla="*/ 240 w 280"/>
                <a:gd name="T9" fmla="*/ 43 h 157"/>
                <a:gd name="T10" fmla="*/ 244 w 280"/>
                <a:gd name="T11" fmla="*/ 63 h 157"/>
                <a:gd name="T12" fmla="*/ 258 w 280"/>
                <a:gd name="T13" fmla="*/ 69 h 157"/>
                <a:gd name="T14" fmla="*/ 269 w 280"/>
                <a:gd name="T15" fmla="*/ 80 h 157"/>
                <a:gd name="T16" fmla="*/ 277 w 280"/>
                <a:gd name="T17" fmla="*/ 93 h 157"/>
                <a:gd name="T18" fmla="*/ 280 w 280"/>
                <a:gd name="T19" fmla="*/ 109 h 157"/>
                <a:gd name="T20" fmla="*/ 276 w 280"/>
                <a:gd name="T21" fmla="*/ 128 h 157"/>
                <a:gd name="T22" fmla="*/ 266 w 280"/>
                <a:gd name="T23" fmla="*/ 142 h 157"/>
                <a:gd name="T24" fmla="*/ 250 w 280"/>
                <a:gd name="T25" fmla="*/ 153 h 157"/>
                <a:gd name="T26" fmla="*/ 232 w 280"/>
                <a:gd name="T27" fmla="*/ 157 h 157"/>
                <a:gd name="T28" fmla="*/ 232 w 280"/>
                <a:gd name="T29" fmla="*/ 157 h 157"/>
                <a:gd name="T30" fmla="*/ 53 w 280"/>
                <a:gd name="T31" fmla="*/ 157 h 157"/>
                <a:gd name="T32" fmla="*/ 36 w 280"/>
                <a:gd name="T33" fmla="*/ 154 h 157"/>
                <a:gd name="T34" fmla="*/ 23 w 280"/>
                <a:gd name="T35" fmla="*/ 146 h 157"/>
                <a:gd name="T36" fmla="*/ 11 w 280"/>
                <a:gd name="T37" fmla="*/ 136 h 157"/>
                <a:gd name="T38" fmla="*/ 3 w 280"/>
                <a:gd name="T39" fmla="*/ 121 h 157"/>
                <a:gd name="T40" fmla="*/ 0 w 280"/>
                <a:gd name="T41" fmla="*/ 104 h 157"/>
                <a:gd name="T42" fmla="*/ 3 w 280"/>
                <a:gd name="T43" fmla="*/ 87 h 157"/>
                <a:gd name="T44" fmla="*/ 11 w 280"/>
                <a:gd name="T45" fmla="*/ 73 h 157"/>
                <a:gd name="T46" fmla="*/ 23 w 280"/>
                <a:gd name="T47" fmla="*/ 61 h 157"/>
                <a:gd name="T48" fmla="*/ 36 w 280"/>
                <a:gd name="T49" fmla="*/ 53 h 157"/>
                <a:gd name="T50" fmla="*/ 53 w 280"/>
                <a:gd name="T51" fmla="*/ 51 h 157"/>
                <a:gd name="T52" fmla="*/ 63 w 280"/>
                <a:gd name="T53" fmla="*/ 52 h 157"/>
                <a:gd name="T54" fmla="*/ 63 w 280"/>
                <a:gd name="T55" fmla="*/ 47 h 157"/>
                <a:gd name="T56" fmla="*/ 65 w 280"/>
                <a:gd name="T57" fmla="*/ 32 h 157"/>
                <a:gd name="T58" fmla="*/ 73 w 280"/>
                <a:gd name="T59" fmla="*/ 21 h 157"/>
                <a:gd name="T60" fmla="*/ 85 w 280"/>
                <a:gd name="T61" fmla="*/ 13 h 157"/>
                <a:gd name="T62" fmla="*/ 99 w 280"/>
                <a:gd name="T63" fmla="*/ 11 h 157"/>
                <a:gd name="T64" fmla="*/ 115 w 280"/>
                <a:gd name="T65" fmla="*/ 15 h 157"/>
                <a:gd name="T66" fmla="*/ 128 w 280"/>
                <a:gd name="T67" fmla="*/ 24 h 157"/>
                <a:gd name="T68" fmla="*/ 141 w 280"/>
                <a:gd name="T69" fmla="*/ 11 h 157"/>
                <a:gd name="T70" fmla="*/ 158 w 280"/>
                <a:gd name="T71" fmla="*/ 3 h 157"/>
                <a:gd name="T72" fmla="*/ 178 w 280"/>
                <a:gd name="T7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0" h="157">
                  <a:moveTo>
                    <a:pt x="178" y="0"/>
                  </a:moveTo>
                  <a:lnTo>
                    <a:pt x="198" y="3"/>
                  </a:lnTo>
                  <a:lnTo>
                    <a:pt x="217" y="12"/>
                  </a:lnTo>
                  <a:lnTo>
                    <a:pt x="230" y="25"/>
                  </a:lnTo>
                  <a:lnTo>
                    <a:pt x="240" y="43"/>
                  </a:lnTo>
                  <a:lnTo>
                    <a:pt x="244" y="63"/>
                  </a:lnTo>
                  <a:lnTo>
                    <a:pt x="258" y="69"/>
                  </a:lnTo>
                  <a:lnTo>
                    <a:pt x="269" y="80"/>
                  </a:lnTo>
                  <a:lnTo>
                    <a:pt x="277" y="93"/>
                  </a:lnTo>
                  <a:lnTo>
                    <a:pt x="280" y="109"/>
                  </a:lnTo>
                  <a:lnTo>
                    <a:pt x="276" y="128"/>
                  </a:lnTo>
                  <a:lnTo>
                    <a:pt x="266" y="142"/>
                  </a:lnTo>
                  <a:lnTo>
                    <a:pt x="250" y="153"/>
                  </a:lnTo>
                  <a:lnTo>
                    <a:pt x="232" y="157"/>
                  </a:lnTo>
                  <a:lnTo>
                    <a:pt x="232" y="157"/>
                  </a:lnTo>
                  <a:lnTo>
                    <a:pt x="53" y="157"/>
                  </a:lnTo>
                  <a:lnTo>
                    <a:pt x="36" y="154"/>
                  </a:lnTo>
                  <a:lnTo>
                    <a:pt x="23" y="146"/>
                  </a:lnTo>
                  <a:lnTo>
                    <a:pt x="11" y="136"/>
                  </a:lnTo>
                  <a:lnTo>
                    <a:pt x="3" y="121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1" y="73"/>
                  </a:lnTo>
                  <a:lnTo>
                    <a:pt x="23" y="61"/>
                  </a:lnTo>
                  <a:lnTo>
                    <a:pt x="36" y="53"/>
                  </a:lnTo>
                  <a:lnTo>
                    <a:pt x="53" y="51"/>
                  </a:lnTo>
                  <a:lnTo>
                    <a:pt x="63" y="52"/>
                  </a:lnTo>
                  <a:lnTo>
                    <a:pt x="63" y="47"/>
                  </a:lnTo>
                  <a:lnTo>
                    <a:pt x="65" y="32"/>
                  </a:lnTo>
                  <a:lnTo>
                    <a:pt x="73" y="21"/>
                  </a:lnTo>
                  <a:lnTo>
                    <a:pt x="85" y="13"/>
                  </a:lnTo>
                  <a:lnTo>
                    <a:pt x="99" y="11"/>
                  </a:lnTo>
                  <a:lnTo>
                    <a:pt x="115" y="15"/>
                  </a:lnTo>
                  <a:lnTo>
                    <a:pt x="128" y="24"/>
                  </a:lnTo>
                  <a:lnTo>
                    <a:pt x="141" y="11"/>
                  </a:lnTo>
                  <a:lnTo>
                    <a:pt x="158" y="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EBE4F02A-F246-4E35-88A5-CE077883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84" y="4061094"/>
              <a:ext cx="190732" cy="213084"/>
            </a:xfrm>
            <a:custGeom>
              <a:avLst/>
              <a:gdLst>
                <a:gd name="T0" fmla="*/ 52 w 128"/>
                <a:gd name="T1" fmla="*/ 3 h 143"/>
                <a:gd name="T2" fmla="*/ 68 w 128"/>
                <a:gd name="T3" fmla="*/ 18 h 143"/>
                <a:gd name="T4" fmla="*/ 68 w 128"/>
                <a:gd name="T5" fmla="*/ 40 h 143"/>
                <a:gd name="T6" fmla="*/ 66 w 128"/>
                <a:gd name="T7" fmla="*/ 64 h 143"/>
                <a:gd name="T8" fmla="*/ 71 w 128"/>
                <a:gd name="T9" fmla="*/ 58 h 143"/>
                <a:gd name="T10" fmla="*/ 75 w 128"/>
                <a:gd name="T11" fmla="*/ 48 h 143"/>
                <a:gd name="T12" fmla="*/ 83 w 128"/>
                <a:gd name="T13" fmla="*/ 40 h 143"/>
                <a:gd name="T14" fmla="*/ 99 w 128"/>
                <a:gd name="T15" fmla="*/ 35 h 143"/>
                <a:gd name="T16" fmla="*/ 119 w 128"/>
                <a:gd name="T17" fmla="*/ 43 h 143"/>
                <a:gd name="T18" fmla="*/ 128 w 128"/>
                <a:gd name="T19" fmla="*/ 63 h 143"/>
                <a:gd name="T20" fmla="*/ 120 w 128"/>
                <a:gd name="T21" fmla="*/ 84 h 143"/>
                <a:gd name="T22" fmla="*/ 99 w 128"/>
                <a:gd name="T23" fmla="*/ 92 h 143"/>
                <a:gd name="T24" fmla="*/ 84 w 128"/>
                <a:gd name="T25" fmla="*/ 90 h 143"/>
                <a:gd name="T26" fmla="*/ 75 w 128"/>
                <a:gd name="T27" fmla="*/ 87 h 143"/>
                <a:gd name="T28" fmla="*/ 98 w 128"/>
                <a:gd name="T29" fmla="*/ 112 h 143"/>
                <a:gd name="T30" fmla="*/ 112 w 128"/>
                <a:gd name="T31" fmla="*/ 122 h 143"/>
                <a:gd name="T32" fmla="*/ 63 w 128"/>
                <a:gd name="T33" fmla="*/ 143 h 143"/>
                <a:gd name="T34" fmla="*/ 67 w 128"/>
                <a:gd name="T35" fmla="*/ 127 h 143"/>
                <a:gd name="T36" fmla="*/ 63 w 128"/>
                <a:gd name="T37" fmla="*/ 92 h 143"/>
                <a:gd name="T38" fmla="*/ 58 w 128"/>
                <a:gd name="T39" fmla="*/ 100 h 143"/>
                <a:gd name="T40" fmla="*/ 54 w 128"/>
                <a:gd name="T41" fmla="*/ 110 h 143"/>
                <a:gd name="T42" fmla="*/ 47 w 128"/>
                <a:gd name="T43" fmla="*/ 118 h 143"/>
                <a:gd name="T44" fmla="*/ 30 w 128"/>
                <a:gd name="T45" fmla="*/ 123 h 143"/>
                <a:gd name="T46" fmla="*/ 10 w 128"/>
                <a:gd name="T47" fmla="*/ 115 h 143"/>
                <a:gd name="T48" fmla="*/ 0 w 128"/>
                <a:gd name="T49" fmla="*/ 95 h 143"/>
                <a:gd name="T50" fmla="*/ 8 w 128"/>
                <a:gd name="T51" fmla="*/ 74 h 143"/>
                <a:gd name="T52" fmla="*/ 30 w 128"/>
                <a:gd name="T53" fmla="*/ 66 h 143"/>
                <a:gd name="T54" fmla="*/ 44 w 128"/>
                <a:gd name="T55" fmla="*/ 68 h 143"/>
                <a:gd name="T56" fmla="*/ 52 w 128"/>
                <a:gd name="T57" fmla="*/ 71 h 143"/>
                <a:gd name="T58" fmla="*/ 46 w 128"/>
                <a:gd name="T59" fmla="*/ 63 h 143"/>
                <a:gd name="T60" fmla="*/ 36 w 128"/>
                <a:gd name="T61" fmla="*/ 58 h 143"/>
                <a:gd name="T62" fmla="*/ 28 w 128"/>
                <a:gd name="T63" fmla="*/ 54 h 143"/>
                <a:gd name="T64" fmla="*/ 20 w 128"/>
                <a:gd name="T65" fmla="*/ 46 h 143"/>
                <a:gd name="T66" fmla="*/ 14 w 128"/>
                <a:gd name="T67" fmla="*/ 30 h 143"/>
                <a:gd name="T68" fmla="*/ 22 w 128"/>
                <a:gd name="T69" fmla="*/ 10 h 143"/>
                <a:gd name="T70" fmla="*/ 42 w 128"/>
                <a:gd name="T7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43">
                  <a:moveTo>
                    <a:pt x="42" y="0"/>
                  </a:moveTo>
                  <a:lnTo>
                    <a:pt x="52" y="3"/>
                  </a:lnTo>
                  <a:lnTo>
                    <a:pt x="62" y="8"/>
                  </a:lnTo>
                  <a:lnTo>
                    <a:pt x="68" y="18"/>
                  </a:lnTo>
                  <a:lnTo>
                    <a:pt x="71" y="30"/>
                  </a:lnTo>
                  <a:lnTo>
                    <a:pt x="68" y="40"/>
                  </a:lnTo>
                  <a:lnTo>
                    <a:pt x="66" y="52"/>
                  </a:lnTo>
                  <a:lnTo>
                    <a:pt x="66" y="64"/>
                  </a:lnTo>
                  <a:lnTo>
                    <a:pt x="68" y="60"/>
                  </a:lnTo>
                  <a:lnTo>
                    <a:pt x="71" y="58"/>
                  </a:lnTo>
                  <a:lnTo>
                    <a:pt x="72" y="54"/>
                  </a:lnTo>
                  <a:lnTo>
                    <a:pt x="75" y="48"/>
                  </a:lnTo>
                  <a:lnTo>
                    <a:pt x="78" y="44"/>
                  </a:lnTo>
                  <a:lnTo>
                    <a:pt x="83" y="40"/>
                  </a:lnTo>
                  <a:lnTo>
                    <a:pt x="87" y="38"/>
                  </a:lnTo>
                  <a:lnTo>
                    <a:pt x="99" y="35"/>
                  </a:lnTo>
                  <a:lnTo>
                    <a:pt x="110" y="36"/>
                  </a:lnTo>
                  <a:lnTo>
                    <a:pt x="119" y="43"/>
                  </a:lnTo>
                  <a:lnTo>
                    <a:pt x="126" y="52"/>
                  </a:lnTo>
                  <a:lnTo>
                    <a:pt x="128" y="63"/>
                  </a:lnTo>
                  <a:lnTo>
                    <a:pt x="126" y="75"/>
                  </a:lnTo>
                  <a:lnTo>
                    <a:pt x="120" y="84"/>
                  </a:lnTo>
                  <a:lnTo>
                    <a:pt x="111" y="90"/>
                  </a:lnTo>
                  <a:lnTo>
                    <a:pt x="99" y="92"/>
                  </a:lnTo>
                  <a:lnTo>
                    <a:pt x="88" y="90"/>
                  </a:lnTo>
                  <a:lnTo>
                    <a:pt x="84" y="90"/>
                  </a:lnTo>
                  <a:lnTo>
                    <a:pt x="80" y="88"/>
                  </a:lnTo>
                  <a:lnTo>
                    <a:pt x="75" y="87"/>
                  </a:lnTo>
                  <a:lnTo>
                    <a:pt x="86" y="103"/>
                  </a:lnTo>
                  <a:lnTo>
                    <a:pt x="98" y="112"/>
                  </a:lnTo>
                  <a:lnTo>
                    <a:pt x="110" y="116"/>
                  </a:lnTo>
                  <a:lnTo>
                    <a:pt x="112" y="122"/>
                  </a:lnTo>
                  <a:lnTo>
                    <a:pt x="88" y="132"/>
                  </a:lnTo>
                  <a:lnTo>
                    <a:pt x="63" y="143"/>
                  </a:lnTo>
                  <a:lnTo>
                    <a:pt x="62" y="138"/>
                  </a:lnTo>
                  <a:lnTo>
                    <a:pt x="67" y="127"/>
                  </a:lnTo>
                  <a:lnTo>
                    <a:pt x="68" y="111"/>
                  </a:lnTo>
                  <a:lnTo>
                    <a:pt x="63" y="92"/>
                  </a:lnTo>
                  <a:lnTo>
                    <a:pt x="60" y="96"/>
                  </a:lnTo>
                  <a:lnTo>
                    <a:pt x="58" y="100"/>
                  </a:lnTo>
                  <a:lnTo>
                    <a:pt x="56" y="104"/>
                  </a:lnTo>
                  <a:lnTo>
                    <a:pt x="54" y="110"/>
                  </a:lnTo>
                  <a:lnTo>
                    <a:pt x="51" y="114"/>
                  </a:lnTo>
                  <a:lnTo>
                    <a:pt x="47" y="118"/>
                  </a:lnTo>
                  <a:lnTo>
                    <a:pt x="42" y="120"/>
                  </a:lnTo>
                  <a:lnTo>
                    <a:pt x="30" y="123"/>
                  </a:lnTo>
                  <a:lnTo>
                    <a:pt x="19" y="122"/>
                  </a:lnTo>
                  <a:lnTo>
                    <a:pt x="10" y="115"/>
                  </a:lnTo>
                  <a:lnTo>
                    <a:pt x="3" y="106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8" y="74"/>
                  </a:lnTo>
                  <a:lnTo>
                    <a:pt x="18" y="68"/>
                  </a:lnTo>
                  <a:lnTo>
                    <a:pt x="30" y="66"/>
                  </a:lnTo>
                  <a:lnTo>
                    <a:pt x="40" y="67"/>
                  </a:lnTo>
                  <a:lnTo>
                    <a:pt x="44" y="68"/>
                  </a:lnTo>
                  <a:lnTo>
                    <a:pt x="48" y="70"/>
                  </a:lnTo>
                  <a:lnTo>
                    <a:pt x="52" y="71"/>
                  </a:lnTo>
                  <a:lnTo>
                    <a:pt x="50" y="67"/>
                  </a:lnTo>
                  <a:lnTo>
                    <a:pt x="46" y="63"/>
                  </a:lnTo>
                  <a:lnTo>
                    <a:pt x="42" y="60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3" y="51"/>
                  </a:lnTo>
                  <a:lnTo>
                    <a:pt x="20" y="46"/>
                  </a:lnTo>
                  <a:lnTo>
                    <a:pt x="16" y="40"/>
                  </a:lnTo>
                  <a:lnTo>
                    <a:pt x="14" y="30"/>
                  </a:lnTo>
                  <a:lnTo>
                    <a:pt x="16" y="19"/>
                  </a:lnTo>
                  <a:lnTo>
                    <a:pt x="22" y="10"/>
                  </a:lnTo>
                  <a:lnTo>
                    <a:pt x="31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139BE705-4D7C-4DB6-A6E1-1CBED7A40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197" y="4578156"/>
              <a:ext cx="101326" cy="105797"/>
            </a:xfrm>
            <a:custGeom>
              <a:avLst/>
              <a:gdLst>
                <a:gd name="T0" fmla="*/ 29 w 68"/>
                <a:gd name="T1" fmla="*/ 22 h 71"/>
                <a:gd name="T2" fmla="*/ 23 w 68"/>
                <a:gd name="T3" fmla="*/ 27 h 71"/>
                <a:gd name="T4" fmla="*/ 20 w 68"/>
                <a:gd name="T5" fmla="*/ 35 h 71"/>
                <a:gd name="T6" fmla="*/ 23 w 68"/>
                <a:gd name="T7" fmla="*/ 45 h 71"/>
                <a:gd name="T8" fmla="*/ 29 w 68"/>
                <a:gd name="T9" fmla="*/ 49 h 71"/>
                <a:gd name="T10" fmla="*/ 39 w 68"/>
                <a:gd name="T11" fmla="*/ 49 h 71"/>
                <a:gd name="T12" fmla="*/ 45 w 68"/>
                <a:gd name="T13" fmla="*/ 45 h 71"/>
                <a:gd name="T14" fmla="*/ 48 w 68"/>
                <a:gd name="T15" fmla="*/ 35 h 71"/>
                <a:gd name="T16" fmla="*/ 45 w 68"/>
                <a:gd name="T17" fmla="*/ 27 h 71"/>
                <a:gd name="T18" fmla="*/ 39 w 68"/>
                <a:gd name="T19" fmla="*/ 22 h 71"/>
                <a:gd name="T20" fmla="*/ 27 w 68"/>
                <a:gd name="T21" fmla="*/ 0 h 71"/>
                <a:gd name="T22" fmla="*/ 41 w 68"/>
                <a:gd name="T23" fmla="*/ 5 h 71"/>
                <a:gd name="T24" fmla="*/ 47 w 68"/>
                <a:gd name="T25" fmla="*/ 11 h 71"/>
                <a:gd name="T26" fmla="*/ 55 w 68"/>
                <a:gd name="T27" fmla="*/ 14 h 71"/>
                <a:gd name="T28" fmla="*/ 61 w 68"/>
                <a:gd name="T29" fmla="*/ 11 h 71"/>
                <a:gd name="T30" fmla="*/ 65 w 68"/>
                <a:gd name="T31" fmla="*/ 26 h 71"/>
                <a:gd name="T32" fmla="*/ 61 w 68"/>
                <a:gd name="T33" fmla="*/ 34 h 71"/>
                <a:gd name="T34" fmla="*/ 64 w 68"/>
                <a:gd name="T35" fmla="*/ 42 h 71"/>
                <a:gd name="T36" fmla="*/ 68 w 68"/>
                <a:gd name="T37" fmla="*/ 47 h 71"/>
                <a:gd name="T38" fmla="*/ 57 w 68"/>
                <a:gd name="T39" fmla="*/ 58 h 71"/>
                <a:gd name="T40" fmla="*/ 49 w 68"/>
                <a:gd name="T41" fmla="*/ 59 h 71"/>
                <a:gd name="T42" fmla="*/ 43 w 68"/>
                <a:gd name="T43" fmla="*/ 65 h 71"/>
                <a:gd name="T44" fmla="*/ 41 w 68"/>
                <a:gd name="T45" fmla="*/ 71 h 71"/>
                <a:gd name="T46" fmla="*/ 27 w 68"/>
                <a:gd name="T47" fmla="*/ 67 h 71"/>
                <a:gd name="T48" fmla="*/ 21 w 68"/>
                <a:gd name="T49" fmla="*/ 61 h 71"/>
                <a:gd name="T50" fmla="*/ 13 w 68"/>
                <a:gd name="T51" fmla="*/ 58 h 71"/>
                <a:gd name="T52" fmla="*/ 7 w 68"/>
                <a:gd name="T53" fmla="*/ 59 h 71"/>
                <a:gd name="T54" fmla="*/ 3 w 68"/>
                <a:gd name="T55" fmla="*/ 45 h 71"/>
                <a:gd name="T56" fmla="*/ 7 w 68"/>
                <a:gd name="T57" fmla="*/ 37 h 71"/>
                <a:gd name="T58" fmla="*/ 5 w 68"/>
                <a:gd name="T59" fmla="*/ 29 h 71"/>
                <a:gd name="T60" fmla="*/ 0 w 68"/>
                <a:gd name="T61" fmla="*/ 23 h 71"/>
                <a:gd name="T62" fmla="*/ 11 w 68"/>
                <a:gd name="T63" fmla="*/ 13 h 71"/>
                <a:gd name="T64" fmla="*/ 19 w 68"/>
                <a:gd name="T65" fmla="*/ 13 h 71"/>
                <a:gd name="T66" fmla="*/ 25 w 68"/>
                <a:gd name="T67" fmla="*/ 7 h 71"/>
                <a:gd name="T68" fmla="*/ 27 w 68"/>
                <a:gd name="T6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71">
                  <a:moveTo>
                    <a:pt x="35" y="21"/>
                  </a:moveTo>
                  <a:lnTo>
                    <a:pt x="29" y="22"/>
                  </a:lnTo>
                  <a:lnTo>
                    <a:pt x="25" y="23"/>
                  </a:lnTo>
                  <a:lnTo>
                    <a:pt x="23" y="27"/>
                  </a:lnTo>
                  <a:lnTo>
                    <a:pt x="20" y="31"/>
                  </a:lnTo>
                  <a:lnTo>
                    <a:pt x="20" y="35"/>
                  </a:lnTo>
                  <a:lnTo>
                    <a:pt x="20" y="41"/>
                  </a:lnTo>
                  <a:lnTo>
                    <a:pt x="23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5" y="50"/>
                  </a:lnTo>
                  <a:lnTo>
                    <a:pt x="39" y="49"/>
                  </a:lnTo>
                  <a:lnTo>
                    <a:pt x="43" y="47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48" y="35"/>
                  </a:lnTo>
                  <a:lnTo>
                    <a:pt x="48" y="31"/>
                  </a:lnTo>
                  <a:lnTo>
                    <a:pt x="45" y="27"/>
                  </a:lnTo>
                  <a:lnTo>
                    <a:pt x="43" y="23"/>
                  </a:lnTo>
                  <a:lnTo>
                    <a:pt x="39" y="22"/>
                  </a:lnTo>
                  <a:lnTo>
                    <a:pt x="35" y="21"/>
                  </a:lnTo>
                  <a:close/>
                  <a:moveTo>
                    <a:pt x="27" y="0"/>
                  </a:moveTo>
                  <a:lnTo>
                    <a:pt x="41" y="0"/>
                  </a:lnTo>
                  <a:lnTo>
                    <a:pt x="41" y="5"/>
                  </a:lnTo>
                  <a:lnTo>
                    <a:pt x="44" y="9"/>
                  </a:lnTo>
                  <a:lnTo>
                    <a:pt x="47" y="11"/>
                  </a:lnTo>
                  <a:lnTo>
                    <a:pt x="51" y="13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1" y="11"/>
                  </a:lnTo>
                  <a:lnTo>
                    <a:pt x="68" y="23"/>
                  </a:lnTo>
                  <a:lnTo>
                    <a:pt x="65" y="26"/>
                  </a:lnTo>
                  <a:lnTo>
                    <a:pt x="63" y="30"/>
                  </a:lnTo>
                  <a:lnTo>
                    <a:pt x="61" y="34"/>
                  </a:lnTo>
                  <a:lnTo>
                    <a:pt x="61" y="38"/>
                  </a:lnTo>
                  <a:lnTo>
                    <a:pt x="64" y="42"/>
                  </a:lnTo>
                  <a:lnTo>
                    <a:pt x="65" y="45"/>
                  </a:lnTo>
                  <a:lnTo>
                    <a:pt x="68" y="47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3" y="58"/>
                  </a:lnTo>
                  <a:lnTo>
                    <a:pt x="49" y="59"/>
                  </a:lnTo>
                  <a:lnTo>
                    <a:pt x="45" y="61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41" y="71"/>
                  </a:lnTo>
                  <a:lnTo>
                    <a:pt x="27" y="71"/>
                  </a:lnTo>
                  <a:lnTo>
                    <a:pt x="27" y="67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7" y="58"/>
                  </a:lnTo>
                  <a:lnTo>
                    <a:pt x="13" y="58"/>
                  </a:lnTo>
                  <a:lnTo>
                    <a:pt x="9" y="58"/>
                  </a:lnTo>
                  <a:lnTo>
                    <a:pt x="7" y="59"/>
                  </a:lnTo>
                  <a:lnTo>
                    <a:pt x="0" y="47"/>
                  </a:lnTo>
                  <a:lnTo>
                    <a:pt x="3" y="45"/>
                  </a:lnTo>
                  <a:lnTo>
                    <a:pt x="5" y="41"/>
                  </a:lnTo>
                  <a:lnTo>
                    <a:pt x="7" y="37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6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1" y="13"/>
                  </a:lnTo>
                  <a:lnTo>
                    <a:pt x="15" y="14"/>
                  </a:lnTo>
                  <a:lnTo>
                    <a:pt x="19" y="13"/>
                  </a:lnTo>
                  <a:lnTo>
                    <a:pt x="23" y="10"/>
                  </a:lnTo>
                  <a:lnTo>
                    <a:pt x="25" y="7"/>
                  </a:lnTo>
                  <a:lnTo>
                    <a:pt x="27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42656F7E-3CDF-4F90-AE7B-17D5C212C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602" y="4303979"/>
              <a:ext cx="150499" cy="150499"/>
            </a:xfrm>
            <a:custGeom>
              <a:avLst/>
              <a:gdLst>
                <a:gd name="T0" fmla="*/ 89 w 101"/>
                <a:gd name="T1" fmla="*/ 0 h 101"/>
                <a:gd name="T2" fmla="*/ 101 w 101"/>
                <a:gd name="T3" fmla="*/ 12 h 101"/>
                <a:gd name="T4" fmla="*/ 57 w 101"/>
                <a:gd name="T5" fmla="*/ 45 h 101"/>
                <a:gd name="T6" fmla="*/ 76 w 101"/>
                <a:gd name="T7" fmla="*/ 64 h 101"/>
                <a:gd name="T8" fmla="*/ 101 w 101"/>
                <a:gd name="T9" fmla="*/ 64 h 101"/>
                <a:gd name="T10" fmla="*/ 101 w 101"/>
                <a:gd name="T11" fmla="*/ 76 h 101"/>
                <a:gd name="T12" fmla="*/ 82 w 101"/>
                <a:gd name="T13" fmla="*/ 82 h 101"/>
                <a:gd name="T14" fmla="*/ 76 w 101"/>
                <a:gd name="T15" fmla="*/ 101 h 101"/>
                <a:gd name="T16" fmla="*/ 62 w 101"/>
                <a:gd name="T17" fmla="*/ 101 h 101"/>
                <a:gd name="T18" fmla="*/ 62 w 101"/>
                <a:gd name="T19" fmla="*/ 76 h 101"/>
                <a:gd name="T20" fmla="*/ 45 w 101"/>
                <a:gd name="T21" fmla="*/ 58 h 101"/>
                <a:gd name="T22" fmla="*/ 12 w 101"/>
                <a:gd name="T23" fmla="*/ 101 h 101"/>
                <a:gd name="T24" fmla="*/ 0 w 101"/>
                <a:gd name="T25" fmla="*/ 89 h 101"/>
                <a:gd name="T26" fmla="*/ 21 w 101"/>
                <a:gd name="T27" fmla="*/ 34 h 101"/>
                <a:gd name="T28" fmla="*/ 4 w 101"/>
                <a:gd name="T29" fmla="*/ 17 h 101"/>
                <a:gd name="T30" fmla="*/ 1 w 101"/>
                <a:gd name="T31" fmla="*/ 14 h 101"/>
                <a:gd name="T32" fmla="*/ 0 w 101"/>
                <a:gd name="T33" fmla="*/ 10 h 101"/>
                <a:gd name="T34" fmla="*/ 0 w 101"/>
                <a:gd name="T35" fmla="*/ 8 h 101"/>
                <a:gd name="T36" fmla="*/ 0 w 101"/>
                <a:gd name="T37" fmla="*/ 4 h 101"/>
                <a:gd name="T38" fmla="*/ 1 w 101"/>
                <a:gd name="T39" fmla="*/ 1 h 101"/>
                <a:gd name="T40" fmla="*/ 4 w 101"/>
                <a:gd name="T41" fmla="*/ 0 h 101"/>
                <a:gd name="T42" fmla="*/ 7 w 101"/>
                <a:gd name="T43" fmla="*/ 0 h 101"/>
                <a:gd name="T44" fmla="*/ 11 w 101"/>
                <a:gd name="T45" fmla="*/ 0 h 101"/>
                <a:gd name="T46" fmla="*/ 13 w 101"/>
                <a:gd name="T47" fmla="*/ 3 h 101"/>
                <a:gd name="T48" fmla="*/ 17 w 101"/>
                <a:gd name="T49" fmla="*/ 4 h 101"/>
                <a:gd name="T50" fmla="*/ 34 w 101"/>
                <a:gd name="T51" fmla="*/ 21 h 101"/>
                <a:gd name="T52" fmla="*/ 89 w 101"/>
                <a:gd name="T5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1" h="101">
                  <a:moveTo>
                    <a:pt x="89" y="0"/>
                  </a:moveTo>
                  <a:lnTo>
                    <a:pt x="101" y="12"/>
                  </a:lnTo>
                  <a:lnTo>
                    <a:pt x="57" y="45"/>
                  </a:lnTo>
                  <a:lnTo>
                    <a:pt x="76" y="64"/>
                  </a:lnTo>
                  <a:lnTo>
                    <a:pt x="101" y="64"/>
                  </a:lnTo>
                  <a:lnTo>
                    <a:pt x="101" y="76"/>
                  </a:lnTo>
                  <a:lnTo>
                    <a:pt x="82" y="82"/>
                  </a:lnTo>
                  <a:lnTo>
                    <a:pt x="76" y="101"/>
                  </a:lnTo>
                  <a:lnTo>
                    <a:pt x="62" y="101"/>
                  </a:lnTo>
                  <a:lnTo>
                    <a:pt x="62" y="76"/>
                  </a:lnTo>
                  <a:lnTo>
                    <a:pt x="45" y="58"/>
                  </a:lnTo>
                  <a:lnTo>
                    <a:pt x="12" y="101"/>
                  </a:lnTo>
                  <a:lnTo>
                    <a:pt x="0" y="89"/>
                  </a:lnTo>
                  <a:lnTo>
                    <a:pt x="21" y="34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34" y="2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16645B51-D92B-43E8-A364-4499EBAED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0864" y="4402325"/>
              <a:ext cx="49173" cy="95366"/>
            </a:xfrm>
            <a:custGeom>
              <a:avLst/>
              <a:gdLst>
                <a:gd name="T0" fmla="*/ 24 w 33"/>
                <a:gd name="T1" fmla="*/ 24 h 64"/>
                <a:gd name="T2" fmla="*/ 29 w 33"/>
                <a:gd name="T3" fmla="*/ 30 h 64"/>
                <a:gd name="T4" fmla="*/ 33 w 33"/>
                <a:gd name="T5" fmla="*/ 48 h 64"/>
                <a:gd name="T6" fmla="*/ 32 w 33"/>
                <a:gd name="T7" fmla="*/ 56 h 64"/>
                <a:gd name="T8" fmla="*/ 27 w 33"/>
                <a:gd name="T9" fmla="*/ 63 h 64"/>
                <a:gd name="T10" fmla="*/ 23 w 33"/>
                <a:gd name="T11" fmla="*/ 64 h 64"/>
                <a:gd name="T12" fmla="*/ 16 w 33"/>
                <a:gd name="T13" fmla="*/ 63 h 64"/>
                <a:gd name="T14" fmla="*/ 9 w 33"/>
                <a:gd name="T15" fmla="*/ 58 h 64"/>
                <a:gd name="T16" fmla="*/ 7 w 33"/>
                <a:gd name="T17" fmla="*/ 43 h 64"/>
                <a:gd name="T18" fmla="*/ 12 w 33"/>
                <a:gd name="T19" fmla="*/ 46 h 64"/>
                <a:gd name="T20" fmla="*/ 15 w 33"/>
                <a:gd name="T21" fmla="*/ 55 h 64"/>
                <a:gd name="T22" fmla="*/ 20 w 33"/>
                <a:gd name="T23" fmla="*/ 58 h 64"/>
                <a:gd name="T24" fmla="*/ 23 w 33"/>
                <a:gd name="T25" fmla="*/ 58 h 64"/>
                <a:gd name="T26" fmla="*/ 27 w 33"/>
                <a:gd name="T27" fmla="*/ 55 h 64"/>
                <a:gd name="T28" fmla="*/ 28 w 33"/>
                <a:gd name="T29" fmla="*/ 50 h 64"/>
                <a:gd name="T30" fmla="*/ 24 w 33"/>
                <a:gd name="T31" fmla="*/ 32 h 64"/>
                <a:gd name="T32" fmla="*/ 20 w 33"/>
                <a:gd name="T33" fmla="*/ 28 h 64"/>
                <a:gd name="T34" fmla="*/ 16 w 33"/>
                <a:gd name="T35" fmla="*/ 28 h 64"/>
                <a:gd name="T36" fmla="*/ 13 w 33"/>
                <a:gd name="T37" fmla="*/ 23 h 64"/>
                <a:gd name="T38" fmla="*/ 16 w 33"/>
                <a:gd name="T39" fmla="*/ 23 h 64"/>
                <a:gd name="T40" fmla="*/ 15 w 33"/>
                <a:gd name="T41" fmla="*/ 0 h 64"/>
                <a:gd name="T42" fmla="*/ 23 w 33"/>
                <a:gd name="T43" fmla="*/ 3 h 64"/>
                <a:gd name="T44" fmla="*/ 25 w 33"/>
                <a:gd name="T45" fmla="*/ 10 h 64"/>
                <a:gd name="T46" fmla="*/ 25 w 33"/>
                <a:gd name="T47" fmla="*/ 19 h 64"/>
                <a:gd name="T48" fmla="*/ 20 w 33"/>
                <a:gd name="T49" fmla="*/ 11 h 64"/>
                <a:gd name="T50" fmla="*/ 17 w 33"/>
                <a:gd name="T51" fmla="*/ 7 h 64"/>
                <a:gd name="T52" fmla="*/ 12 w 33"/>
                <a:gd name="T53" fmla="*/ 6 h 64"/>
                <a:gd name="T54" fmla="*/ 9 w 33"/>
                <a:gd name="T55" fmla="*/ 7 h 64"/>
                <a:gd name="T56" fmla="*/ 7 w 33"/>
                <a:gd name="T57" fmla="*/ 11 h 64"/>
                <a:gd name="T58" fmla="*/ 9 w 33"/>
                <a:gd name="T59" fmla="*/ 30 h 64"/>
                <a:gd name="T60" fmla="*/ 12 w 33"/>
                <a:gd name="T61" fmla="*/ 34 h 64"/>
                <a:gd name="T62" fmla="*/ 17 w 33"/>
                <a:gd name="T63" fmla="*/ 35 h 64"/>
                <a:gd name="T64" fmla="*/ 20 w 33"/>
                <a:gd name="T65" fmla="*/ 35 h 64"/>
                <a:gd name="T66" fmla="*/ 19 w 33"/>
                <a:gd name="T67" fmla="*/ 40 h 64"/>
                <a:gd name="T68" fmla="*/ 15 w 33"/>
                <a:gd name="T69" fmla="*/ 40 h 64"/>
                <a:gd name="T70" fmla="*/ 8 w 33"/>
                <a:gd name="T71" fmla="*/ 38 h 64"/>
                <a:gd name="T72" fmla="*/ 4 w 33"/>
                <a:gd name="T73" fmla="*/ 31 h 64"/>
                <a:gd name="T74" fmla="*/ 0 w 33"/>
                <a:gd name="T75" fmla="*/ 11 h 64"/>
                <a:gd name="T76" fmla="*/ 4 w 33"/>
                <a:gd name="T77" fmla="*/ 4 h 64"/>
                <a:gd name="T78" fmla="*/ 11 w 33"/>
                <a:gd name="T79" fmla="*/ 0 h 64"/>
                <a:gd name="T80" fmla="*/ 15 w 33"/>
                <a:gd name="T8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64">
                  <a:moveTo>
                    <a:pt x="20" y="23"/>
                  </a:moveTo>
                  <a:lnTo>
                    <a:pt x="24" y="24"/>
                  </a:lnTo>
                  <a:lnTo>
                    <a:pt x="27" y="26"/>
                  </a:lnTo>
                  <a:lnTo>
                    <a:pt x="29" y="30"/>
                  </a:lnTo>
                  <a:lnTo>
                    <a:pt x="31" y="34"/>
                  </a:lnTo>
                  <a:lnTo>
                    <a:pt x="33" y="48"/>
                  </a:lnTo>
                  <a:lnTo>
                    <a:pt x="33" y="54"/>
                  </a:lnTo>
                  <a:lnTo>
                    <a:pt x="32" y="56"/>
                  </a:lnTo>
                  <a:lnTo>
                    <a:pt x="31" y="60"/>
                  </a:lnTo>
                  <a:lnTo>
                    <a:pt x="27" y="63"/>
                  </a:lnTo>
                  <a:lnTo>
                    <a:pt x="24" y="64"/>
                  </a:lnTo>
                  <a:lnTo>
                    <a:pt x="23" y="64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2" y="60"/>
                  </a:lnTo>
                  <a:lnTo>
                    <a:pt x="9" y="58"/>
                  </a:lnTo>
                  <a:lnTo>
                    <a:pt x="8" y="54"/>
                  </a:lnTo>
                  <a:lnTo>
                    <a:pt x="7" y="43"/>
                  </a:lnTo>
                  <a:lnTo>
                    <a:pt x="9" y="44"/>
                  </a:lnTo>
                  <a:lnTo>
                    <a:pt x="12" y="46"/>
                  </a:lnTo>
                  <a:lnTo>
                    <a:pt x="15" y="52"/>
                  </a:lnTo>
                  <a:lnTo>
                    <a:pt x="15" y="55"/>
                  </a:lnTo>
                  <a:lnTo>
                    <a:pt x="17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58"/>
                  </a:lnTo>
                  <a:lnTo>
                    <a:pt x="27" y="55"/>
                  </a:lnTo>
                  <a:lnTo>
                    <a:pt x="28" y="52"/>
                  </a:lnTo>
                  <a:lnTo>
                    <a:pt x="28" y="50"/>
                  </a:lnTo>
                  <a:lnTo>
                    <a:pt x="25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6" y="28"/>
                  </a:lnTo>
                  <a:lnTo>
                    <a:pt x="15" y="30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20" y="23"/>
                  </a:lnTo>
                  <a:close/>
                  <a:moveTo>
                    <a:pt x="15" y="0"/>
                  </a:moveTo>
                  <a:lnTo>
                    <a:pt x="19" y="0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25" y="10"/>
                  </a:lnTo>
                  <a:lnTo>
                    <a:pt x="28" y="22"/>
                  </a:lnTo>
                  <a:lnTo>
                    <a:pt x="25" y="19"/>
                  </a:lnTo>
                  <a:lnTo>
                    <a:pt x="21" y="18"/>
                  </a:lnTo>
                  <a:lnTo>
                    <a:pt x="20" y="11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5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30"/>
                  </a:lnTo>
                  <a:lnTo>
                    <a:pt x="11" y="32"/>
                  </a:lnTo>
                  <a:lnTo>
                    <a:pt x="12" y="34"/>
                  </a:lnTo>
                  <a:lnTo>
                    <a:pt x="15" y="35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20" y="35"/>
                  </a:lnTo>
                  <a:lnTo>
                    <a:pt x="20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1" y="40"/>
                  </a:lnTo>
                  <a:lnTo>
                    <a:pt x="8" y="38"/>
                  </a:lnTo>
                  <a:lnTo>
                    <a:pt x="5" y="35"/>
                  </a:lnTo>
                  <a:lnTo>
                    <a:pt x="4" y="31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A3685990-C405-4EFA-876D-01EF0079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148" y="437550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7 h 136"/>
                <a:gd name="T4" fmla="*/ 132 w 136"/>
                <a:gd name="T5" fmla="*/ 108 h 136"/>
                <a:gd name="T6" fmla="*/ 121 w 136"/>
                <a:gd name="T7" fmla="*/ 116 h 136"/>
                <a:gd name="T8" fmla="*/ 107 w 136"/>
                <a:gd name="T9" fmla="*/ 118 h 136"/>
                <a:gd name="T10" fmla="*/ 91 w 136"/>
                <a:gd name="T11" fmla="*/ 116 h 136"/>
                <a:gd name="T12" fmla="*/ 81 w 136"/>
                <a:gd name="T13" fmla="*/ 108 h 136"/>
                <a:gd name="T14" fmla="*/ 76 w 136"/>
                <a:gd name="T15" fmla="*/ 97 h 136"/>
                <a:gd name="T16" fmla="*/ 81 w 136"/>
                <a:gd name="T17" fmla="*/ 86 h 136"/>
                <a:gd name="T18" fmla="*/ 91 w 136"/>
                <a:gd name="T19" fmla="*/ 80 h 136"/>
                <a:gd name="T20" fmla="*/ 107 w 136"/>
                <a:gd name="T21" fmla="*/ 76 h 136"/>
                <a:gd name="T22" fmla="*/ 113 w 136"/>
                <a:gd name="T23" fmla="*/ 77 h 136"/>
                <a:gd name="T24" fmla="*/ 119 w 136"/>
                <a:gd name="T25" fmla="*/ 78 h 136"/>
                <a:gd name="T26" fmla="*/ 119 w 136"/>
                <a:gd name="T27" fmla="*/ 34 h 136"/>
                <a:gd name="T28" fmla="*/ 60 w 136"/>
                <a:gd name="T29" fmla="*/ 50 h 136"/>
                <a:gd name="T30" fmla="*/ 60 w 136"/>
                <a:gd name="T31" fmla="*/ 114 h 136"/>
                <a:gd name="T32" fmla="*/ 56 w 136"/>
                <a:gd name="T33" fmla="*/ 125 h 136"/>
                <a:gd name="T34" fmla="*/ 45 w 136"/>
                <a:gd name="T35" fmla="*/ 133 h 136"/>
                <a:gd name="T36" fmla="*/ 31 w 136"/>
                <a:gd name="T37" fmla="*/ 136 h 136"/>
                <a:gd name="T38" fmla="*/ 15 w 136"/>
                <a:gd name="T39" fmla="*/ 133 h 136"/>
                <a:gd name="T40" fmla="*/ 4 w 136"/>
                <a:gd name="T41" fmla="*/ 125 h 136"/>
                <a:gd name="T42" fmla="*/ 0 w 136"/>
                <a:gd name="T43" fmla="*/ 114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3 h 136"/>
                <a:gd name="T50" fmla="*/ 36 w 136"/>
                <a:gd name="T51" fmla="*/ 94 h 136"/>
                <a:gd name="T52" fmla="*/ 43 w 136"/>
                <a:gd name="T53" fmla="*/ 96 h 136"/>
                <a:gd name="T54" fmla="*/ 43 w 136"/>
                <a:gd name="T55" fmla="*/ 25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7"/>
                  </a:lnTo>
                  <a:lnTo>
                    <a:pt x="132" y="108"/>
                  </a:lnTo>
                  <a:lnTo>
                    <a:pt x="121" y="116"/>
                  </a:lnTo>
                  <a:lnTo>
                    <a:pt x="107" y="118"/>
                  </a:lnTo>
                  <a:lnTo>
                    <a:pt x="91" y="116"/>
                  </a:lnTo>
                  <a:lnTo>
                    <a:pt x="81" y="108"/>
                  </a:lnTo>
                  <a:lnTo>
                    <a:pt x="76" y="97"/>
                  </a:lnTo>
                  <a:lnTo>
                    <a:pt x="81" y="86"/>
                  </a:lnTo>
                  <a:lnTo>
                    <a:pt x="91" y="80"/>
                  </a:lnTo>
                  <a:lnTo>
                    <a:pt x="107" y="76"/>
                  </a:lnTo>
                  <a:lnTo>
                    <a:pt x="113" y="77"/>
                  </a:lnTo>
                  <a:lnTo>
                    <a:pt x="119" y="78"/>
                  </a:lnTo>
                  <a:lnTo>
                    <a:pt x="119" y="34"/>
                  </a:lnTo>
                  <a:lnTo>
                    <a:pt x="60" y="50"/>
                  </a:lnTo>
                  <a:lnTo>
                    <a:pt x="60" y="114"/>
                  </a:lnTo>
                  <a:lnTo>
                    <a:pt x="56" y="125"/>
                  </a:lnTo>
                  <a:lnTo>
                    <a:pt x="45" y="133"/>
                  </a:lnTo>
                  <a:lnTo>
                    <a:pt x="31" y="136"/>
                  </a:lnTo>
                  <a:lnTo>
                    <a:pt x="15" y="133"/>
                  </a:lnTo>
                  <a:lnTo>
                    <a:pt x="4" y="125"/>
                  </a:lnTo>
                  <a:lnTo>
                    <a:pt x="0" y="114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3"/>
                  </a:lnTo>
                  <a:lnTo>
                    <a:pt x="36" y="94"/>
                  </a:lnTo>
                  <a:lnTo>
                    <a:pt x="43" y="96"/>
                  </a:lnTo>
                  <a:lnTo>
                    <a:pt x="43" y="2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1269AF21-5B4F-4B84-B662-5156A1314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48" y="3932946"/>
              <a:ext cx="140069" cy="199673"/>
            </a:xfrm>
            <a:custGeom>
              <a:avLst/>
              <a:gdLst>
                <a:gd name="T0" fmla="*/ 87 w 94"/>
                <a:gd name="T1" fmla="*/ 61 h 134"/>
                <a:gd name="T2" fmla="*/ 91 w 94"/>
                <a:gd name="T3" fmla="*/ 61 h 134"/>
                <a:gd name="T4" fmla="*/ 94 w 94"/>
                <a:gd name="T5" fmla="*/ 64 h 134"/>
                <a:gd name="T6" fmla="*/ 94 w 94"/>
                <a:gd name="T7" fmla="*/ 68 h 134"/>
                <a:gd name="T8" fmla="*/ 94 w 94"/>
                <a:gd name="T9" fmla="*/ 71 h 134"/>
                <a:gd name="T10" fmla="*/ 91 w 94"/>
                <a:gd name="T11" fmla="*/ 73 h 134"/>
                <a:gd name="T12" fmla="*/ 87 w 94"/>
                <a:gd name="T13" fmla="*/ 74 h 134"/>
                <a:gd name="T14" fmla="*/ 85 w 94"/>
                <a:gd name="T15" fmla="*/ 73 h 134"/>
                <a:gd name="T16" fmla="*/ 82 w 94"/>
                <a:gd name="T17" fmla="*/ 71 h 134"/>
                <a:gd name="T18" fmla="*/ 81 w 94"/>
                <a:gd name="T19" fmla="*/ 68 h 134"/>
                <a:gd name="T20" fmla="*/ 82 w 94"/>
                <a:gd name="T21" fmla="*/ 64 h 134"/>
                <a:gd name="T22" fmla="*/ 85 w 94"/>
                <a:gd name="T23" fmla="*/ 61 h 134"/>
                <a:gd name="T24" fmla="*/ 87 w 94"/>
                <a:gd name="T25" fmla="*/ 61 h 134"/>
                <a:gd name="T26" fmla="*/ 66 w 94"/>
                <a:gd name="T27" fmla="*/ 39 h 134"/>
                <a:gd name="T28" fmla="*/ 75 w 94"/>
                <a:gd name="T29" fmla="*/ 48 h 134"/>
                <a:gd name="T30" fmla="*/ 71 w 94"/>
                <a:gd name="T31" fmla="*/ 53 h 134"/>
                <a:gd name="T32" fmla="*/ 69 w 94"/>
                <a:gd name="T33" fmla="*/ 60 h 134"/>
                <a:gd name="T34" fmla="*/ 67 w 94"/>
                <a:gd name="T35" fmla="*/ 67 h 134"/>
                <a:gd name="T36" fmla="*/ 69 w 94"/>
                <a:gd name="T37" fmla="*/ 74 h 134"/>
                <a:gd name="T38" fmla="*/ 71 w 94"/>
                <a:gd name="T39" fmla="*/ 81 h 134"/>
                <a:gd name="T40" fmla="*/ 75 w 94"/>
                <a:gd name="T41" fmla="*/ 86 h 134"/>
                <a:gd name="T42" fmla="*/ 65 w 94"/>
                <a:gd name="T43" fmla="*/ 96 h 134"/>
                <a:gd name="T44" fmla="*/ 57 w 94"/>
                <a:gd name="T45" fmla="*/ 82 h 134"/>
                <a:gd name="T46" fmla="*/ 54 w 94"/>
                <a:gd name="T47" fmla="*/ 67 h 134"/>
                <a:gd name="T48" fmla="*/ 57 w 94"/>
                <a:gd name="T49" fmla="*/ 51 h 134"/>
                <a:gd name="T50" fmla="*/ 66 w 94"/>
                <a:gd name="T51" fmla="*/ 39 h 134"/>
                <a:gd name="T52" fmla="*/ 48 w 94"/>
                <a:gd name="T53" fmla="*/ 19 h 134"/>
                <a:gd name="T54" fmla="*/ 57 w 94"/>
                <a:gd name="T55" fmla="*/ 29 h 134"/>
                <a:gd name="T56" fmla="*/ 48 w 94"/>
                <a:gd name="T57" fmla="*/ 40 h 134"/>
                <a:gd name="T58" fmla="*/ 42 w 94"/>
                <a:gd name="T59" fmla="*/ 53 h 134"/>
                <a:gd name="T60" fmla="*/ 41 w 94"/>
                <a:gd name="T61" fmla="*/ 67 h 134"/>
                <a:gd name="T62" fmla="*/ 42 w 94"/>
                <a:gd name="T63" fmla="*/ 81 h 134"/>
                <a:gd name="T64" fmla="*/ 48 w 94"/>
                <a:gd name="T65" fmla="*/ 94 h 134"/>
                <a:gd name="T66" fmla="*/ 56 w 94"/>
                <a:gd name="T67" fmla="*/ 105 h 134"/>
                <a:gd name="T68" fmla="*/ 46 w 94"/>
                <a:gd name="T69" fmla="*/ 114 h 134"/>
                <a:gd name="T70" fmla="*/ 36 w 94"/>
                <a:gd name="T71" fmla="*/ 101 h 134"/>
                <a:gd name="T72" fmla="*/ 29 w 94"/>
                <a:gd name="T73" fmla="*/ 84 h 134"/>
                <a:gd name="T74" fmla="*/ 26 w 94"/>
                <a:gd name="T75" fmla="*/ 67 h 134"/>
                <a:gd name="T76" fmla="*/ 29 w 94"/>
                <a:gd name="T77" fmla="*/ 49 h 134"/>
                <a:gd name="T78" fmla="*/ 36 w 94"/>
                <a:gd name="T79" fmla="*/ 33 h 134"/>
                <a:gd name="T80" fmla="*/ 48 w 94"/>
                <a:gd name="T81" fmla="*/ 19 h 134"/>
                <a:gd name="T82" fmla="*/ 28 w 94"/>
                <a:gd name="T83" fmla="*/ 0 h 134"/>
                <a:gd name="T84" fmla="*/ 38 w 94"/>
                <a:gd name="T85" fmla="*/ 9 h 134"/>
                <a:gd name="T86" fmla="*/ 25 w 94"/>
                <a:gd name="T87" fmla="*/ 27 h 134"/>
                <a:gd name="T88" fmla="*/ 16 w 94"/>
                <a:gd name="T89" fmla="*/ 45 h 134"/>
                <a:gd name="T90" fmla="*/ 13 w 94"/>
                <a:gd name="T91" fmla="*/ 67 h 134"/>
                <a:gd name="T92" fmla="*/ 16 w 94"/>
                <a:gd name="T93" fmla="*/ 88 h 134"/>
                <a:gd name="T94" fmla="*/ 24 w 94"/>
                <a:gd name="T95" fmla="*/ 108 h 134"/>
                <a:gd name="T96" fmla="*/ 37 w 94"/>
                <a:gd name="T97" fmla="*/ 124 h 134"/>
                <a:gd name="T98" fmla="*/ 26 w 94"/>
                <a:gd name="T99" fmla="*/ 134 h 134"/>
                <a:gd name="T100" fmla="*/ 16 w 94"/>
                <a:gd name="T101" fmla="*/ 120 h 134"/>
                <a:gd name="T102" fmla="*/ 6 w 94"/>
                <a:gd name="T103" fmla="*/ 104 h 134"/>
                <a:gd name="T104" fmla="*/ 1 w 94"/>
                <a:gd name="T105" fmla="*/ 85 h 134"/>
                <a:gd name="T106" fmla="*/ 0 w 94"/>
                <a:gd name="T107" fmla="*/ 67 h 134"/>
                <a:gd name="T108" fmla="*/ 2 w 94"/>
                <a:gd name="T109" fmla="*/ 48 h 134"/>
                <a:gd name="T110" fmla="*/ 8 w 94"/>
                <a:gd name="T111" fmla="*/ 29 h 134"/>
                <a:gd name="T112" fmla="*/ 17 w 94"/>
                <a:gd name="T113" fmla="*/ 13 h 134"/>
                <a:gd name="T114" fmla="*/ 28 w 94"/>
                <a:gd name="T1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134">
                  <a:moveTo>
                    <a:pt x="87" y="61"/>
                  </a:moveTo>
                  <a:lnTo>
                    <a:pt x="91" y="61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4" y="71"/>
                  </a:lnTo>
                  <a:lnTo>
                    <a:pt x="91" y="73"/>
                  </a:lnTo>
                  <a:lnTo>
                    <a:pt x="87" y="74"/>
                  </a:lnTo>
                  <a:lnTo>
                    <a:pt x="85" y="73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82" y="64"/>
                  </a:lnTo>
                  <a:lnTo>
                    <a:pt x="85" y="61"/>
                  </a:lnTo>
                  <a:lnTo>
                    <a:pt x="87" y="61"/>
                  </a:lnTo>
                  <a:close/>
                  <a:moveTo>
                    <a:pt x="66" y="39"/>
                  </a:moveTo>
                  <a:lnTo>
                    <a:pt x="75" y="48"/>
                  </a:lnTo>
                  <a:lnTo>
                    <a:pt x="71" y="53"/>
                  </a:lnTo>
                  <a:lnTo>
                    <a:pt x="69" y="60"/>
                  </a:lnTo>
                  <a:lnTo>
                    <a:pt x="67" y="67"/>
                  </a:lnTo>
                  <a:lnTo>
                    <a:pt x="69" y="74"/>
                  </a:lnTo>
                  <a:lnTo>
                    <a:pt x="71" y="81"/>
                  </a:lnTo>
                  <a:lnTo>
                    <a:pt x="75" y="86"/>
                  </a:lnTo>
                  <a:lnTo>
                    <a:pt x="65" y="96"/>
                  </a:lnTo>
                  <a:lnTo>
                    <a:pt x="57" y="82"/>
                  </a:lnTo>
                  <a:lnTo>
                    <a:pt x="54" y="67"/>
                  </a:lnTo>
                  <a:lnTo>
                    <a:pt x="57" y="51"/>
                  </a:lnTo>
                  <a:lnTo>
                    <a:pt x="66" y="39"/>
                  </a:lnTo>
                  <a:close/>
                  <a:moveTo>
                    <a:pt x="48" y="19"/>
                  </a:moveTo>
                  <a:lnTo>
                    <a:pt x="57" y="29"/>
                  </a:lnTo>
                  <a:lnTo>
                    <a:pt x="48" y="40"/>
                  </a:lnTo>
                  <a:lnTo>
                    <a:pt x="42" y="53"/>
                  </a:lnTo>
                  <a:lnTo>
                    <a:pt x="41" y="67"/>
                  </a:lnTo>
                  <a:lnTo>
                    <a:pt x="42" y="81"/>
                  </a:lnTo>
                  <a:lnTo>
                    <a:pt x="48" y="94"/>
                  </a:lnTo>
                  <a:lnTo>
                    <a:pt x="56" y="105"/>
                  </a:lnTo>
                  <a:lnTo>
                    <a:pt x="46" y="114"/>
                  </a:lnTo>
                  <a:lnTo>
                    <a:pt x="36" y="101"/>
                  </a:lnTo>
                  <a:lnTo>
                    <a:pt x="29" y="84"/>
                  </a:lnTo>
                  <a:lnTo>
                    <a:pt x="26" y="67"/>
                  </a:lnTo>
                  <a:lnTo>
                    <a:pt x="29" y="49"/>
                  </a:lnTo>
                  <a:lnTo>
                    <a:pt x="36" y="33"/>
                  </a:lnTo>
                  <a:lnTo>
                    <a:pt x="48" y="19"/>
                  </a:lnTo>
                  <a:close/>
                  <a:moveTo>
                    <a:pt x="28" y="0"/>
                  </a:moveTo>
                  <a:lnTo>
                    <a:pt x="38" y="9"/>
                  </a:lnTo>
                  <a:lnTo>
                    <a:pt x="25" y="27"/>
                  </a:lnTo>
                  <a:lnTo>
                    <a:pt x="16" y="45"/>
                  </a:lnTo>
                  <a:lnTo>
                    <a:pt x="13" y="67"/>
                  </a:lnTo>
                  <a:lnTo>
                    <a:pt x="16" y="88"/>
                  </a:lnTo>
                  <a:lnTo>
                    <a:pt x="24" y="108"/>
                  </a:lnTo>
                  <a:lnTo>
                    <a:pt x="37" y="124"/>
                  </a:lnTo>
                  <a:lnTo>
                    <a:pt x="26" y="134"/>
                  </a:lnTo>
                  <a:lnTo>
                    <a:pt x="16" y="120"/>
                  </a:lnTo>
                  <a:lnTo>
                    <a:pt x="6" y="104"/>
                  </a:lnTo>
                  <a:lnTo>
                    <a:pt x="1" y="85"/>
                  </a:lnTo>
                  <a:lnTo>
                    <a:pt x="0" y="67"/>
                  </a:lnTo>
                  <a:lnTo>
                    <a:pt x="2" y="48"/>
                  </a:lnTo>
                  <a:lnTo>
                    <a:pt x="8" y="29"/>
                  </a:lnTo>
                  <a:lnTo>
                    <a:pt x="17" y="1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888BACCE-133C-45AC-9B3F-76F9B6F66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904" y="4147519"/>
              <a:ext cx="137088" cy="137088"/>
            </a:xfrm>
            <a:custGeom>
              <a:avLst/>
              <a:gdLst>
                <a:gd name="T0" fmla="*/ 52 w 92"/>
                <a:gd name="T1" fmla="*/ 32 h 92"/>
                <a:gd name="T2" fmla="*/ 42 w 92"/>
                <a:gd name="T3" fmla="*/ 41 h 92"/>
                <a:gd name="T4" fmla="*/ 52 w 92"/>
                <a:gd name="T5" fmla="*/ 41 h 92"/>
                <a:gd name="T6" fmla="*/ 52 w 92"/>
                <a:gd name="T7" fmla="*/ 32 h 92"/>
                <a:gd name="T8" fmla="*/ 57 w 92"/>
                <a:gd name="T9" fmla="*/ 29 h 92"/>
                <a:gd name="T10" fmla="*/ 57 w 92"/>
                <a:gd name="T11" fmla="*/ 46 h 92"/>
                <a:gd name="T12" fmla="*/ 40 w 92"/>
                <a:gd name="T13" fmla="*/ 46 h 92"/>
                <a:gd name="T14" fmla="*/ 40 w 92"/>
                <a:gd name="T15" fmla="*/ 86 h 92"/>
                <a:gd name="T16" fmla="*/ 85 w 92"/>
                <a:gd name="T17" fmla="*/ 86 h 92"/>
                <a:gd name="T18" fmla="*/ 86 w 92"/>
                <a:gd name="T19" fmla="*/ 29 h 92"/>
                <a:gd name="T20" fmla="*/ 57 w 92"/>
                <a:gd name="T21" fmla="*/ 29 h 92"/>
                <a:gd name="T22" fmla="*/ 17 w 92"/>
                <a:gd name="T23" fmla="*/ 8 h 92"/>
                <a:gd name="T24" fmla="*/ 9 w 92"/>
                <a:gd name="T25" fmla="*/ 17 h 92"/>
                <a:gd name="T26" fmla="*/ 17 w 92"/>
                <a:gd name="T27" fmla="*/ 17 h 92"/>
                <a:gd name="T28" fmla="*/ 17 w 92"/>
                <a:gd name="T29" fmla="*/ 8 h 92"/>
                <a:gd name="T30" fmla="*/ 24 w 92"/>
                <a:gd name="T31" fmla="*/ 6 h 92"/>
                <a:gd name="T32" fmla="*/ 24 w 92"/>
                <a:gd name="T33" fmla="*/ 24 h 92"/>
                <a:gd name="T34" fmla="*/ 6 w 92"/>
                <a:gd name="T35" fmla="*/ 22 h 92"/>
                <a:gd name="T36" fmla="*/ 5 w 92"/>
                <a:gd name="T37" fmla="*/ 62 h 92"/>
                <a:gd name="T38" fmla="*/ 34 w 92"/>
                <a:gd name="T39" fmla="*/ 64 h 92"/>
                <a:gd name="T40" fmla="*/ 34 w 92"/>
                <a:gd name="T41" fmla="*/ 40 h 92"/>
                <a:gd name="T42" fmla="*/ 52 w 92"/>
                <a:gd name="T43" fmla="*/ 24 h 92"/>
                <a:gd name="T44" fmla="*/ 52 w 92"/>
                <a:gd name="T45" fmla="*/ 6 h 92"/>
                <a:gd name="T46" fmla="*/ 24 w 92"/>
                <a:gd name="T47" fmla="*/ 6 h 92"/>
                <a:gd name="T48" fmla="*/ 17 w 92"/>
                <a:gd name="T49" fmla="*/ 0 h 92"/>
                <a:gd name="T50" fmla="*/ 57 w 92"/>
                <a:gd name="T51" fmla="*/ 1 h 92"/>
                <a:gd name="T52" fmla="*/ 57 w 92"/>
                <a:gd name="T53" fmla="*/ 24 h 92"/>
                <a:gd name="T54" fmla="*/ 92 w 92"/>
                <a:gd name="T55" fmla="*/ 24 h 92"/>
                <a:gd name="T56" fmla="*/ 92 w 92"/>
                <a:gd name="T57" fmla="*/ 92 h 92"/>
                <a:gd name="T58" fmla="*/ 34 w 92"/>
                <a:gd name="T59" fmla="*/ 92 h 92"/>
                <a:gd name="T60" fmla="*/ 34 w 92"/>
                <a:gd name="T61" fmla="*/ 69 h 92"/>
                <a:gd name="T62" fmla="*/ 0 w 92"/>
                <a:gd name="T63" fmla="*/ 69 h 92"/>
                <a:gd name="T64" fmla="*/ 0 w 92"/>
                <a:gd name="T65" fmla="*/ 17 h 92"/>
                <a:gd name="T66" fmla="*/ 17 w 92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92">
                  <a:moveTo>
                    <a:pt x="52" y="32"/>
                  </a:moveTo>
                  <a:lnTo>
                    <a:pt x="42" y="41"/>
                  </a:lnTo>
                  <a:lnTo>
                    <a:pt x="52" y="41"/>
                  </a:lnTo>
                  <a:lnTo>
                    <a:pt x="52" y="32"/>
                  </a:lnTo>
                  <a:close/>
                  <a:moveTo>
                    <a:pt x="57" y="29"/>
                  </a:moveTo>
                  <a:lnTo>
                    <a:pt x="57" y="46"/>
                  </a:lnTo>
                  <a:lnTo>
                    <a:pt x="40" y="46"/>
                  </a:lnTo>
                  <a:lnTo>
                    <a:pt x="40" y="86"/>
                  </a:lnTo>
                  <a:lnTo>
                    <a:pt x="85" y="86"/>
                  </a:lnTo>
                  <a:lnTo>
                    <a:pt x="86" y="29"/>
                  </a:lnTo>
                  <a:lnTo>
                    <a:pt x="57" y="29"/>
                  </a:lnTo>
                  <a:close/>
                  <a:moveTo>
                    <a:pt x="17" y="8"/>
                  </a:moveTo>
                  <a:lnTo>
                    <a:pt x="9" y="17"/>
                  </a:lnTo>
                  <a:lnTo>
                    <a:pt x="17" y="17"/>
                  </a:lnTo>
                  <a:lnTo>
                    <a:pt x="17" y="8"/>
                  </a:lnTo>
                  <a:close/>
                  <a:moveTo>
                    <a:pt x="24" y="6"/>
                  </a:moveTo>
                  <a:lnTo>
                    <a:pt x="24" y="24"/>
                  </a:lnTo>
                  <a:lnTo>
                    <a:pt x="6" y="22"/>
                  </a:lnTo>
                  <a:lnTo>
                    <a:pt x="5" y="62"/>
                  </a:lnTo>
                  <a:lnTo>
                    <a:pt x="34" y="64"/>
                  </a:lnTo>
                  <a:lnTo>
                    <a:pt x="34" y="40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24" y="6"/>
                  </a:lnTo>
                  <a:close/>
                  <a:moveTo>
                    <a:pt x="17" y="0"/>
                  </a:moveTo>
                  <a:lnTo>
                    <a:pt x="57" y="1"/>
                  </a:lnTo>
                  <a:lnTo>
                    <a:pt x="57" y="24"/>
                  </a:lnTo>
                  <a:lnTo>
                    <a:pt x="92" y="24"/>
                  </a:lnTo>
                  <a:lnTo>
                    <a:pt x="92" y="92"/>
                  </a:lnTo>
                  <a:lnTo>
                    <a:pt x="34" y="92"/>
                  </a:lnTo>
                  <a:lnTo>
                    <a:pt x="34" y="69"/>
                  </a:lnTo>
                  <a:lnTo>
                    <a:pt x="0" y="69"/>
                  </a:ln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3BC0A75F-8EF6-4CCC-AE3A-0C2AFE619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6583" y="5138433"/>
              <a:ext cx="220534" cy="186262"/>
            </a:xfrm>
            <a:custGeom>
              <a:avLst/>
              <a:gdLst>
                <a:gd name="T0" fmla="*/ 40 w 148"/>
                <a:gd name="T1" fmla="*/ 91 h 125"/>
                <a:gd name="T2" fmla="*/ 44 w 148"/>
                <a:gd name="T3" fmla="*/ 107 h 125"/>
                <a:gd name="T4" fmla="*/ 36 w 148"/>
                <a:gd name="T5" fmla="*/ 108 h 125"/>
                <a:gd name="T6" fmla="*/ 32 w 148"/>
                <a:gd name="T7" fmla="*/ 92 h 125"/>
                <a:gd name="T8" fmla="*/ 40 w 148"/>
                <a:gd name="T9" fmla="*/ 91 h 125"/>
                <a:gd name="T10" fmla="*/ 55 w 148"/>
                <a:gd name="T11" fmla="*/ 85 h 125"/>
                <a:gd name="T12" fmla="*/ 60 w 148"/>
                <a:gd name="T13" fmla="*/ 101 h 125"/>
                <a:gd name="T14" fmla="*/ 52 w 148"/>
                <a:gd name="T15" fmla="*/ 104 h 125"/>
                <a:gd name="T16" fmla="*/ 47 w 148"/>
                <a:gd name="T17" fmla="*/ 88 h 125"/>
                <a:gd name="T18" fmla="*/ 55 w 148"/>
                <a:gd name="T19" fmla="*/ 85 h 125"/>
                <a:gd name="T20" fmla="*/ 71 w 148"/>
                <a:gd name="T21" fmla="*/ 81 h 125"/>
                <a:gd name="T22" fmla="*/ 76 w 148"/>
                <a:gd name="T23" fmla="*/ 97 h 125"/>
                <a:gd name="T24" fmla="*/ 68 w 148"/>
                <a:gd name="T25" fmla="*/ 99 h 125"/>
                <a:gd name="T26" fmla="*/ 63 w 148"/>
                <a:gd name="T27" fmla="*/ 84 h 125"/>
                <a:gd name="T28" fmla="*/ 71 w 148"/>
                <a:gd name="T29" fmla="*/ 81 h 125"/>
                <a:gd name="T30" fmla="*/ 129 w 148"/>
                <a:gd name="T31" fmla="*/ 47 h 125"/>
                <a:gd name="T32" fmla="*/ 19 w 148"/>
                <a:gd name="T33" fmla="*/ 79 h 125"/>
                <a:gd name="T34" fmla="*/ 30 w 148"/>
                <a:gd name="T35" fmla="*/ 115 h 125"/>
                <a:gd name="T36" fmla="*/ 31 w 148"/>
                <a:gd name="T37" fmla="*/ 116 h 125"/>
                <a:gd name="T38" fmla="*/ 32 w 148"/>
                <a:gd name="T39" fmla="*/ 117 h 125"/>
                <a:gd name="T40" fmla="*/ 35 w 148"/>
                <a:gd name="T41" fmla="*/ 117 h 125"/>
                <a:gd name="T42" fmla="*/ 137 w 148"/>
                <a:gd name="T43" fmla="*/ 88 h 125"/>
                <a:gd name="T44" fmla="*/ 139 w 148"/>
                <a:gd name="T45" fmla="*/ 87 h 125"/>
                <a:gd name="T46" fmla="*/ 140 w 148"/>
                <a:gd name="T47" fmla="*/ 84 h 125"/>
                <a:gd name="T48" fmla="*/ 140 w 148"/>
                <a:gd name="T49" fmla="*/ 83 h 125"/>
                <a:gd name="T50" fmla="*/ 129 w 148"/>
                <a:gd name="T51" fmla="*/ 47 h 125"/>
                <a:gd name="T52" fmla="*/ 116 w 148"/>
                <a:gd name="T53" fmla="*/ 9 h 125"/>
                <a:gd name="T54" fmla="*/ 113 w 148"/>
                <a:gd name="T55" fmla="*/ 9 h 125"/>
                <a:gd name="T56" fmla="*/ 12 w 148"/>
                <a:gd name="T57" fmla="*/ 39 h 125"/>
                <a:gd name="T58" fmla="*/ 10 w 148"/>
                <a:gd name="T59" fmla="*/ 40 h 125"/>
                <a:gd name="T60" fmla="*/ 10 w 148"/>
                <a:gd name="T61" fmla="*/ 41 h 125"/>
                <a:gd name="T62" fmla="*/ 10 w 148"/>
                <a:gd name="T63" fmla="*/ 44 h 125"/>
                <a:gd name="T64" fmla="*/ 12 w 148"/>
                <a:gd name="T65" fmla="*/ 56 h 125"/>
                <a:gd name="T66" fmla="*/ 123 w 148"/>
                <a:gd name="T67" fmla="*/ 23 h 125"/>
                <a:gd name="T68" fmla="*/ 119 w 148"/>
                <a:gd name="T69" fmla="*/ 12 h 125"/>
                <a:gd name="T70" fmla="*/ 117 w 148"/>
                <a:gd name="T71" fmla="*/ 9 h 125"/>
                <a:gd name="T72" fmla="*/ 116 w 148"/>
                <a:gd name="T73" fmla="*/ 9 h 125"/>
                <a:gd name="T74" fmla="*/ 116 w 148"/>
                <a:gd name="T75" fmla="*/ 0 h 125"/>
                <a:gd name="T76" fmla="*/ 119 w 148"/>
                <a:gd name="T77" fmla="*/ 1 h 125"/>
                <a:gd name="T78" fmla="*/ 123 w 148"/>
                <a:gd name="T79" fmla="*/ 3 h 125"/>
                <a:gd name="T80" fmla="*/ 125 w 148"/>
                <a:gd name="T81" fmla="*/ 5 h 125"/>
                <a:gd name="T82" fmla="*/ 127 w 148"/>
                <a:gd name="T83" fmla="*/ 9 h 125"/>
                <a:gd name="T84" fmla="*/ 148 w 148"/>
                <a:gd name="T85" fmla="*/ 80 h 125"/>
                <a:gd name="T86" fmla="*/ 148 w 148"/>
                <a:gd name="T87" fmla="*/ 84 h 125"/>
                <a:gd name="T88" fmla="*/ 147 w 148"/>
                <a:gd name="T89" fmla="*/ 88 h 125"/>
                <a:gd name="T90" fmla="*/ 145 w 148"/>
                <a:gd name="T91" fmla="*/ 91 h 125"/>
                <a:gd name="T92" fmla="*/ 143 w 148"/>
                <a:gd name="T93" fmla="*/ 93 h 125"/>
                <a:gd name="T94" fmla="*/ 139 w 148"/>
                <a:gd name="T95" fmla="*/ 95 h 125"/>
                <a:gd name="T96" fmla="*/ 38 w 148"/>
                <a:gd name="T97" fmla="*/ 125 h 125"/>
                <a:gd name="T98" fmla="*/ 34 w 148"/>
                <a:gd name="T99" fmla="*/ 125 h 125"/>
                <a:gd name="T100" fmla="*/ 30 w 148"/>
                <a:gd name="T101" fmla="*/ 125 h 125"/>
                <a:gd name="T102" fmla="*/ 26 w 148"/>
                <a:gd name="T103" fmla="*/ 123 h 125"/>
                <a:gd name="T104" fmla="*/ 23 w 148"/>
                <a:gd name="T105" fmla="*/ 120 h 125"/>
                <a:gd name="T106" fmla="*/ 22 w 148"/>
                <a:gd name="T107" fmla="*/ 117 h 125"/>
                <a:gd name="T108" fmla="*/ 2 w 148"/>
                <a:gd name="T109" fmla="*/ 47 h 125"/>
                <a:gd name="T110" fmla="*/ 0 w 148"/>
                <a:gd name="T111" fmla="*/ 43 h 125"/>
                <a:gd name="T112" fmla="*/ 2 w 148"/>
                <a:gd name="T113" fmla="*/ 39 h 125"/>
                <a:gd name="T114" fmla="*/ 3 w 148"/>
                <a:gd name="T115" fmla="*/ 35 h 125"/>
                <a:gd name="T116" fmla="*/ 6 w 148"/>
                <a:gd name="T117" fmla="*/ 32 h 125"/>
                <a:gd name="T118" fmla="*/ 10 w 148"/>
                <a:gd name="T119" fmla="*/ 31 h 125"/>
                <a:gd name="T120" fmla="*/ 112 w 148"/>
                <a:gd name="T121" fmla="*/ 1 h 125"/>
                <a:gd name="T122" fmla="*/ 116 w 148"/>
                <a:gd name="T1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" h="125">
                  <a:moveTo>
                    <a:pt x="40" y="91"/>
                  </a:moveTo>
                  <a:lnTo>
                    <a:pt x="44" y="107"/>
                  </a:lnTo>
                  <a:lnTo>
                    <a:pt x="36" y="108"/>
                  </a:lnTo>
                  <a:lnTo>
                    <a:pt x="32" y="92"/>
                  </a:lnTo>
                  <a:lnTo>
                    <a:pt x="40" y="91"/>
                  </a:lnTo>
                  <a:close/>
                  <a:moveTo>
                    <a:pt x="55" y="85"/>
                  </a:moveTo>
                  <a:lnTo>
                    <a:pt x="60" y="101"/>
                  </a:lnTo>
                  <a:lnTo>
                    <a:pt x="52" y="104"/>
                  </a:lnTo>
                  <a:lnTo>
                    <a:pt x="47" y="88"/>
                  </a:lnTo>
                  <a:lnTo>
                    <a:pt x="55" y="85"/>
                  </a:lnTo>
                  <a:close/>
                  <a:moveTo>
                    <a:pt x="71" y="81"/>
                  </a:moveTo>
                  <a:lnTo>
                    <a:pt x="76" y="97"/>
                  </a:lnTo>
                  <a:lnTo>
                    <a:pt x="68" y="99"/>
                  </a:lnTo>
                  <a:lnTo>
                    <a:pt x="63" y="84"/>
                  </a:lnTo>
                  <a:lnTo>
                    <a:pt x="71" y="81"/>
                  </a:lnTo>
                  <a:close/>
                  <a:moveTo>
                    <a:pt x="129" y="47"/>
                  </a:moveTo>
                  <a:lnTo>
                    <a:pt x="19" y="79"/>
                  </a:lnTo>
                  <a:lnTo>
                    <a:pt x="30" y="115"/>
                  </a:lnTo>
                  <a:lnTo>
                    <a:pt x="31" y="116"/>
                  </a:lnTo>
                  <a:lnTo>
                    <a:pt x="32" y="117"/>
                  </a:lnTo>
                  <a:lnTo>
                    <a:pt x="35" y="117"/>
                  </a:lnTo>
                  <a:lnTo>
                    <a:pt x="137" y="88"/>
                  </a:lnTo>
                  <a:lnTo>
                    <a:pt x="139" y="87"/>
                  </a:lnTo>
                  <a:lnTo>
                    <a:pt x="140" y="84"/>
                  </a:lnTo>
                  <a:lnTo>
                    <a:pt x="140" y="83"/>
                  </a:lnTo>
                  <a:lnTo>
                    <a:pt x="129" y="47"/>
                  </a:lnTo>
                  <a:close/>
                  <a:moveTo>
                    <a:pt x="116" y="9"/>
                  </a:moveTo>
                  <a:lnTo>
                    <a:pt x="113" y="9"/>
                  </a:lnTo>
                  <a:lnTo>
                    <a:pt x="12" y="39"/>
                  </a:lnTo>
                  <a:lnTo>
                    <a:pt x="10" y="40"/>
                  </a:lnTo>
                  <a:lnTo>
                    <a:pt x="10" y="41"/>
                  </a:lnTo>
                  <a:lnTo>
                    <a:pt x="10" y="44"/>
                  </a:lnTo>
                  <a:lnTo>
                    <a:pt x="12" y="56"/>
                  </a:lnTo>
                  <a:lnTo>
                    <a:pt x="123" y="23"/>
                  </a:lnTo>
                  <a:lnTo>
                    <a:pt x="119" y="12"/>
                  </a:lnTo>
                  <a:lnTo>
                    <a:pt x="117" y="9"/>
                  </a:lnTo>
                  <a:lnTo>
                    <a:pt x="116" y="9"/>
                  </a:lnTo>
                  <a:close/>
                  <a:moveTo>
                    <a:pt x="116" y="0"/>
                  </a:moveTo>
                  <a:lnTo>
                    <a:pt x="119" y="1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7" y="9"/>
                  </a:lnTo>
                  <a:lnTo>
                    <a:pt x="148" y="80"/>
                  </a:lnTo>
                  <a:lnTo>
                    <a:pt x="148" y="84"/>
                  </a:lnTo>
                  <a:lnTo>
                    <a:pt x="147" y="88"/>
                  </a:lnTo>
                  <a:lnTo>
                    <a:pt x="145" y="91"/>
                  </a:lnTo>
                  <a:lnTo>
                    <a:pt x="143" y="93"/>
                  </a:lnTo>
                  <a:lnTo>
                    <a:pt x="139" y="95"/>
                  </a:lnTo>
                  <a:lnTo>
                    <a:pt x="38" y="125"/>
                  </a:lnTo>
                  <a:lnTo>
                    <a:pt x="34" y="125"/>
                  </a:lnTo>
                  <a:lnTo>
                    <a:pt x="30" y="125"/>
                  </a:lnTo>
                  <a:lnTo>
                    <a:pt x="26" y="123"/>
                  </a:lnTo>
                  <a:lnTo>
                    <a:pt x="23" y="120"/>
                  </a:lnTo>
                  <a:lnTo>
                    <a:pt x="22" y="117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3" y="35"/>
                  </a:lnTo>
                  <a:lnTo>
                    <a:pt x="6" y="32"/>
                  </a:lnTo>
                  <a:lnTo>
                    <a:pt x="10" y="31"/>
                  </a:lnTo>
                  <a:lnTo>
                    <a:pt x="112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2F2BDD26-85FB-401E-8E32-0635C3D9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538" y="3752644"/>
              <a:ext cx="175831" cy="210103"/>
            </a:xfrm>
            <a:custGeom>
              <a:avLst/>
              <a:gdLst>
                <a:gd name="T0" fmla="*/ 53 w 118"/>
                <a:gd name="T1" fmla="*/ 0 h 141"/>
                <a:gd name="T2" fmla="*/ 53 w 118"/>
                <a:gd name="T3" fmla="*/ 33 h 141"/>
                <a:gd name="T4" fmla="*/ 76 w 118"/>
                <a:gd name="T5" fmla="*/ 36 h 141"/>
                <a:gd name="T6" fmla="*/ 93 w 118"/>
                <a:gd name="T7" fmla="*/ 41 h 141"/>
                <a:gd name="T8" fmla="*/ 105 w 118"/>
                <a:gd name="T9" fmla="*/ 52 h 141"/>
                <a:gd name="T10" fmla="*/ 114 w 118"/>
                <a:gd name="T11" fmla="*/ 64 h 141"/>
                <a:gd name="T12" fmla="*/ 118 w 118"/>
                <a:gd name="T13" fmla="*/ 78 h 141"/>
                <a:gd name="T14" fmla="*/ 118 w 118"/>
                <a:gd name="T15" fmla="*/ 94 h 141"/>
                <a:gd name="T16" fmla="*/ 114 w 118"/>
                <a:gd name="T17" fmla="*/ 110 h 141"/>
                <a:gd name="T18" fmla="*/ 108 w 118"/>
                <a:gd name="T19" fmla="*/ 126 h 141"/>
                <a:gd name="T20" fmla="*/ 96 w 118"/>
                <a:gd name="T21" fmla="*/ 141 h 141"/>
                <a:gd name="T22" fmla="*/ 101 w 118"/>
                <a:gd name="T23" fmla="*/ 129 h 141"/>
                <a:gd name="T24" fmla="*/ 105 w 118"/>
                <a:gd name="T25" fmla="*/ 117 h 141"/>
                <a:gd name="T26" fmla="*/ 106 w 118"/>
                <a:gd name="T27" fmla="*/ 105 h 141"/>
                <a:gd name="T28" fmla="*/ 104 w 118"/>
                <a:gd name="T29" fmla="*/ 94 h 141"/>
                <a:gd name="T30" fmla="*/ 98 w 118"/>
                <a:gd name="T31" fmla="*/ 84 h 141"/>
                <a:gd name="T32" fmla="*/ 88 w 118"/>
                <a:gd name="T33" fmla="*/ 77 h 141"/>
                <a:gd name="T34" fmla="*/ 73 w 118"/>
                <a:gd name="T35" fmla="*/ 72 h 141"/>
                <a:gd name="T36" fmla="*/ 53 w 118"/>
                <a:gd name="T37" fmla="*/ 70 h 141"/>
                <a:gd name="T38" fmla="*/ 53 w 118"/>
                <a:gd name="T39" fmla="*/ 105 h 141"/>
                <a:gd name="T40" fmla="*/ 0 w 118"/>
                <a:gd name="T41" fmla="*/ 52 h 141"/>
                <a:gd name="T42" fmla="*/ 53 w 118"/>
                <a:gd name="T4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41">
                  <a:moveTo>
                    <a:pt x="53" y="0"/>
                  </a:moveTo>
                  <a:lnTo>
                    <a:pt x="53" y="33"/>
                  </a:lnTo>
                  <a:lnTo>
                    <a:pt x="76" y="36"/>
                  </a:lnTo>
                  <a:lnTo>
                    <a:pt x="93" y="41"/>
                  </a:lnTo>
                  <a:lnTo>
                    <a:pt x="105" y="52"/>
                  </a:lnTo>
                  <a:lnTo>
                    <a:pt x="114" y="64"/>
                  </a:lnTo>
                  <a:lnTo>
                    <a:pt x="118" y="78"/>
                  </a:lnTo>
                  <a:lnTo>
                    <a:pt x="118" y="94"/>
                  </a:lnTo>
                  <a:lnTo>
                    <a:pt x="114" y="110"/>
                  </a:lnTo>
                  <a:lnTo>
                    <a:pt x="108" y="126"/>
                  </a:lnTo>
                  <a:lnTo>
                    <a:pt x="96" y="141"/>
                  </a:lnTo>
                  <a:lnTo>
                    <a:pt x="101" y="129"/>
                  </a:lnTo>
                  <a:lnTo>
                    <a:pt x="105" y="117"/>
                  </a:lnTo>
                  <a:lnTo>
                    <a:pt x="106" y="105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88" y="77"/>
                  </a:lnTo>
                  <a:lnTo>
                    <a:pt x="73" y="72"/>
                  </a:lnTo>
                  <a:lnTo>
                    <a:pt x="53" y="70"/>
                  </a:lnTo>
                  <a:lnTo>
                    <a:pt x="53" y="105"/>
                  </a:lnTo>
                  <a:lnTo>
                    <a:pt x="0" y="5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5933B3F4-69EE-4EB5-971E-099C60038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0424" y="3910594"/>
              <a:ext cx="186262" cy="132619"/>
            </a:xfrm>
            <a:custGeom>
              <a:avLst/>
              <a:gdLst>
                <a:gd name="T0" fmla="*/ 104 w 125"/>
                <a:gd name="T1" fmla="*/ 34 h 89"/>
                <a:gd name="T2" fmla="*/ 103 w 125"/>
                <a:gd name="T3" fmla="*/ 35 h 89"/>
                <a:gd name="T4" fmla="*/ 101 w 125"/>
                <a:gd name="T5" fmla="*/ 36 h 89"/>
                <a:gd name="T6" fmla="*/ 81 w 125"/>
                <a:gd name="T7" fmla="*/ 72 h 89"/>
                <a:gd name="T8" fmla="*/ 81 w 125"/>
                <a:gd name="T9" fmla="*/ 74 h 89"/>
                <a:gd name="T10" fmla="*/ 81 w 125"/>
                <a:gd name="T11" fmla="*/ 75 h 89"/>
                <a:gd name="T12" fmla="*/ 83 w 125"/>
                <a:gd name="T13" fmla="*/ 76 h 89"/>
                <a:gd name="T14" fmla="*/ 89 w 125"/>
                <a:gd name="T15" fmla="*/ 80 h 89"/>
                <a:gd name="T16" fmla="*/ 91 w 125"/>
                <a:gd name="T17" fmla="*/ 80 h 89"/>
                <a:gd name="T18" fmla="*/ 92 w 125"/>
                <a:gd name="T19" fmla="*/ 80 h 89"/>
                <a:gd name="T20" fmla="*/ 93 w 125"/>
                <a:gd name="T21" fmla="*/ 79 h 89"/>
                <a:gd name="T22" fmla="*/ 113 w 125"/>
                <a:gd name="T23" fmla="*/ 43 h 89"/>
                <a:gd name="T24" fmla="*/ 113 w 125"/>
                <a:gd name="T25" fmla="*/ 40 h 89"/>
                <a:gd name="T26" fmla="*/ 113 w 125"/>
                <a:gd name="T27" fmla="*/ 39 h 89"/>
                <a:gd name="T28" fmla="*/ 112 w 125"/>
                <a:gd name="T29" fmla="*/ 38 h 89"/>
                <a:gd name="T30" fmla="*/ 105 w 125"/>
                <a:gd name="T31" fmla="*/ 35 h 89"/>
                <a:gd name="T32" fmla="*/ 104 w 125"/>
                <a:gd name="T33" fmla="*/ 34 h 89"/>
                <a:gd name="T34" fmla="*/ 26 w 125"/>
                <a:gd name="T35" fmla="*/ 8 h 89"/>
                <a:gd name="T36" fmla="*/ 22 w 125"/>
                <a:gd name="T37" fmla="*/ 15 h 89"/>
                <a:gd name="T38" fmla="*/ 63 w 125"/>
                <a:gd name="T39" fmla="*/ 36 h 89"/>
                <a:gd name="T40" fmla="*/ 67 w 125"/>
                <a:gd name="T41" fmla="*/ 31 h 89"/>
                <a:gd name="T42" fmla="*/ 26 w 125"/>
                <a:gd name="T43" fmla="*/ 8 h 89"/>
                <a:gd name="T44" fmla="*/ 24 w 125"/>
                <a:gd name="T45" fmla="*/ 0 h 89"/>
                <a:gd name="T46" fmla="*/ 71 w 125"/>
                <a:gd name="T47" fmla="*/ 27 h 89"/>
                <a:gd name="T48" fmla="*/ 72 w 125"/>
                <a:gd name="T49" fmla="*/ 26 h 89"/>
                <a:gd name="T50" fmla="*/ 84 w 125"/>
                <a:gd name="T51" fmla="*/ 14 h 89"/>
                <a:gd name="T52" fmla="*/ 87 w 125"/>
                <a:gd name="T53" fmla="*/ 12 h 89"/>
                <a:gd name="T54" fmla="*/ 89 w 125"/>
                <a:gd name="T55" fmla="*/ 12 h 89"/>
                <a:gd name="T56" fmla="*/ 92 w 125"/>
                <a:gd name="T57" fmla="*/ 12 h 89"/>
                <a:gd name="T58" fmla="*/ 95 w 125"/>
                <a:gd name="T59" fmla="*/ 14 h 89"/>
                <a:gd name="T60" fmla="*/ 123 w 125"/>
                <a:gd name="T61" fmla="*/ 36 h 89"/>
                <a:gd name="T62" fmla="*/ 124 w 125"/>
                <a:gd name="T63" fmla="*/ 38 h 89"/>
                <a:gd name="T64" fmla="*/ 125 w 125"/>
                <a:gd name="T65" fmla="*/ 40 h 89"/>
                <a:gd name="T66" fmla="*/ 125 w 125"/>
                <a:gd name="T67" fmla="*/ 44 h 89"/>
                <a:gd name="T68" fmla="*/ 124 w 125"/>
                <a:gd name="T69" fmla="*/ 47 h 89"/>
                <a:gd name="T70" fmla="*/ 117 w 125"/>
                <a:gd name="T71" fmla="*/ 60 h 89"/>
                <a:gd name="T72" fmla="*/ 115 w 125"/>
                <a:gd name="T73" fmla="*/ 64 h 89"/>
                <a:gd name="T74" fmla="*/ 112 w 125"/>
                <a:gd name="T75" fmla="*/ 68 h 89"/>
                <a:gd name="T76" fmla="*/ 111 w 125"/>
                <a:gd name="T77" fmla="*/ 72 h 89"/>
                <a:gd name="T78" fmla="*/ 103 w 125"/>
                <a:gd name="T79" fmla="*/ 86 h 89"/>
                <a:gd name="T80" fmla="*/ 101 w 125"/>
                <a:gd name="T81" fmla="*/ 87 h 89"/>
                <a:gd name="T82" fmla="*/ 99 w 125"/>
                <a:gd name="T83" fmla="*/ 88 h 89"/>
                <a:gd name="T84" fmla="*/ 96 w 125"/>
                <a:gd name="T85" fmla="*/ 89 h 89"/>
                <a:gd name="T86" fmla="*/ 93 w 125"/>
                <a:gd name="T87" fmla="*/ 89 h 89"/>
                <a:gd name="T88" fmla="*/ 59 w 125"/>
                <a:gd name="T89" fmla="*/ 79 h 89"/>
                <a:gd name="T90" fmla="*/ 56 w 125"/>
                <a:gd name="T91" fmla="*/ 76 h 89"/>
                <a:gd name="T92" fmla="*/ 55 w 125"/>
                <a:gd name="T93" fmla="*/ 74 h 89"/>
                <a:gd name="T94" fmla="*/ 53 w 125"/>
                <a:gd name="T95" fmla="*/ 70 h 89"/>
                <a:gd name="T96" fmla="*/ 57 w 125"/>
                <a:gd name="T97" fmla="*/ 54 h 89"/>
                <a:gd name="T98" fmla="*/ 57 w 125"/>
                <a:gd name="T99" fmla="*/ 51 h 89"/>
                <a:gd name="T100" fmla="*/ 51 w 125"/>
                <a:gd name="T101" fmla="*/ 54 h 89"/>
                <a:gd name="T102" fmla="*/ 47 w 125"/>
                <a:gd name="T103" fmla="*/ 40 h 89"/>
                <a:gd name="T104" fmla="*/ 34 w 125"/>
                <a:gd name="T105" fmla="*/ 44 h 89"/>
                <a:gd name="T106" fmla="*/ 30 w 125"/>
                <a:gd name="T107" fmla="*/ 31 h 89"/>
                <a:gd name="T108" fmla="*/ 16 w 125"/>
                <a:gd name="T109" fmla="*/ 35 h 89"/>
                <a:gd name="T110" fmla="*/ 12 w 125"/>
                <a:gd name="T111" fmla="*/ 22 h 89"/>
                <a:gd name="T112" fmla="*/ 6 w 125"/>
                <a:gd name="T113" fmla="*/ 24 h 89"/>
                <a:gd name="T114" fmla="*/ 0 w 125"/>
                <a:gd name="T115" fmla="*/ 4 h 89"/>
                <a:gd name="T116" fmla="*/ 24 w 125"/>
                <a:gd name="T1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" h="89">
                  <a:moveTo>
                    <a:pt x="104" y="34"/>
                  </a:moveTo>
                  <a:lnTo>
                    <a:pt x="103" y="35"/>
                  </a:lnTo>
                  <a:lnTo>
                    <a:pt x="101" y="36"/>
                  </a:lnTo>
                  <a:lnTo>
                    <a:pt x="81" y="72"/>
                  </a:lnTo>
                  <a:lnTo>
                    <a:pt x="81" y="74"/>
                  </a:lnTo>
                  <a:lnTo>
                    <a:pt x="81" y="75"/>
                  </a:lnTo>
                  <a:lnTo>
                    <a:pt x="83" y="76"/>
                  </a:lnTo>
                  <a:lnTo>
                    <a:pt x="89" y="80"/>
                  </a:lnTo>
                  <a:lnTo>
                    <a:pt x="91" y="80"/>
                  </a:lnTo>
                  <a:lnTo>
                    <a:pt x="92" y="80"/>
                  </a:lnTo>
                  <a:lnTo>
                    <a:pt x="93" y="79"/>
                  </a:lnTo>
                  <a:lnTo>
                    <a:pt x="113" y="43"/>
                  </a:lnTo>
                  <a:lnTo>
                    <a:pt x="113" y="40"/>
                  </a:lnTo>
                  <a:lnTo>
                    <a:pt x="113" y="39"/>
                  </a:lnTo>
                  <a:lnTo>
                    <a:pt x="112" y="38"/>
                  </a:lnTo>
                  <a:lnTo>
                    <a:pt x="105" y="35"/>
                  </a:lnTo>
                  <a:lnTo>
                    <a:pt x="104" y="34"/>
                  </a:lnTo>
                  <a:close/>
                  <a:moveTo>
                    <a:pt x="26" y="8"/>
                  </a:moveTo>
                  <a:lnTo>
                    <a:pt x="22" y="15"/>
                  </a:lnTo>
                  <a:lnTo>
                    <a:pt x="63" y="36"/>
                  </a:lnTo>
                  <a:lnTo>
                    <a:pt x="67" y="31"/>
                  </a:lnTo>
                  <a:lnTo>
                    <a:pt x="26" y="8"/>
                  </a:lnTo>
                  <a:close/>
                  <a:moveTo>
                    <a:pt x="24" y="0"/>
                  </a:moveTo>
                  <a:lnTo>
                    <a:pt x="71" y="27"/>
                  </a:lnTo>
                  <a:lnTo>
                    <a:pt x="72" y="26"/>
                  </a:lnTo>
                  <a:lnTo>
                    <a:pt x="84" y="14"/>
                  </a:lnTo>
                  <a:lnTo>
                    <a:pt x="87" y="12"/>
                  </a:lnTo>
                  <a:lnTo>
                    <a:pt x="89" y="12"/>
                  </a:lnTo>
                  <a:lnTo>
                    <a:pt x="92" y="12"/>
                  </a:lnTo>
                  <a:lnTo>
                    <a:pt x="95" y="14"/>
                  </a:lnTo>
                  <a:lnTo>
                    <a:pt x="123" y="36"/>
                  </a:lnTo>
                  <a:lnTo>
                    <a:pt x="124" y="38"/>
                  </a:lnTo>
                  <a:lnTo>
                    <a:pt x="125" y="40"/>
                  </a:lnTo>
                  <a:lnTo>
                    <a:pt x="125" y="44"/>
                  </a:lnTo>
                  <a:lnTo>
                    <a:pt x="124" y="47"/>
                  </a:lnTo>
                  <a:lnTo>
                    <a:pt x="117" y="60"/>
                  </a:lnTo>
                  <a:lnTo>
                    <a:pt x="115" y="64"/>
                  </a:lnTo>
                  <a:lnTo>
                    <a:pt x="112" y="68"/>
                  </a:lnTo>
                  <a:lnTo>
                    <a:pt x="111" y="72"/>
                  </a:lnTo>
                  <a:lnTo>
                    <a:pt x="103" y="86"/>
                  </a:lnTo>
                  <a:lnTo>
                    <a:pt x="101" y="87"/>
                  </a:lnTo>
                  <a:lnTo>
                    <a:pt x="99" y="88"/>
                  </a:lnTo>
                  <a:lnTo>
                    <a:pt x="96" y="89"/>
                  </a:lnTo>
                  <a:lnTo>
                    <a:pt x="93" y="89"/>
                  </a:lnTo>
                  <a:lnTo>
                    <a:pt x="59" y="79"/>
                  </a:lnTo>
                  <a:lnTo>
                    <a:pt x="56" y="76"/>
                  </a:lnTo>
                  <a:lnTo>
                    <a:pt x="55" y="74"/>
                  </a:lnTo>
                  <a:lnTo>
                    <a:pt x="53" y="70"/>
                  </a:lnTo>
                  <a:lnTo>
                    <a:pt x="57" y="54"/>
                  </a:lnTo>
                  <a:lnTo>
                    <a:pt x="57" y="51"/>
                  </a:lnTo>
                  <a:lnTo>
                    <a:pt x="51" y="54"/>
                  </a:lnTo>
                  <a:lnTo>
                    <a:pt x="47" y="40"/>
                  </a:lnTo>
                  <a:lnTo>
                    <a:pt x="34" y="44"/>
                  </a:lnTo>
                  <a:lnTo>
                    <a:pt x="30" y="31"/>
                  </a:lnTo>
                  <a:lnTo>
                    <a:pt x="16" y="35"/>
                  </a:lnTo>
                  <a:lnTo>
                    <a:pt x="12" y="22"/>
                  </a:lnTo>
                  <a:lnTo>
                    <a:pt x="6" y="24"/>
                  </a:lnTo>
                  <a:lnTo>
                    <a:pt x="0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9C09A306-BC93-4FEA-80EA-247957062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5022204"/>
              <a:ext cx="150499" cy="129638"/>
            </a:xfrm>
            <a:custGeom>
              <a:avLst/>
              <a:gdLst>
                <a:gd name="T0" fmla="*/ 39 w 101"/>
                <a:gd name="T1" fmla="*/ 30 h 87"/>
                <a:gd name="T2" fmla="*/ 39 w 101"/>
                <a:gd name="T3" fmla="*/ 50 h 87"/>
                <a:gd name="T4" fmla="*/ 19 w 101"/>
                <a:gd name="T5" fmla="*/ 50 h 87"/>
                <a:gd name="T6" fmla="*/ 51 w 101"/>
                <a:gd name="T7" fmla="*/ 74 h 87"/>
                <a:gd name="T8" fmla="*/ 83 w 101"/>
                <a:gd name="T9" fmla="*/ 50 h 87"/>
                <a:gd name="T10" fmla="*/ 64 w 101"/>
                <a:gd name="T11" fmla="*/ 50 h 87"/>
                <a:gd name="T12" fmla="*/ 64 w 101"/>
                <a:gd name="T13" fmla="*/ 30 h 87"/>
                <a:gd name="T14" fmla="*/ 39 w 101"/>
                <a:gd name="T15" fmla="*/ 30 h 87"/>
                <a:gd name="T16" fmla="*/ 21 w 101"/>
                <a:gd name="T17" fmla="*/ 5 h 87"/>
                <a:gd name="T18" fmla="*/ 16 w 101"/>
                <a:gd name="T19" fmla="*/ 12 h 87"/>
                <a:gd name="T20" fmla="*/ 87 w 101"/>
                <a:gd name="T21" fmla="*/ 12 h 87"/>
                <a:gd name="T22" fmla="*/ 80 w 101"/>
                <a:gd name="T23" fmla="*/ 5 h 87"/>
                <a:gd name="T24" fmla="*/ 21 w 101"/>
                <a:gd name="T25" fmla="*/ 5 h 87"/>
                <a:gd name="T26" fmla="*/ 19 w 101"/>
                <a:gd name="T27" fmla="*/ 0 h 87"/>
                <a:gd name="T28" fmla="*/ 83 w 101"/>
                <a:gd name="T29" fmla="*/ 0 h 87"/>
                <a:gd name="T30" fmla="*/ 101 w 101"/>
                <a:gd name="T31" fmla="*/ 18 h 87"/>
                <a:gd name="T32" fmla="*/ 101 w 101"/>
                <a:gd name="T33" fmla="*/ 85 h 87"/>
                <a:gd name="T34" fmla="*/ 100 w 101"/>
                <a:gd name="T35" fmla="*/ 86 h 87"/>
                <a:gd name="T36" fmla="*/ 99 w 101"/>
                <a:gd name="T37" fmla="*/ 87 h 87"/>
                <a:gd name="T38" fmla="*/ 4 w 101"/>
                <a:gd name="T39" fmla="*/ 87 h 87"/>
                <a:gd name="T40" fmla="*/ 1 w 101"/>
                <a:gd name="T41" fmla="*/ 86 h 87"/>
                <a:gd name="T42" fmla="*/ 0 w 101"/>
                <a:gd name="T43" fmla="*/ 85 h 87"/>
                <a:gd name="T44" fmla="*/ 0 w 101"/>
                <a:gd name="T45" fmla="*/ 18 h 87"/>
                <a:gd name="T46" fmla="*/ 19 w 101"/>
                <a:gd name="T4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87">
                  <a:moveTo>
                    <a:pt x="39" y="30"/>
                  </a:moveTo>
                  <a:lnTo>
                    <a:pt x="39" y="50"/>
                  </a:lnTo>
                  <a:lnTo>
                    <a:pt x="19" y="50"/>
                  </a:lnTo>
                  <a:lnTo>
                    <a:pt x="51" y="74"/>
                  </a:lnTo>
                  <a:lnTo>
                    <a:pt x="83" y="50"/>
                  </a:lnTo>
                  <a:lnTo>
                    <a:pt x="64" y="50"/>
                  </a:lnTo>
                  <a:lnTo>
                    <a:pt x="64" y="30"/>
                  </a:lnTo>
                  <a:lnTo>
                    <a:pt x="39" y="30"/>
                  </a:lnTo>
                  <a:close/>
                  <a:moveTo>
                    <a:pt x="21" y="5"/>
                  </a:moveTo>
                  <a:lnTo>
                    <a:pt x="16" y="12"/>
                  </a:lnTo>
                  <a:lnTo>
                    <a:pt x="87" y="12"/>
                  </a:lnTo>
                  <a:lnTo>
                    <a:pt x="80" y="5"/>
                  </a:lnTo>
                  <a:lnTo>
                    <a:pt x="21" y="5"/>
                  </a:lnTo>
                  <a:close/>
                  <a:moveTo>
                    <a:pt x="19" y="0"/>
                  </a:moveTo>
                  <a:lnTo>
                    <a:pt x="83" y="0"/>
                  </a:lnTo>
                  <a:lnTo>
                    <a:pt x="101" y="18"/>
                  </a:lnTo>
                  <a:lnTo>
                    <a:pt x="101" y="85"/>
                  </a:lnTo>
                  <a:lnTo>
                    <a:pt x="100" y="86"/>
                  </a:lnTo>
                  <a:lnTo>
                    <a:pt x="99" y="87"/>
                  </a:lnTo>
                  <a:lnTo>
                    <a:pt x="4" y="87"/>
                  </a:lnTo>
                  <a:lnTo>
                    <a:pt x="1" y="86"/>
                  </a:lnTo>
                  <a:lnTo>
                    <a:pt x="0" y="85"/>
                  </a:lnTo>
                  <a:lnTo>
                    <a:pt x="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6491C98-BAFB-4CAD-A30C-51F214DA9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910" y="3566382"/>
              <a:ext cx="126658" cy="168381"/>
            </a:xfrm>
            <a:custGeom>
              <a:avLst/>
              <a:gdLst>
                <a:gd name="T0" fmla="*/ 64 w 85"/>
                <a:gd name="T1" fmla="*/ 46 h 113"/>
                <a:gd name="T2" fmla="*/ 64 w 85"/>
                <a:gd name="T3" fmla="*/ 53 h 113"/>
                <a:gd name="T4" fmla="*/ 61 w 85"/>
                <a:gd name="T5" fmla="*/ 72 h 113"/>
                <a:gd name="T6" fmla="*/ 52 w 85"/>
                <a:gd name="T7" fmla="*/ 86 h 113"/>
                <a:gd name="T8" fmla="*/ 39 w 85"/>
                <a:gd name="T9" fmla="*/ 98 h 113"/>
                <a:gd name="T10" fmla="*/ 43 w 85"/>
                <a:gd name="T11" fmla="*/ 98 h 113"/>
                <a:gd name="T12" fmla="*/ 48 w 85"/>
                <a:gd name="T13" fmla="*/ 98 h 113"/>
                <a:gd name="T14" fmla="*/ 53 w 85"/>
                <a:gd name="T15" fmla="*/ 97 h 113"/>
                <a:gd name="T16" fmla="*/ 57 w 85"/>
                <a:gd name="T17" fmla="*/ 94 h 113"/>
                <a:gd name="T18" fmla="*/ 63 w 85"/>
                <a:gd name="T19" fmla="*/ 90 h 113"/>
                <a:gd name="T20" fmla="*/ 65 w 85"/>
                <a:gd name="T21" fmla="*/ 86 h 113"/>
                <a:gd name="T22" fmla="*/ 68 w 85"/>
                <a:gd name="T23" fmla="*/ 81 h 113"/>
                <a:gd name="T24" fmla="*/ 71 w 85"/>
                <a:gd name="T25" fmla="*/ 77 h 113"/>
                <a:gd name="T26" fmla="*/ 71 w 85"/>
                <a:gd name="T27" fmla="*/ 70 h 113"/>
                <a:gd name="T28" fmla="*/ 71 w 85"/>
                <a:gd name="T29" fmla="*/ 70 h 113"/>
                <a:gd name="T30" fmla="*/ 71 w 85"/>
                <a:gd name="T31" fmla="*/ 70 h 113"/>
                <a:gd name="T32" fmla="*/ 71 w 85"/>
                <a:gd name="T33" fmla="*/ 70 h 113"/>
                <a:gd name="T34" fmla="*/ 71 w 85"/>
                <a:gd name="T35" fmla="*/ 69 h 113"/>
                <a:gd name="T36" fmla="*/ 71 w 85"/>
                <a:gd name="T37" fmla="*/ 69 h 113"/>
                <a:gd name="T38" fmla="*/ 71 w 85"/>
                <a:gd name="T39" fmla="*/ 69 h 113"/>
                <a:gd name="T40" fmla="*/ 69 w 85"/>
                <a:gd name="T41" fmla="*/ 58 h 113"/>
                <a:gd name="T42" fmla="*/ 64 w 85"/>
                <a:gd name="T43" fmla="*/ 46 h 113"/>
                <a:gd name="T44" fmla="*/ 43 w 85"/>
                <a:gd name="T45" fmla="*/ 0 h 113"/>
                <a:gd name="T46" fmla="*/ 44 w 85"/>
                <a:gd name="T47" fmla="*/ 1 h 113"/>
                <a:gd name="T48" fmla="*/ 51 w 85"/>
                <a:gd name="T49" fmla="*/ 6 h 113"/>
                <a:gd name="T50" fmla="*/ 59 w 85"/>
                <a:gd name="T51" fmla="*/ 16 h 113"/>
                <a:gd name="T52" fmla="*/ 68 w 85"/>
                <a:gd name="T53" fmla="*/ 26 h 113"/>
                <a:gd name="T54" fmla="*/ 76 w 85"/>
                <a:gd name="T55" fmla="*/ 40 h 113"/>
                <a:gd name="T56" fmla="*/ 83 w 85"/>
                <a:gd name="T57" fmla="*/ 54 h 113"/>
                <a:gd name="T58" fmla="*/ 85 w 85"/>
                <a:gd name="T59" fmla="*/ 69 h 113"/>
                <a:gd name="T60" fmla="*/ 85 w 85"/>
                <a:gd name="T61" fmla="*/ 69 h 113"/>
                <a:gd name="T62" fmla="*/ 85 w 85"/>
                <a:gd name="T63" fmla="*/ 69 h 113"/>
                <a:gd name="T64" fmla="*/ 85 w 85"/>
                <a:gd name="T65" fmla="*/ 70 h 113"/>
                <a:gd name="T66" fmla="*/ 85 w 85"/>
                <a:gd name="T67" fmla="*/ 72 h 113"/>
                <a:gd name="T68" fmla="*/ 85 w 85"/>
                <a:gd name="T69" fmla="*/ 72 h 113"/>
                <a:gd name="T70" fmla="*/ 81 w 85"/>
                <a:gd name="T71" fmla="*/ 88 h 113"/>
                <a:gd name="T72" fmla="*/ 72 w 85"/>
                <a:gd name="T73" fmla="*/ 101 h 113"/>
                <a:gd name="T74" fmla="*/ 59 w 85"/>
                <a:gd name="T75" fmla="*/ 109 h 113"/>
                <a:gd name="T76" fmla="*/ 43 w 85"/>
                <a:gd name="T77" fmla="*/ 113 h 113"/>
                <a:gd name="T78" fmla="*/ 25 w 85"/>
                <a:gd name="T79" fmla="*/ 109 h 113"/>
                <a:gd name="T80" fmla="*/ 12 w 85"/>
                <a:gd name="T81" fmla="*/ 101 h 113"/>
                <a:gd name="T82" fmla="*/ 3 w 85"/>
                <a:gd name="T83" fmla="*/ 88 h 113"/>
                <a:gd name="T84" fmla="*/ 0 w 85"/>
                <a:gd name="T85" fmla="*/ 72 h 113"/>
                <a:gd name="T86" fmla="*/ 0 w 85"/>
                <a:gd name="T87" fmla="*/ 72 h 113"/>
                <a:gd name="T88" fmla="*/ 0 w 85"/>
                <a:gd name="T89" fmla="*/ 70 h 113"/>
                <a:gd name="T90" fmla="*/ 0 w 85"/>
                <a:gd name="T91" fmla="*/ 69 h 113"/>
                <a:gd name="T92" fmla="*/ 0 w 85"/>
                <a:gd name="T93" fmla="*/ 69 h 113"/>
                <a:gd name="T94" fmla="*/ 0 w 85"/>
                <a:gd name="T95" fmla="*/ 69 h 113"/>
                <a:gd name="T96" fmla="*/ 3 w 85"/>
                <a:gd name="T97" fmla="*/ 54 h 113"/>
                <a:gd name="T98" fmla="*/ 8 w 85"/>
                <a:gd name="T99" fmla="*/ 40 h 113"/>
                <a:gd name="T100" fmla="*/ 17 w 85"/>
                <a:gd name="T101" fmla="*/ 26 h 113"/>
                <a:gd name="T102" fmla="*/ 25 w 85"/>
                <a:gd name="T103" fmla="*/ 16 h 113"/>
                <a:gd name="T104" fmla="*/ 35 w 85"/>
                <a:gd name="T105" fmla="*/ 6 h 113"/>
                <a:gd name="T106" fmla="*/ 40 w 85"/>
                <a:gd name="T107" fmla="*/ 1 h 113"/>
                <a:gd name="T108" fmla="*/ 43 w 85"/>
                <a:gd name="T10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13">
                  <a:moveTo>
                    <a:pt x="64" y="46"/>
                  </a:moveTo>
                  <a:lnTo>
                    <a:pt x="64" y="53"/>
                  </a:lnTo>
                  <a:lnTo>
                    <a:pt x="61" y="72"/>
                  </a:lnTo>
                  <a:lnTo>
                    <a:pt x="52" y="86"/>
                  </a:lnTo>
                  <a:lnTo>
                    <a:pt x="39" y="98"/>
                  </a:lnTo>
                  <a:lnTo>
                    <a:pt x="43" y="98"/>
                  </a:lnTo>
                  <a:lnTo>
                    <a:pt x="48" y="98"/>
                  </a:lnTo>
                  <a:lnTo>
                    <a:pt x="53" y="97"/>
                  </a:lnTo>
                  <a:lnTo>
                    <a:pt x="57" y="94"/>
                  </a:lnTo>
                  <a:lnTo>
                    <a:pt x="63" y="90"/>
                  </a:lnTo>
                  <a:lnTo>
                    <a:pt x="65" y="86"/>
                  </a:lnTo>
                  <a:lnTo>
                    <a:pt x="68" y="81"/>
                  </a:lnTo>
                  <a:lnTo>
                    <a:pt x="71" y="77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69" y="58"/>
                  </a:lnTo>
                  <a:lnTo>
                    <a:pt x="64" y="46"/>
                  </a:lnTo>
                  <a:close/>
                  <a:moveTo>
                    <a:pt x="43" y="0"/>
                  </a:moveTo>
                  <a:lnTo>
                    <a:pt x="44" y="1"/>
                  </a:lnTo>
                  <a:lnTo>
                    <a:pt x="51" y="6"/>
                  </a:lnTo>
                  <a:lnTo>
                    <a:pt x="59" y="16"/>
                  </a:lnTo>
                  <a:lnTo>
                    <a:pt x="68" y="26"/>
                  </a:lnTo>
                  <a:lnTo>
                    <a:pt x="76" y="40"/>
                  </a:lnTo>
                  <a:lnTo>
                    <a:pt x="83" y="54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0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1" y="88"/>
                  </a:lnTo>
                  <a:lnTo>
                    <a:pt x="72" y="101"/>
                  </a:lnTo>
                  <a:lnTo>
                    <a:pt x="59" y="109"/>
                  </a:lnTo>
                  <a:lnTo>
                    <a:pt x="43" y="113"/>
                  </a:lnTo>
                  <a:lnTo>
                    <a:pt x="25" y="109"/>
                  </a:lnTo>
                  <a:lnTo>
                    <a:pt x="12" y="101"/>
                  </a:lnTo>
                  <a:lnTo>
                    <a:pt x="3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3" y="54"/>
                  </a:lnTo>
                  <a:lnTo>
                    <a:pt x="8" y="40"/>
                  </a:lnTo>
                  <a:lnTo>
                    <a:pt x="17" y="26"/>
                  </a:lnTo>
                  <a:lnTo>
                    <a:pt x="25" y="16"/>
                  </a:lnTo>
                  <a:lnTo>
                    <a:pt x="35" y="6"/>
                  </a:lnTo>
                  <a:lnTo>
                    <a:pt x="40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88BBD2AD-8B6D-416B-B288-94D0F21F5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762" y="3445684"/>
              <a:ext cx="187752" cy="180302"/>
            </a:xfrm>
            <a:custGeom>
              <a:avLst/>
              <a:gdLst>
                <a:gd name="T0" fmla="*/ 13 w 126"/>
                <a:gd name="T1" fmla="*/ 59 h 121"/>
                <a:gd name="T2" fmla="*/ 42 w 126"/>
                <a:gd name="T3" fmla="*/ 101 h 121"/>
                <a:gd name="T4" fmla="*/ 53 w 126"/>
                <a:gd name="T5" fmla="*/ 67 h 121"/>
                <a:gd name="T6" fmla="*/ 13 w 126"/>
                <a:gd name="T7" fmla="*/ 59 h 121"/>
                <a:gd name="T8" fmla="*/ 72 w 126"/>
                <a:gd name="T9" fmla="*/ 55 h 121"/>
                <a:gd name="T10" fmla="*/ 70 w 126"/>
                <a:gd name="T11" fmla="*/ 71 h 121"/>
                <a:gd name="T12" fmla="*/ 54 w 126"/>
                <a:gd name="T13" fmla="*/ 67 h 121"/>
                <a:gd name="T14" fmla="*/ 53 w 126"/>
                <a:gd name="T15" fmla="*/ 103 h 121"/>
                <a:gd name="T16" fmla="*/ 105 w 126"/>
                <a:gd name="T17" fmla="*/ 66 h 121"/>
                <a:gd name="T18" fmla="*/ 72 w 126"/>
                <a:gd name="T19" fmla="*/ 55 h 121"/>
                <a:gd name="T20" fmla="*/ 74 w 126"/>
                <a:gd name="T21" fmla="*/ 17 h 121"/>
                <a:gd name="T22" fmla="*/ 17 w 126"/>
                <a:gd name="T23" fmla="*/ 55 h 121"/>
                <a:gd name="T24" fmla="*/ 60 w 126"/>
                <a:gd name="T25" fmla="*/ 58 h 121"/>
                <a:gd name="T26" fmla="*/ 74 w 126"/>
                <a:gd name="T27" fmla="*/ 17 h 121"/>
                <a:gd name="T28" fmla="*/ 78 w 126"/>
                <a:gd name="T29" fmla="*/ 14 h 121"/>
                <a:gd name="T30" fmla="*/ 72 w 126"/>
                <a:gd name="T31" fmla="*/ 54 h 121"/>
                <a:gd name="T32" fmla="*/ 107 w 126"/>
                <a:gd name="T33" fmla="*/ 57 h 121"/>
                <a:gd name="T34" fmla="*/ 78 w 126"/>
                <a:gd name="T35" fmla="*/ 14 h 121"/>
                <a:gd name="T36" fmla="*/ 81 w 126"/>
                <a:gd name="T37" fmla="*/ 0 h 121"/>
                <a:gd name="T38" fmla="*/ 83 w 126"/>
                <a:gd name="T39" fmla="*/ 1 h 121"/>
                <a:gd name="T40" fmla="*/ 86 w 126"/>
                <a:gd name="T41" fmla="*/ 4 h 121"/>
                <a:gd name="T42" fmla="*/ 123 w 126"/>
                <a:gd name="T43" fmla="*/ 57 h 121"/>
                <a:gd name="T44" fmla="*/ 126 w 126"/>
                <a:gd name="T45" fmla="*/ 61 h 121"/>
                <a:gd name="T46" fmla="*/ 126 w 126"/>
                <a:gd name="T47" fmla="*/ 65 h 121"/>
                <a:gd name="T48" fmla="*/ 125 w 126"/>
                <a:gd name="T49" fmla="*/ 69 h 121"/>
                <a:gd name="T50" fmla="*/ 122 w 126"/>
                <a:gd name="T51" fmla="*/ 71 h 121"/>
                <a:gd name="T52" fmla="*/ 52 w 126"/>
                <a:gd name="T53" fmla="*/ 119 h 121"/>
                <a:gd name="T54" fmla="*/ 48 w 126"/>
                <a:gd name="T55" fmla="*/ 121 h 121"/>
                <a:gd name="T56" fmla="*/ 45 w 126"/>
                <a:gd name="T57" fmla="*/ 121 h 121"/>
                <a:gd name="T58" fmla="*/ 41 w 126"/>
                <a:gd name="T59" fmla="*/ 119 h 121"/>
                <a:gd name="T60" fmla="*/ 38 w 126"/>
                <a:gd name="T61" fmla="*/ 117 h 121"/>
                <a:gd name="T62" fmla="*/ 1 w 126"/>
                <a:gd name="T63" fmla="*/ 63 h 121"/>
                <a:gd name="T64" fmla="*/ 0 w 126"/>
                <a:gd name="T65" fmla="*/ 59 h 121"/>
                <a:gd name="T66" fmla="*/ 0 w 126"/>
                <a:gd name="T67" fmla="*/ 57 h 121"/>
                <a:gd name="T68" fmla="*/ 1 w 126"/>
                <a:gd name="T69" fmla="*/ 53 h 121"/>
                <a:gd name="T70" fmla="*/ 4 w 126"/>
                <a:gd name="T71" fmla="*/ 50 h 121"/>
                <a:gd name="T72" fmla="*/ 73 w 126"/>
                <a:gd name="T73" fmla="*/ 1 h 121"/>
                <a:gd name="T74" fmla="*/ 77 w 126"/>
                <a:gd name="T75" fmla="*/ 0 h 121"/>
                <a:gd name="T76" fmla="*/ 81 w 126"/>
                <a:gd name="T7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" h="121">
                  <a:moveTo>
                    <a:pt x="13" y="59"/>
                  </a:moveTo>
                  <a:lnTo>
                    <a:pt x="42" y="101"/>
                  </a:lnTo>
                  <a:lnTo>
                    <a:pt x="53" y="67"/>
                  </a:lnTo>
                  <a:lnTo>
                    <a:pt x="13" y="59"/>
                  </a:lnTo>
                  <a:close/>
                  <a:moveTo>
                    <a:pt x="72" y="55"/>
                  </a:moveTo>
                  <a:lnTo>
                    <a:pt x="70" y="71"/>
                  </a:lnTo>
                  <a:lnTo>
                    <a:pt x="54" y="67"/>
                  </a:lnTo>
                  <a:lnTo>
                    <a:pt x="53" y="103"/>
                  </a:lnTo>
                  <a:lnTo>
                    <a:pt x="105" y="66"/>
                  </a:lnTo>
                  <a:lnTo>
                    <a:pt x="72" y="55"/>
                  </a:lnTo>
                  <a:close/>
                  <a:moveTo>
                    <a:pt x="74" y="17"/>
                  </a:moveTo>
                  <a:lnTo>
                    <a:pt x="17" y="55"/>
                  </a:lnTo>
                  <a:lnTo>
                    <a:pt x="60" y="58"/>
                  </a:lnTo>
                  <a:lnTo>
                    <a:pt x="74" y="17"/>
                  </a:lnTo>
                  <a:close/>
                  <a:moveTo>
                    <a:pt x="78" y="14"/>
                  </a:moveTo>
                  <a:lnTo>
                    <a:pt x="72" y="54"/>
                  </a:lnTo>
                  <a:lnTo>
                    <a:pt x="107" y="57"/>
                  </a:lnTo>
                  <a:lnTo>
                    <a:pt x="78" y="14"/>
                  </a:lnTo>
                  <a:close/>
                  <a:moveTo>
                    <a:pt x="81" y="0"/>
                  </a:moveTo>
                  <a:lnTo>
                    <a:pt x="83" y="1"/>
                  </a:lnTo>
                  <a:lnTo>
                    <a:pt x="86" y="4"/>
                  </a:lnTo>
                  <a:lnTo>
                    <a:pt x="123" y="57"/>
                  </a:lnTo>
                  <a:lnTo>
                    <a:pt x="126" y="61"/>
                  </a:lnTo>
                  <a:lnTo>
                    <a:pt x="126" y="65"/>
                  </a:lnTo>
                  <a:lnTo>
                    <a:pt x="125" y="69"/>
                  </a:lnTo>
                  <a:lnTo>
                    <a:pt x="122" y="71"/>
                  </a:lnTo>
                  <a:lnTo>
                    <a:pt x="52" y="119"/>
                  </a:lnTo>
                  <a:lnTo>
                    <a:pt x="48" y="121"/>
                  </a:lnTo>
                  <a:lnTo>
                    <a:pt x="45" y="121"/>
                  </a:lnTo>
                  <a:lnTo>
                    <a:pt x="41" y="119"/>
                  </a:lnTo>
                  <a:lnTo>
                    <a:pt x="38" y="117"/>
                  </a:lnTo>
                  <a:lnTo>
                    <a:pt x="1" y="63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3"/>
                  </a:lnTo>
                  <a:lnTo>
                    <a:pt x="4" y="50"/>
                  </a:lnTo>
                  <a:lnTo>
                    <a:pt x="73" y="1"/>
                  </a:lnTo>
                  <a:lnTo>
                    <a:pt x="77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13FCE29F-B7DD-4990-AC4C-C938DC9D35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3335417"/>
              <a:ext cx="150499" cy="149009"/>
            </a:xfrm>
            <a:custGeom>
              <a:avLst/>
              <a:gdLst>
                <a:gd name="T0" fmla="*/ 57 w 101"/>
                <a:gd name="T1" fmla="*/ 35 h 100"/>
                <a:gd name="T2" fmla="*/ 79 w 101"/>
                <a:gd name="T3" fmla="*/ 51 h 100"/>
                <a:gd name="T4" fmla="*/ 57 w 101"/>
                <a:gd name="T5" fmla="*/ 66 h 100"/>
                <a:gd name="T6" fmla="*/ 57 w 101"/>
                <a:gd name="T7" fmla="*/ 35 h 100"/>
                <a:gd name="T8" fmla="*/ 32 w 101"/>
                <a:gd name="T9" fmla="*/ 35 h 100"/>
                <a:gd name="T10" fmla="*/ 53 w 101"/>
                <a:gd name="T11" fmla="*/ 51 h 100"/>
                <a:gd name="T12" fmla="*/ 32 w 101"/>
                <a:gd name="T13" fmla="*/ 66 h 100"/>
                <a:gd name="T14" fmla="*/ 32 w 101"/>
                <a:gd name="T15" fmla="*/ 35 h 100"/>
                <a:gd name="T16" fmla="*/ 51 w 101"/>
                <a:gd name="T17" fmla="*/ 10 h 100"/>
                <a:gd name="T18" fmla="*/ 35 w 101"/>
                <a:gd name="T19" fmla="*/ 12 h 100"/>
                <a:gd name="T20" fmla="*/ 21 w 101"/>
                <a:gd name="T21" fmla="*/ 22 h 100"/>
                <a:gd name="T22" fmla="*/ 13 w 101"/>
                <a:gd name="T23" fmla="*/ 35 h 100"/>
                <a:gd name="T24" fmla="*/ 9 w 101"/>
                <a:gd name="T25" fmla="*/ 51 h 100"/>
                <a:gd name="T26" fmla="*/ 13 w 101"/>
                <a:gd name="T27" fmla="*/ 66 h 100"/>
                <a:gd name="T28" fmla="*/ 21 w 101"/>
                <a:gd name="T29" fmla="*/ 79 h 100"/>
                <a:gd name="T30" fmla="*/ 35 w 101"/>
                <a:gd name="T31" fmla="*/ 88 h 100"/>
                <a:gd name="T32" fmla="*/ 51 w 101"/>
                <a:gd name="T33" fmla="*/ 91 h 100"/>
                <a:gd name="T34" fmla="*/ 67 w 101"/>
                <a:gd name="T35" fmla="*/ 88 h 100"/>
                <a:gd name="T36" fmla="*/ 80 w 101"/>
                <a:gd name="T37" fmla="*/ 79 h 100"/>
                <a:gd name="T38" fmla="*/ 88 w 101"/>
                <a:gd name="T39" fmla="*/ 66 h 100"/>
                <a:gd name="T40" fmla="*/ 92 w 101"/>
                <a:gd name="T41" fmla="*/ 51 h 100"/>
                <a:gd name="T42" fmla="*/ 88 w 101"/>
                <a:gd name="T43" fmla="*/ 35 h 100"/>
                <a:gd name="T44" fmla="*/ 80 w 101"/>
                <a:gd name="T45" fmla="*/ 22 h 100"/>
                <a:gd name="T46" fmla="*/ 67 w 101"/>
                <a:gd name="T47" fmla="*/ 12 h 100"/>
                <a:gd name="T48" fmla="*/ 51 w 101"/>
                <a:gd name="T49" fmla="*/ 10 h 100"/>
                <a:gd name="T50" fmla="*/ 51 w 101"/>
                <a:gd name="T51" fmla="*/ 0 h 100"/>
                <a:gd name="T52" fmla="*/ 71 w 101"/>
                <a:gd name="T53" fmla="*/ 4 h 100"/>
                <a:gd name="T54" fmla="*/ 87 w 101"/>
                <a:gd name="T55" fmla="*/ 15 h 100"/>
                <a:gd name="T56" fmla="*/ 97 w 101"/>
                <a:gd name="T57" fmla="*/ 31 h 100"/>
                <a:gd name="T58" fmla="*/ 101 w 101"/>
                <a:gd name="T59" fmla="*/ 51 h 100"/>
                <a:gd name="T60" fmla="*/ 97 w 101"/>
                <a:gd name="T61" fmla="*/ 70 h 100"/>
                <a:gd name="T62" fmla="*/ 87 w 101"/>
                <a:gd name="T63" fmla="*/ 86 h 100"/>
                <a:gd name="T64" fmla="*/ 71 w 101"/>
                <a:gd name="T65" fmla="*/ 96 h 100"/>
                <a:gd name="T66" fmla="*/ 51 w 101"/>
                <a:gd name="T67" fmla="*/ 100 h 100"/>
                <a:gd name="T68" fmla="*/ 31 w 101"/>
                <a:gd name="T69" fmla="*/ 96 h 100"/>
                <a:gd name="T70" fmla="*/ 15 w 101"/>
                <a:gd name="T71" fmla="*/ 86 h 100"/>
                <a:gd name="T72" fmla="*/ 4 w 101"/>
                <a:gd name="T73" fmla="*/ 70 h 100"/>
                <a:gd name="T74" fmla="*/ 0 w 101"/>
                <a:gd name="T75" fmla="*/ 51 h 100"/>
                <a:gd name="T76" fmla="*/ 4 w 101"/>
                <a:gd name="T77" fmla="*/ 31 h 100"/>
                <a:gd name="T78" fmla="*/ 15 w 101"/>
                <a:gd name="T79" fmla="*/ 15 h 100"/>
                <a:gd name="T80" fmla="*/ 31 w 101"/>
                <a:gd name="T81" fmla="*/ 4 h 100"/>
                <a:gd name="T82" fmla="*/ 51 w 101"/>
                <a:gd name="T8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0">
                  <a:moveTo>
                    <a:pt x="57" y="35"/>
                  </a:moveTo>
                  <a:lnTo>
                    <a:pt x="79" y="51"/>
                  </a:lnTo>
                  <a:lnTo>
                    <a:pt x="57" y="66"/>
                  </a:lnTo>
                  <a:lnTo>
                    <a:pt x="57" y="35"/>
                  </a:lnTo>
                  <a:close/>
                  <a:moveTo>
                    <a:pt x="32" y="35"/>
                  </a:moveTo>
                  <a:lnTo>
                    <a:pt x="53" y="51"/>
                  </a:lnTo>
                  <a:lnTo>
                    <a:pt x="32" y="66"/>
                  </a:lnTo>
                  <a:lnTo>
                    <a:pt x="32" y="35"/>
                  </a:lnTo>
                  <a:close/>
                  <a:moveTo>
                    <a:pt x="51" y="10"/>
                  </a:moveTo>
                  <a:lnTo>
                    <a:pt x="35" y="12"/>
                  </a:lnTo>
                  <a:lnTo>
                    <a:pt x="21" y="22"/>
                  </a:lnTo>
                  <a:lnTo>
                    <a:pt x="13" y="35"/>
                  </a:lnTo>
                  <a:lnTo>
                    <a:pt x="9" y="51"/>
                  </a:lnTo>
                  <a:lnTo>
                    <a:pt x="13" y="66"/>
                  </a:lnTo>
                  <a:lnTo>
                    <a:pt x="21" y="79"/>
                  </a:lnTo>
                  <a:lnTo>
                    <a:pt x="35" y="88"/>
                  </a:lnTo>
                  <a:lnTo>
                    <a:pt x="51" y="91"/>
                  </a:lnTo>
                  <a:lnTo>
                    <a:pt x="67" y="88"/>
                  </a:lnTo>
                  <a:lnTo>
                    <a:pt x="80" y="79"/>
                  </a:lnTo>
                  <a:lnTo>
                    <a:pt x="88" y="66"/>
                  </a:lnTo>
                  <a:lnTo>
                    <a:pt x="92" y="51"/>
                  </a:lnTo>
                  <a:lnTo>
                    <a:pt x="88" y="35"/>
                  </a:lnTo>
                  <a:lnTo>
                    <a:pt x="80" y="22"/>
                  </a:lnTo>
                  <a:lnTo>
                    <a:pt x="67" y="12"/>
                  </a:lnTo>
                  <a:lnTo>
                    <a:pt x="51" y="10"/>
                  </a:lnTo>
                  <a:close/>
                  <a:moveTo>
                    <a:pt x="51" y="0"/>
                  </a:moveTo>
                  <a:lnTo>
                    <a:pt x="71" y="4"/>
                  </a:lnTo>
                  <a:lnTo>
                    <a:pt x="87" y="15"/>
                  </a:lnTo>
                  <a:lnTo>
                    <a:pt x="97" y="31"/>
                  </a:lnTo>
                  <a:lnTo>
                    <a:pt x="101" y="51"/>
                  </a:lnTo>
                  <a:lnTo>
                    <a:pt x="97" y="70"/>
                  </a:lnTo>
                  <a:lnTo>
                    <a:pt x="87" y="86"/>
                  </a:lnTo>
                  <a:lnTo>
                    <a:pt x="71" y="96"/>
                  </a:lnTo>
                  <a:lnTo>
                    <a:pt x="51" y="100"/>
                  </a:lnTo>
                  <a:lnTo>
                    <a:pt x="31" y="96"/>
                  </a:lnTo>
                  <a:lnTo>
                    <a:pt x="15" y="86"/>
                  </a:lnTo>
                  <a:lnTo>
                    <a:pt x="4" y="70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5" y="15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4A8C8654-2969-41A1-AFBF-DF1F31F34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841" y="3655787"/>
              <a:ext cx="116227" cy="134109"/>
            </a:xfrm>
            <a:custGeom>
              <a:avLst/>
              <a:gdLst>
                <a:gd name="T0" fmla="*/ 50 w 78"/>
                <a:gd name="T1" fmla="*/ 12 h 90"/>
                <a:gd name="T2" fmla="*/ 50 w 78"/>
                <a:gd name="T3" fmla="*/ 28 h 90"/>
                <a:gd name="T4" fmla="*/ 66 w 78"/>
                <a:gd name="T5" fmla="*/ 28 h 90"/>
                <a:gd name="T6" fmla="*/ 66 w 78"/>
                <a:gd name="T7" fmla="*/ 28 h 90"/>
                <a:gd name="T8" fmla="*/ 65 w 78"/>
                <a:gd name="T9" fmla="*/ 25 h 90"/>
                <a:gd name="T10" fmla="*/ 64 w 78"/>
                <a:gd name="T11" fmla="*/ 24 h 90"/>
                <a:gd name="T12" fmla="*/ 53 w 78"/>
                <a:gd name="T13" fmla="*/ 14 h 90"/>
                <a:gd name="T14" fmla="*/ 53 w 78"/>
                <a:gd name="T15" fmla="*/ 13 h 90"/>
                <a:gd name="T16" fmla="*/ 50 w 78"/>
                <a:gd name="T17" fmla="*/ 12 h 90"/>
                <a:gd name="T18" fmla="*/ 50 w 78"/>
                <a:gd name="T19" fmla="*/ 12 h 90"/>
                <a:gd name="T20" fmla="*/ 10 w 78"/>
                <a:gd name="T21" fmla="*/ 12 h 90"/>
                <a:gd name="T22" fmla="*/ 10 w 78"/>
                <a:gd name="T23" fmla="*/ 78 h 90"/>
                <a:gd name="T24" fmla="*/ 66 w 78"/>
                <a:gd name="T25" fmla="*/ 78 h 90"/>
                <a:gd name="T26" fmla="*/ 66 w 78"/>
                <a:gd name="T27" fmla="*/ 33 h 90"/>
                <a:gd name="T28" fmla="*/ 44 w 78"/>
                <a:gd name="T29" fmla="*/ 33 h 90"/>
                <a:gd name="T30" fmla="*/ 44 w 78"/>
                <a:gd name="T31" fmla="*/ 12 h 90"/>
                <a:gd name="T32" fmla="*/ 10 w 78"/>
                <a:gd name="T33" fmla="*/ 12 h 90"/>
                <a:gd name="T34" fmla="*/ 8 w 78"/>
                <a:gd name="T35" fmla="*/ 0 h 90"/>
                <a:gd name="T36" fmla="*/ 48 w 78"/>
                <a:gd name="T37" fmla="*/ 0 h 90"/>
                <a:gd name="T38" fmla="*/ 50 w 78"/>
                <a:gd name="T39" fmla="*/ 0 h 90"/>
                <a:gd name="T40" fmla="*/ 54 w 78"/>
                <a:gd name="T41" fmla="*/ 1 h 90"/>
                <a:gd name="T42" fmla="*/ 58 w 78"/>
                <a:gd name="T43" fmla="*/ 4 h 90"/>
                <a:gd name="T44" fmla="*/ 61 w 78"/>
                <a:gd name="T45" fmla="*/ 6 h 90"/>
                <a:gd name="T46" fmla="*/ 72 w 78"/>
                <a:gd name="T47" fmla="*/ 16 h 90"/>
                <a:gd name="T48" fmla="*/ 74 w 78"/>
                <a:gd name="T49" fmla="*/ 20 h 90"/>
                <a:gd name="T50" fmla="*/ 76 w 78"/>
                <a:gd name="T51" fmla="*/ 24 h 90"/>
                <a:gd name="T52" fmla="*/ 77 w 78"/>
                <a:gd name="T53" fmla="*/ 28 h 90"/>
                <a:gd name="T54" fmla="*/ 78 w 78"/>
                <a:gd name="T55" fmla="*/ 30 h 90"/>
                <a:gd name="T56" fmla="*/ 78 w 78"/>
                <a:gd name="T57" fmla="*/ 81 h 90"/>
                <a:gd name="T58" fmla="*/ 77 w 78"/>
                <a:gd name="T59" fmla="*/ 85 h 90"/>
                <a:gd name="T60" fmla="*/ 76 w 78"/>
                <a:gd name="T61" fmla="*/ 87 h 90"/>
                <a:gd name="T62" fmla="*/ 73 w 78"/>
                <a:gd name="T63" fmla="*/ 89 h 90"/>
                <a:gd name="T64" fmla="*/ 69 w 78"/>
                <a:gd name="T65" fmla="*/ 90 h 90"/>
                <a:gd name="T66" fmla="*/ 8 w 78"/>
                <a:gd name="T67" fmla="*/ 90 h 90"/>
                <a:gd name="T68" fmla="*/ 5 w 78"/>
                <a:gd name="T69" fmla="*/ 89 h 90"/>
                <a:gd name="T70" fmla="*/ 1 w 78"/>
                <a:gd name="T71" fmla="*/ 87 h 90"/>
                <a:gd name="T72" fmla="*/ 0 w 78"/>
                <a:gd name="T73" fmla="*/ 85 h 90"/>
                <a:gd name="T74" fmla="*/ 0 w 78"/>
                <a:gd name="T75" fmla="*/ 81 h 90"/>
                <a:gd name="T76" fmla="*/ 0 w 78"/>
                <a:gd name="T77" fmla="*/ 8 h 90"/>
                <a:gd name="T78" fmla="*/ 0 w 78"/>
                <a:gd name="T79" fmla="*/ 5 h 90"/>
                <a:gd name="T80" fmla="*/ 1 w 78"/>
                <a:gd name="T81" fmla="*/ 2 h 90"/>
                <a:gd name="T82" fmla="*/ 5 w 78"/>
                <a:gd name="T83" fmla="*/ 1 h 90"/>
                <a:gd name="T84" fmla="*/ 8 w 78"/>
                <a:gd name="T8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90">
                  <a:moveTo>
                    <a:pt x="50" y="12"/>
                  </a:moveTo>
                  <a:lnTo>
                    <a:pt x="50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53" y="14"/>
                  </a:lnTo>
                  <a:lnTo>
                    <a:pt x="53" y="13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10" y="12"/>
                  </a:moveTo>
                  <a:lnTo>
                    <a:pt x="10" y="78"/>
                  </a:lnTo>
                  <a:lnTo>
                    <a:pt x="66" y="78"/>
                  </a:lnTo>
                  <a:lnTo>
                    <a:pt x="66" y="33"/>
                  </a:lnTo>
                  <a:lnTo>
                    <a:pt x="44" y="33"/>
                  </a:lnTo>
                  <a:lnTo>
                    <a:pt x="44" y="12"/>
                  </a:lnTo>
                  <a:lnTo>
                    <a:pt x="10" y="12"/>
                  </a:lnTo>
                  <a:close/>
                  <a:moveTo>
                    <a:pt x="8" y="0"/>
                  </a:moveTo>
                  <a:lnTo>
                    <a:pt x="48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4"/>
                  </a:lnTo>
                  <a:lnTo>
                    <a:pt x="61" y="6"/>
                  </a:lnTo>
                  <a:lnTo>
                    <a:pt x="72" y="16"/>
                  </a:lnTo>
                  <a:lnTo>
                    <a:pt x="74" y="20"/>
                  </a:lnTo>
                  <a:lnTo>
                    <a:pt x="76" y="24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78" y="81"/>
                  </a:lnTo>
                  <a:lnTo>
                    <a:pt x="77" y="85"/>
                  </a:lnTo>
                  <a:lnTo>
                    <a:pt x="76" y="87"/>
                  </a:lnTo>
                  <a:lnTo>
                    <a:pt x="73" y="89"/>
                  </a:lnTo>
                  <a:lnTo>
                    <a:pt x="69" y="90"/>
                  </a:lnTo>
                  <a:lnTo>
                    <a:pt x="8" y="90"/>
                  </a:lnTo>
                  <a:lnTo>
                    <a:pt x="5" y="89"/>
                  </a:lnTo>
                  <a:lnTo>
                    <a:pt x="1" y="87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2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DEC9A8A8-3740-4295-B86F-3EAE59910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411" y="4061094"/>
              <a:ext cx="190732" cy="202653"/>
            </a:xfrm>
            <a:custGeom>
              <a:avLst/>
              <a:gdLst>
                <a:gd name="T0" fmla="*/ 35 w 128"/>
                <a:gd name="T1" fmla="*/ 94 h 136"/>
                <a:gd name="T2" fmla="*/ 93 w 128"/>
                <a:gd name="T3" fmla="*/ 94 h 136"/>
                <a:gd name="T4" fmla="*/ 93 w 128"/>
                <a:gd name="T5" fmla="*/ 103 h 136"/>
                <a:gd name="T6" fmla="*/ 35 w 128"/>
                <a:gd name="T7" fmla="*/ 103 h 136"/>
                <a:gd name="T8" fmla="*/ 35 w 128"/>
                <a:gd name="T9" fmla="*/ 94 h 136"/>
                <a:gd name="T10" fmla="*/ 35 w 128"/>
                <a:gd name="T11" fmla="*/ 78 h 136"/>
                <a:gd name="T12" fmla="*/ 93 w 128"/>
                <a:gd name="T13" fmla="*/ 78 h 136"/>
                <a:gd name="T14" fmla="*/ 93 w 128"/>
                <a:gd name="T15" fmla="*/ 86 h 136"/>
                <a:gd name="T16" fmla="*/ 35 w 128"/>
                <a:gd name="T17" fmla="*/ 86 h 136"/>
                <a:gd name="T18" fmla="*/ 35 w 128"/>
                <a:gd name="T19" fmla="*/ 78 h 136"/>
                <a:gd name="T20" fmla="*/ 35 w 128"/>
                <a:gd name="T21" fmla="*/ 60 h 136"/>
                <a:gd name="T22" fmla="*/ 93 w 128"/>
                <a:gd name="T23" fmla="*/ 60 h 136"/>
                <a:gd name="T24" fmla="*/ 93 w 128"/>
                <a:gd name="T25" fmla="*/ 68 h 136"/>
                <a:gd name="T26" fmla="*/ 35 w 128"/>
                <a:gd name="T27" fmla="*/ 68 h 136"/>
                <a:gd name="T28" fmla="*/ 35 w 128"/>
                <a:gd name="T29" fmla="*/ 60 h 136"/>
                <a:gd name="T30" fmla="*/ 35 w 128"/>
                <a:gd name="T31" fmla="*/ 43 h 136"/>
                <a:gd name="T32" fmla="*/ 93 w 128"/>
                <a:gd name="T33" fmla="*/ 43 h 136"/>
                <a:gd name="T34" fmla="*/ 93 w 128"/>
                <a:gd name="T35" fmla="*/ 51 h 136"/>
                <a:gd name="T36" fmla="*/ 35 w 128"/>
                <a:gd name="T37" fmla="*/ 51 h 136"/>
                <a:gd name="T38" fmla="*/ 35 w 128"/>
                <a:gd name="T39" fmla="*/ 43 h 136"/>
                <a:gd name="T40" fmla="*/ 17 w 128"/>
                <a:gd name="T41" fmla="*/ 18 h 136"/>
                <a:gd name="T42" fmla="*/ 17 w 128"/>
                <a:gd name="T43" fmla="*/ 120 h 136"/>
                <a:gd name="T44" fmla="*/ 110 w 128"/>
                <a:gd name="T45" fmla="*/ 120 h 136"/>
                <a:gd name="T46" fmla="*/ 110 w 128"/>
                <a:gd name="T47" fmla="*/ 18 h 136"/>
                <a:gd name="T48" fmla="*/ 17 w 128"/>
                <a:gd name="T49" fmla="*/ 18 h 136"/>
                <a:gd name="T50" fmla="*/ 13 w 128"/>
                <a:gd name="T51" fmla="*/ 0 h 136"/>
                <a:gd name="T52" fmla="*/ 114 w 128"/>
                <a:gd name="T53" fmla="*/ 0 h 136"/>
                <a:gd name="T54" fmla="*/ 120 w 128"/>
                <a:gd name="T55" fmla="*/ 2 h 136"/>
                <a:gd name="T56" fmla="*/ 124 w 128"/>
                <a:gd name="T57" fmla="*/ 4 h 136"/>
                <a:gd name="T58" fmla="*/ 126 w 128"/>
                <a:gd name="T59" fmla="*/ 8 h 136"/>
                <a:gd name="T60" fmla="*/ 128 w 128"/>
                <a:gd name="T61" fmla="*/ 14 h 136"/>
                <a:gd name="T62" fmla="*/ 128 w 128"/>
                <a:gd name="T63" fmla="*/ 124 h 136"/>
                <a:gd name="T64" fmla="*/ 126 w 128"/>
                <a:gd name="T65" fmla="*/ 128 h 136"/>
                <a:gd name="T66" fmla="*/ 124 w 128"/>
                <a:gd name="T67" fmla="*/ 134 h 136"/>
                <a:gd name="T68" fmla="*/ 120 w 128"/>
                <a:gd name="T69" fmla="*/ 136 h 136"/>
                <a:gd name="T70" fmla="*/ 114 w 128"/>
                <a:gd name="T71" fmla="*/ 136 h 136"/>
                <a:gd name="T72" fmla="*/ 13 w 128"/>
                <a:gd name="T73" fmla="*/ 136 h 136"/>
                <a:gd name="T74" fmla="*/ 8 w 128"/>
                <a:gd name="T75" fmla="*/ 136 h 136"/>
                <a:gd name="T76" fmla="*/ 4 w 128"/>
                <a:gd name="T77" fmla="*/ 134 h 136"/>
                <a:gd name="T78" fmla="*/ 1 w 128"/>
                <a:gd name="T79" fmla="*/ 128 h 136"/>
                <a:gd name="T80" fmla="*/ 0 w 128"/>
                <a:gd name="T81" fmla="*/ 124 h 136"/>
                <a:gd name="T82" fmla="*/ 0 w 128"/>
                <a:gd name="T83" fmla="*/ 14 h 136"/>
                <a:gd name="T84" fmla="*/ 1 w 128"/>
                <a:gd name="T85" fmla="*/ 8 h 136"/>
                <a:gd name="T86" fmla="*/ 4 w 128"/>
                <a:gd name="T87" fmla="*/ 4 h 136"/>
                <a:gd name="T88" fmla="*/ 8 w 128"/>
                <a:gd name="T89" fmla="*/ 2 h 136"/>
                <a:gd name="T90" fmla="*/ 13 w 128"/>
                <a:gd name="T9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36">
                  <a:moveTo>
                    <a:pt x="35" y="94"/>
                  </a:moveTo>
                  <a:lnTo>
                    <a:pt x="93" y="94"/>
                  </a:lnTo>
                  <a:lnTo>
                    <a:pt x="93" y="103"/>
                  </a:lnTo>
                  <a:lnTo>
                    <a:pt x="35" y="103"/>
                  </a:lnTo>
                  <a:lnTo>
                    <a:pt x="35" y="94"/>
                  </a:lnTo>
                  <a:close/>
                  <a:moveTo>
                    <a:pt x="35" y="78"/>
                  </a:moveTo>
                  <a:lnTo>
                    <a:pt x="93" y="78"/>
                  </a:lnTo>
                  <a:lnTo>
                    <a:pt x="93" y="86"/>
                  </a:lnTo>
                  <a:lnTo>
                    <a:pt x="35" y="86"/>
                  </a:lnTo>
                  <a:lnTo>
                    <a:pt x="35" y="78"/>
                  </a:lnTo>
                  <a:close/>
                  <a:moveTo>
                    <a:pt x="35" y="60"/>
                  </a:moveTo>
                  <a:lnTo>
                    <a:pt x="93" y="60"/>
                  </a:lnTo>
                  <a:lnTo>
                    <a:pt x="93" y="68"/>
                  </a:lnTo>
                  <a:lnTo>
                    <a:pt x="35" y="68"/>
                  </a:lnTo>
                  <a:lnTo>
                    <a:pt x="35" y="60"/>
                  </a:lnTo>
                  <a:close/>
                  <a:moveTo>
                    <a:pt x="35" y="43"/>
                  </a:moveTo>
                  <a:lnTo>
                    <a:pt x="93" y="43"/>
                  </a:lnTo>
                  <a:lnTo>
                    <a:pt x="93" y="51"/>
                  </a:lnTo>
                  <a:lnTo>
                    <a:pt x="35" y="51"/>
                  </a:lnTo>
                  <a:lnTo>
                    <a:pt x="35" y="43"/>
                  </a:lnTo>
                  <a:close/>
                  <a:moveTo>
                    <a:pt x="17" y="18"/>
                  </a:moveTo>
                  <a:lnTo>
                    <a:pt x="17" y="120"/>
                  </a:lnTo>
                  <a:lnTo>
                    <a:pt x="110" y="120"/>
                  </a:lnTo>
                  <a:lnTo>
                    <a:pt x="110" y="18"/>
                  </a:lnTo>
                  <a:lnTo>
                    <a:pt x="17" y="18"/>
                  </a:lnTo>
                  <a:close/>
                  <a:moveTo>
                    <a:pt x="13" y="0"/>
                  </a:moveTo>
                  <a:lnTo>
                    <a:pt x="114" y="0"/>
                  </a:lnTo>
                  <a:lnTo>
                    <a:pt x="120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4"/>
                  </a:lnTo>
                  <a:lnTo>
                    <a:pt x="128" y="124"/>
                  </a:lnTo>
                  <a:lnTo>
                    <a:pt x="126" y="128"/>
                  </a:lnTo>
                  <a:lnTo>
                    <a:pt x="124" y="134"/>
                  </a:lnTo>
                  <a:lnTo>
                    <a:pt x="120" y="136"/>
                  </a:lnTo>
                  <a:lnTo>
                    <a:pt x="114" y="136"/>
                  </a:lnTo>
                  <a:lnTo>
                    <a:pt x="13" y="136"/>
                  </a:lnTo>
                  <a:lnTo>
                    <a:pt x="8" y="136"/>
                  </a:lnTo>
                  <a:lnTo>
                    <a:pt x="4" y="134"/>
                  </a:lnTo>
                  <a:lnTo>
                    <a:pt x="1" y="128"/>
                  </a:lnTo>
                  <a:lnTo>
                    <a:pt x="0" y="12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0F28B26B-B583-4695-BF4C-FD0DC68AC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647" y="4305469"/>
              <a:ext cx="180302" cy="135598"/>
            </a:xfrm>
            <a:custGeom>
              <a:avLst/>
              <a:gdLst>
                <a:gd name="T0" fmla="*/ 99 w 121"/>
                <a:gd name="T1" fmla="*/ 68 h 91"/>
                <a:gd name="T2" fmla="*/ 99 w 121"/>
                <a:gd name="T3" fmla="*/ 83 h 91"/>
                <a:gd name="T4" fmla="*/ 115 w 121"/>
                <a:gd name="T5" fmla="*/ 83 h 91"/>
                <a:gd name="T6" fmla="*/ 115 w 121"/>
                <a:gd name="T7" fmla="*/ 68 h 91"/>
                <a:gd name="T8" fmla="*/ 99 w 121"/>
                <a:gd name="T9" fmla="*/ 68 h 91"/>
                <a:gd name="T10" fmla="*/ 8 w 121"/>
                <a:gd name="T11" fmla="*/ 68 h 91"/>
                <a:gd name="T12" fmla="*/ 8 w 121"/>
                <a:gd name="T13" fmla="*/ 83 h 91"/>
                <a:gd name="T14" fmla="*/ 23 w 121"/>
                <a:gd name="T15" fmla="*/ 83 h 91"/>
                <a:gd name="T16" fmla="*/ 23 w 121"/>
                <a:gd name="T17" fmla="*/ 68 h 91"/>
                <a:gd name="T18" fmla="*/ 8 w 121"/>
                <a:gd name="T19" fmla="*/ 68 h 91"/>
                <a:gd name="T20" fmla="*/ 99 w 121"/>
                <a:gd name="T21" fmla="*/ 37 h 91"/>
                <a:gd name="T22" fmla="*/ 99 w 121"/>
                <a:gd name="T23" fmla="*/ 53 h 91"/>
                <a:gd name="T24" fmla="*/ 115 w 121"/>
                <a:gd name="T25" fmla="*/ 53 h 91"/>
                <a:gd name="T26" fmla="*/ 115 w 121"/>
                <a:gd name="T27" fmla="*/ 37 h 91"/>
                <a:gd name="T28" fmla="*/ 99 w 121"/>
                <a:gd name="T29" fmla="*/ 37 h 91"/>
                <a:gd name="T30" fmla="*/ 8 w 121"/>
                <a:gd name="T31" fmla="*/ 37 h 91"/>
                <a:gd name="T32" fmla="*/ 8 w 121"/>
                <a:gd name="T33" fmla="*/ 53 h 91"/>
                <a:gd name="T34" fmla="*/ 23 w 121"/>
                <a:gd name="T35" fmla="*/ 53 h 91"/>
                <a:gd name="T36" fmla="*/ 23 w 121"/>
                <a:gd name="T37" fmla="*/ 37 h 91"/>
                <a:gd name="T38" fmla="*/ 8 w 121"/>
                <a:gd name="T39" fmla="*/ 37 h 91"/>
                <a:gd name="T40" fmla="*/ 45 w 121"/>
                <a:gd name="T41" fmla="*/ 23 h 91"/>
                <a:gd name="T42" fmla="*/ 76 w 121"/>
                <a:gd name="T43" fmla="*/ 45 h 91"/>
                <a:gd name="T44" fmla="*/ 45 w 121"/>
                <a:gd name="T45" fmla="*/ 68 h 91"/>
                <a:gd name="T46" fmla="*/ 45 w 121"/>
                <a:gd name="T47" fmla="*/ 23 h 91"/>
                <a:gd name="T48" fmla="*/ 99 w 121"/>
                <a:gd name="T49" fmla="*/ 8 h 91"/>
                <a:gd name="T50" fmla="*/ 99 w 121"/>
                <a:gd name="T51" fmla="*/ 23 h 91"/>
                <a:gd name="T52" fmla="*/ 115 w 121"/>
                <a:gd name="T53" fmla="*/ 23 h 91"/>
                <a:gd name="T54" fmla="*/ 115 w 121"/>
                <a:gd name="T55" fmla="*/ 8 h 91"/>
                <a:gd name="T56" fmla="*/ 99 w 121"/>
                <a:gd name="T57" fmla="*/ 8 h 91"/>
                <a:gd name="T58" fmla="*/ 31 w 121"/>
                <a:gd name="T59" fmla="*/ 8 h 91"/>
                <a:gd name="T60" fmla="*/ 31 w 121"/>
                <a:gd name="T61" fmla="*/ 83 h 91"/>
                <a:gd name="T62" fmla="*/ 92 w 121"/>
                <a:gd name="T63" fmla="*/ 83 h 91"/>
                <a:gd name="T64" fmla="*/ 92 w 121"/>
                <a:gd name="T65" fmla="*/ 8 h 91"/>
                <a:gd name="T66" fmla="*/ 31 w 121"/>
                <a:gd name="T67" fmla="*/ 8 h 91"/>
                <a:gd name="T68" fmla="*/ 8 w 121"/>
                <a:gd name="T69" fmla="*/ 8 h 91"/>
                <a:gd name="T70" fmla="*/ 8 w 121"/>
                <a:gd name="T71" fmla="*/ 23 h 91"/>
                <a:gd name="T72" fmla="*/ 23 w 121"/>
                <a:gd name="T73" fmla="*/ 23 h 91"/>
                <a:gd name="T74" fmla="*/ 23 w 121"/>
                <a:gd name="T75" fmla="*/ 8 h 91"/>
                <a:gd name="T76" fmla="*/ 8 w 121"/>
                <a:gd name="T77" fmla="*/ 8 h 91"/>
                <a:gd name="T78" fmla="*/ 0 w 121"/>
                <a:gd name="T79" fmla="*/ 0 h 91"/>
                <a:gd name="T80" fmla="*/ 121 w 121"/>
                <a:gd name="T81" fmla="*/ 0 h 91"/>
                <a:gd name="T82" fmla="*/ 121 w 121"/>
                <a:gd name="T83" fmla="*/ 91 h 91"/>
                <a:gd name="T84" fmla="*/ 0 w 121"/>
                <a:gd name="T85" fmla="*/ 91 h 91"/>
                <a:gd name="T86" fmla="*/ 0 w 121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91">
                  <a:moveTo>
                    <a:pt x="99" y="68"/>
                  </a:moveTo>
                  <a:lnTo>
                    <a:pt x="99" y="83"/>
                  </a:lnTo>
                  <a:lnTo>
                    <a:pt x="115" y="83"/>
                  </a:lnTo>
                  <a:lnTo>
                    <a:pt x="115" y="68"/>
                  </a:lnTo>
                  <a:lnTo>
                    <a:pt x="99" y="68"/>
                  </a:lnTo>
                  <a:close/>
                  <a:moveTo>
                    <a:pt x="8" y="68"/>
                  </a:moveTo>
                  <a:lnTo>
                    <a:pt x="8" y="83"/>
                  </a:lnTo>
                  <a:lnTo>
                    <a:pt x="23" y="83"/>
                  </a:lnTo>
                  <a:lnTo>
                    <a:pt x="23" y="68"/>
                  </a:lnTo>
                  <a:lnTo>
                    <a:pt x="8" y="68"/>
                  </a:lnTo>
                  <a:close/>
                  <a:moveTo>
                    <a:pt x="99" y="37"/>
                  </a:moveTo>
                  <a:lnTo>
                    <a:pt x="99" y="53"/>
                  </a:lnTo>
                  <a:lnTo>
                    <a:pt x="115" y="53"/>
                  </a:lnTo>
                  <a:lnTo>
                    <a:pt x="115" y="37"/>
                  </a:lnTo>
                  <a:lnTo>
                    <a:pt x="99" y="37"/>
                  </a:lnTo>
                  <a:close/>
                  <a:moveTo>
                    <a:pt x="8" y="37"/>
                  </a:moveTo>
                  <a:lnTo>
                    <a:pt x="8" y="53"/>
                  </a:lnTo>
                  <a:lnTo>
                    <a:pt x="23" y="53"/>
                  </a:lnTo>
                  <a:lnTo>
                    <a:pt x="23" y="37"/>
                  </a:lnTo>
                  <a:lnTo>
                    <a:pt x="8" y="37"/>
                  </a:lnTo>
                  <a:close/>
                  <a:moveTo>
                    <a:pt x="45" y="23"/>
                  </a:moveTo>
                  <a:lnTo>
                    <a:pt x="76" y="45"/>
                  </a:lnTo>
                  <a:lnTo>
                    <a:pt x="45" y="68"/>
                  </a:lnTo>
                  <a:lnTo>
                    <a:pt x="45" y="23"/>
                  </a:lnTo>
                  <a:close/>
                  <a:moveTo>
                    <a:pt x="99" y="8"/>
                  </a:moveTo>
                  <a:lnTo>
                    <a:pt x="99" y="23"/>
                  </a:lnTo>
                  <a:lnTo>
                    <a:pt x="115" y="23"/>
                  </a:lnTo>
                  <a:lnTo>
                    <a:pt x="115" y="8"/>
                  </a:lnTo>
                  <a:lnTo>
                    <a:pt x="99" y="8"/>
                  </a:lnTo>
                  <a:close/>
                  <a:moveTo>
                    <a:pt x="31" y="8"/>
                  </a:moveTo>
                  <a:lnTo>
                    <a:pt x="31" y="83"/>
                  </a:lnTo>
                  <a:lnTo>
                    <a:pt x="92" y="83"/>
                  </a:lnTo>
                  <a:lnTo>
                    <a:pt x="92" y="8"/>
                  </a:lnTo>
                  <a:lnTo>
                    <a:pt x="31" y="8"/>
                  </a:lnTo>
                  <a:close/>
                  <a:moveTo>
                    <a:pt x="8" y="8"/>
                  </a:moveTo>
                  <a:lnTo>
                    <a:pt x="8" y="23"/>
                  </a:lnTo>
                  <a:lnTo>
                    <a:pt x="23" y="23"/>
                  </a:lnTo>
                  <a:lnTo>
                    <a:pt x="2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DED6949D-1ACC-45E4-9C32-B8F5F9365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281" y="4263747"/>
              <a:ext cx="107287" cy="102816"/>
            </a:xfrm>
            <a:custGeom>
              <a:avLst/>
              <a:gdLst>
                <a:gd name="T0" fmla="*/ 36 w 72"/>
                <a:gd name="T1" fmla="*/ 12 h 69"/>
                <a:gd name="T2" fmla="*/ 28 w 72"/>
                <a:gd name="T3" fmla="*/ 28 h 69"/>
                <a:gd name="T4" fmla="*/ 11 w 72"/>
                <a:gd name="T5" fmla="*/ 31 h 69"/>
                <a:gd name="T6" fmla="*/ 24 w 72"/>
                <a:gd name="T7" fmla="*/ 43 h 69"/>
                <a:gd name="T8" fmla="*/ 22 w 72"/>
                <a:gd name="T9" fmla="*/ 60 h 69"/>
                <a:gd name="T10" fmla="*/ 36 w 72"/>
                <a:gd name="T11" fmla="*/ 52 h 69"/>
                <a:gd name="T12" fmla="*/ 52 w 72"/>
                <a:gd name="T13" fmla="*/ 60 h 69"/>
                <a:gd name="T14" fmla="*/ 50 w 72"/>
                <a:gd name="T15" fmla="*/ 43 h 69"/>
                <a:gd name="T16" fmla="*/ 62 w 72"/>
                <a:gd name="T17" fmla="*/ 31 h 69"/>
                <a:gd name="T18" fmla="*/ 44 w 72"/>
                <a:gd name="T19" fmla="*/ 28 h 69"/>
                <a:gd name="T20" fmla="*/ 36 w 72"/>
                <a:gd name="T21" fmla="*/ 12 h 69"/>
                <a:gd name="T22" fmla="*/ 36 w 72"/>
                <a:gd name="T23" fmla="*/ 0 h 69"/>
                <a:gd name="T24" fmla="*/ 48 w 72"/>
                <a:gd name="T25" fmla="*/ 23 h 69"/>
                <a:gd name="T26" fmla="*/ 72 w 72"/>
                <a:gd name="T27" fmla="*/ 27 h 69"/>
                <a:gd name="T28" fmla="*/ 55 w 72"/>
                <a:gd name="T29" fmla="*/ 44 h 69"/>
                <a:gd name="T30" fmla="*/ 59 w 72"/>
                <a:gd name="T31" fmla="*/ 69 h 69"/>
                <a:gd name="T32" fmla="*/ 36 w 72"/>
                <a:gd name="T33" fmla="*/ 57 h 69"/>
                <a:gd name="T34" fmla="*/ 15 w 72"/>
                <a:gd name="T35" fmla="*/ 69 h 69"/>
                <a:gd name="T36" fmla="*/ 19 w 72"/>
                <a:gd name="T37" fmla="*/ 44 h 69"/>
                <a:gd name="T38" fmla="*/ 0 w 72"/>
                <a:gd name="T39" fmla="*/ 27 h 69"/>
                <a:gd name="T40" fmla="*/ 26 w 72"/>
                <a:gd name="T41" fmla="*/ 23 h 69"/>
                <a:gd name="T42" fmla="*/ 36 w 72"/>
                <a:gd name="T4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69">
                  <a:moveTo>
                    <a:pt x="36" y="12"/>
                  </a:moveTo>
                  <a:lnTo>
                    <a:pt x="28" y="28"/>
                  </a:lnTo>
                  <a:lnTo>
                    <a:pt x="11" y="31"/>
                  </a:lnTo>
                  <a:lnTo>
                    <a:pt x="24" y="43"/>
                  </a:lnTo>
                  <a:lnTo>
                    <a:pt x="22" y="60"/>
                  </a:lnTo>
                  <a:lnTo>
                    <a:pt x="36" y="52"/>
                  </a:lnTo>
                  <a:lnTo>
                    <a:pt x="52" y="60"/>
                  </a:lnTo>
                  <a:lnTo>
                    <a:pt x="50" y="43"/>
                  </a:lnTo>
                  <a:lnTo>
                    <a:pt x="62" y="31"/>
                  </a:lnTo>
                  <a:lnTo>
                    <a:pt x="44" y="28"/>
                  </a:lnTo>
                  <a:lnTo>
                    <a:pt x="36" y="12"/>
                  </a:lnTo>
                  <a:close/>
                  <a:moveTo>
                    <a:pt x="36" y="0"/>
                  </a:moveTo>
                  <a:lnTo>
                    <a:pt x="48" y="23"/>
                  </a:lnTo>
                  <a:lnTo>
                    <a:pt x="72" y="27"/>
                  </a:lnTo>
                  <a:lnTo>
                    <a:pt x="55" y="44"/>
                  </a:lnTo>
                  <a:lnTo>
                    <a:pt x="59" y="69"/>
                  </a:lnTo>
                  <a:lnTo>
                    <a:pt x="36" y="57"/>
                  </a:lnTo>
                  <a:lnTo>
                    <a:pt x="15" y="69"/>
                  </a:lnTo>
                  <a:lnTo>
                    <a:pt x="19" y="44"/>
                  </a:lnTo>
                  <a:lnTo>
                    <a:pt x="0" y="27"/>
                  </a:lnTo>
                  <a:lnTo>
                    <a:pt x="26" y="2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2DA704C4-74C7-44CD-A13E-F2D41B602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19" y="3237071"/>
              <a:ext cx="132619" cy="143049"/>
            </a:xfrm>
            <a:custGeom>
              <a:avLst/>
              <a:gdLst>
                <a:gd name="T0" fmla="*/ 36 w 89"/>
                <a:gd name="T1" fmla="*/ 6 h 96"/>
                <a:gd name="T2" fmla="*/ 42 w 89"/>
                <a:gd name="T3" fmla="*/ 6 h 96"/>
                <a:gd name="T4" fmla="*/ 49 w 89"/>
                <a:gd name="T5" fmla="*/ 9 h 96"/>
                <a:gd name="T6" fmla="*/ 53 w 89"/>
                <a:gd name="T7" fmla="*/ 12 h 96"/>
                <a:gd name="T8" fmla="*/ 58 w 89"/>
                <a:gd name="T9" fmla="*/ 14 h 96"/>
                <a:gd name="T10" fmla="*/ 65 w 89"/>
                <a:gd name="T11" fmla="*/ 16 h 96"/>
                <a:gd name="T12" fmla="*/ 72 w 89"/>
                <a:gd name="T13" fmla="*/ 16 h 96"/>
                <a:gd name="T14" fmla="*/ 77 w 89"/>
                <a:gd name="T15" fmla="*/ 16 h 96"/>
                <a:gd name="T16" fmla="*/ 81 w 89"/>
                <a:gd name="T17" fmla="*/ 14 h 96"/>
                <a:gd name="T18" fmla="*/ 85 w 89"/>
                <a:gd name="T19" fmla="*/ 12 h 96"/>
                <a:gd name="T20" fmla="*/ 89 w 89"/>
                <a:gd name="T21" fmla="*/ 9 h 96"/>
                <a:gd name="T22" fmla="*/ 89 w 89"/>
                <a:gd name="T23" fmla="*/ 65 h 96"/>
                <a:gd name="T24" fmla="*/ 85 w 89"/>
                <a:gd name="T25" fmla="*/ 68 h 96"/>
                <a:gd name="T26" fmla="*/ 81 w 89"/>
                <a:gd name="T27" fmla="*/ 69 h 96"/>
                <a:gd name="T28" fmla="*/ 77 w 89"/>
                <a:gd name="T29" fmla="*/ 72 h 96"/>
                <a:gd name="T30" fmla="*/ 72 w 89"/>
                <a:gd name="T31" fmla="*/ 72 h 96"/>
                <a:gd name="T32" fmla="*/ 65 w 89"/>
                <a:gd name="T33" fmla="*/ 72 h 96"/>
                <a:gd name="T34" fmla="*/ 58 w 89"/>
                <a:gd name="T35" fmla="*/ 69 h 96"/>
                <a:gd name="T36" fmla="*/ 53 w 89"/>
                <a:gd name="T37" fmla="*/ 66 h 96"/>
                <a:gd name="T38" fmla="*/ 49 w 89"/>
                <a:gd name="T39" fmla="*/ 64 h 96"/>
                <a:gd name="T40" fmla="*/ 42 w 89"/>
                <a:gd name="T41" fmla="*/ 62 h 96"/>
                <a:gd name="T42" fmla="*/ 36 w 89"/>
                <a:gd name="T43" fmla="*/ 62 h 96"/>
                <a:gd name="T44" fmla="*/ 30 w 89"/>
                <a:gd name="T45" fmla="*/ 62 h 96"/>
                <a:gd name="T46" fmla="*/ 25 w 89"/>
                <a:gd name="T47" fmla="*/ 64 h 96"/>
                <a:gd name="T48" fmla="*/ 21 w 89"/>
                <a:gd name="T49" fmla="*/ 66 h 96"/>
                <a:gd name="T50" fmla="*/ 17 w 89"/>
                <a:gd name="T51" fmla="*/ 68 h 96"/>
                <a:gd name="T52" fmla="*/ 17 w 89"/>
                <a:gd name="T53" fmla="*/ 13 h 96"/>
                <a:gd name="T54" fmla="*/ 21 w 89"/>
                <a:gd name="T55" fmla="*/ 10 h 96"/>
                <a:gd name="T56" fmla="*/ 25 w 89"/>
                <a:gd name="T57" fmla="*/ 8 h 96"/>
                <a:gd name="T58" fmla="*/ 30 w 89"/>
                <a:gd name="T59" fmla="*/ 6 h 96"/>
                <a:gd name="T60" fmla="*/ 36 w 89"/>
                <a:gd name="T61" fmla="*/ 6 h 96"/>
                <a:gd name="T62" fmla="*/ 5 w 89"/>
                <a:gd name="T63" fmla="*/ 0 h 96"/>
                <a:gd name="T64" fmla="*/ 9 w 89"/>
                <a:gd name="T65" fmla="*/ 1 h 96"/>
                <a:gd name="T66" fmla="*/ 10 w 89"/>
                <a:gd name="T67" fmla="*/ 4 h 96"/>
                <a:gd name="T68" fmla="*/ 12 w 89"/>
                <a:gd name="T69" fmla="*/ 6 h 96"/>
                <a:gd name="T70" fmla="*/ 12 w 89"/>
                <a:gd name="T71" fmla="*/ 96 h 96"/>
                <a:gd name="T72" fmla="*/ 0 w 89"/>
                <a:gd name="T73" fmla="*/ 96 h 96"/>
                <a:gd name="T74" fmla="*/ 0 w 89"/>
                <a:gd name="T75" fmla="*/ 6 h 96"/>
                <a:gd name="T76" fmla="*/ 1 w 89"/>
                <a:gd name="T77" fmla="*/ 4 h 96"/>
                <a:gd name="T78" fmla="*/ 2 w 89"/>
                <a:gd name="T79" fmla="*/ 1 h 96"/>
                <a:gd name="T80" fmla="*/ 5 w 89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" h="96">
                  <a:moveTo>
                    <a:pt x="36" y="6"/>
                  </a:moveTo>
                  <a:lnTo>
                    <a:pt x="42" y="6"/>
                  </a:lnTo>
                  <a:lnTo>
                    <a:pt x="49" y="9"/>
                  </a:lnTo>
                  <a:lnTo>
                    <a:pt x="53" y="12"/>
                  </a:lnTo>
                  <a:lnTo>
                    <a:pt x="58" y="14"/>
                  </a:lnTo>
                  <a:lnTo>
                    <a:pt x="65" y="16"/>
                  </a:lnTo>
                  <a:lnTo>
                    <a:pt x="72" y="16"/>
                  </a:lnTo>
                  <a:lnTo>
                    <a:pt x="77" y="16"/>
                  </a:lnTo>
                  <a:lnTo>
                    <a:pt x="81" y="14"/>
                  </a:lnTo>
                  <a:lnTo>
                    <a:pt x="85" y="12"/>
                  </a:lnTo>
                  <a:lnTo>
                    <a:pt x="89" y="9"/>
                  </a:lnTo>
                  <a:lnTo>
                    <a:pt x="89" y="65"/>
                  </a:lnTo>
                  <a:lnTo>
                    <a:pt x="85" y="68"/>
                  </a:lnTo>
                  <a:lnTo>
                    <a:pt x="81" y="69"/>
                  </a:lnTo>
                  <a:lnTo>
                    <a:pt x="77" y="72"/>
                  </a:lnTo>
                  <a:lnTo>
                    <a:pt x="72" y="72"/>
                  </a:lnTo>
                  <a:lnTo>
                    <a:pt x="65" y="72"/>
                  </a:lnTo>
                  <a:lnTo>
                    <a:pt x="58" y="69"/>
                  </a:lnTo>
                  <a:lnTo>
                    <a:pt x="53" y="66"/>
                  </a:lnTo>
                  <a:lnTo>
                    <a:pt x="49" y="64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30" y="62"/>
                  </a:lnTo>
                  <a:lnTo>
                    <a:pt x="25" y="64"/>
                  </a:lnTo>
                  <a:lnTo>
                    <a:pt x="21" y="66"/>
                  </a:lnTo>
                  <a:lnTo>
                    <a:pt x="17" y="68"/>
                  </a:lnTo>
                  <a:lnTo>
                    <a:pt x="17" y="13"/>
                  </a:lnTo>
                  <a:lnTo>
                    <a:pt x="21" y="10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6"/>
                  </a:lnTo>
                  <a:close/>
                  <a:moveTo>
                    <a:pt x="5" y="0"/>
                  </a:moveTo>
                  <a:lnTo>
                    <a:pt x="9" y="1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96"/>
                  </a:lnTo>
                  <a:lnTo>
                    <a:pt x="0" y="9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0F1250CF-075C-4074-9124-3DB58EC87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8728" y="3170016"/>
              <a:ext cx="143049" cy="140069"/>
            </a:xfrm>
            <a:custGeom>
              <a:avLst/>
              <a:gdLst>
                <a:gd name="T0" fmla="*/ 85 w 96"/>
                <a:gd name="T1" fmla="*/ 0 h 94"/>
                <a:gd name="T2" fmla="*/ 92 w 96"/>
                <a:gd name="T3" fmla="*/ 5 h 94"/>
                <a:gd name="T4" fmla="*/ 96 w 96"/>
                <a:gd name="T5" fmla="*/ 14 h 94"/>
                <a:gd name="T6" fmla="*/ 77 w 96"/>
                <a:gd name="T7" fmla="*/ 94 h 94"/>
                <a:gd name="T8" fmla="*/ 65 w 96"/>
                <a:gd name="T9" fmla="*/ 59 h 94"/>
                <a:gd name="T10" fmla="*/ 66 w 96"/>
                <a:gd name="T11" fmla="*/ 10 h 94"/>
                <a:gd name="T12" fmla="*/ 72 w 96"/>
                <a:gd name="T13" fmla="*/ 2 h 94"/>
                <a:gd name="T14" fmla="*/ 80 w 96"/>
                <a:gd name="T15" fmla="*/ 0 h 94"/>
                <a:gd name="T16" fmla="*/ 5 w 96"/>
                <a:gd name="T17" fmla="*/ 1 h 94"/>
                <a:gd name="T18" fmla="*/ 5 w 96"/>
                <a:gd name="T19" fmla="*/ 24 h 94"/>
                <a:gd name="T20" fmla="*/ 9 w 96"/>
                <a:gd name="T21" fmla="*/ 25 h 94"/>
                <a:gd name="T22" fmla="*/ 12 w 96"/>
                <a:gd name="T23" fmla="*/ 24 h 94"/>
                <a:gd name="T24" fmla="*/ 13 w 96"/>
                <a:gd name="T25" fmla="*/ 1 h 94"/>
                <a:gd name="T26" fmla="*/ 17 w 96"/>
                <a:gd name="T27" fmla="*/ 1 h 94"/>
                <a:gd name="T28" fmla="*/ 17 w 96"/>
                <a:gd name="T29" fmla="*/ 24 h 94"/>
                <a:gd name="T30" fmla="*/ 21 w 96"/>
                <a:gd name="T31" fmla="*/ 25 h 94"/>
                <a:gd name="T32" fmla="*/ 24 w 96"/>
                <a:gd name="T33" fmla="*/ 24 h 94"/>
                <a:gd name="T34" fmla="*/ 24 w 96"/>
                <a:gd name="T35" fmla="*/ 1 h 94"/>
                <a:gd name="T36" fmla="*/ 29 w 96"/>
                <a:gd name="T37" fmla="*/ 1 h 94"/>
                <a:gd name="T38" fmla="*/ 29 w 96"/>
                <a:gd name="T39" fmla="*/ 24 h 94"/>
                <a:gd name="T40" fmla="*/ 33 w 96"/>
                <a:gd name="T41" fmla="*/ 25 h 94"/>
                <a:gd name="T42" fmla="*/ 36 w 96"/>
                <a:gd name="T43" fmla="*/ 24 h 94"/>
                <a:gd name="T44" fmla="*/ 36 w 96"/>
                <a:gd name="T45" fmla="*/ 1 h 94"/>
                <a:gd name="T46" fmla="*/ 41 w 96"/>
                <a:gd name="T47" fmla="*/ 1 h 94"/>
                <a:gd name="T48" fmla="*/ 41 w 96"/>
                <a:gd name="T49" fmla="*/ 29 h 94"/>
                <a:gd name="T50" fmla="*/ 39 w 96"/>
                <a:gd name="T51" fmla="*/ 33 h 94"/>
                <a:gd name="T52" fmla="*/ 35 w 96"/>
                <a:gd name="T53" fmla="*/ 37 h 94"/>
                <a:gd name="T54" fmla="*/ 31 w 96"/>
                <a:gd name="T55" fmla="*/ 41 h 94"/>
                <a:gd name="T56" fmla="*/ 29 w 96"/>
                <a:gd name="T57" fmla="*/ 47 h 94"/>
                <a:gd name="T58" fmla="*/ 12 w 96"/>
                <a:gd name="T59" fmla="*/ 94 h 94"/>
                <a:gd name="T60" fmla="*/ 12 w 96"/>
                <a:gd name="T61" fmla="*/ 44 h 94"/>
                <a:gd name="T62" fmla="*/ 9 w 96"/>
                <a:gd name="T63" fmla="*/ 38 h 94"/>
                <a:gd name="T64" fmla="*/ 5 w 96"/>
                <a:gd name="T65" fmla="*/ 36 h 94"/>
                <a:gd name="T66" fmla="*/ 0 w 96"/>
                <a:gd name="T67" fmla="*/ 32 h 94"/>
                <a:gd name="T68" fmla="*/ 0 w 96"/>
                <a:gd name="T69" fmla="*/ 2 h 94"/>
                <a:gd name="T70" fmla="*/ 3 w 96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94">
                  <a:moveTo>
                    <a:pt x="80" y="0"/>
                  </a:moveTo>
                  <a:lnTo>
                    <a:pt x="85" y="0"/>
                  </a:lnTo>
                  <a:lnTo>
                    <a:pt x="89" y="2"/>
                  </a:lnTo>
                  <a:lnTo>
                    <a:pt x="92" y="5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94"/>
                  </a:lnTo>
                  <a:lnTo>
                    <a:pt x="77" y="94"/>
                  </a:lnTo>
                  <a:lnTo>
                    <a:pt x="77" y="59"/>
                  </a:lnTo>
                  <a:lnTo>
                    <a:pt x="65" y="59"/>
                  </a:lnTo>
                  <a:lnTo>
                    <a:pt x="65" y="14"/>
                  </a:lnTo>
                  <a:lnTo>
                    <a:pt x="66" y="10"/>
                  </a:lnTo>
                  <a:lnTo>
                    <a:pt x="68" y="5"/>
                  </a:lnTo>
                  <a:lnTo>
                    <a:pt x="72" y="2"/>
                  </a:lnTo>
                  <a:lnTo>
                    <a:pt x="76" y="0"/>
                  </a:lnTo>
                  <a:lnTo>
                    <a:pt x="80" y="0"/>
                  </a:lnTo>
                  <a:close/>
                  <a:moveTo>
                    <a:pt x="3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2" y="24"/>
                  </a:lnTo>
                  <a:lnTo>
                    <a:pt x="12" y="2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4"/>
                  </a:lnTo>
                  <a:lnTo>
                    <a:pt x="19" y="25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24" y="24"/>
                  </a:lnTo>
                  <a:lnTo>
                    <a:pt x="24" y="2"/>
                  </a:lnTo>
                  <a:lnTo>
                    <a:pt x="24" y="1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4"/>
                  </a:lnTo>
                  <a:lnTo>
                    <a:pt x="31" y="25"/>
                  </a:lnTo>
                  <a:lnTo>
                    <a:pt x="33" y="25"/>
                  </a:lnTo>
                  <a:lnTo>
                    <a:pt x="35" y="25"/>
                  </a:lnTo>
                  <a:lnTo>
                    <a:pt x="36" y="24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2"/>
                  </a:lnTo>
                  <a:lnTo>
                    <a:pt x="41" y="29"/>
                  </a:lnTo>
                  <a:lnTo>
                    <a:pt x="41" y="32"/>
                  </a:lnTo>
                  <a:lnTo>
                    <a:pt x="39" y="33"/>
                  </a:lnTo>
                  <a:lnTo>
                    <a:pt x="37" y="36"/>
                  </a:lnTo>
                  <a:lnTo>
                    <a:pt x="35" y="37"/>
                  </a:lnTo>
                  <a:lnTo>
                    <a:pt x="33" y="38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29" y="47"/>
                  </a:lnTo>
                  <a:lnTo>
                    <a:pt x="29" y="94"/>
                  </a:lnTo>
                  <a:lnTo>
                    <a:pt x="12" y="94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1" y="41"/>
                  </a:lnTo>
                  <a:lnTo>
                    <a:pt x="9" y="38"/>
                  </a:lnTo>
                  <a:lnTo>
                    <a:pt x="7" y="37"/>
                  </a:lnTo>
                  <a:lnTo>
                    <a:pt x="5" y="36"/>
                  </a:lnTo>
                  <a:lnTo>
                    <a:pt x="3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68">
              <a:extLst>
                <a:ext uri="{FF2B5EF4-FFF2-40B4-BE49-F238E27FC236}">
                  <a16:creationId xmlns:a16="http://schemas.microsoft.com/office/drawing/2014/main" id="{EFC68488-9EE1-4961-9B44-86BF927C2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5885" y="4472360"/>
              <a:ext cx="160930" cy="181792"/>
            </a:xfrm>
            <a:custGeom>
              <a:avLst/>
              <a:gdLst>
                <a:gd name="T0" fmla="*/ 61 w 108"/>
                <a:gd name="T1" fmla="*/ 114 h 122"/>
                <a:gd name="T2" fmla="*/ 93 w 108"/>
                <a:gd name="T3" fmla="*/ 64 h 122"/>
                <a:gd name="T4" fmla="*/ 16 w 108"/>
                <a:gd name="T5" fmla="*/ 64 h 122"/>
                <a:gd name="T6" fmla="*/ 47 w 108"/>
                <a:gd name="T7" fmla="*/ 114 h 122"/>
                <a:gd name="T8" fmla="*/ 16 w 108"/>
                <a:gd name="T9" fmla="*/ 64 h 122"/>
                <a:gd name="T10" fmla="*/ 61 w 108"/>
                <a:gd name="T11" fmla="*/ 60 h 122"/>
                <a:gd name="T12" fmla="*/ 100 w 108"/>
                <a:gd name="T13" fmla="*/ 44 h 122"/>
                <a:gd name="T14" fmla="*/ 8 w 108"/>
                <a:gd name="T15" fmla="*/ 44 h 122"/>
                <a:gd name="T16" fmla="*/ 47 w 108"/>
                <a:gd name="T17" fmla="*/ 60 h 122"/>
                <a:gd name="T18" fmla="*/ 8 w 108"/>
                <a:gd name="T19" fmla="*/ 44 h 122"/>
                <a:gd name="T20" fmla="*/ 24 w 108"/>
                <a:gd name="T21" fmla="*/ 12 h 122"/>
                <a:gd name="T22" fmla="*/ 21 w 108"/>
                <a:gd name="T23" fmla="*/ 15 h 122"/>
                <a:gd name="T24" fmla="*/ 20 w 108"/>
                <a:gd name="T25" fmla="*/ 17 h 122"/>
                <a:gd name="T26" fmla="*/ 24 w 108"/>
                <a:gd name="T27" fmla="*/ 24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3 w 108"/>
                <a:gd name="T35" fmla="*/ 15 h 122"/>
                <a:gd name="T36" fmla="*/ 25 w 108"/>
                <a:gd name="T37" fmla="*/ 12 h 122"/>
                <a:gd name="T38" fmla="*/ 81 w 108"/>
                <a:gd name="T39" fmla="*/ 9 h 122"/>
                <a:gd name="T40" fmla="*/ 73 w 108"/>
                <a:gd name="T41" fmla="*/ 13 h 122"/>
                <a:gd name="T42" fmla="*/ 61 w 108"/>
                <a:gd name="T43" fmla="*/ 37 h 122"/>
                <a:gd name="T44" fmla="*/ 73 w 108"/>
                <a:gd name="T45" fmla="*/ 35 h 122"/>
                <a:gd name="T46" fmla="*/ 85 w 108"/>
                <a:gd name="T47" fmla="*/ 25 h 122"/>
                <a:gd name="T48" fmla="*/ 91 w 108"/>
                <a:gd name="T49" fmla="*/ 19 h 122"/>
                <a:gd name="T50" fmla="*/ 91 w 108"/>
                <a:gd name="T51" fmla="*/ 12 h 122"/>
                <a:gd name="T52" fmla="*/ 87 w 108"/>
                <a:gd name="T53" fmla="*/ 8 h 122"/>
                <a:gd name="T54" fmla="*/ 85 w 108"/>
                <a:gd name="T55" fmla="*/ 0 h 122"/>
                <a:gd name="T56" fmla="*/ 92 w 108"/>
                <a:gd name="T57" fmla="*/ 1 h 122"/>
                <a:gd name="T58" fmla="*/ 99 w 108"/>
                <a:gd name="T59" fmla="*/ 8 h 122"/>
                <a:gd name="T60" fmla="*/ 100 w 108"/>
                <a:gd name="T61" fmla="*/ 17 h 122"/>
                <a:gd name="T62" fmla="*/ 96 w 108"/>
                <a:gd name="T63" fmla="*/ 27 h 122"/>
                <a:gd name="T64" fmla="*/ 85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8 w 108"/>
                <a:gd name="T71" fmla="*/ 68 h 122"/>
                <a:gd name="T72" fmla="*/ 0 w 108"/>
                <a:gd name="T73" fmla="*/ 37 h 122"/>
                <a:gd name="T74" fmla="*/ 21 w 108"/>
                <a:gd name="T75" fmla="*/ 33 h 122"/>
                <a:gd name="T76" fmla="*/ 12 w 108"/>
                <a:gd name="T77" fmla="*/ 23 h 122"/>
                <a:gd name="T78" fmla="*/ 16 w 108"/>
                <a:gd name="T79" fmla="*/ 7 h 122"/>
                <a:gd name="T80" fmla="*/ 23 w 108"/>
                <a:gd name="T81" fmla="*/ 3 h 122"/>
                <a:gd name="T82" fmla="*/ 31 w 108"/>
                <a:gd name="T83" fmla="*/ 4 h 122"/>
                <a:gd name="T84" fmla="*/ 40 w 108"/>
                <a:gd name="T85" fmla="*/ 8 h 122"/>
                <a:gd name="T86" fmla="*/ 52 w 108"/>
                <a:gd name="T87" fmla="*/ 35 h 122"/>
                <a:gd name="T88" fmla="*/ 68 w 108"/>
                <a:gd name="T89" fmla="*/ 8 h 122"/>
                <a:gd name="T90" fmla="*/ 79 w 108"/>
                <a:gd name="T9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1" y="64"/>
                  </a:moveTo>
                  <a:lnTo>
                    <a:pt x="61" y="114"/>
                  </a:lnTo>
                  <a:lnTo>
                    <a:pt x="93" y="114"/>
                  </a:lnTo>
                  <a:lnTo>
                    <a:pt x="93" y="64"/>
                  </a:lnTo>
                  <a:lnTo>
                    <a:pt x="61" y="64"/>
                  </a:lnTo>
                  <a:close/>
                  <a:moveTo>
                    <a:pt x="16" y="64"/>
                  </a:moveTo>
                  <a:lnTo>
                    <a:pt x="16" y="114"/>
                  </a:lnTo>
                  <a:lnTo>
                    <a:pt x="47" y="114"/>
                  </a:lnTo>
                  <a:lnTo>
                    <a:pt x="47" y="64"/>
                  </a:lnTo>
                  <a:lnTo>
                    <a:pt x="16" y="64"/>
                  </a:lnTo>
                  <a:close/>
                  <a:moveTo>
                    <a:pt x="61" y="44"/>
                  </a:moveTo>
                  <a:lnTo>
                    <a:pt x="61" y="60"/>
                  </a:lnTo>
                  <a:lnTo>
                    <a:pt x="100" y="60"/>
                  </a:lnTo>
                  <a:lnTo>
                    <a:pt x="100" y="44"/>
                  </a:lnTo>
                  <a:lnTo>
                    <a:pt x="61" y="44"/>
                  </a:lnTo>
                  <a:close/>
                  <a:moveTo>
                    <a:pt x="8" y="44"/>
                  </a:moveTo>
                  <a:lnTo>
                    <a:pt x="8" y="60"/>
                  </a:lnTo>
                  <a:lnTo>
                    <a:pt x="47" y="60"/>
                  </a:lnTo>
                  <a:lnTo>
                    <a:pt x="47" y="44"/>
                  </a:lnTo>
                  <a:lnTo>
                    <a:pt x="8" y="44"/>
                  </a:lnTo>
                  <a:close/>
                  <a:moveTo>
                    <a:pt x="25" y="12"/>
                  </a:moveTo>
                  <a:lnTo>
                    <a:pt x="24" y="12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1" y="21"/>
                  </a:lnTo>
                  <a:lnTo>
                    <a:pt x="24" y="24"/>
                  </a:lnTo>
                  <a:lnTo>
                    <a:pt x="28" y="28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3"/>
                  </a:lnTo>
                  <a:lnTo>
                    <a:pt x="40" y="27"/>
                  </a:lnTo>
                  <a:lnTo>
                    <a:pt x="37" y="20"/>
                  </a:lnTo>
                  <a:lnTo>
                    <a:pt x="33" y="15"/>
                  </a:lnTo>
                  <a:lnTo>
                    <a:pt x="29" y="12"/>
                  </a:lnTo>
                  <a:lnTo>
                    <a:pt x="25" y="12"/>
                  </a:lnTo>
                  <a:close/>
                  <a:moveTo>
                    <a:pt x="85" y="8"/>
                  </a:moveTo>
                  <a:lnTo>
                    <a:pt x="81" y="9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5" y="25"/>
                  </a:lnTo>
                  <a:lnTo>
                    <a:pt x="61" y="37"/>
                  </a:lnTo>
                  <a:lnTo>
                    <a:pt x="67" y="37"/>
                  </a:lnTo>
                  <a:lnTo>
                    <a:pt x="73" y="35"/>
                  </a:lnTo>
                  <a:lnTo>
                    <a:pt x="80" y="31"/>
                  </a:lnTo>
                  <a:lnTo>
                    <a:pt x="85" y="25"/>
                  </a:lnTo>
                  <a:lnTo>
                    <a:pt x="88" y="23"/>
                  </a:lnTo>
                  <a:lnTo>
                    <a:pt x="91" y="19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7" y="8"/>
                  </a:lnTo>
                  <a:lnTo>
                    <a:pt x="85" y="8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2" y="1"/>
                  </a:lnTo>
                  <a:lnTo>
                    <a:pt x="96" y="4"/>
                  </a:lnTo>
                  <a:lnTo>
                    <a:pt x="99" y="8"/>
                  </a:lnTo>
                  <a:lnTo>
                    <a:pt x="100" y="12"/>
                  </a:lnTo>
                  <a:lnTo>
                    <a:pt x="100" y="17"/>
                  </a:lnTo>
                  <a:lnTo>
                    <a:pt x="97" y="23"/>
                  </a:lnTo>
                  <a:lnTo>
                    <a:pt x="96" y="27"/>
                  </a:lnTo>
                  <a:lnTo>
                    <a:pt x="92" y="32"/>
                  </a:lnTo>
                  <a:lnTo>
                    <a:pt x="85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8" y="122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7" y="37"/>
                  </a:lnTo>
                  <a:lnTo>
                    <a:pt x="21" y="33"/>
                  </a:lnTo>
                  <a:lnTo>
                    <a:pt x="17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3" y="3"/>
                  </a:lnTo>
                  <a:lnTo>
                    <a:pt x="25" y="3"/>
                  </a:lnTo>
                  <a:lnTo>
                    <a:pt x="31" y="4"/>
                  </a:lnTo>
                  <a:lnTo>
                    <a:pt x="35" y="5"/>
                  </a:lnTo>
                  <a:lnTo>
                    <a:pt x="40" y="8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7" y="21"/>
                  </a:lnTo>
                  <a:lnTo>
                    <a:pt x="68" y="8"/>
                  </a:lnTo>
                  <a:lnTo>
                    <a:pt x="73" y="3"/>
                  </a:lnTo>
                  <a:lnTo>
                    <a:pt x="79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25CF8F4F-3786-4741-B983-F10894E11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6713" y="5293403"/>
              <a:ext cx="168381" cy="137088"/>
            </a:xfrm>
            <a:custGeom>
              <a:avLst/>
              <a:gdLst>
                <a:gd name="T0" fmla="*/ 82 w 113"/>
                <a:gd name="T1" fmla="*/ 53 h 92"/>
                <a:gd name="T2" fmla="*/ 85 w 113"/>
                <a:gd name="T3" fmla="*/ 64 h 92"/>
                <a:gd name="T4" fmla="*/ 78 w 113"/>
                <a:gd name="T5" fmla="*/ 70 h 92"/>
                <a:gd name="T6" fmla="*/ 72 w 113"/>
                <a:gd name="T7" fmla="*/ 64 h 92"/>
                <a:gd name="T8" fmla="*/ 73 w 113"/>
                <a:gd name="T9" fmla="*/ 53 h 92"/>
                <a:gd name="T10" fmla="*/ 36 w 113"/>
                <a:gd name="T11" fmla="*/ 49 h 92"/>
                <a:gd name="T12" fmla="*/ 42 w 113"/>
                <a:gd name="T13" fmla="*/ 56 h 92"/>
                <a:gd name="T14" fmla="*/ 40 w 113"/>
                <a:gd name="T15" fmla="*/ 68 h 92"/>
                <a:gd name="T16" fmla="*/ 33 w 113"/>
                <a:gd name="T17" fmla="*/ 70 h 92"/>
                <a:gd name="T18" fmla="*/ 28 w 113"/>
                <a:gd name="T19" fmla="*/ 60 h 92"/>
                <a:gd name="T20" fmla="*/ 33 w 113"/>
                <a:gd name="T21" fmla="*/ 51 h 92"/>
                <a:gd name="T22" fmla="*/ 29 w 113"/>
                <a:gd name="T23" fmla="*/ 43 h 92"/>
                <a:gd name="T24" fmla="*/ 21 w 113"/>
                <a:gd name="T25" fmla="*/ 47 h 92"/>
                <a:gd name="T26" fmla="*/ 13 w 113"/>
                <a:gd name="T27" fmla="*/ 61 h 92"/>
                <a:gd name="T28" fmla="*/ 16 w 113"/>
                <a:gd name="T29" fmla="*/ 73 h 92"/>
                <a:gd name="T30" fmla="*/ 24 w 113"/>
                <a:gd name="T31" fmla="*/ 80 h 92"/>
                <a:gd name="T32" fmla="*/ 37 w 113"/>
                <a:gd name="T33" fmla="*/ 84 h 92"/>
                <a:gd name="T34" fmla="*/ 50 w 113"/>
                <a:gd name="T35" fmla="*/ 85 h 92"/>
                <a:gd name="T36" fmla="*/ 66 w 113"/>
                <a:gd name="T37" fmla="*/ 85 h 92"/>
                <a:gd name="T38" fmla="*/ 80 w 113"/>
                <a:gd name="T39" fmla="*/ 84 h 92"/>
                <a:gd name="T40" fmla="*/ 92 w 113"/>
                <a:gd name="T41" fmla="*/ 78 h 92"/>
                <a:gd name="T42" fmla="*/ 97 w 113"/>
                <a:gd name="T43" fmla="*/ 69 h 92"/>
                <a:gd name="T44" fmla="*/ 98 w 113"/>
                <a:gd name="T45" fmla="*/ 56 h 92"/>
                <a:gd name="T46" fmla="*/ 89 w 113"/>
                <a:gd name="T47" fmla="*/ 45 h 92"/>
                <a:gd name="T48" fmla="*/ 80 w 113"/>
                <a:gd name="T49" fmla="*/ 43 h 92"/>
                <a:gd name="T50" fmla="*/ 65 w 113"/>
                <a:gd name="T51" fmla="*/ 43 h 92"/>
                <a:gd name="T52" fmla="*/ 52 w 113"/>
                <a:gd name="T53" fmla="*/ 44 h 92"/>
                <a:gd name="T54" fmla="*/ 40 w 113"/>
                <a:gd name="T55" fmla="*/ 43 h 92"/>
                <a:gd name="T56" fmla="*/ 102 w 113"/>
                <a:gd name="T57" fmla="*/ 0 h 92"/>
                <a:gd name="T58" fmla="*/ 106 w 113"/>
                <a:gd name="T59" fmla="*/ 12 h 92"/>
                <a:gd name="T60" fmla="*/ 105 w 113"/>
                <a:gd name="T61" fmla="*/ 20 h 92"/>
                <a:gd name="T62" fmla="*/ 113 w 113"/>
                <a:gd name="T63" fmla="*/ 48 h 92"/>
                <a:gd name="T64" fmla="*/ 110 w 113"/>
                <a:gd name="T65" fmla="*/ 66 h 92"/>
                <a:gd name="T66" fmla="*/ 101 w 113"/>
                <a:gd name="T67" fmla="*/ 80 h 92"/>
                <a:gd name="T68" fmla="*/ 88 w 113"/>
                <a:gd name="T69" fmla="*/ 88 h 92"/>
                <a:gd name="T70" fmla="*/ 64 w 113"/>
                <a:gd name="T71" fmla="*/ 92 h 92"/>
                <a:gd name="T72" fmla="*/ 42 w 113"/>
                <a:gd name="T73" fmla="*/ 92 h 92"/>
                <a:gd name="T74" fmla="*/ 20 w 113"/>
                <a:gd name="T75" fmla="*/ 86 h 92"/>
                <a:gd name="T76" fmla="*/ 8 w 113"/>
                <a:gd name="T77" fmla="*/ 76 h 92"/>
                <a:gd name="T78" fmla="*/ 1 w 113"/>
                <a:gd name="T79" fmla="*/ 61 h 92"/>
                <a:gd name="T80" fmla="*/ 3 w 113"/>
                <a:gd name="T81" fmla="*/ 35 h 92"/>
                <a:gd name="T82" fmla="*/ 8 w 113"/>
                <a:gd name="T83" fmla="*/ 19 h 92"/>
                <a:gd name="T84" fmla="*/ 8 w 113"/>
                <a:gd name="T85" fmla="*/ 8 h 92"/>
                <a:gd name="T86" fmla="*/ 12 w 113"/>
                <a:gd name="T87" fmla="*/ 0 h 92"/>
                <a:gd name="T88" fmla="*/ 21 w 113"/>
                <a:gd name="T89" fmla="*/ 3 h 92"/>
                <a:gd name="T90" fmla="*/ 34 w 113"/>
                <a:gd name="T91" fmla="*/ 9 h 92"/>
                <a:gd name="T92" fmla="*/ 69 w 113"/>
                <a:gd name="T93" fmla="*/ 8 h 92"/>
                <a:gd name="T94" fmla="*/ 88 w 113"/>
                <a:gd name="T95" fmla="*/ 4 h 92"/>
                <a:gd name="T96" fmla="*/ 100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49"/>
                  </a:moveTo>
                  <a:lnTo>
                    <a:pt x="81" y="51"/>
                  </a:lnTo>
                  <a:lnTo>
                    <a:pt x="82" y="53"/>
                  </a:lnTo>
                  <a:lnTo>
                    <a:pt x="85" y="56"/>
                  </a:lnTo>
                  <a:lnTo>
                    <a:pt x="85" y="60"/>
                  </a:lnTo>
                  <a:lnTo>
                    <a:pt x="85" y="64"/>
                  </a:lnTo>
                  <a:lnTo>
                    <a:pt x="82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3" y="68"/>
                  </a:lnTo>
                  <a:lnTo>
                    <a:pt x="72" y="64"/>
                  </a:lnTo>
                  <a:lnTo>
                    <a:pt x="70" y="60"/>
                  </a:lnTo>
                  <a:lnTo>
                    <a:pt x="72" y="56"/>
                  </a:lnTo>
                  <a:lnTo>
                    <a:pt x="73" y="53"/>
                  </a:lnTo>
                  <a:lnTo>
                    <a:pt x="76" y="51"/>
                  </a:lnTo>
                  <a:lnTo>
                    <a:pt x="78" y="49"/>
                  </a:lnTo>
                  <a:close/>
                  <a:moveTo>
                    <a:pt x="36" y="49"/>
                  </a:moveTo>
                  <a:lnTo>
                    <a:pt x="38" y="51"/>
                  </a:lnTo>
                  <a:lnTo>
                    <a:pt x="40" y="53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2" y="64"/>
                  </a:lnTo>
                  <a:lnTo>
                    <a:pt x="40" y="68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3" y="70"/>
                  </a:lnTo>
                  <a:lnTo>
                    <a:pt x="31" y="68"/>
                  </a:lnTo>
                  <a:lnTo>
                    <a:pt x="29" y="64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6" y="49"/>
                  </a:lnTo>
                  <a:close/>
                  <a:moveTo>
                    <a:pt x="33" y="43"/>
                  </a:moveTo>
                  <a:lnTo>
                    <a:pt x="29" y="43"/>
                  </a:lnTo>
                  <a:lnTo>
                    <a:pt x="27" y="44"/>
                  </a:lnTo>
                  <a:lnTo>
                    <a:pt x="24" y="45"/>
                  </a:lnTo>
                  <a:lnTo>
                    <a:pt x="21" y="47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3" y="61"/>
                  </a:lnTo>
                  <a:lnTo>
                    <a:pt x="15" y="65"/>
                  </a:lnTo>
                  <a:lnTo>
                    <a:pt x="15" y="69"/>
                  </a:lnTo>
                  <a:lnTo>
                    <a:pt x="16" y="73"/>
                  </a:lnTo>
                  <a:lnTo>
                    <a:pt x="19" y="76"/>
                  </a:lnTo>
                  <a:lnTo>
                    <a:pt x="20" y="78"/>
                  </a:lnTo>
                  <a:lnTo>
                    <a:pt x="24" y="80"/>
                  </a:lnTo>
                  <a:lnTo>
                    <a:pt x="29" y="82"/>
                  </a:lnTo>
                  <a:lnTo>
                    <a:pt x="33" y="84"/>
                  </a:lnTo>
                  <a:lnTo>
                    <a:pt x="37" y="84"/>
                  </a:lnTo>
                  <a:lnTo>
                    <a:pt x="42" y="85"/>
                  </a:lnTo>
                  <a:lnTo>
                    <a:pt x="46" y="85"/>
                  </a:lnTo>
                  <a:lnTo>
                    <a:pt x="50" y="85"/>
                  </a:lnTo>
                  <a:lnTo>
                    <a:pt x="56" y="85"/>
                  </a:lnTo>
                  <a:lnTo>
                    <a:pt x="61" y="85"/>
                  </a:lnTo>
                  <a:lnTo>
                    <a:pt x="66" y="85"/>
                  </a:lnTo>
                  <a:lnTo>
                    <a:pt x="70" y="85"/>
                  </a:lnTo>
                  <a:lnTo>
                    <a:pt x="74" y="84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9" y="80"/>
                  </a:lnTo>
                  <a:lnTo>
                    <a:pt x="92" y="78"/>
                  </a:lnTo>
                  <a:lnTo>
                    <a:pt x="94" y="76"/>
                  </a:lnTo>
                  <a:lnTo>
                    <a:pt x="96" y="73"/>
                  </a:lnTo>
                  <a:lnTo>
                    <a:pt x="97" y="69"/>
                  </a:lnTo>
                  <a:lnTo>
                    <a:pt x="98" y="65"/>
                  </a:lnTo>
                  <a:lnTo>
                    <a:pt x="98" y="61"/>
                  </a:lnTo>
                  <a:lnTo>
                    <a:pt x="98" y="56"/>
                  </a:lnTo>
                  <a:lnTo>
                    <a:pt x="96" y="51"/>
                  </a:lnTo>
                  <a:lnTo>
                    <a:pt x="92" y="47"/>
                  </a:lnTo>
                  <a:lnTo>
                    <a:pt x="89" y="45"/>
                  </a:lnTo>
                  <a:lnTo>
                    <a:pt x="86" y="44"/>
                  </a:lnTo>
                  <a:lnTo>
                    <a:pt x="84" y="43"/>
                  </a:lnTo>
                  <a:lnTo>
                    <a:pt x="80" y="43"/>
                  </a:lnTo>
                  <a:lnTo>
                    <a:pt x="73" y="43"/>
                  </a:lnTo>
                  <a:lnTo>
                    <a:pt x="69" y="43"/>
                  </a:lnTo>
                  <a:lnTo>
                    <a:pt x="65" y="43"/>
                  </a:lnTo>
                  <a:lnTo>
                    <a:pt x="60" y="44"/>
                  </a:lnTo>
                  <a:lnTo>
                    <a:pt x="56" y="44"/>
                  </a:lnTo>
                  <a:lnTo>
                    <a:pt x="52" y="44"/>
                  </a:lnTo>
                  <a:lnTo>
                    <a:pt x="48" y="43"/>
                  </a:lnTo>
                  <a:lnTo>
                    <a:pt x="44" y="43"/>
                  </a:lnTo>
                  <a:lnTo>
                    <a:pt x="40" y="43"/>
                  </a:lnTo>
                  <a:lnTo>
                    <a:pt x="33" y="43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4" y="0"/>
                  </a:lnTo>
                  <a:lnTo>
                    <a:pt x="105" y="8"/>
                  </a:lnTo>
                  <a:lnTo>
                    <a:pt x="106" y="12"/>
                  </a:lnTo>
                  <a:lnTo>
                    <a:pt x="106" y="16"/>
                  </a:lnTo>
                  <a:lnTo>
                    <a:pt x="105" y="19"/>
                  </a:lnTo>
                  <a:lnTo>
                    <a:pt x="105" y="20"/>
                  </a:lnTo>
                  <a:lnTo>
                    <a:pt x="104" y="24"/>
                  </a:lnTo>
                  <a:lnTo>
                    <a:pt x="112" y="35"/>
                  </a:lnTo>
                  <a:lnTo>
                    <a:pt x="113" y="48"/>
                  </a:lnTo>
                  <a:lnTo>
                    <a:pt x="113" y="55"/>
                  </a:lnTo>
                  <a:lnTo>
                    <a:pt x="112" y="61"/>
                  </a:lnTo>
                  <a:lnTo>
                    <a:pt x="110" y="66"/>
                  </a:lnTo>
                  <a:lnTo>
                    <a:pt x="108" y="72"/>
                  </a:lnTo>
                  <a:lnTo>
                    <a:pt x="105" y="76"/>
                  </a:lnTo>
                  <a:lnTo>
                    <a:pt x="101" y="80"/>
                  </a:lnTo>
                  <a:lnTo>
                    <a:pt x="97" y="84"/>
                  </a:lnTo>
                  <a:lnTo>
                    <a:pt x="93" y="86"/>
                  </a:lnTo>
                  <a:lnTo>
                    <a:pt x="88" y="88"/>
                  </a:lnTo>
                  <a:lnTo>
                    <a:pt x="82" y="89"/>
                  </a:lnTo>
                  <a:lnTo>
                    <a:pt x="70" y="92"/>
                  </a:lnTo>
                  <a:lnTo>
                    <a:pt x="64" y="92"/>
                  </a:lnTo>
                  <a:lnTo>
                    <a:pt x="57" y="92"/>
                  </a:lnTo>
                  <a:lnTo>
                    <a:pt x="49" y="92"/>
                  </a:lnTo>
                  <a:lnTo>
                    <a:pt x="42" y="92"/>
                  </a:lnTo>
                  <a:lnTo>
                    <a:pt x="31" y="89"/>
                  </a:lnTo>
                  <a:lnTo>
                    <a:pt x="25" y="88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2" y="80"/>
                  </a:lnTo>
                  <a:lnTo>
                    <a:pt x="8" y="76"/>
                  </a:lnTo>
                  <a:lnTo>
                    <a:pt x="5" y="72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9" y="24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9" y="1"/>
                  </a:lnTo>
                  <a:lnTo>
                    <a:pt x="21" y="3"/>
                  </a:lnTo>
                  <a:lnTo>
                    <a:pt x="25" y="4"/>
                  </a:lnTo>
                  <a:lnTo>
                    <a:pt x="29" y="7"/>
                  </a:lnTo>
                  <a:lnTo>
                    <a:pt x="34" y="9"/>
                  </a:lnTo>
                  <a:lnTo>
                    <a:pt x="44" y="8"/>
                  </a:lnTo>
                  <a:lnTo>
                    <a:pt x="57" y="7"/>
                  </a:lnTo>
                  <a:lnTo>
                    <a:pt x="69" y="8"/>
                  </a:lnTo>
                  <a:lnTo>
                    <a:pt x="78" y="9"/>
                  </a:lnTo>
                  <a:lnTo>
                    <a:pt x="84" y="7"/>
                  </a:lnTo>
                  <a:lnTo>
                    <a:pt x="88" y="4"/>
                  </a:lnTo>
                  <a:lnTo>
                    <a:pt x="92" y="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8B3FDE02-1603-4B0B-86E2-3F44DA5E2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3861" y="3494857"/>
              <a:ext cx="274178" cy="274178"/>
            </a:xfrm>
            <a:custGeom>
              <a:avLst/>
              <a:gdLst>
                <a:gd name="T0" fmla="*/ 127 w 184"/>
                <a:gd name="T1" fmla="*/ 164 h 184"/>
                <a:gd name="T2" fmla="*/ 154 w 184"/>
                <a:gd name="T3" fmla="*/ 142 h 184"/>
                <a:gd name="T4" fmla="*/ 99 w 184"/>
                <a:gd name="T5" fmla="*/ 134 h 184"/>
                <a:gd name="T6" fmla="*/ 107 w 184"/>
                <a:gd name="T7" fmla="*/ 166 h 184"/>
                <a:gd name="T8" fmla="*/ 121 w 184"/>
                <a:gd name="T9" fmla="*/ 150 h 184"/>
                <a:gd name="T10" fmla="*/ 99 w 184"/>
                <a:gd name="T11" fmla="*/ 134 h 184"/>
                <a:gd name="T12" fmla="*/ 64 w 184"/>
                <a:gd name="T13" fmla="*/ 150 h 184"/>
                <a:gd name="T14" fmla="*/ 79 w 184"/>
                <a:gd name="T15" fmla="*/ 166 h 184"/>
                <a:gd name="T16" fmla="*/ 87 w 184"/>
                <a:gd name="T17" fmla="*/ 134 h 184"/>
                <a:gd name="T18" fmla="*/ 31 w 184"/>
                <a:gd name="T19" fmla="*/ 142 h 184"/>
                <a:gd name="T20" fmla="*/ 59 w 184"/>
                <a:gd name="T21" fmla="*/ 164 h 184"/>
                <a:gd name="T22" fmla="*/ 25 w 184"/>
                <a:gd name="T23" fmla="*/ 134 h 184"/>
                <a:gd name="T24" fmla="*/ 165 w 184"/>
                <a:gd name="T25" fmla="*/ 122 h 184"/>
                <a:gd name="T26" fmla="*/ 99 w 184"/>
                <a:gd name="T27" fmla="*/ 98 h 184"/>
                <a:gd name="T28" fmla="*/ 135 w 184"/>
                <a:gd name="T29" fmla="*/ 98 h 184"/>
                <a:gd name="T30" fmla="*/ 53 w 184"/>
                <a:gd name="T31" fmla="*/ 122 h 184"/>
                <a:gd name="T32" fmla="*/ 49 w 184"/>
                <a:gd name="T33" fmla="*/ 98 h 184"/>
                <a:gd name="T34" fmla="*/ 40 w 184"/>
                <a:gd name="T35" fmla="*/ 122 h 184"/>
                <a:gd name="T36" fmla="*/ 144 w 184"/>
                <a:gd name="T37" fmla="*/ 61 h 184"/>
                <a:gd name="T38" fmla="*/ 165 w 184"/>
                <a:gd name="T39" fmla="*/ 61 h 184"/>
                <a:gd name="T40" fmla="*/ 99 w 184"/>
                <a:gd name="T41" fmla="*/ 86 h 184"/>
                <a:gd name="T42" fmla="*/ 99 w 184"/>
                <a:gd name="T43" fmla="*/ 61 h 184"/>
                <a:gd name="T44" fmla="*/ 87 w 184"/>
                <a:gd name="T45" fmla="*/ 86 h 184"/>
                <a:gd name="T46" fmla="*/ 19 w 184"/>
                <a:gd name="T47" fmla="*/ 61 h 184"/>
                <a:gd name="T48" fmla="*/ 40 w 184"/>
                <a:gd name="T49" fmla="*/ 61 h 184"/>
                <a:gd name="T50" fmla="*/ 135 w 184"/>
                <a:gd name="T51" fmla="*/ 33 h 184"/>
                <a:gd name="T52" fmla="*/ 154 w 184"/>
                <a:gd name="T53" fmla="*/ 42 h 184"/>
                <a:gd name="T54" fmla="*/ 127 w 184"/>
                <a:gd name="T55" fmla="*/ 20 h 184"/>
                <a:gd name="T56" fmla="*/ 36 w 184"/>
                <a:gd name="T57" fmla="*/ 36 h 184"/>
                <a:gd name="T58" fmla="*/ 44 w 184"/>
                <a:gd name="T59" fmla="*/ 49 h 184"/>
                <a:gd name="T60" fmla="*/ 99 w 184"/>
                <a:gd name="T61" fmla="*/ 13 h 184"/>
                <a:gd name="T62" fmla="*/ 125 w 184"/>
                <a:gd name="T63" fmla="*/ 41 h 184"/>
                <a:gd name="T64" fmla="*/ 112 w 184"/>
                <a:gd name="T65" fmla="*/ 21 h 184"/>
                <a:gd name="T66" fmla="*/ 99 w 184"/>
                <a:gd name="T67" fmla="*/ 13 h 184"/>
                <a:gd name="T68" fmla="*/ 79 w 184"/>
                <a:gd name="T69" fmla="*/ 17 h 184"/>
                <a:gd name="T70" fmla="*/ 64 w 184"/>
                <a:gd name="T71" fmla="*/ 33 h 184"/>
                <a:gd name="T72" fmla="*/ 87 w 184"/>
                <a:gd name="T73" fmla="*/ 49 h 184"/>
                <a:gd name="T74" fmla="*/ 117 w 184"/>
                <a:gd name="T75" fmla="*/ 4 h 184"/>
                <a:gd name="T76" fmla="*/ 172 w 184"/>
                <a:gd name="T77" fmla="*/ 45 h 184"/>
                <a:gd name="T78" fmla="*/ 181 w 184"/>
                <a:gd name="T79" fmla="*/ 116 h 184"/>
                <a:gd name="T80" fmla="*/ 139 w 184"/>
                <a:gd name="T81" fmla="*/ 172 h 184"/>
                <a:gd name="T82" fmla="*/ 68 w 184"/>
                <a:gd name="T83" fmla="*/ 181 h 184"/>
                <a:gd name="T84" fmla="*/ 13 w 184"/>
                <a:gd name="T85" fmla="*/ 138 h 184"/>
                <a:gd name="T86" fmla="*/ 4 w 184"/>
                <a:gd name="T87" fmla="*/ 68 h 184"/>
                <a:gd name="T88" fmla="*/ 47 w 184"/>
                <a:gd name="T89" fmla="*/ 1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84">
                  <a:moveTo>
                    <a:pt x="141" y="134"/>
                  </a:moveTo>
                  <a:lnTo>
                    <a:pt x="135" y="150"/>
                  </a:lnTo>
                  <a:lnTo>
                    <a:pt x="127" y="164"/>
                  </a:lnTo>
                  <a:lnTo>
                    <a:pt x="139" y="157"/>
                  </a:lnTo>
                  <a:lnTo>
                    <a:pt x="149" y="148"/>
                  </a:lnTo>
                  <a:lnTo>
                    <a:pt x="154" y="142"/>
                  </a:lnTo>
                  <a:lnTo>
                    <a:pt x="160" y="134"/>
                  </a:lnTo>
                  <a:lnTo>
                    <a:pt x="141" y="134"/>
                  </a:lnTo>
                  <a:close/>
                  <a:moveTo>
                    <a:pt x="99" y="134"/>
                  </a:moveTo>
                  <a:lnTo>
                    <a:pt x="99" y="170"/>
                  </a:lnTo>
                  <a:lnTo>
                    <a:pt x="103" y="169"/>
                  </a:lnTo>
                  <a:lnTo>
                    <a:pt x="107" y="166"/>
                  </a:lnTo>
                  <a:lnTo>
                    <a:pt x="112" y="162"/>
                  </a:lnTo>
                  <a:lnTo>
                    <a:pt x="116" y="157"/>
                  </a:lnTo>
                  <a:lnTo>
                    <a:pt x="121" y="150"/>
                  </a:lnTo>
                  <a:lnTo>
                    <a:pt x="125" y="144"/>
                  </a:lnTo>
                  <a:lnTo>
                    <a:pt x="128" y="134"/>
                  </a:lnTo>
                  <a:lnTo>
                    <a:pt x="99" y="134"/>
                  </a:lnTo>
                  <a:close/>
                  <a:moveTo>
                    <a:pt x="56" y="134"/>
                  </a:moveTo>
                  <a:lnTo>
                    <a:pt x="60" y="144"/>
                  </a:lnTo>
                  <a:lnTo>
                    <a:pt x="64" y="150"/>
                  </a:lnTo>
                  <a:lnTo>
                    <a:pt x="68" y="157"/>
                  </a:lnTo>
                  <a:lnTo>
                    <a:pt x="73" y="162"/>
                  </a:lnTo>
                  <a:lnTo>
                    <a:pt x="79" y="166"/>
                  </a:lnTo>
                  <a:lnTo>
                    <a:pt x="83" y="169"/>
                  </a:lnTo>
                  <a:lnTo>
                    <a:pt x="87" y="170"/>
                  </a:lnTo>
                  <a:lnTo>
                    <a:pt x="87" y="134"/>
                  </a:lnTo>
                  <a:lnTo>
                    <a:pt x="56" y="134"/>
                  </a:lnTo>
                  <a:close/>
                  <a:moveTo>
                    <a:pt x="25" y="134"/>
                  </a:moveTo>
                  <a:lnTo>
                    <a:pt x="31" y="142"/>
                  </a:lnTo>
                  <a:lnTo>
                    <a:pt x="36" y="148"/>
                  </a:lnTo>
                  <a:lnTo>
                    <a:pt x="47" y="157"/>
                  </a:lnTo>
                  <a:lnTo>
                    <a:pt x="59" y="164"/>
                  </a:lnTo>
                  <a:lnTo>
                    <a:pt x="51" y="150"/>
                  </a:lnTo>
                  <a:lnTo>
                    <a:pt x="44" y="134"/>
                  </a:lnTo>
                  <a:lnTo>
                    <a:pt x="25" y="134"/>
                  </a:lnTo>
                  <a:close/>
                  <a:moveTo>
                    <a:pt x="148" y="98"/>
                  </a:moveTo>
                  <a:lnTo>
                    <a:pt x="144" y="122"/>
                  </a:lnTo>
                  <a:lnTo>
                    <a:pt x="165" y="122"/>
                  </a:lnTo>
                  <a:lnTo>
                    <a:pt x="172" y="98"/>
                  </a:lnTo>
                  <a:lnTo>
                    <a:pt x="148" y="98"/>
                  </a:lnTo>
                  <a:close/>
                  <a:moveTo>
                    <a:pt x="99" y="98"/>
                  </a:moveTo>
                  <a:lnTo>
                    <a:pt x="99" y="122"/>
                  </a:lnTo>
                  <a:lnTo>
                    <a:pt x="132" y="122"/>
                  </a:lnTo>
                  <a:lnTo>
                    <a:pt x="135" y="98"/>
                  </a:lnTo>
                  <a:lnTo>
                    <a:pt x="99" y="98"/>
                  </a:lnTo>
                  <a:close/>
                  <a:moveTo>
                    <a:pt x="49" y="98"/>
                  </a:moveTo>
                  <a:lnTo>
                    <a:pt x="53" y="122"/>
                  </a:lnTo>
                  <a:lnTo>
                    <a:pt x="87" y="122"/>
                  </a:lnTo>
                  <a:lnTo>
                    <a:pt x="87" y="98"/>
                  </a:lnTo>
                  <a:lnTo>
                    <a:pt x="49" y="98"/>
                  </a:lnTo>
                  <a:close/>
                  <a:moveTo>
                    <a:pt x="13" y="98"/>
                  </a:moveTo>
                  <a:lnTo>
                    <a:pt x="19" y="122"/>
                  </a:lnTo>
                  <a:lnTo>
                    <a:pt x="40" y="122"/>
                  </a:lnTo>
                  <a:lnTo>
                    <a:pt x="37" y="98"/>
                  </a:lnTo>
                  <a:lnTo>
                    <a:pt x="13" y="98"/>
                  </a:lnTo>
                  <a:close/>
                  <a:moveTo>
                    <a:pt x="144" y="61"/>
                  </a:moveTo>
                  <a:lnTo>
                    <a:pt x="148" y="86"/>
                  </a:lnTo>
                  <a:lnTo>
                    <a:pt x="172" y="86"/>
                  </a:lnTo>
                  <a:lnTo>
                    <a:pt x="165" y="61"/>
                  </a:lnTo>
                  <a:lnTo>
                    <a:pt x="144" y="61"/>
                  </a:lnTo>
                  <a:close/>
                  <a:moveTo>
                    <a:pt x="99" y="61"/>
                  </a:moveTo>
                  <a:lnTo>
                    <a:pt x="99" y="86"/>
                  </a:lnTo>
                  <a:lnTo>
                    <a:pt x="135" y="86"/>
                  </a:lnTo>
                  <a:lnTo>
                    <a:pt x="132" y="61"/>
                  </a:lnTo>
                  <a:lnTo>
                    <a:pt x="99" y="61"/>
                  </a:lnTo>
                  <a:close/>
                  <a:moveTo>
                    <a:pt x="53" y="61"/>
                  </a:moveTo>
                  <a:lnTo>
                    <a:pt x="49" y="86"/>
                  </a:lnTo>
                  <a:lnTo>
                    <a:pt x="87" y="86"/>
                  </a:lnTo>
                  <a:lnTo>
                    <a:pt x="87" y="61"/>
                  </a:lnTo>
                  <a:lnTo>
                    <a:pt x="53" y="61"/>
                  </a:lnTo>
                  <a:close/>
                  <a:moveTo>
                    <a:pt x="19" y="61"/>
                  </a:moveTo>
                  <a:lnTo>
                    <a:pt x="13" y="86"/>
                  </a:lnTo>
                  <a:lnTo>
                    <a:pt x="37" y="86"/>
                  </a:lnTo>
                  <a:lnTo>
                    <a:pt x="40" y="61"/>
                  </a:lnTo>
                  <a:lnTo>
                    <a:pt x="19" y="61"/>
                  </a:lnTo>
                  <a:close/>
                  <a:moveTo>
                    <a:pt x="127" y="20"/>
                  </a:moveTo>
                  <a:lnTo>
                    <a:pt x="135" y="33"/>
                  </a:lnTo>
                  <a:lnTo>
                    <a:pt x="141" y="49"/>
                  </a:lnTo>
                  <a:lnTo>
                    <a:pt x="160" y="49"/>
                  </a:lnTo>
                  <a:lnTo>
                    <a:pt x="154" y="42"/>
                  </a:lnTo>
                  <a:lnTo>
                    <a:pt x="149" y="36"/>
                  </a:lnTo>
                  <a:lnTo>
                    <a:pt x="139" y="26"/>
                  </a:lnTo>
                  <a:lnTo>
                    <a:pt x="127" y="20"/>
                  </a:lnTo>
                  <a:close/>
                  <a:moveTo>
                    <a:pt x="59" y="20"/>
                  </a:moveTo>
                  <a:lnTo>
                    <a:pt x="47" y="26"/>
                  </a:lnTo>
                  <a:lnTo>
                    <a:pt x="36" y="36"/>
                  </a:lnTo>
                  <a:lnTo>
                    <a:pt x="31" y="42"/>
                  </a:lnTo>
                  <a:lnTo>
                    <a:pt x="25" y="49"/>
                  </a:lnTo>
                  <a:lnTo>
                    <a:pt x="44" y="49"/>
                  </a:lnTo>
                  <a:lnTo>
                    <a:pt x="51" y="33"/>
                  </a:lnTo>
                  <a:lnTo>
                    <a:pt x="59" y="20"/>
                  </a:lnTo>
                  <a:close/>
                  <a:moveTo>
                    <a:pt x="99" y="13"/>
                  </a:moveTo>
                  <a:lnTo>
                    <a:pt x="99" y="49"/>
                  </a:lnTo>
                  <a:lnTo>
                    <a:pt x="128" y="49"/>
                  </a:lnTo>
                  <a:lnTo>
                    <a:pt x="125" y="41"/>
                  </a:lnTo>
                  <a:lnTo>
                    <a:pt x="121" y="33"/>
                  </a:lnTo>
                  <a:lnTo>
                    <a:pt x="116" y="26"/>
                  </a:lnTo>
                  <a:lnTo>
                    <a:pt x="112" y="21"/>
                  </a:lnTo>
                  <a:lnTo>
                    <a:pt x="107" y="17"/>
                  </a:lnTo>
                  <a:lnTo>
                    <a:pt x="103" y="14"/>
                  </a:lnTo>
                  <a:lnTo>
                    <a:pt x="99" y="13"/>
                  </a:lnTo>
                  <a:close/>
                  <a:moveTo>
                    <a:pt x="87" y="13"/>
                  </a:moveTo>
                  <a:lnTo>
                    <a:pt x="83" y="14"/>
                  </a:lnTo>
                  <a:lnTo>
                    <a:pt x="79" y="17"/>
                  </a:lnTo>
                  <a:lnTo>
                    <a:pt x="73" y="21"/>
                  </a:lnTo>
                  <a:lnTo>
                    <a:pt x="68" y="26"/>
                  </a:lnTo>
                  <a:lnTo>
                    <a:pt x="64" y="33"/>
                  </a:lnTo>
                  <a:lnTo>
                    <a:pt x="60" y="41"/>
                  </a:lnTo>
                  <a:lnTo>
                    <a:pt x="56" y="49"/>
                  </a:lnTo>
                  <a:lnTo>
                    <a:pt x="87" y="49"/>
                  </a:lnTo>
                  <a:lnTo>
                    <a:pt x="87" y="13"/>
                  </a:lnTo>
                  <a:close/>
                  <a:moveTo>
                    <a:pt x="92" y="0"/>
                  </a:moveTo>
                  <a:lnTo>
                    <a:pt x="117" y="4"/>
                  </a:lnTo>
                  <a:lnTo>
                    <a:pt x="139" y="13"/>
                  </a:lnTo>
                  <a:lnTo>
                    <a:pt x="157" y="26"/>
                  </a:lnTo>
                  <a:lnTo>
                    <a:pt x="172" y="45"/>
                  </a:lnTo>
                  <a:lnTo>
                    <a:pt x="181" y="68"/>
                  </a:lnTo>
                  <a:lnTo>
                    <a:pt x="184" y="92"/>
                  </a:lnTo>
                  <a:lnTo>
                    <a:pt x="181" y="116"/>
                  </a:lnTo>
                  <a:lnTo>
                    <a:pt x="172" y="138"/>
                  </a:lnTo>
                  <a:lnTo>
                    <a:pt x="157" y="157"/>
                  </a:lnTo>
                  <a:lnTo>
                    <a:pt x="139" y="172"/>
                  </a:lnTo>
                  <a:lnTo>
                    <a:pt x="117" y="181"/>
                  </a:lnTo>
                  <a:lnTo>
                    <a:pt x="92" y="184"/>
                  </a:lnTo>
                  <a:lnTo>
                    <a:pt x="68" y="181"/>
                  </a:lnTo>
                  <a:lnTo>
                    <a:pt x="47" y="172"/>
                  </a:lnTo>
                  <a:lnTo>
                    <a:pt x="28" y="157"/>
                  </a:lnTo>
                  <a:lnTo>
                    <a:pt x="13" y="138"/>
                  </a:lnTo>
                  <a:lnTo>
                    <a:pt x="4" y="116"/>
                  </a:lnTo>
                  <a:lnTo>
                    <a:pt x="0" y="92"/>
                  </a:lnTo>
                  <a:lnTo>
                    <a:pt x="4" y="68"/>
                  </a:lnTo>
                  <a:lnTo>
                    <a:pt x="13" y="45"/>
                  </a:lnTo>
                  <a:lnTo>
                    <a:pt x="28" y="26"/>
                  </a:lnTo>
                  <a:lnTo>
                    <a:pt x="47" y="13"/>
                  </a:lnTo>
                  <a:lnTo>
                    <a:pt x="68" y="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E7642A57-AAE8-4FDE-A33F-7D2209C04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18" y="3350318"/>
              <a:ext cx="131128" cy="131128"/>
            </a:xfrm>
            <a:custGeom>
              <a:avLst/>
              <a:gdLst>
                <a:gd name="T0" fmla="*/ 39 w 88"/>
                <a:gd name="T1" fmla="*/ 44 h 88"/>
                <a:gd name="T2" fmla="*/ 22 w 88"/>
                <a:gd name="T3" fmla="*/ 54 h 88"/>
                <a:gd name="T4" fmla="*/ 39 w 88"/>
                <a:gd name="T5" fmla="*/ 70 h 88"/>
                <a:gd name="T6" fmla="*/ 49 w 88"/>
                <a:gd name="T7" fmla="*/ 54 h 88"/>
                <a:gd name="T8" fmla="*/ 65 w 88"/>
                <a:gd name="T9" fmla="*/ 44 h 88"/>
                <a:gd name="T10" fmla="*/ 49 w 88"/>
                <a:gd name="T11" fmla="*/ 26 h 88"/>
                <a:gd name="T12" fmla="*/ 65 w 88"/>
                <a:gd name="T13" fmla="*/ 2 h 88"/>
                <a:gd name="T14" fmla="*/ 85 w 88"/>
                <a:gd name="T15" fmla="*/ 16 h 88"/>
                <a:gd name="T16" fmla="*/ 84 w 88"/>
                <a:gd name="T17" fmla="*/ 9 h 88"/>
                <a:gd name="T18" fmla="*/ 77 w 88"/>
                <a:gd name="T19" fmla="*/ 4 h 88"/>
                <a:gd name="T20" fmla="*/ 65 w 88"/>
                <a:gd name="T21" fmla="*/ 2 h 88"/>
                <a:gd name="T22" fmla="*/ 47 w 88"/>
                <a:gd name="T23" fmla="*/ 16 h 88"/>
                <a:gd name="T24" fmla="*/ 60 w 88"/>
                <a:gd name="T25" fmla="*/ 2 h 88"/>
                <a:gd name="T26" fmla="*/ 27 w 88"/>
                <a:gd name="T27" fmla="*/ 2 h 88"/>
                <a:gd name="T28" fmla="*/ 41 w 88"/>
                <a:gd name="T29" fmla="*/ 16 h 88"/>
                <a:gd name="T30" fmla="*/ 27 w 88"/>
                <a:gd name="T31" fmla="*/ 2 h 88"/>
                <a:gd name="T32" fmla="*/ 10 w 88"/>
                <a:gd name="T33" fmla="*/ 4 h 88"/>
                <a:gd name="T34" fmla="*/ 4 w 88"/>
                <a:gd name="T35" fmla="*/ 9 h 88"/>
                <a:gd name="T36" fmla="*/ 3 w 88"/>
                <a:gd name="T37" fmla="*/ 16 h 88"/>
                <a:gd name="T38" fmla="*/ 22 w 88"/>
                <a:gd name="T39" fmla="*/ 2 h 88"/>
                <a:gd name="T40" fmla="*/ 15 w 88"/>
                <a:gd name="T41" fmla="*/ 0 h 88"/>
                <a:gd name="T42" fmla="*/ 77 w 88"/>
                <a:gd name="T43" fmla="*/ 0 h 88"/>
                <a:gd name="T44" fmla="*/ 84 w 88"/>
                <a:gd name="T45" fmla="*/ 5 h 88"/>
                <a:gd name="T46" fmla="*/ 88 w 88"/>
                <a:gd name="T47" fmla="*/ 14 h 88"/>
                <a:gd name="T48" fmla="*/ 87 w 88"/>
                <a:gd name="T49" fmla="*/ 77 h 88"/>
                <a:gd name="T50" fmla="*/ 81 w 88"/>
                <a:gd name="T51" fmla="*/ 84 h 88"/>
                <a:gd name="T52" fmla="*/ 73 w 88"/>
                <a:gd name="T53" fmla="*/ 88 h 88"/>
                <a:gd name="T54" fmla="*/ 10 w 88"/>
                <a:gd name="T55" fmla="*/ 86 h 88"/>
                <a:gd name="T56" fmla="*/ 3 w 88"/>
                <a:gd name="T57" fmla="*/ 81 h 88"/>
                <a:gd name="T58" fmla="*/ 0 w 88"/>
                <a:gd name="T59" fmla="*/ 73 h 88"/>
                <a:gd name="T60" fmla="*/ 2 w 88"/>
                <a:gd name="T61" fmla="*/ 9 h 88"/>
                <a:gd name="T62" fmla="*/ 6 w 88"/>
                <a:gd name="T63" fmla="*/ 2 h 88"/>
                <a:gd name="T64" fmla="*/ 15 w 88"/>
                <a:gd name="T6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88">
                  <a:moveTo>
                    <a:pt x="39" y="26"/>
                  </a:moveTo>
                  <a:lnTo>
                    <a:pt x="39" y="44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39" y="54"/>
                  </a:lnTo>
                  <a:lnTo>
                    <a:pt x="39" y="70"/>
                  </a:lnTo>
                  <a:lnTo>
                    <a:pt x="49" y="70"/>
                  </a:lnTo>
                  <a:lnTo>
                    <a:pt x="49" y="54"/>
                  </a:lnTo>
                  <a:lnTo>
                    <a:pt x="65" y="54"/>
                  </a:lnTo>
                  <a:lnTo>
                    <a:pt x="65" y="44"/>
                  </a:lnTo>
                  <a:lnTo>
                    <a:pt x="49" y="44"/>
                  </a:lnTo>
                  <a:lnTo>
                    <a:pt x="49" y="26"/>
                  </a:lnTo>
                  <a:lnTo>
                    <a:pt x="39" y="26"/>
                  </a:lnTo>
                  <a:close/>
                  <a:moveTo>
                    <a:pt x="65" y="2"/>
                  </a:moveTo>
                  <a:lnTo>
                    <a:pt x="65" y="16"/>
                  </a:lnTo>
                  <a:lnTo>
                    <a:pt x="85" y="16"/>
                  </a:lnTo>
                  <a:lnTo>
                    <a:pt x="85" y="14"/>
                  </a:lnTo>
                  <a:lnTo>
                    <a:pt x="84" y="9"/>
                  </a:lnTo>
                  <a:lnTo>
                    <a:pt x="81" y="6"/>
                  </a:lnTo>
                  <a:lnTo>
                    <a:pt x="77" y="4"/>
                  </a:lnTo>
                  <a:lnTo>
                    <a:pt x="73" y="2"/>
                  </a:lnTo>
                  <a:lnTo>
                    <a:pt x="65" y="2"/>
                  </a:lnTo>
                  <a:close/>
                  <a:moveTo>
                    <a:pt x="47" y="2"/>
                  </a:moveTo>
                  <a:lnTo>
                    <a:pt x="47" y="16"/>
                  </a:lnTo>
                  <a:lnTo>
                    <a:pt x="60" y="16"/>
                  </a:lnTo>
                  <a:lnTo>
                    <a:pt x="60" y="2"/>
                  </a:lnTo>
                  <a:lnTo>
                    <a:pt x="47" y="2"/>
                  </a:lnTo>
                  <a:close/>
                  <a:moveTo>
                    <a:pt x="27" y="2"/>
                  </a:moveTo>
                  <a:lnTo>
                    <a:pt x="27" y="16"/>
                  </a:lnTo>
                  <a:lnTo>
                    <a:pt x="41" y="16"/>
                  </a:lnTo>
                  <a:lnTo>
                    <a:pt x="41" y="2"/>
                  </a:lnTo>
                  <a:lnTo>
                    <a:pt x="27" y="2"/>
                  </a:lnTo>
                  <a:close/>
                  <a:moveTo>
                    <a:pt x="15" y="2"/>
                  </a:moveTo>
                  <a:lnTo>
                    <a:pt x="10" y="4"/>
                  </a:lnTo>
                  <a:lnTo>
                    <a:pt x="7" y="6"/>
                  </a:lnTo>
                  <a:lnTo>
                    <a:pt x="4" y="9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22" y="16"/>
                  </a:lnTo>
                  <a:lnTo>
                    <a:pt x="22" y="2"/>
                  </a:lnTo>
                  <a:lnTo>
                    <a:pt x="15" y="2"/>
                  </a:lnTo>
                  <a:close/>
                  <a:moveTo>
                    <a:pt x="15" y="0"/>
                  </a:moveTo>
                  <a:lnTo>
                    <a:pt x="73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4" y="5"/>
                  </a:lnTo>
                  <a:lnTo>
                    <a:pt x="87" y="9"/>
                  </a:lnTo>
                  <a:lnTo>
                    <a:pt x="88" y="14"/>
                  </a:lnTo>
                  <a:lnTo>
                    <a:pt x="88" y="73"/>
                  </a:lnTo>
                  <a:lnTo>
                    <a:pt x="87" y="77"/>
                  </a:lnTo>
                  <a:lnTo>
                    <a:pt x="84" y="81"/>
                  </a:lnTo>
                  <a:lnTo>
                    <a:pt x="81" y="84"/>
                  </a:lnTo>
                  <a:lnTo>
                    <a:pt x="77" y="86"/>
                  </a:lnTo>
                  <a:lnTo>
                    <a:pt x="73" y="88"/>
                  </a:lnTo>
                  <a:lnTo>
                    <a:pt x="15" y="88"/>
                  </a:lnTo>
                  <a:lnTo>
                    <a:pt x="10" y="86"/>
                  </a:lnTo>
                  <a:lnTo>
                    <a:pt x="6" y="84"/>
                  </a:lnTo>
                  <a:lnTo>
                    <a:pt x="3" y="81"/>
                  </a:lnTo>
                  <a:lnTo>
                    <a:pt x="2" y="77"/>
                  </a:lnTo>
                  <a:lnTo>
                    <a:pt x="0" y="73"/>
                  </a:lnTo>
                  <a:lnTo>
                    <a:pt x="0" y="14"/>
                  </a:lnTo>
                  <a:lnTo>
                    <a:pt x="2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BC856C67-7E4B-4A73-94C9-1181508BE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3377140"/>
              <a:ext cx="119208" cy="95366"/>
            </a:xfrm>
            <a:custGeom>
              <a:avLst/>
              <a:gdLst>
                <a:gd name="T0" fmla="*/ 64 w 80"/>
                <a:gd name="T1" fmla="*/ 8 h 64"/>
                <a:gd name="T2" fmla="*/ 31 w 80"/>
                <a:gd name="T3" fmla="*/ 42 h 64"/>
                <a:gd name="T4" fmla="*/ 15 w 80"/>
                <a:gd name="T5" fmla="*/ 27 h 64"/>
                <a:gd name="T6" fmla="*/ 8 w 80"/>
                <a:gd name="T7" fmla="*/ 34 h 64"/>
                <a:gd name="T8" fmla="*/ 31 w 80"/>
                <a:gd name="T9" fmla="*/ 56 h 64"/>
                <a:gd name="T10" fmla="*/ 72 w 80"/>
                <a:gd name="T11" fmla="*/ 15 h 64"/>
                <a:gd name="T12" fmla="*/ 64 w 80"/>
                <a:gd name="T13" fmla="*/ 8 h 64"/>
                <a:gd name="T14" fmla="*/ 64 w 80"/>
                <a:gd name="T15" fmla="*/ 0 h 64"/>
                <a:gd name="T16" fmla="*/ 80 w 80"/>
                <a:gd name="T17" fmla="*/ 15 h 64"/>
                <a:gd name="T18" fmla="*/ 31 w 80"/>
                <a:gd name="T19" fmla="*/ 64 h 64"/>
                <a:gd name="T20" fmla="*/ 0 w 80"/>
                <a:gd name="T21" fmla="*/ 34 h 64"/>
                <a:gd name="T22" fmla="*/ 15 w 80"/>
                <a:gd name="T23" fmla="*/ 18 h 64"/>
                <a:gd name="T24" fmla="*/ 31 w 80"/>
                <a:gd name="T25" fmla="*/ 34 h 64"/>
                <a:gd name="T26" fmla="*/ 64 w 80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64">
                  <a:moveTo>
                    <a:pt x="64" y="8"/>
                  </a:moveTo>
                  <a:lnTo>
                    <a:pt x="31" y="42"/>
                  </a:lnTo>
                  <a:lnTo>
                    <a:pt x="15" y="27"/>
                  </a:lnTo>
                  <a:lnTo>
                    <a:pt x="8" y="34"/>
                  </a:lnTo>
                  <a:lnTo>
                    <a:pt x="31" y="56"/>
                  </a:lnTo>
                  <a:lnTo>
                    <a:pt x="72" y="15"/>
                  </a:lnTo>
                  <a:lnTo>
                    <a:pt x="64" y="8"/>
                  </a:lnTo>
                  <a:close/>
                  <a:moveTo>
                    <a:pt x="64" y="0"/>
                  </a:moveTo>
                  <a:lnTo>
                    <a:pt x="80" y="15"/>
                  </a:lnTo>
                  <a:lnTo>
                    <a:pt x="31" y="64"/>
                  </a:lnTo>
                  <a:lnTo>
                    <a:pt x="0" y="34"/>
                  </a:lnTo>
                  <a:lnTo>
                    <a:pt x="15" y="18"/>
                  </a:lnTo>
                  <a:lnTo>
                    <a:pt x="31" y="3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6D165CC1-9A21-4298-AD25-391550254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737" y="5439431"/>
              <a:ext cx="169871" cy="175831"/>
            </a:xfrm>
            <a:custGeom>
              <a:avLst/>
              <a:gdLst>
                <a:gd name="T0" fmla="*/ 73 w 114"/>
                <a:gd name="T1" fmla="*/ 96 h 118"/>
                <a:gd name="T2" fmla="*/ 78 w 114"/>
                <a:gd name="T3" fmla="*/ 104 h 118"/>
                <a:gd name="T4" fmla="*/ 76 w 114"/>
                <a:gd name="T5" fmla="*/ 112 h 118"/>
                <a:gd name="T6" fmla="*/ 69 w 114"/>
                <a:gd name="T7" fmla="*/ 118 h 118"/>
                <a:gd name="T8" fmla="*/ 61 w 114"/>
                <a:gd name="T9" fmla="*/ 115 h 118"/>
                <a:gd name="T10" fmla="*/ 56 w 114"/>
                <a:gd name="T11" fmla="*/ 108 h 118"/>
                <a:gd name="T12" fmla="*/ 57 w 114"/>
                <a:gd name="T13" fmla="*/ 100 h 118"/>
                <a:gd name="T14" fmla="*/ 65 w 114"/>
                <a:gd name="T15" fmla="*/ 95 h 118"/>
                <a:gd name="T16" fmla="*/ 25 w 114"/>
                <a:gd name="T17" fmla="*/ 87 h 118"/>
                <a:gd name="T18" fmla="*/ 32 w 114"/>
                <a:gd name="T19" fmla="*/ 91 h 118"/>
                <a:gd name="T20" fmla="*/ 34 w 114"/>
                <a:gd name="T21" fmla="*/ 99 h 118"/>
                <a:gd name="T22" fmla="*/ 29 w 114"/>
                <a:gd name="T23" fmla="*/ 107 h 118"/>
                <a:gd name="T24" fmla="*/ 21 w 114"/>
                <a:gd name="T25" fmla="*/ 108 h 118"/>
                <a:gd name="T26" fmla="*/ 13 w 114"/>
                <a:gd name="T27" fmla="*/ 104 h 118"/>
                <a:gd name="T28" fmla="*/ 12 w 114"/>
                <a:gd name="T29" fmla="*/ 95 h 118"/>
                <a:gd name="T30" fmla="*/ 17 w 114"/>
                <a:gd name="T31" fmla="*/ 88 h 118"/>
                <a:gd name="T32" fmla="*/ 25 w 114"/>
                <a:gd name="T33" fmla="*/ 87 h 118"/>
                <a:gd name="T34" fmla="*/ 69 w 114"/>
                <a:gd name="T35" fmla="*/ 72 h 118"/>
                <a:gd name="T36" fmla="*/ 82 w 114"/>
                <a:gd name="T37" fmla="*/ 67 h 118"/>
                <a:gd name="T38" fmla="*/ 49 w 114"/>
                <a:gd name="T39" fmla="*/ 60 h 118"/>
                <a:gd name="T40" fmla="*/ 62 w 114"/>
                <a:gd name="T41" fmla="*/ 71 h 118"/>
                <a:gd name="T42" fmla="*/ 49 w 114"/>
                <a:gd name="T43" fmla="*/ 60 h 118"/>
                <a:gd name="T44" fmla="*/ 29 w 114"/>
                <a:gd name="T45" fmla="*/ 64 h 118"/>
                <a:gd name="T46" fmla="*/ 42 w 114"/>
                <a:gd name="T47" fmla="*/ 59 h 118"/>
                <a:gd name="T48" fmla="*/ 74 w 114"/>
                <a:gd name="T49" fmla="*/ 51 h 118"/>
                <a:gd name="T50" fmla="*/ 86 w 114"/>
                <a:gd name="T51" fmla="*/ 60 h 118"/>
                <a:gd name="T52" fmla="*/ 74 w 114"/>
                <a:gd name="T53" fmla="*/ 51 h 118"/>
                <a:gd name="T54" fmla="*/ 50 w 114"/>
                <a:gd name="T55" fmla="*/ 54 h 118"/>
                <a:gd name="T56" fmla="*/ 66 w 114"/>
                <a:gd name="T57" fmla="*/ 50 h 118"/>
                <a:gd name="T58" fmla="*/ 30 w 114"/>
                <a:gd name="T59" fmla="*/ 42 h 118"/>
                <a:gd name="T60" fmla="*/ 44 w 114"/>
                <a:gd name="T61" fmla="*/ 52 h 118"/>
                <a:gd name="T62" fmla="*/ 30 w 114"/>
                <a:gd name="T63" fmla="*/ 42 h 118"/>
                <a:gd name="T64" fmla="*/ 76 w 114"/>
                <a:gd name="T65" fmla="*/ 43 h 118"/>
                <a:gd name="T66" fmla="*/ 95 w 114"/>
                <a:gd name="T67" fmla="*/ 40 h 118"/>
                <a:gd name="T68" fmla="*/ 54 w 114"/>
                <a:gd name="T69" fmla="*/ 32 h 118"/>
                <a:gd name="T70" fmla="*/ 68 w 114"/>
                <a:gd name="T71" fmla="*/ 42 h 118"/>
                <a:gd name="T72" fmla="*/ 54 w 114"/>
                <a:gd name="T73" fmla="*/ 32 h 118"/>
                <a:gd name="T74" fmla="*/ 30 w 114"/>
                <a:gd name="T75" fmla="*/ 35 h 118"/>
                <a:gd name="T76" fmla="*/ 48 w 114"/>
                <a:gd name="T77" fmla="*/ 30 h 118"/>
                <a:gd name="T78" fmla="*/ 8 w 114"/>
                <a:gd name="T79" fmla="*/ 0 h 118"/>
                <a:gd name="T80" fmla="*/ 29 w 114"/>
                <a:gd name="T81" fmla="*/ 4 h 118"/>
                <a:gd name="T82" fmla="*/ 32 w 114"/>
                <a:gd name="T83" fmla="*/ 11 h 118"/>
                <a:gd name="T84" fmla="*/ 99 w 114"/>
                <a:gd name="T85" fmla="*/ 32 h 118"/>
                <a:gd name="T86" fmla="*/ 102 w 114"/>
                <a:gd name="T87" fmla="*/ 28 h 118"/>
                <a:gd name="T88" fmla="*/ 107 w 114"/>
                <a:gd name="T89" fmla="*/ 27 h 118"/>
                <a:gd name="T90" fmla="*/ 113 w 114"/>
                <a:gd name="T91" fmla="*/ 30 h 118"/>
                <a:gd name="T92" fmla="*/ 114 w 114"/>
                <a:gd name="T93" fmla="*/ 35 h 118"/>
                <a:gd name="T94" fmla="*/ 89 w 114"/>
                <a:gd name="T95" fmla="*/ 86 h 118"/>
                <a:gd name="T96" fmla="*/ 85 w 114"/>
                <a:gd name="T97" fmla="*/ 90 h 118"/>
                <a:gd name="T98" fmla="*/ 20 w 114"/>
                <a:gd name="T99" fmla="*/ 78 h 118"/>
                <a:gd name="T100" fmla="*/ 14 w 114"/>
                <a:gd name="T101" fmla="*/ 74 h 118"/>
                <a:gd name="T102" fmla="*/ 17 w 114"/>
                <a:gd name="T103" fmla="*/ 16 h 118"/>
                <a:gd name="T104" fmla="*/ 2 w 114"/>
                <a:gd name="T105" fmla="*/ 14 h 118"/>
                <a:gd name="T106" fmla="*/ 0 w 114"/>
                <a:gd name="T107" fmla="*/ 8 h 118"/>
                <a:gd name="T108" fmla="*/ 0 w 114"/>
                <a:gd name="T109" fmla="*/ 3 h 118"/>
                <a:gd name="T110" fmla="*/ 5 w 114"/>
                <a:gd name="T1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118">
                  <a:moveTo>
                    <a:pt x="69" y="95"/>
                  </a:moveTo>
                  <a:lnTo>
                    <a:pt x="73" y="96"/>
                  </a:lnTo>
                  <a:lnTo>
                    <a:pt x="76" y="100"/>
                  </a:lnTo>
                  <a:lnTo>
                    <a:pt x="78" y="104"/>
                  </a:lnTo>
                  <a:lnTo>
                    <a:pt x="78" y="108"/>
                  </a:lnTo>
                  <a:lnTo>
                    <a:pt x="76" y="112"/>
                  </a:lnTo>
                  <a:lnTo>
                    <a:pt x="73" y="115"/>
                  </a:lnTo>
                  <a:lnTo>
                    <a:pt x="69" y="118"/>
                  </a:lnTo>
                  <a:lnTo>
                    <a:pt x="65" y="118"/>
                  </a:lnTo>
                  <a:lnTo>
                    <a:pt x="61" y="115"/>
                  </a:lnTo>
                  <a:lnTo>
                    <a:pt x="57" y="112"/>
                  </a:lnTo>
                  <a:lnTo>
                    <a:pt x="56" y="108"/>
                  </a:lnTo>
                  <a:lnTo>
                    <a:pt x="56" y="104"/>
                  </a:lnTo>
                  <a:lnTo>
                    <a:pt x="57" y="100"/>
                  </a:lnTo>
                  <a:lnTo>
                    <a:pt x="61" y="96"/>
                  </a:lnTo>
                  <a:lnTo>
                    <a:pt x="65" y="95"/>
                  </a:lnTo>
                  <a:lnTo>
                    <a:pt x="69" y="95"/>
                  </a:lnTo>
                  <a:close/>
                  <a:moveTo>
                    <a:pt x="25" y="87"/>
                  </a:moveTo>
                  <a:lnTo>
                    <a:pt x="29" y="88"/>
                  </a:lnTo>
                  <a:lnTo>
                    <a:pt x="32" y="91"/>
                  </a:lnTo>
                  <a:lnTo>
                    <a:pt x="34" y="95"/>
                  </a:lnTo>
                  <a:lnTo>
                    <a:pt x="34" y="99"/>
                  </a:lnTo>
                  <a:lnTo>
                    <a:pt x="32" y="104"/>
                  </a:lnTo>
                  <a:lnTo>
                    <a:pt x="29" y="107"/>
                  </a:lnTo>
                  <a:lnTo>
                    <a:pt x="25" y="108"/>
                  </a:lnTo>
                  <a:lnTo>
                    <a:pt x="21" y="108"/>
                  </a:lnTo>
                  <a:lnTo>
                    <a:pt x="17" y="107"/>
                  </a:lnTo>
                  <a:lnTo>
                    <a:pt x="13" y="104"/>
                  </a:lnTo>
                  <a:lnTo>
                    <a:pt x="12" y="100"/>
                  </a:lnTo>
                  <a:lnTo>
                    <a:pt x="12" y="95"/>
                  </a:lnTo>
                  <a:lnTo>
                    <a:pt x="13" y="91"/>
                  </a:lnTo>
                  <a:lnTo>
                    <a:pt x="17" y="88"/>
                  </a:lnTo>
                  <a:lnTo>
                    <a:pt x="21" y="87"/>
                  </a:lnTo>
                  <a:lnTo>
                    <a:pt x="25" y="87"/>
                  </a:lnTo>
                  <a:close/>
                  <a:moveTo>
                    <a:pt x="70" y="66"/>
                  </a:moveTo>
                  <a:lnTo>
                    <a:pt x="69" y="72"/>
                  </a:lnTo>
                  <a:lnTo>
                    <a:pt x="78" y="74"/>
                  </a:lnTo>
                  <a:lnTo>
                    <a:pt x="82" y="67"/>
                  </a:lnTo>
                  <a:lnTo>
                    <a:pt x="70" y="66"/>
                  </a:lnTo>
                  <a:close/>
                  <a:moveTo>
                    <a:pt x="49" y="60"/>
                  </a:moveTo>
                  <a:lnTo>
                    <a:pt x="48" y="68"/>
                  </a:lnTo>
                  <a:lnTo>
                    <a:pt x="62" y="71"/>
                  </a:lnTo>
                  <a:lnTo>
                    <a:pt x="64" y="64"/>
                  </a:lnTo>
                  <a:lnTo>
                    <a:pt x="49" y="60"/>
                  </a:lnTo>
                  <a:close/>
                  <a:moveTo>
                    <a:pt x="29" y="56"/>
                  </a:moveTo>
                  <a:lnTo>
                    <a:pt x="29" y="64"/>
                  </a:lnTo>
                  <a:lnTo>
                    <a:pt x="40" y="67"/>
                  </a:lnTo>
                  <a:lnTo>
                    <a:pt x="42" y="59"/>
                  </a:lnTo>
                  <a:lnTo>
                    <a:pt x="29" y="56"/>
                  </a:lnTo>
                  <a:close/>
                  <a:moveTo>
                    <a:pt x="74" y="51"/>
                  </a:moveTo>
                  <a:lnTo>
                    <a:pt x="73" y="58"/>
                  </a:lnTo>
                  <a:lnTo>
                    <a:pt x="86" y="60"/>
                  </a:lnTo>
                  <a:lnTo>
                    <a:pt x="89" y="54"/>
                  </a:lnTo>
                  <a:lnTo>
                    <a:pt x="74" y="51"/>
                  </a:lnTo>
                  <a:close/>
                  <a:moveTo>
                    <a:pt x="52" y="46"/>
                  </a:moveTo>
                  <a:lnTo>
                    <a:pt x="50" y="54"/>
                  </a:lnTo>
                  <a:lnTo>
                    <a:pt x="65" y="56"/>
                  </a:lnTo>
                  <a:lnTo>
                    <a:pt x="66" y="50"/>
                  </a:lnTo>
                  <a:lnTo>
                    <a:pt x="52" y="46"/>
                  </a:lnTo>
                  <a:close/>
                  <a:moveTo>
                    <a:pt x="30" y="42"/>
                  </a:moveTo>
                  <a:lnTo>
                    <a:pt x="29" y="50"/>
                  </a:lnTo>
                  <a:lnTo>
                    <a:pt x="44" y="52"/>
                  </a:lnTo>
                  <a:lnTo>
                    <a:pt x="45" y="44"/>
                  </a:lnTo>
                  <a:lnTo>
                    <a:pt x="30" y="42"/>
                  </a:lnTo>
                  <a:close/>
                  <a:moveTo>
                    <a:pt x="77" y="36"/>
                  </a:moveTo>
                  <a:lnTo>
                    <a:pt x="76" y="43"/>
                  </a:lnTo>
                  <a:lnTo>
                    <a:pt x="93" y="47"/>
                  </a:lnTo>
                  <a:lnTo>
                    <a:pt x="95" y="40"/>
                  </a:lnTo>
                  <a:lnTo>
                    <a:pt x="77" y="36"/>
                  </a:lnTo>
                  <a:close/>
                  <a:moveTo>
                    <a:pt x="54" y="32"/>
                  </a:moveTo>
                  <a:lnTo>
                    <a:pt x="53" y="39"/>
                  </a:lnTo>
                  <a:lnTo>
                    <a:pt x="68" y="42"/>
                  </a:lnTo>
                  <a:lnTo>
                    <a:pt x="69" y="35"/>
                  </a:lnTo>
                  <a:lnTo>
                    <a:pt x="54" y="32"/>
                  </a:lnTo>
                  <a:close/>
                  <a:moveTo>
                    <a:pt x="32" y="27"/>
                  </a:moveTo>
                  <a:lnTo>
                    <a:pt x="30" y="35"/>
                  </a:lnTo>
                  <a:lnTo>
                    <a:pt x="46" y="38"/>
                  </a:lnTo>
                  <a:lnTo>
                    <a:pt x="48" y="30"/>
                  </a:lnTo>
                  <a:lnTo>
                    <a:pt x="32" y="27"/>
                  </a:lnTo>
                  <a:close/>
                  <a:moveTo>
                    <a:pt x="8" y="0"/>
                  </a:moveTo>
                  <a:lnTo>
                    <a:pt x="26" y="3"/>
                  </a:lnTo>
                  <a:lnTo>
                    <a:pt x="29" y="4"/>
                  </a:lnTo>
                  <a:lnTo>
                    <a:pt x="32" y="7"/>
                  </a:lnTo>
                  <a:lnTo>
                    <a:pt x="32" y="11"/>
                  </a:lnTo>
                  <a:lnTo>
                    <a:pt x="32" y="19"/>
                  </a:lnTo>
                  <a:lnTo>
                    <a:pt x="99" y="32"/>
                  </a:lnTo>
                  <a:lnTo>
                    <a:pt x="101" y="31"/>
                  </a:lnTo>
                  <a:lnTo>
                    <a:pt x="102" y="28"/>
                  </a:lnTo>
                  <a:lnTo>
                    <a:pt x="105" y="27"/>
                  </a:lnTo>
                  <a:lnTo>
                    <a:pt x="107" y="27"/>
                  </a:lnTo>
                  <a:lnTo>
                    <a:pt x="110" y="28"/>
                  </a:lnTo>
                  <a:lnTo>
                    <a:pt x="113" y="30"/>
                  </a:lnTo>
                  <a:lnTo>
                    <a:pt x="114" y="32"/>
                  </a:lnTo>
                  <a:lnTo>
                    <a:pt x="114" y="35"/>
                  </a:lnTo>
                  <a:lnTo>
                    <a:pt x="114" y="38"/>
                  </a:lnTo>
                  <a:lnTo>
                    <a:pt x="89" y="86"/>
                  </a:lnTo>
                  <a:lnTo>
                    <a:pt x="87" y="88"/>
                  </a:lnTo>
                  <a:lnTo>
                    <a:pt x="85" y="90"/>
                  </a:lnTo>
                  <a:lnTo>
                    <a:pt x="81" y="9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4" y="74"/>
                  </a:lnTo>
                  <a:lnTo>
                    <a:pt x="13" y="70"/>
                  </a:lnTo>
                  <a:lnTo>
                    <a:pt x="17" y="16"/>
                  </a:lnTo>
                  <a:lnTo>
                    <a:pt x="5" y="15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DA492A45-B52F-4B58-89D3-F6A7E30DF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905" y="5175685"/>
              <a:ext cx="104306" cy="104306"/>
            </a:xfrm>
            <a:custGeom>
              <a:avLst/>
              <a:gdLst>
                <a:gd name="T0" fmla="*/ 35 w 70"/>
                <a:gd name="T1" fmla="*/ 8 h 70"/>
                <a:gd name="T2" fmla="*/ 22 w 70"/>
                <a:gd name="T3" fmla="*/ 12 h 70"/>
                <a:gd name="T4" fmla="*/ 13 w 70"/>
                <a:gd name="T5" fmla="*/ 22 h 70"/>
                <a:gd name="T6" fmla="*/ 9 w 70"/>
                <a:gd name="T7" fmla="*/ 35 h 70"/>
                <a:gd name="T8" fmla="*/ 13 w 70"/>
                <a:gd name="T9" fmla="*/ 48 h 70"/>
                <a:gd name="T10" fmla="*/ 22 w 70"/>
                <a:gd name="T11" fmla="*/ 58 h 70"/>
                <a:gd name="T12" fmla="*/ 35 w 70"/>
                <a:gd name="T13" fmla="*/ 60 h 70"/>
                <a:gd name="T14" fmla="*/ 35 w 70"/>
                <a:gd name="T15" fmla="*/ 8 h 70"/>
                <a:gd name="T16" fmla="*/ 35 w 70"/>
                <a:gd name="T17" fmla="*/ 0 h 70"/>
                <a:gd name="T18" fmla="*/ 49 w 70"/>
                <a:gd name="T19" fmla="*/ 3 h 70"/>
                <a:gd name="T20" fmla="*/ 59 w 70"/>
                <a:gd name="T21" fmla="*/ 10 h 70"/>
                <a:gd name="T22" fmla="*/ 67 w 70"/>
                <a:gd name="T23" fmla="*/ 20 h 70"/>
                <a:gd name="T24" fmla="*/ 70 w 70"/>
                <a:gd name="T25" fmla="*/ 35 h 70"/>
                <a:gd name="T26" fmla="*/ 67 w 70"/>
                <a:gd name="T27" fmla="*/ 48 h 70"/>
                <a:gd name="T28" fmla="*/ 59 w 70"/>
                <a:gd name="T29" fmla="*/ 59 h 70"/>
                <a:gd name="T30" fmla="*/ 49 w 70"/>
                <a:gd name="T31" fmla="*/ 67 h 70"/>
                <a:gd name="T32" fmla="*/ 35 w 70"/>
                <a:gd name="T33" fmla="*/ 70 h 70"/>
                <a:gd name="T34" fmla="*/ 21 w 70"/>
                <a:gd name="T35" fmla="*/ 67 h 70"/>
                <a:gd name="T36" fmla="*/ 10 w 70"/>
                <a:gd name="T37" fmla="*/ 59 h 70"/>
                <a:gd name="T38" fmla="*/ 2 w 70"/>
                <a:gd name="T39" fmla="*/ 48 h 70"/>
                <a:gd name="T40" fmla="*/ 0 w 70"/>
                <a:gd name="T41" fmla="*/ 35 h 70"/>
                <a:gd name="T42" fmla="*/ 2 w 70"/>
                <a:gd name="T43" fmla="*/ 20 h 70"/>
                <a:gd name="T44" fmla="*/ 10 w 70"/>
                <a:gd name="T45" fmla="*/ 10 h 70"/>
                <a:gd name="T46" fmla="*/ 21 w 70"/>
                <a:gd name="T47" fmla="*/ 3 h 70"/>
                <a:gd name="T48" fmla="*/ 35 w 70"/>
                <a:gd name="T4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70">
                  <a:moveTo>
                    <a:pt x="35" y="8"/>
                  </a:moveTo>
                  <a:lnTo>
                    <a:pt x="22" y="12"/>
                  </a:lnTo>
                  <a:lnTo>
                    <a:pt x="13" y="22"/>
                  </a:lnTo>
                  <a:lnTo>
                    <a:pt x="9" y="35"/>
                  </a:lnTo>
                  <a:lnTo>
                    <a:pt x="13" y="48"/>
                  </a:lnTo>
                  <a:lnTo>
                    <a:pt x="22" y="58"/>
                  </a:lnTo>
                  <a:lnTo>
                    <a:pt x="35" y="60"/>
                  </a:lnTo>
                  <a:lnTo>
                    <a:pt x="35" y="8"/>
                  </a:lnTo>
                  <a:close/>
                  <a:moveTo>
                    <a:pt x="35" y="0"/>
                  </a:moveTo>
                  <a:lnTo>
                    <a:pt x="49" y="3"/>
                  </a:lnTo>
                  <a:lnTo>
                    <a:pt x="59" y="10"/>
                  </a:lnTo>
                  <a:lnTo>
                    <a:pt x="67" y="20"/>
                  </a:lnTo>
                  <a:lnTo>
                    <a:pt x="70" y="35"/>
                  </a:lnTo>
                  <a:lnTo>
                    <a:pt x="67" y="48"/>
                  </a:lnTo>
                  <a:lnTo>
                    <a:pt x="59" y="59"/>
                  </a:lnTo>
                  <a:lnTo>
                    <a:pt x="49" y="67"/>
                  </a:lnTo>
                  <a:lnTo>
                    <a:pt x="35" y="70"/>
                  </a:lnTo>
                  <a:lnTo>
                    <a:pt x="21" y="67"/>
                  </a:lnTo>
                  <a:lnTo>
                    <a:pt x="10" y="59"/>
                  </a:lnTo>
                  <a:lnTo>
                    <a:pt x="2" y="48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10"/>
                  </a:lnTo>
                  <a:lnTo>
                    <a:pt x="2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A0B7C2D9-680E-4B6D-BD94-E373B4088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0882" y="4827002"/>
              <a:ext cx="254806" cy="250336"/>
            </a:xfrm>
            <a:custGeom>
              <a:avLst/>
              <a:gdLst>
                <a:gd name="T0" fmla="*/ 119 w 171"/>
                <a:gd name="T1" fmla="*/ 145 h 168"/>
                <a:gd name="T2" fmla="*/ 122 w 171"/>
                <a:gd name="T3" fmla="*/ 152 h 168"/>
                <a:gd name="T4" fmla="*/ 129 w 171"/>
                <a:gd name="T5" fmla="*/ 149 h 168"/>
                <a:gd name="T6" fmla="*/ 126 w 171"/>
                <a:gd name="T7" fmla="*/ 143 h 168"/>
                <a:gd name="T8" fmla="*/ 105 w 171"/>
                <a:gd name="T9" fmla="*/ 13 h 168"/>
                <a:gd name="T10" fmla="*/ 97 w 171"/>
                <a:gd name="T11" fmla="*/ 29 h 168"/>
                <a:gd name="T12" fmla="*/ 94 w 171"/>
                <a:gd name="T13" fmla="*/ 56 h 168"/>
                <a:gd name="T14" fmla="*/ 21 w 171"/>
                <a:gd name="T15" fmla="*/ 35 h 168"/>
                <a:gd name="T16" fmla="*/ 11 w 171"/>
                <a:gd name="T17" fmla="*/ 41 h 168"/>
                <a:gd name="T18" fmla="*/ 14 w 171"/>
                <a:gd name="T19" fmla="*/ 53 h 168"/>
                <a:gd name="T20" fmla="*/ 58 w 171"/>
                <a:gd name="T21" fmla="*/ 71 h 168"/>
                <a:gd name="T22" fmla="*/ 50 w 171"/>
                <a:gd name="T23" fmla="*/ 79 h 168"/>
                <a:gd name="T24" fmla="*/ 42 w 171"/>
                <a:gd name="T25" fmla="*/ 85 h 168"/>
                <a:gd name="T26" fmla="*/ 43 w 171"/>
                <a:gd name="T27" fmla="*/ 93 h 168"/>
                <a:gd name="T28" fmla="*/ 41 w 171"/>
                <a:gd name="T29" fmla="*/ 101 h 168"/>
                <a:gd name="T30" fmla="*/ 39 w 171"/>
                <a:gd name="T31" fmla="*/ 109 h 168"/>
                <a:gd name="T32" fmla="*/ 39 w 171"/>
                <a:gd name="T33" fmla="*/ 119 h 168"/>
                <a:gd name="T34" fmla="*/ 37 w 171"/>
                <a:gd name="T35" fmla="*/ 125 h 168"/>
                <a:gd name="T36" fmla="*/ 42 w 171"/>
                <a:gd name="T37" fmla="*/ 133 h 168"/>
                <a:gd name="T38" fmla="*/ 65 w 171"/>
                <a:gd name="T39" fmla="*/ 140 h 168"/>
                <a:gd name="T40" fmla="*/ 83 w 171"/>
                <a:gd name="T41" fmla="*/ 137 h 168"/>
                <a:gd name="T42" fmla="*/ 111 w 171"/>
                <a:gd name="T43" fmla="*/ 136 h 168"/>
                <a:gd name="T44" fmla="*/ 119 w 171"/>
                <a:gd name="T45" fmla="*/ 65 h 168"/>
                <a:gd name="T46" fmla="*/ 119 w 171"/>
                <a:gd name="T47" fmla="*/ 27 h 168"/>
                <a:gd name="T48" fmla="*/ 117 w 171"/>
                <a:gd name="T49" fmla="*/ 16 h 168"/>
                <a:gd name="T50" fmla="*/ 105 w 171"/>
                <a:gd name="T51" fmla="*/ 0 h 168"/>
                <a:gd name="T52" fmla="*/ 131 w 171"/>
                <a:gd name="T53" fmla="*/ 19 h 168"/>
                <a:gd name="T54" fmla="*/ 129 w 171"/>
                <a:gd name="T55" fmla="*/ 57 h 168"/>
                <a:gd name="T56" fmla="*/ 142 w 171"/>
                <a:gd name="T57" fmla="*/ 56 h 168"/>
                <a:gd name="T58" fmla="*/ 103 w 171"/>
                <a:gd name="T59" fmla="*/ 156 h 168"/>
                <a:gd name="T60" fmla="*/ 99 w 171"/>
                <a:gd name="T61" fmla="*/ 145 h 168"/>
                <a:gd name="T62" fmla="*/ 91 w 171"/>
                <a:gd name="T63" fmla="*/ 147 h 168"/>
                <a:gd name="T64" fmla="*/ 82 w 171"/>
                <a:gd name="T65" fmla="*/ 151 h 168"/>
                <a:gd name="T66" fmla="*/ 62 w 171"/>
                <a:gd name="T67" fmla="*/ 151 h 168"/>
                <a:gd name="T68" fmla="*/ 37 w 171"/>
                <a:gd name="T69" fmla="*/ 143 h 168"/>
                <a:gd name="T70" fmla="*/ 26 w 171"/>
                <a:gd name="T71" fmla="*/ 119 h 168"/>
                <a:gd name="T72" fmla="*/ 27 w 171"/>
                <a:gd name="T73" fmla="*/ 104 h 168"/>
                <a:gd name="T74" fmla="*/ 30 w 171"/>
                <a:gd name="T75" fmla="*/ 91 h 168"/>
                <a:gd name="T76" fmla="*/ 33 w 171"/>
                <a:gd name="T77" fmla="*/ 77 h 168"/>
                <a:gd name="T78" fmla="*/ 4 w 171"/>
                <a:gd name="T79" fmla="*/ 59 h 168"/>
                <a:gd name="T80" fmla="*/ 7 w 171"/>
                <a:gd name="T81" fmla="*/ 28 h 168"/>
                <a:gd name="T82" fmla="*/ 82 w 171"/>
                <a:gd name="T83" fmla="*/ 45 h 168"/>
                <a:gd name="T84" fmla="*/ 89 w 171"/>
                <a:gd name="T85" fmla="*/ 1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8">
                  <a:moveTo>
                    <a:pt x="123" y="141"/>
                  </a:moveTo>
                  <a:lnTo>
                    <a:pt x="121" y="143"/>
                  </a:lnTo>
                  <a:lnTo>
                    <a:pt x="119" y="145"/>
                  </a:lnTo>
                  <a:lnTo>
                    <a:pt x="119" y="148"/>
                  </a:lnTo>
                  <a:lnTo>
                    <a:pt x="121" y="151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7" y="151"/>
                  </a:lnTo>
                  <a:lnTo>
                    <a:pt x="129" y="149"/>
                  </a:lnTo>
                  <a:lnTo>
                    <a:pt x="130" y="147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3" y="141"/>
                  </a:lnTo>
                  <a:close/>
                  <a:moveTo>
                    <a:pt x="109" y="13"/>
                  </a:moveTo>
                  <a:lnTo>
                    <a:pt x="105" y="13"/>
                  </a:lnTo>
                  <a:lnTo>
                    <a:pt x="102" y="16"/>
                  </a:lnTo>
                  <a:lnTo>
                    <a:pt x="99" y="19"/>
                  </a:lnTo>
                  <a:lnTo>
                    <a:pt x="97" y="29"/>
                  </a:lnTo>
                  <a:lnTo>
                    <a:pt x="95" y="39"/>
                  </a:lnTo>
                  <a:lnTo>
                    <a:pt x="94" y="51"/>
                  </a:lnTo>
                  <a:lnTo>
                    <a:pt x="94" y="56"/>
                  </a:lnTo>
                  <a:lnTo>
                    <a:pt x="93" y="61"/>
                  </a:lnTo>
                  <a:lnTo>
                    <a:pt x="25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4" y="37"/>
                  </a:lnTo>
                  <a:lnTo>
                    <a:pt x="11" y="41"/>
                  </a:lnTo>
                  <a:lnTo>
                    <a:pt x="11" y="45"/>
                  </a:lnTo>
                  <a:lnTo>
                    <a:pt x="11" y="49"/>
                  </a:lnTo>
                  <a:lnTo>
                    <a:pt x="14" y="53"/>
                  </a:lnTo>
                  <a:lnTo>
                    <a:pt x="18" y="55"/>
                  </a:lnTo>
                  <a:lnTo>
                    <a:pt x="57" y="69"/>
                  </a:lnTo>
                  <a:lnTo>
                    <a:pt x="58" y="71"/>
                  </a:lnTo>
                  <a:lnTo>
                    <a:pt x="54" y="80"/>
                  </a:lnTo>
                  <a:lnTo>
                    <a:pt x="53" y="80"/>
                  </a:lnTo>
                  <a:lnTo>
                    <a:pt x="50" y="79"/>
                  </a:lnTo>
                  <a:lnTo>
                    <a:pt x="46" y="80"/>
                  </a:lnTo>
                  <a:lnTo>
                    <a:pt x="43" y="81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2" y="91"/>
                  </a:lnTo>
                  <a:lnTo>
                    <a:pt x="43" y="93"/>
                  </a:lnTo>
                  <a:lnTo>
                    <a:pt x="46" y="97"/>
                  </a:lnTo>
                  <a:lnTo>
                    <a:pt x="42" y="100"/>
                  </a:lnTo>
                  <a:lnTo>
                    <a:pt x="41" y="101"/>
                  </a:lnTo>
                  <a:lnTo>
                    <a:pt x="39" y="104"/>
                  </a:lnTo>
                  <a:lnTo>
                    <a:pt x="39" y="107"/>
                  </a:lnTo>
                  <a:lnTo>
                    <a:pt x="39" y="109"/>
                  </a:lnTo>
                  <a:lnTo>
                    <a:pt x="41" y="112"/>
                  </a:lnTo>
                  <a:lnTo>
                    <a:pt x="43" y="116"/>
                  </a:lnTo>
                  <a:lnTo>
                    <a:pt x="39" y="119"/>
                  </a:lnTo>
                  <a:lnTo>
                    <a:pt x="38" y="120"/>
                  </a:lnTo>
                  <a:lnTo>
                    <a:pt x="38" y="123"/>
                  </a:lnTo>
                  <a:lnTo>
                    <a:pt x="37" y="125"/>
                  </a:lnTo>
                  <a:lnTo>
                    <a:pt x="38" y="128"/>
                  </a:lnTo>
                  <a:lnTo>
                    <a:pt x="39" y="131"/>
                  </a:lnTo>
                  <a:lnTo>
                    <a:pt x="42" y="133"/>
                  </a:lnTo>
                  <a:lnTo>
                    <a:pt x="45" y="133"/>
                  </a:lnTo>
                  <a:lnTo>
                    <a:pt x="53" y="137"/>
                  </a:lnTo>
                  <a:lnTo>
                    <a:pt x="65" y="140"/>
                  </a:lnTo>
                  <a:lnTo>
                    <a:pt x="73" y="141"/>
                  </a:lnTo>
                  <a:lnTo>
                    <a:pt x="79" y="139"/>
                  </a:lnTo>
                  <a:lnTo>
                    <a:pt x="83" y="137"/>
                  </a:lnTo>
                  <a:lnTo>
                    <a:pt x="90" y="135"/>
                  </a:lnTo>
                  <a:lnTo>
                    <a:pt x="99" y="133"/>
                  </a:lnTo>
                  <a:lnTo>
                    <a:pt x="111" y="136"/>
                  </a:lnTo>
                  <a:lnTo>
                    <a:pt x="131" y="84"/>
                  </a:lnTo>
                  <a:lnTo>
                    <a:pt x="126" y="76"/>
                  </a:lnTo>
                  <a:lnTo>
                    <a:pt x="119" y="65"/>
                  </a:lnTo>
                  <a:lnTo>
                    <a:pt x="115" y="53"/>
                  </a:lnTo>
                  <a:lnTo>
                    <a:pt x="115" y="40"/>
                  </a:lnTo>
                  <a:lnTo>
                    <a:pt x="119" y="27"/>
                  </a:lnTo>
                  <a:lnTo>
                    <a:pt x="119" y="23"/>
                  </a:lnTo>
                  <a:lnTo>
                    <a:pt x="118" y="19"/>
                  </a:lnTo>
                  <a:lnTo>
                    <a:pt x="117" y="16"/>
                  </a:lnTo>
                  <a:lnTo>
                    <a:pt x="113" y="13"/>
                  </a:lnTo>
                  <a:lnTo>
                    <a:pt x="109" y="13"/>
                  </a:lnTo>
                  <a:close/>
                  <a:moveTo>
                    <a:pt x="105" y="0"/>
                  </a:moveTo>
                  <a:lnTo>
                    <a:pt x="117" y="2"/>
                  </a:lnTo>
                  <a:lnTo>
                    <a:pt x="126" y="8"/>
                  </a:lnTo>
                  <a:lnTo>
                    <a:pt x="131" y="19"/>
                  </a:lnTo>
                  <a:lnTo>
                    <a:pt x="130" y="31"/>
                  </a:lnTo>
                  <a:lnTo>
                    <a:pt x="126" y="45"/>
                  </a:lnTo>
                  <a:lnTo>
                    <a:pt x="129" y="57"/>
                  </a:lnTo>
                  <a:lnTo>
                    <a:pt x="135" y="69"/>
                  </a:lnTo>
                  <a:lnTo>
                    <a:pt x="137" y="71"/>
                  </a:lnTo>
                  <a:lnTo>
                    <a:pt x="142" y="56"/>
                  </a:lnTo>
                  <a:lnTo>
                    <a:pt x="171" y="68"/>
                  </a:lnTo>
                  <a:lnTo>
                    <a:pt x="134" y="168"/>
                  </a:lnTo>
                  <a:lnTo>
                    <a:pt x="103" y="156"/>
                  </a:lnTo>
                  <a:lnTo>
                    <a:pt x="107" y="148"/>
                  </a:lnTo>
                  <a:lnTo>
                    <a:pt x="102" y="147"/>
                  </a:lnTo>
                  <a:lnTo>
                    <a:pt x="99" y="145"/>
                  </a:lnTo>
                  <a:lnTo>
                    <a:pt x="95" y="145"/>
                  </a:lnTo>
                  <a:lnTo>
                    <a:pt x="93" y="147"/>
                  </a:lnTo>
                  <a:lnTo>
                    <a:pt x="91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2" y="151"/>
                  </a:lnTo>
                  <a:lnTo>
                    <a:pt x="78" y="152"/>
                  </a:lnTo>
                  <a:lnTo>
                    <a:pt x="74" y="152"/>
                  </a:lnTo>
                  <a:lnTo>
                    <a:pt x="62" y="151"/>
                  </a:lnTo>
                  <a:lnTo>
                    <a:pt x="47" y="147"/>
                  </a:lnTo>
                  <a:lnTo>
                    <a:pt x="39" y="144"/>
                  </a:lnTo>
                  <a:lnTo>
                    <a:pt x="37" y="143"/>
                  </a:lnTo>
                  <a:lnTo>
                    <a:pt x="30" y="137"/>
                  </a:lnTo>
                  <a:lnTo>
                    <a:pt x="26" y="128"/>
                  </a:lnTo>
                  <a:lnTo>
                    <a:pt x="26" y="119"/>
                  </a:lnTo>
                  <a:lnTo>
                    <a:pt x="29" y="113"/>
                  </a:lnTo>
                  <a:lnTo>
                    <a:pt x="27" y="109"/>
                  </a:lnTo>
                  <a:lnTo>
                    <a:pt x="27" y="104"/>
                  </a:lnTo>
                  <a:lnTo>
                    <a:pt x="29" y="100"/>
                  </a:lnTo>
                  <a:lnTo>
                    <a:pt x="31" y="95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80"/>
                  </a:lnTo>
                  <a:lnTo>
                    <a:pt x="33" y="77"/>
                  </a:lnTo>
                  <a:lnTo>
                    <a:pt x="35" y="73"/>
                  </a:lnTo>
                  <a:lnTo>
                    <a:pt x="13" y="64"/>
                  </a:lnTo>
                  <a:lnTo>
                    <a:pt x="4" y="59"/>
                  </a:lnTo>
                  <a:lnTo>
                    <a:pt x="0" y="48"/>
                  </a:lnTo>
                  <a:lnTo>
                    <a:pt x="1" y="37"/>
                  </a:lnTo>
                  <a:lnTo>
                    <a:pt x="7" y="28"/>
                  </a:lnTo>
                  <a:lnTo>
                    <a:pt x="17" y="24"/>
                  </a:lnTo>
                  <a:lnTo>
                    <a:pt x="29" y="25"/>
                  </a:lnTo>
                  <a:lnTo>
                    <a:pt x="82" y="45"/>
                  </a:lnTo>
                  <a:lnTo>
                    <a:pt x="83" y="35"/>
                  </a:lnTo>
                  <a:lnTo>
                    <a:pt x="85" y="25"/>
                  </a:lnTo>
                  <a:lnTo>
                    <a:pt x="89" y="15"/>
                  </a:lnTo>
                  <a:lnTo>
                    <a:pt x="95" y="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35AA59DF-E2D2-4678-9EE3-EF0BC022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595" y="5089259"/>
              <a:ext cx="317390" cy="275668"/>
            </a:xfrm>
            <a:custGeom>
              <a:avLst/>
              <a:gdLst>
                <a:gd name="T0" fmla="*/ 61 w 213"/>
                <a:gd name="T1" fmla="*/ 26 h 185"/>
                <a:gd name="T2" fmla="*/ 48 w 213"/>
                <a:gd name="T3" fmla="*/ 29 h 185"/>
                <a:gd name="T4" fmla="*/ 37 w 213"/>
                <a:gd name="T5" fmla="*/ 36 h 185"/>
                <a:gd name="T6" fmla="*/ 29 w 213"/>
                <a:gd name="T7" fmla="*/ 48 h 185"/>
                <a:gd name="T8" fmla="*/ 26 w 213"/>
                <a:gd name="T9" fmla="*/ 61 h 185"/>
                <a:gd name="T10" fmla="*/ 30 w 213"/>
                <a:gd name="T11" fmla="*/ 74 h 185"/>
                <a:gd name="T12" fmla="*/ 38 w 213"/>
                <a:gd name="T13" fmla="*/ 86 h 185"/>
                <a:gd name="T14" fmla="*/ 105 w 213"/>
                <a:gd name="T15" fmla="*/ 153 h 185"/>
                <a:gd name="T16" fmla="*/ 106 w 213"/>
                <a:gd name="T17" fmla="*/ 154 h 185"/>
                <a:gd name="T18" fmla="*/ 107 w 213"/>
                <a:gd name="T19" fmla="*/ 153 h 185"/>
                <a:gd name="T20" fmla="*/ 174 w 213"/>
                <a:gd name="T21" fmla="*/ 86 h 185"/>
                <a:gd name="T22" fmla="*/ 183 w 213"/>
                <a:gd name="T23" fmla="*/ 74 h 185"/>
                <a:gd name="T24" fmla="*/ 186 w 213"/>
                <a:gd name="T25" fmla="*/ 61 h 185"/>
                <a:gd name="T26" fmla="*/ 183 w 213"/>
                <a:gd name="T27" fmla="*/ 48 h 185"/>
                <a:gd name="T28" fmla="*/ 175 w 213"/>
                <a:gd name="T29" fmla="*/ 36 h 185"/>
                <a:gd name="T30" fmla="*/ 165 w 213"/>
                <a:gd name="T31" fmla="*/ 29 h 185"/>
                <a:gd name="T32" fmla="*/ 151 w 213"/>
                <a:gd name="T33" fmla="*/ 26 h 185"/>
                <a:gd name="T34" fmla="*/ 138 w 213"/>
                <a:gd name="T35" fmla="*/ 29 h 185"/>
                <a:gd name="T36" fmla="*/ 126 w 213"/>
                <a:gd name="T37" fmla="*/ 37 h 185"/>
                <a:gd name="T38" fmla="*/ 106 w 213"/>
                <a:gd name="T39" fmla="*/ 60 h 185"/>
                <a:gd name="T40" fmla="*/ 86 w 213"/>
                <a:gd name="T41" fmla="*/ 37 h 185"/>
                <a:gd name="T42" fmla="*/ 76 w 213"/>
                <a:gd name="T43" fmla="*/ 29 h 185"/>
                <a:gd name="T44" fmla="*/ 61 w 213"/>
                <a:gd name="T45" fmla="*/ 26 h 185"/>
                <a:gd name="T46" fmla="*/ 61 w 213"/>
                <a:gd name="T47" fmla="*/ 0 h 185"/>
                <a:gd name="T48" fmla="*/ 78 w 213"/>
                <a:gd name="T49" fmla="*/ 3 h 185"/>
                <a:gd name="T50" fmla="*/ 94 w 213"/>
                <a:gd name="T51" fmla="*/ 9 h 185"/>
                <a:gd name="T52" fmla="*/ 106 w 213"/>
                <a:gd name="T53" fmla="*/ 20 h 185"/>
                <a:gd name="T54" fmla="*/ 119 w 213"/>
                <a:gd name="T55" fmla="*/ 9 h 185"/>
                <a:gd name="T56" fmla="*/ 134 w 213"/>
                <a:gd name="T57" fmla="*/ 3 h 185"/>
                <a:gd name="T58" fmla="*/ 151 w 213"/>
                <a:gd name="T59" fmla="*/ 0 h 185"/>
                <a:gd name="T60" fmla="*/ 170 w 213"/>
                <a:gd name="T61" fmla="*/ 3 h 185"/>
                <a:gd name="T62" fmla="*/ 187 w 213"/>
                <a:gd name="T63" fmla="*/ 12 h 185"/>
                <a:gd name="T64" fmla="*/ 201 w 213"/>
                <a:gd name="T65" fmla="*/ 25 h 185"/>
                <a:gd name="T66" fmla="*/ 209 w 213"/>
                <a:gd name="T67" fmla="*/ 41 h 185"/>
                <a:gd name="T68" fmla="*/ 213 w 213"/>
                <a:gd name="T69" fmla="*/ 61 h 185"/>
                <a:gd name="T70" fmla="*/ 210 w 213"/>
                <a:gd name="T71" fmla="*/ 78 h 185"/>
                <a:gd name="T72" fmla="*/ 203 w 213"/>
                <a:gd name="T73" fmla="*/ 93 h 185"/>
                <a:gd name="T74" fmla="*/ 193 w 213"/>
                <a:gd name="T75" fmla="*/ 106 h 185"/>
                <a:gd name="T76" fmla="*/ 193 w 213"/>
                <a:gd name="T77" fmla="*/ 106 h 185"/>
                <a:gd name="T78" fmla="*/ 126 w 213"/>
                <a:gd name="T79" fmla="*/ 172 h 185"/>
                <a:gd name="T80" fmla="*/ 121 w 213"/>
                <a:gd name="T81" fmla="*/ 177 h 185"/>
                <a:gd name="T82" fmla="*/ 117 w 213"/>
                <a:gd name="T83" fmla="*/ 181 h 185"/>
                <a:gd name="T84" fmla="*/ 111 w 213"/>
                <a:gd name="T85" fmla="*/ 184 h 185"/>
                <a:gd name="T86" fmla="*/ 106 w 213"/>
                <a:gd name="T87" fmla="*/ 185 h 185"/>
                <a:gd name="T88" fmla="*/ 101 w 213"/>
                <a:gd name="T89" fmla="*/ 184 h 185"/>
                <a:gd name="T90" fmla="*/ 97 w 213"/>
                <a:gd name="T91" fmla="*/ 181 h 185"/>
                <a:gd name="T92" fmla="*/ 91 w 213"/>
                <a:gd name="T93" fmla="*/ 177 h 185"/>
                <a:gd name="T94" fmla="*/ 86 w 213"/>
                <a:gd name="T95" fmla="*/ 172 h 185"/>
                <a:gd name="T96" fmla="*/ 20 w 213"/>
                <a:gd name="T97" fmla="*/ 106 h 185"/>
                <a:gd name="T98" fmla="*/ 20 w 213"/>
                <a:gd name="T99" fmla="*/ 106 h 185"/>
                <a:gd name="T100" fmla="*/ 9 w 213"/>
                <a:gd name="T101" fmla="*/ 93 h 185"/>
                <a:gd name="T102" fmla="*/ 2 w 213"/>
                <a:gd name="T103" fmla="*/ 78 h 185"/>
                <a:gd name="T104" fmla="*/ 0 w 213"/>
                <a:gd name="T105" fmla="*/ 61 h 185"/>
                <a:gd name="T106" fmla="*/ 4 w 213"/>
                <a:gd name="T107" fmla="*/ 41 h 185"/>
                <a:gd name="T108" fmla="*/ 12 w 213"/>
                <a:gd name="T109" fmla="*/ 25 h 185"/>
                <a:gd name="T110" fmla="*/ 25 w 213"/>
                <a:gd name="T111" fmla="*/ 12 h 185"/>
                <a:gd name="T112" fmla="*/ 42 w 213"/>
                <a:gd name="T113" fmla="*/ 3 h 185"/>
                <a:gd name="T114" fmla="*/ 61 w 213"/>
                <a:gd name="T1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" h="185">
                  <a:moveTo>
                    <a:pt x="61" y="26"/>
                  </a:moveTo>
                  <a:lnTo>
                    <a:pt x="48" y="29"/>
                  </a:lnTo>
                  <a:lnTo>
                    <a:pt x="37" y="36"/>
                  </a:lnTo>
                  <a:lnTo>
                    <a:pt x="29" y="48"/>
                  </a:lnTo>
                  <a:lnTo>
                    <a:pt x="26" y="61"/>
                  </a:lnTo>
                  <a:lnTo>
                    <a:pt x="30" y="74"/>
                  </a:lnTo>
                  <a:lnTo>
                    <a:pt x="38" y="86"/>
                  </a:lnTo>
                  <a:lnTo>
                    <a:pt x="105" y="153"/>
                  </a:lnTo>
                  <a:lnTo>
                    <a:pt x="106" y="154"/>
                  </a:lnTo>
                  <a:lnTo>
                    <a:pt x="107" y="153"/>
                  </a:lnTo>
                  <a:lnTo>
                    <a:pt x="174" y="86"/>
                  </a:lnTo>
                  <a:lnTo>
                    <a:pt x="183" y="74"/>
                  </a:lnTo>
                  <a:lnTo>
                    <a:pt x="186" y="61"/>
                  </a:lnTo>
                  <a:lnTo>
                    <a:pt x="183" y="48"/>
                  </a:lnTo>
                  <a:lnTo>
                    <a:pt x="175" y="36"/>
                  </a:lnTo>
                  <a:lnTo>
                    <a:pt x="165" y="29"/>
                  </a:lnTo>
                  <a:lnTo>
                    <a:pt x="151" y="26"/>
                  </a:lnTo>
                  <a:lnTo>
                    <a:pt x="138" y="29"/>
                  </a:lnTo>
                  <a:lnTo>
                    <a:pt x="126" y="37"/>
                  </a:lnTo>
                  <a:lnTo>
                    <a:pt x="106" y="60"/>
                  </a:lnTo>
                  <a:lnTo>
                    <a:pt x="86" y="37"/>
                  </a:lnTo>
                  <a:lnTo>
                    <a:pt x="76" y="29"/>
                  </a:lnTo>
                  <a:lnTo>
                    <a:pt x="61" y="26"/>
                  </a:lnTo>
                  <a:close/>
                  <a:moveTo>
                    <a:pt x="61" y="0"/>
                  </a:moveTo>
                  <a:lnTo>
                    <a:pt x="78" y="3"/>
                  </a:lnTo>
                  <a:lnTo>
                    <a:pt x="94" y="9"/>
                  </a:lnTo>
                  <a:lnTo>
                    <a:pt x="106" y="20"/>
                  </a:lnTo>
                  <a:lnTo>
                    <a:pt x="119" y="9"/>
                  </a:lnTo>
                  <a:lnTo>
                    <a:pt x="134" y="3"/>
                  </a:lnTo>
                  <a:lnTo>
                    <a:pt x="151" y="0"/>
                  </a:lnTo>
                  <a:lnTo>
                    <a:pt x="170" y="3"/>
                  </a:lnTo>
                  <a:lnTo>
                    <a:pt x="187" y="12"/>
                  </a:lnTo>
                  <a:lnTo>
                    <a:pt x="201" y="25"/>
                  </a:lnTo>
                  <a:lnTo>
                    <a:pt x="209" y="41"/>
                  </a:lnTo>
                  <a:lnTo>
                    <a:pt x="213" y="61"/>
                  </a:lnTo>
                  <a:lnTo>
                    <a:pt x="210" y="78"/>
                  </a:lnTo>
                  <a:lnTo>
                    <a:pt x="203" y="93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26" y="172"/>
                  </a:lnTo>
                  <a:lnTo>
                    <a:pt x="121" y="177"/>
                  </a:lnTo>
                  <a:lnTo>
                    <a:pt x="117" y="181"/>
                  </a:lnTo>
                  <a:lnTo>
                    <a:pt x="111" y="184"/>
                  </a:lnTo>
                  <a:lnTo>
                    <a:pt x="106" y="185"/>
                  </a:lnTo>
                  <a:lnTo>
                    <a:pt x="101" y="184"/>
                  </a:lnTo>
                  <a:lnTo>
                    <a:pt x="97" y="181"/>
                  </a:lnTo>
                  <a:lnTo>
                    <a:pt x="91" y="177"/>
                  </a:lnTo>
                  <a:lnTo>
                    <a:pt x="86" y="172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9" y="93"/>
                  </a:lnTo>
                  <a:lnTo>
                    <a:pt x="2" y="78"/>
                  </a:lnTo>
                  <a:lnTo>
                    <a:pt x="0" y="61"/>
                  </a:lnTo>
                  <a:lnTo>
                    <a:pt x="4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741ED1CA-57B5-4C58-BF6A-F0F2441AC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8297" y="5385788"/>
              <a:ext cx="132619" cy="134109"/>
            </a:xfrm>
            <a:custGeom>
              <a:avLst/>
              <a:gdLst>
                <a:gd name="T0" fmla="*/ 34 w 89"/>
                <a:gd name="T1" fmla="*/ 39 h 90"/>
                <a:gd name="T2" fmla="*/ 51 w 89"/>
                <a:gd name="T3" fmla="*/ 39 h 90"/>
                <a:gd name="T4" fmla="*/ 51 w 89"/>
                <a:gd name="T5" fmla="*/ 62 h 90"/>
                <a:gd name="T6" fmla="*/ 56 w 89"/>
                <a:gd name="T7" fmla="*/ 62 h 90"/>
                <a:gd name="T8" fmla="*/ 56 w 89"/>
                <a:gd name="T9" fmla="*/ 67 h 90"/>
                <a:gd name="T10" fmla="*/ 34 w 89"/>
                <a:gd name="T11" fmla="*/ 67 h 90"/>
                <a:gd name="T12" fmla="*/ 34 w 89"/>
                <a:gd name="T13" fmla="*/ 62 h 90"/>
                <a:gd name="T14" fmla="*/ 39 w 89"/>
                <a:gd name="T15" fmla="*/ 62 h 90"/>
                <a:gd name="T16" fmla="*/ 39 w 89"/>
                <a:gd name="T17" fmla="*/ 46 h 90"/>
                <a:gd name="T18" fmla="*/ 34 w 89"/>
                <a:gd name="T19" fmla="*/ 46 h 90"/>
                <a:gd name="T20" fmla="*/ 34 w 89"/>
                <a:gd name="T21" fmla="*/ 39 h 90"/>
                <a:gd name="T22" fmla="*/ 39 w 89"/>
                <a:gd name="T23" fmla="*/ 23 h 90"/>
                <a:gd name="T24" fmla="*/ 51 w 89"/>
                <a:gd name="T25" fmla="*/ 23 h 90"/>
                <a:gd name="T26" fmla="*/ 51 w 89"/>
                <a:gd name="T27" fmla="*/ 34 h 90"/>
                <a:gd name="T28" fmla="*/ 39 w 89"/>
                <a:gd name="T29" fmla="*/ 34 h 90"/>
                <a:gd name="T30" fmla="*/ 39 w 89"/>
                <a:gd name="T31" fmla="*/ 23 h 90"/>
                <a:gd name="T32" fmla="*/ 46 w 89"/>
                <a:gd name="T33" fmla="*/ 8 h 90"/>
                <a:gd name="T34" fmla="*/ 31 w 89"/>
                <a:gd name="T35" fmla="*/ 12 h 90"/>
                <a:gd name="T36" fmla="*/ 19 w 89"/>
                <a:gd name="T37" fmla="*/ 19 h 90"/>
                <a:gd name="T38" fmla="*/ 11 w 89"/>
                <a:gd name="T39" fmla="*/ 31 h 90"/>
                <a:gd name="T40" fmla="*/ 8 w 89"/>
                <a:gd name="T41" fmla="*/ 46 h 90"/>
                <a:gd name="T42" fmla="*/ 11 w 89"/>
                <a:gd name="T43" fmla="*/ 59 h 90"/>
                <a:gd name="T44" fmla="*/ 19 w 89"/>
                <a:gd name="T45" fmla="*/ 71 h 90"/>
                <a:gd name="T46" fmla="*/ 31 w 89"/>
                <a:gd name="T47" fmla="*/ 79 h 90"/>
                <a:gd name="T48" fmla="*/ 46 w 89"/>
                <a:gd name="T49" fmla="*/ 82 h 90"/>
                <a:gd name="T50" fmla="*/ 59 w 89"/>
                <a:gd name="T51" fmla="*/ 79 h 90"/>
                <a:gd name="T52" fmla="*/ 71 w 89"/>
                <a:gd name="T53" fmla="*/ 71 h 90"/>
                <a:gd name="T54" fmla="*/ 79 w 89"/>
                <a:gd name="T55" fmla="*/ 59 h 90"/>
                <a:gd name="T56" fmla="*/ 81 w 89"/>
                <a:gd name="T57" fmla="*/ 46 h 90"/>
                <a:gd name="T58" fmla="*/ 79 w 89"/>
                <a:gd name="T59" fmla="*/ 31 h 90"/>
                <a:gd name="T60" fmla="*/ 71 w 89"/>
                <a:gd name="T61" fmla="*/ 19 h 90"/>
                <a:gd name="T62" fmla="*/ 59 w 89"/>
                <a:gd name="T63" fmla="*/ 12 h 90"/>
                <a:gd name="T64" fmla="*/ 46 w 89"/>
                <a:gd name="T65" fmla="*/ 8 h 90"/>
                <a:gd name="T66" fmla="*/ 46 w 89"/>
                <a:gd name="T67" fmla="*/ 0 h 90"/>
                <a:gd name="T68" fmla="*/ 63 w 89"/>
                <a:gd name="T69" fmla="*/ 4 h 90"/>
                <a:gd name="T70" fmla="*/ 76 w 89"/>
                <a:gd name="T71" fmla="*/ 14 h 90"/>
                <a:gd name="T72" fmla="*/ 87 w 89"/>
                <a:gd name="T73" fmla="*/ 28 h 90"/>
                <a:gd name="T74" fmla="*/ 89 w 89"/>
                <a:gd name="T75" fmla="*/ 46 h 90"/>
                <a:gd name="T76" fmla="*/ 87 w 89"/>
                <a:gd name="T77" fmla="*/ 63 h 90"/>
                <a:gd name="T78" fmla="*/ 76 w 89"/>
                <a:gd name="T79" fmla="*/ 76 h 90"/>
                <a:gd name="T80" fmla="*/ 63 w 89"/>
                <a:gd name="T81" fmla="*/ 87 h 90"/>
                <a:gd name="T82" fmla="*/ 46 w 89"/>
                <a:gd name="T83" fmla="*/ 90 h 90"/>
                <a:gd name="T84" fmla="*/ 28 w 89"/>
                <a:gd name="T85" fmla="*/ 87 h 90"/>
                <a:gd name="T86" fmla="*/ 14 w 89"/>
                <a:gd name="T87" fmla="*/ 76 h 90"/>
                <a:gd name="T88" fmla="*/ 4 w 89"/>
                <a:gd name="T89" fmla="*/ 63 h 90"/>
                <a:gd name="T90" fmla="*/ 0 w 89"/>
                <a:gd name="T91" fmla="*/ 46 h 90"/>
                <a:gd name="T92" fmla="*/ 4 w 89"/>
                <a:gd name="T93" fmla="*/ 28 h 90"/>
                <a:gd name="T94" fmla="*/ 14 w 89"/>
                <a:gd name="T95" fmla="*/ 14 h 90"/>
                <a:gd name="T96" fmla="*/ 28 w 89"/>
                <a:gd name="T97" fmla="*/ 4 h 90"/>
                <a:gd name="T98" fmla="*/ 46 w 89"/>
                <a:gd name="T9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90">
                  <a:moveTo>
                    <a:pt x="34" y="39"/>
                  </a:moveTo>
                  <a:lnTo>
                    <a:pt x="51" y="39"/>
                  </a:lnTo>
                  <a:lnTo>
                    <a:pt x="51" y="62"/>
                  </a:lnTo>
                  <a:lnTo>
                    <a:pt x="56" y="62"/>
                  </a:lnTo>
                  <a:lnTo>
                    <a:pt x="56" y="67"/>
                  </a:lnTo>
                  <a:lnTo>
                    <a:pt x="34" y="67"/>
                  </a:lnTo>
                  <a:lnTo>
                    <a:pt x="34" y="62"/>
                  </a:lnTo>
                  <a:lnTo>
                    <a:pt x="39" y="62"/>
                  </a:lnTo>
                  <a:lnTo>
                    <a:pt x="39" y="46"/>
                  </a:lnTo>
                  <a:lnTo>
                    <a:pt x="34" y="46"/>
                  </a:lnTo>
                  <a:lnTo>
                    <a:pt x="34" y="39"/>
                  </a:lnTo>
                  <a:close/>
                  <a:moveTo>
                    <a:pt x="39" y="23"/>
                  </a:moveTo>
                  <a:lnTo>
                    <a:pt x="51" y="23"/>
                  </a:lnTo>
                  <a:lnTo>
                    <a:pt x="51" y="34"/>
                  </a:lnTo>
                  <a:lnTo>
                    <a:pt x="39" y="34"/>
                  </a:lnTo>
                  <a:lnTo>
                    <a:pt x="39" y="23"/>
                  </a:lnTo>
                  <a:close/>
                  <a:moveTo>
                    <a:pt x="46" y="8"/>
                  </a:moveTo>
                  <a:lnTo>
                    <a:pt x="31" y="12"/>
                  </a:lnTo>
                  <a:lnTo>
                    <a:pt x="19" y="19"/>
                  </a:lnTo>
                  <a:lnTo>
                    <a:pt x="11" y="31"/>
                  </a:lnTo>
                  <a:lnTo>
                    <a:pt x="8" y="46"/>
                  </a:lnTo>
                  <a:lnTo>
                    <a:pt x="11" y="59"/>
                  </a:lnTo>
                  <a:lnTo>
                    <a:pt x="19" y="71"/>
                  </a:lnTo>
                  <a:lnTo>
                    <a:pt x="31" y="79"/>
                  </a:lnTo>
                  <a:lnTo>
                    <a:pt x="46" y="82"/>
                  </a:lnTo>
                  <a:lnTo>
                    <a:pt x="59" y="79"/>
                  </a:lnTo>
                  <a:lnTo>
                    <a:pt x="71" y="71"/>
                  </a:lnTo>
                  <a:lnTo>
                    <a:pt x="79" y="59"/>
                  </a:lnTo>
                  <a:lnTo>
                    <a:pt x="81" y="46"/>
                  </a:lnTo>
                  <a:lnTo>
                    <a:pt x="79" y="31"/>
                  </a:lnTo>
                  <a:lnTo>
                    <a:pt x="71" y="19"/>
                  </a:lnTo>
                  <a:lnTo>
                    <a:pt x="59" y="12"/>
                  </a:lnTo>
                  <a:lnTo>
                    <a:pt x="46" y="8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6" y="14"/>
                  </a:lnTo>
                  <a:lnTo>
                    <a:pt x="87" y="28"/>
                  </a:lnTo>
                  <a:lnTo>
                    <a:pt x="89" y="46"/>
                  </a:lnTo>
                  <a:lnTo>
                    <a:pt x="87" y="63"/>
                  </a:lnTo>
                  <a:lnTo>
                    <a:pt x="76" y="76"/>
                  </a:lnTo>
                  <a:lnTo>
                    <a:pt x="63" y="87"/>
                  </a:lnTo>
                  <a:lnTo>
                    <a:pt x="46" y="90"/>
                  </a:lnTo>
                  <a:lnTo>
                    <a:pt x="28" y="87"/>
                  </a:lnTo>
                  <a:lnTo>
                    <a:pt x="14" y="76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477A0BC5-4479-4A2D-B46E-289E164CC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4060" y="5615262"/>
              <a:ext cx="201163" cy="198182"/>
            </a:xfrm>
            <a:custGeom>
              <a:avLst/>
              <a:gdLst>
                <a:gd name="T0" fmla="*/ 49 w 135"/>
                <a:gd name="T1" fmla="*/ 55 h 133"/>
                <a:gd name="T2" fmla="*/ 47 w 135"/>
                <a:gd name="T3" fmla="*/ 69 h 133"/>
                <a:gd name="T4" fmla="*/ 60 w 135"/>
                <a:gd name="T5" fmla="*/ 86 h 133"/>
                <a:gd name="T6" fmla="*/ 81 w 135"/>
                <a:gd name="T7" fmla="*/ 82 h 133"/>
                <a:gd name="T8" fmla="*/ 88 w 135"/>
                <a:gd name="T9" fmla="*/ 70 h 133"/>
                <a:gd name="T10" fmla="*/ 51 w 135"/>
                <a:gd name="T11" fmla="*/ 51 h 133"/>
                <a:gd name="T12" fmla="*/ 31 w 135"/>
                <a:gd name="T13" fmla="*/ 45 h 133"/>
                <a:gd name="T14" fmla="*/ 16 w 135"/>
                <a:gd name="T15" fmla="*/ 83 h 133"/>
                <a:gd name="T16" fmla="*/ 16 w 135"/>
                <a:gd name="T17" fmla="*/ 89 h 133"/>
                <a:gd name="T18" fmla="*/ 20 w 135"/>
                <a:gd name="T19" fmla="*/ 93 h 133"/>
                <a:gd name="T20" fmla="*/ 88 w 135"/>
                <a:gd name="T21" fmla="*/ 118 h 133"/>
                <a:gd name="T22" fmla="*/ 93 w 135"/>
                <a:gd name="T23" fmla="*/ 115 h 133"/>
                <a:gd name="T24" fmla="*/ 100 w 135"/>
                <a:gd name="T25" fmla="*/ 101 h 133"/>
                <a:gd name="T26" fmla="*/ 109 w 135"/>
                <a:gd name="T27" fmla="*/ 74 h 133"/>
                <a:gd name="T28" fmla="*/ 97 w 135"/>
                <a:gd name="T29" fmla="*/ 77 h 133"/>
                <a:gd name="T30" fmla="*/ 80 w 135"/>
                <a:gd name="T31" fmla="*/ 95 h 133"/>
                <a:gd name="T32" fmla="*/ 56 w 135"/>
                <a:gd name="T33" fmla="*/ 95 h 133"/>
                <a:gd name="T34" fmla="*/ 39 w 135"/>
                <a:gd name="T35" fmla="*/ 79 h 133"/>
                <a:gd name="T36" fmla="*/ 37 w 135"/>
                <a:gd name="T37" fmla="*/ 54 h 133"/>
                <a:gd name="T38" fmla="*/ 31 w 135"/>
                <a:gd name="T39" fmla="*/ 45 h 133"/>
                <a:gd name="T40" fmla="*/ 108 w 135"/>
                <a:gd name="T41" fmla="*/ 38 h 133"/>
                <a:gd name="T42" fmla="*/ 105 w 135"/>
                <a:gd name="T43" fmla="*/ 46 h 133"/>
                <a:gd name="T44" fmla="*/ 105 w 135"/>
                <a:gd name="T45" fmla="*/ 50 h 133"/>
                <a:gd name="T46" fmla="*/ 113 w 135"/>
                <a:gd name="T47" fmla="*/ 53 h 133"/>
                <a:gd name="T48" fmla="*/ 117 w 135"/>
                <a:gd name="T49" fmla="*/ 53 h 133"/>
                <a:gd name="T50" fmla="*/ 120 w 135"/>
                <a:gd name="T51" fmla="*/ 45 h 133"/>
                <a:gd name="T52" fmla="*/ 120 w 135"/>
                <a:gd name="T53" fmla="*/ 41 h 133"/>
                <a:gd name="T54" fmla="*/ 112 w 135"/>
                <a:gd name="T55" fmla="*/ 38 h 133"/>
                <a:gd name="T56" fmla="*/ 43 w 135"/>
                <a:gd name="T57" fmla="*/ 0 h 133"/>
                <a:gd name="T58" fmla="*/ 123 w 135"/>
                <a:gd name="T59" fmla="*/ 26 h 133"/>
                <a:gd name="T60" fmla="*/ 135 w 135"/>
                <a:gd name="T61" fmla="*/ 41 h 133"/>
                <a:gd name="T62" fmla="*/ 107 w 135"/>
                <a:gd name="T63" fmla="*/ 121 h 133"/>
                <a:gd name="T64" fmla="*/ 92 w 135"/>
                <a:gd name="T65" fmla="*/ 133 h 133"/>
                <a:gd name="T66" fmla="*/ 12 w 135"/>
                <a:gd name="T67" fmla="*/ 105 h 133"/>
                <a:gd name="T68" fmla="*/ 0 w 135"/>
                <a:gd name="T69" fmla="*/ 91 h 133"/>
                <a:gd name="T70" fmla="*/ 28 w 135"/>
                <a:gd name="T71" fmla="*/ 10 h 133"/>
                <a:gd name="T72" fmla="*/ 43 w 135"/>
                <a:gd name="T7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33">
                  <a:moveTo>
                    <a:pt x="51" y="51"/>
                  </a:moveTo>
                  <a:lnTo>
                    <a:pt x="49" y="55"/>
                  </a:lnTo>
                  <a:lnTo>
                    <a:pt x="47" y="58"/>
                  </a:lnTo>
                  <a:lnTo>
                    <a:pt x="47" y="69"/>
                  </a:lnTo>
                  <a:lnTo>
                    <a:pt x="51" y="79"/>
                  </a:lnTo>
                  <a:lnTo>
                    <a:pt x="60" y="86"/>
                  </a:lnTo>
                  <a:lnTo>
                    <a:pt x="71" y="87"/>
                  </a:lnTo>
                  <a:lnTo>
                    <a:pt x="81" y="82"/>
                  </a:lnTo>
                  <a:lnTo>
                    <a:pt x="88" y="73"/>
                  </a:lnTo>
                  <a:lnTo>
                    <a:pt x="88" y="70"/>
                  </a:lnTo>
                  <a:lnTo>
                    <a:pt x="89" y="66"/>
                  </a:lnTo>
                  <a:lnTo>
                    <a:pt x="51" y="51"/>
                  </a:lnTo>
                  <a:close/>
                  <a:moveTo>
                    <a:pt x="31" y="45"/>
                  </a:moveTo>
                  <a:lnTo>
                    <a:pt x="31" y="45"/>
                  </a:lnTo>
                  <a:lnTo>
                    <a:pt x="20" y="70"/>
                  </a:lnTo>
                  <a:lnTo>
                    <a:pt x="16" y="83"/>
                  </a:lnTo>
                  <a:lnTo>
                    <a:pt x="15" y="86"/>
                  </a:lnTo>
                  <a:lnTo>
                    <a:pt x="16" y="89"/>
                  </a:lnTo>
                  <a:lnTo>
                    <a:pt x="18" y="91"/>
                  </a:lnTo>
                  <a:lnTo>
                    <a:pt x="20" y="93"/>
                  </a:lnTo>
                  <a:lnTo>
                    <a:pt x="85" y="118"/>
                  </a:lnTo>
                  <a:lnTo>
                    <a:pt x="88" y="118"/>
                  </a:lnTo>
                  <a:lnTo>
                    <a:pt x="91" y="118"/>
                  </a:lnTo>
                  <a:lnTo>
                    <a:pt x="93" y="115"/>
                  </a:lnTo>
                  <a:lnTo>
                    <a:pt x="95" y="114"/>
                  </a:lnTo>
                  <a:lnTo>
                    <a:pt x="100" y="10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99" y="70"/>
                  </a:lnTo>
                  <a:lnTo>
                    <a:pt x="97" y="77"/>
                  </a:lnTo>
                  <a:lnTo>
                    <a:pt x="91" y="87"/>
                  </a:lnTo>
                  <a:lnTo>
                    <a:pt x="80" y="95"/>
                  </a:lnTo>
                  <a:lnTo>
                    <a:pt x="68" y="98"/>
                  </a:lnTo>
                  <a:lnTo>
                    <a:pt x="56" y="95"/>
                  </a:lnTo>
                  <a:lnTo>
                    <a:pt x="45" y="89"/>
                  </a:lnTo>
                  <a:lnTo>
                    <a:pt x="39" y="79"/>
                  </a:lnTo>
                  <a:lnTo>
                    <a:pt x="35" y="67"/>
                  </a:lnTo>
                  <a:lnTo>
                    <a:pt x="37" y="54"/>
                  </a:lnTo>
                  <a:lnTo>
                    <a:pt x="40" y="49"/>
                  </a:lnTo>
                  <a:lnTo>
                    <a:pt x="31" y="45"/>
                  </a:lnTo>
                  <a:close/>
                  <a:moveTo>
                    <a:pt x="111" y="37"/>
                  </a:moveTo>
                  <a:lnTo>
                    <a:pt x="108" y="38"/>
                  </a:lnTo>
                  <a:lnTo>
                    <a:pt x="108" y="39"/>
                  </a:lnTo>
                  <a:lnTo>
                    <a:pt x="105" y="46"/>
                  </a:lnTo>
                  <a:lnTo>
                    <a:pt x="105" y="47"/>
                  </a:lnTo>
                  <a:lnTo>
                    <a:pt x="105" y="50"/>
                  </a:lnTo>
                  <a:lnTo>
                    <a:pt x="107" y="50"/>
                  </a:lnTo>
                  <a:lnTo>
                    <a:pt x="113" y="53"/>
                  </a:lnTo>
                  <a:lnTo>
                    <a:pt x="116" y="53"/>
                  </a:lnTo>
                  <a:lnTo>
                    <a:pt x="117" y="53"/>
                  </a:lnTo>
                  <a:lnTo>
                    <a:pt x="119" y="51"/>
                  </a:lnTo>
                  <a:lnTo>
                    <a:pt x="120" y="45"/>
                  </a:lnTo>
                  <a:lnTo>
                    <a:pt x="121" y="42"/>
                  </a:lnTo>
                  <a:lnTo>
                    <a:pt x="120" y="41"/>
                  </a:lnTo>
                  <a:lnTo>
                    <a:pt x="119" y="39"/>
                  </a:lnTo>
                  <a:lnTo>
                    <a:pt x="112" y="38"/>
                  </a:lnTo>
                  <a:lnTo>
                    <a:pt x="111" y="37"/>
                  </a:lnTo>
                  <a:close/>
                  <a:moveTo>
                    <a:pt x="43" y="0"/>
                  </a:moveTo>
                  <a:lnTo>
                    <a:pt x="52" y="0"/>
                  </a:lnTo>
                  <a:lnTo>
                    <a:pt x="123" y="26"/>
                  </a:lnTo>
                  <a:lnTo>
                    <a:pt x="131" y="33"/>
                  </a:lnTo>
                  <a:lnTo>
                    <a:pt x="135" y="41"/>
                  </a:lnTo>
                  <a:lnTo>
                    <a:pt x="133" y="50"/>
                  </a:lnTo>
                  <a:lnTo>
                    <a:pt x="107" y="121"/>
                  </a:lnTo>
                  <a:lnTo>
                    <a:pt x="101" y="129"/>
                  </a:lnTo>
                  <a:lnTo>
                    <a:pt x="92" y="133"/>
                  </a:lnTo>
                  <a:lnTo>
                    <a:pt x="83" y="131"/>
                  </a:lnTo>
                  <a:lnTo>
                    <a:pt x="12" y="105"/>
                  </a:lnTo>
                  <a:lnTo>
                    <a:pt x="4" y="99"/>
                  </a:lnTo>
                  <a:lnTo>
                    <a:pt x="0" y="91"/>
                  </a:lnTo>
                  <a:lnTo>
                    <a:pt x="2" y="81"/>
                  </a:lnTo>
                  <a:lnTo>
                    <a:pt x="28" y="10"/>
                  </a:lnTo>
                  <a:lnTo>
                    <a:pt x="33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F1BD0A5D-E39D-40C2-A588-89AE1EF1C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4676503"/>
              <a:ext cx="114737" cy="117717"/>
            </a:xfrm>
            <a:custGeom>
              <a:avLst/>
              <a:gdLst>
                <a:gd name="T0" fmla="*/ 33 w 77"/>
                <a:gd name="T1" fmla="*/ 64 h 79"/>
                <a:gd name="T2" fmla="*/ 44 w 77"/>
                <a:gd name="T3" fmla="*/ 44 h 79"/>
                <a:gd name="T4" fmla="*/ 45 w 77"/>
                <a:gd name="T5" fmla="*/ 40 h 79"/>
                <a:gd name="T6" fmla="*/ 51 w 77"/>
                <a:gd name="T7" fmla="*/ 40 h 79"/>
                <a:gd name="T8" fmla="*/ 53 w 77"/>
                <a:gd name="T9" fmla="*/ 44 h 79"/>
                <a:gd name="T10" fmla="*/ 63 w 77"/>
                <a:gd name="T11" fmla="*/ 64 h 79"/>
                <a:gd name="T12" fmla="*/ 63 w 77"/>
                <a:gd name="T13" fmla="*/ 37 h 79"/>
                <a:gd name="T14" fmla="*/ 56 w 77"/>
                <a:gd name="T15" fmla="*/ 31 h 79"/>
                <a:gd name="T16" fmla="*/ 49 w 77"/>
                <a:gd name="T17" fmla="*/ 31 h 79"/>
                <a:gd name="T18" fmla="*/ 44 w 77"/>
                <a:gd name="T19" fmla="*/ 36 h 79"/>
                <a:gd name="T20" fmla="*/ 33 w 77"/>
                <a:gd name="T21" fmla="*/ 29 h 79"/>
                <a:gd name="T22" fmla="*/ 19 w 77"/>
                <a:gd name="T23" fmla="*/ 64 h 79"/>
                <a:gd name="T24" fmla="*/ 29 w 77"/>
                <a:gd name="T25" fmla="*/ 29 h 79"/>
                <a:gd name="T26" fmla="*/ 24 w 77"/>
                <a:gd name="T27" fmla="*/ 15 h 79"/>
                <a:gd name="T28" fmla="*/ 20 w 77"/>
                <a:gd name="T29" fmla="*/ 17 h 79"/>
                <a:gd name="T30" fmla="*/ 20 w 77"/>
                <a:gd name="T31" fmla="*/ 23 h 79"/>
                <a:gd name="T32" fmla="*/ 24 w 77"/>
                <a:gd name="T33" fmla="*/ 25 h 79"/>
                <a:gd name="T34" fmla="*/ 28 w 77"/>
                <a:gd name="T35" fmla="*/ 23 h 79"/>
                <a:gd name="T36" fmla="*/ 28 w 77"/>
                <a:gd name="T37" fmla="*/ 17 h 79"/>
                <a:gd name="T38" fmla="*/ 24 w 77"/>
                <a:gd name="T39" fmla="*/ 15 h 79"/>
                <a:gd name="T40" fmla="*/ 64 w 77"/>
                <a:gd name="T41" fmla="*/ 0 h 79"/>
                <a:gd name="T42" fmla="*/ 72 w 77"/>
                <a:gd name="T43" fmla="*/ 3 h 79"/>
                <a:gd name="T44" fmla="*/ 77 w 77"/>
                <a:gd name="T45" fmla="*/ 9 h 79"/>
                <a:gd name="T46" fmla="*/ 77 w 77"/>
                <a:gd name="T47" fmla="*/ 65 h 79"/>
                <a:gd name="T48" fmla="*/ 75 w 77"/>
                <a:gd name="T49" fmla="*/ 73 h 79"/>
                <a:gd name="T50" fmla="*/ 68 w 77"/>
                <a:gd name="T51" fmla="*/ 77 h 79"/>
                <a:gd name="T52" fmla="*/ 12 w 77"/>
                <a:gd name="T53" fmla="*/ 79 h 79"/>
                <a:gd name="T54" fmla="*/ 5 w 77"/>
                <a:gd name="T55" fmla="*/ 76 h 79"/>
                <a:gd name="T56" fmla="*/ 0 w 77"/>
                <a:gd name="T57" fmla="*/ 69 h 79"/>
                <a:gd name="T58" fmla="*/ 0 w 77"/>
                <a:gd name="T59" fmla="*/ 13 h 79"/>
                <a:gd name="T60" fmla="*/ 3 w 77"/>
                <a:gd name="T61" fmla="*/ 5 h 79"/>
                <a:gd name="T62" fmla="*/ 8 w 77"/>
                <a:gd name="T6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79">
                  <a:moveTo>
                    <a:pt x="33" y="29"/>
                  </a:moveTo>
                  <a:lnTo>
                    <a:pt x="33" y="64"/>
                  </a:lnTo>
                  <a:lnTo>
                    <a:pt x="44" y="64"/>
                  </a:lnTo>
                  <a:lnTo>
                    <a:pt x="44" y="44"/>
                  </a:lnTo>
                  <a:lnTo>
                    <a:pt x="44" y="41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1" y="40"/>
                  </a:lnTo>
                  <a:lnTo>
                    <a:pt x="52" y="41"/>
                  </a:lnTo>
                  <a:lnTo>
                    <a:pt x="53" y="44"/>
                  </a:lnTo>
                  <a:lnTo>
                    <a:pt x="53" y="64"/>
                  </a:lnTo>
                  <a:lnTo>
                    <a:pt x="63" y="64"/>
                  </a:lnTo>
                  <a:lnTo>
                    <a:pt x="63" y="41"/>
                  </a:lnTo>
                  <a:lnTo>
                    <a:pt x="63" y="37"/>
                  </a:lnTo>
                  <a:lnTo>
                    <a:pt x="60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9" y="31"/>
                  </a:lnTo>
                  <a:lnTo>
                    <a:pt x="45" y="33"/>
                  </a:lnTo>
                  <a:lnTo>
                    <a:pt x="44" y="36"/>
                  </a:lnTo>
                  <a:lnTo>
                    <a:pt x="44" y="29"/>
                  </a:lnTo>
                  <a:lnTo>
                    <a:pt x="33" y="29"/>
                  </a:lnTo>
                  <a:close/>
                  <a:moveTo>
                    <a:pt x="19" y="29"/>
                  </a:moveTo>
                  <a:lnTo>
                    <a:pt x="19" y="64"/>
                  </a:lnTo>
                  <a:lnTo>
                    <a:pt x="29" y="64"/>
                  </a:lnTo>
                  <a:lnTo>
                    <a:pt x="29" y="29"/>
                  </a:lnTo>
                  <a:lnTo>
                    <a:pt x="19" y="29"/>
                  </a:lnTo>
                  <a:close/>
                  <a:moveTo>
                    <a:pt x="24" y="15"/>
                  </a:moveTo>
                  <a:lnTo>
                    <a:pt x="21" y="16"/>
                  </a:lnTo>
                  <a:lnTo>
                    <a:pt x="20" y="17"/>
                  </a:lnTo>
                  <a:lnTo>
                    <a:pt x="19" y="20"/>
                  </a:lnTo>
                  <a:lnTo>
                    <a:pt x="20" y="23"/>
                  </a:lnTo>
                  <a:lnTo>
                    <a:pt x="21" y="24"/>
                  </a:lnTo>
                  <a:lnTo>
                    <a:pt x="24" y="25"/>
                  </a:lnTo>
                  <a:lnTo>
                    <a:pt x="27" y="24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28" y="17"/>
                  </a:lnTo>
                  <a:lnTo>
                    <a:pt x="27" y="16"/>
                  </a:lnTo>
                  <a:lnTo>
                    <a:pt x="24" y="15"/>
                  </a:lnTo>
                  <a:close/>
                  <a:moveTo>
                    <a:pt x="12" y="0"/>
                  </a:moveTo>
                  <a:lnTo>
                    <a:pt x="64" y="0"/>
                  </a:lnTo>
                  <a:lnTo>
                    <a:pt x="68" y="1"/>
                  </a:lnTo>
                  <a:lnTo>
                    <a:pt x="72" y="3"/>
                  </a:lnTo>
                  <a:lnTo>
                    <a:pt x="75" y="5"/>
                  </a:lnTo>
                  <a:lnTo>
                    <a:pt x="77" y="9"/>
                  </a:lnTo>
                  <a:lnTo>
                    <a:pt x="77" y="13"/>
                  </a:lnTo>
                  <a:lnTo>
                    <a:pt x="77" y="65"/>
                  </a:lnTo>
                  <a:lnTo>
                    <a:pt x="77" y="69"/>
                  </a:lnTo>
                  <a:lnTo>
                    <a:pt x="75" y="73"/>
                  </a:lnTo>
                  <a:lnTo>
                    <a:pt x="72" y="76"/>
                  </a:lnTo>
                  <a:lnTo>
                    <a:pt x="68" y="77"/>
                  </a:lnTo>
                  <a:lnTo>
                    <a:pt x="64" y="79"/>
                  </a:lnTo>
                  <a:lnTo>
                    <a:pt x="12" y="79"/>
                  </a:lnTo>
                  <a:lnTo>
                    <a:pt x="8" y="77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B4C6ED13-C849-4675-A08A-3D37142FA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411" y="4518553"/>
              <a:ext cx="214574" cy="132619"/>
            </a:xfrm>
            <a:custGeom>
              <a:avLst/>
              <a:gdLst>
                <a:gd name="T0" fmla="*/ 62 w 144"/>
                <a:gd name="T1" fmla="*/ 8 h 89"/>
                <a:gd name="T2" fmla="*/ 117 w 144"/>
                <a:gd name="T3" fmla="*/ 8 h 89"/>
                <a:gd name="T4" fmla="*/ 117 w 144"/>
                <a:gd name="T5" fmla="*/ 53 h 89"/>
                <a:gd name="T6" fmla="*/ 144 w 144"/>
                <a:gd name="T7" fmla="*/ 53 h 89"/>
                <a:gd name="T8" fmla="*/ 108 w 144"/>
                <a:gd name="T9" fmla="*/ 89 h 89"/>
                <a:gd name="T10" fmla="*/ 72 w 144"/>
                <a:gd name="T11" fmla="*/ 53 h 89"/>
                <a:gd name="T12" fmla="*/ 98 w 144"/>
                <a:gd name="T13" fmla="*/ 53 h 89"/>
                <a:gd name="T14" fmla="*/ 98 w 144"/>
                <a:gd name="T15" fmla="*/ 26 h 89"/>
                <a:gd name="T16" fmla="*/ 81 w 144"/>
                <a:gd name="T17" fmla="*/ 26 h 89"/>
                <a:gd name="T18" fmla="*/ 62 w 144"/>
                <a:gd name="T19" fmla="*/ 8 h 89"/>
                <a:gd name="T20" fmla="*/ 36 w 144"/>
                <a:gd name="T21" fmla="*/ 0 h 89"/>
                <a:gd name="T22" fmla="*/ 72 w 144"/>
                <a:gd name="T23" fmla="*/ 36 h 89"/>
                <a:gd name="T24" fmla="*/ 45 w 144"/>
                <a:gd name="T25" fmla="*/ 36 h 89"/>
                <a:gd name="T26" fmla="*/ 45 w 144"/>
                <a:gd name="T27" fmla="*/ 62 h 89"/>
                <a:gd name="T28" fmla="*/ 62 w 144"/>
                <a:gd name="T29" fmla="*/ 62 h 89"/>
                <a:gd name="T30" fmla="*/ 81 w 144"/>
                <a:gd name="T31" fmla="*/ 79 h 89"/>
                <a:gd name="T32" fmla="*/ 26 w 144"/>
                <a:gd name="T33" fmla="*/ 79 h 89"/>
                <a:gd name="T34" fmla="*/ 26 w 144"/>
                <a:gd name="T35" fmla="*/ 36 h 89"/>
                <a:gd name="T36" fmla="*/ 0 w 144"/>
                <a:gd name="T37" fmla="*/ 36 h 89"/>
                <a:gd name="T38" fmla="*/ 36 w 144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89">
                  <a:moveTo>
                    <a:pt x="62" y="8"/>
                  </a:moveTo>
                  <a:lnTo>
                    <a:pt x="117" y="8"/>
                  </a:lnTo>
                  <a:lnTo>
                    <a:pt x="117" y="53"/>
                  </a:lnTo>
                  <a:lnTo>
                    <a:pt x="144" y="53"/>
                  </a:lnTo>
                  <a:lnTo>
                    <a:pt x="108" y="89"/>
                  </a:lnTo>
                  <a:lnTo>
                    <a:pt x="72" y="53"/>
                  </a:lnTo>
                  <a:lnTo>
                    <a:pt x="98" y="53"/>
                  </a:lnTo>
                  <a:lnTo>
                    <a:pt x="98" y="26"/>
                  </a:lnTo>
                  <a:lnTo>
                    <a:pt x="81" y="26"/>
                  </a:lnTo>
                  <a:lnTo>
                    <a:pt x="62" y="8"/>
                  </a:lnTo>
                  <a:close/>
                  <a:moveTo>
                    <a:pt x="36" y="0"/>
                  </a:moveTo>
                  <a:lnTo>
                    <a:pt x="72" y="36"/>
                  </a:lnTo>
                  <a:lnTo>
                    <a:pt x="45" y="36"/>
                  </a:lnTo>
                  <a:lnTo>
                    <a:pt x="45" y="62"/>
                  </a:lnTo>
                  <a:lnTo>
                    <a:pt x="62" y="62"/>
                  </a:lnTo>
                  <a:lnTo>
                    <a:pt x="81" y="79"/>
                  </a:lnTo>
                  <a:lnTo>
                    <a:pt x="26" y="79"/>
                  </a:lnTo>
                  <a:lnTo>
                    <a:pt x="26" y="36"/>
                  </a:ln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07ED5E36-C584-4693-946E-93878F257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8203" y="3813738"/>
              <a:ext cx="219045" cy="219045"/>
            </a:xfrm>
            <a:custGeom>
              <a:avLst/>
              <a:gdLst>
                <a:gd name="T0" fmla="*/ 55 w 147"/>
                <a:gd name="T1" fmla="*/ 19 h 147"/>
                <a:gd name="T2" fmla="*/ 41 w 147"/>
                <a:gd name="T3" fmla="*/ 21 h 147"/>
                <a:gd name="T4" fmla="*/ 30 w 147"/>
                <a:gd name="T5" fmla="*/ 29 h 147"/>
                <a:gd name="T6" fmla="*/ 22 w 147"/>
                <a:gd name="T7" fmla="*/ 41 h 147"/>
                <a:gd name="T8" fmla="*/ 19 w 147"/>
                <a:gd name="T9" fmla="*/ 55 h 147"/>
                <a:gd name="T10" fmla="*/ 22 w 147"/>
                <a:gd name="T11" fmla="*/ 69 h 147"/>
                <a:gd name="T12" fmla="*/ 30 w 147"/>
                <a:gd name="T13" fmla="*/ 81 h 147"/>
                <a:gd name="T14" fmla="*/ 41 w 147"/>
                <a:gd name="T15" fmla="*/ 89 h 147"/>
                <a:gd name="T16" fmla="*/ 55 w 147"/>
                <a:gd name="T17" fmla="*/ 92 h 147"/>
                <a:gd name="T18" fmla="*/ 69 w 147"/>
                <a:gd name="T19" fmla="*/ 89 h 147"/>
                <a:gd name="T20" fmla="*/ 81 w 147"/>
                <a:gd name="T21" fmla="*/ 81 h 147"/>
                <a:gd name="T22" fmla="*/ 89 w 147"/>
                <a:gd name="T23" fmla="*/ 69 h 147"/>
                <a:gd name="T24" fmla="*/ 92 w 147"/>
                <a:gd name="T25" fmla="*/ 55 h 147"/>
                <a:gd name="T26" fmla="*/ 89 w 147"/>
                <a:gd name="T27" fmla="*/ 41 h 147"/>
                <a:gd name="T28" fmla="*/ 81 w 147"/>
                <a:gd name="T29" fmla="*/ 29 h 147"/>
                <a:gd name="T30" fmla="*/ 69 w 147"/>
                <a:gd name="T31" fmla="*/ 21 h 147"/>
                <a:gd name="T32" fmla="*/ 55 w 147"/>
                <a:gd name="T33" fmla="*/ 19 h 147"/>
                <a:gd name="T34" fmla="*/ 55 w 147"/>
                <a:gd name="T35" fmla="*/ 0 h 147"/>
                <a:gd name="T36" fmla="*/ 72 w 147"/>
                <a:gd name="T37" fmla="*/ 3 h 147"/>
                <a:gd name="T38" fmla="*/ 88 w 147"/>
                <a:gd name="T39" fmla="*/ 11 h 147"/>
                <a:gd name="T40" fmla="*/ 100 w 147"/>
                <a:gd name="T41" fmla="*/ 23 h 147"/>
                <a:gd name="T42" fmla="*/ 108 w 147"/>
                <a:gd name="T43" fmla="*/ 37 h 147"/>
                <a:gd name="T44" fmla="*/ 111 w 147"/>
                <a:gd name="T45" fmla="*/ 55 h 147"/>
                <a:gd name="T46" fmla="*/ 107 w 147"/>
                <a:gd name="T47" fmla="*/ 75 h 147"/>
                <a:gd name="T48" fmla="*/ 97 w 147"/>
                <a:gd name="T49" fmla="*/ 91 h 147"/>
                <a:gd name="T50" fmla="*/ 100 w 147"/>
                <a:gd name="T51" fmla="*/ 91 h 147"/>
                <a:gd name="T52" fmla="*/ 104 w 147"/>
                <a:gd name="T53" fmla="*/ 93 h 147"/>
                <a:gd name="T54" fmla="*/ 108 w 147"/>
                <a:gd name="T55" fmla="*/ 96 h 147"/>
                <a:gd name="T56" fmla="*/ 143 w 147"/>
                <a:gd name="T57" fmla="*/ 125 h 147"/>
                <a:gd name="T58" fmla="*/ 145 w 147"/>
                <a:gd name="T59" fmla="*/ 128 h 147"/>
                <a:gd name="T60" fmla="*/ 147 w 147"/>
                <a:gd name="T61" fmla="*/ 132 h 147"/>
                <a:gd name="T62" fmla="*/ 147 w 147"/>
                <a:gd name="T63" fmla="*/ 136 h 147"/>
                <a:gd name="T64" fmla="*/ 145 w 147"/>
                <a:gd name="T65" fmla="*/ 140 h 147"/>
                <a:gd name="T66" fmla="*/ 143 w 147"/>
                <a:gd name="T67" fmla="*/ 143 h 147"/>
                <a:gd name="T68" fmla="*/ 140 w 147"/>
                <a:gd name="T69" fmla="*/ 145 h 147"/>
                <a:gd name="T70" fmla="*/ 136 w 147"/>
                <a:gd name="T71" fmla="*/ 147 h 147"/>
                <a:gd name="T72" fmla="*/ 132 w 147"/>
                <a:gd name="T73" fmla="*/ 147 h 147"/>
                <a:gd name="T74" fmla="*/ 128 w 147"/>
                <a:gd name="T75" fmla="*/ 145 h 147"/>
                <a:gd name="T76" fmla="*/ 125 w 147"/>
                <a:gd name="T77" fmla="*/ 143 h 147"/>
                <a:gd name="T78" fmla="*/ 96 w 147"/>
                <a:gd name="T79" fmla="*/ 108 h 147"/>
                <a:gd name="T80" fmla="*/ 93 w 147"/>
                <a:gd name="T81" fmla="*/ 104 h 147"/>
                <a:gd name="T82" fmla="*/ 91 w 147"/>
                <a:gd name="T83" fmla="*/ 100 h 147"/>
                <a:gd name="T84" fmla="*/ 91 w 147"/>
                <a:gd name="T85" fmla="*/ 97 h 147"/>
                <a:gd name="T86" fmla="*/ 75 w 147"/>
                <a:gd name="T87" fmla="*/ 107 h 147"/>
                <a:gd name="T88" fmla="*/ 55 w 147"/>
                <a:gd name="T89" fmla="*/ 111 h 147"/>
                <a:gd name="T90" fmla="*/ 37 w 147"/>
                <a:gd name="T91" fmla="*/ 108 h 147"/>
                <a:gd name="T92" fmla="*/ 23 w 147"/>
                <a:gd name="T93" fmla="*/ 100 h 147"/>
                <a:gd name="T94" fmla="*/ 11 w 147"/>
                <a:gd name="T95" fmla="*/ 88 h 147"/>
                <a:gd name="T96" fmla="*/ 3 w 147"/>
                <a:gd name="T97" fmla="*/ 72 h 147"/>
                <a:gd name="T98" fmla="*/ 0 w 147"/>
                <a:gd name="T99" fmla="*/ 55 h 147"/>
                <a:gd name="T100" fmla="*/ 3 w 147"/>
                <a:gd name="T101" fmla="*/ 37 h 147"/>
                <a:gd name="T102" fmla="*/ 11 w 147"/>
                <a:gd name="T103" fmla="*/ 23 h 147"/>
                <a:gd name="T104" fmla="*/ 23 w 147"/>
                <a:gd name="T105" fmla="*/ 11 h 147"/>
                <a:gd name="T106" fmla="*/ 37 w 147"/>
                <a:gd name="T107" fmla="*/ 3 h 147"/>
                <a:gd name="T108" fmla="*/ 55 w 147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147">
                  <a:moveTo>
                    <a:pt x="55" y="19"/>
                  </a:moveTo>
                  <a:lnTo>
                    <a:pt x="41" y="21"/>
                  </a:lnTo>
                  <a:lnTo>
                    <a:pt x="30" y="29"/>
                  </a:lnTo>
                  <a:lnTo>
                    <a:pt x="22" y="41"/>
                  </a:lnTo>
                  <a:lnTo>
                    <a:pt x="19" y="55"/>
                  </a:lnTo>
                  <a:lnTo>
                    <a:pt x="22" y="69"/>
                  </a:lnTo>
                  <a:lnTo>
                    <a:pt x="30" y="81"/>
                  </a:lnTo>
                  <a:lnTo>
                    <a:pt x="41" y="89"/>
                  </a:lnTo>
                  <a:lnTo>
                    <a:pt x="55" y="92"/>
                  </a:lnTo>
                  <a:lnTo>
                    <a:pt x="69" y="89"/>
                  </a:lnTo>
                  <a:lnTo>
                    <a:pt x="81" y="81"/>
                  </a:lnTo>
                  <a:lnTo>
                    <a:pt x="89" y="69"/>
                  </a:lnTo>
                  <a:lnTo>
                    <a:pt x="92" y="55"/>
                  </a:lnTo>
                  <a:lnTo>
                    <a:pt x="89" y="41"/>
                  </a:lnTo>
                  <a:lnTo>
                    <a:pt x="81" y="29"/>
                  </a:lnTo>
                  <a:lnTo>
                    <a:pt x="69" y="21"/>
                  </a:lnTo>
                  <a:lnTo>
                    <a:pt x="55" y="19"/>
                  </a:lnTo>
                  <a:close/>
                  <a:moveTo>
                    <a:pt x="55" y="0"/>
                  </a:moveTo>
                  <a:lnTo>
                    <a:pt x="72" y="3"/>
                  </a:lnTo>
                  <a:lnTo>
                    <a:pt x="88" y="11"/>
                  </a:lnTo>
                  <a:lnTo>
                    <a:pt x="100" y="23"/>
                  </a:lnTo>
                  <a:lnTo>
                    <a:pt x="108" y="37"/>
                  </a:lnTo>
                  <a:lnTo>
                    <a:pt x="111" y="55"/>
                  </a:lnTo>
                  <a:lnTo>
                    <a:pt x="107" y="75"/>
                  </a:lnTo>
                  <a:lnTo>
                    <a:pt x="97" y="91"/>
                  </a:lnTo>
                  <a:lnTo>
                    <a:pt x="100" y="91"/>
                  </a:lnTo>
                  <a:lnTo>
                    <a:pt x="104" y="93"/>
                  </a:lnTo>
                  <a:lnTo>
                    <a:pt x="108" y="96"/>
                  </a:lnTo>
                  <a:lnTo>
                    <a:pt x="143" y="125"/>
                  </a:lnTo>
                  <a:lnTo>
                    <a:pt x="145" y="128"/>
                  </a:lnTo>
                  <a:lnTo>
                    <a:pt x="147" y="132"/>
                  </a:lnTo>
                  <a:lnTo>
                    <a:pt x="147" y="136"/>
                  </a:lnTo>
                  <a:lnTo>
                    <a:pt x="145" y="140"/>
                  </a:lnTo>
                  <a:lnTo>
                    <a:pt x="143" y="143"/>
                  </a:lnTo>
                  <a:lnTo>
                    <a:pt x="140" y="145"/>
                  </a:lnTo>
                  <a:lnTo>
                    <a:pt x="136" y="147"/>
                  </a:lnTo>
                  <a:lnTo>
                    <a:pt x="132" y="147"/>
                  </a:lnTo>
                  <a:lnTo>
                    <a:pt x="128" y="145"/>
                  </a:lnTo>
                  <a:lnTo>
                    <a:pt x="125" y="143"/>
                  </a:lnTo>
                  <a:lnTo>
                    <a:pt x="96" y="108"/>
                  </a:lnTo>
                  <a:lnTo>
                    <a:pt x="93" y="104"/>
                  </a:lnTo>
                  <a:lnTo>
                    <a:pt x="91" y="100"/>
                  </a:lnTo>
                  <a:lnTo>
                    <a:pt x="91" y="97"/>
                  </a:lnTo>
                  <a:lnTo>
                    <a:pt x="75" y="107"/>
                  </a:lnTo>
                  <a:lnTo>
                    <a:pt x="55" y="111"/>
                  </a:lnTo>
                  <a:lnTo>
                    <a:pt x="37" y="108"/>
                  </a:lnTo>
                  <a:lnTo>
                    <a:pt x="23" y="100"/>
                  </a:lnTo>
                  <a:lnTo>
                    <a:pt x="11" y="88"/>
                  </a:lnTo>
                  <a:lnTo>
                    <a:pt x="3" y="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7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68C7CC6A-574B-4C05-95DA-9D984AA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689" y="3788406"/>
              <a:ext cx="271197" cy="260767"/>
            </a:xfrm>
            <a:custGeom>
              <a:avLst/>
              <a:gdLst>
                <a:gd name="T0" fmla="*/ 92 w 182"/>
                <a:gd name="T1" fmla="*/ 0 h 175"/>
                <a:gd name="T2" fmla="*/ 106 w 182"/>
                <a:gd name="T3" fmla="*/ 2 h 175"/>
                <a:gd name="T4" fmla="*/ 118 w 182"/>
                <a:gd name="T5" fmla="*/ 8 h 175"/>
                <a:gd name="T6" fmla="*/ 125 w 182"/>
                <a:gd name="T7" fmla="*/ 16 h 175"/>
                <a:gd name="T8" fmla="*/ 129 w 182"/>
                <a:gd name="T9" fmla="*/ 24 h 175"/>
                <a:gd name="T10" fmla="*/ 130 w 182"/>
                <a:gd name="T11" fmla="*/ 34 h 175"/>
                <a:gd name="T12" fmla="*/ 130 w 182"/>
                <a:gd name="T13" fmla="*/ 42 h 175"/>
                <a:gd name="T14" fmla="*/ 130 w 182"/>
                <a:gd name="T15" fmla="*/ 50 h 175"/>
                <a:gd name="T16" fmla="*/ 130 w 182"/>
                <a:gd name="T17" fmla="*/ 54 h 175"/>
                <a:gd name="T18" fmla="*/ 133 w 182"/>
                <a:gd name="T19" fmla="*/ 61 h 175"/>
                <a:gd name="T20" fmla="*/ 133 w 182"/>
                <a:gd name="T21" fmla="*/ 69 h 175"/>
                <a:gd name="T22" fmla="*/ 130 w 182"/>
                <a:gd name="T23" fmla="*/ 77 h 175"/>
                <a:gd name="T24" fmla="*/ 125 w 182"/>
                <a:gd name="T25" fmla="*/ 80 h 175"/>
                <a:gd name="T26" fmla="*/ 121 w 182"/>
                <a:gd name="T27" fmla="*/ 92 h 175"/>
                <a:gd name="T28" fmla="*/ 116 w 182"/>
                <a:gd name="T29" fmla="*/ 101 h 175"/>
                <a:gd name="T30" fmla="*/ 112 w 182"/>
                <a:gd name="T31" fmla="*/ 108 h 175"/>
                <a:gd name="T32" fmla="*/ 109 w 182"/>
                <a:gd name="T33" fmla="*/ 110 h 175"/>
                <a:gd name="T34" fmla="*/ 109 w 182"/>
                <a:gd name="T35" fmla="*/ 112 h 175"/>
                <a:gd name="T36" fmla="*/ 109 w 182"/>
                <a:gd name="T37" fmla="*/ 113 h 175"/>
                <a:gd name="T38" fmla="*/ 109 w 182"/>
                <a:gd name="T39" fmla="*/ 116 h 175"/>
                <a:gd name="T40" fmla="*/ 110 w 182"/>
                <a:gd name="T41" fmla="*/ 118 h 175"/>
                <a:gd name="T42" fmla="*/ 110 w 182"/>
                <a:gd name="T43" fmla="*/ 121 h 175"/>
                <a:gd name="T44" fmla="*/ 112 w 182"/>
                <a:gd name="T45" fmla="*/ 122 h 175"/>
                <a:gd name="T46" fmla="*/ 113 w 182"/>
                <a:gd name="T47" fmla="*/ 124 h 175"/>
                <a:gd name="T48" fmla="*/ 124 w 182"/>
                <a:gd name="T49" fmla="*/ 126 h 175"/>
                <a:gd name="T50" fmla="*/ 138 w 182"/>
                <a:gd name="T51" fmla="*/ 132 h 175"/>
                <a:gd name="T52" fmla="*/ 153 w 182"/>
                <a:gd name="T53" fmla="*/ 141 h 175"/>
                <a:gd name="T54" fmla="*/ 168 w 182"/>
                <a:gd name="T55" fmla="*/ 152 h 175"/>
                <a:gd name="T56" fmla="*/ 178 w 182"/>
                <a:gd name="T57" fmla="*/ 164 h 175"/>
                <a:gd name="T58" fmla="*/ 182 w 182"/>
                <a:gd name="T59" fmla="*/ 175 h 175"/>
                <a:gd name="T60" fmla="*/ 0 w 182"/>
                <a:gd name="T61" fmla="*/ 175 h 175"/>
                <a:gd name="T62" fmla="*/ 4 w 182"/>
                <a:gd name="T63" fmla="*/ 164 h 175"/>
                <a:gd name="T64" fmla="*/ 15 w 182"/>
                <a:gd name="T65" fmla="*/ 152 h 175"/>
                <a:gd name="T66" fmla="*/ 29 w 182"/>
                <a:gd name="T67" fmla="*/ 141 h 175"/>
                <a:gd name="T68" fmla="*/ 44 w 182"/>
                <a:gd name="T69" fmla="*/ 132 h 175"/>
                <a:gd name="T70" fmla="*/ 58 w 182"/>
                <a:gd name="T71" fmla="*/ 126 h 175"/>
                <a:gd name="T72" fmla="*/ 69 w 182"/>
                <a:gd name="T73" fmla="*/ 124 h 175"/>
                <a:gd name="T74" fmla="*/ 70 w 182"/>
                <a:gd name="T75" fmla="*/ 122 h 175"/>
                <a:gd name="T76" fmla="*/ 72 w 182"/>
                <a:gd name="T77" fmla="*/ 121 h 175"/>
                <a:gd name="T78" fmla="*/ 72 w 182"/>
                <a:gd name="T79" fmla="*/ 118 h 175"/>
                <a:gd name="T80" fmla="*/ 73 w 182"/>
                <a:gd name="T81" fmla="*/ 116 h 175"/>
                <a:gd name="T82" fmla="*/ 73 w 182"/>
                <a:gd name="T83" fmla="*/ 113 h 175"/>
                <a:gd name="T84" fmla="*/ 73 w 182"/>
                <a:gd name="T85" fmla="*/ 112 h 175"/>
                <a:gd name="T86" fmla="*/ 73 w 182"/>
                <a:gd name="T87" fmla="*/ 110 h 175"/>
                <a:gd name="T88" fmla="*/ 70 w 182"/>
                <a:gd name="T89" fmla="*/ 108 h 175"/>
                <a:gd name="T90" fmla="*/ 66 w 182"/>
                <a:gd name="T91" fmla="*/ 101 h 175"/>
                <a:gd name="T92" fmla="*/ 61 w 182"/>
                <a:gd name="T93" fmla="*/ 92 h 175"/>
                <a:gd name="T94" fmla="*/ 57 w 182"/>
                <a:gd name="T95" fmla="*/ 80 h 175"/>
                <a:gd name="T96" fmla="*/ 52 w 182"/>
                <a:gd name="T97" fmla="*/ 77 h 175"/>
                <a:gd name="T98" fmla="*/ 49 w 182"/>
                <a:gd name="T99" fmla="*/ 69 h 175"/>
                <a:gd name="T100" fmla="*/ 49 w 182"/>
                <a:gd name="T101" fmla="*/ 61 h 175"/>
                <a:gd name="T102" fmla="*/ 52 w 182"/>
                <a:gd name="T103" fmla="*/ 54 h 175"/>
                <a:gd name="T104" fmla="*/ 52 w 182"/>
                <a:gd name="T105" fmla="*/ 50 h 175"/>
                <a:gd name="T106" fmla="*/ 52 w 182"/>
                <a:gd name="T107" fmla="*/ 42 h 175"/>
                <a:gd name="T108" fmla="*/ 52 w 182"/>
                <a:gd name="T109" fmla="*/ 34 h 175"/>
                <a:gd name="T110" fmla="*/ 53 w 182"/>
                <a:gd name="T111" fmla="*/ 24 h 175"/>
                <a:gd name="T112" fmla="*/ 57 w 182"/>
                <a:gd name="T113" fmla="*/ 16 h 175"/>
                <a:gd name="T114" fmla="*/ 64 w 182"/>
                <a:gd name="T115" fmla="*/ 8 h 175"/>
                <a:gd name="T116" fmla="*/ 76 w 182"/>
                <a:gd name="T117" fmla="*/ 2 h 175"/>
                <a:gd name="T118" fmla="*/ 92 w 182"/>
                <a:gd name="T11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2" h="175">
                  <a:moveTo>
                    <a:pt x="92" y="0"/>
                  </a:moveTo>
                  <a:lnTo>
                    <a:pt x="106" y="2"/>
                  </a:lnTo>
                  <a:lnTo>
                    <a:pt x="118" y="8"/>
                  </a:lnTo>
                  <a:lnTo>
                    <a:pt x="125" y="16"/>
                  </a:lnTo>
                  <a:lnTo>
                    <a:pt x="129" y="24"/>
                  </a:lnTo>
                  <a:lnTo>
                    <a:pt x="130" y="34"/>
                  </a:lnTo>
                  <a:lnTo>
                    <a:pt x="130" y="42"/>
                  </a:lnTo>
                  <a:lnTo>
                    <a:pt x="130" y="50"/>
                  </a:lnTo>
                  <a:lnTo>
                    <a:pt x="130" y="54"/>
                  </a:lnTo>
                  <a:lnTo>
                    <a:pt x="133" y="61"/>
                  </a:lnTo>
                  <a:lnTo>
                    <a:pt x="133" y="69"/>
                  </a:lnTo>
                  <a:lnTo>
                    <a:pt x="130" y="77"/>
                  </a:lnTo>
                  <a:lnTo>
                    <a:pt x="125" y="80"/>
                  </a:lnTo>
                  <a:lnTo>
                    <a:pt x="121" y="92"/>
                  </a:lnTo>
                  <a:lnTo>
                    <a:pt x="116" y="101"/>
                  </a:lnTo>
                  <a:lnTo>
                    <a:pt x="112" y="108"/>
                  </a:lnTo>
                  <a:lnTo>
                    <a:pt x="109" y="110"/>
                  </a:lnTo>
                  <a:lnTo>
                    <a:pt x="109" y="112"/>
                  </a:lnTo>
                  <a:lnTo>
                    <a:pt x="109" y="113"/>
                  </a:lnTo>
                  <a:lnTo>
                    <a:pt x="109" y="116"/>
                  </a:lnTo>
                  <a:lnTo>
                    <a:pt x="110" y="118"/>
                  </a:lnTo>
                  <a:lnTo>
                    <a:pt x="110" y="121"/>
                  </a:lnTo>
                  <a:lnTo>
                    <a:pt x="112" y="122"/>
                  </a:lnTo>
                  <a:lnTo>
                    <a:pt x="113" y="124"/>
                  </a:lnTo>
                  <a:lnTo>
                    <a:pt x="124" y="126"/>
                  </a:lnTo>
                  <a:lnTo>
                    <a:pt x="138" y="132"/>
                  </a:lnTo>
                  <a:lnTo>
                    <a:pt x="153" y="141"/>
                  </a:lnTo>
                  <a:lnTo>
                    <a:pt x="168" y="152"/>
                  </a:lnTo>
                  <a:lnTo>
                    <a:pt x="178" y="164"/>
                  </a:lnTo>
                  <a:lnTo>
                    <a:pt x="182" y="175"/>
                  </a:lnTo>
                  <a:lnTo>
                    <a:pt x="0" y="175"/>
                  </a:lnTo>
                  <a:lnTo>
                    <a:pt x="4" y="164"/>
                  </a:lnTo>
                  <a:lnTo>
                    <a:pt x="15" y="152"/>
                  </a:lnTo>
                  <a:lnTo>
                    <a:pt x="29" y="141"/>
                  </a:lnTo>
                  <a:lnTo>
                    <a:pt x="44" y="132"/>
                  </a:lnTo>
                  <a:lnTo>
                    <a:pt x="58" y="126"/>
                  </a:lnTo>
                  <a:lnTo>
                    <a:pt x="69" y="124"/>
                  </a:lnTo>
                  <a:lnTo>
                    <a:pt x="70" y="122"/>
                  </a:lnTo>
                  <a:lnTo>
                    <a:pt x="72" y="121"/>
                  </a:lnTo>
                  <a:lnTo>
                    <a:pt x="72" y="118"/>
                  </a:lnTo>
                  <a:lnTo>
                    <a:pt x="73" y="116"/>
                  </a:lnTo>
                  <a:lnTo>
                    <a:pt x="73" y="113"/>
                  </a:lnTo>
                  <a:lnTo>
                    <a:pt x="73" y="112"/>
                  </a:lnTo>
                  <a:lnTo>
                    <a:pt x="73" y="110"/>
                  </a:lnTo>
                  <a:lnTo>
                    <a:pt x="70" y="108"/>
                  </a:lnTo>
                  <a:lnTo>
                    <a:pt x="66" y="101"/>
                  </a:lnTo>
                  <a:lnTo>
                    <a:pt x="61" y="92"/>
                  </a:lnTo>
                  <a:lnTo>
                    <a:pt x="57" y="80"/>
                  </a:lnTo>
                  <a:lnTo>
                    <a:pt x="52" y="77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52" y="54"/>
                  </a:lnTo>
                  <a:lnTo>
                    <a:pt x="52" y="50"/>
                  </a:lnTo>
                  <a:lnTo>
                    <a:pt x="52" y="42"/>
                  </a:lnTo>
                  <a:lnTo>
                    <a:pt x="52" y="34"/>
                  </a:lnTo>
                  <a:lnTo>
                    <a:pt x="53" y="24"/>
                  </a:lnTo>
                  <a:lnTo>
                    <a:pt x="57" y="16"/>
                  </a:lnTo>
                  <a:lnTo>
                    <a:pt x="64" y="8"/>
                  </a:lnTo>
                  <a:lnTo>
                    <a:pt x="7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4E172303-66A8-4C6F-B27E-4EEB38BF5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6841" y="5825367"/>
              <a:ext cx="90895" cy="141559"/>
            </a:xfrm>
            <a:custGeom>
              <a:avLst/>
              <a:gdLst>
                <a:gd name="T0" fmla="*/ 30 w 61"/>
                <a:gd name="T1" fmla="*/ 18 h 95"/>
                <a:gd name="T2" fmla="*/ 35 w 61"/>
                <a:gd name="T3" fmla="*/ 18 h 95"/>
                <a:gd name="T4" fmla="*/ 38 w 61"/>
                <a:gd name="T5" fmla="*/ 21 h 95"/>
                <a:gd name="T6" fmla="*/ 41 w 61"/>
                <a:gd name="T7" fmla="*/ 25 h 95"/>
                <a:gd name="T8" fmla="*/ 42 w 61"/>
                <a:gd name="T9" fmla="*/ 29 h 95"/>
                <a:gd name="T10" fmla="*/ 41 w 61"/>
                <a:gd name="T11" fmla="*/ 34 h 95"/>
                <a:gd name="T12" fmla="*/ 38 w 61"/>
                <a:gd name="T13" fmla="*/ 38 h 95"/>
                <a:gd name="T14" fmla="*/ 35 w 61"/>
                <a:gd name="T15" fmla="*/ 40 h 95"/>
                <a:gd name="T16" fmla="*/ 30 w 61"/>
                <a:gd name="T17" fmla="*/ 41 h 95"/>
                <a:gd name="T18" fmla="*/ 26 w 61"/>
                <a:gd name="T19" fmla="*/ 40 h 95"/>
                <a:gd name="T20" fmla="*/ 22 w 61"/>
                <a:gd name="T21" fmla="*/ 38 h 95"/>
                <a:gd name="T22" fmla="*/ 19 w 61"/>
                <a:gd name="T23" fmla="*/ 34 h 95"/>
                <a:gd name="T24" fmla="*/ 18 w 61"/>
                <a:gd name="T25" fmla="*/ 29 h 95"/>
                <a:gd name="T26" fmla="*/ 19 w 61"/>
                <a:gd name="T27" fmla="*/ 25 h 95"/>
                <a:gd name="T28" fmla="*/ 22 w 61"/>
                <a:gd name="T29" fmla="*/ 21 h 95"/>
                <a:gd name="T30" fmla="*/ 26 w 61"/>
                <a:gd name="T31" fmla="*/ 18 h 95"/>
                <a:gd name="T32" fmla="*/ 30 w 61"/>
                <a:gd name="T33" fmla="*/ 18 h 95"/>
                <a:gd name="T34" fmla="*/ 30 w 61"/>
                <a:gd name="T35" fmla="*/ 10 h 95"/>
                <a:gd name="T36" fmla="*/ 25 w 61"/>
                <a:gd name="T37" fmla="*/ 12 h 95"/>
                <a:gd name="T38" fmla="*/ 19 w 61"/>
                <a:gd name="T39" fmla="*/ 14 h 95"/>
                <a:gd name="T40" fmla="*/ 15 w 61"/>
                <a:gd name="T41" fmla="*/ 18 h 95"/>
                <a:gd name="T42" fmla="*/ 13 w 61"/>
                <a:gd name="T43" fmla="*/ 24 h 95"/>
                <a:gd name="T44" fmla="*/ 11 w 61"/>
                <a:gd name="T45" fmla="*/ 29 h 95"/>
                <a:gd name="T46" fmla="*/ 13 w 61"/>
                <a:gd name="T47" fmla="*/ 36 h 95"/>
                <a:gd name="T48" fmla="*/ 15 w 61"/>
                <a:gd name="T49" fmla="*/ 41 h 95"/>
                <a:gd name="T50" fmla="*/ 19 w 61"/>
                <a:gd name="T51" fmla="*/ 45 h 95"/>
                <a:gd name="T52" fmla="*/ 25 w 61"/>
                <a:gd name="T53" fmla="*/ 48 h 95"/>
                <a:gd name="T54" fmla="*/ 30 w 61"/>
                <a:gd name="T55" fmla="*/ 48 h 95"/>
                <a:gd name="T56" fmla="*/ 37 w 61"/>
                <a:gd name="T57" fmla="*/ 48 h 95"/>
                <a:gd name="T58" fmla="*/ 41 w 61"/>
                <a:gd name="T59" fmla="*/ 45 h 95"/>
                <a:gd name="T60" fmla="*/ 45 w 61"/>
                <a:gd name="T61" fmla="*/ 41 h 95"/>
                <a:gd name="T62" fmla="*/ 47 w 61"/>
                <a:gd name="T63" fmla="*/ 36 h 95"/>
                <a:gd name="T64" fmla="*/ 49 w 61"/>
                <a:gd name="T65" fmla="*/ 29 h 95"/>
                <a:gd name="T66" fmla="*/ 47 w 61"/>
                <a:gd name="T67" fmla="*/ 24 h 95"/>
                <a:gd name="T68" fmla="*/ 45 w 61"/>
                <a:gd name="T69" fmla="*/ 18 h 95"/>
                <a:gd name="T70" fmla="*/ 41 w 61"/>
                <a:gd name="T71" fmla="*/ 14 h 95"/>
                <a:gd name="T72" fmla="*/ 37 w 61"/>
                <a:gd name="T73" fmla="*/ 12 h 95"/>
                <a:gd name="T74" fmla="*/ 30 w 61"/>
                <a:gd name="T75" fmla="*/ 10 h 95"/>
                <a:gd name="T76" fmla="*/ 30 w 61"/>
                <a:gd name="T77" fmla="*/ 0 h 95"/>
                <a:gd name="T78" fmla="*/ 42 w 61"/>
                <a:gd name="T79" fmla="*/ 1 h 95"/>
                <a:gd name="T80" fmla="*/ 51 w 61"/>
                <a:gd name="T81" fmla="*/ 8 h 95"/>
                <a:gd name="T82" fmla="*/ 58 w 61"/>
                <a:gd name="T83" fmla="*/ 17 h 95"/>
                <a:gd name="T84" fmla="*/ 61 w 61"/>
                <a:gd name="T85" fmla="*/ 29 h 95"/>
                <a:gd name="T86" fmla="*/ 59 w 61"/>
                <a:gd name="T87" fmla="*/ 42 h 95"/>
                <a:gd name="T88" fmla="*/ 54 w 61"/>
                <a:gd name="T89" fmla="*/ 56 h 95"/>
                <a:gd name="T90" fmla="*/ 49 w 61"/>
                <a:gd name="T91" fmla="*/ 69 h 95"/>
                <a:gd name="T92" fmla="*/ 42 w 61"/>
                <a:gd name="T93" fmla="*/ 79 h 95"/>
                <a:gd name="T94" fmla="*/ 37 w 61"/>
                <a:gd name="T95" fmla="*/ 87 h 95"/>
                <a:gd name="T96" fmla="*/ 31 w 61"/>
                <a:gd name="T97" fmla="*/ 94 h 95"/>
                <a:gd name="T98" fmla="*/ 30 w 61"/>
                <a:gd name="T99" fmla="*/ 95 h 95"/>
                <a:gd name="T100" fmla="*/ 29 w 61"/>
                <a:gd name="T101" fmla="*/ 94 h 95"/>
                <a:gd name="T102" fmla="*/ 25 w 61"/>
                <a:gd name="T103" fmla="*/ 87 h 95"/>
                <a:gd name="T104" fmla="*/ 18 w 61"/>
                <a:gd name="T105" fmla="*/ 79 h 95"/>
                <a:gd name="T106" fmla="*/ 11 w 61"/>
                <a:gd name="T107" fmla="*/ 69 h 95"/>
                <a:gd name="T108" fmla="*/ 6 w 61"/>
                <a:gd name="T109" fmla="*/ 56 h 95"/>
                <a:gd name="T110" fmla="*/ 2 w 61"/>
                <a:gd name="T111" fmla="*/ 42 h 95"/>
                <a:gd name="T112" fmla="*/ 0 w 61"/>
                <a:gd name="T113" fmla="*/ 29 h 95"/>
                <a:gd name="T114" fmla="*/ 2 w 61"/>
                <a:gd name="T115" fmla="*/ 17 h 95"/>
                <a:gd name="T116" fmla="*/ 9 w 61"/>
                <a:gd name="T117" fmla="*/ 8 h 95"/>
                <a:gd name="T118" fmla="*/ 18 w 61"/>
                <a:gd name="T119" fmla="*/ 1 h 95"/>
                <a:gd name="T120" fmla="*/ 30 w 6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" h="95">
                  <a:moveTo>
                    <a:pt x="30" y="18"/>
                  </a:moveTo>
                  <a:lnTo>
                    <a:pt x="35" y="18"/>
                  </a:lnTo>
                  <a:lnTo>
                    <a:pt x="38" y="21"/>
                  </a:lnTo>
                  <a:lnTo>
                    <a:pt x="41" y="25"/>
                  </a:lnTo>
                  <a:lnTo>
                    <a:pt x="42" y="29"/>
                  </a:lnTo>
                  <a:lnTo>
                    <a:pt x="41" y="34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0" y="41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4"/>
                  </a:lnTo>
                  <a:lnTo>
                    <a:pt x="18" y="29"/>
                  </a:lnTo>
                  <a:lnTo>
                    <a:pt x="19" y="25"/>
                  </a:lnTo>
                  <a:lnTo>
                    <a:pt x="22" y="21"/>
                  </a:lnTo>
                  <a:lnTo>
                    <a:pt x="26" y="18"/>
                  </a:lnTo>
                  <a:lnTo>
                    <a:pt x="30" y="18"/>
                  </a:lnTo>
                  <a:close/>
                  <a:moveTo>
                    <a:pt x="30" y="10"/>
                  </a:moveTo>
                  <a:lnTo>
                    <a:pt x="25" y="12"/>
                  </a:lnTo>
                  <a:lnTo>
                    <a:pt x="19" y="14"/>
                  </a:lnTo>
                  <a:lnTo>
                    <a:pt x="15" y="18"/>
                  </a:lnTo>
                  <a:lnTo>
                    <a:pt x="13" y="24"/>
                  </a:lnTo>
                  <a:lnTo>
                    <a:pt x="11" y="29"/>
                  </a:lnTo>
                  <a:lnTo>
                    <a:pt x="13" y="36"/>
                  </a:lnTo>
                  <a:lnTo>
                    <a:pt x="15" y="41"/>
                  </a:lnTo>
                  <a:lnTo>
                    <a:pt x="19" y="45"/>
                  </a:lnTo>
                  <a:lnTo>
                    <a:pt x="25" y="48"/>
                  </a:lnTo>
                  <a:lnTo>
                    <a:pt x="30" y="48"/>
                  </a:lnTo>
                  <a:lnTo>
                    <a:pt x="37" y="48"/>
                  </a:lnTo>
                  <a:lnTo>
                    <a:pt x="41" y="45"/>
                  </a:lnTo>
                  <a:lnTo>
                    <a:pt x="45" y="41"/>
                  </a:lnTo>
                  <a:lnTo>
                    <a:pt x="47" y="36"/>
                  </a:lnTo>
                  <a:lnTo>
                    <a:pt x="49" y="29"/>
                  </a:lnTo>
                  <a:lnTo>
                    <a:pt x="47" y="24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37" y="12"/>
                  </a:lnTo>
                  <a:lnTo>
                    <a:pt x="30" y="10"/>
                  </a:lnTo>
                  <a:close/>
                  <a:moveTo>
                    <a:pt x="30" y="0"/>
                  </a:moveTo>
                  <a:lnTo>
                    <a:pt x="42" y="1"/>
                  </a:lnTo>
                  <a:lnTo>
                    <a:pt x="51" y="8"/>
                  </a:lnTo>
                  <a:lnTo>
                    <a:pt x="58" y="17"/>
                  </a:lnTo>
                  <a:lnTo>
                    <a:pt x="61" y="29"/>
                  </a:lnTo>
                  <a:lnTo>
                    <a:pt x="59" y="42"/>
                  </a:lnTo>
                  <a:lnTo>
                    <a:pt x="54" y="56"/>
                  </a:lnTo>
                  <a:lnTo>
                    <a:pt x="49" y="69"/>
                  </a:lnTo>
                  <a:lnTo>
                    <a:pt x="42" y="79"/>
                  </a:lnTo>
                  <a:lnTo>
                    <a:pt x="37" y="87"/>
                  </a:lnTo>
                  <a:lnTo>
                    <a:pt x="31" y="94"/>
                  </a:lnTo>
                  <a:lnTo>
                    <a:pt x="30" y="95"/>
                  </a:lnTo>
                  <a:lnTo>
                    <a:pt x="29" y="94"/>
                  </a:lnTo>
                  <a:lnTo>
                    <a:pt x="25" y="87"/>
                  </a:lnTo>
                  <a:lnTo>
                    <a:pt x="18" y="79"/>
                  </a:lnTo>
                  <a:lnTo>
                    <a:pt x="11" y="69"/>
                  </a:lnTo>
                  <a:lnTo>
                    <a:pt x="6" y="56"/>
                  </a:lnTo>
                  <a:lnTo>
                    <a:pt x="2" y="42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9" y="8"/>
                  </a:lnTo>
                  <a:lnTo>
                    <a:pt x="1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839DA148-8613-4A12-86F1-2452FBE7E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495" y="5981826"/>
              <a:ext cx="137088" cy="184771"/>
            </a:xfrm>
            <a:custGeom>
              <a:avLst/>
              <a:gdLst>
                <a:gd name="T0" fmla="*/ 35 w 92"/>
                <a:gd name="T1" fmla="*/ 96 h 124"/>
                <a:gd name="T2" fmla="*/ 32 w 92"/>
                <a:gd name="T3" fmla="*/ 97 h 124"/>
                <a:gd name="T4" fmla="*/ 31 w 92"/>
                <a:gd name="T5" fmla="*/ 98 h 124"/>
                <a:gd name="T6" fmla="*/ 30 w 92"/>
                <a:gd name="T7" fmla="*/ 101 h 124"/>
                <a:gd name="T8" fmla="*/ 30 w 92"/>
                <a:gd name="T9" fmla="*/ 104 h 124"/>
                <a:gd name="T10" fmla="*/ 30 w 92"/>
                <a:gd name="T11" fmla="*/ 106 h 124"/>
                <a:gd name="T12" fmla="*/ 32 w 92"/>
                <a:gd name="T13" fmla="*/ 109 h 124"/>
                <a:gd name="T14" fmla="*/ 35 w 92"/>
                <a:gd name="T15" fmla="*/ 110 h 124"/>
                <a:gd name="T16" fmla="*/ 38 w 92"/>
                <a:gd name="T17" fmla="*/ 110 h 124"/>
                <a:gd name="T18" fmla="*/ 40 w 92"/>
                <a:gd name="T19" fmla="*/ 109 h 124"/>
                <a:gd name="T20" fmla="*/ 42 w 92"/>
                <a:gd name="T21" fmla="*/ 108 h 124"/>
                <a:gd name="T22" fmla="*/ 43 w 92"/>
                <a:gd name="T23" fmla="*/ 105 h 124"/>
                <a:gd name="T24" fmla="*/ 43 w 92"/>
                <a:gd name="T25" fmla="*/ 102 h 124"/>
                <a:gd name="T26" fmla="*/ 42 w 92"/>
                <a:gd name="T27" fmla="*/ 100 h 124"/>
                <a:gd name="T28" fmla="*/ 40 w 92"/>
                <a:gd name="T29" fmla="*/ 97 h 124"/>
                <a:gd name="T30" fmla="*/ 38 w 92"/>
                <a:gd name="T31" fmla="*/ 96 h 124"/>
                <a:gd name="T32" fmla="*/ 35 w 92"/>
                <a:gd name="T33" fmla="*/ 96 h 124"/>
                <a:gd name="T34" fmla="*/ 28 w 92"/>
                <a:gd name="T35" fmla="*/ 13 h 124"/>
                <a:gd name="T36" fmla="*/ 12 w 92"/>
                <a:gd name="T37" fmla="*/ 82 h 124"/>
                <a:gd name="T38" fmla="*/ 67 w 92"/>
                <a:gd name="T39" fmla="*/ 96 h 124"/>
                <a:gd name="T40" fmla="*/ 84 w 92"/>
                <a:gd name="T41" fmla="*/ 26 h 124"/>
                <a:gd name="T42" fmla="*/ 28 w 92"/>
                <a:gd name="T43" fmla="*/ 13 h 124"/>
                <a:gd name="T44" fmla="*/ 44 w 92"/>
                <a:gd name="T45" fmla="*/ 8 h 124"/>
                <a:gd name="T46" fmla="*/ 44 w 92"/>
                <a:gd name="T47" fmla="*/ 10 h 124"/>
                <a:gd name="T48" fmla="*/ 72 w 92"/>
                <a:gd name="T49" fmla="*/ 17 h 124"/>
                <a:gd name="T50" fmla="*/ 72 w 92"/>
                <a:gd name="T51" fmla="*/ 14 h 124"/>
                <a:gd name="T52" fmla="*/ 44 w 92"/>
                <a:gd name="T53" fmla="*/ 8 h 124"/>
                <a:gd name="T54" fmla="*/ 31 w 92"/>
                <a:gd name="T55" fmla="*/ 0 h 124"/>
                <a:gd name="T56" fmla="*/ 35 w 92"/>
                <a:gd name="T57" fmla="*/ 0 h 124"/>
                <a:gd name="T58" fmla="*/ 84 w 92"/>
                <a:gd name="T59" fmla="*/ 12 h 124"/>
                <a:gd name="T60" fmla="*/ 88 w 92"/>
                <a:gd name="T61" fmla="*/ 13 h 124"/>
                <a:gd name="T62" fmla="*/ 91 w 92"/>
                <a:gd name="T63" fmla="*/ 16 h 124"/>
                <a:gd name="T64" fmla="*/ 92 w 92"/>
                <a:gd name="T65" fmla="*/ 20 h 124"/>
                <a:gd name="T66" fmla="*/ 92 w 92"/>
                <a:gd name="T67" fmla="*/ 25 h 124"/>
                <a:gd name="T68" fmla="*/ 69 w 92"/>
                <a:gd name="T69" fmla="*/ 114 h 124"/>
                <a:gd name="T70" fmla="*/ 68 w 92"/>
                <a:gd name="T71" fmla="*/ 118 h 124"/>
                <a:gd name="T72" fmla="*/ 66 w 92"/>
                <a:gd name="T73" fmla="*/ 121 h 124"/>
                <a:gd name="T74" fmla="*/ 62 w 92"/>
                <a:gd name="T75" fmla="*/ 124 h 124"/>
                <a:gd name="T76" fmla="*/ 58 w 92"/>
                <a:gd name="T77" fmla="*/ 122 h 124"/>
                <a:gd name="T78" fmla="*/ 8 w 92"/>
                <a:gd name="T79" fmla="*/ 110 h 124"/>
                <a:gd name="T80" fmla="*/ 4 w 92"/>
                <a:gd name="T81" fmla="*/ 109 h 124"/>
                <a:gd name="T82" fmla="*/ 2 w 92"/>
                <a:gd name="T83" fmla="*/ 106 h 124"/>
                <a:gd name="T84" fmla="*/ 0 w 92"/>
                <a:gd name="T85" fmla="*/ 102 h 124"/>
                <a:gd name="T86" fmla="*/ 0 w 92"/>
                <a:gd name="T87" fmla="*/ 98 h 124"/>
                <a:gd name="T88" fmla="*/ 23 w 92"/>
                <a:gd name="T89" fmla="*/ 8 h 124"/>
                <a:gd name="T90" fmla="*/ 24 w 92"/>
                <a:gd name="T91" fmla="*/ 4 h 124"/>
                <a:gd name="T92" fmla="*/ 27 w 92"/>
                <a:gd name="T93" fmla="*/ 1 h 124"/>
                <a:gd name="T94" fmla="*/ 31 w 92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" h="124">
                  <a:moveTo>
                    <a:pt x="35" y="96"/>
                  </a:moveTo>
                  <a:lnTo>
                    <a:pt x="32" y="97"/>
                  </a:lnTo>
                  <a:lnTo>
                    <a:pt x="31" y="98"/>
                  </a:lnTo>
                  <a:lnTo>
                    <a:pt x="30" y="101"/>
                  </a:lnTo>
                  <a:lnTo>
                    <a:pt x="30" y="104"/>
                  </a:lnTo>
                  <a:lnTo>
                    <a:pt x="30" y="106"/>
                  </a:lnTo>
                  <a:lnTo>
                    <a:pt x="32" y="109"/>
                  </a:lnTo>
                  <a:lnTo>
                    <a:pt x="35" y="110"/>
                  </a:lnTo>
                  <a:lnTo>
                    <a:pt x="38" y="110"/>
                  </a:lnTo>
                  <a:lnTo>
                    <a:pt x="40" y="109"/>
                  </a:lnTo>
                  <a:lnTo>
                    <a:pt x="42" y="108"/>
                  </a:lnTo>
                  <a:lnTo>
                    <a:pt x="43" y="105"/>
                  </a:lnTo>
                  <a:lnTo>
                    <a:pt x="43" y="102"/>
                  </a:lnTo>
                  <a:lnTo>
                    <a:pt x="42" y="100"/>
                  </a:lnTo>
                  <a:lnTo>
                    <a:pt x="40" y="97"/>
                  </a:lnTo>
                  <a:lnTo>
                    <a:pt x="38" y="96"/>
                  </a:lnTo>
                  <a:lnTo>
                    <a:pt x="35" y="96"/>
                  </a:lnTo>
                  <a:close/>
                  <a:moveTo>
                    <a:pt x="28" y="13"/>
                  </a:moveTo>
                  <a:lnTo>
                    <a:pt x="12" y="82"/>
                  </a:lnTo>
                  <a:lnTo>
                    <a:pt x="67" y="96"/>
                  </a:lnTo>
                  <a:lnTo>
                    <a:pt x="84" y="26"/>
                  </a:lnTo>
                  <a:lnTo>
                    <a:pt x="28" y="13"/>
                  </a:lnTo>
                  <a:close/>
                  <a:moveTo>
                    <a:pt x="44" y="8"/>
                  </a:moveTo>
                  <a:lnTo>
                    <a:pt x="44" y="10"/>
                  </a:lnTo>
                  <a:lnTo>
                    <a:pt x="72" y="17"/>
                  </a:lnTo>
                  <a:lnTo>
                    <a:pt x="72" y="14"/>
                  </a:lnTo>
                  <a:lnTo>
                    <a:pt x="44" y="8"/>
                  </a:lnTo>
                  <a:close/>
                  <a:moveTo>
                    <a:pt x="31" y="0"/>
                  </a:moveTo>
                  <a:lnTo>
                    <a:pt x="35" y="0"/>
                  </a:lnTo>
                  <a:lnTo>
                    <a:pt x="84" y="12"/>
                  </a:lnTo>
                  <a:lnTo>
                    <a:pt x="88" y="13"/>
                  </a:lnTo>
                  <a:lnTo>
                    <a:pt x="91" y="16"/>
                  </a:lnTo>
                  <a:lnTo>
                    <a:pt x="92" y="20"/>
                  </a:lnTo>
                  <a:lnTo>
                    <a:pt x="92" y="25"/>
                  </a:lnTo>
                  <a:lnTo>
                    <a:pt x="69" y="114"/>
                  </a:lnTo>
                  <a:lnTo>
                    <a:pt x="68" y="118"/>
                  </a:lnTo>
                  <a:lnTo>
                    <a:pt x="66" y="121"/>
                  </a:lnTo>
                  <a:lnTo>
                    <a:pt x="62" y="124"/>
                  </a:lnTo>
                  <a:lnTo>
                    <a:pt x="58" y="122"/>
                  </a:lnTo>
                  <a:lnTo>
                    <a:pt x="8" y="110"/>
                  </a:lnTo>
                  <a:lnTo>
                    <a:pt x="4" y="109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3" y="8"/>
                  </a:lnTo>
                  <a:lnTo>
                    <a:pt x="24" y="4"/>
                  </a:lnTo>
                  <a:lnTo>
                    <a:pt x="27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B5DD5883-0518-4705-AD41-2BACB6A28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683953"/>
              <a:ext cx="189242" cy="141559"/>
            </a:xfrm>
            <a:custGeom>
              <a:avLst/>
              <a:gdLst>
                <a:gd name="T0" fmla="*/ 64 w 127"/>
                <a:gd name="T1" fmla="*/ 71 h 95"/>
                <a:gd name="T2" fmla="*/ 88 w 127"/>
                <a:gd name="T3" fmla="*/ 71 h 95"/>
                <a:gd name="T4" fmla="*/ 88 w 127"/>
                <a:gd name="T5" fmla="*/ 79 h 95"/>
                <a:gd name="T6" fmla="*/ 64 w 127"/>
                <a:gd name="T7" fmla="*/ 79 h 95"/>
                <a:gd name="T8" fmla="*/ 64 w 127"/>
                <a:gd name="T9" fmla="*/ 71 h 95"/>
                <a:gd name="T10" fmla="*/ 64 w 127"/>
                <a:gd name="T11" fmla="*/ 55 h 95"/>
                <a:gd name="T12" fmla="*/ 95 w 127"/>
                <a:gd name="T13" fmla="*/ 55 h 95"/>
                <a:gd name="T14" fmla="*/ 95 w 127"/>
                <a:gd name="T15" fmla="*/ 63 h 95"/>
                <a:gd name="T16" fmla="*/ 64 w 127"/>
                <a:gd name="T17" fmla="*/ 63 h 95"/>
                <a:gd name="T18" fmla="*/ 64 w 127"/>
                <a:gd name="T19" fmla="*/ 55 h 95"/>
                <a:gd name="T20" fmla="*/ 64 w 127"/>
                <a:gd name="T21" fmla="*/ 40 h 95"/>
                <a:gd name="T22" fmla="*/ 95 w 127"/>
                <a:gd name="T23" fmla="*/ 40 h 95"/>
                <a:gd name="T24" fmla="*/ 95 w 127"/>
                <a:gd name="T25" fmla="*/ 48 h 95"/>
                <a:gd name="T26" fmla="*/ 64 w 127"/>
                <a:gd name="T27" fmla="*/ 48 h 95"/>
                <a:gd name="T28" fmla="*/ 64 w 127"/>
                <a:gd name="T29" fmla="*/ 40 h 95"/>
                <a:gd name="T30" fmla="*/ 16 w 127"/>
                <a:gd name="T31" fmla="*/ 40 h 95"/>
                <a:gd name="T32" fmla="*/ 56 w 127"/>
                <a:gd name="T33" fmla="*/ 40 h 95"/>
                <a:gd name="T34" fmla="*/ 56 w 127"/>
                <a:gd name="T35" fmla="*/ 79 h 95"/>
                <a:gd name="T36" fmla="*/ 16 w 127"/>
                <a:gd name="T37" fmla="*/ 79 h 95"/>
                <a:gd name="T38" fmla="*/ 16 w 127"/>
                <a:gd name="T39" fmla="*/ 40 h 95"/>
                <a:gd name="T40" fmla="*/ 16 w 127"/>
                <a:gd name="T41" fmla="*/ 24 h 95"/>
                <a:gd name="T42" fmla="*/ 95 w 127"/>
                <a:gd name="T43" fmla="*/ 24 h 95"/>
                <a:gd name="T44" fmla="*/ 95 w 127"/>
                <a:gd name="T45" fmla="*/ 32 h 95"/>
                <a:gd name="T46" fmla="*/ 16 w 127"/>
                <a:gd name="T47" fmla="*/ 32 h 95"/>
                <a:gd name="T48" fmla="*/ 16 w 127"/>
                <a:gd name="T49" fmla="*/ 24 h 95"/>
                <a:gd name="T50" fmla="*/ 8 w 127"/>
                <a:gd name="T51" fmla="*/ 8 h 95"/>
                <a:gd name="T52" fmla="*/ 8 w 127"/>
                <a:gd name="T53" fmla="*/ 87 h 95"/>
                <a:gd name="T54" fmla="*/ 103 w 127"/>
                <a:gd name="T55" fmla="*/ 87 h 95"/>
                <a:gd name="T56" fmla="*/ 103 w 127"/>
                <a:gd name="T57" fmla="*/ 8 h 95"/>
                <a:gd name="T58" fmla="*/ 8 w 127"/>
                <a:gd name="T59" fmla="*/ 8 h 95"/>
                <a:gd name="T60" fmla="*/ 0 w 127"/>
                <a:gd name="T61" fmla="*/ 0 h 95"/>
                <a:gd name="T62" fmla="*/ 111 w 127"/>
                <a:gd name="T63" fmla="*/ 0 h 95"/>
                <a:gd name="T64" fmla="*/ 111 w 127"/>
                <a:gd name="T65" fmla="*/ 16 h 95"/>
                <a:gd name="T66" fmla="*/ 127 w 127"/>
                <a:gd name="T67" fmla="*/ 16 h 95"/>
                <a:gd name="T68" fmla="*/ 127 w 127"/>
                <a:gd name="T69" fmla="*/ 83 h 95"/>
                <a:gd name="T70" fmla="*/ 126 w 127"/>
                <a:gd name="T71" fmla="*/ 88 h 95"/>
                <a:gd name="T72" fmla="*/ 123 w 127"/>
                <a:gd name="T73" fmla="*/ 92 h 95"/>
                <a:gd name="T74" fmla="*/ 121 w 127"/>
                <a:gd name="T75" fmla="*/ 95 h 95"/>
                <a:gd name="T76" fmla="*/ 115 w 127"/>
                <a:gd name="T77" fmla="*/ 95 h 95"/>
                <a:gd name="T78" fmla="*/ 8 w 127"/>
                <a:gd name="T79" fmla="*/ 95 h 95"/>
                <a:gd name="T80" fmla="*/ 5 w 127"/>
                <a:gd name="T81" fmla="*/ 95 h 95"/>
                <a:gd name="T82" fmla="*/ 2 w 127"/>
                <a:gd name="T83" fmla="*/ 94 h 95"/>
                <a:gd name="T84" fmla="*/ 1 w 127"/>
                <a:gd name="T85" fmla="*/ 91 h 95"/>
                <a:gd name="T86" fmla="*/ 0 w 127"/>
                <a:gd name="T87" fmla="*/ 87 h 95"/>
                <a:gd name="T88" fmla="*/ 0 w 127"/>
                <a:gd name="T8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" h="95">
                  <a:moveTo>
                    <a:pt x="64" y="71"/>
                  </a:moveTo>
                  <a:lnTo>
                    <a:pt x="88" y="71"/>
                  </a:lnTo>
                  <a:lnTo>
                    <a:pt x="88" y="79"/>
                  </a:lnTo>
                  <a:lnTo>
                    <a:pt x="64" y="79"/>
                  </a:lnTo>
                  <a:lnTo>
                    <a:pt x="64" y="71"/>
                  </a:lnTo>
                  <a:close/>
                  <a:moveTo>
                    <a:pt x="64" y="55"/>
                  </a:moveTo>
                  <a:lnTo>
                    <a:pt x="95" y="55"/>
                  </a:lnTo>
                  <a:lnTo>
                    <a:pt x="95" y="63"/>
                  </a:lnTo>
                  <a:lnTo>
                    <a:pt x="64" y="63"/>
                  </a:lnTo>
                  <a:lnTo>
                    <a:pt x="64" y="55"/>
                  </a:lnTo>
                  <a:close/>
                  <a:moveTo>
                    <a:pt x="64" y="40"/>
                  </a:moveTo>
                  <a:lnTo>
                    <a:pt x="95" y="40"/>
                  </a:lnTo>
                  <a:lnTo>
                    <a:pt x="95" y="48"/>
                  </a:lnTo>
                  <a:lnTo>
                    <a:pt x="64" y="48"/>
                  </a:lnTo>
                  <a:lnTo>
                    <a:pt x="64" y="40"/>
                  </a:lnTo>
                  <a:close/>
                  <a:moveTo>
                    <a:pt x="16" y="40"/>
                  </a:moveTo>
                  <a:lnTo>
                    <a:pt x="56" y="40"/>
                  </a:lnTo>
                  <a:lnTo>
                    <a:pt x="56" y="79"/>
                  </a:lnTo>
                  <a:lnTo>
                    <a:pt x="16" y="79"/>
                  </a:lnTo>
                  <a:lnTo>
                    <a:pt x="16" y="40"/>
                  </a:lnTo>
                  <a:close/>
                  <a:moveTo>
                    <a:pt x="16" y="24"/>
                  </a:moveTo>
                  <a:lnTo>
                    <a:pt x="95" y="24"/>
                  </a:lnTo>
                  <a:lnTo>
                    <a:pt x="95" y="32"/>
                  </a:lnTo>
                  <a:lnTo>
                    <a:pt x="16" y="32"/>
                  </a:lnTo>
                  <a:lnTo>
                    <a:pt x="16" y="24"/>
                  </a:lnTo>
                  <a:close/>
                  <a:moveTo>
                    <a:pt x="8" y="8"/>
                  </a:moveTo>
                  <a:lnTo>
                    <a:pt x="8" y="87"/>
                  </a:lnTo>
                  <a:lnTo>
                    <a:pt x="103" y="87"/>
                  </a:lnTo>
                  <a:lnTo>
                    <a:pt x="10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1" y="0"/>
                  </a:lnTo>
                  <a:lnTo>
                    <a:pt x="111" y="16"/>
                  </a:lnTo>
                  <a:lnTo>
                    <a:pt x="127" y="16"/>
                  </a:lnTo>
                  <a:lnTo>
                    <a:pt x="127" y="83"/>
                  </a:lnTo>
                  <a:lnTo>
                    <a:pt x="126" y="88"/>
                  </a:lnTo>
                  <a:lnTo>
                    <a:pt x="123" y="92"/>
                  </a:lnTo>
                  <a:lnTo>
                    <a:pt x="121" y="95"/>
                  </a:lnTo>
                  <a:lnTo>
                    <a:pt x="115" y="95"/>
                  </a:lnTo>
                  <a:lnTo>
                    <a:pt x="8" y="95"/>
                  </a:lnTo>
                  <a:lnTo>
                    <a:pt x="5" y="95"/>
                  </a:lnTo>
                  <a:lnTo>
                    <a:pt x="2" y="94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81BE4AC3-E5D0-4112-B920-6F95F9F28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6876" y="4087916"/>
              <a:ext cx="177321" cy="175831"/>
            </a:xfrm>
            <a:custGeom>
              <a:avLst/>
              <a:gdLst>
                <a:gd name="T0" fmla="*/ 38 w 119"/>
                <a:gd name="T1" fmla="*/ 73 h 118"/>
                <a:gd name="T2" fmla="*/ 38 w 119"/>
                <a:gd name="T3" fmla="*/ 88 h 118"/>
                <a:gd name="T4" fmla="*/ 52 w 119"/>
                <a:gd name="T5" fmla="*/ 88 h 118"/>
                <a:gd name="T6" fmla="*/ 52 w 119"/>
                <a:gd name="T7" fmla="*/ 73 h 118"/>
                <a:gd name="T8" fmla="*/ 38 w 119"/>
                <a:gd name="T9" fmla="*/ 73 h 118"/>
                <a:gd name="T10" fmla="*/ 8 w 119"/>
                <a:gd name="T11" fmla="*/ 73 h 118"/>
                <a:gd name="T12" fmla="*/ 8 w 119"/>
                <a:gd name="T13" fmla="*/ 88 h 118"/>
                <a:gd name="T14" fmla="*/ 23 w 119"/>
                <a:gd name="T15" fmla="*/ 88 h 118"/>
                <a:gd name="T16" fmla="*/ 23 w 119"/>
                <a:gd name="T17" fmla="*/ 73 h 118"/>
                <a:gd name="T18" fmla="*/ 8 w 119"/>
                <a:gd name="T19" fmla="*/ 73 h 118"/>
                <a:gd name="T20" fmla="*/ 67 w 119"/>
                <a:gd name="T21" fmla="*/ 52 h 118"/>
                <a:gd name="T22" fmla="*/ 119 w 119"/>
                <a:gd name="T23" fmla="*/ 52 h 118"/>
                <a:gd name="T24" fmla="*/ 119 w 119"/>
                <a:gd name="T25" fmla="*/ 118 h 118"/>
                <a:gd name="T26" fmla="*/ 104 w 119"/>
                <a:gd name="T27" fmla="*/ 118 h 118"/>
                <a:gd name="T28" fmla="*/ 104 w 119"/>
                <a:gd name="T29" fmla="*/ 88 h 118"/>
                <a:gd name="T30" fmla="*/ 82 w 119"/>
                <a:gd name="T31" fmla="*/ 88 h 118"/>
                <a:gd name="T32" fmla="*/ 82 w 119"/>
                <a:gd name="T33" fmla="*/ 118 h 118"/>
                <a:gd name="T34" fmla="*/ 67 w 119"/>
                <a:gd name="T35" fmla="*/ 118 h 118"/>
                <a:gd name="T36" fmla="*/ 67 w 119"/>
                <a:gd name="T37" fmla="*/ 52 h 118"/>
                <a:gd name="T38" fmla="*/ 38 w 119"/>
                <a:gd name="T39" fmla="*/ 44 h 118"/>
                <a:gd name="T40" fmla="*/ 38 w 119"/>
                <a:gd name="T41" fmla="*/ 58 h 118"/>
                <a:gd name="T42" fmla="*/ 52 w 119"/>
                <a:gd name="T43" fmla="*/ 58 h 118"/>
                <a:gd name="T44" fmla="*/ 52 w 119"/>
                <a:gd name="T45" fmla="*/ 44 h 118"/>
                <a:gd name="T46" fmla="*/ 38 w 119"/>
                <a:gd name="T47" fmla="*/ 44 h 118"/>
                <a:gd name="T48" fmla="*/ 8 w 119"/>
                <a:gd name="T49" fmla="*/ 44 h 118"/>
                <a:gd name="T50" fmla="*/ 8 w 119"/>
                <a:gd name="T51" fmla="*/ 58 h 118"/>
                <a:gd name="T52" fmla="*/ 23 w 119"/>
                <a:gd name="T53" fmla="*/ 58 h 118"/>
                <a:gd name="T54" fmla="*/ 23 w 119"/>
                <a:gd name="T55" fmla="*/ 44 h 118"/>
                <a:gd name="T56" fmla="*/ 8 w 119"/>
                <a:gd name="T57" fmla="*/ 44 h 118"/>
                <a:gd name="T58" fmla="*/ 67 w 119"/>
                <a:gd name="T59" fmla="*/ 37 h 118"/>
                <a:gd name="T60" fmla="*/ 119 w 119"/>
                <a:gd name="T61" fmla="*/ 37 h 118"/>
                <a:gd name="T62" fmla="*/ 119 w 119"/>
                <a:gd name="T63" fmla="*/ 44 h 118"/>
                <a:gd name="T64" fmla="*/ 67 w 119"/>
                <a:gd name="T65" fmla="*/ 44 h 118"/>
                <a:gd name="T66" fmla="*/ 67 w 119"/>
                <a:gd name="T67" fmla="*/ 37 h 118"/>
                <a:gd name="T68" fmla="*/ 38 w 119"/>
                <a:gd name="T69" fmla="*/ 14 h 118"/>
                <a:gd name="T70" fmla="*/ 38 w 119"/>
                <a:gd name="T71" fmla="*/ 29 h 118"/>
                <a:gd name="T72" fmla="*/ 52 w 119"/>
                <a:gd name="T73" fmla="*/ 29 h 118"/>
                <a:gd name="T74" fmla="*/ 52 w 119"/>
                <a:gd name="T75" fmla="*/ 14 h 118"/>
                <a:gd name="T76" fmla="*/ 38 w 119"/>
                <a:gd name="T77" fmla="*/ 14 h 118"/>
                <a:gd name="T78" fmla="*/ 8 w 119"/>
                <a:gd name="T79" fmla="*/ 14 h 118"/>
                <a:gd name="T80" fmla="*/ 8 w 119"/>
                <a:gd name="T81" fmla="*/ 29 h 118"/>
                <a:gd name="T82" fmla="*/ 23 w 119"/>
                <a:gd name="T83" fmla="*/ 29 h 118"/>
                <a:gd name="T84" fmla="*/ 23 w 119"/>
                <a:gd name="T85" fmla="*/ 14 h 118"/>
                <a:gd name="T86" fmla="*/ 8 w 119"/>
                <a:gd name="T87" fmla="*/ 14 h 118"/>
                <a:gd name="T88" fmla="*/ 0 w 119"/>
                <a:gd name="T89" fmla="*/ 0 h 118"/>
                <a:gd name="T90" fmla="*/ 60 w 119"/>
                <a:gd name="T91" fmla="*/ 0 h 118"/>
                <a:gd name="T92" fmla="*/ 60 w 119"/>
                <a:gd name="T93" fmla="*/ 118 h 118"/>
                <a:gd name="T94" fmla="*/ 0 w 119"/>
                <a:gd name="T95" fmla="*/ 118 h 118"/>
                <a:gd name="T96" fmla="*/ 0 w 119"/>
                <a:gd name="T9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38" y="73"/>
                  </a:moveTo>
                  <a:lnTo>
                    <a:pt x="38" y="88"/>
                  </a:lnTo>
                  <a:lnTo>
                    <a:pt x="52" y="88"/>
                  </a:lnTo>
                  <a:lnTo>
                    <a:pt x="52" y="73"/>
                  </a:lnTo>
                  <a:lnTo>
                    <a:pt x="38" y="73"/>
                  </a:lnTo>
                  <a:close/>
                  <a:moveTo>
                    <a:pt x="8" y="73"/>
                  </a:moveTo>
                  <a:lnTo>
                    <a:pt x="8" y="88"/>
                  </a:lnTo>
                  <a:lnTo>
                    <a:pt x="23" y="88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2"/>
                  </a:moveTo>
                  <a:lnTo>
                    <a:pt x="119" y="52"/>
                  </a:lnTo>
                  <a:lnTo>
                    <a:pt x="119" y="118"/>
                  </a:lnTo>
                  <a:lnTo>
                    <a:pt x="104" y="118"/>
                  </a:lnTo>
                  <a:lnTo>
                    <a:pt x="104" y="88"/>
                  </a:lnTo>
                  <a:lnTo>
                    <a:pt x="82" y="88"/>
                  </a:lnTo>
                  <a:lnTo>
                    <a:pt x="82" y="118"/>
                  </a:lnTo>
                  <a:lnTo>
                    <a:pt x="67" y="118"/>
                  </a:lnTo>
                  <a:lnTo>
                    <a:pt x="67" y="52"/>
                  </a:lnTo>
                  <a:close/>
                  <a:moveTo>
                    <a:pt x="38" y="44"/>
                  </a:moveTo>
                  <a:lnTo>
                    <a:pt x="38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8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7"/>
                  </a:moveTo>
                  <a:lnTo>
                    <a:pt x="119" y="37"/>
                  </a:lnTo>
                  <a:lnTo>
                    <a:pt x="119" y="44"/>
                  </a:lnTo>
                  <a:lnTo>
                    <a:pt x="67" y="44"/>
                  </a:lnTo>
                  <a:lnTo>
                    <a:pt x="67" y="37"/>
                  </a:lnTo>
                  <a:close/>
                  <a:moveTo>
                    <a:pt x="38" y="14"/>
                  </a:moveTo>
                  <a:lnTo>
                    <a:pt x="38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8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C208D2B5-EC3D-4A3E-B9AB-EEC2D4719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1113" y="4303979"/>
              <a:ext cx="186262" cy="186262"/>
            </a:xfrm>
            <a:custGeom>
              <a:avLst/>
              <a:gdLst>
                <a:gd name="T0" fmla="*/ 83 w 125"/>
                <a:gd name="T1" fmla="*/ 16 h 125"/>
                <a:gd name="T2" fmla="*/ 111 w 125"/>
                <a:gd name="T3" fmla="*/ 42 h 125"/>
                <a:gd name="T4" fmla="*/ 107 w 125"/>
                <a:gd name="T5" fmla="*/ 85 h 125"/>
                <a:gd name="T6" fmla="*/ 92 w 125"/>
                <a:gd name="T7" fmla="*/ 88 h 125"/>
                <a:gd name="T8" fmla="*/ 78 w 125"/>
                <a:gd name="T9" fmla="*/ 92 h 125"/>
                <a:gd name="T10" fmla="*/ 64 w 125"/>
                <a:gd name="T11" fmla="*/ 98 h 125"/>
                <a:gd name="T12" fmla="*/ 50 w 125"/>
                <a:gd name="T13" fmla="*/ 105 h 125"/>
                <a:gd name="T14" fmla="*/ 39 w 125"/>
                <a:gd name="T15" fmla="*/ 112 h 125"/>
                <a:gd name="T16" fmla="*/ 28 w 125"/>
                <a:gd name="T17" fmla="*/ 118 h 125"/>
                <a:gd name="T18" fmla="*/ 23 w 125"/>
                <a:gd name="T19" fmla="*/ 122 h 125"/>
                <a:gd name="T20" fmla="*/ 20 w 125"/>
                <a:gd name="T21" fmla="*/ 125 h 125"/>
                <a:gd name="T22" fmla="*/ 14 w 125"/>
                <a:gd name="T23" fmla="*/ 118 h 125"/>
                <a:gd name="T24" fmla="*/ 47 w 125"/>
                <a:gd name="T25" fmla="*/ 85 h 125"/>
                <a:gd name="T26" fmla="*/ 52 w 125"/>
                <a:gd name="T27" fmla="*/ 85 h 125"/>
                <a:gd name="T28" fmla="*/ 56 w 125"/>
                <a:gd name="T29" fmla="*/ 85 h 125"/>
                <a:gd name="T30" fmla="*/ 60 w 125"/>
                <a:gd name="T31" fmla="*/ 82 h 125"/>
                <a:gd name="T32" fmla="*/ 63 w 125"/>
                <a:gd name="T33" fmla="*/ 78 h 125"/>
                <a:gd name="T34" fmla="*/ 63 w 125"/>
                <a:gd name="T35" fmla="*/ 74 h 125"/>
                <a:gd name="T36" fmla="*/ 63 w 125"/>
                <a:gd name="T37" fmla="*/ 69 h 125"/>
                <a:gd name="T38" fmla="*/ 60 w 125"/>
                <a:gd name="T39" fmla="*/ 65 h 125"/>
                <a:gd name="T40" fmla="*/ 56 w 125"/>
                <a:gd name="T41" fmla="*/ 62 h 125"/>
                <a:gd name="T42" fmla="*/ 52 w 125"/>
                <a:gd name="T43" fmla="*/ 62 h 125"/>
                <a:gd name="T44" fmla="*/ 47 w 125"/>
                <a:gd name="T45" fmla="*/ 62 h 125"/>
                <a:gd name="T46" fmla="*/ 43 w 125"/>
                <a:gd name="T47" fmla="*/ 65 h 125"/>
                <a:gd name="T48" fmla="*/ 40 w 125"/>
                <a:gd name="T49" fmla="*/ 69 h 125"/>
                <a:gd name="T50" fmla="*/ 40 w 125"/>
                <a:gd name="T51" fmla="*/ 74 h 125"/>
                <a:gd name="T52" fmla="*/ 40 w 125"/>
                <a:gd name="T53" fmla="*/ 78 h 125"/>
                <a:gd name="T54" fmla="*/ 7 w 125"/>
                <a:gd name="T55" fmla="*/ 112 h 125"/>
                <a:gd name="T56" fmla="*/ 0 w 125"/>
                <a:gd name="T57" fmla="*/ 105 h 125"/>
                <a:gd name="T58" fmla="*/ 3 w 125"/>
                <a:gd name="T59" fmla="*/ 102 h 125"/>
                <a:gd name="T60" fmla="*/ 7 w 125"/>
                <a:gd name="T61" fmla="*/ 97 h 125"/>
                <a:gd name="T62" fmla="*/ 14 w 125"/>
                <a:gd name="T63" fmla="*/ 88 h 125"/>
                <a:gd name="T64" fmla="*/ 20 w 125"/>
                <a:gd name="T65" fmla="*/ 76 h 125"/>
                <a:gd name="T66" fmla="*/ 27 w 125"/>
                <a:gd name="T67" fmla="*/ 62 h 125"/>
                <a:gd name="T68" fmla="*/ 34 w 125"/>
                <a:gd name="T69" fmla="*/ 48 h 125"/>
                <a:gd name="T70" fmla="*/ 38 w 125"/>
                <a:gd name="T71" fmla="*/ 33 h 125"/>
                <a:gd name="T72" fmla="*/ 40 w 125"/>
                <a:gd name="T73" fmla="*/ 18 h 125"/>
                <a:gd name="T74" fmla="*/ 83 w 125"/>
                <a:gd name="T75" fmla="*/ 16 h 125"/>
                <a:gd name="T76" fmla="*/ 99 w 125"/>
                <a:gd name="T77" fmla="*/ 0 h 125"/>
                <a:gd name="T78" fmla="*/ 125 w 125"/>
                <a:gd name="T79" fmla="*/ 26 h 125"/>
                <a:gd name="T80" fmla="*/ 118 w 125"/>
                <a:gd name="T81" fmla="*/ 34 h 125"/>
                <a:gd name="T82" fmla="*/ 91 w 125"/>
                <a:gd name="T83" fmla="*/ 8 h 125"/>
                <a:gd name="T84" fmla="*/ 99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83" y="16"/>
                  </a:moveTo>
                  <a:lnTo>
                    <a:pt x="111" y="42"/>
                  </a:lnTo>
                  <a:lnTo>
                    <a:pt x="107" y="85"/>
                  </a:lnTo>
                  <a:lnTo>
                    <a:pt x="92" y="88"/>
                  </a:lnTo>
                  <a:lnTo>
                    <a:pt x="78" y="92"/>
                  </a:lnTo>
                  <a:lnTo>
                    <a:pt x="64" y="98"/>
                  </a:lnTo>
                  <a:lnTo>
                    <a:pt x="50" y="105"/>
                  </a:lnTo>
                  <a:lnTo>
                    <a:pt x="39" y="112"/>
                  </a:lnTo>
                  <a:lnTo>
                    <a:pt x="28" y="118"/>
                  </a:lnTo>
                  <a:lnTo>
                    <a:pt x="23" y="122"/>
                  </a:lnTo>
                  <a:lnTo>
                    <a:pt x="20" y="125"/>
                  </a:lnTo>
                  <a:lnTo>
                    <a:pt x="14" y="118"/>
                  </a:lnTo>
                  <a:lnTo>
                    <a:pt x="47" y="85"/>
                  </a:lnTo>
                  <a:lnTo>
                    <a:pt x="52" y="85"/>
                  </a:lnTo>
                  <a:lnTo>
                    <a:pt x="56" y="85"/>
                  </a:lnTo>
                  <a:lnTo>
                    <a:pt x="60" y="82"/>
                  </a:lnTo>
                  <a:lnTo>
                    <a:pt x="63" y="78"/>
                  </a:lnTo>
                  <a:lnTo>
                    <a:pt x="63" y="74"/>
                  </a:lnTo>
                  <a:lnTo>
                    <a:pt x="63" y="69"/>
                  </a:lnTo>
                  <a:lnTo>
                    <a:pt x="60" y="65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47" y="62"/>
                  </a:lnTo>
                  <a:lnTo>
                    <a:pt x="43" y="65"/>
                  </a:lnTo>
                  <a:lnTo>
                    <a:pt x="40" y="69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7" y="112"/>
                  </a:lnTo>
                  <a:lnTo>
                    <a:pt x="0" y="105"/>
                  </a:lnTo>
                  <a:lnTo>
                    <a:pt x="3" y="102"/>
                  </a:lnTo>
                  <a:lnTo>
                    <a:pt x="7" y="97"/>
                  </a:lnTo>
                  <a:lnTo>
                    <a:pt x="14" y="88"/>
                  </a:lnTo>
                  <a:lnTo>
                    <a:pt x="20" y="76"/>
                  </a:lnTo>
                  <a:lnTo>
                    <a:pt x="27" y="62"/>
                  </a:lnTo>
                  <a:lnTo>
                    <a:pt x="34" y="48"/>
                  </a:lnTo>
                  <a:lnTo>
                    <a:pt x="38" y="33"/>
                  </a:lnTo>
                  <a:lnTo>
                    <a:pt x="40" y="18"/>
                  </a:lnTo>
                  <a:lnTo>
                    <a:pt x="83" y="16"/>
                  </a:lnTo>
                  <a:close/>
                  <a:moveTo>
                    <a:pt x="99" y="0"/>
                  </a:moveTo>
                  <a:lnTo>
                    <a:pt x="125" y="26"/>
                  </a:lnTo>
                  <a:lnTo>
                    <a:pt x="118" y="34"/>
                  </a:lnTo>
                  <a:lnTo>
                    <a:pt x="91" y="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780EBF5A-8925-420D-832E-C5081503F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081955"/>
              <a:ext cx="168381" cy="168381"/>
            </a:xfrm>
            <a:custGeom>
              <a:avLst/>
              <a:gdLst>
                <a:gd name="T0" fmla="*/ 36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7 w 113"/>
                <a:gd name="T7" fmla="*/ 109 h 113"/>
                <a:gd name="T8" fmla="*/ 57 w 113"/>
                <a:gd name="T9" fmla="*/ 113 h 113"/>
                <a:gd name="T10" fmla="*/ 49 w 113"/>
                <a:gd name="T11" fmla="*/ 112 h 113"/>
                <a:gd name="T12" fmla="*/ 42 w 113"/>
                <a:gd name="T13" fmla="*/ 110 h 113"/>
                <a:gd name="T14" fmla="*/ 36 w 113"/>
                <a:gd name="T15" fmla="*/ 109 h 113"/>
                <a:gd name="T16" fmla="*/ 36 w 113"/>
                <a:gd name="T17" fmla="*/ 85 h 113"/>
                <a:gd name="T18" fmla="*/ 28 w 113"/>
                <a:gd name="T19" fmla="*/ 54 h 113"/>
                <a:gd name="T20" fmla="*/ 28 w 113"/>
                <a:gd name="T21" fmla="*/ 105 h 113"/>
                <a:gd name="T22" fmla="*/ 14 w 113"/>
                <a:gd name="T23" fmla="*/ 94 h 113"/>
                <a:gd name="T24" fmla="*/ 5 w 113"/>
                <a:gd name="T25" fmla="*/ 78 h 113"/>
                <a:gd name="T26" fmla="*/ 28 w 113"/>
                <a:gd name="T27" fmla="*/ 54 h 113"/>
                <a:gd name="T28" fmla="*/ 85 w 113"/>
                <a:gd name="T29" fmla="*/ 8 h 113"/>
                <a:gd name="T30" fmla="*/ 99 w 113"/>
                <a:gd name="T31" fmla="*/ 20 h 113"/>
                <a:gd name="T32" fmla="*/ 109 w 113"/>
                <a:gd name="T33" fmla="*/ 36 h 113"/>
                <a:gd name="T34" fmla="*/ 113 w 113"/>
                <a:gd name="T35" fmla="*/ 56 h 113"/>
                <a:gd name="T36" fmla="*/ 113 w 113"/>
                <a:gd name="T37" fmla="*/ 64 h 113"/>
                <a:gd name="T38" fmla="*/ 111 w 113"/>
                <a:gd name="T39" fmla="*/ 70 h 113"/>
                <a:gd name="T40" fmla="*/ 109 w 113"/>
                <a:gd name="T41" fmla="*/ 77 h 113"/>
                <a:gd name="T42" fmla="*/ 85 w 113"/>
                <a:gd name="T43" fmla="*/ 77 h 113"/>
                <a:gd name="T44" fmla="*/ 85 w 113"/>
                <a:gd name="T45" fmla="*/ 8 h 113"/>
                <a:gd name="T46" fmla="*/ 29 w 113"/>
                <a:gd name="T47" fmla="*/ 6 h 113"/>
                <a:gd name="T48" fmla="*/ 48 w 113"/>
                <a:gd name="T49" fmla="*/ 24 h 113"/>
                <a:gd name="T50" fmla="*/ 2 w 113"/>
                <a:gd name="T51" fmla="*/ 70 h 113"/>
                <a:gd name="T52" fmla="*/ 1 w 113"/>
                <a:gd name="T53" fmla="*/ 64 h 113"/>
                <a:gd name="T54" fmla="*/ 0 w 113"/>
                <a:gd name="T55" fmla="*/ 56 h 113"/>
                <a:gd name="T56" fmla="*/ 4 w 113"/>
                <a:gd name="T57" fmla="*/ 36 h 113"/>
                <a:gd name="T58" fmla="*/ 14 w 113"/>
                <a:gd name="T59" fmla="*/ 18 h 113"/>
                <a:gd name="T60" fmla="*/ 29 w 113"/>
                <a:gd name="T61" fmla="*/ 6 h 113"/>
                <a:gd name="T62" fmla="*/ 57 w 113"/>
                <a:gd name="T63" fmla="*/ 0 h 113"/>
                <a:gd name="T64" fmla="*/ 64 w 113"/>
                <a:gd name="T65" fmla="*/ 0 h 113"/>
                <a:gd name="T66" fmla="*/ 72 w 113"/>
                <a:gd name="T67" fmla="*/ 1 h 113"/>
                <a:gd name="T68" fmla="*/ 78 w 113"/>
                <a:gd name="T69" fmla="*/ 4 h 113"/>
                <a:gd name="T70" fmla="*/ 78 w 113"/>
                <a:gd name="T71" fmla="*/ 44 h 113"/>
                <a:gd name="T72" fmla="*/ 37 w 113"/>
                <a:gd name="T73" fmla="*/ 2 h 113"/>
                <a:gd name="T74" fmla="*/ 46 w 113"/>
                <a:gd name="T75" fmla="*/ 1 h 113"/>
                <a:gd name="T76" fmla="*/ 57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6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7" y="109"/>
                  </a:lnTo>
                  <a:lnTo>
                    <a:pt x="57" y="113"/>
                  </a:lnTo>
                  <a:lnTo>
                    <a:pt x="49" y="112"/>
                  </a:lnTo>
                  <a:lnTo>
                    <a:pt x="42" y="110"/>
                  </a:lnTo>
                  <a:lnTo>
                    <a:pt x="36" y="109"/>
                  </a:lnTo>
                  <a:lnTo>
                    <a:pt x="36" y="85"/>
                  </a:lnTo>
                  <a:close/>
                  <a:moveTo>
                    <a:pt x="28" y="54"/>
                  </a:moveTo>
                  <a:lnTo>
                    <a:pt x="28" y="105"/>
                  </a:lnTo>
                  <a:lnTo>
                    <a:pt x="14" y="94"/>
                  </a:lnTo>
                  <a:lnTo>
                    <a:pt x="5" y="78"/>
                  </a:lnTo>
                  <a:lnTo>
                    <a:pt x="28" y="54"/>
                  </a:lnTo>
                  <a:close/>
                  <a:moveTo>
                    <a:pt x="85" y="8"/>
                  </a:moveTo>
                  <a:lnTo>
                    <a:pt x="99" y="20"/>
                  </a:lnTo>
                  <a:lnTo>
                    <a:pt x="109" y="36"/>
                  </a:lnTo>
                  <a:lnTo>
                    <a:pt x="113" y="56"/>
                  </a:lnTo>
                  <a:lnTo>
                    <a:pt x="113" y="64"/>
                  </a:lnTo>
                  <a:lnTo>
                    <a:pt x="111" y="70"/>
                  </a:lnTo>
                  <a:lnTo>
                    <a:pt x="109" y="77"/>
                  </a:lnTo>
                  <a:lnTo>
                    <a:pt x="85" y="77"/>
                  </a:lnTo>
                  <a:lnTo>
                    <a:pt x="85" y="8"/>
                  </a:lnTo>
                  <a:close/>
                  <a:moveTo>
                    <a:pt x="29" y="6"/>
                  </a:moveTo>
                  <a:lnTo>
                    <a:pt x="48" y="24"/>
                  </a:lnTo>
                  <a:lnTo>
                    <a:pt x="2" y="70"/>
                  </a:lnTo>
                  <a:lnTo>
                    <a:pt x="1" y="64"/>
                  </a:lnTo>
                  <a:lnTo>
                    <a:pt x="0" y="56"/>
                  </a:lnTo>
                  <a:lnTo>
                    <a:pt x="4" y="36"/>
                  </a:lnTo>
                  <a:lnTo>
                    <a:pt x="14" y="18"/>
                  </a:lnTo>
                  <a:lnTo>
                    <a:pt x="29" y="6"/>
                  </a:lnTo>
                  <a:close/>
                  <a:moveTo>
                    <a:pt x="57" y="0"/>
                  </a:moveTo>
                  <a:lnTo>
                    <a:pt x="64" y="0"/>
                  </a:lnTo>
                  <a:lnTo>
                    <a:pt x="72" y="1"/>
                  </a:lnTo>
                  <a:lnTo>
                    <a:pt x="78" y="4"/>
                  </a:lnTo>
                  <a:lnTo>
                    <a:pt x="78" y="44"/>
                  </a:lnTo>
                  <a:lnTo>
                    <a:pt x="37" y="2"/>
                  </a:lnTo>
                  <a:lnTo>
                    <a:pt x="46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E9288E6F-F914-4AE7-92C6-3B15A417E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2732" y="4280137"/>
              <a:ext cx="156460" cy="126658"/>
            </a:xfrm>
            <a:custGeom>
              <a:avLst/>
              <a:gdLst>
                <a:gd name="T0" fmla="*/ 32 w 105"/>
                <a:gd name="T1" fmla="*/ 20 h 85"/>
                <a:gd name="T2" fmla="*/ 59 w 105"/>
                <a:gd name="T3" fmla="*/ 53 h 85"/>
                <a:gd name="T4" fmla="*/ 72 w 105"/>
                <a:gd name="T5" fmla="*/ 42 h 85"/>
                <a:gd name="T6" fmla="*/ 92 w 105"/>
                <a:gd name="T7" fmla="*/ 72 h 85"/>
                <a:gd name="T8" fmla="*/ 14 w 105"/>
                <a:gd name="T9" fmla="*/ 72 h 85"/>
                <a:gd name="T10" fmla="*/ 32 w 105"/>
                <a:gd name="T11" fmla="*/ 20 h 85"/>
                <a:gd name="T12" fmla="*/ 82 w 105"/>
                <a:gd name="T13" fmla="*/ 13 h 85"/>
                <a:gd name="T14" fmla="*/ 86 w 105"/>
                <a:gd name="T15" fmla="*/ 13 h 85"/>
                <a:gd name="T16" fmla="*/ 90 w 105"/>
                <a:gd name="T17" fmla="*/ 16 h 85"/>
                <a:gd name="T18" fmla="*/ 91 w 105"/>
                <a:gd name="T19" fmla="*/ 19 h 85"/>
                <a:gd name="T20" fmla="*/ 92 w 105"/>
                <a:gd name="T21" fmla="*/ 22 h 85"/>
                <a:gd name="T22" fmla="*/ 91 w 105"/>
                <a:gd name="T23" fmla="*/ 26 h 85"/>
                <a:gd name="T24" fmla="*/ 90 w 105"/>
                <a:gd name="T25" fmla="*/ 30 h 85"/>
                <a:gd name="T26" fmla="*/ 86 w 105"/>
                <a:gd name="T27" fmla="*/ 32 h 85"/>
                <a:gd name="T28" fmla="*/ 82 w 105"/>
                <a:gd name="T29" fmla="*/ 33 h 85"/>
                <a:gd name="T30" fmla="*/ 79 w 105"/>
                <a:gd name="T31" fmla="*/ 32 h 85"/>
                <a:gd name="T32" fmla="*/ 75 w 105"/>
                <a:gd name="T33" fmla="*/ 30 h 85"/>
                <a:gd name="T34" fmla="*/ 74 w 105"/>
                <a:gd name="T35" fmla="*/ 26 h 85"/>
                <a:gd name="T36" fmla="*/ 72 w 105"/>
                <a:gd name="T37" fmla="*/ 22 h 85"/>
                <a:gd name="T38" fmla="*/ 74 w 105"/>
                <a:gd name="T39" fmla="*/ 19 h 85"/>
                <a:gd name="T40" fmla="*/ 75 w 105"/>
                <a:gd name="T41" fmla="*/ 16 h 85"/>
                <a:gd name="T42" fmla="*/ 79 w 105"/>
                <a:gd name="T43" fmla="*/ 13 h 85"/>
                <a:gd name="T44" fmla="*/ 82 w 105"/>
                <a:gd name="T45" fmla="*/ 13 h 85"/>
                <a:gd name="T46" fmla="*/ 7 w 105"/>
                <a:gd name="T47" fmla="*/ 7 h 85"/>
                <a:gd name="T48" fmla="*/ 7 w 105"/>
                <a:gd name="T49" fmla="*/ 78 h 85"/>
                <a:gd name="T50" fmla="*/ 99 w 105"/>
                <a:gd name="T51" fmla="*/ 78 h 85"/>
                <a:gd name="T52" fmla="*/ 99 w 105"/>
                <a:gd name="T53" fmla="*/ 7 h 85"/>
                <a:gd name="T54" fmla="*/ 7 w 105"/>
                <a:gd name="T55" fmla="*/ 7 h 85"/>
                <a:gd name="T56" fmla="*/ 0 w 105"/>
                <a:gd name="T57" fmla="*/ 0 h 85"/>
                <a:gd name="T58" fmla="*/ 105 w 105"/>
                <a:gd name="T59" fmla="*/ 0 h 85"/>
                <a:gd name="T60" fmla="*/ 105 w 105"/>
                <a:gd name="T61" fmla="*/ 85 h 85"/>
                <a:gd name="T62" fmla="*/ 0 w 105"/>
                <a:gd name="T63" fmla="*/ 85 h 85"/>
                <a:gd name="T64" fmla="*/ 0 w 105"/>
                <a:gd name="T6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85">
                  <a:moveTo>
                    <a:pt x="32" y="20"/>
                  </a:moveTo>
                  <a:lnTo>
                    <a:pt x="59" y="53"/>
                  </a:lnTo>
                  <a:lnTo>
                    <a:pt x="72" y="42"/>
                  </a:lnTo>
                  <a:lnTo>
                    <a:pt x="92" y="72"/>
                  </a:lnTo>
                  <a:lnTo>
                    <a:pt x="14" y="72"/>
                  </a:lnTo>
                  <a:lnTo>
                    <a:pt x="32" y="20"/>
                  </a:lnTo>
                  <a:close/>
                  <a:moveTo>
                    <a:pt x="82" y="13"/>
                  </a:moveTo>
                  <a:lnTo>
                    <a:pt x="86" y="13"/>
                  </a:lnTo>
                  <a:lnTo>
                    <a:pt x="90" y="16"/>
                  </a:lnTo>
                  <a:lnTo>
                    <a:pt x="91" y="19"/>
                  </a:lnTo>
                  <a:lnTo>
                    <a:pt x="92" y="22"/>
                  </a:lnTo>
                  <a:lnTo>
                    <a:pt x="91" y="26"/>
                  </a:lnTo>
                  <a:lnTo>
                    <a:pt x="90" y="30"/>
                  </a:lnTo>
                  <a:lnTo>
                    <a:pt x="86" y="32"/>
                  </a:lnTo>
                  <a:lnTo>
                    <a:pt x="82" y="33"/>
                  </a:lnTo>
                  <a:lnTo>
                    <a:pt x="79" y="32"/>
                  </a:lnTo>
                  <a:lnTo>
                    <a:pt x="75" y="30"/>
                  </a:lnTo>
                  <a:lnTo>
                    <a:pt x="74" y="26"/>
                  </a:lnTo>
                  <a:lnTo>
                    <a:pt x="72" y="22"/>
                  </a:lnTo>
                  <a:lnTo>
                    <a:pt x="74" y="19"/>
                  </a:lnTo>
                  <a:lnTo>
                    <a:pt x="75" y="16"/>
                  </a:lnTo>
                  <a:lnTo>
                    <a:pt x="79" y="13"/>
                  </a:lnTo>
                  <a:lnTo>
                    <a:pt x="82" y="13"/>
                  </a:lnTo>
                  <a:close/>
                  <a:moveTo>
                    <a:pt x="7" y="7"/>
                  </a:moveTo>
                  <a:lnTo>
                    <a:pt x="7" y="78"/>
                  </a:lnTo>
                  <a:lnTo>
                    <a:pt x="99" y="78"/>
                  </a:lnTo>
                  <a:lnTo>
                    <a:pt x="99" y="7"/>
                  </a:lnTo>
                  <a:lnTo>
                    <a:pt x="7" y="7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0C2076ED-4212-4798-95CF-7582A5331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4455968"/>
              <a:ext cx="147520" cy="183281"/>
            </a:xfrm>
            <a:custGeom>
              <a:avLst/>
              <a:gdLst>
                <a:gd name="T0" fmla="*/ 63 w 99"/>
                <a:gd name="T1" fmla="*/ 60 h 123"/>
                <a:gd name="T2" fmla="*/ 52 w 99"/>
                <a:gd name="T3" fmla="*/ 84 h 123"/>
                <a:gd name="T4" fmla="*/ 39 w 99"/>
                <a:gd name="T5" fmla="*/ 101 h 123"/>
                <a:gd name="T6" fmla="*/ 27 w 99"/>
                <a:gd name="T7" fmla="*/ 113 h 123"/>
                <a:gd name="T8" fmla="*/ 16 w 99"/>
                <a:gd name="T9" fmla="*/ 120 h 123"/>
                <a:gd name="T10" fmla="*/ 9 w 99"/>
                <a:gd name="T11" fmla="*/ 123 h 123"/>
                <a:gd name="T12" fmla="*/ 5 w 99"/>
                <a:gd name="T13" fmla="*/ 121 h 123"/>
                <a:gd name="T14" fmla="*/ 3 w 99"/>
                <a:gd name="T15" fmla="*/ 120 h 123"/>
                <a:gd name="T16" fmla="*/ 1 w 99"/>
                <a:gd name="T17" fmla="*/ 119 h 123"/>
                <a:gd name="T18" fmla="*/ 0 w 99"/>
                <a:gd name="T19" fmla="*/ 117 h 123"/>
                <a:gd name="T20" fmla="*/ 0 w 99"/>
                <a:gd name="T21" fmla="*/ 116 h 123"/>
                <a:gd name="T22" fmla="*/ 0 w 99"/>
                <a:gd name="T23" fmla="*/ 115 h 123"/>
                <a:gd name="T24" fmla="*/ 5 w 99"/>
                <a:gd name="T25" fmla="*/ 113 h 123"/>
                <a:gd name="T26" fmla="*/ 16 w 99"/>
                <a:gd name="T27" fmla="*/ 108 h 123"/>
                <a:gd name="T28" fmla="*/ 31 w 99"/>
                <a:gd name="T29" fmla="*/ 99 h 123"/>
                <a:gd name="T30" fmla="*/ 48 w 99"/>
                <a:gd name="T31" fmla="*/ 83 h 123"/>
                <a:gd name="T32" fmla="*/ 63 w 99"/>
                <a:gd name="T33" fmla="*/ 60 h 123"/>
                <a:gd name="T34" fmla="*/ 73 w 99"/>
                <a:gd name="T35" fmla="*/ 0 h 123"/>
                <a:gd name="T36" fmla="*/ 80 w 99"/>
                <a:gd name="T37" fmla="*/ 11 h 123"/>
                <a:gd name="T38" fmla="*/ 88 w 99"/>
                <a:gd name="T39" fmla="*/ 26 h 123"/>
                <a:gd name="T40" fmla="*/ 95 w 99"/>
                <a:gd name="T41" fmla="*/ 43 h 123"/>
                <a:gd name="T42" fmla="*/ 99 w 99"/>
                <a:gd name="T43" fmla="*/ 63 h 123"/>
                <a:gd name="T44" fmla="*/ 97 w 99"/>
                <a:gd name="T45" fmla="*/ 84 h 123"/>
                <a:gd name="T46" fmla="*/ 91 w 99"/>
                <a:gd name="T47" fmla="*/ 99 h 123"/>
                <a:gd name="T48" fmla="*/ 83 w 99"/>
                <a:gd name="T49" fmla="*/ 109 h 123"/>
                <a:gd name="T50" fmla="*/ 73 w 99"/>
                <a:gd name="T51" fmla="*/ 116 h 123"/>
                <a:gd name="T52" fmla="*/ 63 w 99"/>
                <a:gd name="T53" fmla="*/ 119 h 123"/>
                <a:gd name="T54" fmla="*/ 52 w 99"/>
                <a:gd name="T55" fmla="*/ 117 h 123"/>
                <a:gd name="T56" fmla="*/ 41 w 99"/>
                <a:gd name="T57" fmla="*/ 109 h 123"/>
                <a:gd name="T58" fmla="*/ 56 w 99"/>
                <a:gd name="T59" fmla="*/ 92 h 123"/>
                <a:gd name="T60" fmla="*/ 64 w 99"/>
                <a:gd name="T61" fmla="*/ 76 h 123"/>
                <a:gd name="T62" fmla="*/ 68 w 99"/>
                <a:gd name="T63" fmla="*/ 62 h 123"/>
                <a:gd name="T64" fmla="*/ 68 w 99"/>
                <a:gd name="T65" fmla="*/ 51 h 123"/>
                <a:gd name="T66" fmla="*/ 67 w 99"/>
                <a:gd name="T67" fmla="*/ 43 h 123"/>
                <a:gd name="T68" fmla="*/ 65 w 99"/>
                <a:gd name="T69" fmla="*/ 40 h 123"/>
                <a:gd name="T70" fmla="*/ 52 w 99"/>
                <a:gd name="T71" fmla="*/ 66 h 123"/>
                <a:gd name="T72" fmla="*/ 36 w 99"/>
                <a:gd name="T73" fmla="*/ 84 h 123"/>
                <a:gd name="T74" fmla="*/ 19 w 99"/>
                <a:gd name="T75" fmla="*/ 96 h 123"/>
                <a:gd name="T76" fmla="*/ 9 w 99"/>
                <a:gd name="T77" fmla="*/ 89 h 123"/>
                <a:gd name="T78" fmla="*/ 4 w 99"/>
                <a:gd name="T79" fmla="*/ 79 h 123"/>
                <a:gd name="T80" fmla="*/ 3 w 99"/>
                <a:gd name="T81" fmla="*/ 67 h 123"/>
                <a:gd name="T82" fmla="*/ 5 w 99"/>
                <a:gd name="T83" fmla="*/ 54 h 123"/>
                <a:gd name="T84" fmla="*/ 15 w 99"/>
                <a:gd name="T85" fmla="*/ 42 h 123"/>
                <a:gd name="T86" fmla="*/ 25 w 99"/>
                <a:gd name="T87" fmla="*/ 32 h 123"/>
                <a:gd name="T88" fmla="*/ 36 w 99"/>
                <a:gd name="T89" fmla="*/ 27 h 123"/>
                <a:gd name="T90" fmla="*/ 45 w 99"/>
                <a:gd name="T91" fmla="*/ 24 h 123"/>
                <a:gd name="T92" fmla="*/ 55 w 99"/>
                <a:gd name="T93" fmla="*/ 20 h 123"/>
                <a:gd name="T94" fmla="*/ 64 w 99"/>
                <a:gd name="T95" fmla="*/ 14 h 123"/>
                <a:gd name="T96" fmla="*/ 73 w 99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23">
                  <a:moveTo>
                    <a:pt x="63" y="60"/>
                  </a:moveTo>
                  <a:lnTo>
                    <a:pt x="52" y="84"/>
                  </a:lnTo>
                  <a:lnTo>
                    <a:pt x="39" y="101"/>
                  </a:lnTo>
                  <a:lnTo>
                    <a:pt x="27" y="113"/>
                  </a:lnTo>
                  <a:lnTo>
                    <a:pt x="16" y="120"/>
                  </a:lnTo>
                  <a:lnTo>
                    <a:pt x="9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1" y="99"/>
                  </a:lnTo>
                  <a:lnTo>
                    <a:pt x="48" y="83"/>
                  </a:lnTo>
                  <a:lnTo>
                    <a:pt x="63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6"/>
                  </a:lnTo>
                  <a:lnTo>
                    <a:pt x="95" y="43"/>
                  </a:lnTo>
                  <a:lnTo>
                    <a:pt x="99" y="63"/>
                  </a:lnTo>
                  <a:lnTo>
                    <a:pt x="97" y="84"/>
                  </a:lnTo>
                  <a:lnTo>
                    <a:pt x="91" y="99"/>
                  </a:lnTo>
                  <a:lnTo>
                    <a:pt x="83" y="109"/>
                  </a:lnTo>
                  <a:lnTo>
                    <a:pt x="73" y="116"/>
                  </a:lnTo>
                  <a:lnTo>
                    <a:pt x="63" y="119"/>
                  </a:lnTo>
                  <a:lnTo>
                    <a:pt x="52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2"/>
                  </a:lnTo>
                  <a:lnTo>
                    <a:pt x="68" y="51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52" y="66"/>
                  </a:lnTo>
                  <a:lnTo>
                    <a:pt x="36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3" y="67"/>
                  </a:lnTo>
                  <a:lnTo>
                    <a:pt x="5" y="54"/>
                  </a:lnTo>
                  <a:lnTo>
                    <a:pt x="15" y="42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5" y="20"/>
                  </a:lnTo>
                  <a:lnTo>
                    <a:pt x="64" y="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91">
              <a:extLst>
                <a:ext uri="{FF2B5EF4-FFF2-40B4-BE49-F238E27FC236}">
                  <a16:creationId xmlns:a16="http://schemas.microsoft.com/office/drawing/2014/main" id="{14A7C6C9-CC17-439C-A59F-4077C0EEE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956" y="3797346"/>
              <a:ext cx="225004" cy="169871"/>
            </a:xfrm>
            <a:custGeom>
              <a:avLst/>
              <a:gdLst>
                <a:gd name="T0" fmla="*/ 56 w 151"/>
                <a:gd name="T1" fmla="*/ 28 h 114"/>
                <a:gd name="T2" fmla="*/ 56 w 151"/>
                <a:gd name="T3" fmla="*/ 86 h 114"/>
                <a:gd name="T4" fmla="*/ 104 w 151"/>
                <a:gd name="T5" fmla="*/ 58 h 114"/>
                <a:gd name="T6" fmla="*/ 56 w 151"/>
                <a:gd name="T7" fmla="*/ 28 h 114"/>
                <a:gd name="T8" fmla="*/ 75 w 151"/>
                <a:gd name="T9" fmla="*/ 0 h 114"/>
                <a:gd name="T10" fmla="*/ 111 w 151"/>
                <a:gd name="T11" fmla="*/ 2 h 114"/>
                <a:gd name="T12" fmla="*/ 144 w 151"/>
                <a:gd name="T13" fmla="*/ 6 h 114"/>
                <a:gd name="T14" fmla="*/ 149 w 151"/>
                <a:gd name="T15" fmla="*/ 30 h 114"/>
                <a:gd name="T16" fmla="*/ 151 w 151"/>
                <a:gd name="T17" fmla="*/ 58 h 114"/>
                <a:gd name="T18" fmla="*/ 149 w 151"/>
                <a:gd name="T19" fmla="*/ 84 h 114"/>
                <a:gd name="T20" fmla="*/ 144 w 151"/>
                <a:gd name="T21" fmla="*/ 110 h 114"/>
                <a:gd name="T22" fmla="*/ 111 w 151"/>
                <a:gd name="T23" fmla="*/ 112 h 114"/>
                <a:gd name="T24" fmla="*/ 75 w 151"/>
                <a:gd name="T25" fmla="*/ 114 h 114"/>
                <a:gd name="T26" fmla="*/ 40 w 151"/>
                <a:gd name="T27" fmla="*/ 112 h 114"/>
                <a:gd name="T28" fmla="*/ 6 w 151"/>
                <a:gd name="T29" fmla="*/ 110 h 114"/>
                <a:gd name="T30" fmla="*/ 2 w 151"/>
                <a:gd name="T31" fmla="*/ 84 h 114"/>
                <a:gd name="T32" fmla="*/ 0 w 151"/>
                <a:gd name="T33" fmla="*/ 58 h 114"/>
                <a:gd name="T34" fmla="*/ 2 w 151"/>
                <a:gd name="T35" fmla="*/ 30 h 114"/>
                <a:gd name="T36" fmla="*/ 6 w 151"/>
                <a:gd name="T37" fmla="*/ 6 h 114"/>
                <a:gd name="T38" fmla="*/ 40 w 151"/>
                <a:gd name="T39" fmla="*/ 2 h 114"/>
                <a:gd name="T40" fmla="*/ 75 w 151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4">
                  <a:moveTo>
                    <a:pt x="56" y="28"/>
                  </a:moveTo>
                  <a:lnTo>
                    <a:pt x="56" y="86"/>
                  </a:lnTo>
                  <a:lnTo>
                    <a:pt x="104" y="58"/>
                  </a:lnTo>
                  <a:lnTo>
                    <a:pt x="56" y="28"/>
                  </a:lnTo>
                  <a:close/>
                  <a:moveTo>
                    <a:pt x="75" y="0"/>
                  </a:moveTo>
                  <a:lnTo>
                    <a:pt x="111" y="2"/>
                  </a:lnTo>
                  <a:lnTo>
                    <a:pt x="144" y="6"/>
                  </a:lnTo>
                  <a:lnTo>
                    <a:pt x="149" y="30"/>
                  </a:lnTo>
                  <a:lnTo>
                    <a:pt x="151" y="58"/>
                  </a:lnTo>
                  <a:lnTo>
                    <a:pt x="149" y="84"/>
                  </a:lnTo>
                  <a:lnTo>
                    <a:pt x="144" y="110"/>
                  </a:lnTo>
                  <a:lnTo>
                    <a:pt x="111" y="112"/>
                  </a:lnTo>
                  <a:lnTo>
                    <a:pt x="75" y="114"/>
                  </a:lnTo>
                  <a:lnTo>
                    <a:pt x="40" y="112"/>
                  </a:lnTo>
                  <a:lnTo>
                    <a:pt x="6" y="110"/>
                  </a:lnTo>
                  <a:lnTo>
                    <a:pt x="2" y="84"/>
                  </a:lnTo>
                  <a:lnTo>
                    <a:pt x="0" y="58"/>
                  </a:lnTo>
                  <a:lnTo>
                    <a:pt x="2" y="30"/>
                  </a:lnTo>
                  <a:lnTo>
                    <a:pt x="6" y="6"/>
                  </a:lnTo>
                  <a:lnTo>
                    <a:pt x="40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33F2A036-1847-4AD8-9891-E225D3863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075" y="4882137"/>
              <a:ext cx="250336" cy="251826"/>
            </a:xfrm>
            <a:custGeom>
              <a:avLst/>
              <a:gdLst>
                <a:gd name="T0" fmla="*/ 31 w 168"/>
                <a:gd name="T1" fmla="*/ 116 h 169"/>
                <a:gd name="T2" fmla="*/ 52 w 168"/>
                <a:gd name="T3" fmla="*/ 138 h 169"/>
                <a:gd name="T4" fmla="*/ 22 w 168"/>
                <a:gd name="T5" fmla="*/ 169 h 169"/>
                <a:gd name="T6" fmla="*/ 0 w 168"/>
                <a:gd name="T7" fmla="*/ 148 h 169"/>
                <a:gd name="T8" fmla="*/ 31 w 168"/>
                <a:gd name="T9" fmla="*/ 116 h 169"/>
                <a:gd name="T10" fmla="*/ 57 w 168"/>
                <a:gd name="T11" fmla="*/ 39 h 169"/>
                <a:gd name="T12" fmla="*/ 131 w 168"/>
                <a:gd name="T13" fmla="*/ 112 h 169"/>
                <a:gd name="T14" fmla="*/ 119 w 168"/>
                <a:gd name="T15" fmla="*/ 122 h 169"/>
                <a:gd name="T16" fmla="*/ 104 w 168"/>
                <a:gd name="T17" fmla="*/ 130 h 169"/>
                <a:gd name="T18" fmla="*/ 89 w 168"/>
                <a:gd name="T19" fmla="*/ 135 h 169"/>
                <a:gd name="T20" fmla="*/ 75 w 168"/>
                <a:gd name="T21" fmla="*/ 138 h 169"/>
                <a:gd name="T22" fmla="*/ 59 w 168"/>
                <a:gd name="T23" fmla="*/ 134 h 169"/>
                <a:gd name="T24" fmla="*/ 45 w 168"/>
                <a:gd name="T25" fmla="*/ 124 h 169"/>
                <a:gd name="T26" fmla="*/ 35 w 168"/>
                <a:gd name="T27" fmla="*/ 110 h 169"/>
                <a:gd name="T28" fmla="*/ 32 w 168"/>
                <a:gd name="T29" fmla="*/ 95 h 169"/>
                <a:gd name="T30" fmla="*/ 33 w 168"/>
                <a:gd name="T31" fmla="*/ 79 h 169"/>
                <a:gd name="T32" fmla="*/ 40 w 168"/>
                <a:gd name="T33" fmla="*/ 64 h 169"/>
                <a:gd name="T34" fmla="*/ 48 w 168"/>
                <a:gd name="T35" fmla="*/ 51 h 169"/>
                <a:gd name="T36" fmla="*/ 57 w 168"/>
                <a:gd name="T37" fmla="*/ 39 h 169"/>
                <a:gd name="T38" fmla="*/ 121 w 168"/>
                <a:gd name="T39" fmla="*/ 0 h 169"/>
                <a:gd name="T40" fmla="*/ 137 w 168"/>
                <a:gd name="T41" fmla="*/ 16 h 169"/>
                <a:gd name="T42" fmla="*/ 107 w 168"/>
                <a:gd name="T43" fmla="*/ 46 h 169"/>
                <a:gd name="T44" fmla="*/ 124 w 168"/>
                <a:gd name="T45" fmla="*/ 62 h 169"/>
                <a:gd name="T46" fmla="*/ 153 w 168"/>
                <a:gd name="T47" fmla="*/ 32 h 169"/>
                <a:gd name="T48" fmla="*/ 168 w 168"/>
                <a:gd name="T49" fmla="*/ 47 h 169"/>
                <a:gd name="T50" fmla="*/ 139 w 168"/>
                <a:gd name="T51" fmla="*/ 76 h 169"/>
                <a:gd name="T52" fmla="*/ 157 w 168"/>
                <a:gd name="T53" fmla="*/ 96 h 169"/>
                <a:gd name="T54" fmla="*/ 144 w 168"/>
                <a:gd name="T55" fmla="*/ 110 h 169"/>
                <a:gd name="T56" fmla="*/ 59 w 168"/>
                <a:gd name="T57" fmla="*/ 26 h 169"/>
                <a:gd name="T58" fmla="*/ 73 w 168"/>
                <a:gd name="T59" fmla="*/ 11 h 169"/>
                <a:gd name="T60" fmla="*/ 92 w 168"/>
                <a:gd name="T61" fmla="*/ 30 h 169"/>
                <a:gd name="T62" fmla="*/ 121 w 168"/>
                <a:gd name="T6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9">
                  <a:moveTo>
                    <a:pt x="31" y="116"/>
                  </a:moveTo>
                  <a:lnTo>
                    <a:pt x="52" y="138"/>
                  </a:lnTo>
                  <a:lnTo>
                    <a:pt x="22" y="169"/>
                  </a:lnTo>
                  <a:lnTo>
                    <a:pt x="0" y="148"/>
                  </a:lnTo>
                  <a:lnTo>
                    <a:pt x="31" y="116"/>
                  </a:lnTo>
                  <a:close/>
                  <a:moveTo>
                    <a:pt x="57" y="39"/>
                  </a:moveTo>
                  <a:lnTo>
                    <a:pt x="131" y="112"/>
                  </a:lnTo>
                  <a:lnTo>
                    <a:pt x="119" y="122"/>
                  </a:lnTo>
                  <a:lnTo>
                    <a:pt x="104" y="130"/>
                  </a:lnTo>
                  <a:lnTo>
                    <a:pt x="89" y="135"/>
                  </a:lnTo>
                  <a:lnTo>
                    <a:pt x="75" y="138"/>
                  </a:lnTo>
                  <a:lnTo>
                    <a:pt x="59" y="134"/>
                  </a:lnTo>
                  <a:lnTo>
                    <a:pt x="45" y="124"/>
                  </a:lnTo>
                  <a:lnTo>
                    <a:pt x="35" y="110"/>
                  </a:lnTo>
                  <a:lnTo>
                    <a:pt x="32" y="95"/>
                  </a:lnTo>
                  <a:lnTo>
                    <a:pt x="33" y="79"/>
                  </a:lnTo>
                  <a:lnTo>
                    <a:pt x="40" y="64"/>
                  </a:lnTo>
                  <a:lnTo>
                    <a:pt x="48" y="51"/>
                  </a:lnTo>
                  <a:lnTo>
                    <a:pt x="57" y="39"/>
                  </a:lnTo>
                  <a:close/>
                  <a:moveTo>
                    <a:pt x="121" y="0"/>
                  </a:moveTo>
                  <a:lnTo>
                    <a:pt x="137" y="16"/>
                  </a:lnTo>
                  <a:lnTo>
                    <a:pt x="107" y="46"/>
                  </a:lnTo>
                  <a:lnTo>
                    <a:pt x="124" y="62"/>
                  </a:lnTo>
                  <a:lnTo>
                    <a:pt x="153" y="32"/>
                  </a:lnTo>
                  <a:lnTo>
                    <a:pt x="168" y="47"/>
                  </a:lnTo>
                  <a:lnTo>
                    <a:pt x="139" y="76"/>
                  </a:lnTo>
                  <a:lnTo>
                    <a:pt x="157" y="96"/>
                  </a:lnTo>
                  <a:lnTo>
                    <a:pt x="144" y="110"/>
                  </a:lnTo>
                  <a:lnTo>
                    <a:pt x="59" y="26"/>
                  </a:lnTo>
                  <a:lnTo>
                    <a:pt x="73" y="11"/>
                  </a:lnTo>
                  <a:lnTo>
                    <a:pt x="92" y="3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93">
              <a:extLst>
                <a:ext uri="{FF2B5EF4-FFF2-40B4-BE49-F238E27FC236}">
                  <a16:creationId xmlns:a16="http://schemas.microsoft.com/office/drawing/2014/main" id="{F8F32B59-0955-4F66-8CFE-7BBFDAE21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352" y="5190585"/>
              <a:ext cx="186262" cy="213084"/>
            </a:xfrm>
            <a:custGeom>
              <a:avLst/>
              <a:gdLst>
                <a:gd name="T0" fmla="*/ 44 w 125"/>
                <a:gd name="T1" fmla="*/ 20 h 143"/>
                <a:gd name="T2" fmla="*/ 44 w 125"/>
                <a:gd name="T3" fmla="*/ 40 h 143"/>
                <a:gd name="T4" fmla="*/ 38 w 125"/>
                <a:gd name="T5" fmla="*/ 44 h 143"/>
                <a:gd name="T6" fmla="*/ 31 w 125"/>
                <a:gd name="T7" fmla="*/ 49 h 143"/>
                <a:gd name="T8" fmla="*/ 22 w 125"/>
                <a:gd name="T9" fmla="*/ 64 h 143"/>
                <a:gd name="T10" fmla="*/ 18 w 125"/>
                <a:gd name="T11" fmla="*/ 81 h 143"/>
                <a:gd name="T12" fmla="*/ 22 w 125"/>
                <a:gd name="T13" fmla="*/ 98 h 143"/>
                <a:gd name="T14" fmla="*/ 31 w 125"/>
                <a:gd name="T15" fmla="*/ 112 h 143"/>
                <a:gd name="T16" fmla="*/ 46 w 125"/>
                <a:gd name="T17" fmla="*/ 122 h 143"/>
                <a:gd name="T18" fmla="*/ 63 w 125"/>
                <a:gd name="T19" fmla="*/ 125 h 143"/>
                <a:gd name="T20" fmla="*/ 80 w 125"/>
                <a:gd name="T21" fmla="*/ 122 h 143"/>
                <a:gd name="T22" fmla="*/ 95 w 125"/>
                <a:gd name="T23" fmla="*/ 112 h 143"/>
                <a:gd name="T24" fmla="*/ 104 w 125"/>
                <a:gd name="T25" fmla="*/ 98 h 143"/>
                <a:gd name="T26" fmla="*/ 108 w 125"/>
                <a:gd name="T27" fmla="*/ 81 h 143"/>
                <a:gd name="T28" fmla="*/ 104 w 125"/>
                <a:gd name="T29" fmla="*/ 64 h 143"/>
                <a:gd name="T30" fmla="*/ 95 w 125"/>
                <a:gd name="T31" fmla="*/ 49 h 143"/>
                <a:gd name="T32" fmla="*/ 88 w 125"/>
                <a:gd name="T33" fmla="*/ 44 h 143"/>
                <a:gd name="T34" fmla="*/ 80 w 125"/>
                <a:gd name="T35" fmla="*/ 40 h 143"/>
                <a:gd name="T36" fmla="*/ 80 w 125"/>
                <a:gd name="T37" fmla="*/ 20 h 143"/>
                <a:gd name="T38" fmla="*/ 99 w 125"/>
                <a:gd name="T39" fmla="*/ 29 h 143"/>
                <a:gd name="T40" fmla="*/ 113 w 125"/>
                <a:gd name="T41" fmla="*/ 42 h 143"/>
                <a:gd name="T42" fmla="*/ 123 w 125"/>
                <a:gd name="T43" fmla="*/ 60 h 143"/>
                <a:gd name="T44" fmla="*/ 125 w 125"/>
                <a:gd name="T45" fmla="*/ 81 h 143"/>
                <a:gd name="T46" fmla="*/ 123 w 125"/>
                <a:gd name="T47" fmla="*/ 101 h 143"/>
                <a:gd name="T48" fmla="*/ 113 w 125"/>
                <a:gd name="T49" fmla="*/ 118 h 143"/>
                <a:gd name="T50" fmla="*/ 100 w 125"/>
                <a:gd name="T51" fmla="*/ 131 h 143"/>
                <a:gd name="T52" fmla="*/ 83 w 125"/>
                <a:gd name="T53" fmla="*/ 139 h 143"/>
                <a:gd name="T54" fmla="*/ 63 w 125"/>
                <a:gd name="T55" fmla="*/ 143 h 143"/>
                <a:gd name="T56" fmla="*/ 43 w 125"/>
                <a:gd name="T57" fmla="*/ 139 h 143"/>
                <a:gd name="T58" fmla="*/ 26 w 125"/>
                <a:gd name="T59" fmla="*/ 131 h 143"/>
                <a:gd name="T60" fmla="*/ 12 w 125"/>
                <a:gd name="T61" fmla="*/ 118 h 143"/>
                <a:gd name="T62" fmla="*/ 3 w 125"/>
                <a:gd name="T63" fmla="*/ 101 h 143"/>
                <a:gd name="T64" fmla="*/ 0 w 125"/>
                <a:gd name="T65" fmla="*/ 81 h 143"/>
                <a:gd name="T66" fmla="*/ 3 w 125"/>
                <a:gd name="T67" fmla="*/ 60 h 143"/>
                <a:gd name="T68" fmla="*/ 12 w 125"/>
                <a:gd name="T69" fmla="*/ 42 h 143"/>
                <a:gd name="T70" fmla="*/ 27 w 125"/>
                <a:gd name="T71" fmla="*/ 29 h 143"/>
                <a:gd name="T72" fmla="*/ 44 w 125"/>
                <a:gd name="T73" fmla="*/ 20 h 143"/>
                <a:gd name="T74" fmla="*/ 54 w 125"/>
                <a:gd name="T75" fmla="*/ 0 h 143"/>
                <a:gd name="T76" fmla="*/ 72 w 125"/>
                <a:gd name="T77" fmla="*/ 0 h 143"/>
                <a:gd name="T78" fmla="*/ 72 w 125"/>
                <a:gd name="T79" fmla="*/ 72 h 143"/>
                <a:gd name="T80" fmla="*/ 54 w 125"/>
                <a:gd name="T81" fmla="*/ 72 h 143"/>
                <a:gd name="T82" fmla="*/ 54 w 125"/>
                <a:gd name="T8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3">
                  <a:moveTo>
                    <a:pt x="44" y="20"/>
                  </a:moveTo>
                  <a:lnTo>
                    <a:pt x="44" y="40"/>
                  </a:lnTo>
                  <a:lnTo>
                    <a:pt x="38" y="44"/>
                  </a:lnTo>
                  <a:lnTo>
                    <a:pt x="31" y="49"/>
                  </a:lnTo>
                  <a:lnTo>
                    <a:pt x="22" y="64"/>
                  </a:lnTo>
                  <a:lnTo>
                    <a:pt x="18" y="81"/>
                  </a:lnTo>
                  <a:lnTo>
                    <a:pt x="22" y="98"/>
                  </a:lnTo>
                  <a:lnTo>
                    <a:pt x="31" y="112"/>
                  </a:lnTo>
                  <a:lnTo>
                    <a:pt x="46" y="122"/>
                  </a:lnTo>
                  <a:lnTo>
                    <a:pt x="63" y="125"/>
                  </a:lnTo>
                  <a:lnTo>
                    <a:pt x="80" y="122"/>
                  </a:lnTo>
                  <a:lnTo>
                    <a:pt x="95" y="112"/>
                  </a:lnTo>
                  <a:lnTo>
                    <a:pt x="104" y="98"/>
                  </a:lnTo>
                  <a:lnTo>
                    <a:pt x="108" y="81"/>
                  </a:lnTo>
                  <a:lnTo>
                    <a:pt x="104" y="64"/>
                  </a:lnTo>
                  <a:lnTo>
                    <a:pt x="95" y="49"/>
                  </a:lnTo>
                  <a:lnTo>
                    <a:pt x="88" y="44"/>
                  </a:lnTo>
                  <a:lnTo>
                    <a:pt x="80" y="40"/>
                  </a:lnTo>
                  <a:lnTo>
                    <a:pt x="80" y="20"/>
                  </a:lnTo>
                  <a:lnTo>
                    <a:pt x="99" y="29"/>
                  </a:lnTo>
                  <a:lnTo>
                    <a:pt x="113" y="42"/>
                  </a:lnTo>
                  <a:lnTo>
                    <a:pt x="123" y="60"/>
                  </a:lnTo>
                  <a:lnTo>
                    <a:pt x="125" y="81"/>
                  </a:lnTo>
                  <a:lnTo>
                    <a:pt x="123" y="101"/>
                  </a:lnTo>
                  <a:lnTo>
                    <a:pt x="113" y="118"/>
                  </a:lnTo>
                  <a:lnTo>
                    <a:pt x="100" y="131"/>
                  </a:lnTo>
                  <a:lnTo>
                    <a:pt x="83" y="139"/>
                  </a:lnTo>
                  <a:lnTo>
                    <a:pt x="63" y="143"/>
                  </a:lnTo>
                  <a:lnTo>
                    <a:pt x="43" y="139"/>
                  </a:lnTo>
                  <a:lnTo>
                    <a:pt x="26" y="131"/>
                  </a:lnTo>
                  <a:lnTo>
                    <a:pt x="12" y="118"/>
                  </a:lnTo>
                  <a:lnTo>
                    <a:pt x="3" y="101"/>
                  </a:lnTo>
                  <a:lnTo>
                    <a:pt x="0" y="81"/>
                  </a:lnTo>
                  <a:lnTo>
                    <a:pt x="3" y="60"/>
                  </a:lnTo>
                  <a:lnTo>
                    <a:pt x="12" y="42"/>
                  </a:lnTo>
                  <a:lnTo>
                    <a:pt x="27" y="29"/>
                  </a:lnTo>
                  <a:lnTo>
                    <a:pt x="44" y="20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8A7F8E6C-342F-4744-B150-BA69F6B97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5214" y="4686934"/>
              <a:ext cx="102816" cy="174341"/>
            </a:xfrm>
            <a:custGeom>
              <a:avLst/>
              <a:gdLst>
                <a:gd name="T0" fmla="*/ 0 w 69"/>
                <a:gd name="T1" fmla="*/ 0 h 117"/>
                <a:gd name="T2" fmla="*/ 20 w 69"/>
                <a:gd name="T3" fmla="*/ 0 h 117"/>
                <a:gd name="T4" fmla="*/ 20 w 69"/>
                <a:gd name="T5" fmla="*/ 53 h 117"/>
                <a:gd name="T6" fmla="*/ 69 w 69"/>
                <a:gd name="T7" fmla="*/ 4 h 117"/>
                <a:gd name="T8" fmla="*/ 69 w 69"/>
                <a:gd name="T9" fmla="*/ 111 h 117"/>
                <a:gd name="T10" fmla="*/ 20 w 69"/>
                <a:gd name="T11" fmla="*/ 62 h 117"/>
                <a:gd name="T12" fmla="*/ 20 w 69"/>
                <a:gd name="T13" fmla="*/ 117 h 117"/>
                <a:gd name="T14" fmla="*/ 0 w 69"/>
                <a:gd name="T15" fmla="*/ 117 h 117"/>
                <a:gd name="T16" fmla="*/ 0 w 69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17">
                  <a:moveTo>
                    <a:pt x="0" y="0"/>
                  </a:moveTo>
                  <a:lnTo>
                    <a:pt x="20" y="0"/>
                  </a:lnTo>
                  <a:lnTo>
                    <a:pt x="20" y="53"/>
                  </a:lnTo>
                  <a:lnTo>
                    <a:pt x="69" y="4"/>
                  </a:lnTo>
                  <a:lnTo>
                    <a:pt x="69" y="111"/>
                  </a:lnTo>
                  <a:lnTo>
                    <a:pt x="20" y="62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0FCCCD1A-B182-424D-98AA-901BEAAD2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1139" y="4010430"/>
              <a:ext cx="193713" cy="168381"/>
            </a:xfrm>
            <a:custGeom>
              <a:avLst/>
              <a:gdLst>
                <a:gd name="T0" fmla="*/ 41 w 130"/>
                <a:gd name="T1" fmla="*/ 65 h 113"/>
                <a:gd name="T2" fmla="*/ 41 w 130"/>
                <a:gd name="T3" fmla="*/ 105 h 113"/>
                <a:gd name="T4" fmla="*/ 90 w 130"/>
                <a:gd name="T5" fmla="*/ 105 h 113"/>
                <a:gd name="T6" fmla="*/ 90 w 130"/>
                <a:gd name="T7" fmla="*/ 65 h 113"/>
                <a:gd name="T8" fmla="*/ 41 w 130"/>
                <a:gd name="T9" fmla="*/ 65 h 113"/>
                <a:gd name="T10" fmla="*/ 118 w 130"/>
                <a:gd name="T11" fmla="*/ 30 h 113"/>
                <a:gd name="T12" fmla="*/ 116 w 130"/>
                <a:gd name="T13" fmla="*/ 32 h 113"/>
                <a:gd name="T14" fmla="*/ 113 w 130"/>
                <a:gd name="T15" fmla="*/ 33 h 113"/>
                <a:gd name="T16" fmla="*/ 112 w 130"/>
                <a:gd name="T17" fmla="*/ 36 h 113"/>
                <a:gd name="T18" fmla="*/ 113 w 130"/>
                <a:gd name="T19" fmla="*/ 40 h 113"/>
                <a:gd name="T20" fmla="*/ 116 w 130"/>
                <a:gd name="T21" fmla="*/ 41 h 113"/>
                <a:gd name="T22" fmla="*/ 118 w 130"/>
                <a:gd name="T23" fmla="*/ 42 h 113"/>
                <a:gd name="T24" fmla="*/ 121 w 130"/>
                <a:gd name="T25" fmla="*/ 41 h 113"/>
                <a:gd name="T26" fmla="*/ 124 w 130"/>
                <a:gd name="T27" fmla="*/ 40 h 113"/>
                <a:gd name="T28" fmla="*/ 124 w 130"/>
                <a:gd name="T29" fmla="*/ 36 h 113"/>
                <a:gd name="T30" fmla="*/ 124 w 130"/>
                <a:gd name="T31" fmla="*/ 33 h 113"/>
                <a:gd name="T32" fmla="*/ 121 w 130"/>
                <a:gd name="T33" fmla="*/ 32 h 113"/>
                <a:gd name="T34" fmla="*/ 118 w 130"/>
                <a:gd name="T35" fmla="*/ 30 h 113"/>
                <a:gd name="T36" fmla="*/ 9 w 130"/>
                <a:gd name="T37" fmla="*/ 24 h 113"/>
                <a:gd name="T38" fmla="*/ 122 w 130"/>
                <a:gd name="T39" fmla="*/ 24 h 113"/>
                <a:gd name="T40" fmla="*/ 125 w 130"/>
                <a:gd name="T41" fmla="*/ 25 h 113"/>
                <a:gd name="T42" fmla="*/ 128 w 130"/>
                <a:gd name="T43" fmla="*/ 26 h 113"/>
                <a:gd name="T44" fmla="*/ 130 w 130"/>
                <a:gd name="T45" fmla="*/ 29 h 113"/>
                <a:gd name="T46" fmla="*/ 130 w 130"/>
                <a:gd name="T47" fmla="*/ 32 h 113"/>
                <a:gd name="T48" fmla="*/ 130 w 130"/>
                <a:gd name="T49" fmla="*/ 73 h 113"/>
                <a:gd name="T50" fmla="*/ 130 w 130"/>
                <a:gd name="T51" fmla="*/ 76 h 113"/>
                <a:gd name="T52" fmla="*/ 128 w 130"/>
                <a:gd name="T53" fmla="*/ 78 h 113"/>
                <a:gd name="T54" fmla="*/ 125 w 130"/>
                <a:gd name="T55" fmla="*/ 80 h 113"/>
                <a:gd name="T56" fmla="*/ 122 w 130"/>
                <a:gd name="T57" fmla="*/ 81 h 113"/>
                <a:gd name="T58" fmla="*/ 98 w 130"/>
                <a:gd name="T59" fmla="*/ 81 h 113"/>
                <a:gd name="T60" fmla="*/ 98 w 130"/>
                <a:gd name="T61" fmla="*/ 113 h 113"/>
                <a:gd name="T62" fmla="*/ 33 w 130"/>
                <a:gd name="T63" fmla="*/ 113 h 113"/>
                <a:gd name="T64" fmla="*/ 33 w 130"/>
                <a:gd name="T65" fmla="*/ 81 h 113"/>
                <a:gd name="T66" fmla="*/ 9 w 130"/>
                <a:gd name="T67" fmla="*/ 81 h 113"/>
                <a:gd name="T68" fmla="*/ 5 w 130"/>
                <a:gd name="T69" fmla="*/ 80 h 113"/>
                <a:gd name="T70" fmla="*/ 3 w 130"/>
                <a:gd name="T71" fmla="*/ 78 h 113"/>
                <a:gd name="T72" fmla="*/ 1 w 130"/>
                <a:gd name="T73" fmla="*/ 76 h 113"/>
                <a:gd name="T74" fmla="*/ 0 w 130"/>
                <a:gd name="T75" fmla="*/ 73 h 113"/>
                <a:gd name="T76" fmla="*/ 0 w 130"/>
                <a:gd name="T77" fmla="*/ 32 h 113"/>
                <a:gd name="T78" fmla="*/ 1 w 130"/>
                <a:gd name="T79" fmla="*/ 29 h 113"/>
                <a:gd name="T80" fmla="*/ 3 w 130"/>
                <a:gd name="T81" fmla="*/ 26 h 113"/>
                <a:gd name="T82" fmla="*/ 5 w 130"/>
                <a:gd name="T83" fmla="*/ 25 h 113"/>
                <a:gd name="T84" fmla="*/ 9 w 130"/>
                <a:gd name="T85" fmla="*/ 24 h 113"/>
                <a:gd name="T86" fmla="*/ 33 w 130"/>
                <a:gd name="T87" fmla="*/ 0 h 113"/>
                <a:gd name="T88" fmla="*/ 98 w 130"/>
                <a:gd name="T89" fmla="*/ 0 h 113"/>
                <a:gd name="T90" fmla="*/ 98 w 130"/>
                <a:gd name="T91" fmla="*/ 16 h 113"/>
                <a:gd name="T92" fmla="*/ 33 w 130"/>
                <a:gd name="T93" fmla="*/ 16 h 113"/>
                <a:gd name="T94" fmla="*/ 33 w 130"/>
                <a:gd name="T9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" h="113">
                  <a:moveTo>
                    <a:pt x="41" y="65"/>
                  </a:moveTo>
                  <a:lnTo>
                    <a:pt x="41" y="105"/>
                  </a:lnTo>
                  <a:lnTo>
                    <a:pt x="90" y="105"/>
                  </a:lnTo>
                  <a:lnTo>
                    <a:pt x="90" y="65"/>
                  </a:lnTo>
                  <a:lnTo>
                    <a:pt x="41" y="65"/>
                  </a:lnTo>
                  <a:close/>
                  <a:moveTo>
                    <a:pt x="118" y="30"/>
                  </a:moveTo>
                  <a:lnTo>
                    <a:pt x="116" y="32"/>
                  </a:lnTo>
                  <a:lnTo>
                    <a:pt x="113" y="33"/>
                  </a:lnTo>
                  <a:lnTo>
                    <a:pt x="112" y="36"/>
                  </a:lnTo>
                  <a:lnTo>
                    <a:pt x="113" y="40"/>
                  </a:lnTo>
                  <a:lnTo>
                    <a:pt x="116" y="41"/>
                  </a:lnTo>
                  <a:lnTo>
                    <a:pt x="118" y="42"/>
                  </a:lnTo>
                  <a:lnTo>
                    <a:pt x="121" y="41"/>
                  </a:lnTo>
                  <a:lnTo>
                    <a:pt x="124" y="40"/>
                  </a:lnTo>
                  <a:lnTo>
                    <a:pt x="124" y="36"/>
                  </a:lnTo>
                  <a:lnTo>
                    <a:pt x="124" y="33"/>
                  </a:lnTo>
                  <a:lnTo>
                    <a:pt x="121" y="32"/>
                  </a:lnTo>
                  <a:lnTo>
                    <a:pt x="118" y="30"/>
                  </a:lnTo>
                  <a:close/>
                  <a:moveTo>
                    <a:pt x="9" y="24"/>
                  </a:moveTo>
                  <a:lnTo>
                    <a:pt x="122" y="24"/>
                  </a:lnTo>
                  <a:lnTo>
                    <a:pt x="125" y="25"/>
                  </a:lnTo>
                  <a:lnTo>
                    <a:pt x="128" y="26"/>
                  </a:lnTo>
                  <a:lnTo>
                    <a:pt x="130" y="29"/>
                  </a:lnTo>
                  <a:lnTo>
                    <a:pt x="130" y="32"/>
                  </a:lnTo>
                  <a:lnTo>
                    <a:pt x="130" y="73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5" y="80"/>
                  </a:lnTo>
                  <a:lnTo>
                    <a:pt x="122" y="81"/>
                  </a:lnTo>
                  <a:lnTo>
                    <a:pt x="98" y="81"/>
                  </a:lnTo>
                  <a:lnTo>
                    <a:pt x="98" y="113"/>
                  </a:lnTo>
                  <a:lnTo>
                    <a:pt x="33" y="113"/>
                  </a:lnTo>
                  <a:lnTo>
                    <a:pt x="33" y="81"/>
                  </a:lnTo>
                  <a:lnTo>
                    <a:pt x="9" y="81"/>
                  </a:lnTo>
                  <a:lnTo>
                    <a:pt x="5" y="80"/>
                  </a:lnTo>
                  <a:lnTo>
                    <a:pt x="3" y="78"/>
                  </a:lnTo>
                  <a:lnTo>
                    <a:pt x="1" y="76"/>
                  </a:lnTo>
                  <a:lnTo>
                    <a:pt x="0" y="73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6"/>
                  </a:lnTo>
                  <a:lnTo>
                    <a:pt x="5" y="25"/>
                  </a:lnTo>
                  <a:lnTo>
                    <a:pt x="9" y="24"/>
                  </a:lnTo>
                  <a:close/>
                  <a:moveTo>
                    <a:pt x="33" y="0"/>
                  </a:moveTo>
                  <a:lnTo>
                    <a:pt x="98" y="0"/>
                  </a:lnTo>
                  <a:lnTo>
                    <a:pt x="98" y="16"/>
                  </a:lnTo>
                  <a:lnTo>
                    <a:pt x="33" y="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96">
              <a:extLst>
                <a:ext uri="{FF2B5EF4-FFF2-40B4-BE49-F238E27FC236}">
                  <a16:creationId xmlns:a16="http://schemas.microsoft.com/office/drawing/2014/main" id="{C91E1658-1FF2-4130-84C0-D52EB5559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570" y="4214573"/>
              <a:ext cx="163910" cy="175831"/>
            </a:xfrm>
            <a:custGeom>
              <a:avLst/>
              <a:gdLst>
                <a:gd name="T0" fmla="*/ 81 w 110"/>
                <a:gd name="T1" fmla="*/ 82 h 118"/>
                <a:gd name="T2" fmla="*/ 29 w 110"/>
                <a:gd name="T3" fmla="*/ 89 h 118"/>
                <a:gd name="T4" fmla="*/ 29 w 110"/>
                <a:gd name="T5" fmla="*/ 66 h 118"/>
                <a:gd name="T6" fmla="*/ 81 w 110"/>
                <a:gd name="T7" fmla="*/ 74 h 118"/>
                <a:gd name="T8" fmla="*/ 29 w 110"/>
                <a:gd name="T9" fmla="*/ 66 h 118"/>
                <a:gd name="T10" fmla="*/ 54 w 110"/>
                <a:gd name="T11" fmla="*/ 45 h 118"/>
                <a:gd name="T12" fmla="*/ 62 w 110"/>
                <a:gd name="T13" fmla="*/ 47 h 118"/>
                <a:gd name="T14" fmla="*/ 66 w 110"/>
                <a:gd name="T15" fmla="*/ 52 h 118"/>
                <a:gd name="T16" fmla="*/ 29 w 110"/>
                <a:gd name="T17" fmla="*/ 60 h 118"/>
                <a:gd name="T18" fmla="*/ 30 w 110"/>
                <a:gd name="T19" fmla="*/ 49 h 118"/>
                <a:gd name="T20" fmla="*/ 36 w 110"/>
                <a:gd name="T21" fmla="*/ 45 h 118"/>
                <a:gd name="T22" fmla="*/ 48 w 110"/>
                <a:gd name="T23" fmla="*/ 23 h 118"/>
                <a:gd name="T24" fmla="*/ 56 w 110"/>
                <a:gd name="T25" fmla="*/ 25 h 118"/>
                <a:gd name="T26" fmla="*/ 58 w 110"/>
                <a:gd name="T27" fmla="*/ 33 h 118"/>
                <a:gd name="T28" fmla="*/ 56 w 110"/>
                <a:gd name="T29" fmla="*/ 41 h 118"/>
                <a:gd name="T30" fmla="*/ 48 w 110"/>
                <a:gd name="T31" fmla="*/ 45 h 118"/>
                <a:gd name="T32" fmla="*/ 40 w 110"/>
                <a:gd name="T33" fmla="*/ 41 h 118"/>
                <a:gd name="T34" fmla="*/ 36 w 110"/>
                <a:gd name="T35" fmla="*/ 33 h 118"/>
                <a:gd name="T36" fmla="*/ 40 w 110"/>
                <a:gd name="T37" fmla="*/ 25 h 118"/>
                <a:gd name="T38" fmla="*/ 48 w 110"/>
                <a:gd name="T39" fmla="*/ 23 h 118"/>
                <a:gd name="T40" fmla="*/ 14 w 110"/>
                <a:gd name="T41" fmla="*/ 104 h 118"/>
                <a:gd name="T42" fmla="*/ 95 w 110"/>
                <a:gd name="T43" fmla="*/ 15 h 118"/>
                <a:gd name="T44" fmla="*/ 10 w 110"/>
                <a:gd name="T45" fmla="*/ 0 h 118"/>
                <a:gd name="T46" fmla="*/ 103 w 110"/>
                <a:gd name="T47" fmla="*/ 1 h 118"/>
                <a:gd name="T48" fmla="*/ 110 w 110"/>
                <a:gd name="T49" fmla="*/ 7 h 118"/>
                <a:gd name="T50" fmla="*/ 110 w 110"/>
                <a:gd name="T51" fmla="*/ 108 h 118"/>
                <a:gd name="T52" fmla="*/ 107 w 110"/>
                <a:gd name="T53" fmla="*/ 116 h 118"/>
                <a:gd name="T54" fmla="*/ 99 w 110"/>
                <a:gd name="T55" fmla="*/ 118 h 118"/>
                <a:gd name="T56" fmla="*/ 6 w 110"/>
                <a:gd name="T57" fmla="*/ 118 h 118"/>
                <a:gd name="T58" fmla="*/ 0 w 110"/>
                <a:gd name="T59" fmla="*/ 112 h 118"/>
                <a:gd name="T60" fmla="*/ 0 w 110"/>
                <a:gd name="T61" fmla="*/ 12 h 118"/>
                <a:gd name="T62" fmla="*/ 2 w 110"/>
                <a:gd name="T63" fmla="*/ 4 h 118"/>
                <a:gd name="T64" fmla="*/ 10 w 110"/>
                <a:gd name="T6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18">
                  <a:moveTo>
                    <a:pt x="29" y="82"/>
                  </a:moveTo>
                  <a:lnTo>
                    <a:pt x="81" y="82"/>
                  </a:lnTo>
                  <a:lnTo>
                    <a:pt x="81" y="89"/>
                  </a:lnTo>
                  <a:lnTo>
                    <a:pt x="29" y="89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81" y="66"/>
                  </a:lnTo>
                  <a:lnTo>
                    <a:pt x="81" y="74"/>
                  </a:lnTo>
                  <a:lnTo>
                    <a:pt x="29" y="74"/>
                  </a:lnTo>
                  <a:lnTo>
                    <a:pt x="29" y="66"/>
                  </a:lnTo>
                  <a:close/>
                  <a:moveTo>
                    <a:pt x="40" y="45"/>
                  </a:moveTo>
                  <a:lnTo>
                    <a:pt x="54" y="45"/>
                  </a:lnTo>
                  <a:lnTo>
                    <a:pt x="60" y="45"/>
                  </a:lnTo>
                  <a:lnTo>
                    <a:pt x="62" y="47"/>
                  </a:lnTo>
                  <a:lnTo>
                    <a:pt x="65" y="49"/>
                  </a:lnTo>
                  <a:lnTo>
                    <a:pt x="66" y="52"/>
                  </a:lnTo>
                  <a:lnTo>
                    <a:pt x="66" y="60"/>
                  </a:lnTo>
                  <a:lnTo>
                    <a:pt x="29" y="60"/>
                  </a:lnTo>
                  <a:lnTo>
                    <a:pt x="29" y="52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6" y="45"/>
                  </a:lnTo>
                  <a:lnTo>
                    <a:pt x="40" y="45"/>
                  </a:lnTo>
                  <a:close/>
                  <a:moveTo>
                    <a:pt x="48" y="23"/>
                  </a:moveTo>
                  <a:lnTo>
                    <a:pt x="52" y="24"/>
                  </a:lnTo>
                  <a:lnTo>
                    <a:pt x="56" y="25"/>
                  </a:lnTo>
                  <a:lnTo>
                    <a:pt x="57" y="29"/>
                  </a:lnTo>
                  <a:lnTo>
                    <a:pt x="58" y="33"/>
                  </a:lnTo>
                  <a:lnTo>
                    <a:pt x="57" y="39"/>
                  </a:lnTo>
                  <a:lnTo>
                    <a:pt x="56" y="41"/>
                  </a:lnTo>
                  <a:lnTo>
                    <a:pt x="52" y="44"/>
                  </a:lnTo>
                  <a:lnTo>
                    <a:pt x="48" y="45"/>
                  </a:lnTo>
                  <a:lnTo>
                    <a:pt x="44" y="44"/>
                  </a:lnTo>
                  <a:lnTo>
                    <a:pt x="40" y="41"/>
                  </a:lnTo>
                  <a:lnTo>
                    <a:pt x="37" y="39"/>
                  </a:lnTo>
                  <a:lnTo>
                    <a:pt x="36" y="33"/>
                  </a:lnTo>
                  <a:lnTo>
                    <a:pt x="37" y="29"/>
                  </a:lnTo>
                  <a:lnTo>
                    <a:pt x="40" y="25"/>
                  </a:lnTo>
                  <a:lnTo>
                    <a:pt x="44" y="24"/>
                  </a:lnTo>
                  <a:lnTo>
                    <a:pt x="48" y="23"/>
                  </a:lnTo>
                  <a:close/>
                  <a:moveTo>
                    <a:pt x="14" y="15"/>
                  </a:moveTo>
                  <a:lnTo>
                    <a:pt x="14" y="104"/>
                  </a:lnTo>
                  <a:lnTo>
                    <a:pt x="95" y="104"/>
                  </a:lnTo>
                  <a:lnTo>
                    <a:pt x="95" y="15"/>
                  </a:lnTo>
                  <a:lnTo>
                    <a:pt x="14" y="15"/>
                  </a:lnTo>
                  <a:close/>
                  <a:moveTo>
                    <a:pt x="10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7" y="4"/>
                  </a:lnTo>
                  <a:lnTo>
                    <a:pt x="110" y="7"/>
                  </a:lnTo>
                  <a:lnTo>
                    <a:pt x="110" y="12"/>
                  </a:lnTo>
                  <a:lnTo>
                    <a:pt x="110" y="108"/>
                  </a:lnTo>
                  <a:lnTo>
                    <a:pt x="110" y="112"/>
                  </a:lnTo>
                  <a:lnTo>
                    <a:pt x="107" y="116"/>
                  </a:lnTo>
                  <a:lnTo>
                    <a:pt x="103" y="118"/>
                  </a:lnTo>
                  <a:lnTo>
                    <a:pt x="99" y="118"/>
                  </a:lnTo>
                  <a:lnTo>
                    <a:pt x="10" y="118"/>
                  </a:lnTo>
                  <a:lnTo>
                    <a:pt x="6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8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" y="4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97">
              <a:extLst>
                <a:ext uri="{FF2B5EF4-FFF2-40B4-BE49-F238E27FC236}">
                  <a16:creationId xmlns:a16="http://schemas.microsoft.com/office/drawing/2014/main" id="{196F4F75-798D-4793-AEC8-72D14B1DF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3599164"/>
              <a:ext cx="171360" cy="171360"/>
            </a:xfrm>
            <a:custGeom>
              <a:avLst/>
              <a:gdLst>
                <a:gd name="T0" fmla="*/ 68 w 115"/>
                <a:gd name="T1" fmla="*/ 28 h 115"/>
                <a:gd name="T2" fmla="*/ 43 w 115"/>
                <a:gd name="T3" fmla="*/ 54 h 115"/>
                <a:gd name="T4" fmla="*/ 51 w 115"/>
                <a:gd name="T5" fmla="*/ 62 h 115"/>
                <a:gd name="T6" fmla="*/ 75 w 115"/>
                <a:gd name="T7" fmla="*/ 36 h 115"/>
                <a:gd name="T8" fmla="*/ 68 w 115"/>
                <a:gd name="T9" fmla="*/ 28 h 115"/>
                <a:gd name="T10" fmla="*/ 61 w 115"/>
                <a:gd name="T11" fmla="*/ 0 h 115"/>
                <a:gd name="T12" fmla="*/ 115 w 115"/>
                <a:gd name="T13" fmla="*/ 54 h 115"/>
                <a:gd name="T14" fmla="*/ 104 w 115"/>
                <a:gd name="T15" fmla="*/ 64 h 115"/>
                <a:gd name="T16" fmla="*/ 93 w 115"/>
                <a:gd name="T17" fmla="*/ 54 h 115"/>
                <a:gd name="T18" fmla="*/ 64 w 115"/>
                <a:gd name="T19" fmla="*/ 79 h 115"/>
                <a:gd name="T20" fmla="*/ 64 w 115"/>
                <a:gd name="T21" fmla="*/ 104 h 115"/>
                <a:gd name="T22" fmla="*/ 45 w 115"/>
                <a:gd name="T23" fmla="*/ 84 h 115"/>
                <a:gd name="T24" fmla="*/ 4 w 115"/>
                <a:gd name="T25" fmla="*/ 115 h 115"/>
                <a:gd name="T26" fmla="*/ 0 w 115"/>
                <a:gd name="T27" fmla="*/ 115 h 115"/>
                <a:gd name="T28" fmla="*/ 0 w 115"/>
                <a:gd name="T29" fmla="*/ 111 h 115"/>
                <a:gd name="T30" fmla="*/ 31 w 115"/>
                <a:gd name="T31" fmla="*/ 70 h 115"/>
                <a:gd name="T32" fmla="*/ 11 w 115"/>
                <a:gd name="T33" fmla="*/ 51 h 115"/>
                <a:gd name="T34" fmla="*/ 36 w 115"/>
                <a:gd name="T35" fmla="*/ 51 h 115"/>
                <a:gd name="T36" fmla="*/ 61 w 115"/>
                <a:gd name="T37" fmla="*/ 22 h 115"/>
                <a:gd name="T38" fmla="*/ 51 w 115"/>
                <a:gd name="T39" fmla="*/ 11 h 115"/>
                <a:gd name="T40" fmla="*/ 61 w 115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5">
                  <a:moveTo>
                    <a:pt x="68" y="28"/>
                  </a:moveTo>
                  <a:lnTo>
                    <a:pt x="43" y="54"/>
                  </a:lnTo>
                  <a:lnTo>
                    <a:pt x="51" y="62"/>
                  </a:lnTo>
                  <a:lnTo>
                    <a:pt x="75" y="36"/>
                  </a:lnTo>
                  <a:lnTo>
                    <a:pt x="68" y="28"/>
                  </a:lnTo>
                  <a:close/>
                  <a:moveTo>
                    <a:pt x="61" y="0"/>
                  </a:moveTo>
                  <a:lnTo>
                    <a:pt x="115" y="54"/>
                  </a:lnTo>
                  <a:lnTo>
                    <a:pt x="104" y="64"/>
                  </a:lnTo>
                  <a:lnTo>
                    <a:pt x="93" y="54"/>
                  </a:lnTo>
                  <a:lnTo>
                    <a:pt x="64" y="79"/>
                  </a:lnTo>
                  <a:lnTo>
                    <a:pt x="64" y="104"/>
                  </a:lnTo>
                  <a:lnTo>
                    <a:pt x="45" y="84"/>
                  </a:lnTo>
                  <a:lnTo>
                    <a:pt x="4" y="115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31" y="70"/>
                  </a:lnTo>
                  <a:lnTo>
                    <a:pt x="11" y="51"/>
                  </a:lnTo>
                  <a:lnTo>
                    <a:pt x="36" y="51"/>
                  </a:lnTo>
                  <a:lnTo>
                    <a:pt x="61" y="22"/>
                  </a:lnTo>
                  <a:lnTo>
                    <a:pt x="51" y="1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98">
              <a:extLst>
                <a:ext uri="{FF2B5EF4-FFF2-40B4-BE49-F238E27FC236}">
                  <a16:creationId xmlns:a16="http://schemas.microsoft.com/office/drawing/2014/main" id="{1B505CD4-6E5A-4659-9578-58FDFC136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4584" y="3128294"/>
              <a:ext cx="168381" cy="114737"/>
            </a:xfrm>
            <a:custGeom>
              <a:avLst/>
              <a:gdLst>
                <a:gd name="T0" fmla="*/ 113 w 113"/>
                <a:gd name="T1" fmla="*/ 0 h 77"/>
                <a:gd name="T2" fmla="*/ 113 w 113"/>
                <a:gd name="T3" fmla="*/ 14 h 77"/>
                <a:gd name="T4" fmla="*/ 98 w 113"/>
                <a:gd name="T5" fmla="*/ 17 h 77"/>
                <a:gd name="T6" fmla="*/ 88 w 113"/>
                <a:gd name="T7" fmla="*/ 24 h 77"/>
                <a:gd name="T8" fmla="*/ 84 w 113"/>
                <a:gd name="T9" fmla="*/ 29 h 77"/>
                <a:gd name="T10" fmla="*/ 88 w 113"/>
                <a:gd name="T11" fmla="*/ 28 h 77"/>
                <a:gd name="T12" fmla="*/ 101 w 113"/>
                <a:gd name="T13" fmla="*/ 32 h 77"/>
                <a:gd name="T14" fmla="*/ 109 w 113"/>
                <a:gd name="T15" fmla="*/ 40 h 77"/>
                <a:gd name="T16" fmla="*/ 113 w 113"/>
                <a:gd name="T17" fmla="*/ 53 h 77"/>
                <a:gd name="T18" fmla="*/ 109 w 113"/>
                <a:gd name="T19" fmla="*/ 65 h 77"/>
                <a:gd name="T20" fmla="*/ 101 w 113"/>
                <a:gd name="T21" fmla="*/ 74 h 77"/>
                <a:gd name="T22" fmla="*/ 88 w 113"/>
                <a:gd name="T23" fmla="*/ 77 h 77"/>
                <a:gd name="T24" fmla="*/ 76 w 113"/>
                <a:gd name="T25" fmla="*/ 74 h 77"/>
                <a:gd name="T26" fmla="*/ 66 w 113"/>
                <a:gd name="T27" fmla="*/ 65 h 77"/>
                <a:gd name="T28" fmla="*/ 64 w 113"/>
                <a:gd name="T29" fmla="*/ 53 h 77"/>
                <a:gd name="T30" fmla="*/ 64 w 113"/>
                <a:gd name="T31" fmla="*/ 49 h 77"/>
                <a:gd name="T32" fmla="*/ 66 w 113"/>
                <a:gd name="T33" fmla="*/ 30 h 77"/>
                <a:gd name="T34" fmla="*/ 77 w 113"/>
                <a:gd name="T35" fmla="*/ 14 h 77"/>
                <a:gd name="T36" fmla="*/ 93 w 113"/>
                <a:gd name="T37" fmla="*/ 4 h 77"/>
                <a:gd name="T38" fmla="*/ 113 w 113"/>
                <a:gd name="T39" fmla="*/ 0 h 77"/>
                <a:gd name="T40" fmla="*/ 49 w 113"/>
                <a:gd name="T41" fmla="*/ 0 h 77"/>
                <a:gd name="T42" fmla="*/ 49 w 113"/>
                <a:gd name="T43" fmla="*/ 14 h 77"/>
                <a:gd name="T44" fmla="*/ 36 w 113"/>
                <a:gd name="T45" fmla="*/ 17 h 77"/>
                <a:gd name="T46" fmla="*/ 24 w 113"/>
                <a:gd name="T47" fmla="*/ 24 h 77"/>
                <a:gd name="T48" fmla="*/ 21 w 113"/>
                <a:gd name="T49" fmla="*/ 29 h 77"/>
                <a:gd name="T50" fmla="*/ 24 w 113"/>
                <a:gd name="T51" fmla="*/ 28 h 77"/>
                <a:gd name="T52" fmla="*/ 37 w 113"/>
                <a:gd name="T53" fmla="*/ 32 h 77"/>
                <a:gd name="T54" fmla="*/ 45 w 113"/>
                <a:gd name="T55" fmla="*/ 40 h 77"/>
                <a:gd name="T56" fmla="*/ 49 w 113"/>
                <a:gd name="T57" fmla="*/ 53 h 77"/>
                <a:gd name="T58" fmla="*/ 45 w 113"/>
                <a:gd name="T59" fmla="*/ 65 h 77"/>
                <a:gd name="T60" fmla="*/ 37 w 113"/>
                <a:gd name="T61" fmla="*/ 74 h 77"/>
                <a:gd name="T62" fmla="*/ 24 w 113"/>
                <a:gd name="T63" fmla="*/ 77 h 77"/>
                <a:gd name="T64" fmla="*/ 12 w 113"/>
                <a:gd name="T65" fmla="*/ 74 h 77"/>
                <a:gd name="T66" fmla="*/ 3 w 113"/>
                <a:gd name="T67" fmla="*/ 65 h 77"/>
                <a:gd name="T68" fmla="*/ 0 w 113"/>
                <a:gd name="T69" fmla="*/ 53 h 77"/>
                <a:gd name="T70" fmla="*/ 0 w 113"/>
                <a:gd name="T71" fmla="*/ 49 h 77"/>
                <a:gd name="T72" fmla="*/ 4 w 113"/>
                <a:gd name="T73" fmla="*/ 30 h 77"/>
                <a:gd name="T74" fmla="*/ 15 w 113"/>
                <a:gd name="T75" fmla="*/ 14 h 77"/>
                <a:gd name="T76" fmla="*/ 30 w 113"/>
                <a:gd name="T77" fmla="*/ 4 h 77"/>
                <a:gd name="T78" fmla="*/ 49 w 113"/>
                <a:gd name="T7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77">
                  <a:moveTo>
                    <a:pt x="113" y="0"/>
                  </a:moveTo>
                  <a:lnTo>
                    <a:pt x="113" y="14"/>
                  </a:lnTo>
                  <a:lnTo>
                    <a:pt x="98" y="17"/>
                  </a:lnTo>
                  <a:lnTo>
                    <a:pt x="88" y="24"/>
                  </a:lnTo>
                  <a:lnTo>
                    <a:pt x="84" y="29"/>
                  </a:lnTo>
                  <a:lnTo>
                    <a:pt x="88" y="28"/>
                  </a:lnTo>
                  <a:lnTo>
                    <a:pt x="101" y="32"/>
                  </a:lnTo>
                  <a:lnTo>
                    <a:pt x="109" y="40"/>
                  </a:lnTo>
                  <a:lnTo>
                    <a:pt x="113" y="53"/>
                  </a:lnTo>
                  <a:lnTo>
                    <a:pt x="109" y="65"/>
                  </a:lnTo>
                  <a:lnTo>
                    <a:pt x="101" y="74"/>
                  </a:lnTo>
                  <a:lnTo>
                    <a:pt x="88" y="77"/>
                  </a:lnTo>
                  <a:lnTo>
                    <a:pt x="76" y="74"/>
                  </a:lnTo>
                  <a:lnTo>
                    <a:pt x="66" y="65"/>
                  </a:lnTo>
                  <a:lnTo>
                    <a:pt x="64" y="53"/>
                  </a:lnTo>
                  <a:lnTo>
                    <a:pt x="64" y="49"/>
                  </a:lnTo>
                  <a:lnTo>
                    <a:pt x="66" y="30"/>
                  </a:lnTo>
                  <a:lnTo>
                    <a:pt x="77" y="14"/>
                  </a:lnTo>
                  <a:lnTo>
                    <a:pt x="93" y="4"/>
                  </a:lnTo>
                  <a:lnTo>
                    <a:pt x="113" y="0"/>
                  </a:lnTo>
                  <a:close/>
                  <a:moveTo>
                    <a:pt x="49" y="0"/>
                  </a:moveTo>
                  <a:lnTo>
                    <a:pt x="49" y="14"/>
                  </a:lnTo>
                  <a:lnTo>
                    <a:pt x="36" y="17"/>
                  </a:lnTo>
                  <a:lnTo>
                    <a:pt x="24" y="24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37" y="32"/>
                  </a:lnTo>
                  <a:lnTo>
                    <a:pt x="45" y="40"/>
                  </a:lnTo>
                  <a:lnTo>
                    <a:pt x="49" y="53"/>
                  </a:lnTo>
                  <a:lnTo>
                    <a:pt x="45" y="65"/>
                  </a:lnTo>
                  <a:lnTo>
                    <a:pt x="37" y="74"/>
                  </a:lnTo>
                  <a:lnTo>
                    <a:pt x="24" y="77"/>
                  </a:lnTo>
                  <a:lnTo>
                    <a:pt x="12" y="74"/>
                  </a:lnTo>
                  <a:lnTo>
                    <a:pt x="3" y="65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99">
              <a:extLst>
                <a:ext uri="{FF2B5EF4-FFF2-40B4-BE49-F238E27FC236}">
                  <a16:creationId xmlns:a16="http://schemas.microsoft.com/office/drawing/2014/main" id="{2B221443-01BB-4034-9727-0AC509D0F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3415883"/>
              <a:ext cx="232455" cy="247356"/>
            </a:xfrm>
            <a:custGeom>
              <a:avLst/>
              <a:gdLst>
                <a:gd name="T0" fmla="*/ 101 w 156"/>
                <a:gd name="T1" fmla="*/ 0 h 166"/>
                <a:gd name="T2" fmla="*/ 156 w 156"/>
                <a:gd name="T3" fmla="*/ 75 h 166"/>
                <a:gd name="T4" fmla="*/ 80 w 156"/>
                <a:gd name="T5" fmla="*/ 130 h 166"/>
                <a:gd name="T6" fmla="*/ 86 w 156"/>
                <a:gd name="T7" fmla="*/ 87 h 166"/>
                <a:gd name="T8" fmla="*/ 64 w 156"/>
                <a:gd name="T9" fmla="*/ 85 h 166"/>
                <a:gd name="T10" fmla="*/ 46 w 156"/>
                <a:gd name="T11" fmla="*/ 87 h 166"/>
                <a:gd name="T12" fmla="*/ 32 w 156"/>
                <a:gd name="T13" fmla="*/ 93 h 166"/>
                <a:gd name="T14" fmla="*/ 23 w 156"/>
                <a:gd name="T15" fmla="*/ 101 h 166"/>
                <a:gd name="T16" fmla="*/ 16 w 156"/>
                <a:gd name="T17" fmla="*/ 113 h 166"/>
                <a:gd name="T18" fmla="*/ 13 w 156"/>
                <a:gd name="T19" fmla="*/ 125 h 166"/>
                <a:gd name="T20" fmla="*/ 13 w 156"/>
                <a:gd name="T21" fmla="*/ 138 h 166"/>
                <a:gd name="T22" fmla="*/ 16 w 156"/>
                <a:gd name="T23" fmla="*/ 153 h 166"/>
                <a:gd name="T24" fmla="*/ 19 w 156"/>
                <a:gd name="T25" fmla="*/ 166 h 166"/>
                <a:gd name="T26" fmla="*/ 9 w 156"/>
                <a:gd name="T27" fmla="*/ 147 h 166"/>
                <a:gd name="T28" fmla="*/ 3 w 156"/>
                <a:gd name="T29" fmla="*/ 129 h 166"/>
                <a:gd name="T30" fmla="*/ 0 w 156"/>
                <a:gd name="T31" fmla="*/ 109 h 166"/>
                <a:gd name="T32" fmla="*/ 3 w 156"/>
                <a:gd name="T33" fmla="*/ 91 h 166"/>
                <a:gd name="T34" fmla="*/ 8 w 156"/>
                <a:gd name="T35" fmla="*/ 75 h 166"/>
                <a:gd name="T36" fmla="*/ 17 w 156"/>
                <a:gd name="T37" fmla="*/ 61 h 166"/>
                <a:gd name="T38" fmla="*/ 31 w 156"/>
                <a:gd name="T39" fmla="*/ 50 h 166"/>
                <a:gd name="T40" fmla="*/ 48 w 156"/>
                <a:gd name="T41" fmla="*/ 42 h 166"/>
                <a:gd name="T42" fmla="*/ 69 w 156"/>
                <a:gd name="T43" fmla="*/ 40 h 166"/>
                <a:gd name="T44" fmla="*/ 94 w 156"/>
                <a:gd name="T45" fmla="*/ 41 h 166"/>
                <a:gd name="T46" fmla="*/ 101 w 156"/>
                <a:gd name="T4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66">
                  <a:moveTo>
                    <a:pt x="101" y="0"/>
                  </a:moveTo>
                  <a:lnTo>
                    <a:pt x="156" y="75"/>
                  </a:lnTo>
                  <a:lnTo>
                    <a:pt x="80" y="130"/>
                  </a:lnTo>
                  <a:lnTo>
                    <a:pt x="86" y="87"/>
                  </a:lnTo>
                  <a:lnTo>
                    <a:pt x="64" y="85"/>
                  </a:lnTo>
                  <a:lnTo>
                    <a:pt x="46" y="87"/>
                  </a:lnTo>
                  <a:lnTo>
                    <a:pt x="32" y="93"/>
                  </a:lnTo>
                  <a:lnTo>
                    <a:pt x="23" y="101"/>
                  </a:lnTo>
                  <a:lnTo>
                    <a:pt x="16" y="113"/>
                  </a:lnTo>
                  <a:lnTo>
                    <a:pt x="13" y="125"/>
                  </a:lnTo>
                  <a:lnTo>
                    <a:pt x="13" y="138"/>
                  </a:lnTo>
                  <a:lnTo>
                    <a:pt x="16" y="153"/>
                  </a:lnTo>
                  <a:lnTo>
                    <a:pt x="19" y="166"/>
                  </a:lnTo>
                  <a:lnTo>
                    <a:pt x="9" y="147"/>
                  </a:lnTo>
                  <a:lnTo>
                    <a:pt x="3" y="129"/>
                  </a:lnTo>
                  <a:lnTo>
                    <a:pt x="0" y="109"/>
                  </a:lnTo>
                  <a:lnTo>
                    <a:pt x="3" y="91"/>
                  </a:lnTo>
                  <a:lnTo>
                    <a:pt x="8" y="75"/>
                  </a:lnTo>
                  <a:lnTo>
                    <a:pt x="17" y="61"/>
                  </a:lnTo>
                  <a:lnTo>
                    <a:pt x="31" y="50"/>
                  </a:lnTo>
                  <a:lnTo>
                    <a:pt x="48" y="42"/>
                  </a:lnTo>
                  <a:lnTo>
                    <a:pt x="69" y="40"/>
                  </a:lnTo>
                  <a:lnTo>
                    <a:pt x="94" y="4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100">
              <a:extLst>
                <a:ext uri="{FF2B5EF4-FFF2-40B4-BE49-F238E27FC236}">
                  <a16:creationId xmlns:a16="http://schemas.microsoft.com/office/drawing/2014/main" id="{DDF0AD69-09BC-416E-A945-5FD0321B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995" y="3257932"/>
              <a:ext cx="166891" cy="172851"/>
            </a:xfrm>
            <a:custGeom>
              <a:avLst/>
              <a:gdLst>
                <a:gd name="T0" fmla="*/ 0 w 112"/>
                <a:gd name="T1" fmla="*/ 0 h 116"/>
                <a:gd name="T2" fmla="*/ 53 w 112"/>
                <a:gd name="T3" fmla="*/ 54 h 116"/>
                <a:gd name="T4" fmla="*/ 53 w 112"/>
                <a:gd name="T5" fmla="*/ 0 h 116"/>
                <a:gd name="T6" fmla="*/ 112 w 112"/>
                <a:gd name="T7" fmla="*/ 59 h 116"/>
                <a:gd name="T8" fmla="*/ 53 w 112"/>
                <a:gd name="T9" fmla="*/ 116 h 116"/>
                <a:gd name="T10" fmla="*/ 53 w 112"/>
                <a:gd name="T11" fmla="*/ 64 h 116"/>
                <a:gd name="T12" fmla="*/ 0 w 112"/>
                <a:gd name="T13" fmla="*/ 116 h 116"/>
                <a:gd name="T14" fmla="*/ 0 w 112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6">
                  <a:moveTo>
                    <a:pt x="0" y="0"/>
                  </a:moveTo>
                  <a:lnTo>
                    <a:pt x="53" y="54"/>
                  </a:lnTo>
                  <a:lnTo>
                    <a:pt x="53" y="0"/>
                  </a:lnTo>
                  <a:lnTo>
                    <a:pt x="112" y="59"/>
                  </a:lnTo>
                  <a:lnTo>
                    <a:pt x="53" y="116"/>
                  </a:lnTo>
                  <a:lnTo>
                    <a:pt x="53" y="64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FEB8AB8C-2E1B-4B5E-96D7-B28606BA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105" y="4438088"/>
              <a:ext cx="207124" cy="207124"/>
            </a:xfrm>
            <a:custGeom>
              <a:avLst/>
              <a:gdLst>
                <a:gd name="T0" fmla="*/ 70 w 139"/>
                <a:gd name="T1" fmla="*/ 0 h 139"/>
                <a:gd name="T2" fmla="*/ 88 w 139"/>
                <a:gd name="T3" fmla="*/ 3 h 139"/>
                <a:gd name="T4" fmla="*/ 104 w 139"/>
                <a:gd name="T5" fmla="*/ 10 h 139"/>
                <a:gd name="T6" fmla="*/ 119 w 139"/>
                <a:gd name="T7" fmla="*/ 20 h 139"/>
                <a:gd name="T8" fmla="*/ 139 w 139"/>
                <a:gd name="T9" fmla="*/ 0 h 139"/>
                <a:gd name="T10" fmla="*/ 139 w 139"/>
                <a:gd name="T11" fmla="*/ 52 h 139"/>
                <a:gd name="T12" fmla="*/ 87 w 139"/>
                <a:gd name="T13" fmla="*/ 52 h 139"/>
                <a:gd name="T14" fmla="*/ 107 w 139"/>
                <a:gd name="T15" fmla="*/ 32 h 139"/>
                <a:gd name="T16" fmla="*/ 96 w 139"/>
                <a:gd name="T17" fmla="*/ 24 h 139"/>
                <a:gd name="T18" fmla="*/ 83 w 139"/>
                <a:gd name="T19" fmla="*/ 19 h 139"/>
                <a:gd name="T20" fmla="*/ 70 w 139"/>
                <a:gd name="T21" fmla="*/ 18 h 139"/>
                <a:gd name="T22" fmla="*/ 56 w 139"/>
                <a:gd name="T23" fmla="*/ 19 h 139"/>
                <a:gd name="T24" fmla="*/ 43 w 139"/>
                <a:gd name="T25" fmla="*/ 24 h 139"/>
                <a:gd name="T26" fmla="*/ 32 w 139"/>
                <a:gd name="T27" fmla="*/ 32 h 139"/>
                <a:gd name="T28" fmla="*/ 24 w 139"/>
                <a:gd name="T29" fmla="*/ 43 h 139"/>
                <a:gd name="T30" fmla="*/ 19 w 139"/>
                <a:gd name="T31" fmla="*/ 56 h 139"/>
                <a:gd name="T32" fmla="*/ 18 w 139"/>
                <a:gd name="T33" fmla="*/ 70 h 139"/>
                <a:gd name="T34" fmla="*/ 19 w 139"/>
                <a:gd name="T35" fmla="*/ 83 h 139"/>
                <a:gd name="T36" fmla="*/ 24 w 139"/>
                <a:gd name="T37" fmla="*/ 96 h 139"/>
                <a:gd name="T38" fmla="*/ 32 w 139"/>
                <a:gd name="T39" fmla="*/ 107 h 139"/>
                <a:gd name="T40" fmla="*/ 43 w 139"/>
                <a:gd name="T41" fmla="*/ 115 h 139"/>
                <a:gd name="T42" fmla="*/ 56 w 139"/>
                <a:gd name="T43" fmla="*/ 120 h 139"/>
                <a:gd name="T44" fmla="*/ 70 w 139"/>
                <a:gd name="T45" fmla="*/ 121 h 139"/>
                <a:gd name="T46" fmla="*/ 83 w 139"/>
                <a:gd name="T47" fmla="*/ 120 h 139"/>
                <a:gd name="T48" fmla="*/ 96 w 139"/>
                <a:gd name="T49" fmla="*/ 115 h 139"/>
                <a:gd name="T50" fmla="*/ 107 w 139"/>
                <a:gd name="T51" fmla="*/ 107 h 139"/>
                <a:gd name="T52" fmla="*/ 110 w 139"/>
                <a:gd name="T53" fmla="*/ 104 h 139"/>
                <a:gd name="T54" fmla="*/ 122 w 139"/>
                <a:gd name="T55" fmla="*/ 116 h 139"/>
                <a:gd name="T56" fmla="*/ 107 w 139"/>
                <a:gd name="T57" fmla="*/ 128 h 139"/>
                <a:gd name="T58" fmla="*/ 90 w 139"/>
                <a:gd name="T59" fmla="*/ 136 h 139"/>
                <a:gd name="T60" fmla="*/ 70 w 139"/>
                <a:gd name="T61" fmla="*/ 139 h 139"/>
                <a:gd name="T62" fmla="*/ 47 w 139"/>
                <a:gd name="T63" fmla="*/ 136 h 139"/>
                <a:gd name="T64" fmla="*/ 28 w 139"/>
                <a:gd name="T65" fmla="*/ 125 h 139"/>
                <a:gd name="T66" fmla="*/ 14 w 139"/>
                <a:gd name="T67" fmla="*/ 111 h 139"/>
                <a:gd name="T68" fmla="*/ 3 w 139"/>
                <a:gd name="T69" fmla="*/ 92 h 139"/>
                <a:gd name="T70" fmla="*/ 0 w 139"/>
                <a:gd name="T71" fmla="*/ 70 h 139"/>
                <a:gd name="T72" fmla="*/ 3 w 139"/>
                <a:gd name="T73" fmla="*/ 48 h 139"/>
                <a:gd name="T74" fmla="*/ 14 w 139"/>
                <a:gd name="T75" fmla="*/ 28 h 139"/>
                <a:gd name="T76" fmla="*/ 28 w 139"/>
                <a:gd name="T77" fmla="*/ 14 h 139"/>
                <a:gd name="T78" fmla="*/ 47 w 139"/>
                <a:gd name="T79" fmla="*/ 3 h 139"/>
                <a:gd name="T80" fmla="*/ 70 w 139"/>
                <a:gd name="T8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lnTo>
                    <a:pt x="88" y="3"/>
                  </a:lnTo>
                  <a:lnTo>
                    <a:pt x="104" y="10"/>
                  </a:lnTo>
                  <a:lnTo>
                    <a:pt x="119" y="20"/>
                  </a:lnTo>
                  <a:lnTo>
                    <a:pt x="139" y="0"/>
                  </a:lnTo>
                  <a:lnTo>
                    <a:pt x="139" y="52"/>
                  </a:lnTo>
                  <a:lnTo>
                    <a:pt x="87" y="52"/>
                  </a:lnTo>
                  <a:lnTo>
                    <a:pt x="107" y="32"/>
                  </a:lnTo>
                  <a:lnTo>
                    <a:pt x="96" y="24"/>
                  </a:lnTo>
                  <a:lnTo>
                    <a:pt x="83" y="19"/>
                  </a:lnTo>
                  <a:lnTo>
                    <a:pt x="70" y="18"/>
                  </a:lnTo>
                  <a:lnTo>
                    <a:pt x="56" y="19"/>
                  </a:lnTo>
                  <a:lnTo>
                    <a:pt x="43" y="24"/>
                  </a:lnTo>
                  <a:lnTo>
                    <a:pt x="32" y="32"/>
                  </a:lnTo>
                  <a:lnTo>
                    <a:pt x="24" y="43"/>
                  </a:lnTo>
                  <a:lnTo>
                    <a:pt x="19" y="56"/>
                  </a:lnTo>
                  <a:lnTo>
                    <a:pt x="18" y="70"/>
                  </a:lnTo>
                  <a:lnTo>
                    <a:pt x="19" y="83"/>
                  </a:lnTo>
                  <a:lnTo>
                    <a:pt x="24" y="96"/>
                  </a:lnTo>
                  <a:lnTo>
                    <a:pt x="32" y="107"/>
                  </a:lnTo>
                  <a:lnTo>
                    <a:pt x="43" y="115"/>
                  </a:lnTo>
                  <a:lnTo>
                    <a:pt x="56" y="120"/>
                  </a:lnTo>
                  <a:lnTo>
                    <a:pt x="70" y="121"/>
                  </a:lnTo>
                  <a:lnTo>
                    <a:pt x="83" y="120"/>
                  </a:lnTo>
                  <a:lnTo>
                    <a:pt x="96" y="115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22" y="116"/>
                  </a:lnTo>
                  <a:lnTo>
                    <a:pt x="107" y="128"/>
                  </a:lnTo>
                  <a:lnTo>
                    <a:pt x="90" y="136"/>
                  </a:lnTo>
                  <a:lnTo>
                    <a:pt x="70" y="139"/>
                  </a:lnTo>
                  <a:lnTo>
                    <a:pt x="47" y="136"/>
                  </a:lnTo>
                  <a:lnTo>
                    <a:pt x="28" y="125"/>
                  </a:lnTo>
                  <a:lnTo>
                    <a:pt x="14" y="111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4" y="28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102">
              <a:extLst>
                <a:ext uri="{FF2B5EF4-FFF2-40B4-BE49-F238E27FC236}">
                  <a16:creationId xmlns:a16="http://schemas.microsoft.com/office/drawing/2014/main" id="{7EE42AFC-EABB-4E36-BC1B-4A5C28CD3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248" y="3754134"/>
              <a:ext cx="230964" cy="227985"/>
            </a:xfrm>
            <a:custGeom>
              <a:avLst/>
              <a:gdLst>
                <a:gd name="T0" fmla="*/ 39 w 155"/>
                <a:gd name="T1" fmla="*/ 99 h 153"/>
                <a:gd name="T2" fmla="*/ 32 w 155"/>
                <a:gd name="T3" fmla="*/ 104 h 153"/>
                <a:gd name="T4" fmla="*/ 30 w 155"/>
                <a:gd name="T5" fmla="*/ 111 h 153"/>
                <a:gd name="T6" fmla="*/ 32 w 155"/>
                <a:gd name="T7" fmla="*/ 119 h 153"/>
                <a:gd name="T8" fmla="*/ 39 w 155"/>
                <a:gd name="T9" fmla="*/ 124 h 153"/>
                <a:gd name="T10" fmla="*/ 47 w 155"/>
                <a:gd name="T11" fmla="*/ 124 h 153"/>
                <a:gd name="T12" fmla="*/ 53 w 155"/>
                <a:gd name="T13" fmla="*/ 119 h 153"/>
                <a:gd name="T14" fmla="*/ 56 w 155"/>
                <a:gd name="T15" fmla="*/ 111 h 153"/>
                <a:gd name="T16" fmla="*/ 53 w 155"/>
                <a:gd name="T17" fmla="*/ 104 h 153"/>
                <a:gd name="T18" fmla="*/ 47 w 155"/>
                <a:gd name="T19" fmla="*/ 99 h 153"/>
                <a:gd name="T20" fmla="*/ 30 w 155"/>
                <a:gd name="T21" fmla="*/ 60 h 153"/>
                <a:gd name="T22" fmla="*/ 47 w 155"/>
                <a:gd name="T23" fmla="*/ 81 h 153"/>
                <a:gd name="T24" fmla="*/ 72 w 155"/>
                <a:gd name="T25" fmla="*/ 107 h 153"/>
                <a:gd name="T26" fmla="*/ 93 w 155"/>
                <a:gd name="T27" fmla="*/ 124 h 153"/>
                <a:gd name="T28" fmla="*/ 81 w 155"/>
                <a:gd name="T29" fmla="*/ 87 h 153"/>
                <a:gd name="T30" fmla="*/ 50 w 155"/>
                <a:gd name="T31" fmla="*/ 63 h 153"/>
                <a:gd name="T32" fmla="*/ 30 w 155"/>
                <a:gd name="T33" fmla="*/ 27 h 153"/>
                <a:gd name="T34" fmla="*/ 55 w 155"/>
                <a:gd name="T35" fmla="*/ 49 h 153"/>
                <a:gd name="T36" fmla="*/ 93 w 155"/>
                <a:gd name="T37" fmla="*/ 77 h 153"/>
                <a:gd name="T38" fmla="*/ 108 w 155"/>
                <a:gd name="T39" fmla="*/ 124 h 153"/>
                <a:gd name="T40" fmla="*/ 124 w 155"/>
                <a:gd name="T41" fmla="*/ 99 h 153"/>
                <a:gd name="T42" fmla="*/ 99 w 155"/>
                <a:gd name="T43" fmla="*/ 55 h 153"/>
                <a:gd name="T44" fmla="*/ 55 w 155"/>
                <a:gd name="T45" fmla="*/ 29 h 153"/>
                <a:gd name="T46" fmla="*/ 27 w 155"/>
                <a:gd name="T47" fmla="*/ 0 h 153"/>
                <a:gd name="T48" fmla="*/ 141 w 155"/>
                <a:gd name="T49" fmla="*/ 3 h 153"/>
                <a:gd name="T50" fmla="*/ 155 w 155"/>
                <a:gd name="T51" fmla="*/ 25 h 153"/>
                <a:gd name="T52" fmla="*/ 151 w 155"/>
                <a:gd name="T53" fmla="*/ 140 h 153"/>
                <a:gd name="T54" fmla="*/ 128 w 155"/>
                <a:gd name="T55" fmla="*/ 153 h 153"/>
                <a:gd name="T56" fmla="*/ 14 w 155"/>
                <a:gd name="T57" fmla="*/ 149 h 153"/>
                <a:gd name="T58" fmla="*/ 0 w 155"/>
                <a:gd name="T59" fmla="*/ 128 h 153"/>
                <a:gd name="T60" fmla="*/ 4 w 155"/>
                <a:gd name="T61" fmla="*/ 12 h 153"/>
                <a:gd name="T62" fmla="*/ 27 w 155"/>
                <a:gd name="T6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53">
                  <a:moveTo>
                    <a:pt x="43" y="99"/>
                  </a:moveTo>
                  <a:lnTo>
                    <a:pt x="39" y="99"/>
                  </a:lnTo>
                  <a:lnTo>
                    <a:pt x="35" y="100"/>
                  </a:lnTo>
                  <a:lnTo>
                    <a:pt x="32" y="104"/>
                  </a:lnTo>
                  <a:lnTo>
                    <a:pt x="30" y="107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2" y="119"/>
                  </a:lnTo>
                  <a:lnTo>
                    <a:pt x="35" y="121"/>
                  </a:lnTo>
                  <a:lnTo>
                    <a:pt x="39" y="124"/>
                  </a:lnTo>
                  <a:lnTo>
                    <a:pt x="43" y="124"/>
                  </a:lnTo>
                  <a:lnTo>
                    <a:pt x="47" y="124"/>
                  </a:lnTo>
                  <a:lnTo>
                    <a:pt x="51" y="121"/>
                  </a:lnTo>
                  <a:lnTo>
                    <a:pt x="53" y="119"/>
                  </a:lnTo>
                  <a:lnTo>
                    <a:pt x="55" y="115"/>
                  </a:lnTo>
                  <a:lnTo>
                    <a:pt x="56" y="111"/>
                  </a:lnTo>
                  <a:lnTo>
                    <a:pt x="55" y="107"/>
                  </a:lnTo>
                  <a:lnTo>
                    <a:pt x="53" y="104"/>
                  </a:lnTo>
                  <a:lnTo>
                    <a:pt x="51" y="100"/>
                  </a:lnTo>
                  <a:lnTo>
                    <a:pt x="47" y="99"/>
                  </a:lnTo>
                  <a:lnTo>
                    <a:pt x="43" y="99"/>
                  </a:lnTo>
                  <a:close/>
                  <a:moveTo>
                    <a:pt x="30" y="60"/>
                  </a:moveTo>
                  <a:lnTo>
                    <a:pt x="30" y="79"/>
                  </a:lnTo>
                  <a:lnTo>
                    <a:pt x="47" y="81"/>
                  </a:lnTo>
                  <a:lnTo>
                    <a:pt x="61" y="92"/>
                  </a:lnTo>
                  <a:lnTo>
                    <a:pt x="72" y="107"/>
                  </a:lnTo>
                  <a:lnTo>
                    <a:pt x="75" y="124"/>
                  </a:lnTo>
                  <a:lnTo>
                    <a:pt x="93" y="124"/>
                  </a:lnTo>
                  <a:lnTo>
                    <a:pt x="91" y="104"/>
                  </a:lnTo>
                  <a:lnTo>
                    <a:pt x="81" y="87"/>
                  </a:lnTo>
                  <a:lnTo>
                    <a:pt x="68" y="72"/>
                  </a:lnTo>
                  <a:lnTo>
                    <a:pt x="50" y="63"/>
                  </a:lnTo>
                  <a:lnTo>
                    <a:pt x="30" y="60"/>
                  </a:lnTo>
                  <a:close/>
                  <a:moveTo>
                    <a:pt x="30" y="27"/>
                  </a:moveTo>
                  <a:lnTo>
                    <a:pt x="30" y="45"/>
                  </a:lnTo>
                  <a:lnTo>
                    <a:pt x="55" y="49"/>
                  </a:lnTo>
                  <a:lnTo>
                    <a:pt x="76" y="60"/>
                  </a:lnTo>
                  <a:lnTo>
                    <a:pt x="93" y="77"/>
                  </a:lnTo>
                  <a:lnTo>
                    <a:pt x="104" y="99"/>
                  </a:lnTo>
                  <a:lnTo>
                    <a:pt x="108" y="124"/>
                  </a:lnTo>
                  <a:lnTo>
                    <a:pt x="127" y="124"/>
                  </a:lnTo>
                  <a:lnTo>
                    <a:pt x="124" y="99"/>
                  </a:lnTo>
                  <a:lnTo>
                    <a:pt x="113" y="75"/>
                  </a:lnTo>
                  <a:lnTo>
                    <a:pt x="99" y="55"/>
                  </a:lnTo>
                  <a:lnTo>
                    <a:pt x="79" y="40"/>
                  </a:lnTo>
                  <a:lnTo>
                    <a:pt x="55" y="29"/>
                  </a:lnTo>
                  <a:lnTo>
                    <a:pt x="30" y="27"/>
                  </a:lnTo>
                  <a:close/>
                  <a:moveTo>
                    <a:pt x="27" y="0"/>
                  </a:moveTo>
                  <a:lnTo>
                    <a:pt x="128" y="0"/>
                  </a:lnTo>
                  <a:lnTo>
                    <a:pt x="141" y="3"/>
                  </a:lnTo>
                  <a:lnTo>
                    <a:pt x="151" y="12"/>
                  </a:lnTo>
                  <a:lnTo>
                    <a:pt x="155" y="25"/>
                  </a:lnTo>
                  <a:lnTo>
                    <a:pt x="155" y="128"/>
                  </a:lnTo>
                  <a:lnTo>
                    <a:pt x="151" y="140"/>
                  </a:lnTo>
                  <a:lnTo>
                    <a:pt x="141" y="149"/>
                  </a:lnTo>
                  <a:lnTo>
                    <a:pt x="128" y="153"/>
                  </a:lnTo>
                  <a:lnTo>
                    <a:pt x="27" y="153"/>
                  </a:lnTo>
                  <a:lnTo>
                    <a:pt x="14" y="149"/>
                  </a:lnTo>
                  <a:lnTo>
                    <a:pt x="4" y="140"/>
                  </a:lnTo>
                  <a:lnTo>
                    <a:pt x="0" y="128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3">
              <a:extLst>
                <a:ext uri="{FF2B5EF4-FFF2-40B4-BE49-F238E27FC236}">
                  <a16:creationId xmlns:a16="http://schemas.microsoft.com/office/drawing/2014/main" id="{EC71ADE8-B7BA-476A-88E7-572162448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6368" y="4642231"/>
              <a:ext cx="208613" cy="225004"/>
            </a:xfrm>
            <a:custGeom>
              <a:avLst/>
              <a:gdLst>
                <a:gd name="T0" fmla="*/ 65 w 140"/>
                <a:gd name="T1" fmla="*/ 94 h 151"/>
                <a:gd name="T2" fmla="*/ 68 w 140"/>
                <a:gd name="T3" fmla="*/ 94 h 151"/>
                <a:gd name="T4" fmla="*/ 77 w 140"/>
                <a:gd name="T5" fmla="*/ 92 h 151"/>
                <a:gd name="T6" fmla="*/ 84 w 140"/>
                <a:gd name="T7" fmla="*/ 82 h 151"/>
                <a:gd name="T8" fmla="*/ 71 w 140"/>
                <a:gd name="T9" fmla="*/ 66 h 151"/>
                <a:gd name="T10" fmla="*/ 60 w 140"/>
                <a:gd name="T11" fmla="*/ 71 h 151"/>
                <a:gd name="T12" fmla="*/ 56 w 140"/>
                <a:gd name="T13" fmla="*/ 83 h 151"/>
                <a:gd name="T14" fmla="*/ 76 w 140"/>
                <a:gd name="T15" fmla="*/ 67 h 151"/>
                <a:gd name="T16" fmla="*/ 71 w 140"/>
                <a:gd name="T17" fmla="*/ 66 h 151"/>
                <a:gd name="T18" fmla="*/ 85 w 140"/>
                <a:gd name="T19" fmla="*/ 74 h 151"/>
                <a:gd name="T20" fmla="*/ 87 w 140"/>
                <a:gd name="T21" fmla="*/ 84 h 151"/>
                <a:gd name="T22" fmla="*/ 83 w 140"/>
                <a:gd name="T23" fmla="*/ 91 h 151"/>
                <a:gd name="T24" fmla="*/ 77 w 140"/>
                <a:gd name="T25" fmla="*/ 112 h 151"/>
                <a:gd name="T26" fmla="*/ 63 w 140"/>
                <a:gd name="T27" fmla="*/ 95 h 151"/>
                <a:gd name="T28" fmla="*/ 56 w 140"/>
                <a:gd name="T29" fmla="*/ 87 h 151"/>
                <a:gd name="T30" fmla="*/ 55 w 140"/>
                <a:gd name="T31" fmla="*/ 76 h 151"/>
                <a:gd name="T32" fmla="*/ 59 w 140"/>
                <a:gd name="T33" fmla="*/ 70 h 151"/>
                <a:gd name="T34" fmla="*/ 64 w 140"/>
                <a:gd name="T35" fmla="*/ 48 h 151"/>
                <a:gd name="T36" fmla="*/ 77 w 140"/>
                <a:gd name="T37" fmla="*/ 66 h 151"/>
                <a:gd name="T38" fmla="*/ 63 w 140"/>
                <a:gd name="T39" fmla="*/ 27 h 151"/>
                <a:gd name="T40" fmla="*/ 43 w 140"/>
                <a:gd name="T41" fmla="*/ 35 h 151"/>
                <a:gd name="T42" fmla="*/ 19 w 140"/>
                <a:gd name="T43" fmla="*/ 67 h 151"/>
                <a:gd name="T44" fmla="*/ 30 w 140"/>
                <a:gd name="T45" fmla="*/ 90 h 151"/>
                <a:gd name="T46" fmla="*/ 34 w 140"/>
                <a:gd name="T47" fmla="*/ 118 h 151"/>
                <a:gd name="T48" fmla="*/ 71 w 140"/>
                <a:gd name="T49" fmla="*/ 134 h 151"/>
                <a:gd name="T50" fmla="*/ 85 w 140"/>
                <a:gd name="T51" fmla="*/ 131 h 151"/>
                <a:gd name="T52" fmla="*/ 116 w 140"/>
                <a:gd name="T53" fmla="*/ 107 h 151"/>
                <a:gd name="T54" fmla="*/ 123 w 140"/>
                <a:gd name="T55" fmla="*/ 74 h 151"/>
                <a:gd name="T56" fmla="*/ 116 w 140"/>
                <a:gd name="T57" fmla="*/ 54 h 151"/>
                <a:gd name="T58" fmla="*/ 84 w 140"/>
                <a:gd name="T59" fmla="*/ 28 h 151"/>
                <a:gd name="T60" fmla="*/ 54 w 140"/>
                <a:gd name="T61" fmla="*/ 3 h 151"/>
                <a:gd name="T62" fmla="*/ 50 w 140"/>
                <a:gd name="T63" fmla="*/ 8 h 151"/>
                <a:gd name="T64" fmla="*/ 54 w 140"/>
                <a:gd name="T65" fmla="*/ 8 h 151"/>
                <a:gd name="T66" fmla="*/ 59 w 140"/>
                <a:gd name="T67" fmla="*/ 8 h 151"/>
                <a:gd name="T68" fmla="*/ 59 w 140"/>
                <a:gd name="T69" fmla="*/ 4 h 151"/>
                <a:gd name="T70" fmla="*/ 56 w 140"/>
                <a:gd name="T71" fmla="*/ 0 h 151"/>
                <a:gd name="T72" fmla="*/ 63 w 140"/>
                <a:gd name="T73" fmla="*/ 4 h 151"/>
                <a:gd name="T74" fmla="*/ 60 w 140"/>
                <a:gd name="T75" fmla="*/ 11 h 151"/>
                <a:gd name="T76" fmla="*/ 112 w 140"/>
                <a:gd name="T77" fmla="*/ 23 h 151"/>
                <a:gd name="T78" fmla="*/ 140 w 140"/>
                <a:gd name="T79" fmla="*/ 80 h 151"/>
                <a:gd name="T80" fmla="*/ 112 w 140"/>
                <a:gd name="T81" fmla="*/ 136 h 151"/>
                <a:gd name="T82" fmla="*/ 48 w 140"/>
                <a:gd name="T83" fmla="*/ 147 h 151"/>
                <a:gd name="T84" fmla="*/ 4 w 140"/>
                <a:gd name="T85" fmla="*/ 103 h 151"/>
                <a:gd name="T86" fmla="*/ 15 w 140"/>
                <a:gd name="T87" fmla="*/ 38 h 151"/>
                <a:gd name="T88" fmla="*/ 51 w 140"/>
                <a:gd name="T89" fmla="*/ 12 h 151"/>
                <a:gd name="T90" fmla="*/ 47 w 140"/>
                <a:gd name="T91" fmla="*/ 6 h 151"/>
                <a:gd name="T92" fmla="*/ 56 w 140"/>
                <a:gd name="T9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0" h="151">
                  <a:moveTo>
                    <a:pt x="83" y="75"/>
                  </a:moveTo>
                  <a:lnTo>
                    <a:pt x="76" y="86"/>
                  </a:lnTo>
                  <a:lnTo>
                    <a:pt x="65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71" y="94"/>
                  </a:lnTo>
                  <a:lnTo>
                    <a:pt x="73" y="94"/>
                  </a:lnTo>
                  <a:lnTo>
                    <a:pt x="77" y="92"/>
                  </a:lnTo>
                  <a:lnTo>
                    <a:pt x="81" y="90"/>
                  </a:lnTo>
                  <a:lnTo>
                    <a:pt x="83" y="86"/>
                  </a:lnTo>
                  <a:lnTo>
                    <a:pt x="84" y="82"/>
                  </a:lnTo>
                  <a:lnTo>
                    <a:pt x="84" y="78"/>
                  </a:lnTo>
                  <a:lnTo>
                    <a:pt x="83" y="75"/>
                  </a:lnTo>
                  <a:close/>
                  <a:moveTo>
                    <a:pt x="71" y="66"/>
                  </a:moveTo>
                  <a:lnTo>
                    <a:pt x="68" y="67"/>
                  </a:lnTo>
                  <a:lnTo>
                    <a:pt x="63" y="68"/>
                  </a:lnTo>
                  <a:lnTo>
                    <a:pt x="60" y="71"/>
                  </a:lnTo>
                  <a:lnTo>
                    <a:pt x="58" y="75"/>
                  </a:lnTo>
                  <a:lnTo>
                    <a:pt x="56" y="79"/>
                  </a:lnTo>
                  <a:lnTo>
                    <a:pt x="56" y="83"/>
                  </a:lnTo>
                  <a:lnTo>
                    <a:pt x="58" y="86"/>
                  </a:lnTo>
                  <a:lnTo>
                    <a:pt x="65" y="75"/>
                  </a:lnTo>
                  <a:lnTo>
                    <a:pt x="76" y="67"/>
                  </a:lnTo>
                  <a:lnTo>
                    <a:pt x="72" y="67"/>
                  </a:lnTo>
                  <a:lnTo>
                    <a:pt x="72" y="67"/>
                  </a:lnTo>
                  <a:lnTo>
                    <a:pt x="71" y="66"/>
                  </a:lnTo>
                  <a:close/>
                  <a:moveTo>
                    <a:pt x="107" y="44"/>
                  </a:moveTo>
                  <a:lnTo>
                    <a:pt x="85" y="72"/>
                  </a:lnTo>
                  <a:lnTo>
                    <a:pt x="85" y="74"/>
                  </a:lnTo>
                  <a:lnTo>
                    <a:pt x="103" y="74"/>
                  </a:lnTo>
                  <a:lnTo>
                    <a:pt x="87" y="80"/>
                  </a:lnTo>
                  <a:lnTo>
                    <a:pt x="87" y="84"/>
                  </a:lnTo>
                  <a:lnTo>
                    <a:pt x="85" y="87"/>
                  </a:lnTo>
                  <a:lnTo>
                    <a:pt x="92" y="94"/>
                  </a:lnTo>
                  <a:lnTo>
                    <a:pt x="83" y="91"/>
                  </a:lnTo>
                  <a:lnTo>
                    <a:pt x="80" y="94"/>
                  </a:lnTo>
                  <a:lnTo>
                    <a:pt x="77" y="95"/>
                  </a:lnTo>
                  <a:lnTo>
                    <a:pt x="77" y="112"/>
                  </a:lnTo>
                  <a:lnTo>
                    <a:pt x="69" y="96"/>
                  </a:lnTo>
                  <a:lnTo>
                    <a:pt x="67" y="96"/>
                  </a:lnTo>
                  <a:lnTo>
                    <a:pt x="63" y="95"/>
                  </a:lnTo>
                  <a:lnTo>
                    <a:pt x="34" y="116"/>
                  </a:lnTo>
                  <a:lnTo>
                    <a:pt x="56" y="88"/>
                  </a:lnTo>
                  <a:lnTo>
                    <a:pt x="56" y="87"/>
                  </a:lnTo>
                  <a:lnTo>
                    <a:pt x="39" y="87"/>
                  </a:lnTo>
                  <a:lnTo>
                    <a:pt x="54" y="79"/>
                  </a:lnTo>
                  <a:lnTo>
                    <a:pt x="55" y="76"/>
                  </a:lnTo>
                  <a:lnTo>
                    <a:pt x="56" y="74"/>
                  </a:lnTo>
                  <a:lnTo>
                    <a:pt x="50" y="66"/>
                  </a:lnTo>
                  <a:lnTo>
                    <a:pt x="59" y="70"/>
                  </a:lnTo>
                  <a:lnTo>
                    <a:pt x="60" y="67"/>
                  </a:lnTo>
                  <a:lnTo>
                    <a:pt x="63" y="66"/>
                  </a:lnTo>
                  <a:lnTo>
                    <a:pt x="64" y="48"/>
                  </a:lnTo>
                  <a:lnTo>
                    <a:pt x="71" y="64"/>
                  </a:lnTo>
                  <a:lnTo>
                    <a:pt x="75" y="64"/>
                  </a:lnTo>
                  <a:lnTo>
                    <a:pt x="77" y="66"/>
                  </a:lnTo>
                  <a:lnTo>
                    <a:pt x="107" y="44"/>
                  </a:lnTo>
                  <a:close/>
                  <a:moveTo>
                    <a:pt x="71" y="27"/>
                  </a:moveTo>
                  <a:lnTo>
                    <a:pt x="63" y="27"/>
                  </a:lnTo>
                  <a:lnTo>
                    <a:pt x="62" y="39"/>
                  </a:lnTo>
                  <a:lnTo>
                    <a:pt x="56" y="30"/>
                  </a:lnTo>
                  <a:lnTo>
                    <a:pt x="43" y="35"/>
                  </a:lnTo>
                  <a:lnTo>
                    <a:pt x="34" y="43"/>
                  </a:lnTo>
                  <a:lnTo>
                    <a:pt x="24" y="54"/>
                  </a:lnTo>
                  <a:lnTo>
                    <a:pt x="19" y="67"/>
                  </a:lnTo>
                  <a:lnTo>
                    <a:pt x="18" y="80"/>
                  </a:lnTo>
                  <a:lnTo>
                    <a:pt x="18" y="87"/>
                  </a:lnTo>
                  <a:lnTo>
                    <a:pt x="30" y="90"/>
                  </a:lnTo>
                  <a:lnTo>
                    <a:pt x="19" y="95"/>
                  </a:lnTo>
                  <a:lnTo>
                    <a:pt x="24" y="107"/>
                  </a:lnTo>
                  <a:lnTo>
                    <a:pt x="34" y="118"/>
                  </a:lnTo>
                  <a:lnTo>
                    <a:pt x="44" y="127"/>
                  </a:lnTo>
                  <a:lnTo>
                    <a:pt x="56" y="132"/>
                  </a:lnTo>
                  <a:lnTo>
                    <a:pt x="71" y="134"/>
                  </a:lnTo>
                  <a:lnTo>
                    <a:pt x="77" y="134"/>
                  </a:lnTo>
                  <a:lnTo>
                    <a:pt x="79" y="122"/>
                  </a:lnTo>
                  <a:lnTo>
                    <a:pt x="85" y="131"/>
                  </a:lnTo>
                  <a:lnTo>
                    <a:pt x="97" y="126"/>
                  </a:lnTo>
                  <a:lnTo>
                    <a:pt x="108" y="118"/>
                  </a:lnTo>
                  <a:lnTo>
                    <a:pt x="116" y="107"/>
                  </a:lnTo>
                  <a:lnTo>
                    <a:pt x="121" y="94"/>
                  </a:lnTo>
                  <a:lnTo>
                    <a:pt x="124" y="80"/>
                  </a:lnTo>
                  <a:lnTo>
                    <a:pt x="123" y="74"/>
                  </a:lnTo>
                  <a:lnTo>
                    <a:pt x="112" y="71"/>
                  </a:lnTo>
                  <a:lnTo>
                    <a:pt x="121" y="66"/>
                  </a:lnTo>
                  <a:lnTo>
                    <a:pt x="116" y="54"/>
                  </a:lnTo>
                  <a:lnTo>
                    <a:pt x="108" y="43"/>
                  </a:lnTo>
                  <a:lnTo>
                    <a:pt x="97" y="34"/>
                  </a:lnTo>
                  <a:lnTo>
                    <a:pt x="84" y="28"/>
                  </a:lnTo>
                  <a:lnTo>
                    <a:pt x="71" y="27"/>
                  </a:lnTo>
                  <a:close/>
                  <a:moveTo>
                    <a:pt x="56" y="3"/>
                  </a:moveTo>
                  <a:lnTo>
                    <a:pt x="54" y="3"/>
                  </a:lnTo>
                  <a:lnTo>
                    <a:pt x="51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5" y="8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0" y="7"/>
                  </a:lnTo>
                  <a:lnTo>
                    <a:pt x="60" y="6"/>
                  </a:lnTo>
                  <a:lnTo>
                    <a:pt x="59" y="4"/>
                  </a:lnTo>
                  <a:lnTo>
                    <a:pt x="58" y="3"/>
                  </a:lnTo>
                  <a:lnTo>
                    <a:pt x="56" y="3"/>
                  </a:lnTo>
                  <a:close/>
                  <a:moveTo>
                    <a:pt x="56" y="0"/>
                  </a:moveTo>
                  <a:lnTo>
                    <a:pt x="59" y="2"/>
                  </a:lnTo>
                  <a:lnTo>
                    <a:pt x="62" y="3"/>
                  </a:lnTo>
                  <a:lnTo>
                    <a:pt x="63" y="4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71" y="10"/>
                  </a:lnTo>
                  <a:lnTo>
                    <a:pt x="92" y="14"/>
                  </a:lnTo>
                  <a:lnTo>
                    <a:pt x="112" y="23"/>
                  </a:lnTo>
                  <a:lnTo>
                    <a:pt x="127" y="39"/>
                  </a:lnTo>
                  <a:lnTo>
                    <a:pt x="137" y="58"/>
                  </a:lnTo>
                  <a:lnTo>
                    <a:pt x="140" y="80"/>
                  </a:lnTo>
                  <a:lnTo>
                    <a:pt x="137" y="103"/>
                  </a:lnTo>
                  <a:lnTo>
                    <a:pt x="127" y="122"/>
                  </a:lnTo>
                  <a:lnTo>
                    <a:pt x="112" y="136"/>
                  </a:lnTo>
                  <a:lnTo>
                    <a:pt x="92" y="147"/>
                  </a:lnTo>
                  <a:lnTo>
                    <a:pt x="71" y="151"/>
                  </a:lnTo>
                  <a:lnTo>
                    <a:pt x="48" y="147"/>
                  </a:lnTo>
                  <a:lnTo>
                    <a:pt x="30" y="136"/>
                  </a:lnTo>
                  <a:lnTo>
                    <a:pt x="14" y="122"/>
                  </a:lnTo>
                  <a:lnTo>
                    <a:pt x="4" y="103"/>
                  </a:lnTo>
                  <a:lnTo>
                    <a:pt x="0" y="80"/>
                  </a:lnTo>
                  <a:lnTo>
                    <a:pt x="4" y="58"/>
                  </a:lnTo>
                  <a:lnTo>
                    <a:pt x="15" y="38"/>
                  </a:lnTo>
                  <a:lnTo>
                    <a:pt x="31" y="22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48" y="11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50" y="3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4">
              <a:extLst>
                <a:ext uri="{FF2B5EF4-FFF2-40B4-BE49-F238E27FC236}">
                  <a16:creationId xmlns:a16="http://schemas.microsoft.com/office/drawing/2014/main" id="{49BF4ACC-DCF1-4F00-A1C0-DA5A7FCC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22" y="4028312"/>
              <a:ext cx="233945" cy="233945"/>
            </a:xfrm>
            <a:custGeom>
              <a:avLst/>
              <a:gdLst>
                <a:gd name="T0" fmla="*/ 133 w 157"/>
                <a:gd name="T1" fmla="*/ 0 h 157"/>
                <a:gd name="T2" fmla="*/ 145 w 157"/>
                <a:gd name="T3" fmla="*/ 3 h 157"/>
                <a:gd name="T4" fmla="*/ 155 w 157"/>
                <a:gd name="T5" fmla="*/ 12 h 157"/>
                <a:gd name="T6" fmla="*/ 157 w 157"/>
                <a:gd name="T7" fmla="*/ 24 h 157"/>
                <a:gd name="T8" fmla="*/ 155 w 157"/>
                <a:gd name="T9" fmla="*/ 36 h 157"/>
                <a:gd name="T10" fmla="*/ 145 w 157"/>
                <a:gd name="T11" fmla="*/ 45 h 157"/>
                <a:gd name="T12" fmla="*/ 133 w 157"/>
                <a:gd name="T13" fmla="*/ 49 h 157"/>
                <a:gd name="T14" fmla="*/ 127 w 157"/>
                <a:gd name="T15" fmla="*/ 48 h 157"/>
                <a:gd name="T16" fmla="*/ 120 w 157"/>
                <a:gd name="T17" fmla="*/ 45 h 157"/>
                <a:gd name="T18" fmla="*/ 116 w 157"/>
                <a:gd name="T19" fmla="*/ 41 h 157"/>
                <a:gd name="T20" fmla="*/ 50 w 157"/>
                <a:gd name="T21" fmla="*/ 74 h 157"/>
                <a:gd name="T22" fmla="*/ 50 w 157"/>
                <a:gd name="T23" fmla="*/ 78 h 157"/>
                <a:gd name="T24" fmla="*/ 50 w 157"/>
                <a:gd name="T25" fmla="*/ 82 h 157"/>
                <a:gd name="T26" fmla="*/ 116 w 157"/>
                <a:gd name="T27" fmla="*/ 114 h 157"/>
                <a:gd name="T28" fmla="*/ 120 w 157"/>
                <a:gd name="T29" fmla="*/ 110 h 157"/>
                <a:gd name="T30" fmla="*/ 127 w 157"/>
                <a:gd name="T31" fmla="*/ 109 h 157"/>
                <a:gd name="T32" fmla="*/ 133 w 157"/>
                <a:gd name="T33" fmla="*/ 108 h 157"/>
                <a:gd name="T34" fmla="*/ 145 w 157"/>
                <a:gd name="T35" fmla="*/ 110 h 157"/>
                <a:gd name="T36" fmla="*/ 155 w 157"/>
                <a:gd name="T37" fmla="*/ 120 h 157"/>
                <a:gd name="T38" fmla="*/ 157 w 157"/>
                <a:gd name="T39" fmla="*/ 132 h 157"/>
                <a:gd name="T40" fmla="*/ 155 w 157"/>
                <a:gd name="T41" fmla="*/ 145 h 157"/>
                <a:gd name="T42" fmla="*/ 145 w 157"/>
                <a:gd name="T43" fmla="*/ 153 h 157"/>
                <a:gd name="T44" fmla="*/ 133 w 157"/>
                <a:gd name="T45" fmla="*/ 157 h 157"/>
                <a:gd name="T46" fmla="*/ 120 w 157"/>
                <a:gd name="T47" fmla="*/ 153 h 157"/>
                <a:gd name="T48" fmla="*/ 112 w 157"/>
                <a:gd name="T49" fmla="*/ 145 h 157"/>
                <a:gd name="T50" fmla="*/ 108 w 157"/>
                <a:gd name="T51" fmla="*/ 132 h 157"/>
                <a:gd name="T52" fmla="*/ 110 w 157"/>
                <a:gd name="T53" fmla="*/ 128 h 157"/>
                <a:gd name="T54" fmla="*/ 43 w 157"/>
                <a:gd name="T55" fmla="*/ 96 h 157"/>
                <a:gd name="T56" fmla="*/ 38 w 157"/>
                <a:gd name="T57" fmla="*/ 100 h 157"/>
                <a:gd name="T58" fmla="*/ 32 w 157"/>
                <a:gd name="T59" fmla="*/ 101 h 157"/>
                <a:gd name="T60" fmla="*/ 26 w 157"/>
                <a:gd name="T61" fmla="*/ 102 h 157"/>
                <a:gd name="T62" fmla="*/ 12 w 157"/>
                <a:gd name="T63" fmla="*/ 100 h 157"/>
                <a:gd name="T64" fmla="*/ 4 w 157"/>
                <a:gd name="T65" fmla="*/ 90 h 157"/>
                <a:gd name="T66" fmla="*/ 0 w 157"/>
                <a:gd name="T67" fmla="*/ 78 h 157"/>
                <a:gd name="T68" fmla="*/ 4 w 157"/>
                <a:gd name="T69" fmla="*/ 65 h 157"/>
                <a:gd name="T70" fmla="*/ 12 w 157"/>
                <a:gd name="T71" fmla="*/ 57 h 157"/>
                <a:gd name="T72" fmla="*/ 26 w 157"/>
                <a:gd name="T73" fmla="*/ 53 h 157"/>
                <a:gd name="T74" fmla="*/ 32 w 157"/>
                <a:gd name="T75" fmla="*/ 54 h 157"/>
                <a:gd name="T76" fmla="*/ 38 w 157"/>
                <a:gd name="T77" fmla="*/ 57 h 157"/>
                <a:gd name="T78" fmla="*/ 43 w 157"/>
                <a:gd name="T79" fmla="*/ 61 h 157"/>
                <a:gd name="T80" fmla="*/ 110 w 157"/>
                <a:gd name="T81" fmla="*/ 28 h 157"/>
                <a:gd name="T82" fmla="*/ 108 w 157"/>
                <a:gd name="T83" fmla="*/ 24 h 157"/>
                <a:gd name="T84" fmla="*/ 112 w 157"/>
                <a:gd name="T85" fmla="*/ 12 h 157"/>
                <a:gd name="T86" fmla="*/ 120 w 157"/>
                <a:gd name="T87" fmla="*/ 3 h 157"/>
                <a:gd name="T88" fmla="*/ 133 w 157"/>
                <a:gd name="T8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7">
                  <a:moveTo>
                    <a:pt x="133" y="0"/>
                  </a:moveTo>
                  <a:lnTo>
                    <a:pt x="145" y="3"/>
                  </a:lnTo>
                  <a:lnTo>
                    <a:pt x="155" y="12"/>
                  </a:lnTo>
                  <a:lnTo>
                    <a:pt x="157" y="24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3" y="49"/>
                  </a:lnTo>
                  <a:lnTo>
                    <a:pt x="127" y="48"/>
                  </a:lnTo>
                  <a:lnTo>
                    <a:pt x="120" y="45"/>
                  </a:lnTo>
                  <a:lnTo>
                    <a:pt x="116" y="41"/>
                  </a:lnTo>
                  <a:lnTo>
                    <a:pt x="50" y="74"/>
                  </a:lnTo>
                  <a:lnTo>
                    <a:pt x="50" y="78"/>
                  </a:lnTo>
                  <a:lnTo>
                    <a:pt x="50" y="82"/>
                  </a:lnTo>
                  <a:lnTo>
                    <a:pt x="116" y="114"/>
                  </a:lnTo>
                  <a:lnTo>
                    <a:pt x="120" y="110"/>
                  </a:lnTo>
                  <a:lnTo>
                    <a:pt x="127" y="109"/>
                  </a:lnTo>
                  <a:lnTo>
                    <a:pt x="133" y="108"/>
                  </a:lnTo>
                  <a:lnTo>
                    <a:pt x="145" y="110"/>
                  </a:lnTo>
                  <a:lnTo>
                    <a:pt x="155" y="120"/>
                  </a:lnTo>
                  <a:lnTo>
                    <a:pt x="157" y="132"/>
                  </a:lnTo>
                  <a:lnTo>
                    <a:pt x="155" y="145"/>
                  </a:lnTo>
                  <a:lnTo>
                    <a:pt x="145" y="153"/>
                  </a:lnTo>
                  <a:lnTo>
                    <a:pt x="133" y="157"/>
                  </a:lnTo>
                  <a:lnTo>
                    <a:pt x="120" y="153"/>
                  </a:lnTo>
                  <a:lnTo>
                    <a:pt x="112" y="145"/>
                  </a:lnTo>
                  <a:lnTo>
                    <a:pt x="108" y="132"/>
                  </a:lnTo>
                  <a:lnTo>
                    <a:pt x="110" y="128"/>
                  </a:lnTo>
                  <a:lnTo>
                    <a:pt x="43" y="96"/>
                  </a:lnTo>
                  <a:lnTo>
                    <a:pt x="38" y="100"/>
                  </a:lnTo>
                  <a:lnTo>
                    <a:pt x="32" y="101"/>
                  </a:lnTo>
                  <a:lnTo>
                    <a:pt x="26" y="102"/>
                  </a:lnTo>
                  <a:lnTo>
                    <a:pt x="12" y="100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4" y="65"/>
                  </a:lnTo>
                  <a:lnTo>
                    <a:pt x="12" y="57"/>
                  </a:lnTo>
                  <a:lnTo>
                    <a:pt x="26" y="53"/>
                  </a:lnTo>
                  <a:lnTo>
                    <a:pt x="32" y="54"/>
                  </a:lnTo>
                  <a:lnTo>
                    <a:pt x="38" y="57"/>
                  </a:lnTo>
                  <a:lnTo>
                    <a:pt x="43" y="61"/>
                  </a:lnTo>
                  <a:lnTo>
                    <a:pt x="110" y="28"/>
                  </a:lnTo>
                  <a:lnTo>
                    <a:pt x="108" y="24"/>
                  </a:lnTo>
                  <a:lnTo>
                    <a:pt x="112" y="12"/>
                  </a:lnTo>
                  <a:lnTo>
                    <a:pt x="120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CC82927A-CDFA-42E4-9CD3-E5DEF5C2B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8918" y="3476976"/>
              <a:ext cx="226495" cy="239906"/>
            </a:xfrm>
            <a:custGeom>
              <a:avLst/>
              <a:gdLst>
                <a:gd name="T0" fmla="*/ 141 w 152"/>
                <a:gd name="T1" fmla="*/ 132 h 161"/>
                <a:gd name="T2" fmla="*/ 149 w 152"/>
                <a:gd name="T3" fmla="*/ 137 h 161"/>
                <a:gd name="T4" fmla="*/ 152 w 152"/>
                <a:gd name="T5" fmla="*/ 146 h 161"/>
                <a:gd name="T6" fmla="*/ 149 w 152"/>
                <a:gd name="T7" fmla="*/ 156 h 161"/>
                <a:gd name="T8" fmla="*/ 141 w 152"/>
                <a:gd name="T9" fmla="*/ 161 h 161"/>
                <a:gd name="T10" fmla="*/ 132 w 152"/>
                <a:gd name="T11" fmla="*/ 161 h 161"/>
                <a:gd name="T12" fmla="*/ 124 w 152"/>
                <a:gd name="T13" fmla="*/ 156 h 161"/>
                <a:gd name="T14" fmla="*/ 121 w 152"/>
                <a:gd name="T15" fmla="*/ 146 h 161"/>
                <a:gd name="T16" fmla="*/ 124 w 152"/>
                <a:gd name="T17" fmla="*/ 137 h 161"/>
                <a:gd name="T18" fmla="*/ 132 w 152"/>
                <a:gd name="T19" fmla="*/ 132 h 161"/>
                <a:gd name="T20" fmla="*/ 36 w 152"/>
                <a:gd name="T21" fmla="*/ 132 h 161"/>
                <a:gd name="T22" fmla="*/ 44 w 152"/>
                <a:gd name="T23" fmla="*/ 134 h 161"/>
                <a:gd name="T24" fmla="*/ 49 w 152"/>
                <a:gd name="T25" fmla="*/ 141 h 161"/>
                <a:gd name="T26" fmla="*/ 49 w 152"/>
                <a:gd name="T27" fmla="*/ 152 h 161"/>
                <a:gd name="T28" fmla="*/ 44 w 152"/>
                <a:gd name="T29" fmla="*/ 158 h 161"/>
                <a:gd name="T30" fmla="*/ 36 w 152"/>
                <a:gd name="T31" fmla="*/ 161 h 161"/>
                <a:gd name="T32" fmla="*/ 27 w 152"/>
                <a:gd name="T33" fmla="*/ 158 h 161"/>
                <a:gd name="T34" fmla="*/ 21 w 152"/>
                <a:gd name="T35" fmla="*/ 152 h 161"/>
                <a:gd name="T36" fmla="*/ 21 w 152"/>
                <a:gd name="T37" fmla="*/ 141 h 161"/>
                <a:gd name="T38" fmla="*/ 27 w 152"/>
                <a:gd name="T39" fmla="*/ 134 h 161"/>
                <a:gd name="T40" fmla="*/ 36 w 152"/>
                <a:gd name="T41" fmla="*/ 132 h 161"/>
                <a:gd name="T42" fmla="*/ 5 w 152"/>
                <a:gd name="T43" fmla="*/ 1 h 161"/>
                <a:gd name="T44" fmla="*/ 15 w 152"/>
                <a:gd name="T45" fmla="*/ 7 h 161"/>
                <a:gd name="T46" fmla="*/ 20 w 152"/>
                <a:gd name="T47" fmla="*/ 15 h 161"/>
                <a:gd name="T48" fmla="*/ 152 w 152"/>
                <a:gd name="T49" fmla="*/ 20 h 161"/>
                <a:gd name="T50" fmla="*/ 20 w 152"/>
                <a:gd name="T51" fmla="*/ 101 h 161"/>
                <a:gd name="T52" fmla="*/ 21 w 152"/>
                <a:gd name="T53" fmla="*/ 105 h 161"/>
                <a:gd name="T54" fmla="*/ 27 w 152"/>
                <a:gd name="T55" fmla="*/ 110 h 161"/>
                <a:gd name="T56" fmla="*/ 152 w 152"/>
                <a:gd name="T57" fmla="*/ 112 h 161"/>
                <a:gd name="T58" fmla="*/ 31 w 152"/>
                <a:gd name="T59" fmla="*/ 121 h 161"/>
                <a:gd name="T60" fmla="*/ 20 w 152"/>
                <a:gd name="T61" fmla="*/ 118 h 161"/>
                <a:gd name="T62" fmla="*/ 13 w 152"/>
                <a:gd name="T63" fmla="*/ 112 h 161"/>
                <a:gd name="T64" fmla="*/ 11 w 152"/>
                <a:gd name="T65" fmla="*/ 101 h 161"/>
                <a:gd name="T66" fmla="*/ 13 w 152"/>
                <a:gd name="T67" fmla="*/ 89 h 161"/>
                <a:gd name="T68" fmla="*/ 11 w 152"/>
                <a:gd name="T69" fmla="*/ 20 h 161"/>
                <a:gd name="T70" fmla="*/ 8 w 152"/>
                <a:gd name="T71" fmla="*/ 13 h 161"/>
                <a:gd name="T72" fmla="*/ 0 w 152"/>
                <a:gd name="T7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61">
                  <a:moveTo>
                    <a:pt x="136" y="132"/>
                  </a:moveTo>
                  <a:lnTo>
                    <a:pt x="141" y="132"/>
                  </a:lnTo>
                  <a:lnTo>
                    <a:pt x="145" y="134"/>
                  </a:lnTo>
                  <a:lnTo>
                    <a:pt x="149" y="137"/>
                  </a:lnTo>
                  <a:lnTo>
                    <a:pt x="150" y="141"/>
                  </a:lnTo>
                  <a:lnTo>
                    <a:pt x="152" y="146"/>
                  </a:lnTo>
                  <a:lnTo>
                    <a:pt x="150" y="152"/>
                  </a:lnTo>
                  <a:lnTo>
                    <a:pt x="149" y="156"/>
                  </a:lnTo>
                  <a:lnTo>
                    <a:pt x="145" y="158"/>
                  </a:lnTo>
                  <a:lnTo>
                    <a:pt x="141" y="161"/>
                  </a:lnTo>
                  <a:lnTo>
                    <a:pt x="136" y="161"/>
                  </a:lnTo>
                  <a:lnTo>
                    <a:pt x="132" y="161"/>
                  </a:lnTo>
                  <a:lnTo>
                    <a:pt x="128" y="158"/>
                  </a:lnTo>
                  <a:lnTo>
                    <a:pt x="124" y="156"/>
                  </a:lnTo>
                  <a:lnTo>
                    <a:pt x="122" y="152"/>
                  </a:lnTo>
                  <a:lnTo>
                    <a:pt x="121" y="146"/>
                  </a:lnTo>
                  <a:lnTo>
                    <a:pt x="122" y="141"/>
                  </a:lnTo>
                  <a:lnTo>
                    <a:pt x="124" y="137"/>
                  </a:lnTo>
                  <a:lnTo>
                    <a:pt x="128" y="134"/>
                  </a:lnTo>
                  <a:lnTo>
                    <a:pt x="132" y="132"/>
                  </a:lnTo>
                  <a:lnTo>
                    <a:pt x="136" y="132"/>
                  </a:lnTo>
                  <a:close/>
                  <a:moveTo>
                    <a:pt x="36" y="132"/>
                  </a:moveTo>
                  <a:lnTo>
                    <a:pt x="40" y="132"/>
                  </a:lnTo>
                  <a:lnTo>
                    <a:pt x="44" y="134"/>
                  </a:lnTo>
                  <a:lnTo>
                    <a:pt x="48" y="137"/>
                  </a:lnTo>
                  <a:lnTo>
                    <a:pt x="49" y="141"/>
                  </a:lnTo>
                  <a:lnTo>
                    <a:pt x="51" y="146"/>
                  </a:lnTo>
                  <a:lnTo>
                    <a:pt x="49" y="152"/>
                  </a:lnTo>
                  <a:lnTo>
                    <a:pt x="48" y="156"/>
                  </a:lnTo>
                  <a:lnTo>
                    <a:pt x="44" y="158"/>
                  </a:lnTo>
                  <a:lnTo>
                    <a:pt x="40" y="161"/>
                  </a:lnTo>
                  <a:lnTo>
                    <a:pt x="36" y="161"/>
                  </a:lnTo>
                  <a:lnTo>
                    <a:pt x="31" y="161"/>
                  </a:lnTo>
                  <a:lnTo>
                    <a:pt x="27" y="158"/>
                  </a:lnTo>
                  <a:lnTo>
                    <a:pt x="24" y="156"/>
                  </a:lnTo>
                  <a:lnTo>
                    <a:pt x="21" y="152"/>
                  </a:lnTo>
                  <a:lnTo>
                    <a:pt x="20" y="146"/>
                  </a:lnTo>
                  <a:lnTo>
                    <a:pt x="21" y="141"/>
                  </a:lnTo>
                  <a:lnTo>
                    <a:pt x="24" y="137"/>
                  </a:lnTo>
                  <a:lnTo>
                    <a:pt x="27" y="134"/>
                  </a:lnTo>
                  <a:lnTo>
                    <a:pt x="31" y="132"/>
                  </a:lnTo>
                  <a:lnTo>
                    <a:pt x="36" y="132"/>
                  </a:lnTo>
                  <a:close/>
                  <a:moveTo>
                    <a:pt x="0" y="0"/>
                  </a:moveTo>
                  <a:lnTo>
                    <a:pt x="5" y="1"/>
                  </a:lnTo>
                  <a:lnTo>
                    <a:pt x="11" y="3"/>
                  </a:lnTo>
                  <a:lnTo>
                    <a:pt x="15" y="7"/>
                  </a:lnTo>
                  <a:lnTo>
                    <a:pt x="17" y="11"/>
                  </a:lnTo>
                  <a:lnTo>
                    <a:pt x="20" y="15"/>
                  </a:lnTo>
                  <a:lnTo>
                    <a:pt x="20" y="20"/>
                  </a:lnTo>
                  <a:lnTo>
                    <a:pt x="152" y="20"/>
                  </a:lnTo>
                  <a:lnTo>
                    <a:pt x="152" y="81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27" y="110"/>
                  </a:lnTo>
                  <a:lnTo>
                    <a:pt x="31" y="112"/>
                  </a:lnTo>
                  <a:lnTo>
                    <a:pt x="152" y="112"/>
                  </a:lnTo>
                  <a:lnTo>
                    <a:pt x="152" y="121"/>
                  </a:lnTo>
                  <a:lnTo>
                    <a:pt x="31" y="121"/>
                  </a:lnTo>
                  <a:lnTo>
                    <a:pt x="25" y="121"/>
                  </a:lnTo>
                  <a:lnTo>
                    <a:pt x="20" y="118"/>
                  </a:lnTo>
                  <a:lnTo>
                    <a:pt x="16" y="116"/>
                  </a:lnTo>
                  <a:lnTo>
                    <a:pt x="13" y="112"/>
                  </a:lnTo>
                  <a:lnTo>
                    <a:pt x="11" y="106"/>
                  </a:lnTo>
                  <a:lnTo>
                    <a:pt x="11" y="101"/>
                  </a:lnTo>
                  <a:lnTo>
                    <a:pt x="11" y="94"/>
                  </a:lnTo>
                  <a:lnTo>
                    <a:pt x="13" y="89"/>
                  </a:lnTo>
                  <a:lnTo>
                    <a:pt x="17" y="85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8" y="13"/>
                  </a:lnTo>
                  <a:lnTo>
                    <a:pt x="4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48ABA782-4603-4C78-B3DC-CFAF2303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2991" y="3287735"/>
              <a:ext cx="186262" cy="184771"/>
            </a:xfrm>
            <a:custGeom>
              <a:avLst/>
              <a:gdLst>
                <a:gd name="T0" fmla="*/ 45 w 125"/>
                <a:gd name="T1" fmla="*/ 22 h 124"/>
                <a:gd name="T2" fmla="*/ 31 w 125"/>
                <a:gd name="T3" fmla="*/ 34 h 124"/>
                <a:gd name="T4" fmla="*/ 30 w 125"/>
                <a:gd name="T5" fmla="*/ 55 h 124"/>
                <a:gd name="T6" fmla="*/ 49 w 125"/>
                <a:gd name="T7" fmla="*/ 67 h 124"/>
                <a:gd name="T8" fmla="*/ 63 w 125"/>
                <a:gd name="T9" fmla="*/ 71 h 124"/>
                <a:gd name="T10" fmla="*/ 71 w 125"/>
                <a:gd name="T11" fmla="*/ 72 h 124"/>
                <a:gd name="T12" fmla="*/ 77 w 125"/>
                <a:gd name="T13" fmla="*/ 76 h 124"/>
                <a:gd name="T14" fmla="*/ 78 w 125"/>
                <a:gd name="T15" fmla="*/ 83 h 124"/>
                <a:gd name="T16" fmla="*/ 69 w 125"/>
                <a:gd name="T17" fmla="*/ 90 h 124"/>
                <a:gd name="T18" fmla="*/ 54 w 125"/>
                <a:gd name="T19" fmla="*/ 88 h 124"/>
                <a:gd name="T20" fmla="*/ 47 w 125"/>
                <a:gd name="T21" fmla="*/ 86 h 124"/>
                <a:gd name="T22" fmla="*/ 43 w 125"/>
                <a:gd name="T23" fmla="*/ 80 h 124"/>
                <a:gd name="T24" fmla="*/ 38 w 125"/>
                <a:gd name="T25" fmla="*/ 76 h 124"/>
                <a:gd name="T26" fmla="*/ 31 w 125"/>
                <a:gd name="T27" fmla="*/ 78 h 124"/>
                <a:gd name="T28" fmla="*/ 27 w 125"/>
                <a:gd name="T29" fmla="*/ 83 h 124"/>
                <a:gd name="T30" fmla="*/ 29 w 125"/>
                <a:gd name="T31" fmla="*/ 90 h 124"/>
                <a:gd name="T32" fmla="*/ 41 w 125"/>
                <a:gd name="T33" fmla="*/ 100 h 124"/>
                <a:gd name="T34" fmla="*/ 67 w 125"/>
                <a:gd name="T35" fmla="*/ 104 h 124"/>
                <a:gd name="T36" fmla="*/ 90 w 125"/>
                <a:gd name="T37" fmla="*/ 94 h 124"/>
                <a:gd name="T38" fmla="*/ 95 w 125"/>
                <a:gd name="T39" fmla="*/ 72 h 124"/>
                <a:gd name="T40" fmla="*/ 79 w 125"/>
                <a:gd name="T41" fmla="*/ 58 h 124"/>
                <a:gd name="T42" fmla="*/ 54 w 125"/>
                <a:gd name="T43" fmla="*/ 51 h 124"/>
                <a:gd name="T44" fmla="*/ 47 w 125"/>
                <a:gd name="T45" fmla="*/ 48 h 124"/>
                <a:gd name="T46" fmla="*/ 46 w 125"/>
                <a:gd name="T47" fmla="*/ 43 h 124"/>
                <a:gd name="T48" fmla="*/ 47 w 125"/>
                <a:gd name="T49" fmla="*/ 39 h 124"/>
                <a:gd name="T50" fmla="*/ 53 w 125"/>
                <a:gd name="T51" fmla="*/ 35 h 124"/>
                <a:gd name="T52" fmla="*/ 61 w 125"/>
                <a:gd name="T53" fmla="*/ 34 h 124"/>
                <a:gd name="T54" fmla="*/ 75 w 125"/>
                <a:gd name="T55" fmla="*/ 40 h 124"/>
                <a:gd name="T56" fmla="*/ 86 w 125"/>
                <a:gd name="T57" fmla="*/ 47 h 124"/>
                <a:gd name="T58" fmla="*/ 91 w 125"/>
                <a:gd name="T59" fmla="*/ 43 h 124"/>
                <a:gd name="T60" fmla="*/ 93 w 125"/>
                <a:gd name="T61" fmla="*/ 36 h 124"/>
                <a:gd name="T62" fmla="*/ 87 w 125"/>
                <a:gd name="T63" fmla="*/ 28 h 124"/>
                <a:gd name="T64" fmla="*/ 67 w 125"/>
                <a:gd name="T65" fmla="*/ 20 h 124"/>
                <a:gd name="T66" fmla="*/ 34 w 125"/>
                <a:gd name="T67" fmla="*/ 0 h 124"/>
                <a:gd name="T68" fmla="*/ 46 w 125"/>
                <a:gd name="T69" fmla="*/ 3 h 124"/>
                <a:gd name="T70" fmla="*/ 62 w 125"/>
                <a:gd name="T71" fmla="*/ 4 h 124"/>
                <a:gd name="T72" fmla="*/ 95 w 125"/>
                <a:gd name="T73" fmla="*/ 16 h 124"/>
                <a:gd name="T74" fmla="*/ 117 w 125"/>
                <a:gd name="T75" fmla="*/ 44 h 124"/>
                <a:gd name="T76" fmla="*/ 119 w 125"/>
                <a:gd name="T77" fmla="*/ 70 h 124"/>
                <a:gd name="T78" fmla="*/ 125 w 125"/>
                <a:gd name="T79" fmla="*/ 83 h 124"/>
                <a:gd name="T80" fmla="*/ 122 w 125"/>
                <a:gd name="T81" fmla="*/ 103 h 124"/>
                <a:gd name="T82" fmla="*/ 103 w 125"/>
                <a:gd name="T83" fmla="*/ 122 h 124"/>
                <a:gd name="T84" fmla="*/ 83 w 125"/>
                <a:gd name="T85" fmla="*/ 123 h 124"/>
                <a:gd name="T86" fmla="*/ 73 w 125"/>
                <a:gd name="T87" fmla="*/ 119 h 124"/>
                <a:gd name="T88" fmla="*/ 62 w 125"/>
                <a:gd name="T89" fmla="*/ 120 h 124"/>
                <a:gd name="T90" fmla="*/ 27 w 125"/>
                <a:gd name="T91" fmla="*/ 108 h 124"/>
                <a:gd name="T92" fmla="*/ 8 w 125"/>
                <a:gd name="T93" fmla="*/ 80 h 124"/>
                <a:gd name="T94" fmla="*/ 5 w 125"/>
                <a:gd name="T95" fmla="*/ 54 h 124"/>
                <a:gd name="T96" fmla="*/ 0 w 125"/>
                <a:gd name="T97" fmla="*/ 42 h 124"/>
                <a:gd name="T98" fmla="*/ 2 w 125"/>
                <a:gd name="T99" fmla="*/ 22 h 124"/>
                <a:gd name="T100" fmla="*/ 21 w 125"/>
                <a:gd name="T101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" h="124">
                  <a:moveTo>
                    <a:pt x="54" y="19"/>
                  </a:moveTo>
                  <a:lnTo>
                    <a:pt x="45" y="22"/>
                  </a:lnTo>
                  <a:lnTo>
                    <a:pt x="37" y="27"/>
                  </a:lnTo>
                  <a:lnTo>
                    <a:pt x="31" y="34"/>
                  </a:lnTo>
                  <a:lnTo>
                    <a:pt x="29" y="44"/>
                  </a:lnTo>
                  <a:lnTo>
                    <a:pt x="30" y="55"/>
                  </a:lnTo>
                  <a:lnTo>
                    <a:pt x="38" y="62"/>
                  </a:lnTo>
                  <a:lnTo>
                    <a:pt x="49" y="67"/>
                  </a:lnTo>
                  <a:lnTo>
                    <a:pt x="59" y="70"/>
                  </a:lnTo>
                  <a:lnTo>
                    <a:pt x="63" y="71"/>
                  </a:lnTo>
                  <a:lnTo>
                    <a:pt x="67" y="71"/>
                  </a:lnTo>
                  <a:lnTo>
                    <a:pt x="71" y="72"/>
                  </a:lnTo>
                  <a:lnTo>
                    <a:pt x="74" y="75"/>
                  </a:lnTo>
                  <a:lnTo>
                    <a:pt x="77" y="76"/>
                  </a:lnTo>
                  <a:lnTo>
                    <a:pt x="78" y="79"/>
                  </a:lnTo>
                  <a:lnTo>
                    <a:pt x="78" y="83"/>
                  </a:lnTo>
                  <a:lnTo>
                    <a:pt x="75" y="86"/>
                  </a:lnTo>
                  <a:lnTo>
                    <a:pt x="69" y="90"/>
                  </a:lnTo>
                  <a:lnTo>
                    <a:pt x="61" y="91"/>
                  </a:lnTo>
                  <a:lnTo>
                    <a:pt x="54" y="88"/>
                  </a:lnTo>
                  <a:lnTo>
                    <a:pt x="50" y="87"/>
                  </a:lnTo>
                  <a:lnTo>
                    <a:pt x="47" y="86"/>
                  </a:lnTo>
                  <a:lnTo>
                    <a:pt x="45" y="83"/>
                  </a:lnTo>
                  <a:lnTo>
                    <a:pt x="43" y="80"/>
                  </a:lnTo>
                  <a:lnTo>
                    <a:pt x="41" y="78"/>
                  </a:lnTo>
                  <a:lnTo>
                    <a:pt x="38" y="76"/>
                  </a:lnTo>
                  <a:lnTo>
                    <a:pt x="34" y="76"/>
                  </a:lnTo>
                  <a:lnTo>
                    <a:pt x="31" y="78"/>
                  </a:lnTo>
                  <a:lnTo>
                    <a:pt x="29" y="79"/>
                  </a:lnTo>
                  <a:lnTo>
                    <a:pt x="27" y="83"/>
                  </a:lnTo>
                  <a:lnTo>
                    <a:pt x="27" y="86"/>
                  </a:lnTo>
                  <a:lnTo>
                    <a:pt x="29" y="90"/>
                  </a:lnTo>
                  <a:lnTo>
                    <a:pt x="33" y="94"/>
                  </a:lnTo>
                  <a:lnTo>
                    <a:pt x="41" y="100"/>
                  </a:lnTo>
                  <a:lnTo>
                    <a:pt x="51" y="104"/>
                  </a:lnTo>
                  <a:lnTo>
                    <a:pt x="67" y="104"/>
                  </a:lnTo>
                  <a:lnTo>
                    <a:pt x="81" y="102"/>
                  </a:lnTo>
                  <a:lnTo>
                    <a:pt x="90" y="94"/>
                  </a:lnTo>
                  <a:lnTo>
                    <a:pt x="97" y="84"/>
                  </a:lnTo>
                  <a:lnTo>
                    <a:pt x="95" y="72"/>
                  </a:lnTo>
                  <a:lnTo>
                    <a:pt x="89" y="63"/>
                  </a:lnTo>
                  <a:lnTo>
                    <a:pt x="79" y="58"/>
                  </a:lnTo>
                  <a:lnTo>
                    <a:pt x="67" y="54"/>
                  </a:lnTo>
                  <a:lnTo>
                    <a:pt x="54" y="51"/>
                  </a:lnTo>
                  <a:lnTo>
                    <a:pt x="50" y="50"/>
                  </a:lnTo>
                  <a:lnTo>
                    <a:pt x="47" y="48"/>
                  </a:lnTo>
                  <a:lnTo>
                    <a:pt x="46" y="46"/>
                  </a:lnTo>
                  <a:lnTo>
                    <a:pt x="46" y="43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50" y="36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4"/>
                  </a:lnTo>
                  <a:lnTo>
                    <a:pt x="69" y="35"/>
                  </a:lnTo>
                  <a:lnTo>
                    <a:pt x="75" y="40"/>
                  </a:lnTo>
                  <a:lnTo>
                    <a:pt x="82" y="44"/>
                  </a:lnTo>
                  <a:lnTo>
                    <a:pt x="86" y="47"/>
                  </a:lnTo>
                  <a:lnTo>
                    <a:pt x="89" y="46"/>
                  </a:lnTo>
                  <a:lnTo>
                    <a:pt x="91" y="43"/>
                  </a:lnTo>
                  <a:lnTo>
                    <a:pt x="93" y="40"/>
                  </a:lnTo>
                  <a:lnTo>
                    <a:pt x="93" y="36"/>
                  </a:lnTo>
                  <a:lnTo>
                    <a:pt x="91" y="32"/>
                  </a:lnTo>
                  <a:lnTo>
                    <a:pt x="87" y="28"/>
                  </a:lnTo>
                  <a:lnTo>
                    <a:pt x="79" y="23"/>
                  </a:lnTo>
                  <a:lnTo>
                    <a:pt x="67" y="20"/>
                  </a:lnTo>
                  <a:lnTo>
                    <a:pt x="54" y="19"/>
                  </a:lnTo>
                  <a:close/>
                  <a:moveTo>
                    <a:pt x="34" y="0"/>
                  </a:moveTo>
                  <a:lnTo>
                    <a:pt x="41" y="0"/>
                  </a:lnTo>
                  <a:lnTo>
                    <a:pt x="46" y="3"/>
                  </a:lnTo>
                  <a:lnTo>
                    <a:pt x="53" y="6"/>
                  </a:lnTo>
                  <a:lnTo>
                    <a:pt x="62" y="4"/>
                  </a:lnTo>
                  <a:lnTo>
                    <a:pt x="79" y="8"/>
                  </a:lnTo>
                  <a:lnTo>
                    <a:pt x="95" y="16"/>
                  </a:lnTo>
                  <a:lnTo>
                    <a:pt x="109" y="28"/>
                  </a:lnTo>
                  <a:lnTo>
                    <a:pt x="117" y="44"/>
                  </a:lnTo>
                  <a:lnTo>
                    <a:pt x="119" y="63"/>
                  </a:lnTo>
                  <a:lnTo>
                    <a:pt x="119" y="70"/>
                  </a:lnTo>
                  <a:lnTo>
                    <a:pt x="122" y="76"/>
                  </a:lnTo>
                  <a:lnTo>
                    <a:pt x="125" y="83"/>
                  </a:lnTo>
                  <a:lnTo>
                    <a:pt x="125" y="90"/>
                  </a:lnTo>
                  <a:lnTo>
                    <a:pt x="122" y="103"/>
                  </a:lnTo>
                  <a:lnTo>
                    <a:pt x="115" y="114"/>
                  </a:lnTo>
                  <a:lnTo>
                    <a:pt x="103" y="122"/>
                  </a:lnTo>
                  <a:lnTo>
                    <a:pt x="90" y="124"/>
                  </a:lnTo>
                  <a:lnTo>
                    <a:pt x="83" y="123"/>
                  </a:lnTo>
                  <a:lnTo>
                    <a:pt x="78" y="122"/>
                  </a:lnTo>
                  <a:lnTo>
                    <a:pt x="73" y="119"/>
                  </a:lnTo>
                  <a:lnTo>
                    <a:pt x="67" y="120"/>
                  </a:lnTo>
                  <a:lnTo>
                    <a:pt x="62" y="120"/>
                  </a:lnTo>
                  <a:lnTo>
                    <a:pt x="43" y="118"/>
                  </a:lnTo>
                  <a:lnTo>
                    <a:pt x="27" y="108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4" y="63"/>
                  </a:lnTo>
                  <a:lnTo>
                    <a:pt x="5" y="54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9" y="10"/>
                  </a:lnTo>
                  <a:lnTo>
                    <a:pt x="21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7">
              <a:extLst>
                <a:ext uri="{FF2B5EF4-FFF2-40B4-BE49-F238E27FC236}">
                  <a16:creationId xmlns:a16="http://schemas.microsoft.com/office/drawing/2014/main" id="{B6ACCD59-4B84-4465-A425-6517691C2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456" y="3129784"/>
              <a:ext cx="102816" cy="137088"/>
            </a:xfrm>
            <a:custGeom>
              <a:avLst/>
              <a:gdLst>
                <a:gd name="T0" fmla="*/ 47 w 69"/>
                <a:gd name="T1" fmla="*/ 40 h 92"/>
                <a:gd name="T2" fmla="*/ 47 w 69"/>
                <a:gd name="T3" fmla="*/ 81 h 92"/>
                <a:gd name="T4" fmla="*/ 55 w 69"/>
                <a:gd name="T5" fmla="*/ 81 h 92"/>
                <a:gd name="T6" fmla="*/ 57 w 69"/>
                <a:gd name="T7" fmla="*/ 40 h 92"/>
                <a:gd name="T8" fmla="*/ 47 w 69"/>
                <a:gd name="T9" fmla="*/ 40 h 92"/>
                <a:gd name="T10" fmla="*/ 29 w 69"/>
                <a:gd name="T11" fmla="*/ 40 h 92"/>
                <a:gd name="T12" fmla="*/ 29 w 69"/>
                <a:gd name="T13" fmla="*/ 81 h 92"/>
                <a:gd name="T14" fmla="*/ 40 w 69"/>
                <a:gd name="T15" fmla="*/ 81 h 92"/>
                <a:gd name="T16" fmla="*/ 40 w 69"/>
                <a:gd name="T17" fmla="*/ 40 h 92"/>
                <a:gd name="T18" fmla="*/ 29 w 69"/>
                <a:gd name="T19" fmla="*/ 40 h 92"/>
                <a:gd name="T20" fmla="*/ 11 w 69"/>
                <a:gd name="T21" fmla="*/ 40 h 92"/>
                <a:gd name="T22" fmla="*/ 15 w 69"/>
                <a:gd name="T23" fmla="*/ 81 h 92"/>
                <a:gd name="T24" fmla="*/ 23 w 69"/>
                <a:gd name="T25" fmla="*/ 81 h 92"/>
                <a:gd name="T26" fmla="*/ 23 w 69"/>
                <a:gd name="T27" fmla="*/ 40 h 92"/>
                <a:gd name="T28" fmla="*/ 11 w 69"/>
                <a:gd name="T29" fmla="*/ 40 h 92"/>
                <a:gd name="T30" fmla="*/ 7 w 69"/>
                <a:gd name="T31" fmla="*/ 28 h 92"/>
                <a:gd name="T32" fmla="*/ 63 w 69"/>
                <a:gd name="T33" fmla="*/ 28 h 92"/>
                <a:gd name="T34" fmla="*/ 65 w 69"/>
                <a:gd name="T35" fmla="*/ 29 h 92"/>
                <a:gd name="T36" fmla="*/ 67 w 69"/>
                <a:gd name="T37" fmla="*/ 32 h 92"/>
                <a:gd name="T38" fmla="*/ 68 w 69"/>
                <a:gd name="T39" fmla="*/ 35 h 92"/>
                <a:gd name="T40" fmla="*/ 63 w 69"/>
                <a:gd name="T41" fmla="*/ 86 h 92"/>
                <a:gd name="T42" fmla="*/ 61 w 69"/>
                <a:gd name="T43" fmla="*/ 89 h 92"/>
                <a:gd name="T44" fmla="*/ 60 w 69"/>
                <a:gd name="T45" fmla="*/ 92 h 92"/>
                <a:gd name="T46" fmla="*/ 56 w 69"/>
                <a:gd name="T47" fmla="*/ 92 h 92"/>
                <a:gd name="T48" fmla="*/ 13 w 69"/>
                <a:gd name="T49" fmla="*/ 92 h 92"/>
                <a:gd name="T50" fmla="*/ 9 w 69"/>
                <a:gd name="T51" fmla="*/ 92 h 92"/>
                <a:gd name="T52" fmla="*/ 8 w 69"/>
                <a:gd name="T53" fmla="*/ 89 h 92"/>
                <a:gd name="T54" fmla="*/ 7 w 69"/>
                <a:gd name="T55" fmla="*/ 86 h 92"/>
                <a:gd name="T56" fmla="*/ 1 w 69"/>
                <a:gd name="T57" fmla="*/ 35 h 92"/>
                <a:gd name="T58" fmla="*/ 3 w 69"/>
                <a:gd name="T59" fmla="*/ 32 h 92"/>
                <a:gd name="T60" fmla="*/ 4 w 69"/>
                <a:gd name="T61" fmla="*/ 29 h 92"/>
                <a:gd name="T62" fmla="*/ 7 w 69"/>
                <a:gd name="T63" fmla="*/ 28 h 92"/>
                <a:gd name="T64" fmla="*/ 24 w 69"/>
                <a:gd name="T65" fmla="*/ 5 h 92"/>
                <a:gd name="T66" fmla="*/ 23 w 69"/>
                <a:gd name="T67" fmla="*/ 11 h 92"/>
                <a:gd name="T68" fmla="*/ 47 w 69"/>
                <a:gd name="T69" fmla="*/ 11 h 92"/>
                <a:gd name="T70" fmla="*/ 45 w 69"/>
                <a:gd name="T71" fmla="*/ 5 h 92"/>
                <a:gd name="T72" fmla="*/ 24 w 69"/>
                <a:gd name="T73" fmla="*/ 5 h 92"/>
                <a:gd name="T74" fmla="*/ 23 w 69"/>
                <a:gd name="T75" fmla="*/ 0 h 92"/>
                <a:gd name="T76" fmla="*/ 47 w 69"/>
                <a:gd name="T77" fmla="*/ 0 h 92"/>
                <a:gd name="T78" fmla="*/ 48 w 69"/>
                <a:gd name="T79" fmla="*/ 0 h 92"/>
                <a:gd name="T80" fmla="*/ 51 w 69"/>
                <a:gd name="T81" fmla="*/ 1 h 92"/>
                <a:gd name="T82" fmla="*/ 51 w 69"/>
                <a:gd name="T83" fmla="*/ 4 h 92"/>
                <a:gd name="T84" fmla="*/ 52 w 69"/>
                <a:gd name="T85" fmla="*/ 11 h 92"/>
                <a:gd name="T86" fmla="*/ 61 w 69"/>
                <a:gd name="T87" fmla="*/ 11 h 92"/>
                <a:gd name="T88" fmla="*/ 64 w 69"/>
                <a:gd name="T89" fmla="*/ 12 h 92"/>
                <a:gd name="T90" fmla="*/ 67 w 69"/>
                <a:gd name="T91" fmla="*/ 13 h 92"/>
                <a:gd name="T92" fmla="*/ 69 w 69"/>
                <a:gd name="T93" fmla="*/ 16 h 92"/>
                <a:gd name="T94" fmla="*/ 69 w 69"/>
                <a:gd name="T95" fmla="*/ 20 h 92"/>
                <a:gd name="T96" fmla="*/ 69 w 69"/>
                <a:gd name="T97" fmla="*/ 23 h 92"/>
                <a:gd name="T98" fmla="*/ 0 w 69"/>
                <a:gd name="T99" fmla="*/ 23 h 92"/>
                <a:gd name="T100" fmla="*/ 0 w 69"/>
                <a:gd name="T101" fmla="*/ 20 h 92"/>
                <a:gd name="T102" fmla="*/ 0 w 69"/>
                <a:gd name="T103" fmla="*/ 16 h 92"/>
                <a:gd name="T104" fmla="*/ 3 w 69"/>
                <a:gd name="T105" fmla="*/ 13 h 92"/>
                <a:gd name="T106" fmla="*/ 5 w 69"/>
                <a:gd name="T107" fmla="*/ 12 h 92"/>
                <a:gd name="T108" fmla="*/ 8 w 69"/>
                <a:gd name="T109" fmla="*/ 11 h 92"/>
                <a:gd name="T110" fmla="*/ 17 w 69"/>
                <a:gd name="T111" fmla="*/ 11 h 92"/>
                <a:gd name="T112" fmla="*/ 17 w 69"/>
                <a:gd name="T113" fmla="*/ 4 h 92"/>
                <a:gd name="T114" fmla="*/ 19 w 69"/>
                <a:gd name="T115" fmla="*/ 1 h 92"/>
                <a:gd name="T116" fmla="*/ 21 w 69"/>
                <a:gd name="T117" fmla="*/ 0 h 92"/>
                <a:gd name="T118" fmla="*/ 23 w 69"/>
                <a:gd name="T1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" h="92">
                  <a:moveTo>
                    <a:pt x="47" y="40"/>
                  </a:moveTo>
                  <a:lnTo>
                    <a:pt x="47" y="81"/>
                  </a:lnTo>
                  <a:lnTo>
                    <a:pt x="55" y="81"/>
                  </a:lnTo>
                  <a:lnTo>
                    <a:pt x="57" y="40"/>
                  </a:lnTo>
                  <a:lnTo>
                    <a:pt x="47" y="40"/>
                  </a:lnTo>
                  <a:close/>
                  <a:moveTo>
                    <a:pt x="29" y="40"/>
                  </a:moveTo>
                  <a:lnTo>
                    <a:pt x="29" y="81"/>
                  </a:lnTo>
                  <a:lnTo>
                    <a:pt x="40" y="81"/>
                  </a:lnTo>
                  <a:lnTo>
                    <a:pt x="40" y="40"/>
                  </a:lnTo>
                  <a:lnTo>
                    <a:pt x="29" y="40"/>
                  </a:lnTo>
                  <a:close/>
                  <a:moveTo>
                    <a:pt x="11" y="40"/>
                  </a:moveTo>
                  <a:lnTo>
                    <a:pt x="15" y="81"/>
                  </a:lnTo>
                  <a:lnTo>
                    <a:pt x="23" y="81"/>
                  </a:lnTo>
                  <a:lnTo>
                    <a:pt x="23" y="40"/>
                  </a:lnTo>
                  <a:lnTo>
                    <a:pt x="11" y="40"/>
                  </a:lnTo>
                  <a:close/>
                  <a:moveTo>
                    <a:pt x="7" y="28"/>
                  </a:moveTo>
                  <a:lnTo>
                    <a:pt x="63" y="28"/>
                  </a:lnTo>
                  <a:lnTo>
                    <a:pt x="65" y="29"/>
                  </a:lnTo>
                  <a:lnTo>
                    <a:pt x="67" y="32"/>
                  </a:lnTo>
                  <a:lnTo>
                    <a:pt x="68" y="35"/>
                  </a:lnTo>
                  <a:lnTo>
                    <a:pt x="63" y="86"/>
                  </a:lnTo>
                  <a:lnTo>
                    <a:pt x="61" y="89"/>
                  </a:lnTo>
                  <a:lnTo>
                    <a:pt x="60" y="92"/>
                  </a:lnTo>
                  <a:lnTo>
                    <a:pt x="56" y="92"/>
                  </a:lnTo>
                  <a:lnTo>
                    <a:pt x="13" y="92"/>
                  </a:lnTo>
                  <a:lnTo>
                    <a:pt x="9" y="92"/>
                  </a:lnTo>
                  <a:lnTo>
                    <a:pt x="8" y="89"/>
                  </a:lnTo>
                  <a:lnTo>
                    <a:pt x="7" y="86"/>
                  </a:lnTo>
                  <a:lnTo>
                    <a:pt x="1" y="35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7" y="28"/>
                  </a:lnTo>
                  <a:close/>
                  <a:moveTo>
                    <a:pt x="24" y="5"/>
                  </a:moveTo>
                  <a:lnTo>
                    <a:pt x="23" y="11"/>
                  </a:lnTo>
                  <a:lnTo>
                    <a:pt x="47" y="11"/>
                  </a:lnTo>
                  <a:lnTo>
                    <a:pt x="45" y="5"/>
                  </a:lnTo>
                  <a:lnTo>
                    <a:pt x="24" y="5"/>
                  </a:lnTo>
                  <a:close/>
                  <a:moveTo>
                    <a:pt x="23" y="0"/>
                  </a:moveTo>
                  <a:lnTo>
                    <a:pt x="47" y="0"/>
                  </a:lnTo>
                  <a:lnTo>
                    <a:pt x="48" y="0"/>
                  </a:lnTo>
                  <a:lnTo>
                    <a:pt x="51" y="1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61" y="11"/>
                  </a:lnTo>
                  <a:lnTo>
                    <a:pt x="64" y="12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69" y="20"/>
                  </a:lnTo>
                  <a:lnTo>
                    <a:pt x="69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8" y="11"/>
                  </a:lnTo>
                  <a:lnTo>
                    <a:pt x="17" y="11"/>
                  </a:lnTo>
                  <a:lnTo>
                    <a:pt x="17" y="4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108">
              <a:extLst>
                <a:ext uri="{FF2B5EF4-FFF2-40B4-BE49-F238E27FC236}">
                  <a16:creationId xmlns:a16="http://schemas.microsoft.com/office/drawing/2014/main" id="{CD52B135-C42A-4580-95A1-EDB3816C0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006" y="4248845"/>
              <a:ext cx="284608" cy="284608"/>
            </a:xfrm>
            <a:custGeom>
              <a:avLst/>
              <a:gdLst>
                <a:gd name="T0" fmla="*/ 95 w 191"/>
                <a:gd name="T1" fmla="*/ 59 h 191"/>
                <a:gd name="T2" fmla="*/ 110 w 191"/>
                <a:gd name="T3" fmla="*/ 62 h 191"/>
                <a:gd name="T4" fmla="*/ 121 w 191"/>
                <a:gd name="T5" fmla="*/ 70 h 191"/>
                <a:gd name="T6" fmla="*/ 129 w 191"/>
                <a:gd name="T7" fmla="*/ 82 h 191"/>
                <a:gd name="T8" fmla="*/ 131 w 191"/>
                <a:gd name="T9" fmla="*/ 95 h 191"/>
                <a:gd name="T10" fmla="*/ 129 w 191"/>
                <a:gd name="T11" fmla="*/ 110 h 191"/>
                <a:gd name="T12" fmla="*/ 121 w 191"/>
                <a:gd name="T13" fmla="*/ 121 h 191"/>
                <a:gd name="T14" fmla="*/ 110 w 191"/>
                <a:gd name="T15" fmla="*/ 129 h 191"/>
                <a:gd name="T16" fmla="*/ 95 w 191"/>
                <a:gd name="T17" fmla="*/ 131 h 191"/>
                <a:gd name="T18" fmla="*/ 82 w 191"/>
                <a:gd name="T19" fmla="*/ 129 h 191"/>
                <a:gd name="T20" fmla="*/ 70 w 191"/>
                <a:gd name="T21" fmla="*/ 121 h 191"/>
                <a:gd name="T22" fmla="*/ 63 w 191"/>
                <a:gd name="T23" fmla="*/ 110 h 191"/>
                <a:gd name="T24" fmla="*/ 59 w 191"/>
                <a:gd name="T25" fmla="*/ 95 h 191"/>
                <a:gd name="T26" fmla="*/ 63 w 191"/>
                <a:gd name="T27" fmla="*/ 82 h 191"/>
                <a:gd name="T28" fmla="*/ 70 w 191"/>
                <a:gd name="T29" fmla="*/ 70 h 191"/>
                <a:gd name="T30" fmla="*/ 82 w 191"/>
                <a:gd name="T31" fmla="*/ 62 h 191"/>
                <a:gd name="T32" fmla="*/ 95 w 191"/>
                <a:gd name="T33" fmla="*/ 59 h 191"/>
                <a:gd name="T34" fmla="*/ 95 w 191"/>
                <a:gd name="T35" fmla="*/ 24 h 191"/>
                <a:gd name="T36" fmla="*/ 73 w 191"/>
                <a:gd name="T37" fmla="*/ 28 h 191"/>
                <a:gd name="T38" fmla="*/ 54 w 191"/>
                <a:gd name="T39" fmla="*/ 38 h 191"/>
                <a:gd name="T40" fmla="*/ 38 w 191"/>
                <a:gd name="T41" fmla="*/ 53 h 191"/>
                <a:gd name="T42" fmla="*/ 28 w 191"/>
                <a:gd name="T43" fmla="*/ 73 h 191"/>
                <a:gd name="T44" fmla="*/ 24 w 191"/>
                <a:gd name="T45" fmla="*/ 95 h 191"/>
                <a:gd name="T46" fmla="*/ 28 w 191"/>
                <a:gd name="T47" fmla="*/ 118 h 191"/>
                <a:gd name="T48" fmla="*/ 38 w 191"/>
                <a:gd name="T49" fmla="*/ 138 h 191"/>
                <a:gd name="T50" fmla="*/ 54 w 191"/>
                <a:gd name="T51" fmla="*/ 154 h 191"/>
                <a:gd name="T52" fmla="*/ 73 w 191"/>
                <a:gd name="T53" fmla="*/ 163 h 191"/>
                <a:gd name="T54" fmla="*/ 95 w 191"/>
                <a:gd name="T55" fmla="*/ 167 h 191"/>
                <a:gd name="T56" fmla="*/ 118 w 191"/>
                <a:gd name="T57" fmla="*/ 163 h 191"/>
                <a:gd name="T58" fmla="*/ 138 w 191"/>
                <a:gd name="T59" fmla="*/ 154 h 191"/>
                <a:gd name="T60" fmla="*/ 154 w 191"/>
                <a:gd name="T61" fmla="*/ 138 h 191"/>
                <a:gd name="T62" fmla="*/ 165 w 191"/>
                <a:gd name="T63" fmla="*/ 118 h 191"/>
                <a:gd name="T64" fmla="*/ 167 w 191"/>
                <a:gd name="T65" fmla="*/ 95 h 191"/>
                <a:gd name="T66" fmla="*/ 165 w 191"/>
                <a:gd name="T67" fmla="*/ 73 h 191"/>
                <a:gd name="T68" fmla="*/ 154 w 191"/>
                <a:gd name="T69" fmla="*/ 53 h 191"/>
                <a:gd name="T70" fmla="*/ 138 w 191"/>
                <a:gd name="T71" fmla="*/ 38 h 191"/>
                <a:gd name="T72" fmla="*/ 118 w 191"/>
                <a:gd name="T73" fmla="*/ 28 h 191"/>
                <a:gd name="T74" fmla="*/ 95 w 191"/>
                <a:gd name="T75" fmla="*/ 24 h 191"/>
                <a:gd name="T76" fmla="*/ 95 w 191"/>
                <a:gd name="T77" fmla="*/ 0 h 191"/>
                <a:gd name="T78" fmla="*/ 122 w 191"/>
                <a:gd name="T79" fmla="*/ 4 h 191"/>
                <a:gd name="T80" fmla="*/ 145 w 191"/>
                <a:gd name="T81" fmla="*/ 13 h 191"/>
                <a:gd name="T82" fmla="*/ 163 w 191"/>
                <a:gd name="T83" fmla="*/ 28 h 191"/>
                <a:gd name="T84" fmla="*/ 179 w 191"/>
                <a:gd name="T85" fmla="*/ 47 h 191"/>
                <a:gd name="T86" fmla="*/ 188 w 191"/>
                <a:gd name="T87" fmla="*/ 70 h 191"/>
                <a:gd name="T88" fmla="*/ 191 w 191"/>
                <a:gd name="T89" fmla="*/ 95 h 191"/>
                <a:gd name="T90" fmla="*/ 188 w 191"/>
                <a:gd name="T91" fmla="*/ 121 h 191"/>
                <a:gd name="T92" fmla="*/ 179 w 191"/>
                <a:gd name="T93" fmla="*/ 143 h 191"/>
                <a:gd name="T94" fmla="*/ 163 w 191"/>
                <a:gd name="T95" fmla="*/ 163 h 191"/>
                <a:gd name="T96" fmla="*/ 145 w 191"/>
                <a:gd name="T97" fmla="*/ 178 h 191"/>
                <a:gd name="T98" fmla="*/ 122 w 191"/>
                <a:gd name="T99" fmla="*/ 187 h 191"/>
                <a:gd name="T100" fmla="*/ 95 w 191"/>
                <a:gd name="T101" fmla="*/ 191 h 191"/>
                <a:gd name="T102" fmla="*/ 70 w 191"/>
                <a:gd name="T103" fmla="*/ 187 h 191"/>
                <a:gd name="T104" fmla="*/ 47 w 191"/>
                <a:gd name="T105" fmla="*/ 178 h 191"/>
                <a:gd name="T106" fmla="*/ 29 w 191"/>
                <a:gd name="T107" fmla="*/ 163 h 191"/>
                <a:gd name="T108" fmla="*/ 13 w 191"/>
                <a:gd name="T109" fmla="*/ 143 h 191"/>
                <a:gd name="T110" fmla="*/ 4 w 191"/>
                <a:gd name="T111" fmla="*/ 121 h 191"/>
                <a:gd name="T112" fmla="*/ 0 w 191"/>
                <a:gd name="T113" fmla="*/ 95 h 191"/>
                <a:gd name="T114" fmla="*/ 4 w 191"/>
                <a:gd name="T115" fmla="*/ 70 h 191"/>
                <a:gd name="T116" fmla="*/ 13 w 191"/>
                <a:gd name="T117" fmla="*/ 47 h 191"/>
                <a:gd name="T118" fmla="*/ 29 w 191"/>
                <a:gd name="T119" fmla="*/ 28 h 191"/>
                <a:gd name="T120" fmla="*/ 47 w 191"/>
                <a:gd name="T121" fmla="*/ 13 h 191"/>
                <a:gd name="T122" fmla="*/ 70 w 191"/>
                <a:gd name="T123" fmla="*/ 4 h 191"/>
                <a:gd name="T124" fmla="*/ 95 w 191"/>
                <a:gd name="T1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" h="191">
                  <a:moveTo>
                    <a:pt x="95" y="59"/>
                  </a:moveTo>
                  <a:lnTo>
                    <a:pt x="110" y="62"/>
                  </a:lnTo>
                  <a:lnTo>
                    <a:pt x="121" y="70"/>
                  </a:lnTo>
                  <a:lnTo>
                    <a:pt x="129" y="82"/>
                  </a:lnTo>
                  <a:lnTo>
                    <a:pt x="131" y="95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5" y="131"/>
                  </a:lnTo>
                  <a:lnTo>
                    <a:pt x="82" y="129"/>
                  </a:lnTo>
                  <a:lnTo>
                    <a:pt x="70" y="121"/>
                  </a:lnTo>
                  <a:lnTo>
                    <a:pt x="63" y="110"/>
                  </a:lnTo>
                  <a:lnTo>
                    <a:pt x="59" y="95"/>
                  </a:lnTo>
                  <a:lnTo>
                    <a:pt x="63" y="82"/>
                  </a:lnTo>
                  <a:lnTo>
                    <a:pt x="70" y="70"/>
                  </a:lnTo>
                  <a:lnTo>
                    <a:pt x="82" y="62"/>
                  </a:lnTo>
                  <a:lnTo>
                    <a:pt x="95" y="59"/>
                  </a:lnTo>
                  <a:close/>
                  <a:moveTo>
                    <a:pt x="95" y="24"/>
                  </a:moveTo>
                  <a:lnTo>
                    <a:pt x="73" y="28"/>
                  </a:lnTo>
                  <a:lnTo>
                    <a:pt x="54" y="38"/>
                  </a:lnTo>
                  <a:lnTo>
                    <a:pt x="38" y="53"/>
                  </a:lnTo>
                  <a:lnTo>
                    <a:pt x="28" y="73"/>
                  </a:lnTo>
                  <a:lnTo>
                    <a:pt x="24" y="95"/>
                  </a:lnTo>
                  <a:lnTo>
                    <a:pt x="28" y="118"/>
                  </a:lnTo>
                  <a:lnTo>
                    <a:pt x="38" y="138"/>
                  </a:lnTo>
                  <a:lnTo>
                    <a:pt x="54" y="154"/>
                  </a:lnTo>
                  <a:lnTo>
                    <a:pt x="73" y="163"/>
                  </a:lnTo>
                  <a:lnTo>
                    <a:pt x="95" y="167"/>
                  </a:lnTo>
                  <a:lnTo>
                    <a:pt x="118" y="163"/>
                  </a:lnTo>
                  <a:lnTo>
                    <a:pt x="138" y="154"/>
                  </a:lnTo>
                  <a:lnTo>
                    <a:pt x="154" y="138"/>
                  </a:lnTo>
                  <a:lnTo>
                    <a:pt x="165" y="118"/>
                  </a:lnTo>
                  <a:lnTo>
                    <a:pt x="167" y="95"/>
                  </a:lnTo>
                  <a:lnTo>
                    <a:pt x="165" y="73"/>
                  </a:lnTo>
                  <a:lnTo>
                    <a:pt x="154" y="53"/>
                  </a:lnTo>
                  <a:lnTo>
                    <a:pt x="138" y="38"/>
                  </a:lnTo>
                  <a:lnTo>
                    <a:pt x="118" y="28"/>
                  </a:lnTo>
                  <a:lnTo>
                    <a:pt x="95" y="24"/>
                  </a:lnTo>
                  <a:close/>
                  <a:moveTo>
                    <a:pt x="95" y="0"/>
                  </a:moveTo>
                  <a:lnTo>
                    <a:pt x="122" y="4"/>
                  </a:lnTo>
                  <a:lnTo>
                    <a:pt x="145" y="13"/>
                  </a:lnTo>
                  <a:lnTo>
                    <a:pt x="163" y="28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88" y="121"/>
                  </a:lnTo>
                  <a:lnTo>
                    <a:pt x="179" y="143"/>
                  </a:lnTo>
                  <a:lnTo>
                    <a:pt x="163" y="163"/>
                  </a:lnTo>
                  <a:lnTo>
                    <a:pt x="145" y="178"/>
                  </a:lnTo>
                  <a:lnTo>
                    <a:pt x="122" y="187"/>
                  </a:lnTo>
                  <a:lnTo>
                    <a:pt x="95" y="191"/>
                  </a:lnTo>
                  <a:lnTo>
                    <a:pt x="70" y="187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3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8"/>
                  </a:lnTo>
                  <a:lnTo>
                    <a:pt x="47" y="13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13B7932C-DA2A-4E6C-8141-0E25029A6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7883" y="3050810"/>
              <a:ext cx="473850" cy="205634"/>
            </a:xfrm>
            <a:custGeom>
              <a:avLst/>
              <a:gdLst>
                <a:gd name="T0" fmla="*/ 6 w 318"/>
                <a:gd name="T1" fmla="*/ 78 h 138"/>
                <a:gd name="T2" fmla="*/ 15 w 318"/>
                <a:gd name="T3" fmla="*/ 78 h 138"/>
                <a:gd name="T4" fmla="*/ 20 w 318"/>
                <a:gd name="T5" fmla="*/ 98 h 138"/>
                <a:gd name="T6" fmla="*/ 15 w 318"/>
                <a:gd name="T7" fmla="*/ 118 h 138"/>
                <a:gd name="T8" fmla="*/ 6 w 318"/>
                <a:gd name="T9" fmla="*/ 118 h 138"/>
                <a:gd name="T10" fmla="*/ 0 w 318"/>
                <a:gd name="T11" fmla="*/ 98 h 138"/>
                <a:gd name="T12" fmla="*/ 6 w 318"/>
                <a:gd name="T13" fmla="*/ 78 h 138"/>
                <a:gd name="T14" fmla="*/ 45 w 318"/>
                <a:gd name="T15" fmla="*/ 58 h 138"/>
                <a:gd name="T16" fmla="*/ 55 w 318"/>
                <a:gd name="T17" fmla="*/ 58 h 138"/>
                <a:gd name="T18" fmla="*/ 60 w 318"/>
                <a:gd name="T19" fmla="*/ 98 h 138"/>
                <a:gd name="T20" fmla="*/ 55 w 318"/>
                <a:gd name="T21" fmla="*/ 138 h 138"/>
                <a:gd name="T22" fmla="*/ 45 w 318"/>
                <a:gd name="T23" fmla="*/ 138 h 138"/>
                <a:gd name="T24" fmla="*/ 40 w 318"/>
                <a:gd name="T25" fmla="*/ 98 h 138"/>
                <a:gd name="T26" fmla="*/ 45 w 318"/>
                <a:gd name="T27" fmla="*/ 58 h 138"/>
                <a:gd name="T28" fmla="*/ 84 w 318"/>
                <a:gd name="T29" fmla="*/ 40 h 138"/>
                <a:gd name="T30" fmla="*/ 95 w 318"/>
                <a:gd name="T31" fmla="*/ 40 h 138"/>
                <a:gd name="T32" fmla="*/ 100 w 318"/>
                <a:gd name="T33" fmla="*/ 89 h 138"/>
                <a:gd name="T34" fmla="*/ 95 w 318"/>
                <a:gd name="T35" fmla="*/ 138 h 138"/>
                <a:gd name="T36" fmla="*/ 84 w 318"/>
                <a:gd name="T37" fmla="*/ 138 h 138"/>
                <a:gd name="T38" fmla="*/ 80 w 318"/>
                <a:gd name="T39" fmla="*/ 88 h 138"/>
                <a:gd name="T40" fmla="*/ 84 w 318"/>
                <a:gd name="T41" fmla="*/ 40 h 138"/>
                <a:gd name="T42" fmla="*/ 189 w 318"/>
                <a:gd name="T43" fmla="*/ 0 h 138"/>
                <a:gd name="T44" fmla="*/ 210 w 318"/>
                <a:gd name="T45" fmla="*/ 2 h 138"/>
                <a:gd name="T46" fmla="*/ 229 w 318"/>
                <a:gd name="T47" fmla="*/ 12 h 138"/>
                <a:gd name="T48" fmla="*/ 245 w 318"/>
                <a:gd name="T49" fmla="*/ 25 h 138"/>
                <a:gd name="T50" fmla="*/ 256 w 318"/>
                <a:gd name="T51" fmla="*/ 42 h 138"/>
                <a:gd name="T52" fmla="*/ 261 w 318"/>
                <a:gd name="T53" fmla="*/ 62 h 138"/>
                <a:gd name="T54" fmla="*/ 269 w 318"/>
                <a:gd name="T55" fmla="*/ 61 h 138"/>
                <a:gd name="T56" fmla="*/ 277 w 318"/>
                <a:gd name="T57" fmla="*/ 60 h 138"/>
                <a:gd name="T58" fmla="*/ 293 w 318"/>
                <a:gd name="T59" fmla="*/ 62 h 138"/>
                <a:gd name="T60" fmla="*/ 306 w 318"/>
                <a:gd name="T61" fmla="*/ 72 h 138"/>
                <a:gd name="T62" fmla="*/ 314 w 318"/>
                <a:gd name="T63" fmla="*/ 84 h 138"/>
                <a:gd name="T64" fmla="*/ 318 w 318"/>
                <a:gd name="T65" fmla="*/ 100 h 138"/>
                <a:gd name="T66" fmla="*/ 314 w 318"/>
                <a:gd name="T67" fmla="*/ 114 h 138"/>
                <a:gd name="T68" fmla="*/ 306 w 318"/>
                <a:gd name="T69" fmla="*/ 126 h 138"/>
                <a:gd name="T70" fmla="*/ 293 w 318"/>
                <a:gd name="T71" fmla="*/ 135 h 138"/>
                <a:gd name="T72" fmla="*/ 277 w 318"/>
                <a:gd name="T73" fmla="*/ 138 h 138"/>
                <a:gd name="T74" fmla="*/ 272 w 318"/>
                <a:gd name="T75" fmla="*/ 138 h 138"/>
                <a:gd name="T76" fmla="*/ 258 w 318"/>
                <a:gd name="T77" fmla="*/ 138 h 138"/>
                <a:gd name="T78" fmla="*/ 241 w 318"/>
                <a:gd name="T79" fmla="*/ 138 h 138"/>
                <a:gd name="T80" fmla="*/ 220 w 318"/>
                <a:gd name="T81" fmla="*/ 138 h 138"/>
                <a:gd name="T82" fmla="*/ 198 w 318"/>
                <a:gd name="T83" fmla="*/ 138 h 138"/>
                <a:gd name="T84" fmla="*/ 181 w 318"/>
                <a:gd name="T85" fmla="*/ 138 h 138"/>
                <a:gd name="T86" fmla="*/ 168 w 318"/>
                <a:gd name="T87" fmla="*/ 138 h 138"/>
                <a:gd name="T88" fmla="*/ 164 w 318"/>
                <a:gd name="T89" fmla="*/ 138 h 138"/>
                <a:gd name="T90" fmla="*/ 161 w 318"/>
                <a:gd name="T91" fmla="*/ 137 h 138"/>
                <a:gd name="T92" fmla="*/ 160 w 318"/>
                <a:gd name="T93" fmla="*/ 135 h 138"/>
                <a:gd name="T94" fmla="*/ 159 w 318"/>
                <a:gd name="T95" fmla="*/ 134 h 138"/>
                <a:gd name="T96" fmla="*/ 159 w 318"/>
                <a:gd name="T97" fmla="*/ 9 h 138"/>
                <a:gd name="T98" fmla="*/ 160 w 318"/>
                <a:gd name="T99" fmla="*/ 6 h 138"/>
                <a:gd name="T100" fmla="*/ 160 w 318"/>
                <a:gd name="T101" fmla="*/ 5 h 138"/>
                <a:gd name="T102" fmla="*/ 163 w 318"/>
                <a:gd name="T103" fmla="*/ 4 h 138"/>
                <a:gd name="T104" fmla="*/ 176 w 318"/>
                <a:gd name="T105" fmla="*/ 1 h 138"/>
                <a:gd name="T106" fmla="*/ 189 w 318"/>
                <a:gd name="T107" fmla="*/ 0 h 138"/>
                <a:gd name="T108" fmla="*/ 124 w 318"/>
                <a:gd name="T109" fmla="*/ 0 h 138"/>
                <a:gd name="T110" fmla="*/ 135 w 318"/>
                <a:gd name="T111" fmla="*/ 0 h 138"/>
                <a:gd name="T112" fmla="*/ 139 w 318"/>
                <a:gd name="T113" fmla="*/ 69 h 138"/>
                <a:gd name="T114" fmla="*/ 135 w 318"/>
                <a:gd name="T115" fmla="*/ 138 h 138"/>
                <a:gd name="T116" fmla="*/ 124 w 318"/>
                <a:gd name="T117" fmla="*/ 138 h 138"/>
                <a:gd name="T118" fmla="*/ 120 w 318"/>
                <a:gd name="T119" fmla="*/ 69 h 138"/>
                <a:gd name="T120" fmla="*/ 124 w 318"/>
                <a:gd name="T12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138">
                  <a:moveTo>
                    <a:pt x="6" y="78"/>
                  </a:moveTo>
                  <a:lnTo>
                    <a:pt x="15" y="78"/>
                  </a:lnTo>
                  <a:lnTo>
                    <a:pt x="20" y="98"/>
                  </a:lnTo>
                  <a:lnTo>
                    <a:pt x="15" y="118"/>
                  </a:lnTo>
                  <a:lnTo>
                    <a:pt x="6" y="118"/>
                  </a:lnTo>
                  <a:lnTo>
                    <a:pt x="0" y="98"/>
                  </a:lnTo>
                  <a:lnTo>
                    <a:pt x="6" y="78"/>
                  </a:lnTo>
                  <a:close/>
                  <a:moveTo>
                    <a:pt x="45" y="58"/>
                  </a:moveTo>
                  <a:lnTo>
                    <a:pt x="55" y="58"/>
                  </a:lnTo>
                  <a:lnTo>
                    <a:pt x="60" y="98"/>
                  </a:lnTo>
                  <a:lnTo>
                    <a:pt x="55" y="138"/>
                  </a:lnTo>
                  <a:lnTo>
                    <a:pt x="45" y="138"/>
                  </a:lnTo>
                  <a:lnTo>
                    <a:pt x="40" y="98"/>
                  </a:lnTo>
                  <a:lnTo>
                    <a:pt x="45" y="58"/>
                  </a:lnTo>
                  <a:close/>
                  <a:moveTo>
                    <a:pt x="84" y="40"/>
                  </a:moveTo>
                  <a:lnTo>
                    <a:pt x="95" y="40"/>
                  </a:lnTo>
                  <a:lnTo>
                    <a:pt x="100" y="89"/>
                  </a:lnTo>
                  <a:lnTo>
                    <a:pt x="95" y="138"/>
                  </a:lnTo>
                  <a:lnTo>
                    <a:pt x="84" y="138"/>
                  </a:lnTo>
                  <a:lnTo>
                    <a:pt x="80" y="88"/>
                  </a:lnTo>
                  <a:lnTo>
                    <a:pt x="84" y="40"/>
                  </a:lnTo>
                  <a:close/>
                  <a:moveTo>
                    <a:pt x="189" y="0"/>
                  </a:moveTo>
                  <a:lnTo>
                    <a:pt x="210" y="2"/>
                  </a:lnTo>
                  <a:lnTo>
                    <a:pt x="229" y="12"/>
                  </a:lnTo>
                  <a:lnTo>
                    <a:pt x="245" y="25"/>
                  </a:lnTo>
                  <a:lnTo>
                    <a:pt x="256" y="42"/>
                  </a:lnTo>
                  <a:lnTo>
                    <a:pt x="261" y="62"/>
                  </a:lnTo>
                  <a:lnTo>
                    <a:pt x="269" y="61"/>
                  </a:lnTo>
                  <a:lnTo>
                    <a:pt x="277" y="60"/>
                  </a:lnTo>
                  <a:lnTo>
                    <a:pt x="293" y="62"/>
                  </a:lnTo>
                  <a:lnTo>
                    <a:pt x="306" y="72"/>
                  </a:lnTo>
                  <a:lnTo>
                    <a:pt x="314" y="84"/>
                  </a:lnTo>
                  <a:lnTo>
                    <a:pt x="318" y="100"/>
                  </a:lnTo>
                  <a:lnTo>
                    <a:pt x="314" y="114"/>
                  </a:lnTo>
                  <a:lnTo>
                    <a:pt x="306" y="126"/>
                  </a:lnTo>
                  <a:lnTo>
                    <a:pt x="293" y="135"/>
                  </a:lnTo>
                  <a:lnTo>
                    <a:pt x="277" y="138"/>
                  </a:lnTo>
                  <a:lnTo>
                    <a:pt x="272" y="138"/>
                  </a:lnTo>
                  <a:lnTo>
                    <a:pt x="258" y="138"/>
                  </a:lnTo>
                  <a:lnTo>
                    <a:pt x="241" y="138"/>
                  </a:lnTo>
                  <a:lnTo>
                    <a:pt x="220" y="138"/>
                  </a:lnTo>
                  <a:lnTo>
                    <a:pt x="198" y="138"/>
                  </a:lnTo>
                  <a:lnTo>
                    <a:pt x="181" y="138"/>
                  </a:lnTo>
                  <a:lnTo>
                    <a:pt x="168" y="138"/>
                  </a:lnTo>
                  <a:lnTo>
                    <a:pt x="164" y="138"/>
                  </a:lnTo>
                  <a:lnTo>
                    <a:pt x="161" y="137"/>
                  </a:lnTo>
                  <a:lnTo>
                    <a:pt x="160" y="135"/>
                  </a:lnTo>
                  <a:lnTo>
                    <a:pt x="159" y="134"/>
                  </a:lnTo>
                  <a:lnTo>
                    <a:pt x="159" y="9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3" y="4"/>
                  </a:lnTo>
                  <a:lnTo>
                    <a:pt x="176" y="1"/>
                  </a:lnTo>
                  <a:lnTo>
                    <a:pt x="189" y="0"/>
                  </a:lnTo>
                  <a:close/>
                  <a:moveTo>
                    <a:pt x="124" y="0"/>
                  </a:moveTo>
                  <a:lnTo>
                    <a:pt x="135" y="0"/>
                  </a:lnTo>
                  <a:lnTo>
                    <a:pt x="139" y="69"/>
                  </a:lnTo>
                  <a:lnTo>
                    <a:pt x="135" y="138"/>
                  </a:lnTo>
                  <a:lnTo>
                    <a:pt x="124" y="138"/>
                  </a:lnTo>
                  <a:lnTo>
                    <a:pt x="120" y="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99300852-23A2-4B7C-B926-75155FAD7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7289" y="3296675"/>
              <a:ext cx="262257" cy="230964"/>
            </a:xfrm>
            <a:custGeom>
              <a:avLst/>
              <a:gdLst>
                <a:gd name="T0" fmla="*/ 158 w 176"/>
                <a:gd name="T1" fmla="*/ 54 h 155"/>
                <a:gd name="T2" fmla="*/ 168 w 176"/>
                <a:gd name="T3" fmla="*/ 65 h 155"/>
                <a:gd name="T4" fmla="*/ 174 w 176"/>
                <a:gd name="T5" fmla="*/ 76 h 155"/>
                <a:gd name="T6" fmla="*/ 176 w 176"/>
                <a:gd name="T7" fmla="*/ 89 h 155"/>
                <a:gd name="T8" fmla="*/ 173 w 176"/>
                <a:gd name="T9" fmla="*/ 105 h 155"/>
                <a:gd name="T10" fmla="*/ 165 w 176"/>
                <a:gd name="T11" fmla="*/ 118 h 155"/>
                <a:gd name="T12" fmla="*/ 153 w 176"/>
                <a:gd name="T13" fmla="*/ 129 h 155"/>
                <a:gd name="T14" fmla="*/ 152 w 176"/>
                <a:gd name="T15" fmla="*/ 133 h 155"/>
                <a:gd name="T16" fmla="*/ 153 w 176"/>
                <a:gd name="T17" fmla="*/ 138 h 155"/>
                <a:gd name="T18" fmla="*/ 156 w 176"/>
                <a:gd name="T19" fmla="*/ 143 h 155"/>
                <a:gd name="T20" fmla="*/ 161 w 176"/>
                <a:gd name="T21" fmla="*/ 149 h 155"/>
                <a:gd name="T22" fmla="*/ 166 w 176"/>
                <a:gd name="T23" fmla="*/ 153 h 155"/>
                <a:gd name="T24" fmla="*/ 166 w 176"/>
                <a:gd name="T25" fmla="*/ 155 h 155"/>
                <a:gd name="T26" fmla="*/ 152 w 176"/>
                <a:gd name="T27" fmla="*/ 154 h 155"/>
                <a:gd name="T28" fmla="*/ 137 w 176"/>
                <a:gd name="T29" fmla="*/ 150 h 155"/>
                <a:gd name="T30" fmla="*/ 122 w 176"/>
                <a:gd name="T31" fmla="*/ 140 h 155"/>
                <a:gd name="T32" fmla="*/ 113 w 176"/>
                <a:gd name="T33" fmla="*/ 141 h 155"/>
                <a:gd name="T34" fmla="*/ 92 w 176"/>
                <a:gd name="T35" fmla="*/ 137 h 155"/>
                <a:gd name="T36" fmla="*/ 75 w 176"/>
                <a:gd name="T37" fmla="*/ 130 h 155"/>
                <a:gd name="T38" fmla="*/ 96 w 176"/>
                <a:gd name="T39" fmla="*/ 128 h 155"/>
                <a:gd name="T40" fmla="*/ 116 w 176"/>
                <a:gd name="T41" fmla="*/ 121 h 155"/>
                <a:gd name="T42" fmla="*/ 133 w 176"/>
                <a:gd name="T43" fmla="*/ 110 h 155"/>
                <a:gd name="T44" fmla="*/ 144 w 176"/>
                <a:gd name="T45" fmla="*/ 100 h 155"/>
                <a:gd name="T46" fmla="*/ 152 w 176"/>
                <a:gd name="T47" fmla="*/ 88 h 155"/>
                <a:gd name="T48" fmla="*/ 157 w 176"/>
                <a:gd name="T49" fmla="*/ 73 h 155"/>
                <a:gd name="T50" fmla="*/ 158 w 176"/>
                <a:gd name="T51" fmla="*/ 58 h 155"/>
                <a:gd name="T52" fmla="*/ 158 w 176"/>
                <a:gd name="T53" fmla="*/ 54 h 155"/>
                <a:gd name="T54" fmla="*/ 73 w 176"/>
                <a:gd name="T55" fmla="*/ 0 h 155"/>
                <a:gd name="T56" fmla="*/ 97 w 176"/>
                <a:gd name="T57" fmla="*/ 2 h 155"/>
                <a:gd name="T58" fmla="*/ 117 w 176"/>
                <a:gd name="T59" fmla="*/ 12 h 155"/>
                <a:gd name="T60" fmla="*/ 133 w 176"/>
                <a:gd name="T61" fmla="*/ 24 h 155"/>
                <a:gd name="T62" fmla="*/ 144 w 176"/>
                <a:gd name="T63" fmla="*/ 40 h 155"/>
                <a:gd name="T64" fmla="*/ 146 w 176"/>
                <a:gd name="T65" fmla="*/ 58 h 155"/>
                <a:gd name="T66" fmla="*/ 144 w 176"/>
                <a:gd name="T67" fmla="*/ 77 h 155"/>
                <a:gd name="T68" fmla="*/ 133 w 176"/>
                <a:gd name="T69" fmla="*/ 94 h 155"/>
                <a:gd name="T70" fmla="*/ 117 w 176"/>
                <a:gd name="T71" fmla="*/ 106 h 155"/>
                <a:gd name="T72" fmla="*/ 97 w 176"/>
                <a:gd name="T73" fmla="*/ 116 h 155"/>
                <a:gd name="T74" fmla="*/ 73 w 176"/>
                <a:gd name="T75" fmla="*/ 118 h 155"/>
                <a:gd name="T76" fmla="*/ 63 w 176"/>
                <a:gd name="T77" fmla="*/ 117 h 155"/>
                <a:gd name="T78" fmla="*/ 45 w 176"/>
                <a:gd name="T79" fmla="*/ 129 h 155"/>
                <a:gd name="T80" fmla="*/ 28 w 176"/>
                <a:gd name="T81" fmla="*/ 134 h 155"/>
                <a:gd name="T82" fmla="*/ 11 w 176"/>
                <a:gd name="T83" fmla="*/ 137 h 155"/>
                <a:gd name="T84" fmla="*/ 11 w 176"/>
                <a:gd name="T85" fmla="*/ 133 h 155"/>
                <a:gd name="T86" fmla="*/ 19 w 176"/>
                <a:gd name="T87" fmla="*/ 126 h 155"/>
                <a:gd name="T88" fmla="*/ 25 w 176"/>
                <a:gd name="T89" fmla="*/ 118 h 155"/>
                <a:gd name="T90" fmla="*/ 28 w 176"/>
                <a:gd name="T91" fmla="*/ 109 h 155"/>
                <a:gd name="T92" fmla="*/ 28 w 176"/>
                <a:gd name="T93" fmla="*/ 105 h 155"/>
                <a:gd name="T94" fmla="*/ 13 w 176"/>
                <a:gd name="T95" fmla="*/ 93 h 155"/>
                <a:gd name="T96" fmla="*/ 4 w 176"/>
                <a:gd name="T97" fmla="*/ 77 h 155"/>
                <a:gd name="T98" fmla="*/ 0 w 176"/>
                <a:gd name="T99" fmla="*/ 58 h 155"/>
                <a:gd name="T100" fmla="*/ 4 w 176"/>
                <a:gd name="T101" fmla="*/ 40 h 155"/>
                <a:gd name="T102" fmla="*/ 15 w 176"/>
                <a:gd name="T103" fmla="*/ 24 h 155"/>
                <a:gd name="T104" fmla="*/ 31 w 176"/>
                <a:gd name="T105" fmla="*/ 12 h 155"/>
                <a:gd name="T106" fmla="*/ 51 w 176"/>
                <a:gd name="T107" fmla="*/ 2 h 155"/>
                <a:gd name="T108" fmla="*/ 73 w 176"/>
                <a:gd name="T10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5">
                  <a:moveTo>
                    <a:pt x="158" y="54"/>
                  </a:moveTo>
                  <a:lnTo>
                    <a:pt x="168" y="65"/>
                  </a:lnTo>
                  <a:lnTo>
                    <a:pt x="174" y="76"/>
                  </a:lnTo>
                  <a:lnTo>
                    <a:pt x="176" y="89"/>
                  </a:lnTo>
                  <a:lnTo>
                    <a:pt x="173" y="105"/>
                  </a:lnTo>
                  <a:lnTo>
                    <a:pt x="165" y="118"/>
                  </a:lnTo>
                  <a:lnTo>
                    <a:pt x="153" y="129"/>
                  </a:lnTo>
                  <a:lnTo>
                    <a:pt x="152" y="133"/>
                  </a:lnTo>
                  <a:lnTo>
                    <a:pt x="153" y="138"/>
                  </a:lnTo>
                  <a:lnTo>
                    <a:pt x="156" y="143"/>
                  </a:lnTo>
                  <a:lnTo>
                    <a:pt x="161" y="149"/>
                  </a:lnTo>
                  <a:lnTo>
                    <a:pt x="166" y="153"/>
                  </a:lnTo>
                  <a:lnTo>
                    <a:pt x="166" y="155"/>
                  </a:lnTo>
                  <a:lnTo>
                    <a:pt x="152" y="154"/>
                  </a:lnTo>
                  <a:lnTo>
                    <a:pt x="137" y="150"/>
                  </a:lnTo>
                  <a:lnTo>
                    <a:pt x="122" y="140"/>
                  </a:lnTo>
                  <a:lnTo>
                    <a:pt x="113" y="141"/>
                  </a:lnTo>
                  <a:lnTo>
                    <a:pt x="92" y="137"/>
                  </a:lnTo>
                  <a:lnTo>
                    <a:pt x="75" y="130"/>
                  </a:lnTo>
                  <a:lnTo>
                    <a:pt x="96" y="128"/>
                  </a:lnTo>
                  <a:lnTo>
                    <a:pt x="116" y="121"/>
                  </a:lnTo>
                  <a:lnTo>
                    <a:pt x="133" y="110"/>
                  </a:lnTo>
                  <a:lnTo>
                    <a:pt x="144" y="100"/>
                  </a:lnTo>
                  <a:lnTo>
                    <a:pt x="152" y="88"/>
                  </a:lnTo>
                  <a:lnTo>
                    <a:pt x="157" y="73"/>
                  </a:lnTo>
                  <a:lnTo>
                    <a:pt x="158" y="58"/>
                  </a:lnTo>
                  <a:lnTo>
                    <a:pt x="158" y="54"/>
                  </a:lnTo>
                  <a:close/>
                  <a:moveTo>
                    <a:pt x="73" y="0"/>
                  </a:moveTo>
                  <a:lnTo>
                    <a:pt x="97" y="2"/>
                  </a:lnTo>
                  <a:lnTo>
                    <a:pt x="117" y="12"/>
                  </a:lnTo>
                  <a:lnTo>
                    <a:pt x="133" y="24"/>
                  </a:lnTo>
                  <a:lnTo>
                    <a:pt x="144" y="40"/>
                  </a:lnTo>
                  <a:lnTo>
                    <a:pt x="146" y="58"/>
                  </a:lnTo>
                  <a:lnTo>
                    <a:pt x="144" y="77"/>
                  </a:lnTo>
                  <a:lnTo>
                    <a:pt x="133" y="94"/>
                  </a:lnTo>
                  <a:lnTo>
                    <a:pt x="117" y="106"/>
                  </a:lnTo>
                  <a:lnTo>
                    <a:pt x="97" y="116"/>
                  </a:lnTo>
                  <a:lnTo>
                    <a:pt x="73" y="118"/>
                  </a:lnTo>
                  <a:lnTo>
                    <a:pt x="63" y="117"/>
                  </a:lnTo>
                  <a:lnTo>
                    <a:pt x="45" y="129"/>
                  </a:lnTo>
                  <a:lnTo>
                    <a:pt x="28" y="134"/>
                  </a:lnTo>
                  <a:lnTo>
                    <a:pt x="11" y="137"/>
                  </a:lnTo>
                  <a:lnTo>
                    <a:pt x="11" y="133"/>
                  </a:lnTo>
                  <a:lnTo>
                    <a:pt x="19" y="126"/>
                  </a:lnTo>
                  <a:lnTo>
                    <a:pt x="25" y="118"/>
                  </a:lnTo>
                  <a:lnTo>
                    <a:pt x="28" y="109"/>
                  </a:lnTo>
                  <a:lnTo>
                    <a:pt x="28" y="105"/>
                  </a:lnTo>
                  <a:lnTo>
                    <a:pt x="13" y="93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5" y="24"/>
                  </a:lnTo>
                  <a:lnTo>
                    <a:pt x="31" y="12"/>
                  </a:lnTo>
                  <a:lnTo>
                    <a:pt x="51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79642DD7-D8C9-49D5-A7B0-F4B982FE9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5601" y="3555952"/>
              <a:ext cx="229475" cy="229475"/>
            </a:xfrm>
            <a:custGeom>
              <a:avLst/>
              <a:gdLst>
                <a:gd name="T0" fmla="*/ 57 w 154"/>
                <a:gd name="T1" fmla="*/ 121 h 154"/>
                <a:gd name="T2" fmla="*/ 62 w 154"/>
                <a:gd name="T3" fmla="*/ 124 h 154"/>
                <a:gd name="T4" fmla="*/ 70 w 154"/>
                <a:gd name="T5" fmla="*/ 125 h 154"/>
                <a:gd name="T6" fmla="*/ 77 w 154"/>
                <a:gd name="T7" fmla="*/ 125 h 154"/>
                <a:gd name="T8" fmla="*/ 84 w 154"/>
                <a:gd name="T9" fmla="*/ 125 h 154"/>
                <a:gd name="T10" fmla="*/ 90 w 154"/>
                <a:gd name="T11" fmla="*/ 124 h 154"/>
                <a:gd name="T12" fmla="*/ 97 w 154"/>
                <a:gd name="T13" fmla="*/ 121 h 154"/>
                <a:gd name="T14" fmla="*/ 114 w 154"/>
                <a:gd name="T15" fmla="*/ 145 h 154"/>
                <a:gd name="T16" fmla="*/ 95 w 154"/>
                <a:gd name="T17" fmla="*/ 152 h 154"/>
                <a:gd name="T18" fmla="*/ 77 w 154"/>
                <a:gd name="T19" fmla="*/ 154 h 154"/>
                <a:gd name="T20" fmla="*/ 57 w 154"/>
                <a:gd name="T21" fmla="*/ 152 h 154"/>
                <a:gd name="T22" fmla="*/ 40 w 154"/>
                <a:gd name="T23" fmla="*/ 145 h 154"/>
                <a:gd name="T24" fmla="*/ 57 w 154"/>
                <a:gd name="T25" fmla="*/ 121 h 154"/>
                <a:gd name="T26" fmla="*/ 153 w 154"/>
                <a:gd name="T27" fmla="*/ 63 h 154"/>
                <a:gd name="T28" fmla="*/ 154 w 154"/>
                <a:gd name="T29" fmla="*/ 69 h 154"/>
                <a:gd name="T30" fmla="*/ 154 w 154"/>
                <a:gd name="T31" fmla="*/ 77 h 154"/>
                <a:gd name="T32" fmla="*/ 151 w 154"/>
                <a:gd name="T33" fmla="*/ 99 h 154"/>
                <a:gd name="T34" fmla="*/ 142 w 154"/>
                <a:gd name="T35" fmla="*/ 117 h 154"/>
                <a:gd name="T36" fmla="*/ 130 w 154"/>
                <a:gd name="T37" fmla="*/ 133 h 154"/>
                <a:gd name="T38" fmla="*/ 113 w 154"/>
                <a:gd name="T39" fmla="*/ 109 h 154"/>
                <a:gd name="T40" fmla="*/ 122 w 154"/>
                <a:gd name="T41" fmla="*/ 95 h 154"/>
                <a:gd name="T42" fmla="*/ 125 w 154"/>
                <a:gd name="T43" fmla="*/ 77 h 154"/>
                <a:gd name="T44" fmla="*/ 125 w 154"/>
                <a:gd name="T45" fmla="*/ 72 h 154"/>
                <a:gd name="T46" fmla="*/ 153 w 154"/>
                <a:gd name="T47" fmla="*/ 63 h 154"/>
                <a:gd name="T48" fmla="*/ 1 w 154"/>
                <a:gd name="T49" fmla="*/ 63 h 154"/>
                <a:gd name="T50" fmla="*/ 29 w 154"/>
                <a:gd name="T51" fmla="*/ 72 h 154"/>
                <a:gd name="T52" fmla="*/ 28 w 154"/>
                <a:gd name="T53" fmla="*/ 77 h 154"/>
                <a:gd name="T54" fmla="*/ 32 w 154"/>
                <a:gd name="T55" fmla="*/ 95 h 154"/>
                <a:gd name="T56" fmla="*/ 41 w 154"/>
                <a:gd name="T57" fmla="*/ 109 h 154"/>
                <a:gd name="T58" fmla="*/ 24 w 154"/>
                <a:gd name="T59" fmla="*/ 133 h 154"/>
                <a:gd name="T60" fmla="*/ 10 w 154"/>
                <a:gd name="T61" fmla="*/ 117 h 154"/>
                <a:gd name="T62" fmla="*/ 2 w 154"/>
                <a:gd name="T63" fmla="*/ 99 h 154"/>
                <a:gd name="T64" fmla="*/ 0 w 154"/>
                <a:gd name="T65" fmla="*/ 77 h 154"/>
                <a:gd name="T66" fmla="*/ 0 w 154"/>
                <a:gd name="T67" fmla="*/ 69 h 154"/>
                <a:gd name="T68" fmla="*/ 1 w 154"/>
                <a:gd name="T69" fmla="*/ 63 h 154"/>
                <a:gd name="T70" fmla="*/ 86 w 154"/>
                <a:gd name="T71" fmla="*/ 0 h 154"/>
                <a:gd name="T72" fmla="*/ 105 w 154"/>
                <a:gd name="T73" fmla="*/ 5 h 154"/>
                <a:gd name="T74" fmla="*/ 122 w 154"/>
                <a:gd name="T75" fmla="*/ 15 h 154"/>
                <a:gd name="T76" fmla="*/ 137 w 154"/>
                <a:gd name="T77" fmla="*/ 28 h 154"/>
                <a:gd name="T78" fmla="*/ 146 w 154"/>
                <a:gd name="T79" fmla="*/ 44 h 154"/>
                <a:gd name="T80" fmla="*/ 118 w 154"/>
                <a:gd name="T81" fmla="*/ 53 h 154"/>
                <a:gd name="T82" fmla="*/ 110 w 154"/>
                <a:gd name="T83" fmla="*/ 43 h 154"/>
                <a:gd name="T84" fmla="*/ 99 w 154"/>
                <a:gd name="T85" fmla="*/ 35 h 154"/>
                <a:gd name="T86" fmla="*/ 86 w 154"/>
                <a:gd name="T87" fmla="*/ 29 h 154"/>
                <a:gd name="T88" fmla="*/ 86 w 154"/>
                <a:gd name="T89" fmla="*/ 0 h 154"/>
                <a:gd name="T90" fmla="*/ 68 w 154"/>
                <a:gd name="T91" fmla="*/ 0 h 154"/>
                <a:gd name="T92" fmla="*/ 68 w 154"/>
                <a:gd name="T93" fmla="*/ 29 h 154"/>
                <a:gd name="T94" fmla="*/ 54 w 154"/>
                <a:gd name="T95" fmla="*/ 35 h 154"/>
                <a:gd name="T96" fmla="*/ 42 w 154"/>
                <a:gd name="T97" fmla="*/ 43 h 154"/>
                <a:gd name="T98" fmla="*/ 34 w 154"/>
                <a:gd name="T99" fmla="*/ 53 h 154"/>
                <a:gd name="T100" fmla="*/ 6 w 154"/>
                <a:gd name="T101" fmla="*/ 44 h 154"/>
                <a:gd name="T102" fmla="*/ 17 w 154"/>
                <a:gd name="T103" fmla="*/ 28 h 154"/>
                <a:gd name="T104" fmla="*/ 30 w 154"/>
                <a:gd name="T105" fmla="*/ 15 h 154"/>
                <a:gd name="T106" fmla="*/ 48 w 154"/>
                <a:gd name="T107" fmla="*/ 5 h 154"/>
                <a:gd name="T108" fmla="*/ 68 w 154"/>
                <a:gd name="T10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4" h="154">
                  <a:moveTo>
                    <a:pt x="57" y="121"/>
                  </a:moveTo>
                  <a:lnTo>
                    <a:pt x="62" y="124"/>
                  </a:lnTo>
                  <a:lnTo>
                    <a:pt x="70" y="125"/>
                  </a:lnTo>
                  <a:lnTo>
                    <a:pt x="77" y="125"/>
                  </a:lnTo>
                  <a:lnTo>
                    <a:pt x="84" y="125"/>
                  </a:lnTo>
                  <a:lnTo>
                    <a:pt x="90" y="124"/>
                  </a:lnTo>
                  <a:lnTo>
                    <a:pt x="97" y="121"/>
                  </a:lnTo>
                  <a:lnTo>
                    <a:pt x="114" y="145"/>
                  </a:lnTo>
                  <a:lnTo>
                    <a:pt x="95" y="152"/>
                  </a:lnTo>
                  <a:lnTo>
                    <a:pt x="77" y="154"/>
                  </a:lnTo>
                  <a:lnTo>
                    <a:pt x="57" y="152"/>
                  </a:lnTo>
                  <a:lnTo>
                    <a:pt x="40" y="145"/>
                  </a:lnTo>
                  <a:lnTo>
                    <a:pt x="57" y="121"/>
                  </a:lnTo>
                  <a:close/>
                  <a:moveTo>
                    <a:pt x="153" y="63"/>
                  </a:moveTo>
                  <a:lnTo>
                    <a:pt x="154" y="69"/>
                  </a:lnTo>
                  <a:lnTo>
                    <a:pt x="154" y="77"/>
                  </a:lnTo>
                  <a:lnTo>
                    <a:pt x="151" y="99"/>
                  </a:lnTo>
                  <a:lnTo>
                    <a:pt x="142" y="117"/>
                  </a:lnTo>
                  <a:lnTo>
                    <a:pt x="130" y="133"/>
                  </a:lnTo>
                  <a:lnTo>
                    <a:pt x="113" y="109"/>
                  </a:lnTo>
                  <a:lnTo>
                    <a:pt x="122" y="95"/>
                  </a:lnTo>
                  <a:lnTo>
                    <a:pt x="125" y="77"/>
                  </a:lnTo>
                  <a:lnTo>
                    <a:pt x="125" y="72"/>
                  </a:lnTo>
                  <a:lnTo>
                    <a:pt x="153" y="63"/>
                  </a:lnTo>
                  <a:close/>
                  <a:moveTo>
                    <a:pt x="1" y="63"/>
                  </a:moveTo>
                  <a:lnTo>
                    <a:pt x="29" y="72"/>
                  </a:lnTo>
                  <a:lnTo>
                    <a:pt x="28" y="77"/>
                  </a:lnTo>
                  <a:lnTo>
                    <a:pt x="32" y="95"/>
                  </a:lnTo>
                  <a:lnTo>
                    <a:pt x="41" y="109"/>
                  </a:lnTo>
                  <a:lnTo>
                    <a:pt x="24" y="133"/>
                  </a:lnTo>
                  <a:lnTo>
                    <a:pt x="10" y="117"/>
                  </a:lnTo>
                  <a:lnTo>
                    <a:pt x="2" y="99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1" y="63"/>
                  </a:lnTo>
                  <a:close/>
                  <a:moveTo>
                    <a:pt x="86" y="0"/>
                  </a:moveTo>
                  <a:lnTo>
                    <a:pt x="105" y="5"/>
                  </a:lnTo>
                  <a:lnTo>
                    <a:pt x="122" y="15"/>
                  </a:lnTo>
                  <a:lnTo>
                    <a:pt x="137" y="28"/>
                  </a:lnTo>
                  <a:lnTo>
                    <a:pt x="146" y="44"/>
                  </a:lnTo>
                  <a:lnTo>
                    <a:pt x="118" y="53"/>
                  </a:lnTo>
                  <a:lnTo>
                    <a:pt x="110" y="43"/>
                  </a:lnTo>
                  <a:lnTo>
                    <a:pt x="99" y="35"/>
                  </a:lnTo>
                  <a:lnTo>
                    <a:pt x="86" y="29"/>
                  </a:lnTo>
                  <a:lnTo>
                    <a:pt x="86" y="0"/>
                  </a:lnTo>
                  <a:close/>
                  <a:moveTo>
                    <a:pt x="68" y="0"/>
                  </a:moveTo>
                  <a:lnTo>
                    <a:pt x="68" y="29"/>
                  </a:lnTo>
                  <a:lnTo>
                    <a:pt x="54" y="35"/>
                  </a:lnTo>
                  <a:lnTo>
                    <a:pt x="42" y="43"/>
                  </a:lnTo>
                  <a:lnTo>
                    <a:pt x="34" y="53"/>
                  </a:lnTo>
                  <a:lnTo>
                    <a:pt x="6" y="44"/>
                  </a:lnTo>
                  <a:lnTo>
                    <a:pt x="17" y="28"/>
                  </a:lnTo>
                  <a:lnTo>
                    <a:pt x="30" y="15"/>
                  </a:lnTo>
                  <a:lnTo>
                    <a:pt x="48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F88A27E4-989E-40E3-AC96-491FB3138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012" y="3833109"/>
              <a:ext cx="216064" cy="230964"/>
            </a:xfrm>
            <a:custGeom>
              <a:avLst/>
              <a:gdLst>
                <a:gd name="T0" fmla="*/ 97 w 145"/>
                <a:gd name="T1" fmla="*/ 116 h 155"/>
                <a:gd name="T2" fmla="*/ 77 w 145"/>
                <a:gd name="T3" fmla="*/ 136 h 155"/>
                <a:gd name="T4" fmla="*/ 49 w 145"/>
                <a:gd name="T5" fmla="*/ 116 h 155"/>
                <a:gd name="T6" fmla="*/ 68 w 145"/>
                <a:gd name="T7" fmla="*/ 136 h 155"/>
                <a:gd name="T8" fmla="*/ 49 w 145"/>
                <a:gd name="T9" fmla="*/ 116 h 155"/>
                <a:gd name="T10" fmla="*/ 39 w 145"/>
                <a:gd name="T11" fmla="*/ 116 h 155"/>
                <a:gd name="T12" fmla="*/ 20 w 145"/>
                <a:gd name="T13" fmla="*/ 136 h 155"/>
                <a:gd name="T14" fmla="*/ 106 w 145"/>
                <a:gd name="T15" fmla="*/ 88 h 155"/>
                <a:gd name="T16" fmla="*/ 125 w 145"/>
                <a:gd name="T17" fmla="*/ 107 h 155"/>
                <a:gd name="T18" fmla="*/ 106 w 145"/>
                <a:gd name="T19" fmla="*/ 88 h 155"/>
                <a:gd name="T20" fmla="*/ 97 w 145"/>
                <a:gd name="T21" fmla="*/ 88 h 155"/>
                <a:gd name="T22" fmla="*/ 77 w 145"/>
                <a:gd name="T23" fmla="*/ 107 h 155"/>
                <a:gd name="T24" fmla="*/ 49 w 145"/>
                <a:gd name="T25" fmla="*/ 88 h 155"/>
                <a:gd name="T26" fmla="*/ 68 w 145"/>
                <a:gd name="T27" fmla="*/ 107 h 155"/>
                <a:gd name="T28" fmla="*/ 49 w 145"/>
                <a:gd name="T29" fmla="*/ 88 h 155"/>
                <a:gd name="T30" fmla="*/ 39 w 145"/>
                <a:gd name="T31" fmla="*/ 88 h 155"/>
                <a:gd name="T32" fmla="*/ 20 w 145"/>
                <a:gd name="T33" fmla="*/ 107 h 155"/>
                <a:gd name="T34" fmla="*/ 106 w 145"/>
                <a:gd name="T35" fmla="*/ 59 h 155"/>
                <a:gd name="T36" fmla="*/ 125 w 145"/>
                <a:gd name="T37" fmla="*/ 78 h 155"/>
                <a:gd name="T38" fmla="*/ 106 w 145"/>
                <a:gd name="T39" fmla="*/ 59 h 155"/>
                <a:gd name="T40" fmla="*/ 97 w 145"/>
                <a:gd name="T41" fmla="*/ 59 h 155"/>
                <a:gd name="T42" fmla="*/ 77 w 145"/>
                <a:gd name="T43" fmla="*/ 78 h 155"/>
                <a:gd name="T44" fmla="*/ 49 w 145"/>
                <a:gd name="T45" fmla="*/ 59 h 155"/>
                <a:gd name="T46" fmla="*/ 68 w 145"/>
                <a:gd name="T47" fmla="*/ 78 h 155"/>
                <a:gd name="T48" fmla="*/ 49 w 145"/>
                <a:gd name="T49" fmla="*/ 59 h 155"/>
                <a:gd name="T50" fmla="*/ 11 w 145"/>
                <a:gd name="T51" fmla="*/ 145 h 155"/>
                <a:gd name="T52" fmla="*/ 136 w 145"/>
                <a:gd name="T53" fmla="*/ 39 h 155"/>
                <a:gd name="T54" fmla="*/ 0 w 145"/>
                <a:gd name="T55" fmla="*/ 0 h 155"/>
                <a:gd name="T56" fmla="*/ 20 w 145"/>
                <a:gd name="T57" fmla="*/ 11 h 155"/>
                <a:gd name="T58" fmla="*/ 39 w 145"/>
                <a:gd name="T59" fmla="*/ 0 h 155"/>
                <a:gd name="T60" fmla="*/ 106 w 145"/>
                <a:gd name="T61" fmla="*/ 11 h 155"/>
                <a:gd name="T62" fmla="*/ 125 w 145"/>
                <a:gd name="T63" fmla="*/ 0 h 155"/>
                <a:gd name="T64" fmla="*/ 145 w 145"/>
                <a:gd name="T65" fmla="*/ 155 h 155"/>
                <a:gd name="T66" fmla="*/ 0 w 145"/>
                <a:gd name="T6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155">
                  <a:moveTo>
                    <a:pt x="77" y="116"/>
                  </a:moveTo>
                  <a:lnTo>
                    <a:pt x="97" y="116"/>
                  </a:lnTo>
                  <a:lnTo>
                    <a:pt x="97" y="136"/>
                  </a:lnTo>
                  <a:lnTo>
                    <a:pt x="77" y="136"/>
                  </a:lnTo>
                  <a:lnTo>
                    <a:pt x="77" y="116"/>
                  </a:lnTo>
                  <a:close/>
                  <a:moveTo>
                    <a:pt x="49" y="116"/>
                  </a:moveTo>
                  <a:lnTo>
                    <a:pt x="68" y="116"/>
                  </a:lnTo>
                  <a:lnTo>
                    <a:pt x="68" y="136"/>
                  </a:lnTo>
                  <a:lnTo>
                    <a:pt x="49" y="136"/>
                  </a:lnTo>
                  <a:lnTo>
                    <a:pt x="49" y="116"/>
                  </a:lnTo>
                  <a:close/>
                  <a:moveTo>
                    <a:pt x="20" y="116"/>
                  </a:moveTo>
                  <a:lnTo>
                    <a:pt x="39" y="116"/>
                  </a:lnTo>
                  <a:lnTo>
                    <a:pt x="39" y="136"/>
                  </a:lnTo>
                  <a:lnTo>
                    <a:pt x="20" y="136"/>
                  </a:lnTo>
                  <a:lnTo>
                    <a:pt x="20" y="116"/>
                  </a:lnTo>
                  <a:close/>
                  <a:moveTo>
                    <a:pt x="106" y="88"/>
                  </a:moveTo>
                  <a:lnTo>
                    <a:pt x="125" y="88"/>
                  </a:lnTo>
                  <a:lnTo>
                    <a:pt x="125" y="107"/>
                  </a:lnTo>
                  <a:lnTo>
                    <a:pt x="106" y="107"/>
                  </a:lnTo>
                  <a:lnTo>
                    <a:pt x="106" y="88"/>
                  </a:lnTo>
                  <a:close/>
                  <a:moveTo>
                    <a:pt x="77" y="88"/>
                  </a:moveTo>
                  <a:lnTo>
                    <a:pt x="97" y="88"/>
                  </a:lnTo>
                  <a:lnTo>
                    <a:pt x="97" y="107"/>
                  </a:lnTo>
                  <a:lnTo>
                    <a:pt x="77" y="107"/>
                  </a:lnTo>
                  <a:lnTo>
                    <a:pt x="77" y="88"/>
                  </a:lnTo>
                  <a:close/>
                  <a:moveTo>
                    <a:pt x="49" y="88"/>
                  </a:moveTo>
                  <a:lnTo>
                    <a:pt x="68" y="88"/>
                  </a:lnTo>
                  <a:lnTo>
                    <a:pt x="68" y="107"/>
                  </a:lnTo>
                  <a:lnTo>
                    <a:pt x="49" y="107"/>
                  </a:lnTo>
                  <a:lnTo>
                    <a:pt x="49" y="88"/>
                  </a:lnTo>
                  <a:close/>
                  <a:moveTo>
                    <a:pt x="20" y="88"/>
                  </a:moveTo>
                  <a:lnTo>
                    <a:pt x="39" y="88"/>
                  </a:lnTo>
                  <a:lnTo>
                    <a:pt x="39" y="107"/>
                  </a:lnTo>
                  <a:lnTo>
                    <a:pt x="20" y="107"/>
                  </a:lnTo>
                  <a:lnTo>
                    <a:pt x="20" y="88"/>
                  </a:lnTo>
                  <a:close/>
                  <a:moveTo>
                    <a:pt x="106" y="59"/>
                  </a:moveTo>
                  <a:lnTo>
                    <a:pt x="125" y="59"/>
                  </a:lnTo>
                  <a:lnTo>
                    <a:pt x="125" y="78"/>
                  </a:lnTo>
                  <a:lnTo>
                    <a:pt x="106" y="78"/>
                  </a:lnTo>
                  <a:lnTo>
                    <a:pt x="106" y="59"/>
                  </a:lnTo>
                  <a:close/>
                  <a:moveTo>
                    <a:pt x="77" y="59"/>
                  </a:moveTo>
                  <a:lnTo>
                    <a:pt x="97" y="59"/>
                  </a:lnTo>
                  <a:lnTo>
                    <a:pt x="97" y="78"/>
                  </a:lnTo>
                  <a:lnTo>
                    <a:pt x="77" y="78"/>
                  </a:lnTo>
                  <a:lnTo>
                    <a:pt x="77" y="59"/>
                  </a:lnTo>
                  <a:close/>
                  <a:moveTo>
                    <a:pt x="49" y="59"/>
                  </a:moveTo>
                  <a:lnTo>
                    <a:pt x="68" y="59"/>
                  </a:lnTo>
                  <a:lnTo>
                    <a:pt x="68" y="78"/>
                  </a:lnTo>
                  <a:lnTo>
                    <a:pt x="49" y="78"/>
                  </a:lnTo>
                  <a:lnTo>
                    <a:pt x="49" y="59"/>
                  </a:lnTo>
                  <a:close/>
                  <a:moveTo>
                    <a:pt x="11" y="39"/>
                  </a:moveTo>
                  <a:lnTo>
                    <a:pt x="11" y="145"/>
                  </a:lnTo>
                  <a:lnTo>
                    <a:pt x="136" y="145"/>
                  </a:lnTo>
                  <a:lnTo>
                    <a:pt x="136" y="39"/>
                  </a:lnTo>
                  <a:lnTo>
                    <a:pt x="11" y="3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1"/>
                  </a:lnTo>
                  <a:lnTo>
                    <a:pt x="39" y="11"/>
                  </a:lnTo>
                  <a:lnTo>
                    <a:pt x="39" y="0"/>
                  </a:lnTo>
                  <a:lnTo>
                    <a:pt x="106" y="0"/>
                  </a:lnTo>
                  <a:lnTo>
                    <a:pt x="106" y="11"/>
                  </a:lnTo>
                  <a:lnTo>
                    <a:pt x="125" y="1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13">
              <a:extLst>
                <a:ext uri="{FF2B5EF4-FFF2-40B4-BE49-F238E27FC236}">
                  <a16:creationId xmlns:a16="http://schemas.microsoft.com/office/drawing/2014/main" id="{E3B43C95-8657-4D3D-9C39-A72F25141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1734" y="4892567"/>
              <a:ext cx="186262" cy="186262"/>
            </a:xfrm>
            <a:custGeom>
              <a:avLst/>
              <a:gdLst>
                <a:gd name="T0" fmla="*/ 40 w 125"/>
                <a:gd name="T1" fmla="*/ 40 h 125"/>
                <a:gd name="T2" fmla="*/ 87 w 125"/>
                <a:gd name="T3" fmla="*/ 40 h 125"/>
                <a:gd name="T4" fmla="*/ 87 w 125"/>
                <a:gd name="T5" fmla="*/ 87 h 125"/>
                <a:gd name="T6" fmla="*/ 40 w 125"/>
                <a:gd name="T7" fmla="*/ 87 h 125"/>
                <a:gd name="T8" fmla="*/ 40 w 125"/>
                <a:gd name="T9" fmla="*/ 40 h 125"/>
                <a:gd name="T10" fmla="*/ 63 w 125"/>
                <a:gd name="T11" fmla="*/ 12 h 125"/>
                <a:gd name="T12" fmla="*/ 43 w 125"/>
                <a:gd name="T13" fmla="*/ 16 h 125"/>
                <a:gd name="T14" fmla="*/ 27 w 125"/>
                <a:gd name="T15" fmla="*/ 27 h 125"/>
                <a:gd name="T16" fmla="*/ 16 w 125"/>
                <a:gd name="T17" fmla="*/ 43 h 125"/>
                <a:gd name="T18" fmla="*/ 12 w 125"/>
                <a:gd name="T19" fmla="*/ 63 h 125"/>
                <a:gd name="T20" fmla="*/ 16 w 125"/>
                <a:gd name="T21" fmla="*/ 83 h 125"/>
                <a:gd name="T22" fmla="*/ 27 w 125"/>
                <a:gd name="T23" fmla="*/ 99 h 125"/>
                <a:gd name="T24" fmla="*/ 43 w 125"/>
                <a:gd name="T25" fmla="*/ 109 h 125"/>
                <a:gd name="T26" fmla="*/ 63 w 125"/>
                <a:gd name="T27" fmla="*/ 113 h 125"/>
                <a:gd name="T28" fmla="*/ 83 w 125"/>
                <a:gd name="T29" fmla="*/ 109 h 125"/>
                <a:gd name="T30" fmla="*/ 99 w 125"/>
                <a:gd name="T31" fmla="*/ 99 h 125"/>
                <a:gd name="T32" fmla="*/ 109 w 125"/>
                <a:gd name="T33" fmla="*/ 83 h 125"/>
                <a:gd name="T34" fmla="*/ 113 w 125"/>
                <a:gd name="T35" fmla="*/ 63 h 125"/>
                <a:gd name="T36" fmla="*/ 109 w 125"/>
                <a:gd name="T37" fmla="*/ 43 h 125"/>
                <a:gd name="T38" fmla="*/ 99 w 125"/>
                <a:gd name="T39" fmla="*/ 27 h 125"/>
                <a:gd name="T40" fmla="*/ 83 w 125"/>
                <a:gd name="T41" fmla="*/ 16 h 125"/>
                <a:gd name="T42" fmla="*/ 63 w 125"/>
                <a:gd name="T43" fmla="*/ 12 h 125"/>
                <a:gd name="T44" fmla="*/ 63 w 125"/>
                <a:gd name="T45" fmla="*/ 0 h 125"/>
                <a:gd name="T46" fmla="*/ 83 w 125"/>
                <a:gd name="T47" fmla="*/ 4 h 125"/>
                <a:gd name="T48" fmla="*/ 100 w 125"/>
                <a:gd name="T49" fmla="*/ 12 h 125"/>
                <a:gd name="T50" fmla="*/ 113 w 125"/>
                <a:gd name="T51" fmla="*/ 27 h 125"/>
                <a:gd name="T52" fmla="*/ 121 w 125"/>
                <a:gd name="T53" fmla="*/ 43 h 125"/>
                <a:gd name="T54" fmla="*/ 125 w 125"/>
                <a:gd name="T55" fmla="*/ 63 h 125"/>
                <a:gd name="T56" fmla="*/ 121 w 125"/>
                <a:gd name="T57" fmla="*/ 83 h 125"/>
                <a:gd name="T58" fmla="*/ 113 w 125"/>
                <a:gd name="T59" fmla="*/ 100 h 125"/>
                <a:gd name="T60" fmla="*/ 100 w 125"/>
                <a:gd name="T61" fmla="*/ 113 h 125"/>
                <a:gd name="T62" fmla="*/ 83 w 125"/>
                <a:gd name="T63" fmla="*/ 121 h 125"/>
                <a:gd name="T64" fmla="*/ 63 w 125"/>
                <a:gd name="T65" fmla="*/ 125 h 125"/>
                <a:gd name="T66" fmla="*/ 43 w 125"/>
                <a:gd name="T67" fmla="*/ 121 h 125"/>
                <a:gd name="T68" fmla="*/ 25 w 125"/>
                <a:gd name="T69" fmla="*/ 113 h 125"/>
                <a:gd name="T70" fmla="*/ 12 w 125"/>
                <a:gd name="T71" fmla="*/ 100 h 125"/>
                <a:gd name="T72" fmla="*/ 4 w 125"/>
                <a:gd name="T73" fmla="*/ 83 h 125"/>
                <a:gd name="T74" fmla="*/ 0 w 125"/>
                <a:gd name="T75" fmla="*/ 63 h 125"/>
                <a:gd name="T76" fmla="*/ 4 w 125"/>
                <a:gd name="T77" fmla="*/ 43 h 125"/>
                <a:gd name="T78" fmla="*/ 12 w 125"/>
                <a:gd name="T79" fmla="*/ 27 h 125"/>
                <a:gd name="T80" fmla="*/ 25 w 125"/>
                <a:gd name="T81" fmla="*/ 12 h 125"/>
                <a:gd name="T82" fmla="*/ 43 w 125"/>
                <a:gd name="T83" fmla="*/ 4 h 125"/>
                <a:gd name="T84" fmla="*/ 63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40" y="40"/>
                  </a:moveTo>
                  <a:lnTo>
                    <a:pt x="87" y="40"/>
                  </a:lnTo>
                  <a:lnTo>
                    <a:pt x="87" y="87"/>
                  </a:lnTo>
                  <a:lnTo>
                    <a:pt x="40" y="87"/>
                  </a:lnTo>
                  <a:lnTo>
                    <a:pt x="40" y="40"/>
                  </a:lnTo>
                  <a:close/>
                  <a:moveTo>
                    <a:pt x="63" y="12"/>
                  </a:moveTo>
                  <a:lnTo>
                    <a:pt x="43" y="16"/>
                  </a:lnTo>
                  <a:lnTo>
                    <a:pt x="27" y="27"/>
                  </a:lnTo>
                  <a:lnTo>
                    <a:pt x="16" y="43"/>
                  </a:lnTo>
                  <a:lnTo>
                    <a:pt x="12" y="63"/>
                  </a:lnTo>
                  <a:lnTo>
                    <a:pt x="16" y="83"/>
                  </a:lnTo>
                  <a:lnTo>
                    <a:pt x="27" y="99"/>
                  </a:lnTo>
                  <a:lnTo>
                    <a:pt x="43" y="109"/>
                  </a:lnTo>
                  <a:lnTo>
                    <a:pt x="63" y="113"/>
                  </a:lnTo>
                  <a:lnTo>
                    <a:pt x="83" y="109"/>
                  </a:lnTo>
                  <a:lnTo>
                    <a:pt x="99" y="99"/>
                  </a:lnTo>
                  <a:lnTo>
                    <a:pt x="109" y="83"/>
                  </a:lnTo>
                  <a:lnTo>
                    <a:pt x="113" y="63"/>
                  </a:lnTo>
                  <a:lnTo>
                    <a:pt x="109" y="43"/>
                  </a:lnTo>
                  <a:lnTo>
                    <a:pt x="99" y="27"/>
                  </a:lnTo>
                  <a:lnTo>
                    <a:pt x="83" y="16"/>
                  </a:lnTo>
                  <a:lnTo>
                    <a:pt x="63" y="1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0" y="12"/>
                  </a:lnTo>
                  <a:lnTo>
                    <a:pt x="113" y="27"/>
                  </a:lnTo>
                  <a:lnTo>
                    <a:pt x="121" y="43"/>
                  </a:lnTo>
                  <a:lnTo>
                    <a:pt x="125" y="63"/>
                  </a:lnTo>
                  <a:lnTo>
                    <a:pt x="121" y="83"/>
                  </a:lnTo>
                  <a:lnTo>
                    <a:pt x="113" y="100"/>
                  </a:lnTo>
                  <a:lnTo>
                    <a:pt x="100" y="113"/>
                  </a:lnTo>
                  <a:lnTo>
                    <a:pt x="83" y="121"/>
                  </a:lnTo>
                  <a:lnTo>
                    <a:pt x="63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4" y="83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7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BCDC53D0-C6D4-469D-9D73-FC3FF1C26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6496" y="4867235"/>
              <a:ext cx="314410" cy="317390"/>
            </a:xfrm>
            <a:custGeom>
              <a:avLst/>
              <a:gdLst>
                <a:gd name="T0" fmla="*/ 93 w 211"/>
                <a:gd name="T1" fmla="*/ 40 h 213"/>
                <a:gd name="T2" fmla="*/ 120 w 211"/>
                <a:gd name="T3" fmla="*/ 66 h 213"/>
                <a:gd name="T4" fmla="*/ 93 w 211"/>
                <a:gd name="T5" fmla="*/ 93 h 213"/>
                <a:gd name="T6" fmla="*/ 66 w 211"/>
                <a:gd name="T7" fmla="*/ 120 h 213"/>
                <a:gd name="T8" fmla="*/ 40 w 211"/>
                <a:gd name="T9" fmla="*/ 93 h 213"/>
                <a:gd name="T10" fmla="*/ 66 w 211"/>
                <a:gd name="T11" fmla="*/ 66 h 213"/>
                <a:gd name="T12" fmla="*/ 80 w 211"/>
                <a:gd name="T13" fmla="*/ 26 h 213"/>
                <a:gd name="T14" fmla="*/ 48 w 211"/>
                <a:gd name="T15" fmla="*/ 37 h 213"/>
                <a:gd name="T16" fmla="*/ 29 w 211"/>
                <a:gd name="T17" fmla="*/ 62 h 213"/>
                <a:gd name="T18" fmla="*/ 29 w 211"/>
                <a:gd name="T19" fmla="*/ 97 h 213"/>
                <a:gd name="T20" fmla="*/ 48 w 211"/>
                <a:gd name="T21" fmla="*/ 122 h 213"/>
                <a:gd name="T22" fmla="*/ 80 w 211"/>
                <a:gd name="T23" fmla="*/ 133 h 213"/>
                <a:gd name="T24" fmla="*/ 110 w 211"/>
                <a:gd name="T25" fmla="*/ 122 h 213"/>
                <a:gd name="T26" fmla="*/ 130 w 211"/>
                <a:gd name="T27" fmla="*/ 97 h 213"/>
                <a:gd name="T28" fmla="*/ 130 w 211"/>
                <a:gd name="T29" fmla="*/ 62 h 213"/>
                <a:gd name="T30" fmla="*/ 110 w 211"/>
                <a:gd name="T31" fmla="*/ 37 h 213"/>
                <a:gd name="T32" fmla="*/ 80 w 211"/>
                <a:gd name="T33" fmla="*/ 26 h 213"/>
                <a:gd name="T34" fmla="*/ 105 w 211"/>
                <a:gd name="T35" fmla="*/ 4 h 213"/>
                <a:gd name="T36" fmla="*/ 144 w 211"/>
                <a:gd name="T37" fmla="*/ 33 h 213"/>
                <a:gd name="T38" fmla="*/ 160 w 211"/>
                <a:gd name="T39" fmla="*/ 80 h 213"/>
                <a:gd name="T40" fmla="*/ 150 w 211"/>
                <a:gd name="T41" fmla="*/ 117 h 213"/>
                <a:gd name="T42" fmla="*/ 145 w 211"/>
                <a:gd name="T43" fmla="*/ 132 h 213"/>
                <a:gd name="T44" fmla="*/ 156 w 211"/>
                <a:gd name="T45" fmla="*/ 138 h 213"/>
                <a:gd name="T46" fmla="*/ 211 w 211"/>
                <a:gd name="T47" fmla="*/ 190 h 213"/>
                <a:gd name="T48" fmla="*/ 207 w 211"/>
                <a:gd name="T49" fmla="*/ 207 h 213"/>
                <a:gd name="T50" fmla="*/ 189 w 211"/>
                <a:gd name="T51" fmla="*/ 211 h 213"/>
                <a:gd name="T52" fmla="*/ 138 w 211"/>
                <a:gd name="T53" fmla="*/ 156 h 213"/>
                <a:gd name="T54" fmla="*/ 132 w 211"/>
                <a:gd name="T55" fmla="*/ 145 h 213"/>
                <a:gd name="T56" fmla="*/ 116 w 211"/>
                <a:gd name="T57" fmla="*/ 150 h 213"/>
                <a:gd name="T58" fmla="*/ 80 w 211"/>
                <a:gd name="T59" fmla="*/ 160 h 213"/>
                <a:gd name="T60" fmla="*/ 32 w 211"/>
                <a:gd name="T61" fmla="*/ 144 h 213"/>
                <a:gd name="T62" fmla="*/ 4 w 211"/>
                <a:gd name="T63" fmla="*/ 105 h 213"/>
                <a:gd name="T64" fmla="*/ 4 w 211"/>
                <a:gd name="T65" fmla="*/ 54 h 213"/>
                <a:gd name="T66" fmla="*/ 32 w 211"/>
                <a:gd name="T67" fmla="*/ 16 h 213"/>
                <a:gd name="T68" fmla="*/ 80 w 211"/>
                <a:gd name="T6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13">
                  <a:moveTo>
                    <a:pt x="66" y="40"/>
                  </a:moveTo>
                  <a:lnTo>
                    <a:pt x="93" y="40"/>
                  </a:lnTo>
                  <a:lnTo>
                    <a:pt x="93" y="66"/>
                  </a:lnTo>
                  <a:lnTo>
                    <a:pt x="120" y="66"/>
                  </a:lnTo>
                  <a:lnTo>
                    <a:pt x="120" y="93"/>
                  </a:lnTo>
                  <a:lnTo>
                    <a:pt x="93" y="93"/>
                  </a:lnTo>
                  <a:lnTo>
                    <a:pt x="93" y="120"/>
                  </a:lnTo>
                  <a:lnTo>
                    <a:pt x="66" y="120"/>
                  </a:lnTo>
                  <a:lnTo>
                    <a:pt x="66" y="93"/>
                  </a:lnTo>
                  <a:lnTo>
                    <a:pt x="40" y="93"/>
                  </a:lnTo>
                  <a:lnTo>
                    <a:pt x="40" y="66"/>
                  </a:lnTo>
                  <a:lnTo>
                    <a:pt x="66" y="66"/>
                  </a:lnTo>
                  <a:lnTo>
                    <a:pt x="66" y="40"/>
                  </a:lnTo>
                  <a:close/>
                  <a:moveTo>
                    <a:pt x="80" y="26"/>
                  </a:moveTo>
                  <a:lnTo>
                    <a:pt x="62" y="29"/>
                  </a:lnTo>
                  <a:lnTo>
                    <a:pt x="48" y="37"/>
                  </a:lnTo>
                  <a:lnTo>
                    <a:pt x="36" y="48"/>
                  </a:lnTo>
                  <a:lnTo>
                    <a:pt x="29" y="62"/>
                  </a:lnTo>
                  <a:lnTo>
                    <a:pt x="27" y="80"/>
                  </a:lnTo>
                  <a:lnTo>
                    <a:pt x="29" y="97"/>
                  </a:lnTo>
                  <a:lnTo>
                    <a:pt x="36" y="112"/>
                  </a:lnTo>
                  <a:lnTo>
                    <a:pt x="48" y="122"/>
                  </a:lnTo>
                  <a:lnTo>
                    <a:pt x="62" y="130"/>
                  </a:lnTo>
                  <a:lnTo>
                    <a:pt x="80" y="133"/>
                  </a:lnTo>
                  <a:lnTo>
                    <a:pt x="96" y="130"/>
                  </a:lnTo>
                  <a:lnTo>
                    <a:pt x="110" y="122"/>
                  </a:lnTo>
                  <a:lnTo>
                    <a:pt x="122" y="112"/>
                  </a:lnTo>
                  <a:lnTo>
                    <a:pt x="130" y="97"/>
                  </a:lnTo>
                  <a:lnTo>
                    <a:pt x="133" y="80"/>
                  </a:lnTo>
                  <a:lnTo>
                    <a:pt x="130" y="62"/>
                  </a:lnTo>
                  <a:lnTo>
                    <a:pt x="122" y="48"/>
                  </a:lnTo>
                  <a:lnTo>
                    <a:pt x="110" y="37"/>
                  </a:lnTo>
                  <a:lnTo>
                    <a:pt x="96" y="29"/>
                  </a:lnTo>
                  <a:lnTo>
                    <a:pt x="80" y="26"/>
                  </a:lnTo>
                  <a:close/>
                  <a:moveTo>
                    <a:pt x="80" y="0"/>
                  </a:moveTo>
                  <a:lnTo>
                    <a:pt x="105" y="4"/>
                  </a:lnTo>
                  <a:lnTo>
                    <a:pt x="126" y="16"/>
                  </a:lnTo>
                  <a:lnTo>
                    <a:pt x="144" y="33"/>
                  </a:lnTo>
                  <a:lnTo>
                    <a:pt x="156" y="54"/>
                  </a:lnTo>
                  <a:lnTo>
                    <a:pt x="160" y="80"/>
                  </a:lnTo>
                  <a:lnTo>
                    <a:pt x="157" y="98"/>
                  </a:lnTo>
                  <a:lnTo>
                    <a:pt x="150" y="117"/>
                  </a:lnTo>
                  <a:lnTo>
                    <a:pt x="140" y="132"/>
                  </a:lnTo>
                  <a:lnTo>
                    <a:pt x="145" y="132"/>
                  </a:lnTo>
                  <a:lnTo>
                    <a:pt x="150" y="134"/>
                  </a:lnTo>
                  <a:lnTo>
                    <a:pt x="156" y="138"/>
                  </a:lnTo>
                  <a:lnTo>
                    <a:pt x="206" y="181"/>
                  </a:lnTo>
                  <a:lnTo>
                    <a:pt x="211" y="190"/>
                  </a:lnTo>
                  <a:lnTo>
                    <a:pt x="211" y="199"/>
                  </a:lnTo>
                  <a:lnTo>
                    <a:pt x="207" y="207"/>
                  </a:lnTo>
                  <a:lnTo>
                    <a:pt x="198" y="213"/>
                  </a:lnTo>
                  <a:lnTo>
                    <a:pt x="189" y="211"/>
                  </a:lnTo>
                  <a:lnTo>
                    <a:pt x="181" y="206"/>
                  </a:lnTo>
                  <a:lnTo>
                    <a:pt x="138" y="156"/>
                  </a:lnTo>
                  <a:lnTo>
                    <a:pt x="134" y="150"/>
                  </a:lnTo>
                  <a:lnTo>
                    <a:pt x="132" y="145"/>
                  </a:lnTo>
                  <a:lnTo>
                    <a:pt x="132" y="141"/>
                  </a:lnTo>
                  <a:lnTo>
                    <a:pt x="116" y="150"/>
                  </a:lnTo>
                  <a:lnTo>
                    <a:pt x="98" y="157"/>
                  </a:lnTo>
                  <a:lnTo>
                    <a:pt x="80" y="160"/>
                  </a:lnTo>
                  <a:lnTo>
                    <a:pt x="54" y="156"/>
                  </a:lnTo>
                  <a:lnTo>
                    <a:pt x="32" y="144"/>
                  </a:lnTo>
                  <a:lnTo>
                    <a:pt x="15" y="128"/>
                  </a:lnTo>
                  <a:lnTo>
                    <a:pt x="4" y="105"/>
                  </a:lnTo>
                  <a:lnTo>
                    <a:pt x="0" y="80"/>
                  </a:lnTo>
                  <a:lnTo>
                    <a:pt x="4" y="54"/>
                  </a:lnTo>
                  <a:lnTo>
                    <a:pt x="15" y="33"/>
                  </a:lnTo>
                  <a:lnTo>
                    <a:pt x="32" y="16"/>
                  </a:lnTo>
                  <a:lnTo>
                    <a:pt x="54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B7DE0DA0-D836-4C3B-9818-DB8938D6F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214" y="5442412"/>
              <a:ext cx="187752" cy="187752"/>
            </a:xfrm>
            <a:custGeom>
              <a:avLst/>
              <a:gdLst>
                <a:gd name="T0" fmla="*/ 94 w 126"/>
                <a:gd name="T1" fmla="*/ 72 h 126"/>
                <a:gd name="T2" fmla="*/ 98 w 126"/>
                <a:gd name="T3" fmla="*/ 72 h 126"/>
                <a:gd name="T4" fmla="*/ 102 w 126"/>
                <a:gd name="T5" fmla="*/ 72 h 126"/>
                <a:gd name="T6" fmla="*/ 102 w 126"/>
                <a:gd name="T7" fmla="*/ 126 h 126"/>
                <a:gd name="T8" fmla="*/ 98 w 126"/>
                <a:gd name="T9" fmla="*/ 126 h 126"/>
                <a:gd name="T10" fmla="*/ 94 w 126"/>
                <a:gd name="T11" fmla="*/ 126 h 126"/>
                <a:gd name="T12" fmla="*/ 94 w 126"/>
                <a:gd name="T13" fmla="*/ 72 h 126"/>
                <a:gd name="T14" fmla="*/ 28 w 126"/>
                <a:gd name="T15" fmla="*/ 72 h 126"/>
                <a:gd name="T16" fmla="*/ 32 w 126"/>
                <a:gd name="T17" fmla="*/ 72 h 126"/>
                <a:gd name="T18" fmla="*/ 32 w 126"/>
                <a:gd name="T19" fmla="*/ 126 h 126"/>
                <a:gd name="T20" fmla="*/ 28 w 126"/>
                <a:gd name="T21" fmla="*/ 126 h 126"/>
                <a:gd name="T22" fmla="*/ 24 w 126"/>
                <a:gd name="T23" fmla="*/ 126 h 126"/>
                <a:gd name="T24" fmla="*/ 24 w 126"/>
                <a:gd name="T25" fmla="*/ 72 h 126"/>
                <a:gd name="T26" fmla="*/ 28 w 126"/>
                <a:gd name="T27" fmla="*/ 72 h 126"/>
                <a:gd name="T28" fmla="*/ 63 w 126"/>
                <a:gd name="T29" fmla="*/ 0 h 126"/>
                <a:gd name="T30" fmla="*/ 83 w 126"/>
                <a:gd name="T31" fmla="*/ 4 h 126"/>
                <a:gd name="T32" fmla="*/ 101 w 126"/>
                <a:gd name="T33" fmla="*/ 12 h 126"/>
                <a:gd name="T34" fmla="*/ 114 w 126"/>
                <a:gd name="T35" fmla="*/ 26 h 126"/>
                <a:gd name="T36" fmla="*/ 123 w 126"/>
                <a:gd name="T37" fmla="*/ 44 h 126"/>
                <a:gd name="T38" fmla="*/ 126 w 126"/>
                <a:gd name="T39" fmla="*/ 64 h 126"/>
                <a:gd name="T40" fmla="*/ 122 w 126"/>
                <a:gd name="T41" fmla="*/ 85 h 126"/>
                <a:gd name="T42" fmla="*/ 125 w 126"/>
                <a:gd name="T43" fmla="*/ 92 h 126"/>
                <a:gd name="T44" fmla="*/ 126 w 126"/>
                <a:gd name="T45" fmla="*/ 98 h 126"/>
                <a:gd name="T46" fmla="*/ 125 w 126"/>
                <a:gd name="T47" fmla="*/ 109 h 126"/>
                <a:gd name="T48" fmla="*/ 118 w 126"/>
                <a:gd name="T49" fmla="*/ 118 h 126"/>
                <a:gd name="T50" fmla="*/ 110 w 126"/>
                <a:gd name="T51" fmla="*/ 124 h 126"/>
                <a:gd name="T52" fmla="*/ 110 w 126"/>
                <a:gd name="T53" fmla="*/ 74 h 126"/>
                <a:gd name="T54" fmla="*/ 114 w 126"/>
                <a:gd name="T55" fmla="*/ 76 h 126"/>
                <a:gd name="T56" fmla="*/ 117 w 126"/>
                <a:gd name="T57" fmla="*/ 78 h 126"/>
                <a:gd name="T58" fmla="*/ 118 w 126"/>
                <a:gd name="T59" fmla="*/ 73 h 126"/>
                <a:gd name="T60" fmla="*/ 118 w 126"/>
                <a:gd name="T61" fmla="*/ 68 h 126"/>
                <a:gd name="T62" fmla="*/ 115 w 126"/>
                <a:gd name="T63" fmla="*/ 49 h 126"/>
                <a:gd name="T64" fmla="*/ 107 w 126"/>
                <a:gd name="T65" fmla="*/ 34 h 126"/>
                <a:gd name="T66" fmla="*/ 95 w 126"/>
                <a:gd name="T67" fmla="*/ 22 h 126"/>
                <a:gd name="T68" fmla="*/ 81 w 126"/>
                <a:gd name="T69" fmla="*/ 14 h 126"/>
                <a:gd name="T70" fmla="*/ 63 w 126"/>
                <a:gd name="T71" fmla="*/ 12 h 126"/>
                <a:gd name="T72" fmla="*/ 46 w 126"/>
                <a:gd name="T73" fmla="*/ 14 h 126"/>
                <a:gd name="T74" fmla="*/ 30 w 126"/>
                <a:gd name="T75" fmla="*/ 22 h 126"/>
                <a:gd name="T76" fmla="*/ 18 w 126"/>
                <a:gd name="T77" fmla="*/ 34 h 126"/>
                <a:gd name="T78" fmla="*/ 10 w 126"/>
                <a:gd name="T79" fmla="*/ 49 h 126"/>
                <a:gd name="T80" fmla="*/ 8 w 126"/>
                <a:gd name="T81" fmla="*/ 68 h 126"/>
                <a:gd name="T82" fmla="*/ 8 w 126"/>
                <a:gd name="T83" fmla="*/ 73 h 126"/>
                <a:gd name="T84" fmla="*/ 9 w 126"/>
                <a:gd name="T85" fmla="*/ 78 h 126"/>
                <a:gd name="T86" fmla="*/ 12 w 126"/>
                <a:gd name="T87" fmla="*/ 76 h 126"/>
                <a:gd name="T88" fmla="*/ 16 w 126"/>
                <a:gd name="T89" fmla="*/ 74 h 126"/>
                <a:gd name="T90" fmla="*/ 16 w 126"/>
                <a:gd name="T91" fmla="*/ 124 h 126"/>
                <a:gd name="T92" fmla="*/ 8 w 126"/>
                <a:gd name="T93" fmla="*/ 118 h 126"/>
                <a:gd name="T94" fmla="*/ 2 w 126"/>
                <a:gd name="T95" fmla="*/ 109 h 126"/>
                <a:gd name="T96" fmla="*/ 0 w 126"/>
                <a:gd name="T97" fmla="*/ 98 h 126"/>
                <a:gd name="T98" fmla="*/ 1 w 126"/>
                <a:gd name="T99" fmla="*/ 92 h 126"/>
                <a:gd name="T100" fmla="*/ 4 w 126"/>
                <a:gd name="T101" fmla="*/ 85 h 126"/>
                <a:gd name="T102" fmla="*/ 0 w 126"/>
                <a:gd name="T103" fmla="*/ 64 h 126"/>
                <a:gd name="T104" fmla="*/ 4 w 126"/>
                <a:gd name="T105" fmla="*/ 44 h 126"/>
                <a:gd name="T106" fmla="*/ 12 w 126"/>
                <a:gd name="T107" fmla="*/ 26 h 126"/>
                <a:gd name="T108" fmla="*/ 26 w 126"/>
                <a:gd name="T109" fmla="*/ 12 h 126"/>
                <a:gd name="T110" fmla="*/ 43 w 126"/>
                <a:gd name="T111" fmla="*/ 4 h 126"/>
                <a:gd name="T112" fmla="*/ 63 w 126"/>
                <a:gd name="T1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26">
                  <a:moveTo>
                    <a:pt x="94" y="72"/>
                  </a:moveTo>
                  <a:lnTo>
                    <a:pt x="98" y="72"/>
                  </a:lnTo>
                  <a:lnTo>
                    <a:pt x="102" y="72"/>
                  </a:lnTo>
                  <a:lnTo>
                    <a:pt x="102" y="126"/>
                  </a:lnTo>
                  <a:lnTo>
                    <a:pt x="98" y="126"/>
                  </a:lnTo>
                  <a:lnTo>
                    <a:pt x="94" y="126"/>
                  </a:lnTo>
                  <a:lnTo>
                    <a:pt x="94" y="72"/>
                  </a:lnTo>
                  <a:close/>
                  <a:moveTo>
                    <a:pt x="28" y="72"/>
                  </a:moveTo>
                  <a:lnTo>
                    <a:pt x="32" y="72"/>
                  </a:lnTo>
                  <a:lnTo>
                    <a:pt x="32" y="126"/>
                  </a:lnTo>
                  <a:lnTo>
                    <a:pt x="28" y="126"/>
                  </a:lnTo>
                  <a:lnTo>
                    <a:pt x="24" y="126"/>
                  </a:lnTo>
                  <a:lnTo>
                    <a:pt x="24" y="72"/>
                  </a:lnTo>
                  <a:lnTo>
                    <a:pt x="28" y="7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1" y="12"/>
                  </a:lnTo>
                  <a:lnTo>
                    <a:pt x="114" y="26"/>
                  </a:lnTo>
                  <a:lnTo>
                    <a:pt x="123" y="44"/>
                  </a:lnTo>
                  <a:lnTo>
                    <a:pt x="126" y="64"/>
                  </a:lnTo>
                  <a:lnTo>
                    <a:pt x="122" y="85"/>
                  </a:lnTo>
                  <a:lnTo>
                    <a:pt x="125" y="92"/>
                  </a:lnTo>
                  <a:lnTo>
                    <a:pt x="126" y="98"/>
                  </a:lnTo>
                  <a:lnTo>
                    <a:pt x="125" y="109"/>
                  </a:lnTo>
                  <a:lnTo>
                    <a:pt x="118" y="118"/>
                  </a:lnTo>
                  <a:lnTo>
                    <a:pt x="110" y="124"/>
                  </a:lnTo>
                  <a:lnTo>
                    <a:pt x="110" y="74"/>
                  </a:lnTo>
                  <a:lnTo>
                    <a:pt x="114" y="76"/>
                  </a:lnTo>
                  <a:lnTo>
                    <a:pt x="117" y="78"/>
                  </a:lnTo>
                  <a:lnTo>
                    <a:pt x="118" y="73"/>
                  </a:lnTo>
                  <a:lnTo>
                    <a:pt x="118" y="68"/>
                  </a:lnTo>
                  <a:lnTo>
                    <a:pt x="115" y="49"/>
                  </a:lnTo>
                  <a:lnTo>
                    <a:pt x="107" y="34"/>
                  </a:lnTo>
                  <a:lnTo>
                    <a:pt x="95" y="22"/>
                  </a:lnTo>
                  <a:lnTo>
                    <a:pt x="81" y="14"/>
                  </a:lnTo>
                  <a:lnTo>
                    <a:pt x="63" y="12"/>
                  </a:lnTo>
                  <a:lnTo>
                    <a:pt x="46" y="14"/>
                  </a:lnTo>
                  <a:lnTo>
                    <a:pt x="30" y="22"/>
                  </a:lnTo>
                  <a:lnTo>
                    <a:pt x="18" y="34"/>
                  </a:lnTo>
                  <a:lnTo>
                    <a:pt x="10" y="49"/>
                  </a:lnTo>
                  <a:lnTo>
                    <a:pt x="8" y="68"/>
                  </a:lnTo>
                  <a:lnTo>
                    <a:pt x="8" y="73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6" y="124"/>
                  </a:lnTo>
                  <a:lnTo>
                    <a:pt x="8" y="118"/>
                  </a:lnTo>
                  <a:lnTo>
                    <a:pt x="2" y="109"/>
                  </a:lnTo>
                  <a:lnTo>
                    <a:pt x="0" y="98"/>
                  </a:lnTo>
                  <a:lnTo>
                    <a:pt x="1" y="92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116">
              <a:extLst>
                <a:ext uri="{FF2B5EF4-FFF2-40B4-BE49-F238E27FC236}">
                  <a16:creationId xmlns:a16="http://schemas.microsoft.com/office/drawing/2014/main" id="{2C434B49-3E1E-4560-97AB-BB661295E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586" y="5209957"/>
              <a:ext cx="227985" cy="229475"/>
            </a:xfrm>
            <a:custGeom>
              <a:avLst/>
              <a:gdLst>
                <a:gd name="T0" fmla="*/ 54 w 153"/>
                <a:gd name="T1" fmla="*/ 130 h 154"/>
                <a:gd name="T2" fmla="*/ 64 w 153"/>
                <a:gd name="T3" fmla="*/ 142 h 154"/>
                <a:gd name="T4" fmla="*/ 90 w 153"/>
                <a:gd name="T5" fmla="*/ 142 h 154"/>
                <a:gd name="T6" fmla="*/ 91 w 153"/>
                <a:gd name="T7" fmla="*/ 113 h 154"/>
                <a:gd name="T8" fmla="*/ 77 w 153"/>
                <a:gd name="T9" fmla="*/ 116 h 154"/>
                <a:gd name="T10" fmla="*/ 62 w 153"/>
                <a:gd name="T11" fmla="*/ 113 h 154"/>
                <a:gd name="T12" fmla="*/ 130 w 153"/>
                <a:gd name="T13" fmla="*/ 55 h 154"/>
                <a:gd name="T14" fmla="*/ 114 w 153"/>
                <a:gd name="T15" fmla="*/ 69 h 154"/>
                <a:gd name="T16" fmla="*/ 114 w 153"/>
                <a:gd name="T17" fmla="*/ 85 h 154"/>
                <a:gd name="T18" fmla="*/ 138 w 153"/>
                <a:gd name="T19" fmla="*/ 103 h 154"/>
                <a:gd name="T20" fmla="*/ 143 w 153"/>
                <a:gd name="T21" fmla="*/ 77 h 154"/>
                <a:gd name="T22" fmla="*/ 138 w 153"/>
                <a:gd name="T23" fmla="*/ 52 h 154"/>
                <a:gd name="T24" fmla="*/ 10 w 153"/>
                <a:gd name="T25" fmla="*/ 64 h 154"/>
                <a:gd name="T26" fmla="*/ 10 w 153"/>
                <a:gd name="T27" fmla="*/ 91 h 154"/>
                <a:gd name="T28" fmla="*/ 41 w 153"/>
                <a:gd name="T29" fmla="*/ 92 h 154"/>
                <a:gd name="T30" fmla="*/ 38 w 153"/>
                <a:gd name="T31" fmla="*/ 77 h 154"/>
                <a:gd name="T32" fmla="*/ 41 w 153"/>
                <a:gd name="T33" fmla="*/ 63 h 154"/>
                <a:gd name="T34" fmla="*/ 14 w 153"/>
                <a:gd name="T35" fmla="*/ 52 h 154"/>
                <a:gd name="T36" fmla="*/ 62 w 153"/>
                <a:gd name="T37" fmla="*/ 52 h 154"/>
                <a:gd name="T38" fmla="*/ 48 w 153"/>
                <a:gd name="T39" fmla="*/ 77 h 154"/>
                <a:gd name="T40" fmla="*/ 62 w 153"/>
                <a:gd name="T41" fmla="*/ 103 h 154"/>
                <a:gd name="T42" fmla="*/ 91 w 153"/>
                <a:gd name="T43" fmla="*/ 103 h 154"/>
                <a:gd name="T44" fmla="*/ 105 w 153"/>
                <a:gd name="T45" fmla="*/ 77 h 154"/>
                <a:gd name="T46" fmla="*/ 91 w 153"/>
                <a:gd name="T47" fmla="*/ 52 h 154"/>
                <a:gd name="T48" fmla="*/ 77 w 153"/>
                <a:gd name="T49" fmla="*/ 9 h 154"/>
                <a:gd name="T50" fmla="*/ 50 w 153"/>
                <a:gd name="T51" fmla="*/ 15 h 154"/>
                <a:gd name="T52" fmla="*/ 62 w 153"/>
                <a:gd name="T53" fmla="*/ 41 h 154"/>
                <a:gd name="T54" fmla="*/ 77 w 153"/>
                <a:gd name="T55" fmla="*/ 39 h 154"/>
                <a:gd name="T56" fmla="*/ 91 w 153"/>
                <a:gd name="T57" fmla="*/ 41 h 154"/>
                <a:gd name="T58" fmla="*/ 90 w 153"/>
                <a:gd name="T59" fmla="*/ 11 h 154"/>
                <a:gd name="T60" fmla="*/ 77 w 153"/>
                <a:gd name="T61" fmla="*/ 0 h 154"/>
                <a:gd name="T62" fmla="*/ 122 w 153"/>
                <a:gd name="T63" fmla="*/ 15 h 154"/>
                <a:gd name="T64" fmla="*/ 149 w 153"/>
                <a:gd name="T65" fmla="*/ 53 h 154"/>
                <a:gd name="T66" fmla="*/ 149 w 153"/>
                <a:gd name="T67" fmla="*/ 101 h 154"/>
                <a:gd name="T68" fmla="*/ 122 w 153"/>
                <a:gd name="T69" fmla="*/ 138 h 154"/>
                <a:gd name="T70" fmla="*/ 77 w 153"/>
                <a:gd name="T71" fmla="*/ 154 h 154"/>
                <a:gd name="T72" fmla="*/ 32 w 153"/>
                <a:gd name="T73" fmla="*/ 138 h 154"/>
                <a:gd name="T74" fmla="*/ 4 w 153"/>
                <a:gd name="T75" fmla="*/ 101 h 154"/>
                <a:gd name="T76" fmla="*/ 4 w 153"/>
                <a:gd name="T77" fmla="*/ 53 h 154"/>
                <a:gd name="T78" fmla="*/ 32 w 153"/>
                <a:gd name="T79" fmla="*/ 15 h 154"/>
                <a:gd name="T80" fmla="*/ 77 w 153"/>
                <a:gd name="T8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3" h="154">
                  <a:moveTo>
                    <a:pt x="62" y="113"/>
                  </a:moveTo>
                  <a:lnTo>
                    <a:pt x="54" y="130"/>
                  </a:lnTo>
                  <a:lnTo>
                    <a:pt x="50" y="140"/>
                  </a:lnTo>
                  <a:lnTo>
                    <a:pt x="64" y="142"/>
                  </a:lnTo>
                  <a:lnTo>
                    <a:pt x="77" y="144"/>
                  </a:lnTo>
                  <a:lnTo>
                    <a:pt x="90" y="142"/>
                  </a:lnTo>
                  <a:lnTo>
                    <a:pt x="102" y="140"/>
                  </a:lnTo>
                  <a:lnTo>
                    <a:pt x="91" y="113"/>
                  </a:lnTo>
                  <a:lnTo>
                    <a:pt x="84" y="115"/>
                  </a:lnTo>
                  <a:lnTo>
                    <a:pt x="77" y="116"/>
                  </a:lnTo>
                  <a:lnTo>
                    <a:pt x="69" y="115"/>
                  </a:lnTo>
                  <a:lnTo>
                    <a:pt x="62" y="113"/>
                  </a:lnTo>
                  <a:close/>
                  <a:moveTo>
                    <a:pt x="138" y="52"/>
                  </a:moveTo>
                  <a:lnTo>
                    <a:pt x="130" y="55"/>
                  </a:lnTo>
                  <a:lnTo>
                    <a:pt x="111" y="63"/>
                  </a:lnTo>
                  <a:lnTo>
                    <a:pt x="114" y="69"/>
                  </a:lnTo>
                  <a:lnTo>
                    <a:pt x="115" y="77"/>
                  </a:lnTo>
                  <a:lnTo>
                    <a:pt x="114" y="85"/>
                  </a:lnTo>
                  <a:lnTo>
                    <a:pt x="111" y="92"/>
                  </a:lnTo>
                  <a:lnTo>
                    <a:pt x="138" y="103"/>
                  </a:lnTo>
                  <a:lnTo>
                    <a:pt x="142" y="91"/>
                  </a:lnTo>
                  <a:lnTo>
                    <a:pt x="143" y="77"/>
                  </a:lnTo>
                  <a:lnTo>
                    <a:pt x="142" y="64"/>
                  </a:lnTo>
                  <a:lnTo>
                    <a:pt x="138" y="52"/>
                  </a:lnTo>
                  <a:close/>
                  <a:moveTo>
                    <a:pt x="14" y="52"/>
                  </a:moveTo>
                  <a:lnTo>
                    <a:pt x="10" y="64"/>
                  </a:lnTo>
                  <a:lnTo>
                    <a:pt x="9" y="77"/>
                  </a:lnTo>
                  <a:lnTo>
                    <a:pt x="10" y="91"/>
                  </a:lnTo>
                  <a:lnTo>
                    <a:pt x="14" y="103"/>
                  </a:lnTo>
                  <a:lnTo>
                    <a:pt x="41" y="92"/>
                  </a:lnTo>
                  <a:lnTo>
                    <a:pt x="38" y="85"/>
                  </a:lnTo>
                  <a:lnTo>
                    <a:pt x="38" y="77"/>
                  </a:lnTo>
                  <a:lnTo>
                    <a:pt x="38" y="69"/>
                  </a:lnTo>
                  <a:lnTo>
                    <a:pt x="41" y="63"/>
                  </a:lnTo>
                  <a:lnTo>
                    <a:pt x="29" y="57"/>
                  </a:lnTo>
                  <a:lnTo>
                    <a:pt x="14" y="52"/>
                  </a:lnTo>
                  <a:close/>
                  <a:moveTo>
                    <a:pt x="77" y="48"/>
                  </a:moveTo>
                  <a:lnTo>
                    <a:pt x="62" y="52"/>
                  </a:lnTo>
                  <a:lnTo>
                    <a:pt x="52" y="63"/>
                  </a:lnTo>
                  <a:lnTo>
                    <a:pt x="48" y="77"/>
                  </a:lnTo>
                  <a:lnTo>
                    <a:pt x="52" y="92"/>
                  </a:lnTo>
                  <a:lnTo>
                    <a:pt x="62" y="103"/>
                  </a:lnTo>
                  <a:lnTo>
                    <a:pt x="77" y="107"/>
                  </a:lnTo>
                  <a:lnTo>
                    <a:pt x="91" y="103"/>
                  </a:lnTo>
                  <a:lnTo>
                    <a:pt x="101" y="92"/>
                  </a:lnTo>
                  <a:lnTo>
                    <a:pt x="105" y="77"/>
                  </a:lnTo>
                  <a:lnTo>
                    <a:pt x="101" y="63"/>
                  </a:lnTo>
                  <a:lnTo>
                    <a:pt x="91" y="52"/>
                  </a:lnTo>
                  <a:lnTo>
                    <a:pt x="77" y="48"/>
                  </a:lnTo>
                  <a:close/>
                  <a:moveTo>
                    <a:pt x="77" y="9"/>
                  </a:moveTo>
                  <a:lnTo>
                    <a:pt x="64" y="11"/>
                  </a:lnTo>
                  <a:lnTo>
                    <a:pt x="50" y="15"/>
                  </a:lnTo>
                  <a:lnTo>
                    <a:pt x="57" y="29"/>
                  </a:lnTo>
                  <a:lnTo>
                    <a:pt x="62" y="41"/>
                  </a:lnTo>
                  <a:lnTo>
                    <a:pt x="69" y="40"/>
                  </a:lnTo>
                  <a:lnTo>
                    <a:pt x="77" y="39"/>
                  </a:lnTo>
                  <a:lnTo>
                    <a:pt x="84" y="40"/>
                  </a:lnTo>
                  <a:lnTo>
                    <a:pt x="91" y="41"/>
                  </a:lnTo>
                  <a:lnTo>
                    <a:pt x="102" y="15"/>
                  </a:lnTo>
                  <a:lnTo>
                    <a:pt x="90" y="11"/>
                  </a:lnTo>
                  <a:lnTo>
                    <a:pt x="77" y="9"/>
                  </a:lnTo>
                  <a:close/>
                  <a:moveTo>
                    <a:pt x="77" y="0"/>
                  </a:moveTo>
                  <a:lnTo>
                    <a:pt x="101" y="4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7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8"/>
                  </a:lnTo>
                  <a:lnTo>
                    <a:pt x="101" y="150"/>
                  </a:lnTo>
                  <a:lnTo>
                    <a:pt x="77" y="154"/>
                  </a:lnTo>
                  <a:lnTo>
                    <a:pt x="52" y="150"/>
                  </a:lnTo>
                  <a:lnTo>
                    <a:pt x="32" y="138"/>
                  </a:lnTo>
                  <a:lnTo>
                    <a:pt x="14" y="122"/>
                  </a:lnTo>
                  <a:lnTo>
                    <a:pt x="4" y="101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2"/>
                  </a:lnTo>
                  <a:lnTo>
                    <a:pt x="32" y="15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17">
              <a:extLst>
                <a:ext uri="{FF2B5EF4-FFF2-40B4-BE49-F238E27FC236}">
                  <a16:creationId xmlns:a16="http://schemas.microsoft.com/office/drawing/2014/main" id="{94ABF938-E6DC-46ED-89B1-D9E59CEA3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640" y="5487114"/>
              <a:ext cx="263747" cy="263747"/>
            </a:xfrm>
            <a:custGeom>
              <a:avLst/>
              <a:gdLst>
                <a:gd name="T0" fmla="*/ 0 w 177"/>
                <a:gd name="T1" fmla="*/ 0 h 177"/>
                <a:gd name="T2" fmla="*/ 104 w 177"/>
                <a:gd name="T3" fmla="*/ 0 h 177"/>
                <a:gd name="T4" fmla="*/ 108 w 177"/>
                <a:gd name="T5" fmla="*/ 0 h 177"/>
                <a:gd name="T6" fmla="*/ 112 w 177"/>
                <a:gd name="T7" fmla="*/ 3 h 177"/>
                <a:gd name="T8" fmla="*/ 116 w 177"/>
                <a:gd name="T9" fmla="*/ 6 h 177"/>
                <a:gd name="T10" fmla="*/ 117 w 177"/>
                <a:gd name="T11" fmla="*/ 10 h 177"/>
                <a:gd name="T12" fmla="*/ 118 w 177"/>
                <a:gd name="T13" fmla="*/ 15 h 177"/>
                <a:gd name="T14" fmla="*/ 117 w 177"/>
                <a:gd name="T15" fmla="*/ 19 h 177"/>
                <a:gd name="T16" fmla="*/ 116 w 177"/>
                <a:gd name="T17" fmla="*/ 23 h 177"/>
                <a:gd name="T18" fmla="*/ 112 w 177"/>
                <a:gd name="T19" fmla="*/ 27 h 177"/>
                <a:gd name="T20" fmla="*/ 108 w 177"/>
                <a:gd name="T21" fmla="*/ 28 h 177"/>
                <a:gd name="T22" fmla="*/ 104 w 177"/>
                <a:gd name="T23" fmla="*/ 30 h 177"/>
                <a:gd name="T24" fmla="*/ 50 w 177"/>
                <a:gd name="T25" fmla="*/ 30 h 177"/>
                <a:gd name="T26" fmla="*/ 173 w 177"/>
                <a:gd name="T27" fmla="*/ 152 h 177"/>
                <a:gd name="T28" fmla="*/ 176 w 177"/>
                <a:gd name="T29" fmla="*/ 155 h 177"/>
                <a:gd name="T30" fmla="*/ 177 w 177"/>
                <a:gd name="T31" fmla="*/ 159 h 177"/>
                <a:gd name="T32" fmla="*/ 177 w 177"/>
                <a:gd name="T33" fmla="*/ 163 h 177"/>
                <a:gd name="T34" fmla="*/ 177 w 177"/>
                <a:gd name="T35" fmla="*/ 165 h 177"/>
                <a:gd name="T36" fmla="*/ 176 w 177"/>
                <a:gd name="T37" fmla="*/ 169 h 177"/>
                <a:gd name="T38" fmla="*/ 173 w 177"/>
                <a:gd name="T39" fmla="*/ 172 h 177"/>
                <a:gd name="T40" fmla="*/ 169 w 177"/>
                <a:gd name="T41" fmla="*/ 175 h 177"/>
                <a:gd name="T42" fmla="*/ 165 w 177"/>
                <a:gd name="T43" fmla="*/ 177 h 177"/>
                <a:gd name="T44" fmla="*/ 160 w 177"/>
                <a:gd name="T45" fmla="*/ 177 h 177"/>
                <a:gd name="T46" fmla="*/ 156 w 177"/>
                <a:gd name="T47" fmla="*/ 175 h 177"/>
                <a:gd name="T48" fmla="*/ 152 w 177"/>
                <a:gd name="T49" fmla="*/ 172 h 177"/>
                <a:gd name="T50" fmla="*/ 29 w 177"/>
                <a:gd name="T51" fmla="*/ 51 h 177"/>
                <a:gd name="T52" fmla="*/ 29 w 177"/>
                <a:gd name="T53" fmla="*/ 103 h 177"/>
                <a:gd name="T54" fmla="*/ 29 w 177"/>
                <a:gd name="T55" fmla="*/ 108 h 177"/>
                <a:gd name="T56" fmla="*/ 27 w 177"/>
                <a:gd name="T57" fmla="*/ 112 h 177"/>
                <a:gd name="T58" fmla="*/ 24 w 177"/>
                <a:gd name="T59" fmla="*/ 115 h 177"/>
                <a:gd name="T60" fmla="*/ 20 w 177"/>
                <a:gd name="T61" fmla="*/ 117 h 177"/>
                <a:gd name="T62" fmla="*/ 15 w 177"/>
                <a:gd name="T63" fmla="*/ 117 h 177"/>
                <a:gd name="T64" fmla="*/ 11 w 177"/>
                <a:gd name="T65" fmla="*/ 117 h 177"/>
                <a:gd name="T66" fmla="*/ 7 w 177"/>
                <a:gd name="T67" fmla="*/ 115 h 177"/>
                <a:gd name="T68" fmla="*/ 3 w 177"/>
                <a:gd name="T69" fmla="*/ 112 h 177"/>
                <a:gd name="T70" fmla="*/ 1 w 177"/>
                <a:gd name="T71" fmla="*/ 108 h 177"/>
                <a:gd name="T72" fmla="*/ 0 w 177"/>
                <a:gd name="T73" fmla="*/ 103 h 177"/>
                <a:gd name="T74" fmla="*/ 0 w 177"/>
                <a:gd name="T7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0" y="0"/>
                  </a:moveTo>
                  <a:lnTo>
                    <a:pt x="104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6" y="6"/>
                  </a:lnTo>
                  <a:lnTo>
                    <a:pt x="117" y="10"/>
                  </a:lnTo>
                  <a:lnTo>
                    <a:pt x="118" y="15"/>
                  </a:lnTo>
                  <a:lnTo>
                    <a:pt x="117" y="19"/>
                  </a:lnTo>
                  <a:lnTo>
                    <a:pt x="116" y="23"/>
                  </a:lnTo>
                  <a:lnTo>
                    <a:pt x="112" y="27"/>
                  </a:lnTo>
                  <a:lnTo>
                    <a:pt x="108" y="28"/>
                  </a:lnTo>
                  <a:lnTo>
                    <a:pt x="104" y="30"/>
                  </a:lnTo>
                  <a:lnTo>
                    <a:pt x="50" y="30"/>
                  </a:lnTo>
                  <a:lnTo>
                    <a:pt x="173" y="152"/>
                  </a:lnTo>
                  <a:lnTo>
                    <a:pt x="176" y="155"/>
                  </a:lnTo>
                  <a:lnTo>
                    <a:pt x="177" y="159"/>
                  </a:lnTo>
                  <a:lnTo>
                    <a:pt x="177" y="163"/>
                  </a:lnTo>
                  <a:lnTo>
                    <a:pt x="177" y="165"/>
                  </a:lnTo>
                  <a:lnTo>
                    <a:pt x="176" y="169"/>
                  </a:lnTo>
                  <a:lnTo>
                    <a:pt x="173" y="172"/>
                  </a:lnTo>
                  <a:lnTo>
                    <a:pt x="169" y="175"/>
                  </a:lnTo>
                  <a:lnTo>
                    <a:pt x="165" y="177"/>
                  </a:lnTo>
                  <a:lnTo>
                    <a:pt x="160" y="177"/>
                  </a:lnTo>
                  <a:lnTo>
                    <a:pt x="156" y="175"/>
                  </a:lnTo>
                  <a:lnTo>
                    <a:pt x="152" y="172"/>
                  </a:lnTo>
                  <a:lnTo>
                    <a:pt x="29" y="51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27" y="112"/>
                  </a:lnTo>
                  <a:lnTo>
                    <a:pt x="24" y="115"/>
                  </a:lnTo>
                  <a:lnTo>
                    <a:pt x="20" y="117"/>
                  </a:lnTo>
                  <a:lnTo>
                    <a:pt x="15" y="117"/>
                  </a:lnTo>
                  <a:lnTo>
                    <a:pt x="11" y="117"/>
                  </a:lnTo>
                  <a:lnTo>
                    <a:pt x="7" y="115"/>
                  </a:lnTo>
                  <a:lnTo>
                    <a:pt x="3" y="112"/>
                  </a:lnTo>
                  <a:lnTo>
                    <a:pt x="1" y="108"/>
                  </a:lnTo>
                  <a:lnTo>
                    <a:pt x="0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18">
              <a:extLst>
                <a:ext uri="{FF2B5EF4-FFF2-40B4-BE49-F238E27FC236}">
                  <a16:creationId xmlns:a16="http://schemas.microsoft.com/office/drawing/2014/main" id="{DE3E15CC-ADD5-4C86-9001-5688F9D49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3447" y="4621370"/>
              <a:ext cx="274178" cy="223514"/>
            </a:xfrm>
            <a:custGeom>
              <a:avLst/>
              <a:gdLst>
                <a:gd name="T0" fmla="*/ 127 w 184"/>
                <a:gd name="T1" fmla="*/ 52 h 150"/>
                <a:gd name="T2" fmla="*/ 127 w 184"/>
                <a:gd name="T3" fmla="*/ 81 h 150"/>
                <a:gd name="T4" fmla="*/ 165 w 184"/>
                <a:gd name="T5" fmla="*/ 81 h 150"/>
                <a:gd name="T6" fmla="*/ 150 w 184"/>
                <a:gd name="T7" fmla="*/ 52 h 150"/>
                <a:gd name="T8" fmla="*/ 127 w 184"/>
                <a:gd name="T9" fmla="*/ 52 h 150"/>
                <a:gd name="T10" fmla="*/ 11 w 184"/>
                <a:gd name="T11" fmla="*/ 0 h 150"/>
                <a:gd name="T12" fmla="*/ 115 w 184"/>
                <a:gd name="T13" fmla="*/ 0 h 150"/>
                <a:gd name="T14" fmla="*/ 120 w 184"/>
                <a:gd name="T15" fmla="*/ 1 h 150"/>
                <a:gd name="T16" fmla="*/ 124 w 184"/>
                <a:gd name="T17" fmla="*/ 4 h 150"/>
                <a:gd name="T18" fmla="*/ 125 w 184"/>
                <a:gd name="T19" fmla="*/ 6 h 150"/>
                <a:gd name="T20" fmla="*/ 127 w 184"/>
                <a:gd name="T21" fmla="*/ 12 h 150"/>
                <a:gd name="T22" fmla="*/ 127 w 184"/>
                <a:gd name="T23" fmla="*/ 34 h 150"/>
                <a:gd name="T24" fmla="*/ 161 w 184"/>
                <a:gd name="T25" fmla="*/ 34 h 150"/>
                <a:gd name="T26" fmla="*/ 184 w 184"/>
                <a:gd name="T27" fmla="*/ 81 h 150"/>
                <a:gd name="T28" fmla="*/ 184 w 184"/>
                <a:gd name="T29" fmla="*/ 116 h 150"/>
                <a:gd name="T30" fmla="*/ 169 w 184"/>
                <a:gd name="T31" fmla="*/ 116 h 150"/>
                <a:gd name="T32" fmla="*/ 172 w 184"/>
                <a:gd name="T33" fmla="*/ 121 h 150"/>
                <a:gd name="T34" fmla="*/ 173 w 184"/>
                <a:gd name="T35" fmla="*/ 128 h 150"/>
                <a:gd name="T36" fmla="*/ 169 w 184"/>
                <a:gd name="T37" fmla="*/ 138 h 150"/>
                <a:gd name="T38" fmla="*/ 161 w 184"/>
                <a:gd name="T39" fmla="*/ 146 h 150"/>
                <a:gd name="T40" fmla="*/ 149 w 184"/>
                <a:gd name="T41" fmla="*/ 150 h 150"/>
                <a:gd name="T42" fmla="*/ 138 w 184"/>
                <a:gd name="T43" fmla="*/ 146 h 150"/>
                <a:gd name="T44" fmla="*/ 129 w 184"/>
                <a:gd name="T45" fmla="*/ 138 h 150"/>
                <a:gd name="T46" fmla="*/ 127 w 184"/>
                <a:gd name="T47" fmla="*/ 128 h 150"/>
                <a:gd name="T48" fmla="*/ 128 w 184"/>
                <a:gd name="T49" fmla="*/ 121 h 150"/>
                <a:gd name="T50" fmla="*/ 129 w 184"/>
                <a:gd name="T51" fmla="*/ 116 h 150"/>
                <a:gd name="T52" fmla="*/ 65 w 184"/>
                <a:gd name="T53" fmla="*/ 116 h 150"/>
                <a:gd name="T54" fmla="*/ 68 w 184"/>
                <a:gd name="T55" fmla="*/ 121 h 150"/>
                <a:gd name="T56" fmla="*/ 69 w 184"/>
                <a:gd name="T57" fmla="*/ 128 h 150"/>
                <a:gd name="T58" fmla="*/ 65 w 184"/>
                <a:gd name="T59" fmla="*/ 138 h 150"/>
                <a:gd name="T60" fmla="*/ 57 w 184"/>
                <a:gd name="T61" fmla="*/ 146 h 150"/>
                <a:gd name="T62" fmla="*/ 45 w 184"/>
                <a:gd name="T63" fmla="*/ 150 h 150"/>
                <a:gd name="T64" fmla="*/ 35 w 184"/>
                <a:gd name="T65" fmla="*/ 146 h 150"/>
                <a:gd name="T66" fmla="*/ 25 w 184"/>
                <a:gd name="T67" fmla="*/ 138 h 150"/>
                <a:gd name="T68" fmla="*/ 23 w 184"/>
                <a:gd name="T69" fmla="*/ 128 h 150"/>
                <a:gd name="T70" fmla="*/ 24 w 184"/>
                <a:gd name="T71" fmla="*/ 121 h 150"/>
                <a:gd name="T72" fmla="*/ 25 w 184"/>
                <a:gd name="T73" fmla="*/ 116 h 150"/>
                <a:gd name="T74" fmla="*/ 11 w 184"/>
                <a:gd name="T75" fmla="*/ 116 h 150"/>
                <a:gd name="T76" fmla="*/ 0 w 184"/>
                <a:gd name="T77" fmla="*/ 104 h 150"/>
                <a:gd name="T78" fmla="*/ 0 w 184"/>
                <a:gd name="T79" fmla="*/ 12 h 150"/>
                <a:gd name="T80" fmla="*/ 0 w 184"/>
                <a:gd name="T81" fmla="*/ 6 h 150"/>
                <a:gd name="T82" fmla="*/ 3 w 184"/>
                <a:gd name="T83" fmla="*/ 4 h 150"/>
                <a:gd name="T84" fmla="*/ 7 w 184"/>
                <a:gd name="T85" fmla="*/ 1 h 150"/>
                <a:gd name="T86" fmla="*/ 11 w 184"/>
                <a:gd name="T8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" h="150">
                  <a:moveTo>
                    <a:pt x="127" y="52"/>
                  </a:moveTo>
                  <a:lnTo>
                    <a:pt x="127" y="81"/>
                  </a:lnTo>
                  <a:lnTo>
                    <a:pt x="165" y="81"/>
                  </a:lnTo>
                  <a:lnTo>
                    <a:pt x="150" y="52"/>
                  </a:lnTo>
                  <a:lnTo>
                    <a:pt x="127" y="52"/>
                  </a:lnTo>
                  <a:close/>
                  <a:moveTo>
                    <a:pt x="11" y="0"/>
                  </a:moveTo>
                  <a:lnTo>
                    <a:pt x="115" y="0"/>
                  </a:lnTo>
                  <a:lnTo>
                    <a:pt x="120" y="1"/>
                  </a:lnTo>
                  <a:lnTo>
                    <a:pt x="124" y="4"/>
                  </a:lnTo>
                  <a:lnTo>
                    <a:pt x="125" y="6"/>
                  </a:lnTo>
                  <a:lnTo>
                    <a:pt x="127" y="12"/>
                  </a:lnTo>
                  <a:lnTo>
                    <a:pt x="127" y="34"/>
                  </a:lnTo>
                  <a:lnTo>
                    <a:pt x="161" y="34"/>
                  </a:lnTo>
                  <a:lnTo>
                    <a:pt x="184" y="81"/>
                  </a:lnTo>
                  <a:lnTo>
                    <a:pt x="184" y="116"/>
                  </a:lnTo>
                  <a:lnTo>
                    <a:pt x="169" y="116"/>
                  </a:lnTo>
                  <a:lnTo>
                    <a:pt x="172" y="121"/>
                  </a:lnTo>
                  <a:lnTo>
                    <a:pt x="173" y="128"/>
                  </a:lnTo>
                  <a:lnTo>
                    <a:pt x="169" y="138"/>
                  </a:lnTo>
                  <a:lnTo>
                    <a:pt x="161" y="146"/>
                  </a:lnTo>
                  <a:lnTo>
                    <a:pt x="149" y="150"/>
                  </a:lnTo>
                  <a:lnTo>
                    <a:pt x="138" y="146"/>
                  </a:lnTo>
                  <a:lnTo>
                    <a:pt x="129" y="138"/>
                  </a:lnTo>
                  <a:lnTo>
                    <a:pt x="127" y="128"/>
                  </a:lnTo>
                  <a:lnTo>
                    <a:pt x="128" y="121"/>
                  </a:lnTo>
                  <a:lnTo>
                    <a:pt x="129" y="116"/>
                  </a:lnTo>
                  <a:lnTo>
                    <a:pt x="65" y="116"/>
                  </a:lnTo>
                  <a:lnTo>
                    <a:pt x="68" y="121"/>
                  </a:lnTo>
                  <a:lnTo>
                    <a:pt x="69" y="128"/>
                  </a:lnTo>
                  <a:lnTo>
                    <a:pt x="65" y="138"/>
                  </a:lnTo>
                  <a:lnTo>
                    <a:pt x="57" y="146"/>
                  </a:lnTo>
                  <a:lnTo>
                    <a:pt x="45" y="150"/>
                  </a:lnTo>
                  <a:lnTo>
                    <a:pt x="35" y="146"/>
                  </a:lnTo>
                  <a:lnTo>
                    <a:pt x="25" y="138"/>
                  </a:lnTo>
                  <a:lnTo>
                    <a:pt x="23" y="128"/>
                  </a:lnTo>
                  <a:lnTo>
                    <a:pt x="24" y="121"/>
                  </a:lnTo>
                  <a:lnTo>
                    <a:pt x="25" y="116"/>
                  </a:lnTo>
                  <a:lnTo>
                    <a:pt x="11" y="116"/>
                  </a:lnTo>
                  <a:lnTo>
                    <a:pt x="0" y="10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3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119">
              <a:extLst>
                <a:ext uri="{FF2B5EF4-FFF2-40B4-BE49-F238E27FC236}">
                  <a16:creationId xmlns:a16="http://schemas.microsoft.com/office/drawing/2014/main" id="{1AA462F1-A1FC-4905-8990-21469D4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2750" y="4357623"/>
              <a:ext cx="229475" cy="229475"/>
            </a:xfrm>
            <a:custGeom>
              <a:avLst/>
              <a:gdLst>
                <a:gd name="T0" fmla="*/ 77 w 154"/>
                <a:gd name="T1" fmla="*/ 57 h 154"/>
                <a:gd name="T2" fmla="*/ 51 w 154"/>
                <a:gd name="T3" fmla="*/ 58 h 154"/>
                <a:gd name="T4" fmla="*/ 24 w 154"/>
                <a:gd name="T5" fmla="*/ 61 h 154"/>
                <a:gd name="T6" fmla="*/ 21 w 154"/>
                <a:gd name="T7" fmla="*/ 78 h 154"/>
                <a:gd name="T8" fmla="*/ 20 w 154"/>
                <a:gd name="T9" fmla="*/ 96 h 154"/>
                <a:gd name="T10" fmla="*/ 21 w 154"/>
                <a:gd name="T11" fmla="*/ 114 h 154"/>
                <a:gd name="T12" fmla="*/ 24 w 154"/>
                <a:gd name="T13" fmla="*/ 132 h 154"/>
                <a:gd name="T14" fmla="*/ 51 w 154"/>
                <a:gd name="T15" fmla="*/ 134 h 154"/>
                <a:gd name="T16" fmla="*/ 77 w 154"/>
                <a:gd name="T17" fmla="*/ 134 h 154"/>
                <a:gd name="T18" fmla="*/ 105 w 154"/>
                <a:gd name="T19" fmla="*/ 134 h 154"/>
                <a:gd name="T20" fmla="*/ 130 w 154"/>
                <a:gd name="T21" fmla="*/ 132 h 154"/>
                <a:gd name="T22" fmla="*/ 134 w 154"/>
                <a:gd name="T23" fmla="*/ 114 h 154"/>
                <a:gd name="T24" fmla="*/ 136 w 154"/>
                <a:gd name="T25" fmla="*/ 96 h 154"/>
                <a:gd name="T26" fmla="*/ 134 w 154"/>
                <a:gd name="T27" fmla="*/ 78 h 154"/>
                <a:gd name="T28" fmla="*/ 130 w 154"/>
                <a:gd name="T29" fmla="*/ 61 h 154"/>
                <a:gd name="T30" fmla="*/ 105 w 154"/>
                <a:gd name="T31" fmla="*/ 58 h 154"/>
                <a:gd name="T32" fmla="*/ 77 w 154"/>
                <a:gd name="T33" fmla="*/ 57 h 154"/>
                <a:gd name="T34" fmla="*/ 39 w 154"/>
                <a:gd name="T35" fmla="*/ 0 h 154"/>
                <a:gd name="T36" fmla="*/ 77 w 154"/>
                <a:gd name="T37" fmla="*/ 38 h 154"/>
                <a:gd name="T38" fmla="*/ 86 w 154"/>
                <a:gd name="T39" fmla="*/ 38 h 154"/>
                <a:gd name="T40" fmla="*/ 121 w 154"/>
                <a:gd name="T41" fmla="*/ 4 h 154"/>
                <a:gd name="T42" fmla="*/ 130 w 154"/>
                <a:gd name="T43" fmla="*/ 14 h 154"/>
                <a:gd name="T44" fmla="*/ 105 w 154"/>
                <a:gd name="T45" fmla="*/ 38 h 154"/>
                <a:gd name="T46" fmla="*/ 149 w 154"/>
                <a:gd name="T47" fmla="*/ 42 h 154"/>
                <a:gd name="T48" fmla="*/ 153 w 154"/>
                <a:gd name="T49" fmla="*/ 69 h 154"/>
                <a:gd name="T50" fmla="*/ 154 w 154"/>
                <a:gd name="T51" fmla="*/ 96 h 154"/>
                <a:gd name="T52" fmla="*/ 153 w 154"/>
                <a:gd name="T53" fmla="*/ 124 h 154"/>
                <a:gd name="T54" fmla="*/ 149 w 154"/>
                <a:gd name="T55" fmla="*/ 149 h 154"/>
                <a:gd name="T56" fmla="*/ 114 w 154"/>
                <a:gd name="T57" fmla="*/ 153 h 154"/>
                <a:gd name="T58" fmla="*/ 77 w 154"/>
                <a:gd name="T59" fmla="*/ 154 h 154"/>
                <a:gd name="T60" fmla="*/ 41 w 154"/>
                <a:gd name="T61" fmla="*/ 153 h 154"/>
                <a:gd name="T62" fmla="*/ 7 w 154"/>
                <a:gd name="T63" fmla="*/ 149 h 154"/>
                <a:gd name="T64" fmla="*/ 1 w 154"/>
                <a:gd name="T65" fmla="*/ 124 h 154"/>
                <a:gd name="T66" fmla="*/ 0 w 154"/>
                <a:gd name="T67" fmla="*/ 96 h 154"/>
                <a:gd name="T68" fmla="*/ 1 w 154"/>
                <a:gd name="T69" fmla="*/ 69 h 154"/>
                <a:gd name="T70" fmla="*/ 7 w 154"/>
                <a:gd name="T71" fmla="*/ 42 h 154"/>
                <a:gd name="T72" fmla="*/ 32 w 154"/>
                <a:gd name="T73" fmla="*/ 40 h 154"/>
                <a:gd name="T74" fmla="*/ 59 w 154"/>
                <a:gd name="T75" fmla="*/ 38 h 154"/>
                <a:gd name="T76" fmla="*/ 29 w 154"/>
                <a:gd name="T77" fmla="*/ 9 h 154"/>
                <a:gd name="T78" fmla="*/ 39 w 154"/>
                <a:gd name="T7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4">
                  <a:moveTo>
                    <a:pt x="77" y="57"/>
                  </a:moveTo>
                  <a:lnTo>
                    <a:pt x="51" y="58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6"/>
                  </a:lnTo>
                  <a:lnTo>
                    <a:pt x="21" y="114"/>
                  </a:lnTo>
                  <a:lnTo>
                    <a:pt x="24" y="132"/>
                  </a:lnTo>
                  <a:lnTo>
                    <a:pt x="51" y="134"/>
                  </a:lnTo>
                  <a:lnTo>
                    <a:pt x="77" y="134"/>
                  </a:lnTo>
                  <a:lnTo>
                    <a:pt x="105" y="134"/>
                  </a:lnTo>
                  <a:lnTo>
                    <a:pt x="130" y="132"/>
                  </a:lnTo>
                  <a:lnTo>
                    <a:pt x="134" y="114"/>
                  </a:lnTo>
                  <a:lnTo>
                    <a:pt x="136" y="96"/>
                  </a:lnTo>
                  <a:lnTo>
                    <a:pt x="134" y="78"/>
                  </a:lnTo>
                  <a:lnTo>
                    <a:pt x="130" y="61"/>
                  </a:lnTo>
                  <a:lnTo>
                    <a:pt x="105" y="58"/>
                  </a:lnTo>
                  <a:lnTo>
                    <a:pt x="77" y="57"/>
                  </a:lnTo>
                  <a:close/>
                  <a:moveTo>
                    <a:pt x="39" y="0"/>
                  </a:moveTo>
                  <a:lnTo>
                    <a:pt x="77" y="38"/>
                  </a:lnTo>
                  <a:lnTo>
                    <a:pt x="86" y="38"/>
                  </a:lnTo>
                  <a:lnTo>
                    <a:pt x="121" y="4"/>
                  </a:lnTo>
                  <a:lnTo>
                    <a:pt x="130" y="14"/>
                  </a:lnTo>
                  <a:lnTo>
                    <a:pt x="105" y="38"/>
                  </a:lnTo>
                  <a:lnTo>
                    <a:pt x="149" y="42"/>
                  </a:lnTo>
                  <a:lnTo>
                    <a:pt x="153" y="69"/>
                  </a:lnTo>
                  <a:lnTo>
                    <a:pt x="154" y="96"/>
                  </a:lnTo>
                  <a:lnTo>
                    <a:pt x="153" y="124"/>
                  </a:lnTo>
                  <a:lnTo>
                    <a:pt x="149" y="149"/>
                  </a:lnTo>
                  <a:lnTo>
                    <a:pt x="114" y="153"/>
                  </a:lnTo>
                  <a:lnTo>
                    <a:pt x="77" y="154"/>
                  </a:lnTo>
                  <a:lnTo>
                    <a:pt x="41" y="153"/>
                  </a:lnTo>
                  <a:lnTo>
                    <a:pt x="7" y="149"/>
                  </a:lnTo>
                  <a:lnTo>
                    <a:pt x="1" y="124"/>
                  </a:lnTo>
                  <a:lnTo>
                    <a:pt x="0" y="96"/>
                  </a:lnTo>
                  <a:lnTo>
                    <a:pt x="1" y="69"/>
                  </a:lnTo>
                  <a:lnTo>
                    <a:pt x="7" y="42"/>
                  </a:lnTo>
                  <a:lnTo>
                    <a:pt x="32" y="40"/>
                  </a:lnTo>
                  <a:lnTo>
                    <a:pt x="59" y="38"/>
                  </a:lnTo>
                  <a:lnTo>
                    <a:pt x="29" y="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120">
              <a:extLst>
                <a:ext uri="{FF2B5EF4-FFF2-40B4-BE49-F238E27FC236}">
                  <a16:creationId xmlns:a16="http://schemas.microsoft.com/office/drawing/2014/main" id="{4CE50B68-5D91-4C00-B1B0-94216C56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41" y="4093875"/>
              <a:ext cx="293549" cy="236925"/>
            </a:xfrm>
            <a:custGeom>
              <a:avLst/>
              <a:gdLst>
                <a:gd name="T0" fmla="*/ 135 w 197"/>
                <a:gd name="T1" fmla="*/ 0 h 159"/>
                <a:gd name="T2" fmla="*/ 153 w 197"/>
                <a:gd name="T3" fmla="*/ 2 h 159"/>
                <a:gd name="T4" fmla="*/ 166 w 197"/>
                <a:gd name="T5" fmla="*/ 12 h 159"/>
                <a:gd name="T6" fmla="*/ 179 w 197"/>
                <a:gd name="T7" fmla="*/ 8 h 159"/>
                <a:gd name="T8" fmla="*/ 191 w 197"/>
                <a:gd name="T9" fmla="*/ 2 h 159"/>
                <a:gd name="T10" fmla="*/ 185 w 197"/>
                <a:gd name="T11" fmla="*/ 14 h 159"/>
                <a:gd name="T12" fmla="*/ 173 w 197"/>
                <a:gd name="T13" fmla="*/ 25 h 159"/>
                <a:gd name="T14" fmla="*/ 197 w 197"/>
                <a:gd name="T15" fmla="*/ 18 h 159"/>
                <a:gd name="T16" fmla="*/ 190 w 197"/>
                <a:gd name="T17" fmla="*/ 26 h 159"/>
                <a:gd name="T18" fmla="*/ 183 w 197"/>
                <a:gd name="T19" fmla="*/ 33 h 159"/>
                <a:gd name="T20" fmla="*/ 177 w 197"/>
                <a:gd name="T21" fmla="*/ 38 h 159"/>
                <a:gd name="T22" fmla="*/ 177 w 197"/>
                <a:gd name="T23" fmla="*/ 44 h 159"/>
                <a:gd name="T24" fmla="*/ 174 w 197"/>
                <a:gd name="T25" fmla="*/ 65 h 159"/>
                <a:gd name="T26" fmla="*/ 169 w 197"/>
                <a:gd name="T27" fmla="*/ 85 h 159"/>
                <a:gd name="T28" fmla="*/ 159 w 197"/>
                <a:gd name="T29" fmla="*/ 104 h 159"/>
                <a:gd name="T30" fmla="*/ 147 w 197"/>
                <a:gd name="T31" fmla="*/ 121 h 159"/>
                <a:gd name="T32" fmla="*/ 130 w 197"/>
                <a:gd name="T33" fmla="*/ 137 h 159"/>
                <a:gd name="T34" fmla="*/ 111 w 197"/>
                <a:gd name="T35" fmla="*/ 149 h 159"/>
                <a:gd name="T36" fmla="*/ 87 w 197"/>
                <a:gd name="T37" fmla="*/ 155 h 159"/>
                <a:gd name="T38" fmla="*/ 62 w 197"/>
                <a:gd name="T39" fmla="*/ 159 h 159"/>
                <a:gd name="T40" fmla="*/ 40 w 197"/>
                <a:gd name="T41" fmla="*/ 157 h 159"/>
                <a:gd name="T42" fmla="*/ 18 w 197"/>
                <a:gd name="T43" fmla="*/ 150 h 159"/>
                <a:gd name="T44" fmla="*/ 0 w 197"/>
                <a:gd name="T45" fmla="*/ 141 h 159"/>
                <a:gd name="T46" fmla="*/ 9 w 197"/>
                <a:gd name="T47" fmla="*/ 141 h 159"/>
                <a:gd name="T48" fmla="*/ 28 w 197"/>
                <a:gd name="T49" fmla="*/ 140 h 159"/>
                <a:gd name="T50" fmla="*/ 45 w 197"/>
                <a:gd name="T51" fmla="*/ 133 h 159"/>
                <a:gd name="T52" fmla="*/ 59 w 197"/>
                <a:gd name="T53" fmla="*/ 124 h 159"/>
                <a:gd name="T54" fmla="*/ 44 w 197"/>
                <a:gd name="T55" fmla="*/ 121 h 159"/>
                <a:gd name="T56" fmla="*/ 30 w 197"/>
                <a:gd name="T57" fmla="*/ 110 h 159"/>
                <a:gd name="T58" fmla="*/ 22 w 197"/>
                <a:gd name="T59" fmla="*/ 96 h 159"/>
                <a:gd name="T60" fmla="*/ 29 w 197"/>
                <a:gd name="T61" fmla="*/ 97 h 159"/>
                <a:gd name="T62" fmla="*/ 36 w 197"/>
                <a:gd name="T63" fmla="*/ 97 h 159"/>
                <a:gd name="T64" fmla="*/ 40 w 197"/>
                <a:gd name="T65" fmla="*/ 96 h 159"/>
                <a:gd name="T66" fmla="*/ 28 w 197"/>
                <a:gd name="T67" fmla="*/ 90 h 159"/>
                <a:gd name="T68" fmla="*/ 17 w 197"/>
                <a:gd name="T69" fmla="*/ 81 h 159"/>
                <a:gd name="T70" fmla="*/ 10 w 197"/>
                <a:gd name="T71" fmla="*/ 70 h 159"/>
                <a:gd name="T72" fmla="*/ 8 w 197"/>
                <a:gd name="T73" fmla="*/ 56 h 159"/>
                <a:gd name="T74" fmla="*/ 8 w 197"/>
                <a:gd name="T75" fmla="*/ 56 h 159"/>
                <a:gd name="T76" fmla="*/ 13 w 197"/>
                <a:gd name="T77" fmla="*/ 58 h 159"/>
                <a:gd name="T78" fmla="*/ 20 w 197"/>
                <a:gd name="T79" fmla="*/ 60 h 159"/>
                <a:gd name="T80" fmla="*/ 26 w 197"/>
                <a:gd name="T81" fmla="*/ 61 h 159"/>
                <a:gd name="T82" fmla="*/ 17 w 197"/>
                <a:gd name="T83" fmla="*/ 52 h 159"/>
                <a:gd name="T84" fmla="*/ 10 w 197"/>
                <a:gd name="T85" fmla="*/ 40 h 159"/>
                <a:gd name="T86" fmla="*/ 8 w 197"/>
                <a:gd name="T87" fmla="*/ 26 h 159"/>
                <a:gd name="T88" fmla="*/ 9 w 197"/>
                <a:gd name="T89" fmla="*/ 20 h 159"/>
                <a:gd name="T90" fmla="*/ 10 w 197"/>
                <a:gd name="T91" fmla="*/ 13 h 159"/>
                <a:gd name="T92" fmla="*/ 14 w 197"/>
                <a:gd name="T93" fmla="*/ 6 h 159"/>
                <a:gd name="T94" fmla="*/ 30 w 197"/>
                <a:gd name="T95" fmla="*/ 24 h 159"/>
                <a:gd name="T96" fmla="*/ 50 w 197"/>
                <a:gd name="T97" fmla="*/ 36 h 159"/>
                <a:gd name="T98" fmla="*/ 73 w 197"/>
                <a:gd name="T99" fmla="*/ 45 h 159"/>
                <a:gd name="T100" fmla="*/ 97 w 197"/>
                <a:gd name="T101" fmla="*/ 49 h 159"/>
                <a:gd name="T102" fmla="*/ 95 w 197"/>
                <a:gd name="T103" fmla="*/ 44 h 159"/>
                <a:gd name="T104" fmla="*/ 95 w 197"/>
                <a:gd name="T105" fmla="*/ 40 h 159"/>
                <a:gd name="T106" fmla="*/ 99 w 197"/>
                <a:gd name="T107" fmla="*/ 24 h 159"/>
                <a:gd name="T108" fmla="*/ 107 w 197"/>
                <a:gd name="T109" fmla="*/ 10 h 159"/>
                <a:gd name="T110" fmla="*/ 121 w 197"/>
                <a:gd name="T111" fmla="*/ 2 h 159"/>
                <a:gd name="T112" fmla="*/ 135 w 197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59">
                  <a:moveTo>
                    <a:pt x="135" y="0"/>
                  </a:moveTo>
                  <a:lnTo>
                    <a:pt x="153" y="2"/>
                  </a:lnTo>
                  <a:lnTo>
                    <a:pt x="166" y="12"/>
                  </a:lnTo>
                  <a:lnTo>
                    <a:pt x="179" y="8"/>
                  </a:lnTo>
                  <a:lnTo>
                    <a:pt x="191" y="2"/>
                  </a:lnTo>
                  <a:lnTo>
                    <a:pt x="185" y="14"/>
                  </a:lnTo>
                  <a:lnTo>
                    <a:pt x="173" y="25"/>
                  </a:lnTo>
                  <a:lnTo>
                    <a:pt x="197" y="18"/>
                  </a:lnTo>
                  <a:lnTo>
                    <a:pt x="190" y="26"/>
                  </a:lnTo>
                  <a:lnTo>
                    <a:pt x="183" y="33"/>
                  </a:lnTo>
                  <a:lnTo>
                    <a:pt x="177" y="38"/>
                  </a:lnTo>
                  <a:lnTo>
                    <a:pt x="177" y="44"/>
                  </a:lnTo>
                  <a:lnTo>
                    <a:pt x="174" y="65"/>
                  </a:lnTo>
                  <a:lnTo>
                    <a:pt x="169" y="85"/>
                  </a:lnTo>
                  <a:lnTo>
                    <a:pt x="159" y="104"/>
                  </a:lnTo>
                  <a:lnTo>
                    <a:pt x="147" y="121"/>
                  </a:lnTo>
                  <a:lnTo>
                    <a:pt x="130" y="137"/>
                  </a:lnTo>
                  <a:lnTo>
                    <a:pt x="111" y="149"/>
                  </a:lnTo>
                  <a:lnTo>
                    <a:pt x="87" y="155"/>
                  </a:lnTo>
                  <a:lnTo>
                    <a:pt x="62" y="159"/>
                  </a:lnTo>
                  <a:lnTo>
                    <a:pt x="40" y="157"/>
                  </a:lnTo>
                  <a:lnTo>
                    <a:pt x="18" y="150"/>
                  </a:lnTo>
                  <a:lnTo>
                    <a:pt x="0" y="141"/>
                  </a:lnTo>
                  <a:lnTo>
                    <a:pt x="9" y="141"/>
                  </a:lnTo>
                  <a:lnTo>
                    <a:pt x="28" y="140"/>
                  </a:lnTo>
                  <a:lnTo>
                    <a:pt x="45" y="133"/>
                  </a:lnTo>
                  <a:lnTo>
                    <a:pt x="59" y="124"/>
                  </a:lnTo>
                  <a:lnTo>
                    <a:pt x="44" y="121"/>
                  </a:lnTo>
                  <a:lnTo>
                    <a:pt x="30" y="110"/>
                  </a:lnTo>
                  <a:lnTo>
                    <a:pt x="22" y="96"/>
                  </a:lnTo>
                  <a:lnTo>
                    <a:pt x="29" y="97"/>
                  </a:lnTo>
                  <a:lnTo>
                    <a:pt x="36" y="97"/>
                  </a:lnTo>
                  <a:lnTo>
                    <a:pt x="40" y="96"/>
                  </a:lnTo>
                  <a:lnTo>
                    <a:pt x="28" y="90"/>
                  </a:lnTo>
                  <a:lnTo>
                    <a:pt x="17" y="81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3" y="58"/>
                  </a:lnTo>
                  <a:lnTo>
                    <a:pt x="20" y="60"/>
                  </a:lnTo>
                  <a:lnTo>
                    <a:pt x="26" y="61"/>
                  </a:lnTo>
                  <a:lnTo>
                    <a:pt x="17" y="52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9" y="20"/>
                  </a:lnTo>
                  <a:lnTo>
                    <a:pt x="10" y="13"/>
                  </a:lnTo>
                  <a:lnTo>
                    <a:pt x="14" y="6"/>
                  </a:lnTo>
                  <a:lnTo>
                    <a:pt x="30" y="24"/>
                  </a:lnTo>
                  <a:lnTo>
                    <a:pt x="50" y="36"/>
                  </a:lnTo>
                  <a:lnTo>
                    <a:pt x="73" y="45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5" y="40"/>
                  </a:lnTo>
                  <a:lnTo>
                    <a:pt x="99" y="24"/>
                  </a:lnTo>
                  <a:lnTo>
                    <a:pt x="107" y="10"/>
                  </a:lnTo>
                  <a:lnTo>
                    <a:pt x="121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21">
              <a:extLst>
                <a:ext uri="{FF2B5EF4-FFF2-40B4-BE49-F238E27FC236}">
                  <a16:creationId xmlns:a16="http://schemas.microsoft.com/office/drawing/2014/main" id="{A006FA52-52BB-49BD-A611-22D3EAA4A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779" y="5315754"/>
              <a:ext cx="284608" cy="265236"/>
            </a:xfrm>
            <a:custGeom>
              <a:avLst/>
              <a:gdLst>
                <a:gd name="T0" fmla="*/ 72 w 191"/>
                <a:gd name="T1" fmla="*/ 69 h 178"/>
                <a:gd name="T2" fmla="*/ 72 w 191"/>
                <a:gd name="T3" fmla="*/ 86 h 178"/>
                <a:gd name="T4" fmla="*/ 18 w 191"/>
                <a:gd name="T5" fmla="*/ 107 h 178"/>
                <a:gd name="T6" fmla="*/ 96 w 191"/>
                <a:gd name="T7" fmla="*/ 137 h 178"/>
                <a:gd name="T8" fmla="*/ 175 w 191"/>
                <a:gd name="T9" fmla="*/ 107 h 178"/>
                <a:gd name="T10" fmla="*/ 120 w 191"/>
                <a:gd name="T11" fmla="*/ 86 h 178"/>
                <a:gd name="T12" fmla="*/ 120 w 191"/>
                <a:gd name="T13" fmla="*/ 69 h 178"/>
                <a:gd name="T14" fmla="*/ 191 w 191"/>
                <a:gd name="T15" fmla="*/ 95 h 178"/>
                <a:gd name="T16" fmla="*/ 191 w 191"/>
                <a:gd name="T17" fmla="*/ 143 h 178"/>
                <a:gd name="T18" fmla="*/ 96 w 191"/>
                <a:gd name="T19" fmla="*/ 178 h 178"/>
                <a:gd name="T20" fmla="*/ 0 w 191"/>
                <a:gd name="T21" fmla="*/ 143 h 178"/>
                <a:gd name="T22" fmla="*/ 0 w 191"/>
                <a:gd name="T23" fmla="*/ 95 h 178"/>
                <a:gd name="T24" fmla="*/ 72 w 191"/>
                <a:gd name="T25" fmla="*/ 69 h 178"/>
                <a:gd name="T26" fmla="*/ 96 w 191"/>
                <a:gd name="T27" fmla="*/ 0 h 178"/>
                <a:gd name="T28" fmla="*/ 143 w 191"/>
                <a:gd name="T29" fmla="*/ 47 h 178"/>
                <a:gd name="T30" fmla="*/ 108 w 191"/>
                <a:gd name="T31" fmla="*/ 47 h 178"/>
                <a:gd name="T32" fmla="*/ 108 w 191"/>
                <a:gd name="T33" fmla="*/ 95 h 178"/>
                <a:gd name="T34" fmla="*/ 84 w 191"/>
                <a:gd name="T35" fmla="*/ 95 h 178"/>
                <a:gd name="T36" fmla="*/ 84 w 191"/>
                <a:gd name="T37" fmla="*/ 47 h 178"/>
                <a:gd name="T38" fmla="*/ 48 w 191"/>
                <a:gd name="T39" fmla="*/ 47 h 178"/>
                <a:gd name="T40" fmla="*/ 96 w 191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78">
                  <a:moveTo>
                    <a:pt x="72" y="69"/>
                  </a:moveTo>
                  <a:lnTo>
                    <a:pt x="72" y="86"/>
                  </a:lnTo>
                  <a:lnTo>
                    <a:pt x="18" y="107"/>
                  </a:lnTo>
                  <a:lnTo>
                    <a:pt x="96" y="137"/>
                  </a:lnTo>
                  <a:lnTo>
                    <a:pt x="175" y="107"/>
                  </a:lnTo>
                  <a:lnTo>
                    <a:pt x="120" y="86"/>
                  </a:lnTo>
                  <a:lnTo>
                    <a:pt x="120" y="69"/>
                  </a:lnTo>
                  <a:lnTo>
                    <a:pt x="191" y="95"/>
                  </a:lnTo>
                  <a:lnTo>
                    <a:pt x="191" y="143"/>
                  </a:lnTo>
                  <a:lnTo>
                    <a:pt x="96" y="178"/>
                  </a:lnTo>
                  <a:lnTo>
                    <a:pt x="0" y="143"/>
                  </a:lnTo>
                  <a:lnTo>
                    <a:pt x="0" y="95"/>
                  </a:lnTo>
                  <a:lnTo>
                    <a:pt x="72" y="69"/>
                  </a:lnTo>
                  <a:close/>
                  <a:moveTo>
                    <a:pt x="96" y="0"/>
                  </a:moveTo>
                  <a:lnTo>
                    <a:pt x="143" y="47"/>
                  </a:lnTo>
                  <a:lnTo>
                    <a:pt x="108" y="47"/>
                  </a:lnTo>
                  <a:lnTo>
                    <a:pt x="108" y="95"/>
                  </a:lnTo>
                  <a:lnTo>
                    <a:pt x="84" y="95"/>
                  </a:lnTo>
                  <a:lnTo>
                    <a:pt x="84" y="47"/>
                  </a:lnTo>
                  <a:lnTo>
                    <a:pt x="48" y="4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22">
              <a:extLst>
                <a:ext uri="{FF2B5EF4-FFF2-40B4-BE49-F238E27FC236}">
                  <a16:creationId xmlns:a16="http://schemas.microsoft.com/office/drawing/2014/main" id="{B45B3F4E-604A-40A0-A747-C56797772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6858" y="5604832"/>
              <a:ext cx="216064" cy="162420"/>
            </a:xfrm>
            <a:custGeom>
              <a:avLst/>
              <a:gdLst>
                <a:gd name="T0" fmla="*/ 18 w 145"/>
                <a:gd name="T1" fmla="*/ 64 h 109"/>
                <a:gd name="T2" fmla="*/ 18 w 145"/>
                <a:gd name="T3" fmla="*/ 90 h 109"/>
                <a:gd name="T4" fmla="*/ 91 w 145"/>
                <a:gd name="T5" fmla="*/ 90 h 109"/>
                <a:gd name="T6" fmla="*/ 91 w 145"/>
                <a:gd name="T7" fmla="*/ 64 h 109"/>
                <a:gd name="T8" fmla="*/ 18 w 145"/>
                <a:gd name="T9" fmla="*/ 64 h 109"/>
                <a:gd name="T10" fmla="*/ 10 w 145"/>
                <a:gd name="T11" fmla="*/ 45 h 109"/>
                <a:gd name="T12" fmla="*/ 100 w 145"/>
                <a:gd name="T13" fmla="*/ 45 h 109"/>
                <a:gd name="T14" fmla="*/ 104 w 145"/>
                <a:gd name="T15" fmla="*/ 45 h 109"/>
                <a:gd name="T16" fmla="*/ 107 w 145"/>
                <a:gd name="T17" fmla="*/ 48 h 109"/>
                <a:gd name="T18" fmla="*/ 108 w 145"/>
                <a:gd name="T19" fmla="*/ 50 h 109"/>
                <a:gd name="T20" fmla="*/ 110 w 145"/>
                <a:gd name="T21" fmla="*/ 54 h 109"/>
                <a:gd name="T22" fmla="*/ 110 w 145"/>
                <a:gd name="T23" fmla="*/ 68 h 109"/>
                <a:gd name="T24" fmla="*/ 145 w 145"/>
                <a:gd name="T25" fmla="*/ 45 h 109"/>
                <a:gd name="T26" fmla="*/ 145 w 145"/>
                <a:gd name="T27" fmla="*/ 109 h 109"/>
                <a:gd name="T28" fmla="*/ 110 w 145"/>
                <a:gd name="T29" fmla="*/ 86 h 109"/>
                <a:gd name="T30" fmla="*/ 110 w 145"/>
                <a:gd name="T31" fmla="*/ 100 h 109"/>
                <a:gd name="T32" fmla="*/ 108 w 145"/>
                <a:gd name="T33" fmla="*/ 104 h 109"/>
                <a:gd name="T34" fmla="*/ 107 w 145"/>
                <a:gd name="T35" fmla="*/ 106 h 109"/>
                <a:gd name="T36" fmla="*/ 104 w 145"/>
                <a:gd name="T37" fmla="*/ 108 h 109"/>
                <a:gd name="T38" fmla="*/ 100 w 145"/>
                <a:gd name="T39" fmla="*/ 109 h 109"/>
                <a:gd name="T40" fmla="*/ 10 w 145"/>
                <a:gd name="T41" fmla="*/ 109 h 109"/>
                <a:gd name="T42" fmla="*/ 6 w 145"/>
                <a:gd name="T43" fmla="*/ 108 h 109"/>
                <a:gd name="T44" fmla="*/ 3 w 145"/>
                <a:gd name="T45" fmla="*/ 106 h 109"/>
                <a:gd name="T46" fmla="*/ 0 w 145"/>
                <a:gd name="T47" fmla="*/ 104 h 109"/>
                <a:gd name="T48" fmla="*/ 0 w 145"/>
                <a:gd name="T49" fmla="*/ 100 h 109"/>
                <a:gd name="T50" fmla="*/ 0 w 145"/>
                <a:gd name="T51" fmla="*/ 54 h 109"/>
                <a:gd name="T52" fmla="*/ 0 w 145"/>
                <a:gd name="T53" fmla="*/ 50 h 109"/>
                <a:gd name="T54" fmla="*/ 3 w 145"/>
                <a:gd name="T55" fmla="*/ 48 h 109"/>
                <a:gd name="T56" fmla="*/ 6 w 145"/>
                <a:gd name="T57" fmla="*/ 45 h 109"/>
                <a:gd name="T58" fmla="*/ 10 w 145"/>
                <a:gd name="T59" fmla="*/ 45 h 109"/>
                <a:gd name="T60" fmla="*/ 78 w 145"/>
                <a:gd name="T61" fmla="*/ 0 h 109"/>
                <a:gd name="T62" fmla="*/ 90 w 145"/>
                <a:gd name="T63" fmla="*/ 3 h 109"/>
                <a:gd name="T64" fmla="*/ 98 w 145"/>
                <a:gd name="T65" fmla="*/ 11 h 109"/>
                <a:gd name="T66" fmla="*/ 100 w 145"/>
                <a:gd name="T67" fmla="*/ 23 h 109"/>
                <a:gd name="T68" fmla="*/ 98 w 145"/>
                <a:gd name="T69" fmla="*/ 33 h 109"/>
                <a:gd name="T70" fmla="*/ 90 w 145"/>
                <a:gd name="T71" fmla="*/ 42 h 109"/>
                <a:gd name="T72" fmla="*/ 78 w 145"/>
                <a:gd name="T73" fmla="*/ 45 h 109"/>
                <a:gd name="T74" fmla="*/ 66 w 145"/>
                <a:gd name="T75" fmla="*/ 42 h 109"/>
                <a:gd name="T76" fmla="*/ 58 w 145"/>
                <a:gd name="T77" fmla="*/ 33 h 109"/>
                <a:gd name="T78" fmla="*/ 55 w 145"/>
                <a:gd name="T79" fmla="*/ 23 h 109"/>
                <a:gd name="T80" fmla="*/ 58 w 145"/>
                <a:gd name="T81" fmla="*/ 11 h 109"/>
                <a:gd name="T82" fmla="*/ 66 w 145"/>
                <a:gd name="T83" fmla="*/ 3 h 109"/>
                <a:gd name="T84" fmla="*/ 78 w 145"/>
                <a:gd name="T85" fmla="*/ 0 h 109"/>
                <a:gd name="T86" fmla="*/ 23 w 145"/>
                <a:gd name="T87" fmla="*/ 0 h 109"/>
                <a:gd name="T88" fmla="*/ 35 w 145"/>
                <a:gd name="T89" fmla="*/ 3 h 109"/>
                <a:gd name="T90" fmla="*/ 43 w 145"/>
                <a:gd name="T91" fmla="*/ 11 h 109"/>
                <a:gd name="T92" fmla="*/ 46 w 145"/>
                <a:gd name="T93" fmla="*/ 23 h 109"/>
                <a:gd name="T94" fmla="*/ 43 w 145"/>
                <a:gd name="T95" fmla="*/ 33 h 109"/>
                <a:gd name="T96" fmla="*/ 35 w 145"/>
                <a:gd name="T97" fmla="*/ 42 h 109"/>
                <a:gd name="T98" fmla="*/ 23 w 145"/>
                <a:gd name="T99" fmla="*/ 45 h 109"/>
                <a:gd name="T100" fmla="*/ 11 w 145"/>
                <a:gd name="T101" fmla="*/ 42 h 109"/>
                <a:gd name="T102" fmla="*/ 3 w 145"/>
                <a:gd name="T103" fmla="*/ 33 h 109"/>
                <a:gd name="T104" fmla="*/ 0 w 145"/>
                <a:gd name="T105" fmla="*/ 23 h 109"/>
                <a:gd name="T106" fmla="*/ 3 w 145"/>
                <a:gd name="T107" fmla="*/ 11 h 109"/>
                <a:gd name="T108" fmla="*/ 11 w 145"/>
                <a:gd name="T109" fmla="*/ 3 h 109"/>
                <a:gd name="T110" fmla="*/ 23 w 145"/>
                <a:gd name="T1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109">
                  <a:moveTo>
                    <a:pt x="18" y="64"/>
                  </a:moveTo>
                  <a:lnTo>
                    <a:pt x="18" y="90"/>
                  </a:lnTo>
                  <a:lnTo>
                    <a:pt x="91" y="90"/>
                  </a:lnTo>
                  <a:lnTo>
                    <a:pt x="91" y="64"/>
                  </a:lnTo>
                  <a:lnTo>
                    <a:pt x="18" y="64"/>
                  </a:lnTo>
                  <a:close/>
                  <a:moveTo>
                    <a:pt x="10" y="45"/>
                  </a:moveTo>
                  <a:lnTo>
                    <a:pt x="100" y="45"/>
                  </a:lnTo>
                  <a:lnTo>
                    <a:pt x="104" y="45"/>
                  </a:lnTo>
                  <a:lnTo>
                    <a:pt x="107" y="48"/>
                  </a:lnTo>
                  <a:lnTo>
                    <a:pt x="108" y="50"/>
                  </a:lnTo>
                  <a:lnTo>
                    <a:pt x="110" y="54"/>
                  </a:lnTo>
                  <a:lnTo>
                    <a:pt x="110" y="68"/>
                  </a:lnTo>
                  <a:lnTo>
                    <a:pt x="145" y="45"/>
                  </a:lnTo>
                  <a:lnTo>
                    <a:pt x="145" y="109"/>
                  </a:lnTo>
                  <a:lnTo>
                    <a:pt x="110" y="86"/>
                  </a:lnTo>
                  <a:lnTo>
                    <a:pt x="110" y="100"/>
                  </a:lnTo>
                  <a:lnTo>
                    <a:pt x="108" y="104"/>
                  </a:lnTo>
                  <a:lnTo>
                    <a:pt x="107" y="106"/>
                  </a:lnTo>
                  <a:lnTo>
                    <a:pt x="104" y="108"/>
                  </a:lnTo>
                  <a:lnTo>
                    <a:pt x="100" y="109"/>
                  </a:lnTo>
                  <a:lnTo>
                    <a:pt x="10" y="109"/>
                  </a:lnTo>
                  <a:lnTo>
                    <a:pt x="6" y="108"/>
                  </a:lnTo>
                  <a:lnTo>
                    <a:pt x="3" y="106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3" y="48"/>
                  </a:lnTo>
                  <a:lnTo>
                    <a:pt x="6" y="45"/>
                  </a:lnTo>
                  <a:lnTo>
                    <a:pt x="10" y="45"/>
                  </a:lnTo>
                  <a:close/>
                  <a:moveTo>
                    <a:pt x="78" y="0"/>
                  </a:moveTo>
                  <a:lnTo>
                    <a:pt x="90" y="3"/>
                  </a:lnTo>
                  <a:lnTo>
                    <a:pt x="98" y="11"/>
                  </a:lnTo>
                  <a:lnTo>
                    <a:pt x="100" y="23"/>
                  </a:lnTo>
                  <a:lnTo>
                    <a:pt x="98" y="33"/>
                  </a:lnTo>
                  <a:lnTo>
                    <a:pt x="90" y="42"/>
                  </a:lnTo>
                  <a:lnTo>
                    <a:pt x="78" y="45"/>
                  </a:lnTo>
                  <a:lnTo>
                    <a:pt x="66" y="42"/>
                  </a:lnTo>
                  <a:lnTo>
                    <a:pt x="58" y="33"/>
                  </a:lnTo>
                  <a:lnTo>
                    <a:pt x="55" y="23"/>
                  </a:lnTo>
                  <a:lnTo>
                    <a:pt x="58" y="11"/>
                  </a:lnTo>
                  <a:lnTo>
                    <a:pt x="66" y="3"/>
                  </a:lnTo>
                  <a:lnTo>
                    <a:pt x="78" y="0"/>
                  </a:lnTo>
                  <a:close/>
                  <a:moveTo>
                    <a:pt x="23" y="0"/>
                  </a:moveTo>
                  <a:lnTo>
                    <a:pt x="35" y="3"/>
                  </a:lnTo>
                  <a:lnTo>
                    <a:pt x="43" y="11"/>
                  </a:lnTo>
                  <a:lnTo>
                    <a:pt x="46" y="23"/>
                  </a:lnTo>
                  <a:lnTo>
                    <a:pt x="43" y="33"/>
                  </a:lnTo>
                  <a:lnTo>
                    <a:pt x="35" y="42"/>
                  </a:lnTo>
                  <a:lnTo>
                    <a:pt x="23" y="45"/>
                  </a:lnTo>
                  <a:lnTo>
                    <a:pt x="11" y="42"/>
                  </a:lnTo>
                  <a:lnTo>
                    <a:pt x="3" y="33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B3FD7857-1167-4861-93E3-989907DEC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196" y="5069887"/>
              <a:ext cx="229475" cy="230964"/>
            </a:xfrm>
            <a:custGeom>
              <a:avLst/>
              <a:gdLst>
                <a:gd name="T0" fmla="*/ 102 w 154"/>
                <a:gd name="T1" fmla="*/ 47 h 155"/>
                <a:gd name="T2" fmla="*/ 88 w 154"/>
                <a:gd name="T3" fmla="*/ 59 h 155"/>
                <a:gd name="T4" fmla="*/ 88 w 154"/>
                <a:gd name="T5" fmla="*/ 66 h 155"/>
                <a:gd name="T6" fmla="*/ 94 w 154"/>
                <a:gd name="T7" fmla="*/ 67 h 155"/>
                <a:gd name="T8" fmla="*/ 97 w 154"/>
                <a:gd name="T9" fmla="*/ 73 h 155"/>
                <a:gd name="T10" fmla="*/ 94 w 154"/>
                <a:gd name="T11" fmla="*/ 81 h 155"/>
                <a:gd name="T12" fmla="*/ 89 w 154"/>
                <a:gd name="T13" fmla="*/ 91 h 155"/>
                <a:gd name="T14" fmla="*/ 84 w 154"/>
                <a:gd name="T15" fmla="*/ 97 h 155"/>
                <a:gd name="T16" fmla="*/ 81 w 154"/>
                <a:gd name="T17" fmla="*/ 97 h 155"/>
                <a:gd name="T18" fmla="*/ 78 w 154"/>
                <a:gd name="T19" fmla="*/ 91 h 155"/>
                <a:gd name="T20" fmla="*/ 74 w 154"/>
                <a:gd name="T21" fmla="*/ 79 h 155"/>
                <a:gd name="T22" fmla="*/ 72 w 154"/>
                <a:gd name="T23" fmla="*/ 62 h 155"/>
                <a:gd name="T24" fmla="*/ 65 w 154"/>
                <a:gd name="T25" fmla="*/ 49 h 155"/>
                <a:gd name="T26" fmla="*/ 52 w 154"/>
                <a:gd name="T27" fmla="*/ 50 h 155"/>
                <a:gd name="T28" fmla="*/ 37 w 154"/>
                <a:gd name="T29" fmla="*/ 62 h 155"/>
                <a:gd name="T30" fmla="*/ 32 w 154"/>
                <a:gd name="T31" fmla="*/ 69 h 155"/>
                <a:gd name="T32" fmla="*/ 36 w 154"/>
                <a:gd name="T33" fmla="*/ 73 h 155"/>
                <a:gd name="T34" fmla="*/ 40 w 154"/>
                <a:gd name="T35" fmla="*/ 71 h 155"/>
                <a:gd name="T36" fmla="*/ 44 w 154"/>
                <a:gd name="T37" fmla="*/ 70 h 155"/>
                <a:gd name="T38" fmla="*/ 48 w 154"/>
                <a:gd name="T39" fmla="*/ 75 h 155"/>
                <a:gd name="T40" fmla="*/ 54 w 154"/>
                <a:gd name="T41" fmla="*/ 98 h 155"/>
                <a:gd name="T42" fmla="*/ 61 w 154"/>
                <a:gd name="T43" fmla="*/ 117 h 155"/>
                <a:gd name="T44" fmla="*/ 65 w 154"/>
                <a:gd name="T45" fmla="*/ 123 h 155"/>
                <a:gd name="T46" fmla="*/ 72 w 154"/>
                <a:gd name="T47" fmla="*/ 127 h 155"/>
                <a:gd name="T48" fmla="*/ 81 w 154"/>
                <a:gd name="T49" fmla="*/ 125 h 155"/>
                <a:gd name="T50" fmla="*/ 97 w 154"/>
                <a:gd name="T51" fmla="*/ 110 h 155"/>
                <a:gd name="T52" fmla="*/ 117 w 154"/>
                <a:gd name="T53" fmla="*/ 83 h 155"/>
                <a:gd name="T54" fmla="*/ 122 w 154"/>
                <a:gd name="T55" fmla="*/ 55 h 155"/>
                <a:gd name="T56" fmla="*/ 112 w 154"/>
                <a:gd name="T57" fmla="*/ 47 h 155"/>
                <a:gd name="T58" fmla="*/ 102 w 154"/>
                <a:gd name="T59" fmla="*/ 4 h 155"/>
                <a:gd name="T60" fmla="*/ 140 w 154"/>
                <a:gd name="T61" fmla="*/ 31 h 155"/>
                <a:gd name="T62" fmla="*/ 154 w 154"/>
                <a:gd name="T63" fmla="*/ 77 h 155"/>
                <a:gd name="T64" fmla="*/ 140 w 154"/>
                <a:gd name="T65" fmla="*/ 123 h 155"/>
                <a:gd name="T66" fmla="*/ 102 w 154"/>
                <a:gd name="T67" fmla="*/ 151 h 155"/>
                <a:gd name="T68" fmla="*/ 53 w 154"/>
                <a:gd name="T69" fmla="*/ 151 h 155"/>
                <a:gd name="T70" fmla="*/ 14 w 154"/>
                <a:gd name="T71" fmla="*/ 123 h 155"/>
                <a:gd name="T72" fmla="*/ 0 w 154"/>
                <a:gd name="T73" fmla="*/ 77 h 155"/>
                <a:gd name="T74" fmla="*/ 14 w 154"/>
                <a:gd name="T75" fmla="*/ 31 h 155"/>
                <a:gd name="T76" fmla="*/ 53 w 154"/>
                <a:gd name="T77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" h="155">
                  <a:moveTo>
                    <a:pt x="112" y="47"/>
                  </a:moveTo>
                  <a:lnTo>
                    <a:pt x="102" y="47"/>
                  </a:lnTo>
                  <a:lnTo>
                    <a:pt x="94" y="51"/>
                  </a:lnTo>
                  <a:lnTo>
                    <a:pt x="88" y="59"/>
                  </a:lnTo>
                  <a:lnTo>
                    <a:pt x="84" y="69"/>
                  </a:lnTo>
                  <a:lnTo>
                    <a:pt x="88" y="66"/>
                  </a:lnTo>
                  <a:lnTo>
                    <a:pt x="92" y="66"/>
                  </a:lnTo>
                  <a:lnTo>
                    <a:pt x="94" y="67"/>
                  </a:lnTo>
                  <a:lnTo>
                    <a:pt x="96" y="70"/>
                  </a:lnTo>
                  <a:lnTo>
                    <a:pt x="97" y="73"/>
                  </a:lnTo>
                  <a:lnTo>
                    <a:pt x="97" y="77"/>
                  </a:lnTo>
                  <a:lnTo>
                    <a:pt x="94" y="81"/>
                  </a:lnTo>
                  <a:lnTo>
                    <a:pt x="92" y="86"/>
                  </a:lnTo>
                  <a:lnTo>
                    <a:pt x="89" y="91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2" y="98"/>
                  </a:lnTo>
                  <a:lnTo>
                    <a:pt x="81" y="97"/>
                  </a:lnTo>
                  <a:lnTo>
                    <a:pt x="80" y="94"/>
                  </a:lnTo>
                  <a:lnTo>
                    <a:pt x="78" y="91"/>
                  </a:lnTo>
                  <a:lnTo>
                    <a:pt x="76" y="86"/>
                  </a:lnTo>
                  <a:lnTo>
                    <a:pt x="74" y="79"/>
                  </a:lnTo>
                  <a:lnTo>
                    <a:pt x="73" y="71"/>
                  </a:lnTo>
                  <a:lnTo>
                    <a:pt x="72" y="62"/>
                  </a:lnTo>
                  <a:lnTo>
                    <a:pt x="69" y="54"/>
                  </a:lnTo>
                  <a:lnTo>
                    <a:pt x="65" y="49"/>
                  </a:lnTo>
                  <a:lnTo>
                    <a:pt x="58" y="47"/>
                  </a:lnTo>
                  <a:lnTo>
                    <a:pt x="52" y="50"/>
                  </a:lnTo>
                  <a:lnTo>
                    <a:pt x="44" y="55"/>
                  </a:lnTo>
                  <a:lnTo>
                    <a:pt x="37" y="62"/>
                  </a:lnTo>
                  <a:lnTo>
                    <a:pt x="33" y="66"/>
                  </a:lnTo>
                  <a:lnTo>
                    <a:pt x="32" y="69"/>
                  </a:lnTo>
                  <a:lnTo>
                    <a:pt x="34" y="74"/>
                  </a:lnTo>
                  <a:lnTo>
                    <a:pt x="36" y="73"/>
                  </a:lnTo>
                  <a:lnTo>
                    <a:pt x="37" y="73"/>
                  </a:lnTo>
                  <a:lnTo>
                    <a:pt x="40" y="71"/>
                  </a:lnTo>
                  <a:lnTo>
                    <a:pt x="41" y="70"/>
                  </a:lnTo>
                  <a:lnTo>
                    <a:pt x="44" y="70"/>
                  </a:lnTo>
                  <a:lnTo>
                    <a:pt x="45" y="70"/>
                  </a:lnTo>
                  <a:lnTo>
                    <a:pt x="48" y="75"/>
                  </a:lnTo>
                  <a:lnTo>
                    <a:pt x="50" y="86"/>
                  </a:lnTo>
                  <a:lnTo>
                    <a:pt x="54" y="98"/>
                  </a:lnTo>
                  <a:lnTo>
                    <a:pt x="58" y="110"/>
                  </a:lnTo>
                  <a:lnTo>
                    <a:pt x="61" y="117"/>
                  </a:lnTo>
                  <a:lnTo>
                    <a:pt x="62" y="121"/>
                  </a:lnTo>
                  <a:lnTo>
                    <a:pt x="65" y="123"/>
                  </a:lnTo>
                  <a:lnTo>
                    <a:pt x="69" y="126"/>
                  </a:lnTo>
                  <a:lnTo>
                    <a:pt x="72" y="127"/>
                  </a:lnTo>
                  <a:lnTo>
                    <a:pt x="76" y="127"/>
                  </a:lnTo>
                  <a:lnTo>
                    <a:pt x="81" y="125"/>
                  </a:lnTo>
                  <a:lnTo>
                    <a:pt x="88" y="119"/>
                  </a:lnTo>
                  <a:lnTo>
                    <a:pt x="97" y="110"/>
                  </a:lnTo>
                  <a:lnTo>
                    <a:pt x="108" y="98"/>
                  </a:lnTo>
                  <a:lnTo>
                    <a:pt x="117" y="83"/>
                  </a:lnTo>
                  <a:lnTo>
                    <a:pt x="122" y="66"/>
                  </a:lnTo>
                  <a:lnTo>
                    <a:pt x="122" y="55"/>
                  </a:lnTo>
                  <a:lnTo>
                    <a:pt x="118" y="50"/>
                  </a:lnTo>
                  <a:lnTo>
                    <a:pt x="112" y="47"/>
                  </a:lnTo>
                  <a:close/>
                  <a:moveTo>
                    <a:pt x="77" y="0"/>
                  </a:moveTo>
                  <a:lnTo>
                    <a:pt x="102" y="4"/>
                  </a:lnTo>
                  <a:lnTo>
                    <a:pt x="124" y="14"/>
                  </a:lnTo>
                  <a:lnTo>
                    <a:pt x="140" y="31"/>
                  </a:lnTo>
                  <a:lnTo>
                    <a:pt x="150" y="53"/>
                  </a:lnTo>
                  <a:lnTo>
                    <a:pt x="154" y="77"/>
                  </a:lnTo>
                  <a:lnTo>
                    <a:pt x="150" y="102"/>
                  </a:lnTo>
                  <a:lnTo>
                    <a:pt x="140" y="123"/>
                  </a:lnTo>
                  <a:lnTo>
                    <a:pt x="124" y="139"/>
                  </a:lnTo>
                  <a:lnTo>
                    <a:pt x="102" y="151"/>
                  </a:lnTo>
                  <a:lnTo>
                    <a:pt x="77" y="155"/>
                  </a:lnTo>
                  <a:lnTo>
                    <a:pt x="53" y="151"/>
                  </a:lnTo>
                  <a:lnTo>
                    <a:pt x="32" y="139"/>
                  </a:lnTo>
                  <a:lnTo>
                    <a:pt x="14" y="123"/>
                  </a:lnTo>
                  <a:lnTo>
                    <a:pt x="4" y="102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1"/>
                  </a:lnTo>
                  <a:lnTo>
                    <a:pt x="32" y="14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24">
              <a:extLst>
                <a:ext uri="{FF2B5EF4-FFF2-40B4-BE49-F238E27FC236}">
                  <a16:creationId xmlns:a16="http://schemas.microsoft.com/office/drawing/2014/main" id="{EFC710BF-364A-4D43-96DB-E59541183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4671" y="4867235"/>
              <a:ext cx="223514" cy="184771"/>
            </a:xfrm>
            <a:custGeom>
              <a:avLst/>
              <a:gdLst>
                <a:gd name="T0" fmla="*/ 78 w 150"/>
                <a:gd name="T1" fmla="*/ 30 h 124"/>
                <a:gd name="T2" fmla="*/ 89 w 150"/>
                <a:gd name="T3" fmla="*/ 45 h 124"/>
                <a:gd name="T4" fmla="*/ 89 w 150"/>
                <a:gd name="T5" fmla="*/ 77 h 124"/>
                <a:gd name="T6" fmla="*/ 78 w 150"/>
                <a:gd name="T7" fmla="*/ 93 h 124"/>
                <a:gd name="T8" fmla="*/ 73 w 150"/>
                <a:gd name="T9" fmla="*/ 93 h 124"/>
                <a:gd name="T10" fmla="*/ 69 w 150"/>
                <a:gd name="T11" fmla="*/ 89 h 124"/>
                <a:gd name="T12" fmla="*/ 69 w 150"/>
                <a:gd name="T13" fmla="*/ 84 h 124"/>
                <a:gd name="T14" fmla="*/ 77 w 150"/>
                <a:gd name="T15" fmla="*/ 72 h 124"/>
                <a:gd name="T16" fmla="*/ 77 w 150"/>
                <a:gd name="T17" fmla="*/ 50 h 124"/>
                <a:gd name="T18" fmla="*/ 69 w 150"/>
                <a:gd name="T19" fmla="*/ 38 h 124"/>
                <a:gd name="T20" fmla="*/ 69 w 150"/>
                <a:gd name="T21" fmla="*/ 34 h 124"/>
                <a:gd name="T22" fmla="*/ 73 w 150"/>
                <a:gd name="T23" fmla="*/ 30 h 124"/>
                <a:gd name="T24" fmla="*/ 100 w 150"/>
                <a:gd name="T25" fmla="*/ 17 h 124"/>
                <a:gd name="T26" fmla="*/ 104 w 150"/>
                <a:gd name="T27" fmla="*/ 20 h 124"/>
                <a:gd name="T28" fmla="*/ 120 w 150"/>
                <a:gd name="T29" fmla="*/ 46 h 124"/>
                <a:gd name="T30" fmla="*/ 120 w 150"/>
                <a:gd name="T31" fmla="*/ 77 h 124"/>
                <a:gd name="T32" fmla="*/ 104 w 150"/>
                <a:gd name="T33" fmla="*/ 104 h 124"/>
                <a:gd name="T34" fmla="*/ 100 w 150"/>
                <a:gd name="T35" fmla="*/ 105 h 124"/>
                <a:gd name="T36" fmla="*/ 94 w 150"/>
                <a:gd name="T37" fmla="*/ 104 h 124"/>
                <a:gd name="T38" fmla="*/ 93 w 150"/>
                <a:gd name="T39" fmla="*/ 98 h 124"/>
                <a:gd name="T40" fmla="*/ 94 w 150"/>
                <a:gd name="T41" fmla="*/ 94 h 124"/>
                <a:gd name="T42" fmla="*/ 108 w 150"/>
                <a:gd name="T43" fmla="*/ 69 h 124"/>
                <a:gd name="T44" fmla="*/ 104 w 150"/>
                <a:gd name="T45" fmla="*/ 41 h 124"/>
                <a:gd name="T46" fmla="*/ 93 w 150"/>
                <a:gd name="T47" fmla="*/ 26 h 124"/>
                <a:gd name="T48" fmla="*/ 93 w 150"/>
                <a:gd name="T49" fmla="*/ 21 h 124"/>
                <a:gd name="T50" fmla="*/ 97 w 150"/>
                <a:gd name="T51" fmla="*/ 17 h 124"/>
                <a:gd name="T52" fmla="*/ 122 w 150"/>
                <a:gd name="T53" fmla="*/ 5 h 124"/>
                <a:gd name="T54" fmla="*/ 128 w 150"/>
                <a:gd name="T55" fmla="*/ 6 h 124"/>
                <a:gd name="T56" fmla="*/ 148 w 150"/>
                <a:gd name="T57" fmla="*/ 41 h 124"/>
                <a:gd name="T58" fmla="*/ 148 w 150"/>
                <a:gd name="T59" fmla="*/ 81 h 124"/>
                <a:gd name="T60" fmla="*/ 128 w 150"/>
                <a:gd name="T61" fmla="*/ 116 h 124"/>
                <a:gd name="T62" fmla="*/ 122 w 150"/>
                <a:gd name="T63" fmla="*/ 118 h 124"/>
                <a:gd name="T64" fmla="*/ 118 w 150"/>
                <a:gd name="T65" fmla="*/ 116 h 124"/>
                <a:gd name="T66" fmla="*/ 116 w 150"/>
                <a:gd name="T67" fmla="*/ 112 h 124"/>
                <a:gd name="T68" fmla="*/ 118 w 150"/>
                <a:gd name="T69" fmla="*/ 106 h 124"/>
                <a:gd name="T70" fmla="*/ 134 w 150"/>
                <a:gd name="T71" fmla="*/ 78 h 124"/>
                <a:gd name="T72" fmla="*/ 134 w 150"/>
                <a:gd name="T73" fmla="*/ 45 h 124"/>
                <a:gd name="T74" fmla="*/ 118 w 150"/>
                <a:gd name="T75" fmla="*/ 16 h 124"/>
                <a:gd name="T76" fmla="*/ 116 w 150"/>
                <a:gd name="T77" fmla="*/ 12 h 124"/>
                <a:gd name="T78" fmla="*/ 118 w 150"/>
                <a:gd name="T79" fmla="*/ 6 h 124"/>
                <a:gd name="T80" fmla="*/ 122 w 150"/>
                <a:gd name="T81" fmla="*/ 5 h 124"/>
                <a:gd name="T82" fmla="*/ 61 w 150"/>
                <a:gd name="T83" fmla="*/ 1 h 124"/>
                <a:gd name="T84" fmla="*/ 61 w 150"/>
                <a:gd name="T85" fmla="*/ 118 h 124"/>
                <a:gd name="T86" fmla="*/ 60 w 150"/>
                <a:gd name="T87" fmla="*/ 124 h 124"/>
                <a:gd name="T88" fmla="*/ 54 w 150"/>
                <a:gd name="T89" fmla="*/ 121 h 124"/>
                <a:gd name="T90" fmla="*/ 0 w 150"/>
                <a:gd name="T91" fmla="*/ 88 h 124"/>
                <a:gd name="T92" fmla="*/ 21 w 150"/>
                <a:gd name="T93" fmla="*/ 34 h 124"/>
                <a:gd name="T94" fmla="*/ 57 w 150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124">
                  <a:moveTo>
                    <a:pt x="76" y="29"/>
                  </a:moveTo>
                  <a:lnTo>
                    <a:pt x="78" y="30"/>
                  </a:lnTo>
                  <a:lnTo>
                    <a:pt x="80" y="32"/>
                  </a:lnTo>
                  <a:lnTo>
                    <a:pt x="89" y="45"/>
                  </a:lnTo>
                  <a:lnTo>
                    <a:pt x="93" y="61"/>
                  </a:lnTo>
                  <a:lnTo>
                    <a:pt x="89" y="77"/>
                  </a:lnTo>
                  <a:lnTo>
                    <a:pt x="80" y="92"/>
                  </a:lnTo>
                  <a:lnTo>
                    <a:pt x="78" y="93"/>
                  </a:lnTo>
                  <a:lnTo>
                    <a:pt x="76" y="93"/>
                  </a:lnTo>
                  <a:lnTo>
                    <a:pt x="73" y="93"/>
                  </a:lnTo>
                  <a:lnTo>
                    <a:pt x="70" y="92"/>
                  </a:lnTo>
                  <a:lnTo>
                    <a:pt x="69" y="89"/>
                  </a:lnTo>
                  <a:lnTo>
                    <a:pt x="69" y="86"/>
                  </a:lnTo>
                  <a:lnTo>
                    <a:pt x="69" y="84"/>
                  </a:lnTo>
                  <a:lnTo>
                    <a:pt x="70" y="82"/>
                  </a:lnTo>
                  <a:lnTo>
                    <a:pt x="77" y="72"/>
                  </a:lnTo>
                  <a:lnTo>
                    <a:pt x="80" y="61"/>
                  </a:lnTo>
                  <a:lnTo>
                    <a:pt x="77" y="50"/>
                  </a:lnTo>
                  <a:lnTo>
                    <a:pt x="70" y="41"/>
                  </a:lnTo>
                  <a:lnTo>
                    <a:pt x="69" y="38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70" y="32"/>
                  </a:lnTo>
                  <a:lnTo>
                    <a:pt x="73" y="30"/>
                  </a:lnTo>
                  <a:lnTo>
                    <a:pt x="76" y="29"/>
                  </a:lnTo>
                  <a:close/>
                  <a:moveTo>
                    <a:pt x="100" y="17"/>
                  </a:moveTo>
                  <a:lnTo>
                    <a:pt x="101" y="17"/>
                  </a:lnTo>
                  <a:lnTo>
                    <a:pt x="104" y="20"/>
                  </a:lnTo>
                  <a:lnTo>
                    <a:pt x="113" y="32"/>
                  </a:lnTo>
                  <a:lnTo>
                    <a:pt x="120" y="46"/>
                  </a:lnTo>
                  <a:lnTo>
                    <a:pt x="121" y="61"/>
                  </a:lnTo>
                  <a:lnTo>
                    <a:pt x="120" y="77"/>
                  </a:lnTo>
                  <a:lnTo>
                    <a:pt x="113" y="92"/>
                  </a:lnTo>
                  <a:lnTo>
                    <a:pt x="104" y="104"/>
                  </a:lnTo>
                  <a:lnTo>
                    <a:pt x="101" y="105"/>
                  </a:lnTo>
                  <a:lnTo>
                    <a:pt x="100" y="105"/>
                  </a:lnTo>
                  <a:lnTo>
                    <a:pt x="97" y="105"/>
                  </a:lnTo>
                  <a:lnTo>
                    <a:pt x="94" y="104"/>
                  </a:lnTo>
                  <a:lnTo>
                    <a:pt x="93" y="101"/>
                  </a:lnTo>
                  <a:lnTo>
                    <a:pt x="93" y="98"/>
                  </a:lnTo>
                  <a:lnTo>
                    <a:pt x="93" y="97"/>
                  </a:lnTo>
                  <a:lnTo>
                    <a:pt x="94" y="94"/>
                  </a:lnTo>
                  <a:lnTo>
                    <a:pt x="104" y="82"/>
                  </a:lnTo>
                  <a:lnTo>
                    <a:pt x="108" y="69"/>
                  </a:lnTo>
                  <a:lnTo>
                    <a:pt x="108" y="54"/>
                  </a:lnTo>
                  <a:lnTo>
                    <a:pt x="104" y="41"/>
                  </a:lnTo>
                  <a:lnTo>
                    <a:pt x="94" y="29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3" y="21"/>
                  </a:lnTo>
                  <a:lnTo>
                    <a:pt x="94" y="20"/>
                  </a:lnTo>
                  <a:lnTo>
                    <a:pt x="97" y="17"/>
                  </a:lnTo>
                  <a:lnTo>
                    <a:pt x="100" y="17"/>
                  </a:lnTo>
                  <a:close/>
                  <a:moveTo>
                    <a:pt x="122" y="5"/>
                  </a:moveTo>
                  <a:lnTo>
                    <a:pt x="125" y="5"/>
                  </a:lnTo>
                  <a:lnTo>
                    <a:pt x="128" y="6"/>
                  </a:lnTo>
                  <a:lnTo>
                    <a:pt x="140" y="22"/>
                  </a:lnTo>
                  <a:lnTo>
                    <a:pt x="148" y="41"/>
                  </a:lnTo>
                  <a:lnTo>
                    <a:pt x="150" y="61"/>
                  </a:lnTo>
                  <a:lnTo>
                    <a:pt x="148" y="81"/>
                  </a:lnTo>
                  <a:lnTo>
                    <a:pt x="140" y="100"/>
                  </a:lnTo>
                  <a:lnTo>
                    <a:pt x="128" y="116"/>
                  </a:lnTo>
                  <a:lnTo>
                    <a:pt x="125" y="118"/>
                  </a:lnTo>
                  <a:lnTo>
                    <a:pt x="122" y="118"/>
                  </a:lnTo>
                  <a:lnTo>
                    <a:pt x="120" y="118"/>
                  </a:lnTo>
                  <a:lnTo>
                    <a:pt x="118" y="116"/>
                  </a:lnTo>
                  <a:lnTo>
                    <a:pt x="117" y="114"/>
                  </a:lnTo>
                  <a:lnTo>
                    <a:pt x="116" y="112"/>
                  </a:lnTo>
                  <a:lnTo>
                    <a:pt x="117" y="109"/>
                  </a:lnTo>
                  <a:lnTo>
                    <a:pt x="118" y="106"/>
                  </a:lnTo>
                  <a:lnTo>
                    <a:pt x="128" y="93"/>
                  </a:lnTo>
                  <a:lnTo>
                    <a:pt x="134" y="78"/>
                  </a:lnTo>
                  <a:lnTo>
                    <a:pt x="137" y="61"/>
                  </a:lnTo>
                  <a:lnTo>
                    <a:pt x="134" y="45"/>
                  </a:lnTo>
                  <a:lnTo>
                    <a:pt x="128" y="29"/>
                  </a:lnTo>
                  <a:lnTo>
                    <a:pt x="118" y="16"/>
                  </a:lnTo>
                  <a:lnTo>
                    <a:pt x="117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8" y="6"/>
                  </a:lnTo>
                  <a:lnTo>
                    <a:pt x="120" y="5"/>
                  </a:lnTo>
                  <a:lnTo>
                    <a:pt x="122" y="5"/>
                  </a:lnTo>
                  <a:close/>
                  <a:moveTo>
                    <a:pt x="60" y="0"/>
                  </a:moveTo>
                  <a:lnTo>
                    <a:pt x="61" y="1"/>
                  </a:lnTo>
                  <a:lnTo>
                    <a:pt x="61" y="4"/>
                  </a:lnTo>
                  <a:lnTo>
                    <a:pt x="61" y="118"/>
                  </a:lnTo>
                  <a:lnTo>
                    <a:pt x="61" y="122"/>
                  </a:lnTo>
                  <a:lnTo>
                    <a:pt x="60" y="124"/>
                  </a:lnTo>
                  <a:lnTo>
                    <a:pt x="57" y="124"/>
                  </a:lnTo>
                  <a:lnTo>
                    <a:pt x="54" y="121"/>
                  </a:lnTo>
                  <a:lnTo>
                    <a:pt x="21" y="88"/>
                  </a:lnTo>
                  <a:lnTo>
                    <a:pt x="0" y="88"/>
                  </a:lnTo>
                  <a:lnTo>
                    <a:pt x="0" y="34"/>
                  </a:lnTo>
                  <a:lnTo>
                    <a:pt x="21" y="34"/>
                  </a:lnTo>
                  <a:lnTo>
                    <a:pt x="54" y="1"/>
                  </a:lnTo>
                  <a:lnTo>
                    <a:pt x="57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39A02AD2-BCCA-40FB-9093-21EDD5234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0958" y="4618389"/>
              <a:ext cx="254806" cy="225004"/>
            </a:xfrm>
            <a:custGeom>
              <a:avLst/>
              <a:gdLst>
                <a:gd name="T0" fmla="*/ 161 w 171"/>
                <a:gd name="T1" fmla="*/ 16 h 151"/>
                <a:gd name="T2" fmla="*/ 118 w 171"/>
                <a:gd name="T3" fmla="*/ 32 h 151"/>
                <a:gd name="T4" fmla="*/ 118 w 171"/>
                <a:gd name="T5" fmla="*/ 138 h 151"/>
                <a:gd name="T6" fmla="*/ 161 w 171"/>
                <a:gd name="T7" fmla="*/ 122 h 151"/>
                <a:gd name="T8" fmla="*/ 161 w 171"/>
                <a:gd name="T9" fmla="*/ 16 h 151"/>
                <a:gd name="T10" fmla="*/ 63 w 171"/>
                <a:gd name="T11" fmla="*/ 15 h 151"/>
                <a:gd name="T12" fmla="*/ 63 w 171"/>
                <a:gd name="T13" fmla="*/ 120 h 151"/>
                <a:gd name="T14" fmla="*/ 107 w 171"/>
                <a:gd name="T15" fmla="*/ 138 h 151"/>
                <a:gd name="T16" fmla="*/ 107 w 171"/>
                <a:gd name="T17" fmla="*/ 32 h 151"/>
                <a:gd name="T18" fmla="*/ 63 w 171"/>
                <a:gd name="T19" fmla="*/ 15 h 151"/>
                <a:gd name="T20" fmla="*/ 53 w 171"/>
                <a:gd name="T21" fmla="*/ 14 h 151"/>
                <a:gd name="T22" fmla="*/ 10 w 171"/>
                <a:gd name="T23" fmla="*/ 30 h 151"/>
                <a:gd name="T24" fmla="*/ 10 w 171"/>
                <a:gd name="T25" fmla="*/ 136 h 151"/>
                <a:gd name="T26" fmla="*/ 53 w 171"/>
                <a:gd name="T27" fmla="*/ 120 h 151"/>
                <a:gd name="T28" fmla="*/ 53 w 171"/>
                <a:gd name="T29" fmla="*/ 14 h 151"/>
                <a:gd name="T30" fmla="*/ 58 w 171"/>
                <a:gd name="T31" fmla="*/ 0 h 151"/>
                <a:gd name="T32" fmla="*/ 113 w 171"/>
                <a:gd name="T33" fmla="*/ 22 h 151"/>
                <a:gd name="T34" fmla="*/ 171 w 171"/>
                <a:gd name="T35" fmla="*/ 0 h 151"/>
                <a:gd name="T36" fmla="*/ 171 w 171"/>
                <a:gd name="T37" fmla="*/ 130 h 151"/>
                <a:gd name="T38" fmla="*/ 113 w 171"/>
                <a:gd name="T39" fmla="*/ 151 h 151"/>
                <a:gd name="T40" fmla="*/ 58 w 171"/>
                <a:gd name="T41" fmla="*/ 130 h 151"/>
                <a:gd name="T42" fmla="*/ 0 w 171"/>
                <a:gd name="T43" fmla="*/ 151 h 151"/>
                <a:gd name="T44" fmla="*/ 0 w 171"/>
                <a:gd name="T45" fmla="*/ 22 h 151"/>
                <a:gd name="T46" fmla="*/ 58 w 171"/>
                <a:gd name="T4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151">
                  <a:moveTo>
                    <a:pt x="161" y="16"/>
                  </a:moveTo>
                  <a:lnTo>
                    <a:pt x="118" y="32"/>
                  </a:lnTo>
                  <a:lnTo>
                    <a:pt x="118" y="138"/>
                  </a:lnTo>
                  <a:lnTo>
                    <a:pt x="161" y="122"/>
                  </a:lnTo>
                  <a:lnTo>
                    <a:pt x="161" y="16"/>
                  </a:lnTo>
                  <a:close/>
                  <a:moveTo>
                    <a:pt x="63" y="15"/>
                  </a:moveTo>
                  <a:lnTo>
                    <a:pt x="63" y="120"/>
                  </a:lnTo>
                  <a:lnTo>
                    <a:pt x="107" y="138"/>
                  </a:lnTo>
                  <a:lnTo>
                    <a:pt x="107" y="32"/>
                  </a:lnTo>
                  <a:lnTo>
                    <a:pt x="63" y="15"/>
                  </a:lnTo>
                  <a:close/>
                  <a:moveTo>
                    <a:pt x="53" y="14"/>
                  </a:moveTo>
                  <a:lnTo>
                    <a:pt x="10" y="30"/>
                  </a:lnTo>
                  <a:lnTo>
                    <a:pt x="10" y="136"/>
                  </a:lnTo>
                  <a:lnTo>
                    <a:pt x="53" y="120"/>
                  </a:lnTo>
                  <a:lnTo>
                    <a:pt x="53" y="14"/>
                  </a:lnTo>
                  <a:close/>
                  <a:moveTo>
                    <a:pt x="58" y="0"/>
                  </a:moveTo>
                  <a:lnTo>
                    <a:pt x="113" y="22"/>
                  </a:lnTo>
                  <a:lnTo>
                    <a:pt x="171" y="0"/>
                  </a:lnTo>
                  <a:lnTo>
                    <a:pt x="171" y="130"/>
                  </a:lnTo>
                  <a:lnTo>
                    <a:pt x="113" y="151"/>
                  </a:lnTo>
                  <a:lnTo>
                    <a:pt x="58" y="130"/>
                  </a:lnTo>
                  <a:lnTo>
                    <a:pt x="0" y="151"/>
                  </a:lnTo>
                  <a:lnTo>
                    <a:pt x="0" y="2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26">
              <a:extLst>
                <a:ext uri="{FF2B5EF4-FFF2-40B4-BE49-F238E27FC236}">
                  <a16:creationId xmlns:a16="http://schemas.microsoft.com/office/drawing/2014/main" id="{D7A7FAB5-128D-40D4-98FF-25C736E5B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543" y="3783935"/>
              <a:ext cx="280138" cy="280138"/>
            </a:xfrm>
            <a:custGeom>
              <a:avLst/>
              <a:gdLst>
                <a:gd name="T0" fmla="*/ 144 w 188"/>
                <a:gd name="T1" fmla="*/ 56 h 188"/>
                <a:gd name="T2" fmla="*/ 76 w 188"/>
                <a:gd name="T3" fmla="*/ 111 h 188"/>
                <a:gd name="T4" fmla="*/ 55 w 188"/>
                <a:gd name="T5" fmla="*/ 84 h 188"/>
                <a:gd name="T6" fmla="*/ 37 w 188"/>
                <a:gd name="T7" fmla="*/ 101 h 188"/>
                <a:gd name="T8" fmla="*/ 76 w 188"/>
                <a:gd name="T9" fmla="*/ 152 h 188"/>
                <a:gd name="T10" fmla="*/ 153 w 188"/>
                <a:gd name="T11" fmla="*/ 64 h 188"/>
                <a:gd name="T12" fmla="*/ 144 w 188"/>
                <a:gd name="T13" fmla="*/ 56 h 188"/>
                <a:gd name="T14" fmla="*/ 95 w 188"/>
                <a:gd name="T15" fmla="*/ 0 h 188"/>
                <a:gd name="T16" fmla="*/ 119 w 188"/>
                <a:gd name="T17" fmla="*/ 3 h 188"/>
                <a:gd name="T18" fmla="*/ 141 w 188"/>
                <a:gd name="T19" fmla="*/ 12 h 188"/>
                <a:gd name="T20" fmla="*/ 161 w 188"/>
                <a:gd name="T21" fmla="*/ 27 h 188"/>
                <a:gd name="T22" fmla="*/ 176 w 188"/>
                <a:gd name="T23" fmla="*/ 47 h 188"/>
                <a:gd name="T24" fmla="*/ 185 w 188"/>
                <a:gd name="T25" fmla="*/ 68 h 188"/>
                <a:gd name="T26" fmla="*/ 188 w 188"/>
                <a:gd name="T27" fmla="*/ 93 h 188"/>
                <a:gd name="T28" fmla="*/ 185 w 188"/>
                <a:gd name="T29" fmla="*/ 119 h 188"/>
                <a:gd name="T30" fmla="*/ 176 w 188"/>
                <a:gd name="T31" fmla="*/ 141 h 188"/>
                <a:gd name="T32" fmla="*/ 161 w 188"/>
                <a:gd name="T33" fmla="*/ 160 h 188"/>
                <a:gd name="T34" fmla="*/ 141 w 188"/>
                <a:gd name="T35" fmla="*/ 174 h 188"/>
                <a:gd name="T36" fmla="*/ 119 w 188"/>
                <a:gd name="T37" fmla="*/ 184 h 188"/>
                <a:gd name="T38" fmla="*/ 95 w 188"/>
                <a:gd name="T39" fmla="*/ 188 h 188"/>
                <a:gd name="T40" fmla="*/ 69 w 188"/>
                <a:gd name="T41" fmla="*/ 184 h 188"/>
                <a:gd name="T42" fmla="*/ 47 w 188"/>
                <a:gd name="T43" fmla="*/ 174 h 188"/>
                <a:gd name="T44" fmla="*/ 28 w 188"/>
                <a:gd name="T45" fmla="*/ 160 h 188"/>
                <a:gd name="T46" fmla="*/ 13 w 188"/>
                <a:gd name="T47" fmla="*/ 141 h 188"/>
                <a:gd name="T48" fmla="*/ 4 w 188"/>
                <a:gd name="T49" fmla="*/ 119 h 188"/>
                <a:gd name="T50" fmla="*/ 0 w 188"/>
                <a:gd name="T51" fmla="*/ 93 h 188"/>
                <a:gd name="T52" fmla="*/ 4 w 188"/>
                <a:gd name="T53" fmla="*/ 68 h 188"/>
                <a:gd name="T54" fmla="*/ 13 w 188"/>
                <a:gd name="T55" fmla="*/ 47 h 188"/>
                <a:gd name="T56" fmla="*/ 28 w 188"/>
                <a:gd name="T57" fmla="*/ 27 h 188"/>
                <a:gd name="T58" fmla="*/ 47 w 188"/>
                <a:gd name="T59" fmla="*/ 12 h 188"/>
                <a:gd name="T60" fmla="*/ 69 w 188"/>
                <a:gd name="T61" fmla="*/ 3 h 188"/>
                <a:gd name="T62" fmla="*/ 95 w 188"/>
                <a:gd name="T6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8" h="188">
                  <a:moveTo>
                    <a:pt x="144" y="56"/>
                  </a:moveTo>
                  <a:lnTo>
                    <a:pt x="76" y="111"/>
                  </a:lnTo>
                  <a:lnTo>
                    <a:pt x="55" y="84"/>
                  </a:lnTo>
                  <a:lnTo>
                    <a:pt x="37" y="101"/>
                  </a:lnTo>
                  <a:lnTo>
                    <a:pt x="76" y="152"/>
                  </a:lnTo>
                  <a:lnTo>
                    <a:pt x="153" y="64"/>
                  </a:lnTo>
                  <a:lnTo>
                    <a:pt x="144" y="56"/>
                  </a:lnTo>
                  <a:close/>
                  <a:moveTo>
                    <a:pt x="95" y="0"/>
                  </a:moveTo>
                  <a:lnTo>
                    <a:pt x="119" y="3"/>
                  </a:lnTo>
                  <a:lnTo>
                    <a:pt x="141" y="12"/>
                  </a:lnTo>
                  <a:lnTo>
                    <a:pt x="161" y="27"/>
                  </a:lnTo>
                  <a:lnTo>
                    <a:pt x="176" y="47"/>
                  </a:lnTo>
                  <a:lnTo>
                    <a:pt x="185" y="68"/>
                  </a:lnTo>
                  <a:lnTo>
                    <a:pt x="188" y="93"/>
                  </a:lnTo>
                  <a:lnTo>
                    <a:pt x="185" y="119"/>
                  </a:lnTo>
                  <a:lnTo>
                    <a:pt x="176" y="141"/>
                  </a:lnTo>
                  <a:lnTo>
                    <a:pt x="161" y="160"/>
                  </a:lnTo>
                  <a:lnTo>
                    <a:pt x="141" y="174"/>
                  </a:lnTo>
                  <a:lnTo>
                    <a:pt x="119" y="184"/>
                  </a:lnTo>
                  <a:lnTo>
                    <a:pt x="95" y="188"/>
                  </a:lnTo>
                  <a:lnTo>
                    <a:pt x="69" y="184"/>
                  </a:lnTo>
                  <a:lnTo>
                    <a:pt x="47" y="174"/>
                  </a:lnTo>
                  <a:lnTo>
                    <a:pt x="28" y="160"/>
                  </a:lnTo>
                  <a:lnTo>
                    <a:pt x="13" y="141"/>
                  </a:lnTo>
                  <a:lnTo>
                    <a:pt x="4" y="119"/>
                  </a:lnTo>
                  <a:lnTo>
                    <a:pt x="0" y="93"/>
                  </a:lnTo>
                  <a:lnTo>
                    <a:pt x="4" y="68"/>
                  </a:lnTo>
                  <a:lnTo>
                    <a:pt x="13" y="47"/>
                  </a:lnTo>
                  <a:lnTo>
                    <a:pt x="28" y="27"/>
                  </a:lnTo>
                  <a:lnTo>
                    <a:pt x="47" y="12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F893AD23-D09D-4820-8B49-DAB7C1977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2664" y="5744901"/>
              <a:ext cx="211593" cy="213084"/>
            </a:xfrm>
            <a:custGeom>
              <a:avLst/>
              <a:gdLst>
                <a:gd name="T0" fmla="*/ 66 w 142"/>
                <a:gd name="T1" fmla="*/ 76 h 143"/>
                <a:gd name="T2" fmla="*/ 142 w 142"/>
                <a:gd name="T3" fmla="*/ 76 h 143"/>
                <a:gd name="T4" fmla="*/ 141 w 142"/>
                <a:gd name="T5" fmla="*/ 143 h 143"/>
                <a:gd name="T6" fmla="*/ 66 w 142"/>
                <a:gd name="T7" fmla="*/ 132 h 143"/>
                <a:gd name="T8" fmla="*/ 66 w 142"/>
                <a:gd name="T9" fmla="*/ 76 h 143"/>
                <a:gd name="T10" fmla="*/ 0 w 142"/>
                <a:gd name="T11" fmla="*/ 76 h 143"/>
                <a:gd name="T12" fmla="*/ 57 w 142"/>
                <a:gd name="T13" fmla="*/ 76 h 143"/>
                <a:gd name="T14" fmla="*/ 57 w 142"/>
                <a:gd name="T15" fmla="*/ 131 h 143"/>
                <a:gd name="T16" fmla="*/ 0 w 142"/>
                <a:gd name="T17" fmla="*/ 123 h 143"/>
                <a:gd name="T18" fmla="*/ 0 w 142"/>
                <a:gd name="T19" fmla="*/ 76 h 143"/>
                <a:gd name="T20" fmla="*/ 57 w 142"/>
                <a:gd name="T21" fmla="*/ 14 h 143"/>
                <a:gd name="T22" fmla="*/ 57 w 142"/>
                <a:gd name="T23" fmla="*/ 67 h 143"/>
                <a:gd name="T24" fmla="*/ 0 w 142"/>
                <a:gd name="T25" fmla="*/ 67 h 143"/>
                <a:gd name="T26" fmla="*/ 0 w 142"/>
                <a:gd name="T27" fmla="*/ 20 h 143"/>
                <a:gd name="T28" fmla="*/ 57 w 142"/>
                <a:gd name="T29" fmla="*/ 14 h 143"/>
                <a:gd name="T30" fmla="*/ 141 w 142"/>
                <a:gd name="T31" fmla="*/ 0 h 143"/>
                <a:gd name="T32" fmla="*/ 141 w 142"/>
                <a:gd name="T33" fmla="*/ 67 h 143"/>
                <a:gd name="T34" fmla="*/ 66 w 142"/>
                <a:gd name="T35" fmla="*/ 67 h 143"/>
                <a:gd name="T36" fmla="*/ 66 w 142"/>
                <a:gd name="T37" fmla="*/ 12 h 143"/>
                <a:gd name="T38" fmla="*/ 141 w 142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143">
                  <a:moveTo>
                    <a:pt x="66" y="76"/>
                  </a:moveTo>
                  <a:lnTo>
                    <a:pt x="142" y="76"/>
                  </a:lnTo>
                  <a:lnTo>
                    <a:pt x="141" y="143"/>
                  </a:lnTo>
                  <a:lnTo>
                    <a:pt x="66" y="132"/>
                  </a:lnTo>
                  <a:lnTo>
                    <a:pt x="66" y="76"/>
                  </a:lnTo>
                  <a:close/>
                  <a:moveTo>
                    <a:pt x="0" y="76"/>
                  </a:moveTo>
                  <a:lnTo>
                    <a:pt x="57" y="76"/>
                  </a:lnTo>
                  <a:lnTo>
                    <a:pt x="57" y="131"/>
                  </a:lnTo>
                  <a:lnTo>
                    <a:pt x="0" y="123"/>
                  </a:lnTo>
                  <a:lnTo>
                    <a:pt x="0" y="76"/>
                  </a:lnTo>
                  <a:close/>
                  <a:moveTo>
                    <a:pt x="57" y="14"/>
                  </a:moveTo>
                  <a:lnTo>
                    <a:pt x="57" y="67"/>
                  </a:lnTo>
                  <a:lnTo>
                    <a:pt x="0" y="67"/>
                  </a:lnTo>
                  <a:lnTo>
                    <a:pt x="0" y="20"/>
                  </a:lnTo>
                  <a:lnTo>
                    <a:pt x="57" y="14"/>
                  </a:lnTo>
                  <a:close/>
                  <a:moveTo>
                    <a:pt x="141" y="0"/>
                  </a:moveTo>
                  <a:lnTo>
                    <a:pt x="141" y="67"/>
                  </a:lnTo>
                  <a:lnTo>
                    <a:pt x="66" y="67"/>
                  </a:lnTo>
                  <a:lnTo>
                    <a:pt x="66" y="1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28">
              <a:extLst>
                <a:ext uri="{FF2B5EF4-FFF2-40B4-BE49-F238E27FC236}">
                  <a16:creationId xmlns:a16="http://schemas.microsoft.com/office/drawing/2014/main" id="{F7AB094B-E545-4FCB-81E0-316917FB6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4680" y="5700198"/>
              <a:ext cx="184771" cy="186262"/>
            </a:xfrm>
            <a:custGeom>
              <a:avLst/>
              <a:gdLst>
                <a:gd name="T0" fmla="*/ 77 w 124"/>
                <a:gd name="T1" fmla="*/ 105 h 125"/>
                <a:gd name="T2" fmla="*/ 54 w 124"/>
                <a:gd name="T3" fmla="*/ 108 h 125"/>
                <a:gd name="T4" fmla="*/ 19 w 124"/>
                <a:gd name="T5" fmla="*/ 44 h 125"/>
                <a:gd name="T6" fmla="*/ 19 w 124"/>
                <a:gd name="T7" fmla="*/ 80 h 125"/>
                <a:gd name="T8" fmla="*/ 17 w 124"/>
                <a:gd name="T9" fmla="*/ 49 h 125"/>
                <a:gd name="T10" fmla="*/ 106 w 124"/>
                <a:gd name="T11" fmla="*/ 50 h 125"/>
                <a:gd name="T12" fmla="*/ 97 w 124"/>
                <a:gd name="T13" fmla="*/ 92 h 125"/>
                <a:gd name="T14" fmla="*/ 101 w 124"/>
                <a:gd name="T15" fmla="*/ 56 h 125"/>
                <a:gd name="T16" fmla="*/ 102 w 124"/>
                <a:gd name="T17" fmla="*/ 41 h 125"/>
                <a:gd name="T18" fmla="*/ 93 w 124"/>
                <a:gd name="T19" fmla="*/ 29 h 125"/>
                <a:gd name="T20" fmla="*/ 86 w 124"/>
                <a:gd name="T21" fmla="*/ 32 h 125"/>
                <a:gd name="T22" fmla="*/ 85 w 124"/>
                <a:gd name="T23" fmla="*/ 40 h 125"/>
                <a:gd name="T24" fmla="*/ 92 w 124"/>
                <a:gd name="T25" fmla="*/ 50 h 125"/>
                <a:gd name="T26" fmla="*/ 93 w 124"/>
                <a:gd name="T27" fmla="*/ 64 h 125"/>
                <a:gd name="T28" fmla="*/ 85 w 124"/>
                <a:gd name="T29" fmla="*/ 90 h 125"/>
                <a:gd name="T30" fmla="*/ 73 w 124"/>
                <a:gd name="T31" fmla="*/ 41 h 125"/>
                <a:gd name="T32" fmla="*/ 76 w 124"/>
                <a:gd name="T33" fmla="*/ 38 h 125"/>
                <a:gd name="T34" fmla="*/ 72 w 124"/>
                <a:gd name="T35" fmla="*/ 37 h 125"/>
                <a:gd name="T36" fmla="*/ 64 w 124"/>
                <a:gd name="T37" fmla="*/ 37 h 125"/>
                <a:gd name="T38" fmla="*/ 54 w 124"/>
                <a:gd name="T39" fmla="*/ 37 h 125"/>
                <a:gd name="T40" fmla="*/ 48 w 124"/>
                <a:gd name="T41" fmla="*/ 37 h 125"/>
                <a:gd name="T42" fmla="*/ 46 w 124"/>
                <a:gd name="T43" fmla="*/ 40 h 125"/>
                <a:gd name="T44" fmla="*/ 50 w 124"/>
                <a:gd name="T45" fmla="*/ 41 h 125"/>
                <a:gd name="T46" fmla="*/ 50 w 124"/>
                <a:gd name="T47" fmla="*/ 90 h 125"/>
                <a:gd name="T48" fmla="*/ 37 w 124"/>
                <a:gd name="T49" fmla="*/ 41 h 125"/>
                <a:gd name="T50" fmla="*/ 40 w 124"/>
                <a:gd name="T51" fmla="*/ 38 h 125"/>
                <a:gd name="T52" fmla="*/ 37 w 124"/>
                <a:gd name="T53" fmla="*/ 37 h 125"/>
                <a:gd name="T54" fmla="*/ 29 w 124"/>
                <a:gd name="T55" fmla="*/ 37 h 125"/>
                <a:gd name="T56" fmla="*/ 33 w 124"/>
                <a:gd name="T57" fmla="*/ 26 h 125"/>
                <a:gd name="T58" fmla="*/ 61 w 124"/>
                <a:gd name="T59" fmla="*/ 8 h 125"/>
                <a:gd name="T60" fmla="*/ 17 w 124"/>
                <a:gd name="T61" fmla="*/ 30 h 125"/>
                <a:gd name="T62" fmla="*/ 11 w 124"/>
                <a:gd name="T63" fmla="*/ 80 h 125"/>
                <a:gd name="T64" fmla="*/ 45 w 124"/>
                <a:gd name="T65" fmla="*/ 114 h 125"/>
                <a:gd name="T66" fmla="*/ 94 w 124"/>
                <a:gd name="T67" fmla="*/ 106 h 125"/>
                <a:gd name="T68" fmla="*/ 116 w 124"/>
                <a:gd name="T69" fmla="*/ 62 h 125"/>
                <a:gd name="T70" fmla="*/ 94 w 124"/>
                <a:gd name="T71" fmla="*/ 18 h 125"/>
                <a:gd name="T72" fmla="*/ 61 w 124"/>
                <a:gd name="T73" fmla="*/ 0 h 125"/>
                <a:gd name="T74" fmla="*/ 112 w 124"/>
                <a:gd name="T75" fmla="*/ 25 h 125"/>
                <a:gd name="T76" fmla="*/ 121 w 124"/>
                <a:gd name="T77" fmla="*/ 82 h 125"/>
                <a:gd name="T78" fmla="*/ 81 w 124"/>
                <a:gd name="T79" fmla="*/ 121 h 125"/>
                <a:gd name="T80" fmla="*/ 25 w 124"/>
                <a:gd name="T81" fmla="*/ 113 h 125"/>
                <a:gd name="T82" fmla="*/ 0 w 124"/>
                <a:gd name="T83" fmla="*/ 62 h 125"/>
                <a:gd name="T84" fmla="*/ 25 w 124"/>
                <a:gd name="T85" fmla="*/ 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25">
                  <a:moveTo>
                    <a:pt x="62" y="66"/>
                  </a:moveTo>
                  <a:lnTo>
                    <a:pt x="77" y="105"/>
                  </a:lnTo>
                  <a:lnTo>
                    <a:pt x="77" y="105"/>
                  </a:lnTo>
                  <a:lnTo>
                    <a:pt x="69" y="108"/>
                  </a:lnTo>
                  <a:lnTo>
                    <a:pt x="61" y="108"/>
                  </a:lnTo>
                  <a:lnTo>
                    <a:pt x="54" y="108"/>
                  </a:lnTo>
                  <a:lnTo>
                    <a:pt x="49" y="106"/>
                  </a:lnTo>
                  <a:lnTo>
                    <a:pt x="62" y="66"/>
                  </a:lnTo>
                  <a:close/>
                  <a:moveTo>
                    <a:pt x="19" y="44"/>
                  </a:moveTo>
                  <a:lnTo>
                    <a:pt x="41" y="104"/>
                  </a:lnTo>
                  <a:lnTo>
                    <a:pt x="28" y="93"/>
                  </a:lnTo>
                  <a:lnTo>
                    <a:pt x="19" y="80"/>
                  </a:lnTo>
                  <a:lnTo>
                    <a:pt x="15" y="62"/>
                  </a:lnTo>
                  <a:lnTo>
                    <a:pt x="16" y="56"/>
                  </a:lnTo>
                  <a:lnTo>
                    <a:pt x="17" y="49"/>
                  </a:lnTo>
                  <a:lnTo>
                    <a:pt x="19" y="44"/>
                  </a:lnTo>
                  <a:close/>
                  <a:moveTo>
                    <a:pt x="102" y="41"/>
                  </a:moveTo>
                  <a:lnTo>
                    <a:pt x="106" y="50"/>
                  </a:lnTo>
                  <a:lnTo>
                    <a:pt x="109" y="62"/>
                  </a:lnTo>
                  <a:lnTo>
                    <a:pt x="105" y="78"/>
                  </a:lnTo>
                  <a:lnTo>
                    <a:pt x="97" y="92"/>
                  </a:lnTo>
                  <a:lnTo>
                    <a:pt x="85" y="101"/>
                  </a:lnTo>
                  <a:lnTo>
                    <a:pt x="100" y="61"/>
                  </a:lnTo>
                  <a:lnTo>
                    <a:pt x="101" y="56"/>
                  </a:lnTo>
                  <a:lnTo>
                    <a:pt x="102" y="50"/>
                  </a:lnTo>
                  <a:lnTo>
                    <a:pt x="102" y="45"/>
                  </a:lnTo>
                  <a:lnTo>
                    <a:pt x="102" y="41"/>
                  </a:lnTo>
                  <a:close/>
                  <a:moveTo>
                    <a:pt x="61" y="17"/>
                  </a:moveTo>
                  <a:lnTo>
                    <a:pt x="78" y="20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6" y="32"/>
                  </a:lnTo>
                  <a:lnTo>
                    <a:pt x="85" y="33"/>
                  </a:lnTo>
                  <a:lnTo>
                    <a:pt x="85" y="37"/>
                  </a:lnTo>
                  <a:lnTo>
                    <a:pt x="85" y="40"/>
                  </a:lnTo>
                  <a:lnTo>
                    <a:pt x="88" y="44"/>
                  </a:lnTo>
                  <a:lnTo>
                    <a:pt x="89" y="48"/>
                  </a:lnTo>
                  <a:lnTo>
                    <a:pt x="92" y="50"/>
                  </a:lnTo>
                  <a:lnTo>
                    <a:pt x="93" y="54"/>
                  </a:lnTo>
                  <a:lnTo>
                    <a:pt x="93" y="60"/>
                  </a:lnTo>
                  <a:lnTo>
                    <a:pt x="93" y="64"/>
                  </a:lnTo>
                  <a:lnTo>
                    <a:pt x="92" y="69"/>
                  </a:lnTo>
                  <a:lnTo>
                    <a:pt x="89" y="74"/>
                  </a:lnTo>
                  <a:lnTo>
                    <a:pt x="85" y="90"/>
                  </a:lnTo>
                  <a:lnTo>
                    <a:pt x="68" y="41"/>
                  </a:lnTo>
                  <a:lnTo>
                    <a:pt x="70" y="41"/>
                  </a:lnTo>
                  <a:lnTo>
                    <a:pt x="73" y="41"/>
                  </a:lnTo>
                  <a:lnTo>
                    <a:pt x="73" y="41"/>
                  </a:lnTo>
                  <a:lnTo>
                    <a:pt x="74" y="40"/>
                  </a:lnTo>
                  <a:lnTo>
                    <a:pt x="76" y="38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72" y="37"/>
                  </a:lnTo>
                  <a:lnTo>
                    <a:pt x="70" y="37"/>
                  </a:lnTo>
                  <a:lnTo>
                    <a:pt x="68" y="37"/>
                  </a:lnTo>
                  <a:lnTo>
                    <a:pt x="64" y="37"/>
                  </a:lnTo>
                  <a:lnTo>
                    <a:pt x="61" y="37"/>
                  </a:lnTo>
                  <a:lnTo>
                    <a:pt x="57" y="37"/>
                  </a:lnTo>
                  <a:lnTo>
                    <a:pt x="54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8" y="37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3" y="41"/>
                  </a:lnTo>
                  <a:lnTo>
                    <a:pt x="60" y="60"/>
                  </a:lnTo>
                  <a:lnTo>
                    <a:pt x="50" y="90"/>
                  </a:lnTo>
                  <a:lnTo>
                    <a:pt x="33" y="41"/>
                  </a:lnTo>
                  <a:lnTo>
                    <a:pt x="36" y="41"/>
                  </a:lnTo>
                  <a:lnTo>
                    <a:pt x="37" y="41"/>
                  </a:lnTo>
                  <a:lnTo>
                    <a:pt x="39" y="41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2" y="37"/>
                  </a:lnTo>
                  <a:lnTo>
                    <a:pt x="29" y="37"/>
                  </a:lnTo>
                  <a:lnTo>
                    <a:pt x="25" y="37"/>
                  </a:lnTo>
                  <a:lnTo>
                    <a:pt x="23" y="37"/>
                  </a:lnTo>
                  <a:lnTo>
                    <a:pt x="33" y="26"/>
                  </a:lnTo>
                  <a:lnTo>
                    <a:pt x="46" y="20"/>
                  </a:lnTo>
                  <a:lnTo>
                    <a:pt x="61" y="17"/>
                  </a:lnTo>
                  <a:close/>
                  <a:moveTo>
                    <a:pt x="61" y="8"/>
                  </a:moveTo>
                  <a:lnTo>
                    <a:pt x="45" y="10"/>
                  </a:lnTo>
                  <a:lnTo>
                    <a:pt x="29" y="18"/>
                  </a:lnTo>
                  <a:lnTo>
                    <a:pt x="17" y="30"/>
                  </a:lnTo>
                  <a:lnTo>
                    <a:pt x="11" y="45"/>
                  </a:lnTo>
                  <a:lnTo>
                    <a:pt x="8" y="62"/>
                  </a:lnTo>
                  <a:lnTo>
                    <a:pt x="11" y="80"/>
                  </a:lnTo>
                  <a:lnTo>
                    <a:pt x="17" y="94"/>
                  </a:lnTo>
                  <a:lnTo>
                    <a:pt x="29" y="106"/>
                  </a:lnTo>
                  <a:lnTo>
                    <a:pt x="45" y="114"/>
                  </a:lnTo>
                  <a:lnTo>
                    <a:pt x="61" y="117"/>
                  </a:lnTo>
                  <a:lnTo>
                    <a:pt x="78" y="114"/>
                  </a:lnTo>
                  <a:lnTo>
                    <a:pt x="94" y="106"/>
                  </a:lnTo>
                  <a:lnTo>
                    <a:pt x="105" y="94"/>
                  </a:lnTo>
                  <a:lnTo>
                    <a:pt x="113" y="80"/>
                  </a:lnTo>
                  <a:lnTo>
                    <a:pt x="116" y="62"/>
                  </a:lnTo>
                  <a:lnTo>
                    <a:pt x="113" y="45"/>
                  </a:lnTo>
                  <a:lnTo>
                    <a:pt x="105" y="30"/>
                  </a:lnTo>
                  <a:lnTo>
                    <a:pt x="94" y="18"/>
                  </a:lnTo>
                  <a:lnTo>
                    <a:pt x="78" y="10"/>
                  </a:lnTo>
                  <a:lnTo>
                    <a:pt x="61" y="8"/>
                  </a:lnTo>
                  <a:close/>
                  <a:moveTo>
                    <a:pt x="61" y="0"/>
                  </a:moveTo>
                  <a:lnTo>
                    <a:pt x="81" y="4"/>
                  </a:lnTo>
                  <a:lnTo>
                    <a:pt x="98" y="12"/>
                  </a:lnTo>
                  <a:lnTo>
                    <a:pt x="112" y="25"/>
                  </a:lnTo>
                  <a:lnTo>
                    <a:pt x="121" y="42"/>
                  </a:lnTo>
                  <a:lnTo>
                    <a:pt x="124" y="62"/>
                  </a:lnTo>
                  <a:lnTo>
                    <a:pt x="121" y="82"/>
                  </a:lnTo>
                  <a:lnTo>
                    <a:pt x="112" y="100"/>
                  </a:lnTo>
                  <a:lnTo>
                    <a:pt x="98" y="113"/>
                  </a:lnTo>
                  <a:lnTo>
                    <a:pt x="81" y="121"/>
                  </a:lnTo>
                  <a:lnTo>
                    <a:pt x="61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29">
              <a:extLst>
                <a:ext uri="{FF2B5EF4-FFF2-40B4-BE49-F238E27FC236}">
                  <a16:creationId xmlns:a16="http://schemas.microsoft.com/office/drawing/2014/main" id="{EB267CDF-EF7A-4ABB-B9B6-7E43F6EEB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6041430"/>
              <a:ext cx="247356" cy="247356"/>
            </a:xfrm>
            <a:custGeom>
              <a:avLst/>
              <a:gdLst>
                <a:gd name="T0" fmla="*/ 46 w 166"/>
                <a:gd name="T1" fmla="*/ 0 h 166"/>
                <a:gd name="T2" fmla="*/ 65 w 166"/>
                <a:gd name="T3" fmla="*/ 4 h 166"/>
                <a:gd name="T4" fmla="*/ 80 w 166"/>
                <a:gd name="T5" fmla="*/ 14 h 166"/>
                <a:gd name="T6" fmla="*/ 89 w 166"/>
                <a:gd name="T7" fmla="*/ 29 h 166"/>
                <a:gd name="T8" fmla="*/ 93 w 166"/>
                <a:gd name="T9" fmla="*/ 46 h 166"/>
                <a:gd name="T10" fmla="*/ 92 w 166"/>
                <a:gd name="T11" fmla="*/ 58 h 166"/>
                <a:gd name="T12" fmla="*/ 88 w 166"/>
                <a:gd name="T13" fmla="*/ 69 h 166"/>
                <a:gd name="T14" fmla="*/ 162 w 166"/>
                <a:gd name="T15" fmla="*/ 133 h 166"/>
                <a:gd name="T16" fmla="*/ 165 w 166"/>
                <a:gd name="T17" fmla="*/ 135 h 166"/>
                <a:gd name="T18" fmla="*/ 166 w 166"/>
                <a:gd name="T19" fmla="*/ 139 h 166"/>
                <a:gd name="T20" fmla="*/ 165 w 166"/>
                <a:gd name="T21" fmla="*/ 143 h 166"/>
                <a:gd name="T22" fmla="*/ 164 w 166"/>
                <a:gd name="T23" fmla="*/ 146 h 166"/>
                <a:gd name="T24" fmla="*/ 146 w 166"/>
                <a:gd name="T25" fmla="*/ 163 h 166"/>
                <a:gd name="T26" fmla="*/ 144 w 166"/>
                <a:gd name="T27" fmla="*/ 165 h 166"/>
                <a:gd name="T28" fmla="*/ 140 w 166"/>
                <a:gd name="T29" fmla="*/ 166 h 166"/>
                <a:gd name="T30" fmla="*/ 136 w 166"/>
                <a:gd name="T31" fmla="*/ 165 h 166"/>
                <a:gd name="T32" fmla="*/ 133 w 166"/>
                <a:gd name="T33" fmla="*/ 162 h 166"/>
                <a:gd name="T34" fmla="*/ 69 w 166"/>
                <a:gd name="T35" fmla="*/ 88 h 166"/>
                <a:gd name="T36" fmla="*/ 58 w 166"/>
                <a:gd name="T37" fmla="*/ 92 h 166"/>
                <a:gd name="T38" fmla="*/ 46 w 166"/>
                <a:gd name="T39" fmla="*/ 93 h 166"/>
                <a:gd name="T40" fmla="*/ 29 w 166"/>
                <a:gd name="T41" fmla="*/ 90 h 166"/>
                <a:gd name="T42" fmla="*/ 13 w 166"/>
                <a:gd name="T43" fmla="*/ 80 h 166"/>
                <a:gd name="T44" fmla="*/ 4 w 166"/>
                <a:gd name="T45" fmla="*/ 65 h 166"/>
                <a:gd name="T46" fmla="*/ 0 w 166"/>
                <a:gd name="T47" fmla="*/ 46 h 166"/>
                <a:gd name="T48" fmla="*/ 1 w 166"/>
                <a:gd name="T49" fmla="*/ 40 h 166"/>
                <a:gd name="T50" fmla="*/ 3 w 166"/>
                <a:gd name="T51" fmla="*/ 33 h 166"/>
                <a:gd name="T52" fmla="*/ 29 w 166"/>
                <a:gd name="T53" fmla="*/ 60 h 166"/>
                <a:gd name="T54" fmla="*/ 33 w 166"/>
                <a:gd name="T55" fmla="*/ 62 h 166"/>
                <a:gd name="T56" fmla="*/ 36 w 166"/>
                <a:gd name="T57" fmla="*/ 64 h 166"/>
                <a:gd name="T58" fmla="*/ 40 w 166"/>
                <a:gd name="T59" fmla="*/ 62 h 166"/>
                <a:gd name="T60" fmla="*/ 44 w 166"/>
                <a:gd name="T61" fmla="*/ 60 h 166"/>
                <a:gd name="T62" fmla="*/ 60 w 166"/>
                <a:gd name="T63" fmla="*/ 44 h 166"/>
                <a:gd name="T64" fmla="*/ 62 w 166"/>
                <a:gd name="T65" fmla="*/ 41 h 166"/>
                <a:gd name="T66" fmla="*/ 64 w 166"/>
                <a:gd name="T67" fmla="*/ 37 h 166"/>
                <a:gd name="T68" fmla="*/ 62 w 166"/>
                <a:gd name="T69" fmla="*/ 33 h 166"/>
                <a:gd name="T70" fmla="*/ 60 w 166"/>
                <a:gd name="T71" fmla="*/ 29 h 166"/>
                <a:gd name="T72" fmla="*/ 33 w 166"/>
                <a:gd name="T73" fmla="*/ 2 h 166"/>
                <a:gd name="T74" fmla="*/ 40 w 166"/>
                <a:gd name="T75" fmla="*/ 1 h 166"/>
                <a:gd name="T76" fmla="*/ 46 w 166"/>
                <a:gd name="T7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166">
                  <a:moveTo>
                    <a:pt x="46" y="0"/>
                  </a:moveTo>
                  <a:lnTo>
                    <a:pt x="65" y="4"/>
                  </a:lnTo>
                  <a:lnTo>
                    <a:pt x="80" y="14"/>
                  </a:lnTo>
                  <a:lnTo>
                    <a:pt x="89" y="29"/>
                  </a:lnTo>
                  <a:lnTo>
                    <a:pt x="93" y="46"/>
                  </a:lnTo>
                  <a:lnTo>
                    <a:pt x="92" y="58"/>
                  </a:lnTo>
                  <a:lnTo>
                    <a:pt x="88" y="69"/>
                  </a:lnTo>
                  <a:lnTo>
                    <a:pt x="162" y="133"/>
                  </a:lnTo>
                  <a:lnTo>
                    <a:pt x="165" y="135"/>
                  </a:lnTo>
                  <a:lnTo>
                    <a:pt x="166" y="139"/>
                  </a:lnTo>
                  <a:lnTo>
                    <a:pt x="165" y="143"/>
                  </a:lnTo>
                  <a:lnTo>
                    <a:pt x="164" y="146"/>
                  </a:lnTo>
                  <a:lnTo>
                    <a:pt x="146" y="163"/>
                  </a:lnTo>
                  <a:lnTo>
                    <a:pt x="144" y="165"/>
                  </a:lnTo>
                  <a:lnTo>
                    <a:pt x="140" y="166"/>
                  </a:lnTo>
                  <a:lnTo>
                    <a:pt x="136" y="165"/>
                  </a:lnTo>
                  <a:lnTo>
                    <a:pt x="133" y="162"/>
                  </a:lnTo>
                  <a:lnTo>
                    <a:pt x="69" y="88"/>
                  </a:lnTo>
                  <a:lnTo>
                    <a:pt x="58" y="92"/>
                  </a:lnTo>
                  <a:lnTo>
                    <a:pt x="46" y="93"/>
                  </a:lnTo>
                  <a:lnTo>
                    <a:pt x="29" y="90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6"/>
                  </a:lnTo>
                  <a:lnTo>
                    <a:pt x="1" y="40"/>
                  </a:lnTo>
                  <a:lnTo>
                    <a:pt x="3" y="33"/>
                  </a:lnTo>
                  <a:lnTo>
                    <a:pt x="29" y="60"/>
                  </a:lnTo>
                  <a:lnTo>
                    <a:pt x="33" y="62"/>
                  </a:lnTo>
                  <a:lnTo>
                    <a:pt x="36" y="64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60" y="44"/>
                  </a:lnTo>
                  <a:lnTo>
                    <a:pt x="62" y="41"/>
                  </a:lnTo>
                  <a:lnTo>
                    <a:pt x="64" y="37"/>
                  </a:lnTo>
                  <a:lnTo>
                    <a:pt x="62" y="33"/>
                  </a:lnTo>
                  <a:lnTo>
                    <a:pt x="60" y="29"/>
                  </a:lnTo>
                  <a:lnTo>
                    <a:pt x="33" y="2"/>
                  </a:lnTo>
                  <a:lnTo>
                    <a:pt x="40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30">
              <a:extLst>
                <a:ext uri="{FF2B5EF4-FFF2-40B4-BE49-F238E27FC236}">
                  <a16:creationId xmlns:a16="http://schemas.microsoft.com/office/drawing/2014/main" id="{7CB6B481-931D-437F-AE77-62ECF095A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656" y="5808975"/>
              <a:ext cx="242885" cy="372523"/>
            </a:xfrm>
            <a:custGeom>
              <a:avLst/>
              <a:gdLst>
                <a:gd name="T0" fmla="*/ 98 w 163"/>
                <a:gd name="T1" fmla="*/ 73 h 250"/>
                <a:gd name="T2" fmla="*/ 30 w 163"/>
                <a:gd name="T3" fmla="*/ 185 h 250"/>
                <a:gd name="T4" fmla="*/ 44 w 163"/>
                <a:gd name="T5" fmla="*/ 194 h 250"/>
                <a:gd name="T6" fmla="*/ 111 w 163"/>
                <a:gd name="T7" fmla="*/ 81 h 250"/>
                <a:gd name="T8" fmla="*/ 98 w 163"/>
                <a:gd name="T9" fmla="*/ 73 h 250"/>
                <a:gd name="T10" fmla="*/ 89 w 163"/>
                <a:gd name="T11" fmla="*/ 40 h 250"/>
                <a:gd name="T12" fmla="*/ 145 w 163"/>
                <a:gd name="T13" fmla="*/ 74 h 250"/>
                <a:gd name="T14" fmla="*/ 56 w 163"/>
                <a:gd name="T15" fmla="*/ 222 h 250"/>
                <a:gd name="T16" fmla="*/ 1 w 163"/>
                <a:gd name="T17" fmla="*/ 250 h 250"/>
                <a:gd name="T18" fmla="*/ 0 w 163"/>
                <a:gd name="T19" fmla="*/ 189 h 250"/>
                <a:gd name="T20" fmla="*/ 89 w 163"/>
                <a:gd name="T21" fmla="*/ 40 h 250"/>
                <a:gd name="T22" fmla="*/ 135 w 163"/>
                <a:gd name="T23" fmla="*/ 0 h 250"/>
                <a:gd name="T24" fmla="*/ 147 w 163"/>
                <a:gd name="T25" fmla="*/ 5 h 250"/>
                <a:gd name="T26" fmla="*/ 158 w 163"/>
                <a:gd name="T27" fmla="*/ 13 h 250"/>
                <a:gd name="T28" fmla="*/ 163 w 163"/>
                <a:gd name="T29" fmla="*/ 25 h 250"/>
                <a:gd name="T30" fmla="*/ 163 w 163"/>
                <a:gd name="T31" fmla="*/ 32 h 250"/>
                <a:gd name="T32" fmla="*/ 163 w 163"/>
                <a:gd name="T33" fmla="*/ 40 h 250"/>
                <a:gd name="T34" fmla="*/ 162 w 163"/>
                <a:gd name="T35" fmla="*/ 47 h 250"/>
                <a:gd name="T36" fmla="*/ 151 w 163"/>
                <a:gd name="T37" fmla="*/ 63 h 250"/>
                <a:gd name="T38" fmla="*/ 96 w 163"/>
                <a:gd name="T39" fmla="*/ 28 h 250"/>
                <a:gd name="T40" fmla="*/ 105 w 163"/>
                <a:gd name="T41" fmla="*/ 12 h 250"/>
                <a:gd name="T42" fmla="*/ 110 w 163"/>
                <a:gd name="T43" fmla="*/ 8 h 250"/>
                <a:gd name="T44" fmla="*/ 115 w 163"/>
                <a:gd name="T45" fmla="*/ 4 h 250"/>
                <a:gd name="T46" fmla="*/ 123 w 163"/>
                <a:gd name="T47" fmla="*/ 1 h 250"/>
                <a:gd name="T48" fmla="*/ 135 w 163"/>
                <a:gd name="T4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250">
                  <a:moveTo>
                    <a:pt x="98" y="73"/>
                  </a:moveTo>
                  <a:lnTo>
                    <a:pt x="30" y="185"/>
                  </a:lnTo>
                  <a:lnTo>
                    <a:pt x="44" y="194"/>
                  </a:lnTo>
                  <a:lnTo>
                    <a:pt x="111" y="81"/>
                  </a:lnTo>
                  <a:lnTo>
                    <a:pt x="98" y="73"/>
                  </a:lnTo>
                  <a:close/>
                  <a:moveTo>
                    <a:pt x="89" y="40"/>
                  </a:moveTo>
                  <a:lnTo>
                    <a:pt x="145" y="74"/>
                  </a:lnTo>
                  <a:lnTo>
                    <a:pt x="56" y="222"/>
                  </a:lnTo>
                  <a:lnTo>
                    <a:pt x="1" y="250"/>
                  </a:lnTo>
                  <a:lnTo>
                    <a:pt x="0" y="189"/>
                  </a:lnTo>
                  <a:lnTo>
                    <a:pt x="89" y="40"/>
                  </a:lnTo>
                  <a:close/>
                  <a:moveTo>
                    <a:pt x="135" y="0"/>
                  </a:moveTo>
                  <a:lnTo>
                    <a:pt x="147" y="5"/>
                  </a:lnTo>
                  <a:lnTo>
                    <a:pt x="158" y="13"/>
                  </a:lnTo>
                  <a:lnTo>
                    <a:pt x="163" y="25"/>
                  </a:lnTo>
                  <a:lnTo>
                    <a:pt x="163" y="32"/>
                  </a:lnTo>
                  <a:lnTo>
                    <a:pt x="163" y="40"/>
                  </a:lnTo>
                  <a:lnTo>
                    <a:pt x="162" y="47"/>
                  </a:lnTo>
                  <a:lnTo>
                    <a:pt x="151" y="63"/>
                  </a:lnTo>
                  <a:lnTo>
                    <a:pt x="96" y="28"/>
                  </a:lnTo>
                  <a:lnTo>
                    <a:pt x="105" y="12"/>
                  </a:lnTo>
                  <a:lnTo>
                    <a:pt x="110" y="8"/>
                  </a:lnTo>
                  <a:lnTo>
                    <a:pt x="115" y="4"/>
                  </a:lnTo>
                  <a:lnTo>
                    <a:pt x="123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31">
              <a:extLst>
                <a:ext uri="{FF2B5EF4-FFF2-40B4-BE49-F238E27FC236}">
                  <a16:creationId xmlns:a16="http://schemas.microsoft.com/office/drawing/2014/main" id="{6EA7E146-232B-4DF1-9052-B509CE575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205" y="5819406"/>
              <a:ext cx="207124" cy="236925"/>
            </a:xfrm>
            <a:custGeom>
              <a:avLst/>
              <a:gdLst>
                <a:gd name="T0" fmla="*/ 89 w 139"/>
                <a:gd name="T1" fmla="*/ 79 h 159"/>
                <a:gd name="T2" fmla="*/ 119 w 139"/>
                <a:gd name="T3" fmla="*/ 109 h 159"/>
                <a:gd name="T4" fmla="*/ 89 w 139"/>
                <a:gd name="T5" fmla="*/ 139 h 159"/>
                <a:gd name="T6" fmla="*/ 79 w 139"/>
                <a:gd name="T7" fmla="*/ 129 h 159"/>
                <a:gd name="T8" fmla="*/ 99 w 139"/>
                <a:gd name="T9" fmla="*/ 109 h 159"/>
                <a:gd name="T10" fmla="*/ 79 w 139"/>
                <a:gd name="T11" fmla="*/ 89 h 159"/>
                <a:gd name="T12" fmla="*/ 89 w 139"/>
                <a:gd name="T13" fmla="*/ 79 h 159"/>
                <a:gd name="T14" fmla="*/ 49 w 139"/>
                <a:gd name="T15" fmla="*/ 79 h 159"/>
                <a:gd name="T16" fmla="*/ 59 w 139"/>
                <a:gd name="T17" fmla="*/ 89 h 159"/>
                <a:gd name="T18" fmla="*/ 40 w 139"/>
                <a:gd name="T19" fmla="*/ 109 h 159"/>
                <a:gd name="T20" fmla="*/ 59 w 139"/>
                <a:gd name="T21" fmla="*/ 129 h 159"/>
                <a:gd name="T22" fmla="*/ 49 w 139"/>
                <a:gd name="T23" fmla="*/ 139 h 159"/>
                <a:gd name="T24" fmla="*/ 20 w 139"/>
                <a:gd name="T25" fmla="*/ 109 h 159"/>
                <a:gd name="T26" fmla="*/ 49 w 139"/>
                <a:gd name="T27" fmla="*/ 79 h 159"/>
                <a:gd name="T28" fmla="*/ 99 w 139"/>
                <a:gd name="T29" fmla="*/ 14 h 159"/>
                <a:gd name="T30" fmla="*/ 99 w 139"/>
                <a:gd name="T31" fmla="*/ 40 h 159"/>
                <a:gd name="T32" fmla="*/ 125 w 139"/>
                <a:gd name="T33" fmla="*/ 40 h 159"/>
                <a:gd name="T34" fmla="*/ 123 w 139"/>
                <a:gd name="T35" fmla="*/ 37 h 159"/>
                <a:gd name="T36" fmla="*/ 101 w 139"/>
                <a:gd name="T37" fmla="*/ 16 h 159"/>
                <a:gd name="T38" fmla="*/ 99 w 139"/>
                <a:gd name="T39" fmla="*/ 14 h 159"/>
                <a:gd name="T40" fmla="*/ 12 w 139"/>
                <a:gd name="T41" fmla="*/ 9 h 159"/>
                <a:gd name="T42" fmla="*/ 10 w 139"/>
                <a:gd name="T43" fmla="*/ 10 h 159"/>
                <a:gd name="T44" fmla="*/ 9 w 139"/>
                <a:gd name="T45" fmla="*/ 12 h 159"/>
                <a:gd name="T46" fmla="*/ 9 w 139"/>
                <a:gd name="T47" fmla="*/ 146 h 159"/>
                <a:gd name="T48" fmla="*/ 10 w 139"/>
                <a:gd name="T49" fmla="*/ 149 h 159"/>
                <a:gd name="T50" fmla="*/ 12 w 139"/>
                <a:gd name="T51" fmla="*/ 149 h 159"/>
                <a:gd name="T52" fmla="*/ 126 w 139"/>
                <a:gd name="T53" fmla="*/ 149 h 159"/>
                <a:gd name="T54" fmla="*/ 129 w 139"/>
                <a:gd name="T55" fmla="*/ 149 h 159"/>
                <a:gd name="T56" fmla="*/ 129 w 139"/>
                <a:gd name="T57" fmla="*/ 146 h 159"/>
                <a:gd name="T58" fmla="*/ 129 w 139"/>
                <a:gd name="T59" fmla="*/ 52 h 159"/>
                <a:gd name="T60" fmla="*/ 129 w 139"/>
                <a:gd name="T61" fmla="*/ 49 h 159"/>
                <a:gd name="T62" fmla="*/ 89 w 139"/>
                <a:gd name="T63" fmla="*/ 49 h 159"/>
                <a:gd name="T64" fmla="*/ 89 w 139"/>
                <a:gd name="T65" fmla="*/ 9 h 159"/>
                <a:gd name="T66" fmla="*/ 86 w 139"/>
                <a:gd name="T67" fmla="*/ 9 h 159"/>
                <a:gd name="T68" fmla="*/ 12 w 139"/>
                <a:gd name="T69" fmla="*/ 9 h 159"/>
                <a:gd name="T70" fmla="*/ 12 w 139"/>
                <a:gd name="T71" fmla="*/ 0 h 159"/>
                <a:gd name="T72" fmla="*/ 86 w 139"/>
                <a:gd name="T73" fmla="*/ 0 h 159"/>
                <a:gd name="T74" fmla="*/ 98 w 139"/>
                <a:gd name="T75" fmla="*/ 2 h 159"/>
                <a:gd name="T76" fmla="*/ 107 w 139"/>
                <a:gd name="T77" fmla="*/ 8 h 159"/>
                <a:gd name="T78" fmla="*/ 130 w 139"/>
                <a:gd name="T79" fmla="*/ 30 h 159"/>
                <a:gd name="T80" fmla="*/ 137 w 139"/>
                <a:gd name="T81" fmla="*/ 40 h 159"/>
                <a:gd name="T82" fmla="*/ 139 w 139"/>
                <a:gd name="T83" fmla="*/ 52 h 159"/>
                <a:gd name="T84" fmla="*/ 139 w 139"/>
                <a:gd name="T85" fmla="*/ 146 h 159"/>
                <a:gd name="T86" fmla="*/ 138 w 139"/>
                <a:gd name="T87" fmla="*/ 151 h 159"/>
                <a:gd name="T88" fmla="*/ 135 w 139"/>
                <a:gd name="T89" fmla="*/ 155 h 159"/>
                <a:gd name="T90" fmla="*/ 131 w 139"/>
                <a:gd name="T91" fmla="*/ 158 h 159"/>
                <a:gd name="T92" fmla="*/ 126 w 139"/>
                <a:gd name="T93" fmla="*/ 159 h 159"/>
                <a:gd name="T94" fmla="*/ 12 w 139"/>
                <a:gd name="T95" fmla="*/ 159 h 159"/>
                <a:gd name="T96" fmla="*/ 8 w 139"/>
                <a:gd name="T97" fmla="*/ 158 h 159"/>
                <a:gd name="T98" fmla="*/ 4 w 139"/>
                <a:gd name="T99" fmla="*/ 155 h 159"/>
                <a:gd name="T100" fmla="*/ 1 w 139"/>
                <a:gd name="T101" fmla="*/ 151 h 159"/>
                <a:gd name="T102" fmla="*/ 0 w 139"/>
                <a:gd name="T103" fmla="*/ 146 h 159"/>
                <a:gd name="T104" fmla="*/ 0 w 139"/>
                <a:gd name="T105" fmla="*/ 12 h 159"/>
                <a:gd name="T106" fmla="*/ 1 w 139"/>
                <a:gd name="T107" fmla="*/ 6 h 159"/>
                <a:gd name="T108" fmla="*/ 4 w 139"/>
                <a:gd name="T109" fmla="*/ 2 h 159"/>
                <a:gd name="T110" fmla="*/ 8 w 139"/>
                <a:gd name="T111" fmla="*/ 0 h 159"/>
                <a:gd name="T112" fmla="*/ 12 w 139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159">
                  <a:moveTo>
                    <a:pt x="89" y="79"/>
                  </a:moveTo>
                  <a:lnTo>
                    <a:pt x="119" y="109"/>
                  </a:lnTo>
                  <a:lnTo>
                    <a:pt x="89" y="139"/>
                  </a:lnTo>
                  <a:lnTo>
                    <a:pt x="79" y="129"/>
                  </a:lnTo>
                  <a:lnTo>
                    <a:pt x="99" y="109"/>
                  </a:lnTo>
                  <a:lnTo>
                    <a:pt x="79" y="89"/>
                  </a:lnTo>
                  <a:lnTo>
                    <a:pt x="89" y="79"/>
                  </a:lnTo>
                  <a:close/>
                  <a:moveTo>
                    <a:pt x="49" y="79"/>
                  </a:moveTo>
                  <a:lnTo>
                    <a:pt x="59" y="89"/>
                  </a:lnTo>
                  <a:lnTo>
                    <a:pt x="40" y="109"/>
                  </a:lnTo>
                  <a:lnTo>
                    <a:pt x="59" y="129"/>
                  </a:lnTo>
                  <a:lnTo>
                    <a:pt x="49" y="139"/>
                  </a:lnTo>
                  <a:lnTo>
                    <a:pt x="20" y="109"/>
                  </a:lnTo>
                  <a:lnTo>
                    <a:pt x="49" y="79"/>
                  </a:lnTo>
                  <a:close/>
                  <a:moveTo>
                    <a:pt x="99" y="14"/>
                  </a:moveTo>
                  <a:lnTo>
                    <a:pt x="99" y="40"/>
                  </a:lnTo>
                  <a:lnTo>
                    <a:pt x="125" y="40"/>
                  </a:lnTo>
                  <a:lnTo>
                    <a:pt x="123" y="37"/>
                  </a:lnTo>
                  <a:lnTo>
                    <a:pt x="101" y="16"/>
                  </a:lnTo>
                  <a:lnTo>
                    <a:pt x="99" y="14"/>
                  </a:lnTo>
                  <a:close/>
                  <a:moveTo>
                    <a:pt x="12" y="9"/>
                  </a:moveTo>
                  <a:lnTo>
                    <a:pt x="10" y="10"/>
                  </a:lnTo>
                  <a:lnTo>
                    <a:pt x="9" y="12"/>
                  </a:lnTo>
                  <a:lnTo>
                    <a:pt x="9" y="146"/>
                  </a:lnTo>
                  <a:lnTo>
                    <a:pt x="10" y="149"/>
                  </a:lnTo>
                  <a:lnTo>
                    <a:pt x="12" y="149"/>
                  </a:lnTo>
                  <a:lnTo>
                    <a:pt x="126" y="149"/>
                  </a:lnTo>
                  <a:lnTo>
                    <a:pt x="129" y="149"/>
                  </a:lnTo>
                  <a:lnTo>
                    <a:pt x="129" y="146"/>
                  </a:lnTo>
                  <a:lnTo>
                    <a:pt x="129" y="52"/>
                  </a:lnTo>
                  <a:lnTo>
                    <a:pt x="129" y="49"/>
                  </a:lnTo>
                  <a:lnTo>
                    <a:pt x="89" y="49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12" y="9"/>
                  </a:lnTo>
                  <a:close/>
                  <a:moveTo>
                    <a:pt x="12" y="0"/>
                  </a:moveTo>
                  <a:lnTo>
                    <a:pt x="86" y="0"/>
                  </a:lnTo>
                  <a:lnTo>
                    <a:pt x="98" y="2"/>
                  </a:lnTo>
                  <a:lnTo>
                    <a:pt x="107" y="8"/>
                  </a:lnTo>
                  <a:lnTo>
                    <a:pt x="130" y="30"/>
                  </a:lnTo>
                  <a:lnTo>
                    <a:pt x="137" y="40"/>
                  </a:lnTo>
                  <a:lnTo>
                    <a:pt x="139" y="52"/>
                  </a:lnTo>
                  <a:lnTo>
                    <a:pt x="139" y="146"/>
                  </a:lnTo>
                  <a:lnTo>
                    <a:pt x="138" y="151"/>
                  </a:lnTo>
                  <a:lnTo>
                    <a:pt x="135" y="155"/>
                  </a:lnTo>
                  <a:lnTo>
                    <a:pt x="131" y="158"/>
                  </a:lnTo>
                  <a:lnTo>
                    <a:pt x="126" y="159"/>
                  </a:lnTo>
                  <a:lnTo>
                    <a:pt x="12" y="159"/>
                  </a:lnTo>
                  <a:lnTo>
                    <a:pt x="8" y="158"/>
                  </a:lnTo>
                  <a:lnTo>
                    <a:pt x="4" y="155"/>
                  </a:lnTo>
                  <a:lnTo>
                    <a:pt x="1" y="151"/>
                  </a:lnTo>
                  <a:lnTo>
                    <a:pt x="0" y="146"/>
                  </a:lnTo>
                  <a:lnTo>
                    <a:pt x="0" y="12"/>
                  </a:lnTo>
                  <a:lnTo>
                    <a:pt x="1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32">
              <a:extLst>
                <a:ext uri="{FF2B5EF4-FFF2-40B4-BE49-F238E27FC236}">
                  <a16:creationId xmlns:a16="http://schemas.microsoft.com/office/drawing/2014/main" id="{D7237C43-7A44-462E-8F8A-588A1BFD0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2250" y="3524659"/>
              <a:ext cx="272687" cy="204143"/>
            </a:xfrm>
            <a:custGeom>
              <a:avLst/>
              <a:gdLst>
                <a:gd name="T0" fmla="*/ 69 w 183"/>
                <a:gd name="T1" fmla="*/ 22 h 137"/>
                <a:gd name="T2" fmla="*/ 69 w 183"/>
                <a:gd name="T3" fmla="*/ 114 h 137"/>
                <a:gd name="T4" fmla="*/ 126 w 183"/>
                <a:gd name="T5" fmla="*/ 69 h 137"/>
                <a:gd name="T6" fmla="*/ 69 w 183"/>
                <a:gd name="T7" fmla="*/ 22 h 137"/>
                <a:gd name="T8" fmla="*/ 34 w 183"/>
                <a:gd name="T9" fmla="*/ 0 h 137"/>
                <a:gd name="T10" fmla="*/ 149 w 183"/>
                <a:gd name="T11" fmla="*/ 0 h 137"/>
                <a:gd name="T12" fmla="*/ 162 w 183"/>
                <a:gd name="T13" fmla="*/ 2 h 137"/>
                <a:gd name="T14" fmla="*/ 173 w 183"/>
                <a:gd name="T15" fmla="*/ 10 h 137"/>
                <a:gd name="T16" fmla="*/ 181 w 183"/>
                <a:gd name="T17" fmla="*/ 21 h 137"/>
                <a:gd name="T18" fmla="*/ 183 w 183"/>
                <a:gd name="T19" fmla="*/ 34 h 137"/>
                <a:gd name="T20" fmla="*/ 183 w 183"/>
                <a:gd name="T21" fmla="*/ 102 h 137"/>
                <a:gd name="T22" fmla="*/ 181 w 183"/>
                <a:gd name="T23" fmla="*/ 117 h 137"/>
                <a:gd name="T24" fmla="*/ 173 w 183"/>
                <a:gd name="T25" fmla="*/ 128 h 137"/>
                <a:gd name="T26" fmla="*/ 162 w 183"/>
                <a:gd name="T27" fmla="*/ 134 h 137"/>
                <a:gd name="T28" fmla="*/ 149 w 183"/>
                <a:gd name="T29" fmla="*/ 137 h 137"/>
                <a:gd name="T30" fmla="*/ 34 w 183"/>
                <a:gd name="T31" fmla="*/ 137 h 137"/>
                <a:gd name="T32" fmla="*/ 21 w 183"/>
                <a:gd name="T33" fmla="*/ 134 h 137"/>
                <a:gd name="T34" fmla="*/ 11 w 183"/>
                <a:gd name="T35" fmla="*/ 128 h 137"/>
                <a:gd name="T36" fmla="*/ 3 w 183"/>
                <a:gd name="T37" fmla="*/ 117 h 137"/>
                <a:gd name="T38" fmla="*/ 0 w 183"/>
                <a:gd name="T39" fmla="*/ 102 h 137"/>
                <a:gd name="T40" fmla="*/ 0 w 183"/>
                <a:gd name="T41" fmla="*/ 34 h 137"/>
                <a:gd name="T42" fmla="*/ 3 w 183"/>
                <a:gd name="T43" fmla="*/ 21 h 137"/>
                <a:gd name="T44" fmla="*/ 11 w 183"/>
                <a:gd name="T45" fmla="*/ 10 h 137"/>
                <a:gd name="T46" fmla="*/ 21 w 183"/>
                <a:gd name="T47" fmla="*/ 2 h 137"/>
                <a:gd name="T48" fmla="*/ 34 w 183"/>
                <a:gd name="T4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7">
                  <a:moveTo>
                    <a:pt x="69" y="22"/>
                  </a:moveTo>
                  <a:lnTo>
                    <a:pt x="69" y="114"/>
                  </a:lnTo>
                  <a:lnTo>
                    <a:pt x="126" y="69"/>
                  </a:lnTo>
                  <a:lnTo>
                    <a:pt x="69" y="22"/>
                  </a:lnTo>
                  <a:close/>
                  <a:moveTo>
                    <a:pt x="34" y="0"/>
                  </a:moveTo>
                  <a:lnTo>
                    <a:pt x="149" y="0"/>
                  </a:lnTo>
                  <a:lnTo>
                    <a:pt x="162" y="2"/>
                  </a:lnTo>
                  <a:lnTo>
                    <a:pt x="173" y="10"/>
                  </a:lnTo>
                  <a:lnTo>
                    <a:pt x="181" y="21"/>
                  </a:lnTo>
                  <a:lnTo>
                    <a:pt x="183" y="34"/>
                  </a:lnTo>
                  <a:lnTo>
                    <a:pt x="183" y="102"/>
                  </a:lnTo>
                  <a:lnTo>
                    <a:pt x="181" y="117"/>
                  </a:lnTo>
                  <a:lnTo>
                    <a:pt x="173" y="128"/>
                  </a:lnTo>
                  <a:lnTo>
                    <a:pt x="162" y="134"/>
                  </a:lnTo>
                  <a:lnTo>
                    <a:pt x="149" y="137"/>
                  </a:lnTo>
                  <a:lnTo>
                    <a:pt x="34" y="137"/>
                  </a:lnTo>
                  <a:lnTo>
                    <a:pt x="21" y="134"/>
                  </a:lnTo>
                  <a:lnTo>
                    <a:pt x="11" y="128"/>
                  </a:lnTo>
                  <a:lnTo>
                    <a:pt x="3" y="117"/>
                  </a:lnTo>
                  <a:lnTo>
                    <a:pt x="0" y="102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133">
              <a:extLst>
                <a:ext uri="{FF2B5EF4-FFF2-40B4-BE49-F238E27FC236}">
                  <a16:creationId xmlns:a16="http://schemas.microsoft.com/office/drawing/2014/main" id="{8A1A1EAA-647A-47C7-A4E9-DB1D09746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018" y="5178665"/>
              <a:ext cx="144539" cy="144539"/>
            </a:xfrm>
            <a:custGeom>
              <a:avLst/>
              <a:gdLst>
                <a:gd name="T0" fmla="*/ 64 w 97"/>
                <a:gd name="T1" fmla="*/ 13 h 97"/>
                <a:gd name="T2" fmla="*/ 85 w 97"/>
                <a:gd name="T3" fmla="*/ 33 h 97"/>
                <a:gd name="T4" fmla="*/ 83 w 97"/>
                <a:gd name="T5" fmla="*/ 68 h 97"/>
                <a:gd name="T6" fmla="*/ 69 w 97"/>
                <a:gd name="T7" fmla="*/ 69 h 97"/>
                <a:gd name="T8" fmla="*/ 57 w 97"/>
                <a:gd name="T9" fmla="*/ 73 h 97"/>
                <a:gd name="T10" fmla="*/ 44 w 97"/>
                <a:gd name="T11" fmla="*/ 78 h 97"/>
                <a:gd name="T12" fmla="*/ 33 w 97"/>
                <a:gd name="T13" fmla="*/ 85 h 97"/>
                <a:gd name="T14" fmla="*/ 24 w 97"/>
                <a:gd name="T15" fmla="*/ 92 h 97"/>
                <a:gd name="T16" fmla="*/ 17 w 97"/>
                <a:gd name="T17" fmla="*/ 96 h 97"/>
                <a:gd name="T18" fmla="*/ 16 w 97"/>
                <a:gd name="T19" fmla="*/ 97 h 97"/>
                <a:gd name="T20" fmla="*/ 11 w 97"/>
                <a:gd name="T21" fmla="*/ 92 h 97"/>
                <a:gd name="T22" fmla="*/ 36 w 97"/>
                <a:gd name="T23" fmla="*/ 66 h 97"/>
                <a:gd name="T24" fmla="*/ 40 w 97"/>
                <a:gd name="T25" fmla="*/ 68 h 97"/>
                <a:gd name="T26" fmla="*/ 44 w 97"/>
                <a:gd name="T27" fmla="*/ 66 h 97"/>
                <a:gd name="T28" fmla="*/ 47 w 97"/>
                <a:gd name="T29" fmla="*/ 65 h 97"/>
                <a:gd name="T30" fmla="*/ 48 w 97"/>
                <a:gd name="T31" fmla="*/ 61 h 97"/>
                <a:gd name="T32" fmla="*/ 49 w 97"/>
                <a:gd name="T33" fmla="*/ 58 h 97"/>
                <a:gd name="T34" fmla="*/ 48 w 97"/>
                <a:gd name="T35" fmla="*/ 54 h 97"/>
                <a:gd name="T36" fmla="*/ 47 w 97"/>
                <a:gd name="T37" fmla="*/ 52 h 97"/>
                <a:gd name="T38" fmla="*/ 44 w 97"/>
                <a:gd name="T39" fmla="*/ 49 h 97"/>
                <a:gd name="T40" fmla="*/ 40 w 97"/>
                <a:gd name="T41" fmla="*/ 49 h 97"/>
                <a:gd name="T42" fmla="*/ 36 w 97"/>
                <a:gd name="T43" fmla="*/ 49 h 97"/>
                <a:gd name="T44" fmla="*/ 33 w 97"/>
                <a:gd name="T45" fmla="*/ 52 h 97"/>
                <a:gd name="T46" fmla="*/ 32 w 97"/>
                <a:gd name="T47" fmla="*/ 54 h 97"/>
                <a:gd name="T48" fmla="*/ 31 w 97"/>
                <a:gd name="T49" fmla="*/ 58 h 97"/>
                <a:gd name="T50" fmla="*/ 32 w 97"/>
                <a:gd name="T51" fmla="*/ 61 h 97"/>
                <a:gd name="T52" fmla="*/ 5 w 97"/>
                <a:gd name="T53" fmla="*/ 88 h 97"/>
                <a:gd name="T54" fmla="*/ 0 w 97"/>
                <a:gd name="T55" fmla="*/ 82 h 97"/>
                <a:gd name="T56" fmla="*/ 3 w 97"/>
                <a:gd name="T57" fmla="*/ 80 h 97"/>
                <a:gd name="T58" fmla="*/ 7 w 97"/>
                <a:gd name="T59" fmla="*/ 74 h 97"/>
                <a:gd name="T60" fmla="*/ 12 w 97"/>
                <a:gd name="T61" fmla="*/ 65 h 97"/>
                <a:gd name="T62" fmla="*/ 19 w 97"/>
                <a:gd name="T63" fmla="*/ 53 h 97"/>
                <a:gd name="T64" fmla="*/ 25 w 97"/>
                <a:gd name="T65" fmla="*/ 41 h 97"/>
                <a:gd name="T66" fmla="*/ 29 w 97"/>
                <a:gd name="T67" fmla="*/ 28 h 97"/>
                <a:gd name="T68" fmla="*/ 31 w 97"/>
                <a:gd name="T69" fmla="*/ 16 h 97"/>
                <a:gd name="T70" fmla="*/ 64 w 97"/>
                <a:gd name="T71" fmla="*/ 13 h 97"/>
                <a:gd name="T72" fmla="*/ 76 w 97"/>
                <a:gd name="T73" fmla="*/ 0 h 97"/>
                <a:gd name="T74" fmla="*/ 97 w 97"/>
                <a:gd name="T75" fmla="*/ 21 h 97"/>
                <a:gd name="T76" fmla="*/ 92 w 97"/>
                <a:gd name="T77" fmla="*/ 28 h 97"/>
                <a:gd name="T78" fmla="*/ 71 w 97"/>
                <a:gd name="T79" fmla="*/ 6 h 97"/>
                <a:gd name="T80" fmla="*/ 76 w 97"/>
                <a:gd name="T8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7">
                  <a:moveTo>
                    <a:pt x="64" y="13"/>
                  </a:moveTo>
                  <a:lnTo>
                    <a:pt x="85" y="33"/>
                  </a:lnTo>
                  <a:lnTo>
                    <a:pt x="83" y="68"/>
                  </a:lnTo>
                  <a:lnTo>
                    <a:pt x="69" y="69"/>
                  </a:lnTo>
                  <a:lnTo>
                    <a:pt x="57" y="73"/>
                  </a:lnTo>
                  <a:lnTo>
                    <a:pt x="44" y="78"/>
                  </a:lnTo>
                  <a:lnTo>
                    <a:pt x="33" y="85"/>
                  </a:lnTo>
                  <a:lnTo>
                    <a:pt x="24" y="92"/>
                  </a:lnTo>
                  <a:lnTo>
                    <a:pt x="17" y="96"/>
                  </a:lnTo>
                  <a:lnTo>
                    <a:pt x="16" y="97"/>
                  </a:lnTo>
                  <a:lnTo>
                    <a:pt x="11" y="92"/>
                  </a:lnTo>
                  <a:lnTo>
                    <a:pt x="36" y="66"/>
                  </a:lnTo>
                  <a:lnTo>
                    <a:pt x="40" y="68"/>
                  </a:lnTo>
                  <a:lnTo>
                    <a:pt x="44" y="66"/>
                  </a:lnTo>
                  <a:lnTo>
                    <a:pt x="47" y="65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8" y="54"/>
                  </a:lnTo>
                  <a:lnTo>
                    <a:pt x="47" y="52"/>
                  </a:lnTo>
                  <a:lnTo>
                    <a:pt x="44" y="49"/>
                  </a:lnTo>
                  <a:lnTo>
                    <a:pt x="40" y="49"/>
                  </a:lnTo>
                  <a:lnTo>
                    <a:pt x="36" y="49"/>
                  </a:lnTo>
                  <a:lnTo>
                    <a:pt x="33" y="52"/>
                  </a:lnTo>
                  <a:lnTo>
                    <a:pt x="32" y="54"/>
                  </a:lnTo>
                  <a:lnTo>
                    <a:pt x="31" y="58"/>
                  </a:lnTo>
                  <a:lnTo>
                    <a:pt x="32" y="61"/>
                  </a:lnTo>
                  <a:lnTo>
                    <a:pt x="5" y="88"/>
                  </a:lnTo>
                  <a:lnTo>
                    <a:pt x="0" y="82"/>
                  </a:lnTo>
                  <a:lnTo>
                    <a:pt x="3" y="80"/>
                  </a:lnTo>
                  <a:lnTo>
                    <a:pt x="7" y="74"/>
                  </a:lnTo>
                  <a:lnTo>
                    <a:pt x="12" y="65"/>
                  </a:lnTo>
                  <a:lnTo>
                    <a:pt x="19" y="53"/>
                  </a:lnTo>
                  <a:lnTo>
                    <a:pt x="25" y="41"/>
                  </a:lnTo>
                  <a:lnTo>
                    <a:pt x="29" y="28"/>
                  </a:lnTo>
                  <a:lnTo>
                    <a:pt x="31" y="16"/>
                  </a:lnTo>
                  <a:lnTo>
                    <a:pt x="64" y="13"/>
                  </a:lnTo>
                  <a:close/>
                  <a:moveTo>
                    <a:pt x="76" y="0"/>
                  </a:moveTo>
                  <a:lnTo>
                    <a:pt x="97" y="21"/>
                  </a:lnTo>
                  <a:lnTo>
                    <a:pt x="92" y="28"/>
                  </a:lnTo>
                  <a:lnTo>
                    <a:pt x="71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34">
              <a:extLst>
                <a:ext uri="{FF2B5EF4-FFF2-40B4-BE49-F238E27FC236}">
                  <a16:creationId xmlns:a16="http://schemas.microsoft.com/office/drawing/2014/main" id="{4F047D7B-29E1-47E2-980C-AEDA91D1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885" y="5010285"/>
              <a:ext cx="192223" cy="183281"/>
            </a:xfrm>
            <a:custGeom>
              <a:avLst/>
              <a:gdLst>
                <a:gd name="T0" fmla="*/ 64 w 129"/>
                <a:gd name="T1" fmla="*/ 0 h 123"/>
                <a:gd name="T2" fmla="*/ 77 w 129"/>
                <a:gd name="T3" fmla="*/ 1 h 123"/>
                <a:gd name="T4" fmla="*/ 85 w 129"/>
                <a:gd name="T5" fmla="*/ 6 h 123"/>
                <a:gd name="T6" fmla="*/ 89 w 129"/>
                <a:gd name="T7" fmla="*/ 13 h 123"/>
                <a:gd name="T8" fmla="*/ 92 w 129"/>
                <a:gd name="T9" fmla="*/ 21 h 123"/>
                <a:gd name="T10" fmla="*/ 92 w 129"/>
                <a:gd name="T11" fmla="*/ 28 h 123"/>
                <a:gd name="T12" fmla="*/ 92 w 129"/>
                <a:gd name="T13" fmla="*/ 34 h 123"/>
                <a:gd name="T14" fmla="*/ 92 w 129"/>
                <a:gd name="T15" fmla="*/ 38 h 123"/>
                <a:gd name="T16" fmla="*/ 93 w 129"/>
                <a:gd name="T17" fmla="*/ 41 h 123"/>
                <a:gd name="T18" fmla="*/ 94 w 129"/>
                <a:gd name="T19" fmla="*/ 44 h 123"/>
                <a:gd name="T20" fmla="*/ 94 w 129"/>
                <a:gd name="T21" fmla="*/ 46 h 123"/>
                <a:gd name="T22" fmla="*/ 93 w 129"/>
                <a:gd name="T23" fmla="*/ 50 h 123"/>
                <a:gd name="T24" fmla="*/ 92 w 129"/>
                <a:gd name="T25" fmla="*/ 53 h 123"/>
                <a:gd name="T26" fmla="*/ 90 w 129"/>
                <a:gd name="T27" fmla="*/ 56 h 123"/>
                <a:gd name="T28" fmla="*/ 88 w 129"/>
                <a:gd name="T29" fmla="*/ 56 h 123"/>
                <a:gd name="T30" fmla="*/ 85 w 129"/>
                <a:gd name="T31" fmla="*/ 65 h 123"/>
                <a:gd name="T32" fmla="*/ 81 w 129"/>
                <a:gd name="T33" fmla="*/ 71 h 123"/>
                <a:gd name="T34" fmla="*/ 79 w 129"/>
                <a:gd name="T35" fmla="*/ 75 h 123"/>
                <a:gd name="T36" fmla="*/ 77 w 129"/>
                <a:gd name="T37" fmla="*/ 77 h 123"/>
                <a:gd name="T38" fmla="*/ 77 w 129"/>
                <a:gd name="T39" fmla="*/ 78 h 123"/>
                <a:gd name="T40" fmla="*/ 77 w 129"/>
                <a:gd name="T41" fmla="*/ 79 h 123"/>
                <a:gd name="T42" fmla="*/ 77 w 129"/>
                <a:gd name="T43" fmla="*/ 82 h 123"/>
                <a:gd name="T44" fmla="*/ 77 w 129"/>
                <a:gd name="T45" fmla="*/ 83 h 123"/>
                <a:gd name="T46" fmla="*/ 79 w 129"/>
                <a:gd name="T47" fmla="*/ 86 h 123"/>
                <a:gd name="T48" fmla="*/ 80 w 129"/>
                <a:gd name="T49" fmla="*/ 86 h 123"/>
                <a:gd name="T50" fmla="*/ 89 w 129"/>
                <a:gd name="T51" fmla="*/ 89 h 123"/>
                <a:gd name="T52" fmla="*/ 101 w 129"/>
                <a:gd name="T53" fmla="*/ 95 h 123"/>
                <a:gd name="T54" fmla="*/ 114 w 129"/>
                <a:gd name="T55" fmla="*/ 103 h 123"/>
                <a:gd name="T56" fmla="*/ 125 w 129"/>
                <a:gd name="T57" fmla="*/ 113 h 123"/>
                <a:gd name="T58" fmla="*/ 129 w 129"/>
                <a:gd name="T59" fmla="*/ 123 h 123"/>
                <a:gd name="T60" fmla="*/ 0 w 129"/>
                <a:gd name="T61" fmla="*/ 123 h 123"/>
                <a:gd name="T62" fmla="*/ 4 w 129"/>
                <a:gd name="T63" fmla="*/ 113 h 123"/>
                <a:gd name="T64" fmla="*/ 13 w 129"/>
                <a:gd name="T65" fmla="*/ 103 h 123"/>
                <a:gd name="T66" fmla="*/ 27 w 129"/>
                <a:gd name="T67" fmla="*/ 95 h 123"/>
                <a:gd name="T68" fmla="*/ 39 w 129"/>
                <a:gd name="T69" fmla="*/ 89 h 123"/>
                <a:gd name="T70" fmla="*/ 48 w 129"/>
                <a:gd name="T71" fmla="*/ 86 h 123"/>
                <a:gd name="T72" fmla="*/ 49 w 129"/>
                <a:gd name="T73" fmla="*/ 86 h 123"/>
                <a:gd name="T74" fmla="*/ 51 w 129"/>
                <a:gd name="T75" fmla="*/ 83 h 123"/>
                <a:gd name="T76" fmla="*/ 51 w 129"/>
                <a:gd name="T77" fmla="*/ 82 h 123"/>
                <a:gd name="T78" fmla="*/ 52 w 129"/>
                <a:gd name="T79" fmla="*/ 79 h 123"/>
                <a:gd name="T80" fmla="*/ 52 w 129"/>
                <a:gd name="T81" fmla="*/ 78 h 123"/>
                <a:gd name="T82" fmla="*/ 52 w 129"/>
                <a:gd name="T83" fmla="*/ 77 h 123"/>
                <a:gd name="T84" fmla="*/ 49 w 129"/>
                <a:gd name="T85" fmla="*/ 75 h 123"/>
                <a:gd name="T86" fmla="*/ 47 w 129"/>
                <a:gd name="T87" fmla="*/ 71 h 123"/>
                <a:gd name="T88" fmla="*/ 43 w 129"/>
                <a:gd name="T89" fmla="*/ 65 h 123"/>
                <a:gd name="T90" fmla="*/ 40 w 129"/>
                <a:gd name="T91" fmla="*/ 56 h 123"/>
                <a:gd name="T92" fmla="*/ 37 w 129"/>
                <a:gd name="T93" fmla="*/ 56 h 123"/>
                <a:gd name="T94" fmla="*/ 36 w 129"/>
                <a:gd name="T95" fmla="*/ 53 h 123"/>
                <a:gd name="T96" fmla="*/ 35 w 129"/>
                <a:gd name="T97" fmla="*/ 50 h 123"/>
                <a:gd name="T98" fmla="*/ 33 w 129"/>
                <a:gd name="T99" fmla="*/ 46 h 123"/>
                <a:gd name="T100" fmla="*/ 33 w 129"/>
                <a:gd name="T101" fmla="*/ 44 h 123"/>
                <a:gd name="T102" fmla="*/ 35 w 129"/>
                <a:gd name="T103" fmla="*/ 41 h 123"/>
                <a:gd name="T104" fmla="*/ 36 w 129"/>
                <a:gd name="T105" fmla="*/ 38 h 123"/>
                <a:gd name="T106" fmla="*/ 36 w 129"/>
                <a:gd name="T107" fmla="*/ 34 h 123"/>
                <a:gd name="T108" fmla="*/ 36 w 129"/>
                <a:gd name="T109" fmla="*/ 28 h 123"/>
                <a:gd name="T110" fmla="*/ 36 w 129"/>
                <a:gd name="T111" fmla="*/ 21 h 123"/>
                <a:gd name="T112" fmla="*/ 39 w 129"/>
                <a:gd name="T113" fmla="*/ 13 h 123"/>
                <a:gd name="T114" fmla="*/ 44 w 129"/>
                <a:gd name="T115" fmla="*/ 6 h 123"/>
                <a:gd name="T116" fmla="*/ 52 w 129"/>
                <a:gd name="T117" fmla="*/ 1 h 123"/>
                <a:gd name="T118" fmla="*/ 64 w 129"/>
                <a:gd name="T11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3">
                  <a:moveTo>
                    <a:pt x="64" y="0"/>
                  </a:moveTo>
                  <a:lnTo>
                    <a:pt x="77" y="1"/>
                  </a:lnTo>
                  <a:lnTo>
                    <a:pt x="85" y="6"/>
                  </a:lnTo>
                  <a:lnTo>
                    <a:pt x="89" y="13"/>
                  </a:lnTo>
                  <a:lnTo>
                    <a:pt x="92" y="21"/>
                  </a:lnTo>
                  <a:lnTo>
                    <a:pt x="92" y="28"/>
                  </a:lnTo>
                  <a:lnTo>
                    <a:pt x="92" y="34"/>
                  </a:lnTo>
                  <a:lnTo>
                    <a:pt x="92" y="38"/>
                  </a:lnTo>
                  <a:lnTo>
                    <a:pt x="93" y="41"/>
                  </a:lnTo>
                  <a:lnTo>
                    <a:pt x="94" y="44"/>
                  </a:lnTo>
                  <a:lnTo>
                    <a:pt x="94" y="46"/>
                  </a:lnTo>
                  <a:lnTo>
                    <a:pt x="93" y="50"/>
                  </a:lnTo>
                  <a:lnTo>
                    <a:pt x="92" y="53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5" y="65"/>
                  </a:lnTo>
                  <a:lnTo>
                    <a:pt x="81" y="71"/>
                  </a:lnTo>
                  <a:lnTo>
                    <a:pt x="79" y="75"/>
                  </a:lnTo>
                  <a:lnTo>
                    <a:pt x="77" y="77"/>
                  </a:lnTo>
                  <a:lnTo>
                    <a:pt x="77" y="78"/>
                  </a:lnTo>
                  <a:lnTo>
                    <a:pt x="77" y="79"/>
                  </a:lnTo>
                  <a:lnTo>
                    <a:pt x="77" y="82"/>
                  </a:lnTo>
                  <a:lnTo>
                    <a:pt x="77" y="83"/>
                  </a:lnTo>
                  <a:lnTo>
                    <a:pt x="79" y="86"/>
                  </a:lnTo>
                  <a:lnTo>
                    <a:pt x="80" y="86"/>
                  </a:lnTo>
                  <a:lnTo>
                    <a:pt x="89" y="89"/>
                  </a:lnTo>
                  <a:lnTo>
                    <a:pt x="101" y="95"/>
                  </a:lnTo>
                  <a:lnTo>
                    <a:pt x="114" y="103"/>
                  </a:lnTo>
                  <a:lnTo>
                    <a:pt x="125" y="113"/>
                  </a:lnTo>
                  <a:lnTo>
                    <a:pt x="129" y="123"/>
                  </a:lnTo>
                  <a:lnTo>
                    <a:pt x="0" y="123"/>
                  </a:lnTo>
                  <a:lnTo>
                    <a:pt x="4" y="113"/>
                  </a:lnTo>
                  <a:lnTo>
                    <a:pt x="13" y="103"/>
                  </a:lnTo>
                  <a:lnTo>
                    <a:pt x="27" y="95"/>
                  </a:lnTo>
                  <a:lnTo>
                    <a:pt x="39" y="89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3"/>
                  </a:lnTo>
                  <a:lnTo>
                    <a:pt x="51" y="82"/>
                  </a:lnTo>
                  <a:lnTo>
                    <a:pt x="52" y="79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49" y="75"/>
                  </a:lnTo>
                  <a:lnTo>
                    <a:pt x="47" y="71"/>
                  </a:lnTo>
                  <a:lnTo>
                    <a:pt x="43" y="65"/>
                  </a:lnTo>
                  <a:lnTo>
                    <a:pt x="40" y="56"/>
                  </a:lnTo>
                  <a:lnTo>
                    <a:pt x="37" y="56"/>
                  </a:lnTo>
                  <a:lnTo>
                    <a:pt x="36" y="53"/>
                  </a:lnTo>
                  <a:lnTo>
                    <a:pt x="35" y="50"/>
                  </a:lnTo>
                  <a:lnTo>
                    <a:pt x="33" y="46"/>
                  </a:lnTo>
                  <a:lnTo>
                    <a:pt x="33" y="44"/>
                  </a:lnTo>
                  <a:lnTo>
                    <a:pt x="35" y="41"/>
                  </a:lnTo>
                  <a:lnTo>
                    <a:pt x="36" y="38"/>
                  </a:lnTo>
                  <a:lnTo>
                    <a:pt x="36" y="34"/>
                  </a:lnTo>
                  <a:lnTo>
                    <a:pt x="36" y="28"/>
                  </a:lnTo>
                  <a:lnTo>
                    <a:pt x="36" y="21"/>
                  </a:lnTo>
                  <a:lnTo>
                    <a:pt x="39" y="13"/>
                  </a:lnTo>
                  <a:lnTo>
                    <a:pt x="44" y="6"/>
                  </a:lnTo>
                  <a:lnTo>
                    <a:pt x="52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135">
              <a:extLst>
                <a:ext uri="{FF2B5EF4-FFF2-40B4-BE49-F238E27FC236}">
                  <a16:creationId xmlns:a16="http://schemas.microsoft.com/office/drawing/2014/main" id="{826C7815-380F-4B30-A33D-080D163F0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4257" y="5329165"/>
              <a:ext cx="180302" cy="180302"/>
            </a:xfrm>
            <a:custGeom>
              <a:avLst/>
              <a:gdLst>
                <a:gd name="T0" fmla="*/ 86 w 121"/>
                <a:gd name="T1" fmla="*/ 102 h 121"/>
                <a:gd name="T2" fmla="*/ 97 w 121"/>
                <a:gd name="T3" fmla="*/ 97 h 121"/>
                <a:gd name="T4" fmla="*/ 92 w 121"/>
                <a:gd name="T5" fmla="*/ 89 h 121"/>
                <a:gd name="T6" fmla="*/ 69 w 121"/>
                <a:gd name="T7" fmla="*/ 109 h 121"/>
                <a:gd name="T8" fmla="*/ 81 w 121"/>
                <a:gd name="T9" fmla="*/ 94 h 121"/>
                <a:gd name="T10" fmla="*/ 36 w 121"/>
                <a:gd name="T11" fmla="*/ 89 h 121"/>
                <a:gd name="T12" fmla="*/ 45 w 121"/>
                <a:gd name="T13" fmla="*/ 105 h 121"/>
                <a:gd name="T14" fmla="*/ 56 w 121"/>
                <a:gd name="T15" fmla="*/ 89 h 121"/>
                <a:gd name="T16" fmla="*/ 19 w 121"/>
                <a:gd name="T17" fmla="*/ 93 h 121"/>
                <a:gd name="T18" fmla="*/ 37 w 121"/>
                <a:gd name="T19" fmla="*/ 108 h 121"/>
                <a:gd name="T20" fmla="*/ 28 w 121"/>
                <a:gd name="T21" fmla="*/ 89 h 121"/>
                <a:gd name="T22" fmla="*/ 96 w 121"/>
                <a:gd name="T23" fmla="*/ 73 h 121"/>
                <a:gd name="T24" fmla="*/ 110 w 121"/>
                <a:gd name="T25" fmla="*/ 73 h 121"/>
                <a:gd name="T26" fmla="*/ 64 w 121"/>
                <a:gd name="T27" fmla="*/ 65 h 121"/>
                <a:gd name="T28" fmla="*/ 88 w 121"/>
                <a:gd name="T29" fmla="*/ 73 h 121"/>
                <a:gd name="T30" fmla="*/ 32 w 121"/>
                <a:gd name="T31" fmla="*/ 65 h 121"/>
                <a:gd name="T32" fmla="*/ 56 w 121"/>
                <a:gd name="T33" fmla="*/ 81 h 121"/>
                <a:gd name="T34" fmla="*/ 8 w 121"/>
                <a:gd name="T35" fmla="*/ 65 h 121"/>
                <a:gd name="T36" fmla="*/ 25 w 121"/>
                <a:gd name="T37" fmla="*/ 81 h 121"/>
                <a:gd name="T38" fmla="*/ 8 w 121"/>
                <a:gd name="T39" fmla="*/ 65 h 121"/>
                <a:gd name="T40" fmla="*/ 96 w 121"/>
                <a:gd name="T41" fmla="*/ 56 h 121"/>
                <a:gd name="T42" fmla="*/ 108 w 121"/>
                <a:gd name="T43" fmla="*/ 40 h 121"/>
                <a:gd name="T44" fmla="*/ 64 w 121"/>
                <a:gd name="T45" fmla="*/ 56 h 121"/>
                <a:gd name="T46" fmla="*/ 86 w 121"/>
                <a:gd name="T47" fmla="*/ 40 h 121"/>
                <a:gd name="T48" fmla="*/ 32 w 121"/>
                <a:gd name="T49" fmla="*/ 48 h 121"/>
                <a:gd name="T50" fmla="*/ 56 w 121"/>
                <a:gd name="T51" fmla="*/ 40 h 121"/>
                <a:gd name="T52" fmla="*/ 9 w 121"/>
                <a:gd name="T53" fmla="*/ 48 h 121"/>
                <a:gd name="T54" fmla="*/ 24 w 121"/>
                <a:gd name="T55" fmla="*/ 48 h 121"/>
                <a:gd name="T56" fmla="*/ 82 w 121"/>
                <a:gd name="T57" fmla="*/ 13 h 121"/>
                <a:gd name="T58" fmla="*/ 92 w 121"/>
                <a:gd name="T59" fmla="*/ 32 h 121"/>
                <a:gd name="T60" fmla="*/ 97 w 121"/>
                <a:gd name="T61" fmla="*/ 24 h 121"/>
                <a:gd name="T62" fmla="*/ 37 w 121"/>
                <a:gd name="T63" fmla="*/ 13 h 121"/>
                <a:gd name="T64" fmla="*/ 19 w 121"/>
                <a:gd name="T65" fmla="*/ 28 h 121"/>
                <a:gd name="T66" fmla="*/ 31 w 121"/>
                <a:gd name="T67" fmla="*/ 25 h 121"/>
                <a:gd name="T68" fmla="*/ 64 w 121"/>
                <a:gd name="T69" fmla="*/ 9 h 121"/>
                <a:gd name="T70" fmla="*/ 81 w 121"/>
                <a:gd name="T71" fmla="*/ 27 h 121"/>
                <a:gd name="T72" fmla="*/ 69 w 121"/>
                <a:gd name="T73" fmla="*/ 12 h 121"/>
                <a:gd name="T74" fmla="*/ 50 w 121"/>
                <a:gd name="T75" fmla="*/ 12 h 121"/>
                <a:gd name="T76" fmla="*/ 38 w 121"/>
                <a:gd name="T77" fmla="*/ 27 h 121"/>
                <a:gd name="T78" fmla="*/ 56 w 121"/>
                <a:gd name="T79" fmla="*/ 9 h 121"/>
                <a:gd name="T80" fmla="*/ 96 w 121"/>
                <a:gd name="T81" fmla="*/ 12 h 121"/>
                <a:gd name="T82" fmla="*/ 121 w 121"/>
                <a:gd name="T83" fmla="*/ 61 h 121"/>
                <a:gd name="T84" fmla="*/ 96 w 121"/>
                <a:gd name="T85" fmla="*/ 109 h 121"/>
                <a:gd name="T86" fmla="*/ 41 w 121"/>
                <a:gd name="T87" fmla="*/ 118 h 121"/>
                <a:gd name="T88" fmla="*/ 3 w 121"/>
                <a:gd name="T89" fmla="*/ 80 h 121"/>
                <a:gd name="T90" fmla="*/ 11 w 121"/>
                <a:gd name="T91" fmla="*/ 25 h 121"/>
                <a:gd name="T92" fmla="*/ 60 w 121"/>
                <a:gd name="T9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121">
                  <a:moveTo>
                    <a:pt x="92" y="89"/>
                  </a:moveTo>
                  <a:lnTo>
                    <a:pt x="89" y="96"/>
                  </a:lnTo>
                  <a:lnTo>
                    <a:pt x="86" y="102"/>
                  </a:lnTo>
                  <a:lnTo>
                    <a:pt x="82" y="108"/>
                  </a:lnTo>
                  <a:lnTo>
                    <a:pt x="90" y="104"/>
                  </a:lnTo>
                  <a:lnTo>
                    <a:pt x="97" y="97"/>
                  </a:lnTo>
                  <a:lnTo>
                    <a:pt x="101" y="93"/>
                  </a:lnTo>
                  <a:lnTo>
                    <a:pt x="104" y="89"/>
                  </a:lnTo>
                  <a:lnTo>
                    <a:pt x="92" y="89"/>
                  </a:lnTo>
                  <a:close/>
                  <a:moveTo>
                    <a:pt x="64" y="89"/>
                  </a:moveTo>
                  <a:lnTo>
                    <a:pt x="64" y="113"/>
                  </a:lnTo>
                  <a:lnTo>
                    <a:pt x="69" y="109"/>
                  </a:lnTo>
                  <a:lnTo>
                    <a:pt x="74" y="105"/>
                  </a:lnTo>
                  <a:lnTo>
                    <a:pt x="78" y="100"/>
                  </a:lnTo>
                  <a:lnTo>
                    <a:pt x="81" y="94"/>
                  </a:lnTo>
                  <a:lnTo>
                    <a:pt x="84" y="89"/>
                  </a:lnTo>
                  <a:lnTo>
                    <a:pt x="64" y="89"/>
                  </a:lnTo>
                  <a:close/>
                  <a:moveTo>
                    <a:pt x="36" y="89"/>
                  </a:moveTo>
                  <a:lnTo>
                    <a:pt x="38" y="94"/>
                  </a:lnTo>
                  <a:lnTo>
                    <a:pt x="41" y="100"/>
                  </a:lnTo>
                  <a:lnTo>
                    <a:pt x="45" y="105"/>
                  </a:lnTo>
                  <a:lnTo>
                    <a:pt x="50" y="109"/>
                  </a:lnTo>
                  <a:lnTo>
                    <a:pt x="56" y="113"/>
                  </a:lnTo>
                  <a:lnTo>
                    <a:pt x="56" y="89"/>
                  </a:lnTo>
                  <a:lnTo>
                    <a:pt x="36" y="89"/>
                  </a:lnTo>
                  <a:close/>
                  <a:moveTo>
                    <a:pt x="16" y="89"/>
                  </a:moveTo>
                  <a:lnTo>
                    <a:pt x="19" y="93"/>
                  </a:lnTo>
                  <a:lnTo>
                    <a:pt x="23" y="97"/>
                  </a:lnTo>
                  <a:lnTo>
                    <a:pt x="29" y="104"/>
                  </a:lnTo>
                  <a:lnTo>
                    <a:pt x="37" y="108"/>
                  </a:lnTo>
                  <a:lnTo>
                    <a:pt x="33" y="102"/>
                  </a:lnTo>
                  <a:lnTo>
                    <a:pt x="31" y="96"/>
                  </a:lnTo>
                  <a:lnTo>
                    <a:pt x="28" y="89"/>
                  </a:lnTo>
                  <a:lnTo>
                    <a:pt x="16" y="89"/>
                  </a:lnTo>
                  <a:close/>
                  <a:moveTo>
                    <a:pt x="96" y="65"/>
                  </a:moveTo>
                  <a:lnTo>
                    <a:pt x="96" y="73"/>
                  </a:lnTo>
                  <a:lnTo>
                    <a:pt x="94" y="81"/>
                  </a:lnTo>
                  <a:lnTo>
                    <a:pt x="108" y="81"/>
                  </a:lnTo>
                  <a:lnTo>
                    <a:pt x="110" y="73"/>
                  </a:lnTo>
                  <a:lnTo>
                    <a:pt x="112" y="65"/>
                  </a:lnTo>
                  <a:lnTo>
                    <a:pt x="96" y="65"/>
                  </a:lnTo>
                  <a:close/>
                  <a:moveTo>
                    <a:pt x="64" y="65"/>
                  </a:moveTo>
                  <a:lnTo>
                    <a:pt x="64" y="81"/>
                  </a:lnTo>
                  <a:lnTo>
                    <a:pt x="86" y="81"/>
                  </a:lnTo>
                  <a:lnTo>
                    <a:pt x="88" y="73"/>
                  </a:lnTo>
                  <a:lnTo>
                    <a:pt x="88" y="65"/>
                  </a:lnTo>
                  <a:lnTo>
                    <a:pt x="64" y="65"/>
                  </a:lnTo>
                  <a:close/>
                  <a:moveTo>
                    <a:pt x="32" y="65"/>
                  </a:moveTo>
                  <a:lnTo>
                    <a:pt x="32" y="73"/>
                  </a:lnTo>
                  <a:lnTo>
                    <a:pt x="34" y="81"/>
                  </a:lnTo>
                  <a:lnTo>
                    <a:pt x="56" y="81"/>
                  </a:lnTo>
                  <a:lnTo>
                    <a:pt x="56" y="65"/>
                  </a:lnTo>
                  <a:lnTo>
                    <a:pt x="32" y="65"/>
                  </a:lnTo>
                  <a:close/>
                  <a:moveTo>
                    <a:pt x="8" y="65"/>
                  </a:moveTo>
                  <a:lnTo>
                    <a:pt x="9" y="73"/>
                  </a:lnTo>
                  <a:lnTo>
                    <a:pt x="12" y="81"/>
                  </a:lnTo>
                  <a:lnTo>
                    <a:pt x="25" y="81"/>
                  </a:lnTo>
                  <a:lnTo>
                    <a:pt x="24" y="73"/>
                  </a:lnTo>
                  <a:lnTo>
                    <a:pt x="24" y="65"/>
                  </a:lnTo>
                  <a:lnTo>
                    <a:pt x="8" y="65"/>
                  </a:lnTo>
                  <a:close/>
                  <a:moveTo>
                    <a:pt x="94" y="40"/>
                  </a:moveTo>
                  <a:lnTo>
                    <a:pt x="96" y="48"/>
                  </a:lnTo>
                  <a:lnTo>
                    <a:pt x="96" y="56"/>
                  </a:lnTo>
                  <a:lnTo>
                    <a:pt x="112" y="56"/>
                  </a:lnTo>
                  <a:lnTo>
                    <a:pt x="110" y="48"/>
                  </a:lnTo>
                  <a:lnTo>
                    <a:pt x="108" y="40"/>
                  </a:lnTo>
                  <a:lnTo>
                    <a:pt x="94" y="40"/>
                  </a:lnTo>
                  <a:close/>
                  <a:moveTo>
                    <a:pt x="64" y="40"/>
                  </a:moveTo>
                  <a:lnTo>
                    <a:pt x="64" y="56"/>
                  </a:lnTo>
                  <a:lnTo>
                    <a:pt x="88" y="56"/>
                  </a:lnTo>
                  <a:lnTo>
                    <a:pt x="88" y="48"/>
                  </a:lnTo>
                  <a:lnTo>
                    <a:pt x="86" y="40"/>
                  </a:lnTo>
                  <a:lnTo>
                    <a:pt x="64" y="40"/>
                  </a:lnTo>
                  <a:close/>
                  <a:moveTo>
                    <a:pt x="34" y="40"/>
                  </a:moveTo>
                  <a:lnTo>
                    <a:pt x="32" y="48"/>
                  </a:lnTo>
                  <a:lnTo>
                    <a:pt x="32" y="56"/>
                  </a:lnTo>
                  <a:lnTo>
                    <a:pt x="56" y="56"/>
                  </a:lnTo>
                  <a:lnTo>
                    <a:pt x="56" y="40"/>
                  </a:lnTo>
                  <a:lnTo>
                    <a:pt x="34" y="40"/>
                  </a:lnTo>
                  <a:close/>
                  <a:moveTo>
                    <a:pt x="12" y="40"/>
                  </a:moveTo>
                  <a:lnTo>
                    <a:pt x="9" y="48"/>
                  </a:lnTo>
                  <a:lnTo>
                    <a:pt x="8" y="56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25" y="40"/>
                  </a:lnTo>
                  <a:lnTo>
                    <a:pt x="12" y="40"/>
                  </a:lnTo>
                  <a:close/>
                  <a:moveTo>
                    <a:pt x="82" y="13"/>
                  </a:moveTo>
                  <a:lnTo>
                    <a:pt x="86" y="19"/>
                  </a:lnTo>
                  <a:lnTo>
                    <a:pt x="89" y="25"/>
                  </a:lnTo>
                  <a:lnTo>
                    <a:pt x="92" y="32"/>
                  </a:lnTo>
                  <a:lnTo>
                    <a:pt x="104" y="32"/>
                  </a:lnTo>
                  <a:lnTo>
                    <a:pt x="101" y="28"/>
                  </a:lnTo>
                  <a:lnTo>
                    <a:pt x="97" y="24"/>
                  </a:lnTo>
                  <a:lnTo>
                    <a:pt x="90" y="17"/>
                  </a:lnTo>
                  <a:lnTo>
                    <a:pt x="82" y="13"/>
                  </a:lnTo>
                  <a:close/>
                  <a:moveTo>
                    <a:pt x="37" y="13"/>
                  </a:moveTo>
                  <a:lnTo>
                    <a:pt x="29" y="17"/>
                  </a:lnTo>
                  <a:lnTo>
                    <a:pt x="23" y="24"/>
                  </a:lnTo>
                  <a:lnTo>
                    <a:pt x="19" y="28"/>
                  </a:lnTo>
                  <a:lnTo>
                    <a:pt x="16" y="32"/>
                  </a:lnTo>
                  <a:lnTo>
                    <a:pt x="28" y="32"/>
                  </a:lnTo>
                  <a:lnTo>
                    <a:pt x="31" y="25"/>
                  </a:lnTo>
                  <a:lnTo>
                    <a:pt x="33" y="19"/>
                  </a:lnTo>
                  <a:lnTo>
                    <a:pt x="37" y="13"/>
                  </a:lnTo>
                  <a:close/>
                  <a:moveTo>
                    <a:pt x="64" y="9"/>
                  </a:moveTo>
                  <a:lnTo>
                    <a:pt x="64" y="32"/>
                  </a:lnTo>
                  <a:lnTo>
                    <a:pt x="84" y="32"/>
                  </a:lnTo>
                  <a:lnTo>
                    <a:pt x="81" y="27"/>
                  </a:lnTo>
                  <a:lnTo>
                    <a:pt x="78" y="21"/>
                  </a:lnTo>
                  <a:lnTo>
                    <a:pt x="74" y="16"/>
                  </a:lnTo>
                  <a:lnTo>
                    <a:pt x="69" y="12"/>
                  </a:lnTo>
                  <a:lnTo>
                    <a:pt x="64" y="9"/>
                  </a:lnTo>
                  <a:close/>
                  <a:moveTo>
                    <a:pt x="56" y="9"/>
                  </a:moveTo>
                  <a:lnTo>
                    <a:pt x="50" y="12"/>
                  </a:lnTo>
                  <a:lnTo>
                    <a:pt x="45" y="16"/>
                  </a:lnTo>
                  <a:lnTo>
                    <a:pt x="41" y="21"/>
                  </a:lnTo>
                  <a:lnTo>
                    <a:pt x="38" y="27"/>
                  </a:lnTo>
                  <a:lnTo>
                    <a:pt x="36" y="32"/>
                  </a:lnTo>
                  <a:lnTo>
                    <a:pt x="56" y="32"/>
                  </a:lnTo>
                  <a:lnTo>
                    <a:pt x="56" y="9"/>
                  </a:lnTo>
                  <a:close/>
                  <a:moveTo>
                    <a:pt x="60" y="0"/>
                  </a:moveTo>
                  <a:lnTo>
                    <a:pt x="78" y="3"/>
                  </a:lnTo>
                  <a:lnTo>
                    <a:pt x="96" y="12"/>
                  </a:lnTo>
                  <a:lnTo>
                    <a:pt x="109" y="25"/>
                  </a:lnTo>
                  <a:lnTo>
                    <a:pt x="117" y="41"/>
                  </a:lnTo>
                  <a:lnTo>
                    <a:pt x="121" y="61"/>
                  </a:lnTo>
                  <a:lnTo>
                    <a:pt x="117" y="80"/>
                  </a:lnTo>
                  <a:lnTo>
                    <a:pt x="109" y="96"/>
                  </a:lnTo>
                  <a:lnTo>
                    <a:pt x="96" y="109"/>
                  </a:lnTo>
                  <a:lnTo>
                    <a:pt x="78" y="118"/>
                  </a:lnTo>
                  <a:lnTo>
                    <a:pt x="60" y="121"/>
                  </a:lnTo>
                  <a:lnTo>
                    <a:pt x="41" y="118"/>
                  </a:lnTo>
                  <a:lnTo>
                    <a:pt x="24" y="109"/>
                  </a:lnTo>
                  <a:lnTo>
                    <a:pt x="11" y="96"/>
                  </a:lnTo>
                  <a:lnTo>
                    <a:pt x="3" y="80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36">
              <a:extLst>
                <a:ext uri="{FF2B5EF4-FFF2-40B4-BE49-F238E27FC236}">
                  <a16:creationId xmlns:a16="http://schemas.microsoft.com/office/drawing/2014/main" id="{A8764860-BEFA-45B2-94C5-780C984D0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202" y="4201162"/>
              <a:ext cx="149009" cy="157950"/>
            </a:xfrm>
            <a:custGeom>
              <a:avLst/>
              <a:gdLst>
                <a:gd name="T0" fmla="*/ 27 w 100"/>
                <a:gd name="T1" fmla="*/ 73 h 106"/>
                <a:gd name="T2" fmla="*/ 73 w 100"/>
                <a:gd name="T3" fmla="*/ 73 h 106"/>
                <a:gd name="T4" fmla="*/ 73 w 100"/>
                <a:gd name="T5" fmla="*/ 79 h 106"/>
                <a:gd name="T6" fmla="*/ 27 w 100"/>
                <a:gd name="T7" fmla="*/ 79 h 106"/>
                <a:gd name="T8" fmla="*/ 27 w 100"/>
                <a:gd name="T9" fmla="*/ 73 h 106"/>
                <a:gd name="T10" fmla="*/ 27 w 100"/>
                <a:gd name="T11" fmla="*/ 60 h 106"/>
                <a:gd name="T12" fmla="*/ 73 w 100"/>
                <a:gd name="T13" fmla="*/ 60 h 106"/>
                <a:gd name="T14" fmla="*/ 73 w 100"/>
                <a:gd name="T15" fmla="*/ 66 h 106"/>
                <a:gd name="T16" fmla="*/ 27 w 100"/>
                <a:gd name="T17" fmla="*/ 66 h 106"/>
                <a:gd name="T18" fmla="*/ 27 w 100"/>
                <a:gd name="T19" fmla="*/ 60 h 106"/>
                <a:gd name="T20" fmla="*/ 27 w 100"/>
                <a:gd name="T21" fmla="*/ 46 h 106"/>
                <a:gd name="T22" fmla="*/ 73 w 100"/>
                <a:gd name="T23" fmla="*/ 46 h 106"/>
                <a:gd name="T24" fmla="*/ 73 w 100"/>
                <a:gd name="T25" fmla="*/ 53 h 106"/>
                <a:gd name="T26" fmla="*/ 27 w 100"/>
                <a:gd name="T27" fmla="*/ 53 h 106"/>
                <a:gd name="T28" fmla="*/ 27 w 100"/>
                <a:gd name="T29" fmla="*/ 46 h 106"/>
                <a:gd name="T30" fmla="*/ 27 w 100"/>
                <a:gd name="T31" fmla="*/ 33 h 106"/>
                <a:gd name="T32" fmla="*/ 73 w 100"/>
                <a:gd name="T33" fmla="*/ 33 h 106"/>
                <a:gd name="T34" fmla="*/ 73 w 100"/>
                <a:gd name="T35" fmla="*/ 40 h 106"/>
                <a:gd name="T36" fmla="*/ 27 w 100"/>
                <a:gd name="T37" fmla="*/ 40 h 106"/>
                <a:gd name="T38" fmla="*/ 27 w 100"/>
                <a:gd name="T39" fmla="*/ 33 h 106"/>
                <a:gd name="T40" fmla="*/ 13 w 100"/>
                <a:gd name="T41" fmla="*/ 13 h 106"/>
                <a:gd name="T42" fmla="*/ 13 w 100"/>
                <a:gd name="T43" fmla="*/ 93 h 106"/>
                <a:gd name="T44" fmla="*/ 87 w 100"/>
                <a:gd name="T45" fmla="*/ 93 h 106"/>
                <a:gd name="T46" fmla="*/ 87 w 100"/>
                <a:gd name="T47" fmla="*/ 13 h 106"/>
                <a:gd name="T48" fmla="*/ 13 w 100"/>
                <a:gd name="T49" fmla="*/ 13 h 106"/>
                <a:gd name="T50" fmla="*/ 9 w 100"/>
                <a:gd name="T51" fmla="*/ 0 h 106"/>
                <a:gd name="T52" fmla="*/ 91 w 100"/>
                <a:gd name="T53" fmla="*/ 0 h 106"/>
                <a:gd name="T54" fmla="*/ 95 w 100"/>
                <a:gd name="T55" fmla="*/ 0 h 106"/>
                <a:gd name="T56" fmla="*/ 97 w 100"/>
                <a:gd name="T57" fmla="*/ 2 h 106"/>
                <a:gd name="T58" fmla="*/ 100 w 100"/>
                <a:gd name="T59" fmla="*/ 5 h 106"/>
                <a:gd name="T60" fmla="*/ 100 w 100"/>
                <a:gd name="T61" fmla="*/ 9 h 106"/>
                <a:gd name="T62" fmla="*/ 100 w 100"/>
                <a:gd name="T63" fmla="*/ 97 h 106"/>
                <a:gd name="T64" fmla="*/ 100 w 100"/>
                <a:gd name="T65" fmla="*/ 101 h 106"/>
                <a:gd name="T66" fmla="*/ 97 w 100"/>
                <a:gd name="T67" fmla="*/ 103 h 106"/>
                <a:gd name="T68" fmla="*/ 95 w 100"/>
                <a:gd name="T69" fmla="*/ 106 h 106"/>
                <a:gd name="T70" fmla="*/ 91 w 100"/>
                <a:gd name="T71" fmla="*/ 106 h 106"/>
                <a:gd name="T72" fmla="*/ 9 w 100"/>
                <a:gd name="T73" fmla="*/ 106 h 106"/>
                <a:gd name="T74" fmla="*/ 5 w 100"/>
                <a:gd name="T75" fmla="*/ 106 h 106"/>
                <a:gd name="T76" fmla="*/ 3 w 100"/>
                <a:gd name="T77" fmla="*/ 103 h 106"/>
                <a:gd name="T78" fmla="*/ 0 w 100"/>
                <a:gd name="T79" fmla="*/ 101 h 106"/>
                <a:gd name="T80" fmla="*/ 0 w 100"/>
                <a:gd name="T81" fmla="*/ 97 h 106"/>
                <a:gd name="T82" fmla="*/ 0 w 100"/>
                <a:gd name="T83" fmla="*/ 9 h 106"/>
                <a:gd name="T84" fmla="*/ 0 w 100"/>
                <a:gd name="T85" fmla="*/ 5 h 106"/>
                <a:gd name="T86" fmla="*/ 3 w 100"/>
                <a:gd name="T87" fmla="*/ 2 h 106"/>
                <a:gd name="T88" fmla="*/ 5 w 100"/>
                <a:gd name="T89" fmla="*/ 0 h 106"/>
                <a:gd name="T90" fmla="*/ 9 w 100"/>
                <a:gd name="T9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106">
                  <a:moveTo>
                    <a:pt x="27" y="73"/>
                  </a:moveTo>
                  <a:lnTo>
                    <a:pt x="73" y="73"/>
                  </a:lnTo>
                  <a:lnTo>
                    <a:pt x="73" y="79"/>
                  </a:lnTo>
                  <a:lnTo>
                    <a:pt x="27" y="79"/>
                  </a:lnTo>
                  <a:lnTo>
                    <a:pt x="27" y="73"/>
                  </a:lnTo>
                  <a:close/>
                  <a:moveTo>
                    <a:pt x="27" y="60"/>
                  </a:moveTo>
                  <a:lnTo>
                    <a:pt x="73" y="60"/>
                  </a:lnTo>
                  <a:lnTo>
                    <a:pt x="73" y="66"/>
                  </a:lnTo>
                  <a:lnTo>
                    <a:pt x="27" y="66"/>
                  </a:lnTo>
                  <a:lnTo>
                    <a:pt x="27" y="60"/>
                  </a:lnTo>
                  <a:close/>
                  <a:moveTo>
                    <a:pt x="27" y="46"/>
                  </a:moveTo>
                  <a:lnTo>
                    <a:pt x="73" y="46"/>
                  </a:lnTo>
                  <a:lnTo>
                    <a:pt x="73" y="53"/>
                  </a:lnTo>
                  <a:lnTo>
                    <a:pt x="27" y="53"/>
                  </a:lnTo>
                  <a:lnTo>
                    <a:pt x="27" y="46"/>
                  </a:lnTo>
                  <a:close/>
                  <a:moveTo>
                    <a:pt x="27" y="33"/>
                  </a:moveTo>
                  <a:lnTo>
                    <a:pt x="73" y="33"/>
                  </a:lnTo>
                  <a:lnTo>
                    <a:pt x="73" y="40"/>
                  </a:lnTo>
                  <a:lnTo>
                    <a:pt x="27" y="40"/>
                  </a:lnTo>
                  <a:lnTo>
                    <a:pt x="27" y="33"/>
                  </a:lnTo>
                  <a:close/>
                  <a:moveTo>
                    <a:pt x="13" y="13"/>
                  </a:moveTo>
                  <a:lnTo>
                    <a:pt x="13" y="93"/>
                  </a:lnTo>
                  <a:lnTo>
                    <a:pt x="87" y="93"/>
                  </a:lnTo>
                  <a:lnTo>
                    <a:pt x="87" y="13"/>
                  </a:lnTo>
                  <a:lnTo>
                    <a:pt x="13" y="13"/>
                  </a:lnTo>
                  <a:close/>
                  <a:moveTo>
                    <a:pt x="9" y="0"/>
                  </a:moveTo>
                  <a:lnTo>
                    <a:pt x="91" y="0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100" y="5"/>
                  </a:lnTo>
                  <a:lnTo>
                    <a:pt x="100" y="9"/>
                  </a:lnTo>
                  <a:lnTo>
                    <a:pt x="100" y="97"/>
                  </a:lnTo>
                  <a:lnTo>
                    <a:pt x="100" y="101"/>
                  </a:lnTo>
                  <a:lnTo>
                    <a:pt x="97" y="103"/>
                  </a:lnTo>
                  <a:lnTo>
                    <a:pt x="95" y="106"/>
                  </a:lnTo>
                  <a:lnTo>
                    <a:pt x="91" y="106"/>
                  </a:lnTo>
                  <a:lnTo>
                    <a:pt x="9" y="106"/>
                  </a:lnTo>
                  <a:lnTo>
                    <a:pt x="5" y="106"/>
                  </a:lnTo>
                  <a:lnTo>
                    <a:pt x="3" y="103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37">
              <a:extLst>
                <a:ext uri="{FF2B5EF4-FFF2-40B4-BE49-F238E27FC236}">
                  <a16:creationId xmlns:a16="http://schemas.microsoft.com/office/drawing/2014/main" id="{58232A07-DD78-4541-9D9F-EF0277C54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0329" y="3244521"/>
              <a:ext cx="146030" cy="183281"/>
            </a:xfrm>
            <a:custGeom>
              <a:avLst/>
              <a:gdLst>
                <a:gd name="T0" fmla="*/ 62 w 98"/>
                <a:gd name="T1" fmla="*/ 60 h 123"/>
                <a:gd name="T2" fmla="*/ 52 w 98"/>
                <a:gd name="T3" fmla="*/ 84 h 123"/>
                <a:gd name="T4" fmla="*/ 38 w 98"/>
                <a:gd name="T5" fmla="*/ 101 h 123"/>
                <a:gd name="T6" fmla="*/ 25 w 98"/>
                <a:gd name="T7" fmla="*/ 113 h 123"/>
                <a:gd name="T8" fmla="*/ 15 w 98"/>
                <a:gd name="T9" fmla="*/ 120 h 123"/>
                <a:gd name="T10" fmla="*/ 8 w 98"/>
                <a:gd name="T11" fmla="*/ 123 h 123"/>
                <a:gd name="T12" fmla="*/ 5 w 98"/>
                <a:gd name="T13" fmla="*/ 121 h 123"/>
                <a:gd name="T14" fmla="*/ 3 w 98"/>
                <a:gd name="T15" fmla="*/ 120 h 123"/>
                <a:gd name="T16" fmla="*/ 1 w 98"/>
                <a:gd name="T17" fmla="*/ 119 h 123"/>
                <a:gd name="T18" fmla="*/ 0 w 98"/>
                <a:gd name="T19" fmla="*/ 117 h 123"/>
                <a:gd name="T20" fmla="*/ 0 w 98"/>
                <a:gd name="T21" fmla="*/ 116 h 123"/>
                <a:gd name="T22" fmla="*/ 0 w 98"/>
                <a:gd name="T23" fmla="*/ 115 h 123"/>
                <a:gd name="T24" fmla="*/ 5 w 98"/>
                <a:gd name="T25" fmla="*/ 113 h 123"/>
                <a:gd name="T26" fmla="*/ 16 w 98"/>
                <a:gd name="T27" fmla="*/ 108 h 123"/>
                <a:gd name="T28" fmla="*/ 30 w 98"/>
                <a:gd name="T29" fmla="*/ 99 h 123"/>
                <a:gd name="T30" fmla="*/ 46 w 98"/>
                <a:gd name="T31" fmla="*/ 83 h 123"/>
                <a:gd name="T32" fmla="*/ 62 w 98"/>
                <a:gd name="T33" fmla="*/ 60 h 123"/>
                <a:gd name="T34" fmla="*/ 73 w 98"/>
                <a:gd name="T35" fmla="*/ 0 h 123"/>
                <a:gd name="T36" fmla="*/ 80 w 98"/>
                <a:gd name="T37" fmla="*/ 11 h 123"/>
                <a:gd name="T38" fmla="*/ 88 w 98"/>
                <a:gd name="T39" fmla="*/ 25 h 123"/>
                <a:gd name="T40" fmla="*/ 94 w 98"/>
                <a:gd name="T41" fmla="*/ 43 h 123"/>
                <a:gd name="T42" fmla="*/ 98 w 98"/>
                <a:gd name="T43" fmla="*/ 63 h 123"/>
                <a:gd name="T44" fmla="*/ 96 w 98"/>
                <a:gd name="T45" fmla="*/ 84 h 123"/>
                <a:gd name="T46" fmla="*/ 90 w 98"/>
                <a:gd name="T47" fmla="*/ 99 h 123"/>
                <a:gd name="T48" fmla="*/ 82 w 98"/>
                <a:gd name="T49" fmla="*/ 109 h 123"/>
                <a:gd name="T50" fmla="*/ 72 w 98"/>
                <a:gd name="T51" fmla="*/ 116 h 123"/>
                <a:gd name="T52" fmla="*/ 61 w 98"/>
                <a:gd name="T53" fmla="*/ 119 h 123"/>
                <a:gd name="T54" fmla="*/ 50 w 98"/>
                <a:gd name="T55" fmla="*/ 117 h 123"/>
                <a:gd name="T56" fmla="*/ 41 w 98"/>
                <a:gd name="T57" fmla="*/ 109 h 123"/>
                <a:gd name="T58" fmla="*/ 56 w 98"/>
                <a:gd name="T59" fmla="*/ 92 h 123"/>
                <a:gd name="T60" fmla="*/ 64 w 98"/>
                <a:gd name="T61" fmla="*/ 76 h 123"/>
                <a:gd name="T62" fmla="*/ 66 w 98"/>
                <a:gd name="T63" fmla="*/ 61 h 123"/>
                <a:gd name="T64" fmla="*/ 66 w 98"/>
                <a:gd name="T65" fmla="*/ 51 h 123"/>
                <a:gd name="T66" fmla="*/ 66 w 98"/>
                <a:gd name="T67" fmla="*/ 43 h 123"/>
                <a:gd name="T68" fmla="*/ 65 w 98"/>
                <a:gd name="T69" fmla="*/ 40 h 123"/>
                <a:gd name="T70" fmla="*/ 50 w 98"/>
                <a:gd name="T71" fmla="*/ 65 h 123"/>
                <a:gd name="T72" fmla="*/ 34 w 98"/>
                <a:gd name="T73" fmla="*/ 84 h 123"/>
                <a:gd name="T74" fmla="*/ 19 w 98"/>
                <a:gd name="T75" fmla="*/ 96 h 123"/>
                <a:gd name="T76" fmla="*/ 9 w 98"/>
                <a:gd name="T77" fmla="*/ 89 h 123"/>
                <a:gd name="T78" fmla="*/ 3 w 98"/>
                <a:gd name="T79" fmla="*/ 79 h 123"/>
                <a:gd name="T80" fmla="*/ 1 w 98"/>
                <a:gd name="T81" fmla="*/ 67 h 123"/>
                <a:gd name="T82" fmla="*/ 5 w 98"/>
                <a:gd name="T83" fmla="*/ 53 h 123"/>
                <a:gd name="T84" fmla="*/ 15 w 98"/>
                <a:gd name="T85" fmla="*/ 41 h 123"/>
                <a:gd name="T86" fmla="*/ 25 w 98"/>
                <a:gd name="T87" fmla="*/ 32 h 123"/>
                <a:gd name="T88" fmla="*/ 36 w 98"/>
                <a:gd name="T89" fmla="*/ 27 h 123"/>
                <a:gd name="T90" fmla="*/ 45 w 98"/>
                <a:gd name="T91" fmla="*/ 24 h 123"/>
                <a:gd name="T92" fmla="*/ 54 w 98"/>
                <a:gd name="T93" fmla="*/ 20 h 123"/>
                <a:gd name="T94" fmla="*/ 64 w 98"/>
                <a:gd name="T95" fmla="*/ 13 h 123"/>
                <a:gd name="T96" fmla="*/ 73 w 98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3">
                  <a:moveTo>
                    <a:pt x="62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5" y="113"/>
                  </a:lnTo>
                  <a:lnTo>
                    <a:pt x="15" y="120"/>
                  </a:lnTo>
                  <a:lnTo>
                    <a:pt x="8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9"/>
                  </a:lnTo>
                  <a:lnTo>
                    <a:pt x="46" y="83"/>
                  </a:lnTo>
                  <a:lnTo>
                    <a:pt x="62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5"/>
                  </a:lnTo>
                  <a:lnTo>
                    <a:pt x="94" y="43"/>
                  </a:lnTo>
                  <a:lnTo>
                    <a:pt x="98" y="63"/>
                  </a:lnTo>
                  <a:lnTo>
                    <a:pt x="96" y="84"/>
                  </a:lnTo>
                  <a:lnTo>
                    <a:pt x="90" y="99"/>
                  </a:lnTo>
                  <a:lnTo>
                    <a:pt x="82" y="109"/>
                  </a:lnTo>
                  <a:lnTo>
                    <a:pt x="72" y="116"/>
                  </a:lnTo>
                  <a:lnTo>
                    <a:pt x="61" y="119"/>
                  </a:lnTo>
                  <a:lnTo>
                    <a:pt x="50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6" y="61"/>
                  </a:lnTo>
                  <a:lnTo>
                    <a:pt x="66" y="51"/>
                  </a:lnTo>
                  <a:lnTo>
                    <a:pt x="66" y="43"/>
                  </a:lnTo>
                  <a:lnTo>
                    <a:pt x="65" y="40"/>
                  </a:lnTo>
                  <a:lnTo>
                    <a:pt x="50" y="65"/>
                  </a:lnTo>
                  <a:lnTo>
                    <a:pt x="34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3" y="79"/>
                  </a:lnTo>
                  <a:lnTo>
                    <a:pt x="1" y="67"/>
                  </a:lnTo>
                  <a:lnTo>
                    <a:pt x="5" y="53"/>
                  </a:lnTo>
                  <a:lnTo>
                    <a:pt x="15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38">
              <a:extLst>
                <a:ext uri="{FF2B5EF4-FFF2-40B4-BE49-F238E27FC236}">
                  <a16:creationId xmlns:a16="http://schemas.microsoft.com/office/drawing/2014/main" id="{CB90CC09-36F3-4D74-AEB9-076DB2D08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4497691"/>
              <a:ext cx="168381" cy="168381"/>
            </a:xfrm>
            <a:custGeom>
              <a:avLst/>
              <a:gdLst>
                <a:gd name="T0" fmla="*/ 34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5 w 113"/>
                <a:gd name="T7" fmla="*/ 109 h 113"/>
                <a:gd name="T8" fmla="*/ 55 w 113"/>
                <a:gd name="T9" fmla="*/ 113 h 113"/>
                <a:gd name="T10" fmla="*/ 49 w 113"/>
                <a:gd name="T11" fmla="*/ 113 h 113"/>
                <a:gd name="T12" fmla="*/ 41 w 113"/>
                <a:gd name="T13" fmla="*/ 112 h 113"/>
                <a:gd name="T14" fmla="*/ 34 w 113"/>
                <a:gd name="T15" fmla="*/ 109 h 113"/>
                <a:gd name="T16" fmla="*/ 34 w 113"/>
                <a:gd name="T17" fmla="*/ 85 h 113"/>
                <a:gd name="T18" fmla="*/ 28 w 113"/>
                <a:gd name="T19" fmla="*/ 56 h 113"/>
                <a:gd name="T20" fmla="*/ 28 w 113"/>
                <a:gd name="T21" fmla="*/ 105 h 113"/>
                <a:gd name="T22" fmla="*/ 13 w 113"/>
                <a:gd name="T23" fmla="*/ 95 h 113"/>
                <a:gd name="T24" fmla="*/ 4 w 113"/>
                <a:gd name="T25" fmla="*/ 79 h 113"/>
                <a:gd name="T26" fmla="*/ 28 w 113"/>
                <a:gd name="T27" fmla="*/ 56 h 113"/>
                <a:gd name="T28" fmla="*/ 83 w 113"/>
                <a:gd name="T29" fmla="*/ 8 h 113"/>
                <a:gd name="T30" fmla="*/ 98 w 113"/>
                <a:gd name="T31" fmla="*/ 20 h 113"/>
                <a:gd name="T32" fmla="*/ 109 w 113"/>
                <a:gd name="T33" fmla="*/ 38 h 113"/>
                <a:gd name="T34" fmla="*/ 113 w 113"/>
                <a:gd name="T35" fmla="*/ 56 h 113"/>
                <a:gd name="T36" fmla="*/ 111 w 113"/>
                <a:gd name="T37" fmla="*/ 64 h 113"/>
                <a:gd name="T38" fmla="*/ 110 w 113"/>
                <a:gd name="T39" fmla="*/ 71 h 113"/>
                <a:gd name="T40" fmla="*/ 107 w 113"/>
                <a:gd name="T41" fmla="*/ 77 h 113"/>
                <a:gd name="T42" fmla="*/ 83 w 113"/>
                <a:gd name="T43" fmla="*/ 77 h 113"/>
                <a:gd name="T44" fmla="*/ 83 w 113"/>
                <a:gd name="T45" fmla="*/ 8 h 113"/>
                <a:gd name="T46" fmla="*/ 29 w 113"/>
                <a:gd name="T47" fmla="*/ 7 h 113"/>
                <a:gd name="T48" fmla="*/ 46 w 113"/>
                <a:gd name="T49" fmla="*/ 26 h 113"/>
                <a:gd name="T50" fmla="*/ 1 w 113"/>
                <a:gd name="T51" fmla="*/ 71 h 113"/>
                <a:gd name="T52" fmla="*/ 0 w 113"/>
                <a:gd name="T53" fmla="*/ 64 h 113"/>
                <a:gd name="T54" fmla="*/ 0 w 113"/>
                <a:gd name="T55" fmla="*/ 56 h 113"/>
                <a:gd name="T56" fmla="*/ 2 w 113"/>
                <a:gd name="T57" fmla="*/ 36 h 113"/>
                <a:gd name="T58" fmla="*/ 13 w 113"/>
                <a:gd name="T59" fmla="*/ 20 h 113"/>
                <a:gd name="T60" fmla="*/ 29 w 113"/>
                <a:gd name="T61" fmla="*/ 7 h 113"/>
                <a:gd name="T62" fmla="*/ 55 w 113"/>
                <a:gd name="T63" fmla="*/ 0 h 113"/>
                <a:gd name="T64" fmla="*/ 63 w 113"/>
                <a:gd name="T65" fmla="*/ 0 h 113"/>
                <a:gd name="T66" fmla="*/ 70 w 113"/>
                <a:gd name="T67" fmla="*/ 2 h 113"/>
                <a:gd name="T68" fmla="*/ 77 w 113"/>
                <a:gd name="T69" fmla="*/ 4 h 113"/>
                <a:gd name="T70" fmla="*/ 77 w 113"/>
                <a:gd name="T71" fmla="*/ 44 h 113"/>
                <a:gd name="T72" fmla="*/ 37 w 113"/>
                <a:gd name="T73" fmla="*/ 4 h 113"/>
                <a:gd name="T74" fmla="*/ 46 w 113"/>
                <a:gd name="T75" fmla="*/ 2 h 113"/>
                <a:gd name="T76" fmla="*/ 55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4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5" y="109"/>
                  </a:lnTo>
                  <a:lnTo>
                    <a:pt x="55" y="113"/>
                  </a:lnTo>
                  <a:lnTo>
                    <a:pt x="49" y="113"/>
                  </a:lnTo>
                  <a:lnTo>
                    <a:pt x="41" y="112"/>
                  </a:lnTo>
                  <a:lnTo>
                    <a:pt x="34" y="109"/>
                  </a:lnTo>
                  <a:lnTo>
                    <a:pt x="34" y="85"/>
                  </a:lnTo>
                  <a:close/>
                  <a:moveTo>
                    <a:pt x="28" y="56"/>
                  </a:moveTo>
                  <a:lnTo>
                    <a:pt x="28" y="105"/>
                  </a:lnTo>
                  <a:lnTo>
                    <a:pt x="13" y="95"/>
                  </a:lnTo>
                  <a:lnTo>
                    <a:pt x="4" y="79"/>
                  </a:lnTo>
                  <a:lnTo>
                    <a:pt x="28" y="56"/>
                  </a:lnTo>
                  <a:close/>
                  <a:moveTo>
                    <a:pt x="83" y="8"/>
                  </a:moveTo>
                  <a:lnTo>
                    <a:pt x="98" y="20"/>
                  </a:lnTo>
                  <a:lnTo>
                    <a:pt x="109" y="38"/>
                  </a:lnTo>
                  <a:lnTo>
                    <a:pt x="113" y="56"/>
                  </a:lnTo>
                  <a:lnTo>
                    <a:pt x="111" y="64"/>
                  </a:lnTo>
                  <a:lnTo>
                    <a:pt x="110" y="71"/>
                  </a:lnTo>
                  <a:lnTo>
                    <a:pt x="107" y="77"/>
                  </a:lnTo>
                  <a:lnTo>
                    <a:pt x="83" y="77"/>
                  </a:lnTo>
                  <a:lnTo>
                    <a:pt x="83" y="8"/>
                  </a:lnTo>
                  <a:close/>
                  <a:moveTo>
                    <a:pt x="29" y="7"/>
                  </a:moveTo>
                  <a:lnTo>
                    <a:pt x="46" y="26"/>
                  </a:lnTo>
                  <a:lnTo>
                    <a:pt x="1" y="71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2" y="36"/>
                  </a:lnTo>
                  <a:lnTo>
                    <a:pt x="13" y="20"/>
                  </a:lnTo>
                  <a:lnTo>
                    <a:pt x="29" y="7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70" y="2"/>
                  </a:lnTo>
                  <a:lnTo>
                    <a:pt x="77" y="4"/>
                  </a:lnTo>
                  <a:lnTo>
                    <a:pt x="77" y="44"/>
                  </a:lnTo>
                  <a:lnTo>
                    <a:pt x="37" y="4"/>
                  </a:lnTo>
                  <a:lnTo>
                    <a:pt x="46" y="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139">
              <a:extLst>
                <a:ext uri="{FF2B5EF4-FFF2-40B4-BE49-F238E27FC236}">
                  <a16:creationId xmlns:a16="http://schemas.microsoft.com/office/drawing/2014/main" id="{839C8B6B-CB61-41ED-B7F8-A03A7C4BB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757" y="4952170"/>
              <a:ext cx="156460" cy="137088"/>
            </a:xfrm>
            <a:custGeom>
              <a:avLst/>
              <a:gdLst>
                <a:gd name="T0" fmla="*/ 33 w 105"/>
                <a:gd name="T1" fmla="*/ 53 h 92"/>
                <a:gd name="T2" fmla="*/ 33 w 105"/>
                <a:gd name="T3" fmla="*/ 85 h 92"/>
                <a:gd name="T4" fmla="*/ 72 w 105"/>
                <a:gd name="T5" fmla="*/ 85 h 92"/>
                <a:gd name="T6" fmla="*/ 72 w 105"/>
                <a:gd name="T7" fmla="*/ 53 h 92"/>
                <a:gd name="T8" fmla="*/ 33 w 105"/>
                <a:gd name="T9" fmla="*/ 53 h 92"/>
                <a:gd name="T10" fmla="*/ 96 w 105"/>
                <a:gd name="T11" fmla="*/ 25 h 92"/>
                <a:gd name="T12" fmla="*/ 93 w 105"/>
                <a:gd name="T13" fmla="*/ 25 h 92"/>
                <a:gd name="T14" fmla="*/ 90 w 105"/>
                <a:gd name="T15" fmla="*/ 28 h 92"/>
                <a:gd name="T16" fmla="*/ 90 w 105"/>
                <a:gd name="T17" fmla="*/ 29 h 92"/>
                <a:gd name="T18" fmla="*/ 90 w 105"/>
                <a:gd name="T19" fmla="*/ 32 h 92"/>
                <a:gd name="T20" fmla="*/ 93 w 105"/>
                <a:gd name="T21" fmla="*/ 33 h 92"/>
                <a:gd name="T22" fmla="*/ 96 w 105"/>
                <a:gd name="T23" fmla="*/ 35 h 92"/>
                <a:gd name="T24" fmla="*/ 97 w 105"/>
                <a:gd name="T25" fmla="*/ 33 h 92"/>
                <a:gd name="T26" fmla="*/ 100 w 105"/>
                <a:gd name="T27" fmla="*/ 32 h 92"/>
                <a:gd name="T28" fmla="*/ 100 w 105"/>
                <a:gd name="T29" fmla="*/ 29 h 92"/>
                <a:gd name="T30" fmla="*/ 100 w 105"/>
                <a:gd name="T31" fmla="*/ 28 h 92"/>
                <a:gd name="T32" fmla="*/ 97 w 105"/>
                <a:gd name="T33" fmla="*/ 25 h 92"/>
                <a:gd name="T34" fmla="*/ 96 w 105"/>
                <a:gd name="T35" fmla="*/ 25 h 92"/>
                <a:gd name="T36" fmla="*/ 7 w 105"/>
                <a:gd name="T37" fmla="*/ 20 h 92"/>
                <a:gd name="T38" fmla="*/ 98 w 105"/>
                <a:gd name="T39" fmla="*/ 20 h 92"/>
                <a:gd name="T40" fmla="*/ 101 w 105"/>
                <a:gd name="T41" fmla="*/ 21 h 92"/>
                <a:gd name="T42" fmla="*/ 104 w 105"/>
                <a:gd name="T43" fmla="*/ 23 h 92"/>
                <a:gd name="T44" fmla="*/ 105 w 105"/>
                <a:gd name="T45" fmla="*/ 27 h 92"/>
                <a:gd name="T46" fmla="*/ 105 w 105"/>
                <a:gd name="T47" fmla="*/ 60 h 92"/>
                <a:gd name="T48" fmla="*/ 104 w 105"/>
                <a:gd name="T49" fmla="*/ 63 h 92"/>
                <a:gd name="T50" fmla="*/ 101 w 105"/>
                <a:gd name="T51" fmla="*/ 65 h 92"/>
                <a:gd name="T52" fmla="*/ 98 w 105"/>
                <a:gd name="T53" fmla="*/ 67 h 92"/>
                <a:gd name="T54" fmla="*/ 78 w 105"/>
                <a:gd name="T55" fmla="*/ 67 h 92"/>
                <a:gd name="T56" fmla="*/ 78 w 105"/>
                <a:gd name="T57" fmla="*/ 92 h 92"/>
                <a:gd name="T58" fmla="*/ 27 w 105"/>
                <a:gd name="T59" fmla="*/ 92 h 92"/>
                <a:gd name="T60" fmla="*/ 27 w 105"/>
                <a:gd name="T61" fmla="*/ 67 h 92"/>
                <a:gd name="T62" fmla="*/ 7 w 105"/>
                <a:gd name="T63" fmla="*/ 67 h 92"/>
                <a:gd name="T64" fmla="*/ 3 w 105"/>
                <a:gd name="T65" fmla="*/ 65 h 92"/>
                <a:gd name="T66" fmla="*/ 0 w 105"/>
                <a:gd name="T67" fmla="*/ 63 h 92"/>
                <a:gd name="T68" fmla="*/ 0 w 105"/>
                <a:gd name="T69" fmla="*/ 60 h 92"/>
                <a:gd name="T70" fmla="*/ 0 w 105"/>
                <a:gd name="T71" fmla="*/ 27 h 92"/>
                <a:gd name="T72" fmla="*/ 0 w 105"/>
                <a:gd name="T73" fmla="*/ 23 h 92"/>
                <a:gd name="T74" fmla="*/ 3 w 105"/>
                <a:gd name="T75" fmla="*/ 21 h 92"/>
                <a:gd name="T76" fmla="*/ 7 w 105"/>
                <a:gd name="T77" fmla="*/ 20 h 92"/>
                <a:gd name="T78" fmla="*/ 27 w 105"/>
                <a:gd name="T79" fmla="*/ 0 h 92"/>
                <a:gd name="T80" fmla="*/ 78 w 105"/>
                <a:gd name="T81" fmla="*/ 0 h 92"/>
                <a:gd name="T82" fmla="*/ 78 w 105"/>
                <a:gd name="T83" fmla="*/ 13 h 92"/>
                <a:gd name="T84" fmla="*/ 27 w 105"/>
                <a:gd name="T85" fmla="*/ 13 h 92"/>
                <a:gd name="T86" fmla="*/ 27 w 105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92">
                  <a:moveTo>
                    <a:pt x="33" y="53"/>
                  </a:moveTo>
                  <a:lnTo>
                    <a:pt x="33" y="85"/>
                  </a:lnTo>
                  <a:lnTo>
                    <a:pt x="72" y="85"/>
                  </a:lnTo>
                  <a:lnTo>
                    <a:pt x="72" y="53"/>
                  </a:lnTo>
                  <a:lnTo>
                    <a:pt x="33" y="53"/>
                  </a:lnTo>
                  <a:close/>
                  <a:moveTo>
                    <a:pt x="96" y="25"/>
                  </a:moveTo>
                  <a:lnTo>
                    <a:pt x="93" y="25"/>
                  </a:lnTo>
                  <a:lnTo>
                    <a:pt x="90" y="28"/>
                  </a:lnTo>
                  <a:lnTo>
                    <a:pt x="90" y="29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6" y="35"/>
                  </a:lnTo>
                  <a:lnTo>
                    <a:pt x="97" y="33"/>
                  </a:lnTo>
                  <a:lnTo>
                    <a:pt x="100" y="32"/>
                  </a:lnTo>
                  <a:lnTo>
                    <a:pt x="100" y="29"/>
                  </a:lnTo>
                  <a:lnTo>
                    <a:pt x="100" y="28"/>
                  </a:lnTo>
                  <a:lnTo>
                    <a:pt x="97" y="25"/>
                  </a:lnTo>
                  <a:lnTo>
                    <a:pt x="96" y="25"/>
                  </a:lnTo>
                  <a:close/>
                  <a:moveTo>
                    <a:pt x="7" y="20"/>
                  </a:moveTo>
                  <a:lnTo>
                    <a:pt x="98" y="20"/>
                  </a:lnTo>
                  <a:lnTo>
                    <a:pt x="101" y="21"/>
                  </a:lnTo>
                  <a:lnTo>
                    <a:pt x="104" y="23"/>
                  </a:lnTo>
                  <a:lnTo>
                    <a:pt x="105" y="27"/>
                  </a:lnTo>
                  <a:lnTo>
                    <a:pt x="105" y="60"/>
                  </a:lnTo>
                  <a:lnTo>
                    <a:pt x="104" y="63"/>
                  </a:lnTo>
                  <a:lnTo>
                    <a:pt x="101" y="65"/>
                  </a:lnTo>
                  <a:lnTo>
                    <a:pt x="98" y="67"/>
                  </a:lnTo>
                  <a:lnTo>
                    <a:pt x="78" y="67"/>
                  </a:lnTo>
                  <a:lnTo>
                    <a:pt x="78" y="92"/>
                  </a:lnTo>
                  <a:lnTo>
                    <a:pt x="27" y="92"/>
                  </a:lnTo>
                  <a:lnTo>
                    <a:pt x="27" y="67"/>
                  </a:lnTo>
                  <a:lnTo>
                    <a:pt x="7" y="67"/>
                  </a:lnTo>
                  <a:lnTo>
                    <a:pt x="3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7" y="20"/>
                  </a:lnTo>
                  <a:close/>
                  <a:moveTo>
                    <a:pt x="27" y="0"/>
                  </a:moveTo>
                  <a:lnTo>
                    <a:pt x="78" y="0"/>
                  </a:lnTo>
                  <a:lnTo>
                    <a:pt x="78" y="13"/>
                  </a:lnTo>
                  <a:lnTo>
                    <a:pt x="27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40">
              <a:extLst>
                <a:ext uri="{FF2B5EF4-FFF2-40B4-BE49-F238E27FC236}">
                  <a16:creationId xmlns:a16="http://schemas.microsoft.com/office/drawing/2014/main" id="{0773459C-3F7D-4ACB-8318-858A93B29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4662" y="4825512"/>
              <a:ext cx="157950" cy="156460"/>
            </a:xfrm>
            <a:custGeom>
              <a:avLst/>
              <a:gdLst>
                <a:gd name="T0" fmla="*/ 40 w 106"/>
                <a:gd name="T1" fmla="*/ 82 h 105"/>
                <a:gd name="T2" fmla="*/ 47 w 106"/>
                <a:gd name="T3" fmla="*/ 84 h 105"/>
                <a:gd name="T4" fmla="*/ 53 w 106"/>
                <a:gd name="T5" fmla="*/ 85 h 105"/>
                <a:gd name="T6" fmla="*/ 60 w 106"/>
                <a:gd name="T7" fmla="*/ 84 h 105"/>
                <a:gd name="T8" fmla="*/ 66 w 106"/>
                <a:gd name="T9" fmla="*/ 82 h 105"/>
                <a:gd name="T10" fmla="*/ 78 w 106"/>
                <a:gd name="T11" fmla="*/ 98 h 105"/>
                <a:gd name="T12" fmla="*/ 66 w 106"/>
                <a:gd name="T13" fmla="*/ 102 h 105"/>
                <a:gd name="T14" fmla="*/ 53 w 106"/>
                <a:gd name="T15" fmla="*/ 105 h 105"/>
                <a:gd name="T16" fmla="*/ 40 w 106"/>
                <a:gd name="T17" fmla="*/ 102 h 105"/>
                <a:gd name="T18" fmla="*/ 28 w 106"/>
                <a:gd name="T19" fmla="*/ 98 h 105"/>
                <a:gd name="T20" fmla="*/ 40 w 106"/>
                <a:gd name="T21" fmla="*/ 82 h 105"/>
                <a:gd name="T22" fmla="*/ 105 w 106"/>
                <a:gd name="T23" fmla="*/ 42 h 105"/>
                <a:gd name="T24" fmla="*/ 106 w 106"/>
                <a:gd name="T25" fmla="*/ 52 h 105"/>
                <a:gd name="T26" fmla="*/ 104 w 106"/>
                <a:gd name="T27" fmla="*/ 66 h 105"/>
                <a:gd name="T28" fmla="*/ 98 w 106"/>
                <a:gd name="T29" fmla="*/ 80 h 105"/>
                <a:gd name="T30" fmla="*/ 89 w 106"/>
                <a:gd name="T31" fmla="*/ 90 h 105"/>
                <a:gd name="T32" fmla="*/ 77 w 106"/>
                <a:gd name="T33" fmla="*/ 74 h 105"/>
                <a:gd name="T34" fmla="*/ 84 w 106"/>
                <a:gd name="T35" fmla="*/ 64 h 105"/>
                <a:gd name="T36" fmla="*/ 86 w 106"/>
                <a:gd name="T37" fmla="*/ 52 h 105"/>
                <a:gd name="T38" fmla="*/ 85 w 106"/>
                <a:gd name="T39" fmla="*/ 48 h 105"/>
                <a:gd name="T40" fmla="*/ 105 w 106"/>
                <a:gd name="T41" fmla="*/ 42 h 105"/>
                <a:gd name="T42" fmla="*/ 1 w 106"/>
                <a:gd name="T43" fmla="*/ 42 h 105"/>
                <a:gd name="T44" fmla="*/ 20 w 106"/>
                <a:gd name="T45" fmla="*/ 48 h 105"/>
                <a:gd name="T46" fmla="*/ 20 w 106"/>
                <a:gd name="T47" fmla="*/ 52 h 105"/>
                <a:gd name="T48" fmla="*/ 23 w 106"/>
                <a:gd name="T49" fmla="*/ 64 h 105"/>
                <a:gd name="T50" fmla="*/ 29 w 106"/>
                <a:gd name="T51" fmla="*/ 74 h 105"/>
                <a:gd name="T52" fmla="*/ 17 w 106"/>
                <a:gd name="T53" fmla="*/ 90 h 105"/>
                <a:gd name="T54" fmla="*/ 8 w 106"/>
                <a:gd name="T55" fmla="*/ 80 h 105"/>
                <a:gd name="T56" fmla="*/ 3 w 106"/>
                <a:gd name="T57" fmla="*/ 66 h 105"/>
                <a:gd name="T58" fmla="*/ 0 w 106"/>
                <a:gd name="T59" fmla="*/ 52 h 105"/>
                <a:gd name="T60" fmla="*/ 1 w 106"/>
                <a:gd name="T61" fmla="*/ 42 h 105"/>
                <a:gd name="T62" fmla="*/ 60 w 106"/>
                <a:gd name="T63" fmla="*/ 0 h 105"/>
                <a:gd name="T64" fmla="*/ 77 w 106"/>
                <a:gd name="T65" fmla="*/ 5 h 105"/>
                <a:gd name="T66" fmla="*/ 90 w 106"/>
                <a:gd name="T67" fmla="*/ 14 h 105"/>
                <a:gd name="T68" fmla="*/ 101 w 106"/>
                <a:gd name="T69" fmla="*/ 29 h 105"/>
                <a:gd name="T70" fmla="*/ 81 w 106"/>
                <a:gd name="T71" fmla="*/ 36 h 105"/>
                <a:gd name="T72" fmla="*/ 72 w 106"/>
                <a:gd name="T73" fmla="*/ 25 h 105"/>
                <a:gd name="T74" fmla="*/ 60 w 106"/>
                <a:gd name="T75" fmla="*/ 20 h 105"/>
                <a:gd name="T76" fmla="*/ 60 w 106"/>
                <a:gd name="T77" fmla="*/ 0 h 105"/>
                <a:gd name="T78" fmla="*/ 47 w 106"/>
                <a:gd name="T79" fmla="*/ 0 h 105"/>
                <a:gd name="T80" fmla="*/ 47 w 106"/>
                <a:gd name="T81" fmla="*/ 20 h 105"/>
                <a:gd name="T82" fmla="*/ 33 w 106"/>
                <a:gd name="T83" fmla="*/ 25 h 105"/>
                <a:gd name="T84" fmla="*/ 24 w 106"/>
                <a:gd name="T85" fmla="*/ 36 h 105"/>
                <a:gd name="T86" fmla="*/ 5 w 106"/>
                <a:gd name="T87" fmla="*/ 29 h 105"/>
                <a:gd name="T88" fmla="*/ 15 w 106"/>
                <a:gd name="T89" fmla="*/ 14 h 105"/>
                <a:gd name="T90" fmla="*/ 29 w 106"/>
                <a:gd name="T91" fmla="*/ 5 h 105"/>
                <a:gd name="T92" fmla="*/ 47 w 106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05">
                  <a:moveTo>
                    <a:pt x="40" y="82"/>
                  </a:moveTo>
                  <a:lnTo>
                    <a:pt x="47" y="84"/>
                  </a:lnTo>
                  <a:lnTo>
                    <a:pt x="53" y="85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8" y="98"/>
                  </a:lnTo>
                  <a:lnTo>
                    <a:pt x="66" y="102"/>
                  </a:lnTo>
                  <a:lnTo>
                    <a:pt x="53" y="105"/>
                  </a:lnTo>
                  <a:lnTo>
                    <a:pt x="40" y="102"/>
                  </a:lnTo>
                  <a:lnTo>
                    <a:pt x="28" y="98"/>
                  </a:lnTo>
                  <a:lnTo>
                    <a:pt x="40" y="82"/>
                  </a:lnTo>
                  <a:close/>
                  <a:moveTo>
                    <a:pt x="105" y="42"/>
                  </a:moveTo>
                  <a:lnTo>
                    <a:pt x="106" y="52"/>
                  </a:lnTo>
                  <a:lnTo>
                    <a:pt x="104" y="66"/>
                  </a:lnTo>
                  <a:lnTo>
                    <a:pt x="98" y="80"/>
                  </a:lnTo>
                  <a:lnTo>
                    <a:pt x="89" y="90"/>
                  </a:lnTo>
                  <a:lnTo>
                    <a:pt x="77" y="74"/>
                  </a:lnTo>
                  <a:lnTo>
                    <a:pt x="84" y="64"/>
                  </a:lnTo>
                  <a:lnTo>
                    <a:pt x="86" y="52"/>
                  </a:lnTo>
                  <a:lnTo>
                    <a:pt x="85" y="48"/>
                  </a:lnTo>
                  <a:lnTo>
                    <a:pt x="105" y="42"/>
                  </a:lnTo>
                  <a:close/>
                  <a:moveTo>
                    <a:pt x="1" y="42"/>
                  </a:moveTo>
                  <a:lnTo>
                    <a:pt x="20" y="48"/>
                  </a:lnTo>
                  <a:lnTo>
                    <a:pt x="20" y="52"/>
                  </a:lnTo>
                  <a:lnTo>
                    <a:pt x="23" y="64"/>
                  </a:lnTo>
                  <a:lnTo>
                    <a:pt x="29" y="74"/>
                  </a:lnTo>
                  <a:lnTo>
                    <a:pt x="17" y="90"/>
                  </a:lnTo>
                  <a:lnTo>
                    <a:pt x="8" y="80"/>
                  </a:lnTo>
                  <a:lnTo>
                    <a:pt x="3" y="66"/>
                  </a:lnTo>
                  <a:lnTo>
                    <a:pt x="0" y="52"/>
                  </a:lnTo>
                  <a:lnTo>
                    <a:pt x="1" y="42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0" y="14"/>
                  </a:lnTo>
                  <a:lnTo>
                    <a:pt x="101" y="29"/>
                  </a:lnTo>
                  <a:lnTo>
                    <a:pt x="81" y="36"/>
                  </a:lnTo>
                  <a:lnTo>
                    <a:pt x="72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3" y="25"/>
                  </a:lnTo>
                  <a:lnTo>
                    <a:pt x="24" y="36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41">
              <a:extLst>
                <a:ext uri="{FF2B5EF4-FFF2-40B4-BE49-F238E27FC236}">
                  <a16:creationId xmlns:a16="http://schemas.microsoft.com/office/drawing/2014/main" id="{51520691-CEC1-4767-8D84-3653BBD3F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5033" y="2936071"/>
              <a:ext cx="149009" cy="147520"/>
            </a:xfrm>
            <a:custGeom>
              <a:avLst/>
              <a:gdLst>
                <a:gd name="T0" fmla="*/ 56 w 100"/>
                <a:gd name="T1" fmla="*/ 34 h 99"/>
                <a:gd name="T2" fmla="*/ 79 w 100"/>
                <a:gd name="T3" fmla="*/ 49 h 99"/>
                <a:gd name="T4" fmla="*/ 56 w 100"/>
                <a:gd name="T5" fmla="*/ 65 h 99"/>
                <a:gd name="T6" fmla="*/ 56 w 100"/>
                <a:gd name="T7" fmla="*/ 34 h 99"/>
                <a:gd name="T8" fmla="*/ 32 w 100"/>
                <a:gd name="T9" fmla="*/ 34 h 99"/>
                <a:gd name="T10" fmla="*/ 54 w 100"/>
                <a:gd name="T11" fmla="*/ 49 h 99"/>
                <a:gd name="T12" fmla="*/ 32 w 100"/>
                <a:gd name="T13" fmla="*/ 65 h 99"/>
                <a:gd name="T14" fmla="*/ 32 w 100"/>
                <a:gd name="T15" fmla="*/ 34 h 99"/>
                <a:gd name="T16" fmla="*/ 51 w 100"/>
                <a:gd name="T17" fmla="*/ 9 h 99"/>
                <a:gd name="T18" fmla="*/ 35 w 100"/>
                <a:gd name="T19" fmla="*/ 12 h 99"/>
                <a:gd name="T20" fmla="*/ 22 w 100"/>
                <a:gd name="T21" fmla="*/ 21 h 99"/>
                <a:gd name="T22" fmla="*/ 12 w 100"/>
                <a:gd name="T23" fmla="*/ 34 h 99"/>
                <a:gd name="T24" fmla="*/ 10 w 100"/>
                <a:gd name="T25" fmla="*/ 49 h 99"/>
                <a:gd name="T26" fmla="*/ 12 w 100"/>
                <a:gd name="T27" fmla="*/ 65 h 99"/>
                <a:gd name="T28" fmla="*/ 22 w 100"/>
                <a:gd name="T29" fmla="*/ 78 h 99"/>
                <a:gd name="T30" fmla="*/ 35 w 100"/>
                <a:gd name="T31" fmla="*/ 87 h 99"/>
                <a:gd name="T32" fmla="*/ 51 w 100"/>
                <a:gd name="T33" fmla="*/ 90 h 99"/>
                <a:gd name="T34" fmla="*/ 67 w 100"/>
                <a:gd name="T35" fmla="*/ 87 h 99"/>
                <a:gd name="T36" fmla="*/ 79 w 100"/>
                <a:gd name="T37" fmla="*/ 78 h 99"/>
                <a:gd name="T38" fmla="*/ 88 w 100"/>
                <a:gd name="T39" fmla="*/ 65 h 99"/>
                <a:gd name="T40" fmla="*/ 91 w 100"/>
                <a:gd name="T41" fmla="*/ 49 h 99"/>
                <a:gd name="T42" fmla="*/ 88 w 100"/>
                <a:gd name="T43" fmla="*/ 34 h 99"/>
                <a:gd name="T44" fmla="*/ 79 w 100"/>
                <a:gd name="T45" fmla="*/ 21 h 99"/>
                <a:gd name="T46" fmla="*/ 67 w 100"/>
                <a:gd name="T47" fmla="*/ 12 h 99"/>
                <a:gd name="T48" fmla="*/ 51 w 100"/>
                <a:gd name="T49" fmla="*/ 9 h 99"/>
                <a:gd name="T50" fmla="*/ 51 w 100"/>
                <a:gd name="T51" fmla="*/ 0 h 99"/>
                <a:gd name="T52" fmla="*/ 70 w 100"/>
                <a:gd name="T53" fmla="*/ 4 h 99"/>
                <a:gd name="T54" fmla="*/ 86 w 100"/>
                <a:gd name="T55" fmla="*/ 14 h 99"/>
                <a:gd name="T56" fmla="*/ 96 w 100"/>
                <a:gd name="T57" fmla="*/ 30 h 99"/>
                <a:gd name="T58" fmla="*/ 100 w 100"/>
                <a:gd name="T59" fmla="*/ 49 h 99"/>
                <a:gd name="T60" fmla="*/ 96 w 100"/>
                <a:gd name="T61" fmla="*/ 69 h 99"/>
                <a:gd name="T62" fmla="*/ 86 w 100"/>
                <a:gd name="T63" fmla="*/ 85 h 99"/>
                <a:gd name="T64" fmla="*/ 70 w 100"/>
                <a:gd name="T65" fmla="*/ 95 h 99"/>
                <a:gd name="T66" fmla="*/ 51 w 100"/>
                <a:gd name="T67" fmla="*/ 99 h 99"/>
                <a:gd name="T68" fmla="*/ 31 w 100"/>
                <a:gd name="T69" fmla="*/ 95 h 99"/>
                <a:gd name="T70" fmla="*/ 15 w 100"/>
                <a:gd name="T71" fmla="*/ 85 h 99"/>
                <a:gd name="T72" fmla="*/ 4 w 100"/>
                <a:gd name="T73" fmla="*/ 69 h 99"/>
                <a:gd name="T74" fmla="*/ 0 w 100"/>
                <a:gd name="T75" fmla="*/ 49 h 99"/>
                <a:gd name="T76" fmla="*/ 4 w 100"/>
                <a:gd name="T77" fmla="*/ 30 h 99"/>
                <a:gd name="T78" fmla="*/ 15 w 100"/>
                <a:gd name="T79" fmla="*/ 14 h 99"/>
                <a:gd name="T80" fmla="*/ 31 w 100"/>
                <a:gd name="T81" fmla="*/ 4 h 99"/>
                <a:gd name="T82" fmla="*/ 51 w 100"/>
                <a:gd name="T8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" h="99">
                  <a:moveTo>
                    <a:pt x="56" y="34"/>
                  </a:moveTo>
                  <a:lnTo>
                    <a:pt x="79" y="49"/>
                  </a:lnTo>
                  <a:lnTo>
                    <a:pt x="56" y="65"/>
                  </a:lnTo>
                  <a:lnTo>
                    <a:pt x="56" y="34"/>
                  </a:lnTo>
                  <a:close/>
                  <a:moveTo>
                    <a:pt x="32" y="34"/>
                  </a:moveTo>
                  <a:lnTo>
                    <a:pt x="54" y="49"/>
                  </a:lnTo>
                  <a:lnTo>
                    <a:pt x="32" y="65"/>
                  </a:lnTo>
                  <a:lnTo>
                    <a:pt x="32" y="34"/>
                  </a:lnTo>
                  <a:close/>
                  <a:moveTo>
                    <a:pt x="51" y="9"/>
                  </a:moveTo>
                  <a:lnTo>
                    <a:pt x="35" y="12"/>
                  </a:lnTo>
                  <a:lnTo>
                    <a:pt x="22" y="21"/>
                  </a:lnTo>
                  <a:lnTo>
                    <a:pt x="12" y="34"/>
                  </a:lnTo>
                  <a:lnTo>
                    <a:pt x="10" y="49"/>
                  </a:lnTo>
                  <a:lnTo>
                    <a:pt x="12" y="65"/>
                  </a:lnTo>
                  <a:lnTo>
                    <a:pt x="22" y="78"/>
                  </a:lnTo>
                  <a:lnTo>
                    <a:pt x="35" y="87"/>
                  </a:lnTo>
                  <a:lnTo>
                    <a:pt x="51" y="90"/>
                  </a:lnTo>
                  <a:lnTo>
                    <a:pt x="67" y="87"/>
                  </a:lnTo>
                  <a:lnTo>
                    <a:pt x="79" y="78"/>
                  </a:lnTo>
                  <a:lnTo>
                    <a:pt x="88" y="65"/>
                  </a:lnTo>
                  <a:lnTo>
                    <a:pt x="91" y="49"/>
                  </a:lnTo>
                  <a:lnTo>
                    <a:pt x="88" y="34"/>
                  </a:lnTo>
                  <a:lnTo>
                    <a:pt x="79" y="21"/>
                  </a:lnTo>
                  <a:lnTo>
                    <a:pt x="67" y="12"/>
                  </a:lnTo>
                  <a:lnTo>
                    <a:pt x="51" y="9"/>
                  </a:lnTo>
                  <a:close/>
                  <a:moveTo>
                    <a:pt x="51" y="0"/>
                  </a:moveTo>
                  <a:lnTo>
                    <a:pt x="70" y="4"/>
                  </a:lnTo>
                  <a:lnTo>
                    <a:pt x="86" y="14"/>
                  </a:lnTo>
                  <a:lnTo>
                    <a:pt x="96" y="30"/>
                  </a:lnTo>
                  <a:lnTo>
                    <a:pt x="100" y="49"/>
                  </a:lnTo>
                  <a:lnTo>
                    <a:pt x="96" y="69"/>
                  </a:lnTo>
                  <a:lnTo>
                    <a:pt x="86" y="85"/>
                  </a:lnTo>
                  <a:lnTo>
                    <a:pt x="70" y="95"/>
                  </a:lnTo>
                  <a:lnTo>
                    <a:pt x="51" y="99"/>
                  </a:lnTo>
                  <a:lnTo>
                    <a:pt x="31" y="95"/>
                  </a:lnTo>
                  <a:lnTo>
                    <a:pt x="15" y="85"/>
                  </a:lnTo>
                  <a:lnTo>
                    <a:pt x="4" y="69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483638ED-27F8-4002-A921-B5FB1747F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870" y="4308449"/>
              <a:ext cx="163910" cy="171360"/>
            </a:xfrm>
            <a:custGeom>
              <a:avLst/>
              <a:gdLst>
                <a:gd name="T0" fmla="*/ 0 w 110"/>
                <a:gd name="T1" fmla="*/ 0 h 115"/>
                <a:gd name="T2" fmla="*/ 51 w 110"/>
                <a:gd name="T3" fmla="*/ 53 h 115"/>
                <a:gd name="T4" fmla="*/ 51 w 110"/>
                <a:gd name="T5" fmla="*/ 0 h 115"/>
                <a:gd name="T6" fmla="*/ 110 w 110"/>
                <a:gd name="T7" fmla="*/ 58 h 115"/>
                <a:gd name="T8" fmla="*/ 51 w 110"/>
                <a:gd name="T9" fmla="*/ 115 h 115"/>
                <a:gd name="T10" fmla="*/ 51 w 110"/>
                <a:gd name="T11" fmla="*/ 63 h 115"/>
                <a:gd name="T12" fmla="*/ 0 w 110"/>
                <a:gd name="T13" fmla="*/ 115 h 115"/>
                <a:gd name="T14" fmla="*/ 0 w 110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5">
                  <a:moveTo>
                    <a:pt x="0" y="0"/>
                  </a:moveTo>
                  <a:lnTo>
                    <a:pt x="51" y="53"/>
                  </a:lnTo>
                  <a:lnTo>
                    <a:pt x="51" y="0"/>
                  </a:lnTo>
                  <a:lnTo>
                    <a:pt x="110" y="58"/>
                  </a:lnTo>
                  <a:lnTo>
                    <a:pt x="51" y="115"/>
                  </a:lnTo>
                  <a:lnTo>
                    <a:pt x="51" y="63"/>
                  </a:lnTo>
                  <a:lnTo>
                    <a:pt x="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43">
              <a:extLst>
                <a:ext uri="{FF2B5EF4-FFF2-40B4-BE49-F238E27FC236}">
                  <a16:creationId xmlns:a16="http://schemas.microsoft.com/office/drawing/2014/main" id="{A6E8EE50-A4C4-4794-AC61-254EBB2E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821" y="3703470"/>
              <a:ext cx="175831" cy="174341"/>
            </a:xfrm>
            <a:custGeom>
              <a:avLst/>
              <a:gdLst>
                <a:gd name="T0" fmla="*/ 37 w 118"/>
                <a:gd name="T1" fmla="*/ 73 h 117"/>
                <a:gd name="T2" fmla="*/ 37 w 118"/>
                <a:gd name="T3" fmla="*/ 87 h 117"/>
                <a:gd name="T4" fmla="*/ 52 w 118"/>
                <a:gd name="T5" fmla="*/ 87 h 117"/>
                <a:gd name="T6" fmla="*/ 52 w 118"/>
                <a:gd name="T7" fmla="*/ 73 h 117"/>
                <a:gd name="T8" fmla="*/ 37 w 118"/>
                <a:gd name="T9" fmla="*/ 73 h 117"/>
                <a:gd name="T10" fmla="*/ 8 w 118"/>
                <a:gd name="T11" fmla="*/ 73 h 117"/>
                <a:gd name="T12" fmla="*/ 8 w 118"/>
                <a:gd name="T13" fmla="*/ 87 h 117"/>
                <a:gd name="T14" fmla="*/ 23 w 118"/>
                <a:gd name="T15" fmla="*/ 87 h 117"/>
                <a:gd name="T16" fmla="*/ 23 w 118"/>
                <a:gd name="T17" fmla="*/ 73 h 117"/>
                <a:gd name="T18" fmla="*/ 8 w 118"/>
                <a:gd name="T19" fmla="*/ 73 h 117"/>
                <a:gd name="T20" fmla="*/ 67 w 118"/>
                <a:gd name="T21" fmla="*/ 50 h 117"/>
                <a:gd name="T22" fmla="*/ 118 w 118"/>
                <a:gd name="T23" fmla="*/ 50 h 117"/>
                <a:gd name="T24" fmla="*/ 118 w 118"/>
                <a:gd name="T25" fmla="*/ 117 h 117"/>
                <a:gd name="T26" fmla="*/ 104 w 118"/>
                <a:gd name="T27" fmla="*/ 117 h 117"/>
                <a:gd name="T28" fmla="*/ 104 w 118"/>
                <a:gd name="T29" fmla="*/ 87 h 117"/>
                <a:gd name="T30" fmla="*/ 81 w 118"/>
                <a:gd name="T31" fmla="*/ 87 h 117"/>
                <a:gd name="T32" fmla="*/ 81 w 118"/>
                <a:gd name="T33" fmla="*/ 117 h 117"/>
                <a:gd name="T34" fmla="*/ 67 w 118"/>
                <a:gd name="T35" fmla="*/ 117 h 117"/>
                <a:gd name="T36" fmla="*/ 67 w 118"/>
                <a:gd name="T37" fmla="*/ 50 h 117"/>
                <a:gd name="T38" fmla="*/ 37 w 118"/>
                <a:gd name="T39" fmla="*/ 44 h 117"/>
                <a:gd name="T40" fmla="*/ 37 w 118"/>
                <a:gd name="T41" fmla="*/ 58 h 117"/>
                <a:gd name="T42" fmla="*/ 52 w 118"/>
                <a:gd name="T43" fmla="*/ 58 h 117"/>
                <a:gd name="T44" fmla="*/ 52 w 118"/>
                <a:gd name="T45" fmla="*/ 44 h 117"/>
                <a:gd name="T46" fmla="*/ 37 w 118"/>
                <a:gd name="T47" fmla="*/ 44 h 117"/>
                <a:gd name="T48" fmla="*/ 8 w 118"/>
                <a:gd name="T49" fmla="*/ 44 h 117"/>
                <a:gd name="T50" fmla="*/ 8 w 118"/>
                <a:gd name="T51" fmla="*/ 58 h 117"/>
                <a:gd name="T52" fmla="*/ 23 w 118"/>
                <a:gd name="T53" fmla="*/ 58 h 117"/>
                <a:gd name="T54" fmla="*/ 23 w 118"/>
                <a:gd name="T55" fmla="*/ 44 h 117"/>
                <a:gd name="T56" fmla="*/ 8 w 118"/>
                <a:gd name="T57" fmla="*/ 44 h 117"/>
                <a:gd name="T58" fmla="*/ 67 w 118"/>
                <a:gd name="T59" fmla="*/ 36 h 117"/>
                <a:gd name="T60" fmla="*/ 118 w 118"/>
                <a:gd name="T61" fmla="*/ 36 h 117"/>
                <a:gd name="T62" fmla="*/ 118 w 118"/>
                <a:gd name="T63" fmla="*/ 44 h 117"/>
                <a:gd name="T64" fmla="*/ 67 w 118"/>
                <a:gd name="T65" fmla="*/ 44 h 117"/>
                <a:gd name="T66" fmla="*/ 67 w 118"/>
                <a:gd name="T67" fmla="*/ 36 h 117"/>
                <a:gd name="T68" fmla="*/ 37 w 118"/>
                <a:gd name="T69" fmla="*/ 14 h 117"/>
                <a:gd name="T70" fmla="*/ 37 w 118"/>
                <a:gd name="T71" fmla="*/ 29 h 117"/>
                <a:gd name="T72" fmla="*/ 52 w 118"/>
                <a:gd name="T73" fmla="*/ 29 h 117"/>
                <a:gd name="T74" fmla="*/ 52 w 118"/>
                <a:gd name="T75" fmla="*/ 14 h 117"/>
                <a:gd name="T76" fmla="*/ 37 w 118"/>
                <a:gd name="T77" fmla="*/ 14 h 117"/>
                <a:gd name="T78" fmla="*/ 8 w 118"/>
                <a:gd name="T79" fmla="*/ 14 h 117"/>
                <a:gd name="T80" fmla="*/ 8 w 118"/>
                <a:gd name="T81" fmla="*/ 29 h 117"/>
                <a:gd name="T82" fmla="*/ 23 w 118"/>
                <a:gd name="T83" fmla="*/ 29 h 117"/>
                <a:gd name="T84" fmla="*/ 23 w 118"/>
                <a:gd name="T85" fmla="*/ 14 h 117"/>
                <a:gd name="T86" fmla="*/ 8 w 118"/>
                <a:gd name="T87" fmla="*/ 14 h 117"/>
                <a:gd name="T88" fmla="*/ 0 w 118"/>
                <a:gd name="T89" fmla="*/ 0 h 117"/>
                <a:gd name="T90" fmla="*/ 59 w 118"/>
                <a:gd name="T91" fmla="*/ 0 h 117"/>
                <a:gd name="T92" fmla="*/ 59 w 118"/>
                <a:gd name="T93" fmla="*/ 117 h 117"/>
                <a:gd name="T94" fmla="*/ 0 w 118"/>
                <a:gd name="T95" fmla="*/ 117 h 117"/>
                <a:gd name="T96" fmla="*/ 0 w 118"/>
                <a:gd name="T9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8" h="117">
                  <a:moveTo>
                    <a:pt x="37" y="73"/>
                  </a:moveTo>
                  <a:lnTo>
                    <a:pt x="37" y="87"/>
                  </a:lnTo>
                  <a:lnTo>
                    <a:pt x="52" y="87"/>
                  </a:lnTo>
                  <a:lnTo>
                    <a:pt x="52" y="73"/>
                  </a:lnTo>
                  <a:lnTo>
                    <a:pt x="37" y="73"/>
                  </a:lnTo>
                  <a:close/>
                  <a:moveTo>
                    <a:pt x="8" y="73"/>
                  </a:moveTo>
                  <a:lnTo>
                    <a:pt x="8" y="87"/>
                  </a:lnTo>
                  <a:lnTo>
                    <a:pt x="23" y="87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0"/>
                  </a:moveTo>
                  <a:lnTo>
                    <a:pt x="118" y="50"/>
                  </a:lnTo>
                  <a:lnTo>
                    <a:pt x="118" y="117"/>
                  </a:lnTo>
                  <a:lnTo>
                    <a:pt x="104" y="117"/>
                  </a:lnTo>
                  <a:lnTo>
                    <a:pt x="104" y="87"/>
                  </a:lnTo>
                  <a:lnTo>
                    <a:pt x="81" y="87"/>
                  </a:lnTo>
                  <a:lnTo>
                    <a:pt x="81" y="117"/>
                  </a:lnTo>
                  <a:lnTo>
                    <a:pt x="67" y="117"/>
                  </a:lnTo>
                  <a:lnTo>
                    <a:pt x="67" y="50"/>
                  </a:lnTo>
                  <a:close/>
                  <a:moveTo>
                    <a:pt x="37" y="44"/>
                  </a:moveTo>
                  <a:lnTo>
                    <a:pt x="37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7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6"/>
                  </a:moveTo>
                  <a:lnTo>
                    <a:pt x="118" y="36"/>
                  </a:lnTo>
                  <a:lnTo>
                    <a:pt x="118" y="44"/>
                  </a:lnTo>
                  <a:lnTo>
                    <a:pt x="67" y="44"/>
                  </a:lnTo>
                  <a:lnTo>
                    <a:pt x="67" y="36"/>
                  </a:lnTo>
                  <a:close/>
                  <a:moveTo>
                    <a:pt x="37" y="14"/>
                  </a:moveTo>
                  <a:lnTo>
                    <a:pt x="37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7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44">
              <a:extLst>
                <a:ext uri="{FF2B5EF4-FFF2-40B4-BE49-F238E27FC236}">
                  <a16:creationId xmlns:a16="http://schemas.microsoft.com/office/drawing/2014/main" id="{782D98ED-F960-47B9-AE9E-B6B9168DC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3998509"/>
              <a:ext cx="102816" cy="104306"/>
            </a:xfrm>
            <a:custGeom>
              <a:avLst/>
              <a:gdLst>
                <a:gd name="T0" fmla="*/ 30 w 69"/>
                <a:gd name="T1" fmla="*/ 21 h 70"/>
                <a:gd name="T2" fmla="*/ 22 w 69"/>
                <a:gd name="T3" fmla="*/ 27 h 70"/>
                <a:gd name="T4" fmla="*/ 20 w 69"/>
                <a:gd name="T5" fmla="*/ 34 h 70"/>
                <a:gd name="T6" fmla="*/ 22 w 69"/>
                <a:gd name="T7" fmla="*/ 44 h 70"/>
                <a:gd name="T8" fmla="*/ 30 w 69"/>
                <a:gd name="T9" fmla="*/ 49 h 70"/>
                <a:gd name="T10" fmla="*/ 39 w 69"/>
                <a:gd name="T11" fmla="*/ 49 h 70"/>
                <a:gd name="T12" fmla="*/ 46 w 69"/>
                <a:gd name="T13" fmla="*/ 44 h 70"/>
                <a:gd name="T14" fmla="*/ 49 w 69"/>
                <a:gd name="T15" fmla="*/ 34 h 70"/>
                <a:gd name="T16" fmla="*/ 46 w 69"/>
                <a:gd name="T17" fmla="*/ 27 h 70"/>
                <a:gd name="T18" fmla="*/ 39 w 69"/>
                <a:gd name="T19" fmla="*/ 21 h 70"/>
                <a:gd name="T20" fmla="*/ 28 w 69"/>
                <a:gd name="T21" fmla="*/ 0 h 70"/>
                <a:gd name="T22" fmla="*/ 42 w 69"/>
                <a:gd name="T23" fmla="*/ 4 h 70"/>
                <a:gd name="T24" fmla="*/ 47 w 69"/>
                <a:gd name="T25" fmla="*/ 11 h 70"/>
                <a:gd name="T26" fmla="*/ 54 w 69"/>
                <a:gd name="T27" fmla="*/ 13 h 70"/>
                <a:gd name="T28" fmla="*/ 62 w 69"/>
                <a:gd name="T29" fmla="*/ 12 h 70"/>
                <a:gd name="T30" fmla="*/ 65 w 69"/>
                <a:gd name="T31" fmla="*/ 27 h 70"/>
                <a:gd name="T32" fmla="*/ 62 w 69"/>
                <a:gd name="T33" fmla="*/ 33 h 70"/>
                <a:gd name="T34" fmla="*/ 63 w 69"/>
                <a:gd name="T35" fmla="*/ 42 h 70"/>
                <a:gd name="T36" fmla="*/ 69 w 69"/>
                <a:gd name="T37" fmla="*/ 46 h 70"/>
                <a:gd name="T38" fmla="*/ 58 w 69"/>
                <a:gd name="T39" fmla="*/ 57 h 70"/>
                <a:gd name="T40" fmla="*/ 49 w 69"/>
                <a:gd name="T41" fmla="*/ 58 h 70"/>
                <a:gd name="T42" fmla="*/ 43 w 69"/>
                <a:gd name="T43" fmla="*/ 64 h 70"/>
                <a:gd name="T44" fmla="*/ 41 w 69"/>
                <a:gd name="T45" fmla="*/ 70 h 70"/>
                <a:gd name="T46" fmla="*/ 26 w 69"/>
                <a:gd name="T47" fmla="*/ 66 h 70"/>
                <a:gd name="T48" fmla="*/ 22 w 69"/>
                <a:gd name="T49" fmla="*/ 60 h 70"/>
                <a:gd name="T50" fmla="*/ 14 w 69"/>
                <a:gd name="T51" fmla="*/ 57 h 70"/>
                <a:gd name="T52" fmla="*/ 8 w 69"/>
                <a:gd name="T53" fmla="*/ 58 h 70"/>
                <a:gd name="T54" fmla="*/ 4 w 69"/>
                <a:gd name="T55" fmla="*/ 44 h 70"/>
                <a:gd name="T56" fmla="*/ 6 w 69"/>
                <a:gd name="T57" fmla="*/ 37 h 70"/>
                <a:gd name="T58" fmla="*/ 5 w 69"/>
                <a:gd name="T59" fmla="*/ 28 h 70"/>
                <a:gd name="T60" fmla="*/ 0 w 69"/>
                <a:gd name="T61" fmla="*/ 24 h 70"/>
                <a:gd name="T62" fmla="*/ 12 w 69"/>
                <a:gd name="T63" fmla="*/ 13 h 70"/>
                <a:gd name="T64" fmla="*/ 20 w 69"/>
                <a:gd name="T65" fmla="*/ 12 h 70"/>
                <a:gd name="T66" fmla="*/ 26 w 69"/>
                <a:gd name="T67" fmla="*/ 7 h 70"/>
                <a:gd name="T68" fmla="*/ 28 w 69"/>
                <a:gd name="T6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0">
                  <a:moveTo>
                    <a:pt x="34" y="21"/>
                  </a:moveTo>
                  <a:lnTo>
                    <a:pt x="30" y="21"/>
                  </a:lnTo>
                  <a:lnTo>
                    <a:pt x="26" y="24"/>
                  </a:lnTo>
                  <a:lnTo>
                    <a:pt x="22" y="27"/>
                  </a:lnTo>
                  <a:lnTo>
                    <a:pt x="21" y="30"/>
                  </a:lnTo>
                  <a:lnTo>
                    <a:pt x="20" y="34"/>
                  </a:lnTo>
                  <a:lnTo>
                    <a:pt x="21" y="40"/>
                  </a:lnTo>
                  <a:lnTo>
                    <a:pt x="22" y="44"/>
                  </a:lnTo>
                  <a:lnTo>
                    <a:pt x="26" y="46"/>
                  </a:lnTo>
                  <a:lnTo>
                    <a:pt x="30" y="49"/>
                  </a:lnTo>
                  <a:lnTo>
                    <a:pt x="34" y="49"/>
                  </a:lnTo>
                  <a:lnTo>
                    <a:pt x="39" y="49"/>
                  </a:lnTo>
                  <a:lnTo>
                    <a:pt x="42" y="46"/>
                  </a:lnTo>
                  <a:lnTo>
                    <a:pt x="46" y="44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7" y="30"/>
                  </a:lnTo>
                  <a:lnTo>
                    <a:pt x="46" y="27"/>
                  </a:lnTo>
                  <a:lnTo>
                    <a:pt x="42" y="24"/>
                  </a:lnTo>
                  <a:lnTo>
                    <a:pt x="39" y="21"/>
                  </a:lnTo>
                  <a:lnTo>
                    <a:pt x="34" y="21"/>
                  </a:lnTo>
                  <a:close/>
                  <a:moveTo>
                    <a:pt x="28" y="0"/>
                  </a:moveTo>
                  <a:lnTo>
                    <a:pt x="41" y="0"/>
                  </a:lnTo>
                  <a:lnTo>
                    <a:pt x="42" y="4"/>
                  </a:lnTo>
                  <a:lnTo>
                    <a:pt x="43" y="8"/>
                  </a:lnTo>
                  <a:lnTo>
                    <a:pt x="47" y="11"/>
                  </a:lnTo>
                  <a:lnTo>
                    <a:pt x="50" y="12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2" y="12"/>
                  </a:lnTo>
                  <a:lnTo>
                    <a:pt x="69" y="24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33"/>
                  </a:lnTo>
                  <a:lnTo>
                    <a:pt x="62" y="38"/>
                  </a:lnTo>
                  <a:lnTo>
                    <a:pt x="63" y="42"/>
                  </a:lnTo>
                  <a:lnTo>
                    <a:pt x="66" y="45"/>
                  </a:lnTo>
                  <a:lnTo>
                    <a:pt x="69" y="46"/>
                  </a:lnTo>
                  <a:lnTo>
                    <a:pt x="62" y="58"/>
                  </a:lnTo>
                  <a:lnTo>
                    <a:pt x="58" y="57"/>
                  </a:lnTo>
                  <a:lnTo>
                    <a:pt x="53" y="57"/>
                  </a:lnTo>
                  <a:lnTo>
                    <a:pt x="49" y="58"/>
                  </a:lnTo>
                  <a:lnTo>
                    <a:pt x="46" y="61"/>
                  </a:lnTo>
                  <a:lnTo>
                    <a:pt x="43" y="64"/>
                  </a:lnTo>
                  <a:lnTo>
                    <a:pt x="42" y="68"/>
                  </a:lnTo>
                  <a:lnTo>
                    <a:pt x="41" y="70"/>
                  </a:lnTo>
                  <a:lnTo>
                    <a:pt x="28" y="70"/>
                  </a:lnTo>
                  <a:lnTo>
                    <a:pt x="26" y="66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18" y="57"/>
                  </a:lnTo>
                  <a:lnTo>
                    <a:pt x="14" y="57"/>
                  </a:lnTo>
                  <a:lnTo>
                    <a:pt x="10" y="57"/>
                  </a:lnTo>
                  <a:lnTo>
                    <a:pt x="8" y="58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6" y="41"/>
                  </a:lnTo>
                  <a:lnTo>
                    <a:pt x="6" y="37"/>
                  </a:lnTo>
                  <a:lnTo>
                    <a:pt x="6" y="32"/>
                  </a:lnTo>
                  <a:lnTo>
                    <a:pt x="5" y="28"/>
                  </a:lnTo>
                  <a:lnTo>
                    <a:pt x="2" y="25"/>
                  </a:lnTo>
                  <a:lnTo>
                    <a:pt x="0" y="24"/>
                  </a:lnTo>
                  <a:lnTo>
                    <a:pt x="8" y="12"/>
                  </a:lnTo>
                  <a:lnTo>
                    <a:pt x="12" y="13"/>
                  </a:lnTo>
                  <a:lnTo>
                    <a:pt x="16" y="13"/>
                  </a:lnTo>
                  <a:lnTo>
                    <a:pt x="20" y="12"/>
                  </a:lnTo>
                  <a:lnTo>
                    <a:pt x="22" y="9"/>
                  </a:lnTo>
                  <a:lnTo>
                    <a:pt x="26" y="7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03B0F58-A0EB-422E-90D2-6715C76C9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564" y="3986589"/>
              <a:ext cx="160930" cy="181792"/>
            </a:xfrm>
            <a:custGeom>
              <a:avLst/>
              <a:gdLst>
                <a:gd name="T0" fmla="*/ 62 w 108"/>
                <a:gd name="T1" fmla="*/ 114 h 122"/>
                <a:gd name="T2" fmla="*/ 92 w 108"/>
                <a:gd name="T3" fmla="*/ 65 h 122"/>
                <a:gd name="T4" fmla="*/ 15 w 108"/>
                <a:gd name="T5" fmla="*/ 65 h 122"/>
                <a:gd name="T6" fmla="*/ 46 w 108"/>
                <a:gd name="T7" fmla="*/ 114 h 122"/>
                <a:gd name="T8" fmla="*/ 15 w 108"/>
                <a:gd name="T9" fmla="*/ 65 h 122"/>
                <a:gd name="T10" fmla="*/ 62 w 108"/>
                <a:gd name="T11" fmla="*/ 61 h 122"/>
                <a:gd name="T12" fmla="*/ 100 w 108"/>
                <a:gd name="T13" fmla="*/ 45 h 122"/>
                <a:gd name="T14" fmla="*/ 7 w 108"/>
                <a:gd name="T15" fmla="*/ 45 h 122"/>
                <a:gd name="T16" fmla="*/ 46 w 108"/>
                <a:gd name="T17" fmla="*/ 61 h 122"/>
                <a:gd name="T18" fmla="*/ 7 w 108"/>
                <a:gd name="T19" fmla="*/ 45 h 122"/>
                <a:gd name="T20" fmla="*/ 24 w 108"/>
                <a:gd name="T21" fmla="*/ 12 h 122"/>
                <a:gd name="T22" fmla="*/ 20 w 108"/>
                <a:gd name="T23" fmla="*/ 15 h 122"/>
                <a:gd name="T24" fmla="*/ 20 w 108"/>
                <a:gd name="T25" fmla="*/ 19 h 122"/>
                <a:gd name="T26" fmla="*/ 24 w 108"/>
                <a:gd name="T27" fmla="*/ 25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4 w 108"/>
                <a:gd name="T35" fmla="*/ 16 h 122"/>
                <a:gd name="T36" fmla="*/ 26 w 108"/>
                <a:gd name="T37" fmla="*/ 12 h 122"/>
                <a:gd name="T38" fmla="*/ 82 w 108"/>
                <a:gd name="T39" fmla="*/ 9 h 122"/>
                <a:gd name="T40" fmla="*/ 74 w 108"/>
                <a:gd name="T41" fmla="*/ 15 h 122"/>
                <a:gd name="T42" fmla="*/ 60 w 108"/>
                <a:gd name="T43" fmla="*/ 37 h 122"/>
                <a:gd name="T44" fmla="*/ 74 w 108"/>
                <a:gd name="T45" fmla="*/ 35 h 122"/>
                <a:gd name="T46" fmla="*/ 86 w 108"/>
                <a:gd name="T47" fmla="*/ 27 h 122"/>
                <a:gd name="T48" fmla="*/ 90 w 108"/>
                <a:gd name="T49" fmla="*/ 20 h 122"/>
                <a:gd name="T50" fmla="*/ 91 w 108"/>
                <a:gd name="T51" fmla="*/ 13 h 122"/>
                <a:gd name="T52" fmla="*/ 87 w 108"/>
                <a:gd name="T53" fmla="*/ 9 h 122"/>
                <a:gd name="T54" fmla="*/ 84 w 108"/>
                <a:gd name="T55" fmla="*/ 0 h 122"/>
                <a:gd name="T56" fmla="*/ 92 w 108"/>
                <a:gd name="T57" fmla="*/ 3 h 122"/>
                <a:gd name="T58" fmla="*/ 98 w 108"/>
                <a:gd name="T59" fmla="*/ 8 h 122"/>
                <a:gd name="T60" fmla="*/ 99 w 108"/>
                <a:gd name="T61" fmla="*/ 19 h 122"/>
                <a:gd name="T62" fmla="*/ 95 w 108"/>
                <a:gd name="T63" fmla="*/ 28 h 122"/>
                <a:gd name="T64" fmla="*/ 86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7 w 108"/>
                <a:gd name="T71" fmla="*/ 68 h 122"/>
                <a:gd name="T72" fmla="*/ 0 w 108"/>
                <a:gd name="T73" fmla="*/ 37 h 122"/>
                <a:gd name="T74" fmla="*/ 22 w 108"/>
                <a:gd name="T75" fmla="*/ 35 h 122"/>
                <a:gd name="T76" fmla="*/ 12 w 108"/>
                <a:gd name="T77" fmla="*/ 23 h 122"/>
                <a:gd name="T78" fmla="*/ 16 w 108"/>
                <a:gd name="T79" fmla="*/ 8 h 122"/>
                <a:gd name="T80" fmla="*/ 22 w 108"/>
                <a:gd name="T81" fmla="*/ 4 h 122"/>
                <a:gd name="T82" fmla="*/ 31 w 108"/>
                <a:gd name="T83" fmla="*/ 4 h 122"/>
                <a:gd name="T84" fmla="*/ 39 w 108"/>
                <a:gd name="T85" fmla="*/ 9 h 122"/>
                <a:gd name="T86" fmla="*/ 52 w 108"/>
                <a:gd name="T87" fmla="*/ 35 h 122"/>
                <a:gd name="T88" fmla="*/ 67 w 108"/>
                <a:gd name="T89" fmla="*/ 8 h 122"/>
                <a:gd name="T90" fmla="*/ 79 w 108"/>
                <a:gd name="T91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2" y="65"/>
                  </a:moveTo>
                  <a:lnTo>
                    <a:pt x="62" y="114"/>
                  </a:lnTo>
                  <a:lnTo>
                    <a:pt x="92" y="114"/>
                  </a:lnTo>
                  <a:lnTo>
                    <a:pt x="92" y="65"/>
                  </a:lnTo>
                  <a:lnTo>
                    <a:pt x="62" y="65"/>
                  </a:lnTo>
                  <a:close/>
                  <a:moveTo>
                    <a:pt x="15" y="65"/>
                  </a:moveTo>
                  <a:lnTo>
                    <a:pt x="15" y="114"/>
                  </a:lnTo>
                  <a:lnTo>
                    <a:pt x="46" y="114"/>
                  </a:lnTo>
                  <a:lnTo>
                    <a:pt x="46" y="65"/>
                  </a:lnTo>
                  <a:lnTo>
                    <a:pt x="15" y="65"/>
                  </a:lnTo>
                  <a:close/>
                  <a:moveTo>
                    <a:pt x="62" y="45"/>
                  </a:moveTo>
                  <a:lnTo>
                    <a:pt x="62" y="61"/>
                  </a:lnTo>
                  <a:lnTo>
                    <a:pt x="100" y="61"/>
                  </a:lnTo>
                  <a:lnTo>
                    <a:pt x="100" y="45"/>
                  </a:lnTo>
                  <a:lnTo>
                    <a:pt x="62" y="45"/>
                  </a:lnTo>
                  <a:close/>
                  <a:moveTo>
                    <a:pt x="7" y="45"/>
                  </a:moveTo>
                  <a:lnTo>
                    <a:pt x="7" y="61"/>
                  </a:lnTo>
                  <a:lnTo>
                    <a:pt x="46" y="61"/>
                  </a:lnTo>
                  <a:lnTo>
                    <a:pt x="46" y="45"/>
                  </a:lnTo>
                  <a:lnTo>
                    <a:pt x="7" y="45"/>
                  </a:lnTo>
                  <a:close/>
                  <a:moveTo>
                    <a:pt x="26" y="12"/>
                  </a:moveTo>
                  <a:lnTo>
                    <a:pt x="24" y="12"/>
                  </a:lnTo>
                  <a:lnTo>
                    <a:pt x="22" y="13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9"/>
                  </a:lnTo>
                  <a:lnTo>
                    <a:pt x="22" y="21"/>
                  </a:lnTo>
                  <a:lnTo>
                    <a:pt x="24" y="25"/>
                  </a:lnTo>
                  <a:lnTo>
                    <a:pt x="28" y="29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0" y="27"/>
                  </a:lnTo>
                  <a:lnTo>
                    <a:pt x="38" y="20"/>
                  </a:lnTo>
                  <a:lnTo>
                    <a:pt x="34" y="16"/>
                  </a:lnTo>
                  <a:lnTo>
                    <a:pt x="30" y="13"/>
                  </a:lnTo>
                  <a:lnTo>
                    <a:pt x="26" y="12"/>
                  </a:lnTo>
                  <a:close/>
                  <a:moveTo>
                    <a:pt x="84" y="9"/>
                  </a:moveTo>
                  <a:lnTo>
                    <a:pt x="82" y="9"/>
                  </a:lnTo>
                  <a:lnTo>
                    <a:pt x="78" y="12"/>
                  </a:lnTo>
                  <a:lnTo>
                    <a:pt x="74" y="15"/>
                  </a:lnTo>
                  <a:lnTo>
                    <a:pt x="66" y="25"/>
                  </a:lnTo>
                  <a:lnTo>
                    <a:pt x="60" y="37"/>
                  </a:lnTo>
                  <a:lnTo>
                    <a:pt x="67" y="37"/>
                  </a:lnTo>
                  <a:lnTo>
                    <a:pt x="74" y="35"/>
                  </a:lnTo>
                  <a:lnTo>
                    <a:pt x="80" y="31"/>
                  </a:lnTo>
                  <a:lnTo>
                    <a:pt x="86" y="27"/>
                  </a:lnTo>
                  <a:lnTo>
                    <a:pt x="88" y="23"/>
                  </a:lnTo>
                  <a:lnTo>
                    <a:pt x="90" y="20"/>
                  </a:lnTo>
                  <a:lnTo>
                    <a:pt x="91" y="16"/>
                  </a:lnTo>
                  <a:lnTo>
                    <a:pt x="91" y="13"/>
                  </a:lnTo>
                  <a:lnTo>
                    <a:pt x="90" y="11"/>
                  </a:lnTo>
                  <a:lnTo>
                    <a:pt x="87" y="9"/>
                  </a:lnTo>
                  <a:lnTo>
                    <a:pt x="84" y="9"/>
                  </a:lnTo>
                  <a:close/>
                  <a:moveTo>
                    <a:pt x="84" y="0"/>
                  </a:moveTo>
                  <a:lnTo>
                    <a:pt x="88" y="1"/>
                  </a:lnTo>
                  <a:lnTo>
                    <a:pt x="92" y="3"/>
                  </a:lnTo>
                  <a:lnTo>
                    <a:pt x="95" y="4"/>
                  </a:lnTo>
                  <a:lnTo>
                    <a:pt x="98" y="8"/>
                  </a:lnTo>
                  <a:lnTo>
                    <a:pt x="99" y="13"/>
                  </a:lnTo>
                  <a:lnTo>
                    <a:pt x="99" y="19"/>
                  </a:lnTo>
                  <a:lnTo>
                    <a:pt x="98" y="23"/>
                  </a:lnTo>
                  <a:lnTo>
                    <a:pt x="95" y="28"/>
                  </a:lnTo>
                  <a:lnTo>
                    <a:pt x="92" y="32"/>
                  </a:lnTo>
                  <a:lnTo>
                    <a:pt x="86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7" y="122"/>
                  </a:lnTo>
                  <a:lnTo>
                    <a:pt x="7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6" y="37"/>
                  </a:lnTo>
                  <a:lnTo>
                    <a:pt x="22" y="35"/>
                  </a:lnTo>
                  <a:lnTo>
                    <a:pt x="18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8"/>
                  </a:lnTo>
                  <a:lnTo>
                    <a:pt x="19" y="5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31" y="4"/>
                  </a:lnTo>
                  <a:lnTo>
                    <a:pt x="35" y="7"/>
                  </a:lnTo>
                  <a:lnTo>
                    <a:pt x="39" y="9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8" y="21"/>
                  </a:lnTo>
                  <a:lnTo>
                    <a:pt x="67" y="8"/>
                  </a:lnTo>
                  <a:lnTo>
                    <a:pt x="72" y="4"/>
                  </a:lnTo>
                  <a:lnTo>
                    <a:pt x="79" y="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AB4DD46D-6E16-441E-8CE6-E32CA8223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31" y="4639250"/>
              <a:ext cx="70034" cy="137088"/>
            </a:xfrm>
            <a:custGeom>
              <a:avLst/>
              <a:gdLst>
                <a:gd name="T0" fmla="*/ 32 w 47"/>
                <a:gd name="T1" fmla="*/ 34 h 92"/>
                <a:gd name="T2" fmla="*/ 40 w 47"/>
                <a:gd name="T3" fmla="*/ 42 h 92"/>
                <a:gd name="T4" fmla="*/ 47 w 47"/>
                <a:gd name="T5" fmla="*/ 70 h 92"/>
                <a:gd name="T6" fmla="*/ 40 w 47"/>
                <a:gd name="T7" fmla="*/ 88 h 92"/>
                <a:gd name="T8" fmla="*/ 32 w 47"/>
                <a:gd name="T9" fmla="*/ 92 h 92"/>
                <a:gd name="T10" fmla="*/ 20 w 47"/>
                <a:gd name="T11" fmla="*/ 90 h 92"/>
                <a:gd name="T12" fmla="*/ 12 w 47"/>
                <a:gd name="T13" fmla="*/ 82 h 92"/>
                <a:gd name="T14" fmla="*/ 7 w 47"/>
                <a:gd name="T15" fmla="*/ 61 h 92"/>
                <a:gd name="T16" fmla="*/ 16 w 47"/>
                <a:gd name="T17" fmla="*/ 65 h 92"/>
                <a:gd name="T18" fmla="*/ 20 w 47"/>
                <a:gd name="T19" fmla="*/ 80 h 92"/>
                <a:gd name="T20" fmla="*/ 27 w 47"/>
                <a:gd name="T21" fmla="*/ 84 h 92"/>
                <a:gd name="T22" fmla="*/ 31 w 47"/>
                <a:gd name="T23" fmla="*/ 84 h 92"/>
                <a:gd name="T24" fmla="*/ 37 w 47"/>
                <a:gd name="T25" fmla="*/ 80 h 92"/>
                <a:gd name="T26" fmla="*/ 39 w 47"/>
                <a:gd name="T27" fmla="*/ 72 h 92"/>
                <a:gd name="T28" fmla="*/ 32 w 47"/>
                <a:gd name="T29" fmla="*/ 46 h 92"/>
                <a:gd name="T30" fmla="*/ 27 w 47"/>
                <a:gd name="T31" fmla="*/ 41 h 92"/>
                <a:gd name="T32" fmla="*/ 22 w 47"/>
                <a:gd name="T33" fmla="*/ 41 h 92"/>
                <a:gd name="T34" fmla="*/ 18 w 47"/>
                <a:gd name="T35" fmla="*/ 34 h 92"/>
                <a:gd name="T36" fmla="*/ 22 w 47"/>
                <a:gd name="T37" fmla="*/ 33 h 92"/>
                <a:gd name="T38" fmla="*/ 15 w 47"/>
                <a:gd name="T39" fmla="*/ 0 h 92"/>
                <a:gd name="T40" fmla="*/ 32 w 47"/>
                <a:gd name="T41" fmla="*/ 6 h 92"/>
                <a:gd name="T42" fmla="*/ 39 w 47"/>
                <a:gd name="T43" fmla="*/ 30 h 92"/>
                <a:gd name="T44" fmla="*/ 29 w 47"/>
                <a:gd name="T45" fmla="*/ 26 h 92"/>
                <a:gd name="T46" fmla="*/ 25 w 47"/>
                <a:gd name="T47" fmla="*/ 13 h 92"/>
                <a:gd name="T48" fmla="*/ 20 w 47"/>
                <a:gd name="T49" fmla="*/ 8 h 92"/>
                <a:gd name="T50" fmla="*/ 16 w 47"/>
                <a:gd name="T51" fmla="*/ 9 h 92"/>
                <a:gd name="T52" fmla="*/ 10 w 47"/>
                <a:gd name="T53" fmla="*/ 13 h 92"/>
                <a:gd name="T54" fmla="*/ 8 w 47"/>
                <a:gd name="T55" fmla="*/ 20 h 92"/>
                <a:gd name="T56" fmla="*/ 14 w 47"/>
                <a:gd name="T57" fmla="*/ 46 h 92"/>
                <a:gd name="T58" fmla="*/ 20 w 47"/>
                <a:gd name="T59" fmla="*/ 50 h 92"/>
                <a:gd name="T60" fmla="*/ 24 w 47"/>
                <a:gd name="T61" fmla="*/ 50 h 92"/>
                <a:gd name="T62" fmla="*/ 28 w 47"/>
                <a:gd name="T63" fmla="*/ 58 h 92"/>
                <a:gd name="T64" fmla="*/ 25 w 47"/>
                <a:gd name="T65" fmla="*/ 58 h 92"/>
                <a:gd name="T66" fmla="*/ 8 w 47"/>
                <a:gd name="T67" fmla="*/ 53 h 92"/>
                <a:gd name="T68" fmla="*/ 0 w 47"/>
                <a:gd name="T69" fmla="*/ 21 h 92"/>
                <a:gd name="T70" fmla="*/ 6 w 47"/>
                <a:gd name="T71" fmla="*/ 5 h 92"/>
                <a:gd name="T72" fmla="*/ 15 w 47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92">
                  <a:moveTo>
                    <a:pt x="27" y="33"/>
                  </a:moveTo>
                  <a:lnTo>
                    <a:pt x="32" y="34"/>
                  </a:lnTo>
                  <a:lnTo>
                    <a:pt x="36" y="38"/>
                  </a:lnTo>
                  <a:lnTo>
                    <a:pt x="40" y="42"/>
                  </a:lnTo>
                  <a:lnTo>
                    <a:pt x="43" y="48"/>
                  </a:lnTo>
                  <a:lnTo>
                    <a:pt x="47" y="70"/>
                  </a:lnTo>
                  <a:lnTo>
                    <a:pt x="45" y="80"/>
                  </a:lnTo>
                  <a:lnTo>
                    <a:pt x="40" y="88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25" y="92"/>
                  </a:lnTo>
                  <a:lnTo>
                    <a:pt x="20" y="90"/>
                  </a:lnTo>
                  <a:lnTo>
                    <a:pt x="16" y="88"/>
                  </a:lnTo>
                  <a:lnTo>
                    <a:pt x="12" y="82"/>
                  </a:lnTo>
                  <a:lnTo>
                    <a:pt x="11" y="77"/>
                  </a:lnTo>
                  <a:lnTo>
                    <a:pt x="7" y="61"/>
                  </a:lnTo>
                  <a:lnTo>
                    <a:pt x="12" y="64"/>
                  </a:lnTo>
                  <a:lnTo>
                    <a:pt x="16" y="65"/>
                  </a:lnTo>
                  <a:lnTo>
                    <a:pt x="19" y="76"/>
                  </a:lnTo>
                  <a:lnTo>
                    <a:pt x="20" y="80"/>
                  </a:lnTo>
                  <a:lnTo>
                    <a:pt x="23" y="82"/>
                  </a:lnTo>
                  <a:lnTo>
                    <a:pt x="27" y="84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6"/>
                  </a:lnTo>
                  <a:lnTo>
                    <a:pt x="39" y="72"/>
                  </a:lnTo>
                  <a:lnTo>
                    <a:pt x="33" y="49"/>
                  </a:lnTo>
                  <a:lnTo>
                    <a:pt x="32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3" y="41"/>
                  </a:lnTo>
                  <a:lnTo>
                    <a:pt x="22" y="41"/>
                  </a:lnTo>
                  <a:lnTo>
                    <a:pt x="20" y="42"/>
                  </a:lnTo>
                  <a:lnTo>
                    <a:pt x="18" y="34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7" y="33"/>
                  </a:lnTo>
                  <a:close/>
                  <a:moveTo>
                    <a:pt x="15" y="0"/>
                  </a:moveTo>
                  <a:lnTo>
                    <a:pt x="24" y="1"/>
                  </a:lnTo>
                  <a:lnTo>
                    <a:pt x="32" y="6"/>
                  </a:lnTo>
                  <a:lnTo>
                    <a:pt x="36" y="14"/>
                  </a:lnTo>
                  <a:lnTo>
                    <a:pt x="39" y="30"/>
                  </a:lnTo>
                  <a:lnTo>
                    <a:pt x="35" y="28"/>
                  </a:lnTo>
                  <a:lnTo>
                    <a:pt x="29" y="26"/>
                  </a:lnTo>
                  <a:lnTo>
                    <a:pt x="28" y="16"/>
                  </a:lnTo>
                  <a:lnTo>
                    <a:pt x="25" y="13"/>
                  </a:lnTo>
                  <a:lnTo>
                    <a:pt x="23" y="1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2" y="10"/>
                  </a:lnTo>
                  <a:lnTo>
                    <a:pt x="10" y="13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7" y="49"/>
                  </a:lnTo>
                  <a:lnTo>
                    <a:pt x="28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16" y="58"/>
                  </a:lnTo>
                  <a:lnTo>
                    <a:pt x="8" y="53"/>
                  </a:lnTo>
                  <a:lnTo>
                    <a:pt x="4" y="44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5"/>
                  </a:lnTo>
                  <a:lnTo>
                    <a:pt x="1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9AB9CF08-6535-4C96-B03F-6417DF934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05" y="326985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8 h 136"/>
                <a:gd name="T4" fmla="*/ 132 w 136"/>
                <a:gd name="T5" fmla="*/ 108 h 136"/>
                <a:gd name="T6" fmla="*/ 122 w 136"/>
                <a:gd name="T7" fmla="*/ 116 h 136"/>
                <a:gd name="T8" fmla="*/ 107 w 136"/>
                <a:gd name="T9" fmla="*/ 119 h 136"/>
                <a:gd name="T10" fmla="*/ 92 w 136"/>
                <a:gd name="T11" fmla="*/ 116 h 136"/>
                <a:gd name="T12" fmla="*/ 82 w 136"/>
                <a:gd name="T13" fmla="*/ 108 h 136"/>
                <a:gd name="T14" fmla="*/ 78 w 136"/>
                <a:gd name="T15" fmla="*/ 98 h 136"/>
                <a:gd name="T16" fmla="*/ 82 w 136"/>
                <a:gd name="T17" fmla="*/ 87 h 136"/>
                <a:gd name="T18" fmla="*/ 92 w 136"/>
                <a:gd name="T19" fmla="*/ 80 h 136"/>
                <a:gd name="T20" fmla="*/ 107 w 136"/>
                <a:gd name="T21" fmla="*/ 76 h 136"/>
                <a:gd name="T22" fmla="*/ 114 w 136"/>
                <a:gd name="T23" fmla="*/ 78 h 136"/>
                <a:gd name="T24" fmla="*/ 119 w 136"/>
                <a:gd name="T25" fmla="*/ 79 h 136"/>
                <a:gd name="T26" fmla="*/ 119 w 136"/>
                <a:gd name="T27" fmla="*/ 35 h 136"/>
                <a:gd name="T28" fmla="*/ 60 w 136"/>
                <a:gd name="T29" fmla="*/ 51 h 136"/>
                <a:gd name="T30" fmla="*/ 60 w 136"/>
                <a:gd name="T31" fmla="*/ 115 h 136"/>
                <a:gd name="T32" fmla="*/ 56 w 136"/>
                <a:gd name="T33" fmla="*/ 126 h 136"/>
                <a:gd name="T34" fmla="*/ 46 w 136"/>
                <a:gd name="T35" fmla="*/ 134 h 136"/>
                <a:gd name="T36" fmla="*/ 31 w 136"/>
                <a:gd name="T37" fmla="*/ 136 h 136"/>
                <a:gd name="T38" fmla="*/ 15 w 136"/>
                <a:gd name="T39" fmla="*/ 134 h 136"/>
                <a:gd name="T40" fmla="*/ 4 w 136"/>
                <a:gd name="T41" fmla="*/ 126 h 136"/>
                <a:gd name="T42" fmla="*/ 0 w 136"/>
                <a:gd name="T43" fmla="*/ 115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4 h 136"/>
                <a:gd name="T50" fmla="*/ 38 w 136"/>
                <a:gd name="T51" fmla="*/ 95 h 136"/>
                <a:gd name="T52" fmla="*/ 43 w 136"/>
                <a:gd name="T53" fmla="*/ 96 h 136"/>
                <a:gd name="T54" fmla="*/ 43 w 136"/>
                <a:gd name="T55" fmla="*/ 26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8"/>
                  </a:lnTo>
                  <a:lnTo>
                    <a:pt x="132" y="108"/>
                  </a:lnTo>
                  <a:lnTo>
                    <a:pt x="122" y="116"/>
                  </a:lnTo>
                  <a:lnTo>
                    <a:pt x="107" y="119"/>
                  </a:lnTo>
                  <a:lnTo>
                    <a:pt x="92" y="116"/>
                  </a:lnTo>
                  <a:lnTo>
                    <a:pt x="82" y="108"/>
                  </a:lnTo>
                  <a:lnTo>
                    <a:pt x="78" y="98"/>
                  </a:lnTo>
                  <a:lnTo>
                    <a:pt x="82" y="87"/>
                  </a:lnTo>
                  <a:lnTo>
                    <a:pt x="92" y="80"/>
                  </a:lnTo>
                  <a:lnTo>
                    <a:pt x="107" y="76"/>
                  </a:lnTo>
                  <a:lnTo>
                    <a:pt x="114" y="78"/>
                  </a:lnTo>
                  <a:lnTo>
                    <a:pt x="119" y="79"/>
                  </a:lnTo>
                  <a:lnTo>
                    <a:pt x="119" y="35"/>
                  </a:lnTo>
                  <a:lnTo>
                    <a:pt x="60" y="51"/>
                  </a:lnTo>
                  <a:lnTo>
                    <a:pt x="60" y="115"/>
                  </a:lnTo>
                  <a:lnTo>
                    <a:pt x="56" y="126"/>
                  </a:lnTo>
                  <a:lnTo>
                    <a:pt x="46" y="134"/>
                  </a:lnTo>
                  <a:lnTo>
                    <a:pt x="31" y="136"/>
                  </a:lnTo>
                  <a:lnTo>
                    <a:pt x="15" y="134"/>
                  </a:lnTo>
                  <a:lnTo>
                    <a:pt x="4" y="126"/>
                  </a:lnTo>
                  <a:lnTo>
                    <a:pt x="0" y="115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4"/>
                  </a:lnTo>
                  <a:lnTo>
                    <a:pt x="38" y="95"/>
                  </a:lnTo>
                  <a:lnTo>
                    <a:pt x="43" y="96"/>
                  </a:lnTo>
                  <a:lnTo>
                    <a:pt x="43" y="2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48">
              <a:extLst>
                <a:ext uri="{FF2B5EF4-FFF2-40B4-BE49-F238E27FC236}">
                  <a16:creationId xmlns:a16="http://schemas.microsoft.com/office/drawing/2014/main" id="{931737C5-F893-447A-8A7B-681161DF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505" y="5004324"/>
              <a:ext cx="153480" cy="138579"/>
            </a:xfrm>
            <a:custGeom>
              <a:avLst/>
              <a:gdLst>
                <a:gd name="T0" fmla="*/ 93 w 103"/>
                <a:gd name="T1" fmla="*/ 33 h 93"/>
                <a:gd name="T2" fmla="*/ 98 w 103"/>
                <a:gd name="T3" fmla="*/ 37 h 93"/>
                <a:gd name="T4" fmla="*/ 101 w 103"/>
                <a:gd name="T5" fmla="*/ 42 h 93"/>
                <a:gd name="T6" fmla="*/ 103 w 103"/>
                <a:gd name="T7" fmla="*/ 48 h 93"/>
                <a:gd name="T8" fmla="*/ 103 w 103"/>
                <a:gd name="T9" fmla="*/ 54 h 93"/>
                <a:gd name="T10" fmla="*/ 99 w 103"/>
                <a:gd name="T11" fmla="*/ 66 h 93"/>
                <a:gd name="T12" fmla="*/ 90 w 103"/>
                <a:gd name="T13" fmla="*/ 77 h 93"/>
                <a:gd name="T14" fmla="*/ 90 w 103"/>
                <a:gd name="T15" fmla="*/ 79 h 93"/>
                <a:gd name="T16" fmla="*/ 90 w 103"/>
                <a:gd name="T17" fmla="*/ 83 h 93"/>
                <a:gd name="T18" fmla="*/ 94 w 103"/>
                <a:gd name="T19" fmla="*/ 87 h 93"/>
                <a:gd name="T20" fmla="*/ 98 w 103"/>
                <a:gd name="T21" fmla="*/ 91 h 93"/>
                <a:gd name="T22" fmla="*/ 98 w 103"/>
                <a:gd name="T23" fmla="*/ 93 h 93"/>
                <a:gd name="T24" fmla="*/ 85 w 103"/>
                <a:gd name="T25" fmla="*/ 91 h 93"/>
                <a:gd name="T26" fmla="*/ 71 w 103"/>
                <a:gd name="T27" fmla="*/ 83 h 93"/>
                <a:gd name="T28" fmla="*/ 66 w 103"/>
                <a:gd name="T29" fmla="*/ 83 h 93"/>
                <a:gd name="T30" fmla="*/ 54 w 103"/>
                <a:gd name="T31" fmla="*/ 82 h 93"/>
                <a:gd name="T32" fmla="*/ 43 w 103"/>
                <a:gd name="T33" fmla="*/ 77 h 93"/>
                <a:gd name="T34" fmla="*/ 62 w 103"/>
                <a:gd name="T35" fmla="*/ 74 h 93"/>
                <a:gd name="T36" fmla="*/ 78 w 103"/>
                <a:gd name="T37" fmla="*/ 66 h 93"/>
                <a:gd name="T38" fmla="*/ 85 w 103"/>
                <a:gd name="T39" fmla="*/ 60 h 93"/>
                <a:gd name="T40" fmla="*/ 89 w 103"/>
                <a:gd name="T41" fmla="*/ 53 h 93"/>
                <a:gd name="T42" fmla="*/ 93 w 103"/>
                <a:gd name="T43" fmla="*/ 44 h 93"/>
                <a:gd name="T44" fmla="*/ 93 w 103"/>
                <a:gd name="T45" fmla="*/ 36 h 93"/>
                <a:gd name="T46" fmla="*/ 93 w 103"/>
                <a:gd name="T47" fmla="*/ 33 h 93"/>
                <a:gd name="T48" fmla="*/ 43 w 103"/>
                <a:gd name="T49" fmla="*/ 0 h 93"/>
                <a:gd name="T50" fmla="*/ 59 w 103"/>
                <a:gd name="T51" fmla="*/ 4 h 93"/>
                <a:gd name="T52" fmla="*/ 74 w 103"/>
                <a:gd name="T53" fmla="*/ 10 h 93"/>
                <a:gd name="T54" fmla="*/ 83 w 103"/>
                <a:gd name="T55" fmla="*/ 22 h 93"/>
                <a:gd name="T56" fmla="*/ 86 w 103"/>
                <a:gd name="T57" fmla="*/ 36 h 93"/>
                <a:gd name="T58" fmla="*/ 83 w 103"/>
                <a:gd name="T59" fmla="*/ 49 h 93"/>
                <a:gd name="T60" fmla="*/ 74 w 103"/>
                <a:gd name="T61" fmla="*/ 61 h 93"/>
                <a:gd name="T62" fmla="*/ 59 w 103"/>
                <a:gd name="T63" fmla="*/ 68 h 93"/>
                <a:gd name="T64" fmla="*/ 43 w 103"/>
                <a:gd name="T65" fmla="*/ 70 h 93"/>
                <a:gd name="T66" fmla="*/ 35 w 103"/>
                <a:gd name="T67" fmla="*/ 70 h 93"/>
                <a:gd name="T68" fmla="*/ 26 w 103"/>
                <a:gd name="T69" fmla="*/ 77 h 93"/>
                <a:gd name="T70" fmla="*/ 15 w 103"/>
                <a:gd name="T71" fmla="*/ 81 h 93"/>
                <a:gd name="T72" fmla="*/ 5 w 103"/>
                <a:gd name="T73" fmla="*/ 81 h 93"/>
                <a:gd name="T74" fmla="*/ 5 w 103"/>
                <a:gd name="T75" fmla="*/ 79 h 93"/>
                <a:gd name="T76" fmla="*/ 9 w 103"/>
                <a:gd name="T77" fmla="*/ 77 h 93"/>
                <a:gd name="T78" fmla="*/ 13 w 103"/>
                <a:gd name="T79" fmla="*/ 73 h 93"/>
                <a:gd name="T80" fmla="*/ 15 w 103"/>
                <a:gd name="T81" fmla="*/ 69 h 93"/>
                <a:gd name="T82" fmla="*/ 15 w 103"/>
                <a:gd name="T83" fmla="*/ 65 h 93"/>
                <a:gd name="T84" fmla="*/ 15 w 103"/>
                <a:gd name="T85" fmla="*/ 62 h 93"/>
                <a:gd name="T86" fmla="*/ 8 w 103"/>
                <a:gd name="T87" fmla="*/ 56 h 93"/>
                <a:gd name="T88" fmla="*/ 1 w 103"/>
                <a:gd name="T89" fmla="*/ 46 h 93"/>
                <a:gd name="T90" fmla="*/ 0 w 103"/>
                <a:gd name="T91" fmla="*/ 36 h 93"/>
                <a:gd name="T92" fmla="*/ 2 w 103"/>
                <a:gd name="T93" fmla="*/ 22 h 93"/>
                <a:gd name="T94" fmla="*/ 12 w 103"/>
                <a:gd name="T95" fmla="*/ 10 h 93"/>
                <a:gd name="T96" fmla="*/ 26 w 103"/>
                <a:gd name="T97" fmla="*/ 4 h 93"/>
                <a:gd name="T98" fmla="*/ 43 w 103"/>
                <a:gd name="T9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" h="93">
                  <a:moveTo>
                    <a:pt x="93" y="33"/>
                  </a:moveTo>
                  <a:lnTo>
                    <a:pt x="98" y="37"/>
                  </a:lnTo>
                  <a:lnTo>
                    <a:pt x="101" y="42"/>
                  </a:lnTo>
                  <a:lnTo>
                    <a:pt x="103" y="48"/>
                  </a:lnTo>
                  <a:lnTo>
                    <a:pt x="103" y="54"/>
                  </a:lnTo>
                  <a:lnTo>
                    <a:pt x="99" y="66"/>
                  </a:lnTo>
                  <a:lnTo>
                    <a:pt x="90" y="77"/>
                  </a:lnTo>
                  <a:lnTo>
                    <a:pt x="90" y="79"/>
                  </a:lnTo>
                  <a:lnTo>
                    <a:pt x="90" y="83"/>
                  </a:lnTo>
                  <a:lnTo>
                    <a:pt x="94" y="87"/>
                  </a:lnTo>
                  <a:lnTo>
                    <a:pt x="98" y="91"/>
                  </a:lnTo>
                  <a:lnTo>
                    <a:pt x="98" y="93"/>
                  </a:lnTo>
                  <a:lnTo>
                    <a:pt x="85" y="91"/>
                  </a:lnTo>
                  <a:lnTo>
                    <a:pt x="71" y="83"/>
                  </a:lnTo>
                  <a:lnTo>
                    <a:pt x="66" y="83"/>
                  </a:lnTo>
                  <a:lnTo>
                    <a:pt x="54" y="82"/>
                  </a:lnTo>
                  <a:lnTo>
                    <a:pt x="43" y="77"/>
                  </a:lnTo>
                  <a:lnTo>
                    <a:pt x="62" y="74"/>
                  </a:lnTo>
                  <a:lnTo>
                    <a:pt x="78" y="66"/>
                  </a:lnTo>
                  <a:lnTo>
                    <a:pt x="85" y="60"/>
                  </a:lnTo>
                  <a:lnTo>
                    <a:pt x="89" y="53"/>
                  </a:lnTo>
                  <a:lnTo>
                    <a:pt x="93" y="44"/>
                  </a:lnTo>
                  <a:lnTo>
                    <a:pt x="93" y="36"/>
                  </a:lnTo>
                  <a:lnTo>
                    <a:pt x="93" y="33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4" y="10"/>
                  </a:lnTo>
                  <a:lnTo>
                    <a:pt x="83" y="22"/>
                  </a:lnTo>
                  <a:lnTo>
                    <a:pt x="86" y="36"/>
                  </a:lnTo>
                  <a:lnTo>
                    <a:pt x="83" y="49"/>
                  </a:lnTo>
                  <a:lnTo>
                    <a:pt x="74" y="61"/>
                  </a:lnTo>
                  <a:lnTo>
                    <a:pt x="59" y="68"/>
                  </a:lnTo>
                  <a:lnTo>
                    <a:pt x="43" y="70"/>
                  </a:lnTo>
                  <a:lnTo>
                    <a:pt x="35" y="70"/>
                  </a:lnTo>
                  <a:lnTo>
                    <a:pt x="26" y="77"/>
                  </a:lnTo>
                  <a:lnTo>
                    <a:pt x="15" y="81"/>
                  </a:lnTo>
                  <a:lnTo>
                    <a:pt x="5" y="81"/>
                  </a:lnTo>
                  <a:lnTo>
                    <a:pt x="5" y="79"/>
                  </a:lnTo>
                  <a:lnTo>
                    <a:pt x="9" y="77"/>
                  </a:lnTo>
                  <a:lnTo>
                    <a:pt x="13" y="73"/>
                  </a:lnTo>
                  <a:lnTo>
                    <a:pt x="15" y="69"/>
                  </a:lnTo>
                  <a:lnTo>
                    <a:pt x="15" y="65"/>
                  </a:lnTo>
                  <a:lnTo>
                    <a:pt x="15" y="62"/>
                  </a:lnTo>
                  <a:lnTo>
                    <a:pt x="8" y="56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2" y="22"/>
                  </a:lnTo>
                  <a:lnTo>
                    <a:pt x="12" y="10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49">
              <a:extLst>
                <a:ext uri="{FF2B5EF4-FFF2-40B4-BE49-F238E27FC236}">
                  <a16:creationId xmlns:a16="http://schemas.microsoft.com/office/drawing/2014/main" id="{16B232A8-9BD9-4348-8775-02514155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183" y="4712265"/>
              <a:ext cx="143049" cy="140069"/>
            </a:xfrm>
            <a:custGeom>
              <a:avLst/>
              <a:gdLst>
                <a:gd name="T0" fmla="*/ 48 w 96"/>
                <a:gd name="T1" fmla="*/ 0 h 94"/>
                <a:gd name="T2" fmla="*/ 67 w 96"/>
                <a:gd name="T3" fmla="*/ 4 h 94"/>
                <a:gd name="T4" fmla="*/ 81 w 96"/>
                <a:gd name="T5" fmla="*/ 13 h 94"/>
                <a:gd name="T6" fmla="*/ 96 w 96"/>
                <a:gd name="T7" fmla="*/ 0 h 94"/>
                <a:gd name="T8" fmla="*/ 96 w 96"/>
                <a:gd name="T9" fmla="*/ 36 h 94"/>
                <a:gd name="T10" fmla="*/ 60 w 96"/>
                <a:gd name="T11" fmla="*/ 36 h 94"/>
                <a:gd name="T12" fmla="*/ 74 w 96"/>
                <a:gd name="T13" fmla="*/ 23 h 94"/>
                <a:gd name="T14" fmla="*/ 62 w 96"/>
                <a:gd name="T15" fmla="*/ 15 h 94"/>
                <a:gd name="T16" fmla="*/ 48 w 96"/>
                <a:gd name="T17" fmla="*/ 12 h 94"/>
                <a:gd name="T18" fmla="*/ 35 w 96"/>
                <a:gd name="T19" fmla="*/ 15 h 94"/>
                <a:gd name="T20" fmla="*/ 23 w 96"/>
                <a:gd name="T21" fmla="*/ 23 h 94"/>
                <a:gd name="T22" fmla="*/ 15 w 96"/>
                <a:gd name="T23" fmla="*/ 33 h 94"/>
                <a:gd name="T24" fmla="*/ 12 w 96"/>
                <a:gd name="T25" fmla="*/ 48 h 94"/>
                <a:gd name="T26" fmla="*/ 15 w 96"/>
                <a:gd name="T27" fmla="*/ 61 h 94"/>
                <a:gd name="T28" fmla="*/ 23 w 96"/>
                <a:gd name="T29" fmla="*/ 73 h 94"/>
                <a:gd name="T30" fmla="*/ 35 w 96"/>
                <a:gd name="T31" fmla="*/ 80 h 94"/>
                <a:gd name="T32" fmla="*/ 48 w 96"/>
                <a:gd name="T33" fmla="*/ 83 h 94"/>
                <a:gd name="T34" fmla="*/ 62 w 96"/>
                <a:gd name="T35" fmla="*/ 80 h 94"/>
                <a:gd name="T36" fmla="*/ 74 w 96"/>
                <a:gd name="T37" fmla="*/ 73 h 94"/>
                <a:gd name="T38" fmla="*/ 75 w 96"/>
                <a:gd name="T39" fmla="*/ 71 h 94"/>
                <a:gd name="T40" fmla="*/ 84 w 96"/>
                <a:gd name="T41" fmla="*/ 79 h 94"/>
                <a:gd name="T42" fmla="*/ 74 w 96"/>
                <a:gd name="T43" fmla="*/ 88 h 94"/>
                <a:gd name="T44" fmla="*/ 62 w 96"/>
                <a:gd name="T45" fmla="*/ 93 h 94"/>
                <a:gd name="T46" fmla="*/ 48 w 96"/>
                <a:gd name="T47" fmla="*/ 94 h 94"/>
                <a:gd name="T48" fmla="*/ 30 w 96"/>
                <a:gd name="T49" fmla="*/ 90 h 94"/>
                <a:gd name="T50" fmla="*/ 15 w 96"/>
                <a:gd name="T51" fmla="*/ 81 h 94"/>
                <a:gd name="T52" fmla="*/ 4 w 96"/>
                <a:gd name="T53" fmla="*/ 65 h 94"/>
                <a:gd name="T54" fmla="*/ 0 w 96"/>
                <a:gd name="T55" fmla="*/ 48 h 94"/>
                <a:gd name="T56" fmla="*/ 4 w 96"/>
                <a:gd name="T57" fmla="*/ 29 h 94"/>
                <a:gd name="T58" fmla="*/ 15 w 96"/>
                <a:gd name="T59" fmla="*/ 13 h 94"/>
                <a:gd name="T60" fmla="*/ 30 w 96"/>
                <a:gd name="T61" fmla="*/ 4 h 94"/>
                <a:gd name="T62" fmla="*/ 48 w 96"/>
                <a:gd name="T6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94">
                  <a:moveTo>
                    <a:pt x="48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6" y="0"/>
                  </a:lnTo>
                  <a:lnTo>
                    <a:pt x="96" y="36"/>
                  </a:lnTo>
                  <a:lnTo>
                    <a:pt x="60" y="36"/>
                  </a:lnTo>
                  <a:lnTo>
                    <a:pt x="74" y="23"/>
                  </a:lnTo>
                  <a:lnTo>
                    <a:pt x="62" y="15"/>
                  </a:lnTo>
                  <a:lnTo>
                    <a:pt x="48" y="12"/>
                  </a:lnTo>
                  <a:lnTo>
                    <a:pt x="35" y="15"/>
                  </a:lnTo>
                  <a:lnTo>
                    <a:pt x="23" y="23"/>
                  </a:lnTo>
                  <a:lnTo>
                    <a:pt x="15" y="33"/>
                  </a:lnTo>
                  <a:lnTo>
                    <a:pt x="12" y="48"/>
                  </a:lnTo>
                  <a:lnTo>
                    <a:pt x="15" y="61"/>
                  </a:lnTo>
                  <a:lnTo>
                    <a:pt x="23" y="73"/>
                  </a:lnTo>
                  <a:lnTo>
                    <a:pt x="35" y="80"/>
                  </a:lnTo>
                  <a:lnTo>
                    <a:pt x="48" y="83"/>
                  </a:lnTo>
                  <a:lnTo>
                    <a:pt x="62" y="80"/>
                  </a:lnTo>
                  <a:lnTo>
                    <a:pt x="74" y="73"/>
                  </a:lnTo>
                  <a:lnTo>
                    <a:pt x="75" y="71"/>
                  </a:lnTo>
                  <a:lnTo>
                    <a:pt x="84" y="79"/>
                  </a:lnTo>
                  <a:lnTo>
                    <a:pt x="74" y="88"/>
                  </a:lnTo>
                  <a:lnTo>
                    <a:pt x="62" y="93"/>
                  </a:lnTo>
                  <a:lnTo>
                    <a:pt x="48" y="94"/>
                  </a:lnTo>
                  <a:lnTo>
                    <a:pt x="30" y="90"/>
                  </a:lnTo>
                  <a:lnTo>
                    <a:pt x="15" y="81"/>
                  </a:lnTo>
                  <a:lnTo>
                    <a:pt x="4" y="65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15" y="13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50">
              <a:extLst>
                <a:ext uri="{FF2B5EF4-FFF2-40B4-BE49-F238E27FC236}">
                  <a16:creationId xmlns:a16="http://schemas.microsoft.com/office/drawing/2014/main" id="{CEACD70D-53CF-4F21-B9DD-065906F6F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059" y="3590224"/>
              <a:ext cx="208613" cy="180302"/>
            </a:xfrm>
            <a:custGeom>
              <a:avLst/>
              <a:gdLst>
                <a:gd name="T0" fmla="*/ 50 w 140"/>
                <a:gd name="T1" fmla="*/ 78 h 121"/>
                <a:gd name="T2" fmla="*/ 68 w 140"/>
                <a:gd name="T3" fmla="*/ 112 h 121"/>
                <a:gd name="T4" fmla="*/ 65 w 140"/>
                <a:gd name="T5" fmla="*/ 114 h 121"/>
                <a:gd name="T6" fmla="*/ 46 w 140"/>
                <a:gd name="T7" fmla="*/ 121 h 121"/>
                <a:gd name="T8" fmla="*/ 44 w 140"/>
                <a:gd name="T9" fmla="*/ 118 h 121"/>
                <a:gd name="T10" fmla="*/ 118 w 140"/>
                <a:gd name="T11" fmla="*/ 32 h 121"/>
                <a:gd name="T12" fmla="*/ 120 w 140"/>
                <a:gd name="T13" fmla="*/ 33 h 121"/>
                <a:gd name="T14" fmla="*/ 122 w 140"/>
                <a:gd name="T15" fmla="*/ 42 h 121"/>
                <a:gd name="T16" fmla="*/ 122 w 140"/>
                <a:gd name="T17" fmla="*/ 56 h 121"/>
                <a:gd name="T18" fmla="*/ 120 w 140"/>
                <a:gd name="T19" fmla="*/ 65 h 121"/>
                <a:gd name="T20" fmla="*/ 118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2 h 121"/>
                <a:gd name="T28" fmla="*/ 117 w 140"/>
                <a:gd name="T29" fmla="*/ 33 h 121"/>
                <a:gd name="T30" fmla="*/ 118 w 140"/>
                <a:gd name="T31" fmla="*/ 32 h 121"/>
                <a:gd name="T32" fmla="*/ 34 w 140"/>
                <a:gd name="T33" fmla="*/ 38 h 121"/>
                <a:gd name="T34" fmla="*/ 34 w 140"/>
                <a:gd name="T35" fmla="*/ 60 h 121"/>
                <a:gd name="T36" fmla="*/ 30 w 140"/>
                <a:gd name="T37" fmla="*/ 69 h 121"/>
                <a:gd name="T38" fmla="*/ 17 w 140"/>
                <a:gd name="T39" fmla="*/ 68 h 121"/>
                <a:gd name="T40" fmla="*/ 0 w 140"/>
                <a:gd name="T41" fmla="*/ 56 h 121"/>
                <a:gd name="T42" fmla="*/ 8 w 140"/>
                <a:gd name="T43" fmla="*/ 30 h 121"/>
                <a:gd name="T44" fmla="*/ 24 w 140"/>
                <a:gd name="T45" fmla="*/ 30 h 121"/>
                <a:gd name="T46" fmla="*/ 36 w 140"/>
                <a:gd name="T47" fmla="*/ 29 h 121"/>
                <a:gd name="T48" fmla="*/ 116 w 140"/>
                <a:gd name="T49" fmla="*/ 8 h 121"/>
                <a:gd name="T50" fmla="*/ 112 w 140"/>
                <a:gd name="T51" fmla="*/ 13 h 121"/>
                <a:gd name="T52" fmla="*/ 106 w 140"/>
                <a:gd name="T53" fmla="*/ 32 h 121"/>
                <a:gd name="T54" fmla="*/ 106 w 140"/>
                <a:gd name="T55" fmla="*/ 66 h 121"/>
                <a:gd name="T56" fmla="*/ 112 w 140"/>
                <a:gd name="T57" fmla="*/ 85 h 121"/>
                <a:gd name="T58" fmla="*/ 116 w 140"/>
                <a:gd name="T59" fmla="*/ 90 h 121"/>
                <a:gd name="T60" fmla="*/ 120 w 140"/>
                <a:gd name="T61" fmla="*/ 90 h 121"/>
                <a:gd name="T62" fmla="*/ 124 w 140"/>
                <a:gd name="T63" fmla="*/ 85 h 121"/>
                <a:gd name="T64" fmla="*/ 130 w 140"/>
                <a:gd name="T65" fmla="*/ 66 h 121"/>
                <a:gd name="T66" fmla="*/ 130 w 140"/>
                <a:gd name="T67" fmla="*/ 32 h 121"/>
                <a:gd name="T68" fmla="*/ 124 w 140"/>
                <a:gd name="T69" fmla="*/ 13 h 121"/>
                <a:gd name="T70" fmla="*/ 120 w 140"/>
                <a:gd name="T71" fmla="*/ 8 h 121"/>
                <a:gd name="T72" fmla="*/ 110 w 140"/>
                <a:gd name="T73" fmla="*/ 0 h 121"/>
                <a:gd name="T74" fmla="*/ 129 w 140"/>
                <a:gd name="T75" fmla="*/ 4 h 121"/>
                <a:gd name="T76" fmla="*/ 138 w 140"/>
                <a:gd name="T77" fmla="*/ 30 h 121"/>
                <a:gd name="T78" fmla="*/ 138 w 140"/>
                <a:gd name="T79" fmla="*/ 68 h 121"/>
                <a:gd name="T80" fmla="*/ 129 w 140"/>
                <a:gd name="T81" fmla="*/ 94 h 121"/>
                <a:gd name="T82" fmla="*/ 122 w 140"/>
                <a:gd name="T83" fmla="*/ 98 h 121"/>
                <a:gd name="T84" fmla="*/ 109 w 140"/>
                <a:gd name="T85" fmla="*/ 97 h 121"/>
                <a:gd name="T86" fmla="*/ 93 w 140"/>
                <a:gd name="T87" fmla="*/ 88 h 121"/>
                <a:gd name="T88" fmla="*/ 64 w 140"/>
                <a:gd name="T89" fmla="*/ 76 h 121"/>
                <a:gd name="T90" fmla="*/ 45 w 140"/>
                <a:gd name="T91" fmla="*/ 61 h 121"/>
                <a:gd name="T92" fmla="*/ 45 w 140"/>
                <a:gd name="T93" fmla="*/ 37 h 121"/>
                <a:gd name="T94" fmla="*/ 64 w 140"/>
                <a:gd name="T95" fmla="*/ 22 h 121"/>
                <a:gd name="T96" fmla="*/ 93 w 140"/>
                <a:gd name="T97" fmla="*/ 10 h 121"/>
                <a:gd name="T98" fmla="*/ 109 w 140"/>
                <a:gd name="T99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0" h="121">
                  <a:moveTo>
                    <a:pt x="33" y="74"/>
                  </a:moveTo>
                  <a:lnTo>
                    <a:pt x="50" y="78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6" y="113"/>
                  </a:lnTo>
                  <a:lnTo>
                    <a:pt x="65" y="114"/>
                  </a:lnTo>
                  <a:lnTo>
                    <a:pt x="49" y="121"/>
                  </a:lnTo>
                  <a:lnTo>
                    <a:pt x="46" y="121"/>
                  </a:lnTo>
                  <a:lnTo>
                    <a:pt x="45" y="120"/>
                  </a:lnTo>
                  <a:lnTo>
                    <a:pt x="44" y="118"/>
                  </a:lnTo>
                  <a:lnTo>
                    <a:pt x="33" y="74"/>
                  </a:lnTo>
                  <a:close/>
                  <a:moveTo>
                    <a:pt x="118" y="32"/>
                  </a:moveTo>
                  <a:lnTo>
                    <a:pt x="118" y="33"/>
                  </a:lnTo>
                  <a:lnTo>
                    <a:pt x="120" y="33"/>
                  </a:lnTo>
                  <a:lnTo>
                    <a:pt x="121" y="37"/>
                  </a:lnTo>
                  <a:lnTo>
                    <a:pt x="122" y="42"/>
                  </a:lnTo>
                  <a:lnTo>
                    <a:pt x="124" y="49"/>
                  </a:lnTo>
                  <a:lnTo>
                    <a:pt x="122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8" y="65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4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2"/>
                  </a:lnTo>
                  <a:lnTo>
                    <a:pt x="114" y="37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18" y="32"/>
                  </a:lnTo>
                  <a:close/>
                  <a:moveTo>
                    <a:pt x="36" y="29"/>
                  </a:moveTo>
                  <a:lnTo>
                    <a:pt x="34" y="38"/>
                  </a:lnTo>
                  <a:lnTo>
                    <a:pt x="34" y="49"/>
                  </a:lnTo>
                  <a:lnTo>
                    <a:pt x="34" y="60"/>
                  </a:lnTo>
                  <a:lnTo>
                    <a:pt x="36" y="69"/>
                  </a:lnTo>
                  <a:lnTo>
                    <a:pt x="30" y="69"/>
                  </a:lnTo>
                  <a:lnTo>
                    <a:pt x="24" y="68"/>
                  </a:lnTo>
                  <a:lnTo>
                    <a:pt x="17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0"/>
                  </a:lnTo>
                  <a:lnTo>
                    <a:pt x="17" y="30"/>
                  </a:lnTo>
                  <a:lnTo>
                    <a:pt x="24" y="30"/>
                  </a:lnTo>
                  <a:lnTo>
                    <a:pt x="30" y="29"/>
                  </a:lnTo>
                  <a:lnTo>
                    <a:pt x="36" y="29"/>
                  </a:lnTo>
                  <a:close/>
                  <a:moveTo>
                    <a:pt x="118" y="6"/>
                  </a:moveTo>
                  <a:lnTo>
                    <a:pt x="116" y="8"/>
                  </a:lnTo>
                  <a:lnTo>
                    <a:pt x="114" y="9"/>
                  </a:lnTo>
                  <a:lnTo>
                    <a:pt x="112" y="13"/>
                  </a:lnTo>
                  <a:lnTo>
                    <a:pt x="110" y="17"/>
                  </a:lnTo>
                  <a:lnTo>
                    <a:pt x="106" y="32"/>
                  </a:lnTo>
                  <a:lnTo>
                    <a:pt x="105" y="49"/>
                  </a:lnTo>
                  <a:lnTo>
                    <a:pt x="106" y="66"/>
                  </a:lnTo>
                  <a:lnTo>
                    <a:pt x="110" y="81"/>
                  </a:lnTo>
                  <a:lnTo>
                    <a:pt x="112" y="85"/>
                  </a:lnTo>
                  <a:lnTo>
                    <a:pt x="114" y="89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6" y="81"/>
                  </a:lnTo>
                  <a:lnTo>
                    <a:pt x="130" y="66"/>
                  </a:lnTo>
                  <a:lnTo>
                    <a:pt x="132" y="49"/>
                  </a:lnTo>
                  <a:lnTo>
                    <a:pt x="130" y="32"/>
                  </a:lnTo>
                  <a:lnTo>
                    <a:pt x="126" y="17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8" y="6"/>
                  </a:lnTo>
                  <a:close/>
                  <a:moveTo>
                    <a:pt x="110" y="0"/>
                  </a:moveTo>
                  <a:lnTo>
                    <a:pt x="122" y="0"/>
                  </a:lnTo>
                  <a:lnTo>
                    <a:pt x="129" y="4"/>
                  </a:lnTo>
                  <a:lnTo>
                    <a:pt x="134" y="14"/>
                  </a:lnTo>
                  <a:lnTo>
                    <a:pt x="138" y="30"/>
                  </a:lnTo>
                  <a:lnTo>
                    <a:pt x="140" y="49"/>
                  </a:lnTo>
                  <a:lnTo>
                    <a:pt x="138" y="68"/>
                  </a:lnTo>
                  <a:lnTo>
                    <a:pt x="134" y="84"/>
                  </a:lnTo>
                  <a:lnTo>
                    <a:pt x="129" y="94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10" y="98"/>
                  </a:lnTo>
                  <a:lnTo>
                    <a:pt x="109" y="97"/>
                  </a:lnTo>
                  <a:lnTo>
                    <a:pt x="102" y="93"/>
                  </a:lnTo>
                  <a:lnTo>
                    <a:pt x="93" y="88"/>
                  </a:lnTo>
                  <a:lnTo>
                    <a:pt x="80" y="81"/>
                  </a:lnTo>
                  <a:lnTo>
                    <a:pt x="64" y="76"/>
                  </a:lnTo>
                  <a:lnTo>
                    <a:pt x="46" y="70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6" y="28"/>
                  </a:lnTo>
                  <a:lnTo>
                    <a:pt x="64" y="22"/>
                  </a:lnTo>
                  <a:lnTo>
                    <a:pt x="80" y="17"/>
                  </a:lnTo>
                  <a:lnTo>
                    <a:pt x="93" y="10"/>
                  </a:lnTo>
                  <a:lnTo>
                    <a:pt x="102" y="5"/>
                  </a:lnTo>
                  <a:lnTo>
                    <a:pt x="109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51">
              <a:extLst>
                <a:ext uri="{FF2B5EF4-FFF2-40B4-BE49-F238E27FC236}">
                  <a16:creationId xmlns:a16="http://schemas.microsoft.com/office/drawing/2014/main" id="{A6BBEAAD-A7C5-499F-B8D1-68A7B0984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8736" y="2998656"/>
              <a:ext cx="116227" cy="117717"/>
            </a:xfrm>
            <a:custGeom>
              <a:avLst/>
              <a:gdLst>
                <a:gd name="T0" fmla="*/ 41 w 78"/>
                <a:gd name="T1" fmla="*/ 15 h 79"/>
                <a:gd name="T2" fmla="*/ 43 w 78"/>
                <a:gd name="T3" fmla="*/ 51 h 79"/>
                <a:gd name="T4" fmla="*/ 45 w 78"/>
                <a:gd name="T5" fmla="*/ 56 h 79"/>
                <a:gd name="T6" fmla="*/ 42 w 78"/>
                <a:gd name="T7" fmla="*/ 59 h 79"/>
                <a:gd name="T8" fmla="*/ 35 w 78"/>
                <a:gd name="T9" fmla="*/ 59 h 79"/>
                <a:gd name="T10" fmla="*/ 34 w 78"/>
                <a:gd name="T11" fmla="*/ 52 h 79"/>
                <a:gd name="T12" fmla="*/ 37 w 78"/>
                <a:gd name="T13" fmla="*/ 49 h 79"/>
                <a:gd name="T14" fmla="*/ 39 w 78"/>
                <a:gd name="T15" fmla="*/ 9 h 79"/>
                <a:gd name="T16" fmla="*/ 27 w 78"/>
                <a:gd name="T17" fmla="*/ 12 h 79"/>
                <a:gd name="T18" fmla="*/ 18 w 78"/>
                <a:gd name="T19" fmla="*/ 19 h 79"/>
                <a:gd name="T20" fmla="*/ 12 w 78"/>
                <a:gd name="T21" fmla="*/ 29 h 79"/>
                <a:gd name="T22" fmla="*/ 16 w 78"/>
                <a:gd name="T23" fmla="*/ 39 h 79"/>
                <a:gd name="T24" fmla="*/ 22 w 78"/>
                <a:gd name="T25" fmla="*/ 47 h 79"/>
                <a:gd name="T26" fmla="*/ 25 w 78"/>
                <a:gd name="T27" fmla="*/ 56 h 79"/>
                <a:gd name="T28" fmla="*/ 23 w 78"/>
                <a:gd name="T29" fmla="*/ 64 h 79"/>
                <a:gd name="T30" fmla="*/ 34 w 78"/>
                <a:gd name="T31" fmla="*/ 68 h 79"/>
                <a:gd name="T32" fmla="*/ 45 w 78"/>
                <a:gd name="T33" fmla="*/ 68 h 79"/>
                <a:gd name="T34" fmla="*/ 55 w 78"/>
                <a:gd name="T35" fmla="*/ 64 h 79"/>
                <a:gd name="T36" fmla="*/ 54 w 78"/>
                <a:gd name="T37" fmla="*/ 56 h 79"/>
                <a:gd name="T38" fmla="*/ 57 w 78"/>
                <a:gd name="T39" fmla="*/ 47 h 79"/>
                <a:gd name="T40" fmla="*/ 63 w 78"/>
                <a:gd name="T41" fmla="*/ 39 h 79"/>
                <a:gd name="T42" fmla="*/ 67 w 78"/>
                <a:gd name="T43" fmla="*/ 29 h 79"/>
                <a:gd name="T44" fmla="*/ 61 w 78"/>
                <a:gd name="T45" fmla="*/ 19 h 79"/>
                <a:gd name="T46" fmla="*/ 50 w 78"/>
                <a:gd name="T47" fmla="*/ 12 h 79"/>
                <a:gd name="T48" fmla="*/ 39 w 78"/>
                <a:gd name="T49" fmla="*/ 9 h 79"/>
                <a:gd name="T50" fmla="*/ 54 w 78"/>
                <a:gd name="T51" fmla="*/ 3 h 79"/>
                <a:gd name="T52" fmla="*/ 75 w 78"/>
                <a:gd name="T53" fmla="*/ 24 h 79"/>
                <a:gd name="T54" fmla="*/ 75 w 78"/>
                <a:gd name="T55" fmla="*/ 55 h 79"/>
                <a:gd name="T56" fmla="*/ 54 w 78"/>
                <a:gd name="T57" fmla="*/ 76 h 79"/>
                <a:gd name="T58" fmla="*/ 23 w 78"/>
                <a:gd name="T59" fmla="*/ 76 h 79"/>
                <a:gd name="T60" fmla="*/ 4 w 78"/>
                <a:gd name="T61" fmla="*/ 55 h 79"/>
                <a:gd name="T62" fmla="*/ 4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8" y="15"/>
                  </a:moveTo>
                  <a:lnTo>
                    <a:pt x="41" y="15"/>
                  </a:lnTo>
                  <a:lnTo>
                    <a:pt x="42" y="49"/>
                  </a:lnTo>
                  <a:lnTo>
                    <a:pt x="43" y="51"/>
                  </a:lnTo>
                  <a:lnTo>
                    <a:pt x="45" y="52"/>
                  </a:lnTo>
                  <a:lnTo>
                    <a:pt x="45" y="56"/>
                  </a:lnTo>
                  <a:lnTo>
                    <a:pt x="43" y="59"/>
                  </a:lnTo>
                  <a:lnTo>
                    <a:pt x="42" y="59"/>
                  </a:lnTo>
                  <a:lnTo>
                    <a:pt x="37" y="59"/>
                  </a:lnTo>
                  <a:lnTo>
                    <a:pt x="35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5" y="51"/>
                  </a:lnTo>
                  <a:lnTo>
                    <a:pt x="37" y="49"/>
                  </a:lnTo>
                  <a:lnTo>
                    <a:pt x="38" y="15"/>
                  </a:lnTo>
                  <a:close/>
                  <a:moveTo>
                    <a:pt x="39" y="9"/>
                  </a:moveTo>
                  <a:lnTo>
                    <a:pt x="34" y="11"/>
                  </a:lnTo>
                  <a:lnTo>
                    <a:pt x="27" y="12"/>
                  </a:lnTo>
                  <a:lnTo>
                    <a:pt x="23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12" y="29"/>
                  </a:lnTo>
                  <a:lnTo>
                    <a:pt x="10" y="36"/>
                  </a:lnTo>
                  <a:lnTo>
                    <a:pt x="16" y="39"/>
                  </a:lnTo>
                  <a:lnTo>
                    <a:pt x="20" y="41"/>
                  </a:lnTo>
                  <a:lnTo>
                    <a:pt x="22" y="47"/>
                  </a:lnTo>
                  <a:lnTo>
                    <a:pt x="23" y="51"/>
                  </a:lnTo>
                  <a:lnTo>
                    <a:pt x="25" y="56"/>
                  </a:lnTo>
                  <a:lnTo>
                    <a:pt x="25" y="60"/>
                  </a:lnTo>
                  <a:lnTo>
                    <a:pt x="23" y="64"/>
                  </a:lnTo>
                  <a:lnTo>
                    <a:pt x="29" y="67"/>
                  </a:lnTo>
                  <a:lnTo>
                    <a:pt x="34" y="68"/>
                  </a:lnTo>
                  <a:lnTo>
                    <a:pt x="39" y="69"/>
                  </a:lnTo>
                  <a:lnTo>
                    <a:pt x="45" y="68"/>
                  </a:lnTo>
                  <a:lnTo>
                    <a:pt x="50" y="67"/>
                  </a:lnTo>
                  <a:lnTo>
                    <a:pt x="55" y="64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5" y="51"/>
                  </a:lnTo>
                  <a:lnTo>
                    <a:pt x="57" y="47"/>
                  </a:lnTo>
                  <a:lnTo>
                    <a:pt x="59" y="41"/>
                  </a:lnTo>
                  <a:lnTo>
                    <a:pt x="63" y="39"/>
                  </a:lnTo>
                  <a:lnTo>
                    <a:pt x="69" y="36"/>
                  </a:lnTo>
                  <a:lnTo>
                    <a:pt x="67" y="29"/>
                  </a:lnTo>
                  <a:lnTo>
                    <a:pt x="65" y="24"/>
                  </a:lnTo>
                  <a:lnTo>
                    <a:pt x="61" y="19"/>
                  </a:lnTo>
                  <a:lnTo>
                    <a:pt x="55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9" y="9"/>
                  </a:lnTo>
                  <a:close/>
                  <a:moveTo>
                    <a:pt x="39" y="0"/>
                  </a:moveTo>
                  <a:lnTo>
                    <a:pt x="54" y="3"/>
                  </a:lnTo>
                  <a:lnTo>
                    <a:pt x="67" y="12"/>
                  </a:lnTo>
                  <a:lnTo>
                    <a:pt x="75" y="24"/>
                  </a:lnTo>
                  <a:lnTo>
                    <a:pt x="78" y="40"/>
                  </a:lnTo>
                  <a:lnTo>
                    <a:pt x="75" y="55"/>
                  </a:lnTo>
                  <a:lnTo>
                    <a:pt x="67" y="67"/>
                  </a:lnTo>
                  <a:lnTo>
                    <a:pt x="54" y="76"/>
                  </a:lnTo>
                  <a:lnTo>
                    <a:pt x="39" y="79"/>
                  </a:lnTo>
                  <a:lnTo>
                    <a:pt x="23" y="76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23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721DD338-5120-4D0B-AD88-220A7AB4A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075" y="3865892"/>
              <a:ext cx="162420" cy="162420"/>
            </a:xfrm>
            <a:custGeom>
              <a:avLst/>
              <a:gdLst>
                <a:gd name="T0" fmla="*/ 34 w 109"/>
                <a:gd name="T1" fmla="*/ 0 h 109"/>
                <a:gd name="T2" fmla="*/ 76 w 109"/>
                <a:gd name="T3" fmla="*/ 0 h 109"/>
                <a:gd name="T4" fmla="*/ 76 w 109"/>
                <a:gd name="T5" fmla="*/ 54 h 109"/>
                <a:gd name="T6" fmla="*/ 109 w 109"/>
                <a:gd name="T7" fmla="*/ 54 h 109"/>
                <a:gd name="T8" fmla="*/ 54 w 109"/>
                <a:gd name="T9" fmla="*/ 109 h 109"/>
                <a:gd name="T10" fmla="*/ 0 w 109"/>
                <a:gd name="T11" fmla="*/ 54 h 109"/>
                <a:gd name="T12" fmla="*/ 34 w 109"/>
                <a:gd name="T13" fmla="*/ 54 h 109"/>
                <a:gd name="T14" fmla="*/ 34 w 109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09">
                  <a:moveTo>
                    <a:pt x="34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109" y="54"/>
                  </a:lnTo>
                  <a:lnTo>
                    <a:pt x="54" y="109"/>
                  </a:lnTo>
                  <a:lnTo>
                    <a:pt x="0" y="54"/>
                  </a:lnTo>
                  <a:lnTo>
                    <a:pt x="34" y="5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A44C4A6C-1E9B-43BA-A8F2-6F055FEC9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263" y="4585606"/>
              <a:ext cx="137088" cy="137088"/>
            </a:xfrm>
            <a:custGeom>
              <a:avLst/>
              <a:gdLst>
                <a:gd name="T0" fmla="*/ 52 w 92"/>
                <a:gd name="T1" fmla="*/ 52 h 92"/>
                <a:gd name="T2" fmla="*/ 29 w 92"/>
                <a:gd name="T3" fmla="*/ 66 h 92"/>
                <a:gd name="T4" fmla="*/ 21 w 92"/>
                <a:gd name="T5" fmla="*/ 77 h 92"/>
                <a:gd name="T6" fmla="*/ 45 w 92"/>
                <a:gd name="T7" fmla="*/ 85 h 92"/>
                <a:gd name="T8" fmla="*/ 61 w 92"/>
                <a:gd name="T9" fmla="*/ 82 h 92"/>
                <a:gd name="T10" fmla="*/ 57 w 92"/>
                <a:gd name="T11" fmla="*/ 65 h 92"/>
                <a:gd name="T12" fmla="*/ 72 w 92"/>
                <a:gd name="T13" fmla="*/ 50 h 92"/>
                <a:gd name="T14" fmla="*/ 64 w 92"/>
                <a:gd name="T15" fmla="*/ 64 h 92"/>
                <a:gd name="T16" fmla="*/ 68 w 92"/>
                <a:gd name="T17" fmla="*/ 78 h 92"/>
                <a:gd name="T18" fmla="*/ 84 w 92"/>
                <a:gd name="T19" fmla="*/ 52 h 92"/>
                <a:gd name="T20" fmla="*/ 72 w 92"/>
                <a:gd name="T21" fmla="*/ 50 h 92"/>
                <a:gd name="T22" fmla="*/ 33 w 92"/>
                <a:gd name="T23" fmla="*/ 42 h 92"/>
                <a:gd name="T24" fmla="*/ 11 w 92"/>
                <a:gd name="T25" fmla="*/ 45 h 92"/>
                <a:gd name="T26" fmla="*/ 7 w 92"/>
                <a:gd name="T27" fmla="*/ 46 h 92"/>
                <a:gd name="T28" fmla="*/ 17 w 92"/>
                <a:gd name="T29" fmla="*/ 72 h 92"/>
                <a:gd name="T30" fmla="*/ 25 w 92"/>
                <a:gd name="T31" fmla="*/ 61 h 92"/>
                <a:gd name="T32" fmla="*/ 49 w 92"/>
                <a:gd name="T33" fmla="*/ 46 h 92"/>
                <a:gd name="T34" fmla="*/ 47 w 92"/>
                <a:gd name="T35" fmla="*/ 40 h 92"/>
                <a:gd name="T36" fmla="*/ 73 w 92"/>
                <a:gd name="T37" fmla="*/ 24 h 92"/>
                <a:gd name="T38" fmla="*/ 55 w 92"/>
                <a:gd name="T39" fmla="*/ 37 h 92"/>
                <a:gd name="T40" fmla="*/ 57 w 92"/>
                <a:gd name="T41" fmla="*/ 44 h 92"/>
                <a:gd name="T42" fmla="*/ 80 w 92"/>
                <a:gd name="T43" fmla="*/ 45 h 92"/>
                <a:gd name="T44" fmla="*/ 83 w 92"/>
                <a:gd name="T45" fmla="*/ 32 h 92"/>
                <a:gd name="T46" fmla="*/ 29 w 92"/>
                <a:gd name="T47" fmla="*/ 10 h 92"/>
                <a:gd name="T48" fmla="*/ 12 w 92"/>
                <a:gd name="T49" fmla="*/ 26 h 92"/>
                <a:gd name="T50" fmla="*/ 13 w 92"/>
                <a:gd name="T51" fmla="*/ 38 h 92"/>
                <a:gd name="T52" fmla="*/ 44 w 92"/>
                <a:gd name="T53" fmla="*/ 33 h 92"/>
                <a:gd name="T54" fmla="*/ 32 w 92"/>
                <a:gd name="T55" fmla="*/ 14 h 92"/>
                <a:gd name="T56" fmla="*/ 45 w 92"/>
                <a:gd name="T57" fmla="*/ 6 h 92"/>
                <a:gd name="T58" fmla="*/ 37 w 92"/>
                <a:gd name="T59" fmla="*/ 8 h 92"/>
                <a:gd name="T60" fmla="*/ 45 w 92"/>
                <a:gd name="T61" fmla="*/ 20 h 92"/>
                <a:gd name="T62" fmla="*/ 57 w 92"/>
                <a:gd name="T63" fmla="*/ 28 h 92"/>
                <a:gd name="T64" fmla="*/ 67 w 92"/>
                <a:gd name="T65" fmla="*/ 22 h 92"/>
                <a:gd name="T66" fmla="*/ 71 w 92"/>
                <a:gd name="T67" fmla="*/ 17 h 92"/>
                <a:gd name="T68" fmla="*/ 60 w 92"/>
                <a:gd name="T69" fmla="*/ 9 h 92"/>
                <a:gd name="T70" fmla="*/ 45 w 92"/>
                <a:gd name="T71" fmla="*/ 0 h 92"/>
                <a:gd name="T72" fmla="*/ 79 w 92"/>
                <a:gd name="T73" fmla="*/ 13 h 92"/>
                <a:gd name="T74" fmla="*/ 92 w 92"/>
                <a:gd name="T75" fmla="*/ 46 h 92"/>
                <a:gd name="T76" fmla="*/ 79 w 92"/>
                <a:gd name="T77" fmla="*/ 78 h 92"/>
                <a:gd name="T78" fmla="*/ 45 w 92"/>
                <a:gd name="T79" fmla="*/ 92 h 92"/>
                <a:gd name="T80" fmla="*/ 13 w 92"/>
                <a:gd name="T81" fmla="*/ 78 h 92"/>
                <a:gd name="T82" fmla="*/ 0 w 92"/>
                <a:gd name="T83" fmla="*/ 46 h 92"/>
                <a:gd name="T84" fmla="*/ 13 w 92"/>
                <a:gd name="T85" fmla="*/ 13 h 92"/>
                <a:gd name="T86" fmla="*/ 45 w 92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92">
                  <a:moveTo>
                    <a:pt x="53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29" y="66"/>
                  </a:lnTo>
                  <a:lnTo>
                    <a:pt x="24" y="73"/>
                  </a:lnTo>
                  <a:lnTo>
                    <a:pt x="21" y="77"/>
                  </a:lnTo>
                  <a:lnTo>
                    <a:pt x="33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3" y="52"/>
                  </a:lnTo>
                  <a:close/>
                  <a:moveTo>
                    <a:pt x="72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8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72" y="50"/>
                  </a:lnTo>
                  <a:close/>
                  <a:moveTo>
                    <a:pt x="47" y="40"/>
                  </a:moveTo>
                  <a:lnTo>
                    <a:pt x="33" y="42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9" y="60"/>
                  </a:lnTo>
                  <a:lnTo>
                    <a:pt x="17" y="72"/>
                  </a:lnTo>
                  <a:lnTo>
                    <a:pt x="20" y="68"/>
                  </a:lnTo>
                  <a:lnTo>
                    <a:pt x="25" y="61"/>
                  </a:lnTo>
                  <a:lnTo>
                    <a:pt x="35" y="53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47" y="40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7" y="30"/>
                  </a:lnTo>
                  <a:lnTo>
                    <a:pt x="55" y="37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71" y="44"/>
                  </a:lnTo>
                  <a:lnTo>
                    <a:pt x="80" y="45"/>
                  </a:lnTo>
                  <a:lnTo>
                    <a:pt x="85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29" y="10"/>
                  </a:moveTo>
                  <a:lnTo>
                    <a:pt x="20" y="17"/>
                  </a:lnTo>
                  <a:lnTo>
                    <a:pt x="12" y="26"/>
                  </a:lnTo>
                  <a:lnTo>
                    <a:pt x="8" y="38"/>
                  </a:lnTo>
                  <a:lnTo>
                    <a:pt x="13" y="38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7" y="22"/>
                  </a:lnTo>
                  <a:lnTo>
                    <a:pt x="32" y="14"/>
                  </a:lnTo>
                  <a:lnTo>
                    <a:pt x="29" y="10"/>
                  </a:lnTo>
                  <a:close/>
                  <a:moveTo>
                    <a:pt x="45" y="6"/>
                  </a:moveTo>
                  <a:lnTo>
                    <a:pt x="41" y="6"/>
                  </a:lnTo>
                  <a:lnTo>
                    <a:pt x="37" y="8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52" y="30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2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6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8601F175-E881-4708-8912-E11924D05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2561" y="5311283"/>
              <a:ext cx="144539" cy="126658"/>
            </a:xfrm>
            <a:custGeom>
              <a:avLst/>
              <a:gdLst>
                <a:gd name="T0" fmla="*/ 27 w 97"/>
                <a:gd name="T1" fmla="*/ 12 h 85"/>
                <a:gd name="T2" fmla="*/ 22 w 97"/>
                <a:gd name="T3" fmla="*/ 13 h 85"/>
                <a:gd name="T4" fmla="*/ 18 w 97"/>
                <a:gd name="T5" fmla="*/ 16 h 85"/>
                <a:gd name="T6" fmla="*/ 14 w 97"/>
                <a:gd name="T7" fmla="*/ 19 h 85"/>
                <a:gd name="T8" fmla="*/ 13 w 97"/>
                <a:gd name="T9" fmla="*/ 23 h 85"/>
                <a:gd name="T10" fmla="*/ 12 w 97"/>
                <a:gd name="T11" fmla="*/ 28 h 85"/>
                <a:gd name="T12" fmla="*/ 13 w 97"/>
                <a:gd name="T13" fmla="*/ 32 h 85"/>
                <a:gd name="T14" fmla="*/ 14 w 97"/>
                <a:gd name="T15" fmla="*/ 36 h 85"/>
                <a:gd name="T16" fmla="*/ 17 w 97"/>
                <a:gd name="T17" fmla="*/ 40 h 85"/>
                <a:gd name="T18" fmla="*/ 47 w 97"/>
                <a:gd name="T19" fmla="*/ 70 h 85"/>
                <a:gd name="T20" fmla="*/ 47 w 97"/>
                <a:gd name="T21" fmla="*/ 70 h 85"/>
                <a:gd name="T22" fmla="*/ 49 w 97"/>
                <a:gd name="T23" fmla="*/ 70 h 85"/>
                <a:gd name="T24" fmla="*/ 79 w 97"/>
                <a:gd name="T25" fmla="*/ 40 h 85"/>
                <a:gd name="T26" fmla="*/ 82 w 97"/>
                <a:gd name="T27" fmla="*/ 36 h 85"/>
                <a:gd name="T28" fmla="*/ 83 w 97"/>
                <a:gd name="T29" fmla="*/ 32 h 85"/>
                <a:gd name="T30" fmla="*/ 85 w 97"/>
                <a:gd name="T31" fmla="*/ 28 h 85"/>
                <a:gd name="T32" fmla="*/ 83 w 97"/>
                <a:gd name="T33" fmla="*/ 23 h 85"/>
                <a:gd name="T34" fmla="*/ 81 w 97"/>
                <a:gd name="T35" fmla="*/ 19 h 85"/>
                <a:gd name="T36" fmla="*/ 78 w 97"/>
                <a:gd name="T37" fmla="*/ 16 h 85"/>
                <a:gd name="T38" fmla="*/ 74 w 97"/>
                <a:gd name="T39" fmla="*/ 13 h 85"/>
                <a:gd name="T40" fmla="*/ 69 w 97"/>
                <a:gd name="T41" fmla="*/ 12 h 85"/>
                <a:gd name="T42" fmla="*/ 65 w 97"/>
                <a:gd name="T43" fmla="*/ 13 h 85"/>
                <a:gd name="T44" fmla="*/ 61 w 97"/>
                <a:gd name="T45" fmla="*/ 15 h 85"/>
                <a:gd name="T46" fmla="*/ 57 w 97"/>
                <a:gd name="T47" fmla="*/ 17 h 85"/>
                <a:gd name="T48" fmla="*/ 47 w 97"/>
                <a:gd name="T49" fmla="*/ 28 h 85"/>
                <a:gd name="T50" fmla="*/ 39 w 97"/>
                <a:gd name="T51" fmla="*/ 17 h 85"/>
                <a:gd name="T52" fmla="*/ 35 w 97"/>
                <a:gd name="T53" fmla="*/ 15 h 85"/>
                <a:gd name="T54" fmla="*/ 31 w 97"/>
                <a:gd name="T55" fmla="*/ 13 h 85"/>
                <a:gd name="T56" fmla="*/ 27 w 97"/>
                <a:gd name="T57" fmla="*/ 12 h 85"/>
                <a:gd name="T58" fmla="*/ 27 w 97"/>
                <a:gd name="T59" fmla="*/ 0 h 85"/>
                <a:gd name="T60" fmla="*/ 33 w 97"/>
                <a:gd name="T61" fmla="*/ 1 h 85"/>
                <a:gd name="T62" fmla="*/ 39 w 97"/>
                <a:gd name="T63" fmla="*/ 3 h 85"/>
                <a:gd name="T64" fmla="*/ 43 w 97"/>
                <a:gd name="T65" fmla="*/ 5 h 85"/>
                <a:gd name="T66" fmla="*/ 47 w 97"/>
                <a:gd name="T67" fmla="*/ 9 h 85"/>
                <a:gd name="T68" fmla="*/ 53 w 97"/>
                <a:gd name="T69" fmla="*/ 5 h 85"/>
                <a:gd name="T70" fmla="*/ 57 w 97"/>
                <a:gd name="T71" fmla="*/ 3 h 85"/>
                <a:gd name="T72" fmla="*/ 62 w 97"/>
                <a:gd name="T73" fmla="*/ 1 h 85"/>
                <a:gd name="T74" fmla="*/ 69 w 97"/>
                <a:gd name="T75" fmla="*/ 0 h 85"/>
                <a:gd name="T76" fmla="*/ 82 w 97"/>
                <a:gd name="T77" fmla="*/ 4 h 85"/>
                <a:gd name="T78" fmla="*/ 93 w 97"/>
                <a:gd name="T79" fmla="*/ 15 h 85"/>
                <a:gd name="T80" fmla="*/ 97 w 97"/>
                <a:gd name="T81" fmla="*/ 28 h 85"/>
                <a:gd name="T82" fmla="*/ 95 w 97"/>
                <a:gd name="T83" fmla="*/ 35 h 85"/>
                <a:gd name="T84" fmla="*/ 94 w 97"/>
                <a:gd name="T85" fmla="*/ 40 h 85"/>
                <a:gd name="T86" fmla="*/ 91 w 97"/>
                <a:gd name="T87" fmla="*/ 44 h 85"/>
                <a:gd name="T88" fmla="*/ 87 w 97"/>
                <a:gd name="T89" fmla="*/ 49 h 85"/>
                <a:gd name="T90" fmla="*/ 87 w 97"/>
                <a:gd name="T91" fmla="*/ 49 h 85"/>
                <a:gd name="T92" fmla="*/ 57 w 97"/>
                <a:gd name="T93" fmla="*/ 78 h 85"/>
                <a:gd name="T94" fmla="*/ 54 w 97"/>
                <a:gd name="T95" fmla="*/ 82 h 85"/>
                <a:gd name="T96" fmla="*/ 51 w 97"/>
                <a:gd name="T97" fmla="*/ 84 h 85"/>
                <a:gd name="T98" fmla="*/ 47 w 97"/>
                <a:gd name="T99" fmla="*/ 85 h 85"/>
                <a:gd name="T100" fmla="*/ 45 w 97"/>
                <a:gd name="T101" fmla="*/ 84 h 85"/>
                <a:gd name="T102" fmla="*/ 42 w 97"/>
                <a:gd name="T103" fmla="*/ 82 h 85"/>
                <a:gd name="T104" fmla="*/ 39 w 97"/>
                <a:gd name="T105" fmla="*/ 78 h 85"/>
                <a:gd name="T106" fmla="*/ 9 w 97"/>
                <a:gd name="T107" fmla="*/ 49 h 85"/>
                <a:gd name="T108" fmla="*/ 9 w 97"/>
                <a:gd name="T109" fmla="*/ 49 h 85"/>
                <a:gd name="T110" fmla="*/ 5 w 97"/>
                <a:gd name="T111" fmla="*/ 44 h 85"/>
                <a:gd name="T112" fmla="*/ 2 w 97"/>
                <a:gd name="T113" fmla="*/ 40 h 85"/>
                <a:gd name="T114" fmla="*/ 1 w 97"/>
                <a:gd name="T115" fmla="*/ 35 h 85"/>
                <a:gd name="T116" fmla="*/ 0 w 97"/>
                <a:gd name="T117" fmla="*/ 28 h 85"/>
                <a:gd name="T118" fmla="*/ 4 w 97"/>
                <a:gd name="T119" fmla="*/ 15 h 85"/>
                <a:gd name="T120" fmla="*/ 13 w 97"/>
                <a:gd name="T121" fmla="*/ 4 h 85"/>
                <a:gd name="T122" fmla="*/ 27 w 97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" h="85">
                  <a:moveTo>
                    <a:pt x="27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9"/>
                  </a:lnTo>
                  <a:lnTo>
                    <a:pt x="13" y="23"/>
                  </a:lnTo>
                  <a:lnTo>
                    <a:pt x="12" y="28"/>
                  </a:lnTo>
                  <a:lnTo>
                    <a:pt x="13" y="32"/>
                  </a:lnTo>
                  <a:lnTo>
                    <a:pt x="14" y="36"/>
                  </a:lnTo>
                  <a:lnTo>
                    <a:pt x="17" y="40"/>
                  </a:lnTo>
                  <a:lnTo>
                    <a:pt x="47" y="70"/>
                  </a:lnTo>
                  <a:lnTo>
                    <a:pt x="47" y="70"/>
                  </a:lnTo>
                  <a:lnTo>
                    <a:pt x="49" y="70"/>
                  </a:lnTo>
                  <a:lnTo>
                    <a:pt x="79" y="40"/>
                  </a:lnTo>
                  <a:lnTo>
                    <a:pt x="82" y="36"/>
                  </a:lnTo>
                  <a:lnTo>
                    <a:pt x="83" y="32"/>
                  </a:lnTo>
                  <a:lnTo>
                    <a:pt x="85" y="28"/>
                  </a:lnTo>
                  <a:lnTo>
                    <a:pt x="83" y="23"/>
                  </a:lnTo>
                  <a:lnTo>
                    <a:pt x="81" y="19"/>
                  </a:lnTo>
                  <a:lnTo>
                    <a:pt x="78" y="16"/>
                  </a:lnTo>
                  <a:lnTo>
                    <a:pt x="74" y="13"/>
                  </a:lnTo>
                  <a:lnTo>
                    <a:pt x="69" y="12"/>
                  </a:lnTo>
                  <a:lnTo>
                    <a:pt x="65" y="13"/>
                  </a:lnTo>
                  <a:lnTo>
                    <a:pt x="61" y="15"/>
                  </a:lnTo>
                  <a:lnTo>
                    <a:pt x="57" y="17"/>
                  </a:lnTo>
                  <a:lnTo>
                    <a:pt x="47" y="28"/>
                  </a:lnTo>
                  <a:lnTo>
                    <a:pt x="39" y="17"/>
                  </a:lnTo>
                  <a:lnTo>
                    <a:pt x="35" y="15"/>
                  </a:lnTo>
                  <a:lnTo>
                    <a:pt x="31" y="13"/>
                  </a:lnTo>
                  <a:lnTo>
                    <a:pt x="27" y="12"/>
                  </a:lnTo>
                  <a:close/>
                  <a:moveTo>
                    <a:pt x="27" y="0"/>
                  </a:moveTo>
                  <a:lnTo>
                    <a:pt x="33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3" y="5"/>
                  </a:lnTo>
                  <a:lnTo>
                    <a:pt x="57" y="3"/>
                  </a:lnTo>
                  <a:lnTo>
                    <a:pt x="62" y="1"/>
                  </a:lnTo>
                  <a:lnTo>
                    <a:pt x="69" y="0"/>
                  </a:lnTo>
                  <a:lnTo>
                    <a:pt x="82" y="4"/>
                  </a:lnTo>
                  <a:lnTo>
                    <a:pt x="93" y="15"/>
                  </a:lnTo>
                  <a:lnTo>
                    <a:pt x="97" y="28"/>
                  </a:lnTo>
                  <a:lnTo>
                    <a:pt x="95" y="35"/>
                  </a:lnTo>
                  <a:lnTo>
                    <a:pt x="94" y="40"/>
                  </a:lnTo>
                  <a:lnTo>
                    <a:pt x="91" y="44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1" y="84"/>
                  </a:lnTo>
                  <a:lnTo>
                    <a:pt x="47" y="85"/>
                  </a:lnTo>
                  <a:lnTo>
                    <a:pt x="45" y="84"/>
                  </a:lnTo>
                  <a:lnTo>
                    <a:pt x="42" y="82"/>
                  </a:lnTo>
                  <a:lnTo>
                    <a:pt x="39" y="78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5" y="44"/>
                  </a:lnTo>
                  <a:lnTo>
                    <a:pt x="2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4" y="15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9326CADA-EE6A-42E1-BA58-CCC60CC4F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471" y="4914918"/>
              <a:ext cx="140069" cy="104306"/>
            </a:xfrm>
            <a:custGeom>
              <a:avLst/>
              <a:gdLst>
                <a:gd name="T0" fmla="*/ 46 w 94"/>
                <a:gd name="T1" fmla="*/ 53 h 70"/>
                <a:gd name="T2" fmla="*/ 64 w 94"/>
                <a:gd name="T3" fmla="*/ 53 h 70"/>
                <a:gd name="T4" fmla="*/ 64 w 94"/>
                <a:gd name="T5" fmla="*/ 60 h 70"/>
                <a:gd name="T6" fmla="*/ 46 w 94"/>
                <a:gd name="T7" fmla="*/ 60 h 70"/>
                <a:gd name="T8" fmla="*/ 46 w 94"/>
                <a:gd name="T9" fmla="*/ 53 h 70"/>
                <a:gd name="T10" fmla="*/ 46 w 94"/>
                <a:gd name="T11" fmla="*/ 41 h 70"/>
                <a:gd name="T12" fmla="*/ 70 w 94"/>
                <a:gd name="T13" fmla="*/ 41 h 70"/>
                <a:gd name="T14" fmla="*/ 70 w 94"/>
                <a:gd name="T15" fmla="*/ 48 h 70"/>
                <a:gd name="T16" fmla="*/ 46 w 94"/>
                <a:gd name="T17" fmla="*/ 48 h 70"/>
                <a:gd name="T18" fmla="*/ 46 w 94"/>
                <a:gd name="T19" fmla="*/ 41 h 70"/>
                <a:gd name="T20" fmla="*/ 46 w 94"/>
                <a:gd name="T21" fmla="*/ 29 h 70"/>
                <a:gd name="T22" fmla="*/ 70 w 94"/>
                <a:gd name="T23" fmla="*/ 29 h 70"/>
                <a:gd name="T24" fmla="*/ 70 w 94"/>
                <a:gd name="T25" fmla="*/ 36 h 70"/>
                <a:gd name="T26" fmla="*/ 46 w 94"/>
                <a:gd name="T27" fmla="*/ 36 h 70"/>
                <a:gd name="T28" fmla="*/ 46 w 94"/>
                <a:gd name="T29" fmla="*/ 29 h 70"/>
                <a:gd name="T30" fmla="*/ 12 w 94"/>
                <a:gd name="T31" fmla="*/ 29 h 70"/>
                <a:gd name="T32" fmla="*/ 40 w 94"/>
                <a:gd name="T33" fmla="*/ 29 h 70"/>
                <a:gd name="T34" fmla="*/ 40 w 94"/>
                <a:gd name="T35" fmla="*/ 60 h 70"/>
                <a:gd name="T36" fmla="*/ 12 w 94"/>
                <a:gd name="T37" fmla="*/ 60 h 70"/>
                <a:gd name="T38" fmla="*/ 12 w 94"/>
                <a:gd name="T39" fmla="*/ 29 h 70"/>
                <a:gd name="T40" fmla="*/ 12 w 94"/>
                <a:gd name="T41" fmla="*/ 18 h 70"/>
                <a:gd name="T42" fmla="*/ 70 w 94"/>
                <a:gd name="T43" fmla="*/ 18 h 70"/>
                <a:gd name="T44" fmla="*/ 70 w 94"/>
                <a:gd name="T45" fmla="*/ 24 h 70"/>
                <a:gd name="T46" fmla="*/ 12 w 94"/>
                <a:gd name="T47" fmla="*/ 24 h 70"/>
                <a:gd name="T48" fmla="*/ 12 w 94"/>
                <a:gd name="T49" fmla="*/ 18 h 70"/>
                <a:gd name="T50" fmla="*/ 5 w 94"/>
                <a:gd name="T51" fmla="*/ 6 h 70"/>
                <a:gd name="T52" fmla="*/ 5 w 94"/>
                <a:gd name="T53" fmla="*/ 65 h 70"/>
                <a:gd name="T54" fmla="*/ 76 w 94"/>
                <a:gd name="T55" fmla="*/ 65 h 70"/>
                <a:gd name="T56" fmla="*/ 76 w 94"/>
                <a:gd name="T57" fmla="*/ 6 h 70"/>
                <a:gd name="T58" fmla="*/ 5 w 94"/>
                <a:gd name="T59" fmla="*/ 6 h 70"/>
                <a:gd name="T60" fmla="*/ 0 w 94"/>
                <a:gd name="T61" fmla="*/ 0 h 70"/>
                <a:gd name="T62" fmla="*/ 82 w 94"/>
                <a:gd name="T63" fmla="*/ 0 h 70"/>
                <a:gd name="T64" fmla="*/ 82 w 94"/>
                <a:gd name="T65" fmla="*/ 12 h 70"/>
                <a:gd name="T66" fmla="*/ 94 w 94"/>
                <a:gd name="T67" fmla="*/ 12 h 70"/>
                <a:gd name="T68" fmla="*/ 94 w 94"/>
                <a:gd name="T69" fmla="*/ 62 h 70"/>
                <a:gd name="T70" fmla="*/ 93 w 94"/>
                <a:gd name="T71" fmla="*/ 65 h 70"/>
                <a:gd name="T72" fmla="*/ 92 w 94"/>
                <a:gd name="T73" fmla="*/ 68 h 70"/>
                <a:gd name="T74" fmla="*/ 88 w 94"/>
                <a:gd name="T75" fmla="*/ 70 h 70"/>
                <a:gd name="T76" fmla="*/ 85 w 94"/>
                <a:gd name="T77" fmla="*/ 70 h 70"/>
                <a:gd name="T78" fmla="*/ 5 w 94"/>
                <a:gd name="T79" fmla="*/ 70 h 70"/>
                <a:gd name="T80" fmla="*/ 2 w 94"/>
                <a:gd name="T81" fmla="*/ 70 h 70"/>
                <a:gd name="T82" fmla="*/ 1 w 94"/>
                <a:gd name="T83" fmla="*/ 68 h 70"/>
                <a:gd name="T84" fmla="*/ 0 w 94"/>
                <a:gd name="T85" fmla="*/ 65 h 70"/>
                <a:gd name="T86" fmla="*/ 0 w 94"/>
                <a:gd name="T8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70">
                  <a:moveTo>
                    <a:pt x="46" y="53"/>
                  </a:moveTo>
                  <a:lnTo>
                    <a:pt x="64" y="53"/>
                  </a:lnTo>
                  <a:lnTo>
                    <a:pt x="64" y="60"/>
                  </a:lnTo>
                  <a:lnTo>
                    <a:pt x="46" y="60"/>
                  </a:lnTo>
                  <a:lnTo>
                    <a:pt x="46" y="53"/>
                  </a:lnTo>
                  <a:close/>
                  <a:moveTo>
                    <a:pt x="46" y="41"/>
                  </a:moveTo>
                  <a:lnTo>
                    <a:pt x="70" y="41"/>
                  </a:lnTo>
                  <a:lnTo>
                    <a:pt x="70" y="48"/>
                  </a:lnTo>
                  <a:lnTo>
                    <a:pt x="46" y="48"/>
                  </a:lnTo>
                  <a:lnTo>
                    <a:pt x="46" y="41"/>
                  </a:lnTo>
                  <a:close/>
                  <a:moveTo>
                    <a:pt x="46" y="29"/>
                  </a:moveTo>
                  <a:lnTo>
                    <a:pt x="70" y="29"/>
                  </a:lnTo>
                  <a:lnTo>
                    <a:pt x="70" y="36"/>
                  </a:lnTo>
                  <a:lnTo>
                    <a:pt x="46" y="36"/>
                  </a:lnTo>
                  <a:lnTo>
                    <a:pt x="46" y="29"/>
                  </a:lnTo>
                  <a:close/>
                  <a:moveTo>
                    <a:pt x="12" y="29"/>
                  </a:moveTo>
                  <a:lnTo>
                    <a:pt x="40" y="29"/>
                  </a:lnTo>
                  <a:lnTo>
                    <a:pt x="40" y="60"/>
                  </a:lnTo>
                  <a:lnTo>
                    <a:pt x="12" y="60"/>
                  </a:lnTo>
                  <a:lnTo>
                    <a:pt x="12" y="29"/>
                  </a:lnTo>
                  <a:close/>
                  <a:moveTo>
                    <a:pt x="12" y="18"/>
                  </a:moveTo>
                  <a:lnTo>
                    <a:pt x="70" y="18"/>
                  </a:lnTo>
                  <a:lnTo>
                    <a:pt x="70" y="24"/>
                  </a:lnTo>
                  <a:lnTo>
                    <a:pt x="12" y="24"/>
                  </a:lnTo>
                  <a:lnTo>
                    <a:pt x="12" y="18"/>
                  </a:lnTo>
                  <a:close/>
                  <a:moveTo>
                    <a:pt x="5" y="6"/>
                  </a:moveTo>
                  <a:lnTo>
                    <a:pt x="5" y="65"/>
                  </a:lnTo>
                  <a:lnTo>
                    <a:pt x="76" y="65"/>
                  </a:lnTo>
                  <a:lnTo>
                    <a:pt x="76" y="6"/>
                  </a:lnTo>
                  <a:lnTo>
                    <a:pt x="5" y="6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94" y="12"/>
                  </a:lnTo>
                  <a:lnTo>
                    <a:pt x="94" y="62"/>
                  </a:lnTo>
                  <a:lnTo>
                    <a:pt x="93" y="65"/>
                  </a:lnTo>
                  <a:lnTo>
                    <a:pt x="92" y="68"/>
                  </a:lnTo>
                  <a:lnTo>
                    <a:pt x="88" y="70"/>
                  </a:lnTo>
                  <a:lnTo>
                    <a:pt x="85" y="70"/>
                  </a:lnTo>
                  <a:lnTo>
                    <a:pt x="5" y="70"/>
                  </a:lnTo>
                  <a:lnTo>
                    <a:pt x="2" y="70"/>
                  </a:lnTo>
                  <a:lnTo>
                    <a:pt x="1" y="68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6B9EFD7A-1FC6-4E5A-977A-C000B095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3999" y="4336648"/>
              <a:ext cx="171360" cy="169871"/>
            </a:xfrm>
            <a:custGeom>
              <a:avLst/>
              <a:gdLst>
                <a:gd name="T0" fmla="*/ 68 w 115"/>
                <a:gd name="T1" fmla="*/ 29 h 114"/>
                <a:gd name="T2" fmla="*/ 43 w 115"/>
                <a:gd name="T3" fmla="*/ 53 h 114"/>
                <a:gd name="T4" fmla="*/ 50 w 115"/>
                <a:gd name="T5" fmla="*/ 61 h 114"/>
                <a:gd name="T6" fmla="*/ 75 w 115"/>
                <a:gd name="T7" fmla="*/ 36 h 114"/>
                <a:gd name="T8" fmla="*/ 68 w 115"/>
                <a:gd name="T9" fmla="*/ 29 h 114"/>
                <a:gd name="T10" fmla="*/ 60 w 115"/>
                <a:gd name="T11" fmla="*/ 0 h 114"/>
                <a:gd name="T12" fmla="*/ 115 w 115"/>
                <a:gd name="T13" fmla="*/ 53 h 114"/>
                <a:gd name="T14" fmla="*/ 104 w 115"/>
                <a:gd name="T15" fmla="*/ 63 h 114"/>
                <a:gd name="T16" fmla="*/ 94 w 115"/>
                <a:gd name="T17" fmla="*/ 53 h 114"/>
                <a:gd name="T18" fmla="*/ 64 w 115"/>
                <a:gd name="T19" fmla="*/ 78 h 114"/>
                <a:gd name="T20" fmla="*/ 64 w 115"/>
                <a:gd name="T21" fmla="*/ 103 h 114"/>
                <a:gd name="T22" fmla="*/ 44 w 115"/>
                <a:gd name="T23" fmla="*/ 83 h 114"/>
                <a:gd name="T24" fmla="*/ 4 w 115"/>
                <a:gd name="T25" fmla="*/ 114 h 114"/>
                <a:gd name="T26" fmla="*/ 0 w 115"/>
                <a:gd name="T27" fmla="*/ 114 h 114"/>
                <a:gd name="T28" fmla="*/ 0 w 115"/>
                <a:gd name="T29" fmla="*/ 110 h 114"/>
                <a:gd name="T30" fmla="*/ 31 w 115"/>
                <a:gd name="T31" fmla="*/ 69 h 114"/>
                <a:gd name="T32" fmla="*/ 11 w 115"/>
                <a:gd name="T33" fmla="*/ 50 h 114"/>
                <a:gd name="T34" fmla="*/ 36 w 115"/>
                <a:gd name="T35" fmla="*/ 50 h 114"/>
                <a:gd name="T36" fmla="*/ 60 w 115"/>
                <a:gd name="T37" fmla="*/ 21 h 114"/>
                <a:gd name="T38" fmla="*/ 50 w 115"/>
                <a:gd name="T39" fmla="*/ 10 h 114"/>
                <a:gd name="T40" fmla="*/ 60 w 115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4">
                  <a:moveTo>
                    <a:pt x="68" y="29"/>
                  </a:moveTo>
                  <a:lnTo>
                    <a:pt x="43" y="53"/>
                  </a:lnTo>
                  <a:lnTo>
                    <a:pt x="50" y="61"/>
                  </a:lnTo>
                  <a:lnTo>
                    <a:pt x="75" y="36"/>
                  </a:lnTo>
                  <a:lnTo>
                    <a:pt x="68" y="29"/>
                  </a:lnTo>
                  <a:close/>
                  <a:moveTo>
                    <a:pt x="60" y="0"/>
                  </a:moveTo>
                  <a:lnTo>
                    <a:pt x="115" y="53"/>
                  </a:lnTo>
                  <a:lnTo>
                    <a:pt x="104" y="63"/>
                  </a:lnTo>
                  <a:lnTo>
                    <a:pt x="94" y="53"/>
                  </a:lnTo>
                  <a:lnTo>
                    <a:pt x="64" y="78"/>
                  </a:lnTo>
                  <a:lnTo>
                    <a:pt x="64" y="103"/>
                  </a:lnTo>
                  <a:lnTo>
                    <a:pt x="44" y="83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31" y="69"/>
                  </a:lnTo>
                  <a:lnTo>
                    <a:pt x="11" y="50"/>
                  </a:lnTo>
                  <a:lnTo>
                    <a:pt x="36" y="50"/>
                  </a:lnTo>
                  <a:lnTo>
                    <a:pt x="60" y="21"/>
                  </a:lnTo>
                  <a:lnTo>
                    <a:pt x="50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DE325734-1C88-4FE1-BDA5-0216590AD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1096" y="5174195"/>
              <a:ext cx="125168" cy="126658"/>
            </a:xfrm>
            <a:custGeom>
              <a:avLst/>
              <a:gdLst>
                <a:gd name="T0" fmla="*/ 41 w 84"/>
                <a:gd name="T1" fmla="*/ 16 h 85"/>
                <a:gd name="T2" fmla="*/ 44 w 84"/>
                <a:gd name="T3" fmla="*/ 16 h 85"/>
                <a:gd name="T4" fmla="*/ 47 w 84"/>
                <a:gd name="T5" fmla="*/ 17 h 85"/>
                <a:gd name="T6" fmla="*/ 67 w 84"/>
                <a:gd name="T7" fmla="*/ 39 h 85"/>
                <a:gd name="T8" fmla="*/ 68 w 84"/>
                <a:gd name="T9" fmla="*/ 41 h 85"/>
                <a:gd name="T10" fmla="*/ 68 w 84"/>
                <a:gd name="T11" fmla="*/ 44 h 85"/>
                <a:gd name="T12" fmla="*/ 67 w 84"/>
                <a:gd name="T13" fmla="*/ 47 h 85"/>
                <a:gd name="T14" fmla="*/ 65 w 84"/>
                <a:gd name="T15" fmla="*/ 48 h 85"/>
                <a:gd name="T16" fmla="*/ 63 w 84"/>
                <a:gd name="T17" fmla="*/ 48 h 85"/>
                <a:gd name="T18" fmla="*/ 60 w 84"/>
                <a:gd name="T19" fmla="*/ 47 h 85"/>
                <a:gd name="T20" fmla="*/ 48 w 84"/>
                <a:gd name="T21" fmla="*/ 35 h 85"/>
                <a:gd name="T22" fmla="*/ 48 w 84"/>
                <a:gd name="T23" fmla="*/ 64 h 85"/>
                <a:gd name="T24" fmla="*/ 47 w 84"/>
                <a:gd name="T25" fmla="*/ 67 h 85"/>
                <a:gd name="T26" fmla="*/ 45 w 84"/>
                <a:gd name="T27" fmla="*/ 68 h 85"/>
                <a:gd name="T28" fmla="*/ 43 w 84"/>
                <a:gd name="T29" fmla="*/ 69 h 85"/>
                <a:gd name="T30" fmla="*/ 40 w 84"/>
                <a:gd name="T31" fmla="*/ 68 h 85"/>
                <a:gd name="T32" fmla="*/ 37 w 84"/>
                <a:gd name="T33" fmla="*/ 67 h 85"/>
                <a:gd name="T34" fmla="*/ 37 w 84"/>
                <a:gd name="T35" fmla="*/ 64 h 85"/>
                <a:gd name="T36" fmla="*/ 37 w 84"/>
                <a:gd name="T37" fmla="*/ 35 h 85"/>
                <a:gd name="T38" fmla="*/ 25 w 84"/>
                <a:gd name="T39" fmla="*/ 47 h 85"/>
                <a:gd name="T40" fmla="*/ 23 w 84"/>
                <a:gd name="T41" fmla="*/ 48 h 85"/>
                <a:gd name="T42" fmla="*/ 20 w 84"/>
                <a:gd name="T43" fmla="*/ 48 h 85"/>
                <a:gd name="T44" fmla="*/ 17 w 84"/>
                <a:gd name="T45" fmla="*/ 47 h 85"/>
                <a:gd name="T46" fmla="*/ 16 w 84"/>
                <a:gd name="T47" fmla="*/ 44 h 85"/>
                <a:gd name="T48" fmla="*/ 16 w 84"/>
                <a:gd name="T49" fmla="*/ 43 h 85"/>
                <a:gd name="T50" fmla="*/ 16 w 84"/>
                <a:gd name="T51" fmla="*/ 40 h 85"/>
                <a:gd name="T52" fmla="*/ 17 w 84"/>
                <a:gd name="T53" fmla="*/ 39 h 85"/>
                <a:gd name="T54" fmla="*/ 39 w 84"/>
                <a:gd name="T55" fmla="*/ 17 h 85"/>
                <a:gd name="T56" fmla="*/ 41 w 84"/>
                <a:gd name="T57" fmla="*/ 16 h 85"/>
                <a:gd name="T58" fmla="*/ 43 w 84"/>
                <a:gd name="T59" fmla="*/ 8 h 85"/>
                <a:gd name="T60" fmla="*/ 29 w 84"/>
                <a:gd name="T61" fmla="*/ 11 h 85"/>
                <a:gd name="T62" fmla="*/ 19 w 84"/>
                <a:gd name="T63" fmla="*/ 19 h 85"/>
                <a:gd name="T64" fmla="*/ 11 w 84"/>
                <a:gd name="T65" fmla="*/ 29 h 85"/>
                <a:gd name="T66" fmla="*/ 8 w 84"/>
                <a:gd name="T67" fmla="*/ 43 h 85"/>
                <a:gd name="T68" fmla="*/ 11 w 84"/>
                <a:gd name="T69" fmla="*/ 56 h 85"/>
                <a:gd name="T70" fmla="*/ 19 w 84"/>
                <a:gd name="T71" fmla="*/ 67 h 85"/>
                <a:gd name="T72" fmla="*/ 29 w 84"/>
                <a:gd name="T73" fmla="*/ 75 h 85"/>
                <a:gd name="T74" fmla="*/ 43 w 84"/>
                <a:gd name="T75" fmla="*/ 77 h 85"/>
                <a:gd name="T76" fmla="*/ 56 w 84"/>
                <a:gd name="T77" fmla="*/ 75 h 85"/>
                <a:gd name="T78" fmla="*/ 67 w 84"/>
                <a:gd name="T79" fmla="*/ 67 h 85"/>
                <a:gd name="T80" fmla="*/ 75 w 84"/>
                <a:gd name="T81" fmla="*/ 56 h 85"/>
                <a:gd name="T82" fmla="*/ 77 w 84"/>
                <a:gd name="T83" fmla="*/ 43 h 85"/>
                <a:gd name="T84" fmla="*/ 75 w 84"/>
                <a:gd name="T85" fmla="*/ 29 h 85"/>
                <a:gd name="T86" fmla="*/ 67 w 84"/>
                <a:gd name="T87" fmla="*/ 19 h 85"/>
                <a:gd name="T88" fmla="*/ 56 w 84"/>
                <a:gd name="T89" fmla="*/ 11 h 85"/>
                <a:gd name="T90" fmla="*/ 43 w 84"/>
                <a:gd name="T91" fmla="*/ 8 h 85"/>
                <a:gd name="T92" fmla="*/ 43 w 84"/>
                <a:gd name="T93" fmla="*/ 0 h 85"/>
                <a:gd name="T94" fmla="*/ 59 w 84"/>
                <a:gd name="T95" fmla="*/ 4 h 85"/>
                <a:gd name="T96" fmla="*/ 72 w 84"/>
                <a:gd name="T97" fmla="*/ 13 h 85"/>
                <a:gd name="T98" fmla="*/ 81 w 84"/>
                <a:gd name="T99" fmla="*/ 27 h 85"/>
                <a:gd name="T100" fmla="*/ 84 w 84"/>
                <a:gd name="T101" fmla="*/ 43 h 85"/>
                <a:gd name="T102" fmla="*/ 81 w 84"/>
                <a:gd name="T103" fmla="*/ 59 h 85"/>
                <a:gd name="T104" fmla="*/ 72 w 84"/>
                <a:gd name="T105" fmla="*/ 72 h 85"/>
                <a:gd name="T106" fmla="*/ 59 w 84"/>
                <a:gd name="T107" fmla="*/ 81 h 85"/>
                <a:gd name="T108" fmla="*/ 43 w 84"/>
                <a:gd name="T109" fmla="*/ 85 h 85"/>
                <a:gd name="T110" fmla="*/ 27 w 84"/>
                <a:gd name="T111" fmla="*/ 81 h 85"/>
                <a:gd name="T112" fmla="*/ 12 w 84"/>
                <a:gd name="T113" fmla="*/ 72 h 85"/>
                <a:gd name="T114" fmla="*/ 4 w 84"/>
                <a:gd name="T115" fmla="*/ 59 h 85"/>
                <a:gd name="T116" fmla="*/ 0 w 84"/>
                <a:gd name="T117" fmla="*/ 43 h 85"/>
                <a:gd name="T118" fmla="*/ 4 w 84"/>
                <a:gd name="T119" fmla="*/ 27 h 85"/>
                <a:gd name="T120" fmla="*/ 12 w 84"/>
                <a:gd name="T121" fmla="*/ 13 h 85"/>
                <a:gd name="T122" fmla="*/ 27 w 84"/>
                <a:gd name="T123" fmla="*/ 4 h 85"/>
                <a:gd name="T124" fmla="*/ 43 w 84"/>
                <a:gd name="T1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5">
                  <a:moveTo>
                    <a:pt x="41" y="16"/>
                  </a:moveTo>
                  <a:lnTo>
                    <a:pt x="44" y="16"/>
                  </a:lnTo>
                  <a:lnTo>
                    <a:pt x="47" y="17"/>
                  </a:lnTo>
                  <a:lnTo>
                    <a:pt x="67" y="39"/>
                  </a:lnTo>
                  <a:lnTo>
                    <a:pt x="68" y="41"/>
                  </a:lnTo>
                  <a:lnTo>
                    <a:pt x="68" y="44"/>
                  </a:lnTo>
                  <a:lnTo>
                    <a:pt x="67" y="47"/>
                  </a:lnTo>
                  <a:lnTo>
                    <a:pt x="65" y="48"/>
                  </a:lnTo>
                  <a:lnTo>
                    <a:pt x="63" y="48"/>
                  </a:lnTo>
                  <a:lnTo>
                    <a:pt x="60" y="47"/>
                  </a:lnTo>
                  <a:lnTo>
                    <a:pt x="48" y="35"/>
                  </a:lnTo>
                  <a:lnTo>
                    <a:pt x="48" y="64"/>
                  </a:lnTo>
                  <a:lnTo>
                    <a:pt x="47" y="67"/>
                  </a:lnTo>
                  <a:lnTo>
                    <a:pt x="45" y="68"/>
                  </a:lnTo>
                  <a:lnTo>
                    <a:pt x="43" y="69"/>
                  </a:lnTo>
                  <a:lnTo>
                    <a:pt x="40" y="68"/>
                  </a:lnTo>
                  <a:lnTo>
                    <a:pt x="37" y="67"/>
                  </a:lnTo>
                  <a:lnTo>
                    <a:pt x="37" y="64"/>
                  </a:lnTo>
                  <a:lnTo>
                    <a:pt x="37" y="35"/>
                  </a:lnTo>
                  <a:lnTo>
                    <a:pt x="25" y="47"/>
                  </a:lnTo>
                  <a:lnTo>
                    <a:pt x="23" y="48"/>
                  </a:lnTo>
                  <a:lnTo>
                    <a:pt x="20" y="48"/>
                  </a:lnTo>
                  <a:lnTo>
                    <a:pt x="17" y="47"/>
                  </a:lnTo>
                  <a:lnTo>
                    <a:pt x="16" y="44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9" y="17"/>
                  </a:lnTo>
                  <a:lnTo>
                    <a:pt x="41" y="16"/>
                  </a:lnTo>
                  <a:close/>
                  <a:moveTo>
                    <a:pt x="43" y="8"/>
                  </a:moveTo>
                  <a:lnTo>
                    <a:pt x="29" y="11"/>
                  </a:lnTo>
                  <a:lnTo>
                    <a:pt x="19" y="19"/>
                  </a:lnTo>
                  <a:lnTo>
                    <a:pt x="11" y="29"/>
                  </a:lnTo>
                  <a:lnTo>
                    <a:pt x="8" y="43"/>
                  </a:lnTo>
                  <a:lnTo>
                    <a:pt x="11" y="56"/>
                  </a:lnTo>
                  <a:lnTo>
                    <a:pt x="19" y="67"/>
                  </a:lnTo>
                  <a:lnTo>
                    <a:pt x="29" y="75"/>
                  </a:lnTo>
                  <a:lnTo>
                    <a:pt x="43" y="77"/>
                  </a:lnTo>
                  <a:lnTo>
                    <a:pt x="56" y="75"/>
                  </a:lnTo>
                  <a:lnTo>
                    <a:pt x="67" y="67"/>
                  </a:lnTo>
                  <a:lnTo>
                    <a:pt x="75" y="56"/>
                  </a:lnTo>
                  <a:lnTo>
                    <a:pt x="77" y="43"/>
                  </a:lnTo>
                  <a:lnTo>
                    <a:pt x="75" y="29"/>
                  </a:lnTo>
                  <a:lnTo>
                    <a:pt x="67" y="19"/>
                  </a:lnTo>
                  <a:lnTo>
                    <a:pt x="56" y="11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3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3" y="85"/>
                  </a:lnTo>
                  <a:lnTo>
                    <a:pt x="27" y="81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2" y="13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56EC3C29-2748-4FA7-A9D3-067763A9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688" y="3123823"/>
              <a:ext cx="168381" cy="168381"/>
            </a:xfrm>
            <a:custGeom>
              <a:avLst/>
              <a:gdLst>
                <a:gd name="T0" fmla="*/ 37 w 113"/>
                <a:gd name="T1" fmla="*/ 51 h 113"/>
                <a:gd name="T2" fmla="*/ 35 w 113"/>
                <a:gd name="T3" fmla="*/ 57 h 113"/>
                <a:gd name="T4" fmla="*/ 46 w 113"/>
                <a:gd name="T5" fmla="*/ 76 h 113"/>
                <a:gd name="T6" fmla="*/ 67 w 113"/>
                <a:gd name="T7" fmla="*/ 76 h 113"/>
                <a:gd name="T8" fmla="*/ 78 w 113"/>
                <a:gd name="T9" fmla="*/ 57 h 113"/>
                <a:gd name="T10" fmla="*/ 77 w 113"/>
                <a:gd name="T11" fmla="*/ 49 h 113"/>
                <a:gd name="T12" fmla="*/ 87 w 113"/>
                <a:gd name="T13" fmla="*/ 49 h 113"/>
                <a:gd name="T14" fmla="*/ 86 w 113"/>
                <a:gd name="T15" fmla="*/ 69 h 113"/>
                <a:gd name="T16" fmla="*/ 69 w 113"/>
                <a:gd name="T17" fmla="*/ 86 h 113"/>
                <a:gd name="T18" fmla="*/ 45 w 113"/>
                <a:gd name="T19" fmla="*/ 86 h 113"/>
                <a:gd name="T20" fmla="*/ 27 w 113"/>
                <a:gd name="T21" fmla="*/ 69 h 113"/>
                <a:gd name="T22" fmla="*/ 25 w 113"/>
                <a:gd name="T23" fmla="*/ 51 h 113"/>
                <a:gd name="T24" fmla="*/ 14 w 113"/>
                <a:gd name="T25" fmla="*/ 51 h 113"/>
                <a:gd name="T26" fmla="*/ 14 w 113"/>
                <a:gd name="T27" fmla="*/ 92 h 113"/>
                <a:gd name="T28" fmla="*/ 18 w 113"/>
                <a:gd name="T29" fmla="*/ 98 h 113"/>
                <a:gd name="T30" fmla="*/ 91 w 113"/>
                <a:gd name="T31" fmla="*/ 98 h 113"/>
                <a:gd name="T32" fmla="*/ 98 w 113"/>
                <a:gd name="T33" fmla="*/ 96 h 113"/>
                <a:gd name="T34" fmla="*/ 99 w 113"/>
                <a:gd name="T35" fmla="*/ 77 h 113"/>
                <a:gd name="T36" fmla="*/ 98 w 113"/>
                <a:gd name="T37" fmla="*/ 49 h 113"/>
                <a:gd name="T38" fmla="*/ 87 w 113"/>
                <a:gd name="T39" fmla="*/ 15 h 113"/>
                <a:gd name="T40" fmla="*/ 85 w 113"/>
                <a:gd name="T41" fmla="*/ 16 h 113"/>
                <a:gd name="T42" fmla="*/ 85 w 113"/>
                <a:gd name="T43" fmla="*/ 25 h 113"/>
                <a:gd name="T44" fmla="*/ 86 w 113"/>
                <a:gd name="T45" fmla="*/ 28 h 113"/>
                <a:gd name="T46" fmla="*/ 95 w 113"/>
                <a:gd name="T47" fmla="*/ 28 h 113"/>
                <a:gd name="T48" fmla="*/ 98 w 113"/>
                <a:gd name="T49" fmla="*/ 27 h 113"/>
                <a:gd name="T50" fmla="*/ 98 w 113"/>
                <a:gd name="T51" fmla="*/ 17 h 113"/>
                <a:gd name="T52" fmla="*/ 97 w 113"/>
                <a:gd name="T53" fmla="*/ 15 h 113"/>
                <a:gd name="T54" fmla="*/ 94 w 113"/>
                <a:gd name="T55" fmla="*/ 0 h 113"/>
                <a:gd name="T56" fmla="*/ 105 w 113"/>
                <a:gd name="T57" fmla="*/ 4 h 113"/>
                <a:gd name="T58" fmla="*/ 111 w 113"/>
                <a:gd name="T59" fmla="*/ 13 h 113"/>
                <a:gd name="T60" fmla="*/ 113 w 113"/>
                <a:gd name="T61" fmla="*/ 94 h 113"/>
                <a:gd name="T62" fmla="*/ 110 w 113"/>
                <a:gd name="T63" fmla="*/ 105 h 113"/>
                <a:gd name="T64" fmla="*/ 101 w 113"/>
                <a:gd name="T65" fmla="*/ 112 h 113"/>
                <a:gd name="T66" fmla="*/ 20 w 113"/>
                <a:gd name="T67" fmla="*/ 113 h 113"/>
                <a:gd name="T68" fmla="*/ 9 w 113"/>
                <a:gd name="T69" fmla="*/ 110 h 113"/>
                <a:gd name="T70" fmla="*/ 1 w 113"/>
                <a:gd name="T71" fmla="*/ 101 h 113"/>
                <a:gd name="T72" fmla="*/ 0 w 113"/>
                <a:gd name="T73" fmla="*/ 20 h 113"/>
                <a:gd name="T74" fmla="*/ 4 w 113"/>
                <a:gd name="T75" fmla="*/ 8 h 113"/>
                <a:gd name="T76" fmla="*/ 13 w 113"/>
                <a:gd name="T77" fmla="*/ 1 h 113"/>
                <a:gd name="T78" fmla="*/ 94 w 113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113">
                  <a:moveTo>
                    <a:pt x="77" y="49"/>
                  </a:moveTo>
                  <a:lnTo>
                    <a:pt x="37" y="51"/>
                  </a:lnTo>
                  <a:lnTo>
                    <a:pt x="35" y="53"/>
                  </a:lnTo>
                  <a:lnTo>
                    <a:pt x="35" y="57"/>
                  </a:lnTo>
                  <a:lnTo>
                    <a:pt x="38" y="68"/>
                  </a:lnTo>
                  <a:lnTo>
                    <a:pt x="46" y="76"/>
                  </a:lnTo>
                  <a:lnTo>
                    <a:pt x="57" y="78"/>
                  </a:lnTo>
                  <a:lnTo>
                    <a:pt x="67" y="76"/>
                  </a:lnTo>
                  <a:lnTo>
                    <a:pt x="75" y="68"/>
                  </a:lnTo>
                  <a:lnTo>
                    <a:pt x="78" y="57"/>
                  </a:lnTo>
                  <a:lnTo>
                    <a:pt x="78" y="53"/>
                  </a:lnTo>
                  <a:lnTo>
                    <a:pt x="77" y="49"/>
                  </a:lnTo>
                  <a:close/>
                  <a:moveTo>
                    <a:pt x="98" y="49"/>
                  </a:moveTo>
                  <a:lnTo>
                    <a:pt x="87" y="49"/>
                  </a:lnTo>
                  <a:lnTo>
                    <a:pt x="89" y="57"/>
                  </a:lnTo>
                  <a:lnTo>
                    <a:pt x="86" y="69"/>
                  </a:lnTo>
                  <a:lnTo>
                    <a:pt x="79" y="80"/>
                  </a:lnTo>
                  <a:lnTo>
                    <a:pt x="69" y="86"/>
                  </a:lnTo>
                  <a:lnTo>
                    <a:pt x="57" y="89"/>
                  </a:lnTo>
                  <a:lnTo>
                    <a:pt x="45" y="86"/>
                  </a:lnTo>
                  <a:lnTo>
                    <a:pt x="34" y="80"/>
                  </a:lnTo>
                  <a:lnTo>
                    <a:pt x="27" y="69"/>
                  </a:lnTo>
                  <a:lnTo>
                    <a:pt x="25" y="57"/>
                  </a:lnTo>
                  <a:lnTo>
                    <a:pt x="25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78"/>
                  </a:lnTo>
                  <a:lnTo>
                    <a:pt x="14" y="92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22" y="100"/>
                  </a:lnTo>
                  <a:lnTo>
                    <a:pt x="91" y="98"/>
                  </a:lnTo>
                  <a:lnTo>
                    <a:pt x="95" y="97"/>
                  </a:lnTo>
                  <a:lnTo>
                    <a:pt x="98" y="96"/>
                  </a:lnTo>
                  <a:lnTo>
                    <a:pt x="99" y="92"/>
                  </a:lnTo>
                  <a:lnTo>
                    <a:pt x="99" y="77"/>
                  </a:lnTo>
                  <a:lnTo>
                    <a:pt x="98" y="49"/>
                  </a:lnTo>
                  <a:lnTo>
                    <a:pt x="98" y="49"/>
                  </a:lnTo>
                  <a:close/>
                  <a:moveTo>
                    <a:pt x="95" y="15"/>
                  </a:moveTo>
                  <a:lnTo>
                    <a:pt x="87" y="15"/>
                  </a:lnTo>
                  <a:lnTo>
                    <a:pt x="86" y="15"/>
                  </a:lnTo>
                  <a:lnTo>
                    <a:pt x="85" y="16"/>
                  </a:lnTo>
                  <a:lnTo>
                    <a:pt x="85" y="17"/>
                  </a:lnTo>
                  <a:lnTo>
                    <a:pt x="85" y="25"/>
                  </a:lnTo>
                  <a:lnTo>
                    <a:pt x="85" y="27"/>
                  </a:lnTo>
                  <a:lnTo>
                    <a:pt x="86" y="28"/>
                  </a:lnTo>
                  <a:lnTo>
                    <a:pt x="87" y="28"/>
                  </a:lnTo>
                  <a:lnTo>
                    <a:pt x="95" y="28"/>
                  </a:lnTo>
                  <a:lnTo>
                    <a:pt x="97" y="28"/>
                  </a:lnTo>
                  <a:lnTo>
                    <a:pt x="98" y="27"/>
                  </a:lnTo>
                  <a:lnTo>
                    <a:pt x="98" y="25"/>
                  </a:lnTo>
                  <a:lnTo>
                    <a:pt x="98" y="17"/>
                  </a:lnTo>
                  <a:lnTo>
                    <a:pt x="98" y="16"/>
                  </a:lnTo>
                  <a:lnTo>
                    <a:pt x="97" y="15"/>
                  </a:lnTo>
                  <a:lnTo>
                    <a:pt x="95" y="15"/>
                  </a:lnTo>
                  <a:close/>
                  <a:moveTo>
                    <a:pt x="94" y="0"/>
                  </a:moveTo>
                  <a:lnTo>
                    <a:pt x="99" y="1"/>
                  </a:lnTo>
                  <a:lnTo>
                    <a:pt x="105" y="4"/>
                  </a:lnTo>
                  <a:lnTo>
                    <a:pt x="109" y="8"/>
                  </a:lnTo>
                  <a:lnTo>
                    <a:pt x="111" y="13"/>
                  </a:lnTo>
                  <a:lnTo>
                    <a:pt x="113" y="19"/>
                  </a:lnTo>
                  <a:lnTo>
                    <a:pt x="113" y="94"/>
                  </a:lnTo>
                  <a:lnTo>
                    <a:pt x="113" y="100"/>
                  </a:lnTo>
                  <a:lnTo>
                    <a:pt x="110" y="105"/>
                  </a:lnTo>
                  <a:lnTo>
                    <a:pt x="106" y="109"/>
                  </a:lnTo>
                  <a:lnTo>
                    <a:pt x="101" y="112"/>
                  </a:lnTo>
                  <a:lnTo>
                    <a:pt x="94" y="113"/>
                  </a:lnTo>
                  <a:lnTo>
                    <a:pt x="20" y="113"/>
                  </a:lnTo>
                  <a:lnTo>
                    <a:pt x="13" y="112"/>
                  </a:lnTo>
                  <a:lnTo>
                    <a:pt x="9" y="110"/>
                  </a:lnTo>
                  <a:lnTo>
                    <a:pt x="4" y="105"/>
                  </a:lnTo>
                  <a:lnTo>
                    <a:pt x="1" y="101"/>
                  </a:lnTo>
                  <a:lnTo>
                    <a:pt x="1" y="94"/>
                  </a:lnTo>
                  <a:lnTo>
                    <a:pt x="0" y="20"/>
                  </a:lnTo>
                  <a:lnTo>
                    <a:pt x="1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3" y="1"/>
                  </a:lnTo>
                  <a:lnTo>
                    <a:pt x="18" y="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63C109F9-8093-4804-BE80-56A8A3269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7298" y="3375650"/>
              <a:ext cx="174341" cy="129638"/>
            </a:xfrm>
            <a:custGeom>
              <a:avLst/>
              <a:gdLst>
                <a:gd name="T0" fmla="*/ 44 w 117"/>
                <a:gd name="T1" fmla="*/ 21 h 87"/>
                <a:gd name="T2" fmla="*/ 44 w 117"/>
                <a:gd name="T3" fmla="*/ 65 h 87"/>
                <a:gd name="T4" fmla="*/ 80 w 117"/>
                <a:gd name="T5" fmla="*/ 43 h 87"/>
                <a:gd name="T6" fmla="*/ 44 w 117"/>
                <a:gd name="T7" fmla="*/ 21 h 87"/>
                <a:gd name="T8" fmla="*/ 58 w 117"/>
                <a:gd name="T9" fmla="*/ 0 h 87"/>
                <a:gd name="T10" fmla="*/ 86 w 117"/>
                <a:gd name="T11" fmla="*/ 0 h 87"/>
                <a:gd name="T12" fmla="*/ 111 w 117"/>
                <a:gd name="T13" fmla="*/ 3 h 87"/>
                <a:gd name="T14" fmla="*/ 115 w 117"/>
                <a:gd name="T15" fmla="*/ 23 h 87"/>
                <a:gd name="T16" fmla="*/ 117 w 117"/>
                <a:gd name="T17" fmla="*/ 43 h 87"/>
                <a:gd name="T18" fmla="*/ 115 w 117"/>
                <a:gd name="T19" fmla="*/ 64 h 87"/>
                <a:gd name="T20" fmla="*/ 111 w 117"/>
                <a:gd name="T21" fmla="*/ 83 h 87"/>
                <a:gd name="T22" fmla="*/ 86 w 117"/>
                <a:gd name="T23" fmla="*/ 85 h 87"/>
                <a:gd name="T24" fmla="*/ 58 w 117"/>
                <a:gd name="T25" fmla="*/ 87 h 87"/>
                <a:gd name="T26" fmla="*/ 30 w 117"/>
                <a:gd name="T27" fmla="*/ 85 h 87"/>
                <a:gd name="T28" fmla="*/ 5 w 117"/>
                <a:gd name="T29" fmla="*/ 83 h 87"/>
                <a:gd name="T30" fmla="*/ 1 w 117"/>
                <a:gd name="T31" fmla="*/ 64 h 87"/>
                <a:gd name="T32" fmla="*/ 0 w 117"/>
                <a:gd name="T33" fmla="*/ 43 h 87"/>
                <a:gd name="T34" fmla="*/ 1 w 117"/>
                <a:gd name="T35" fmla="*/ 23 h 87"/>
                <a:gd name="T36" fmla="*/ 5 w 117"/>
                <a:gd name="T37" fmla="*/ 3 h 87"/>
                <a:gd name="T38" fmla="*/ 30 w 117"/>
                <a:gd name="T39" fmla="*/ 0 h 87"/>
                <a:gd name="T40" fmla="*/ 58 w 117"/>
                <a:gd name="T4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87">
                  <a:moveTo>
                    <a:pt x="44" y="21"/>
                  </a:moveTo>
                  <a:lnTo>
                    <a:pt x="44" y="65"/>
                  </a:lnTo>
                  <a:lnTo>
                    <a:pt x="80" y="43"/>
                  </a:lnTo>
                  <a:lnTo>
                    <a:pt x="44" y="21"/>
                  </a:lnTo>
                  <a:close/>
                  <a:moveTo>
                    <a:pt x="58" y="0"/>
                  </a:moveTo>
                  <a:lnTo>
                    <a:pt x="86" y="0"/>
                  </a:lnTo>
                  <a:lnTo>
                    <a:pt x="111" y="3"/>
                  </a:lnTo>
                  <a:lnTo>
                    <a:pt x="115" y="23"/>
                  </a:lnTo>
                  <a:lnTo>
                    <a:pt x="117" y="43"/>
                  </a:lnTo>
                  <a:lnTo>
                    <a:pt x="115" y="64"/>
                  </a:lnTo>
                  <a:lnTo>
                    <a:pt x="111" y="83"/>
                  </a:lnTo>
                  <a:lnTo>
                    <a:pt x="86" y="85"/>
                  </a:lnTo>
                  <a:lnTo>
                    <a:pt x="58" y="87"/>
                  </a:lnTo>
                  <a:lnTo>
                    <a:pt x="30" y="85"/>
                  </a:lnTo>
                  <a:lnTo>
                    <a:pt x="5" y="83"/>
                  </a:lnTo>
                  <a:lnTo>
                    <a:pt x="1" y="64"/>
                  </a:lnTo>
                  <a:lnTo>
                    <a:pt x="0" y="43"/>
                  </a:lnTo>
                  <a:lnTo>
                    <a:pt x="1" y="23"/>
                  </a:lnTo>
                  <a:lnTo>
                    <a:pt x="5" y="3"/>
                  </a:lnTo>
                  <a:lnTo>
                    <a:pt x="3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E061CAC2-9F94-45CF-AFE5-9C094D2E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932" y="3092532"/>
              <a:ext cx="168381" cy="137088"/>
            </a:xfrm>
            <a:custGeom>
              <a:avLst/>
              <a:gdLst>
                <a:gd name="T0" fmla="*/ 78 w 113"/>
                <a:gd name="T1" fmla="*/ 0 h 92"/>
                <a:gd name="T2" fmla="*/ 85 w 113"/>
                <a:gd name="T3" fmla="*/ 1 h 92"/>
                <a:gd name="T4" fmla="*/ 90 w 113"/>
                <a:gd name="T5" fmla="*/ 4 h 92"/>
                <a:gd name="T6" fmla="*/ 95 w 113"/>
                <a:gd name="T7" fmla="*/ 8 h 92"/>
                <a:gd name="T8" fmla="*/ 103 w 113"/>
                <a:gd name="T9" fmla="*/ 5 h 92"/>
                <a:gd name="T10" fmla="*/ 110 w 113"/>
                <a:gd name="T11" fmla="*/ 2 h 92"/>
                <a:gd name="T12" fmla="*/ 107 w 113"/>
                <a:gd name="T13" fmla="*/ 8 h 92"/>
                <a:gd name="T14" fmla="*/ 103 w 113"/>
                <a:gd name="T15" fmla="*/ 12 h 92"/>
                <a:gd name="T16" fmla="*/ 99 w 113"/>
                <a:gd name="T17" fmla="*/ 14 h 92"/>
                <a:gd name="T18" fmla="*/ 106 w 113"/>
                <a:gd name="T19" fmla="*/ 13 h 92"/>
                <a:gd name="T20" fmla="*/ 113 w 113"/>
                <a:gd name="T21" fmla="*/ 12 h 92"/>
                <a:gd name="T22" fmla="*/ 107 w 113"/>
                <a:gd name="T23" fmla="*/ 18 h 92"/>
                <a:gd name="T24" fmla="*/ 101 w 113"/>
                <a:gd name="T25" fmla="*/ 24 h 92"/>
                <a:gd name="T26" fmla="*/ 102 w 113"/>
                <a:gd name="T27" fmla="*/ 26 h 92"/>
                <a:gd name="T28" fmla="*/ 99 w 113"/>
                <a:gd name="T29" fmla="*/ 42 h 92"/>
                <a:gd name="T30" fmla="*/ 94 w 113"/>
                <a:gd name="T31" fmla="*/ 57 h 92"/>
                <a:gd name="T32" fmla="*/ 85 w 113"/>
                <a:gd name="T33" fmla="*/ 70 h 92"/>
                <a:gd name="T34" fmla="*/ 71 w 113"/>
                <a:gd name="T35" fmla="*/ 82 h 92"/>
                <a:gd name="T36" fmla="*/ 56 w 113"/>
                <a:gd name="T37" fmla="*/ 89 h 92"/>
                <a:gd name="T38" fmla="*/ 36 w 113"/>
                <a:gd name="T39" fmla="*/ 92 h 92"/>
                <a:gd name="T40" fmla="*/ 17 w 113"/>
                <a:gd name="T41" fmla="*/ 89 h 92"/>
                <a:gd name="T42" fmla="*/ 0 w 113"/>
                <a:gd name="T43" fmla="*/ 82 h 92"/>
                <a:gd name="T44" fmla="*/ 5 w 113"/>
                <a:gd name="T45" fmla="*/ 82 h 92"/>
                <a:gd name="T46" fmla="*/ 21 w 113"/>
                <a:gd name="T47" fmla="*/ 80 h 92"/>
                <a:gd name="T48" fmla="*/ 34 w 113"/>
                <a:gd name="T49" fmla="*/ 72 h 92"/>
                <a:gd name="T50" fmla="*/ 25 w 113"/>
                <a:gd name="T51" fmla="*/ 70 h 92"/>
                <a:gd name="T52" fmla="*/ 17 w 113"/>
                <a:gd name="T53" fmla="*/ 64 h 92"/>
                <a:gd name="T54" fmla="*/ 13 w 113"/>
                <a:gd name="T55" fmla="*/ 56 h 92"/>
                <a:gd name="T56" fmla="*/ 17 w 113"/>
                <a:gd name="T57" fmla="*/ 57 h 92"/>
                <a:gd name="T58" fmla="*/ 24 w 113"/>
                <a:gd name="T59" fmla="*/ 56 h 92"/>
                <a:gd name="T60" fmla="*/ 14 w 113"/>
                <a:gd name="T61" fmla="*/ 52 h 92"/>
                <a:gd name="T62" fmla="*/ 8 w 113"/>
                <a:gd name="T63" fmla="*/ 44 h 92"/>
                <a:gd name="T64" fmla="*/ 5 w 113"/>
                <a:gd name="T65" fmla="*/ 33 h 92"/>
                <a:gd name="T66" fmla="*/ 5 w 113"/>
                <a:gd name="T67" fmla="*/ 33 h 92"/>
                <a:gd name="T68" fmla="*/ 9 w 113"/>
                <a:gd name="T69" fmla="*/ 34 h 92"/>
                <a:gd name="T70" fmla="*/ 16 w 113"/>
                <a:gd name="T71" fmla="*/ 36 h 92"/>
                <a:gd name="T72" fmla="*/ 10 w 113"/>
                <a:gd name="T73" fmla="*/ 32 h 92"/>
                <a:gd name="T74" fmla="*/ 8 w 113"/>
                <a:gd name="T75" fmla="*/ 28 h 92"/>
                <a:gd name="T76" fmla="*/ 5 w 113"/>
                <a:gd name="T77" fmla="*/ 22 h 92"/>
                <a:gd name="T78" fmla="*/ 5 w 113"/>
                <a:gd name="T79" fmla="*/ 16 h 92"/>
                <a:gd name="T80" fmla="*/ 5 w 113"/>
                <a:gd name="T81" fmla="*/ 10 h 92"/>
                <a:gd name="T82" fmla="*/ 8 w 113"/>
                <a:gd name="T83" fmla="*/ 5 h 92"/>
                <a:gd name="T84" fmla="*/ 21 w 113"/>
                <a:gd name="T85" fmla="*/ 17 h 92"/>
                <a:gd name="T86" fmla="*/ 37 w 113"/>
                <a:gd name="T87" fmla="*/ 25 h 92"/>
                <a:gd name="T88" fmla="*/ 56 w 113"/>
                <a:gd name="T89" fmla="*/ 29 h 92"/>
                <a:gd name="T90" fmla="*/ 56 w 113"/>
                <a:gd name="T91" fmla="*/ 24 h 92"/>
                <a:gd name="T92" fmla="*/ 58 w 113"/>
                <a:gd name="T93" fmla="*/ 12 h 92"/>
                <a:gd name="T94" fmla="*/ 66 w 113"/>
                <a:gd name="T95" fmla="*/ 4 h 92"/>
                <a:gd name="T96" fmla="*/ 78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0"/>
                  </a:moveTo>
                  <a:lnTo>
                    <a:pt x="85" y="1"/>
                  </a:lnTo>
                  <a:lnTo>
                    <a:pt x="90" y="4"/>
                  </a:lnTo>
                  <a:lnTo>
                    <a:pt x="95" y="8"/>
                  </a:lnTo>
                  <a:lnTo>
                    <a:pt x="103" y="5"/>
                  </a:lnTo>
                  <a:lnTo>
                    <a:pt x="110" y="2"/>
                  </a:lnTo>
                  <a:lnTo>
                    <a:pt x="107" y="8"/>
                  </a:lnTo>
                  <a:lnTo>
                    <a:pt x="103" y="12"/>
                  </a:lnTo>
                  <a:lnTo>
                    <a:pt x="99" y="14"/>
                  </a:lnTo>
                  <a:lnTo>
                    <a:pt x="106" y="13"/>
                  </a:lnTo>
                  <a:lnTo>
                    <a:pt x="113" y="12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102" y="26"/>
                  </a:lnTo>
                  <a:lnTo>
                    <a:pt x="99" y="42"/>
                  </a:lnTo>
                  <a:lnTo>
                    <a:pt x="94" y="57"/>
                  </a:lnTo>
                  <a:lnTo>
                    <a:pt x="85" y="70"/>
                  </a:lnTo>
                  <a:lnTo>
                    <a:pt x="71" y="82"/>
                  </a:lnTo>
                  <a:lnTo>
                    <a:pt x="56" y="89"/>
                  </a:lnTo>
                  <a:lnTo>
                    <a:pt x="36" y="92"/>
                  </a:lnTo>
                  <a:lnTo>
                    <a:pt x="17" y="89"/>
                  </a:lnTo>
                  <a:lnTo>
                    <a:pt x="0" y="82"/>
                  </a:lnTo>
                  <a:lnTo>
                    <a:pt x="5" y="82"/>
                  </a:lnTo>
                  <a:lnTo>
                    <a:pt x="21" y="80"/>
                  </a:lnTo>
                  <a:lnTo>
                    <a:pt x="34" y="72"/>
                  </a:lnTo>
                  <a:lnTo>
                    <a:pt x="25" y="70"/>
                  </a:lnTo>
                  <a:lnTo>
                    <a:pt x="17" y="64"/>
                  </a:lnTo>
                  <a:lnTo>
                    <a:pt x="13" y="56"/>
                  </a:lnTo>
                  <a:lnTo>
                    <a:pt x="17" y="57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8" y="44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9" y="34"/>
                  </a:lnTo>
                  <a:lnTo>
                    <a:pt x="16" y="36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5" y="10"/>
                  </a:lnTo>
                  <a:lnTo>
                    <a:pt x="8" y="5"/>
                  </a:lnTo>
                  <a:lnTo>
                    <a:pt x="21" y="17"/>
                  </a:lnTo>
                  <a:lnTo>
                    <a:pt x="37" y="25"/>
                  </a:lnTo>
                  <a:lnTo>
                    <a:pt x="56" y="29"/>
                  </a:lnTo>
                  <a:lnTo>
                    <a:pt x="56" y="24"/>
                  </a:lnTo>
                  <a:lnTo>
                    <a:pt x="58" y="12"/>
                  </a:lnTo>
                  <a:lnTo>
                    <a:pt x="66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2E23D94C-A56E-45B2-AC44-3740C7519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57" y="4043213"/>
              <a:ext cx="147520" cy="149009"/>
            </a:xfrm>
            <a:custGeom>
              <a:avLst/>
              <a:gdLst>
                <a:gd name="T0" fmla="*/ 30 w 99"/>
                <a:gd name="T1" fmla="*/ 31 h 100"/>
                <a:gd name="T2" fmla="*/ 67 w 99"/>
                <a:gd name="T3" fmla="*/ 31 h 100"/>
                <a:gd name="T4" fmla="*/ 67 w 99"/>
                <a:gd name="T5" fmla="*/ 68 h 100"/>
                <a:gd name="T6" fmla="*/ 30 w 99"/>
                <a:gd name="T7" fmla="*/ 68 h 100"/>
                <a:gd name="T8" fmla="*/ 30 w 99"/>
                <a:gd name="T9" fmla="*/ 31 h 100"/>
                <a:gd name="T10" fmla="*/ 49 w 99"/>
                <a:gd name="T11" fmla="*/ 10 h 100"/>
                <a:gd name="T12" fmla="*/ 33 w 99"/>
                <a:gd name="T13" fmla="*/ 12 h 100"/>
                <a:gd name="T14" fmla="*/ 21 w 99"/>
                <a:gd name="T15" fmla="*/ 22 h 100"/>
                <a:gd name="T16" fmla="*/ 12 w 99"/>
                <a:gd name="T17" fmla="*/ 35 h 100"/>
                <a:gd name="T18" fmla="*/ 9 w 99"/>
                <a:gd name="T19" fmla="*/ 50 h 100"/>
                <a:gd name="T20" fmla="*/ 12 w 99"/>
                <a:gd name="T21" fmla="*/ 66 h 100"/>
                <a:gd name="T22" fmla="*/ 21 w 99"/>
                <a:gd name="T23" fmla="*/ 79 h 100"/>
                <a:gd name="T24" fmla="*/ 33 w 99"/>
                <a:gd name="T25" fmla="*/ 87 h 100"/>
                <a:gd name="T26" fmla="*/ 49 w 99"/>
                <a:gd name="T27" fmla="*/ 91 h 100"/>
                <a:gd name="T28" fmla="*/ 65 w 99"/>
                <a:gd name="T29" fmla="*/ 87 h 100"/>
                <a:gd name="T30" fmla="*/ 78 w 99"/>
                <a:gd name="T31" fmla="*/ 79 h 100"/>
                <a:gd name="T32" fmla="*/ 86 w 99"/>
                <a:gd name="T33" fmla="*/ 66 h 100"/>
                <a:gd name="T34" fmla="*/ 90 w 99"/>
                <a:gd name="T35" fmla="*/ 50 h 100"/>
                <a:gd name="T36" fmla="*/ 86 w 99"/>
                <a:gd name="T37" fmla="*/ 35 h 100"/>
                <a:gd name="T38" fmla="*/ 78 w 99"/>
                <a:gd name="T39" fmla="*/ 22 h 100"/>
                <a:gd name="T40" fmla="*/ 65 w 99"/>
                <a:gd name="T41" fmla="*/ 12 h 100"/>
                <a:gd name="T42" fmla="*/ 49 w 99"/>
                <a:gd name="T43" fmla="*/ 10 h 100"/>
                <a:gd name="T44" fmla="*/ 49 w 99"/>
                <a:gd name="T45" fmla="*/ 0 h 100"/>
                <a:gd name="T46" fmla="*/ 69 w 99"/>
                <a:gd name="T47" fmla="*/ 4 h 100"/>
                <a:gd name="T48" fmla="*/ 85 w 99"/>
                <a:gd name="T49" fmla="*/ 15 h 100"/>
                <a:gd name="T50" fmla="*/ 95 w 99"/>
                <a:gd name="T51" fmla="*/ 31 h 100"/>
                <a:gd name="T52" fmla="*/ 99 w 99"/>
                <a:gd name="T53" fmla="*/ 50 h 100"/>
                <a:gd name="T54" fmla="*/ 95 w 99"/>
                <a:gd name="T55" fmla="*/ 70 h 100"/>
                <a:gd name="T56" fmla="*/ 85 w 99"/>
                <a:gd name="T57" fmla="*/ 86 h 100"/>
                <a:gd name="T58" fmla="*/ 69 w 99"/>
                <a:gd name="T59" fmla="*/ 96 h 100"/>
                <a:gd name="T60" fmla="*/ 49 w 99"/>
                <a:gd name="T61" fmla="*/ 100 h 100"/>
                <a:gd name="T62" fmla="*/ 30 w 99"/>
                <a:gd name="T63" fmla="*/ 96 h 100"/>
                <a:gd name="T64" fmla="*/ 14 w 99"/>
                <a:gd name="T65" fmla="*/ 86 h 100"/>
                <a:gd name="T66" fmla="*/ 4 w 99"/>
                <a:gd name="T67" fmla="*/ 70 h 100"/>
                <a:gd name="T68" fmla="*/ 0 w 99"/>
                <a:gd name="T69" fmla="*/ 50 h 100"/>
                <a:gd name="T70" fmla="*/ 4 w 99"/>
                <a:gd name="T71" fmla="*/ 31 h 100"/>
                <a:gd name="T72" fmla="*/ 14 w 99"/>
                <a:gd name="T73" fmla="*/ 15 h 100"/>
                <a:gd name="T74" fmla="*/ 30 w 99"/>
                <a:gd name="T75" fmla="*/ 4 h 100"/>
                <a:gd name="T76" fmla="*/ 49 w 99"/>
                <a:gd name="T7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00">
                  <a:moveTo>
                    <a:pt x="30" y="31"/>
                  </a:moveTo>
                  <a:lnTo>
                    <a:pt x="67" y="31"/>
                  </a:lnTo>
                  <a:lnTo>
                    <a:pt x="67" y="68"/>
                  </a:lnTo>
                  <a:lnTo>
                    <a:pt x="30" y="68"/>
                  </a:lnTo>
                  <a:lnTo>
                    <a:pt x="30" y="31"/>
                  </a:lnTo>
                  <a:close/>
                  <a:moveTo>
                    <a:pt x="49" y="10"/>
                  </a:moveTo>
                  <a:lnTo>
                    <a:pt x="33" y="12"/>
                  </a:lnTo>
                  <a:lnTo>
                    <a:pt x="21" y="22"/>
                  </a:lnTo>
                  <a:lnTo>
                    <a:pt x="12" y="35"/>
                  </a:lnTo>
                  <a:lnTo>
                    <a:pt x="9" y="50"/>
                  </a:lnTo>
                  <a:lnTo>
                    <a:pt x="12" y="66"/>
                  </a:lnTo>
                  <a:lnTo>
                    <a:pt x="21" y="79"/>
                  </a:lnTo>
                  <a:lnTo>
                    <a:pt x="33" y="87"/>
                  </a:lnTo>
                  <a:lnTo>
                    <a:pt x="49" y="91"/>
                  </a:lnTo>
                  <a:lnTo>
                    <a:pt x="65" y="87"/>
                  </a:lnTo>
                  <a:lnTo>
                    <a:pt x="78" y="79"/>
                  </a:lnTo>
                  <a:lnTo>
                    <a:pt x="86" y="66"/>
                  </a:lnTo>
                  <a:lnTo>
                    <a:pt x="90" y="50"/>
                  </a:lnTo>
                  <a:lnTo>
                    <a:pt x="86" y="35"/>
                  </a:lnTo>
                  <a:lnTo>
                    <a:pt x="78" y="22"/>
                  </a:lnTo>
                  <a:lnTo>
                    <a:pt x="65" y="12"/>
                  </a:lnTo>
                  <a:lnTo>
                    <a:pt x="49" y="10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D797FF4D-185E-4731-92F0-2AE9FB600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8882" y="3617046"/>
              <a:ext cx="169871" cy="168381"/>
            </a:xfrm>
            <a:custGeom>
              <a:avLst/>
              <a:gdLst>
                <a:gd name="T0" fmla="*/ 41 w 114"/>
                <a:gd name="T1" fmla="*/ 98 h 113"/>
                <a:gd name="T2" fmla="*/ 48 w 114"/>
                <a:gd name="T3" fmla="*/ 105 h 113"/>
                <a:gd name="T4" fmla="*/ 68 w 114"/>
                <a:gd name="T5" fmla="*/ 105 h 113"/>
                <a:gd name="T6" fmla="*/ 68 w 114"/>
                <a:gd name="T7" fmla="*/ 83 h 113"/>
                <a:gd name="T8" fmla="*/ 57 w 114"/>
                <a:gd name="T9" fmla="*/ 86 h 113"/>
                <a:gd name="T10" fmla="*/ 47 w 114"/>
                <a:gd name="T11" fmla="*/ 83 h 113"/>
                <a:gd name="T12" fmla="*/ 97 w 114"/>
                <a:gd name="T13" fmla="*/ 40 h 113"/>
                <a:gd name="T14" fmla="*/ 85 w 114"/>
                <a:gd name="T15" fmla="*/ 51 h 113"/>
                <a:gd name="T16" fmla="*/ 85 w 114"/>
                <a:gd name="T17" fmla="*/ 63 h 113"/>
                <a:gd name="T18" fmla="*/ 104 w 114"/>
                <a:gd name="T19" fmla="*/ 76 h 113"/>
                <a:gd name="T20" fmla="*/ 108 w 114"/>
                <a:gd name="T21" fmla="*/ 58 h 113"/>
                <a:gd name="T22" fmla="*/ 104 w 114"/>
                <a:gd name="T23" fmla="*/ 38 h 113"/>
                <a:gd name="T24" fmla="*/ 8 w 114"/>
                <a:gd name="T25" fmla="*/ 47 h 113"/>
                <a:gd name="T26" fmla="*/ 8 w 114"/>
                <a:gd name="T27" fmla="*/ 67 h 113"/>
                <a:gd name="T28" fmla="*/ 31 w 114"/>
                <a:gd name="T29" fmla="*/ 68 h 113"/>
                <a:gd name="T30" fmla="*/ 29 w 114"/>
                <a:gd name="T31" fmla="*/ 58 h 113"/>
                <a:gd name="T32" fmla="*/ 31 w 114"/>
                <a:gd name="T33" fmla="*/ 46 h 113"/>
                <a:gd name="T34" fmla="*/ 11 w 114"/>
                <a:gd name="T35" fmla="*/ 38 h 113"/>
                <a:gd name="T36" fmla="*/ 47 w 114"/>
                <a:gd name="T37" fmla="*/ 39 h 113"/>
                <a:gd name="T38" fmla="*/ 36 w 114"/>
                <a:gd name="T39" fmla="*/ 58 h 113"/>
                <a:gd name="T40" fmla="*/ 47 w 114"/>
                <a:gd name="T41" fmla="*/ 75 h 113"/>
                <a:gd name="T42" fmla="*/ 68 w 114"/>
                <a:gd name="T43" fmla="*/ 75 h 113"/>
                <a:gd name="T44" fmla="*/ 79 w 114"/>
                <a:gd name="T45" fmla="*/ 58 h 113"/>
                <a:gd name="T46" fmla="*/ 68 w 114"/>
                <a:gd name="T47" fmla="*/ 39 h 113"/>
                <a:gd name="T48" fmla="*/ 57 w 114"/>
                <a:gd name="T49" fmla="*/ 7 h 113"/>
                <a:gd name="T50" fmla="*/ 39 w 114"/>
                <a:gd name="T51" fmla="*/ 11 h 113"/>
                <a:gd name="T52" fmla="*/ 47 w 114"/>
                <a:gd name="T53" fmla="*/ 31 h 113"/>
                <a:gd name="T54" fmla="*/ 57 w 114"/>
                <a:gd name="T55" fmla="*/ 28 h 113"/>
                <a:gd name="T56" fmla="*/ 68 w 114"/>
                <a:gd name="T57" fmla="*/ 31 h 113"/>
                <a:gd name="T58" fmla="*/ 68 w 114"/>
                <a:gd name="T59" fmla="*/ 8 h 113"/>
                <a:gd name="T60" fmla="*/ 57 w 114"/>
                <a:gd name="T61" fmla="*/ 0 h 113"/>
                <a:gd name="T62" fmla="*/ 91 w 114"/>
                <a:gd name="T63" fmla="*/ 11 h 113"/>
                <a:gd name="T64" fmla="*/ 112 w 114"/>
                <a:gd name="T65" fmla="*/ 39 h 113"/>
                <a:gd name="T66" fmla="*/ 112 w 114"/>
                <a:gd name="T67" fmla="*/ 75 h 113"/>
                <a:gd name="T68" fmla="*/ 91 w 114"/>
                <a:gd name="T69" fmla="*/ 103 h 113"/>
                <a:gd name="T70" fmla="*/ 57 w 114"/>
                <a:gd name="T71" fmla="*/ 113 h 113"/>
                <a:gd name="T72" fmla="*/ 24 w 114"/>
                <a:gd name="T73" fmla="*/ 103 h 113"/>
                <a:gd name="T74" fmla="*/ 3 w 114"/>
                <a:gd name="T75" fmla="*/ 75 h 113"/>
                <a:gd name="T76" fmla="*/ 3 w 114"/>
                <a:gd name="T77" fmla="*/ 39 h 113"/>
                <a:gd name="T78" fmla="*/ 24 w 114"/>
                <a:gd name="T79" fmla="*/ 11 h 113"/>
                <a:gd name="T80" fmla="*/ 57 w 114"/>
                <a:gd name="T8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113">
                  <a:moveTo>
                    <a:pt x="47" y="83"/>
                  </a:moveTo>
                  <a:lnTo>
                    <a:pt x="41" y="98"/>
                  </a:lnTo>
                  <a:lnTo>
                    <a:pt x="39" y="103"/>
                  </a:lnTo>
                  <a:lnTo>
                    <a:pt x="48" y="105"/>
                  </a:lnTo>
                  <a:lnTo>
                    <a:pt x="57" y="107"/>
                  </a:lnTo>
                  <a:lnTo>
                    <a:pt x="68" y="105"/>
                  </a:lnTo>
                  <a:lnTo>
                    <a:pt x="76" y="103"/>
                  </a:lnTo>
                  <a:lnTo>
                    <a:pt x="68" y="83"/>
                  </a:lnTo>
                  <a:lnTo>
                    <a:pt x="63" y="86"/>
                  </a:lnTo>
                  <a:lnTo>
                    <a:pt x="57" y="86"/>
                  </a:lnTo>
                  <a:lnTo>
                    <a:pt x="52" y="86"/>
                  </a:lnTo>
                  <a:lnTo>
                    <a:pt x="47" y="83"/>
                  </a:lnTo>
                  <a:close/>
                  <a:moveTo>
                    <a:pt x="104" y="38"/>
                  </a:moveTo>
                  <a:lnTo>
                    <a:pt x="97" y="40"/>
                  </a:lnTo>
                  <a:lnTo>
                    <a:pt x="84" y="46"/>
                  </a:lnTo>
                  <a:lnTo>
                    <a:pt x="85" y="51"/>
                  </a:lnTo>
                  <a:lnTo>
                    <a:pt x="87" y="58"/>
                  </a:lnTo>
                  <a:lnTo>
                    <a:pt x="85" y="63"/>
                  </a:lnTo>
                  <a:lnTo>
                    <a:pt x="84" y="68"/>
                  </a:lnTo>
                  <a:lnTo>
                    <a:pt x="104" y="76"/>
                  </a:lnTo>
                  <a:lnTo>
                    <a:pt x="106" y="67"/>
                  </a:lnTo>
                  <a:lnTo>
                    <a:pt x="108" y="58"/>
                  </a:lnTo>
                  <a:lnTo>
                    <a:pt x="106" y="47"/>
                  </a:lnTo>
                  <a:lnTo>
                    <a:pt x="104" y="38"/>
                  </a:lnTo>
                  <a:close/>
                  <a:moveTo>
                    <a:pt x="11" y="38"/>
                  </a:moveTo>
                  <a:lnTo>
                    <a:pt x="8" y="47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11" y="76"/>
                  </a:lnTo>
                  <a:lnTo>
                    <a:pt x="31" y="68"/>
                  </a:lnTo>
                  <a:lnTo>
                    <a:pt x="29" y="63"/>
                  </a:lnTo>
                  <a:lnTo>
                    <a:pt x="29" y="58"/>
                  </a:lnTo>
                  <a:lnTo>
                    <a:pt x="29" y="51"/>
                  </a:lnTo>
                  <a:lnTo>
                    <a:pt x="31" y="46"/>
                  </a:lnTo>
                  <a:lnTo>
                    <a:pt x="21" y="42"/>
                  </a:lnTo>
                  <a:lnTo>
                    <a:pt x="11" y="38"/>
                  </a:lnTo>
                  <a:close/>
                  <a:moveTo>
                    <a:pt x="57" y="35"/>
                  </a:moveTo>
                  <a:lnTo>
                    <a:pt x="47" y="39"/>
                  </a:lnTo>
                  <a:lnTo>
                    <a:pt x="39" y="46"/>
                  </a:lnTo>
                  <a:lnTo>
                    <a:pt x="36" y="58"/>
                  </a:lnTo>
                  <a:lnTo>
                    <a:pt x="39" y="68"/>
                  </a:lnTo>
                  <a:lnTo>
                    <a:pt x="47" y="75"/>
                  </a:lnTo>
                  <a:lnTo>
                    <a:pt x="57" y="79"/>
                  </a:lnTo>
                  <a:lnTo>
                    <a:pt x="68" y="75"/>
                  </a:lnTo>
                  <a:lnTo>
                    <a:pt x="76" y="68"/>
                  </a:lnTo>
                  <a:lnTo>
                    <a:pt x="79" y="58"/>
                  </a:lnTo>
                  <a:lnTo>
                    <a:pt x="76" y="46"/>
                  </a:lnTo>
                  <a:lnTo>
                    <a:pt x="68" y="39"/>
                  </a:lnTo>
                  <a:lnTo>
                    <a:pt x="57" y="35"/>
                  </a:lnTo>
                  <a:close/>
                  <a:moveTo>
                    <a:pt x="57" y="7"/>
                  </a:moveTo>
                  <a:lnTo>
                    <a:pt x="48" y="8"/>
                  </a:lnTo>
                  <a:lnTo>
                    <a:pt x="39" y="11"/>
                  </a:lnTo>
                  <a:lnTo>
                    <a:pt x="43" y="22"/>
                  </a:lnTo>
                  <a:lnTo>
                    <a:pt x="47" y="31"/>
                  </a:lnTo>
                  <a:lnTo>
                    <a:pt x="52" y="28"/>
                  </a:lnTo>
                  <a:lnTo>
                    <a:pt x="57" y="28"/>
                  </a:lnTo>
                  <a:lnTo>
                    <a:pt x="63" y="28"/>
                  </a:lnTo>
                  <a:lnTo>
                    <a:pt x="68" y="31"/>
                  </a:lnTo>
                  <a:lnTo>
                    <a:pt x="76" y="11"/>
                  </a:lnTo>
                  <a:lnTo>
                    <a:pt x="68" y="8"/>
                  </a:lnTo>
                  <a:lnTo>
                    <a:pt x="57" y="7"/>
                  </a:lnTo>
                  <a:close/>
                  <a:moveTo>
                    <a:pt x="57" y="0"/>
                  </a:moveTo>
                  <a:lnTo>
                    <a:pt x="76" y="3"/>
                  </a:lnTo>
                  <a:lnTo>
                    <a:pt x="91" y="11"/>
                  </a:lnTo>
                  <a:lnTo>
                    <a:pt x="104" y="23"/>
                  </a:lnTo>
                  <a:lnTo>
                    <a:pt x="112" y="39"/>
                  </a:lnTo>
                  <a:lnTo>
                    <a:pt x="114" y="58"/>
                  </a:lnTo>
                  <a:lnTo>
                    <a:pt x="112" y="75"/>
                  </a:lnTo>
                  <a:lnTo>
                    <a:pt x="104" y="91"/>
                  </a:lnTo>
                  <a:lnTo>
                    <a:pt x="91" y="103"/>
                  </a:lnTo>
                  <a:lnTo>
                    <a:pt x="76" y="111"/>
                  </a:lnTo>
                  <a:lnTo>
                    <a:pt x="57" y="113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3119DE52-CA02-4F5A-8F57-5F628A025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169" y="4426167"/>
              <a:ext cx="193713" cy="110267"/>
            </a:xfrm>
            <a:custGeom>
              <a:avLst/>
              <a:gdLst>
                <a:gd name="T0" fmla="*/ 110 w 130"/>
                <a:gd name="T1" fmla="*/ 18 h 74"/>
                <a:gd name="T2" fmla="*/ 107 w 130"/>
                <a:gd name="T3" fmla="*/ 18 h 74"/>
                <a:gd name="T4" fmla="*/ 106 w 130"/>
                <a:gd name="T5" fmla="*/ 19 h 74"/>
                <a:gd name="T6" fmla="*/ 106 w 130"/>
                <a:gd name="T7" fmla="*/ 20 h 74"/>
                <a:gd name="T8" fmla="*/ 97 w 130"/>
                <a:gd name="T9" fmla="*/ 60 h 74"/>
                <a:gd name="T10" fmla="*/ 97 w 130"/>
                <a:gd name="T11" fmla="*/ 62 h 74"/>
                <a:gd name="T12" fmla="*/ 98 w 130"/>
                <a:gd name="T13" fmla="*/ 63 h 74"/>
                <a:gd name="T14" fmla="*/ 99 w 130"/>
                <a:gd name="T15" fmla="*/ 64 h 74"/>
                <a:gd name="T16" fmla="*/ 106 w 130"/>
                <a:gd name="T17" fmla="*/ 66 h 74"/>
                <a:gd name="T18" fmla="*/ 109 w 130"/>
                <a:gd name="T19" fmla="*/ 66 h 74"/>
                <a:gd name="T20" fmla="*/ 110 w 130"/>
                <a:gd name="T21" fmla="*/ 64 h 74"/>
                <a:gd name="T22" fmla="*/ 110 w 130"/>
                <a:gd name="T23" fmla="*/ 63 h 74"/>
                <a:gd name="T24" fmla="*/ 119 w 130"/>
                <a:gd name="T25" fmla="*/ 23 h 74"/>
                <a:gd name="T26" fmla="*/ 118 w 130"/>
                <a:gd name="T27" fmla="*/ 22 h 74"/>
                <a:gd name="T28" fmla="*/ 118 w 130"/>
                <a:gd name="T29" fmla="*/ 19 h 74"/>
                <a:gd name="T30" fmla="*/ 117 w 130"/>
                <a:gd name="T31" fmla="*/ 19 h 74"/>
                <a:gd name="T32" fmla="*/ 110 w 130"/>
                <a:gd name="T33" fmla="*/ 18 h 74"/>
                <a:gd name="T34" fmla="*/ 25 w 130"/>
                <a:gd name="T35" fmla="*/ 15 h 74"/>
                <a:gd name="T36" fmla="*/ 24 w 130"/>
                <a:gd name="T37" fmla="*/ 22 h 74"/>
                <a:gd name="T38" fmla="*/ 69 w 130"/>
                <a:gd name="T39" fmla="*/ 32 h 74"/>
                <a:gd name="T40" fmla="*/ 70 w 130"/>
                <a:gd name="T41" fmla="*/ 26 h 74"/>
                <a:gd name="T42" fmla="*/ 25 w 130"/>
                <a:gd name="T43" fmla="*/ 15 h 74"/>
                <a:gd name="T44" fmla="*/ 90 w 130"/>
                <a:gd name="T45" fmla="*/ 0 h 74"/>
                <a:gd name="T46" fmla="*/ 93 w 130"/>
                <a:gd name="T47" fmla="*/ 0 h 74"/>
                <a:gd name="T48" fmla="*/ 125 w 130"/>
                <a:gd name="T49" fmla="*/ 15 h 74"/>
                <a:gd name="T50" fmla="*/ 129 w 130"/>
                <a:gd name="T51" fmla="*/ 16 h 74"/>
                <a:gd name="T52" fmla="*/ 130 w 130"/>
                <a:gd name="T53" fmla="*/ 20 h 74"/>
                <a:gd name="T54" fmla="*/ 130 w 130"/>
                <a:gd name="T55" fmla="*/ 24 h 74"/>
                <a:gd name="T56" fmla="*/ 127 w 130"/>
                <a:gd name="T57" fmla="*/ 39 h 74"/>
                <a:gd name="T58" fmla="*/ 126 w 130"/>
                <a:gd name="T59" fmla="*/ 43 h 74"/>
                <a:gd name="T60" fmla="*/ 125 w 130"/>
                <a:gd name="T61" fmla="*/ 48 h 74"/>
                <a:gd name="T62" fmla="*/ 125 w 130"/>
                <a:gd name="T63" fmla="*/ 52 h 74"/>
                <a:gd name="T64" fmla="*/ 121 w 130"/>
                <a:gd name="T65" fmla="*/ 67 h 74"/>
                <a:gd name="T66" fmla="*/ 119 w 130"/>
                <a:gd name="T67" fmla="*/ 70 h 74"/>
                <a:gd name="T68" fmla="*/ 117 w 130"/>
                <a:gd name="T69" fmla="*/ 72 h 74"/>
                <a:gd name="T70" fmla="*/ 113 w 130"/>
                <a:gd name="T71" fmla="*/ 74 h 74"/>
                <a:gd name="T72" fmla="*/ 77 w 130"/>
                <a:gd name="T73" fmla="*/ 74 h 74"/>
                <a:gd name="T74" fmla="*/ 74 w 130"/>
                <a:gd name="T75" fmla="*/ 72 h 74"/>
                <a:gd name="T76" fmla="*/ 72 w 130"/>
                <a:gd name="T77" fmla="*/ 70 h 74"/>
                <a:gd name="T78" fmla="*/ 70 w 130"/>
                <a:gd name="T79" fmla="*/ 66 h 74"/>
                <a:gd name="T80" fmla="*/ 68 w 130"/>
                <a:gd name="T81" fmla="*/ 50 h 74"/>
                <a:gd name="T82" fmla="*/ 68 w 130"/>
                <a:gd name="T83" fmla="*/ 47 h 74"/>
                <a:gd name="T84" fmla="*/ 61 w 130"/>
                <a:gd name="T85" fmla="*/ 51 h 74"/>
                <a:gd name="T86" fmla="*/ 54 w 130"/>
                <a:gd name="T87" fmla="*/ 40 h 74"/>
                <a:gd name="T88" fmla="*/ 42 w 130"/>
                <a:gd name="T89" fmla="*/ 47 h 74"/>
                <a:gd name="T90" fmla="*/ 36 w 130"/>
                <a:gd name="T91" fmla="*/ 36 h 74"/>
                <a:gd name="T92" fmla="*/ 24 w 130"/>
                <a:gd name="T93" fmla="*/ 43 h 74"/>
                <a:gd name="T94" fmla="*/ 17 w 130"/>
                <a:gd name="T95" fmla="*/ 32 h 74"/>
                <a:gd name="T96" fmla="*/ 10 w 130"/>
                <a:gd name="T97" fmla="*/ 36 h 74"/>
                <a:gd name="T98" fmla="*/ 0 w 130"/>
                <a:gd name="T99" fmla="*/ 19 h 74"/>
                <a:gd name="T100" fmla="*/ 21 w 130"/>
                <a:gd name="T101" fmla="*/ 8 h 74"/>
                <a:gd name="T102" fmla="*/ 74 w 130"/>
                <a:gd name="T103" fmla="*/ 19 h 74"/>
                <a:gd name="T104" fmla="*/ 74 w 130"/>
                <a:gd name="T105" fmla="*/ 18 h 74"/>
                <a:gd name="T106" fmla="*/ 84 w 130"/>
                <a:gd name="T107" fmla="*/ 3 h 74"/>
                <a:gd name="T108" fmla="*/ 85 w 130"/>
                <a:gd name="T109" fmla="*/ 2 h 74"/>
                <a:gd name="T110" fmla="*/ 88 w 130"/>
                <a:gd name="T111" fmla="*/ 0 h 74"/>
                <a:gd name="T112" fmla="*/ 90 w 130"/>
                <a:gd name="T1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74">
                  <a:moveTo>
                    <a:pt x="110" y="18"/>
                  </a:moveTo>
                  <a:lnTo>
                    <a:pt x="107" y="18"/>
                  </a:lnTo>
                  <a:lnTo>
                    <a:pt x="106" y="19"/>
                  </a:lnTo>
                  <a:lnTo>
                    <a:pt x="106" y="20"/>
                  </a:lnTo>
                  <a:lnTo>
                    <a:pt x="97" y="60"/>
                  </a:lnTo>
                  <a:lnTo>
                    <a:pt x="97" y="62"/>
                  </a:lnTo>
                  <a:lnTo>
                    <a:pt x="98" y="63"/>
                  </a:lnTo>
                  <a:lnTo>
                    <a:pt x="99" y="64"/>
                  </a:lnTo>
                  <a:lnTo>
                    <a:pt x="106" y="66"/>
                  </a:lnTo>
                  <a:lnTo>
                    <a:pt x="109" y="66"/>
                  </a:lnTo>
                  <a:lnTo>
                    <a:pt x="110" y="64"/>
                  </a:lnTo>
                  <a:lnTo>
                    <a:pt x="110" y="63"/>
                  </a:lnTo>
                  <a:lnTo>
                    <a:pt x="119" y="23"/>
                  </a:lnTo>
                  <a:lnTo>
                    <a:pt x="118" y="22"/>
                  </a:lnTo>
                  <a:lnTo>
                    <a:pt x="118" y="19"/>
                  </a:lnTo>
                  <a:lnTo>
                    <a:pt x="117" y="19"/>
                  </a:lnTo>
                  <a:lnTo>
                    <a:pt x="110" y="18"/>
                  </a:lnTo>
                  <a:close/>
                  <a:moveTo>
                    <a:pt x="25" y="15"/>
                  </a:moveTo>
                  <a:lnTo>
                    <a:pt x="24" y="22"/>
                  </a:lnTo>
                  <a:lnTo>
                    <a:pt x="69" y="32"/>
                  </a:lnTo>
                  <a:lnTo>
                    <a:pt x="70" y="26"/>
                  </a:lnTo>
                  <a:lnTo>
                    <a:pt x="25" y="15"/>
                  </a:lnTo>
                  <a:close/>
                  <a:moveTo>
                    <a:pt x="90" y="0"/>
                  </a:moveTo>
                  <a:lnTo>
                    <a:pt x="93" y="0"/>
                  </a:lnTo>
                  <a:lnTo>
                    <a:pt x="125" y="15"/>
                  </a:lnTo>
                  <a:lnTo>
                    <a:pt x="129" y="16"/>
                  </a:lnTo>
                  <a:lnTo>
                    <a:pt x="130" y="20"/>
                  </a:lnTo>
                  <a:lnTo>
                    <a:pt x="130" y="24"/>
                  </a:lnTo>
                  <a:lnTo>
                    <a:pt x="127" y="39"/>
                  </a:lnTo>
                  <a:lnTo>
                    <a:pt x="126" y="43"/>
                  </a:lnTo>
                  <a:lnTo>
                    <a:pt x="125" y="48"/>
                  </a:lnTo>
                  <a:lnTo>
                    <a:pt x="125" y="52"/>
                  </a:lnTo>
                  <a:lnTo>
                    <a:pt x="121" y="67"/>
                  </a:lnTo>
                  <a:lnTo>
                    <a:pt x="119" y="70"/>
                  </a:lnTo>
                  <a:lnTo>
                    <a:pt x="117" y="72"/>
                  </a:lnTo>
                  <a:lnTo>
                    <a:pt x="113" y="74"/>
                  </a:lnTo>
                  <a:lnTo>
                    <a:pt x="77" y="74"/>
                  </a:lnTo>
                  <a:lnTo>
                    <a:pt x="74" y="72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1" y="51"/>
                  </a:lnTo>
                  <a:lnTo>
                    <a:pt x="54" y="40"/>
                  </a:lnTo>
                  <a:lnTo>
                    <a:pt x="42" y="47"/>
                  </a:lnTo>
                  <a:lnTo>
                    <a:pt x="36" y="36"/>
                  </a:lnTo>
                  <a:lnTo>
                    <a:pt x="24" y="43"/>
                  </a:lnTo>
                  <a:lnTo>
                    <a:pt x="17" y="32"/>
                  </a:lnTo>
                  <a:lnTo>
                    <a:pt x="10" y="36"/>
                  </a:lnTo>
                  <a:lnTo>
                    <a:pt x="0" y="19"/>
                  </a:lnTo>
                  <a:lnTo>
                    <a:pt x="21" y="8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84" y="3"/>
                  </a:lnTo>
                  <a:lnTo>
                    <a:pt x="85" y="2"/>
                  </a:lnTo>
                  <a:lnTo>
                    <a:pt x="88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182245AB-76FE-4BF4-8577-02336A2D2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0312" y="2764711"/>
              <a:ext cx="140069" cy="141559"/>
            </a:xfrm>
            <a:custGeom>
              <a:avLst/>
              <a:gdLst>
                <a:gd name="T0" fmla="*/ 65 w 94"/>
                <a:gd name="T1" fmla="*/ 84 h 95"/>
                <a:gd name="T2" fmla="*/ 78 w 94"/>
                <a:gd name="T3" fmla="*/ 72 h 95"/>
                <a:gd name="T4" fmla="*/ 50 w 94"/>
                <a:gd name="T5" fmla="*/ 69 h 95"/>
                <a:gd name="T6" fmla="*/ 58 w 94"/>
                <a:gd name="T7" fmla="*/ 81 h 95"/>
                <a:gd name="T8" fmla="*/ 65 w 94"/>
                <a:gd name="T9" fmla="*/ 69 h 95"/>
                <a:gd name="T10" fmla="*/ 31 w 94"/>
                <a:gd name="T11" fmla="*/ 73 h 95"/>
                <a:gd name="T12" fmla="*/ 40 w 94"/>
                <a:gd name="T13" fmla="*/ 85 h 95"/>
                <a:gd name="T14" fmla="*/ 29 w 94"/>
                <a:gd name="T15" fmla="*/ 69 h 95"/>
                <a:gd name="T16" fmla="*/ 19 w 94"/>
                <a:gd name="T17" fmla="*/ 76 h 95"/>
                <a:gd name="T18" fmla="*/ 25 w 94"/>
                <a:gd name="T19" fmla="*/ 77 h 95"/>
                <a:gd name="T20" fmla="*/ 76 w 94"/>
                <a:gd name="T21" fmla="*/ 51 h 95"/>
                <a:gd name="T22" fmla="*/ 85 w 94"/>
                <a:gd name="T23" fmla="*/ 63 h 95"/>
                <a:gd name="T24" fmla="*/ 76 w 94"/>
                <a:gd name="T25" fmla="*/ 51 h 95"/>
                <a:gd name="T26" fmla="*/ 68 w 94"/>
                <a:gd name="T27" fmla="*/ 63 h 95"/>
                <a:gd name="T28" fmla="*/ 50 w 94"/>
                <a:gd name="T29" fmla="*/ 51 h 95"/>
                <a:gd name="T30" fmla="*/ 27 w 94"/>
                <a:gd name="T31" fmla="*/ 63 h 95"/>
                <a:gd name="T32" fmla="*/ 25 w 94"/>
                <a:gd name="T33" fmla="*/ 51 h 95"/>
                <a:gd name="T34" fmla="*/ 9 w 94"/>
                <a:gd name="T35" fmla="*/ 63 h 95"/>
                <a:gd name="T36" fmla="*/ 19 w 94"/>
                <a:gd name="T37" fmla="*/ 51 h 95"/>
                <a:gd name="T38" fmla="*/ 74 w 94"/>
                <a:gd name="T39" fmla="*/ 37 h 95"/>
                <a:gd name="T40" fmla="*/ 86 w 94"/>
                <a:gd name="T41" fmla="*/ 37 h 95"/>
                <a:gd name="T42" fmla="*/ 50 w 94"/>
                <a:gd name="T43" fmla="*/ 31 h 95"/>
                <a:gd name="T44" fmla="*/ 68 w 94"/>
                <a:gd name="T45" fmla="*/ 37 h 95"/>
                <a:gd name="T46" fmla="*/ 27 w 94"/>
                <a:gd name="T47" fmla="*/ 31 h 95"/>
                <a:gd name="T48" fmla="*/ 44 w 94"/>
                <a:gd name="T49" fmla="*/ 44 h 95"/>
                <a:gd name="T50" fmla="*/ 9 w 94"/>
                <a:gd name="T51" fmla="*/ 31 h 95"/>
                <a:gd name="T52" fmla="*/ 19 w 94"/>
                <a:gd name="T53" fmla="*/ 44 h 95"/>
                <a:gd name="T54" fmla="*/ 9 w 94"/>
                <a:gd name="T55" fmla="*/ 31 h 95"/>
                <a:gd name="T56" fmla="*/ 72 w 94"/>
                <a:gd name="T57" fmla="*/ 25 h 95"/>
                <a:gd name="T58" fmla="*/ 76 w 94"/>
                <a:gd name="T59" fmla="*/ 19 h 95"/>
                <a:gd name="T60" fmla="*/ 29 w 94"/>
                <a:gd name="T61" fmla="*/ 11 h 95"/>
                <a:gd name="T62" fmla="*/ 15 w 94"/>
                <a:gd name="T63" fmla="*/ 21 h 95"/>
                <a:gd name="T64" fmla="*/ 25 w 94"/>
                <a:gd name="T65" fmla="*/ 17 h 95"/>
                <a:gd name="T66" fmla="*/ 50 w 94"/>
                <a:gd name="T67" fmla="*/ 25 h 95"/>
                <a:gd name="T68" fmla="*/ 61 w 94"/>
                <a:gd name="T69" fmla="*/ 17 h 95"/>
                <a:gd name="T70" fmla="*/ 50 w 94"/>
                <a:gd name="T71" fmla="*/ 7 h 95"/>
                <a:gd name="T72" fmla="*/ 36 w 94"/>
                <a:gd name="T73" fmla="*/ 12 h 95"/>
                <a:gd name="T74" fmla="*/ 29 w 94"/>
                <a:gd name="T75" fmla="*/ 25 h 95"/>
                <a:gd name="T76" fmla="*/ 46 w 94"/>
                <a:gd name="T77" fmla="*/ 0 h 95"/>
                <a:gd name="T78" fmla="*/ 90 w 94"/>
                <a:gd name="T79" fmla="*/ 28 h 95"/>
                <a:gd name="T80" fmla="*/ 80 w 94"/>
                <a:gd name="T81" fmla="*/ 80 h 95"/>
                <a:gd name="T82" fmla="*/ 29 w 94"/>
                <a:gd name="T83" fmla="*/ 91 h 95"/>
                <a:gd name="T84" fmla="*/ 0 w 94"/>
                <a:gd name="T85" fmla="*/ 47 h 95"/>
                <a:gd name="T86" fmla="*/ 29 w 94"/>
                <a:gd name="T87" fmla="*/ 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95">
                  <a:moveTo>
                    <a:pt x="72" y="69"/>
                  </a:moveTo>
                  <a:lnTo>
                    <a:pt x="69" y="77"/>
                  </a:lnTo>
                  <a:lnTo>
                    <a:pt x="65" y="84"/>
                  </a:lnTo>
                  <a:lnTo>
                    <a:pt x="70" y="80"/>
                  </a:lnTo>
                  <a:lnTo>
                    <a:pt x="76" y="76"/>
                  </a:lnTo>
                  <a:lnTo>
                    <a:pt x="78" y="72"/>
                  </a:lnTo>
                  <a:lnTo>
                    <a:pt x="81" y="69"/>
                  </a:lnTo>
                  <a:lnTo>
                    <a:pt x="72" y="69"/>
                  </a:lnTo>
                  <a:close/>
                  <a:moveTo>
                    <a:pt x="50" y="69"/>
                  </a:moveTo>
                  <a:lnTo>
                    <a:pt x="50" y="88"/>
                  </a:lnTo>
                  <a:lnTo>
                    <a:pt x="54" y="85"/>
                  </a:lnTo>
                  <a:lnTo>
                    <a:pt x="58" y="81"/>
                  </a:lnTo>
                  <a:lnTo>
                    <a:pt x="61" y="77"/>
                  </a:lnTo>
                  <a:lnTo>
                    <a:pt x="64" y="73"/>
                  </a:lnTo>
                  <a:lnTo>
                    <a:pt x="65" y="69"/>
                  </a:lnTo>
                  <a:lnTo>
                    <a:pt x="50" y="69"/>
                  </a:lnTo>
                  <a:close/>
                  <a:moveTo>
                    <a:pt x="29" y="69"/>
                  </a:moveTo>
                  <a:lnTo>
                    <a:pt x="31" y="73"/>
                  </a:lnTo>
                  <a:lnTo>
                    <a:pt x="32" y="77"/>
                  </a:lnTo>
                  <a:lnTo>
                    <a:pt x="36" y="81"/>
                  </a:lnTo>
                  <a:lnTo>
                    <a:pt x="40" y="85"/>
                  </a:lnTo>
                  <a:lnTo>
                    <a:pt x="44" y="88"/>
                  </a:lnTo>
                  <a:lnTo>
                    <a:pt x="44" y="69"/>
                  </a:lnTo>
                  <a:lnTo>
                    <a:pt x="29" y="69"/>
                  </a:lnTo>
                  <a:close/>
                  <a:moveTo>
                    <a:pt x="12" y="69"/>
                  </a:moveTo>
                  <a:lnTo>
                    <a:pt x="15" y="72"/>
                  </a:lnTo>
                  <a:lnTo>
                    <a:pt x="19" y="76"/>
                  </a:lnTo>
                  <a:lnTo>
                    <a:pt x="24" y="80"/>
                  </a:lnTo>
                  <a:lnTo>
                    <a:pt x="29" y="84"/>
                  </a:lnTo>
                  <a:lnTo>
                    <a:pt x="25" y="77"/>
                  </a:lnTo>
                  <a:lnTo>
                    <a:pt x="23" y="69"/>
                  </a:lnTo>
                  <a:lnTo>
                    <a:pt x="12" y="69"/>
                  </a:lnTo>
                  <a:close/>
                  <a:moveTo>
                    <a:pt x="76" y="51"/>
                  </a:moveTo>
                  <a:lnTo>
                    <a:pt x="74" y="56"/>
                  </a:lnTo>
                  <a:lnTo>
                    <a:pt x="73" y="63"/>
                  </a:lnTo>
                  <a:lnTo>
                    <a:pt x="85" y="63"/>
                  </a:lnTo>
                  <a:lnTo>
                    <a:pt x="86" y="56"/>
                  </a:lnTo>
                  <a:lnTo>
                    <a:pt x="88" y="51"/>
                  </a:lnTo>
                  <a:lnTo>
                    <a:pt x="76" y="51"/>
                  </a:lnTo>
                  <a:close/>
                  <a:moveTo>
                    <a:pt x="50" y="51"/>
                  </a:moveTo>
                  <a:lnTo>
                    <a:pt x="50" y="63"/>
                  </a:lnTo>
                  <a:lnTo>
                    <a:pt x="68" y="63"/>
                  </a:lnTo>
                  <a:lnTo>
                    <a:pt x="68" y="56"/>
                  </a:lnTo>
                  <a:lnTo>
                    <a:pt x="69" y="51"/>
                  </a:lnTo>
                  <a:lnTo>
                    <a:pt x="50" y="51"/>
                  </a:lnTo>
                  <a:close/>
                  <a:moveTo>
                    <a:pt x="25" y="51"/>
                  </a:moveTo>
                  <a:lnTo>
                    <a:pt x="25" y="56"/>
                  </a:lnTo>
                  <a:lnTo>
                    <a:pt x="27" y="63"/>
                  </a:lnTo>
                  <a:lnTo>
                    <a:pt x="44" y="63"/>
                  </a:lnTo>
                  <a:lnTo>
                    <a:pt x="44" y="51"/>
                  </a:lnTo>
                  <a:lnTo>
                    <a:pt x="25" y="51"/>
                  </a:lnTo>
                  <a:close/>
                  <a:moveTo>
                    <a:pt x="7" y="51"/>
                  </a:moveTo>
                  <a:lnTo>
                    <a:pt x="7" y="56"/>
                  </a:lnTo>
                  <a:lnTo>
                    <a:pt x="9" y="63"/>
                  </a:lnTo>
                  <a:lnTo>
                    <a:pt x="20" y="63"/>
                  </a:lnTo>
                  <a:lnTo>
                    <a:pt x="20" y="56"/>
                  </a:lnTo>
                  <a:lnTo>
                    <a:pt x="19" y="51"/>
                  </a:lnTo>
                  <a:lnTo>
                    <a:pt x="7" y="51"/>
                  </a:lnTo>
                  <a:close/>
                  <a:moveTo>
                    <a:pt x="73" y="31"/>
                  </a:moveTo>
                  <a:lnTo>
                    <a:pt x="74" y="37"/>
                  </a:lnTo>
                  <a:lnTo>
                    <a:pt x="76" y="44"/>
                  </a:lnTo>
                  <a:lnTo>
                    <a:pt x="88" y="44"/>
                  </a:lnTo>
                  <a:lnTo>
                    <a:pt x="86" y="37"/>
                  </a:lnTo>
                  <a:lnTo>
                    <a:pt x="85" y="31"/>
                  </a:lnTo>
                  <a:lnTo>
                    <a:pt x="73" y="31"/>
                  </a:lnTo>
                  <a:close/>
                  <a:moveTo>
                    <a:pt x="50" y="31"/>
                  </a:moveTo>
                  <a:lnTo>
                    <a:pt x="50" y="44"/>
                  </a:lnTo>
                  <a:lnTo>
                    <a:pt x="69" y="44"/>
                  </a:lnTo>
                  <a:lnTo>
                    <a:pt x="68" y="37"/>
                  </a:lnTo>
                  <a:lnTo>
                    <a:pt x="68" y="31"/>
                  </a:lnTo>
                  <a:lnTo>
                    <a:pt x="50" y="31"/>
                  </a:lnTo>
                  <a:close/>
                  <a:moveTo>
                    <a:pt x="27" y="31"/>
                  </a:moveTo>
                  <a:lnTo>
                    <a:pt x="25" y="37"/>
                  </a:lnTo>
                  <a:lnTo>
                    <a:pt x="25" y="44"/>
                  </a:lnTo>
                  <a:lnTo>
                    <a:pt x="44" y="44"/>
                  </a:lnTo>
                  <a:lnTo>
                    <a:pt x="44" y="31"/>
                  </a:lnTo>
                  <a:lnTo>
                    <a:pt x="27" y="31"/>
                  </a:lnTo>
                  <a:close/>
                  <a:moveTo>
                    <a:pt x="9" y="31"/>
                  </a:moveTo>
                  <a:lnTo>
                    <a:pt x="7" y="37"/>
                  </a:lnTo>
                  <a:lnTo>
                    <a:pt x="7" y="44"/>
                  </a:lnTo>
                  <a:lnTo>
                    <a:pt x="19" y="44"/>
                  </a:lnTo>
                  <a:lnTo>
                    <a:pt x="20" y="37"/>
                  </a:lnTo>
                  <a:lnTo>
                    <a:pt x="20" y="31"/>
                  </a:lnTo>
                  <a:lnTo>
                    <a:pt x="9" y="31"/>
                  </a:lnTo>
                  <a:close/>
                  <a:moveTo>
                    <a:pt x="65" y="11"/>
                  </a:moveTo>
                  <a:lnTo>
                    <a:pt x="69" y="17"/>
                  </a:lnTo>
                  <a:lnTo>
                    <a:pt x="72" y="25"/>
                  </a:lnTo>
                  <a:lnTo>
                    <a:pt x="81" y="25"/>
                  </a:lnTo>
                  <a:lnTo>
                    <a:pt x="78" y="21"/>
                  </a:lnTo>
                  <a:lnTo>
                    <a:pt x="76" y="19"/>
                  </a:lnTo>
                  <a:lnTo>
                    <a:pt x="70" y="13"/>
                  </a:lnTo>
                  <a:lnTo>
                    <a:pt x="65" y="11"/>
                  </a:lnTo>
                  <a:close/>
                  <a:moveTo>
                    <a:pt x="29" y="11"/>
                  </a:moveTo>
                  <a:lnTo>
                    <a:pt x="24" y="13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2" y="25"/>
                  </a:lnTo>
                  <a:lnTo>
                    <a:pt x="23" y="25"/>
                  </a:lnTo>
                  <a:lnTo>
                    <a:pt x="25" y="17"/>
                  </a:lnTo>
                  <a:lnTo>
                    <a:pt x="29" y="11"/>
                  </a:lnTo>
                  <a:close/>
                  <a:moveTo>
                    <a:pt x="50" y="7"/>
                  </a:moveTo>
                  <a:lnTo>
                    <a:pt x="50" y="25"/>
                  </a:lnTo>
                  <a:lnTo>
                    <a:pt x="65" y="25"/>
                  </a:lnTo>
                  <a:lnTo>
                    <a:pt x="64" y="21"/>
                  </a:lnTo>
                  <a:lnTo>
                    <a:pt x="61" y="17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0" y="7"/>
                  </a:lnTo>
                  <a:close/>
                  <a:moveTo>
                    <a:pt x="44" y="7"/>
                  </a:moveTo>
                  <a:lnTo>
                    <a:pt x="40" y="8"/>
                  </a:lnTo>
                  <a:lnTo>
                    <a:pt x="36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29" y="25"/>
                  </a:lnTo>
                  <a:lnTo>
                    <a:pt x="44" y="25"/>
                  </a:lnTo>
                  <a:lnTo>
                    <a:pt x="44" y="7"/>
                  </a:lnTo>
                  <a:close/>
                  <a:moveTo>
                    <a:pt x="46" y="0"/>
                  </a:moveTo>
                  <a:lnTo>
                    <a:pt x="65" y="4"/>
                  </a:lnTo>
                  <a:lnTo>
                    <a:pt x="80" y="13"/>
                  </a:lnTo>
                  <a:lnTo>
                    <a:pt x="90" y="28"/>
                  </a:lnTo>
                  <a:lnTo>
                    <a:pt x="94" y="47"/>
                  </a:lnTo>
                  <a:lnTo>
                    <a:pt x="90" y="65"/>
                  </a:lnTo>
                  <a:lnTo>
                    <a:pt x="80" y="80"/>
                  </a:lnTo>
                  <a:lnTo>
                    <a:pt x="65" y="91"/>
                  </a:lnTo>
                  <a:lnTo>
                    <a:pt x="46" y="95"/>
                  </a:lnTo>
                  <a:lnTo>
                    <a:pt x="29" y="91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7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A38EEE4A-7EB6-4AAE-A377-F48124CC8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225" y="3757114"/>
              <a:ext cx="143049" cy="116227"/>
            </a:xfrm>
            <a:custGeom>
              <a:avLst/>
              <a:gdLst>
                <a:gd name="T0" fmla="*/ 66 w 96"/>
                <a:gd name="T1" fmla="*/ 26 h 78"/>
                <a:gd name="T2" fmla="*/ 66 w 96"/>
                <a:gd name="T3" fmla="*/ 42 h 78"/>
                <a:gd name="T4" fmla="*/ 86 w 96"/>
                <a:gd name="T5" fmla="*/ 42 h 78"/>
                <a:gd name="T6" fmla="*/ 78 w 96"/>
                <a:gd name="T7" fmla="*/ 26 h 78"/>
                <a:gd name="T8" fmla="*/ 66 w 96"/>
                <a:gd name="T9" fmla="*/ 26 h 78"/>
                <a:gd name="T10" fmla="*/ 5 w 96"/>
                <a:gd name="T11" fmla="*/ 0 h 78"/>
                <a:gd name="T12" fmla="*/ 60 w 96"/>
                <a:gd name="T13" fmla="*/ 0 h 78"/>
                <a:gd name="T14" fmla="*/ 62 w 96"/>
                <a:gd name="T15" fmla="*/ 0 h 78"/>
                <a:gd name="T16" fmla="*/ 65 w 96"/>
                <a:gd name="T17" fmla="*/ 2 h 78"/>
                <a:gd name="T18" fmla="*/ 66 w 96"/>
                <a:gd name="T19" fmla="*/ 5 h 78"/>
                <a:gd name="T20" fmla="*/ 66 w 96"/>
                <a:gd name="T21" fmla="*/ 17 h 78"/>
                <a:gd name="T22" fmla="*/ 84 w 96"/>
                <a:gd name="T23" fmla="*/ 17 h 78"/>
                <a:gd name="T24" fmla="*/ 96 w 96"/>
                <a:gd name="T25" fmla="*/ 42 h 78"/>
                <a:gd name="T26" fmla="*/ 96 w 96"/>
                <a:gd name="T27" fmla="*/ 59 h 78"/>
                <a:gd name="T28" fmla="*/ 89 w 96"/>
                <a:gd name="T29" fmla="*/ 59 h 78"/>
                <a:gd name="T30" fmla="*/ 90 w 96"/>
                <a:gd name="T31" fmla="*/ 62 h 78"/>
                <a:gd name="T32" fmla="*/ 90 w 96"/>
                <a:gd name="T33" fmla="*/ 66 h 78"/>
                <a:gd name="T34" fmla="*/ 89 w 96"/>
                <a:gd name="T35" fmla="*/ 70 h 78"/>
                <a:gd name="T36" fmla="*/ 86 w 96"/>
                <a:gd name="T37" fmla="*/ 74 h 78"/>
                <a:gd name="T38" fmla="*/ 82 w 96"/>
                <a:gd name="T39" fmla="*/ 77 h 78"/>
                <a:gd name="T40" fmla="*/ 78 w 96"/>
                <a:gd name="T41" fmla="*/ 78 h 78"/>
                <a:gd name="T42" fmla="*/ 73 w 96"/>
                <a:gd name="T43" fmla="*/ 77 h 78"/>
                <a:gd name="T44" fmla="*/ 69 w 96"/>
                <a:gd name="T45" fmla="*/ 74 h 78"/>
                <a:gd name="T46" fmla="*/ 66 w 96"/>
                <a:gd name="T47" fmla="*/ 70 h 78"/>
                <a:gd name="T48" fmla="*/ 66 w 96"/>
                <a:gd name="T49" fmla="*/ 66 h 78"/>
                <a:gd name="T50" fmla="*/ 66 w 96"/>
                <a:gd name="T51" fmla="*/ 62 h 78"/>
                <a:gd name="T52" fmla="*/ 68 w 96"/>
                <a:gd name="T53" fmla="*/ 59 h 78"/>
                <a:gd name="T54" fmla="*/ 34 w 96"/>
                <a:gd name="T55" fmla="*/ 59 h 78"/>
                <a:gd name="T56" fmla="*/ 36 w 96"/>
                <a:gd name="T57" fmla="*/ 62 h 78"/>
                <a:gd name="T58" fmla="*/ 36 w 96"/>
                <a:gd name="T59" fmla="*/ 66 h 78"/>
                <a:gd name="T60" fmla="*/ 34 w 96"/>
                <a:gd name="T61" fmla="*/ 70 h 78"/>
                <a:gd name="T62" fmla="*/ 32 w 96"/>
                <a:gd name="T63" fmla="*/ 74 h 78"/>
                <a:gd name="T64" fmla="*/ 28 w 96"/>
                <a:gd name="T65" fmla="*/ 77 h 78"/>
                <a:gd name="T66" fmla="*/ 24 w 96"/>
                <a:gd name="T67" fmla="*/ 78 h 78"/>
                <a:gd name="T68" fmla="*/ 18 w 96"/>
                <a:gd name="T69" fmla="*/ 77 h 78"/>
                <a:gd name="T70" fmla="*/ 14 w 96"/>
                <a:gd name="T71" fmla="*/ 74 h 78"/>
                <a:gd name="T72" fmla="*/ 12 w 96"/>
                <a:gd name="T73" fmla="*/ 70 h 78"/>
                <a:gd name="T74" fmla="*/ 12 w 96"/>
                <a:gd name="T75" fmla="*/ 66 h 78"/>
                <a:gd name="T76" fmla="*/ 12 w 96"/>
                <a:gd name="T77" fmla="*/ 62 h 78"/>
                <a:gd name="T78" fmla="*/ 13 w 96"/>
                <a:gd name="T79" fmla="*/ 59 h 78"/>
                <a:gd name="T80" fmla="*/ 5 w 96"/>
                <a:gd name="T81" fmla="*/ 59 h 78"/>
                <a:gd name="T82" fmla="*/ 0 w 96"/>
                <a:gd name="T83" fmla="*/ 54 h 78"/>
                <a:gd name="T84" fmla="*/ 0 w 96"/>
                <a:gd name="T85" fmla="*/ 5 h 78"/>
                <a:gd name="T86" fmla="*/ 0 w 96"/>
                <a:gd name="T87" fmla="*/ 2 h 78"/>
                <a:gd name="T88" fmla="*/ 2 w 96"/>
                <a:gd name="T89" fmla="*/ 0 h 78"/>
                <a:gd name="T90" fmla="*/ 5 w 96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78">
                  <a:moveTo>
                    <a:pt x="66" y="26"/>
                  </a:moveTo>
                  <a:lnTo>
                    <a:pt x="66" y="42"/>
                  </a:lnTo>
                  <a:lnTo>
                    <a:pt x="86" y="42"/>
                  </a:lnTo>
                  <a:lnTo>
                    <a:pt x="78" y="26"/>
                  </a:lnTo>
                  <a:lnTo>
                    <a:pt x="66" y="26"/>
                  </a:lnTo>
                  <a:close/>
                  <a:moveTo>
                    <a:pt x="5" y="0"/>
                  </a:moveTo>
                  <a:lnTo>
                    <a:pt x="60" y="0"/>
                  </a:lnTo>
                  <a:lnTo>
                    <a:pt x="62" y="0"/>
                  </a:lnTo>
                  <a:lnTo>
                    <a:pt x="65" y="2"/>
                  </a:lnTo>
                  <a:lnTo>
                    <a:pt x="66" y="5"/>
                  </a:lnTo>
                  <a:lnTo>
                    <a:pt x="66" y="17"/>
                  </a:lnTo>
                  <a:lnTo>
                    <a:pt x="84" y="17"/>
                  </a:lnTo>
                  <a:lnTo>
                    <a:pt x="96" y="42"/>
                  </a:lnTo>
                  <a:lnTo>
                    <a:pt x="96" y="59"/>
                  </a:lnTo>
                  <a:lnTo>
                    <a:pt x="89" y="59"/>
                  </a:lnTo>
                  <a:lnTo>
                    <a:pt x="90" y="62"/>
                  </a:lnTo>
                  <a:lnTo>
                    <a:pt x="90" y="66"/>
                  </a:lnTo>
                  <a:lnTo>
                    <a:pt x="89" y="70"/>
                  </a:lnTo>
                  <a:lnTo>
                    <a:pt x="86" y="74"/>
                  </a:lnTo>
                  <a:lnTo>
                    <a:pt x="82" y="77"/>
                  </a:lnTo>
                  <a:lnTo>
                    <a:pt x="78" y="78"/>
                  </a:lnTo>
                  <a:lnTo>
                    <a:pt x="73" y="77"/>
                  </a:lnTo>
                  <a:lnTo>
                    <a:pt x="69" y="74"/>
                  </a:lnTo>
                  <a:lnTo>
                    <a:pt x="66" y="70"/>
                  </a:lnTo>
                  <a:lnTo>
                    <a:pt x="66" y="66"/>
                  </a:lnTo>
                  <a:lnTo>
                    <a:pt x="66" y="62"/>
                  </a:lnTo>
                  <a:lnTo>
                    <a:pt x="68" y="59"/>
                  </a:lnTo>
                  <a:lnTo>
                    <a:pt x="34" y="59"/>
                  </a:lnTo>
                  <a:lnTo>
                    <a:pt x="36" y="62"/>
                  </a:lnTo>
                  <a:lnTo>
                    <a:pt x="36" y="66"/>
                  </a:lnTo>
                  <a:lnTo>
                    <a:pt x="34" y="70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4" y="78"/>
                  </a:lnTo>
                  <a:lnTo>
                    <a:pt x="18" y="77"/>
                  </a:lnTo>
                  <a:lnTo>
                    <a:pt x="14" y="74"/>
                  </a:lnTo>
                  <a:lnTo>
                    <a:pt x="12" y="70"/>
                  </a:lnTo>
                  <a:lnTo>
                    <a:pt x="12" y="66"/>
                  </a:lnTo>
                  <a:lnTo>
                    <a:pt x="12" y="62"/>
                  </a:lnTo>
                  <a:lnTo>
                    <a:pt x="13" y="59"/>
                  </a:lnTo>
                  <a:lnTo>
                    <a:pt x="5" y="59"/>
                  </a:lnTo>
                  <a:lnTo>
                    <a:pt x="0" y="54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2FBC43A4-D383-4322-A653-DAA7C6776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1423" y="4657131"/>
              <a:ext cx="156460" cy="156460"/>
            </a:xfrm>
            <a:custGeom>
              <a:avLst/>
              <a:gdLst>
                <a:gd name="T0" fmla="*/ 66 w 105"/>
                <a:gd name="T1" fmla="*/ 34 h 105"/>
                <a:gd name="T2" fmla="*/ 57 w 105"/>
                <a:gd name="T3" fmla="*/ 46 h 105"/>
                <a:gd name="T4" fmla="*/ 64 w 105"/>
                <a:gd name="T5" fmla="*/ 45 h 105"/>
                <a:gd name="T6" fmla="*/ 66 w 105"/>
                <a:gd name="T7" fmla="*/ 49 h 105"/>
                <a:gd name="T8" fmla="*/ 65 w 105"/>
                <a:gd name="T9" fmla="*/ 54 h 105"/>
                <a:gd name="T10" fmla="*/ 60 w 105"/>
                <a:gd name="T11" fmla="*/ 64 h 105"/>
                <a:gd name="T12" fmla="*/ 56 w 105"/>
                <a:gd name="T13" fmla="*/ 66 h 105"/>
                <a:gd name="T14" fmla="*/ 53 w 105"/>
                <a:gd name="T15" fmla="*/ 62 h 105"/>
                <a:gd name="T16" fmla="*/ 50 w 105"/>
                <a:gd name="T17" fmla="*/ 53 h 105"/>
                <a:gd name="T18" fmla="*/ 48 w 105"/>
                <a:gd name="T19" fmla="*/ 40 h 105"/>
                <a:gd name="T20" fmla="*/ 40 w 105"/>
                <a:gd name="T21" fmla="*/ 32 h 105"/>
                <a:gd name="T22" fmla="*/ 33 w 105"/>
                <a:gd name="T23" fmla="*/ 36 h 105"/>
                <a:gd name="T24" fmla="*/ 28 w 105"/>
                <a:gd name="T25" fmla="*/ 40 h 105"/>
                <a:gd name="T26" fmla="*/ 22 w 105"/>
                <a:gd name="T27" fmla="*/ 45 h 105"/>
                <a:gd name="T28" fmla="*/ 21 w 105"/>
                <a:gd name="T29" fmla="*/ 46 h 105"/>
                <a:gd name="T30" fmla="*/ 24 w 105"/>
                <a:gd name="T31" fmla="*/ 49 h 105"/>
                <a:gd name="T32" fmla="*/ 28 w 105"/>
                <a:gd name="T33" fmla="*/ 48 h 105"/>
                <a:gd name="T34" fmla="*/ 30 w 105"/>
                <a:gd name="T35" fmla="*/ 48 h 105"/>
                <a:gd name="T36" fmla="*/ 36 w 105"/>
                <a:gd name="T37" fmla="*/ 62 h 105"/>
                <a:gd name="T38" fmla="*/ 41 w 105"/>
                <a:gd name="T39" fmla="*/ 80 h 105"/>
                <a:gd name="T40" fmla="*/ 45 w 105"/>
                <a:gd name="T41" fmla="*/ 85 h 105"/>
                <a:gd name="T42" fmla="*/ 52 w 105"/>
                <a:gd name="T43" fmla="*/ 86 h 105"/>
                <a:gd name="T44" fmla="*/ 61 w 105"/>
                <a:gd name="T45" fmla="*/ 80 h 105"/>
                <a:gd name="T46" fmla="*/ 78 w 105"/>
                <a:gd name="T47" fmla="*/ 58 h 105"/>
                <a:gd name="T48" fmla="*/ 84 w 105"/>
                <a:gd name="T49" fmla="*/ 37 h 105"/>
                <a:gd name="T50" fmla="*/ 73 w 105"/>
                <a:gd name="T51" fmla="*/ 32 h 105"/>
                <a:gd name="T52" fmla="*/ 69 w 105"/>
                <a:gd name="T53" fmla="*/ 2 h 105"/>
                <a:gd name="T54" fmla="*/ 96 w 105"/>
                <a:gd name="T55" fmla="*/ 21 h 105"/>
                <a:gd name="T56" fmla="*/ 105 w 105"/>
                <a:gd name="T57" fmla="*/ 53 h 105"/>
                <a:gd name="T58" fmla="*/ 96 w 105"/>
                <a:gd name="T59" fmla="*/ 84 h 105"/>
                <a:gd name="T60" fmla="*/ 69 w 105"/>
                <a:gd name="T61" fmla="*/ 102 h 105"/>
                <a:gd name="T62" fmla="*/ 36 w 105"/>
                <a:gd name="T63" fmla="*/ 102 h 105"/>
                <a:gd name="T64" fmla="*/ 10 w 105"/>
                <a:gd name="T65" fmla="*/ 84 h 105"/>
                <a:gd name="T66" fmla="*/ 0 w 105"/>
                <a:gd name="T67" fmla="*/ 53 h 105"/>
                <a:gd name="T68" fmla="*/ 10 w 105"/>
                <a:gd name="T69" fmla="*/ 21 h 105"/>
                <a:gd name="T70" fmla="*/ 36 w 105"/>
                <a:gd name="T71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05">
                  <a:moveTo>
                    <a:pt x="73" y="32"/>
                  </a:moveTo>
                  <a:lnTo>
                    <a:pt x="66" y="34"/>
                  </a:lnTo>
                  <a:lnTo>
                    <a:pt x="61" y="38"/>
                  </a:lnTo>
                  <a:lnTo>
                    <a:pt x="57" y="46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5" y="46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5" y="54"/>
                  </a:lnTo>
                  <a:lnTo>
                    <a:pt x="62" y="60"/>
                  </a:lnTo>
                  <a:lnTo>
                    <a:pt x="60" y="64"/>
                  </a:lnTo>
                  <a:lnTo>
                    <a:pt x="57" y="65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2"/>
                  </a:lnTo>
                  <a:lnTo>
                    <a:pt x="52" y="60"/>
                  </a:lnTo>
                  <a:lnTo>
                    <a:pt x="50" y="53"/>
                  </a:lnTo>
                  <a:lnTo>
                    <a:pt x="49" y="46"/>
                  </a:lnTo>
                  <a:lnTo>
                    <a:pt x="48" y="40"/>
                  </a:lnTo>
                  <a:lnTo>
                    <a:pt x="45" y="33"/>
                  </a:lnTo>
                  <a:lnTo>
                    <a:pt x="40" y="32"/>
                  </a:lnTo>
                  <a:lnTo>
                    <a:pt x="37" y="33"/>
                  </a:lnTo>
                  <a:lnTo>
                    <a:pt x="33" y="36"/>
                  </a:lnTo>
                  <a:lnTo>
                    <a:pt x="30" y="37"/>
                  </a:lnTo>
                  <a:lnTo>
                    <a:pt x="28" y="40"/>
                  </a:lnTo>
                  <a:lnTo>
                    <a:pt x="25" y="42"/>
                  </a:lnTo>
                  <a:lnTo>
                    <a:pt x="22" y="45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5" y="49"/>
                  </a:lnTo>
                  <a:lnTo>
                    <a:pt x="28" y="48"/>
                  </a:lnTo>
                  <a:lnTo>
                    <a:pt x="29" y="48"/>
                  </a:lnTo>
                  <a:lnTo>
                    <a:pt x="30" y="48"/>
                  </a:lnTo>
                  <a:lnTo>
                    <a:pt x="33" y="53"/>
                  </a:lnTo>
                  <a:lnTo>
                    <a:pt x="36" y="62"/>
                  </a:lnTo>
                  <a:lnTo>
                    <a:pt x="40" y="73"/>
                  </a:lnTo>
                  <a:lnTo>
                    <a:pt x="41" y="80"/>
                  </a:lnTo>
                  <a:lnTo>
                    <a:pt x="42" y="82"/>
                  </a:lnTo>
                  <a:lnTo>
                    <a:pt x="45" y="85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5"/>
                  </a:lnTo>
                  <a:lnTo>
                    <a:pt x="61" y="80"/>
                  </a:lnTo>
                  <a:lnTo>
                    <a:pt x="70" y="70"/>
                  </a:lnTo>
                  <a:lnTo>
                    <a:pt x="78" y="58"/>
                  </a:lnTo>
                  <a:lnTo>
                    <a:pt x="84" y="45"/>
                  </a:lnTo>
                  <a:lnTo>
                    <a:pt x="84" y="37"/>
                  </a:lnTo>
                  <a:lnTo>
                    <a:pt x="80" y="33"/>
                  </a:lnTo>
                  <a:lnTo>
                    <a:pt x="73" y="32"/>
                  </a:lnTo>
                  <a:close/>
                  <a:moveTo>
                    <a:pt x="53" y="0"/>
                  </a:moveTo>
                  <a:lnTo>
                    <a:pt x="69" y="2"/>
                  </a:lnTo>
                  <a:lnTo>
                    <a:pt x="84" y="9"/>
                  </a:lnTo>
                  <a:lnTo>
                    <a:pt x="96" y="21"/>
                  </a:lnTo>
                  <a:lnTo>
                    <a:pt x="102" y="36"/>
                  </a:lnTo>
                  <a:lnTo>
                    <a:pt x="105" y="53"/>
                  </a:lnTo>
                  <a:lnTo>
                    <a:pt x="102" y="69"/>
                  </a:lnTo>
                  <a:lnTo>
                    <a:pt x="96" y="84"/>
                  </a:lnTo>
                  <a:lnTo>
                    <a:pt x="84" y="96"/>
                  </a:lnTo>
                  <a:lnTo>
                    <a:pt x="69" y="102"/>
                  </a:lnTo>
                  <a:lnTo>
                    <a:pt x="53" y="105"/>
                  </a:lnTo>
                  <a:lnTo>
                    <a:pt x="36" y="102"/>
                  </a:lnTo>
                  <a:lnTo>
                    <a:pt x="21" y="96"/>
                  </a:lnTo>
                  <a:lnTo>
                    <a:pt x="10" y="84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2" y="36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70">
              <a:extLst>
                <a:ext uri="{FF2B5EF4-FFF2-40B4-BE49-F238E27FC236}">
                  <a16:creationId xmlns:a16="http://schemas.microsoft.com/office/drawing/2014/main" id="{86760647-A3D4-4911-BBEC-696A5485A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770" y="5403669"/>
              <a:ext cx="147520" cy="137088"/>
            </a:xfrm>
            <a:custGeom>
              <a:avLst/>
              <a:gdLst>
                <a:gd name="T0" fmla="*/ 41 w 99"/>
                <a:gd name="T1" fmla="*/ 14 h 92"/>
                <a:gd name="T2" fmla="*/ 28 w 99"/>
                <a:gd name="T3" fmla="*/ 18 h 92"/>
                <a:gd name="T4" fmla="*/ 19 w 99"/>
                <a:gd name="T5" fmla="*/ 26 h 92"/>
                <a:gd name="T6" fmla="*/ 13 w 99"/>
                <a:gd name="T7" fmla="*/ 35 h 92"/>
                <a:gd name="T8" fmla="*/ 13 w 99"/>
                <a:gd name="T9" fmla="*/ 46 h 92"/>
                <a:gd name="T10" fmla="*/ 20 w 99"/>
                <a:gd name="T11" fmla="*/ 56 h 92"/>
                <a:gd name="T12" fmla="*/ 28 w 99"/>
                <a:gd name="T13" fmla="*/ 63 h 92"/>
                <a:gd name="T14" fmla="*/ 31 w 99"/>
                <a:gd name="T15" fmla="*/ 70 h 92"/>
                <a:gd name="T16" fmla="*/ 33 w 99"/>
                <a:gd name="T17" fmla="*/ 71 h 92"/>
                <a:gd name="T18" fmla="*/ 39 w 99"/>
                <a:gd name="T19" fmla="*/ 68 h 92"/>
                <a:gd name="T20" fmla="*/ 44 w 99"/>
                <a:gd name="T21" fmla="*/ 67 h 92"/>
                <a:gd name="T22" fmla="*/ 57 w 99"/>
                <a:gd name="T23" fmla="*/ 67 h 92"/>
                <a:gd name="T24" fmla="*/ 71 w 99"/>
                <a:gd name="T25" fmla="*/ 63 h 92"/>
                <a:gd name="T26" fmla="*/ 81 w 99"/>
                <a:gd name="T27" fmla="*/ 55 h 92"/>
                <a:gd name="T28" fmla="*/ 85 w 99"/>
                <a:gd name="T29" fmla="*/ 46 h 92"/>
                <a:gd name="T30" fmla="*/ 85 w 99"/>
                <a:gd name="T31" fmla="*/ 35 h 92"/>
                <a:gd name="T32" fmla="*/ 81 w 99"/>
                <a:gd name="T33" fmla="*/ 26 h 92"/>
                <a:gd name="T34" fmla="*/ 71 w 99"/>
                <a:gd name="T35" fmla="*/ 18 h 92"/>
                <a:gd name="T36" fmla="*/ 57 w 99"/>
                <a:gd name="T37" fmla="*/ 14 h 92"/>
                <a:gd name="T38" fmla="*/ 49 w 99"/>
                <a:gd name="T39" fmla="*/ 0 h 92"/>
                <a:gd name="T40" fmla="*/ 84 w 99"/>
                <a:gd name="T41" fmla="*/ 12 h 92"/>
                <a:gd name="T42" fmla="*/ 99 w 99"/>
                <a:gd name="T43" fmla="*/ 40 h 92"/>
                <a:gd name="T44" fmla="*/ 84 w 99"/>
                <a:gd name="T45" fmla="*/ 68 h 92"/>
                <a:gd name="T46" fmla="*/ 49 w 99"/>
                <a:gd name="T47" fmla="*/ 80 h 92"/>
                <a:gd name="T48" fmla="*/ 31 w 99"/>
                <a:gd name="T49" fmla="*/ 87 h 92"/>
                <a:gd name="T50" fmla="*/ 7 w 99"/>
                <a:gd name="T51" fmla="*/ 92 h 92"/>
                <a:gd name="T52" fmla="*/ 11 w 99"/>
                <a:gd name="T53" fmla="*/ 87 h 92"/>
                <a:gd name="T54" fmla="*/ 17 w 99"/>
                <a:gd name="T55" fmla="*/ 79 h 92"/>
                <a:gd name="T56" fmla="*/ 19 w 99"/>
                <a:gd name="T57" fmla="*/ 71 h 92"/>
                <a:gd name="T58" fmla="*/ 3 w 99"/>
                <a:gd name="T59" fmla="*/ 52 h 92"/>
                <a:gd name="T60" fmla="*/ 4 w 99"/>
                <a:gd name="T61" fmla="*/ 24 h 92"/>
                <a:gd name="T62" fmla="*/ 31 w 99"/>
                <a:gd name="T63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9" h="92">
                  <a:moveTo>
                    <a:pt x="49" y="12"/>
                  </a:moveTo>
                  <a:lnTo>
                    <a:pt x="41" y="14"/>
                  </a:lnTo>
                  <a:lnTo>
                    <a:pt x="35" y="15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9" y="26"/>
                  </a:lnTo>
                  <a:lnTo>
                    <a:pt x="15" y="30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13" y="46"/>
                  </a:lnTo>
                  <a:lnTo>
                    <a:pt x="16" y="51"/>
                  </a:lnTo>
                  <a:lnTo>
                    <a:pt x="20" y="56"/>
                  </a:lnTo>
                  <a:lnTo>
                    <a:pt x="25" y="60"/>
                  </a:lnTo>
                  <a:lnTo>
                    <a:pt x="28" y="63"/>
                  </a:lnTo>
                  <a:lnTo>
                    <a:pt x="29" y="66"/>
                  </a:lnTo>
                  <a:lnTo>
                    <a:pt x="31" y="70"/>
                  </a:lnTo>
                  <a:lnTo>
                    <a:pt x="31" y="72"/>
                  </a:lnTo>
                  <a:lnTo>
                    <a:pt x="33" y="71"/>
                  </a:lnTo>
                  <a:lnTo>
                    <a:pt x="36" y="68"/>
                  </a:lnTo>
                  <a:lnTo>
                    <a:pt x="39" y="68"/>
                  </a:lnTo>
                  <a:lnTo>
                    <a:pt x="41" y="67"/>
                  </a:lnTo>
                  <a:lnTo>
                    <a:pt x="44" y="67"/>
                  </a:lnTo>
                  <a:lnTo>
                    <a:pt x="49" y="68"/>
                  </a:lnTo>
                  <a:lnTo>
                    <a:pt x="57" y="67"/>
                  </a:lnTo>
                  <a:lnTo>
                    <a:pt x="65" y="66"/>
                  </a:lnTo>
                  <a:lnTo>
                    <a:pt x="71" y="63"/>
                  </a:lnTo>
                  <a:lnTo>
                    <a:pt x="76" y="59"/>
                  </a:lnTo>
                  <a:lnTo>
                    <a:pt x="81" y="55"/>
                  </a:lnTo>
                  <a:lnTo>
                    <a:pt x="84" y="50"/>
                  </a:lnTo>
                  <a:lnTo>
                    <a:pt x="85" y="46"/>
                  </a:lnTo>
                  <a:lnTo>
                    <a:pt x="87" y="40"/>
                  </a:lnTo>
                  <a:lnTo>
                    <a:pt x="85" y="35"/>
                  </a:lnTo>
                  <a:lnTo>
                    <a:pt x="84" y="30"/>
                  </a:lnTo>
                  <a:lnTo>
                    <a:pt x="81" y="26"/>
                  </a:lnTo>
                  <a:lnTo>
                    <a:pt x="76" y="22"/>
                  </a:lnTo>
                  <a:lnTo>
                    <a:pt x="71" y="18"/>
                  </a:lnTo>
                  <a:lnTo>
                    <a:pt x="65" y="15"/>
                  </a:lnTo>
                  <a:lnTo>
                    <a:pt x="57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9" y="3"/>
                  </a:lnTo>
                  <a:lnTo>
                    <a:pt x="84" y="12"/>
                  </a:lnTo>
                  <a:lnTo>
                    <a:pt x="95" y="24"/>
                  </a:lnTo>
                  <a:lnTo>
                    <a:pt x="99" y="40"/>
                  </a:lnTo>
                  <a:lnTo>
                    <a:pt x="95" y="55"/>
                  </a:lnTo>
                  <a:lnTo>
                    <a:pt x="84" y="68"/>
                  </a:lnTo>
                  <a:lnTo>
                    <a:pt x="69" y="76"/>
                  </a:lnTo>
                  <a:lnTo>
                    <a:pt x="49" y="80"/>
                  </a:lnTo>
                  <a:lnTo>
                    <a:pt x="41" y="79"/>
                  </a:lnTo>
                  <a:lnTo>
                    <a:pt x="31" y="87"/>
                  </a:lnTo>
                  <a:lnTo>
                    <a:pt x="19" y="91"/>
                  </a:lnTo>
                  <a:lnTo>
                    <a:pt x="7" y="92"/>
                  </a:lnTo>
                  <a:lnTo>
                    <a:pt x="7" y="90"/>
                  </a:lnTo>
                  <a:lnTo>
                    <a:pt x="11" y="87"/>
                  </a:lnTo>
                  <a:lnTo>
                    <a:pt x="15" y="83"/>
                  </a:lnTo>
                  <a:lnTo>
                    <a:pt x="17" y="79"/>
                  </a:lnTo>
                  <a:lnTo>
                    <a:pt x="19" y="74"/>
                  </a:lnTo>
                  <a:lnTo>
                    <a:pt x="19" y="71"/>
                  </a:lnTo>
                  <a:lnTo>
                    <a:pt x="9" y="63"/>
                  </a:lnTo>
                  <a:lnTo>
                    <a:pt x="3" y="52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5" y="12"/>
                  </a:lnTo>
                  <a:lnTo>
                    <a:pt x="31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71">
              <a:extLst>
                <a:ext uri="{FF2B5EF4-FFF2-40B4-BE49-F238E27FC236}">
                  <a16:creationId xmlns:a16="http://schemas.microsoft.com/office/drawing/2014/main" id="{26C8D6CB-67D0-4281-A1CA-F81D7B6C7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1121" y="4168381"/>
              <a:ext cx="141559" cy="141559"/>
            </a:xfrm>
            <a:custGeom>
              <a:avLst/>
              <a:gdLst>
                <a:gd name="T0" fmla="*/ 37 w 95"/>
                <a:gd name="T1" fmla="*/ 16 h 95"/>
                <a:gd name="T2" fmla="*/ 29 w 95"/>
                <a:gd name="T3" fmla="*/ 20 h 95"/>
                <a:gd name="T4" fmla="*/ 24 w 95"/>
                <a:gd name="T5" fmla="*/ 28 h 95"/>
                <a:gd name="T6" fmla="*/ 24 w 95"/>
                <a:gd name="T7" fmla="*/ 42 h 95"/>
                <a:gd name="T8" fmla="*/ 38 w 95"/>
                <a:gd name="T9" fmla="*/ 51 h 95"/>
                <a:gd name="T10" fmla="*/ 50 w 95"/>
                <a:gd name="T11" fmla="*/ 54 h 95"/>
                <a:gd name="T12" fmla="*/ 57 w 95"/>
                <a:gd name="T13" fmla="*/ 56 h 95"/>
                <a:gd name="T14" fmla="*/ 60 w 95"/>
                <a:gd name="T15" fmla="*/ 60 h 95"/>
                <a:gd name="T16" fmla="*/ 58 w 95"/>
                <a:gd name="T17" fmla="*/ 66 h 95"/>
                <a:gd name="T18" fmla="*/ 53 w 95"/>
                <a:gd name="T19" fmla="*/ 70 h 95"/>
                <a:gd name="T20" fmla="*/ 46 w 95"/>
                <a:gd name="T21" fmla="*/ 70 h 95"/>
                <a:gd name="T22" fmla="*/ 40 w 95"/>
                <a:gd name="T23" fmla="*/ 67 h 95"/>
                <a:gd name="T24" fmla="*/ 37 w 95"/>
                <a:gd name="T25" fmla="*/ 64 h 95"/>
                <a:gd name="T26" fmla="*/ 33 w 95"/>
                <a:gd name="T27" fmla="*/ 60 h 95"/>
                <a:gd name="T28" fmla="*/ 26 w 95"/>
                <a:gd name="T29" fmla="*/ 59 h 95"/>
                <a:gd name="T30" fmla="*/ 22 w 95"/>
                <a:gd name="T31" fmla="*/ 62 h 95"/>
                <a:gd name="T32" fmla="*/ 22 w 95"/>
                <a:gd name="T33" fmla="*/ 68 h 95"/>
                <a:gd name="T34" fmla="*/ 32 w 95"/>
                <a:gd name="T35" fmla="*/ 78 h 95"/>
                <a:gd name="T36" fmla="*/ 52 w 95"/>
                <a:gd name="T37" fmla="*/ 80 h 95"/>
                <a:gd name="T38" fmla="*/ 70 w 95"/>
                <a:gd name="T39" fmla="*/ 72 h 95"/>
                <a:gd name="T40" fmla="*/ 73 w 95"/>
                <a:gd name="T41" fmla="*/ 55 h 95"/>
                <a:gd name="T42" fmla="*/ 61 w 95"/>
                <a:gd name="T43" fmla="*/ 44 h 95"/>
                <a:gd name="T44" fmla="*/ 42 w 95"/>
                <a:gd name="T45" fmla="*/ 39 h 95"/>
                <a:gd name="T46" fmla="*/ 36 w 95"/>
                <a:gd name="T47" fmla="*/ 36 h 95"/>
                <a:gd name="T48" fmla="*/ 36 w 95"/>
                <a:gd name="T49" fmla="*/ 31 h 95"/>
                <a:gd name="T50" fmla="*/ 40 w 95"/>
                <a:gd name="T51" fmla="*/ 27 h 95"/>
                <a:gd name="T52" fmla="*/ 46 w 95"/>
                <a:gd name="T53" fmla="*/ 26 h 95"/>
                <a:gd name="T54" fmla="*/ 56 w 95"/>
                <a:gd name="T55" fmla="*/ 28 h 95"/>
                <a:gd name="T56" fmla="*/ 62 w 95"/>
                <a:gd name="T57" fmla="*/ 34 h 95"/>
                <a:gd name="T58" fmla="*/ 66 w 95"/>
                <a:gd name="T59" fmla="*/ 36 h 95"/>
                <a:gd name="T60" fmla="*/ 70 w 95"/>
                <a:gd name="T61" fmla="*/ 34 h 95"/>
                <a:gd name="T62" fmla="*/ 72 w 95"/>
                <a:gd name="T63" fmla="*/ 28 h 95"/>
                <a:gd name="T64" fmla="*/ 68 w 95"/>
                <a:gd name="T65" fmla="*/ 23 h 95"/>
                <a:gd name="T66" fmla="*/ 53 w 95"/>
                <a:gd name="T67" fmla="*/ 15 h 95"/>
                <a:gd name="T68" fmla="*/ 26 w 95"/>
                <a:gd name="T69" fmla="*/ 0 h 95"/>
                <a:gd name="T70" fmla="*/ 37 w 95"/>
                <a:gd name="T71" fmla="*/ 3 h 95"/>
                <a:gd name="T72" fmla="*/ 48 w 95"/>
                <a:gd name="T73" fmla="*/ 4 h 95"/>
                <a:gd name="T74" fmla="*/ 80 w 95"/>
                <a:gd name="T75" fmla="*/ 18 h 95"/>
                <a:gd name="T76" fmla="*/ 92 w 95"/>
                <a:gd name="T77" fmla="*/ 48 h 95"/>
                <a:gd name="T78" fmla="*/ 94 w 95"/>
                <a:gd name="T79" fmla="*/ 59 h 95"/>
                <a:gd name="T80" fmla="*/ 95 w 95"/>
                <a:gd name="T81" fmla="*/ 68 h 95"/>
                <a:gd name="T82" fmla="*/ 84 w 95"/>
                <a:gd name="T83" fmla="*/ 91 h 95"/>
                <a:gd name="T84" fmla="*/ 65 w 95"/>
                <a:gd name="T85" fmla="*/ 95 h 95"/>
                <a:gd name="T86" fmla="*/ 56 w 95"/>
                <a:gd name="T87" fmla="*/ 91 h 95"/>
                <a:gd name="T88" fmla="*/ 30 w 95"/>
                <a:gd name="T89" fmla="*/ 88 h 95"/>
                <a:gd name="T90" fmla="*/ 8 w 95"/>
                <a:gd name="T91" fmla="*/ 66 h 95"/>
                <a:gd name="T92" fmla="*/ 5 w 95"/>
                <a:gd name="T93" fmla="*/ 42 h 95"/>
                <a:gd name="T94" fmla="*/ 1 w 95"/>
                <a:gd name="T95" fmla="*/ 32 h 95"/>
                <a:gd name="T96" fmla="*/ 4 w 95"/>
                <a:gd name="T97" fmla="*/ 14 h 95"/>
                <a:gd name="T98" fmla="*/ 26 w 95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5">
                  <a:moveTo>
                    <a:pt x="42" y="15"/>
                  </a:moveTo>
                  <a:lnTo>
                    <a:pt x="37" y="16"/>
                  </a:lnTo>
                  <a:lnTo>
                    <a:pt x="33" y="18"/>
                  </a:lnTo>
                  <a:lnTo>
                    <a:pt x="29" y="20"/>
                  </a:lnTo>
                  <a:lnTo>
                    <a:pt x="26" y="24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8" y="51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3" y="55"/>
                  </a:lnTo>
                  <a:lnTo>
                    <a:pt x="57" y="56"/>
                  </a:lnTo>
                  <a:lnTo>
                    <a:pt x="58" y="58"/>
                  </a:lnTo>
                  <a:lnTo>
                    <a:pt x="60" y="60"/>
                  </a:lnTo>
                  <a:lnTo>
                    <a:pt x="60" y="63"/>
                  </a:lnTo>
                  <a:lnTo>
                    <a:pt x="58" y="66"/>
                  </a:lnTo>
                  <a:lnTo>
                    <a:pt x="56" y="68"/>
                  </a:lnTo>
                  <a:lnTo>
                    <a:pt x="53" y="70"/>
                  </a:lnTo>
                  <a:lnTo>
                    <a:pt x="49" y="70"/>
                  </a:lnTo>
                  <a:lnTo>
                    <a:pt x="46" y="70"/>
                  </a:lnTo>
                  <a:lnTo>
                    <a:pt x="42" y="68"/>
                  </a:lnTo>
                  <a:lnTo>
                    <a:pt x="40" y="67"/>
                  </a:lnTo>
                  <a:lnTo>
                    <a:pt x="38" y="67"/>
                  </a:lnTo>
                  <a:lnTo>
                    <a:pt x="37" y="64"/>
                  </a:lnTo>
                  <a:lnTo>
                    <a:pt x="34" y="63"/>
                  </a:lnTo>
                  <a:lnTo>
                    <a:pt x="33" y="60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2" y="62"/>
                  </a:lnTo>
                  <a:lnTo>
                    <a:pt x="21" y="64"/>
                  </a:lnTo>
                  <a:lnTo>
                    <a:pt x="22" y="68"/>
                  </a:lnTo>
                  <a:lnTo>
                    <a:pt x="25" y="72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52" y="80"/>
                  </a:lnTo>
                  <a:lnTo>
                    <a:pt x="62" y="78"/>
                  </a:lnTo>
                  <a:lnTo>
                    <a:pt x="70" y="72"/>
                  </a:lnTo>
                  <a:lnTo>
                    <a:pt x="74" y="64"/>
                  </a:lnTo>
                  <a:lnTo>
                    <a:pt x="73" y="55"/>
                  </a:lnTo>
                  <a:lnTo>
                    <a:pt x="69" y="48"/>
                  </a:lnTo>
                  <a:lnTo>
                    <a:pt x="61" y="44"/>
                  </a:lnTo>
                  <a:lnTo>
                    <a:pt x="52" y="42"/>
                  </a:lnTo>
                  <a:lnTo>
                    <a:pt x="42" y="39"/>
                  </a:lnTo>
                  <a:lnTo>
                    <a:pt x="38" y="38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1"/>
                  </a:lnTo>
                  <a:lnTo>
                    <a:pt x="37" y="30"/>
                  </a:lnTo>
                  <a:lnTo>
                    <a:pt x="40" y="27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52" y="27"/>
                  </a:lnTo>
                  <a:lnTo>
                    <a:pt x="56" y="28"/>
                  </a:lnTo>
                  <a:lnTo>
                    <a:pt x="58" y="31"/>
                  </a:lnTo>
                  <a:lnTo>
                    <a:pt x="62" y="34"/>
                  </a:lnTo>
                  <a:lnTo>
                    <a:pt x="64" y="35"/>
                  </a:lnTo>
                  <a:lnTo>
                    <a:pt x="66" y="36"/>
                  </a:lnTo>
                  <a:lnTo>
                    <a:pt x="69" y="35"/>
                  </a:lnTo>
                  <a:lnTo>
                    <a:pt x="70" y="34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0" y="26"/>
                  </a:lnTo>
                  <a:lnTo>
                    <a:pt x="68" y="23"/>
                  </a:lnTo>
                  <a:lnTo>
                    <a:pt x="61" y="18"/>
                  </a:lnTo>
                  <a:lnTo>
                    <a:pt x="53" y="15"/>
                  </a:lnTo>
                  <a:lnTo>
                    <a:pt x="42" y="15"/>
                  </a:lnTo>
                  <a:close/>
                  <a:moveTo>
                    <a:pt x="26" y="0"/>
                  </a:moveTo>
                  <a:lnTo>
                    <a:pt x="32" y="2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8" y="4"/>
                  </a:lnTo>
                  <a:lnTo>
                    <a:pt x="65" y="7"/>
                  </a:lnTo>
                  <a:lnTo>
                    <a:pt x="80" y="18"/>
                  </a:lnTo>
                  <a:lnTo>
                    <a:pt x="89" y="31"/>
                  </a:lnTo>
                  <a:lnTo>
                    <a:pt x="92" y="48"/>
                  </a:lnTo>
                  <a:lnTo>
                    <a:pt x="92" y="54"/>
                  </a:lnTo>
                  <a:lnTo>
                    <a:pt x="94" y="59"/>
                  </a:lnTo>
                  <a:lnTo>
                    <a:pt x="95" y="63"/>
                  </a:lnTo>
                  <a:lnTo>
                    <a:pt x="95" y="68"/>
                  </a:lnTo>
                  <a:lnTo>
                    <a:pt x="93" y="82"/>
                  </a:lnTo>
                  <a:lnTo>
                    <a:pt x="84" y="91"/>
                  </a:lnTo>
                  <a:lnTo>
                    <a:pt x="70" y="95"/>
                  </a:lnTo>
                  <a:lnTo>
                    <a:pt x="65" y="95"/>
                  </a:lnTo>
                  <a:lnTo>
                    <a:pt x="60" y="94"/>
                  </a:lnTo>
                  <a:lnTo>
                    <a:pt x="56" y="91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7" y="79"/>
                  </a:lnTo>
                  <a:lnTo>
                    <a:pt x="8" y="66"/>
                  </a:lnTo>
                  <a:lnTo>
                    <a:pt x="4" y="48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4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72">
              <a:extLst>
                <a:ext uri="{FF2B5EF4-FFF2-40B4-BE49-F238E27FC236}">
                  <a16:creationId xmlns:a16="http://schemas.microsoft.com/office/drawing/2014/main" id="{632B16D6-2E09-40F7-A30F-2B8999D58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4162" y="4886606"/>
              <a:ext cx="144539" cy="143049"/>
            </a:xfrm>
            <a:custGeom>
              <a:avLst/>
              <a:gdLst>
                <a:gd name="T0" fmla="*/ 63 w 97"/>
                <a:gd name="T1" fmla="*/ 12 h 96"/>
                <a:gd name="T2" fmla="*/ 85 w 97"/>
                <a:gd name="T3" fmla="*/ 32 h 96"/>
                <a:gd name="T4" fmla="*/ 82 w 97"/>
                <a:gd name="T5" fmla="*/ 65 h 96"/>
                <a:gd name="T6" fmla="*/ 69 w 97"/>
                <a:gd name="T7" fmla="*/ 68 h 96"/>
                <a:gd name="T8" fmla="*/ 57 w 97"/>
                <a:gd name="T9" fmla="*/ 72 h 96"/>
                <a:gd name="T10" fmla="*/ 43 w 97"/>
                <a:gd name="T11" fmla="*/ 77 h 96"/>
                <a:gd name="T12" fmla="*/ 33 w 97"/>
                <a:gd name="T13" fmla="*/ 84 h 96"/>
                <a:gd name="T14" fmla="*/ 23 w 97"/>
                <a:gd name="T15" fmla="*/ 91 h 96"/>
                <a:gd name="T16" fmla="*/ 17 w 97"/>
                <a:gd name="T17" fmla="*/ 95 h 96"/>
                <a:gd name="T18" fmla="*/ 15 w 97"/>
                <a:gd name="T19" fmla="*/ 96 h 96"/>
                <a:gd name="T20" fmla="*/ 10 w 97"/>
                <a:gd name="T21" fmla="*/ 91 h 96"/>
                <a:gd name="T22" fmla="*/ 35 w 97"/>
                <a:gd name="T23" fmla="*/ 65 h 96"/>
                <a:gd name="T24" fmla="*/ 39 w 97"/>
                <a:gd name="T25" fmla="*/ 65 h 96"/>
                <a:gd name="T26" fmla="*/ 42 w 97"/>
                <a:gd name="T27" fmla="*/ 65 h 96"/>
                <a:gd name="T28" fmla="*/ 46 w 97"/>
                <a:gd name="T29" fmla="*/ 63 h 96"/>
                <a:gd name="T30" fmla="*/ 47 w 97"/>
                <a:gd name="T31" fmla="*/ 60 h 96"/>
                <a:gd name="T32" fmla="*/ 49 w 97"/>
                <a:gd name="T33" fmla="*/ 57 h 96"/>
                <a:gd name="T34" fmla="*/ 47 w 97"/>
                <a:gd name="T35" fmla="*/ 53 h 96"/>
                <a:gd name="T36" fmla="*/ 46 w 97"/>
                <a:gd name="T37" fmla="*/ 51 h 96"/>
                <a:gd name="T38" fmla="*/ 42 w 97"/>
                <a:gd name="T39" fmla="*/ 48 h 96"/>
                <a:gd name="T40" fmla="*/ 39 w 97"/>
                <a:gd name="T41" fmla="*/ 48 h 96"/>
                <a:gd name="T42" fmla="*/ 35 w 97"/>
                <a:gd name="T43" fmla="*/ 48 h 96"/>
                <a:gd name="T44" fmla="*/ 33 w 97"/>
                <a:gd name="T45" fmla="*/ 51 h 96"/>
                <a:gd name="T46" fmla="*/ 31 w 97"/>
                <a:gd name="T47" fmla="*/ 53 h 96"/>
                <a:gd name="T48" fmla="*/ 30 w 97"/>
                <a:gd name="T49" fmla="*/ 57 h 96"/>
                <a:gd name="T50" fmla="*/ 30 w 97"/>
                <a:gd name="T51" fmla="*/ 60 h 96"/>
                <a:gd name="T52" fmla="*/ 5 w 97"/>
                <a:gd name="T53" fmla="*/ 87 h 96"/>
                <a:gd name="T54" fmla="*/ 0 w 97"/>
                <a:gd name="T55" fmla="*/ 81 h 96"/>
                <a:gd name="T56" fmla="*/ 2 w 97"/>
                <a:gd name="T57" fmla="*/ 79 h 96"/>
                <a:gd name="T58" fmla="*/ 6 w 97"/>
                <a:gd name="T59" fmla="*/ 72 h 96"/>
                <a:gd name="T60" fmla="*/ 11 w 97"/>
                <a:gd name="T61" fmla="*/ 64 h 96"/>
                <a:gd name="T62" fmla="*/ 18 w 97"/>
                <a:gd name="T63" fmla="*/ 52 h 96"/>
                <a:gd name="T64" fmla="*/ 23 w 97"/>
                <a:gd name="T65" fmla="*/ 40 h 96"/>
                <a:gd name="T66" fmla="*/ 29 w 97"/>
                <a:gd name="T67" fmla="*/ 27 h 96"/>
                <a:gd name="T68" fmla="*/ 30 w 97"/>
                <a:gd name="T69" fmla="*/ 15 h 96"/>
                <a:gd name="T70" fmla="*/ 63 w 97"/>
                <a:gd name="T71" fmla="*/ 12 h 96"/>
                <a:gd name="T72" fmla="*/ 75 w 97"/>
                <a:gd name="T73" fmla="*/ 0 h 96"/>
                <a:gd name="T74" fmla="*/ 97 w 97"/>
                <a:gd name="T75" fmla="*/ 20 h 96"/>
                <a:gd name="T76" fmla="*/ 90 w 97"/>
                <a:gd name="T77" fmla="*/ 27 h 96"/>
                <a:gd name="T78" fmla="*/ 69 w 97"/>
                <a:gd name="T79" fmla="*/ 5 h 96"/>
                <a:gd name="T80" fmla="*/ 75 w 97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6">
                  <a:moveTo>
                    <a:pt x="63" y="12"/>
                  </a:moveTo>
                  <a:lnTo>
                    <a:pt x="85" y="32"/>
                  </a:lnTo>
                  <a:lnTo>
                    <a:pt x="82" y="65"/>
                  </a:lnTo>
                  <a:lnTo>
                    <a:pt x="69" y="68"/>
                  </a:lnTo>
                  <a:lnTo>
                    <a:pt x="57" y="72"/>
                  </a:lnTo>
                  <a:lnTo>
                    <a:pt x="43" y="77"/>
                  </a:lnTo>
                  <a:lnTo>
                    <a:pt x="33" y="84"/>
                  </a:lnTo>
                  <a:lnTo>
                    <a:pt x="23" y="91"/>
                  </a:lnTo>
                  <a:lnTo>
                    <a:pt x="17" y="95"/>
                  </a:lnTo>
                  <a:lnTo>
                    <a:pt x="15" y="96"/>
                  </a:lnTo>
                  <a:lnTo>
                    <a:pt x="10" y="91"/>
                  </a:lnTo>
                  <a:lnTo>
                    <a:pt x="35" y="65"/>
                  </a:lnTo>
                  <a:lnTo>
                    <a:pt x="39" y="65"/>
                  </a:lnTo>
                  <a:lnTo>
                    <a:pt x="42" y="65"/>
                  </a:lnTo>
                  <a:lnTo>
                    <a:pt x="46" y="63"/>
                  </a:lnTo>
                  <a:lnTo>
                    <a:pt x="47" y="60"/>
                  </a:lnTo>
                  <a:lnTo>
                    <a:pt x="49" y="57"/>
                  </a:lnTo>
                  <a:lnTo>
                    <a:pt x="47" y="53"/>
                  </a:lnTo>
                  <a:lnTo>
                    <a:pt x="46" y="51"/>
                  </a:lnTo>
                  <a:lnTo>
                    <a:pt x="42" y="48"/>
                  </a:lnTo>
                  <a:lnTo>
                    <a:pt x="39" y="48"/>
                  </a:lnTo>
                  <a:lnTo>
                    <a:pt x="35" y="48"/>
                  </a:lnTo>
                  <a:lnTo>
                    <a:pt x="33" y="51"/>
                  </a:lnTo>
                  <a:lnTo>
                    <a:pt x="31" y="53"/>
                  </a:lnTo>
                  <a:lnTo>
                    <a:pt x="30" y="57"/>
                  </a:lnTo>
                  <a:lnTo>
                    <a:pt x="30" y="60"/>
                  </a:lnTo>
                  <a:lnTo>
                    <a:pt x="5" y="87"/>
                  </a:lnTo>
                  <a:lnTo>
                    <a:pt x="0" y="81"/>
                  </a:lnTo>
                  <a:lnTo>
                    <a:pt x="2" y="79"/>
                  </a:lnTo>
                  <a:lnTo>
                    <a:pt x="6" y="72"/>
                  </a:lnTo>
                  <a:lnTo>
                    <a:pt x="11" y="64"/>
                  </a:lnTo>
                  <a:lnTo>
                    <a:pt x="18" y="52"/>
                  </a:lnTo>
                  <a:lnTo>
                    <a:pt x="23" y="40"/>
                  </a:lnTo>
                  <a:lnTo>
                    <a:pt x="29" y="27"/>
                  </a:lnTo>
                  <a:lnTo>
                    <a:pt x="30" y="15"/>
                  </a:lnTo>
                  <a:lnTo>
                    <a:pt x="63" y="12"/>
                  </a:lnTo>
                  <a:close/>
                  <a:moveTo>
                    <a:pt x="75" y="0"/>
                  </a:moveTo>
                  <a:lnTo>
                    <a:pt x="97" y="20"/>
                  </a:lnTo>
                  <a:lnTo>
                    <a:pt x="90" y="27"/>
                  </a:lnTo>
                  <a:lnTo>
                    <a:pt x="6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73">
              <a:extLst>
                <a:ext uri="{FF2B5EF4-FFF2-40B4-BE49-F238E27FC236}">
                  <a16:creationId xmlns:a16="http://schemas.microsoft.com/office/drawing/2014/main" id="{B39338E6-187F-4B49-ABA5-441EC2E2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841" y="4458949"/>
              <a:ext cx="83445" cy="110267"/>
            </a:xfrm>
            <a:custGeom>
              <a:avLst/>
              <a:gdLst>
                <a:gd name="T0" fmla="*/ 43 w 56"/>
                <a:gd name="T1" fmla="*/ 32 h 74"/>
                <a:gd name="T2" fmla="*/ 43 w 56"/>
                <a:gd name="T3" fmla="*/ 36 h 74"/>
                <a:gd name="T4" fmla="*/ 40 w 56"/>
                <a:gd name="T5" fmla="*/ 48 h 74"/>
                <a:gd name="T6" fmla="*/ 35 w 56"/>
                <a:gd name="T7" fmla="*/ 57 h 74"/>
                <a:gd name="T8" fmla="*/ 25 w 56"/>
                <a:gd name="T9" fmla="*/ 65 h 74"/>
                <a:gd name="T10" fmla="*/ 28 w 56"/>
                <a:gd name="T11" fmla="*/ 65 h 74"/>
                <a:gd name="T12" fmla="*/ 33 w 56"/>
                <a:gd name="T13" fmla="*/ 65 h 74"/>
                <a:gd name="T14" fmla="*/ 37 w 56"/>
                <a:gd name="T15" fmla="*/ 62 h 74"/>
                <a:gd name="T16" fmla="*/ 41 w 56"/>
                <a:gd name="T17" fmla="*/ 60 h 74"/>
                <a:gd name="T18" fmla="*/ 44 w 56"/>
                <a:gd name="T19" fmla="*/ 56 h 74"/>
                <a:gd name="T20" fmla="*/ 47 w 56"/>
                <a:gd name="T21" fmla="*/ 52 h 74"/>
                <a:gd name="T22" fmla="*/ 47 w 56"/>
                <a:gd name="T23" fmla="*/ 46 h 74"/>
                <a:gd name="T24" fmla="*/ 47 w 56"/>
                <a:gd name="T25" fmla="*/ 46 h 74"/>
                <a:gd name="T26" fmla="*/ 47 w 56"/>
                <a:gd name="T27" fmla="*/ 46 h 74"/>
                <a:gd name="T28" fmla="*/ 47 w 56"/>
                <a:gd name="T29" fmla="*/ 46 h 74"/>
                <a:gd name="T30" fmla="*/ 47 w 56"/>
                <a:gd name="T31" fmla="*/ 46 h 74"/>
                <a:gd name="T32" fmla="*/ 47 w 56"/>
                <a:gd name="T33" fmla="*/ 41 h 74"/>
                <a:gd name="T34" fmla="*/ 45 w 56"/>
                <a:gd name="T35" fmla="*/ 36 h 74"/>
                <a:gd name="T36" fmla="*/ 43 w 56"/>
                <a:gd name="T37" fmla="*/ 32 h 74"/>
                <a:gd name="T38" fmla="*/ 28 w 56"/>
                <a:gd name="T39" fmla="*/ 0 h 74"/>
                <a:gd name="T40" fmla="*/ 31 w 56"/>
                <a:gd name="T41" fmla="*/ 2 h 74"/>
                <a:gd name="T42" fmla="*/ 36 w 56"/>
                <a:gd name="T43" fmla="*/ 6 h 74"/>
                <a:gd name="T44" fmla="*/ 43 w 56"/>
                <a:gd name="T45" fmla="*/ 14 h 74"/>
                <a:gd name="T46" fmla="*/ 49 w 56"/>
                <a:gd name="T47" fmla="*/ 24 h 74"/>
                <a:gd name="T48" fmla="*/ 55 w 56"/>
                <a:gd name="T49" fmla="*/ 34 h 74"/>
                <a:gd name="T50" fmla="*/ 56 w 56"/>
                <a:gd name="T51" fmla="*/ 45 h 74"/>
                <a:gd name="T52" fmla="*/ 56 w 56"/>
                <a:gd name="T53" fmla="*/ 46 h 74"/>
                <a:gd name="T54" fmla="*/ 56 w 56"/>
                <a:gd name="T55" fmla="*/ 46 h 74"/>
                <a:gd name="T56" fmla="*/ 56 w 56"/>
                <a:gd name="T57" fmla="*/ 46 h 74"/>
                <a:gd name="T58" fmla="*/ 56 w 56"/>
                <a:gd name="T59" fmla="*/ 46 h 74"/>
                <a:gd name="T60" fmla="*/ 56 w 56"/>
                <a:gd name="T61" fmla="*/ 48 h 74"/>
                <a:gd name="T62" fmla="*/ 52 w 56"/>
                <a:gd name="T63" fmla="*/ 61 h 74"/>
                <a:gd name="T64" fmla="*/ 43 w 56"/>
                <a:gd name="T65" fmla="*/ 70 h 74"/>
                <a:gd name="T66" fmla="*/ 28 w 56"/>
                <a:gd name="T67" fmla="*/ 74 h 74"/>
                <a:gd name="T68" fmla="*/ 15 w 56"/>
                <a:gd name="T69" fmla="*/ 70 h 74"/>
                <a:gd name="T70" fmla="*/ 4 w 56"/>
                <a:gd name="T71" fmla="*/ 61 h 74"/>
                <a:gd name="T72" fmla="*/ 0 w 56"/>
                <a:gd name="T73" fmla="*/ 48 h 74"/>
                <a:gd name="T74" fmla="*/ 0 w 56"/>
                <a:gd name="T75" fmla="*/ 46 h 74"/>
                <a:gd name="T76" fmla="*/ 0 w 56"/>
                <a:gd name="T77" fmla="*/ 46 h 74"/>
                <a:gd name="T78" fmla="*/ 0 w 56"/>
                <a:gd name="T79" fmla="*/ 46 h 74"/>
                <a:gd name="T80" fmla="*/ 0 w 56"/>
                <a:gd name="T81" fmla="*/ 46 h 74"/>
                <a:gd name="T82" fmla="*/ 0 w 56"/>
                <a:gd name="T83" fmla="*/ 45 h 74"/>
                <a:gd name="T84" fmla="*/ 3 w 56"/>
                <a:gd name="T85" fmla="*/ 34 h 74"/>
                <a:gd name="T86" fmla="*/ 8 w 56"/>
                <a:gd name="T87" fmla="*/ 24 h 74"/>
                <a:gd name="T88" fmla="*/ 15 w 56"/>
                <a:gd name="T89" fmla="*/ 14 h 74"/>
                <a:gd name="T90" fmla="*/ 21 w 56"/>
                <a:gd name="T91" fmla="*/ 6 h 74"/>
                <a:gd name="T92" fmla="*/ 27 w 56"/>
                <a:gd name="T93" fmla="*/ 2 h 74"/>
                <a:gd name="T94" fmla="*/ 28 w 56"/>
                <a:gd name="T9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74">
                  <a:moveTo>
                    <a:pt x="43" y="32"/>
                  </a:moveTo>
                  <a:lnTo>
                    <a:pt x="43" y="36"/>
                  </a:lnTo>
                  <a:lnTo>
                    <a:pt x="40" y="48"/>
                  </a:lnTo>
                  <a:lnTo>
                    <a:pt x="35" y="57"/>
                  </a:lnTo>
                  <a:lnTo>
                    <a:pt x="25" y="65"/>
                  </a:lnTo>
                  <a:lnTo>
                    <a:pt x="28" y="65"/>
                  </a:lnTo>
                  <a:lnTo>
                    <a:pt x="33" y="65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4" y="56"/>
                  </a:lnTo>
                  <a:lnTo>
                    <a:pt x="47" y="52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1"/>
                  </a:lnTo>
                  <a:lnTo>
                    <a:pt x="45" y="36"/>
                  </a:lnTo>
                  <a:lnTo>
                    <a:pt x="43" y="32"/>
                  </a:lnTo>
                  <a:close/>
                  <a:moveTo>
                    <a:pt x="28" y="0"/>
                  </a:moveTo>
                  <a:lnTo>
                    <a:pt x="31" y="2"/>
                  </a:lnTo>
                  <a:lnTo>
                    <a:pt x="36" y="6"/>
                  </a:lnTo>
                  <a:lnTo>
                    <a:pt x="43" y="14"/>
                  </a:lnTo>
                  <a:lnTo>
                    <a:pt x="49" y="24"/>
                  </a:lnTo>
                  <a:lnTo>
                    <a:pt x="55" y="34"/>
                  </a:lnTo>
                  <a:lnTo>
                    <a:pt x="56" y="45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61"/>
                  </a:lnTo>
                  <a:lnTo>
                    <a:pt x="43" y="70"/>
                  </a:lnTo>
                  <a:lnTo>
                    <a:pt x="28" y="74"/>
                  </a:lnTo>
                  <a:lnTo>
                    <a:pt x="15" y="70"/>
                  </a:lnTo>
                  <a:lnTo>
                    <a:pt x="4" y="61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3" y="34"/>
                  </a:lnTo>
                  <a:lnTo>
                    <a:pt x="8" y="24"/>
                  </a:lnTo>
                  <a:lnTo>
                    <a:pt x="15" y="14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74">
              <a:extLst>
                <a:ext uri="{FF2B5EF4-FFF2-40B4-BE49-F238E27FC236}">
                  <a16:creationId xmlns:a16="http://schemas.microsoft.com/office/drawing/2014/main" id="{1A97C7E0-C7E5-4DA4-AB8A-5076B4E16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4955" y="5651025"/>
              <a:ext cx="132619" cy="132619"/>
            </a:xfrm>
            <a:custGeom>
              <a:avLst/>
              <a:gdLst>
                <a:gd name="T0" fmla="*/ 33 w 89"/>
                <a:gd name="T1" fmla="*/ 38 h 89"/>
                <a:gd name="T2" fmla="*/ 51 w 89"/>
                <a:gd name="T3" fmla="*/ 38 h 89"/>
                <a:gd name="T4" fmla="*/ 51 w 89"/>
                <a:gd name="T5" fmla="*/ 61 h 89"/>
                <a:gd name="T6" fmla="*/ 56 w 89"/>
                <a:gd name="T7" fmla="*/ 61 h 89"/>
                <a:gd name="T8" fmla="*/ 56 w 89"/>
                <a:gd name="T9" fmla="*/ 66 h 89"/>
                <a:gd name="T10" fmla="*/ 33 w 89"/>
                <a:gd name="T11" fmla="*/ 66 h 89"/>
                <a:gd name="T12" fmla="*/ 33 w 89"/>
                <a:gd name="T13" fmla="*/ 61 h 89"/>
                <a:gd name="T14" fmla="*/ 39 w 89"/>
                <a:gd name="T15" fmla="*/ 61 h 89"/>
                <a:gd name="T16" fmla="*/ 39 w 89"/>
                <a:gd name="T17" fmla="*/ 45 h 89"/>
                <a:gd name="T18" fmla="*/ 33 w 89"/>
                <a:gd name="T19" fmla="*/ 45 h 89"/>
                <a:gd name="T20" fmla="*/ 33 w 89"/>
                <a:gd name="T21" fmla="*/ 38 h 89"/>
                <a:gd name="T22" fmla="*/ 39 w 89"/>
                <a:gd name="T23" fmla="*/ 22 h 89"/>
                <a:gd name="T24" fmla="*/ 51 w 89"/>
                <a:gd name="T25" fmla="*/ 22 h 89"/>
                <a:gd name="T26" fmla="*/ 51 w 89"/>
                <a:gd name="T27" fmla="*/ 33 h 89"/>
                <a:gd name="T28" fmla="*/ 39 w 89"/>
                <a:gd name="T29" fmla="*/ 33 h 89"/>
                <a:gd name="T30" fmla="*/ 39 w 89"/>
                <a:gd name="T31" fmla="*/ 22 h 89"/>
                <a:gd name="T32" fmla="*/ 45 w 89"/>
                <a:gd name="T33" fmla="*/ 7 h 89"/>
                <a:gd name="T34" fmla="*/ 31 w 89"/>
                <a:gd name="T35" fmla="*/ 10 h 89"/>
                <a:gd name="T36" fmla="*/ 19 w 89"/>
                <a:gd name="T37" fmla="*/ 18 h 89"/>
                <a:gd name="T38" fmla="*/ 11 w 89"/>
                <a:gd name="T39" fmla="*/ 30 h 89"/>
                <a:gd name="T40" fmla="*/ 8 w 89"/>
                <a:gd name="T41" fmla="*/ 45 h 89"/>
                <a:gd name="T42" fmla="*/ 11 w 89"/>
                <a:gd name="T43" fmla="*/ 58 h 89"/>
                <a:gd name="T44" fmla="*/ 19 w 89"/>
                <a:gd name="T45" fmla="*/ 70 h 89"/>
                <a:gd name="T46" fmla="*/ 31 w 89"/>
                <a:gd name="T47" fmla="*/ 78 h 89"/>
                <a:gd name="T48" fmla="*/ 45 w 89"/>
                <a:gd name="T49" fmla="*/ 81 h 89"/>
                <a:gd name="T50" fmla="*/ 59 w 89"/>
                <a:gd name="T51" fmla="*/ 78 h 89"/>
                <a:gd name="T52" fmla="*/ 71 w 89"/>
                <a:gd name="T53" fmla="*/ 70 h 89"/>
                <a:gd name="T54" fmla="*/ 79 w 89"/>
                <a:gd name="T55" fmla="*/ 58 h 89"/>
                <a:gd name="T56" fmla="*/ 81 w 89"/>
                <a:gd name="T57" fmla="*/ 45 h 89"/>
                <a:gd name="T58" fmla="*/ 79 w 89"/>
                <a:gd name="T59" fmla="*/ 30 h 89"/>
                <a:gd name="T60" fmla="*/ 71 w 89"/>
                <a:gd name="T61" fmla="*/ 18 h 89"/>
                <a:gd name="T62" fmla="*/ 59 w 89"/>
                <a:gd name="T63" fmla="*/ 10 h 89"/>
                <a:gd name="T64" fmla="*/ 45 w 89"/>
                <a:gd name="T65" fmla="*/ 7 h 89"/>
                <a:gd name="T66" fmla="*/ 45 w 89"/>
                <a:gd name="T67" fmla="*/ 0 h 89"/>
                <a:gd name="T68" fmla="*/ 63 w 89"/>
                <a:gd name="T69" fmla="*/ 3 h 89"/>
                <a:gd name="T70" fmla="*/ 76 w 89"/>
                <a:gd name="T71" fmla="*/ 13 h 89"/>
                <a:gd name="T72" fmla="*/ 87 w 89"/>
                <a:gd name="T73" fmla="*/ 26 h 89"/>
                <a:gd name="T74" fmla="*/ 89 w 89"/>
                <a:gd name="T75" fmla="*/ 45 h 89"/>
                <a:gd name="T76" fmla="*/ 87 w 89"/>
                <a:gd name="T77" fmla="*/ 62 h 89"/>
                <a:gd name="T78" fmla="*/ 76 w 89"/>
                <a:gd name="T79" fmla="*/ 75 h 89"/>
                <a:gd name="T80" fmla="*/ 63 w 89"/>
                <a:gd name="T81" fmla="*/ 86 h 89"/>
                <a:gd name="T82" fmla="*/ 45 w 89"/>
                <a:gd name="T83" fmla="*/ 89 h 89"/>
                <a:gd name="T84" fmla="*/ 28 w 89"/>
                <a:gd name="T85" fmla="*/ 86 h 89"/>
                <a:gd name="T86" fmla="*/ 13 w 89"/>
                <a:gd name="T87" fmla="*/ 75 h 89"/>
                <a:gd name="T88" fmla="*/ 4 w 89"/>
                <a:gd name="T89" fmla="*/ 62 h 89"/>
                <a:gd name="T90" fmla="*/ 0 w 89"/>
                <a:gd name="T91" fmla="*/ 45 h 89"/>
                <a:gd name="T92" fmla="*/ 4 w 89"/>
                <a:gd name="T93" fmla="*/ 26 h 89"/>
                <a:gd name="T94" fmla="*/ 13 w 89"/>
                <a:gd name="T95" fmla="*/ 13 h 89"/>
                <a:gd name="T96" fmla="*/ 28 w 89"/>
                <a:gd name="T97" fmla="*/ 3 h 89"/>
                <a:gd name="T98" fmla="*/ 45 w 89"/>
                <a:gd name="T9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89">
                  <a:moveTo>
                    <a:pt x="33" y="38"/>
                  </a:moveTo>
                  <a:lnTo>
                    <a:pt x="51" y="38"/>
                  </a:lnTo>
                  <a:lnTo>
                    <a:pt x="51" y="61"/>
                  </a:lnTo>
                  <a:lnTo>
                    <a:pt x="56" y="61"/>
                  </a:lnTo>
                  <a:lnTo>
                    <a:pt x="56" y="66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9" y="61"/>
                  </a:lnTo>
                  <a:lnTo>
                    <a:pt x="39" y="45"/>
                  </a:lnTo>
                  <a:lnTo>
                    <a:pt x="33" y="45"/>
                  </a:lnTo>
                  <a:lnTo>
                    <a:pt x="33" y="38"/>
                  </a:lnTo>
                  <a:close/>
                  <a:moveTo>
                    <a:pt x="39" y="22"/>
                  </a:moveTo>
                  <a:lnTo>
                    <a:pt x="51" y="22"/>
                  </a:lnTo>
                  <a:lnTo>
                    <a:pt x="51" y="33"/>
                  </a:lnTo>
                  <a:lnTo>
                    <a:pt x="39" y="33"/>
                  </a:lnTo>
                  <a:lnTo>
                    <a:pt x="39" y="22"/>
                  </a:lnTo>
                  <a:close/>
                  <a:moveTo>
                    <a:pt x="45" y="7"/>
                  </a:moveTo>
                  <a:lnTo>
                    <a:pt x="31" y="10"/>
                  </a:lnTo>
                  <a:lnTo>
                    <a:pt x="19" y="18"/>
                  </a:lnTo>
                  <a:lnTo>
                    <a:pt x="11" y="30"/>
                  </a:lnTo>
                  <a:lnTo>
                    <a:pt x="8" y="45"/>
                  </a:lnTo>
                  <a:lnTo>
                    <a:pt x="11" y="58"/>
                  </a:lnTo>
                  <a:lnTo>
                    <a:pt x="19" y="70"/>
                  </a:lnTo>
                  <a:lnTo>
                    <a:pt x="31" y="78"/>
                  </a:lnTo>
                  <a:lnTo>
                    <a:pt x="45" y="81"/>
                  </a:lnTo>
                  <a:lnTo>
                    <a:pt x="59" y="78"/>
                  </a:lnTo>
                  <a:lnTo>
                    <a:pt x="71" y="70"/>
                  </a:lnTo>
                  <a:lnTo>
                    <a:pt x="79" y="58"/>
                  </a:lnTo>
                  <a:lnTo>
                    <a:pt x="81" y="45"/>
                  </a:lnTo>
                  <a:lnTo>
                    <a:pt x="79" y="30"/>
                  </a:lnTo>
                  <a:lnTo>
                    <a:pt x="71" y="18"/>
                  </a:lnTo>
                  <a:lnTo>
                    <a:pt x="59" y="10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3" y="3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5" y="89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75">
              <a:extLst>
                <a:ext uri="{FF2B5EF4-FFF2-40B4-BE49-F238E27FC236}">
                  <a16:creationId xmlns:a16="http://schemas.microsoft.com/office/drawing/2014/main" id="{2C838F12-6757-44CB-9450-43BFE2931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628" y="5431981"/>
              <a:ext cx="172851" cy="189242"/>
            </a:xfrm>
            <a:custGeom>
              <a:avLst/>
              <a:gdLst>
                <a:gd name="T0" fmla="*/ 32 w 116"/>
                <a:gd name="T1" fmla="*/ 91 h 127"/>
                <a:gd name="T2" fmla="*/ 29 w 116"/>
                <a:gd name="T3" fmla="*/ 92 h 127"/>
                <a:gd name="T4" fmla="*/ 26 w 116"/>
                <a:gd name="T5" fmla="*/ 93 h 127"/>
                <a:gd name="T6" fmla="*/ 25 w 116"/>
                <a:gd name="T7" fmla="*/ 96 h 127"/>
                <a:gd name="T8" fmla="*/ 25 w 116"/>
                <a:gd name="T9" fmla="*/ 99 h 127"/>
                <a:gd name="T10" fmla="*/ 26 w 116"/>
                <a:gd name="T11" fmla="*/ 101 h 127"/>
                <a:gd name="T12" fmla="*/ 28 w 116"/>
                <a:gd name="T13" fmla="*/ 104 h 127"/>
                <a:gd name="T14" fmla="*/ 30 w 116"/>
                <a:gd name="T15" fmla="*/ 105 h 127"/>
                <a:gd name="T16" fmla="*/ 33 w 116"/>
                <a:gd name="T17" fmla="*/ 105 h 127"/>
                <a:gd name="T18" fmla="*/ 36 w 116"/>
                <a:gd name="T19" fmla="*/ 104 h 127"/>
                <a:gd name="T20" fmla="*/ 38 w 116"/>
                <a:gd name="T21" fmla="*/ 103 h 127"/>
                <a:gd name="T22" fmla="*/ 40 w 116"/>
                <a:gd name="T23" fmla="*/ 100 h 127"/>
                <a:gd name="T24" fmla="*/ 40 w 116"/>
                <a:gd name="T25" fmla="*/ 97 h 127"/>
                <a:gd name="T26" fmla="*/ 38 w 116"/>
                <a:gd name="T27" fmla="*/ 95 h 127"/>
                <a:gd name="T28" fmla="*/ 37 w 116"/>
                <a:gd name="T29" fmla="*/ 92 h 127"/>
                <a:gd name="T30" fmla="*/ 34 w 116"/>
                <a:gd name="T31" fmla="*/ 91 h 127"/>
                <a:gd name="T32" fmla="*/ 32 w 116"/>
                <a:gd name="T33" fmla="*/ 91 h 127"/>
                <a:gd name="T34" fmla="*/ 77 w 116"/>
                <a:gd name="T35" fmla="*/ 13 h 127"/>
                <a:gd name="T36" fmla="*/ 74 w 116"/>
                <a:gd name="T37" fmla="*/ 16 h 127"/>
                <a:gd name="T38" fmla="*/ 97 w 116"/>
                <a:gd name="T39" fmla="*/ 33 h 127"/>
                <a:gd name="T40" fmla="*/ 100 w 116"/>
                <a:gd name="T41" fmla="*/ 29 h 127"/>
                <a:gd name="T42" fmla="*/ 77 w 116"/>
                <a:gd name="T43" fmla="*/ 13 h 127"/>
                <a:gd name="T44" fmla="*/ 60 w 116"/>
                <a:gd name="T45" fmla="*/ 12 h 127"/>
                <a:gd name="T46" fmla="*/ 17 w 116"/>
                <a:gd name="T47" fmla="*/ 69 h 127"/>
                <a:gd name="T48" fmla="*/ 64 w 116"/>
                <a:gd name="T49" fmla="*/ 104 h 127"/>
                <a:gd name="T50" fmla="*/ 106 w 116"/>
                <a:gd name="T51" fmla="*/ 45 h 127"/>
                <a:gd name="T52" fmla="*/ 60 w 116"/>
                <a:gd name="T53" fmla="*/ 12 h 127"/>
                <a:gd name="T54" fmla="*/ 64 w 116"/>
                <a:gd name="T55" fmla="*/ 0 h 127"/>
                <a:gd name="T56" fmla="*/ 68 w 116"/>
                <a:gd name="T57" fmla="*/ 0 h 127"/>
                <a:gd name="T58" fmla="*/ 72 w 116"/>
                <a:gd name="T59" fmla="*/ 3 h 127"/>
                <a:gd name="T60" fmla="*/ 112 w 116"/>
                <a:gd name="T61" fmla="*/ 32 h 127"/>
                <a:gd name="T62" fmla="*/ 114 w 116"/>
                <a:gd name="T63" fmla="*/ 35 h 127"/>
                <a:gd name="T64" fmla="*/ 116 w 116"/>
                <a:gd name="T65" fmla="*/ 39 h 127"/>
                <a:gd name="T66" fmla="*/ 116 w 116"/>
                <a:gd name="T67" fmla="*/ 43 h 127"/>
                <a:gd name="T68" fmla="*/ 114 w 116"/>
                <a:gd name="T69" fmla="*/ 47 h 127"/>
                <a:gd name="T70" fmla="*/ 58 w 116"/>
                <a:gd name="T71" fmla="*/ 123 h 127"/>
                <a:gd name="T72" fmla="*/ 56 w 116"/>
                <a:gd name="T73" fmla="*/ 125 h 127"/>
                <a:gd name="T74" fmla="*/ 52 w 116"/>
                <a:gd name="T75" fmla="*/ 127 h 127"/>
                <a:gd name="T76" fmla="*/ 48 w 116"/>
                <a:gd name="T77" fmla="*/ 127 h 127"/>
                <a:gd name="T78" fmla="*/ 44 w 116"/>
                <a:gd name="T79" fmla="*/ 124 h 127"/>
                <a:gd name="T80" fmla="*/ 4 w 116"/>
                <a:gd name="T81" fmla="*/ 95 h 127"/>
                <a:gd name="T82" fmla="*/ 1 w 116"/>
                <a:gd name="T83" fmla="*/ 92 h 127"/>
                <a:gd name="T84" fmla="*/ 0 w 116"/>
                <a:gd name="T85" fmla="*/ 88 h 127"/>
                <a:gd name="T86" fmla="*/ 0 w 116"/>
                <a:gd name="T87" fmla="*/ 84 h 127"/>
                <a:gd name="T88" fmla="*/ 1 w 116"/>
                <a:gd name="T89" fmla="*/ 80 h 127"/>
                <a:gd name="T90" fmla="*/ 56 w 116"/>
                <a:gd name="T91" fmla="*/ 4 h 127"/>
                <a:gd name="T92" fmla="*/ 60 w 116"/>
                <a:gd name="T93" fmla="*/ 1 h 127"/>
                <a:gd name="T94" fmla="*/ 64 w 116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127">
                  <a:moveTo>
                    <a:pt x="32" y="91"/>
                  </a:moveTo>
                  <a:lnTo>
                    <a:pt x="29" y="92"/>
                  </a:lnTo>
                  <a:lnTo>
                    <a:pt x="26" y="93"/>
                  </a:lnTo>
                  <a:lnTo>
                    <a:pt x="25" y="96"/>
                  </a:lnTo>
                  <a:lnTo>
                    <a:pt x="25" y="99"/>
                  </a:lnTo>
                  <a:lnTo>
                    <a:pt x="26" y="101"/>
                  </a:lnTo>
                  <a:lnTo>
                    <a:pt x="28" y="104"/>
                  </a:lnTo>
                  <a:lnTo>
                    <a:pt x="30" y="105"/>
                  </a:lnTo>
                  <a:lnTo>
                    <a:pt x="33" y="105"/>
                  </a:lnTo>
                  <a:lnTo>
                    <a:pt x="36" y="104"/>
                  </a:lnTo>
                  <a:lnTo>
                    <a:pt x="38" y="103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38" y="95"/>
                  </a:lnTo>
                  <a:lnTo>
                    <a:pt x="37" y="92"/>
                  </a:lnTo>
                  <a:lnTo>
                    <a:pt x="34" y="91"/>
                  </a:lnTo>
                  <a:lnTo>
                    <a:pt x="32" y="91"/>
                  </a:lnTo>
                  <a:close/>
                  <a:moveTo>
                    <a:pt x="77" y="13"/>
                  </a:moveTo>
                  <a:lnTo>
                    <a:pt x="74" y="16"/>
                  </a:lnTo>
                  <a:lnTo>
                    <a:pt x="97" y="33"/>
                  </a:lnTo>
                  <a:lnTo>
                    <a:pt x="100" y="29"/>
                  </a:lnTo>
                  <a:lnTo>
                    <a:pt x="77" y="13"/>
                  </a:lnTo>
                  <a:close/>
                  <a:moveTo>
                    <a:pt x="60" y="12"/>
                  </a:moveTo>
                  <a:lnTo>
                    <a:pt x="17" y="69"/>
                  </a:lnTo>
                  <a:lnTo>
                    <a:pt x="64" y="104"/>
                  </a:lnTo>
                  <a:lnTo>
                    <a:pt x="106" y="45"/>
                  </a:lnTo>
                  <a:lnTo>
                    <a:pt x="60" y="12"/>
                  </a:lnTo>
                  <a:close/>
                  <a:moveTo>
                    <a:pt x="64" y="0"/>
                  </a:moveTo>
                  <a:lnTo>
                    <a:pt x="68" y="0"/>
                  </a:lnTo>
                  <a:lnTo>
                    <a:pt x="72" y="3"/>
                  </a:lnTo>
                  <a:lnTo>
                    <a:pt x="112" y="32"/>
                  </a:lnTo>
                  <a:lnTo>
                    <a:pt x="114" y="35"/>
                  </a:lnTo>
                  <a:lnTo>
                    <a:pt x="116" y="39"/>
                  </a:lnTo>
                  <a:lnTo>
                    <a:pt x="116" y="43"/>
                  </a:lnTo>
                  <a:lnTo>
                    <a:pt x="114" y="47"/>
                  </a:lnTo>
                  <a:lnTo>
                    <a:pt x="58" y="123"/>
                  </a:lnTo>
                  <a:lnTo>
                    <a:pt x="56" y="125"/>
                  </a:lnTo>
                  <a:lnTo>
                    <a:pt x="52" y="127"/>
                  </a:lnTo>
                  <a:lnTo>
                    <a:pt x="48" y="127"/>
                  </a:lnTo>
                  <a:lnTo>
                    <a:pt x="44" y="124"/>
                  </a:lnTo>
                  <a:lnTo>
                    <a:pt x="4" y="95"/>
                  </a:lnTo>
                  <a:lnTo>
                    <a:pt x="1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1" y="80"/>
                  </a:lnTo>
                  <a:lnTo>
                    <a:pt x="56" y="4"/>
                  </a:lnTo>
                  <a:lnTo>
                    <a:pt x="60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7CF04C2D-ECEC-4277-9314-35460428F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3438" y="3308596"/>
              <a:ext cx="143049" cy="126658"/>
            </a:xfrm>
            <a:custGeom>
              <a:avLst/>
              <a:gdLst>
                <a:gd name="T0" fmla="*/ 26 w 96"/>
                <a:gd name="T1" fmla="*/ 12 h 85"/>
                <a:gd name="T2" fmla="*/ 22 w 96"/>
                <a:gd name="T3" fmla="*/ 13 h 85"/>
                <a:gd name="T4" fmla="*/ 18 w 96"/>
                <a:gd name="T5" fmla="*/ 16 h 85"/>
                <a:gd name="T6" fmla="*/ 14 w 96"/>
                <a:gd name="T7" fmla="*/ 18 h 85"/>
                <a:gd name="T8" fmla="*/ 12 w 96"/>
                <a:gd name="T9" fmla="*/ 22 h 85"/>
                <a:gd name="T10" fmla="*/ 12 w 96"/>
                <a:gd name="T11" fmla="*/ 28 h 85"/>
                <a:gd name="T12" fmla="*/ 12 w 96"/>
                <a:gd name="T13" fmla="*/ 32 h 85"/>
                <a:gd name="T14" fmla="*/ 13 w 96"/>
                <a:gd name="T15" fmla="*/ 36 h 85"/>
                <a:gd name="T16" fmla="*/ 17 w 96"/>
                <a:gd name="T17" fmla="*/ 40 h 85"/>
                <a:gd name="T18" fmla="*/ 48 w 96"/>
                <a:gd name="T19" fmla="*/ 70 h 85"/>
                <a:gd name="T20" fmla="*/ 48 w 96"/>
                <a:gd name="T21" fmla="*/ 70 h 85"/>
                <a:gd name="T22" fmla="*/ 48 w 96"/>
                <a:gd name="T23" fmla="*/ 70 h 85"/>
                <a:gd name="T24" fmla="*/ 78 w 96"/>
                <a:gd name="T25" fmla="*/ 40 h 85"/>
                <a:gd name="T26" fmla="*/ 82 w 96"/>
                <a:gd name="T27" fmla="*/ 36 h 85"/>
                <a:gd name="T28" fmla="*/ 84 w 96"/>
                <a:gd name="T29" fmla="*/ 32 h 85"/>
                <a:gd name="T30" fmla="*/ 84 w 96"/>
                <a:gd name="T31" fmla="*/ 28 h 85"/>
                <a:gd name="T32" fmla="*/ 84 w 96"/>
                <a:gd name="T33" fmla="*/ 22 h 85"/>
                <a:gd name="T34" fmla="*/ 81 w 96"/>
                <a:gd name="T35" fmla="*/ 18 h 85"/>
                <a:gd name="T36" fmla="*/ 77 w 96"/>
                <a:gd name="T37" fmla="*/ 16 h 85"/>
                <a:gd name="T38" fmla="*/ 73 w 96"/>
                <a:gd name="T39" fmla="*/ 13 h 85"/>
                <a:gd name="T40" fmla="*/ 68 w 96"/>
                <a:gd name="T41" fmla="*/ 12 h 85"/>
                <a:gd name="T42" fmla="*/ 64 w 96"/>
                <a:gd name="T43" fmla="*/ 13 h 85"/>
                <a:gd name="T44" fmla="*/ 60 w 96"/>
                <a:gd name="T45" fmla="*/ 14 h 85"/>
                <a:gd name="T46" fmla="*/ 57 w 96"/>
                <a:gd name="T47" fmla="*/ 17 h 85"/>
                <a:gd name="T48" fmla="*/ 48 w 96"/>
                <a:gd name="T49" fmla="*/ 28 h 85"/>
                <a:gd name="T50" fmla="*/ 38 w 96"/>
                <a:gd name="T51" fmla="*/ 17 h 85"/>
                <a:gd name="T52" fmla="*/ 36 w 96"/>
                <a:gd name="T53" fmla="*/ 14 h 85"/>
                <a:gd name="T54" fmla="*/ 32 w 96"/>
                <a:gd name="T55" fmla="*/ 13 h 85"/>
                <a:gd name="T56" fmla="*/ 26 w 96"/>
                <a:gd name="T57" fmla="*/ 12 h 85"/>
                <a:gd name="T58" fmla="*/ 26 w 96"/>
                <a:gd name="T59" fmla="*/ 0 h 85"/>
                <a:gd name="T60" fmla="*/ 33 w 96"/>
                <a:gd name="T61" fmla="*/ 1 h 85"/>
                <a:gd name="T62" fmla="*/ 38 w 96"/>
                <a:gd name="T63" fmla="*/ 2 h 85"/>
                <a:gd name="T64" fmla="*/ 44 w 96"/>
                <a:gd name="T65" fmla="*/ 5 h 85"/>
                <a:gd name="T66" fmla="*/ 48 w 96"/>
                <a:gd name="T67" fmla="*/ 9 h 85"/>
                <a:gd name="T68" fmla="*/ 52 w 96"/>
                <a:gd name="T69" fmla="*/ 5 h 85"/>
                <a:gd name="T70" fmla="*/ 57 w 96"/>
                <a:gd name="T71" fmla="*/ 2 h 85"/>
                <a:gd name="T72" fmla="*/ 62 w 96"/>
                <a:gd name="T73" fmla="*/ 1 h 85"/>
                <a:gd name="T74" fmla="*/ 68 w 96"/>
                <a:gd name="T75" fmla="*/ 0 h 85"/>
                <a:gd name="T76" fmla="*/ 82 w 96"/>
                <a:gd name="T77" fmla="*/ 4 h 85"/>
                <a:gd name="T78" fmla="*/ 93 w 96"/>
                <a:gd name="T79" fmla="*/ 14 h 85"/>
                <a:gd name="T80" fmla="*/ 96 w 96"/>
                <a:gd name="T81" fmla="*/ 28 h 85"/>
                <a:gd name="T82" fmla="*/ 96 w 96"/>
                <a:gd name="T83" fmla="*/ 34 h 85"/>
                <a:gd name="T84" fmla="*/ 94 w 96"/>
                <a:gd name="T85" fmla="*/ 40 h 85"/>
                <a:gd name="T86" fmla="*/ 90 w 96"/>
                <a:gd name="T87" fmla="*/ 44 h 85"/>
                <a:gd name="T88" fmla="*/ 88 w 96"/>
                <a:gd name="T89" fmla="*/ 49 h 85"/>
                <a:gd name="T90" fmla="*/ 88 w 96"/>
                <a:gd name="T91" fmla="*/ 49 h 85"/>
                <a:gd name="T92" fmla="*/ 57 w 96"/>
                <a:gd name="T93" fmla="*/ 78 h 85"/>
                <a:gd name="T94" fmla="*/ 54 w 96"/>
                <a:gd name="T95" fmla="*/ 82 h 85"/>
                <a:gd name="T96" fmla="*/ 50 w 96"/>
                <a:gd name="T97" fmla="*/ 84 h 85"/>
                <a:gd name="T98" fmla="*/ 48 w 96"/>
                <a:gd name="T99" fmla="*/ 85 h 85"/>
                <a:gd name="T100" fmla="*/ 45 w 96"/>
                <a:gd name="T101" fmla="*/ 84 h 85"/>
                <a:gd name="T102" fmla="*/ 41 w 96"/>
                <a:gd name="T103" fmla="*/ 82 h 85"/>
                <a:gd name="T104" fmla="*/ 38 w 96"/>
                <a:gd name="T105" fmla="*/ 78 h 85"/>
                <a:gd name="T106" fmla="*/ 8 w 96"/>
                <a:gd name="T107" fmla="*/ 49 h 85"/>
                <a:gd name="T108" fmla="*/ 8 w 96"/>
                <a:gd name="T109" fmla="*/ 49 h 85"/>
                <a:gd name="T110" fmla="*/ 5 w 96"/>
                <a:gd name="T111" fmla="*/ 44 h 85"/>
                <a:gd name="T112" fmla="*/ 1 w 96"/>
                <a:gd name="T113" fmla="*/ 40 h 85"/>
                <a:gd name="T114" fmla="*/ 0 w 96"/>
                <a:gd name="T115" fmla="*/ 34 h 85"/>
                <a:gd name="T116" fmla="*/ 0 w 96"/>
                <a:gd name="T117" fmla="*/ 28 h 85"/>
                <a:gd name="T118" fmla="*/ 2 w 96"/>
                <a:gd name="T119" fmla="*/ 14 h 85"/>
                <a:gd name="T120" fmla="*/ 13 w 96"/>
                <a:gd name="T121" fmla="*/ 4 h 85"/>
                <a:gd name="T122" fmla="*/ 26 w 96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85">
                  <a:moveTo>
                    <a:pt x="26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8"/>
                  </a:lnTo>
                  <a:lnTo>
                    <a:pt x="12" y="22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3" y="36"/>
                  </a:lnTo>
                  <a:lnTo>
                    <a:pt x="17" y="4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78" y="40"/>
                  </a:lnTo>
                  <a:lnTo>
                    <a:pt x="82" y="36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2"/>
                  </a:lnTo>
                  <a:lnTo>
                    <a:pt x="81" y="18"/>
                  </a:lnTo>
                  <a:lnTo>
                    <a:pt x="77" y="16"/>
                  </a:lnTo>
                  <a:lnTo>
                    <a:pt x="73" y="13"/>
                  </a:lnTo>
                  <a:lnTo>
                    <a:pt x="68" y="12"/>
                  </a:lnTo>
                  <a:lnTo>
                    <a:pt x="64" y="13"/>
                  </a:lnTo>
                  <a:lnTo>
                    <a:pt x="60" y="14"/>
                  </a:lnTo>
                  <a:lnTo>
                    <a:pt x="57" y="17"/>
                  </a:lnTo>
                  <a:lnTo>
                    <a:pt x="48" y="28"/>
                  </a:lnTo>
                  <a:lnTo>
                    <a:pt x="38" y="17"/>
                  </a:lnTo>
                  <a:lnTo>
                    <a:pt x="36" y="14"/>
                  </a:lnTo>
                  <a:lnTo>
                    <a:pt x="32" y="13"/>
                  </a:lnTo>
                  <a:lnTo>
                    <a:pt x="26" y="12"/>
                  </a:lnTo>
                  <a:close/>
                  <a:moveTo>
                    <a:pt x="26" y="0"/>
                  </a:moveTo>
                  <a:lnTo>
                    <a:pt x="33" y="1"/>
                  </a:lnTo>
                  <a:lnTo>
                    <a:pt x="38" y="2"/>
                  </a:lnTo>
                  <a:lnTo>
                    <a:pt x="44" y="5"/>
                  </a:lnTo>
                  <a:lnTo>
                    <a:pt x="48" y="9"/>
                  </a:lnTo>
                  <a:lnTo>
                    <a:pt x="52" y="5"/>
                  </a:lnTo>
                  <a:lnTo>
                    <a:pt x="57" y="2"/>
                  </a:lnTo>
                  <a:lnTo>
                    <a:pt x="62" y="1"/>
                  </a:lnTo>
                  <a:lnTo>
                    <a:pt x="68" y="0"/>
                  </a:lnTo>
                  <a:lnTo>
                    <a:pt x="82" y="4"/>
                  </a:lnTo>
                  <a:lnTo>
                    <a:pt x="93" y="14"/>
                  </a:lnTo>
                  <a:lnTo>
                    <a:pt x="96" y="28"/>
                  </a:lnTo>
                  <a:lnTo>
                    <a:pt x="96" y="34"/>
                  </a:lnTo>
                  <a:lnTo>
                    <a:pt x="94" y="40"/>
                  </a:lnTo>
                  <a:lnTo>
                    <a:pt x="90" y="44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0" y="84"/>
                  </a:lnTo>
                  <a:lnTo>
                    <a:pt x="48" y="85"/>
                  </a:lnTo>
                  <a:lnTo>
                    <a:pt x="45" y="84"/>
                  </a:lnTo>
                  <a:lnTo>
                    <a:pt x="41" y="82"/>
                  </a:lnTo>
                  <a:lnTo>
                    <a:pt x="38" y="78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5" y="44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2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7A1CB30A-5E47-42D0-8379-2300BB85C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271" y="3699001"/>
              <a:ext cx="146030" cy="180302"/>
            </a:xfrm>
            <a:custGeom>
              <a:avLst/>
              <a:gdLst>
                <a:gd name="T0" fmla="*/ 64 w 98"/>
                <a:gd name="T1" fmla="*/ 60 h 121"/>
                <a:gd name="T2" fmla="*/ 52 w 98"/>
                <a:gd name="T3" fmla="*/ 84 h 121"/>
                <a:gd name="T4" fmla="*/ 38 w 98"/>
                <a:gd name="T5" fmla="*/ 101 h 121"/>
                <a:gd name="T6" fmla="*/ 26 w 98"/>
                <a:gd name="T7" fmla="*/ 113 h 121"/>
                <a:gd name="T8" fmla="*/ 16 w 98"/>
                <a:gd name="T9" fmla="*/ 120 h 121"/>
                <a:gd name="T10" fmla="*/ 9 w 98"/>
                <a:gd name="T11" fmla="*/ 121 h 121"/>
                <a:gd name="T12" fmla="*/ 5 w 98"/>
                <a:gd name="T13" fmla="*/ 121 h 121"/>
                <a:gd name="T14" fmla="*/ 2 w 98"/>
                <a:gd name="T15" fmla="*/ 120 h 121"/>
                <a:gd name="T16" fmla="*/ 1 w 98"/>
                <a:gd name="T17" fmla="*/ 118 h 121"/>
                <a:gd name="T18" fmla="*/ 1 w 98"/>
                <a:gd name="T19" fmla="*/ 117 h 121"/>
                <a:gd name="T20" fmla="*/ 0 w 98"/>
                <a:gd name="T21" fmla="*/ 116 h 121"/>
                <a:gd name="T22" fmla="*/ 0 w 98"/>
                <a:gd name="T23" fmla="*/ 114 h 121"/>
                <a:gd name="T24" fmla="*/ 5 w 98"/>
                <a:gd name="T25" fmla="*/ 113 h 121"/>
                <a:gd name="T26" fmla="*/ 16 w 98"/>
                <a:gd name="T27" fmla="*/ 108 h 121"/>
                <a:gd name="T28" fmla="*/ 30 w 98"/>
                <a:gd name="T29" fmla="*/ 97 h 121"/>
                <a:gd name="T30" fmla="*/ 48 w 98"/>
                <a:gd name="T31" fmla="*/ 82 h 121"/>
                <a:gd name="T32" fmla="*/ 64 w 98"/>
                <a:gd name="T33" fmla="*/ 60 h 121"/>
                <a:gd name="T34" fmla="*/ 74 w 98"/>
                <a:gd name="T35" fmla="*/ 0 h 121"/>
                <a:gd name="T36" fmla="*/ 81 w 98"/>
                <a:gd name="T37" fmla="*/ 11 h 121"/>
                <a:gd name="T38" fmla="*/ 88 w 98"/>
                <a:gd name="T39" fmla="*/ 25 h 121"/>
                <a:gd name="T40" fmla="*/ 96 w 98"/>
                <a:gd name="T41" fmla="*/ 43 h 121"/>
                <a:gd name="T42" fmla="*/ 98 w 98"/>
                <a:gd name="T43" fmla="*/ 62 h 121"/>
                <a:gd name="T44" fmla="*/ 97 w 98"/>
                <a:gd name="T45" fmla="*/ 84 h 121"/>
                <a:gd name="T46" fmla="*/ 92 w 98"/>
                <a:gd name="T47" fmla="*/ 97 h 121"/>
                <a:gd name="T48" fmla="*/ 82 w 98"/>
                <a:gd name="T49" fmla="*/ 109 h 121"/>
                <a:gd name="T50" fmla="*/ 73 w 98"/>
                <a:gd name="T51" fmla="*/ 116 h 121"/>
                <a:gd name="T52" fmla="*/ 62 w 98"/>
                <a:gd name="T53" fmla="*/ 118 h 121"/>
                <a:gd name="T54" fmla="*/ 52 w 98"/>
                <a:gd name="T55" fmla="*/ 117 h 121"/>
                <a:gd name="T56" fmla="*/ 42 w 98"/>
                <a:gd name="T57" fmla="*/ 109 h 121"/>
                <a:gd name="T58" fmla="*/ 56 w 98"/>
                <a:gd name="T59" fmla="*/ 92 h 121"/>
                <a:gd name="T60" fmla="*/ 64 w 98"/>
                <a:gd name="T61" fmla="*/ 76 h 121"/>
                <a:gd name="T62" fmla="*/ 68 w 98"/>
                <a:gd name="T63" fmla="*/ 61 h 121"/>
                <a:gd name="T64" fmla="*/ 68 w 98"/>
                <a:gd name="T65" fmla="*/ 50 h 121"/>
                <a:gd name="T66" fmla="*/ 66 w 98"/>
                <a:gd name="T67" fmla="*/ 43 h 121"/>
                <a:gd name="T68" fmla="*/ 66 w 98"/>
                <a:gd name="T69" fmla="*/ 40 h 121"/>
                <a:gd name="T70" fmla="*/ 52 w 98"/>
                <a:gd name="T71" fmla="*/ 65 h 121"/>
                <a:gd name="T72" fmla="*/ 36 w 98"/>
                <a:gd name="T73" fmla="*/ 84 h 121"/>
                <a:gd name="T74" fmla="*/ 18 w 98"/>
                <a:gd name="T75" fmla="*/ 96 h 121"/>
                <a:gd name="T76" fmla="*/ 9 w 98"/>
                <a:gd name="T77" fmla="*/ 89 h 121"/>
                <a:gd name="T78" fmla="*/ 4 w 98"/>
                <a:gd name="T79" fmla="*/ 78 h 121"/>
                <a:gd name="T80" fmla="*/ 2 w 98"/>
                <a:gd name="T81" fmla="*/ 66 h 121"/>
                <a:gd name="T82" fmla="*/ 5 w 98"/>
                <a:gd name="T83" fmla="*/ 53 h 121"/>
                <a:gd name="T84" fmla="*/ 14 w 98"/>
                <a:gd name="T85" fmla="*/ 41 h 121"/>
                <a:gd name="T86" fmla="*/ 25 w 98"/>
                <a:gd name="T87" fmla="*/ 32 h 121"/>
                <a:gd name="T88" fmla="*/ 36 w 98"/>
                <a:gd name="T89" fmla="*/ 27 h 121"/>
                <a:gd name="T90" fmla="*/ 45 w 98"/>
                <a:gd name="T91" fmla="*/ 24 h 121"/>
                <a:gd name="T92" fmla="*/ 54 w 98"/>
                <a:gd name="T93" fmla="*/ 20 h 121"/>
                <a:gd name="T94" fmla="*/ 64 w 98"/>
                <a:gd name="T95" fmla="*/ 13 h 121"/>
                <a:gd name="T96" fmla="*/ 74 w 98"/>
                <a:gd name="T9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1">
                  <a:moveTo>
                    <a:pt x="64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6" y="113"/>
                  </a:lnTo>
                  <a:lnTo>
                    <a:pt x="16" y="120"/>
                  </a:lnTo>
                  <a:lnTo>
                    <a:pt x="9" y="121"/>
                  </a:lnTo>
                  <a:lnTo>
                    <a:pt x="5" y="121"/>
                  </a:lnTo>
                  <a:lnTo>
                    <a:pt x="2" y="120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7"/>
                  </a:lnTo>
                  <a:lnTo>
                    <a:pt x="48" y="82"/>
                  </a:lnTo>
                  <a:lnTo>
                    <a:pt x="64" y="60"/>
                  </a:lnTo>
                  <a:close/>
                  <a:moveTo>
                    <a:pt x="74" y="0"/>
                  </a:moveTo>
                  <a:lnTo>
                    <a:pt x="81" y="11"/>
                  </a:lnTo>
                  <a:lnTo>
                    <a:pt x="88" y="25"/>
                  </a:lnTo>
                  <a:lnTo>
                    <a:pt x="96" y="43"/>
                  </a:lnTo>
                  <a:lnTo>
                    <a:pt x="98" y="62"/>
                  </a:lnTo>
                  <a:lnTo>
                    <a:pt x="97" y="84"/>
                  </a:lnTo>
                  <a:lnTo>
                    <a:pt x="92" y="97"/>
                  </a:lnTo>
                  <a:lnTo>
                    <a:pt x="82" y="109"/>
                  </a:lnTo>
                  <a:lnTo>
                    <a:pt x="73" y="116"/>
                  </a:lnTo>
                  <a:lnTo>
                    <a:pt x="62" y="118"/>
                  </a:lnTo>
                  <a:lnTo>
                    <a:pt x="52" y="117"/>
                  </a:lnTo>
                  <a:lnTo>
                    <a:pt x="42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1"/>
                  </a:lnTo>
                  <a:lnTo>
                    <a:pt x="68" y="50"/>
                  </a:lnTo>
                  <a:lnTo>
                    <a:pt x="66" y="43"/>
                  </a:lnTo>
                  <a:lnTo>
                    <a:pt x="66" y="40"/>
                  </a:lnTo>
                  <a:lnTo>
                    <a:pt x="52" y="65"/>
                  </a:lnTo>
                  <a:lnTo>
                    <a:pt x="36" y="84"/>
                  </a:lnTo>
                  <a:lnTo>
                    <a:pt x="18" y="96"/>
                  </a:lnTo>
                  <a:lnTo>
                    <a:pt x="9" y="89"/>
                  </a:lnTo>
                  <a:lnTo>
                    <a:pt x="4" y="78"/>
                  </a:lnTo>
                  <a:lnTo>
                    <a:pt x="2" y="66"/>
                  </a:lnTo>
                  <a:lnTo>
                    <a:pt x="5" y="53"/>
                  </a:lnTo>
                  <a:lnTo>
                    <a:pt x="14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C7C8919C-4F07-417B-9C43-6B84A034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5" y="5575030"/>
              <a:ext cx="111758" cy="110267"/>
            </a:xfrm>
            <a:custGeom>
              <a:avLst/>
              <a:gdLst>
                <a:gd name="T0" fmla="*/ 47 w 75"/>
                <a:gd name="T1" fmla="*/ 62 h 74"/>
                <a:gd name="T2" fmla="*/ 42 w 75"/>
                <a:gd name="T3" fmla="*/ 64 h 74"/>
                <a:gd name="T4" fmla="*/ 34 w 75"/>
                <a:gd name="T5" fmla="*/ 64 h 74"/>
                <a:gd name="T6" fmla="*/ 38 w 75"/>
                <a:gd name="T7" fmla="*/ 40 h 74"/>
                <a:gd name="T8" fmla="*/ 26 w 75"/>
                <a:gd name="T9" fmla="*/ 61 h 74"/>
                <a:gd name="T10" fmla="*/ 11 w 75"/>
                <a:gd name="T11" fmla="*/ 48 h 74"/>
                <a:gd name="T12" fmla="*/ 10 w 75"/>
                <a:gd name="T13" fmla="*/ 32 h 74"/>
                <a:gd name="T14" fmla="*/ 62 w 75"/>
                <a:gd name="T15" fmla="*/ 24 h 74"/>
                <a:gd name="T16" fmla="*/ 66 w 75"/>
                <a:gd name="T17" fmla="*/ 37 h 74"/>
                <a:gd name="T18" fmla="*/ 51 w 75"/>
                <a:gd name="T19" fmla="*/ 61 h 74"/>
                <a:gd name="T20" fmla="*/ 62 w 75"/>
                <a:gd name="T21" fmla="*/ 33 h 74"/>
                <a:gd name="T22" fmla="*/ 62 w 75"/>
                <a:gd name="T23" fmla="*/ 27 h 74"/>
                <a:gd name="T24" fmla="*/ 38 w 75"/>
                <a:gd name="T25" fmla="*/ 11 h 74"/>
                <a:gd name="T26" fmla="*/ 51 w 75"/>
                <a:gd name="T27" fmla="*/ 13 h 74"/>
                <a:gd name="T28" fmla="*/ 56 w 75"/>
                <a:gd name="T29" fmla="*/ 17 h 74"/>
                <a:gd name="T30" fmla="*/ 52 w 75"/>
                <a:gd name="T31" fmla="*/ 20 h 74"/>
                <a:gd name="T32" fmla="*/ 52 w 75"/>
                <a:gd name="T33" fmla="*/ 25 h 74"/>
                <a:gd name="T34" fmla="*/ 55 w 75"/>
                <a:gd name="T35" fmla="*/ 31 h 74"/>
                <a:gd name="T36" fmla="*/ 56 w 75"/>
                <a:gd name="T37" fmla="*/ 36 h 74"/>
                <a:gd name="T38" fmla="*/ 54 w 75"/>
                <a:gd name="T39" fmla="*/ 45 h 74"/>
                <a:gd name="T40" fmla="*/ 42 w 75"/>
                <a:gd name="T41" fmla="*/ 24 h 74"/>
                <a:gd name="T42" fmla="*/ 44 w 75"/>
                <a:gd name="T43" fmla="*/ 24 h 74"/>
                <a:gd name="T44" fmla="*/ 46 w 75"/>
                <a:gd name="T45" fmla="*/ 23 h 74"/>
                <a:gd name="T46" fmla="*/ 43 w 75"/>
                <a:gd name="T47" fmla="*/ 23 h 74"/>
                <a:gd name="T48" fmla="*/ 39 w 75"/>
                <a:gd name="T49" fmla="*/ 23 h 74"/>
                <a:gd name="T50" fmla="*/ 35 w 75"/>
                <a:gd name="T51" fmla="*/ 23 h 74"/>
                <a:gd name="T52" fmla="*/ 30 w 75"/>
                <a:gd name="T53" fmla="*/ 23 h 74"/>
                <a:gd name="T54" fmla="*/ 28 w 75"/>
                <a:gd name="T55" fmla="*/ 23 h 74"/>
                <a:gd name="T56" fmla="*/ 30 w 75"/>
                <a:gd name="T57" fmla="*/ 24 h 74"/>
                <a:gd name="T58" fmla="*/ 32 w 75"/>
                <a:gd name="T59" fmla="*/ 24 h 74"/>
                <a:gd name="T60" fmla="*/ 31 w 75"/>
                <a:gd name="T61" fmla="*/ 54 h 74"/>
                <a:gd name="T62" fmla="*/ 23 w 75"/>
                <a:gd name="T63" fmla="*/ 24 h 74"/>
                <a:gd name="T64" fmla="*/ 24 w 75"/>
                <a:gd name="T65" fmla="*/ 24 h 74"/>
                <a:gd name="T66" fmla="*/ 23 w 75"/>
                <a:gd name="T67" fmla="*/ 23 h 74"/>
                <a:gd name="T68" fmla="*/ 20 w 75"/>
                <a:gd name="T69" fmla="*/ 23 h 74"/>
                <a:gd name="T70" fmla="*/ 16 w 75"/>
                <a:gd name="T71" fmla="*/ 23 h 74"/>
                <a:gd name="T72" fmla="*/ 24 w 75"/>
                <a:gd name="T73" fmla="*/ 13 h 74"/>
                <a:gd name="T74" fmla="*/ 38 w 75"/>
                <a:gd name="T75" fmla="*/ 5 h 74"/>
                <a:gd name="T76" fmla="*/ 15 w 75"/>
                <a:gd name="T77" fmla="*/ 15 h 74"/>
                <a:gd name="T78" fmla="*/ 4 w 75"/>
                <a:gd name="T79" fmla="*/ 37 h 74"/>
                <a:gd name="T80" fmla="*/ 15 w 75"/>
                <a:gd name="T81" fmla="*/ 60 h 74"/>
                <a:gd name="T82" fmla="*/ 38 w 75"/>
                <a:gd name="T83" fmla="*/ 70 h 74"/>
                <a:gd name="T84" fmla="*/ 60 w 75"/>
                <a:gd name="T85" fmla="*/ 60 h 74"/>
                <a:gd name="T86" fmla="*/ 70 w 75"/>
                <a:gd name="T87" fmla="*/ 37 h 74"/>
                <a:gd name="T88" fmla="*/ 60 w 75"/>
                <a:gd name="T89" fmla="*/ 15 h 74"/>
                <a:gd name="T90" fmla="*/ 38 w 75"/>
                <a:gd name="T91" fmla="*/ 5 h 74"/>
                <a:gd name="T92" fmla="*/ 52 w 75"/>
                <a:gd name="T93" fmla="*/ 3 h 74"/>
                <a:gd name="T94" fmla="*/ 72 w 75"/>
                <a:gd name="T95" fmla="*/ 23 h 74"/>
                <a:gd name="T96" fmla="*/ 72 w 75"/>
                <a:gd name="T97" fmla="*/ 52 h 74"/>
                <a:gd name="T98" fmla="*/ 52 w 75"/>
                <a:gd name="T99" fmla="*/ 72 h 74"/>
                <a:gd name="T100" fmla="*/ 23 w 75"/>
                <a:gd name="T101" fmla="*/ 72 h 74"/>
                <a:gd name="T102" fmla="*/ 3 w 75"/>
                <a:gd name="T103" fmla="*/ 52 h 74"/>
                <a:gd name="T104" fmla="*/ 3 w 75"/>
                <a:gd name="T105" fmla="*/ 23 h 74"/>
                <a:gd name="T106" fmla="*/ 23 w 75"/>
                <a:gd name="T10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" h="74">
                  <a:moveTo>
                    <a:pt x="38" y="40"/>
                  </a:moveTo>
                  <a:lnTo>
                    <a:pt x="47" y="62"/>
                  </a:lnTo>
                  <a:lnTo>
                    <a:pt x="47" y="62"/>
                  </a:lnTo>
                  <a:lnTo>
                    <a:pt x="42" y="64"/>
                  </a:lnTo>
                  <a:lnTo>
                    <a:pt x="38" y="65"/>
                  </a:lnTo>
                  <a:lnTo>
                    <a:pt x="34" y="64"/>
                  </a:lnTo>
                  <a:lnTo>
                    <a:pt x="30" y="64"/>
                  </a:lnTo>
                  <a:lnTo>
                    <a:pt x="38" y="40"/>
                  </a:lnTo>
                  <a:close/>
                  <a:moveTo>
                    <a:pt x="12" y="27"/>
                  </a:moveTo>
                  <a:lnTo>
                    <a:pt x="26" y="61"/>
                  </a:lnTo>
                  <a:lnTo>
                    <a:pt x="16" y="56"/>
                  </a:lnTo>
                  <a:lnTo>
                    <a:pt x="11" y="48"/>
                  </a:lnTo>
                  <a:lnTo>
                    <a:pt x="10" y="37"/>
                  </a:lnTo>
                  <a:lnTo>
                    <a:pt x="10" y="32"/>
                  </a:lnTo>
                  <a:lnTo>
                    <a:pt x="12" y="27"/>
                  </a:lnTo>
                  <a:close/>
                  <a:moveTo>
                    <a:pt x="62" y="24"/>
                  </a:moveTo>
                  <a:lnTo>
                    <a:pt x="64" y="31"/>
                  </a:lnTo>
                  <a:lnTo>
                    <a:pt x="66" y="37"/>
                  </a:lnTo>
                  <a:lnTo>
                    <a:pt x="62" y="51"/>
                  </a:lnTo>
                  <a:lnTo>
                    <a:pt x="51" y="61"/>
                  </a:lnTo>
                  <a:lnTo>
                    <a:pt x="60" y="37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2" y="27"/>
                  </a:lnTo>
                  <a:lnTo>
                    <a:pt x="62" y="24"/>
                  </a:lnTo>
                  <a:close/>
                  <a:moveTo>
                    <a:pt x="38" y="11"/>
                  </a:moveTo>
                  <a:lnTo>
                    <a:pt x="44" y="11"/>
                  </a:lnTo>
                  <a:lnTo>
                    <a:pt x="51" y="13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4" y="17"/>
                  </a:lnTo>
                  <a:lnTo>
                    <a:pt x="52" y="20"/>
                  </a:lnTo>
                  <a:lnTo>
                    <a:pt x="51" y="23"/>
                  </a:lnTo>
                  <a:lnTo>
                    <a:pt x="52" y="25"/>
                  </a:lnTo>
                  <a:lnTo>
                    <a:pt x="54" y="28"/>
                  </a:lnTo>
                  <a:lnTo>
                    <a:pt x="55" y="31"/>
                  </a:lnTo>
                  <a:lnTo>
                    <a:pt x="56" y="33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4" y="45"/>
                  </a:lnTo>
                  <a:lnTo>
                    <a:pt x="51" y="53"/>
                  </a:lnTo>
                  <a:lnTo>
                    <a:pt x="42" y="24"/>
                  </a:lnTo>
                  <a:lnTo>
                    <a:pt x="43" y="24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6" y="23"/>
                  </a:lnTo>
                  <a:lnTo>
                    <a:pt x="35" y="23"/>
                  </a:lnTo>
                  <a:lnTo>
                    <a:pt x="32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6" y="36"/>
                  </a:lnTo>
                  <a:lnTo>
                    <a:pt x="31" y="54"/>
                  </a:lnTo>
                  <a:lnTo>
                    <a:pt x="20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0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24" y="13"/>
                  </a:lnTo>
                  <a:lnTo>
                    <a:pt x="38" y="11"/>
                  </a:lnTo>
                  <a:close/>
                  <a:moveTo>
                    <a:pt x="38" y="5"/>
                  </a:moveTo>
                  <a:lnTo>
                    <a:pt x="24" y="7"/>
                  </a:lnTo>
                  <a:lnTo>
                    <a:pt x="15" y="15"/>
                  </a:lnTo>
                  <a:lnTo>
                    <a:pt x="7" y="25"/>
                  </a:lnTo>
                  <a:lnTo>
                    <a:pt x="4" y="37"/>
                  </a:lnTo>
                  <a:lnTo>
                    <a:pt x="7" y="51"/>
                  </a:lnTo>
                  <a:lnTo>
                    <a:pt x="15" y="60"/>
                  </a:lnTo>
                  <a:lnTo>
                    <a:pt x="24" y="68"/>
                  </a:lnTo>
                  <a:lnTo>
                    <a:pt x="38" y="70"/>
                  </a:lnTo>
                  <a:lnTo>
                    <a:pt x="50" y="68"/>
                  </a:lnTo>
                  <a:lnTo>
                    <a:pt x="60" y="60"/>
                  </a:lnTo>
                  <a:lnTo>
                    <a:pt x="67" y="51"/>
                  </a:lnTo>
                  <a:lnTo>
                    <a:pt x="70" y="37"/>
                  </a:lnTo>
                  <a:lnTo>
                    <a:pt x="67" y="25"/>
                  </a:lnTo>
                  <a:lnTo>
                    <a:pt x="60" y="15"/>
                  </a:lnTo>
                  <a:lnTo>
                    <a:pt x="50" y="7"/>
                  </a:lnTo>
                  <a:lnTo>
                    <a:pt x="38" y="5"/>
                  </a:lnTo>
                  <a:close/>
                  <a:moveTo>
                    <a:pt x="38" y="0"/>
                  </a:moveTo>
                  <a:lnTo>
                    <a:pt x="52" y="3"/>
                  </a:lnTo>
                  <a:lnTo>
                    <a:pt x="64" y="11"/>
                  </a:lnTo>
                  <a:lnTo>
                    <a:pt x="72" y="23"/>
                  </a:lnTo>
                  <a:lnTo>
                    <a:pt x="75" y="37"/>
                  </a:lnTo>
                  <a:lnTo>
                    <a:pt x="72" y="52"/>
                  </a:lnTo>
                  <a:lnTo>
                    <a:pt x="64" y="64"/>
                  </a:lnTo>
                  <a:lnTo>
                    <a:pt x="52" y="72"/>
                  </a:lnTo>
                  <a:lnTo>
                    <a:pt x="38" y="74"/>
                  </a:lnTo>
                  <a:lnTo>
                    <a:pt x="23" y="72"/>
                  </a:lnTo>
                  <a:lnTo>
                    <a:pt x="11" y="64"/>
                  </a:lnTo>
                  <a:lnTo>
                    <a:pt x="3" y="52"/>
                  </a:lnTo>
                  <a:lnTo>
                    <a:pt x="0" y="37"/>
                  </a:lnTo>
                  <a:lnTo>
                    <a:pt x="3" y="23"/>
                  </a:lnTo>
                  <a:lnTo>
                    <a:pt x="11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A881AF48-F1A2-4AFF-AB65-2A67D5BB4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9" y="4250336"/>
              <a:ext cx="178812" cy="178812"/>
            </a:xfrm>
            <a:custGeom>
              <a:avLst/>
              <a:gdLst>
                <a:gd name="T0" fmla="*/ 46 w 120"/>
                <a:gd name="T1" fmla="*/ 15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6 h 120"/>
                <a:gd name="T12" fmla="*/ 24 w 120"/>
                <a:gd name="T13" fmla="*/ 66 h 120"/>
                <a:gd name="T14" fmla="*/ 34 w 120"/>
                <a:gd name="T15" fmla="*/ 72 h 120"/>
                <a:gd name="T16" fmla="*/ 46 w 120"/>
                <a:gd name="T17" fmla="*/ 74 h 120"/>
                <a:gd name="T18" fmla="*/ 56 w 120"/>
                <a:gd name="T19" fmla="*/ 72 h 120"/>
                <a:gd name="T20" fmla="*/ 67 w 120"/>
                <a:gd name="T21" fmla="*/ 66 h 120"/>
                <a:gd name="T22" fmla="*/ 72 w 120"/>
                <a:gd name="T23" fmla="*/ 56 h 120"/>
                <a:gd name="T24" fmla="*/ 75 w 120"/>
                <a:gd name="T25" fmla="*/ 45 h 120"/>
                <a:gd name="T26" fmla="*/ 72 w 120"/>
                <a:gd name="T27" fmla="*/ 33 h 120"/>
                <a:gd name="T28" fmla="*/ 67 w 120"/>
                <a:gd name="T29" fmla="*/ 24 h 120"/>
                <a:gd name="T30" fmla="*/ 56 w 120"/>
                <a:gd name="T31" fmla="*/ 17 h 120"/>
                <a:gd name="T32" fmla="*/ 46 w 120"/>
                <a:gd name="T33" fmla="*/ 15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7 w 120"/>
                <a:gd name="T45" fmla="*/ 61 h 120"/>
                <a:gd name="T46" fmla="*/ 79 w 120"/>
                <a:gd name="T47" fmla="*/ 74 h 120"/>
                <a:gd name="T48" fmla="*/ 82 w 120"/>
                <a:gd name="T49" fmla="*/ 74 h 120"/>
                <a:gd name="T50" fmla="*/ 86 w 120"/>
                <a:gd name="T51" fmla="*/ 76 h 120"/>
                <a:gd name="T52" fmla="*/ 88 w 120"/>
                <a:gd name="T53" fmla="*/ 77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0 h 120"/>
                <a:gd name="T62" fmla="*/ 119 w 120"/>
                <a:gd name="T63" fmla="*/ 114 h 120"/>
                <a:gd name="T64" fmla="*/ 118 w 120"/>
                <a:gd name="T65" fmla="*/ 117 h 120"/>
                <a:gd name="T66" fmla="*/ 115 w 120"/>
                <a:gd name="T67" fmla="*/ 118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6 h 120"/>
                <a:gd name="T76" fmla="*/ 78 w 120"/>
                <a:gd name="T77" fmla="*/ 88 h 120"/>
                <a:gd name="T78" fmla="*/ 76 w 120"/>
                <a:gd name="T79" fmla="*/ 85 h 120"/>
                <a:gd name="T80" fmla="*/ 75 w 120"/>
                <a:gd name="T81" fmla="*/ 81 h 120"/>
                <a:gd name="T82" fmla="*/ 75 w 120"/>
                <a:gd name="T83" fmla="*/ 78 h 120"/>
                <a:gd name="T84" fmla="*/ 62 w 120"/>
                <a:gd name="T85" fmla="*/ 86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2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5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6"/>
                  </a:lnTo>
                  <a:lnTo>
                    <a:pt x="24" y="66"/>
                  </a:lnTo>
                  <a:lnTo>
                    <a:pt x="34" y="72"/>
                  </a:lnTo>
                  <a:lnTo>
                    <a:pt x="46" y="74"/>
                  </a:lnTo>
                  <a:lnTo>
                    <a:pt x="56" y="72"/>
                  </a:lnTo>
                  <a:lnTo>
                    <a:pt x="67" y="66"/>
                  </a:lnTo>
                  <a:lnTo>
                    <a:pt x="72" y="56"/>
                  </a:lnTo>
                  <a:lnTo>
                    <a:pt x="75" y="45"/>
                  </a:lnTo>
                  <a:lnTo>
                    <a:pt x="72" y="33"/>
                  </a:lnTo>
                  <a:lnTo>
                    <a:pt x="67" y="24"/>
                  </a:lnTo>
                  <a:lnTo>
                    <a:pt x="56" y="17"/>
                  </a:lnTo>
                  <a:lnTo>
                    <a:pt x="46" y="15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7" y="61"/>
                  </a:lnTo>
                  <a:lnTo>
                    <a:pt x="79" y="74"/>
                  </a:lnTo>
                  <a:lnTo>
                    <a:pt x="82" y="74"/>
                  </a:lnTo>
                  <a:lnTo>
                    <a:pt x="86" y="76"/>
                  </a:lnTo>
                  <a:lnTo>
                    <a:pt x="88" y="77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9" y="114"/>
                  </a:lnTo>
                  <a:lnTo>
                    <a:pt x="118" y="117"/>
                  </a:lnTo>
                  <a:lnTo>
                    <a:pt x="115" y="118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6"/>
                  </a:lnTo>
                  <a:lnTo>
                    <a:pt x="78" y="88"/>
                  </a:lnTo>
                  <a:lnTo>
                    <a:pt x="76" y="85"/>
                  </a:lnTo>
                  <a:lnTo>
                    <a:pt x="75" y="81"/>
                  </a:lnTo>
                  <a:lnTo>
                    <a:pt x="75" y="78"/>
                  </a:lnTo>
                  <a:lnTo>
                    <a:pt x="62" y="86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81">
              <a:extLst>
                <a:ext uri="{FF2B5EF4-FFF2-40B4-BE49-F238E27FC236}">
                  <a16:creationId xmlns:a16="http://schemas.microsoft.com/office/drawing/2014/main" id="{2169BFE7-EBE8-4B68-8F98-7C7238B7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41" y="2953953"/>
              <a:ext cx="137088" cy="129638"/>
            </a:xfrm>
            <a:custGeom>
              <a:avLst/>
              <a:gdLst>
                <a:gd name="T0" fmla="*/ 47 w 92"/>
                <a:gd name="T1" fmla="*/ 0 h 87"/>
                <a:gd name="T2" fmla="*/ 56 w 92"/>
                <a:gd name="T3" fmla="*/ 2 h 87"/>
                <a:gd name="T4" fmla="*/ 61 w 92"/>
                <a:gd name="T5" fmla="*/ 6 h 87"/>
                <a:gd name="T6" fmla="*/ 65 w 92"/>
                <a:gd name="T7" fmla="*/ 13 h 87"/>
                <a:gd name="T8" fmla="*/ 65 w 92"/>
                <a:gd name="T9" fmla="*/ 18 h 87"/>
                <a:gd name="T10" fmla="*/ 65 w 92"/>
                <a:gd name="T11" fmla="*/ 23 h 87"/>
                <a:gd name="T12" fmla="*/ 65 w 92"/>
                <a:gd name="T13" fmla="*/ 27 h 87"/>
                <a:gd name="T14" fmla="*/ 67 w 92"/>
                <a:gd name="T15" fmla="*/ 29 h 87"/>
                <a:gd name="T16" fmla="*/ 68 w 92"/>
                <a:gd name="T17" fmla="*/ 31 h 87"/>
                <a:gd name="T18" fmla="*/ 67 w 92"/>
                <a:gd name="T19" fmla="*/ 34 h 87"/>
                <a:gd name="T20" fmla="*/ 67 w 92"/>
                <a:gd name="T21" fmla="*/ 37 h 87"/>
                <a:gd name="T22" fmla="*/ 65 w 92"/>
                <a:gd name="T23" fmla="*/ 39 h 87"/>
                <a:gd name="T24" fmla="*/ 63 w 92"/>
                <a:gd name="T25" fmla="*/ 39 h 87"/>
                <a:gd name="T26" fmla="*/ 61 w 92"/>
                <a:gd name="T27" fmla="*/ 43 h 87"/>
                <a:gd name="T28" fmla="*/ 60 w 92"/>
                <a:gd name="T29" fmla="*/ 47 h 87"/>
                <a:gd name="T30" fmla="*/ 59 w 92"/>
                <a:gd name="T31" fmla="*/ 50 h 87"/>
                <a:gd name="T32" fmla="*/ 57 w 92"/>
                <a:gd name="T33" fmla="*/ 53 h 87"/>
                <a:gd name="T34" fmla="*/ 56 w 92"/>
                <a:gd name="T35" fmla="*/ 54 h 87"/>
                <a:gd name="T36" fmla="*/ 55 w 92"/>
                <a:gd name="T37" fmla="*/ 55 h 87"/>
                <a:gd name="T38" fmla="*/ 55 w 92"/>
                <a:gd name="T39" fmla="*/ 55 h 87"/>
                <a:gd name="T40" fmla="*/ 55 w 92"/>
                <a:gd name="T41" fmla="*/ 57 h 87"/>
                <a:gd name="T42" fmla="*/ 56 w 92"/>
                <a:gd name="T43" fmla="*/ 59 h 87"/>
                <a:gd name="T44" fmla="*/ 56 w 92"/>
                <a:gd name="T45" fmla="*/ 61 h 87"/>
                <a:gd name="T46" fmla="*/ 57 w 92"/>
                <a:gd name="T47" fmla="*/ 62 h 87"/>
                <a:gd name="T48" fmla="*/ 64 w 92"/>
                <a:gd name="T49" fmla="*/ 63 h 87"/>
                <a:gd name="T50" fmla="*/ 72 w 92"/>
                <a:gd name="T51" fmla="*/ 67 h 87"/>
                <a:gd name="T52" fmla="*/ 81 w 92"/>
                <a:gd name="T53" fmla="*/ 73 h 87"/>
                <a:gd name="T54" fmla="*/ 89 w 92"/>
                <a:gd name="T55" fmla="*/ 79 h 87"/>
                <a:gd name="T56" fmla="*/ 92 w 92"/>
                <a:gd name="T57" fmla="*/ 87 h 87"/>
                <a:gd name="T58" fmla="*/ 0 w 92"/>
                <a:gd name="T59" fmla="*/ 87 h 87"/>
                <a:gd name="T60" fmla="*/ 4 w 92"/>
                <a:gd name="T61" fmla="*/ 79 h 87"/>
                <a:gd name="T62" fmla="*/ 11 w 92"/>
                <a:gd name="T63" fmla="*/ 73 h 87"/>
                <a:gd name="T64" fmla="*/ 20 w 92"/>
                <a:gd name="T65" fmla="*/ 67 h 87"/>
                <a:gd name="T66" fmla="*/ 28 w 92"/>
                <a:gd name="T67" fmla="*/ 63 h 87"/>
                <a:gd name="T68" fmla="*/ 35 w 92"/>
                <a:gd name="T69" fmla="*/ 62 h 87"/>
                <a:gd name="T70" fmla="*/ 36 w 92"/>
                <a:gd name="T71" fmla="*/ 61 h 87"/>
                <a:gd name="T72" fmla="*/ 36 w 92"/>
                <a:gd name="T73" fmla="*/ 59 h 87"/>
                <a:gd name="T74" fmla="*/ 37 w 92"/>
                <a:gd name="T75" fmla="*/ 57 h 87"/>
                <a:gd name="T76" fmla="*/ 37 w 92"/>
                <a:gd name="T77" fmla="*/ 55 h 87"/>
                <a:gd name="T78" fmla="*/ 37 w 92"/>
                <a:gd name="T79" fmla="*/ 55 h 87"/>
                <a:gd name="T80" fmla="*/ 36 w 92"/>
                <a:gd name="T81" fmla="*/ 54 h 87"/>
                <a:gd name="T82" fmla="*/ 36 w 92"/>
                <a:gd name="T83" fmla="*/ 53 h 87"/>
                <a:gd name="T84" fmla="*/ 33 w 92"/>
                <a:gd name="T85" fmla="*/ 50 h 87"/>
                <a:gd name="T86" fmla="*/ 32 w 92"/>
                <a:gd name="T87" fmla="*/ 47 h 87"/>
                <a:gd name="T88" fmla="*/ 31 w 92"/>
                <a:gd name="T89" fmla="*/ 43 h 87"/>
                <a:gd name="T90" fmla="*/ 29 w 92"/>
                <a:gd name="T91" fmla="*/ 39 h 87"/>
                <a:gd name="T92" fmla="*/ 27 w 92"/>
                <a:gd name="T93" fmla="*/ 39 h 87"/>
                <a:gd name="T94" fmla="*/ 25 w 92"/>
                <a:gd name="T95" fmla="*/ 37 h 87"/>
                <a:gd name="T96" fmla="*/ 25 w 92"/>
                <a:gd name="T97" fmla="*/ 34 h 87"/>
                <a:gd name="T98" fmla="*/ 25 w 92"/>
                <a:gd name="T99" fmla="*/ 31 h 87"/>
                <a:gd name="T100" fmla="*/ 25 w 92"/>
                <a:gd name="T101" fmla="*/ 29 h 87"/>
                <a:gd name="T102" fmla="*/ 27 w 92"/>
                <a:gd name="T103" fmla="*/ 27 h 87"/>
                <a:gd name="T104" fmla="*/ 27 w 92"/>
                <a:gd name="T105" fmla="*/ 23 h 87"/>
                <a:gd name="T106" fmla="*/ 27 w 92"/>
                <a:gd name="T107" fmla="*/ 18 h 87"/>
                <a:gd name="T108" fmla="*/ 27 w 92"/>
                <a:gd name="T109" fmla="*/ 13 h 87"/>
                <a:gd name="T110" fmla="*/ 31 w 92"/>
                <a:gd name="T111" fmla="*/ 6 h 87"/>
                <a:gd name="T112" fmla="*/ 36 w 92"/>
                <a:gd name="T113" fmla="*/ 2 h 87"/>
                <a:gd name="T114" fmla="*/ 47 w 92"/>
                <a:gd name="T1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87">
                  <a:moveTo>
                    <a:pt x="47" y="0"/>
                  </a:moveTo>
                  <a:lnTo>
                    <a:pt x="56" y="2"/>
                  </a:lnTo>
                  <a:lnTo>
                    <a:pt x="61" y="6"/>
                  </a:lnTo>
                  <a:lnTo>
                    <a:pt x="65" y="13"/>
                  </a:lnTo>
                  <a:lnTo>
                    <a:pt x="65" y="18"/>
                  </a:lnTo>
                  <a:lnTo>
                    <a:pt x="65" y="23"/>
                  </a:lnTo>
                  <a:lnTo>
                    <a:pt x="65" y="27"/>
                  </a:lnTo>
                  <a:lnTo>
                    <a:pt x="67" y="29"/>
                  </a:lnTo>
                  <a:lnTo>
                    <a:pt x="68" y="31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61" y="43"/>
                  </a:lnTo>
                  <a:lnTo>
                    <a:pt x="60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6" y="54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7"/>
                  </a:lnTo>
                  <a:lnTo>
                    <a:pt x="56" y="59"/>
                  </a:lnTo>
                  <a:lnTo>
                    <a:pt x="56" y="61"/>
                  </a:lnTo>
                  <a:lnTo>
                    <a:pt x="57" y="62"/>
                  </a:lnTo>
                  <a:lnTo>
                    <a:pt x="64" y="63"/>
                  </a:lnTo>
                  <a:lnTo>
                    <a:pt x="72" y="67"/>
                  </a:lnTo>
                  <a:lnTo>
                    <a:pt x="81" y="73"/>
                  </a:lnTo>
                  <a:lnTo>
                    <a:pt x="89" y="79"/>
                  </a:lnTo>
                  <a:lnTo>
                    <a:pt x="92" y="87"/>
                  </a:lnTo>
                  <a:lnTo>
                    <a:pt x="0" y="87"/>
                  </a:lnTo>
                  <a:lnTo>
                    <a:pt x="4" y="79"/>
                  </a:lnTo>
                  <a:lnTo>
                    <a:pt x="11" y="73"/>
                  </a:lnTo>
                  <a:lnTo>
                    <a:pt x="20" y="67"/>
                  </a:lnTo>
                  <a:lnTo>
                    <a:pt x="28" y="63"/>
                  </a:lnTo>
                  <a:lnTo>
                    <a:pt x="35" y="62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7" y="57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6" y="54"/>
                  </a:lnTo>
                  <a:lnTo>
                    <a:pt x="36" y="53"/>
                  </a:lnTo>
                  <a:lnTo>
                    <a:pt x="33" y="50"/>
                  </a:lnTo>
                  <a:lnTo>
                    <a:pt x="32" y="47"/>
                  </a:lnTo>
                  <a:lnTo>
                    <a:pt x="31" y="43"/>
                  </a:lnTo>
                  <a:lnTo>
                    <a:pt x="29" y="39"/>
                  </a:lnTo>
                  <a:lnTo>
                    <a:pt x="27" y="39"/>
                  </a:lnTo>
                  <a:lnTo>
                    <a:pt x="25" y="37"/>
                  </a:lnTo>
                  <a:lnTo>
                    <a:pt x="25" y="34"/>
                  </a:lnTo>
                  <a:lnTo>
                    <a:pt x="25" y="31"/>
                  </a:lnTo>
                  <a:lnTo>
                    <a:pt x="25" y="29"/>
                  </a:lnTo>
                  <a:lnTo>
                    <a:pt x="27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7" y="13"/>
                  </a:lnTo>
                  <a:lnTo>
                    <a:pt x="31" y="6"/>
                  </a:lnTo>
                  <a:lnTo>
                    <a:pt x="36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82">
              <a:extLst>
                <a:ext uri="{FF2B5EF4-FFF2-40B4-BE49-F238E27FC236}">
                  <a16:creationId xmlns:a16="http://schemas.microsoft.com/office/drawing/2014/main" id="{DC1FED20-9E61-43DD-AE64-2219A67B8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1" y="3263892"/>
              <a:ext cx="163910" cy="165401"/>
            </a:xfrm>
            <a:custGeom>
              <a:avLst/>
              <a:gdLst>
                <a:gd name="T0" fmla="*/ 110 w 110"/>
                <a:gd name="T1" fmla="*/ 0 h 111"/>
                <a:gd name="T2" fmla="*/ 110 w 110"/>
                <a:gd name="T3" fmla="*/ 79 h 111"/>
                <a:gd name="T4" fmla="*/ 106 w 110"/>
                <a:gd name="T5" fmla="*/ 88 h 111"/>
                <a:gd name="T6" fmla="*/ 98 w 110"/>
                <a:gd name="T7" fmla="*/ 95 h 111"/>
                <a:gd name="T8" fmla="*/ 85 w 110"/>
                <a:gd name="T9" fmla="*/ 96 h 111"/>
                <a:gd name="T10" fmla="*/ 73 w 110"/>
                <a:gd name="T11" fmla="*/ 95 h 111"/>
                <a:gd name="T12" fmla="*/ 65 w 110"/>
                <a:gd name="T13" fmla="*/ 88 h 111"/>
                <a:gd name="T14" fmla="*/ 61 w 110"/>
                <a:gd name="T15" fmla="*/ 79 h 111"/>
                <a:gd name="T16" fmla="*/ 65 w 110"/>
                <a:gd name="T17" fmla="*/ 71 h 111"/>
                <a:gd name="T18" fmla="*/ 73 w 110"/>
                <a:gd name="T19" fmla="*/ 64 h 111"/>
                <a:gd name="T20" fmla="*/ 85 w 110"/>
                <a:gd name="T21" fmla="*/ 62 h 111"/>
                <a:gd name="T22" fmla="*/ 91 w 110"/>
                <a:gd name="T23" fmla="*/ 63 h 111"/>
                <a:gd name="T24" fmla="*/ 95 w 110"/>
                <a:gd name="T25" fmla="*/ 64 h 111"/>
                <a:gd name="T26" fmla="*/ 95 w 110"/>
                <a:gd name="T27" fmla="*/ 28 h 111"/>
                <a:gd name="T28" fmla="*/ 47 w 110"/>
                <a:gd name="T29" fmla="*/ 42 h 111"/>
                <a:gd name="T30" fmla="*/ 47 w 110"/>
                <a:gd name="T31" fmla="*/ 94 h 111"/>
                <a:gd name="T32" fmla="*/ 43 w 110"/>
                <a:gd name="T33" fmla="*/ 102 h 111"/>
                <a:gd name="T34" fmla="*/ 35 w 110"/>
                <a:gd name="T35" fmla="*/ 108 h 111"/>
                <a:gd name="T36" fmla="*/ 23 w 110"/>
                <a:gd name="T37" fmla="*/ 111 h 111"/>
                <a:gd name="T38" fmla="*/ 12 w 110"/>
                <a:gd name="T39" fmla="*/ 108 h 111"/>
                <a:gd name="T40" fmla="*/ 2 w 110"/>
                <a:gd name="T41" fmla="*/ 102 h 111"/>
                <a:gd name="T42" fmla="*/ 0 w 110"/>
                <a:gd name="T43" fmla="*/ 94 h 111"/>
                <a:gd name="T44" fmla="*/ 2 w 110"/>
                <a:gd name="T45" fmla="*/ 84 h 111"/>
                <a:gd name="T46" fmla="*/ 12 w 110"/>
                <a:gd name="T47" fmla="*/ 79 h 111"/>
                <a:gd name="T48" fmla="*/ 23 w 110"/>
                <a:gd name="T49" fmla="*/ 76 h 111"/>
                <a:gd name="T50" fmla="*/ 29 w 110"/>
                <a:gd name="T51" fmla="*/ 76 h 111"/>
                <a:gd name="T52" fmla="*/ 34 w 110"/>
                <a:gd name="T53" fmla="*/ 78 h 111"/>
                <a:gd name="T54" fmla="*/ 34 w 110"/>
                <a:gd name="T55" fmla="*/ 20 h 111"/>
                <a:gd name="T56" fmla="*/ 110 w 110"/>
                <a:gd name="T5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11">
                  <a:moveTo>
                    <a:pt x="110" y="0"/>
                  </a:moveTo>
                  <a:lnTo>
                    <a:pt x="110" y="79"/>
                  </a:lnTo>
                  <a:lnTo>
                    <a:pt x="106" y="88"/>
                  </a:lnTo>
                  <a:lnTo>
                    <a:pt x="98" y="95"/>
                  </a:lnTo>
                  <a:lnTo>
                    <a:pt x="85" y="96"/>
                  </a:lnTo>
                  <a:lnTo>
                    <a:pt x="73" y="95"/>
                  </a:lnTo>
                  <a:lnTo>
                    <a:pt x="65" y="88"/>
                  </a:lnTo>
                  <a:lnTo>
                    <a:pt x="61" y="79"/>
                  </a:lnTo>
                  <a:lnTo>
                    <a:pt x="65" y="71"/>
                  </a:lnTo>
                  <a:lnTo>
                    <a:pt x="73" y="64"/>
                  </a:lnTo>
                  <a:lnTo>
                    <a:pt x="85" y="62"/>
                  </a:lnTo>
                  <a:lnTo>
                    <a:pt x="91" y="63"/>
                  </a:lnTo>
                  <a:lnTo>
                    <a:pt x="95" y="64"/>
                  </a:lnTo>
                  <a:lnTo>
                    <a:pt x="95" y="28"/>
                  </a:lnTo>
                  <a:lnTo>
                    <a:pt x="47" y="42"/>
                  </a:lnTo>
                  <a:lnTo>
                    <a:pt x="47" y="94"/>
                  </a:lnTo>
                  <a:lnTo>
                    <a:pt x="43" y="102"/>
                  </a:lnTo>
                  <a:lnTo>
                    <a:pt x="35" y="108"/>
                  </a:lnTo>
                  <a:lnTo>
                    <a:pt x="23" y="111"/>
                  </a:lnTo>
                  <a:lnTo>
                    <a:pt x="12" y="108"/>
                  </a:lnTo>
                  <a:lnTo>
                    <a:pt x="2" y="102"/>
                  </a:lnTo>
                  <a:lnTo>
                    <a:pt x="0" y="94"/>
                  </a:lnTo>
                  <a:lnTo>
                    <a:pt x="2" y="84"/>
                  </a:lnTo>
                  <a:lnTo>
                    <a:pt x="12" y="79"/>
                  </a:lnTo>
                  <a:lnTo>
                    <a:pt x="23" y="76"/>
                  </a:lnTo>
                  <a:lnTo>
                    <a:pt x="29" y="76"/>
                  </a:lnTo>
                  <a:lnTo>
                    <a:pt x="34" y="78"/>
                  </a:lnTo>
                  <a:lnTo>
                    <a:pt x="34" y="2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84">
              <a:extLst>
                <a:ext uri="{FF2B5EF4-FFF2-40B4-BE49-F238E27FC236}">
                  <a16:creationId xmlns:a16="http://schemas.microsoft.com/office/drawing/2014/main" id="{7ADCBF99-0479-4B5C-B4DF-906C08C2A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02" y="4983463"/>
              <a:ext cx="128148" cy="128148"/>
            </a:xfrm>
            <a:custGeom>
              <a:avLst/>
              <a:gdLst>
                <a:gd name="T0" fmla="*/ 53 w 86"/>
                <a:gd name="T1" fmla="*/ 28 h 86"/>
                <a:gd name="T2" fmla="*/ 46 w 86"/>
                <a:gd name="T3" fmla="*/ 38 h 86"/>
                <a:gd name="T4" fmla="*/ 52 w 86"/>
                <a:gd name="T5" fmla="*/ 38 h 86"/>
                <a:gd name="T6" fmla="*/ 53 w 86"/>
                <a:gd name="T7" fmla="*/ 40 h 86"/>
                <a:gd name="T8" fmla="*/ 52 w 86"/>
                <a:gd name="T9" fmla="*/ 46 h 86"/>
                <a:gd name="T10" fmla="*/ 48 w 86"/>
                <a:gd name="T11" fmla="*/ 52 h 86"/>
                <a:gd name="T12" fmla="*/ 45 w 86"/>
                <a:gd name="T13" fmla="*/ 55 h 86"/>
                <a:gd name="T14" fmla="*/ 44 w 86"/>
                <a:gd name="T15" fmla="*/ 52 h 86"/>
                <a:gd name="T16" fmla="*/ 41 w 86"/>
                <a:gd name="T17" fmla="*/ 44 h 86"/>
                <a:gd name="T18" fmla="*/ 40 w 86"/>
                <a:gd name="T19" fmla="*/ 38 h 86"/>
                <a:gd name="T20" fmla="*/ 38 w 86"/>
                <a:gd name="T21" fmla="*/ 31 h 86"/>
                <a:gd name="T22" fmla="*/ 34 w 86"/>
                <a:gd name="T23" fmla="*/ 27 h 86"/>
                <a:gd name="T24" fmla="*/ 29 w 86"/>
                <a:gd name="T25" fmla="*/ 27 h 86"/>
                <a:gd name="T26" fmla="*/ 24 w 86"/>
                <a:gd name="T27" fmla="*/ 32 h 86"/>
                <a:gd name="T28" fmla="*/ 18 w 86"/>
                <a:gd name="T29" fmla="*/ 36 h 86"/>
                <a:gd name="T30" fmla="*/ 17 w 86"/>
                <a:gd name="T31" fmla="*/ 38 h 86"/>
                <a:gd name="T32" fmla="*/ 20 w 86"/>
                <a:gd name="T33" fmla="*/ 40 h 86"/>
                <a:gd name="T34" fmla="*/ 22 w 86"/>
                <a:gd name="T35" fmla="*/ 39 h 86"/>
                <a:gd name="T36" fmla="*/ 25 w 86"/>
                <a:gd name="T37" fmla="*/ 39 h 86"/>
                <a:gd name="T38" fmla="*/ 29 w 86"/>
                <a:gd name="T39" fmla="*/ 51 h 86"/>
                <a:gd name="T40" fmla="*/ 33 w 86"/>
                <a:gd name="T41" fmla="*/ 66 h 86"/>
                <a:gd name="T42" fmla="*/ 37 w 86"/>
                <a:gd name="T43" fmla="*/ 70 h 86"/>
                <a:gd name="T44" fmla="*/ 41 w 86"/>
                <a:gd name="T45" fmla="*/ 71 h 86"/>
                <a:gd name="T46" fmla="*/ 49 w 86"/>
                <a:gd name="T47" fmla="*/ 66 h 86"/>
                <a:gd name="T48" fmla="*/ 64 w 86"/>
                <a:gd name="T49" fmla="*/ 48 h 86"/>
                <a:gd name="T50" fmla="*/ 68 w 86"/>
                <a:gd name="T51" fmla="*/ 31 h 86"/>
                <a:gd name="T52" fmla="*/ 60 w 86"/>
                <a:gd name="T53" fmla="*/ 26 h 86"/>
                <a:gd name="T54" fmla="*/ 60 w 86"/>
                <a:gd name="T55" fmla="*/ 3 h 86"/>
                <a:gd name="T56" fmla="*/ 82 w 86"/>
                <a:gd name="T57" fmla="*/ 26 h 86"/>
                <a:gd name="T58" fmla="*/ 82 w 86"/>
                <a:gd name="T59" fmla="*/ 60 h 86"/>
                <a:gd name="T60" fmla="*/ 60 w 86"/>
                <a:gd name="T61" fmla="*/ 83 h 86"/>
                <a:gd name="T62" fmla="*/ 26 w 86"/>
                <a:gd name="T63" fmla="*/ 83 h 86"/>
                <a:gd name="T64" fmla="*/ 2 w 86"/>
                <a:gd name="T65" fmla="*/ 60 h 86"/>
                <a:gd name="T66" fmla="*/ 2 w 86"/>
                <a:gd name="T67" fmla="*/ 26 h 86"/>
                <a:gd name="T68" fmla="*/ 26 w 86"/>
                <a:gd name="T6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86">
                  <a:moveTo>
                    <a:pt x="60" y="26"/>
                  </a:moveTo>
                  <a:lnTo>
                    <a:pt x="53" y="28"/>
                  </a:lnTo>
                  <a:lnTo>
                    <a:pt x="49" y="32"/>
                  </a:lnTo>
                  <a:lnTo>
                    <a:pt x="46" y="38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3" y="38"/>
                  </a:lnTo>
                  <a:lnTo>
                    <a:pt x="53" y="40"/>
                  </a:lnTo>
                  <a:lnTo>
                    <a:pt x="53" y="43"/>
                  </a:lnTo>
                  <a:lnTo>
                    <a:pt x="52" y="46"/>
                  </a:lnTo>
                  <a:lnTo>
                    <a:pt x="50" y="48"/>
                  </a:lnTo>
                  <a:lnTo>
                    <a:pt x="48" y="52"/>
                  </a:lnTo>
                  <a:lnTo>
                    <a:pt x="46" y="54"/>
                  </a:lnTo>
                  <a:lnTo>
                    <a:pt x="45" y="55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2" y="48"/>
                  </a:lnTo>
                  <a:lnTo>
                    <a:pt x="41" y="44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38" y="31"/>
                  </a:lnTo>
                  <a:lnTo>
                    <a:pt x="37" y="28"/>
                  </a:lnTo>
                  <a:lnTo>
                    <a:pt x="34" y="27"/>
                  </a:lnTo>
                  <a:lnTo>
                    <a:pt x="32" y="27"/>
                  </a:lnTo>
                  <a:lnTo>
                    <a:pt x="29" y="27"/>
                  </a:lnTo>
                  <a:lnTo>
                    <a:pt x="26" y="30"/>
                  </a:lnTo>
                  <a:lnTo>
                    <a:pt x="24" y="32"/>
                  </a:lnTo>
                  <a:lnTo>
                    <a:pt x="21" y="34"/>
                  </a:lnTo>
                  <a:lnTo>
                    <a:pt x="18" y="36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6" y="43"/>
                  </a:lnTo>
                  <a:lnTo>
                    <a:pt x="29" y="51"/>
                  </a:lnTo>
                  <a:lnTo>
                    <a:pt x="32" y="60"/>
                  </a:lnTo>
                  <a:lnTo>
                    <a:pt x="33" y="66"/>
                  </a:lnTo>
                  <a:lnTo>
                    <a:pt x="34" y="67"/>
                  </a:lnTo>
                  <a:lnTo>
                    <a:pt x="37" y="70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4" y="70"/>
                  </a:lnTo>
                  <a:lnTo>
                    <a:pt x="49" y="66"/>
                  </a:lnTo>
                  <a:lnTo>
                    <a:pt x="57" y="58"/>
                  </a:lnTo>
                  <a:lnTo>
                    <a:pt x="64" y="48"/>
                  </a:lnTo>
                  <a:lnTo>
                    <a:pt x="68" y="36"/>
                  </a:lnTo>
                  <a:lnTo>
                    <a:pt x="68" y="31"/>
                  </a:lnTo>
                  <a:lnTo>
                    <a:pt x="64" y="27"/>
                  </a:lnTo>
                  <a:lnTo>
                    <a:pt x="60" y="26"/>
                  </a:lnTo>
                  <a:close/>
                  <a:moveTo>
                    <a:pt x="42" y="0"/>
                  </a:moveTo>
                  <a:lnTo>
                    <a:pt x="60" y="3"/>
                  </a:lnTo>
                  <a:lnTo>
                    <a:pt x="73" y="12"/>
                  </a:lnTo>
                  <a:lnTo>
                    <a:pt x="82" y="26"/>
                  </a:lnTo>
                  <a:lnTo>
                    <a:pt x="86" y="43"/>
                  </a:lnTo>
                  <a:lnTo>
                    <a:pt x="82" y="60"/>
                  </a:lnTo>
                  <a:lnTo>
                    <a:pt x="73" y="74"/>
                  </a:lnTo>
                  <a:lnTo>
                    <a:pt x="60" y="83"/>
                  </a:lnTo>
                  <a:lnTo>
                    <a:pt x="42" y="86"/>
                  </a:lnTo>
                  <a:lnTo>
                    <a:pt x="26" y="83"/>
                  </a:lnTo>
                  <a:lnTo>
                    <a:pt x="12" y="74"/>
                  </a:lnTo>
                  <a:lnTo>
                    <a:pt x="2" y="60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2" y="12"/>
                  </a:lnTo>
                  <a:lnTo>
                    <a:pt x="26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86">
              <a:extLst>
                <a:ext uri="{FF2B5EF4-FFF2-40B4-BE49-F238E27FC236}">
                  <a16:creationId xmlns:a16="http://schemas.microsoft.com/office/drawing/2014/main" id="{AB7191F5-AF0D-4F93-A638-899165670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2432" y="6290276"/>
              <a:ext cx="262257" cy="233945"/>
            </a:xfrm>
            <a:custGeom>
              <a:avLst/>
              <a:gdLst>
                <a:gd name="T0" fmla="*/ 159 w 176"/>
                <a:gd name="T1" fmla="*/ 55 h 157"/>
                <a:gd name="T2" fmla="*/ 168 w 176"/>
                <a:gd name="T3" fmla="*/ 66 h 157"/>
                <a:gd name="T4" fmla="*/ 173 w 176"/>
                <a:gd name="T5" fmla="*/ 78 h 157"/>
                <a:gd name="T6" fmla="*/ 176 w 176"/>
                <a:gd name="T7" fmla="*/ 91 h 157"/>
                <a:gd name="T8" fmla="*/ 173 w 176"/>
                <a:gd name="T9" fmla="*/ 106 h 157"/>
                <a:gd name="T10" fmla="*/ 165 w 176"/>
                <a:gd name="T11" fmla="*/ 119 h 157"/>
                <a:gd name="T12" fmla="*/ 152 w 176"/>
                <a:gd name="T13" fmla="*/ 129 h 157"/>
                <a:gd name="T14" fmla="*/ 152 w 176"/>
                <a:gd name="T15" fmla="*/ 133 h 157"/>
                <a:gd name="T16" fmla="*/ 153 w 176"/>
                <a:gd name="T17" fmla="*/ 140 h 157"/>
                <a:gd name="T18" fmla="*/ 156 w 176"/>
                <a:gd name="T19" fmla="*/ 145 h 157"/>
                <a:gd name="T20" fmla="*/ 160 w 176"/>
                <a:gd name="T21" fmla="*/ 149 h 157"/>
                <a:gd name="T22" fmla="*/ 167 w 176"/>
                <a:gd name="T23" fmla="*/ 153 h 157"/>
                <a:gd name="T24" fmla="*/ 167 w 176"/>
                <a:gd name="T25" fmla="*/ 157 h 157"/>
                <a:gd name="T26" fmla="*/ 151 w 176"/>
                <a:gd name="T27" fmla="*/ 156 h 157"/>
                <a:gd name="T28" fmla="*/ 136 w 176"/>
                <a:gd name="T29" fmla="*/ 151 h 157"/>
                <a:gd name="T30" fmla="*/ 123 w 176"/>
                <a:gd name="T31" fmla="*/ 140 h 157"/>
                <a:gd name="T32" fmla="*/ 112 w 176"/>
                <a:gd name="T33" fmla="*/ 141 h 157"/>
                <a:gd name="T34" fmla="*/ 92 w 176"/>
                <a:gd name="T35" fmla="*/ 139 h 157"/>
                <a:gd name="T36" fmla="*/ 73 w 176"/>
                <a:gd name="T37" fmla="*/ 131 h 157"/>
                <a:gd name="T38" fmla="*/ 96 w 176"/>
                <a:gd name="T39" fmla="*/ 128 h 157"/>
                <a:gd name="T40" fmla="*/ 115 w 176"/>
                <a:gd name="T41" fmla="*/ 121 h 157"/>
                <a:gd name="T42" fmla="*/ 132 w 176"/>
                <a:gd name="T43" fmla="*/ 111 h 157"/>
                <a:gd name="T44" fmla="*/ 143 w 176"/>
                <a:gd name="T45" fmla="*/ 100 h 157"/>
                <a:gd name="T46" fmla="*/ 151 w 176"/>
                <a:gd name="T47" fmla="*/ 88 h 157"/>
                <a:gd name="T48" fmla="*/ 156 w 176"/>
                <a:gd name="T49" fmla="*/ 75 h 157"/>
                <a:gd name="T50" fmla="*/ 159 w 176"/>
                <a:gd name="T51" fmla="*/ 60 h 157"/>
                <a:gd name="T52" fmla="*/ 159 w 176"/>
                <a:gd name="T53" fmla="*/ 55 h 157"/>
                <a:gd name="T54" fmla="*/ 73 w 176"/>
                <a:gd name="T55" fmla="*/ 0 h 157"/>
                <a:gd name="T56" fmla="*/ 96 w 176"/>
                <a:gd name="T57" fmla="*/ 4 h 157"/>
                <a:gd name="T58" fmla="*/ 117 w 176"/>
                <a:gd name="T59" fmla="*/ 12 h 157"/>
                <a:gd name="T60" fmla="*/ 132 w 176"/>
                <a:gd name="T61" fmla="*/ 26 h 157"/>
                <a:gd name="T62" fmla="*/ 143 w 176"/>
                <a:gd name="T63" fmla="*/ 42 h 157"/>
                <a:gd name="T64" fmla="*/ 147 w 176"/>
                <a:gd name="T65" fmla="*/ 60 h 157"/>
                <a:gd name="T66" fmla="*/ 143 w 176"/>
                <a:gd name="T67" fmla="*/ 79 h 157"/>
                <a:gd name="T68" fmla="*/ 132 w 176"/>
                <a:gd name="T69" fmla="*/ 95 h 157"/>
                <a:gd name="T70" fmla="*/ 117 w 176"/>
                <a:gd name="T71" fmla="*/ 108 h 157"/>
                <a:gd name="T72" fmla="*/ 96 w 176"/>
                <a:gd name="T73" fmla="*/ 116 h 157"/>
                <a:gd name="T74" fmla="*/ 73 w 176"/>
                <a:gd name="T75" fmla="*/ 119 h 157"/>
                <a:gd name="T76" fmla="*/ 63 w 176"/>
                <a:gd name="T77" fmla="*/ 119 h 157"/>
                <a:gd name="T78" fmla="*/ 46 w 176"/>
                <a:gd name="T79" fmla="*/ 131 h 157"/>
                <a:gd name="T80" fmla="*/ 28 w 176"/>
                <a:gd name="T81" fmla="*/ 136 h 157"/>
                <a:gd name="T82" fmla="*/ 10 w 176"/>
                <a:gd name="T83" fmla="*/ 137 h 157"/>
                <a:gd name="T84" fmla="*/ 10 w 176"/>
                <a:gd name="T85" fmla="*/ 133 h 157"/>
                <a:gd name="T86" fmla="*/ 19 w 176"/>
                <a:gd name="T87" fmla="*/ 128 h 157"/>
                <a:gd name="T88" fmla="*/ 26 w 176"/>
                <a:gd name="T89" fmla="*/ 120 h 157"/>
                <a:gd name="T90" fmla="*/ 28 w 176"/>
                <a:gd name="T91" fmla="*/ 110 h 157"/>
                <a:gd name="T92" fmla="*/ 27 w 176"/>
                <a:gd name="T93" fmla="*/ 106 h 157"/>
                <a:gd name="T94" fmla="*/ 14 w 176"/>
                <a:gd name="T95" fmla="*/ 94 h 157"/>
                <a:gd name="T96" fmla="*/ 4 w 176"/>
                <a:gd name="T97" fmla="*/ 78 h 157"/>
                <a:gd name="T98" fmla="*/ 0 w 176"/>
                <a:gd name="T99" fmla="*/ 60 h 157"/>
                <a:gd name="T100" fmla="*/ 4 w 176"/>
                <a:gd name="T101" fmla="*/ 42 h 157"/>
                <a:gd name="T102" fmla="*/ 15 w 176"/>
                <a:gd name="T103" fmla="*/ 26 h 157"/>
                <a:gd name="T104" fmla="*/ 31 w 176"/>
                <a:gd name="T105" fmla="*/ 12 h 157"/>
                <a:gd name="T106" fmla="*/ 51 w 176"/>
                <a:gd name="T107" fmla="*/ 4 h 157"/>
                <a:gd name="T108" fmla="*/ 73 w 176"/>
                <a:gd name="T10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7">
                  <a:moveTo>
                    <a:pt x="159" y="55"/>
                  </a:moveTo>
                  <a:lnTo>
                    <a:pt x="168" y="66"/>
                  </a:lnTo>
                  <a:lnTo>
                    <a:pt x="173" y="78"/>
                  </a:lnTo>
                  <a:lnTo>
                    <a:pt x="176" y="91"/>
                  </a:lnTo>
                  <a:lnTo>
                    <a:pt x="173" y="106"/>
                  </a:lnTo>
                  <a:lnTo>
                    <a:pt x="165" y="119"/>
                  </a:lnTo>
                  <a:lnTo>
                    <a:pt x="152" y="129"/>
                  </a:lnTo>
                  <a:lnTo>
                    <a:pt x="152" y="133"/>
                  </a:lnTo>
                  <a:lnTo>
                    <a:pt x="153" y="140"/>
                  </a:lnTo>
                  <a:lnTo>
                    <a:pt x="156" y="145"/>
                  </a:lnTo>
                  <a:lnTo>
                    <a:pt x="160" y="149"/>
                  </a:lnTo>
                  <a:lnTo>
                    <a:pt x="167" y="153"/>
                  </a:lnTo>
                  <a:lnTo>
                    <a:pt x="167" y="157"/>
                  </a:lnTo>
                  <a:lnTo>
                    <a:pt x="151" y="156"/>
                  </a:lnTo>
                  <a:lnTo>
                    <a:pt x="136" y="151"/>
                  </a:lnTo>
                  <a:lnTo>
                    <a:pt x="123" y="140"/>
                  </a:lnTo>
                  <a:lnTo>
                    <a:pt x="112" y="141"/>
                  </a:lnTo>
                  <a:lnTo>
                    <a:pt x="92" y="139"/>
                  </a:lnTo>
                  <a:lnTo>
                    <a:pt x="73" y="131"/>
                  </a:lnTo>
                  <a:lnTo>
                    <a:pt x="96" y="128"/>
                  </a:lnTo>
                  <a:lnTo>
                    <a:pt x="115" y="121"/>
                  </a:lnTo>
                  <a:lnTo>
                    <a:pt x="132" y="111"/>
                  </a:lnTo>
                  <a:lnTo>
                    <a:pt x="143" y="100"/>
                  </a:lnTo>
                  <a:lnTo>
                    <a:pt x="151" y="88"/>
                  </a:lnTo>
                  <a:lnTo>
                    <a:pt x="156" y="75"/>
                  </a:lnTo>
                  <a:lnTo>
                    <a:pt x="159" y="60"/>
                  </a:lnTo>
                  <a:lnTo>
                    <a:pt x="159" y="55"/>
                  </a:lnTo>
                  <a:close/>
                  <a:moveTo>
                    <a:pt x="73" y="0"/>
                  </a:moveTo>
                  <a:lnTo>
                    <a:pt x="96" y="4"/>
                  </a:lnTo>
                  <a:lnTo>
                    <a:pt x="117" y="12"/>
                  </a:lnTo>
                  <a:lnTo>
                    <a:pt x="132" y="26"/>
                  </a:lnTo>
                  <a:lnTo>
                    <a:pt x="143" y="42"/>
                  </a:lnTo>
                  <a:lnTo>
                    <a:pt x="147" y="60"/>
                  </a:lnTo>
                  <a:lnTo>
                    <a:pt x="143" y="79"/>
                  </a:lnTo>
                  <a:lnTo>
                    <a:pt x="132" y="95"/>
                  </a:lnTo>
                  <a:lnTo>
                    <a:pt x="117" y="108"/>
                  </a:lnTo>
                  <a:lnTo>
                    <a:pt x="96" y="116"/>
                  </a:lnTo>
                  <a:lnTo>
                    <a:pt x="73" y="119"/>
                  </a:lnTo>
                  <a:lnTo>
                    <a:pt x="63" y="119"/>
                  </a:lnTo>
                  <a:lnTo>
                    <a:pt x="46" y="131"/>
                  </a:lnTo>
                  <a:lnTo>
                    <a:pt x="28" y="136"/>
                  </a:lnTo>
                  <a:lnTo>
                    <a:pt x="10" y="137"/>
                  </a:lnTo>
                  <a:lnTo>
                    <a:pt x="10" y="133"/>
                  </a:lnTo>
                  <a:lnTo>
                    <a:pt x="19" y="128"/>
                  </a:lnTo>
                  <a:lnTo>
                    <a:pt x="26" y="120"/>
                  </a:lnTo>
                  <a:lnTo>
                    <a:pt x="28" y="110"/>
                  </a:lnTo>
                  <a:lnTo>
                    <a:pt x="27" y="106"/>
                  </a:lnTo>
                  <a:lnTo>
                    <a:pt x="14" y="94"/>
                  </a:lnTo>
                  <a:lnTo>
                    <a:pt x="4" y="78"/>
                  </a:lnTo>
                  <a:lnTo>
                    <a:pt x="0" y="60"/>
                  </a:lnTo>
                  <a:lnTo>
                    <a:pt x="4" y="42"/>
                  </a:lnTo>
                  <a:lnTo>
                    <a:pt x="15" y="26"/>
                  </a:lnTo>
                  <a:lnTo>
                    <a:pt x="31" y="12"/>
                  </a:lnTo>
                  <a:lnTo>
                    <a:pt x="51" y="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87">
              <a:extLst>
                <a:ext uri="{FF2B5EF4-FFF2-40B4-BE49-F238E27FC236}">
                  <a16:creationId xmlns:a16="http://schemas.microsoft.com/office/drawing/2014/main" id="{917FCF3E-B069-4EE4-B51E-B31E1D7BA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0441" y="5953515"/>
              <a:ext cx="151990" cy="153480"/>
            </a:xfrm>
            <a:custGeom>
              <a:avLst/>
              <a:gdLst>
                <a:gd name="T0" fmla="*/ 78 w 102"/>
                <a:gd name="T1" fmla="*/ 31 h 103"/>
                <a:gd name="T2" fmla="*/ 41 w 102"/>
                <a:gd name="T3" fmla="*/ 61 h 103"/>
                <a:gd name="T4" fmla="*/ 30 w 102"/>
                <a:gd name="T5" fmla="*/ 47 h 103"/>
                <a:gd name="T6" fmla="*/ 21 w 102"/>
                <a:gd name="T7" fmla="*/ 56 h 103"/>
                <a:gd name="T8" fmla="*/ 41 w 102"/>
                <a:gd name="T9" fmla="*/ 84 h 103"/>
                <a:gd name="T10" fmla="*/ 84 w 102"/>
                <a:gd name="T11" fmla="*/ 36 h 103"/>
                <a:gd name="T12" fmla="*/ 78 w 102"/>
                <a:gd name="T13" fmla="*/ 31 h 103"/>
                <a:gd name="T14" fmla="*/ 52 w 102"/>
                <a:gd name="T15" fmla="*/ 0 h 103"/>
                <a:gd name="T16" fmla="*/ 72 w 102"/>
                <a:gd name="T17" fmla="*/ 4 h 103"/>
                <a:gd name="T18" fmla="*/ 88 w 102"/>
                <a:gd name="T19" fmla="*/ 16 h 103"/>
                <a:gd name="T20" fmla="*/ 98 w 102"/>
                <a:gd name="T21" fmla="*/ 32 h 103"/>
                <a:gd name="T22" fmla="*/ 102 w 102"/>
                <a:gd name="T23" fmla="*/ 52 h 103"/>
                <a:gd name="T24" fmla="*/ 98 w 102"/>
                <a:gd name="T25" fmla="*/ 72 h 103"/>
                <a:gd name="T26" fmla="*/ 88 w 102"/>
                <a:gd name="T27" fmla="*/ 88 h 103"/>
                <a:gd name="T28" fmla="*/ 72 w 102"/>
                <a:gd name="T29" fmla="*/ 99 h 103"/>
                <a:gd name="T30" fmla="*/ 52 w 102"/>
                <a:gd name="T31" fmla="*/ 103 h 103"/>
                <a:gd name="T32" fmla="*/ 32 w 102"/>
                <a:gd name="T33" fmla="*/ 99 h 103"/>
                <a:gd name="T34" fmla="*/ 16 w 102"/>
                <a:gd name="T35" fmla="*/ 88 h 103"/>
                <a:gd name="T36" fmla="*/ 4 w 102"/>
                <a:gd name="T37" fmla="*/ 72 h 103"/>
                <a:gd name="T38" fmla="*/ 0 w 102"/>
                <a:gd name="T39" fmla="*/ 52 h 103"/>
                <a:gd name="T40" fmla="*/ 4 w 102"/>
                <a:gd name="T41" fmla="*/ 32 h 103"/>
                <a:gd name="T42" fmla="*/ 16 w 102"/>
                <a:gd name="T43" fmla="*/ 16 h 103"/>
                <a:gd name="T44" fmla="*/ 32 w 102"/>
                <a:gd name="T45" fmla="*/ 4 h 103"/>
                <a:gd name="T46" fmla="*/ 52 w 102"/>
                <a:gd name="T4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3">
                  <a:moveTo>
                    <a:pt x="78" y="31"/>
                  </a:moveTo>
                  <a:lnTo>
                    <a:pt x="41" y="61"/>
                  </a:lnTo>
                  <a:lnTo>
                    <a:pt x="30" y="47"/>
                  </a:lnTo>
                  <a:lnTo>
                    <a:pt x="21" y="56"/>
                  </a:lnTo>
                  <a:lnTo>
                    <a:pt x="41" y="84"/>
                  </a:lnTo>
                  <a:lnTo>
                    <a:pt x="84" y="36"/>
                  </a:lnTo>
                  <a:lnTo>
                    <a:pt x="78" y="31"/>
                  </a:lnTo>
                  <a:close/>
                  <a:moveTo>
                    <a:pt x="52" y="0"/>
                  </a:moveTo>
                  <a:lnTo>
                    <a:pt x="72" y="4"/>
                  </a:lnTo>
                  <a:lnTo>
                    <a:pt x="88" y="16"/>
                  </a:lnTo>
                  <a:lnTo>
                    <a:pt x="98" y="32"/>
                  </a:lnTo>
                  <a:lnTo>
                    <a:pt x="102" y="52"/>
                  </a:lnTo>
                  <a:lnTo>
                    <a:pt x="98" y="72"/>
                  </a:lnTo>
                  <a:lnTo>
                    <a:pt x="88" y="88"/>
                  </a:lnTo>
                  <a:lnTo>
                    <a:pt x="72" y="99"/>
                  </a:lnTo>
                  <a:lnTo>
                    <a:pt x="52" y="103"/>
                  </a:lnTo>
                  <a:lnTo>
                    <a:pt x="32" y="99"/>
                  </a:lnTo>
                  <a:lnTo>
                    <a:pt x="16" y="88"/>
                  </a:lnTo>
                  <a:lnTo>
                    <a:pt x="4" y="72"/>
                  </a:lnTo>
                  <a:lnTo>
                    <a:pt x="0" y="52"/>
                  </a:lnTo>
                  <a:lnTo>
                    <a:pt x="4" y="32"/>
                  </a:lnTo>
                  <a:lnTo>
                    <a:pt x="16" y="16"/>
                  </a:lnTo>
                  <a:lnTo>
                    <a:pt x="32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88">
              <a:extLst>
                <a:ext uri="{FF2B5EF4-FFF2-40B4-BE49-F238E27FC236}">
                  <a16:creationId xmlns:a16="http://schemas.microsoft.com/office/drawing/2014/main" id="{8EA6895F-E930-4AA0-B064-EE439042F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8374" y="6206830"/>
              <a:ext cx="186262" cy="214574"/>
            </a:xfrm>
            <a:custGeom>
              <a:avLst/>
              <a:gdLst>
                <a:gd name="T0" fmla="*/ 46 w 125"/>
                <a:gd name="T1" fmla="*/ 22 h 144"/>
                <a:gd name="T2" fmla="*/ 46 w 125"/>
                <a:gd name="T3" fmla="*/ 40 h 144"/>
                <a:gd name="T4" fmla="*/ 38 w 125"/>
                <a:gd name="T5" fmla="*/ 44 h 144"/>
                <a:gd name="T6" fmla="*/ 31 w 125"/>
                <a:gd name="T7" fmla="*/ 50 h 144"/>
                <a:gd name="T8" fmla="*/ 22 w 125"/>
                <a:gd name="T9" fmla="*/ 64 h 144"/>
                <a:gd name="T10" fmla="*/ 18 w 125"/>
                <a:gd name="T11" fmla="*/ 82 h 144"/>
                <a:gd name="T12" fmla="*/ 22 w 125"/>
                <a:gd name="T13" fmla="*/ 99 h 144"/>
                <a:gd name="T14" fmla="*/ 31 w 125"/>
                <a:gd name="T15" fmla="*/ 114 h 144"/>
                <a:gd name="T16" fmla="*/ 46 w 125"/>
                <a:gd name="T17" fmla="*/ 123 h 144"/>
                <a:gd name="T18" fmla="*/ 63 w 125"/>
                <a:gd name="T19" fmla="*/ 127 h 144"/>
                <a:gd name="T20" fmla="*/ 80 w 125"/>
                <a:gd name="T21" fmla="*/ 123 h 144"/>
                <a:gd name="T22" fmla="*/ 95 w 125"/>
                <a:gd name="T23" fmla="*/ 114 h 144"/>
                <a:gd name="T24" fmla="*/ 104 w 125"/>
                <a:gd name="T25" fmla="*/ 99 h 144"/>
                <a:gd name="T26" fmla="*/ 108 w 125"/>
                <a:gd name="T27" fmla="*/ 82 h 144"/>
                <a:gd name="T28" fmla="*/ 104 w 125"/>
                <a:gd name="T29" fmla="*/ 64 h 144"/>
                <a:gd name="T30" fmla="*/ 95 w 125"/>
                <a:gd name="T31" fmla="*/ 50 h 144"/>
                <a:gd name="T32" fmla="*/ 88 w 125"/>
                <a:gd name="T33" fmla="*/ 44 h 144"/>
                <a:gd name="T34" fmla="*/ 81 w 125"/>
                <a:gd name="T35" fmla="*/ 40 h 144"/>
                <a:gd name="T36" fmla="*/ 81 w 125"/>
                <a:gd name="T37" fmla="*/ 22 h 144"/>
                <a:gd name="T38" fmla="*/ 99 w 125"/>
                <a:gd name="T39" fmla="*/ 30 h 144"/>
                <a:gd name="T40" fmla="*/ 113 w 125"/>
                <a:gd name="T41" fmla="*/ 44 h 144"/>
                <a:gd name="T42" fmla="*/ 123 w 125"/>
                <a:gd name="T43" fmla="*/ 62 h 144"/>
                <a:gd name="T44" fmla="*/ 125 w 125"/>
                <a:gd name="T45" fmla="*/ 82 h 144"/>
                <a:gd name="T46" fmla="*/ 123 w 125"/>
                <a:gd name="T47" fmla="*/ 102 h 144"/>
                <a:gd name="T48" fmla="*/ 113 w 125"/>
                <a:gd name="T49" fmla="*/ 119 h 144"/>
                <a:gd name="T50" fmla="*/ 100 w 125"/>
                <a:gd name="T51" fmla="*/ 132 h 144"/>
                <a:gd name="T52" fmla="*/ 83 w 125"/>
                <a:gd name="T53" fmla="*/ 142 h 144"/>
                <a:gd name="T54" fmla="*/ 63 w 125"/>
                <a:gd name="T55" fmla="*/ 144 h 144"/>
                <a:gd name="T56" fmla="*/ 43 w 125"/>
                <a:gd name="T57" fmla="*/ 142 h 144"/>
                <a:gd name="T58" fmla="*/ 26 w 125"/>
                <a:gd name="T59" fmla="*/ 132 h 144"/>
                <a:gd name="T60" fmla="*/ 12 w 125"/>
                <a:gd name="T61" fmla="*/ 119 h 144"/>
                <a:gd name="T62" fmla="*/ 3 w 125"/>
                <a:gd name="T63" fmla="*/ 102 h 144"/>
                <a:gd name="T64" fmla="*/ 0 w 125"/>
                <a:gd name="T65" fmla="*/ 82 h 144"/>
                <a:gd name="T66" fmla="*/ 3 w 125"/>
                <a:gd name="T67" fmla="*/ 62 h 144"/>
                <a:gd name="T68" fmla="*/ 14 w 125"/>
                <a:gd name="T69" fmla="*/ 44 h 144"/>
                <a:gd name="T70" fmla="*/ 27 w 125"/>
                <a:gd name="T71" fmla="*/ 30 h 144"/>
                <a:gd name="T72" fmla="*/ 46 w 125"/>
                <a:gd name="T73" fmla="*/ 22 h 144"/>
                <a:gd name="T74" fmla="*/ 54 w 125"/>
                <a:gd name="T75" fmla="*/ 0 h 144"/>
                <a:gd name="T76" fmla="*/ 72 w 125"/>
                <a:gd name="T77" fmla="*/ 0 h 144"/>
                <a:gd name="T78" fmla="*/ 72 w 125"/>
                <a:gd name="T79" fmla="*/ 72 h 144"/>
                <a:gd name="T80" fmla="*/ 54 w 125"/>
                <a:gd name="T81" fmla="*/ 72 h 144"/>
                <a:gd name="T82" fmla="*/ 54 w 125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4">
                  <a:moveTo>
                    <a:pt x="46" y="22"/>
                  </a:moveTo>
                  <a:lnTo>
                    <a:pt x="46" y="40"/>
                  </a:lnTo>
                  <a:lnTo>
                    <a:pt x="38" y="44"/>
                  </a:lnTo>
                  <a:lnTo>
                    <a:pt x="31" y="50"/>
                  </a:lnTo>
                  <a:lnTo>
                    <a:pt x="22" y="64"/>
                  </a:lnTo>
                  <a:lnTo>
                    <a:pt x="18" y="82"/>
                  </a:lnTo>
                  <a:lnTo>
                    <a:pt x="22" y="99"/>
                  </a:lnTo>
                  <a:lnTo>
                    <a:pt x="31" y="114"/>
                  </a:lnTo>
                  <a:lnTo>
                    <a:pt x="46" y="123"/>
                  </a:lnTo>
                  <a:lnTo>
                    <a:pt x="63" y="127"/>
                  </a:lnTo>
                  <a:lnTo>
                    <a:pt x="80" y="123"/>
                  </a:lnTo>
                  <a:lnTo>
                    <a:pt x="95" y="114"/>
                  </a:lnTo>
                  <a:lnTo>
                    <a:pt x="104" y="99"/>
                  </a:lnTo>
                  <a:lnTo>
                    <a:pt x="108" y="82"/>
                  </a:lnTo>
                  <a:lnTo>
                    <a:pt x="104" y="64"/>
                  </a:lnTo>
                  <a:lnTo>
                    <a:pt x="95" y="50"/>
                  </a:lnTo>
                  <a:lnTo>
                    <a:pt x="88" y="44"/>
                  </a:lnTo>
                  <a:lnTo>
                    <a:pt x="81" y="40"/>
                  </a:lnTo>
                  <a:lnTo>
                    <a:pt x="81" y="22"/>
                  </a:lnTo>
                  <a:lnTo>
                    <a:pt x="99" y="30"/>
                  </a:lnTo>
                  <a:lnTo>
                    <a:pt x="113" y="44"/>
                  </a:lnTo>
                  <a:lnTo>
                    <a:pt x="123" y="62"/>
                  </a:lnTo>
                  <a:lnTo>
                    <a:pt x="125" y="82"/>
                  </a:lnTo>
                  <a:lnTo>
                    <a:pt x="123" y="102"/>
                  </a:lnTo>
                  <a:lnTo>
                    <a:pt x="113" y="119"/>
                  </a:lnTo>
                  <a:lnTo>
                    <a:pt x="100" y="132"/>
                  </a:lnTo>
                  <a:lnTo>
                    <a:pt x="83" y="142"/>
                  </a:lnTo>
                  <a:lnTo>
                    <a:pt x="63" y="144"/>
                  </a:lnTo>
                  <a:lnTo>
                    <a:pt x="43" y="142"/>
                  </a:lnTo>
                  <a:lnTo>
                    <a:pt x="26" y="132"/>
                  </a:lnTo>
                  <a:lnTo>
                    <a:pt x="12" y="119"/>
                  </a:lnTo>
                  <a:lnTo>
                    <a:pt x="3" y="102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14" y="44"/>
                  </a:lnTo>
                  <a:lnTo>
                    <a:pt x="27" y="30"/>
                  </a:lnTo>
                  <a:lnTo>
                    <a:pt x="46" y="22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89">
              <a:extLst>
                <a:ext uri="{FF2B5EF4-FFF2-40B4-BE49-F238E27FC236}">
                  <a16:creationId xmlns:a16="http://schemas.microsoft.com/office/drawing/2014/main" id="{4E17370B-13D3-46F5-BE35-69679C557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410" y="6431835"/>
              <a:ext cx="251826" cy="208613"/>
            </a:xfrm>
            <a:custGeom>
              <a:avLst/>
              <a:gdLst>
                <a:gd name="T0" fmla="*/ 82 w 169"/>
                <a:gd name="T1" fmla="*/ 0 h 140"/>
                <a:gd name="T2" fmla="*/ 169 w 169"/>
                <a:gd name="T3" fmla="*/ 13 h 140"/>
                <a:gd name="T4" fmla="*/ 154 w 169"/>
                <a:gd name="T5" fmla="*/ 100 h 140"/>
                <a:gd name="T6" fmla="*/ 154 w 169"/>
                <a:gd name="T7" fmla="*/ 104 h 140"/>
                <a:gd name="T8" fmla="*/ 151 w 169"/>
                <a:gd name="T9" fmla="*/ 106 h 140"/>
                <a:gd name="T10" fmla="*/ 149 w 169"/>
                <a:gd name="T11" fmla="*/ 109 h 140"/>
                <a:gd name="T12" fmla="*/ 145 w 169"/>
                <a:gd name="T13" fmla="*/ 110 h 140"/>
                <a:gd name="T14" fmla="*/ 141 w 169"/>
                <a:gd name="T15" fmla="*/ 110 h 140"/>
                <a:gd name="T16" fmla="*/ 137 w 169"/>
                <a:gd name="T17" fmla="*/ 109 h 140"/>
                <a:gd name="T18" fmla="*/ 134 w 169"/>
                <a:gd name="T19" fmla="*/ 106 h 140"/>
                <a:gd name="T20" fmla="*/ 131 w 169"/>
                <a:gd name="T21" fmla="*/ 104 h 140"/>
                <a:gd name="T22" fmla="*/ 130 w 169"/>
                <a:gd name="T23" fmla="*/ 100 h 140"/>
                <a:gd name="T24" fmla="*/ 130 w 169"/>
                <a:gd name="T25" fmla="*/ 96 h 140"/>
                <a:gd name="T26" fmla="*/ 137 w 169"/>
                <a:gd name="T27" fmla="*/ 52 h 140"/>
                <a:gd name="T28" fmla="*/ 18 w 169"/>
                <a:gd name="T29" fmla="*/ 137 h 140"/>
                <a:gd name="T30" fmla="*/ 16 w 169"/>
                <a:gd name="T31" fmla="*/ 140 h 140"/>
                <a:gd name="T32" fmla="*/ 13 w 169"/>
                <a:gd name="T33" fmla="*/ 140 h 140"/>
                <a:gd name="T34" fmla="*/ 9 w 169"/>
                <a:gd name="T35" fmla="*/ 140 h 140"/>
                <a:gd name="T36" fmla="*/ 6 w 169"/>
                <a:gd name="T37" fmla="*/ 138 h 140"/>
                <a:gd name="T38" fmla="*/ 4 w 169"/>
                <a:gd name="T39" fmla="*/ 137 h 140"/>
                <a:gd name="T40" fmla="*/ 1 w 169"/>
                <a:gd name="T41" fmla="*/ 134 h 140"/>
                <a:gd name="T42" fmla="*/ 0 w 169"/>
                <a:gd name="T43" fmla="*/ 132 h 140"/>
                <a:gd name="T44" fmla="*/ 0 w 169"/>
                <a:gd name="T45" fmla="*/ 128 h 140"/>
                <a:gd name="T46" fmla="*/ 0 w 169"/>
                <a:gd name="T47" fmla="*/ 124 h 140"/>
                <a:gd name="T48" fmla="*/ 1 w 169"/>
                <a:gd name="T49" fmla="*/ 120 h 140"/>
                <a:gd name="T50" fmla="*/ 4 w 169"/>
                <a:gd name="T51" fmla="*/ 117 h 140"/>
                <a:gd name="T52" fmla="*/ 122 w 169"/>
                <a:gd name="T53" fmla="*/ 32 h 140"/>
                <a:gd name="T54" fmla="*/ 78 w 169"/>
                <a:gd name="T55" fmla="*/ 24 h 140"/>
                <a:gd name="T56" fmla="*/ 74 w 169"/>
                <a:gd name="T57" fmla="*/ 22 h 140"/>
                <a:gd name="T58" fmla="*/ 72 w 169"/>
                <a:gd name="T59" fmla="*/ 21 h 140"/>
                <a:gd name="T60" fmla="*/ 69 w 169"/>
                <a:gd name="T61" fmla="*/ 17 h 140"/>
                <a:gd name="T62" fmla="*/ 68 w 169"/>
                <a:gd name="T63" fmla="*/ 15 h 140"/>
                <a:gd name="T64" fmla="*/ 68 w 169"/>
                <a:gd name="T65" fmla="*/ 11 h 140"/>
                <a:gd name="T66" fmla="*/ 69 w 169"/>
                <a:gd name="T67" fmla="*/ 7 h 140"/>
                <a:gd name="T68" fmla="*/ 72 w 169"/>
                <a:gd name="T69" fmla="*/ 3 h 140"/>
                <a:gd name="T70" fmla="*/ 74 w 169"/>
                <a:gd name="T71" fmla="*/ 1 h 140"/>
                <a:gd name="T72" fmla="*/ 78 w 169"/>
                <a:gd name="T73" fmla="*/ 0 h 140"/>
                <a:gd name="T74" fmla="*/ 82 w 169"/>
                <a:gd name="T7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40">
                  <a:moveTo>
                    <a:pt x="82" y="0"/>
                  </a:moveTo>
                  <a:lnTo>
                    <a:pt x="169" y="13"/>
                  </a:lnTo>
                  <a:lnTo>
                    <a:pt x="154" y="100"/>
                  </a:lnTo>
                  <a:lnTo>
                    <a:pt x="154" y="104"/>
                  </a:lnTo>
                  <a:lnTo>
                    <a:pt x="151" y="106"/>
                  </a:lnTo>
                  <a:lnTo>
                    <a:pt x="149" y="109"/>
                  </a:lnTo>
                  <a:lnTo>
                    <a:pt x="145" y="110"/>
                  </a:lnTo>
                  <a:lnTo>
                    <a:pt x="141" y="110"/>
                  </a:lnTo>
                  <a:lnTo>
                    <a:pt x="137" y="109"/>
                  </a:lnTo>
                  <a:lnTo>
                    <a:pt x="134" y="106"/>
                  </a:lnTo>
                  <a:lnTo>
                    <a:pt x="131" y="104"/>
                  </a:lnTo>
                  <a:lnTo>
                    <a:pt x="130" y="100"/>
                  </a:lnTo>
                  <a:lnTo>
                    <a:pt x="130" y="96"/>
                  </a:lnTo>
                  <a:lnTo>
                    <a:pt x="137" y="52"/>
                  </a:lnTo>
                  <a:lnTo>
                    <a:pt x="18" y="137"/>
                  </a:lnTo>
                  <a:lnTo>
                    <a:pt x="16" y="140"/>
                  </a:lnTo>
                  <a:lnTo>
                    <a:pt x="13" y="140"/>
                  </a:lnTo>
                  <a:lnTo>
                    <a:pt x="9" y="140"/>
                  </a:lnTo>
                  <a:lnTo>
                    <a:pt x="6" y="138"/>
                  </a:lnTo>
                  <a:lnTo>
                    <a:pt x="4" y="137"/>
                  </a:lnTo>
                  <a:lnTo>
                    <a:pt x="1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1" y="120"/>
                  </a:lnTo>
                  <a:lnTo>
                    <a:pt x="4" y="117"/>
                  </a:lnTo>
                  <a:lnTo>
                    <a:pt x="122" y="32"/>
                  </a:lnTo>
                  <a:lnTo>
                    <a:pt x="78" y="24"/>
                  </a:lnTo>
                  <a:lnTo>
                    <a:pt x="74" y="22"/>
                  </a:lnTo>
                  <a:lnTo>
                    <a:pt x="72" y="21"/>
                  </a:lnTo>
                  <a:lnTo>
                    <a:pt x="69" y="17"/>
                  </a:lnTo>
                  <a:lnTo>
                    <a:pt x="68" y="15"/>
                  </a:lnTo>
                  <a:lnTo>
                    <a:pt x="68" y="11"/>
                  </a:lnTo>
                  <a:lnTo>
                    <a:pt x="69" y="7"/>
                  </a:lnTo>
                  <a:lnTo>
                    <a:pt x="72" y="3"/>
                  </a:lnTo>
                  <a:lnTo>
                    <a:pt x="74" y="1"/>
                  </a:lnTo>
                  <a:lnTo>
                    <a:pt x="78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90">
              <a:extLst>
                <a:ext uri="{FF2B5EF4-FFF2-40B4-BE49-F238E27FC236}">
                  <a16:creationId xmlns:a16="http://schemas.microsoft.com/office/drawing/2014/main" id="{151FF4F2-CC4C-4ACC-97A6-70774872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0665" y="6115935"/>
              <a:ext cx="217554" cy="233945"/>
            </a:xfrm>
            <a:custGeom>
              <a:avLst/>
              <a:gdLst>
                <a:gd name="T0" fmla="*/ 39 w 146"/>
                <a:gd name="T1" fmla="*/ 108 h 157"/>
                <a:gd name="T2" fmla="*/ 107 w 146"/>
                <a:gd name="T3" fmla="*/ 108 h 157"/>
                <a:gd name="T4" fmla="*/ 107 w 146"/>
                <a:gd name="T5" fmla="*/ 117 h 157"/>
                <a:gd name="T6" fmla="*/ 39 w 146"/>
                <a:gd name="T7" fmla="*/ 117 h 157"/>
                <a:gd name="T8" fmla="*/ 39 w 146"/>
                <a:gd name="T9" fmla="*/ 108 h 157"/>
                <a:gd name="T10" fmla="*/ 39 w 146"/>
                <a:gd name="T11" fmla="*/ 88 h 157"/>
                <a:gd name="T12" fmla="*/ 107 w 146"/>
                <a:gd name="T13" fmla="*/ 88 h 157"/>
                <a:gd name="T14" fmla="*/ 107 w 146"/>
                <a:gd name="T15" fmla="*/ 99 h 157"/>
                <a:gd name="T16" fmla="*/ 39 w 146"/>
                <a:gd name="T17" fmla="*/ 99 h 157"/>
                <a:gd name="T18" fmla="*/ 39 w 146"/>
                <a:gd name="T19" fmla="*/ 88 h 157"/>
                <a:gd name="T20" fmla="*/ 39 w 146"/>
                <a:gd name="T21" fmla="*/ 68 h 157"/>
                <a:gd name="T22" fmla="*/ 107 w 146"/>
                <a:gd name="T23" fmla="*/ 68 h 157"/>
                <a:gd name="T24" fmla="*/ 107 w 146"/>
                <a:gd name="T25" fmla="*/ 79 h 157"/>
                <a:gd name="T26" fmla="*/ 39 w 146"/>
                <a:gd name="T27" fmla="*/ 79 h 157"/>
                <a:gd name="T28" fmla="*/ 39 w 146"/>
                <a:gd name="T29" fmla="*/ 68 h 157"/>
                <a:gd name="T30" fmla="*/ 39 w 146"/>
                <a:gd name="T31" fmla="*/ 49 h 157"/>
                <a:gd name="T32" fmla="*/ 107 w 146"/>
                <a:gd name="T33" fmla="*/ 49 h 157"/>
                <a:gd name="T34" fmla="*/ 107 w 146"/>
                <a:gd name="T35" fmla="*/ 59 h 157"/>
                <a:gd name="T36" fmla="*/ 39 w 146"/>
                <a:gd name="T37" fmla="*/ 59 h 157"/>
                <a:gd name="T38" fmla="*/ 39 w 146"/>
                <a:gd name="T39" fmla="*/ 49 h 157"/>
                <a:gd name="T40" fmla="*/ 19 w 146"/>
                <a:gd name="T41" fmla="*/ 20 h 157"/>
                <a:gd name="T42" fmla="*/ 19 w 146"/>
                <a:gd name="T43" fmla="*/ 137 h 157"/>
                <a:gd name="T44" fmla="*/ 127 w 146"/>
                <a:gd name="T45" fmla="*/ 137 h 157"/>
                <a:gd name="T46" fmla="*/ 127 w 146"/>
                <a:gd name="T47" fmla="*/ 20 h 157"/>
                <a:gd name="T48" fmla="*/ 19 w 146"/>
                <a:gd name="T49" fmla="*/ 20 h 157"/>
                <a:gd name="T50" fmla="*/ 14 w 146"/>
                <a:gd name="T51" fmla="*/ 0 h 157"/>
                <a:gd name="T52" fmla="*/ 131 w 146"/>
                <a:gd name="T53" fmla="*/ 0 h 157"/>
                <a:gd name="T54" fmla="*/ 137 w 146"/>
                <a:gd name="T55" fmla="*/ 2 h 157"/>
                <a:gd name="T56" fmla="*/ 141 w 146"/>
                <a:gd name="T57" fmla="*/ 3 h 157"/>
                <a:gd name="T58" fmla="*/ 143 w 146"/>
                <a:gd name="T59" fmla="*/ 7 h 157"/>
                <a:gd name="T60" fmla="*/ 146 w 146"/>
                <a:gd name="T61" fmla="*/ 11 h 157"/>
                <a:gd name="T62" fmla="*/ 146 w 146"/>
                <a:gd name="T63" fmla="*/ 15 h 157"/>
                <a:gd name="T64" fmla="*/ 146 w 146"/>
                <a:gd name="T65" fmla="*/ 143 h 157"/>
                <a:gd name="T66" fmla="*/ 146 w 146"/>
                <a:gd name="T67" fmla="*/ 147 h 157"/>
                <a:gd name="T68" fmla="*/ 143 w 146"/>
                <a:gd name="T69" fmla="*/ 151 h 157"/>
                <a:gd name="T70" fmla="*/ 141 w 146"/>
                <a:gd name="T71" fmla="*/ 153 h 157"/>
                <a:gd name="T72" fmla="*/ 137 w 146"/>
                <a:gd name="T73" fmla="*/ 156 h 157"/>
                <a:gd name="T74" fmla="*/ 131 w 146"/>
                <a:gd name="T75" fmla="*/ 157 h 157"/>
                <a:gd name="T76" fmla="*/ 14 w 146"/>
                <a:gd name="T77" fmla="*/ 157 h 157"/>
                <a:gd name="T78" fmla="*/ 10 w 146"/>
                <a:gd name="T79" fmla="*/ 156 h 157"/>
                <a:gd name="T80" fmla="*/ 6 w 146"/>
                <a:gd name="T81" fmla="*/ 153 h 157"/>
                <a:gd name="T82" fmla="*/ 2 w 146"/>
                <a:gd name="T83" fmla="*/ 151 h 157"/>
                <a:gd name="T84" fmla="*/ 1 w 146"/>
                <a:gd name="T85" fmla="*/ 147 h 157"/>
                <a:gd name="T86" fmla="*/ 0 w 146"/>
                <a:gd name="T87" fmla="*/ 143 h 157"/>
                <a:gd name="T88" fmla="*/ 0 w 146"/>
                <a:gd name="T89" fmla="*/ 15 h 157"/>
                <a:gd name="T90" fmla="*/ 1 w 146"/>
                <a:gd name="T91" fmla="*/ 11 h 157"/>
                <a:gd name="T92" fmla="*/ 2 w 146"/>
                <a:gd name="T93" fmla="*/ 7 h 157"/>
                <a:gd name="T94" fmla="*/ 6 w 146"/>
                <a:gd name="T95" fmla="*/ 3 h 157"/>
                <a:gd name="T96" fmla="*/ 10 w 146"/>
                <a:gd name="T97" fmla="*/ 2 h 157"/>
                <a:gd name="T98" fmla="*/ 14 w 146"/>
                <a:gd name="T9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57">
                  <a:moveTo>
                    <a:pt x="39" y="108"/>
                  </a:moveTo>
                  <a:lnTo>
                    <a:pt x="107" y="108"/>
                  </a:lnTo>
                  <a:lnTo>
                    <a:pt x="107" y="117"/>
                  </a:lnTo>
                  <a:lnTo>
                    <a:pt x="39" y="117"/>
                  </a:lnTo>
                  <a:lnTo>
                    <a:pt x="39" y="108"/>
                  </a:lnTo>
                  <a:close/>
                  <a:moveTo>
                    <a:pt x="39" y="88"/>
                  </a:moveTo>
                  <a:lnTo>
                    <a:pt x="107" y="88"/>
                  </a:lnTo>
                  <a:lnTo>
                    <a:pt x="107" y="99"/>
                  </a:lnTo>
                  <a:lnTo>
                    <a:pt x="39" y="99"/>
                  </a:lnTo>
                  <a:lnTo>
                    <a:pt x="39" y="88"/>
                  </a:lnTo>
                  <a:close/>
                  <a:moveTo>
                    <a:pt x="39" y="68"/>
                  </a:moveTo>
                  <a:lnTo>
                    <a:pt x="107" y="68"/>
                  </a:lnTo>
                  <a:lnTo>
                    <a:pt x="107" y="79"/>
                  </a:lnTo>
                  <a:lnTo>
                    <a:pt x="39" y="79"/>
                  </a:lnTo>
                  <a:lnTo>
                    <a:pt x="39" y="68"/>
                  </a:lnTo>
                  <a:close/>
                  <a:moveTo>
                    <a:pt x="39" y="49"/>
                  </a:moveTo>
                  <a:lnTo>
                    <a:pt x="107" y="49"/>
                  </a:lnTo>
                  <a:lnTo>
                    <a:pt x="107" y="59"/>
                  </a:lnTo>
                  <a:lnTo>
                    <a:pt x="39" y="59"/>
                  </a:lnTo>
                  <a:lnTo>
                    <a:pt x="39" y="49"/>
                  </a:lnTo>
                  <a:close/>
                  <a:moveTo>
                    <a:pt x="19" y="20"/>
                  </a:moveTo>
                  <a:lnTo>
                    <a:pt x="19" y="137"/>
                  </a:lnTo>
                  <a:lnTo>
                    <a:pt x="127" y="137"/>
                  </a:lnTo>
                  <a:lnTo>
                    <a:pt x="127" y="20"/>
                  </a:lnTo>
                  <a:lnTo>
                    <a:pt x="19" y="20"/>
                  </a:lnTo>
                  <a:close/>
                  <a:moveTo>
                    <a:pt x="14" y="0"/>
                  </a:moveTo>
                  <a:lnTo>
                    <a:pt x="131" y="0"/>
                  </a:lnTo>
                  <a:lnTo>
                    <a:pt x="137" y="2"/>
                  </a:lnTo>
                  <a:lnTo>
                    <a:pt x="141" y="3"/>
                  </a:lnTo>
                  <a:lnTo>
                    <a:pt x="143" y="7"/>
                  </a:lnTo>
                  <a:lnTo>
                    <a:pt x="146" y="11"/>
                  </a:lnTo>
                  <a:lnTo>
                    <a:pt x="146" y="15"/>
                  </a:lnTo>
                  <a:lnTo>
                    <a:pt x="146" y="143"/>
                  </a:lnTo>
                  <a:lnTo>
                    <a:pt x="146" y="147"/>
                  </a:lnTo>
                  <a:lnTo>
                    <a:pt x="143" y="151"/>
                  </a:lnTo>
                  <a:lnTo>
                    <a:pt x="141" y="153"/>
                  </a:lnTo>
                  <a:lnTo>
                    <a:pt x="137" y="156"/>
                  </a:lnTo>
                  <a:lnTo>
                    <a:pt x="131" y="157"/>
                  </a:lnTo>
                  <a:lnTo>
                    <a:pt x="14" y="157"/>
                  </a:lnTo>
                  <a:lnTo>
                    <a:pt x="10" y="156"/>
                  </a:lnTo>
                  <a:lnTo>
                    <a:pt x="6" y="153"/>
                  </a:lnTo>
                  <a:lnTo>
                    <a:pt x="2" y="151"/>
                  </a:lnTo>
                  <a:lnTo>
                    <a:pt x="1" y="147"/>
                  </a:lnTo>
                  <a:lnTo>
                    <a:pt x="0" y="143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2" y="7"/>
                  </a:lnTo>
                  <a:lnTo>
                    <a:pt x="6" y="3"/>
                  </a:lnTo>
                  <a:lnTo>
                    <a:pt x="10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91">
              <a:extLst>
                <a:ext uri="{FF2B5EF4-FFF2-40B4-BE49-F238E27FC236}">
                  <a16:creationId xmlns:a16="http://schemas.microsoft.com/office/drawing/2014/main" id="{6B30D007-5AF6-41CE-923A-BCFBE495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804" y="6150207"/>
              <a:ext cx="244375" cy="244375"/>
            </a:xfrm>
            <a:custGeom>
              <a:avLst/>
              <a:gdLst>
                <a:gd name="T0" fmla="*/ 144 w 164"/>
                <a:gd name="T1" fmla="*/ 0 h 164"/>
                <a:gd name="T2" fmla="*/ 164 w 164"/>
                <a:gd name="T3" fmla="*/ 20 h 164"/>
                <a:gd name="T4" fmla="*/ 94 w 164"/>
                <a:gd name="T5" fmla="*/ 73 h 164"/>
                <a:gd name="T6" fmla="*/ 123 w 164"/>
                <a:gd name="T7" fmla="*/ 102 h 164"/>
                <a:gd name="T8" fmla="*/ 164 w 164"/>
                <a:gd name="T9" fmla="*/ 102 h 164"/>
                <a:gd name="T10" fmla="*/ 164 w 164"/>
                <a:gd name="T11" fmla="*/ 122 h 164"/>
                <a:gd name="T12" fmla="*/ 133 w 164"/>
                <a:gd name="T13" fmla="*/ 133 h 164"/>
                <a:gd name="T14" fmla="*/ 123 w 164"/>
                <a:gd name="T15" fmla="*/ 164 h 164"/>
                <a:gd name="T16" fmla="*/ 103 w 164"/>
                <a:gd name="T17" fmla="*/ 164 h 164"/>
                <a:gd name="T18" fmla="*/ 103 w 164"/>
                <a:gd name="T19" fmla="*/ 122 h 164"/>
                <a:gd name="T20" fmla="*/ 74 w 164"/>
                <a:gd name="T21" fmla="*/ 93 h 164"/>
                <a:gd name="T22" fmla="*/ 20 w 164"/>
                <a:gd name="T23" fmla="*/ 164 h 164"/>
                <a:gd name="T24" fmla="*/ 0 w 164"/>
                <a:gd name="T25" fmla="*/ 144 h 164"/>
                <a:gd name="T26" fmla="*/ 35 w 164"/>
                <a:gd name="T27" fmla="*/ 54 h 164"/>
                <a:gd name="T28" fmla="*/ 7 w 164"/>
                <a:gd name="T29" fmla="*/ 28 h 164"/>
                <a:gd name="T30" fmla="*/ 2 w 164"/>
                <a:gd name="T31" fmla="*/ 19 h 164"/>
                <a:gd name="T32" fmla="*/ 0 w 164"/>
                <a:gd name="T33" fmla="*/ 9 h 164"/>
                <a:gd name="T34" fmla="*/ 3 w 164"/>
                <a:gd name="T35" fmla="*/ 3 h 164"/>
                <a:gd name="T36" fmla="*/ 11 w 164"/>
                <a:gd name="T37" fmla="*/ 0 h 164"/>
                <a:gd name="T38" fmla="*/ 19 w 164"/>
                <a:gd name="T39" fmla="*/ 1 h 164"/>
                <a:gd name="T40" fmla="*/ 28 w 164"/>
                <a:gd name="T41" fmla="*/ 7 h 164"/>
                <a:gd name="T42" fmla="*/ 56 w 164"/>
                <a:gd name="T43" fmla="*/ 34 h 164"/>
                <a:gd name="T44" fmla="*/ 144 w 164"/>
                <a:gd name="T4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64">
                  <a:moveTo>
                    <a:pt x="144" y="0"/>
                  </a:moveTo>
                  <a:lnTo>
                    <a:pt x="164" y="20"/>
                  </a:lnTo>
                  <a:lnTo>
                    <a:pt x="94" y="73"/>
                  </a:lnTo>
                  <a:lnTo>
                    <a:pt x="123" y="102"/>
                  </a:lnTo>
                  <a:lnTo>
                    <a:pt x="164" y="102"/>
                  </a:lnTo>
                  <a:lnTo>
                    <a:pt x="164" y="122"/>
                  </a:lnTo>
                  <a:lnTo>
                    <a:pt x="133" y="133"/>
                  </a:lnTo>
                  <a:lnTo>
                    <a:pt x="123" y="164"/>
                  </a:lnTo>
                  <a:lnTo>
                    <a:pt x="103" y="164"/>
                  </a:lnTo>
                  <a:lnTo>
                    <a:pt x="103" y="122"/>
                  </a:lnTo>
                  <a:lnTo>
                    <a:pt x="74" y="93"/>
                  </a:lnTo>
                  <a:lnTo>
                    <a:pt x="20" y="164"/>
                  </a:lnTo>
                  <a:lnTo>
                    <a:pt x="0" y="144"/>
                  </a:lnTo>
                  <a:lnTo>
                    <a:pt x="35" y="54"/>
                  </a:lnTo>
                  <a:lnTo>
                    <a:pt x="7" y="28"/>
                  </a:lnTo>
                  <a:lnTo>
                    <a:pt x="2" y="19"/>
                  </a:lnTo>
                  <a:lnTo>
                    <a:pt x="0" y="9"/>
                  </a:lnTo>
                  <a:lnTo>
                    <a:pt x="3" y="3"/>
                  </a:lnTo>
                  <a:lnTo>
                    <a:pt x="11" y="0"/>
                  </a:lnTo>
                  <a:lnTo>
                    <a:pt x="19" y="1"/>
                  </a:lnTo>
                  <a:lnTo>
                    <a:pt x="28" y="7"/>
                  </a:lnTo>
                  <a:lnTo>
                    <a:pt x="56" y="3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92">
              <a:extLst>
                <a:ext uri="{FF2B5EF4-FFF2-40B4-BE49-F238E27FC236}">
                  <a16:creationId xmlns:a16="http://schemas.microsoft.com/office/drawing/2014/main" id="{776AD6D5-8AEB-4C81-8E51-05DA1C43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725" y="6454186"/>
              <a:ext cx="236925" cy="192223"/>
            </a:xfrm>
            <a:custGeom>
              <a:avLst/>
              <a:gdLst>
                <a:gd name="T0" fmla="*/ 109 w 159"/>
                <a:gd name="T1" fmla="*/ 0 h 129"/>
                <a:gd name="T2" fmla="*/ 123 w 159"/>
                <a:gd name="T3" fmla="*/ 2 h 129"/>
                <a:gd name="T4" fmla="*/ 133 w 159"/>
                <a:gd name="T5" fmla="*/ 10 h 129"/>
                <a:gd name="T6" fmla="*/ 144 w 159"/>
                <a:gd name="T7" fmla="*/ 7 h 129"/>
                <a:gd name="T8" fmla="*/ 155 w 159"/>
                <a:gd name="T9" fmla="*/ 2 h 129"/>
                <a:gd name="T10" fmla="*/ 151 w 159"/>
                <a:gd name="T11" fmla="*/ 9 h 129"/>
                <a:gd name="T12" fmla="*/ 145 w 159"/>
                <a:gd name="T13" fmla="*/ 15 h 129"/>
                <a:gd name="T14" fmla="*/ 140 w 159"/>
                <a:gd name="T15" fmla="*/ 21 h 129"/>
                <a:gd name="T16" fmla="*/ 149 w 159"/>
                <a:gd name="T17" fmla="*/ 18 h 129"/>
                <a:gd name="T18" fmla="*/ 159 w 159"/>
                <a:gd name="T19" fmla="*/ 15 h 129"/>
                <a:gd name="T20" fmla="*/ 153 w 159"/>
                <a:gd name="T21" fmla="*/ 21 h 129"/>
                <a:gd name="T22" fmla="*/ 148 w 159"/>
                <a:gd name="T23" fmla="*/ 27 h 129"/>
                <a:gd name="T24" fmla="*/ 143 w 159"/>
                <a:gd name="T25" fmla="*/ 31 h 129"/>
                <a:gd name="T26" fmla="*/ 143 w 159"/>
                <a:gd name="T27" fmla="*/ 35 h 129"/>
                <a:gd name="T28" fmla="*/ 140 w 159"/>
                <a:gd name="T29" fmla="*/ 54 h 129"/>
                <a:gd name="T30" fmla="*/ 135 w 159"/>
                <a:gd name="T31" fmla="*/ 73 h 129"/>
                <a:gd name="T32" fmla="*/ 124 w 159"/>
                <a:gd name="T33" fmla="*/ 90 h 129"/>
                <a:gd name="T34" fmla="*/ 111 w 159"/>
                <a:gd name="T35" fmla="*/ 106 h 129"/>
                <a:gd name="T36" fmla="*/ 95 w 159"/>
                <a:gd name="T37" fmla="*/ 118 h 129"/>
                <a:gd name="T38" fmla="*/ 74 w 159"/>
                <a:gd name="T39" fmla="*/ 126 h 129"/>
                <a:gd name="T40" fmla="*/ 50 w 159"/>
                <a:gd name="T41" fmla="*/ 129 h 129"/>
                <a:gd name="T42" fmla="*/ 23 w 159"/>
                <a:gd name="T43" fmla="*/ 125 h 129"/>
                <a:gd name="T44" fmla="*/ 0 w 159"/>
                <a:gd name="T45" fmla="*/ 114 h 129"/>
                <a:gd name="T46" fmla="*/ 8 w 159"/>
                <a:gd name="T47" fmla="*/ 114 h 129"/>
                <a:gd name="T48" fmla="*/ 30 w 159"/>
                <a:gd name="T49" fmla="*/ 111 h 129"/>
                <a:gd name="T50" fmla="*/ 48 w 159"/>
                <a:gd name="T51" fmla="*/ 101 h 129"/>
                <a:gd name="T52" fmla="*/ 35 w 159"/>
                <a:gd name="T53" fmla="*/ 98 h 129"/>
                <a:gd name="T54" fmla="*/ 24 w 159"/>
                <a:gd name="T55" fmla="*/ 90 h 129"/>
                <a:gd name="T56" fmla="*/ 18 w 159"/>
                <a:gd name="T57" fmla="*/ 78 h 129"/>
                <a:gd name="T58" fmla="*/ 24 w 159"/>
                <a:gd name="T59" fmla="*/ 78 h 129"/>
                <a:gd name="T60" fmla="*/ 28 w 159"/>
                <a:gd name="T61" fmla="*/ 78 h 129"/>
                <a:gd name="T62" fmla="*/ 32 w 159"/>
                <a:gd name="T63" fmla="*/ 78 h 129"/>
                <a:gd name="T64" fmla="*/ 19 w 159"/>
                <a:gd name="T65" fmla="*/ 71 h 129"/>
                <a:gd name="T66" fmla="*/ 10 w 159"/>
                <a:gd name="T67" fmla="*/ 61 h 129"/>
                <a:gd name="T68" fmla="*/ 7 w 159"/>
                <a:gd name="T69" fmla="*/ 46 h 129"/>
                <a:gd name="T70" fmla="*/ 7 w 159"/>
                <a:gd name="T71" fmla="*/ 45 h 129"/>
                <a:gd name="T72" fmla="*/ 14 w 159"/>
                <a:gd name="T73" fmla="*/ 47 h 129"/>
                <a:gd name="T74" fmla="*/ 22 w 159"/>
                <a:gd name="T75" fmla="*/ 49 h 129"/>
                <a:gd name="T76" fmla="*/ 14 w 159"/>
                <a:gd name="T77" fmla="*/ 42 h 129"/>
                <a:gd name="T78" fmla="*/ 8 w 159"/>
                <a:gd name="T79" fmla="*/ 33 h 129"/>
                <a:gd name="T80" fmla="*/ 7 w 159"/>
                <a:gd name="T81" fmla="*/ 22 h 129"/>
                <a:gd name="T82" fmla="*/ 7 w 159"/>
                <a:gd name="T83" fmla="*/ 17 h 129"/>
                <a:gd name="T84" fmla="*/ 8 w 159"/>
                <a:gd name="T85" fmla="*/ 10 h 129"/>
                <a:gd name="T86" fmla="*/ 11 w 159"/>
                <a:gd name="T87" fmla="*/ 6 h 129"/>
                <a:gd name="T88" fmla="*/ 30 w 159"/>
                <a:gd name="T89" fmla="*/ 23 h 129"/>
                <a:gd name="T90" fmla="*/ 52 w 159"/>
                <a:gd name="T91" fmla="*/ 34 h 129"/>
                <a:gd name="T92" fmla="*/ 78 w 159"/>
                <a:gd name="T93" fmla="*/ 39 h 129"/>
                <a:gd name="T94" fmla="*/ 78 w 159"/>
                <a:gd name="T95" fmla="*/ 33 h 129"/>
                <a:gd name="T96" fmla="*/ 80 w 159"/>
                <a:gd name="T97" fmla="*/ 19 h 129"/>
                <a:gd name="T98" fmla="*/ 87 w 159"/>
                <a:gd name="T99" fmla="*/ 9 h 129"/>
                <a:gd name="T100" fmla="*/ 98 w 159"/>
                <a:gd name="T101" fmla="*/ 2 h 129"/>
                <a:gd name="T102" fmla="*/ 109 w 159"/>
                <a:gd name="T10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9" h="129">
                  <a:moveTo>
                    <a:pt x="109" y="0"/>
                  </a:moveTo>
                  <a:lnTo>
                    <a:pt x="123" y="2"/>
                  </a:lnTo>
                  <a:lnTo>
                    <a:pt x="133" y="10"/>
                  </a:lnTo>
                  <a:lnTo>
                    <a:pt x="144" y="7"/>
                  </a:lnTo>
                  <a:lnTo>
                    <a:pt x="155" y="2"/>
                  </a:lnTo>
                  <a:lnTo>
                    <a:pt x="151" y="9"/>
                  </a:lnTo>
                  <a:lnTo>
                    <a:pt x="145" y="15"/>
                  </a:lnTo>
                  <a:lnTo>
                    <a:pt x="140" y="21"/>
                  </a:lnTo>
                  <a:lnTo>
                    <a:pt x="149" y="18"/>
                  </a:lnTo>
                  <a:lnTo>
                    <a:pt x="159" y="15"/>
                  </a:lnTo>
                  <a:lnTo>
                    <a:pt x="153" y="21"/>
                  </a:lnTo>
                  <a:lnTo>
                    <a:pt x="148" y="27"/>
                  </a:lnTo>
                  <a:lnTo>
                    <a:pt x="143" y="31"/>
                  </a:lnTo>
                  <a:lnTo>
                    <a:pt x="143" y="35"/>
                  </a:lnTo>
                  <a:lnTo>
                    <a:pt x="140" y="54"/>
                  </a:lnTo>
                  <a:lnTo>
                    <a:pt x="135" y="73"/>
                  </a:lnTo>
                  <a:lnTo>
                    <a:pt x="124" y="90"/>
                  </a:lnTo>
                  <a:lnTo>
                    <a:pt x="111" y="106"/>
                  </a:lnTo>
                  <a:lnTo>
                    <a:pt x="95" y="118"/>
                  </a:lnTo>
                  <a:lnTo>
                    <a:pt x="74" y="126"/>
                  </a:lnTo>
                  <a:lnTo>
                    <a:pt x="50" y="129"/>
                  </a:lnTo>
                  <a:lnTo>
                    <a:pt x="23" y="125"/>
                  </a:lnTo>
                  <a:lnTo>
                    <a:pt x="0" y="114"/>
                  </a:lnTo>
                  <a:lnTo>
                    <a:pt x="8" y="114"/>
                  </a:lnTo>
                  <a:lnTo>
                    <a:pt x="30" y="111"/>
                  </a:lnTo>
                  <a:lnTo>
                    <a:pt x="48" y="101"/>
                  </a:lnTo>
                  <a:lnTo>
                    <a:pt x="35" y="98"/>
                  </a:lnTo>
                  <a:lnTo>
                    <a:pt x="24" y="90"/>
                  </a:lnTo>
                  <a:lnTo>
                    <a:pt x="18" y="78"/>
                  </a:lnTo>
                  <a:lnTo>
                    <a:pt x="24" y="78"/>
                  </a:lnTo>
                  <a:lnTo>
                    <a:pt x="28" y="78"/>
                  </a:lnTo>
                  <a:lnTo>
                    <a:pt x="32" y="78"/>
                  </a:lnTo>
                  <a:lnTo>
                    <a:pt x="19" y="71"/>
                  </a:lnTo>
                  <a:lnTo>
                    <a:pt x="10" y="61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14" y="47"/>
                  </a:lnTo>
                  <a:lnTo>
                    <a:pt x="22" y="49"/>
                  </a:lnTo>
                  <a:lnTo>
                    <a:pt x="14" y="42"/>
                  </a:lnTo>
                  <a:lnTo>
                    <a:pt x="8" y="33"/>
                  </a:lnTo>
                  <a:lnTo>
                    <a:pt x="7" y="22"/>
                  </a:lnTo>
                  <a:lnTo>
                    <a:pt x="7" y="17"/>
                  </a:lnTo>
                  <a:lnTo>
                    <a:pt x="8" y="10"/>
                  </a:lnTo>
                  <a:lnTo>
                    <a:pt x="11" y="6"/>
                  </a:lnTo>
                  <a:lnTo>
                    <a:pt x="30" y="23"/>
                  </a:lnTo>
                  <a:lnTo>
                    <a:pt x="52" y="34"/>
                  </a:lnTo>
                  <a:lnTo>
                    <a:pt x="78" y="39"/>
                  </a:lnTo>
                  <a:lnTo>
                    <a:pt x="78" y="33"/>
                  </a:lnTo>
                  <a:lnTo>
                    <a:pt x="80" y="19"/>
                  </a:lnTo>
                  <a:lnTo>
                    <a:pt x="87" y="9"/>
                  </a:lnTo>
                  <a:lnTo>
                    <a:pt x="98" y="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93">
              <a:extLst>
                <a:ext uri="{FF2B5EF4-FFF2-40B4-BE49-F238E27FC236}">
                  <a16:creationId xmlns:a16="http://schemas.microsoft.com/office/drawing/2014/main" id="{89EBF861-E94F-42C5-8D72-9CC65776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897" y="6574884"/>
              <a:ext cx="165401" cy="171360"/>
            </a:xfrm>
            <a:custGeom>
              <a:avLst/>
              <a:gdLst>
                <a:gd name="T0" fmla="*/ 58 w 111"/>
                <a:gd name="T1" fmla="*/ 0 h 115"/>
                <a:gd name="T2" fmla="*/ 58 w 111"/>
                <a:gd name="T3" fmla="*/ 52 h 115"/>
                <a:gd name="T4" fmla="*/ 111 w 111"/>
                <a:gd name="T5" fmla="*/ 0 h 115"/>
                <a:gd name="T6" fmla="*/ 111 w 111"/>
                <a:gd name="T7" fmla="*/ 115 h 115"/>
                <a:gd name="T8" fmla="*/ 58 w 111"/>
                <a:gd name="T9" fmla="*/ 62 h 115"/>
                <a:gd name="T10" fmla="*/ 58 w 111"/>
                <a:gd name="T11" fmla="*/ 115 h 115"/>
                <a:gd name="T12" fmla="*/ 0 w 111"/>
                <a:gd name="T13" fmla="*/ 57 h 115"/>
                <a:gd name="T14" fmla="*/ 58 w 111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5">
                  <a:moveTo>
                    <a:pt x="58" y="0"/>
                  </a:moveTo>
                  <a:lnTo>
                    <a:pt x="58" y="52"/>
                  </a:lnTo>
                  <a:lnTo>
                    <a:pt x="111" y="0"/>
                  </a:lnTo>
                  <a:lnTo>
                    <a:pt x="111" y="115"/>
                  </a:lnTo>
                  <a:lnTo>
                    <a:pt x="58" y="62"/>
                  </a:lnTo>
                  <a:lnTo>
                    <a:pt x="58" y="115"/>
                  </a:lnTo>
                  <a:lnTo>
                    <a:pt x="0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94">
              <a:extLst>
                <a:ext uri="{FF2B5EF4-FFF2-40B4-BE49-F238E27FC236}">
                  <a16:creationId xmlns:a16="http://schemas.microsoft.com/office/drawing/2014/main" id="{F673B654-2F4B-42C0-88F4-A57633278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3387" y="6607666"/>
              <a:ext cx="248846" cy="250336"/>
            </a:xfrm>
            <a:custGeom>
              <a:avLst/>
              <a:gdLst>
                <a:gd name="T0" fmla="*/ 24 w 167"/>
                <a:gd name="T1" fmla="*/ 60 h 168"/>
                <a:gd name="T2" fmla="*/ 107 w 167"/>
                <a:gd name="T3" fmla="*/ 144 h 168"/>
                <a:gd name="T4" fmla="*/ 94 w 167"/>
                <a:gd name="T5" fmla="*/ 159 h 168"/>
                <a:gd name="T6" fmla="*/ 75 w 167"/>
                <a:gd name="T7" fmla="*/ 139 h 168"/>
                <a:gd name="T8" fmla="*/ 45 w 167"/>
                <a:gd name="T9" fmla="*/ 168 h 168"/>
                <a:gd name="T10" fmla="*/ 30 w 167"/>
                <a:gd name="T11" fmla="*/ 153 h 168"/>
                <a:gd name="T12" fmla="*/ 60 w 167"/>
                <a:gd name="T13" fmla="*/ 124 h 168"/>
                <a:gd name="T14" fmla="*/ 44 w 167"/>
                <a:gd name="T15" fmla="*/ 108 h 168"/>
                <a:gd name="T16" fmla="*/ 14 w 167"/>
                <a:gd name="T17" fmla="*/ 137 h 168"/>
                <a:gd name="T18" fmla="*/ 0 w 167"/>
                <a:gd name="T19" fmla="*/ 123 h 168"/>
                <a:gd name="T20" fmla="*/ 29 w 167"/>
                <a:gd name="T21" fmla="*/ 92 h 168"/>
                <a:gd name="T22" fmla="*/ 9 w 167"/>
                <a:gd name="T23" fmla="*/ 74 h 168"/>
                <a:gd name="T24" fmla="*/ 24 w 167"/>
                <a:gd name="T25" fmla="*/ 60 h 168"/>
                <a:gd name="T26" fmla="*/ 93 w 167"/>
                <a:gd name="T27" fmla="*/ 32 h 168"/>
                <a:gd name="T28" fmla="*/ 107 w 167"/>
                <a:gd name="T29" fmla="*/ 36 h 168"/>
                <a:gd name="T30" fmla="*/ 122 w 167"/>
                <a:gd name="T31" fmla="*/ 46 h 168"/>
                <a:gd name="T32" fmla="*/ 131 w 167"/>
                <a:gd name="T33" fmla="*/ 60 h 168"/>
                <a:gd name="T34" fmla="*/ 135 w 167"/>
                <a:gd name="T35" fmla="*/ 75 h 168"/>
                <a:gd name="T36" fmla="*/ 133 w 167"/>
                <a:gd name="T37" fmla="*/ 89 h 168"/>
                <a:gd name="T38" fmla="*/ 127 w 167"/>
                <a:gd name="T39" fmla="*/ 105 h 168"/>
                <a:gd name="T40" fmla="*/ 119 w 167"/>
                <a:gd name="T41" fmla="*/ 119 h 168"/>
                <a:gd name="T42" fmla="*/ 110 w 167"/>
                <a:gd name="T43" fmla="*/ 131 h 168"/>
                <a:gd name="T44" fmla="*/ 37 w 167"/>
                <a:gd name="T45" fmla="*/ 58 h 168"/>
                <a:gd name="T46" fmla="*/ 49 w 167"/>
                <a:gd name="T47" fmla="*/ 48 h 168"/>
                <a:gd name="T48" fmla="*/ 62 w 167"/>
                <a:gd name="T49" fmla="*/ 40 h 168"/>
                <a:gd name="T50" fmla="*/ 78 w 167"/>
                <a:gd name="T51" fmla="*/ 35 h 168"/>
                <a:gd name="T52" fmla="*/ 93 w 167"/>
                <a:gd name="T53" fmla="*/ 32 h 168"/>
                <a:gd name="T54" fmla="*/ 146 w 167"/>
                <a:gd name="T55" fmla="*/ 0 h 168"/>
                <a:gd name="T56" fmla="*/ 167 w 167"/>
                <a:gd name="T57" fmla="*/ 22 h 168"/>
                <a:gd name="T58" fmla="*/ 135 w 167"/>
                <a:gd name="T59" fmla="*/ 52 h 168"/>
                <a:gd name="T60" fmla="*/ 115 w 167"/>
                <a:gd name="T61" fmla="*/ 32 h 168"/>
                <a:gd name="T62" fmla="*/ 146 w 167"/>
                <a:gd name="T6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24" y="60"/>
                  </a:moveTo>
                  <a:lnTo>
                    <a:pt x="107" y="144"/>
                  </a:lnTo>
                  <a:lnTo>
                    <a:pt x="94" y="159"/>
                  </a:lnTo>
                  <a:lnTo>
                    <a:pt x="75" y="139"/>
                  </a:lnTo>
                  <a:lnTo>
                    <a:pt x="45" y="168"/>
                  </a:lnTo>
                  <a:lnTo>
                    <a:pt x="30" y="153"/>
                  </a:lnTo>
                  <a:lnTo>
                    <a:pt x="60" y="124"/>
                  </a:lnTo>
                  <a:lnTo>
                    <a:pt x="44" y="108"/>
                  </a:lnTo>
                  <a:lnTo>
                    <a:pt x="14" y="137"/>
                  </a:lnTo>
                  <a:lnTo>
                    <a:pt x="0" y="123"/>
                  </a:lnTo>
                  <a:lnTo>
                    <a:pt x="29" y="92"/>
                  </a:lnTo>
                  <a:lnTo>
                    <a:pt x="9" y="74"/>
                  </a:lnTo>
                  <a:lnTo>
                    <a:pt x="24" y="60"/>
                  </a:lnTo>
                  <a:close/>
                  <a:moveTo>
                    <a:pt x="93" y="32"/>
                  </a:moveTo>
                  <a:lnTo>
                    <a:pt x="107" y="36"/>
                  </a:lnTo>
                  <a:lnTo>
                    <a:pt x="122" y="46"/>
                  </a:lnTo>
                  <a:lnTo>
                    <a:pt x="131" y="60"/>
                  </a:lnTo>
                  <a:lnTo>
                    <a:pt x="135" y="75"/>
                  </a:lnTo>
                  <a:lnTo>
                    <a:pt x="133" y="89"/>
                  </a:lnTo>
                  <a:lnTo>
                    <a:pt x="127" y="105"/>
                  </a:lnTo>
                  <a:lnTo>
                    <a:pt x="119" y="119"/>
                  </a:lnTo>
                  <a:lnTo>
                    <a:pt x="110" y="131"/>
                  </a:lnTo>
                  <a:lnTo>
                    <a:pt x="37" y="58"/>
                  </a:lnTo>
                  <a:lnTo>
                    <a:pt x="49" y="48"/>
                  </a:lnTo>
                  <a:lnTo>
                    <a:pt x="62" y="40"/>
                  </a:lnTo>
                  <a:lnTo>
                    <a:pt x="78" y="35"/>
                  </a:lnTo>
                  <a:lnTo>
                    <a:pt x="93" y="32"/>
                  </a:lnTo>
                  <a:close/>
                  <a:moveTo>
                    <a:pt x="146" y="0"/>
                  </a:moveTo>
                  <a:lnTo>
                    <a:pt x="167" y="22"/>
                  </a:lnTo>
                  <a:lnTo>
                    <a:pt x="135" y="52"/>
                  </a:lnTo>
                  <a:lnTo>
                    <a:pt x="115" y="3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471A28D8-E8F8-441D-9A97-3236D9906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448" y="6406503"/>
              <a:ext cx="245866" cy="241396"/>
            </a:xfrm>
            <a:custGeom>
              <a:avLst/>
              <a:gdLst>
                <a:gd name="T0" fmla="*/ 96 w 165"/>
                <a:gd name="T1" fmla="*/ 142 h 162"/>
                <a:gd name="T2" fmla="*/ 97 w 165"/>
                <a:gd name="T3" fmla="*/ 146 h 162"/>
                <a:gd name="T4" fmla="*/ 80 w 165"/>
                <a:gd name="T5" fmla="*/ 161 h 162"/>
                <a:gd name="T6" fmla="*/ 74 w 165"/>
                <a:gd name="T7" fmla="*/ 161 h 162"/>
                <a:gd name="T8" fmla="*/ 46 w 165"/>
                <a:gd name="T9" fmla="*/ 113 h 162"/>
                <a:gd name="T10" fmla="*/ 36 w 165"/>
                <a:gd name="T11" fmla="*/ 59 h 162"/>
                <a:gd name="T12" fmla="*/ 49 w 165"/>
                <a:gd name="T13" fmla="*/ 106 h 162"/>
                <a:gd name="T14" fmla="*/ 27 w 165"/>
                <a:gd name="T15" fmla="*/ 110 h 162"/>
                <a:gd name="T16" fmla="*/ 19 w 165"/>
                <a:gd name="T17" fmla="*/ 111 h 162"/>
                <a:gd name="T18" fmla="*/ 16 w 165"/>
                <a:gd name="T19" fmla="*/ 113 h 162"/>
                <a:gd name="T20" fmla="*/ 16 w 165"/>
                <a:gd name="T21" fmla="*/ 113 h 162"/>
                <a:gd name="T22" fmla="*/ 0 w 165"/>
                <a:gd name="T23" fmla="*/ 86 h 162"/>
                <a:gd name="T24" fmla="*/ 5 w 165"/>
                <a:gd name="T25" fmla="*/ 70 h 162"/>
                <a:gd name="T26" fmla="*/ 7 w 165"/>
                <a:gd name="T27" fmla="*/ 69 h 162"/>
                <a:gd name="T28" fmla="*/ 11 w 165"/>
                <a:gd name="T29" fmla="*/ 69 h 162"/>
                <a:gd name="T30" fmla="*/ 27 w 165"/>
                <a:gd name="T31" fmla="*/ 63 h 162"/>
                <a:gd name="T32" fmla="*/ 130 w 165"/>
                <a:gd name="T33" fmla="*/ 39 h 162"/>
                <a:gd name="T34" fmla="*/ 133 w 165"/>
                <a:gd name="T35" fmla="*/ 39 h 162"/>
                <a:gd name="T36" fmla="*/ 136 w 165"/>
                <a:gd name="T37" fmla="*/ 43 h 162"/>
                <a:gd name="T38" fmla="*/ 141 w 165"/>
                <a:gd name="T39" fmla="*/ 55 h 162"/>
                <a:gd name="T40" fmla="*/ 144 w 165"/>
                <a:gd name="T41" fmla="*/ 66 h 162"/>
                <a:gd name="T42" fmla="*/ 142 w 165"/>
                <a:gd name="T43" fmla="*/ 73 h 162"/>
                <a:gd name="T44" fmla="*/ 141 w 165"/>
                <a:gd name="T45" fmla="*/ 75 h 162"/>
                <a:gd name="T46" fmla="*/ 140 w 165"/>
                <a:gd name="T47" fmla="*/ 75 h 162"/>
                <a:gd name="T48" fmla="*/ 137 w 165"/>
                <a:gd name="T49" fmla="*/ 74 h 162"/>
                <a:gd name="T50" fmla="*/ 133 w 165"/>
                <a:gd name="T51" fmla="*/ 66 h 162"/>
                <a:gd name="T52" fmla="*/ 129 w 165"/>
                <a:gd name="T53" fmla="*/ 54 h 162"/>
                <a:gd name="T54" fmla="*/ 129 w 165"/>
                <a:gd name="T55" fmla="*/ 45 h 162"/>
                <a:gd name="T56" fmla="*/ 130 w 165"/>
                <a:gd name="T57" fmla="*/ 41 h 162"/>
                <a:gd name="T58" fmla="*/ 130 w 165"/>
                <a:gd name="T59" fmla="*/ 39 h 162"/>
                <a:gd name="T60" fmla="*/ 121 w 165"/>
                <a:gd name="T61" fmla="*/ 10 h 162"/>
                <a:gd name="T62" fmla="*/ 120 w 165"/>
                <a:gd name="T63" fmla="*/ 13 h 162"/>
                <a:gd name="T64" fmla="*/ 117 w 165"/>
                <a:gd name="T65" fmla="*/ 25 h 162"/>
                <a:gd name="T66" fmla="*/ 121 w 165"/>
                <a:gd name="T67" fmla="*/ 62 h 162"/>
                <a:gd name="T68" fmla="*/ 136 w 165"/>
                <a:gd name="T69" fmla="*/ 95 h 162"/>
                <a:gd name="T70" fmla="*/ 144 w 165"/>
                <a:gd name="T71" fmla="*/ 105 h 162"/>
                <a:gd name="T72" fmla="*/ 148 w 165"/>
                <a:gd name="T73" fmla="*/ 106 h 162"/>
                <a:gd name="T74" fmla="*/ 150 w 165"/>
                <a:gd name="T75" fmla="*/ 105 h 162"/>
                <a:gd name="T76" fmla="*/ 152 w 165"/>
                <a:gd name="T77" fmla="*/ 102 h 162"/>
                <a:gd name="T78" fmla="*/ 154 w 165"/>
                <a:gd name="T79" fmla="*/ 91 h 162"/>
                <a:gd name="T80" fmla="*/ 150 w 165"/>
                <a:gd name="T81" fmla="*/ 54 h 162"/>
                <a:gd name="T82" fmla="*/ 136 w 165"/>
                <a:gd name="T83" fmla="*/ 20 h 162"/>
                <a:gd name="T84" fmla="*/ 128 w 165"/>
                <a:gd name="T85" fmla="*/ 12 h 162"/>
                <a:gd name="T86" fmla="*/ 125 w 165"/>
                <a:gd name="T87" fmla="*/ 10 h 162"/>
                <a:gd name="T88" fmla="*/ 125 w 165"/>
                <a:gd name="T89" fmla="*/ 0 h 162"/>
                <a:gd name="T90" fmla="*/ 132 w 165"/>
                <a:gd name="T91" fmla="*/ 1 h 162"/>
                <a:gd name="T92" fmla="*/ 148 w 165"/>
                <a:gd name="T93" fmla="*/ 18 h 162"/>
                <a:gd name="T94" fmla="*/ 161 w 165"/>
                <a:gd name="T95" fmla="*/ 51 h 162"/>
                <a:gd name="T96" fmla="*/ 165 w 165"/>
                <a:gd name="T97" fmla="*/ 86 h 162"/>
                <a:gd name="T98" fmla="*/ 161 w 165"/>
                <a:gd name="T99" fmla="*/ 109 h 162"/>
                <a:gd name="T100" fmla="*/ 156 w 165"/>
                <a:gd name="T101" fmla="*/ 113 h 162"/>
                <a:gd name="T102" fmla="*/ 140 w 165"/>
                <a:gd name="T103" fmla="*/ 115 h 162"/>
                <a:gd name="T104" fmla="*/ 118 w 165"/>
                <a:gd name="T105" fmla="*/ 110 h 162"/>
                <a:gd name="T106" fmla="*/ 82 w 165"/>
                <a:gd name="T107" fmla="*/ 105 h 162"/>
                <a:gd name="T108" fmla="*/ 56 w 165"/>
                <a:gd name="T109" fmla="*/ 94 h 162"/>
                <a:gd name="T110" fmla="*/ 49 w 165"/>
                <a:gd name="T111" fmla="*/ 66 h 162"/>
                <a:gd name="T112" fmla="*/ 66 w 165"/>
                <a:gd name="T113" fmla="*/ 43 h 162"/>
                <a:gd name="T114" fmla="*/ 96 w 165"/>
                <a:gd name="T115" fmla="*/ 21 h 162"/>
                <a:gd name="T116" fmla="*/ 110 w 165"/>
                <a:gd name="T117" fmla="*/ 6 h 162"/>
                <a:gd name="T118" fmla="*/ 125 w 165"/>
                <a:gd name="T11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2">
                  <a:moveTo>
                    <a:pt x="68" y="111"/>
                  </a:moveTo>
                  <a:lnTo>
                    <a:pt x="96" y="142"/>
                  </a:lnTo>
                  <a:lnTo>
                    <a:pt x="97" y="143"/>
                  </a:lnTo>
                  <a:lnTo>
                    <a:pt x="97" y="146"/>
                  </a:lnTo>
                  <a:lnTo>
                    <a:pt x="96" y="149"/>
                  </a:lnTo>
                  <a:lnTo>
                    <a:pt x="80" y="161"/>
                  </a:lnTo>
                  <a:lnTo>
                    <a:pt x="77" y="162"/>
                  </a:lnTo>
                  <a:lnTo>
                    <a:pt x="74" y="161"/>
                  </a:lnTo>
                  <a:lnTo>
                    <a:pt x="73" y="159"/>
                  </a:lnTo>
                  <a:lnTo>
                    <a:pt x="46" y="113"/>
                  </a:lnTo>
                  <a:lnTo>
                    <a:pt x="68" y="111"/>
                  </a:lnTo>
                  <a:close/>
                  <a:moveTo>
                    <a:pt x="36" y="59"/>
                  </a:moveTo>
                  <a:lnTo>
                    <a:pt x="41" y="83"/>
                  </a:lnTo>
                  <a:lnTo>
                    <a:pt x="49" y="106"/>
                  </a:lnTo>
                  <a:lnTo>
                    <a:pt x="37" y="107"/>
                  </a:lnTo>
                  <a:lnTo>
                    <a:pt x="27" y="110"/>
                  </a:lnTo>
                  <a:lnTo>
                    <a:pt x="23" y="111"/>
                  </a:lnTo>
                  <a:lnTo>
                    <a:pt x="19" y="111"/>
                  </a:lnTo>
                  <a:lnTo>
                    <a:pt x="17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4" y="101"/>
                  </a:lnTo>
                  <a:lnTo>
                    <a:pt x="0" y="86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1" y="69"/>
                  </a:lnTo>
                  <a:lnTo>
                    <a:pt x="15" y="67"/>
                  </a:lnTo>
                  <a:lnTo>
                    <a:pt x="27" y="63"/>
                  </a:lnTo>
                  <a:lnTo>
                    <a:pt x="36" y="59"/>
                  </a:lnTo>
                  <a:close/>
                  <a:moveTo>
                    <a:pt x="130" y="39"/>
                  </a:moveTo>
                  <a:lnTo>
                    <a:pt x="132" y="39"/>
                  </a:lnTo>
                  <a:lnTo>
                    <a:pt x="133" y="39"/>
                  </a:lnTo>
                  <a:lnTo>
                    <a:pt x="134" y="41"/>
                  </a:lnTo>
                  <a:lnTo>
                    <a:pt x="136" y="43"/>
                  </a:lnTo>
                  <a:lnTo>
                    <a:pt x="140" y="49"/>
                  </a:lnTo>
                  <a:lnTo>
                    <a:pt x="141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4" y="70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41" y="75"/>
                  </a:lnTo>
                  <a:lnTo>
                    <a:pt x="141" y="77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37" y="74"/>
                  </a:lnTo>
                  <a:lnTo>
                    <a:pt x="136" y="73"/>
                  </a:lnTo>
                  <a:lnTo>
                    <a:pt x="133" y="66"/>
                  </a:lnTo>
                  <a:lnTo>
                    <a:pt x="130" y="59"/>
                  </a:lnTo>
                  <a:lnTo>
                    <a:pt x="129" y="54"/>
                  </a:lnTo>
                  <a:lnTo>
                    <a:pt x="129" y="49"/>
                  </a:lnTo>
                  <a:lnTo>
                    <a:pt x="129" y="45"/>
                  </a:lnTo>
                  <a:lnTo>
                    <a:pt x="129" y="42"/>
                  </a:lnTo>
                  <a:lnTo>
                    <a:pt x="130" y="41"/>
                  </a:lnTo>
                  <a:lnTo>
                    <a:pt x="130" y="39"/>
                  </a:lnTo>
                  <a:lnTo>
                    <a:pt x="130" y="39"/>
                  </a:lnTo>
                  <a:close/>
                  <a:moveTo>
                    <a:pt x="122" y="10"/>
                  </a:moveTo>
                  <a:lnTo>
                    <a:pt x="121" y="10"/>
                  </a:lnTo>
                  <a:lnTo>
                    <a:pt x="121" y="12"/>
                  </a:lnTo>
                  <a:lnTo>
                    <a:pt x="120" y="13"/>
                  </a:lnTo>
                  <a:lnTo>
                    <a:pt x="118" y="18"/>
                  </a:lnTo>
                  <a:lnTo>
                    <a:pt x="117" y="25"/>
                  </a:lnTo>
                  <a:lnTo>
                    <a:pt x="117" y="42"/>
                  </a:lnTo>
                  <a:lnTo>
                    <a:pt x="121" y="62"/>
                  </a:lnTo>
                  <a:lnTo>
                    <a:pt x="128" y="81"/>
                  </a:lnTo>
                  <a:lnTo>
                    <a:pt x="136" y="95"/>
                  </a:lnTo>
                  <a:lnTo>
                    <a:pt x="140" y="101"/>
                  </a:lnTo>
                  <a:lnTo>
                    <a:pt x="144" y="105"/>
                  </a:lnTo>
                  <a:lnTo>
                    <a:pt x="145" y="105"/>
                  </a:lnTo>
                  <a:lnTo>
                    <a:pt x="148" y="106"/>
                  </a:lnTo>
                  <a:lnTo>
                    <a:pt x="149" y="106"/>
                  </a:lnTo>
                  <a:lnTo>
                    <a:pt x="150" y="105"/>
                  </a:lnTo>
                  <a:lnTo>
                    <a:pt x="152" y="103"/>
                  </a:lnTo>
                  <a:lnTo>
                    <a:pt x="152" y="102"/>
                  </a:lnTo>
                  <a:lnTo>
                    <a:pt x="154" y="97"/>
                  </a:lnTo>
                  <a:lnTo>
                    <a:pt x="154" y="91"/>
                  </a:lnTo>
                  <a:lnTo>
                    <a:pt x="154" y="74"/>
                  </a:lnTo>
                  <a:lnTo>
                    <a:pt x="150" y="54"/>
                  </a:lnTo>
                  <a:lnTo>
                    <a:pt x="144" y="34"/>
                  </a:lnTo>
                  <a:lnTo>
                    <a:pt x="136" y="20"/>
                  </a:lnTo>
                  <a:lnTo>
                    <a:pt x="132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5" y="10"/>
                  </a:lnTo>
                  <a:lnTo>
                    <a:pt x="122" y="10"/>
                  </a:lnTo>
                  <a:close/>
                  <a:moveTo>
                    <a:pt x="125" y="0"/>
                  </a:moveTo>
                  <a:lnTo>
                    <a:pt x="125" y="0"/>
                  </a:lnTo>
                  <a:lnTo>
                    <a:pt x="132" y="1"/>
                  </a:lnTo>
                  <a:lnTo>
                    <a:pt x="140" y="8"/>
                  </a:lnTo>
                  <a:lnTo>
                    <a:pt x="148" y="18"/>
                  </a:lnTo>
                  <a:lnTo>
                    <a:pt x="154" y="33"/>
                  </a:lnTo>
                  <a:lnTo>
                    <a:pt x="161" y="51"/>
                  </a:lnTo>
                  <a:lnTo>
                    <a:pt x="165" y="69"/>
                  </a:lnTo>
                  <a:lnTo>
                    <a:pt x="165" y="86"/>
                  </a:lnTo>
                  <a:lnTo>
                    <a:pt x="165" y="99"/>
                  </a:lnTo>
                  <a:lnTo>
                    <a:pt x="161" y="109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42" y="117"/>
                  </a:lnTo>
                  <a:lnTo>
                    <a:pt x="140" y="115"/>
                  </a:lnTo>
                  <a:lnTo>
                    <a:pt x="132" y="113"/>
                  </a:lnTo>
                  <a:lnTo>
                    <a:pt x="118" y="110"/>
                  </a:lnTo>
                  <a:lnTo>
                    <a:pt x="102" y="106"/>
                  </a:lnTo>
                  <a:lnTo>
                    <a:pt x="82" y="105"/>
                  </a:lnTo>
                  <a:lnTo>
                    <a:pt x="60" y="105"/>
                  </a:lnTo>
                  <a:lnTo>
                    <a:pt x="56" y="94"/>
                  </a:lnTo>
                  <a:lnTo>
                    <a:pt x="52" y="81"/>
                  </a:lnTo>
                  <a:lnTo>
                    <a:pt x="49" y="66"/>
                  </a:lnTo>
                  <a:lnTo>
                    <a:pt x="46" y="54"/>
                  </a:lnTo>
                  <a:lnTo>
                    <a:pt x="66" y="43"/>
                  </a:lnTo>
                  <a:lnTo>
                    <a:pt x="82" y="32"/>
                  </a:lnTo>
                  <a:lnTo>
                    <a:pt x="96" y="21"/>
                  </a:lnTo>
                  <a:lnTo>
                    <a:pt x="105" y="12"/>
                  </a:lnTo>
                  <a:lnTo>
                    <a:pt x="110" y="6"/>
                  </a:lnTo>
                  <a:lnTo>
                    <a:pt x="112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96">
              <a:extLst>
                <a:ext uri="{FF2B5EF4-FFF2-40B4-BE49-F238E27FC236}">
                  <a16:creationId xmlns:a16="http://schemas.microsoft.com/office/drawing/2014/main" id="{7E6A52DE-6480-46A5-BBA4-A0798BE12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487" y="6407993"/>
              <a:ext cx="229475" cy="232455"/>
            </a:xfrm>
            <a:custGeom>
              <a:avLst/>
              <a:gdLst>
                <a:gd name="T0" fmla="*/ 77 w 154"/>
                <a:gd name="T1" fmla="*/ 58 h 156"/>
                <a:gd name="T2" fmla="*/ 51 w 154"/>
                <a:gd name="T3" fmla="*/ 60 h 156"/>
                <a:gd name="T4" fmla="*/ 24 w 154"/>
                <a:gd name="T5" fmla="*/ 61 h 156"/>
                <a:gd name="T6" fmla="*/ 21 w 154"/>
                <a:gd name="T7" fmla="*/ 78 h 156"/>
                <a:gd name="T8" fmla="*/ 20 w 154"/>
                <a:gd name="T9" fmla="*/ 97 h 156"/>
                <a:gd name="T10" fmla="*/ 21 w 154"/>
                <a:gd name="T11" fmla="*/ 116 h 156"/>
                <a:gd name="T12" fmla="*/ 24 w 154"/>
                <a:gd name="T13" fmla="*/ 133 h 156"/>
                <a:gd name="T14" fmla="*/ 51 w 154"/>
                <a:gd name="T15" fmla="*/ 136 h 156"/>
                <a:gd name="T16" fmla="*/ 77 w 154"/>
                <a:gd name="T17" fmla="*/ 136 h 156"/>
                <a:gd name="T18" fmla="*/ 105 w 154"/>
                <a:gd name="T19" fmla="*/ 136 h 156"/>
                <a:gd name="T20" fmla="*/ 131 w 154"/>
                <a:gd name="T21" fmla="*/ 133 h 156"/>
                <a:gd name="T22" fmla="*/ 134 w 154"/>
                <a:gd name="T23" fmla="*/ 116 h 156"/>
                <a:gd name="T24" fmla="*/ 136 w 154"/>
                <a:gd name="T25" fmla="*/ 97 h 156"/>
                <a:gd name="T26" fmla="*/ 134 w 154"/>
                <a:gd name="T27" fmla="*/ 78 h 156"/>
                <a:gd name="T28" fmla="*/ 131 w 154"/>
                <a:gd name="T29" fmla="*/ 61 h 156"/>
                <a:gd name="T30" fmla="*/ 105 w 154"/>
                <a:gd name="T31" fmla="*/ 60 h 156"/>
                <a:gd name="T32" fmla="*/ 77 w 154"/>
                <a:gd name="T33" fmla="*/ 58 h 156"/>
                <a:gd name="T34" fmla="*/ 39 w 154"/>
                <a:gd name="T35" fmla="*/ 0 h 156"/>
                <a:gd name="T36" fmla="*/ 77 w 154"/>
                <a:gd name="T37" fmla="*/ 40 h 156"/>
                <a:gd name="T38" fmla="*/ 88 w 154"/>
                <a:gd name="T39" fmla="*/ 40 h 156"/>
                <a:gd name="T40" fmla="*/ 121 w 154"/>
                <a:gd name="T41" fmla="*/ 5 h 156"/>
                <a:gd name="T42" fmla="*/ 131 w 154"/>
                <a:gd name="T43" fmla="*/ 15 h 156"/>
                <a:gd name="T44" fmla="*/ 107 w 154"/>
                <a:gd name="T45" fmla="*/ 40 h 156"/>
                <a:gd name="T46" fmla="*/ 149 w 154"/>
                <a:gd name="T47" fmla="*/ 44 h 156"/>
                <a:gd name="T48" fmla="*/ 153 w 154"/>
                <a:gd name="T49" fmla="*/ 69 h 156"/>
                <a:gd name="T50" fmla="*/ 154 w 154"/>
                <a:gd name="T51" fmla="*/ 97 h 156"/>
                <a:gd name="T52" fmla="*/ 153 w 154"/>
                <a:gd name="T53" fmla="*/ 125 h 156"/>
                <a:gd name="T54" fmla="*/ 149 w 154"/>
                <a:gd name="T55" fmla="*/ 150 h 156"/>
                <a:gd name="T56" fmla="*/ 115 w 154"/>
                <a:gd name="T57" fmla="*/ 154 h 156"/>
                <a:gd name="T58" fmla="*/ 77 w 154"/>
                <a:gd name="T59" fmla="*/ 156 h 156"/>
                <a:gd name="T60" fmla="*/ 41 w 154"/>
                <a:gd name="T61" fmla="*/ 154 h 156"/>
                <a:gd name="T62" fmla="*/ 7 w 154"/>
                <a:gd name="T63" fmla="*/ 150 h 156"/>
                <a:gd name="T64" fmla="*/ 3 w 154"/>
                <a:gd name="T65" fmla="*/ 125 h 156"/>
                <a:gd name="T66" fmla="*/ 0 w 154"/>
                <a:gd name="T67" fmla="*/ 97 h 156"/>
                <a:gd name="T68" fmla="*/ 3 w 154"/>
                <a:gd name="T69" fmla="*/ 69 h 156"/>
                <a:gd name="T70" fmla="*/ 7 w 154"/>
                <a:gd name="T71" fmla="*/ 44 h 156"/>
                <a:gd name="T72" fmla="*/ 32 w 154"/>
                <a:gd name="T73" fmla="*/ 41 h 156"/>
                <a:gd name="T74" fmla="*/ 59 w 154"/>
                <a:gd name="T75" fmla="*/ 40 h 156"/>
                <a:gd name="T76" fmla="*/ 29 w 154"/>
                <a:gd name="T77" fmla="*/ 11 h 156"/>
                <a:gd name="T78" fmla="*/ 39 w 154"/>
                <a:gd name="T7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6">
                  <a:moveTo>
                    <a:pt x="77" y="58"/>
                  </a:moveTo>
                  <a:lnTo>
                    <a:pt x="51" y="60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7"/>
                  </a:lnTo>
                  <a:lnTo>
                    <a:pt x="21" y="116"/>
                  </a:lnTo>
                  <a:lnTo>
                    <a:pt x="24" y="133"/>
                  </a:lnTo>
                  <a:lnTo>
                    <a:pt x="51" y="136"/>
                  </a:lnTo>
                  <a:lnTo>
                    <a:pt x="77" y="136"/>
                  </a:lnTo>
                  <a:lnTo>
                    <a:pt x="105" y="136"/>
                  </a:lnTo>
                  <a:lnTo>
                    <a:pt x="131" y="133"/>
                  </a:lnTo>
                  <a:lnTo>
                    <a:pt x="134" y="116"/>
                  </a:lnTo>
                  <a:lnTo>
                    <a:pt x="136" y="97"/>
                  </a:lnTo>
                  <a:lnTo>
                    <a:pt x="134" y="78"/>
                  </a:lnTo>
                  <a:lnTo>
                    <a:pt x="131" y="61"/>
                  </a:lnTo>
                  <a:lnTo>
                    <a:pt x="105" y="60"/>
                  </a:lnTo>
                  <a:lnTo>
                    <a:pt x="77" y="58"/>
                  </a:lnTo>
                  <a:close/>
                  <a:moveTo>
                    <a:pt x="39" y="0"/>
                  </a:moveTo>
                  <a:lnTo>
                    <a:pt x="77" y="40"/>
                  </a:lnTo>
                  <a:lnTo>
                    <a:pt x="88" y="40"/>
                  </a:lnTo>
                  <a:lnTo>
                    <a:pt x="121" y="5"/>
                  </a:lnTo>
                  <a:lnTo>
                    <a:pt x="131" y="15"/>
                  </a:lnTo>
                  <a:lnTo>
                    <a:pt x="107" y="40"/>
                  </a:lnTo>
                  <a:lnTo>
                    <a:pt x="149" y="44"/>
                  </a:lnTo>
                  <a:lnTo>
                    <a:pt x="153" y="69"/>
                  </a:lnTo>
                  <a:lnTo>
                    <a:pt x="154" y="97"/>
                  </a:lnTo>
                  <a:lnTo>
                    <a:pt x="153" y="125"/>
                  </a:lnTo>
                  <a:lnTo>
                    <a:pt x="149" y="150"/>
                  </a:lnTo>
                  <a:lnTo>
                    <a:pt x="115" y="154"/>
                  </a:lnTo>
                  <a:lnTo>
                    <a:pt x="77" y="156"/>
                  </a:lnTo>
                  <a:lnTo>
                    <a:pt x="41" y="154"/>
                  </a:lnTo>
                  <a:lnTo>
                    <a:pt x="7" y="150"/>
                  </a:lnTo>
                  <a:lnTo>
                    <a:pt x="3" y="125"/>
                  </a:lnTo>
                  <a:lnTo>
                    <a:pt x="0" y="97"/>
                  </a:lnTo>
                  <a:lnTo>
                    <a:pt x="3" y="69"/>
                  </a:lnTo>
                  <a:lnTo>
                    <a:pt x="7" y="44"/>
                  </a:lnTo>
                  <a:lnTo>
                    <a:pt x="32" y="41"/>
                  </a:lnTo>
                  <a:lnTo>
                    <a:pt x="59" y="40"/>
                  </a:lnTo>
                  <a:lnTo>
                    <a:pt x="29" y="1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97">
              <a:extLst>
                <a:ext uri="{FF2B5EF4-FFF2-40B4-BE49-F238E27FC236}">
                  <a16:creationId xmlns:a16="http://schemas.microsoft.com/office/drawing/2014/main" id="{0F890EFC-1FAF-4997-AEB2-3FFACC64F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196" y="6685151"/>
              <a:ext cx="281628" cy="156460"/>
            </a:xfrm>
            <a:custGeom>
              <a:avLst/>
              <a:gdLst>
                <a:gd name="T0" fmla="*/ 121 w 189"/>
                <a:gd name="T1" fmla="*/ 0 h 105"/>
                <a:gd name="T2" fmla="*/ 137 w 189"/>
                <a:gd name="T3" fmla="*/ 3 h 105"/>
                <a:gd name="T4" fmla="*/ 150 w 189"/>
                <a:gd name="T5" fmla="*/ 12 h 105"/>
                <a:gd name="T6" fmla="*/ 161 w 189"/>
                <a:gd name="T7" fmla="*/ 26 h 105"/>
                <a:gd name="T8" fmla="*/ 163 w 189"/>
                <a:gd name="T9" fmla="*/ 43 h 105"/>
                <a:gd name="T10" fmla="*/ 177 w 189"/>
                <a:gd name="T11" fmla="*/ 48 h 105"/>
                <a:gd name="T12" fmla="*/ 185 w 189"/>
                <a:gd name="T13" fmla="*/ 59 h 105"/>
                <a:gd name="T14" fmla="*/ 189 w 189"/>
                <a:gd name="T15" fmla="*/ 73 h 105"/>
                <a:gd name="T16" fmla="*/ 186 w 189"/>
                <a:gd name="T17" fmla="*/ 85 h 105"/>
                <a:gd name="T18" fmla="*/ 179 w 189"/>
                <a:gd name="T19" fmla="*/ 96 h 105"/>
                <a:gd name="T20" fmla="*/ 169 w 189"/>
                <a:gd name="T21" fmla="*/ 103 h 105"/>
                <a:gd name="T22" fmla="*/ 157 w 189"/>
                <a:gd name="T23" fmla="*/ 105 h 105"/>
                <a:gd name="T24" fmla="*/ 36 w 189"/>
                <a:gd name="T25" fmla="*/ 105 h 105"/>
                <a:gd name="T26" fmla="*/ 22 w 189"/>
                <a:gd name="T27" fmla="*/ 103 h 105"/>
                <a:gd name="T28" fmla="*/ 10 w 189"/>
                <a:gd name="T29" fmla="*/ 95 h 105"/>
                <a:gd name="T30" fmla="*/ 4 w 189"/>
                <a:gd name="T31" fmla="*/ 84 h 105"/>
                <a:gd name="T32" fmla="*/ 0 w 189"/>
                <a:gd name="T33" fmla="*/ 69 h 105"/>
                <a:gd name="T34" fmla="*/ 4 w 189"/>
                <a:gd name="T35" fmla="*/ 56 h 105"/>
                <a:gd name="T36" fmla="*/ 10 w 189"/>
                <a:gd name="T37" fmla="*/ 44 h 105"/>
                <a:gd name="T38" fmla="*/ 22 w 189"/>
                <a:gd name="T39" fmla="*/ 37 h 105"/>
                <a:gd name="T40" fmla="*/ 36 w 189"/>
                <a:gd name="T41" fmla="*/ 35 h 105"/>
                <a:gd name="T42" fmla="*/ 42 w 189"/>
                <a:gd name="T43" fmla="*/ 35 h 105"/>
                <a:gd name="T44" fmla="*/ 42 w 189"/>
                <a:gd name="T45" fmla="*/ 31 h 105"/>
                <a:gd name="T46" fmla="*/ 45 w 189"/>
                <a:gd name="T47" fmla="*/ 19 h 105"/>
                <a:gd name="T48" fmla="*/ 54 w 189"/>
                <a:gd name="T49" fmla="*/ 10 h 105"/>
                <a:gd name="T50" fmla="*/ 66 w 189"/>
                <a:gd name="T51" fmla="*/ 7 h 105"/>
                <a:gd name="T52" fmla="*/ 72 w 189"/>
                <a:gd name="T53" fmla="*/ 7 h 105"/>
                <a:gd name="T54" fmla="*/ 77 w 189"/>
                <a:gd name="T55" fmla="*/ 10 h 105"/>
                <a:gd name="T56" fmla="*/ 82 w 189"/>
                <a:gd name="T57" fmla="*/ 12 h 105"/>
                <a:gd name="T58" fmla="*/ 86 w 189"/>
                <a:gd name="T59" fmla="*/ 16 h 105"/>
                <a:gd name="T60" fmla="*/ 96 w 189"/>
                <a:gd name="T61" fmla="*/ 8 h 105"/>
                <a:gd name="T62" fmla="*/ 108 w 189"/>
                <a:gd name="T63" fmla="*/ 2 h 105"/>
                <a:gd name="T64" fmla="*/ 121 w 18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9" h="105">
                  <a:moveTo>
                    <a:pt x="121" y="0"/>
                  </a:moveTo>
                  <a:lnTo>
                    <a:pt x="137" y="3"/>
                  </a:lnTo>
                  <a:lnTo>
                    <a:pt x="150" y="12"/>
                  </a:lnTo>
                  <a:lnTo>
                    <a:pt x="161" y="26"/>
                  </a:lnTo>
                  <a:lnTo>
                    <a:pt x="163" y="43"/>
                  </a:lnTo>
                  <a:lnTo>
                    <a:pt x="177" y="48"/>
                  </a:lnTo>
                  <a:lnTo>
                    <a:pt x="185" y="59"/>
                  </a:lnTo>
                  <a:lnTo>
                    <a:pt x="189" y="73"/>
                  </a:lnTo>
                  <a:lnTo>
                    <a:pt x="186" y="85"/>
                  </a:lnTo>
                  <a:lnTo>
                    <a:pt x="179" y="96"/>
                  </a:lnTo>
                  <a:lnTo>
                    <a:pt x="169" y="103"/>
                  </a:lnTo>
                  <a:lnTo>
                    <a:pt x="157" y="105"/>
                  </a:lnTo>
                  <a:lnTo>
                    <a:pt x="36" y="105"/>
                  </a:lnTo>
                  <a:lnTo>
                    <a:pt x="22" y="103"/>
                  </a:lnTo>
                  <a:lnTo>
                    <a:pt x="10" y="95"/>
                  </a:lnTo>
                  <a:lnTo>
                    <a:pt x="4" y="84"/>
                  </a:lnTo>
                  <a:lnTo>
                    <a:pt x="0" y="69"/>
                  </a:lnTo>
                  <a:lnTo>
                    <a:pt x="4" y="56"/>
                  </a:lnTo>
                  <a:lnTo>
                    <a:pt x="10" y="44"/>
                  </a:lnTo>
                  <a:lnTo>
                    <a:pt x="22" y="37"/>
                  </a:lnTo>
                  <a:lnTo>
                    <a:pt x="36" y="35"/>
                  </a:lnTo>
                  <a:lnTo>
                    <a:pt x="42" y="35"/>
                  </a:lnTo>
                  <a:lnTo>
                    <a:pt x="42" y="31"/>
                  </a:lnTo>
                  <a:lnTo>
                    <a:pt x="45" y="19"/>
                  </a:lnTo>
                  <a:lnTo>
                    <a:pt x="54" y="10"/>
                  </a:lnTo>
                  <a:lnTo>
                    <a:pt x="66" y="7"/>
                  </a:lnTo>
                  <a:lnTo>
                    <a:pt x="72" y="7"/>
                  </a:lnTo>
                  <a:lnTo>
                    <a:pt x="77" y="10"/>
                  </a:lnTo>
                  <a:lnTo>
                    <a:pt x="82" y="12"/>
                  </a:lnTo>
                  <a:lnTo>
                    <a:pt x="86" y="16"/>
                  </a:lnTo>
                  <a:lnTo>
                    <a:pt x="96" y="8"/>
                  </a:lnTo>
                  <a:lnTo>
                    <a:pt x="108" y="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98">
              <a:extLst>
                <a:ext uri="{FF2B5EF4-FFF2-40B4-BE49-F238E27FC236}">
                  <a16:creationId xmlns:a16="http://schemas.microsoft.com/office/drawing/2014/main" id="{B07AC8F7-F11A-4B44-8192-FC9F24E7B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6919" y="6685151"/>
              <a:ext cx="192223" cy="156460"/>
            </a:xfrm>
            <a:custGeom>
              <a:avLst/>
              <a:gdLst>
                <a:gd name="T0" fmla="*/ 39 w 129"/>
                <a:gd name="T1" fmla="*/ 24 h 105"/>
                <a:gd name="T2" fmla="*/ 73 w 129"/>
                <a:gd name="T3" fmla="*/ 65 h 105"/>
                <a:gd name="T4" fmla="*/ 89 w 129"/>
                <a:gd name="T5" fmla="*/ 52 h 105"/>
                <a:gd name="T6" fmla="*/ 113 w 129"/>
                <a:gd name="T7" fmla="*/ 89 h 105"/>
                <a:gd name="T8" fmla="*/ 16 w 129"/>
                <a:gd name="T9" fmla="*/ 89 h 105"/>
                <a:gd name="T10" fmla="*/ 39 w 129"/>
                <a:gd name="T11" fmla="*/ 24 h 105"/>
                <a:gd name="T12" fmla="*/ 101 w 129"/>
                <a:gd name="T13" fmla="*/ 16 h 105"/>
                <a:gd name="T14" fmla="*/ 105 w 129"/>
                <a:gd name="T15" fmla="*/ 18 h 105"/>
                <a:gd name="T16" fmla="*/ 109 w 129"/>
                <a:gd name="T17" fmla="*/ 20 h 105"/>
                <a:gd name="T18" fmla="*/ 111 w 129"/>
                <a:gd name="T19" fmla="*/ 23 h 105"/>
                <a:gd name="T20" fmla="*/ 113 w 129"/>
                <a:gd name="T21" fmla="*/ 28 h 105"/>
                <a:gd name="T22" fmla="*/ 111 w 129"/>
                <a:gd name="T23" fmla="*/ 33 h 105"/>
                <a:gd name="T24" fmla="*/ 109 w 129"/>
                <a:gd name="T25" fmla="*/ 36 h 105"/>
                <a:gd name="T26" fmla="*/ 105 w 129"/>
                <a:gd name="T27" fmla="*/ 39 h 105"/>
                <a:gd name="T28" fmla="*/ 101 w 129"/>
                <a:gd name="T29" fmla="*/ 40 h 105"/>
                <a:gd name="T30" fmla="*/ 95 w 129"/>
                <a:gd name="T31" fmla="*/ 39 h 105"/>
                <a:gd name="T32" fmla="*/ 91 w 129"/>
                <a:gd name="T33" fmla="*/ 36 h 105"/>
                <a:gd name="T34" fmla="*/ 89 w 129"/>
                <a:gd name="T35" fmla="*/ 33 h 105"/>
                <a:gd name="T36" fmla="*/ 89 w 129"/>
                <a:gd name="T37" fmla="*/ 28 h 105"/>
                <a:gd name="T38" fmla="*/ 89 w 129"/>
                <a:gd name="T39" fmla="*/ 23 h 105"/>
                <a:gd name="T40" fmla="*/ 91 w 129"/>
                <a:gd name="T41" fmla="*/ 20 h 105"/>
                <a:gd name="T42" fmla="*/ 95 w 129"/>
                <a:gd name="T43" fmla="*/ 18 h 105"/>
                <a:gd name="T44" fmla="*/ 101 w 129"/>
                <a:gd name="T45" fmla="*/ 16 h 105"/>
                <a:gd name="T46" fmla="*/ 8 w 129"/>
                <a:gd name="T47" fmla="*/ 8 h 105"/>
                <a:gd name="T48" fmla="*/ 8 w 129"/>
                <a:gd name="T49" fmla="*/ 97 h 105"/>
                <a:gd name="T50" fmla="*/ 121 w 129"/>
                <a:gd name="T51" fmla="*/ 97 h 105"/>
                <a:gd name="T52" fmla="*/ 121 w 129"/>
                <a:gd name="T53" fmla="*/ 8 h 105"/>
                <a:gd name="T54" fmla="*/ 8 w 129"/>
                <a:gd name="T55" fmla="*/ 8 h 105"/>
                <a:gd name="T56" fmla="*/ 0 w 129"/>
                <a:gd name="T57" fmla="*/ 0 h 105"/>
                <a:gd name="T58" fmla="*/ 129 w 129"/>
                <a:gd name="T59" fmla="*/ 0 h 105"/>
                <a:gd name="T60" fmla="*/ 129 w 129"/>
                <a:gd name="T61" fmla="*/ 105 h 105"/>
                <a:gd name="T62" fmla="*/ 0 w 129"/>
                <a:gd name="T63" fmla="*/ 105 h 105"/>
                <a:gd name="T64" fmla="*/ 0 w 12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105">
                  <a:moveTo>
                    <a:pt x="39" y="24"/>
                  </a:moveTo>
                  <a:lnTo>
                    <a:pt x="73" y="65"/>
                  </a:lnTo>
                  <a:lnTo>
                    <a:pt x="89" y="52"/>
                  </a:lnTo>
                  <a:lnTo>
                    <a:pt x="113" y="89"/>
                  </a:lnTo>
                  <a:lnTo>
                    <a:pt x="16" y="89"/>
                  </a:lnTo>
                  <a:lnTo>
                    <a:pt x="39" y="24"/>
                  </a:lnTo>
                  <a:close/>
                  <a:moveTo>
                    <a:pt x="101" y="16"/>
                  </a:moveTo>
                  <a:lnTo>
                    <a:pt x="105" y="18"/>
                  </a:lnTo>
                  <a:lnTo>
                    <a:pt x="109" y="20"/>
                  </a:lnTo>
                  <a:lnTo>
                    <a:pt x="111" y="23"/>
                  </a:lnTo>
                  <a:lnTo>
                    <a:pt x="113" y="28"/>
                  </a:lnTo>
                  <a:lnTo>
                    <a:pt x="111" y="33"/>
                  </a:lnTo>
                  <a:lnTo>
                    <a:pt x="109" y="36"/>
                  </a:lnTo>
                  <a:lnTo>
                    <a:pt x="105" y="39"/>
                  </a:lnTo>
                  <a:lnTo>
                    <a:pt x="101" y="40"/>
                  </a:lnTo>
                  <a:lnTo>
                    <a:pt x="95" y="39"/>
                  </a:lnTo>
                  <a:lnTo>
                    <a:pt x="91" y="36"/>
                  </a:lnTo>
                  <a:lnTo>
                    <a:pt x="89" y="33"/>
                  </a:lnTo>
                  <a:lnTo>
                    <a:pt x="89" y="28"/>
                  </a:lnTo>
                  <a:lnTo>
                    <a:pt x="89" y="23"/>
                  </a:lnTo>
                  <a:lnTo>
                    <a:pt x="91" y="20"/>
                  </a:lnTo>
                  <a:lnTo>
                    <a:pt x="95" y="18"/>
                  </a:lnTo>
                  <a:lnTo>
                    <a:pt x="101" y="16"/>
                  </a:lnTo>
                  <a:close/>
                  <a:moveTo>
                    <a:pt x="8" y="8"/>
                  </a:moveTo>
                  <a:lnTo>
                    <a:pt x="8" y="97"/>
                  </a:lnTo>
                  <a:lnTo>
                    <a:pt x="121" y="97"/>
                  </a:lnTo>
                  <a:lnTo>
                    <a:pt x="121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99">
              <a:extLst>
                <a:ext uri="{FF2B5EF4-FFF2-40B4-BE49-F238E27FC236}">
                  <a16:creationId xmlns:a16="http://schemas.microsoft.com/office/drawing/2014/main" id="{86D2AB43-2D80-4F86-AEE6-8AAD665D8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290" y="6647899"/>
              <a:ext cx="186262" cy="187752"/>
            </a:xfrm>
            <a:custGeom>
              <a:avLst/>
              <a:gdLst>
                <a:gd name="T0" fmla="*/ 115 w 125"/>
                <a:gd name="T1" fmla="*/ 108 h 126"/>
                <a:gd name="T2" fmla="*/ 119 w 125"/>
                <a:gd name="T3" fmla="*/ 108 h 126"/>
                <a:gd name="T4" fmla="*/ 122 w 125"/>
                <a:gd name="T5" fmla="*/ 109 h 126"/>
                <a:gd name="T6" fmla="*/ 123 w 125"/>
                <a:gd name="T7" fmla="*/ 113 h 126"/>
                <a:gd name="T8" fmla="*/ 125 w 125"/>
                <a:gd name="T9" fmla="*/ 116 h 126"/>
                <a:gd name="T10" fmla="*/ 123 w 125"/>
                <a:gd name="T11" fmla="*/ 120 h 126"/>
                <a:gd name="T12" fmla="*/ 122 w 125"/>
                <a:gd name="T13" fmla="*/ 122 h 126"/>
                <a:gd name="T14" fmla="*/ 119 w 125"/>
                <a:gd name="T15" fmla="*/ 124 h 126"/>
                <a:gd name="T16" fmla="*/ 117 w 125"/>
                <a:gd name="T17" fmla="*/ 125 h 126"/>
                <a:gd name="T18" fmla="*/ 113 w 125"/>
                <a:gd name="T19" fmla="*/ 124 h 126"/>
                <a:gd name="T20" fmla="*/ 110 w 125"/>
                <a:gd name="T21" fmla="*/ 122 h 126"/>
                <a:gd name="T22" fmla="*/ 107 w 125"/>
                <a:gd name="T23" fmla="*/ 120 h 126"/>
                <a:gd name="T24" fmla="*/ 107 w 125"/>
                <a:gd name="T25" fmla="*/ 117 h 126"/>
                <a:gd name="T26" fmla="*/ 107 w 125"/>
                <a:gd name="T27" fmla="*/ 113 h 126"/>
                <a:gd name="T28" fmla="*/ 109 w 125"/>
                <a:gd name="T29" fmla="*/ 110 h 126"/>
                <a:gd name="T30" fmla="*/ 113 w 125"/>
                <a:gd name="T31" fmla="*/ 108 h 126"/>
                <a:gd name="T32" fmla="*/ 115 w 125"/>
                <a:gd name="T33" fmla="*/ 108 h 126"/>
                <a:gd name="T34" fmla="*/ 121 w 125"/>
                <a:gd name="T35" fmla="*/ 69 h 126"/>
                <a:gd name="T36" fmla="*/ 121 w 125"/>
                <a:gd name="T37" fmla="*/ 88 h 126"/>
                <a:gd name="T38" fmla="*/ 107 w 125"/>
                <a:gd name="T39" fmla="*/ 90 h 126"/>
                <a:gd name="T40" fmla="*/ 97 w 125"/>
                <a:gd name="T41" fmla="*/ 98 h 126"/>
                <a:gd name="T42" fmla="*/ 89 w 125"/>
                <a:gd name="T43" fmla="*/ 110 h 126"/>
                <a:gd name="T44" fmla="*/ 87 w 125"/>
                <a:gd name="T45" fmla="*/ 124 h 126"/>
                <a:gd name="T46" fmla="*/ 70 w 125"/>
                <a:gd name="T47" fmla="*/ 124 h 126"/>
                <a:gd name="T48" fmla="*/ 72 w 125"/>
                <a:gd name="T49" fmla="*/ 110 h 126"/>
                <a:gd name="T50" fmla="*/ 76 w 125"/>
                <a:gd name="T51" fmla="*/ 98 h 126"/>
                <a:gd name="T52" fmla="*/ 83 w 125"/>
                <a:gd name="T53" fmla="*/ 86 h 126"/>
                <a:gd name="T54" fmla="*/ 94 w 125"/>
                <a:gd name="T55" fmla="*/ 77 h 126"/>
                <a:gd name="T56" fmla="*/ 107 w 125"/>
                <a:gd name="T57" fmla="*/ 72 h 126"/>
                <a:gd name="T58" fmla="*/ 121 w 125"/>
                <a:gd name="T59" fmla="*/ 69 h 126"/>
                <a:gd name="T60" fmla="*/ 119 w 125"/>
                <a:gd name="T61" fmla="*/ 35 h 126"/>
                <a:gd name="T62" fmla="*/ 119 w 125"/>
                <a:gd name="T63" fmla="*/ 52 h 126"/>
                <a:gd name="T64" fmla="*/ 101 w 125"/>
                <a:gd name="T65" fmla="*/ 56 h 126"/>
                <a:gd name="T66" fmla="*/ 85 w 125"/>
                <a:gd name="T67" fmla="*/ 62 h 126"/>
                <a:gd name="T68" fmla="*/ 72 w 125"/>
                <a:gd name="T69" fmla="*/ 74 h 126"/>
                <a:gd name="T70" fmla="*/ 61 w 125"/>
                <a:gd name="T71" fmla="*/ 89 h 126"/>
                <a:gd name="T72" fmla="*/ 54 w 125"/>
                <a:gd name="T73" fmla="*/ 106 h 126"/>
                <a:gd name="T74" fmla="*/ 53 w 125"/>
                <a:gd name="T75" fmla="*/ 125 h 126"/>
                <a:gd name="T76" fmla="*/ 36 w 125"/>
                <a:gd name="T77" fmla="*/ 125 h 126"/>
                <a:gd name="T78" fmla="*/ 37 w 125"/>
                <a:gd name="T79" fmla="*/ 102 h 126"/>
                <a:gd name="T80" fmla="*/ 45 w 125"/>
                <a:gd name="T81" fmla="*/ 81 h 126"/>
                <a:gd name="T82" fmla="*/ 58 w 125"/>
                <a:gd name="T83" fmla="*/ 62 h 126"/>
                <a:gd name="T84" fmla="*/ 76 w 125"/>
                <a:gd name="T85" fmla="*/ 48 h 126"/>
                <a:gd name="T86" fmla="*/ 97 w 125"/>
                <a:gd name="T87" fmla="*/ 39 h 126"/>
                <a:gd name="T88" fmla="*/ 119 w 125"/>
                <a:gd name="T89" fmla="*/ 35 h 126"/>
                <a:gd name="T90" fmla="*/ 118 w 125"/>
                <a:gd name="T91" fmla="*/ 0 h 126"/>
                <a:gd name="T92" fmla="*/ 118 w 125"/>
                <a:gd name="T93" fmla="*/ 17 h 126"/>
                <a:gd name="T94" fmla="*/ 91 w 125"/>
                <a:gd name="T95" fmla="*/ 23 h 126"/>
                <a:gd name="T96" fmla="*/ 66 w 125"/>
                <a:gd name="T97" fmla="*/ 33 h 126"/>
                <a:gd name="T98" fmla="*/ 45 w 125"/>
                <a:gd name="T99" fmla="*/ 51 h 126"/>
                <a:gd name="T100" fmla="*/ 29 w 125"/>
                <a:gd name="T101" fmla="*/ 73 h 126"/>
                <a:gd name="T102" fmla="*/ 20 w 125"/>
                <a:gd name="T103" fmla="*/ 98 h 126"/>
                <a:gd name="T104" fmla="*/ 17 w 125"/>
                <a:gd name="T105" fmla="*/ 126 h 126"/>
                <a:gd name="T106" fmla="*/ 0 w 125"/>
                <a:gd name="T107" fmla="*/ 126 h 126"/>
                <a:gd name="T108" fmla="*/ 1 w 125"/>
                <a:gd name="T109" fmla="*/ 104 h 126"/>
                <a:gd name="T110" fmla="*/ 8 w 125"/>
                <a:gd name="T111" fmla="*/ 81 h 126"/>
                <a:gd name="T112" fmla="*/ 18 w 125"/>
                <a:gd name="T113" fmla="*/ 58 h 126"/>
                <a:gd name="T114" fmla="*/ 33 w 125"/>
                <a:gd name="T115" fmla="*/ 39 h 126"/>
                <a:gd name="T116" fmla="*/ 50 w 125"/>
                <a:gd name="T117" fmla="*/ 23 h 126"/>
                <a:gd name="T118" fmla="*/ 72 w 125"/>
                <a:gd name="T119" fmla="*/ 11 h 126"/>
                <a:gd name="T120" fmla="*/ 94 w 125"/>
                <a:gd name="T121" fmla="*/ 3 h 126"/>
                <a:gd name="T122" fmla="*/ 118 w 125"/>
                <a:gd name="T12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" h="126">
                  <a:moveTo>
                    <a:pt x="115" y="108"/>
                  </a:moveTo>
                  <a:lnTo>
                    <a:pt x="119" y="108"/>
                  </a:lnTo>
                  <a:lnTo>
                    <a:pt x="122" y="109"/>
                  </a:lnTo>
                  <a:lnTo>
                    <a:pt x="123" y="113"/>
                  </a:lnTo>
                  <a:lnTo>
                    <a:pt x="125" y="116"/>
                  </a:lnTo>
                  <a:lnTo>
                    <a:pt x="123" y="120"/>
                  </a:lnTo>
                  <a:lnTo>
                    <a:pt x="122" y="122"/>
                  </a:lnTo>
                  <a:lnTo>
                    <a:pt x="119" y="124"/>
                  </a:lnTo>
                  <a:lnTo>
                    <a:pt x="117" y="125"/>
                  </a:lnTo>
                  <a:lnTo>
                    <a:pt x="113" y="124"/>
                  </a:lnTo>
                  <a:lnTo>
                    <a:pt x="110" y="122"/>
                  </a:lnTo>
                  <a:lnTo>
                    <a:pt x="107" y="120"/>
                  </a:lnTo>
                  <a:lnTo>
                    <a:pt x="107" y="117"/>
                  </a:lnTo>
                  <a:lnTo>
                    <a:pt x="107" y="113"/>
                  </a:lnTo>
                  <a:lnTo>
                    <a:pt x="109" y="110"/>
                  </a:lnTo>
                  <a:lnTo>
                    <a:pt x="113" y="108"/>
                  </a:lnTo>
                  <a:lnTo>
                    <a:pt x="115" y="108"/>
                  </a:lnTo>
                  <a:close/>
                  <a:moveTo>
                    <a:pt x="121" y="69"/>
                  </a:moveTo>
                  <a:lnTo>
                    <a:pt x="121" y="88"/>
                  </a:lnTo>
                  <a:lnTo>
                    <a:pt x="107" y="90"/>
                  </a:lnTo>
                  <a:lnTo>
                    <a:pt x="97" y="98"/>
                  </a:lnTo>
                  <a:lnTo>
                    <a:pt x="89" y="110"/>
                  </a:lnTo>
                  <a:lnTo>
                    <a:pt x="87" y="124"/>
                  </a:lnTo>
                  <a:lnTo>
                    <a:pt x="70" y="124"/>
                  </a:lnTo>
                  <a:lnTo>
                    <a:pt x="72" y="110"/>
                  </a:lnTo>
                  <a:lnTo>
                    <a:pt x="76" y="98"/>
                  </a:lnTo>
                  <a:lnTo>
                    <a:pt x="83" y="86"/>
                  </a:lnTo>
                  <a:lnTo>
                    <a:pt x="94" y="77"/>
                  </a:lnTo>
                  <a:lnTo>
                    <a:pt x="107" y="72"/>
                  </a:lnTo>
                  <a:lnTo>
                    <a:pt x="121" y="69"/>
                  </a:lnTo>
                  <a:close/>
                  <a:moveTo>
                    <a:pt x="119" y="35"/>
                  </a:moveTo>
                  <a:lnTo>
                    <a:pt x="119" y="52"/>
                  </a:lnTo>
                  <a:lnTo>
                    <a:pt x="101" y="56"/>
                  </a:lnTo>
                  <a:lnTo>
                    <a:pt x="85" y="62"/>
                  </a:lnTo>
                  <a:lnTo>
                    <a:pt x="72" y="74"/>
                  </a:lnTo>
                  <a:lnTo>
                    <a:pt x="61" y="89"/>
                  </a:lnTo>
                  <a:lnTo>
                    <a:pt x="54" y="106"/>
                  </a:lnTo>
                  <a:lnTo>
                    <a:pt x="53" y="125"/>
                  </a:lnTo>
                  <a:lnTo>
                    <a:pt x="36" y="125"/>
                  </a:lnTo>
                  <a:lnTo>
                    <a:pt x="37" y="102"/>
                  </a:lnTo>
                  <a:lnTo>
                    <a:pt x="45" y="81"/>
                  </a:lnTo>
                  <a:lnTo>
                    <a:pt x="58" y="62"/>
                  </a:lnTo>
                  <a:lnTo>
                    <a:pt x="76" y="48"/>
                  </a:lnTo>
                  <a:lnTo>
                    <a:pt x="97" y="39"/>
                  </a:lnTo>
                  <a:lnTo>
                    <a:pt x="119" y="35"/>
                  </a:lnTo>
                  <a:close/>
                  <a:moveTo>
                    <a:pt x="118" y="0"/>
                  </a:moveTo>
                  <a:lnTo>
                    <a:pt x="118" y="17"/>
                  </a:lnTo>
                  <a:lnTo>
                    <a:pt x="91" y="23"/>
                  </a:lnTo>
                  <a:lnTo>
                    <a:pt x="66" y="33"/>
                  </a:lnTo>
                  <a:lnTo>
                    <a:pt x="45" y="51"/>
                  </a:lnTo>
                  <a:lnTo>
                    <a:pt x="29" y="73"/>
                  </a:lnTo>
                  <a:lnTo>
                    <a:pt x="20" y="98"/>
                  </a:lnTo>
                  <a:lnTo>
                    <a:pt x="17" y="126"/>
                  </a:lnTo>
                  <a:lnTo>
                    <a:pt x="0" y="126"/>
                  </a:lnTo>
                  <a:lnTo>
                    <a:pt x="1" y="104"/>
                  </a:lnTo>
                  <a:lnTo>
                    <a:pt x="8" y="81"/>
                  </a:lnTo>
                  <a:lnTo>
                    <a:pt x="18" y="58"/>
                  </a:lnTo>
                  <a:lnTo>
                    <a:pt x="33" y="39"/>
                  </a:lnTo>
                  <a:lnTo>
                    <a:pt x="50" y="23"/>
                  </a:lnTo>
                  <a:lnTo>
                    <a:pt x="72" y="11"/>
                  </a:lnTo>
                  <a:lnTo>
                    <a:pt x="94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200">
              <a:extLst>
                <a:ext uri="{FF2B5EF4-FFF2-40B4-BE49-F238E27FC236}">
                  <a16:creationId xmlns:a16="http://schemas.microsoft.com/office/drawing/2014/main" id="{FD504E2E-A79F-4891-ABC1-79AC9DAE5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85" y="3730292"/>
              <a:ext cx="107287" cy="143049"/>
            </a:xfrm>
            <a:custGeom>
              <a:avLst/>
              <a:gdLst>
                <a:gd name="T0" fmla="*/ 48 w 72"/>
                <a:gd name="T1" fmla="*/ 72 h 96"/>
                <a:gd name="T2" fmla="*/ 48 w 72"/>
                <a:gd name="T3" fmla="*/ 89 h 96"/>
                <a:gd name="T4" fmla="*/ 66 w 72"/>
                <a:gd name="T5" fmla="*/ 72 h 96"/>
                <a:gd name="T6" fmla="*/ 48 w 72"/>
                <a:gd name="T7" fmla="*/ 72 h 96"/>
                <a:gd name="T8" fmla="*/ 3 w 72"/>
                <a:gd name="T9" fmla="*/ 12 h 96"/>
                <a:gd name="T10" fmla="*/ 10 w 72"/>
                <a:gd name="T11" fmla="*/ 12 h 96"/>
                <a:gd name="T12" fmla="*/ 10 w 72"/>
                <a:gd name="T13" fmla="*/ 19 h 96"/>
                <a:gd name="T14" fmla="*/ 6 w 72"/>
                <a:gd name="T15" fmla="*/ 19 h 96"/>
                <a:gd name="T16" fmla="*/ 6 w 72"/>
                <a:gd name="T17" fmla="*/ 89 h 96"/>
                <a:gd name="T18" fmla="*/ 42 w 72"/>
                <a:gd name="T19" fmla="*/ 89 h 96"/>
                <a:gd name="T20" fmla="*/ 42 w 72"/>
                <a:gd name="T21" fmla="*/ 67 h 96"/>
                <a:gd name="T22" fmla="*/ 66 w 72"/>
                <a:gd name="T23" fmla="*/ 67 h 96"/>
                <a:gd name="T24" fmla="*/ 66 w 72"/>
                <a:gd name="T25" fmla="*/ 19 h 96"/>
                <a:gd name="T26" fmla="*/ 63 w 72"/>
                <a:gd name="T27" fmla="*/ 19 h 96"/>
                <a:gd name="T28" fmla="*/ 63 w 72"/>
                <a:gd name="T29" fmla="*/ 12 h 96"/>
                <a:gd name="T30" fmla="*/ 69 w 72"/>
                <a:gd name="T31" fmla="*/ 12 h 96"/>
                <a:gd name="T32" fmla="*/ 71 w 72"/>
                <a:gd name="T33" fmla="*/ 14 h 96"/>
                <a:gd name="T34" fmla="*/ 72 w 72"/>
                <a:gd name="T35" fmla="*/ 15 h 96"/>
                <a:gd name="T36" fmla="*/ 72 w 72"/>
                <a:gd name="T37" fmla="*/ 75 h 96"/>
                <a:gd name="T38" fmla="*/ 51 w 72"/>
                <a:gd name="T39" fmla="*/ 96 h 96"/>
                <a:gd name="T40" fmla="*/ 3 w 72"/>
                <a:gd name="T41" fmla="*/ 96 h 96"/>
                <a:gd name="T42" fmla="*/ 2 w 72"/>
                <a:gd name="T43" fmla="*/ 95 h 96"/>
                <a:gd name="T44" fmla="*/ 0 w 72"/>
                <a:gd name="T45" fmla="*/ 93 h 96"/>
                <a:gd name="T46" fmla="*/ 0 w 72"/>
                <a:gd name="T47" fmla="*/ 15 h 96"/>
                <a:gd name="T48" fmla="*/ 2 w 72"/>
                <a:gd name="T49" fmla="*/ 14 h 96"/>
                <a:gd name="T50" fmla="*/ 3 w 72"/>
                <a:gd name="T51" fmla="*/ 12 h 96"/>
                <a:gd name="T52" fmla="*/ 30 w 72"/>
                <a:gd name="T53" fmla="*/ 7 h 96"/>
                <a:gd name="T54" fmla="*/ 30 w 72"/>
                <a:gd name="T55" fmla="*/ 7 h 96"/>
                <a:gd name="T56" fmla="*/ 30 w 72"/>
                <a:gd name="T57" fmla="*/ 12 h 96"/>
                <a:gd name="T58" fmla="*/ 42 w 72"/>
                <a:gd name="T59" fmla="*/ 12 h 96"/>
                <a:gd name="T60" fmla="*/ 42 w 72"/>
                <a:gd name="T61" fmla="*/ 7 h 96"/>
                <a:gd name="T62" fmla="*/ 42 w 72"/>
                <a:gd name="T63" fmla="*/ 7 h 96"/>
                <a:gd name="T64" fmla="*/ 30 w 72"/>
                <a:gd name="T65" fmla="*/ 7 h 96"/>
                <a:gd name="T66" fmla="*/ 30 w 72"/>
                <a:gd name="T67" fmla="*/ 0 h 96"/>
                <a:gd name="T68" fmla="*/ 42 w 72"/>
                <a:gd name="T69" fmla="*/ 0 h 96"/>
                <a:gd name="T70" fmla="*/ 46 w 72"/>
                <a:gd name="T71" fmla="*/ 2 h 96"/>
                <a:gd name="T72" fmla="*/ 47 w 72"/>
                <a:gd name="T73" fmla="*/ 3 h 96"/>
                <a:gd name="T74" fmla="*/ 48 w 72"/>
                <a:gd name="T75" fmla="*/ 7 h 96"/>
                <a:gd name="T76" fmla="*/ 48 w 72"/>
                <a:gd name="T77" fmla="*/ 12 h 96"/>
                <a:gd name="T78" fmla="*/ 60 w 72"/>
                <a:gd name="T79" fmla="*/ 12 h 96"/>
                <a:gd name="T80" fmla="*/ 60 w 72"/>
                <a:gd name="T81" fmla="*/ 24 h 96"/>
                <a:gd name="T82" fmla="*/ 12 w 72"/>
                <a:gd name="T83" fmla="*/ 24 h 96"/>
                <a:gd name="T84" fmla="*/ 12 w 72"/>
                <a:gd name="T85" fmla="*/ 12 h 96"/>
                <a:gd name="T86" fmla="*/ 24 w 72"/>
                <a:gd name="T87" fmla="*/ 12 h 96"/>
                <a:gd name="T88" fmla="*/ 24 w 72"/>
                <a:gd name="T89" fmla="*/ 7 h 96"/>
                <a:gd name="T90" fmla="*/ 26 w 72"/>
                <a:gd name="T91" fmla="*/ 3 h 96"/>
                <a:gd name="T92" fmla="*/ 27 w 72"/>
                <a:gd name="T93" fmla="*/ 2 h 96"/>
                <a:gd name="T94" fmla="*/ 30 w 72"/>
                <a:gd name="T9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96">
                  <a:moveTo>
                    <a:pt x="48" y="72"/>
                  </a:moveTo>
                  <a:lnTo>
                    <a:pt x="48" y="89"/>
                  </a:lnTo>
                  <a:lnTo>
                    <a:pt x="66" y="72"/>
                  </a:lnTo>
                  <a:lnTo>
                    <a:pt x="48" y="72"/>
                  </a:lnTo>
                  <a:close/>
                  <a:moveTo>
                    <a:pt x="3" y="12"/>
                  </a:moveTo>
                  <a:lnTo>
                    <a:pt x="10" y="12"/>
                  </a:lnTo>
                  <a:lnTo>
                    <a:pt x="10" y="19"/>
                  </a:lnTo>
                  <a:lnTo>
                    <a:pt x="6" y="19"/>
                  </a:lnTo>
                  <a:lnTo>
                    <a:pt x="6" y="89"/>
                  </a:lnTo>
                  <a:lnTo>
                    <a:pt x="42" y="89"/>
                  </a:lnTo>
                  <a:lnTo>
                    <a:pt x="42" y="67"/>
                  </a:lnTo>
                  <a:lnTo>
                    <a:pt x="66" y="67"/>
                  </a:lnTo>
                  <a:lnTo>
                    <a:pt x="66" y="19"/>
                  </a:lnTo>
                  <a:lnTo>
                    <a:pt x="63" y="19"/>
                  </a:lnTo>
                  <a:lnTo>
                    <a:pt x="63" y="12"/>
                  </a:lnTo>
                  <a:lnTo>
                    <a:pt x="69" y="12"/>
                  </a:lnTo>
                  <a:lnTo>
                    <a:pt x="71" y="14"/>
                  </a:lnTo>
                  <a:lnTo>
                    <a:pt x="72" y="15"/>
                  </a:lnTo>
                  <a:lnTo>
                    <a:pt x="72" y="75"/>
                  </a:lnTo>
                  <a:lnTo>
                    <a:pt x="51" y="96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0" y="93"/>
                  </a:lnTo>
                  <a:lnTo>
                    <a:pt x="0" y="15"/>
                  </a:lnTo>
                  <a:lnTo>
                    <a:pt x="2" y="14"/>
                  </a:lnTo>
                  <a:lnTo>
                    <a:pt x="3" y="12"/>
                  </a:lnTo>
                  <a:close/>
                  <a:moveTo>
                    <a:pt x="30" y="7"/>
                  </a:moveTo>
                  <a:lnTo>
                    <a:pt x="30" y="7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0" y="7"/>
                  </a:lnTo>
                  <a:close/>
                  <a:moveTo>
                    <a:pt x="30" y="0"/>
                  </a:moveTo>
                  <a:lnTo>
                    <a:pt x="42" y="0"/>
                  </a:lnTo>
                  <a:lnTo>
                    <a:pt x="46" y="2"/>
                  </a:lnTo>
                  <a:lnTo>
                    <a:pt x="47" y="3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60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204">
              <a:extLst>
                <a:ext uri="{FF2B5EF4-FFF2-40B4-BE49-F238E27FC236}">
                  <a16:creationId xmlns:a16="http://schemas.microsoft.com/office/drawing/2014/main" id="{83D47A51-921F-4FEE-982B-35BA1ED20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2646" y="2568019"/>
              <a:ext cx="99837" cy="101326"/>
            </a:xfrm>
            <a:custGeom>
              <a:avLst/>
              <a:gdLst>
                <a:gd name="T0" fmla="*/ 44 w 67"/>
                <a:gd name="T1" fmla="*/ 62 h 68"/>
                <a:gd name="T2" fmla="*/ 44 w 67"/>
                <a:gd name="T3" fmla="*/ 64 h 68"/>
                <a:gd name="T4" fmla="*/ 61 w 67"/>
                <a:gd name="T5" fmla="*/ 64 h 68"/>
                <a:gd name="T6" fmla="*/ 63 w 67"/>
                <a:gd name="T7" fmla="*/ 63 h 68"/>
                <a:gd name="T8" fmla="*/ 61 w 67"/>
                <a:gd name="T9" fmla="*/ 60 h 68"/>
                <a:gd name="T10" fmla="*/ 6 w 67"/>
                <a:gd name="T11" fmla="*/ 60 h 68"/>
                <a:gd name="T12" fmla="*/ 4 w 67"/>
                <a:gd name="T13" fmla="*/ 63 h 68"/>
                <a:gd name="T14" fmla="*/ 6 w 67"/>
                <a:gd name="T15" fmla="*/ 64 h 68"/>
                <a:gd name="T16" fmla="*/ 25 w 67"/>
                <a:gd name="T17" fmla="*/ 64 h 68"/>
                <a:gd name="T18" fmla="*/ 25 w 67"/>
                <a:gd name="T19" fmla="*/ 62 h 68"/>
                <a:gd name="T20" fmla="*/ 6 w 67"/>
                <a:gd name="T21" fmla="*/ 60 h 68"/>
                <a:gd name="T22" fmla="*/ 30 w 67"/>
                <a:gd name="T23" fmla="*/ 31 h 68"/>
                <a:gd name="T24" fmla="*/ 30 w 67"/>
                <a:gd name="T25" fmla="*/ 34 h 68"/>
                <a:gd name="T26" fmla="*/ 36 w 67"/>
                <a:gd name="T27" fmla="*/ 35 h 68"/>
                <a:gd name="T28" fmla="*/ 38 w 67"/>
                <a:gd name="T29" fmla="*/ 32 h 68"/>
                <a:gd name="T30" fmla="*/ 36 w 67"/>
                <a:gd name="T31" fmla="*/ 31 h 68"/>
                <a:gd name="T32" fmla="*/ 4 w 67"/>
                <a:gd name="T33" fmla="*/ 0 h 68"/>
                <a:gd name="T34" fmla="*/ 29 w 67"/>
                <a:gd name="T35" fmla="*/ 6 h 68"/>
                <a:gd name="T36" fmla="*/ 25 w 67"/>
                <a:gd name="T37" fmla="*/ 22 h 68"/>
                <a:gd name="T38" fmla="*/ 42 w 67"/>
                <a:gd name="T39" fmla="*/ 6 h 68"/>
                <a:gd name="T40" fmla="*/ 38 w 67"/>
                <a:gd name="T41" fmla="*/ 0 h 68"/>
                <a:gd name="T42" fmla="*/ 63 w 67"/>
                <a:gd name="T43" fmla="*/ 6 h 68"/>
                <a:gd name="T44" fmla="*/ 59 w 67"/>
                <a:gd name="T45" fmla="*/ 22 h 68"/>
                <a:gd name="T46" fmla="*/ 65 w 67"/>
                <a:gd name="T47" fmla="*/ 23 h 68"/>
                <a:gd name="T48" fmla="*/ 67 w 67"/>
                <a:gd name="T49" fmla="*/ 27 h 68"/>
                <a:gd name="T50" fmla="*/ 67 w 67"/>
                <a:gd name="T51" fmla="*/ 67 h 68"/>
                <a:gd name="T52" fmla="*/ 63 w 67"/>
                <a:gd name="T53" fmla="*/ 68 h 68"/>
                <a:gd name="T54" fmla="*/ 41 w 67"/>
                <a:gd name="T55" fmla="*/ 68 h 68"/>
                <a:gd name="T56" fmla="*/ 38 w 67"/>
                <a:gd name="T57" fmla="*/ 64 h 68"/>
                <a:gd name="T58" fmla="*/ 29 w 67"/>
                <a:gd name="T59" fmla="*/ 39 h 68"/>
                <a:gd name="T60" fmla="*/ 29 w 67"/>
                <a:gd name="T61" fmla="*/ 67 h 68"/>
                <a:gd name="T62" fmla="*/ 25 w 67"/>
                <a:gd name="T63" fmla="*/ 68 h 68"/>
                <a:gd name="T64" fmla="*/ 2 w 67"/>
                <a:gd name="T65" fmla="*/ 68 h 68"/>
                <a:gd name="T66" fmla="*/ 0 w 67"/>
                <a:gd name="T67" fmla="*/ 64 h 68"/>
                <a:gd name="T68" fmla="*/ 1 w 67"/>
                <a:gd name="T69" fmla="*/ 24 h 68"/>
                <a:gd name="T70" fmla="*/ 5 w 67"/>
                <a:gd name="T71" fmla="*/ 22 h 68"/>
                <a:gd name="T72" fmla="*/ 8 w 67"/>
                <a:gd name="T73" fmla="*/ 6 h 68"/>
                <a:gd name="T74" fmla="*/ 4 w 67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8">
                  <a:moveTo>
                    <a:pt x="45" y="60"/>
                  </a:moveTo>
                  <a:lnTo>
                    <a:pt x="44" y="62"/>
                  </a:lnTo>
                  <a:lnTo>
                    <a:pt x="42" y="63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2" y="64"/>
                  </a:lnTo>
                  <a:lnTo>
                    <a:pt x="63" y="63"/>
                  </a:lnTo>
                  <a:lnTo>
                    <a:pt x="62" y="62"/>
                  </a:lnTo>
                  <a:lnTo>
                    <a:pt x="61" y="60"/>
                  </a:lnTo>
                  <a:lnTo>
                    <a:pt x="45" y="60"/>
                  </a:lnTo>
                  <a:close/>
                  <a:moveTo>
                    <a:pt x="6" y="60"/>
                  </a:moveTo>
                  <a:lnTo>
                    <a:pt x="5" y="62"/>
                  </a:lnTo>
                  <a:lnTo>
                    <a:pt x="4" y="63"/>
                  </a:lnTo>
                  <a:lnTo>
                    <a:pt x="5" y="64"/>
                  </a:lnTo>
                  <a:lnTo>
                    <a:pt x="6" y="64"/>
                  </a:lnTo>
                  <a:lnTo>
                    <a:pt x="22" y="64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6" y="60"/>
                  </a:lnTo>
                  <a:close/>
                  <a:moveTo>
                    <a:pt x="32" y="31"/>
                  </a:moveTo>
                  <a:lnTo>
                    <a:pt x="30" y="31"/>
                  </a:lnTo>
                  <a:lnTo>
                    <a:pt x="29" y="32"/>
                  </a:lnTo>
                  <a:lnTo>
                    <a:pt x="30" y="34"/>
                  </a:lnTo>
                  <a:lnTo>
                    <a:pt x="32" y="35"/>
                  </a:lnTo>
                  <a:lnTo>
                    <a:pt x="36" y="35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2" y="31"/>
                  </a:lnTo>
                  <a:close/>
                  <a:moveTo>
                    <a:pt x="4" y="0"/>
                  </a:moveTo>
                  <a:lnTo>
                    <a:pt x="29" y="0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5" y="22"/>
                  </a:lnTo>
                  <a:lnTo>
                    <a:pt x="42" y="22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8" y="0"/>
                  </a:lnTo>
                  <a:lnTo>
                    <a:pt x="63" y="0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9" y="22"/>
                  </a:lnTo>
                  <a:lnTo>
                    <a:pt x="63" y="22"/>
                  </a:lnTo>
                  <a:lnTo>
                    <a:pt x="65" y="23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64"/>
                  </a:lnTo>
                  <a:lnTo>
                    <a:pt x="67" y="67"/>
                  </a:lnTo>
                  <a:lnTo>
                    <a:pt x="65" y="68"/>
                  </a:lnTo>
                  <a:lnTo>
                    <a:pt x="63" y="68"/>
                  </a:lnTo>
                  <a:lnTo>
                    <a:pt x="42" y="68"/>
                  </a:lnTo>
                  <a:lnTo>
                    <a:pt x="41" y="68"/>
                  </a:lnTo>
                  <a:lnTo>
                    <a:pt x="38" y="67"/>
                  </a:lnTo>
                  <a:lnTo>
                    <a:pt x="38" y="64"/>
                  </a:lnTo>
                  <a:lnTo>
                    <a:pt x="38" y="39"/>
                  </a:lnTo>
                  <a:lnTo>
                    <a:pt x="29" y="39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5" y="68"/>
                  </a:lnTo>
                  <a:lnTo>
                    <a:pt x="2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8" y="22"/>
                  </a:lnTo>
                  <a:lnTo>
                    <a:pt x="8" y="6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206">
              <a:extLst>
                <a:ext uri="{FF2B5EF4-FFF2-40B4-BE49-F238E27FC236}">
                  <a16:creationId xmlns:a16="http://schemas.microsoft.com/office/drawing/2014/main" id="{98B8F94E-A413-40C1-BA29-1F9F28B64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29" y="2547157"/>
              <a:ext cx="126658" cy="126658"/>
            </a:xfrm>
            <a:custGeom>
              <a:avLst/>
              <a:gdLst>
                <a:gd name="T0" fmla="*/ 27 w 85"/>
                <a:gd name="T1" fmla="*/ 26 h 85"/>
                <a:gd name="T2" fmla="*/ 59 w 85"/>
                <a:gd name="T3" fmla="*/ 26 h 85"/>
                <a:gd name="T4" fmla="*/ 59 w 85"/>
                <a:gd name="T5" fmla="*/ 58 h 85"/>
                <a:gd name="T6" fmla="*/ 27 w 85"/>
                <a:gd name="T7" fmla="*/ 58 h 85"/>
                <a:gd name="T8" fmla="*/ 27 w 85"/>
                <a:gd name="T9" fmla="*/ 26 h 85"/>
                <a:gd name="T10" fmla="*/ 43 w 85"/>
                <a:gd name="T11" fmla="*/ 8 h 85"/>
                <a:gd name="T12" fmla="*/ 29 w 85"/>
                <a:gd name="T13" fmla="*/ 10 h 85"/>
                <a:gd name="T14" fmla="*/ 17 w 85"/>
                <a:gd name="T15" fmla="*/ 18 h 85"/>
                <a:gd name="T16" fmla="*/ 11 w 85"/>
                <a:gd name="T17" fmla="*/ 29 h 85"/>
                <a:gd name="T18" fmla="*/ 8 w 85"/>
                <a:gd name="T19" fmla="*/ 42 h 85"/>
                <a:gd name="T20" fmla="*/ 11 w 85"/>
                <a:gd name="T21" fmla="*/ 56 h 85"/>
                <a:gd name="T22" fmla="*/ 17 w 85"/>
                <a:gd name="T23" fmla="*/ 68 h 85"/>
                <a:gd name="T24" fmla="*/ 29 w 85"/>
                <a:gd name="T25" fmla="*/ 74 h 85"/>
                <a:gd name="T26" fmla="*/ 43 w 85"/>
                <a:gd name="T27" fmla="*/ 77 h 85"/>
                <a:gd name="T28" fmla="*/ 56 w 85"/>
                <a:gd name="T29" fmla="*/ 74 h 85"/>
                <a:gd name="T30" fmla="*/ 67 w 85"/>
                <a:gd name="T31" fmla="*/ 68 h 85"/>
                <a:gd name="T32" fmla="*/ 75 w 85"/>
                <a:gd name="T33" fmla="*/ 56 h 85"/>
                <a:gd name="T34" fmla="*/ 77 w 85"/>
                <a:gd name="T35" fmla="*/ 42 h 85"/>
                <a:gd name="T36" fmla="*/ 75 w 85"/>
                <a:gd name="T37" fmla="*/ 29 h 85"/>
                <a:gd name="T38" fmla="*/ 67 w 85"/>
                <a:gd name="T39" fmla="*/ 18 h 85"/>
                <a:gd name="T40" fmla="*/ 56 w 85"/>
                <a:gd name="T41" fmla="*/ 10 h 85"/>
                <a:gd name="T42" fmla="*/ 43 w 85"/>
                <a:gd name="T43" fmla="*/ 8 h 85"/>
                <a:gd name="T44" fmla="*/ 43 w 85"/>
                <a:gd name="T45" fmla="*/ 0 h 85"/>
                <a:gd name="T46" fmla="*/ 59 w 85"/>
                <a:gd name="T47" fmla="*/ 4 h 85"/>
                <a:gd name="T48" fmla="*/ 72 w 85"/>
                <a:gd name="T49" fmla="*/ 13 h 85"/>
                <a:gd name="T50" fmla="*/ 81 w 85"/>
                <a:gd name="T51" fmla="*/ 26 h 85"/>
                <a:gd name="T52" fmla="*/ 85 w 85"/>
                <a:gd name="T53" fmla="*/ 42 h 85"/>
                <a:gd name="T54" fmla="*/ 81 w 85"/>
                <a:gd name="T55" fmla="*/ 60 h 85"/>
                <a:gd name="T56" fmla="*/ 72 w 85"/>
                <a:gd name="T57" fmla="*/ 73 h 85"/>
                <a:gd name="T58" fmla="*/ 59 w 85"/>
                <a:gd name="T59" fmla="*/ 82 h 85"/>
                <a:gd name="T60" fmla="*/ 43 w 85"/>
                <a:gd name="T61" fmla="*/ 85 h 85"/>
                <a:gd name="T62" fmla="*/ 25 w 85"/>
                <a:gd name="T63" fmla="*/ 82 h 85"/>
                <a:gd name="T64" fmla="*/ 12 w 85"/>
                <a:gd name="T65" fmla="*/ 73 h 85"/>
                <a:gd name="T66" fmla="*/ 3 w 85"/>
                <a:gd name="T67" fmla="*/ 60 h 85"/>
                <a:gd name="T68" fmla="*/ 0 w 85"/>
                <a:gd name="T69" fmla="*/ 42 h 85"/>
                <a:gd name="T70" fmla="*/ 3 w 85"/>
                <a:gd name="T71" fmla="*/ 26 h 85"/>
                <a:gd name="T72" fmla="*/ 12 w 85"/>
                <a:gd name="T73" fmla="*/ 13 h 85"/>
                <a:gd name="T74" fmla="*/ 25 w 85"/>
                <a:gd name="T75" fmla="*/ 4 h 85"/>
                <a:gd name="T76" fmla="*/ 43 w 85"/>
                <a:gd name="T7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27" y="26"/>
                  </a:moveTo>
                  <a:lnTo>
                    <a:pt x="59" y="26"/>
                  </a:lnTo>
                  <a:lnTo>
                    <a:pt x="59" y="58"/>
                  </a:lnTo>
                  <a:lnTo>
                    <a:pt x="27" y="58"/>
                  </a:lnTo>
                  <a:lnTo>
                    <a:pt x="27" y="26"/>
                  </a:lnTo>
                  <a:close/>
                  <a:moveTo>
                    <a:pt x="43" y="8"/>
                  </a:moveTo>
                  <a:lnTo>
                    <a:pt x="29" y="10"/>
                  </a:lnTo>
                  <a:lnTo>
                    <a:pt x="17" y="18"/>
                  </a:lnTo>
                  <a:lnTo>
                    <a:pt x="11" y="29"/>
                  </a:lnTo>
                  <a:lnTo>
                    <a:pt x="8" y="42"/>
                  </a:lnTo>
                  <a:lnTo>
                    <a:pt x="11" y="56"/>
                  </a:lnTo>
                  <a:lnTo>
                    <a:pt x="17" y="68"/>
                  </a:lnTo>
                  <a:lnTo>
                    <a:pt x="29" y="74"/>
                  </a:lnTo>
                  <a:lnTo>
                    <a:pt x="43" y="77"/>
                  </a:lnTo>
                  <a:lnTo>
                    <a:pt x="56" y="74"/>
                  </a:lnTo>
                  <a:lnTo>
                    <a:pt x="67" y="68"/>
                  </a:lnTo>
                  <a:lnTo>
                    <a:pt x="75" y="56"/>
                  </a:lnTo>
                  <a:lnTo>
                    <a:pt x="77" y="42"/>
                  </a:lnTo>
                  <a:lnTo>
                    <a:pt x="75" y="29"/>
                  </a:lnTo>
                  <a:lnTo>
                    <a:pt x="67" y="18"/>
                  </a:lnTo>
                  <a:lnTo>
                    <a:pt x="56" y="10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6"/>
                  </a:lnTo>
                  <a:lnTo>
                    <a:pt x="85" y="42"/>
                  </a:lnTo>
                  <a:lnTo>
                    <a:pt x="81" y="60"/>
                  </a:lnTo>
                  <a:lnTo>
                    <a:pt x="72" y="73"/>
                  </a:lnTo>
                  <a:lnTo>
                    <a:pt x="59" y="82"/>
                  </a:lnTo>
                  <a:lnTo>
                    <a:pt x="43" y="85"/>
                  </a:lnTo>
                  <a:lnTo>
                    <a:pt x="25" y="82"/>
                  </a:lnTo>
                  <a:lnTo>
                    <a:pt x="12" y="73"/>
                  </a:lnTo>
                  <a:lnTo>
                    <a:pt x="3" y="60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208">
              <a:extLst>
                <a:ext uri="{FF2B5EF4-FFF2-40B4-BE49-F238E27FC236}">
                  <a16:creationId xmlns:a16="http://schemas.microsoft.com/office/drawing/2014/main" id="{5345FD4E-FC5E-4AC1-8B95-AEDB1A3DF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2208" y="2284901"/>
              <a:ext cx="159441" cy="156460"/>
            </a:xfrm>
            <a:custGeom>
              <a:avLst/>
              <a:gdLst>
                <a:gd name="T0" fmla="*/ 67 w 107"/>
                <a:gd name="T1" fmla="*/ 83 h 105"/>
                <a:gd name="T2" fmla="*/ 79 w 107"/>
                <a:gd name="T3" fmla="*/ 99 h 105"/>
                <a:gd name="T4" fmla="*/ 67 w 107"/>
                <a:gd name="T5" fmla="*/ 104 h 105"/>
                <a:gd name="T6" fmla="*/ 54 w 107"/>
                <a:gd name="T7" fmla="*/ 105 h 105"/>
                <a:gd name="T8" fmla="*/ 40 w 107"/>
                <a:gd name="T9" fmla="*/ 104 h 105"/>
                <a:gd name="T10" fmla="*/ 28 w 107"/>
                <a:gd name="T11" fmla="*/ 99 h 105"/>
                <a:gd name="T12" fmla="*/ 40 w 107"/>
                <a:gd name="T13" fmla="*/ 83 h 105"/>
                <a:gd name="T14" fmla="*/ 47 w 107"/>
                <a:gd name="T15" fmla="*/ 85 h 105"/>
                <a:gd name="T16" fmla="*/ 54 w 107"/>
                <a:gd name="T17" fmla="*/ 85 h 105"/>
                <a:gd name="T18" fmla="*/ 60 w 107"/>
                <a:gd name="T19" fmla="*/ 85 h 105"/>
                <a:gd name="T20" fmla="*/ 67 w 107"/>
                <a:gd name="T21" fmla="*/ 83 h 105"/>
                <a:gd name="T22" fmla="*/ 105 w 107"/>
                <a:gd name="T23" fmla="*/ 43 h 105"/>
                <a:gd name="T24" fmla="*/ 107 w 107"/>
                <a:gd name="T25" fmla="*/ 52 h 105"/>
                <a:gd name="T26" fmla="*/ 104 w 107"/>
                <a:gd name="T27" fmla="*/ 67 h 105"/>
                <a:gd name="T28" fmla="*/ 99 w 107"/>
                <a:gd name="T29" fmla="*/ 80 h 105"/>
                <a:gd name="T30" fmla="*/ 89 w 107"/>
                <a:gd name="T31" fmla="*/ 91 h 105"/>
                <a:gd name="T32" fmla="*/ 77 w 107"/>
                <a:gd name="T33" fmla="*/ 75 h 105"/>
                <a:gd name="T34" fmla="*/ 84 w 107"/>
                <a:gd name="T35" fmla="*/ 65 h 105"/>
                <a:gd name="T36" fmla="*/ 87 w 107"/>
                <a:gd name="T37" fmla="*/ 52 h 105"/>
                <a:gd name="T38" fmla="*/ 87 w 107"/>
                <a:gd name="T39" fmla="*/ 49 h 105"/>
                <a:gd name="T40" fmla="*/ 105 w 107"/>
                <a:gd name="T41" fmla="*/ 43 h 105"/>
                <a:gd name="T42" fmla="*/ 2 w 107"/>
                <a:gd name="T43" fmla="*/ 43 h 105"/>
                <a:gd name="T44" fmla="*/ 20 w 107"/>
                <a:gd name="T45" fmla="*/ 49 h 105"/>
                <a:gd name="T46" fmla="*/ 20 w 107"/>
                <a:gd name="T47" fmla="*/ 52 h 105"/>
                <a:gd name="T48" fmla="*/ 23 w 107"/>
                <a:gd name="T49" fmla="*/ 65 h 105"/>
                <a:gd name="T50" fmla="*/ 30 w 107"/>
                <a:gd name="T51" fmla="*/ 75 h 105"/>
                <a:gd name="T52" fmla="*/ 18 w 107"/>
                <a:gd name="T53" fmla="*/ 91 h 105"/>
                <a:gd name="T54" fmla="*/ 8 w 107"/>
                <a:gd name="T55" fmla="*/ 80 h 105"/>
                <a:gd name="T56" fmla="*/ 3 w 107"/>
                <a:gd name="T57" fmla="*/ 67 h 105"/>
                <a:gd name="T58" fmla="*/ 0 w 107"/>
                <a:gd name="T59" fmla="*/ 52 h 105"/>
                <a:gd name="T60" fmla="*/ 2 w 107"/>
                <a:gd name="T61" fmla="*/ 43 h 105"/>
                <a:gd name="T62" fmla="*/ 60 w 107"/>
                <a:gd name="T63" fmla="*/ 0 h 105"/>
                <a:gd name="T64" fmla="*/ 77 w 107"/>
                <a:gd name="T65" fmla="*/ 5 h 105"/>
                <a:gd name="T66" fmla="*/ 91 w 107"/>
                <a:gd name="T67" fmla="*/ 16 h 105"/>
                <a:gd name="T68" fmla="*/ 101 w 107"/>
                <a:gd name="T69" fmla="*/ 31 h 105"/>
                <a:gd name="T70" fmla="*/ 83 w 107"/>
                <a:gd name="T71" fmla="*/ 36 h 105"/>
                <a:gd name="T72" fmla="*/ 73 w 107"/>
                <a:gd name="T73" fmla="*/ 25 h 105"/>
                <a:gd name="T74" fmla="*/ 60 w 107"/>
                <a:gd name="T75" fmla="*/ 20 h 105"/>
                <a:gd name="T76" fmla="*/ 60 w 107"/>
                <a:gd name="T77" fmla="*/ 0 h 105"/>
                <a:gd name="T78" fmla="*/ 47 w 107"/>
                <a:gd name="T79" fmla="*/ 0 h 105"/>
                <a:gd name="T80" fmla="*/ 47 w 107"/>
                <a:gd name="T81" fmla="*/ 20 h 105"/>
                <a:gd name="T82" fmla="*/ 34 w 107"/>
                <a:gd name="T83" fmla="*/ 25 h 105"/>
                <a:gd name="T84" fmla="*/ 24 w 107"/>
                <a:gd name="T85" fmla="*/ 36 h 105"/>
                <a:gd name="T86" fmla="*/ 6 w 107"/>
                <a:gd name="T87" fmla="*/ 31 h 105"/>
                <a:gd name="T88" fmla="*/ 16 w 107"/>
                <a:gd name="T89" fmla="*/ 16 h 105"/>
                <a:gd name="T90" fmla="*/ 30 w 107"/>
                <a:gd name="T91" fmla="*/ 5 h 105"/>
                <a:gd name="T92" fmla="*/ 47 w 107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105">
                  <a:moveTo>
                    <a:pt x="67" y="83"/>
                  </a:moveTo>
                  <a:lnTo>
                    <a:pt x="79" y="99"/>
                  </a:lnTo>
                  <a:lnTo>
                    <a:pt x="67" y="104"/>
                  </a:lnTo>
                  <a:lnTo>
                    <a:pt x="54" y="105"/>
                  </a:lnTo>
                  <a:lnTo>
                    <a:pt x="40" y="104"/>
                  </a:lnTo>
                  <a:lnTo>
                    <a:pt x="28" y="99"/>
                  </a:lnTo>
                  <a:lnTo>
                    <a:pt x="40" y="83"/>
                  </a:lnTo>
                  <a:lnTo>
                    <a:pt x="47" y="85"/>
                  </a:lnTo>
                  <a:lnTo>
                    <a:pt x="54" y="85"/>
                  </a:lnTo>
                  <a:lnTo>
                    <a:pt x="60" y="85"/>
                  </a:lnTo>
                  <a:lnTo>
                    <a:pt x="67" y="83"/>
                  </a:lnTo>
                  <a:close/>
                  <a:moveTo>
                    <a:pt x="105" y="43"/>
                  </a:moveTo>
                  <a:lnTo>
                    <a:pt x="107" y="52"/>
                  </a:lnTo>
                  <a:lnTo>
                    <a:pt x="104" y="67"/>
                  </a:lnTo>
                  <a:lnTo>
                    <a:pt x="99" y="80"/>
                  </a:lnTo>
                  <a:lnTo>
                    <a:pt x="89" y="91"/>
                  </a:lnTo>
                  <a:lnTo>
                    <a:pt x="77" y="75"/>
                  </a:lnTo>
                  <a:lnTo>
                    <a:pt x="84" y="6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105" y="43"/>
                  </a:lnTo>
                  <a:close/>
                  <a:moveTo>
                    <a:pt x="2" y="43"/>
                  </a:moveTo>
                  <a:lnTo>
                    <a:pt x="20" y="49"/>
                  </a:lnTo>
                  <a:lnTo>
                    <a:pt x="20" y="52"/>
                  </a:lnTo>
                  <a:lnTo>
                    <a:pt x="23" y="65"/>
                  </a:lnTo>
                  <a:lnTo>
                    <a:pt x="30" y="75"/>
                  </a:lnTo>
                  <a:lnTo>
                    <a:pt x="18" y="91"/>
                  </a:lnTo>
                  <a:lnTo>
                    <a:pt x="8" y="80"/>
                  </a:lnTo>
                  <a:lnTo>
                    <a:pt x="3" y="67"/>
                  </a:lnTo>
                  <a:lnTo>
                    <a:pt x="0" y="52"/>
                  </a:lnTo>
                  <a:lnTo>
                    <a:pt x="2" y="43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1" y="16"/>
                  </a:lnTo>
                  <a:lnTo>
                    <a:pt x="101" y="31"/>
                  </a:lnTo>
                  <a:lnTo>
                    <a:pt x="83" y="36"/>
                  </a:lnTo>
                  <a:lnTo>
                    <a:pt x="73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4" y="25"/>
                  </a:lnTo>
                  <a:lnTo>
                    <a:pt x="24" y="36"/>
                  </a:lnTo>
                  <a:lnTo>
                    <a:pt x="6" y="31"/>
                  </a:lnTo>
                  <a:lnTo>
                    <a:pt x="16" y="16"/>
                  </a:lnTo>
                  <a:lnTo>
                    <a:pt x="30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209">
              <a:extLst>
                <a:ext uri="{FF2B5EF4-FFF2-40B4-BE49-F238E27FC236}">
                  <a16:creationId xmlns:a16="http://schemas.microsoft.com/office/drawing/2014/main" id="{3B66FAD7-8222-46D5-A415-F1A083382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953" y="1912376"/>
              <a:ext cx="172851" cy="131128"/>
            </a:xfrm>
            <a:custGeom>
              <a:avLst/>
              <a:gdLst>
                <a:gd name="T0" fmla="*/ 44 w 116"/>
                <a:gd name="T1" fmla="*/ 21 h 88"/>
                <a:gd name="T2" fmla="*/ 44 w 116"/>
                <a:gd name="T3" fmla="*/ 65 h 88"/>
                <a:gd name="T4" fmla="*/ 80 w 116"/>
                <a:gd name="T5" fmla="*/ 44 h 88"/>
                <a:gd name="T6" fmla="*/ 44 w 116"/>
                <a:gd name="T7" fmla="*/ 21 h 88"/>
                <a:gd name="T8" fmla="*/ 59 w 116"/>
                <a:gd name="T9" fmla="*/ 0 h 88"/>
                <a:gd name="T10" fmla="*/ 85 w 116"/>
                <a:gd name="T11" fmla="*/ 1 h 88"/>
                <a:gd name="T12" fmla="*/ 112 w 116"/>
                <a:gd name="T13" fmla="*/ 4 h 88"/>
                <a:gd name="T14" fmla="*/ 115 w 116"/>
                <a:gd name="T15" fmla="*/ 22 h 88"/>
                <a:gd name="T16" fmla="*/ 116 w 116"/>
                <a:gd name="T17" fmla="*/ 44 h 88"/>
                <a:gd name="T18" fmla="*/ 115 w 116"/>
                <a:gd name="T19" fmla="*/ 64 h 88"/>
                <a:gd name="T20" fmla="*/ 112 w 116"/>
                <a:gd name="T21" fmla="*/ 84 h 88"/>
                <a:gd name="T22" fmla="*/ 85 w 116"/>
                <a:gd name="T23" fmla="*/ 86 h 88"/>
                <a:gd name="T24" fmla="*/ 59 w 116"/>
                <a:gd name="T25" fmla="*/ 88 h 88"/>
                <a:gd name="T26" fmla="*/ 31 w 116"/>
                <a:gd name="T27" fmla="*/ 86 h 88"/>
                <a:gd name="T28" fmla="*/ 6 w 116"/>
                <a:gd name="T29" fmla="*/ 84 h 88"/>
                <a:gd name="T30" fmla="*/ 2 w 116"/>
                <a:gd name="T31" fmla="*/ 64 h 88"/>
                <a:gd name="T32" fmla="*/ 0 w 116"/>
                <a:gd name="T33" fmla="*/ 44 h 88"/>
                <a:gd name="T34" fmla="*/ 2 w 116"/>
                <a:gd name="T35" fmla="*/ 22 h 88"/>
                <a:gd name="T36" fmla="*/ 6 w 116"/>
                <a:gd name="T37" fmla="*/ 4 h 88"/>
                <a:gd name="T38" fmla="*/ 31 w 116"/>
                <a:gd name="T39" fmla="*/ 1 h 88"/>
                <a:gd name="T40" fmla="*/ 59 w 116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88">
                  <a:moveTo>
                    <a:pt x="44" y="21"/>
                  </a:moveTo>
                  <a:lnTo>
                    <a:pt x="44" y="65"/>
                  </a:lnTo>
                  <a:lnTo>
                    <a:pt x="80" y="44"/>
                  </a:lnTo>
                  <a:lnTo>
                    <a:pt x="44" y="21"/>
                  </a:lnTo>
                  <a:close/>
                  <a:moveTo>
                    <a:pt x="59" y="0"/>
                  </a:moveTo>
                  <a:lnTo>
                    <a:pt x="85" y="1"/>
                  </a:lnTo>
                  <a:lnTo>
                    <a:pt x="112" y="4"/>
                  </a:lnTo>
                  <a:lnTo>
                    <a:pt x="115" y="22"/>
                  </a:lnTo>
                  <a:lnTo>
                    <a:pt x="116" y="44"/>
                  </a:lnTo>
                  <a:lnTo>
                    <a:pt x="115" y="64"/>
                  </a:lnTo>
                  <a:lnTo>
                    <a:pt x="112" y="84"/>
                  </a:lnTo>
                  <a:lnTo>
                    <a:pt x="85" y="86"/>
                  </a:lnTo>
                  <a:lnTo>
                    <a:pt x="59" y="88"/>
                  </a:lnTo>
                  <a:lnTo>
                    <a:pt x="31" y="86"/>
                  </a:lnTo>
                  <a:lnTo>
                    <a:pt x="6" y="84"/>
                  </a:lnTo>
                  <a:lnTo>
                    <a:pt x="2" y="64"/>
                  </a:lnTo>
                  <a:lnTo>
                    <a:pt x="0" y="44"/>
                  </a:lnTo>
                  <a:lnTo>
                    <a:pt x="2" y="22"/>
                  </a:lnTo>
                  <a:lnTo>
                    <a:pt x="6" y="4"/>
                  </a:lnTo>
                  <a:lnTo>
                    <a:pt x="31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210">
              <a:extLst>
                <a:ext uri="{FF2B5EF4-FFF2-40B4-BE49-F238E27FC236}">
                  <a16:creationId xmlns:a16="http://schemas.microsoft.com/office/drawing/2014/main" id="{FC991CF9-4C06-43A4-90B0-9F803815D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73" y="2715538"/>
              <a:ext cx="129638" cy="126658"/>
            </a:xfrm>
            <a:custGeom>
              <a:avLst/>
              <a:gdLst>
                <a:gd name="T0" fmla="*/ 55 w 87"/>
                <a:gd name="T1" fmla="*/ 28 h 85"/>
                <a:gd name="T2" fmla="*/ 48 w 87"/>
                <a:gd name="T3" fmla="*/ 37 h 85"/>
                <a:gd name="T4" fmla="*/ 52 w 87"/>
                <a:gd name="T5" fmla="*/ 37 h 85"/>
                <a:gd name="T6" fmla="*/ 55 w 87"/>
                <a:gd name="T7" fmla="*/ 40 h 85"/>
                <a:gd name="T8" fmla="*/ 53 w 87"/>
                <a:gd name="T9" fmla="*/ 45 h 85"/>
                <a:gd name="T10" fmla="*/ 49 w 87"/>
                <a:gd name="T11" fmla="*/ 52 h 85"/>
                <a:gd name="T12" fmla="*/ 47 w 87"/>
                <a:gd name="T13" fmla="*/ 54 h 85"/>
                <a:gd name="T14" fmla="*/ 44 w 87"/>
                <a:gd name="T15" fmla="*/ 50 h 85"/>
                <a:gd name="T16" fmla="*/ 43 w 87"/>
                <a:gd name="T17" fmla="*/ 44 h 85"/>
                <a:gd name="T18" fmla="*/ 41 w 87"/>
                <a:gd name="T19" fmla="*/ 37 h 85"/>
                <a:gd name="T20" fmla="*/ 39 w 87"/>
                <a:gd name="T21" fmla="*/ 30 h 85"/>
                <a:gd name="T22" fmla="*/ 36 w 87"/>
                <a:gd name="T23" fmla="*/ 26 h 85"/>
                <a:gd name="T24" fmla="*/ 31 w 87"/>
                <a:gd name="T25" fmla="*/ 26 h 85"/>
                <a:gd name="T26" fmla="*/ 24 w 87"/>
                <a:gd name="T27" fmla="*/ 30 h 85"/>
                <a:gd name="T28" fmla="*/ 20 w 87"/>
                <a:gd name="T29" fmla="*/ 36 h 85"/>
                <a:gd name="T30" fmla="*/ 17 w 87"/>
                <a:gd name="T31" fmla="*/ 37 h 85"/>
                <a:gd name="T32" fmla="*/ 20 w 87"/>
                <a:gd name="T33" fmla="*/ 40 h 85"/>
                <a:gd name="T34" fmla="*/ 23 w 87"/>
                <a:gd name="T35" fmla="*/ 38 h 85"/>
                <a:gd name="T36" fmla="*/ 25 w 87"/>
                <a:gd name="T37" fmla="*/ 38 h 85"/>
                <a:gd name="T38" fmla="*/ 29 w 87"/>
                <a:gd name="T39" fmla="*/ 50 h 85"/>
                <a:gd name="T40" fmla="*/ 35 w 87"/>
                <a:gd name="T41" fmla="*/ 65 h 85"/>
                <a:gd name="T42" fmla="*/ 37 w 87"/>
                <a:gd name="T43" fmla="*/ 69 h 85"/>
                <a:gd name="T44" fmla="*/ 43 w 87"/>
                <a:gd name="T45" fmla="*/ 70 h 85"/>
                <a:gd name="T46" fmla="*/ 51 w 87"/>
                <a:gd name="T47" fmla="*/ 65 h 85"/>
                <a:gd name="T48" fmla="*/ 65 w 87"/>
                <a:gd name="T49" fmla="*/ 48 h 85"/>
                <a:gd name="T50" fmla="*/ 68 w 87"/>
                <a:gd name="T51" fmla="*/ 29 h 85"/>
                <a:gd name="T52" fmla="*/ 60 w 87"/>
                <a:gd name="T53" fmla="*/ 25 h 85"/>
                <a:gd name="T54" fmla="*/ 60 w 87"/>
                <a:gd name="T55" fmla="*/ 2 h 85"/>
                <a:gd name="T56" fmla="*/ 84 w 87"/>
                <a:gd name="T57" fmla="*/ 25 h 85"/>
                <a:gd name="T58" fmla="*/ 84 w 87"/>
                <a:gd name="T59" fmla="*/ 60 h 85"/>
                <a:gd name="T60" fmla="*/ 60 w 87"/>
                <a:gd name="T61" fmla="*/ 82 h 85"/>
                <a:gd name="T62" fmla="*/ 27 w 87"/>
                <a:gd name="T63" fmla="*/ 82 h 85"/>
                <a:gd name="T64" fmla="*/ 4 w 87"/>
                <a:gd name="T65" fmla="*/ 60 h 85"/>
                <a:gd name="T66" fmla="*/ 4 w 87"/>
                <a:gd name="T67" fmla="*/ 25 h 85"/>
                <a:gd name="T68" fmla="*/ 27 w 87"/>
                <a:gd name="T6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85">
                  <a:moveTo>
                    <a:pt x="60" y="25"/>
                  </a:moveTo>
                  <a:lnTo>
                    <a:pt x="55" y="28"/>
                  </a:lnTo>
                  <a:lnTo>
                    <a:pt x="49" y="32"/>
                  </a:lnTo>
                  <a:lnTo>
                    <a:pt x="48" y="37"/>
                  </a:lnTo>
                  <a:lnTo>
                    <a:pt x="51" y="36"/>
                  </a:lnTo>
                  <a:lnTo>
                    <a:pt x="52" y="37"/>
                  </a:lnTo>
                  <a:lnTo>
                    <a:pt x="53" y="37"/>
                  </a:lnTo>
                  <a:lnTo>
                    <a:pt x="55" y="40"/>
                  </a:lnTo>
                  <a:lnTo>
                    <a:pt x="55" y="42"/>
                  </a:lnTo>
                  <a:lnTo>
                    <a:pt x="53" y="45"/>
                  </a:lnTo>
                  <a:lnTo>
                    <a:pt x="51" y="48"/>
                  </a:lnTo>
                  <a:lnTo>
                    <a:pt x="49" y="52"/>
                  </a:lnTo>
                  <a:lnTo>
                    <a:pt x="48" y="53"/>
                  </a:lnTo>
                  <a:lnTo>
                    <a:pt x="47" y="54"/>
                  </a:lnTo>
                  <a:lnTo>
                    <a:pt x="45" y="53"/>
                  </a:lnTo>
                  <a:lnTo>
                    <a:pt x="44" y="50"/>
                  </a:lnTo>
                  <a:lnTo>
                    <a:pt x="43" y="48"/>
                  </a:lnTo>
                  <a:lnTo>
                    <a:pt x="43" y="44"/>
                  </a:lnTo>
                  <a:lnTo>
                    <a:pt x="41" y="40"/>
                  </a:lnTo>
                  <a:lnTo>
                    <a:pt x="41" y="37"/>
                  </a:lnTo>
                  <a:lnTo>
                    <a:pt x="40" y="33"/>
                  </a:lnTo>
                  <a:lnTo>
                    <a:pt x="39" y="30"/>
                  </a:lnTo>
                  <a:lnTo>
                    <a:pt x="37" y="28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24" y="30"/>
                  </a:lnTo>
                  <a:lnTo>
                    <a:pt x="21" y="33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3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8" y="42"/>
                  </a:lnTo>
                  <a:lnTo>
                    <a:pt x="29" y="50"/>
                  </a:lnTo>
                  <a:lnTo>
                    <a:pt x="32" y="60"/>
                  </a:lnTo>
                  <a:lnTo>
                    <a:pt x="35" y="65"/>
                  </a:lnTo>
                  <a:lnTo>
                    <a:pt x="36" y="66"/>
                  </a:lnTo>
                  <a:lnTo>
                    <a:pt x="37" y="69"/>
                  </a:lnTo>
                  <a:lnTo>
                    <a:pt x="40" y="70"/>
                  </a:lnTo>
                  <a:lnTo>
                    <a:pt x="43" y="70"/>
                  </a:lnTo>
                  <a:lnTo>
                    <a:pt x="45" y="69"/>
                  </a:lnTo>
                  <a:lnTo>
                    <a:pt x="51" y="65"/>
                  </a:lnTo>
                  <a:lnTo>
                    <a:pt x="57" y="57"/>
                  </a:lnTo>
                  <a:lnTo>
                    <a:pt x="65" y="48"/>
                  </a:lnTo>
                  <a:lnTo>
                    <a:pt x="69" y="36"/>
                  </a:lnTo>
                  <a:lnTo>
                    <a:pt x="68" y="29"/>
                  </a:lnTo>
                  <a:lnTo>
                    <a:pt x="65" y="26"/>
                  </a:lnTo>
                  <a:lnTo>
                    <a:pt x="60" y="25"/>
                  </a:lnTo>
                  <a:close/>
                  <a:moveTo>
                    <a:pt x="44" y="0"/>
                  </a:moveTo>
                  <a:lnTo>
                    <a:pt x="60" y="2"/>
                  </a:lnTo>
                  <a:lnTo>
                    <a:pt x="75" y="12"/>
                  </a:lnTo>
                  <a:lnTo>
                    <a:pt x="84" y="25"/>
                  </a:lnTo>
                  <a:lnTo>
                    <a:pt x="87" y="42"/>
                  </a:lnTo>
                  <a:lnTo>
                    <a:pt x="84" y="60"/>
                  </a:lnTo>
                  <a:lnTo>
                    <a:pt x="75" y="73"/>
                  </a:lnTo>
                  <a:lnTo>
                    <a:pt x="60" y="82"/>
                  </a:lnTo>
                  <a:lnTo>
                    <a:pt x="44" y="85"/>
                  </a:lnTo>
                  <a:lnTo>
                    <a:pt x="27" y="82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05EBF442-0DDA-4A04-A7FB-D60065CE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316" y="1851282"/>
              <a:ext cx="165401" cy="163910"/>
            </a:xfrm>
            <a:custGeom>
              <a:avLst/>
              <a:gdLst>
                <a:gd name="T0" fmla="*/ 111 w 111"/>
                <a:gd name="T1" fmla="*/ 0 h 110"/>
                <a:gd name="T2" fmla="*/ 111 w 111"/>
                <a:gd name="T3" fmla="*/ 79 h 110"/>
                <a:gd name="T4" fmla="*/ 107 w 111"/>
                <a:gd name="T5" fmla="*/ 87 h 110"/>
                <a:gd name="T6" fmla="*/ 99 w 111"/>
                <a:gd name="T7" fmla="*/ 94 h 110"/>
                <a:gd name="T8" fmla="*/ 87 w 111"/>
                <a:gd name="T9" fmla="*/ 97 h 110"/>
                <a:gd name="T10" fmla="*/ 73 w 111"/>
                <a:gd name="T11" fmla="*/ 94 h 110"/>
                <a:gd name="T12" fmla="*/ 65 w 111"/>
                <a:gd name="T13" fmla="*/ 87 h 110"/>
                <a:gd name="T14" fmla="*/ 61 w 111"/>
                <a:gd name="T15" fmla="*/ 79 h 110"/>
                <a:gd name="T16" fmla="*/ 65 w 111"/>
                <a:gd name="T17" fmla="*/ 70 h 110"/>
                <a:gd name="T18" fmla="*/ 73 w 111"/>
                <a:gd name="T19" fmla="*/ 63 h 110"/>
                <a:gd name="T20" fmla="*/ 87 w 111"/>
                <a:gd name="T21" fmla="*/ 62 h 110"/>
                <a:gd name="T22" fmla="*/ 92 w 111"/>
                <a:gd name="T23" fmla="*/ 62 h 110"/>
                <a:gd name="T24" fmla="*/ 96 w 111"/>
                <a:gd name="T25" fmla="*/ 63 h 110"/>
                <a:gd name="T26" fmla="*/ 96 w 111"/>
                <a:gd name="T27" fmla="*/ 28 h 110"/>
                <a:gd name="T28" fmla="*/ 48 w 111"/>
                <a:gd name="T29" fmla="*/ 41 h 110"/>
                <a:gd name="T30" fmla="*/ 48 w 111"/>
                <a:gd name="T31" fmla="*/ 93 h 110"/>
                <a:gd name="T32" fmla="*/ 45 w 111"/>
                <a:gd name="T33" fmla="*/ 102 h 110"/>
                <a:gd name="T34" fmla="*/ 36 w 111"/>
                <a:gd name="T35" fmla="*/ 107 h 110"/>
                <a:gd name="T36" fmla="*/ 24 w 111"/>
                <a:gd name="T37" fmla="*/ 110 h 110"/>
                <a:gd name="T38" fmla="*/ 12 w 111"/>
                <a:gd name="T39" fmla="*/ 107 h 110"/>
                <a:gd name="T40" fmla="*/ 3 w 111"/>
                <a:gd name="T41" fmla="*/ 102 h 110"/>
                <a:gd name="T42" fmla="*/ 0 w 111"/>
                <a:gd name="T43" fmla="*/ 93 h 110"/>
                <a:gd name="T44" fmla="*/ 3 w 111"/>
                <a:gd name="T45" fmla="*/ 83 h 110"/>
                <a:gd name="T46" fmla="*/ 12 w 111"/>
                <a:gd name="T47" fmla="*/ 78 h 110"/>
                <a:gd name="T48" fmla="*/ 24 w 111"/>
                <a:gd name="T49" fmla="*/ 75 h 110"/>
                <a:gd name="T50" fmla="*/ 29 w 111"/>
                <a:gd name="T51" fmla="*/ 75 h 110"/>
                <a:gd name="T52" fmla="*/ 35 w 111"/>
                <a:gd name="T53" fmla="*/ 77 h 110"/>
                <a:gd name="T54" fmla="*/ 35 w 111"/>
                <a:gd name="T55" fmla="*/ 21 h 110"/>
                <a:gd name="T56" fmla="*/ 111 w 111"/>
                <a:gd name="T5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10">
                  <a:moveTo>
                    <a:pt x="111" y="0"/>
                  </a:moveTo>
                  <a:lnTo>
                    <a:pt x="111" y="79"/>
                  </a:lnTo>
                  <a:lnTo>
                    <a:pt x="107" y="87"/>
                  </a:lnTo>
                  <a:lnTo>
                    <a:pt x="99" y="94"/>
                  </a:lnTo>
                  <a:lnTo>
                    <a:pt x="87" y="97"/>
                  </a:lnTo>
                  <a:lnTo>
                    <a:pt x="73" y="94"/>
                  </a:lnTo>
                  <a:lnTo>
                    <a:pt x="65" y="87"/>
                  </a:lnTo>
                  <a:lnTo>
                    <a:pt x="61" y="79"/>
                  </a:lnTo>
                  <a:lnTo>
                    <a:pt x="65" y="70"/>
                  </a:lnTo>
                  <a:lnTo>
                    <a:pt x="73" y="63"/>
                  </a:lnTo>
                  <a:lnTo>
                    <a:pt x="87" y="62"/>
                  </a:lnTo>
                  <a:lnTo>
                    <a:pt x="92" y="62"/>
                  </a:lnTo>
                  <a:lnTo>
                    <a:pt x="96" y="63"/>
                  </a:lnTo>
                  <a:lnTo>
                    <a:pt x="96" y="28"/>
                  </a:lnTo>
                  <a:lnTo>
                    <a:pt x="48" y="41"/>
                  </a:lnTo>
                  <a:lnTo>
                    <a:pt x="48" y="93"/>
                  </a:lnTo>
                  <a:lnTo>
                    <a:pt x="45" y="102"/>
                  </a:lnTo>
                  <a:lnTo>
                    <a:pt x="36" y="107"/>
                  </a:lnTo>
                  <a:lnTo>
                    <a:pt x="24" y="110"/>
                  </a:lnTo>
                  <a:lnTo>
                    <a:pt x="12" y="107"/>
                  </a:lnTo>
                  <a:lnTo>
                    <a:pt x="3" y="102"/>
                  </a:lnTo>
                  <a:lnTo>
                    <a:pt x="0" y="93"/>
                  </a:lnTo>
                  <a:lnTo>
                    <a:pt x="3" y="83"/>
                  </a:lnTo>
                  <a:lnTo>
                    <a:pt x="12" y="78"/>
                  </a:lnTo>
                  <a:lnTo>
                    <a:pt x="24" y="75"/>
                  </a:lnTo>
                  <a:lnTo>
                    <a:pt x="29" y="75"/>
                  </a:lnTo>
                  <a:lnTo>
                    <a:pt x="35" y="77"/>
                  </a:lnTo>
                  <a:lnTo>
                    <a:pt x="35" y="2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214">
              <a:extLst>
                <a:ext uri="{FF2B5EF4-FFF2-40B4-BE49-F238E27FC236}">
                  <a16:creationId xmlns:a16="http://schemas.microsoft.com/office/drawing/2014/main" id="{D28DDBB0-2653-488C-88E2-EC442F332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948" y="1769327"/>
              <a:ext cx="178812" cy="178812"/>
            </a:xfrm>
            <a:custGeom>
              <a:avLst/>
              <a:gdLst>
                <a:gd name="T0" fmla="*/ 46 w 120"/>
                <a:gd name="T1" fmla="*/ 16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7 h 120"/>
                <a:gd name="T12" fmla="*/ 24 w 120"/>
                <a:gd name="T13" fmla="*/ 67 h 120"/>
                <a:gd name="T14" fmla="*/ 34 w 120"/>
                <a:gd name="T15" fmla="*/ 73 h 120"/>
                <a:gd name="T16" fmla="*/ 46 w 120"/>
                <a:gd name="T17" fmla="*/ 76 h 120"/>
                <a:gd name="T18" fmla="*/ 58 w 120"/>
                <a:gd name="T19" fmla="*/ 73 h 120"/>
                <a:gd name="T20" fmla="*/ 67 w 120"/>
                <a:gd name="T21" fmla="*/ 67 h 120"/>
                <a:gd name="T22" fmla="*/ 74 w 120"/>
                <a:gd name="T23" fmla="*/ 57 h 120"/>
                <a:gd name="T24" fmla="*/ 75 w 120"/>
                <a:gd name="T25" fmla="*/ 45 h 120"/>
                <a:gd name="T26" fmla="*/ 74 w 120"/>
                <a:gd name="T27" fmla="*/ 33 h 120"/>
                <a:gd name="T28" fmla="*/ 67 w 120"/>
                <a:gd name="T29" fmla="*/ 24 h 120"/>
                <a:gd name="T30" fmla="*/ 58 w 120"/>
                <a:gd name="T31" fmla="*/ 17 h 120"/>
                <a:gd name="T32" fmla="*/ 46 w 120"/>
                <a:gd name="T33" fmla="*/ 16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8 w 120"/>
                <a:gd name="T45" fmla="*/ 61 h 120"/>
                <a:gd name="T46" fmla="*/ 80 w 120"/>
                <a:gd name="T47" fmla="*/ 75 h 120"/>
                <a:gd name="T48" fmla="*/ 83 w 120"/>
                <a:gd name="T49" fmla="*/ 75 h 120"/>
                <a:gd name="T50" fmla="*/ 86 w 120"/>
                <a:gd name="T51" fmla="*/ 76 h 120"/>
                <a:gd name="T52" fmla="*/ 88 w 120"/>
                <a:gd name="T53" fmla="*/ 79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2 h 120"/>
                <a:gd name="T62" fmla="*/ 120 w 120"/>
                <a:gd name="T63" fmla="*/ 114 h 120"/>
                <a:gd name="T64" fmla="*/ 118 w 120"/>
                <a:gd name="T65" fmla="*/ 117 h 120"/>
                <a:gd name="T66" fmla="*/ 115 w 120"/>
                <a:gd name="T67" fmla="*/ 120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7 h 120"/>
                <a:gd name="T76" fmla="*/ 79 w 120"/>
                <a:gd name="T77" fmla="*/ 88 h 120"/>
                <a:gd name="T78" fmla="*/ 76 w 120"/>
                <a:gd name="T79" fmla="*/ 85 h 120"/>
                <a:gd name="T80" fmla="*/ 75 w 120"/>
                <a:gd name="T81" fmla="*/ 83 h 120"/>
                <a:gd name="T82" fmla="*/ 75 w 120"/>
                <a:gd name="T83" fmla="*/ 80 h 120"/>
                <a:gd name="T84" fmla="*/ 62 w 120"/>
                <a:gd name="T85" fmla="*/ 88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3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6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7"/>
                  </a:lnTo>
                  <a:lnTo>
                    <a:pt x="24" y="67"/>
                  </a:lnTo>
                  <a:lnTo>
                    <a:pt x="34" y="73"/>
                  </a:lnTo>
                  <a:lnTo>
                    <a:pt x="46" y="76"/>
                  </a:lnTo>
                  <a:lnTo>
                    <a:pt x="58" y="73"/>
                  </a:lnTo>
                  <a:lnTo>
                    <a:pt x="67" y="67"/>
                  </a:lnTo>
                  <a:lnTo>
                    <a:pt x="74" y="57"/>
                  </a:lnTo>
                  <a:lnTo>
                    <a:pt x="75" y="45"/>
                  </a:lnTo>
                  <a:lnTo>
                    <a:pt x="74" y="33"/>
                  </a:lnTo>
                  <a:lnTo>
                    <a:pt x="67" y="24"/>
                  </a:lnTo>
                  <a:lnTo>
                    <a:pt x="58" y="17"/>
                  </a:lnTo>
                  <a:lnTo>
                    <a:pt x="46" y="16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8" y="61"/>
                  </a:lnTo>
                  <a:lnTo>
                    <a:pt x="80" y="75"/>
                  </a:lnTo>
                  <a:lnTo>
                    <a:pt x="83" y="75"/>
                  </a:lnTo>
                  <a:lnTo>
                    <a:pt x="86" y="76"/>
                  </a:lnTo>
                  <a:lnTo>
                    <a:pt x="88" y="79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2"/>
                  </a:lnTo>
                  <a:lnTo>
                    <a:pt x="120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7"/>
                  </a:lnTo>
                  <a:lnTo>
                    <a:pt x="79" y="88"/>
                  </a:lnTo>
                  <a:lnTo>
                    <a:pt x="76" y="85"/>
                  </a:lnTo>
                  <a:lnTo>
                    <a:pt x="75" y="83"/>
                  </a:lnTo>
                  <a:lnTo>
                    <a:pt x="75" y="80"/>
                  </a:lnTo>
                  <a:lnTo>
                    <a:pt x="62" y="88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216">
              <a:extLst>
                <a:ext uri="{FF2B5EF4-FFF2-40B4-BE49-F238E27FC236}">
                  <a16:creationId xmlns:a16="http://schemas.microsoft.com/office/drawing/2014/main" id="{4CE1F0F1-FDF4-4A3D-887F-6AE253408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79" y="1228423"/>
              <a:ext cx="119208" cy="119208"/>
            </a:xfrm>
            <a:custGeom>
              <a:avLst/>
              <a:gdLst>
                <a:gd name="T0" fmla="*/ 52 w 80"/>
                <a:gd name="T1" fmla="*/ 25 h 80"/>
                <a:gd name="T2" fmla="*/ 46 w 80"/>
                <a:gd name="T3" fmla="*/ 29 h 80"/>
                <a:gd name="T4" fmla="*/ 44 w 80"/>
                <a:gd name="T5" fmla="*/ 36 h 80"/>
                <a:gd name="T6" fmla="*/ 48 w 80"/>
                <a:gd name="T7" fmla="*/ 34 h 80"/>
                <a:gd name="T8" fmla="*/ 49 w 80"/>
                <a:gd name="T9" fmla="*/ 40 h 80"/>
                <a:gd name="T10" fmla="*/ 46 w 80"/>
                <a:gd name="T11" fmla="*/ 45 h 80"/>
                <a:gd name="T12" fmla="*/ 44 w 80"/>
                <a:gd name="T13" fmla="*/ 50 h 80"/>
                <a:gd name="T14" fmla="*/ 41 w 80"/>
                <a:gd name="T15" fmla="*/ 49 h 80"/>
                <a:gd name="T16" fmla="*/ 38 w 80"/>
                <a:gd name="T17" fmla="*/ 41 h 80"/>
                <a:gd name="T18" fmla="*/ 37 w 80"/>
                <a:gd name="T19" fmla="*/ 34 h 80"/>
                <a:gd name="T20" fmla="*/ 36 w 80"/>
                <a:gd name="T21" fmla="*/ 29 h 80"/>
                <a:gd name="T22" fmla="*/ 33 w 80"/>
                <a:gd name="T23" fmla="*/ 25 h 80"/>
                <a:gd name="T24" fmla="*/ 28 w 80"/>
                <a:gd name="T25" fmla="*/ 26 h 80"/>
                <a:gd name="T26" fmla="*/ 22 w 80"/>
                <a:gd name="T27" fmla="*/ 29 h 80"/>
                <a:gd name="T28" fmla="*/ 18 w 80"/>
                <a:gd name="T29" fmla="*/ 34 h 80"/>
                <a:gd name="T30" fmla="*/ 16 w 80"/>
                <a:gd name="T31" fmla="*/ 36 h 80"/>
                <a:gd name="T32" fmla="*/ 18 w 80"/>
                <a:gd name="T33" fmla="*/ 38 h 80"/>
                <a:gd name="T34" fmla="*/ 21 w 80"/>
                <a:gd name="T35" fmla="*/ 37 h 80"/>
                <a:gd name="T36" fmla="*/ 24 w 80"/>
                <a:gd name="T37" fmla="*/ 37 h 80"/>
                <a:gd name="T38" fmla="*/ 28 w 80"/>
                <a:gd name="T39" fmla="*/ 48 h 80"/>
                <a:gd name="T40" fmla="*/ 32 w 80"/>
                <a:gd name="T41" fmla="*/ 61 h 80"/>
                <a:gd name="T42" fmla="*/ 34 w 80"/>
                <a:gd name="T43" fmla="*/ 64 h 80"/>
                <a:gd name="T44" fmla="*/ 38 w 80"/>
                <a:gd name="T45" fmla="*/ 65 h 80"/>
                <a:gd name="T46" fmla="*/ 46 w 80"/>
                <a:gd name="T47" fmla="*/ 61 h 80"/>
                <a:gd name="T48" fmla="*/ 60 w 80"/>
                <a:gd name="T49" fmla="*/ 45 h 80"/>
                <a:gd name="T50" fmla="*/ 64 w 80"/>
                <a:gd name="T51" fmla="*/ 30 h 80"/>
                <a:gd name="T52" fmla="*/ 60 w 80"/>
                <a:gd name="T53" fmla="*/ 25 h 80"/>
                <a:gd name="T54" fmla="*/ 54 w 80"/>
                <a:gd name="T55" fmla="*/ 25 h 80"/>
                <a:gd name="T56" fmla="*/ 56 w 80"/>
                <a:gd name="T57" fmla="*/ 4 h 80"/>
                <a:gd name="T58" fmla="*/ 76 w 80"/>
                <a:gd name="T59" fmla="*/ 25 h 80"/>
                <a:gd name="T60" fmla="*/ 76 w 80"/>
                <a:gd name="T61" fmla="*/ 56 h 80"/>
                <a:gd name="T62" fmla="*/ 56 w 80"/>
                <a:gd name="T63" fmla="*/ 77 h 80"/>
                <a:gd name="T64" fmla="*/ 24 w 80"/>
                <a:gd name="T65" fmla="*/ 77 h 80"/>
                <a:gd name="T66" fmla="*/ 2 w 80"/>
                <a:gd name="T67" fmla="*/ 56 h 80"/>
                <a:gd name="T68" fmla="*/ 2 w 80"/>
                <a:gd name="T69" fmla="*/ 25 h 80"/>
                <a:gd name="T70" fmla="*/ 24 w 80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80">
                  <a:moveTo>
                    <a:pt x="54" y="25"/>
                  </a:moveTo>
                  <a:lnTo>
                    <a:pt x="52" y="25"/>
                  </a:lnTo>
                  <a:lnTo>
                    <a:pt x="49" y="26"/>
                  </a:lnTo>
                  <a:lnTo>
                    <a:pt x="46" y="29"/>
                  </a:lnTo>
                  <a:lnTo>
                    <a:pt x="44" y="32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4"/>
                  </a:lnTo>
                  <a:lnTo>
                    <a:pt x="49" y="37"/>
                  </a:lnTo>
                  <a:lnTo>
                    <a:pt x="49" y="40"/>
                  </a:lnTo>
                  <a:lnTo>
                    <a:pt x="49" y="42"/>
                  </a:lnTo>
                  <a:lnTo>
                    <a:pt x="46" y="45"/>
                  </a:lnTo>
                  <a:lnTo>
                    <a:pt x="45" y="48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41" y="49"/>
                  </a:lnTo>
                  <a:lnTo>
                    <a:pt x="40" y="46"/>
                  </a:lnTo>
                  <a:lnTo>
                    <a:pt x="38" y="41"/>
                  </a:lnTo>
                  <a:lnTo>
                    <a:pt x="37" y="38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29"/>
                  </a:lnTo>
                  <a:lnTo>
                    <a:pt x="34" y="26"/>
                  </a:lnTo>
                  <a:lnTo>
                    <a:pt x="33" y="25"/>
                  </a:lnTo>
                  <a:lnTo>
                    <a:pt x="30" y="25"/>
                  </a:lnTo>
                  <a:lnTo>
                    <a:pt x="28" y="26"/>
                  </a:lnTo>
                  <a:lnTo>
                    <a:pt x="25" y="2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7" y="36"/>
                  </a:lnTo>
                  <a:lnTo>
                    <a:pt x="1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37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4" y="37"/>
                  </a:lnTo>
                  <a:lnTo>
                    <a:pt x="25" y="41"/>
                  </a:lnTo>
                  <a:lnTo>
                    <a:pt x="28" y="48"/>
                  </a:lnTo>
                  <a:lnTo>
                    <a:pt x="29" y="56"/>
                  </a:lnTo>
                  <a:lnTo>
                    <a:pt x="32" y="61"/>
                  </a:lnTo>
                  <a:lnTo>
                    <a:pt x="33" y="62"/>
                  </a:lnTo>
                  <a:lnTo>
                    <a:pt x="34" y="64"/>
                  </a:lnTo>
                  <a:lnTo>
                    <a:pt x="36" y="65"/>
                  </a:lnTo>
                  <a:lnTo>
                    <a:pt x="38" y="65"/>
                  </a:lnTo>
                  <a:lnTo>
                    <a:pt x="41" y="65"/>
                  </a:lnTo>
                  <a:lnTo>
                    <a:pt x="46" y="61"/>
                  </a:lnTo>
                  <a:lnTo>
                    <a:pt x="53" y="54"/>
                  </a:lnTo>
                  <a:lnTo>
                    <a:pt x="60" y="45"/>
                  </a:lnTo>
                  <a:lnTo>
                    <a:pt x="62" y="34"/>
                  </a:lnTo>
                  <a:lnTo>
                    <a:pt x="64" y="30"/>
                  </a:lnTo>
                  <a:lnTo>
                    <a:pt x="62" y="28"/>
                  </a:lnTo>
                  <a:lnTo>
                    <a:pt x="60" y="25"/>
                  </a:lnTo>
                  <a:lnTo>
                    <a:pt x="58" y="25"/>
                  </a:lnTo>
                  <a:lnTo>
                    <a:pt x="54" y="25"/>
                  </a:lnTo>
                  <a:close/>
                  <a:moveTo>
                    <a:pt x="40" y="0"/>
                  </a:moveTo>
                  <a:lnTo>
                    <a:pt x="56" y="4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80" y="40"/>
                  </a:lnTo>
                  <a:lnTo>
                    <a:pt x="76" y="56"/>
                  </a:lnTo>
                  <a:lnTo>
                    <a:pt x="68" y="68"/>
                  </a:lnTo>
                  <a:lnTo>
                    <a:pt x="56" y="77"/>
                  </a:lnTo>
                  <a:lnTo>
                    <a:pt x="40" y="80"/>
                  </a:lnTo>
                  <a:lnTo>
                    <a:pt x="24" y="77"/>
                  </a:lnTo>
                  <a:lnTo>
                    <a:pt x="12" y="68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433DC5-0C6E-4428-89B0-ACFC21A2AAF5}"/>
              </a:ext>
            </a:extLst>
          </p:cNvPr>
          <p:cNvGrpSpPr/>
          <p:nvPr/>
        </p:nvGrpSpPr>
        <p:grpSpPr>
          <a:xfrm>
            <a:off x="3404713" y="819511"/>
            <a:ext cx="1205212" cy="1212940"/>
            <a:chOff x="4539617" y="1092681"/>
            <a:chExt cx="1606949" cy="1617253"/>
          </a:xfrm>
        </p:grpSpPr>
        <p:sp>
          <p:nvSpPr>
            <p:cNvPr id="183" name="Freeform 42">
              <a:extLst>
                <a:ext uri="{FF2B5EF4-FFF2-40B4-BE49-F238E27FC236}">
                  <a16:creationId xmlns:a16="http://schemas.microsoft.com/office/drawing/2014/main" id="{AB2F6B41-B137-4F56-88D6-E9D773C9E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9617" y="1092681"/>
              <a:ext cx="1606949" cy="1617253"/>
            </a:xfrm>
            <a:custGeom>
              <a:avLst/>
              <a:gdLst>
                <a:gd name="T0" fmla="*/ 1376 w 3742"/>
                <a:gd name="T1" fmla="*/ 960 h 3765"/>
                <a:gd name="T2" fmla="*/ 837 w 3742"/>
                <a:gd name="T3" fmla="*/ 1001 h 3765"/>
                <a:gd name="T4" fmla="*/ 683 w 3742"/>
                <a:gd name="T5" fmla="*/ 1092 h 3765"/>
                <a:gd name="T6" fmla="*/ 596 w 3742"/>
                <a:gd name="T7" fmla="*/ 1253 h 3765"/>
                <a:gd name="T8" fmla="*/ 553 w 3742"/>
                <a:gd name="T9" fmla="*/ 1612 h 3765"/>
                <a:gd name="T10" fmla="*/ 550 w 3742"/>
                <a:gd name="T11" fmla="*/ 1972 h 3765"/>
                <a:gd name="T12" fmla="*/ 566 w 3742"/>
                <a:gd name="T13" fmla="*/ 2334 h 3765"/>
                <a:gd name="T14" fmla="*/ 629 w 3742"/>
                <a:gd name="T15" fmla="*/ 2599 h 3765"/>
                <a:gd name="T16" fmla="*/ 753 w 3742"/>
                <a:gd name="T17" fmla="*/ 2729 h 3765"/>
                <a:gd name="T18" fmla="*/ 1045 w 3742"/>
                <a:gd name="T19" fmla="*/ 2787 h 3765"/>
                <a:gd name="T20" fmla="*/ 1706 w 3742"/>
                <a:gd name="T21" fmla="*/ 2808 h 3765"/>
                <a:gd name="T22" fmla="*/ 2367 w 3742"/>
                <a:gd name="T23" fmla="*/ 2804 h 3765"/>
                <a:gd name="T24" fmla="*/ 2905 w 3742"/>
                <a:gd name="T25" fmla="*/ 2764 h 3765"/>
                <a:gd name="T26" fmla="*/ 3060 w 3742"/>
                <a:gd name="T27" fmla="*/ 2673 h 3765"/>
                <a:gd name="T28" fmla="*/ 3145 w 3742"/>
                <a:gd name="T29" fmla="*/ 2510 h 3765"/>
                <a:gd name="T30" fmla="*/ 3188 w 3742"/>
                <a:gd name="T31" fmla="*/ 2153 h 3765"/>
                <a:gd name="T32" fmla="*/ 3192 w 3742"/>
                <a:gd name="T33" fmla="*/ 1792 h 3765"/>
                <a:gd name="T34" fmla="*/ 3176 w 3742"/>
                <a:gd name="T35" fmla="*/ 1431 h 3765"/>
                <a:gd name="T36" fmla="*/ 3113 w 3742"/>
                <a:gd name="T37" fmla="*/ 1166 h 3765"/>
                <a:gd name="T38" fmla="*/ 2989 w 3742"/>
                <a:gd name="T39" fmla="*/ 1036 h 3765"/>
                <a:gd name="T40" fmla="*/ 2696 w 3742"/>
                <a:gd name="T41" fmla="*/ 977 h 3765"/>
                <a:gd name="T42" fmla="*/ 2036 w 3742"/>
                <a:gd name="T43" fmla="*/ 956 h 3765"/>
                <a:gd name="T44" fmla="*/ 1990 w 3742"/>
                <a:gd name="T45" fmla="*/ 3 h 3765"/>
                <a:gd name="T46" fmla="*/ 2441 w 3742"/>
                <a:gd name="T47" fmla="*/ 88 h 3765"/>
                <a:gd name="T48" fmla="*/ 2847 w 3742"/>
                <a:gd name="T49" fmla="*/ 276 h 3765"/>
                <a:gd name="T50" fmla="*/ 3194 w 3742"/>
                <a:gd name="T51" fmla="*/ 550 h 3765"/>
                <a:gd name="T52" fmla="*/ 3468 w 3742"/>
                <a:gd name="T53" fmla="*/ 899 h 3765"/>
                <a:gd name="T54" fmla="*/ 3654 w 3742"/>
                <a:gd name="T55" fmla="*/ 1309 h 3765"/>
                <a:gd name="T56" fmla="*/ 3738 w 3742"/>
                <a:gd name="T57" fmla="*/ 1763 h 3765"/>
                <a:gd name="T58" fmla="*/ 3709 w 3742"/>
                <a:gd name="T59" fmla="*/ 2234 h 3765"/>
                <a:gd name="T60" fmla="*/ 3572 w 3742"/>
                <a:gd name="T61" fmla="*/ 2667 h 3765"/>
                <a:gd name="T62" fmla="*/ 3341 w 3742"/>
                <a:gd name="T63" fmla="*/ 3047 h 3765"/>
                <a:gd name="T64" fmla="*/ 3029 w 3742"/>
                <a:gd name="T65" fmla="*/ 3361 h 3765"/>
                <a:gd name="T66" fmla="*/ 2651 w 3742"/>
                <a:gd name="T67" fmla="*/ 3594 h 3765"/>
                <a:gd name="T68" fmla="*/ 2220 w 3742"/>
                <a:gd name="T69" fmla="*/ 3732 h 3765"/>
                <a:gd name="T70" fmla="*/ 1753 w 3742"/>
                <a:gd name="T71" fmla="*/ 3762 h 3765"/>
                <a:gd name="T72" fmla="*/ 1301 w 3742"/>
                <a:gd name="T73" fmla="*/ 3676 h 3765"/>
                <a:gd name="T74" fmla="*/ 895 w 3742"/>
                <a:gd name="T75" fmla="*/ 3488 h 3765"/>
                <a:gd name="T76" fmla="*/ 548 w 3742"/>
                <a:gd name="T77" fmla="*/ 3213 h 3765"/>
                <a:gd name="T78" fmla="*/ 274 w 3742"/>
                <a:gd name="T79" fmla="*/ 2864 h 3765"/>
                <a:gd name="T80" fmla="*/ 88 w 3742"/>
                <a:gd name="T81" fmla="*/ 2455 h 3765"/>
                <a:gd name="T82" fmla="*/ 3 w 3742"/>
                <a:gd name="T83" fmla="*/ 2001 h 3765"/>
                <a:gd name="T84" fmla="*/ 32 w 3742"/>
                <a:gd name="T85" fmla="*/ 1531 h 3765"/>
                <a:gd name="T86" fmla="*/ 169 w 3742"/>
                <a:gd name="T87" fmla="*/ 1098 h 3765"/>
                <a:gd name="T88" fmla="*/ 401 w 3742"/>
                <a:gd name="T89" fmla="*/ 717 h 3765"/>
                <a:gd name="T90" fmla="*/ 712 w 3742"/>
                <a:gd name="T91" fmla="*/ 403 h 3765"/>
                <a:gd name="T92" fmla="*/ 1092 w 3742"/>
                <a:gd name="T93" fmla="*/ 170 h 3765"/>
                <a:gd name="T94" fmla="*/ 1522 w 3742"/>
                <a:gd name="T95" fmla="*/ 32 h 3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42" h="3765">
                  <a:moveTo>
                    <a:pt x="1871" y="956"/>
                  </a:moveTo>
                  <a:lnTo>
                    <a:pt x="1707" y="956"/>
                  </a:lnTo>
                  <a:lnTo>
                    <a:pt x="1541" y="957"/>
                  </a:lnTo>
                  <a:lnTo>
                    <a:pt x="1376" y="960"/>
                  </a:lnTo>
                  <a:lnTo>
                    <a:pt x="1210" y="967"/>
                  </a:lnTo>
                  <a:lnTo>
                    <a:pt x="1047" y="977"/>
                  </a:lnTo>
                  <a:lnTo>
                    <a:pt x="882" y="993"/>
                  </a:lnTo>
                  <a:lnTo>
                    <a:pt x="837" y="1001"/>
                  </a:lnTo>
                  <a:lnTo>
                    <a:pt x="794" y="1015"/>
                  </a:lnTo>
                  <a:lnTo>
                    <a:pt x="753" y="1036"/>
                  </a:lnTo>
                  <a:lnTo>
                    <a:pt x="716" y="1062"/>
                  </a:lnTo>
                  <a:lnTo>
                    <a:pt x="683" y="1092"/>
                  </a:lnTo>
                  <a:lnTo>
                    <a:pt x="654" y="1127"/>
                  </a:lnTo>
                  <a:lnTo>
                    <a:pt x="629" y="1166"/>
                  </a:lnTo>
                  <a:lnTo>
                    <a:pt x="610" y="1208"/>
                  </a:lnTo>
                  <a:lnTo>
                    <a:pt x="596" y="1253"/>
                  </a:lnTo>
                  <a:lnTo>
                    <a:pt x="579" y="1341"/>
                  </a:lnTo>
                  <a:lnTo>
                    <a:pt x="567" y="1431"/>
                  </a:lnTo>
                  <a:lnTo>
                    <a:pt x="558" y="1520"/>
                  </a:lnTo>
                  <a:lnTo>
                    <a:pt x="553" y="1612"/>
                  </a:lnTo>
                  <a:lnTo>
                    <a:pt x="551" y="1703"/>
                  </a:lnTo>
                  <a:lnTo>
                    <a:pt x="550" y="1792"/>
                  </a:lnTo>
                  <a:lnTo>
                    <a:pt x="550" y="1882"/>
                  </a:lnTo>
                  <a:lnTo>
                    <a:pt x="550" y="1972"/>
                  </a:lnTo>
                  <a:lnTo>
                    <a:pt x="551" y="2062"/>
                  </a:lnTo>
                  <a:lnTo>
                    <a:pt x="553" y="2153"/>
                  </a:lnTo>
                  <a:lnTo>
                    <a:pt x="558" y="2244"/>
                  </a:lnTo>
                  <a:lnTo>
                    <a:pt x="566" y="2334"/>
                  </a:lnTo>
                  <a:lnTo>
                    <a:pt x="579" y="2423"/>
                  </a:lnTo>
                  <a:lnTo>
                    <a:pt x="595" y="2510"/>
                  </a:lnTo>
                  <a:lnTo>
                    <a:pt x="609" y="2556"/>
                  </a:lnTo>
                  <a:lnTo>
                    <a:pt x="629" y="2599"/>
                  </a:lnTo>
                  <a:lnTo>
                    <a:pt x="653" y="2638"/>
                  </a:lnTo>
                  <a:lnTo>
                    <a:pt x="682" y="2673"/>
                  </a:lnTo>
                  <a:lnTo>
                    <a:pt x="716" y="2703"/>
                  </a:lnTo>
                  <a:lnTo>
                    <a:pt x="753" y="2729"/>
                  </a:lnTo>
                  <a:lnTo>
                    <a:pt x="794" y="2748"/>
                  </a:lnTo>
                  <a:lnTo>
                    <a:pt x="837" y="2764"/>
                  </a:lnTo>
                  <a:lnTo>
                    <a:pt x="882" y="2772"/>
                  </a:lnTo>
                  <a:lnTo>
                    <a:pt x="1045" y="2787"/>
                  </a:lnTo>
                  <a:lnTo>
                    <a:pt x="1210" y="2797"/>
                  </a:lnTo>
                  <a:lnTo>
                    <a:pt x="1375" y="2804"/>
                  </a:lnTo>
                  <a:lnTo>
                    <a:pt x="1541" y="2807"/>
                  </a:lnTo>
                  <a:lnTo>
                    <a:pt x="1706" y="2808"/>
                  </a:lnTo>
                  <a:lnTo>
                    <a:pt x="1870" y="2809"/>
                  </a:lnTo>
                  <a:lnTo>
                    <a:pt x="2036" y="2808"/>
                  </a:lnTo>
                  <a:lnTo>
                    <a:pt x="2201" y="2807"/>
                  </a:lnTo>
                  <a:lnTo>
                    <a:pt x="2367" y="2804"/>
                  </a:lnTo>
                  <a:lnTo>
                    <a:pt x="2532" y="2797"/>
                  </a:lnTo>
                  <a:lnTo>
                    <a:pt x="2696" y="2787"/>
                  </a:lnTo>
                  <a:lnTo>
                    <a:pt x="2860" y="2772"/>
                  </a:lnTo>
                  <a:lnTo>
                    <a:pt x="2905" y="2764"/>
                  </a:lnTo>
                  <a:lnTo>
                    <a:pt x="2948" y="2748"/>
                  </a:lnTo>
                  <a:lnTo>
                    <a:pt x="2989" y="2729"/>
                  </a:lnTo>
                  <a:lnTo>
                    <a:pt x="3026" y="2703"/>
                  </a:lnTo>
                  <a:lnTo>
                    <a:pt x="3060" y="2673"/>
                  </a:lnTo>
                  <a:lnTo>
                    <a:pt x="3089" y="2638"/>
                  </a:lnTo>
                  <a:lnTo>
                    <a:pt x="3113" y="2599"/>
                  </a:lnTo>
                  <a:lnTo>
                    <a:pt x="3133" y="2556"/>
                  </a:lnTo>
                  <a:lnTo>
                    <a:pt x="3145" y="2510"/>
                  </a:lnTo>
                  <a:lnTo>
                    <a:pt x="3163" y="2423"/>
                  </a:lnTo>
                  <a:lnTo>
                    <a:pt x="3176" y="2334"/>
                  </a:lnTo>
                  <a:lnTo>
                    <a:pt x="3184" y="2244"/>
                  </a:lnTo>
                  <a:lnTo>
                    <a:pt x="3188" y="2153"/>
                  </a:lnTo>
                  <a:lnTo>
                    <a:pt x="3191" y="2062"/>
                  </a:lnTo>
                  <a:lnTo>
                    <a:pt x="3192" y="1972"/>
                  </a:lnTo>
                  <a:lnTo>
                    <a:pt x="3192" y="1882"/>
                  </a:lnTo>
                  <a:lnTo>
                    <a:pt x="3192" y="1792"/>
                  </a:lnTo>
                  <a:lnTo>
                    <a:pt x="3191" y="1703"/>
                  </a:lnTo>
                  <a:lnTo>
                    <a:pt x="3188" y="1612"/>
                  </a:lnTo>
                  <a:lnTo>
                    <a:pt x="3184" y="1520"/>
                  </a:lnTo>
                  <a:lnTo>
                    <a:pt x="3176" y="1431"/>
                  </a:lnTo>
                  <a:lnTo>
                    <a:pt x="3164" y="1341"/>
                  </a:lnTo>
                  <a:lnTo>
                    <a:pt x="3147" y="1253"/>
                  </a:lnTo>
                  <a:lnTo>
                    <a:pt x="3133" y="1208"/>
                  </a:lnTo>
                  <a:lnTo>
                    <a:pt x="3113" y="1166"/>
                  </a:lnTo>
                  <a:lnTo>
                    <a:pt x="3089" y="1127"/>
                  </a:lnTo>
                  <a:lnTo>
                    <a:pt x="3060" y="1092"/>
                  </a:lnTo>
                  <a:lnTo>
                    <a:pt x="3026" y="1062"/>
                  </a:lnTo>
                  <a:lnTo>
                    <a:pt x="2989" y="1036"/>
                  </a:lnTo>
                  <a:lnTo>
                    <a:pt x="2949" y="1015"/>
                  </a:lnTo>
                  <a:lnTo>
                    <a:pt x="2906" y="1001"/>
                  </a:lnTo>
                  <a:lnTo>
                    <a:pt x="2861" y="993"/>
                  </a:lnTo>
                  <a:lnTo>
                    <a:pt x="2696" y="977"/>
                  </a:lnTo>
                  <a:lnTo>
                    <a:pt x="2532" y="967"/>
                  </a:lnTo>
                  <a:lnTo>
                    <a:pt x="2367" y="960"/>
                  </a:lnTo>
                  <a:lnTo>
                    <a:pt x="2202" y="957"/>
                  </a:lnTo>
                  <a:lnTo>
                    <a:pt x="2036" y="956"/>
                  </a:lnTo>
                  <a:lnTo>
                    <a:pt x="1871" y="956"/>
                  </a:lnTo>
                  <a:close/>
                  <a:moveTo>
                    <a:pt x="1871" y="0"/>
                  </a:moveTo>
                  <a:lnTo>
                    <a:pt x="1871" y="0"/>
                  </a:lnTo>
                  <a:lnTo>
                    <a:pt x="1990" y="3"/>
                  </a:lnTo>
                  <a:lnTo>
                    <a:pt x="2106" y="15"/>
                  </a:lnTo>
                  <a:lnTo>
                    <a:pt x="2220" y="32"/>
                  </a:lnTo>
                  <a:lnTo>
                    <a:pt x="2332" y="57"/>
                  </a:lnTo>
                  <a:lnTo>
                    <a:pt x="2441" y="88"/>
                  </a:lnTo>
                  <a:lnTo>
                    <a:pt x="2547" y="127"/>
                  </a:lnTo>
                  <a:lnTo>
                    <a:pt x="2651" y="170"/>
                  </a:lnTo>
                  <a:lnTo>
                    <a:pt x="2751" y="220"/>
                  </a:lnTo>
                  <a:lnTo>
                    <a:pt x="2847" y="276"/>
                  </a:lnTo>
                  <a:lnTo>
                    <a:pt x="2940" y="337"/>
                  </a:lnTo>
                  <a:lnTo>
                    <a:pt x="3029" y="403"/>
                  </a:lnTo>
                  <a:lnTo>
                    <a:pt x="3114" y="475"/>
                  </a:lnTo>
                  <a:lnTo>
                    <a:pt x="3194" y="550"/>
                  </a:lnTo>
                  <a:lnTo>
                    <a:pt x="3270" y="632"/>
                  </a:lnTo>
                  <a:lnTo>
                    <a:pt x="3341" y="717"/>
                  </a:lnTo>
                  <a:lnTo>
                    <a:pt x="3406" y="806"/>
                  </a:lnTo>
                  <a:lnTo>
                    <a:pt x="3468" y="899"/>
                  </a:lnTo>
                  <a:lnTo>
                    <a:pt x="3522" y="998"/>
                  </a:lnTo>
                  <a:lnTo>
                    <a:pt x="3572" y="1098"/>
                  </a:lnTo>
                  <a:lnTo>
                    <a:pt x="3616" y="1202"/>
                  </a:lnTo>
                  <a:lnTo>
                    <a:pt x="3654" y="1309"/>
                  </a:lnTo>
                  <a:lnTo>
                    <a:pt x="3685" y="1419"/>
                  </a:lnTo>
                  <a:lnTo>
                    <a:pt x="3709" y="1531"/>
                  </a:lnTo>
                  <a:lnTo>
                    <a:pt x="3728" y="1647"/>
                  </a:lnTo>
                  <a:lnTo>
                    <a:pt x="3738" y="1763"/>
                  </a:lnTo>
                  <a:lnTo>
                    <a:pt x="3742" y="1882"/>
                  </a:lnTo>
                  <a:lnTo>
                    <a:pt x="3738" y="2001"/>
                  </a:lnTo>
                  <a:lnTo>
                    <a:pt x="3728" y="2118"/>
                  </a:lnTo>
                  <a:lnTo>
                    <a:pt x="3709" y="2234"/>
                  </a:lnTo>
                  <a:lnTo>
                    <a:pt x="3685" y="2346"/>
                  </a:lnTo>
                  <a:lnTo>
                    <a:pt x="3654" y="2455"/>
                  </a:lnTo>
                  <a:lnTo>
                    <a:pt x="3616" y="2563"/>
                  </a:lnTo>
                  <a:lnTo>
                    <a:pt x="3572" y="2667"/>
                  </a:lnTo>
                  <a:lnTo>
                    <a:pt x="3522" y="2767"/>
                  </a:lnTo>
                  <a:lnTo>
                    <a:pt x="3468" y="2864"/>
                  </a:lnTo>
                  <a:lnTo>
                    <a:pt x="3406" y="2957"/>
                  </a:lnTo>
                  <a:lnTo>
                    <a:pt x="3341" y="3047"/>
                  </a:lnTo>
                  <a:lnTo>
                    <a:pt x="3270" y="3132"/>
                  </a:lnTo>
                  <a:lnTo>
                    <a:pt x="3194" y="3213"/>
                  </a:lnTo>
                  <a:lnTo>
                    <a:pt x="3114" y="3290"/>
                  </a:lnTo>
                  <a:lnTo>
                    <a:pt x="3029" y="3361"/>
                  </a:lnTo>
                  <a:lnTo>
                    <a:pt x="2940" y="3428"/>
                  </a:lnTo>
                  <a:lnTo>
                    <a:pt x="2847" y="3488"/>
                  </a:lnTo>
                  <a:lnTo>
                    <a:pt x="2751" y="3545"/>
                  </a:lnTo>
                  <a:lnTo>
                    <a:pt x="2651" y="3594"/>
                  </a:lnTo>
                  <a:lnTo>
                    <a:pt x="2547" y="3638"/>
                  </a:lnTo>
                  <a:lnTo>
                    <a:pt x="2441" y="3676"/>
                  </a:lnTo>
                  <a:lnTo>
                    <a:pt x="2332" y="3707"/>
                  </a:lnTo>
                  <a:lnTo>
                    <a:pt x="2220" y="3732"/>
                  </a:lnTo>
                  <a:lnTo>
                    <a:pt x="2106" y="3750"/>
                  </a:lnTo>
                  <a:lnTo>
                    <a:pt x="1990" y="3762"/>
                  </a:lnTo>
                  <a:lnTo>
                    <a:pt x="1871" y="3765"/>
                  </a:lnTo>
                  <a:lnTo>
                    <a:pt x="1753" y="3762"/>
                  </a:lnTo>
                  <a:lnTo>
                    <a:pt x="1636" y="3750"/>
                  </a:lnTo>
                  <a:lnTo>
                    <a:pt x="1522" y="3732"/>
                  </a:lnTo>
                  <a:lnTo>
                    <a:pt x="1410" y="3707"/>
                  </a:lnTo>
                  <a:lnTo>
                    <a:pt x="1301" y="3676"/>
                  </a:lnTo>
                  <a:lnTo>
                    <a:pt x="1195" y="3638"/>
                  </a:lnTo>
                  <a:lnTo>
                    <a:pt x="1092" y="3594"/>
                  </a:lnTo>
                  <a:lnTo>
                    <a:pt x="991" y="3545"/>
                  </a:lnTo>
                  <a:lnTo>
                    <a:pt x="895" y="3488"/>
                  </a:lnTo>
                  <a:lnTo>
                    <a:pt x="802" y="3428"/>
                  </a:lnTo>
                  <a:lnTo>
                    <a:pt x="712" y="3361"/>
                  </a:lnTo>
                  <a:lnTo>
                    <a:pt x="628" y="3290"/>
                  </a:lnTo>
                  <a:lnTo>
                    <a:pt x="548" y="3213"/>
                  </a:lnTo>
                  <a:lnTo>
                    <a:pt x="472" y="3132"/>
                  </a:lnTo>
                  <a:lnTo>
                    <a:pt x="401" y="3047"/>
                  </a:lnTo>
                  <a:lnTo>
                    <a:pt x="335" y="2957"/>
                  </a:lnTo>
                  <a:lnTo>
                    <a:pt x="274" y="2864"/>
                  </a:lnTo>
                  <a:lnTo>
                    <a:pt x="219" y="2767"/>
                  </a:lnTo>
                  <a:lnTo>
                    <a:pt x="169" y="2667"/>
                  </a:lnTo>
                  <a:lnTo>
                    <a:pt x="125" y="2563"/>
                  </a:lnTo>
                  <a:lnTo>
                    <a:pt x="88" y="2455"/>
                  </a:lnTo>
                  <a:lnTo>
                    <a:pt x="57" y="2346"/>
                  </a:lnTo>
                  <a:lnTo>
                    <a:pt x="32" y="2234"/>
                  </a:lnTo>
                  <a:lnTo>
                    <a:pt x="14" y="2118"/>
                  </a:lnTo>
                  <a:lnTo>
                    <a:pt x="3" y="2001"/>
                  </a:lnTo>
                  <a:lnTo>
                    <a:pt x="0" y="1882"/>
                  </a:lnTo>
                  <a:lnTo>
                    <a:pt x="3" y="1763"/>
                  </a:lnTo>
                  <a:lnTo>
                    <a:pt x="14" y="1647"/>
                  </a:lnTo>
                  <a:lnTo>
                    <a:pt x="32" y="1531"/>
                  </a:lnTo>
                  <a:lnTo>
                    <a:pt x="57" y="1419"/>
                  </a:lnTo>
                  <a:lnTo>
                    <a:pt x="88" y="1309"/>
                  </a:lnTo>
                  <a:lnTo>
                    <a:pt x="125" y="1202"/>
                  </a:lnTo>
                  <a:lnTo>
                    <a:pt x="169" y="1098"/>
                  </a:lnTo>
                  <a:lnTo>
                    <a:pt x="219" y="998"/>
                  </a:lnTo>
                  <a:lnTo>
                    <a:pt x="274" y="899"/>
                  </a:lnTo>
                  <a:lnTo>
                    <a:pt x="335" y="806"/>
                  </a:lnTo>
                  <a:lnTo>
                    <a:pt x="401" y="717"/>
                  </a:lnTo>
                  <a:lnTo>
                    <a:pt x="472" y="632"/>
                  </a:lnTo>
                  <a:lnTo>
                    <a:pt x="548" y="550"/>
                  </a:lnTo>
                  <a:lnTo>
                    <a:pt x="628" y="475"/>
                  </a:lnTo>
                  <a:lnTo>
                    <a:pt x="712" y="403"/>
                  </a:lnTo>
                  <a:lnTo>
                    <a:pt x="802" y="337"/>
                  </a:lnTo>
                  <a:lnTo>
                    <a:pt x="895" y="276"/>
                  </a:lnTo>
                  <a:lnTo>
                    <a:pt x="991" y="220"/>
                  </a:lnTo>
                  <a:lnTo>
                    <a:pt x="1092" y="170"/>
                  </a:lnTo>
                  <a:lnTo>
                    <a:pt x="1195" y="127"/>
                  </a:lnTo>
                  <a:lnTo>
                    <a:pt x="1301" y="88"/>
                  </a:lnTo>
                  <a:lnTo>
                    <a:pt x="1410" y="57"/>
                  </a:lnTo>
                  <a:lnTo>
                    <a:pt x="1522" y="32"/>
                  </a:lnTo>
                  <a:lnTo>
                    <a:pt x="1636" y="15"/>
                  </a:lnTo>
                  <a:lnTo>
                    <a:pt x="1753" y="3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297AD38-A695-408C-A2F7-4748A42770C7}"/>
                </a:ext>
              </a:extLst>
            </p:cNvPr>
            <p:cNvSpPr/>
            <p:nvPr/>
          </p:nvSpPr>
          <p:spPr>
            <a:xfrm>
              <a:off x="4652014" y="1236949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A8D0A2B-4733-4FDD-B37C-44C3132C588F}"/>
              </a:ext>
            </a:extLst>
          </p:cNvPr>
          <p:cNvGrpSpPr/>
          <p:nvPr/>
        </p:nvGrpSpPr>
        <p:grpSpPr>
          <a:xfrm>
            <a:off x="4437376" y="1151303"/>
            <a:ext cx="1204160" cy="1219403"/>
            <a:chOff x="5916502" y="1535070"/>
            <a:chExt cx="1605546" cy="1625871"/>
          </a:xfrm>
        </p:grpSpPr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467C73D8-EE13-48A2-9F57-71CECC48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502" y="1535070"/>
              <a:ext cx="1605546" cy="1625871"/>
            </a:xfrm>
            <a:custGeom>
              <a:avLst/>
              <a:gdLst>
                <a:gd name="T0" fmla="*/ 1795 w 3474"/>
                <a:gd name="T1" fmla="*/ 807 h 3518"/>
                <a:gd name="T2" fmla="*/ 1679 w 3474"/>
                <a:gd name="T3" fmla="*/ 843 h 3518"/>
                <a:gd name="T4" fmla="*/ 1593 w 3474"/>
                <a:gd name="T5" fmla="*/ 902 h 3518"/>
                <a:gd name="T6" fmla="*/ 1532 w 3474"/>
                <a:gd name="T7" fmla="*/ 977 h 3518"/>
                <a:gd name="T8" fmla="*/ 1494 w 3474"/>
                <a:gd name="T9" fmla="*/ 1062 h 3518"/>
                <a:gd name="T10" fmla="*/ 1473 w 3474"/>
                <a:gd name="T11" fmla="*/ 1148 h 3518"/>
                <a:gd name="T12" fmla="*/ 1468 w 3474"/>
                <a:gd name="T13" fmla="*/ 1228 h 3518"/>
                <a:gd name="T14" fmla="*/ 1269 w 3474"/>
                <a:gd name="T15" fmla="*/ 1821 h 3518"/>
                <a:gd name="T16" fmla="*/ 1886 w 3474"/>
                <a:gd name="T17" fmla="*/ 2840 h 3518"/>
                <a:gd name="T18" fmla="*/ 2206 w 3474"/>
                <a:gd name="T19" fmla="*/ 1461 h 3518"/>
                <a:gd name="T20" fmla="*/ 1889 w 3474"/>
                <a:gd name="T21" fmla="*/ 1225 h 3518"/>
                <a:gd name="T22" fmla="*/ 1911 w 3474"/>
                <a:gd name="T23" fmla="*/ 1175 h 3518"/>
                <a:gd name="T24" fmla="*/ 1949 w 3474"/>
                <a:gd name="T25" fmla="*/ 1154 h 3518"/>
                <a:gd name="T26" fmla="*/ 2200 w 3474"/>
                <a:gd name="T27" fmla="*/ 1151 h 3518"/>
                <a:gd name="T28" fmla="*/ 1738 w 3474"/>
                <a:gd name="T29" fmla="*/ 0 h 3518"/>
                <a:gd name="T30" fmla="*/ 2060 w 3474"/>
                <a:gd name="T31" fmla="*/ 31 h 3518"/>
                <a:gd name="T32" fmla="*/ 2365 w 3474"/>
                <a:gd name="T33" fmla="*/ 119 h 3518"/>
                <a:gd name="T34" fmla="*/ 2643 w 3474"/>
                <a:gd name="T35" fmla="*/ 259 h 3518"/>
                <a:gd name="T36" fmla="*/ 2890 w 3474"/>
                <a:gd name="T37" fmla="*/ 445 h 3518"/>
                <a:gd name="T38" fmla="*/ 3101 w 3474"/>
                <a:gd name="T39" fmla="*/ 671 h 3518"/>
                <a:gd name="T40" fmla="*/ 3271 w 3474"/>
                <a:gd name="T41" fmla="*/ 933 h 3518"/>
                <a:gd name="T42" fmla="*/ 3393 w 3474"/>
                <a:gd name="T43" fmla="*/ 1225 h 3518"/>
                <a:gd name="T44" fmla="*/ 3461 w 3474"/>
                <a:gd name="T45" fmla="*/ 1539 h 3518"/>
                <a:gd name="T46" fmla="*/ 3471 w 3474"/>
                <a:gd name="T47" fmla="*/ 1870 h 3518"/>
                <a:gd name="T48" fmla="*/ 3422 w 3474"/>
                <a:gd name="T49" fmla="*/ 2191 h 3518"/>
                <a:gd name="T50" fmla="*/ 3316 w 3474"/>
                <a:gd name="T51" fmla="*/ 2491 h 3518"/>
                <a:gd name="T52" fmla="*/ 3163 w 3474"/>
                <a:gd name="T53" fmla="*/ 2763 h 3518"/>
                <a:gd name="T54" fmla="*/ 2965 w 3474"/>
                <a:gd name="T55" fmla="*/ 3002 h 3518"/>
                <a:gd name="T56" fmla="*/ 2729 w 3474"/>
                <a:gd name="T57" fmla="*/ 3202 h 3518"/>
                <a:gd name="T58" fmla="*/ 2460 w 3474"/>
                <a:gd name="T59" fmla="*/ 3357 h 3518"/>
                <a:gd name="T60" fmla="*/ 2165 w 3474"/>
                <a:gd name="T61" fmla="*/ 3464 h 3518"/>
                <a:gd name="T62" fmla="*/ 1847 w 3474"/>
                <a:gd name="T63" fmla="*/ 3514 h 3518"/>
                <a:gd name="T64" fmla="*/ 1519 w 3474"/>
                <a:gd name="T65" fmla="*/ 3504 h 3518"/>
                <a:gd name="T66" fmla="*/ 1208 w 3474"/>
                <a:gd name="T67" fmla="*/ 3434 h 3518"/>
                <a:gd name="T68" fmla="*/ 921 w 3474"/>
                <a:gd name="T69" fmla="*/ 3311 h 3518"/>
                <a:gd name="T70" fmla="*/ 663 w 3474"/>
                <a:gd name="T71" fmla="*/ 3140 h 3518"/>
                <a:gd name="T72" fmla="*/ 439 w 3474"/>
                <a:gd name="T73" fmla="*/ 2926 h 3518"/>
                <a:gd name="T74" fmla="*/ 255 w 3474"/>
                <a:gd name="T75" fmla="*/ 2675 h 3518"/>
                <a:gd name="T76" fmla="*/ 117 w 3474"/>
                <a:gd name="T77" fmla="*/ 2394 h 3518"/>
                <a:gd name="T78" fmla="*/ 30 w 3474"/>
                <a:gd name="T79" fmla="*/ 2087 h 3518"/>
                <a:gd name="T80" fmla="*/ 0 w 3474"/>
                <a:gd name="T81" fmla="*/ 1759 h 3518"/>
                <a:gd name="T82" fmla="*/ 30 w 3474"/>
                <a:gd name="T83" fmla="*/ 1431 h 3518"/>
                <a:gd name="T84" fmla="*/ 117 w 3474"/>
                <a:gd name="T85" fmla="*/ 1124 h 3518"/>
                <a:gd name="T86" fmla="*/ 255 w 3474"/>
                <a:gd name="T87" fmla="*/ 843 h 3518"/>
                <a:gd name="T88" fmla="*/ 439 w 3474"/>
                <a:gd name="T89" fmla="*/ 592 h 3518"/>
                <a:gd name="T90" fmla="*/ 663 w 3474"/>
                <a:gd name="T91" fmla="*/ 379 h 3518"/>
                <a:gd name="T92" fmla="*/ 921 w 3474"/>
                <a:gd name="T93" fmla="*/ 207 h 3518"/>
                <a:gd name="T94" fmla="*/ 1208 w 3474"/>
                <a:gd name="T95" fmla="*/ 84 h 3518"/>
                <a:gd name="T96" fmla="*/ 1519 w 3474"/>
                <a:gd name="T97" fmla="*/ 1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74" h="3518">
                  <a:moveTo>
                    <a:pt x="1891" y="800"/>
                  </a:moveTo>
                  <a:lnTo>
                    <a:pt x="1841" y="801"/>
                  </a:lnTo>
                  <a:lnTo>
                    <a:pt x="1795" y="807"/>
                  </a:lnTo>
                  <a:lnTo>
                    <a:pt x="1753" y="816"/>
                  </a:lnTo>
                  <a:lnTo>
                    <a:pt x="1715" y="829"/>
                  </a:lnTo>
                  <a:lnTo>
                    <a:pt x="1679" y="843"/>
                  </a:lnTo>
                  <a:lnTo>
                    <a:pt x="1647" y="860"/>
                  </a:lnTo>
                  <a:lnTo>
                    <a:pt x="1619" y="880"/>
                  </a:lnTo>
                  <a:lnTo>
                    <a:pt x="1593" y="902"/>
                  </a:lnTo>
                  <a:lnTo>
                    <a:pt x="1570" y="925"/>
                  </a:lnTo>
                  <a:lnTo>
                    <a:pt x="1551" y="951"/>
                  </a:lnTo>
                  <a:lnTo>
                    <a:pt x="1532" y="977"/>
                  </a:lnTo>
                  <a:lnTo>
                    <a:pt x="1518" y="1005"/>
                  </a:lnTo>
                  <a:lnTo>
                    <a:pt x="1505" y="1033"/>
                  </a:lnTo>
                  <a:lnTo>
                    <a:pt x="1494" y="1062"/>
                  </a:lnTo>
                  <a:lnTo>
                    <a:pt x="1485" y="1090"/>
                  </a:lnTo>
                  <a:lnTo>
                    <a:pt x="1479" y="1119"/>
                  </a:lnTo>
                  <a:lnTo>
                    <a:pt x="1473" y="1148"/>
                  </a:lnTo>
                  <a:lnTo>
                    <a:pt x="1470" y="1175"/>
                  </a:lnTo>
                  <a:lnTo>
                    <a:pt x="1468" y="1201"/>
                  </a:lnTo>
                  <a:lnTo>
                    <a:pt x="1468" y="1228"/>
                  </a:lnTo>
                  <a:lnTo>
                    <a:pt x="1468" y="1461"/>
                  </a:lnTo>
                  <a:lnTo>
                    <a:pt x="1269" y="1461"/>
                  </a:lnTo>
                  <a:lnTo>
                    <a:pt x="1269" y="1821"/>
                  </a:lnTo>
                  <a:lnTo>
                    <a:pt x="1468" y="1821"/>
                  </a:lnTo>
                  <a:lnTo>
                    <a:pt x="1468" y="2840"/>
                  </a:lnTo>
                  <a:lnTo>
                    <a:pt x="1886" y="2840"/>
                  </a:lnTo>
                  <a:lnTo>
                    <a:pt x="1886" y="1821"/>
                  </a:lnTo>
                  <a:lnTo>
                    <a:pt x="2169" y="1821"/>
                  </a:lnTo>
                  <a:lnTo>
                    <a:pt x="2206" y="1461"/>
                  </a:lnTo>
                  <a:lnTo>
                    <a:pt x="1886" y="1461"/>
                  </a:lnTo>
                  <a:lnTo>
                    <a:pt x="1886" y="1249"/>
                  </a:lnTo>
                  <a:lnTo>
                    <a:pt x="1889" y="1225"/>
                  </a:lnTo>
                  <a:lnTo>
                    <a:pt x="1894" y="1205"/>
                  </a:lnTo>
                  <a:lnTo>
                    <a:pt x="1902" y="1188"/>
                  </a:lnTo>
                  <a:lnTo>
                    <a:pt x="1911" y="1175"/>
                  </a:lnTo>
                  <a:lnTo>
                    <a:pt x="1923" y="1165"/>
                  </a:lnTo>
                  <a:lnTo>
                    <a:pt x="1936" y="1159"/>
                  </a:lnTo>
                  <a:lnTo>
                    <a:pt x="1949" y="1154"/>
                  </a:lnTo>
                  <a:lnTo>
                    <a:pt x="1962" y="1152"/>
                  </a:lnTo>
                  <a:lnTo>
                    <a:pt x="1975" y="1151"/>
                  </a:lnTo>
                  <a:lnTo>
                    <a:pt x="2200" y="1151"/>
                  </a:lnTo>
                  <a:lnTo>
                    <a:pt x="2200" y="801"/>
                  </a:lnTo>
                  <a:lnTo>
                    <a:pt x="1891" y="800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67D65C7-7E08-4308-AED8-6208908888B5}"/>
                </a:ext>
              </a:extLst>
            </p:cNvPr>
            <p:cNvSpPr/>
            <p:nvPr/>
          </p:nvSpPr>
          <p:spPr>
            <a:xfrm>
              <a:off x="6140704" y="1678370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1CB5954-20E6-4C5C-86DD-6A152CEF7D90}"/>
              </a:ext>
            </a:extLst>
          </p:cNvPr>
          <p:cNvGrpSpPr/>
          <p:nvPr/>
        </p:nvGrpSpPr>
        <p:grpSpPr>
          <a:xfrm>
            <a:off x="5479649" y="815148"/>
            <a:ext cx="1204160" cy="1219403"/>
            <a:chOff x="7292476" y="1086863"/>
            <a:chExt cx="1605546" cy="1625871"/>
          </a:xfrm>
        </p:grpSpPr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DDB6D4B1-0E40-45EA-B0E0-1A53B3DC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476" y="1086863"/>
              <a:ext cx="1605546" cy="1625871"/>
            </a:xfrm>
            <a:custGeom>
              <a:avLst/>
              <a:gdLst>
                <a:gd name="T0" fmla="*/ 1968 w 3474"/>
                <a:gd name="T1" fmla="*/ 985 h 3518"/>
                <a:gd name="T2" fmla="*/ 1814 w 3474"/>
                <a:gd name="T3" fmla="*/ 1094 h 3518"/>
                <a:gd name="T4" fmla="*/ 1724 w 3474"/>
                <a:gd name="T5" fmla="*/ 1263 h 3518"/>
                <a:gd name="T6" fmla="*/ 1722 w 3474"/>
                <a:gd name="T7" fmla="*/ 1454 h 3518"/>
                <a:gd name="T8" fmla="*/ 1405 w 3474"/>
                <a:gd name="T9" fmla="*/ 1392 h 3518"/>
                <a:gd name="T10" fmla="*/ 1126 w 3474"/>
                <a:gd name="T11" fmla="*/ 1247 h 3518"/>
                <a:gd name="T12" fmla="*/ 899 w 3474"/>
                <a:gd name="T13" fmla="*/ 1032 h 3518"/>
                <a:gd name="T14" fmla="*/ 846 w 3474"/>
                <a:gd name="T15" fmla="*/ 1192 h 3518"/>
                <a:gd name="T16" fmla="*/ 873 w 3474"/>
                <a:gd name="T17" fmla="*/ 1384 h 3518"/>
                <a:gd name="T18" fmla="*/ 984 w 3474"/>
                <a:gd name="T19" fmla="*/ 1542 h 3518"/>
                <a:gd name="T20" fmla="*/ 883 w 3474"/>
                <a:gd name="T21" fmla="*/ 1541 h 3518"/>
                <a:gd name="T22" fmla="*/ 844 w 3474"/>
                <a:gd name="T23" fmla="*/ 1579 h 3518"/>
                <a:gd name="T24" fmla="*/ 918 w 3474"/>
                <a:gd name="T25" fmla="*/ 1765 h 3518"/>
                <a:gd name="T26" fmla="*/ 1067 w 3474"/>
                <a:gd name="T27" fmla="*/ 1891 h 3518"/>
                <a:gd name="T28" fmla="*/ 1092 w 3474"/>
                <a:gd name="T29" fmla="*/ 1936 h 3518"/>
                <a:gd name="T30" fmla="*/ 1000 w 3474"/>
                <a:gd name="T31" fmla="*/ 1977 h 3518"/>
                <a:gd name="T32" fmla="*/ 1121 w 3474"/>
                <a:gd name="T33" fmla="*/ 2130 h 3518"/>
                <a:gd name="T34" fmla="*/ 1303 w 3474"/>
                <a:gd name="T35" fmla="*/ 2207 h 3518"/>
                <a:gd name="T36" fmla="*/ 1187 w 3474"/>
                <a:gd name="T37" fmla="*/ 2314 h 3518"/>
                <a:gd name="T38" fmla="*/ 928 w 3474"/>
                <a:gd name="T39" fmla="*/ 2382 h 3518"/>
                <a:gd name="T40" fmla="*/ 830 w 3474"/>
                <a:gd name="T41" fmla="*/ 2419 h 3518"/>
                <a:gd name="T42" fmla="*/ 1129 w 3474"/>
                <a:gd name="T43" fmla="*/ 2534 h 3518"/>
                <a:gd name="T44" fmla="*/ 1459 w 3474"/>
                <a:gd name="T45" fmla="*/ 2558 h 3518"/>
                <a:gd name="T46" fmla="*/ 1762 w 3474"/>
                <a:gd name="T47" fmla="*/ 2497 h 3518"/>
                <a:gd name="T48" fmla="*/ 2017 w 3474"/>
                <a:gd name="T49" fmla="*/ 2367 h 3518"/>
                <a:gd name="T50" fmla="*/ 2220 w 3474"/>
                <a:gd name="T51" fmla="*/ 2186 h 3518"/>
                <a:gd name="T52" fmla="*/ 2372 w 3474"/>
                <a:gd name="T53" fmla="*/ 1965 h 3518"/>
                <a:gd name="T54" fmla="*/ 2469 w 3474"/>
                <a:gd name="T55" fmla="*/ 1722 h 3518"/>
                <a:gd name="T56" fmla="*/ 2511 w 3474"/>
                <a:gd name="T57" fmla="*/ 1471 h 3518"/>
                <a:gd name="T58" fmla="*/ 2600 w 3474"/>
                <a:gd name="T59" fmla="*/ 1282 h 3518"/>
                <a:gd name="T60" fmla="*/ 2657 w 3474"/>
                <a:gd name="T61" fmla="*/ 1170 h 3518"/>
                <a:gd name="T62" fmla="*/ 2522 w 3474"/>
                <a:gd name="T63" fmla="*/ 1184 h 3518"/>
                <a:gd name="T64" fmla="*/ 2641 w 3474"/>
                <a:gd name="T65" fmla="*/ 1033 h 3518"/>
                <a:gd name="T66" fmla="*/ 2471 w 3474"/>
                <a:gd name="T67" fmla="*/ 1068 h 3518"/>
                <a:gd name="T68" fmla="*/ 2295 w 3474"/>
                <a:gd name="T69" fmla="*/ 1002 h 3518"/>
                <a:gd name="T70" fmla="*/ 2112 w 3474"/>
                <a:gd name="T71" fmla="*/ 957 h 3518"/>
                <a:gd name="T72" fmla="*/ 2060 w 3474"/>
                <a:gd name="T73" fmla="*/ 31 h 3518"/>
                <a:gd name="T74" fmla="*/ 2460 w 3474"/>
                <a:gd name="T75" fmla="*/ 161 h 3518"/>
                <a:gd name="T76" fmla="*/ 2811 w 3474"/>
                <a:gd name="T77" fmla="*/ 379 h 3518"/>
                <a:gd name="T78" fmla="*/ 3101 w 3474"/>
                <a:gd name="T79" fmla="*/ 671 h 3518"/>
                <a:gd name="T80" fmla="*/ 3316 w 3474"/>
                <a:gd name="T81" fmla="*/ 1028 h 3518"/>
                <a:gd name="T82" fmla="*/ 3445 w 3474"/>
                <a:gd name="T83" fmla="*/ 1431 h 3518"/>
                <a:gd name="T84" fmla="*/ 3471 w 3474"/>
                <a:gd name="T85" fmla="*/ 1870 h 3518"/>
                <a:gd name="T86" fmla="*/ 3393 w 3474"/>
                <a:gd name="T87" fmla="*/ 2294 h 3518"/>
                <a:gd name="T88" fmla="*/ 3220 w 3474"/>
                <a:gd name="T89" fmla="*/ 2675 h 3518"/>
                <a:gd name="T90" fmla="*/ 2965 w 3474"/>
                <a:gd name="T91" fmla="*/ 3002 h 3518"/>
                <a:gd name="T92" fmla="*/ 2643 w 3474"/>
                <a:gd name="T93" fmla="*/ 3260 h 3518"/>
                <a:gd name="T94" fmla="*/ 2266 w 3474"/>
                <a:gd name="T95" fmla="*/ 3434 h 3518"/>
                <a:gd name="T96" fmla="*/ 1847 w 3474"/>
                <a:gd name="T97" fmla="*/ 3514 h 3518"/>
                <a:gd name="T98" fmla="*/ 1414 w 3474"/>
                <a:gd name="T99" fmla="*/ 3487 h 3518"/>
                <a:gd name="T100" fmla="*/ 1014 w 3474"/>
                <a:gd name="T101" fmla="*/ 3357 h 3518"/>
                <a:gd name="T102" fmla="*/ 663 w 3474"/>
                <a:gd name="T103" fmla="*/ 3140 h 3518"/>
                <a:gd name="T104" fmla="*/ 373 w 3474"/>
                <a:gd name="T105" fmla="*/ 2847 h 3518"/>
                <a:gd name="T106" fmla="*/ 157 w 3474"/>
                <a:gd name="T107" fmla="*/ 2491 h 3518"/>
                <a:gd name="T108" fmla="*/ 30 w 3474"/>
                <a:gd name="T109" fmla="*/ 2087 h 3518"/>
                <a:gd name="T110" fmla="*/ 3 w 3474"/>
                <a:gd name="T111" fmla="*/ 1648 h 3518"/>
                <a:gd name="T112" fmla="*/ 83 w 3474"/>
                <a:gd name="T113" fmla="*/ 1225 h 3518"/>
                <a:gd name="T114" fmla="*/ 255 w 3474"/>
                <a:gd name="T115" fmla="*/ 843 h 3518"/>
                <a:gd name="T116" fmla="*/ 510 w 3474"/>
                <a:gd name="T117" fmla="*/ 516 h 3518"/>
                <a:gd name="T118" fmla="*/ 831 w 3474"/>
                <a:gd name="T119" fmla="*/ 259 h 3518"/>
                <a:gd name="T120" fmla="*/ 1208 w 3474"/>
                <a:gd name="T121" fmla="*/ 84 h 3518"/>
                <a:gd name="T122" fmla="*/ 1628 w 3474"/>
                <a:gd name="T123" fmla="*/ 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74" h="3518">
                  <a:moveTo>
                    <a:pt x="2112" y="957"/>
                  </a:moveTo>
                  <a:lnTo>
                    <a:pt x="2061" y="961"/>
                  </a:lnTo>
                  <a:lnTo>
                    <a:pt x="2014" y="970"/>
                  </a:lnTo>
                  <a:lnTo>
                    <a:pt x="1968" y="985"/>
                  </a:lnTo>
                  <a:lnTo>
                    <a:pt x="1924" y="1005"/>
                  </a:lnTo>
                  <a:lnTo>
                    <a:pt x="1883" y="1030"/>
                  </a:lnTo>
                  <a:lnTo>
                    <a:pt x="1846" y="1060"/>
                  </a:lnTo>
                  <a:lnTo>
                    <a:pt x="1814" y="1094"/>
                  </a:lnTo>
                  <a:lnTo>
                    <a:pt x="1784" y="1131"/>
                  </a:lnTo>
                  <a:lnTo>
                    <a:pt x="1759" y="1172"/>
                  </a:lnTo>
                  <a:lnTo>
                    <a:pt x="1739" y="1216"/>
                  </a:lnTo>
                  <a:lnTo>
                    <a:pt x="1724" y="1263"/>
                  </a:lnTo>
                  <a:lnTo>
                    <a:pt x="1716" y="1311"/>
                  </a:lnTo>
                  <a:lnTo>
                    <a:pt x="1713" y="1362"/>
                  </a:lnTo>
                  <a:lnTo>
                    <a:pt x="1715" y="1409"/>
                  </a:lnTo>
                  <a:lnTo>
                    <a:pt x="1722" y="1454"/>
                  </a:lnTo>
                  <a:lnTo>
                    <a:pt x="1640" y="1448"/>
                  </a:lnTo>
                  <a:lnTo>
                    <a:pt x="1559" y="1435"/>
                  </a:lnTo>
                  <a:lnTo>
                    <a:pt x="1481" y="1416"/>
                  </a:lnTo>
                  <a:lnTo>
                    <a:pt x="1405" y="1392"/>
                  </a:lnTo>
                  <a:lnTo>
                    <a:pt x="1331" y="1363"/>
                  </a:lnTo>
                  <a:lnTo>
                    <a:pt x="1259" y="1329"/>
                  </a:lnTo>
                  <a:lnTo>
                    <a:pt x="1191" y="1289"/>
                  </a:lnTo>
                  <a:lnTo>
                    <a:pt x="1126" y="1247"/>
                  </a:lnTo>
                  <a:lnTo>
                    <a:pt x="1064" y="1198"/>
                  </a:lnTo>
                  <a:lnTo>
                    <a:pt x="1005" y="1146"/>
                  </a:lnTo>
                  <a:lnTo>
                    <a:pt x="950" y="1091"/>
                  </a:lnTo>
                  <a:lnTo>
                    <a:pt x="899" y="1032"/>
                  </a:lnTo>
                  <a:lnTo>
                    <a:pt x="880" y="1068"/>
                  </a:lnTo>
                  <a:lnTo>
                    <a:pt x="865" y="1108"/>
                  </a:lnTo>
                  <a:lnTo>
                    <a:pt x="854" y="1149"/>
                  </a:lnTo>
                  <a:lnTo>
                    <a:pt x="846" y="1192"/>
                  </a:lnTo>
                  <a:lnTo>
                    <a:pt x="844" y="1236"/>
                  </a:lnTo>
                  <a:lnTo>
                    <a:pt x="848" y="1287"/>
                  </a:lnTo>
                  <a:lnTo>
                    <a:pt x="857" y="1337"/>
                  </a:lnTo>
                  <a:lnTo>
                    <a:pt x="873" y="1384"/>
                  </a:lnTo>
                  <a:lnTo>
                    <a:pt x="893" y="1429"/>
                  </a:lnTo>
                  <a:lnTo>
                    <a:pt x="919" y="1471"/>
                  </a:lnTo>
                  <a:lnTo>
                    <a:pt x="950" y="1508"/>
                  </a:lnTo>
                  <a:lnTo>
                    <a:pt x="984" y="1542"/>
                  </a:lnTo>
                  <a:lnTo>
                    <a:pt x="1022" y="1572"/>
                  </a:lnTo>
                  <a:lnTo>
                    <a:pt x="974" y="1568"/>
                  </a:lnTo>
                  <a:lnTo>
                    <a:pt x="928" y="1557"/>
                  </a:lnTo>
                  <a:lnTo>
                    <a:pt x="883" y="1541"/>
                  </a:lnTo>
                  <a:lnTo>
                    <a:pt x="841" y="1522"/>
                  </a:lnTo>
                  <a:lnTo>
                    <a:pt x="841" y="1524"/>
                  </a:lnTo>
                  <a:lnTo>
                    <a:pt x="841" y="1527"/>
                  </a:lnTo>
                  <a:lnTo>
                    <a:pt x="844" y="1579"/>
                  </a:lnTo>
                  <a:lnTo>
                    <a:pt x="854" y="1629"/>
                  </a:lnTo>
                  <a:lnTo>
                    <a:pt x="870" y="1678"/>
                  </a:lnTo>
                  <a:lnTo>
                    <a:pt x="891" y="1723"/>
                  </a:lnTo>
                  <a:lnTo>
                    <a:pt x="918" y="1765"/>
                  </a:lnTo>
                  <a:lnTo>
                    <a:pt x="949" y="1803"/>
                  </a:lnTo>
                  <a:lnTo>
                    <a:pt x="984" y="1837"/>
                  </a:lnTo>
                  <a:lnTo>
                    <a:pt x="1025" y="1867"/>
                  </a:lnTo>
                  <a:lnTo>
                    <a:pt x="1067" y="1891"/>
                  </a:lnTo>
                  <a:lnTo>
                    <a:pt x="1113" y="1910"/>
                  </a:lnTo>
                  <a:lnTo>
                    <a:pt x="1162" y="1923"/>
                  </a:lnTo>
                  <a:lnTo>
                    <a:pt x="1128" y="1931"/>
                  </a:lnTo>
                  <a:lnTo>
                    <a:pt x="1092" y="1936"/>
                  </a:lnTo>
                  <a:lnTo>
                    <a:pt x="1056" y="1937"/>
                  </a:lnTo>
                  <a:lnTo>
                    <a:pt x="1018" y="1935"/>
                  </a:lnTo>
                  <a:lnTo>
                    <a:pt x="981" y="1930"/>
                  </a:lnTo>
                  <a:lnTo>
                    <a:pt x="1000" y="1977"/>
                  </a:lnTo>
                  <a:lnTo>
                    <a:pt x="1024" y="2021"/>
                  </a:lnTo>
                  <a:lnTo>
                    <a:pt x="1052" y="2062"/>
                  </a:lnTo>
                  <a:lnTo>
                    <a:pt x="1084" y="2098"/>
                  </a:lnTo>
                  <a:lnTo>
                    <a:pt x="1121" y="2130"/>
                  </a:lnTo>
                  <a:lnTo>
                    <a:pt x="1163" y="2157"/>
                  </a:lnTo>
                  <a:lnTo>
                    <a:pt x="1206" y="2179"/>
                  </a:lnTo>
                  <a:lnTo>
                    <a:pt x="1254" y="2196"/>
                  </a:lnTo>
                  <a:lnTo>
                    <a:pt x="1303" y="2207"/>
                  </a:lnTo>
                  <a:lnTo>
                    <a:pt x="1355" y="2211"/>
                  </a:lnTo>
                  <a:lnTo>
                    <a:pt x="1302" y="2250"/>
                  </a:lnTo>
                  <a:lnTo>
                    <a:pt x="1246" y="2284"/>
                  </a:lnTo>
                  <a:lnTo>
                    <a:pt x="1187" y="2314"/>
                  </a:lnTo>
                  <a:lnTo>
                    <a:pt x="1126" y="2339"/>
                  </a:lnTo>
                  <a:lnTo>
                    <a:pt x="1062" y="2359"/>
                  </a:lnTo>
                  <a:lnTo>
                    <a:pt x="995" y="2373"/>
                  </a:lnTo>
                  <a:lnTo>
                    <a:pt x="928" y="2382"/>
                  </a:lnTo>
                  <a:lnTo>
                    <a:pt x="858" y="2385"/>
                  </a:lnTo>
                  <a:lnTo>
                    <a:pt x="811" y="2383"/>
                  </a:lnTo>
                  <a:lnTo>
                    <a:pt x="763" y="2378"/>
                  </a:lnTo>
                  <a:lnTo>
                    <a:pt x="830" y="2419"/>
                  </a:lnTo>
                  <a:lnTo>
                    <a:pt x="902" y="2455"/>
                  </a:lnTo>
                  <a:lnTo>
                    <a:pt x="975" y="2487"/>
                  </a:lnTo>
                  <a:lnTo>
                    <a:pt x="1051" y="2513"/>
                  </a:lnTo>
                  <a:lnTo>
                    <a:pt x="1129" y="2534"/>
                  </a:lnTo>
                  <a:lnTo>
                    <a:pt x="1209" y="2548"/>
                  </a:lnTo>
                  <a:lnTo>
                    <a:pt x="1292" y="2558"/>
                  </a:lnTo>
                  <a:lnTo>
                    <a:pt x="1376" y="2561"/>
                  </a:lnTo>
                  <a:lnTo>
                    <a:pt x="1459" y="2558"/>
                  </a:lnTo>
                  <a:lnTo>
                    <a:pt x="1540" y="2550"/>
                  </a:lnTo>
                  <a:lnTo>
                    <a:pt x="1617" y="2537"/>
                  </a:lnTo>
                  <a:lnTo>
                    <a:pt x="1691" y="2519"/>
                  </a:lnTo>
                  <a:lnTo>
                    <a:pt x="1762" y="2497"/>
                  </a:lnTo>
                  <a:lnTo>
                    <a:pt x="1831" y="2471"/>
                  </a:lnTo>
                  <a:lnTo>
                    <a:pt x="1896" y="2440"/>
                  </a:lnTo>
                  <a:lnTo>
                    <a:pt x="1958" y="2406"/>
                  </a:lnTo>
                  <a:lnTo>
                    <a:pt x="2017" y="2367"/>
                  </a:lnTo>
                  <a:lnTo>
                    <a:pt x="2072" y="2327"/>
                  </a:lnTo>
                  <a:lnTo>
                    <a:pt x="2125" y="2283"/>
                  </a:lnTo>
                  <a:lnTo>
                    <a:pt x="2174" y="2235"/>
                  </a:lnTo>
                  <a:lnTo>
                    <a:pt x="2220" y="2186"/>
                  </a:lnTo>
                  <a:lnTo>
                    <a:pt x="2263" y="2133"/>
                  </a:lnTo>
                  <a:lnTo>
                    <a:pt x="2303" y="2079"/>
                  </a:lnTo>
                  <a:lnTo>
                    <a:pt x="2338" y="2023"/>
                  </a:lnTo>
                  <a:lnTo>
                    <a:pt x="2372" y="1965"/>
                  </a:lnTo>
                  <a:lnTo>
                    <a:pt x="2401" y="1905"/>
                  </a:lnTo>
                  <a:lnTo>
                    <a:pt x="2428" y="1845"/>
                  </a:lnTo>
                  <a:lnTo>
                    <a:pt x="2450" y="1784"/>
                  </a:lnTo>
                  <a:lnTo>
                    <a:pt x="2469" y="1722"/>
                  </a:lnTo>
                  <a:lnTo>
                    <a:pt x="2485" y="1659"/>
                  </a:lnTo>
                  <a:lnTo>
                    <a:pt x="2497" y="1596"/>
                  </a:lnTo>
                  <a:lnTo>
                    <a:pt x="2506" y="1534"/>
                  </a:lnTo>
                  <a:lnTo>
                    <a:pt x="2511" y="1471"/>
                  </a:lnTo>
                  <a:lnTo>
                    <a:pt x="2513" y="1409"/>
                  </a:lnTo>
                  <a:lnTo>
                    <a:pt x="2512" y="1357"/>
                  </a:lnTo>
                  <a:lnTo>
                    <a:pt x="2558" y="1321"/>
                  </a:lnTo>
                  <a:lnTo>
                    <a:pt x="2600" y="1282"/>
                  </a:lnTo>
                  <a:lnTo>
                    <a:pt x="2641" y="1240"/>
                  </a:lnTo>
                  <a:lnTo>
                    <a:pt x="2677" y="1195"/>
                  </a:lnTo>
                  <a:lnTo>
                    <a:pt x="2711" y="1148"/>
                  </a:lnTo>
                  <a:lnTo>
                    <a:pt x="2657" y="1170"/>
                  </a:lnTo>
                  <a:lnTo>
                    <a:pt x="2600" y="1188"/>
                  </a:lnTo>
                  <a:lnTo>
                    <a:pt x="2542" y="1201"/>
                  </a:lnTo>
                  <a:lnTo>
                    <a:pt x="2482" y="1211"/>
                  </a:lnTo>
                  <a:lnTo>
                    <a:pt x="2522" y="1184"/>
                  </a:lnTo>
                  <a:lnTo>
                    <a:pt x="2558" y="1152"/>
                  </a:lnTo>
                  <a:lnTo>
                    <a:pt x="2589" y="1116"/>
                  </a:lnTo>
                  <a:lnTo>
                    <a:pt x="2618" y="1076"/>
                  </a:lnTo>
                  <a:lnTo>
                    <a:pt x="2641" y="1033"/>
                  </a:lnTo>
                  <a:lnTo>
                    <a:pt x="2658" y="987"/>
                  </a:lnTo>
                  <a:lnTo>
                    <a:pt x="2598" y="1020"/>
                  </a:lnTo>
                  <a:lnTo>
                    <a:pt x="2536" y="1046"/>
                  </a:lnTo>
                  <a:lnTo>
                    <a:pt x="2471" y="1068"/>
                  </a:lnTo>
                  <a:lnTo>
                    <a:pt x="2404" y="1085"/>
                  </a:lnTo>
                  <a:lnTo>
                    <a:pt x="2371" y="1053"/>
                  </a:lnTo>
                  <a:lnTo>
                    <a:pt x="2334" y="1025"/>
                  </a:lnTo>
                  <a:lnTo>
                    <a:pt x="2295" y="1002"/>
                  </a:lnTo>
                  <a:lnTo>
                    <a:pt x="2253" y="984"/>
                  </a:lnTo>
                  <a:lnTo>
                    <a:pt x="2207" y="969"/>
                  </a:lnTo>
                  <a:lnTo>
                    <a:pt x="2160" y="961"/>
                  </a:lnTo>
                  <a:lnTo>
                    <a:pt x="2112" y="957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35FDAA-804D-44B9-B5F3-2E0E236BB77A}"/>
                </a:ext>
              </a:extLst>
            </p:cNvPr>
            <p:cNvSpPr/>
            <p:nvPr/>
          </p:nvSpPr>
          <p:spPr>
            <a:xfrm>
              <a:off x="7411054" y="1240683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1AECDDB-317B-48C9-9497-E1B3D83B48AB}"/>
              </a:ext>
            </a:extLst>
          </p:cNvPr>
          <p:cNvGrpSpPr/>
          <p:nvPr/>
        </p:nvGrpSpPr>
        <p:grpSpPr>
          <a:xfrm>
            <a:off x="6501338" y="1119414"/>
            <a:ext cx="1250789" cy="1266623"/>
            <a:chOff x="8668451" y="1492552"/>
            <a:chExt cx="1667718" cy="1688830"/>
          </a:xfrm>
        </p:grpSpPr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B4415EDF-0353-4363-9D22-AA27AF4AD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8451" y="1492552"/>
              <a:ext cx="1667718" cy="1688830"/>
            </a:xfrm>
            <a:custGeom>
              <a:avLst/>
              <a:gdLst>
                <a:gd name="T0" fmla="*/ 1038 w 3474"/>
                <a:gd name="T1" fmla="*/ 771 h 3518"/>
                <a:gd name="T2" fmla="*/ 913 w 3474"/>
                <a:gd name="T3" fmla="*/ 829 h 3518"/>
                <a:gd name="T4" fmla="*/ 818 w 3474"/>
                <a:gd name="T5" fmla="*/ 925 h 3518"/>
                <a:gd name="T6" fmla="*/ 761 w 3474"/>
                <a:gd name="T7" fmla="*/ 1051 h 3518"/>
                <a:gd name="T8" fmla="*/ 750 w 3474"/>
                <a:gd name="T9" fmla="*/ 2373 h 3518"/>
                <a:gd name="T10" fmla="*/ 775 w 3474"/>
                <a:gd name="T11" fmla="*/ 2513 h 3518"/>
                <a:gd name="T12" fmla="*/ 845 w 3474"/>
                <a:gd name="T13" fmla="*/ 2629 h 3518"/>
                <a:gd name="T14" fmla="*/ 952 w 3474"/>
                <a:gd name="T15" fmla="*/ 2714 h 3518"/>
                <a:gd name="T16" fmla="*/ 1083 w 3474"/>
                <a:gd name="T17" fmla="*/ 2756 h 3518"/>
                <a:gd name="T18" fmla="*/ 2391 w 3474"/>
                <a:gd name="T19" fmla="*/ 2756 h 3518"/>
                <a:gd name="T20" fmla="*/ 2523 w 3474"/>
                <a:gd name="T21" fmla="*/ 2714 h 3518"/>
                <a:gd name="T22" fmla="*/ 2629 w 3474"/>
                <a:gd name="T23" fmla="*/ 2629 h 3518"/>
                <a:gd name="T24" fmla="*/ 2699 w 3474"/>
                <a:gd name="T25" fmla="*/ 2513 h 3518"/>
                <a:gd name="T26" fmla="*/ 2725 w 3474"/>
                <a:gd name="T27" fmla="*/ 2373 h 3518"/>
                <a:gd name="T28" fmla="*/ 2713 w 3474"/>
                <a:gd name="T29" fmla="*/ 1051 h 3518"/>
                <a:gd name="T30" fmla="*/ 2657 w 3474"/>
                <a:gd name="T31" fmla="*/ 925 h 3518"/>
                <a:gd name="T32" fmla="*/ 2561 w 3474"/>
                <a:gd name="T33" fmla="*/ 829 h 3518"/>
                <a:gd name="T34" fmla="*/ 2437 w 3474"/>
                <a:gd name="T35" fmla="*/ 771 h 3518"/>
                <a:gd name="T36" fmla="*/ 1131 w 3474"/>
                <a:gd name="T37" fmla="*/ 759 h 3518"/>
                <a:gd name="T38" fmla="*/ 1955 w 3474"/>
                <a:gd name="T39" fmla="*/ 15 h 3518"/>
                <a:gd name="T40" fmla="*/ 2266 w 3474"/>
                <a:gd name="T41" fmla="*/ 84 h 3518"/>
                <a:gd name="T42" fmla="*/ 2554 w 3474"/>
                <a:gd name="T43" fmla="*/ 207 h 3518"/>
                <a:gd name="T44" fmla="*/ 2811 w 3474"/>
                <a:gd name="T45" fmla="*/ 379 h 3518"/>
                <a:gd name="T46" fmla="*/ 3035 w 3474"/>
                <a:gd name="T47" fmla="*/ 592 h 3518"/>
                <a:gd name="T48" fmla="*/ 3220 w 3474"/>
                <a:gd name="T49" fmla="*/ 843 h 3518"/>
                <a:gd name="T50" fmla="*/ 3358 w 3474"/>
                <a:gd name="T51" fmla="*/ 1124 h 3518"/>
                <a:gd name="T52" fmla="*/ 3445 w 3474"/>
                <a:gd name="T53" fmla="*/ 1431 h 3518"/>
                <a:gd name="T54" fmla="*/ 3474 w 3474"/>
                <a:gd name="T55" fmla="*/ 1759 h 3518"/>
                <a:gd name="T56" fmla="*/ 3445 w 3474"/>
                <a:gd name="T57" fmla="*/ 2087 h 3518"/>
                <a:gd name="T58" fmla="*/ 3358 w 3474"/>
                <a:gd name="T59" fmla="*/ 2394 h 3518"/>
                <a:gd name="T60" fmla="*/ 3220 w 3474"/>
                <a:gd name="T61" fmla="*/ 2675 h 3518"/>
                <a:gd name="T62" fmla="*/ 3035 w 3474"/>
                <a:gd name="T63" fmla="*/ 2926 h 3518"/>
                <a:gd name="T64" fmla="*/ 2811 w 3474"/>
                <a:gd name="T65" fmla="*/ 3140 h 3518"/>
                <a:gd name="T66" fmla="*/ 2554 w 3474"/>
                <a:gd name="T67" fmla="*/ 3311 h 3518"/>
                <a:gd name="T68" fmla="*/ 2266 w 3474"/>
                <a:gd name="T69" fmla="*/ 3434 h 3518"/>
                <a:gd name="T70" fmla="*/ 1955 w 3474"/>
                <a:gd name="T71" fmla="*/ 3504 h 3518"/>
                <a:gd name="T72" fmla="*/ 1628 w 3474"/>
                <a:gd name="T73" fmla="*/ 3514 h 3518"/>
                <a:gd name="T74" fmla="*/ 1310 w 3474"/>
                <a:gd name="T75" fmla="*/ 3464 h 3518"/>
                <a:gd name="T76" fmla="*/ 1014 w 3474"/>
                <a:gd name="T77" fmla="*/ 3357 h 3518"/>
                <a:gd name="T78" fmla="*/ 745 w 3474"/>
                <a:gd name="T79" fmla="*/ 3202 h 3518"/>
                <a:gd name="T80" fmla="*/ 510 w 3474"/>
                <a:gd name="T81" fmla="*/ 3002 h 3518"/>
                <a:gd name="T82" fmla="*/ 312 w 3474"/>
                <a:gd name="T83" fmla="*/ 2763 h 3518"/>
                <a:gd name="T84" fmla="*/ 157 w 3474"/>
                <a:gd name="T85" fmla="*/ 2491 h 3518"/>
                <a:gd name="T86" fmla="*/ 53 w 3474"/>
                <a:gd name="T87" fmla="*/ 2191 h 3518"/>
                <a:gd name="T88" fmla="*/ 3 w 3474"/>
                <a:gd name="T89" fmla="*/ 1870 h 3518"/>
                <a:gd name="T90" fmla="*/ 14 w 3474"/>
                <a:gd name="T91" fmla="*/ 1539 h 3518"/>
                <a:gd name="T92" fmla="*/ 83 w 3474"/>
                <a:gd name="T93" fmla="*/ 1225 h 3518"/>
                <a:gd name="T94" fmla="*/ 204 w 3474"/>
                <a:gd name="T95" fmla="*/ 933 h 3518"/>
                <a:gd name="T96" fmla="*/ 373 w 3474"/>
                <a:gd name="T97" fmla="*/ 671 h 3518"/>
                <a:gd name="T98" fmla="*/ 585 w 3474"/>
                <a:gd name="T99" fmla="*/ 445 h 3518"/>
                <a:gd name="T100" fmla="*/ 831 w 3474"/>
                <a:gd name="T101" fmla="*/ 259 h 3518"/>
                <a:gd name="T102" fmla="*/ 1110 w 3474"/>
                <a:gd name="T103" fmla="*/ 119 h 3518"/>
                <a:gd name="T104" fmla="*/ 1414 w 3474"/>
                <a:gd name="T105" fmla="*/ 31 h 3518"/>
                <a:gd name="T106" fmla="*/ 1738 w 3474"/>
                <a:gd name="T107" fmla="*/ 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4" h="3518">
                  <a:moveTo>
                    <a:pt x="1131" y="759"/>
                  </a:moveTo>
                  <a:lnTo>
                    <a:pt x="1083" y="763"/>
                  </a:lnTo>
                  <a:lnTo>
                    <a:pt x="1038" y="771"/>
                  </a:lnTo>
                  <a:lnTo>
                    <a:pt x="993" y="786"/>
                  </a:lnTo>
                  <a:lnTo>
                    <a:pt x="952" y="804"/>
                  </a:lnTo>
                  <a:lnTo>
                    <a:pt x="913" y="829"/>
                  </a:lnTo>
                  <a:lnTo>
                    <a:pt x="878" y="857"/>
                  </a:lnTo>
                  <a:lnTo>
                    <a:pt x="845" y="889"/>
                  </a:lnTo>
                  <a:lnTo>
                    <a:pt x="818" y="925"/>
                  </a:lnTo>
                  <a:lnTo>
                    <a:pt x="794" y="964"/>
                  </a:lnTo>
                  <a:lnTo>
                    <a:pt x="775" y="1006"/>
                  </a:lnTo>
                  <a:lnTo>
                    <a:pt x="761" y="1051"/>
                  </a:lnTo>
                  <a:lnTo>
                    <a:pt x="752" y="1097"/>
                  </a:lnTo>
                  <a:lnTo>
                    <a:pt x="750" y="1145"/>
                  </a:lnTo>
                  <a:lnTo>
                    <a:pt x="750" y="2373"/>
                  </a:lnTo>
                  <a:lnTo>
                    <a:pt x="752" y="2421"/>
                  </a:lnTo>
                  <a:lnTo>
                    <a:pt x="761" y="2468"/>
                  </a:lnTo>
                  <a:lnTo>
                    <a:pt x="775" y="2513"/>
                  </a:lnTo>
                  <a:lnTo>
                    <a:pt x="794" y="2554"/>
                  </a:lnTo>
                  <a:lnTo>
                    <a:pt x="818" y="2593"/>
                  </a:lnTo>
                  <a:lnTo>
                    <a:pt x="845" y="2629"/>
                  </a:lnTo>
                  <a:lnTo>
                    <a:pt x="878" y="2661"/>
                  </a:lnTo>
                  <a:lnTo>
                    <a:pt x="913" y="2690"/>
                  </a:lnTo>
                  <a:lnTo>
                    <a:pt x="952" y="2714"/>
                  </a:lnTo>
                  <a:lnTo>
                    <a:pt x="993" y="2733"/>
                  </a:lnTo>
                  <a:lnTo>
                    <a:pt x="1038" y="2747"/>
                  </a:lnTo>
                  <a:lnTo>
                    <a:pt x="1083" y="2756"/>
                  </a:lnTo>
                  <a:lnTo>
                    <a:pt x="1131" y="2759"/>
                  </a:lnTo>
                  <a:lnTo>
                    <a:pt x="2343" y="2759"/>
                  </a:lnTo>
                  <a:lnTo>
                    <a:pt x="2391" y="2756"/>
                  </a:lnTo>
                  <a:lnTo>
                    <a:pt x="2437" y="2747"/>
                  </a:lnTo>
                  <a:lnTo>
                    <a:pt x="2481" y="2733"/>
                  </a:lnTo>
                  <a:lnTo>
                    <a:pt x="2523" y="2714"/>
                  </a:lnTo>
                  <a:lnTo>
                    <a:pt x="2561" y="2690"/>
                  </a:lnTo>
                  <a:lnTo>
                    <a:pt x="2597" y="2661"/>
                  </a:lnTo>
                  <a:lnTo>
                    <a:pt x="2629" y="2629"/>
                  </a:lnTo>
                  <a:lnTo>
                    <a:pt x="2657" y="2593"/>
                  </a:lnTo>
                  <a:lnTo>
                    <a:pt x="2681" y="2554"/>
                  </a:lnTo>
                  <a:lnTo>
                    <a:pt x="2699" y="2513"/>
                  </a:lnTo>
                  <a:lnTo>
                    <a:pt x="2713" y="2468"/>
                  </a:lnTo>
                  <a:lnTo>
                    <a:pt x="2722" y="2421"/>
                  </a:lnTo>
                  <a:lnTo>
                    <a:pt x="2725" y="2373"/>
                  </a:lnTo>
                  <a:lnTo>
                    <a:pt x="2725" y="1145"/>
                  </a:lnTo>
                  <a:lnTo>
                    <a:pt x="2722" y="1097"/>
                  </a:lnTo>
                  <a:lnTo>
                    <a:pt x="2713" y="1051"/>
                  </a:lnTo>
                  <a:lnTo>
                    <a:pt x="2699" y="1006"/>
                  </a:lnTo>
                  <a:lnTo>
                    <a:pt x="2681" y="964"/>
                  </a:lnTo>
                  <a:lnTo>
                    <a:pt x="2657" y="925"/>
                  </a:lnTo>
                  <a:lnTo>
                    <a:pt x="2629" y="889"/>
                  </a:lnTo>
                  <a:lnTo>
                    <a:pt x="2597" y="857"/>
                  </a:lnTo>
                  <a:lnTo>
                    <a:pt x="2561" y="829"/>
                  </a:lnTo>
                  <a:lnTo>
                    <a:pt x="2523" y="804"/>
                  </a:lnTo>
                  <a:lnTo>
                    <a:pt x="2481" y="786"/>
                  </a:lnTo>
                  <a:lnTo>
                    <a:pt x="2437" y="771"/>
                  </a:lnTo>
                  <a:lnTo>
                    <a:pt x="2391" y="763"/>
                  </a:lnTo>
                  <a:lnTo>
                    <a:pt x="2343" y="759"/>
                  </a:lnTo>
                  <a:lnTo>
                    <a:pt x="1131" y="759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BB942C1-889A-4DC5-8934-24C2523F38CC}"/>
                </a:ext>
              </a:extLst>
            </p:cNvPr>
            <p:cNvSpPr/>
            <p:nvPr/>
          </p:nvSpPr>
          <p:spPr>
            <a:xfrm>
              <a:off x="8898022" y="1689087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Yutube Media Library icon">
            <a:extLst>
              <a:ext uri="{FF2B5EF4-FFF2-40B4-BE49-F238E27FC236}">
                <a16:creationId xmlns:a16="http://schemas.microsoft.com/office/drawing/2014/main" id="{755A2630-8B67-4C5C-AD70-C602382B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36" y="1020598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Logo icon">
            <a:extLst>
              <a:ext uri="{FF2B5EF4-FFF2-40B4-BE49-F238E27FC236}">
                <a16:creationId xmlns:a16="http://schemas.microsoft.com/office/drawing/2014/main" id="{7A960C0E-D802-4182-800F-A1D1916F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46" y="1019466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Twitter Logo icon">
            <a:extLst>
              <a:ext uri="{FF2B5EF4-FFF2-40B4-BE49-F238E27FC236}">
                <a16:creationId xmlns:a16="http://schemas.microsoft.com/office/drawing/2014/main" id="{E5E8887F-6FE2-48A3-AE94-32AB00AA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74" y="1355621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gram Camera icon">
            <a:extLst>
              <a:ext uri="{FF2B5EF4-FFF2-40B4-BE49-F238E27FC236}">
                <a16:creationId xmlns:a16="http://schemas.microsoft.com/office/drawing/2014/main" id="{90C28CDA-F2C2-450E-9387-CAE80C4E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0" y="1347343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9C635E0B-5BF4-0C48-8EBC-F71455A2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" name="文字版面配置區 4">
            <a:extLst>
              <a:ext uri="{FF2B5EF4-FFF2-40B4-BE49-F238E27FC236}">
                <a16:creationId xmlns:a16="http://schemas.microsoft.com/office/drawing/2014/main" id="{278FA419-C530-F147-9277-B97C8150B72C}"/>
              </a:ext>
            </a:extLst>
          </p:cNvPr>
          <p:cNvSpPr txBox="1">
            <a:spLocks/>
          </p:cNvSpPr>
          <p:nvPr/>
        </p:nvSpPr>
        <p:spPr>
          <a:xfrm>
            <a:off x="5246117" y="3105697"/>
            <a:ext cx="1918171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Future and Expect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96" name="文字版面配置區 4">
            <a:extLst>
              <a:ext uri="{FF2B5EF4-FFF2-40B4-BE49-F238E27FC236}">
                <a16:creationId xmlns:a16="http://schemas.microsoft.com/office/drawing/2014/main" id="{543E2F19-4F01-F345-A277-57AB26EF821E}"/>
              </a:ext>
            </a:extLst>
          </p:cNvPr>
          <p:cNvSpPr txBox="1">
            <a:spLocks/>
          </p:cNvSpPr>
          <p:nvPr/>
        </p:nvSpPr>
        <p:spPr>
          <a:xfrm>
            <a:off x="4854869" y="2698723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TW" altLang="en-US" b="1" dirty="0">
                <a:solidFill>
                  <a:prstClr val="white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未來展望及期許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075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46ABE312-0B8C-485E-B973-FBC347F373CE}"/>
              </a:ext>
            </a:extLst>
          </p:cNvPr>
          <p:cNvGrpSpPr/>
          <p:nvPr/>
        </p:nvGrpSpPr>
        <p:grpSpPr>
          <a:xfrm>
            <a:off x="683609" y="1033153"/>
            <a:ext cx="7776782" cy="3624326"/>
            <a:chOff x="1215489" y="1269838"/>
            <a:chExt cx="9761022" cy="4549071"/>
          </a:xfrm>
        </p:grpSpPr>
        <p:sp>
          <p:nvSpPr>
            <p:cNvPr id="4" name="Google Shape;2386;p43">
              <a:extLst>
                <a:ext uri="{FF2B5EF4-FFF2-40B4-BE49-F238E27FC236}">
                  <a16:creationId xmlns:a16="http://schemas.microsoft.com/office/drawing/2014/main" id="{13BF551E-003F-4103-96BC-C0BDBF922368}"/>
                </a:ext>
              </a:extLst>
            </p:cNvPr>
            <p:cNvSpPr/>
            <p:nvPr/>
          </p:nvSpPr>
          <p:spPr>
            <a:xfrm>
              <a:off x="3329887" y="3558566"/>
              <a:ext cx="0" cy="38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 w="1211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6" name="Google Shape;2388;p43">
              <a:extLst>
                <a:ext uri="{FF2B5EF4-FFF2-40B4-BE49-F238E27FC236}">
                  <a16:creationId xmlns:a16="http://schemas.microsoft.com/office/drawing/2014/main" id="{191AC287-90B2-4306-B262-6ACE9CEABE94}"/>
                </a:ext>
              </a:extLst>
            </p:cNvPr>
            <p:cNvSpPr/>
            <p:nvPr/>
          </p:nvSpPr>
          <p:spPr>
            <a:xfrm>
              <a:off x="1383804" y="3465866"/>
              <a:ext cx="2047823" cy="1107495"/>
            </a:xfrm>
            <a:custGeom>
              <a:avLst/>
              <a:gdLst/>
              <a:ahLst/>
              <a:cxnLst/>
              <a:rect l="l" t="t" r="r" b="b"/>
              <a:pathLst>
                <a:path w="53460" h="28912" extrusionOk="0">
                  <a:moveTo>
                    <a:pt x="2663" y="0"/>
                  </a:moveTo>
                  <a:cubicBezTo>
                    <a:pt x="2042" y="0"/>
                    <a:pt x="1423" y="236"/>
                    <a:pt x="953" y="706"/>
                  </a:cubicBezTo>
                  <a:cubicBezTo>
                    <a:pt x="0" y="1658"/>
                    <a:pt x="0" y="3194"/>
                    <a:pt x="953" y="4135"/>
                  </a:cubicBezTo>
                  <a:lnTo>
                    <a:pt x="25015" y="28209"/>
                  </a:lnTo>
                  <a:cubicBezTo>
                    <a:pt x="25491" y="28674"/>
                    <a:pt x="26111" y="28912"/>
                    <a:pt x="26730" y="28912"/>
                  </a:cubicBezTo>
                  <a:cubicBezTo>
                    <a:pt x="27349" y="28912"/>
                    <a:pt x="27968" y="28674"/>
                    <a:pt x="28444" y="28209"/>
                  </a:cubicBezTo>
                  <a:lnTo>
                    <a:pt x="52519" y="4135"/>
                  </a:lnTo>
                  <a:cubicBezTo>
                    <a:pt x="53459" y="3194"/>
                    <a:pt x="53459" y="1658"/>
                    <a:pt x="52519" y="706"/>
                  </a:cubicBezTo>
                  <a:cubicBezTo>
                    <a:pt x="52042" y="236"/>
                    <a:pt x="51423" y="0"/>
                    <a:pt x="50804" y="0"/>
                  </a:cubicBezTo>
                  <a:cubicBezTo>
                    <a:pt x="50185" y="0"/>
                    <a:pt x="49566" y="236"/>
                    <a:pt x="49090" y="706"/>
                  </a:cubicBezTo>
                  <a:lnTo>
                    <a:pt x="26730" y="23066"/>
                  </a:lnTo>
                  <a:lnTo>
                    <a:pt x="4382" y="706"/>
                  </a:lnTo>
                  <a:cubicBezTo>
                    <a:pt x="3905" y="236"/>
                    <a:pt x="3283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" name="Google Shape;2389;p43">
              <a:extLst>
                <a:ext uri="{FF2B5EF4-FFF2-40B4-BE49-F238E27FC236}">
                  <a16:creationId xmlns:a16="http://schemas.microsoft.com/office/drawing/2014/main" id="{31746829-7AA1-4B89-A68F-BC3297E3B72F}"/>
                </a:ext>
              </a:extLst>
            </p:cNvPr>
            <p:cNvSpPr/>
            <p:nvPr/>
          </p:nvSpPr>
          <p:spPr>
            <a:xfrm>
              <a:off x="1215489" y="1650444"/>
              <a:ext cx="2384875" cy="2360934"/>
            </a:xfrm>
            <a:custGeom>
              <a:avLst/>
              <a:gdLst/>
              <a:ahLst/>
              <a:cxnLst/>
              <a:rect l="l" t="t" r="r" b="b"/>
              <a:pathLst>
                <a:path w="62259" h="61634" extrusionOk="0">
                  <a:moveTo>
                    <a:pt x="31130" y="1"/>
                  </a:moveTo>
                  <a:cubicBezTo>
                    <a:pt x="30308" y="1"/>
                    <a:pt x="29487" y="313"/>
                    <a:pt x="28861" y="938"/>
                  </a:cubicBezTo>
                  <a:lnTo>
                    <a:pt x="1251" y="28549"/>
                  </a:lnTo>
                  <a:cubicBezTo>
                    <a:pt x="1" y="29799"/>
                    <a:pt x="1" y="31823"/>
                    <a:pt x="1251" y="33073"/>
                  </a:cubicBezTo>
                  <a:lnTo>
                    <a:pt x="28861" y="60696"/>
                  </a:lnTo>
                  <a:cubicBezTo>
                    <a:pt x="29487" y="61321"/>
                    <a:pt x="30308" y="61633"/>
                    <a:pt x="31130" y="61633"/>
                  </a:cubicBezTo>
                  <a:cubicBezTo>
                    <a:pt x="31951" y="61633"/>
                    <a:pt x="32773" y="61321"/>
                    <a:pt x="33398" y="60696"/>
                  </a:cubicBezTo>
                  <a:lnTo>
                    <a:pt x="61008" y="33073"/>
                  </a:lnTo>
                  <a:cubicBezTo>
                    <a:pt x="62258" y="31823"/>
                    <a:pt x="62258" y="29799"/>
                    <a:pt x="61008" y="28549"/>
                  </a:cubicBezTo>
                  <a:lnTo>
                    <a:pt x="33398" y="938"/>
                  </a:lnTo>
                  <a:cubicBezTo>
                    <a:pt x="32773" y="313"/>
                    <a:pt x="31951" y="1"/>
                    <a:pt x="31130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" name="Google Shape;2390;p43">
              <a:extLst>
                <a:ext uri="{FF2B5EF4-FFF2-40B4-BE49-F238E27FC236}">
                  <a16:creationId xmlns:a16="http://schemas.microsoft.com/office/drawing/2014/main" id="{9111E85F-83A9-465D-B137-4B419266F17A}"/>
                </a:ext>
              </a:extLst>
            </p:cNvPr>
            <p:cNvSpPr/>
            <p:nvPr/>
          </p:nvSpPr>
          <p:spPr>
            <a:xfrm>
              <a:off x="1378327" y="1800832"/>
              <a:ext cx="2059200" cy="2058779"/>
            </a:xfrm>
            <a:custGeom>
              <a:avLst/>
              <a:gdLst/>
              <a:ahLst/>
              <a:cxnLst/>
              <a:rect l="l" t="t" r="r" b="b"/>
              <a:pathLst>
                <a:path w="53757" h="53746" extrusionOk="0">
                  <a:moveTo>
                    <a:pt x="26885" y="1"/>
                  </a:moveTo>
                  <a:lnTo>
                    <a:pt x="0" y="26873"/>
                  </a:lnTo>
                  <a:lnTo>
                    <a:pt x="26885" y="53745"/>
                  </a:lnTo>
                  <a:lnTo>
                    <a:pt x="53757" y="26873"/>
                  </a:lnTo>
                  <a:lnTo>
                    <a:pt x="26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 latinLnBrk="0"/>
              <a:r>
                <a:rPr lang="en-US" sz="1500" b="1" dirty="0">
                  <a:solidFill>
                    <a:srgbClr val="434343"/>
                  </a:solidFill>
                  <a:latin typeface="Georgia Pro Cond" panose="02040506050405020303" pitchFamily="18" charset="0"/>
                  <a:ea typeface="Fira Sans Extra Condensed Medium"/>
                  <a:cs typeface="Fira Sans Extra Condensed Medium"/>
                  <a:sym typeface="Fira Sans Extra Condensed Medium"/>
                </a:rPr>
                <a:t>2021</a:t>
              </a:r>
              <a:endParaRPr sz="1500" b="1" dirty="0">
                <a:solidFill>
                  <a:srgbClr val="434343"/>
                </a:solidFill>
                <a:latin typeface="Georgia Pro Cond" panose="02040506050405020303" pitchFamily="18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" name="Google Shape;2391;p43">
              <a:extLst>
                <a:ext uri="{FF2B5EF4-FFF2-40B4-BE49-F238E27FC236}">
                  <a16:creationId xmlns:a16="http://schemas.microsoft.com/office/drawing/2014/main" id="{2E1BFAA2-7617-4CAA-AD18-34F7C8FCCF41}"/>
                </a:ext>
              </a:extLst>
            </p:cNvPr>
            <p:cNvSpPr/>
            <p:nvPr/>
          </p:nvSpPr>
          <p:spPr>
            <a:xfrm>
              <a:off x="1911465" y="1269838"/>
              <a:ext cx="992463" cy="980741"/>
            </a:xfrm>
            <a:custGeom>
              <a:avLst/>
              <a:gdLst/>
              <a:ahLst/>
              <a:cxnLst/>
              <a:rect l="l" t="t" r="r" b="b"/>
              <a:pathLst>
                <a:path w="25909" h="25603" extrusionOk="0">
                  <a:moveTo>
                    <a:pt x="12961" y="1"/>
                  </a:moveTo>
                  <a:cubicBezTo>
                    <a:pt x="12559" y="1"/>
                    <a:pt x="12157" y="153"/>
                    <a:pt x="11847" y="456"/>
                  </a:cubicBezTo>
                  <a:lnTo>
                    <a:pt x="620" y="11696"/>
                  </a:lnTo>
                  <a:cubicBezTo>
                    <a:pt x="1" y="12303"/>
                    <a:pt x="1" y="13303"/>
                    <a:pt x="620" y="13910"/>
                  </a:cubicBezTo>
                  <a:lnTo>
                    <a:pt x="11847" y="25138"/>
                  </a:lnTo>
                  <a:cubicBezTo>
                    <a:pt x="12157" y="25448"/>
                    <a:pt x="12559" y="25602"/>
                    <a:pt x="12961" y="25602"/>
                  </a:cubicBezTo>
                  <a:cubicBezTo>
                    <a:pt x="13362" y="25602"/>
                    <a:pt x="13764" y="25448"/>
                    <a:pt x="14074" y="25138"/>
                  </a:cubicBezTo>
                  <a:lnTo>
                    <a:pt x="25301" y="13910"/>
                  </a:lnTo>
                  <a:cubicBezTo>
                    <a:pt x="25909" y="13303"/>
                    <a:pt x="25909" y="12303"/>
                    <a:pt x="25301" y="11696"/>
                  </a:cubicBezTo>
                  <a:lnTo>
                    <a:pt x="14074" y="456"/>
                  </a:lnTo>
                  <a:cubicBezTo>
                    <a:pt x="13764" y="153"/>
                    <a:pt x="13362" y="1"/>
                    <a:pt x="12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4" name="Google Shape;2396;p43">
              <a:extLst>
                <a:ext uri="{FF2B5EF4-FFF2-40B4-BE49-F238E27FC236}">
                  <a16:creationId xmlns:a16="http://schemas.microsoft.com/office/drawing/2014/main" id="{7D89E391-3B23-47BC-AEEF-16CF2A1EE03F}"/>
                </a:ext>
              </a:extLst>
            </p:cNvPr>
            <p:cNvSpPr/>
            <p:nvPr/>
          </p:nvSpPr>
          <p:spPr>
            <a:xfrm>
              <a:off x="5072070" y="3465866"/>
              <a:ext cx="2047823" cy="1107495"/>
            </a:xfrm>
            <a:custGeom>
              <a:avLst/>
              <a:gdLst/>
              <a:ahLst/>
              <a:cxnLst/>
              <a:rect l="l" t="t" r="r" b="b"/>
              <a:pathLst>
                <a:path w="53460" h="28912" extrusionOk="0">
                  <a:moveTo>
                    <a:pt x="2662" y="0"/>
                  </a:moveTo>
                  <a:cubicBezTo>
                    <a:pt x="2043" y="0"/>
                    <a:pt x="1424" y="236"/>
                    <a:pt x="953" y="706"/>
                  </a:cubicBezTo>
                  <a:cubicBezTo>
                    <a:pt x="1" y="1658"/>
                    <a:pt x="1" y="3194"/>
                    <a:pt x="953" y="4135"/>
                  </a:cubicBezTo>
                  <a:lnTo>
                    <a:pt x="25016" y="28209"/>
                  </a:lnTo>
                  <a:cubicBezTo>
                    <a:pt x="25492" y="28674"/>
                    <a:pt x="26111" y="28912"/>
                    <a:pt x="26730" y="28912"/>
                  </a:cubicBezTo>
                  <a:cubicBezTo>
                    <a:pt x="27350" y="28912"/>
                    <a:pt x="27969" y="28674"/>
                    <a:pt x="28445" y="28209"/>
                  </a:cubicBezTo>
                  <a:lnTo>
                    <a:pt x="52519" y="4135"/>
                  </a:lnTo>
                  <a:cubicBezTo>
                    <a:pt x="53460" y="3194"/>
                    <a:pt x="53460" y="1658"/>
                    <a:pt x="52519" y="706"/>
                  </a:cubicBezTo>
                  <a:cubicBezTo>
                    <a:pt x="52043" y="236"/>
                    <a:pt x="51421" y="0"/>
                    <a:pt x="50800" y="0"/>
                  </a:cubicBezTo>
                  <a:cubicBezTo>
                    <a:pt x="50180" y="0"/>
                    <a:pt x="49561" y="236"/>
                    <a:pt x="49090" y="706"/>
                  </a:cubicBezTo>
                  <a:lnTo>
                    <a:pt x="26730" y="23066"/>
                  </a:lnTo>
                  <a:lnTo>
                    <a:pt x="4371" y="706"/>
                  </a:lnTo>
                  <a:cubicBezTo>
                    <a:pt x="3900" y="236"/>
                    <a:pt x="3281" y="0"/>
                    <a:pt x="26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5" name="Google Shape;2397;p43">
              <a:extLst>
                <a:ext uri="{FF2B5EF4-FFF2-40B4-BE49-F238E27FC236}">
                  <a16:creationId xmlns:a16="http://schemas.microsoft.com/office/drawing/2014/main" id="{53FE6085-F225-4911-8765-7AF5A6745141}"/>
                </a:ext>
              </a:extLst>
            </p:cNvPr>
            <p:cNvSpPr/>
            <p:nvPr/>
          </p:nvSpPr>
          <p:spPr>
            <a:xfrm>
              <a:off x="4903333" y="1650444"/>
              <a:ext cx="2385335" cy="2360934"/>
            </a:xfrm>
            <a:custGeom>
              <a:avLst/>
              <a:gdLst/>
              <a:ahLst/>
              <a:cxnLst/>
              <a:rect l="l" t="t" r="r" b="b"/>
              <a:pathLst>
                <a:path w="62271" h="61634" extrusionOk="0">
                  <a:moveTo>
                    <a:pt x="31135" y="1"/>
                  </a:moveTo>
                  <a:cubicBezTo>
                    <a:pt x="30317" y="1"/>
                    <a:pt x="29498" y="313"/>
                    <a:pt x="28873" y="938"/>
                  </a:cubicBezTo>
                  <a:lnTo>
                    <a:pt x="1263" y="28549"/>
                  </a:lnTo>
                  <a:cubicBezTo>
                    <a:pt x="1" y="29799"/>
                    <a:pt x="1" y="31823"/>
                    <a:pt x="1263" y="33073"/>
                  </a:cubicBezTo>
                  <a:lnTo>
                    <a:pt x="28873" y="60696"/>
                  </a:lnTo>
                  <a:cubicBezTo>
                    <a:pt x="29498" y="61321"/>
                    <a:pt x="30317" y="61633"/>
                    <a:pt x="31135" y="61633"/>
                  </a:cubicBezTo>
                  <a:cubicBezTo>
                    <a:pt x="31954" y="61633"/>
                    <a:pt x="32773" y="61321"/>
                    <a:pt x="33398" y="60696"/>
                  </a:cubicBezTo>
                  <a:lnTo>
                    <a:pt x="61020" y="33073"/>
                  </a:lnTo>
                  <a:cubicBezTo>
                    <a:pt x="62270" y="31823"/>
                    <a:pt x="62270" y="29799"/>
                    <a:pt x="61020" y="28549"/>
                  </a:cubicBezTo>
                  <a:lnTo>
                    <a:pt x="33398" y="938"/>
                  </a:lnTo>
                  <a:cubicBezTo>
                    <a:pt x="32773" y="313"/>
                    <a:pt x="31954" y="1"/>
                    <a:pt x="31135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6" name="Google Shape;2398;p43">
              <a:extLst>
                <a:ext uri="{FF2B5EF4-FFF2-40B4-BE49-F238E27FC236}">
                  <a16:creationId xmlns:a16="http://schemas.microsoft.com/office/drawing/2014/main" id="{D1AAA70A-EED5-41DB-8279-F5FAECFC71C2}"/>
                </a:ext>
              </a:extLst>
            </p:cNvPr>
            <p:cNvSpPr/>
            <p:nvPr/>
          </p:nvSpPr>
          <p:spPr>
            <a:xfrm>
              <a:off x="5066630" y="1800832"/>
              <a:ext cx="2058740" cy="2058779"/>
            </a:xfrm>
            <a:custGeom>
              <a:avLst/>
              <a:gdLst/>
              <a:ahLst/>
              <a:cxnLst/>
              <a:rect l="l" t="t" r="r" b="b"/>
              <a:pathLst>
                <a:path w="53745" h="53746" extrusionOk="0">
                  <a:moveTo>
                    <a:pt x="26872" y="1"/>
                  </a:moveTo>
                  <a:lnTo>
                    <a:pt x="0" y="26873"/>
                  </a:lnTo>
                  <a:lnTo>
                    <a:pt x="26872" y="53745"/>
                  </a:lnTo>
                  <a:lnTo>
                    <a:pt x="53745" y="26873"/>
                  </a:lnTo>
                  <a:lnTo>
                    <a:pt x="268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 latinLnBrk="0"/>
              <a:r>
                <a:rPr lang="en-US" sz="1500" b="1" dirty="0">
                  <a:solidFill>
                    <a:srgbClr val="434343"/>
                  </a:solidFill>
                  <a:latin typeface="Georgia Pro Cond" panose="02040506050405020303" pitchFamily="18" charset="0"/>
                  <a:ea typeface="Fira Sans Extra Condensed Medium"/>
                  <a:cs typeface="Fira Sans Extra Condensed Medium"/>
                  <a:sym typeface="Fira Sans Extra Condensed Medium"/>
                </a:rPr>
                <a:t>2023</a:t>
              </a:r>
              <a:endParaRPr sz="1500" b="1" dirty="0">
                <a:solidFill>
                  <a:srgbClr val="434343"/>
                </a:solidFill>
                <a:latin typeface="Georgia Pro Cond" panose="02040506050405020303" pitchFamily="18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" name="Google Shape;2399;p43">
              <a:extLst>
                <a:ext uri="{FF2B5EF4-FFF2-40B4-BE49-F238E27FC236}">
                  <a16:creationId xmlns:a16="http://schemas.microsoft.com/office/drawing/2014/main" id="{52EBD158-55E9-4231-93E2-8D598D2C1590}"/>
                </a:ext>
              </a:extLst>
            </p:cNvPr>
            <p:cNvSpPr/>
            <p:nvPr/>
          </p:nvSpPr>
          <p:spPr>
            <a:xfrm>
              <a:off x="5599769" y="1269838"/>
              <a:ext cx="992463" cy="980741"/>
            </a:xfrm>
            <a:custGeom>
              <a:avLst/>
              <a:gdLst/>
              <a:ahLst/>
              <a:cxnLst/>
              <a:rect l="l" t="t" r="r" b="b"/>
              <a:pathLst>
                <a:path w="25909" h="25603" extrusionOk="0">
                  <a:moveTo>
                    <a:pt x="12954" y="1"/>
                  </a:moveTo>
                  <a:cubicBezTo>
                    <a:pt x="12553" y="1"/>
                    <a:pt x="12151" y="153"/>
                    <a:pt x="11847" y="456"/>
                  </a:cubicBezTo>
                  <a:lnTo>
                    <a:pt x="620" y="11696"/>
                  </a:lnTo>
                  <a:cubicBezTo>
                    <a:pt x="0" y="12303"/>
                    <a:pt x="0" y="13303"/>
                    <a:pt x="620" y="13910"/>
                  </a:cubicBezTo>
                  <a:lnTo>
                    <a:pt x="11847" y="25138"/>
                  </a:lnTo>
                  <a:cubicBezTo>
                    <a:pt x="12151" y="25448"/>
                    <a:pt x="12553" y="25602"/>
                    <a:pt x="12954" y="25602"/>
                  </a:cubicBezTo>
                  <a:cubicBezTo>
                    <a:pt x="13356" y="25602"/>
                    <a:pt x="13758" y="25448"/>
                    <a:pt x="14062" y="25138"/>
                  </a:cubicBezTo>
                  <a:lnTo>
                    <a:pt x="25301" y="13910"/>
                  </a:lnTo>
                  <a:cubicBezTo>
                    <a:pt x="25908" y="13303"/>
                    <a:pt x="25908" y="12303"/>
                    <a:pt x="25301" y="11696"/>
                  </a:cubicBezTo>
                  <a:lnTo>
                    <a:pt x="14062" y="456"/>
                  </a:lnTo>
                  <a:cubicBezTo>
                    <a:pt x="13758" y="153"/>
                    <a:pt x="13356" y="1"/>
                    <a:pt x="12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21" name="Google Shape;2403;p43">
              <a:extLst>
                <a:ext uri="{FF2B5EF4-FFF2-40B4-BE49-F238E27FC236}">
                  <a16:creationId xmlns:a16="http://schemas.microsoft.com/office/drawing/2014/main" id="{3D39B524-E9A3-4993-B1F0-DCCFECA0B9FB}"/>
                </a:ext>
              </a:extLst>
            </p:cNvPr>
            <p:cNvSpPr/>
            <p:nvPr/>
          </p:nvSpPr>
          <p:spPr>
            <a:xfrm>
              <a:off x="8760373" y="3465866"/>
              <a:ext cx="2047823" cy="1107495"/>
            </a:xfrm>
            <a:custGeom>
              <a:avLst/>
              <a:gdLst/>
              <a:ahLst/>
              <a:cxnLst/>
              <a:rect l="l" t="t" r="r" b="b"/>
              <a:pathLst>
                <a:path w="53460" h="28912" extrusionOk="0">
                  <a:moveTo>
                    <a:pt x="2660" y="0"/>
                  </a:moveTo>
                  <a:cubicBezTo>
                    <a:pt x="2040" y="0"/>
                    <a:pt x="1418" y="236"/>
                    <a:pt x="941" y="706"/>
                  </a:cubicBezTo>
                  <a:cubicBezTo>
                    <a:pt x="1" y="1658"/>
                    <a:pt x="1" y="3194"/>
                    <a:pt x="941" y="4135"/>
                  </a:cubicBezTo>
                  <a:lnTo>
                    <a:pt x="25016" y="28209"/>
                  </a:lnTo>
                  <a:cubicBezTo>
                    <a:pt x="25492" y="28674"/>
                    <a:pt x="26111" y="28912"/>
                    <a:pt x="26730" y="28912"/>
                  </a:cubicBezTo>
                  <a:cubicBezTo>
                    <a:pt x="27349" y="28912"/>
                    <a:pt x="27969" y="28674"/>
                    <a:pt x="28445" y="28209"/>
                  </a:cubicBezTo>
                  <a:lnTo>
                    <a:pt x="52507" y="4135"/>
                  </a:lnTo>
                  <a:cubicBezTo>
                    <a:pt x="53460" y="3194"/>
                    <a:pt x="53460" y="1658"/>
                    <a:pt x="52507" y="706"/>
                  </a:cubicBezTo>
                  <a:cubicBezTo>
                    <a:pt x="52037" y="236"/>
                    <a:pt x="51418" y="0"/>
                    <a:pt x="50799" y="0"/>
                  </a:cubicBezTo>
                  <a:cubicBezTo>
                    <a:pt x="50180" y="0"/>
                    <a:pt x="49561" y="236"/>
                    <a:pt x="49090" y="706"/>
                  </a:cubicBezTo>
                  <a:lnTo>
                    <a:pt x="26730" y="23066"/>
                  </a:lnTo>
                  <a:lnTo>
                    <a:pt x="4370" y="706"/>
                  </a:lnTo>
                  <a:cubicBezTo>
                    <a:pt x="3900" y="236"/>
                    <a:pt x="3281" y="0"/>
                    <a:pt x="2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22" name="Google Shape;2404;p43">
              <a:extLst>
                <a:ext uri="{FF2B5EF4-FFF2-40B4-BE49-F238E27FC236}">
                  <a16:creationId xmlns:a16="http://schemas.microsoft.com/office/drawing/2014/main" id="{ADDA8E7D-DB08-4338-AD9F-F114B36B40B8}"/>
                </a:ext>
              </a:extLst>
            </p:cNvPr>
            <p:cNvSpPr/>
            <p:nvPr/>
          </p:nvSpPr>
          <p:spPr>
            <a:xfrm>
              <a:off x="8591636" y="1650444"/>
              <a:ext cx="2384875" cy="2360934"/>
            </a:xfrm>
            <a:custGeom>
              <a:avLst/>
              <a:gdLst/>
              <a:ahLst/>
              <a:cxnLst/>
              <a:rect l="l" t="t" r="r" b="b"/>
              <a:pathLst>
                <a:path w="62259" h="61634" extrusionOk="0">
                  <a:moveTo>
                    <a:pt x="31135" y="1"/>
                  </a:moveTo>
                  <a:cubicBezTo>
                    <a:pt x="30317" y="1"/>
                    <a:pt x="29498" y="313"/>
                    <a:pt x="28873" y="938"/>
                  </a:cubicBezTo>
                  <a:lnTo>
                    <a:pt x="1251" y="28549"/>
                  </a:lnTo>
                  <a:cubicBezTo>
                    <a:pt x="0" y="29799"/>
                    <a:pt x="0" y="31823"/>
                    <a:pt x="1251" y="33073"/>
                  </a:cubicBezTo>
                  <a:lnTo>
                    <a:pt x="28873" y="60696"/>
                  </a:lnTo>
                  <a:cubicBezTo>
                    <a:pt x="29498" y="61321"/>
                    <a:pt x="30317" y="61633"/>
                    <a:pt x="31135" y="61633"/>
                  </a:cubicBezTo>
                  <a:cubicBezTo>
                    <a:pt x="31954" y="61633"/>
                    <a:pt x="32772" y="61321"/>
                    <a:pt x="33398" y="60696"/>
                  </a:cubicBezTo>
                  <a:lnTo>
                    <a:pt x="61008" y="33073"/>
                  </a:lnTo>
                  <a:cubicBezTo>
                    <a:pt x="62258" y="31823"/>
                    <a:pt x="62258" y="29799"/>
                    <a:pt x="61008" y="28549"/>
                  </a:cubicBezTo>
                  <a:lnTo>
                    <a:pt x="33398" y="938"/>
                  </a:lnTo>
                  <a:cubicBezTo>
                    <a:pt x="32772" y="313"/>
                    <a:pt x="31954" y="1"/>
                    <a:pt x="31135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23" name="Google Shape;2405;p43">
              <a:extLst>
                <a:ext uri="{FF2B5EF4-FFF2-40B4-BE49-F238E27FC236}">
                  <a16:creationId xmlns:a16="http://schemas.microsoft.com/office/drawing/2014/main" id="{9672BC67-4B38-4F0F-B158-7072EDBD4AED}"/>
                </a:ext>
              </a:extLst>
            </p:cNvPr>
            <p:cNvSpPr/>
            <p:nvPr/>
          </p:nvSpPr>
          <p:spPr>
            <a:xfrm>
              <a:off x="8754895" y="1800832"/>
              <a:ext cx="2059238" cy="2059238"/>
            </a:xfrm>
            <a:custGeom>
              <a:avLst/>
              <a:gdLst/>
              <a:ahLst/>
              <a:cxnLst/>
              <a:rect l="l" t="t" r="r" b="b"/>
              <a:pathLst>
                <a:path w="53758" h="53758" extrusionOk="0">
                  <a:moveTo>
                    <a:pt x="26885" y="1"/>
                  </a:moveTo>
                  <a:lnTo>
                    <a:pt x="1" y="26873"/>
                  </a:lnTo>
                  <a:lnTo>
                    <a:pt x="26885" y="53757"/>
                  </a:lnTo>
                  <a:lnTo>
                    <a:pt x="53758" y="26873"/>
                  </a:lnTo>
                  <a:lnTo>
                    <a:pt x="26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 latinLnBrk="0"/>
              <a:r>
                <a:rPr lang="en-US" sz="1500" b="1" dirty="0">
                  <a:solidFill>
                    <a:srgbClr val="434343"/>
                  </a:solidFill>
                  <a:latin typeface="Georgia Pro Cond" panose="02040506050405020303" pitchFamily="18" charset="0"/>
                  <a:ea typeface="Fira Sans Extra Condensed Medium"/>
                  <a:cs typeface="Fira Sans Extra Condensed Medium"/>
                  <a:sym typeface="Fira Sans Extra Condensed Medium"/>
                </a:rPr>
                <a:t>2025</a:t>
              </a:r>
              <a:endParaRPr sz="1500" b="1" dirty="0">
                <a:solidFill>
                  <a:srgbClr val="434343"/>
                </a:solidFill>
                <a:latin typeface="Georgia Pro Cond" panose="02040506050405020303" pitchFamily="18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2406;p43">
              <a:extLst>
                <a:ext uri="{FF2B5EF4-FFF2-40B4-BE49-F238E27FC236}">
                  <a16:creationId xmlns:a16="http://schemas.microsoft.com/office/drawing/2014/main" id="{C023FB89-5E7E-4E27-A3FB-43B6BA1A0F5E}"/>
                </a:ext>
              </a:extLst>
            </p:cNvPr>
            <p:cNvSpPr/>
            <p:nvPr/>
          </p:nvSpPr>
          <p:spPr>
            <a:xfrm>
              <a:off x="9288072" y="1269838"/>
              <a:ext cx="992463" cy="980741"/>
            </a:xfrm>
            <a:custGeom>
              <a:avLst/>
              <a:gdLst/>
              <a:ahLst/>
              <a:cxnLst/>
              <a:rect l="l" t="t" r="r" b="b"/>
              <a:pathLst>
                <a:path w="25909" h="25603" extrusionOk="0">
                  <a:moveTo>
                    <a:pt x="12954" y="1"/>
                  </a:moveTo>
                  <a:cubicBezTo>
                    <a:pt x="12552" y="1"/>
                    <a:pt x="12151" y="153"/>
                    <a:pt x="11847" y="456"/>
                  </a:cubicBezTo>
                  <a:lnTo>
                    <a:pt x="608" y="11696"/>
                  </a:lnTo>
                  <a:cubicBezTo>
                    <a:pt x="0" y="12303"/>
                    <a:pt x="0" y="13303"/>
                    <a:pt x="608" y="13910"/>
                  </a:cubicBezTo>
                  <a:lnTo>
                    <a:pt x="11847" y="25138"/>
                  </a:lnTo>
                  <a:cubicBezTo>
                    <a:pt x="12151" y="25448"/>
                    <a:pt x="12552" y="25602"/>
                    <a:pt x="12954" y="25602"/>
                  </a:cubicBezTo>
                  <a:cubicBezTo>
                    <a:pt x="13356" y="25602"/>
                    <a:pt x="13758" y="25448"/>
                    <a:pt x="14062" y="25138"/>
                  </a:cubicBezTo>
                  <a:lnTo>
                    <a:pt x="25289" y="13910"/>
                  </a:lnTo>
                  <a:cubicBezTo>
                    <a:pt x="25908" y="13303"/>
                    <a:pt x="25908" y="12303"/>
                    <a:pt x="25289" y="11696"/>
                  </a:cubicBezTo>
                  <a:lnTo>
                    <a:pt x="14062" y="456"/>
                  </a:lnTo>
                  <a:cubicBezTo>
                    <a:pt x="13758" y="153"/>
                    <a:pt x="13356" y="1"/>
                    <a:pt x="129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28" name="Google Shape;2410;p43">
              <a:extLst>
                <a:ext uri="{FF2B5EF4-FFF2-40B4-BE49-F238E27FC236}">
                  <a16:creationId xmlns:a16="http://schemas.microsoft.com/office/drawing/2014/main" id="{C15C3AF5-C712-4C28-8B87-A80058BDE1D2}"/>
                </a:ext>
              </a:extLst>
            </p:cNvPr>
            <p:cNvSpPr/>
            <p:nvPr/>
          </p:nvSpPr>
          <p:spPr>
            <a:xfrm>
              <a:off x="3228148" y="2543809"/>
              <a:ext cx="2047823" cy="1107839"/>
            </a:xfrm>
            <a:custGeom>
              <a:avLst/>
              <a:gdLst/>
              <a:ahLst/>
              <a:cxnLst/>
              <a:rect l="l" t="t" r="r" b="b"/>
              <a:pathLst>
                <a:path w="53460" h="28921" extrusionOk="0">
                  <a:moveTo>
                    <a:pt x="26731" y="0"/>
                  </a:moveTo>
                  <a:cubicBezTo>
                    <a:pt x="26088" y="0"/>
                    <a:pt x="25468" y="262"/>
                    <a:pt x="25016" y="714"/>
                  </a:cubicBezTo>
                  <a:lnTo>
                    <a:pt x="942" y="24777"/>
                  </a:lnTo>
                  <a:cubicBezTo>
                    <a:pt x="1" y="25729"/>
                    <a:pt x="1" y="27265"/>
                    <a:pt x="942" y="28206"/>
                  </a:cubicBezTo>
                  <a:cubicBezTo>
                    <a:pt x="1418" y="28676"/>
                    <a:pt x="2037" y="28911"/>
                    <a:pt x="2656" y="28911"/>
                  </a:cubicBezTo>
                  <a:cubicBezTo>
                    <a:pt x="3275" y="28911"/>
                    <a:pt x="3894" y="28676"/>
                    <a:pt x="4371" y="28206"/>
                  </a:cubicBezTo>
                  <a:lnTo>
                    <a:pt x="26731" y="5846"/>
                  </a:lnTo>
                  <a:lnTo>
                    <a:pt x="49090" y="28206"/>
                  </a:lnTo>
                  <a:cubicBezTo>
                    <a:pt x="49555" y="28682"/>
                    <a:pt x="50174" y="28920"/>
                    <a:pt x="50793" y="28920"/>
                  </a:cubicBezTo>
                  <a:cubicBezTo>
                    <a:pt x="51412" y="28920"/>
                    <a:pt x="52043" y="28682"/>
                    <a:pt x="52508" y="28206"/>
                  </a:cubicBezTo>
                  <a:cubicBezTo>
                    <a:pt x="53460" y="27265"/>
                    <a:pt x="53460" y="25729"/>
                    <a:pt x="52508" y="24777"/>
                  </a:cubicBezTo>
                  <a:lnTo>
                    <a:pt x="28445" y="714"/>
                  </a:lnTo>
                  <a:cubicBezTo>
                    <a:pt x="27981" y="262"/>
                    <a:pt x="27373" y="0"/>
                    <a:pt x="26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29" name="Google Shape;2411;p43">
              <a:extLst>
                <a:ext uri="{FF2B5EF4-FFF2-40B4-BE49-F238E27FC236}">
                  <a16:creationId xmlns:a16="http://schemas.microsoft.com/office/drawing/2014/main" id="{503FB8F7-774E-45D1-8735-1D754B418463}"/>
                </a:ext>
              </a:extLst>
            </p:cNvPr>
            <p:cNvSpPr/>
            <p:nvPr/>
          </p:nvSpPr>
          <p:spPr>
            <a:xfrm>
              <a:off x="3059411" y="3106252"/>
              <a:ext cx="2384875" cy="2360896"/>
            </a:xfrm>
            <a:custGeom>
              <a:avLst/>
              <a:gdLst/>
              <a:ahLst/>
              <a:cxnLst/>
              <a:rect l="l" t="t" r="r" b="b"/>
              <a:pathLst>
                <a:path w="62259" h="61633" extrusionOk="0">
                  <a:moveTo>
                    <a:pt x="31134" y="0"/>
                  </a:moveTo>
                  <a:cubicBezTo>
                    <a:pt x="30314" y="0"/>
                    <a:pt x="29492" y="313"/>
                    <a:pt x="28861" y="938"/>
                  </a:cubicBezTo>
                  <a:lnTo>
                    <a:pt x="1251" y="28549"/>
                  </a:lnTo>
                  <a:cubicBezTo>
                    <a:pt x="1" y="29799"/>
                    <a:pt x="1" y="31823"/>
                    <a:pt x="1251" y="33085"/>
                  </a:cubicBezTo>
                  <a:lnTo>
                    <a:pt x="28861" y="60695"/>
                  </a:lnTo>
                  <a:cubicBezTo>
                    <a:pt x="29486" y="61320"/>
                    <a:pt x="30308" y="61633"/>
                    <a:pt x="31130" y="61633"/>
                  </a:cubicBezTo>
                  <a:cubicBezTo>
                    <a:pt x="31951" y="61633"/>
                    <a:pt x="32773" y="61320"/>
                    <a:pt x="33398" y="60695"/>
                  </a:cubicBezTo>
                  <a:lnTo>
                    <a:pt x="61008" y="33085"/>
                  </a:lnTo>
                  <a:cubicBezTo>
                    <a:pt x="62258" y="31823"/>
                    <a:pt x="62258" y="29799"/>
                    <a:pt x="61008" y="28549"/>
                  </a:cubicBezTo>
                  <a:lnTo>
                    <a:pt x="33398" y="938"/>
                  </a:lnTo>
                  <a:cubicBezTo>
                    <a:pt x="32773" y="313"/>
                    <a:pt x="31954" y="0"/>
                    <a:pt x="31134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30" name="Google Shape;2412;p43">
              <a:extLst>
                <a:ext uri="{FF2B5EF4-FFF2-40B4-BE49-F238E27FC236}">
                  <a16:creationId xmlns:a16="http://schemas.microsoft.com/office/drawing/2014/main" id="{44B295EC-401F-47AD-8F71-C355E6DD4D2D}"/>
                </a:ext>
              </a:extLst>
            </p:cNvPr>
            <p:cNvSpPr/>
            <p:nvPr/>
          </p:nvSpPr>
          <p:spPr>
            <a:xfrm>
              <a:off x="3222708" y="3256640"/>
              <a:ext cx="2058740" cy="2058779"/>
            </a:xfrm>
            <a:custGeom>
              <a:avLst/>
              <a:gdLst/>
              <a:ahLst/>
              <a:cxnLst/>
              <a:rect l="l" t="t" r="r" b="b"/>
              <a:pathLst>
                <a:path w="53745" h="53746" extrusionOk="0">
                  <a:moveTo>
                    <a:pt x="26873" y="0"/>
                  </a:moveTo>
                  <a:lnTo>
                    <a:pt x="0" y="26873"/>
                  </a:lnTo>
                  <a:lnTo>
                    <a:pt x="26873" y="53745"/>
                  </a:lnTo>
                  <a:lnTo>
                    <a:pt x="53745" y="26873"/>
                  </a:lnTo>
                  <a:lnTo>
                    <a:pt x="268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 latinLnBrk="0"/>
              <a:r>
                <a:rPr lang="en-US" sz="1500" b="1" dirty="0">
                  <a:solidFill>
                    <a:srgbClr val="434343"/>
                  </a:solidFill>
                  <a:latin typeface="Georgia Pro Cond" panose="02040506050405020303" pitchFamily="18" charset="0"/>
                  <a:ea typeface="Fira Sans Extra Condensed Medium"/>
                  <a:cs typeface="Fira Sans Extra Condensed Medium"/>
                  <a:sym typeface="Fira Sans Extra Condensed Medium"/>
                </a:rPr>
                <a:t>2022</a:t>
              </a:r>
              <a:endParaRPr sz="1500" b="1" dirty="0">
                <a:solidFill>
                  <a:srgbClr val="434343"/>
                </a:solidFill>
                <a:latin typeface="Georgia Pro Cond" panose="02040506050405020303" pitchFamily="18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1" name="Google Shape;2413;p43">
              <a:extLst>
                <a:ext uri="{FF2B5EF4-FFF2-40B4-BE49-F238E27FC236}">
                  <a16:creationId xmlns:a16="http://schemas.microsoft.com/office/drawing/2014/main" id="{5FDD5484-CC0E-40DC-ACB7-FDD222BFA8D4}"/>
                </a:ext>
              </a:extLst>
            </p:cNvPr>
            <p:cNvSpPr/>
            <p:nvPr/>
          </p:nvSpPr>
          <p:spPr>
            <a:xfrm>
              <a:off x="3755847" y="4838206"/>
              <a:ext cx="992463" cy="980703"/>
            </a:xfrm>
            <a:custGeom>
              <a:avLst/>
              <a:gdLst/>
              <a:ahLst/>
              <a:cxnLst/>
              <a:rect l="l" t="t" r="r" b="b"/>
              <a:pathLst>
                <a:path w="25909" h="25602" extrusionOk="0">
                  <a:moveTo>
                    <a:pt x="12949" y="0"/>
                  </a:moveTo>
                  <a:cubicBezTo>
                    <a:pt x="12547" y="0"/>
                    <a:pt x="12145" y="152"/>
                    <a:pt x="11835" y="456"/>
                  </a:cubicBezTo>
                  <a:lnTo>
                    <a:pt x="608" y="11695"/>
                  </a:lnTo>
                  <a:cubicBezTo>
                    <a:pt x="1" y="12302"/>
                    <a:pt x="1" y="13303"/>
                    <a:pt x="608" y="13910"/>
                  </a:cubicBezTo>
                  <a:lnTo>
                    <a:pt x="11835" y="25137"/>
                  </a:lnTo>
                  <a:cubicBezTo>
                    <a:pt x="12145" y="25447"/>
                    <a:pt x="12547" y="25602"/>
                    <a:pt x="12949" y="25602"/>
                  </a:cubicBezTo>
                  <a:cubicBezTo>
                    <a:pt x="13350" y="25602"/>
                    <a:pt x="13752" y="25447"/>
                    <a:pt x="14062" y="25137"/>
                  </a:cubicBezTo>
                  <a:lnTo>
                    <a:pt x="25289" y="13910"/>
                  </a:lnTo>
                  <a:cubicBezTo>
                    <a:pt x="25909" y="13303"/>
                    <a:pt x="25909" y="12302"/>
                    <a:pt x="25289" y="11695"/>
                  </a:cubicBezTo>
                  <a:lnTo>
                    <a:pt x="14062" y="456"/>
                  </a:lnTo>
                  <a:cubicBezTo>
                    <a:pt x="13752" y="152"/>
                    <a:pt x="13350" y="0"/>
                    <a:pt x="129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35" name="Google Shape;2417;p43">
              <a:extLst>
                <a:ext uri="{FF2B5EF4-FFF2-40B4-BE49-F238E27FC236}">
                  <a16:creationId xmlns:a16="http://schemas.microsoft.com/office/drawing/2014/main" id="{3E175927-7B83-4508-AA1C-4B2396FFDA4D}"/>
                </a:ext>
              </a:extLst>
            </p:cNvPr>
            <p:cNvSpPr/>
            <p:nvPr/>
          </p:nvSpPr>
          <p:spPr>
            <a:xfrm>
              <a:off x="6915991" y="2543809"/>
              <a:ext cx="2047823" cy="1107839"/>
            </a:xfrm>
            <a:custGeom>
              <a:avLst/>
              <a:gdLst/>
              <a:ahLst/>
              <a:cxnLst/>
              <a:rect l="l" t="t" r="r" b="b"/>
              <a:pathLst>
                <a:path w="53460" h="28921" extrusionOk="0">
                  <a:moveTo>
                    <a:pt x="26730" y="0"/>
                  </a:moveTo>
                  <a:cubicBezTo>
                    <a:pt x="26088" y="0"/>
                    <a:pt x="25480" y="262"/>
                    <a:pt x="25028" y="714"/>
                  </a:cubicBezTo>
                  <a:lnTo>
                    <a:pt x="953" y="24777"/>
                  </a:lnTo>
                  <a:cubicBezTo>
                    <a:pt x="1" y="25729"/>
                    <a:pt x="1" y="27265"/>
                    <a:pt x="953" y="28206"/>
                  </a:cubicBezTo>
                  <a:cubicBezTo>
                    <a:pt x="1425" y="28678"/>
                    <a:pt x="2047" y="28916"/>
                    <a:pt x="2669" y="28916"/>
                  </a:cubicBezTo>
                  <a:cubicBezTo>
                    <a:pt x="3288" y="28916"/>
                    <a:pt x="3908" y="28681"/>
                    <a:pt x="4382" y="28206"/>
                  </a:cubicBezTo>
                  <a:lnTo>
                    <a:pt x="26730" y="5846"/>
                  </a:lnTo>
                  <a:lnTo>
                    <a:pt x="49090" y="28206"/>
                  </a:lnTo>
                  <a:cubicBezTo>
                    <a:pt x="49567" y="28682"/>
                    <a:pt x="50186" y="28920"/>
                    <a:pt x="50805" y="28920"/>
                  </a:cubicBezTo>
                  <a:cubicBezTo>
                    <a:pt x="51424" y="28920"/>
                    <a:pt x="52043" y="28682"/>
                    <a:pt x="52519" y="28206"/>
                  </a:cubicBezTo>
                  <a:cubicBezTo>
                    <a:pt x="53460" y="27265"/>
                    <a:pt x="53460" y="25729"/>
                    <a:pt x="52519" y="24777"/>
                  </a:cubicBezTo>
                  <a:lnTo>
                    <a:pt x="28445" y="714"/>
                  </a:lnTo>
                  <a:cubicBezTo>
                    <a:pt x="27993" y="262"/>
                    <a:pt x="27373" y="0"/>
                    <a:pt x="26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36" name="Google Shape;2418;p43">
              <a:extLst>
                <a:ext uri="{FF2B5EF4-FFF2-40B4-BE49-F238E27FC236}">
                  <a16:creationId xmlns:a16="http://schemas.microsoft.com/office/drawing/2014/main" id="{7BE8BEDF-CEA4-4FDA-A487-F69E01A3F03E}"/>
                </a:ext>
              </a:extLst>
            </p:cNvPr>
            <p:cNvSpPr/>
            <p:nvPr/>
          </p:nvSpPr>
          <p:spPr>
            <a:xfrm>
              <a:off x="6747714" y="3106252"/>
              <a:ext cx="2384875" cy="2360896"/>
            </a:xfrm>
            <a:custGeom>
              <a:avLst/>
              <a:gdLst/>
              <a:ahLst/>
              <a:cxnLst/>
              <a:rect l="l" t="t" r="r" b="b"/>
              <a:pathLst>
                <a:path w="62259" h="61633" extrusionOk="0">
                  <a:moveTo>
                    <a:pt x="31129" y="0"/>
                  </a:moveTo>
                  <a:cubicBezTo>
                    <a:pt x="30308" y="0"/>
                    <a:pt x="29486" y="313"/>
                    <a:pt x="28861" y="938"/>
                  </a:cubicBezTo>
                  <a:lnTo>
                    <a:pt x="1251" y="28549"/>
                  </a:lnTo>
                  <a:cubicBezTo>
                    <a:pt x="1" y="29799"/>
                    <a:pt x="1" y="31823"/>
                    <a:pt x="1251" y="33085"/>
                  </a:cubicBezTo>
                  <a:lnTo>
                    <a:pt x="28861" y="60695"/>
                  </a:lnTo>
                  <a:cubicBezTo>
                    <a:pt x="29486" y="61320"/>
                    <a:pt x="30308" y="61633"/>
                    <a:pt x="31129" y="61633"/>
                  </a:cubicBezTo>
                  <a:cubicBezTo>
                    <a:pt x="31951" y="61633"/>
                    <a:pt x="32772" y="61320"/>
                    <a:pt x="33398" y="60695"/>
                  </a:cubicBezTo>
                  <a:lnTo>
                    <a:pt x="61008" y="33085"/>
                  </a:lnTo>
                  <a:cubicBezTo>
                    <a:pt x="62258" y="31823"/>
                    <a:pt x="62258" y="29799"/>
                    <a:pt x="61008" y="28549"/>
                  </a:cubicBezTo>
                  <a:lnTo>
                    <a:pt x="33398" y="938"/>
                  </a:lnTo>
                  <a:cubicBezTo>
                    <a:pt x="32772" y="313"/>
                    <a:pt x="31951" y="0"/>
                    <a:pt x="31129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37" name="Google Shape;2419;p43">
              <a:extLst>
                <a:ext uri="{FF2B5EF4-FFF2-40B4-BE49-F238E27FC236}">
                  <a16:creationId xmlns:a16="http://schemas.microsoft.com/office/drawing/2014/main" id="{48182ED6-C200-4B61-82CB-B4E7E2E2BE27}"/>
                </a:ext>
              </a:extLst>
            </p:cNvPr>
            <p:cNvSpPr/>
            <p:nvPr/>
          </p:nvSpPr>
          <p:spPr>
            <a:xfrm>
              <a:off x="6910973" y="3256640"/>
              <a:ext cx="2058779" cy="2059238"/>
            </a:xfrm>
            <a:custGeom>
              <a:avLst/>
              <a:gdLst/>
              <a:ahLst/>
              <a:cxnLst/>
              <a:rect l="l" t="t" r="r" b="b"/>
              <a:pathLst>
                <a:path w="53746" h="53758" extrusionOk="0">
                  <a:moveTo>
                    <a:pt x="26873" y="0"/>
                  </a:moveTo>
                  <a:lnTo>
                    <a:pt x="1" y="26885"/>
                  </a:lnTo>
                  <a:lnTo>
                    <a:pt x="26873" y="53757"/>
                  </a:lnTo>
                  <a:lnTo>
                    <a:pt x="53746" y="26885"/>
                  </a:lnTo>
                  <a:lnTo>
                    <a:pt x="268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 latinLnBrk="0"/>
              <a:r>
                <a:rPr lang="en-US" sz="1500" b="1" dirty="0">
                  <a:solidFill>
                    <a:srgbClr val="434343"/>
                  </a:solidFill>
                  <a:latin typeface="Georgia Pro Cond" panose="02040506050405020303" pitchFamily="18" charset="0"/>
                  <a:ea typeface="Fira Sans Extra Condensed Medium"/>
                  <a:cs typeface="Fira Sans Extra Condensed Medium"/>
                  <a:sym typeface="Fira Sans Extra Condensed Medium"/>
                </a:rPr>
                <a:t>2024</a:t>
              </a:r>
              <a:endParaRPr sz="1500" b="1" dirty="0">
                <a:solidFill>
                  <a:srgbClr val="434343"/>
                </a:solidFill>
                <a:latin typeface="Georgia Pro Cond" panose="02040506050405020303" pitchFamily="18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2420;p43">
              <a:extLst>
                <a:ext uri="{FF2B5EF4-FFF2-40B4-BE49-F238E27FC236}">
                  <a16:creationId xmlns:a16="http://schemas.microsoft.com/office/drawing/2014/main" id="{9DB7433E-36F4-467E-B445-015255032507}"/>
                </a:ext>
              </a:extLst>
            </p:cNvPr>
            <p:cNvSpPr/>
            <p:nvPr/>
          </p:nvSpPr>
          <p:spPr>
            <a:xfrm>
              <a:off x="7443690" y="4838206"/>
              <a:ext cx="992463" cy="980703"/>
            </a:xfrm>
            <a:custGeom>
              <a:avLst/>
              <a:gdLst/>
              <a:ahLst/>
              <a:cxnLst/>
              <a:rect l="l" t="t" r="r" b="b"/>
              <a:pathLst>
                <a:path w="25909" h="25602" extrusionOk="0">
                  <a:moveTo>
                    <a:pt x="12960" y="0"/>
                  </a:moveTo>
                  <a:cubicBezTo>
                    <a:pt x="12559" y="0"/>
                    <a:pt x="12157" y="152"/>
                    <a:pt x="11847" y="456"/>
                  </a:cubicBezTo>
                  <a:lnTo>
                    <a:pt x="620" y="11695"/>
                  </a:lnTo>
                  <a:cubicBezTo>
                    <a:pt x="0" y="12302"/>
                    <a:pt x="0" y="13303"/>
                    <a:pt x="620" y="13910"/>
                  </a:cubicBezTo>
                  <a:lnTo>
                    <a:pt x="11847" y="25137"/>
                  </a:lnTo>
                  <a:cubicBezTo>
                    <a:pt x="12157" y="25447"/>
                    <a:pt x="12559" y="25602"/>
                    <a:pt x="12960" y="25602"/>
                  </a:cubicBezTo>
                  <a:cubicBezTo>
                    <a:pt x="13362" y="25602"/>
                    <a:pt x="13764" y="25447"/>
                    <a:pt x="14074" y="25137"/>
                  </a:cubicBezTo>
                  <a:lnTo>
                    <a:pt x="25301" y="13910"/>
                  </a:lnTo>
                  <a:cubicBezTo>
                    <a:pt x="25908" y="13303"/>
                    <a:pt x="25908" y="12302"/>
                    <a:pt x="25301" y="11695"/>
                  </a:cubicBezTo>
                  <a:lnTo>
                    <a:pt x="14074" y="456"/>
                  </a:lnTo>
                  <a:cubicBezTo>
                    <a:pt x="13764" y="152"/>
                    <a:pt x="13362" y="0"/>
                    <a:pt x="129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6" name="Shape 3619">
              <a:extLst>
                <a:ext uri="{FF2B5EF4-FFF2-40B4-BE49-F238E27FC236}">
                  <a16:creationId xmlns:a16="http://schemas.microsoft.com/office/drawing/2014/main" id="{F229F745-4711-4532-9A9D-752ECA9C18B1}"/>
                </a:ext>
              </a:extLst>
            </p:cNvPr>
            <p:cNvSpPr/>
            <p:nvPr/>
          </p:nvSpPr>
          <p:spPr>
            <a:xfrm>
              <a:off x="7728576" y="5176492"/>
              <a:ext cx="371717" cy="304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defTabSz="685800" latinLnBrk="0"/>
              <a:endParaRPr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7" name="Shape 3660">
              <a:extLst>
                <a:ext uri="{FF2B5EF4-FFF2-40B4-BE49-F238E27FC236}">
                  <a16:creationId xmlns:a16="http://schemas.microsoft.com/office/drawing/2014/main" id="{F228DBBB-3439-4EB2-86B9-1909911E8D0D}"/>
                </a:ext>
              </a:extLst>
            </p:cNvPr>
            <p:cNvSpPr/>
            <p:nvPr/>
          </p:nvSpPr>
          <p:spPr>
            <a:xfrm>
              <a:off x="9612791" y="1574349"/>
              <a:ext cx="371717" cy="371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1"/>
                  </a:lnTo>
                  <a:cubicBezTo>
                    <a:pt x="19655" y="2641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1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6"/>
                    <a:pt x="299" y="8876"/>
                    <a:pt x="297" y="8877"/>
                  </a:cubicBezTo>
                  <a:lnTo>
                    <a:pt x="280" y="8884"/>
                  </a:lnTo>
                  <a:lnTo>
                    <a:pt x="281" y="8887"/>
                  </a:lnTo>
                  <a:cubicBezTo>
                    <a:pt x="116" y="8967"/>
                    <a:pt x="0" y="9133"/>
                    <a:pt x="0" y="9327"/>
                  </a:cubicBezTo>
                  <a:cubicBezTo>
                    <a:pt x="0" y="9551"/>
                    <a:pt x="151" y="9732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700"/>
                  </a:lnTo>
                  <a:cubicBezTo>
                    <a:pt x="21578" y="637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6"/>
                    <a:pt x="7507" y="16344"/>
                  </a:cubicBezTo>
                  <a:lnTo>
                    <a:pt x="6035" y="17817"/>
                  </a:lnTo>
                  <a:cubicBezTo>
                    <a:pt x="5946" y="17906"/>
                    <a:pt x="5891" y="18028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1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0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3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2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8"/>
                    <a:pt x="3927" y="14101"/>
                    <a:pt x="3927" y="14237"/>
                  </a:cubicBezTo>
                  <a:cubicBezTo>
                    <a:pt x="3927" y="14508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defTabSz="685800" latinLnBrk="0"/>
              <a:endParaRPr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8" name="Shape 3664">
              <a:extLst>
                <a:ext uri="{FF2B5EF4-FFF2-40B4-BE49-F238E27FC236}">
                  <a16:creationId xmlns:a16="http://schemas.microsoft.com/office/drawing/2014/main" id="{63F5E282-39B9-4FCF-9B0C-A98346959830}"/>
                </a:ext>
              </a:extLst>
            </p:cNvPr>
            <p:cNvSpPr/>
            <p:nvPr/>
          </p:nvSpPr>
          <p:spPr>
            <a:xfrm>
              <a:off x="5918930" y="1574349"/>
              <a:ext cx="371717" cy="371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8631" y="14727"/>
                    <a:pt x="6873" y="12969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moveTo>
                    <a:pt x="10800" y="5891"/>
                  </a:moveTo>
                  <a:cubicBezTo>
                    <a:pt x="8088" y="5891"/>
                    <a:pt x="5891" y="8089"/>
                    <a:pt x="5891" y="10800"/>
                  </a:cubicBezTo>
                  <a:cubicBezTo>
                    <a:pt x="5891" y="13512"/>
                    <a:pt x="8088" y="15709"/>
                    <a:pt x="10800" y="15709"/>
                  </a:cubicBezTo>
                  <a:cubicBezTo>
                    <a:pt x="13512" y="15709"/>
                    <a:pt x="15709" y="13512"/>
                    <a:pt x="15709" y="10800"/>
                  </a:cubicBezTo>
                  <a:cubicBezTo>
                    <a:pt x="15709" y="8089"/>
                    <a:pt x="13512" y="5891"/>
                    <a:pt x="10800" y="5891"/>
                  </a:cubicBezTo>
                  <a:moveTo>
                    <a:pt x="20618" y="12013"/>
                  </a:moveTo>
                  <a:cubicBezTo>
                    <a:pt x="20614" y="12014"/>
                    <a:pt x="20611" y="12016"/>
                    <a:pt x="20607" y="12017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3"/>
                    <a:pt x="18421" y="14351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9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8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1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9"/>
                    <a:pt x="4714" y="18600"/>
                  </a:cubicBezTo>
                  <a:lnTo>
                    <a:pt x="3000" y="16885"/>
                  </a:lnTo>
                  <a:lnTo>
                    <a:pt x="3540" y="15983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7"/>
                  </a:lnTo>
                  <a:cubicBezTo>
                    <a:pt x="989" y="12016"/>
                    <a:pt x="986" y="12014"/>
                    <a:pt x="982" y="12013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7"/>
                    <a:pt x="2616" y="8979"/>
                    <a:pt x="2708" y="8634"/>
                  </a:cubicBezTo>
                  <a:cubicBezTo>
                    <a:pt x="2897" y="7928"/>
                    <a:pt x="3179" y="7250"/>
                    <a:pt x="3548" y="6615"/>
                  </a:cubicBezTo>
                  <a:cubicBezTo>
                    <a:pt x="3727" y="6305"/>
                    <a:pt x="3724" y="5924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8"/>
                    <a:pt x="3000" y="4714"/>
                  </a:cubicBezTo>
                  <a:lnTo>
                    <a:pt x="4715" y="3000"/>
                  </a:lnTo>
                  <a:lnTo>
                    <a:pt x="5621" y="3544"/>
                  </a:lnTo>
                  <a:cubicBezTo>
                    <a:pt x="5777" y="3637"/>
                    <a:pt x="5951" y="3683"/>
                    <a:pt x="6127" y="3683"/>
                  </a:cubicBezTo>
                  <a:cubicBezTo>
                    <a:pt x="6296" y="3683"/>
                    <a:pt x="6465" y="3640"/>
                    <a:pt x="6618" y="3551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3"/>
                    <a:pt x="9331" y="2007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7"/>
                  </a:lnTo>
                  <a:cubicBezTo>
                    <a:pt x="12356" y="2353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1"/>
                  </a:cubicBezTo>
                  <a:cubicBezTo>
                    <a:pt x="15134" y="3640"/>
                    <a:pt x="15304" y="3683"/>
                    <a:pt x="15473" y="3683"/>
                  </a:cubicBezTo>
                  <a:cubicBezTo>
                    <a:pt x="15648" y="3683"/>
                    <a:pt x="15822" y="3637"/>
                    <a:pt x="15978" y="3544"/>
                  </a:cubicBezTo>
                  <a:lnTo>
                    <a:pt x="16884" y="3000"/>
                  </a:lnTo>
                  <a:lnTo>
                    <a:pt x="18600" y="4714"/>
                  </a:lnTo>
                  <a:cubicBezTo>
                    <a:pt x="18598" y="4718"/>
                    <a:pt x="18597" y="4722"/>
                    <a:pt x="18595" y="4726"/>
                  </a:cubicBezTo>
                  <a:lnTo>
                    <a:pt x="18060" y="5617"/>
                  </a:lnTo>
                  <a:cubicBezTo>
                    <a:pt x="17876" y="5924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7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3"/>
                    <a:pt x="20618" y="12013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1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6"/>
                  </a:lnTo>
                  <a:cubicBezTo>
                    <a:pt x="17292" y="2018"/>
                    <a:pt x="17136" y="1968"/>
                    <a:pt x="16975" y="1968"/>
                  </a:cubicBezTo>
                  <a:cubicBezTo>
                    <a:pt x="16778" y="1968"/>
                    <a:pt x="16572" y="2043"/>
                    <a:pt x="16400" y="2146"/>
                  </a:cubicBezTo>
                  <a:lnTo>
                    <a:pt x="15473" y="2702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2"/>
                  </a:cubicBezTo>
                  <a:lnTo>
                    <a:pt x="5200" y="2146"/>
                  </a:lnTo>
                  <a:cubicBezTo>
                    <a:pt x="5028" y="2043"/>
                    <a:pt x="4822" y="1968"/>
                    <a:pt x="4625" y="1968"/>
                  </a:cubicBezTo>
                  <a:cubicBezTo>
                    <a:pt x="4464" y="1968"/>
                    <a:pt x="4308" y="2018"/>
                    <a:pt x="4181" y="2146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1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3"/>
                    <a:pt x="0" y="9361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9"/>
                  </a:cubicBezTo>
                  <a:lnTo>
                    <a:pt x="2145" y="16400"/>
                  </a:lnTo>
                  <a:cubicBezTo>
                    <a:pt x="1959" y="16714"/>
                    <a:pt x="1864" y="17138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3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3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8"/>
                    <a:pt x="19641" y="16714"/>
                    <a:pt x="19455" y="16400"/>
                  </a:cubicBezTo>
                  <a:lnTo>
                    <a:pt x="18902" y="15479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1"/>
                  </a:lnTo>
                  <a:cubicBezTo>
                    <a:pt x="21600" y="8963"/>
                    <a:pt x="21233" y="8730"/>
                    <a:pt x="20880" y="8641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defTabSz="685800" latinLnBrk="0"/>
              <a:endParaRPr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9" name="Shape 3675">
              <a:extLst>
                <a:ext uri="{FF2B5EF4-FFF2-40B4-BE49-F238E27FC236}">
                  <a16:creationId xmlns:a16="http://schemas.microsoft.com/office/drawing/2014/main" id="{DC71BA1F-25A4-47CD-86B3-F6DCDC020D4C}"/>
                </a:ext>
              </a:extLst>
            </p:cNvPr>
            <p:cNvSpPr/>
            <p:nvPr/>
          </p:nvSpPr>
          <p:spPr>
            <a:xfrm>
              <a:off x="2221837" y="1608143"/>
              <a:ext cx="371717" cy="304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6001"/>
                  </a:moveTo>
                  <a:lnTo>
                    <a:pt x="8345" y="6001"/>
                  </a:lnTo>
                  <a:cubicBezTo>
                    <a:pt x="8617" y="6001"/>
                    <a:pt x="8836" y="5732"/>
                    <a:pt x="8836" y="5400"/>
                  </a:cubicBezTo>
                  <a:cubicBezTo>
                    <a:pt x="8836" y="5070"/>
                    <a:pt x="8617" y="4800"/>
                    <a:pt x="8345" y="4800"/>
                  </a:cubicBezTo>
                  <a:lnTo>
                    <a:pt x="5400" y="4800"/>
                  </a:lnTo>
                  <a:cubicBezTo>
                    <a:pt x="5129" y="4800"/>
                    <a:pt x="4909" y="5070"/>
                    <a:pt x="4909" y="5400"/>
                  </a:cubicBezTo>
                  <a:cubicBezTo>
                    <a:pt x="4909" y="5732"/>
                    <a:pt x="5129" y="6001"/>
                    <a:pt x="5400" y="6001"/>
                  </a:cubicBezTo>
                  <a:moveTo>
                    <a:pt x="20618" y="20400"/>
                  </a:moveTo>
                  <a:lnTo>
                    <a:pt x="18655" y="20400"/>
                  </a:lnTo>
                  <a:lnTo>
                    <a:pt x="18655" y="18000"/>
                  </a:lnTo>
                  <a:cubicBezTo>
                    <a:pt x="18926" y="18000"/>
                    <a:pt x="19145" y="17732"/>
                    <a:pt x="19145" y="17400"/>
                  </a:cubicBezTo>
                  <a:cubicBezTo>
                    <a:pt x="19145" y="17070"/>
                    <a:pt x="18926" y="16801"/>
                    <a:pt x="18655" y="16801"/>
                  </a:cubicBezTo>
                  <a:lnTo>
                    <a:pt x="18655" y="3601"/>
                  </a:lnTo>
                  <a:lnTo>
                    <a:pt x="20618" y="3601"/>
                  </a:lnTo>
                  <a:cubicBezTo>
                    <a:pt x="20618" y="3601"/>
                    <a:pt x="20618" y="20400"/>
                    <a:pt x="20618" y="20400"/>
                  </a:cubicBezTo>
                  <a:close/>
                  <a:moveTo>
                    <a:pt x="17673" y="16801"/>
                  </a:moveTo>
                  <a:cubicBezTo>
                    <a:pt x="17401" y="16801"/>
                    <a:pt x="17182" y="17070"/>
                    <a:pt x="17182" y="17400"/>
                  </a:cubicBezTo>
                  <a:cubicBezTo>
                    <a:pt x="17182" y="17732"/>
                    <a:pt x="17401" y="18000"/>
                    <a:pt x="17673" y="18000"/>
                  </a:cubicBezTo>
                  <a:lnTo>
                    <a:pt x="17673" y="20400"/>
                  </a:lnTo>
                  <a:lnTo>
                    <a:pt x="3927" y="20400"/>
                  </a:lnTo>
                  <a:lnTo>
                    <a:pt x="3927" y="18000"/>
                  </a:lnTo>
                  <a:cubicBezTo>
                    <a:pt x="4199" y="18000"/>
                    <a:pt x="4418" y="17732"/>
                    <a:pt x="4418" y="17400"/>
                  </a:cubicBezTo>
                  <a:cubicBezTo>
                    <a:pt x="4418" y="17070"/>
                    <a:pt x="4199" y="16801"/>
                    <a:pt x="3927" y="16801"/>
                  </a:cubicBezTo>
                  <a:lnTo>
                    <a:pt x="3927" y="3601"/>
                  </a:lnTo>
                  <a:lnTo>
                    <a:pt x="17673" y="3601"/>
                  </a:lnTo>
                  <a:cubicBezTo>
                    <a:pt x="17673" y="3601"/>
                    <a:pt x="17673" y="16801"/>
                    <a:pt x="17673" y="16801"/>
                  </a:cubicBezTo>
                  <a:close/>
                  <a:moveTo>
                    <a:pt x="2945" y="16801"/>
                  </a:moveTo>
                  <a:cubicBezTo>
                    <a:pt x="2674" y="16801"/>
                    <a:pt x="2455" y="17070"/>
                    <a:pt x="2455" y="17400"/>
                  </a:cubicBezTo>
                  <a:cubicBezTo>
                    <a:pt x="2455" y="17732"/>
                    <a:pt x="2674" y="18000"/>
                    <a:pt x="2945" y="18000"/>
                  </a:cubicBezTo>
                  <a:lnTo>
                    <a:pt x="2945" y="20400"/>
                  </a:lnTo>
                  <a:lnTo>
                    <a:pt x="982" y="20400"/>
                  </a:lnTo>
                  <a:lnTo>
                    <a:pt x="982" y="3601"/>
                  </a:lnTo>
                  <a:lnTo>
                    <a:pt x="2945" y="3601"/>
                  </a:lnTo>
                  <a:cubicBezTo>
                    <a:pt x="2945" y="3601"/>
                    <a:pt x="2945" y="16801"/>
                    <a:pt x="2945" y="16801"/>
                  </a:cubicBezTo>
                  <a:close/>
                  <a:moveTo>
                    <a:pt x="8836" y="1200"/>
                  </a:moveTo>
                  <a:lnTo>
                    <a:pt x="12764" y="1200"/>
                  </a:lnTo>
                  <a:cubicBezTo>
                    <a:pt x="13305" y="1200"/>
                    <a:pt x="13745" y="1738"/>
                    <a:pt x="13745" y="2400"/>
                  </a:cubicBezTo>
                  <a:lnTo>
                    <a:pt x="7855" y="2400"/>
                  </a:lnTo>
                  <a:cubicBezTo>
                    <a:pt x="7855" y="1738"/>
                    <a:pt x="8295" y="1200"/>
                    <a:pt x="8836" y="1200"/>
                  </a:cubicBezTo>
                  <a:moveTo>
                    <a:pt x="20618" y="2400"/>
                  </a:moveTo>
                  <a:lnTo>
                    <a:pt x="14727" y="2400"/>
                  </a:lnTo>
                  <a:cubicBezTo>
                    <a:pt x="14727" y="1075"/>
                    <a:pt x="13848" y="0"/>
                    <a:pt x="12764" y="0"/>
                  </a:cubicBezTo>
                  <a:lnTo>
                    <a:pt x="8836" y="0"/>
                  </a:lnTo>
                  <a:cubicBezTo>
                    <a:pt x="7752" y="0"/>
                    <a:pt x="6873" y="1075"/>
                    <a:pt x="6873" y="2400"/>
                  </a:cubicBezTo>
                  <a:lnTo>
                    <a:pt x="982" y="2400"/>
                  </a:lnTo>
                  <a:cubicBezTo>
                    <a:pt x="439" y="2400"/>
                    <a:pt x="0" y="2938"/>
                    <a:pt x="0" y="3601"/>
                  </a:cubicBezTo>
                  <a:lnTo>
                    <a:pt x="0" y="20400"/>
                  </a:lnTo>
                  <a:cubicBezTo>
                    <a:pt x="0" y="21063"/>
                    <a:pt x="439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063"/>
                    <a:pt x="21600" y="20400"/>
                  </a:cubicBezTo>
                  <a:lnTo>
                    <a:pt x="21600" y="3601"/>
                  </a:lnTo>
                  <a:cubicBezTo>
                    <a:pt x="21600" y="2938"/>
                    <a:pt x="21160" y="2400"/>
                    <a:pt x="20618" y="2400"/>
                  </a:cubicBezTo>
                  <a:moveTo>
                    <a:pt x="5400" y="8400"/>
                  </a:moveTo>
                  <a:lnTo>
                    <a:pt x="6382" y="8400"/>
                  </a:lnTo>
                  <a:cubicBezTo>
                    <a:pt x="6653" y="8400"/>
                    <a:pt x="6873" y="8132"/>
                    <a:pt x="6873" y="7800"/>
                  </a:cubicBezTo>
                  <a:cubicBezTo>
                    <a:pt x="6873" y="7470"/>
                    <a:pt x="6653" y="7200"/>
                    <a:pt x="6382" y="7200"/>
                  </a:cubicBezTo>
                  <a:lnTo>
                    <a:pt x="5400" y="7200"/>
                  </a:lnTo>
                  <a:cubicBezTo>
                    <a:pt x="5129" y="7200"/>
                    <a:pt x="4909" y="7470"/>
                    <a:pt x="4909" y="7800"/>
                  </a:cubicBezTo>
                  <a:cubicBezTo>
                    <a:pt x="4909" y="8132"/>
                    <a:pt x="5129" y="8400"/>
                    <a:pt x="5400" y="84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defTabSz="685800" latinLnBrk="0"/>
              <a:endParaRPr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0" name="Shape 3689">
              <a:extLst>
                <a:ext uri="{FF2B5EF4-FFF2-40B4-BE49-F238E27FC236}">
                  <a16:creationId xmlns:a16="http://schemas.microsoft.com/office/drawing/2014/main" id="{8A86782E-EC43-46E1-8E0F-B911D0FA6445}"/>
                </a:ext>
              </a:extLst>
            </p:cNvPr>
            <p:cNvSpPr/>
            <p:nvPr/>
          </p:nvSpPr>
          <p:spPr>
            <a:xfrm>
              <a:off x="4085413" y="5159554"/>
              <a:ext cx="371717" cy="33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6" y="20520"/>
                  </a:moveTo>
                  <a:cubicBezTo>
                    <a:pt x="1258" y="18675"/>
                    <a:pt x="2752" y="17922"/>
                    <a:pt x="4191" y="17361"/>
                  </a:cubicBezTo>
                  <a:cubicBezTo>
                    <a:pt x="5156" y="17087"/>
                    <a:pt x="6884" y="15971"/>
                    <a:pt x="6884" y="13567"/>
                  </a:cubicBezTo>
                  <a:cubicBezTo>
                    <a:pt x="6884" y="11509"/>
                    <a:pt x="6113" y="10507"/>
                    <a:pt x="5698" y="9969"/>
                  </a:cubicBezTo>
                  <a:cubicBezTo>
                    <a:pt x="5646" y="9901"/>
                    <a:pt x="5599" y="9842"/>
                    <a:pt x="5562" y="9785"/>
                  </a:cubicBezTo>
                  <a:cubicBezTo>
                    <a:pt x="5550" y="9768"/>
                    <a:pt x="5538" y="9751"/>
                    <a:pt x="5526" y="9734"/>
                  </a:cubicBezTo>
                  <a:cubicBezTo>
                    <a:pt x="5491" y="9662"/>
                    <a:pt x="5297" y="9177"/>
                    <a:pt x="5553" y="8011"/>
                  </a:cubicBezTo>
                  <a:cubicBezTo>
                    <a:pt x="5604" y="7777"/>
                    <a:pt x="5583" y="7531"/>
                    <a:pt x="5493" y="7311"/>
                  </a:cubicBezTo>
                  <a:cubicBezTo>
                    <a:pt x="5249" y="6721"/>
                    <a:pt x="4603" y="5151"/>
                    <a:pt x="5035" y="3987"/>
                  </a:cubicBezTo>
                  <a:cubicBezTo>
                    <a:pt x="5619" y="2410"/>
                    <a:pt x="6140" y="2098"/>
                    <a:pt x="7085" y="1642"/>
                  </a:cubicBezTo>
                  <a:cubicBezTo>
                    <a:pt x="7132" y="1619"/>
                    <a:pt x="7177" y="1592"/>
                    <a:pt x="7220" y="1562"/>
                  </a:cubicBezTo>
                  <a:cubicBezTo>
                    <a:pt x="7458" y="1393"/>
                    <a:pt x="8233" y="1080"/>
                    <a:pt x="9029" y="1080"/>
                  </a:cubicBezTo>
                  <a:cubicBezTo>
                    <a:pt x="9467" y="1080"/>
                    <a:pt x="9840" y="1171"/>
                    <a:pt x="10137" y="1353"/>
                  </a:cubicBezTo>
                  <a:cubicBezTo>
                    <a:pt x="10491" y="1569"/>
                    <a:pt x="10825" y="1968"/>
                    <a:pt x="11308" y="3213"/>
                  </a:cubicBezTo>
                  <a:cubicBezTo>
                    <a:pt x="11991" y="4974"/>
                    <a:pt x="11820" y="6477"/>
                    <a:pt x="11347" y="7186"/>
                  </a:cubicBezTo>
                  <a:cubicBezTo>
                    <a:pt x="11175" y="7442"/>
                    <a:pt x="11116" y="7769"/>
                    <a:pt x="11184" y="8078"/>
                  </a:cubicBezTo>
                  <a:cubicBezTo>
                    <a:pt x="11422" y="9163"/>
                    <a:pt x="11247" y="9602"/>
                    <a:pt x="11210" y="9679"/>
                  </a:cubicBezTo>
                  <a:cubicBezTo>
                    <a:pt x="11181" y="9712"/>
                    <a:pt x="11153" y="9748"/>
                    <a:pt x="11129" y="9785"/>
                  </a:cubicBezTo>
                  <a:cubicBezTo>
                    <a:pt x="11091" y="9842"/>
                    <a:pt x="11044" y="9901"/>
                    <a:pt x="10992" y="9969"/>
                  </a:cubicBezTo>
                  <a:cubicBezTo>
                    <a:pt x="10578" y="10507"/>
                    <a:pt x="9806" y="11509"/>
                    <a:pt x="9806" y="13567"/>
                  </a:cubicBezTo>
                  <a:cubicBezTo>
                    <a:pt x="9806" y="15971"/>
                    <a:pt x="11535" y="17087"/>
                    <a:pt x="12500" y="17361"/>
                  </a:cubicBezTo>
                  <a:cubicBezTo>
                    <a:pt x="13925" y="17915"/>
                    <a:pt x="15432" y="18664"/>
                    <a:pt x="15675" y="20520"/>
                  </a:cubicBezTo>
                  <a:cubicBezTo>
                    <a:pt x="15675" y="20520"/>
                    <a:pt x="1016" y="20520"/>
                    <a:pt x="1016" y="20520"/>
                  </a:cubicBezTo>
                  <a:close/>
                  <a:moveTo>
                    <a:pt x="12782" y="16326"/>
                  </a:moveTo>
                  <a:cubicBezTo>
                    <a:pt x="12782" y="16326"/>
                    <a:pt x="10788" y="15813"/>
                    <a:pt x="10788" y="13567"/>
                  </a:cubicBezTo>
                  <a:cubicBezTo>
                    <a:pt x="10788" y="11595"/>
                    <a:pt x="11607" y="10900"/>
                    <a:pt x="11923" y="10420"/>
                  </a:cubicBezTo>
                  <a:cubicBezTo>
                    <a:pt x="11923" y="10420"/>
                    <a:pt x="12573" y="9806"/>
                    <a:pt x="12138" y="7825"/>
                  </a:cubicBezTo>
                  <a:cubicBezTo>
                    <a:pt x="12863" y="6739"/>
                    <a:pt x="12999" y="4821"/>
                    <a:pt x="12211" y="2789"/>
                  </a:cubicBezTo>
                  <a:cubicBezTo>
                    <a:pt x="11716" y="1513"/>
                    <a:pt x="11279" y="815"/>
                    <a:pt x="10613" y="409"/>
                  </a:cubicBezTo>
                  <a:cubicBezTo>
                    <a:pt x="10124" y="111"/>
                    <a:pt x="9569" y="0"/>
                    <a:pt x="9029" y="0"/>
                  </a:cubicBezTo>
                  <a:cubicBezTo>
                    <a:pt x="8023" y="0"/>
                    <a:pt x="7070" y="384"/>
                    <a:pt x="6690" y="653"/>
                  </a:cubicBezTo>
                  <a:cubicBezTo>
                    <a:pt x="5576" y="1192"/>
                    <a:pt x="4828" y="1688"/>
                    <a:pt x="4126" y="3579"/>
                  </a:cubicBezTo>
                  <a:cubicBezTo>
                    <a:pt x="3556" y="5114"/>
                    <a:pt x="4241" y="6891"/>
                    <a:pt x="4598" y="7757"/>
                  </a:cubicBezTo>
                  <a:cubicBezTo>
                    <a:pt x="4163" y="9739"/>
                    <a:pt x="4767" y="10420"/>
                    <a:pt x="4767" y="10420"/>
                  </a:cubicBezTo>
                  <a:cubicBezTo>
                    <a:pt x="5083" y="10900"/>
                    <a:pt x="5903" y="11595"/>
                    <a:pt x="5903" y="13567"/>
                  </a:cubicBezTo>
                  <a:cubicBezTo>
                    <a:pt x="5903" y="15813"/>
                    <a:pt x="3909" y="16326"/>
                    <a:pt x="3909" y="16326"/>
                  </a:cubicBezTo>
                  <a:cubicBezTo>
                    <a:pt x="2642" y="16816"/>
                    <a:pt x="0" y="17821"/>
                    <a:pt x="0" y="21060"/>
                  </a:cubicBezTo>
                  <a:cubicBezTo>
                    <a:pt x="0" y="21060"/>
                    <a:pt x="0" y="21600"/>
                    <a:pt x="491" y="21600"/>
                  </a:cubicBezTo>
                  <a:lnTo>
                    <a:pt x="16200" y="21600"/>
                  </a:lnTo>
                  <a:cubicBezTo>
                    <a:pt x="16691" y="21600"/>
                    <a:pt x="16691" y="21060"/>
                    <a:pt x="16691" y="21060"/>
                  </a:cubicBezTo>
                  <a:cubicBezTo>
                    <a:pt x="16691" y="17821"/>
                    <a:pt x="14048" y="16816"/>
                    <a:pt x="12782" y="16326"/>
                  </a:cubicBezTo>
                  <a:moveTo>
                    <a:pt x="18035" y="15773"/>
                  </a:moveTo>
                  <a:cubicBezTo>
                    <a:pt x="18035" y="15773"/>
                    <a:pt x="16217" y="15311"/>
                    <a:pt x="16217" y="13290"/>
                  </a:cubicBezTo>
                  <a:cubicBezTo>
                    <a:pt x="16217" y="11514"/>
                    <a:pt x="17087" y="10889"/>
                    <a:pt x="17376" y="10458"/>
                  </a:cubicBezTo>
                  <a:cubicBezTo>
                    <a:pt x="17376" y="10458"/>
                    <a:pt x="17968" y="9905"/>
                    <a:pt x="17572" y="8122"/>
                  </a:cubicBezTo>
                  <a:cubicBezTo>
                    <a:pt x="18232" y="7145"/>
                    <a:pt x="18387" y="5419"/>
                    <a:pt x="17669" y="3589"/>
                  </a:cubicBezTo>
                  <a:cubicBezTo>
                    <a:pt x="17218" y="2442"/>
                    <a:pt x="16666" y="1814"/>
                    <a:pt x="16059" y="1448"/>
                  </a:cubicBezTo>
                  <a:cubicBezTo>
                    <a:pt x="15612" y="1179"/>
                    <a:pt x="15107" y="1081"/>
                    <a:pt x="14614" y="1081"/>
                  </a:cubicBezTo>
                  <a:cubicBezTo>
                    <a:pt x="13880" y="1081"/>
                    <a:pt x="13182" y="1301"/>
                    <a:pt x="12753" y="1513"/>
                  </a:cubicBezTo>
                  <a:cubicBezTo>
                    <a:pt x="12878" y="1781"/>
                    <a:pt x="12997" y="2064"/>
                    <a:pt x="13115" y="2365"/>
                  </a:cubicBezTo>
                  <a:cubicBezTo>
                    <a:pt x="13131" y="2408"/>
                    <a:pt x="13143" y="2453"/>
                    <a:pt x="13159" y="2496"/>
                  </a:cubicBezTo>
                  <a:cubicBezTo>
                    <a:pt x="13436" y="2360"/>
                    <a:pt x="13994" y="2159"/>
                    <a:pt x="14614" y="2159"/>
                  </a:cubicBezTo>
                  <a:cubicBezTo>
                    <a:pt x="15001" y="2159"/>
                    <a:pt x="15328" y="2239"/>
                    <a:pt x="15588" y="2396"/>
                  </a:cubicBezTo>
                  <a:cubicBezTo>
                    <a:pt x="15893" y="2579"/>
                    <a:pt x="16347" y="2947"/>
                    <a:pt x="16767" y="4018"/>
                  </a:cubicBezTo>
                  <a:cubicBezTo>
                    <a:pt x="17366" y="5540"/>
                    <a:pt x="17207" y="6853"/>
                    <a:pt x="16784" y="7478"/>
                  </a:cubicBezTo>
                  <a:cubicBezTo>
                    <a:pt x="16610" y="7736"/>
                    <a:pt x="16549" y="8066"/>
                    <a:pt x="16618" y="8379"/>
                  </a:cubicBezTo>
                  <a:cubicBezTo>
                    <a:pt x="16817" y="9273"/>
                    <a:pt x="16689" y="9648"/>
                    <a:pt x="16656" y="9723"/>
                  </a:cubicBezTo>
                  <a:cubicBezTo>
                    <a:pt x="16631" y="9753"/>
                    <a:pt x="16607" y="9785"/>
                    <a:pt x="16584" y="9819"/>
                  </a:cubicBezTo>
                  <a:cubicBezTo>
                    <a:pt x="16565" y="9848"/>
                    <a:pt x="16497" y="9929"/>
                    <a:pt x="16447" y="9988"/>
                  </a:cubicBezTo>
                  <a:cubicBezTo>
                    <a:pt x="16023" y="10487"/>
                    <a:pt x="15236" y="11418"/>
                    <a:pt x="15236" y="13290"/>
                  </a:cubicBezTo>
                  <a:cubicBezTo>
                    <a:pt x="15236" y="15520"/>
                    <a:pt x="16851" y="16555"/>
                    <a:pt x="17757" y="16810"/>
                  </a:cubicBezTo>
                  <a:cubicBezTo>
                    <a:pt x="19050" y="17306"/>
                    <a:pt x="20311" y="17925"/>
                    <a:pt x="20570" y="19439"/>
                  </a:cubicBezTo>
                  <a:lnTo>
                    <a:pt x="17464" y="19439"/>
                  </a:lnTo>
                  <a:cubicBezTo>
                    <a:pt x="17553" y="19773"/>
                    <a:pt x="17615" y="20131"/>
                    <a:pt x="17645" y="20519"/>
                  </a:cubicBezTo>
                  <a:lnTo>
                    <a:pt x="21152" y="20519"/>
                  </a:lnTo>
                  <a:cubicBezTo>
                    <a:pt x="21600" y="20519"/>
                    <a:pt x="21600" y="20034"/>
                    <a:pt x="21600" y="20034"/>
                  </a:cubicBezTo>
                  <a:cubicBezTo>
                    <a:pt x="21600" y="17119"/>
                    <a:pt x="19191" y="16215"/>
                    <a:pt x="18035" y="157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defTabSz="685800" latinLnBrk="0"/>
              <a:endParaRPr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9" name="文字版面配置區 50">
            <a:extLst>
              <a:ext uri="{FF2B5EF4-FFF2-40B4-BE49-F238E27FC236}">
                <a16:creationId xmlns:a16="http://schemas.microsoft.com/office/drawing/2014/main" id="{7DE5D8C6-0E27-E740-99FB-65DA880FBC05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400" b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未來五年展望</a:t>
            </a:r>
            <a:endParaRPr lang="zh-TW" altLang="en-US" sz="4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3ABE558E-792A-534C-AA46-7C6A423E1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ABB92AA3-DA17-F54A-96C0-171085BBF4B3}"/>
              </a:ext>
            </a:extLst>
          </p:cNvPr>
          <p:cNvSpPr txBox="1"/>
          <p:nvPr/>
        </p:nvSpPr>
        <p:spPr>
          <a:xfrm>
            <a:off x="869431" y="3927975"/>
            <a:ext cx="1402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正式啟動</a:t>
            </a:r>
            <a:endParaRPr kumimoji="1" lang="en-US" altLang="zh-TW" sz="20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數位轉型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0D4DCE7-37DF-A64D-A2C5-1CDD6904C272}"/>
              </a:ext>
            </a:extLst>
          </p:cNvPr>
          <p:cNvSpPr txBox="1"/>
          <p:nvPr/>
        </p:nvSpPr>
        <p:spPr>
          <a:xfrm>
            <a:off x="2394830" y="1174179"/>
            <a:ext cx="1402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架構組織</a:t>
            </a:r>
            <a:endParaRPr kumimoji="1" lang="en-US" altLang="zh-TW" sz="20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協尋人才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93BF21C-F501-DA4E-98CB-BEDA024D1AEC}"/>
              </a:ext>
            </a:extLst>
          </p:cNvPr>
          <p:cNvSpPr txBox="1"/>
          <p:nvPr/>
        </p:nvSpPr>
        <p:spPr>
          <a:xfrm>
            <a:off x="3918668" y="3957122"/>
            <a:ext cx="1494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精準行銷</a:t>
            </a:r>
            <a:endParaRPr kumimoji="1" lang="en-US" altLang="zh-TW" sz="20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AI</a:t>
            </a:r>
            <a:r>
              <a:rPr kumimoji="1"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技術應用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5E1722F-270F-CB44-94C2-83EF9FEAA6B4}"/>
              </a:ext>
            </a:extLst>
          </p:cNvPr>
          <p:cNvSpPr txBox="1"/>
          <p:nvPr/>
        </p:nvSpPr>
        <p:spPr>
          <a:xfrm>
            <a:off x="5341345" y="1174179"/>
            <a:ext cx="1643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建置生態圈</a:t>
            </a:r>
            <a:endParaRPr kumimoji="1" lang="en-US" altLang="zh-TW" sz="20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上銀新金融</a:t>
            </a:r>
          </a:p>
        </p:txBody>
      </p:sp>
      <p:pic>
        <p:nvPicPr>
          <p:cNvPr id="48" name="圖片 47" descr="一張含有 擺姿勢 的圖片&#10;&#10;自動產生的描述">
            <a:extLst>
              <a:ext uri="{FF2B5EF4-FFF2-40B4-BE49-F238E27FC236}">
                <a16:creationId xmlns:a16="http://schemas.microsoft.com/office/drawing/2014/main" id="{4E83B804-0A1A-6944-B580-AFBEC9EA3C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13" y="1831123"/>
            <a:ext cx="1113286" cy="890430"/>
          </a:xfrm>
          <a:prstGeom prst="ellipse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63349435-4165-5248-8D6D-AFA80295C516}"/>
              </a:ext>
            </a:extLst>
          </p:cNvPr>
          <p:cNvSpPr txBox="1"/>
          <p:nvPr/>
        </p:nvSpPr>
        <p:spPr>
          <a:xfrm>
            <a:off x="6760070" y="3993723"/>
            <a:ext cx="1797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新商業模式</a:t>
            </a:r>
            <a:endParaRPr kumimoji="1" lang="en-US" altLang="zh-TW" sz="20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強化數位轉型</a:t>
            </a:r>
          </a:p>
        </p:txBody>
      </p:sp>
      <p:pic>
        <p:nvPicPr>
          <p:cNvPr id="49" name="Picture 2" descr="HR也要數位轉型！建立最強人才資料庫｜天下雜誌">
            <a:extLst>
              <a:ext uri="{FF2B5EF4-FFF2-40B4-BE49-F238E27FC236}">
                <a16:creationId xmlns:a16="http://schemas.microsoft.com/office/drawing/2014/main" id="{7B403921-B8B3-9C43-86CC-15A30BF8B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943" y="2956338"/>
            <a:ext cx="1176000" cy="88803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深入了解AI 「人工智能」技術，究竟它能幫助我們什麼呢？">
            <a:extLst>
              <a:ext uri="{FF2B5EF4-FFF2-40B4-BE49-F238E27FC236}">
                <a16:creationId xmlns:a16="http://schemas.microsoft.com/office/drawing/2014/main" id="{6F6C144E-314B-B649-A2C3-A9E0896E8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4" r="17564"/>
          <a:stretch/>
        </p:blipFill>
        <p:spPr bwMode="auto">
          <a:xfrm>
            <a:off x="3968746" y="1841451"/>
            <a:ext cx="1185523" cy="84963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生態圈實現普惠金融，學者： 仍有2大挑戰待解｜數位時代BusinessNext">
            <a:extLst>
              <a:ext uri="{FF2B5EF4-FFF2-40B4-BE49-F238E27FC236}">
                <a16:creationId xmlns:a16="http://schemas.microsoft.com/office/drawing/2014/main" id="{C307983D-BC55-474E-8393-511642DC1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214" y="2963620"/>
            <a:ext cx="1185522" cy="8918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商業模式轉型困難!? 網路行銷幫助你建立新商業模式| CTMaxs">
            <a:extLst>
              <a:ext uri="{FF2B5EF4-FFF2-40B4-BE49-F238E27FC236}">
                <a16:creationId xmlns:a16="http://schemas.microsoft.com/office/drawing/2014/main" id="{0FFE1042-E276-424F-A226-82D785CAB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41"/>
          <a:stretch/>
        </p:blipFill>
        <p:spPr bwMode="auto">
          <a:xfrm>
            <a:off x="6930816" y="1766620"/>
            <a:ext cx="1182303" cy="10410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98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-7808" y="59544"/>
            <a:ext cx="3888432" cy="6834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數位銀行重要指標</a:t>
            </a:r>
            <a:endParaRPr lang="en-US" altLang="ko-KR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pic>
        <p:nvPicPr>
          <p:cNvPr id="8" name="圖片版面配置區 7">
            <a:extLst>
              <a:ext uri="{FF2B5EF4-FFF2-40B4-BE49-F238E27FC236}">
                <a16:creationId xmlns:a16="http://schemas.microsoft.com/office/drawing/2014/main" id="{479B5D12-0DFF-5548-BA31-F638D3E5F41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0" b="10050"/>
          <a:stretch/>
        </p:blipFill>
        <p:spPr>
          <a:xfrm>
            <a:off x="3760242" y="599236"/>
            <a:ext cx="2993614" cy="1374224"/>
          </a:xfrm>
        </p:spPr>
      </p:pic>
      <p:pic>
        <p:nvPicPr>
          <p:cNvPr id="19" name="圖片版面配置區 18">
            <a:extLst>
              <a:ext uri="{FF2B5EF4-FFF2-40B4-BE49-F238E27FC236}">
                <a16:creationId xmlns:a16="http://schemas.microsoft.com/office/drawing/2014/main" id="{540E9B18-F8C6-F145-B1BE-15B3D63A9AED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2" r="34302"/>
          <a:stretch/>
        </p:blipFill>
        <p:spPr>
          <a:xfrm>
            <a:off x="3749819" y="2049691"/>
            <a:ext cx="1548080" cy="2773643"/>
          </a:xfrm>
        </p:spPr>
      </p:pic>
      <p:pic>
        <p:nvPicPr>
          <p:cNvPr id="21" name="圖片版面配置區 20" descr="一張含有 文字, 標誌, 向量圖形 的圖片&#10;&#10;自動產生的描述">
            <a:extLst>
              <a:ext uri="{FF2B5EF4-FFF2-40B4-BE49-F238E27FC236}">
                <a16:creationId xmlns:a16="http://schemas.microsoft.com/office/drawing/2014/main" id="{78B64D36-3AAC-734C-8808-1BD63DD4360C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5895"/>
          <a:stretch>
            <a:fillRect/>
          </a:stretch>
        </p:blipFill>
        <p:spPr>
          <a:xfrm>
            <a:off x="5329519" y="2031252"/>
            <a:ext cx="1447027" cy="1318210"/>
          </a:xfrm>
        </p:spPr>
      </p:pic>
      <p:pic>
        <p:nvPicPr>
          <p:cNvPr id="17" name="圖片版面配置區 16">
            <a:extLst>
              <a:ext uri="{FF2B5EF4-FFF2-40B4-BE49-F238E27FC236}">
                <a16:creationId xmlns:a16="http://schemas.microsoft.com/office/drawing/2014/main" id="{5965DCEE-D072-4E40-B2FE-06D11B8A2DF0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" r="1819"/>
          <a:stretch>
            <a:fillRect/>
          </a:stretch>
        </p:blipFill>
        <p:spPr>
          <a:xfrm>
            <a:off x="5329519" y="3420042"/>
            <a:ext cx="2993462" cy="1374224"/>
          </a:xfrm>
        </p:spPr>
      </p:pic>
      <p:pic>
        <p:nvPicPr>
          <p:cNvPr id="15" name="圖片版面配置區 14">
            <a:extLst>
              <a:ext uri="{FF2B5EF4-FFF2-40B4-BE49-F238E27FC236}">
                <a16:creationId xmlns:a16="http://schemas.microsoft.com/office/drawing/2014/main" id="{4C458A90-051D-324B-9160-93E930AB05FA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0" r="19860"/>
          <a:stretch/>
        </p:blipFill>
        <p:spPr>
          <a:xfrm>
            <a:off x="6834175" y="614521"/>
            <a:ext cx="1503133" cy="2693113"/>
          </a:xfrm>
        </p:spPr>
      </p:pic>
      <p:sp>
        <p:nvSpPr>
          <p:cNvPr id="22" name="Block Arc 14">
            <a:extLst>
              <a:ext uri="{FF2B5EF4-FFF2-40B4-BE49-F238E27FC236}">
                <a16:creationId xmlns:a16="http://schemas.microsoft.com/office/drawing/2014/main" id="{09850753-F2C1-D142-A02D-9ED79CE4378F}"/>
              </a:ext>
            </a:extLst>
          </p:cNvPr>
          <p:cNvSpPr/>
          <p:nvPr/>
        </p:nvSpPr>
        <p:spPr>
          <a:xfrm rot="16200000">
            <a:off x="426019" y="793132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F520A4C-7F11-2D45-AFF4-8E41BE620B80}"/>
              </a:ext>
            </a:extLst>
          </p:cNvPr>
          <p:cNvSpPr txBox="1"/>
          <p:nvPr/>
        </p:nvSpPr>
        <p:spPr>
          <a:xfrm>
            <a:off x="813633" y="793259"/>
            <a:ext cx="271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實體分行急速銳減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5A44602-2038-3F46-A472-9872CA01374C}"/>
              </a:ext>
            </a:extLst>
          </p:cNvPr>
          <p:cNvSpPr txBox="1"/>
          <p:nvPr/>
        </p:nvSpPr>
        <p:spPr>
          <a:xfrm>
            <a:off x="806692" y="1393424"/>
            <a:ext cx="271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純網銀開始發展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255DFAF-FD2A-714B-AFA5-CC40820AFE89}"/>
              </a:ext>
            </a:extLst>
          </p:cNvPr>
          <p:cNvSpPr txBox="1"/>
          <p:nvPr/>
        </p:nvSpPr>
        <p:spPr>
          <a:xfrm>
            <a:off x="840326" y="1993589"/>
            <a:ext cx="2715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行動支付成為兵家必爭之地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C2E0505-65A4-A649-ABF4-B8E0215EFD17}"/>
              </a:ext>
            </a:extLst>
          </p:cNvPr>
          <p:cNvSpPr txBox="1"/>
          <p:nvPr/>
        </p:nvSpPr>
        <p:spPr>
          <a:xfrm>
            <a:off x="806692" y="2963086"/>
            <a:ext cx="271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非金融巨擘的威脅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BBE1924-1393-0F49-962E-0CEF0A36FE7F}"/>
              </a:ext>
            </a:extLst>
          </p:cNvPr>
          <p:cNvSpPr txBox="1"/>
          <p:nvPr/>
        </p:nvSpPr>
        <p:spPr>
          <a:xfrm>
            <a:off x="806691" y="3536005"/>
            <a:ext cx="271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AI</a:t>
            </a:r>
            <a:r>
              <a:rPr kumimoji="1" lang="zh-TW" altLang="en-US" sz="2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成為最重要技術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C93F473-FB30-404A-8135-AF7F1C134E5F}"/>
              </a:ext>
            </a:extLst>
          </p:cNvPr>
          <p:cNvSpPr txBox="1"/>
          <p:nvPr/>
        </p:nvSpPr>
        <p:spPr>
          <a:xfrm>
            <a:off x="840326" y="4103981"/>
            <a:ext cx="271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開放銀行蔚為風潮</a:t>
            </a:r>
          </a:p>
        </p:txBody>
      </p:sp>
      <p:sp>
        <p:nvSpPr>
          <p:cNvPr id="29" name="Block Arc 14">
            <a:extLst>
              <a:ext uri="{FF2B5EF4-FFF2-40B4-BE49-F238E27FC236}">
                <a16:creationId xmlns:a16="http://schemas.microsoft.com/office/drawing/2014/main" id="{9CA76B43-A184-024E-8057-3234E9EB607E}"/>
              </a:ext>
            </a:extLst>
          </p:cNvPr>
          <p:cNvSpPr/>
          <p:nvPr/>
        </p:nvSpPr>
        <p:spPr>
          <a:xfrm rot="16200000">
            <a:off x="419077" y="1424163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0" name="Block Arc 14">
            <a:extLst>
              <a:ext uri="{FF2B5EF4-FFF2-40B4-BE49-F238E27FC236}">
                <a16:creationId xmlns:a16="http://schemas.microsoft.com/office/drawing/2014/main" id="{3A9E4E92-F444-7C41-BB03-F7234CAA8042}"/>
              </a:ext>
            </a:extLst>
          </p:cNvPr>
          <p:cNvSpPr/>
          <p:nvPr/>
        </p:nvSpPr>
        <p:spPr>
          <a:xfrm rot="16200000">
            <a:off x="419078" y="2031125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1" name="Block Arc 14">
            <a:extLst>
              <a:ext uri="{FF2B5EF4-FFF2-40B4-BE49-F238E27FC236}">
                <a16:creationId xmlns:a16="http://schemas.microsoft.com/office/drawing/2014/main" id="{FE1ED2D0-8BC2-9C49-A0FD-F0145E482895}"/>
              </a:ext>
            </a:extLst>
          </p:cNvPr>
          <p:cNvSpPr/>
          <p:nvPr/>
        </p:nvSpPr>
        <p:spPr>
          <a:xfrm rot="16200000">
            <a:off x="426019" y="3015816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2" name="Block Arc 14">
            <a:extLst>
              <a:ext uri="{FF2B5EF4-FFF2-40B4-BE49-F238E27FC236}">
                <a16:creationId xmlns:a16="http://schemas.microsoft.com/office/drawing/2014/main" id="{71DE9124-D5A9-4340-8224-D3575B2473CE}"/>
              </a:ext>
            </a:extLst>
          </p:cNvPr>
          <p:cNvSpPr/>
          <p:nvPr/>
        </p:nvSpPr>
        <p:spPr>
          <a:xfrm rot="16200000">
            <a:off x="419077" y="3570496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3" name="Block Arc 14">
            <a:extLst>
              <a:ext uri="{FF2B5EF4-FFF2-40B4-BE49-F238E27FC236}">
                <a16:creationId xmlns:a16="http://schemas.microsoft.com/office/drawing/2014/main" id="{C94AFD3C-89A3-104A-A9B7-707EEF4B46C1}"/>
              </a:ext>
            </a:extLst>
          </p:cNvPr>
          <p:cNvSpPr/>
          <p:nvPr/>
        </p:nvSpPr>
        <p:spPr>
          <a:xfrm rot="16200000">
            <a:off x="419077" y="4178719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B5BB14A8-135A-9949-9217-CA70D1408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57" y="-66798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63418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4">
            <a:extLst>
              <a:ext uri="{FF2B5EF4-FFF2-40B4-BE49-F238E27FC236}">
                <a16:creationId xmlns:a16="http://schemas.microsoft.com/office/drawing/2014/main" id="{8F305187-B9D7-4781-909A-D8B59B0EE795}"/>
              </a:ext>
            </a:extLst>
          </p:cNvPr>
          <p:cNvGrpSpPr/>
          <p:nvPr/>
        </p:nvGrpSpPr>
        <p:grpSpPr>
          <a:xfrm>
            <a:off x="166684" y="397947"/>
            <a:ext cx="4504459" cy="4678377"/>
            <a:chOff x="3413338" y="468747"/>
            <a:chExt cx="5341924" cy="554817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30C6F8-5272-417C-8E08-659C72D59D46}"/>
                </a:ext>
              </a:extLst>
            </p:cNvPr>
            <p:cNvSpPr/>
            <p:nvPr/>
          </p:nvSpPr>
          <p:spPr>
            <a:xfrm>
              <a:off x="3436729" y="917711"/>
              <a:ext cx="5318534" cy="5099214"/>
            </a:xfrm>
            <a:custGeom>
              <a:avLst/>
              <a:gdLst>
                <a:gd name="connsiteX0" fmla="*/ 2742028 w 5318534"/>
                <a:gd name="connsiteY0" fmla="*/ 1168 h 5099214"/>
                <a:gd name="connsiteX1" fmla="*/ 22951 w 5318534"/>
                <a:gd name="connsiteY1" fmla="*/ 2214140 h 5099214"/>
                <a:gd name="connsiteX2" fmla="*/ 2219730 w 5318534"/>
                <a:gd name="connsiteY2" fmla="*/ 5070857 h 5099214"/>
                <a:gd name="connsiteX3" fmla="*/ 5309582 w 5318534"/>
                <a:gd name="connsiteY3" fmla="*/ 2299652 h 5099214"/>
                <a:gd name="connsiteX4" fmla="*/ 2742028 w 5318534"/>
                <a:gd name="connsiteY4" fmla="*/ 1168 h 509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534" h="5099214">
                  <a:moveTo>
                    <a:pt x="2742028" y="1168"/>
                  </a:moveTo>
                  <a:cubicBezTo>
                    <a:pt x="1380503" y="-38482"/>
                    <a:pt x="201148" y="935779"/>
                    <a:pt x="22951" y="2214140"/>
                  </a:cubicBezTo>
                  <a:cubicBezTo>
                    <a:pt x="-171864" y="3611841"/>
                    <a:pt x="900387" y="4869424"/>
                    <a:pt x="2219730" y="5070857"/>
                  </a:cubicBezTo>
                  <a:cubicBezTo>
                    <a:pt x="3860807" y="5321387"/>
                    <a:pt x="5452491" y="3872001"/>
                    <a:pt x="5309582" y="2299652"/>
                  </a:cubicBezTo>
                  <a:cubicBezTo>
                    <a:pt x="5201906" y="1115011"/>
                    <a:pt x="4126032" y="41485"/>
                    <a:pt x="2742028" y="1168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938E1E-B442-4682-95B3-9EDAD7E4C1B9}"/>
                </a:ext>
              </a:extLst>
            </p:cNvPr>
            <p:cNvSpPr/>
            <p:nvPr/>
          </p:nvSpPr>
          <p:spPr>
            <a:xfrm>
              <a:off x="3909977" y="841074"/>
              <a:ext cx="2665860" cy="4794723"/>
            </a:xfrm>
            <a:custGeom>
              <a:avLst/>
              <a:gdLst>
                <a:gd name="connsiteX0" fmla="*/ 1225329 w 2665860"/>
                <a:gd name="connsiteY0" fmla="*/ 4430898 h 4794723"/>
                <a:gd name="connsiteX1" fmla="*/ 1038814 w 2665860"/>
                <a:gd name="connsiteY1" fmla="*/ 4794723 h 4794723"/>
                <a:gd name="connsiteX2" fmla="*/ 2665861 w 2665860"/>
                <a:gd name="connsiteY2" fmla="*/ 4794723 h 4794723"/>
                <a:gd name="connsiteX3" fmla="*/ 2345549 w 2665860"/>
                <a:gd name="connsiteY3" fmla="*/ 2964949 h 4794723"/>
                <a:gd name="connsiteX4" fmla="*/ 2572067 w 2665860"/>
                <a:gd name="connsiteY4" fmla="*/ 1345223 h 4794723"/>
                <a:gd name="connsiteX5" fmla="*/ 1705408 w 2665860"/>
                <a:gd name="connsiteY5" fmla="*/ 746691 h 4794723"/>
                <a:gd name="connsiteX6" fmla="*/ 293621 w 2665860"/>
                <a:gd name="connsiteY6" fmla="*/ 168863 h 4794723"/>
                <a:gd name="connsiteX7" fmla="*/ 888844 w 2665860"/>
                <a:gd name="connsiteY7" fmla="*/ 2851746 h 4794723"/>
                <a:gd name="connsiteX8" fmla="*/ 1225329 w 2665860"/>
                <a:gd name="connsiteY8" fmla="*/ 4430898 h 479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65860" h="4794723">
                  <a:moveTo>
                    <a:pt x="1225329" y="4430898"/>
                  </a:moveTo>
                  <a:cubicBezTo>
                    <a:pt x="1186880" y="4522122"/>
                    <a:pt x="1115176" y="4648801"/>
                    <a:pt x="1038814" y="4794723"/>
                  </a:cubicBezTo>
                  <a:lnTo>
                    <a:pt x="2665861" y="4794723"/>
                  </a:lnTo>
                  <a:cubicBezTo>
                    <a:pt x="2417327" y="4335237"/>
                    <a:pt x="2092228" y="3861961"/>
                    <a:pt x="2345549" y="2964949"/>
                  </a:cubicBezTo>
                  <a:cubicBezTo>
                    <a:pt x="2464409" y="2544005"/>
                    <a:pt x="2831876" y="1780974"/>
                    <a:pt x="2572067" y="1345223"/>
                  </a:cubicBezTo>
                  <a:cubicBezTo>
                    <a:pt x="2276064" y="848730"/>
                    <a:pt x="1874787" y="1139705"/>
                    <a:pt x="1705408" y="746691"/>
                  </a:cubicBezTo>
                  <a:cubicBezTo>
                    <a:pt x="1440626" y="132448"/>
                    <a:pt x="832149" y="-233430"/>
                    <a:pt x="293621" y="168863"/>
                  </a:cubicBezTo>
                  <a:cubicBezTo>
                    <a:pt x="-237883" y="565925"/>
                    <a:pt x="-52643" y="1708678"/>
                    <a:pt x="888844" y="2851746"/>
                  </a:cubicBezTo>
                  <a:cubicBezTo>
                    <a:pt x="1471533" y="3748351"/>
                    <a:pt x="1426282" y="3954479"/>
                    <a:pt x="1225329" y="4430898"/>
                  </a:cubicBezTo>
                  <a:close/>
                </a:path>
              </a:pathLst>
            </a:custGeom>
            <a:solidFill>
              <a:schemeClr val="accent3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1" name="Graphic 4">
              <a:extLst>
                <a:ext uri="{FF2B5EF4-FFF2-40B4-BE49-F238E27FC236}">
                  <a16:creationId xmlns:a16="http://schemas.microsoft.com/office/drawing/2014/main" id="{25B3053F-7244-4243-87C6-C86057F48CF1}"/>
                </a:ext>
              </a:extLst>
            </p:cNvPr>
            <p:cNvGrpSpPr/>
            <p:nvPr/>
          </p:nvGrpSpPr>
          <p:grpSpPr>
            <a:xfrm>
              <a:off x="3899221" y="468747"/>
              <a:ext cx="2436161" cy="5072720"/>
              <a:chOff x="3899221" y="468747"/>
              <a:chExt cx="2436161" cy="5072720"/>
            </a:xfrm>
            <a:solidFill>
              <a:srgbClr val="FCFDFE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97710CE-845C-4AB2-9158-7628F1399703}"/>
                  </a:ext>
                </a:extLst>
              </p:cNvPr>
              <p:cNvSpPr/>
              <p:nvPr/>
            </p:nvSpPr>
            <p:spPr>
              <a:xfrm>
                <a:off x="3913788" y="468747"/>
                <a:ext cx="1885635" cy="5072720"/>
              </a:xfrm>
              <a:custGeom>
                <a:avLst/>
                <a:gdLst>
                  <a:gd name="connsiteX0" fmla="*/ 1876171 w 1885635"/>
                  <a:gd name="connsiteY0" fmla="*/ 5072721 h 5072720"/>
                  <a:gd name="connsiteX1" fmla="*/ 1798848 w 1885635"/>
                  <a:gd name="connsiteY1" fmla="*/ 4454095 h 5072720"/>
                  <a:gd name="connsiteX2" fmla="*/ 1788829 w 1885635"/>
                  <a:gd name="connsiteY2" fmla="*/ 4384185 h 5072720"/>
                  <a:gd name="connsiteX3" fmla="*/ 1733373 w 1885635"/>
                  <a:gd name="connsiteY3" fmla="*/ 4088958 h 5072720"/>
                  <a:gd name="connsiteX4" fmla="*/ 1589744 w 1885635"/>
                  <a:gd name="connsiteY4" fmla="*/ 3454676 h 5072720"/>
                  <a:gd name="connsiteX5" fmla="*/ 1583348 w 1885635"/>
                  <a:gd name="connsiteY5" fmla="*/ 3416541 h 5072720"/>
                  <a:gd name="connsiteX6" fmla="*/ 1535175 w 1885635"/>
                  <a:gd name="connsiteY6" fmla="*/ 3278975 h 5072720"/>
                  <a:gd name="connsiteX7" fmla="*/ 1534270 w 1885635"/>
                  <a:gd name="connsiteY7" fmla="*/ 3277126 h 5072720"/>
                  <a:gd name="connsiteX8" fmla="*/ 0 w 1885635"/>
                  <a:gd name="connsiteY8" fmla="*/ 5546 h 5072720"/>
                  <a:gd name="connsiteX9" fmla="*/ 7671 w 1885635"/>
                  <a:gd name="connsiteY9" fmla="*/ 0 h 5072720"/>
                  <a:gd name="connsiteX10" fmla="*/ 1543290 w 1885635"/>
                  <a:gd name="connsiteY10" fmla="*/ 3273854 h 5072720"/>
                  <a:gd name="connsiteX11" fmla="*/ 1592775 w 1885635"/>
                  <a:gd name="connsiteY11" fmla="*/ 3415099 h 5072720"/>
                  <a:gd name="connsiteX12" fmla="*/ 1598949 w 1885635"/>
                  <a:gd name="connsiteY12" fmla="*/ 3452254 h 5072720"/>
                  <a:gd name="connsiteX13" fmla="*/ 1742745 w 1885635"/>
                  <a:gd name="connsiteY13" fmla="*/ 4087257 h 5072720"/>
                  <a:gd name="connsiteX14" fmla="*/ 1798201 w 1885635"/>
                  <a:gd name="connsiteY14" fmla="*/ 4382521 h 5072720"/>
                  <a:gd name="connsiteX15" fmla="*/ 1808257 w 1885635"/>
                  <a:gd name="connsiteY15" fmla="*/ 4452765 h 5072720"/>
                  <a:gd name="connsiteX16" fmla="*/ 1885636 w 1885635"/>
                  <a:gd name="connsiteY16" fmla="*/ 5071907 h 507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85635" h="5072720">
                    <a:moveTo>
                      <a:pt x="1876171" y="5072721"/>
                    </a:moveTo>
                    <a:cubicBezTo>
                      <a:pt x="1857372" y="4861768"/>
                      <a:pt x="1828942" y="4663736"/>
                      <a:pt x="1798848" y="4454095"/>
                    </a:cubicBezTo>
                    <a:lnTo>
                      <a:pt x="1788829" y="4384185"/>
                    </a:lnTo>
                    <a:cubicBezTo>
                      <a:pt x="1768126" y="4284124"/>
                      <a:pt x="1750417" y="4184914"/>
                      <a:pt x="1733373" y="4088958"/>
                    </a:cubicBezTo>
                    <a:cubicBezTo>
                      <a:pt x="1694703" y="3872293"/>
                      <a:pt x="1658194" y="3667644"/>
                      <a:pt x="1589744" y="3454676"/>
                    </a:cubicBezTo>
                    <a:cubicBezTo>
                      <a:pt x="1587174" y="3442032"/>
                      <a:pt x="1585326" y="3429647"/>
                      <a:pt x="1583348" y="3416541"/>
                    </a:cubicBezTo>
                    <a:cubicBezTo>
                      <a:pt x="1576323" y="3369737"/>
                      <a:pt x="1569059" y="3321343"/>
                      <a:pt x="1535175" y="3278975"/>
                    </a:cubicBezTo>
                    <a:lnTo>
                      <a:pt x="1534270" y="3277126"/>
                    </a:lnTo>
                    <a:cubicBezTo>
                      <a:pt x="1257565" y="2138439"/>
                      <a:pt x="741256" y="1037665"/>
                      <a:pt x="0" y="5546"/>
                    </a:cubicBezTo>
                    <a:lnTo>
                      <a:pt x="7671" y="0"/>
                    </a:lnTo>
                    <a:cubicBezTo>
                      <a:pt x="749574" y="1032804"/>
                      <a:pt x="1266235" y="2134299"/>
                      <a:pt x="1543290" y="3273854"/>
                    </a:cubicBezTo>
                    <a:cubicBezTo>
                      <a:pt x="1578209" y="3318015"/>
                      <a:pt x="1585936" y="3369570"/>
                      <a:pt x="1592775" y="3415099"/>
                    </a:cubicBezTo>
                    <a:cubicBezTo>
                      <a:pt x="1594735" y="3428039"/>
                      <a:pt x="1596472" y="3440350"/>
                      <a:pt x="1598949" y="3452254"/>
                    </a:cubicBezTo>
                    <a:cubicBezTo>
                      <a:pt x="1667455" y="3665296"/>
                      <a:pt x="1704037" y="3870260"/>
                      <a:pt x="1742745" y="4087257"/>
                    </a:cubicBezTo>
                    <a:cubicBezTo>
                      <a:pt x="1759863" y="4183140"/>
                      <a:pt x="1777553" y="4282294"/>
                      <a:pt x="1798201" y="4382521"/>
                    </a:cubicBezTo>
                    <a:lnTo>
                      <a:pt x="1808257" y="4452765"/>
                    </a:lnTo>
                    <a:cubicBezTo>
                      <a:pt x="1838388" y="4662553"/>
                      <a:pt x="1866818" y="4860696"/>
                      <a:pt x="1885636" y="5071907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A3D95D9-827F-4344-A41F-CEE950E01388}"/>
                  </a:ext>
                </a:extLst>
              </p:cNvPr>
              <p:cNvSpPr/>
              <p:nvPr/>
            </p:nvSpPr>
            <p:spPr>
              <a:xfrm>
                <a:off x="5608524" y="1873971"/>
                <a:ext cx="726858" cy="2645210"/>
              </a:xfrm>
              <a:custGeom>
                <a:avLst/>
                <a:gdLst>
                  <a:gd name="connsiteX0" fmla="*/ 22444 w 726858"/>
                  <a:gd name="connsiteY0" fmla="*/ 2645210 h 2645210"/>
                  <a:gd name="connsiteX1" fmla="*/ 305784 w 726858"/>
                  <a:gd name="connsiteY1" fmla="*/ 927142 h 2645210"/>
                  <a:gd name="connsiteX2" fmla="*/ 718558 w 726858"/>
                  <a:gd name="connsiteY2" fmla="*/ 0 h 2645210"/>
                  <a:gd name="connsiteX3" fmla="*/ 726858 w 726858"/>
                  <a:gd name="connsiteY3" fmla="*/ 4510 h 2645210"/>
                  <a:gd name="connsiteX4" fmla="*/ 314639 w 726858"/>
                  <a:gd name="connsiteY4" fmla="*/ 930618 h 2645210"/>
                  <a:gd name="connsiteX5" fmla="*/ 31816 w 726858"/>
                  <a:gd name="connsiteY5" fmla="*/ 2643768 h 264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6858" h="2645210">
                    <a:moveTo>
                      <a:pt x="22444" y="2645210"/>
                    </a:moveTo>
                    <a:cubicBezTo>
                      <a:pt x="-66840" y="2100674"/>
                      <a:pt x="127236" y="1410400"/>
                      <a:pt x="305784" y="927142"/>
                    </a:cubicBezTo>
                    <a:cubicBezTo>
                      <a:pt x="499121" y="403846"/>
                      <a:pt x="716396" y="3974"/>
                      <a:pt x="718558" y="0"/>
                    </a:cubicBezTo>
                    <a:lnTo>
                      <a:pt x="726858" y="4510"/>
                    </a:lnTo>
                    <a:cubicBezTo>
                      <a:pt x="724677" y="8485"/>
                      <a:pt x="507698" y="407857"/>
                      <a:pt x="314639" y="930618"/>
                    </a:cubicBezTo>
                    <a:cubicBezTo>
                      <a:pt x="136516" y="1412730"/>
                      <a:pt x="-57135" y="2101284"/>
                      <a:pt x="31816" y="2643768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7092C7-322F-433D-9861-3BF728C531EE}"/>
                  </a:ext>
                </a:extLst>
              </p:cNvPr>
              <p:cNvSpPr/>
              <p:nvPr/>
            </p:nvSpPr>
            <p:spPr>
              <a:xfrm>
                <a:off x="4791833" y="716910"/>
                <a:ext cx="137899" cy="1482326"/>
              </a:xfrm>
              <a:custGeom>
                <a:avLst/>
                <a:gdLst>
                  <a:gd name="connsiteX0" fmla="*/ 128805 w 137899"/>
                  <a:gd name="connsiteY0" fmla="*/ 1482326 h 1482326"/>
                  <a:gd name="connsiteX1" fmla="*/ 961 w 137899"/>
                  <a:gd name="connsiteY1" fmla="*/ 72406 h 1482326"/>
                  <a:gd name="connsiteX2" fmla="*/ 0 w 137899"/>
                  <a:gd name="connsiteY2" fmla="*/ 1664 h 1482326"/>
                  <a:gd name="connsiteX3" fmla="*/ 9243 w 137899"/>
                  <a:gd name="connsiteY3" fmla="*/ 0 h 1482326"/>
                  <a:gd name="connsiteX4" fmla="*/ 10352 w 137899"/>
                  <a:gd name="connsiteY4" fmla="*/ 72406 h 1482326"/>
                  <a:gd name="connsiteX5" fmla="*/ 137899 w 137899"/>
                  <a:gd name="connsiteY5" fmla="*/ 1480348 h 148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899" h="1482326">
                    <a:moveTo>
                      <a:pt x="128805" y="1482326"/>
                    </a:moveTo>
                    <a:cubicBezTo>
                      <a:pt x="1849" y="909785"/>
                      <a:pt x="1202" y="279440"/>
                      <a:pt x="961" y="72406"/>
                    </a:cubicBezTo>
                    <a:cubicBezTo>
                      <a:pt x="961" y="32793"/>
                      <a:pt x="961" y="6618"/>
                      <a:pt x="0" y="1664"/>
                    </a:cubicBezTo>
                    <a:lnTo>
                      <a:pt x="9243" y="0"/>
                    </a:lnTo>
                    <a:cubicBezTo>
                      <a:pt x="10241" y="5546"/>
                      <a:pt x="10315" y="26194"/>
                      <a:pt x="10352" y="72406"/>
                    </a:cubicBezTo>
                    <a:cubicBezTo>
                      <a:pt x="10573" y="279274"/>
                      <a:pt x="11202" y="908787"/>
                      <a:pt x="137899" y="1480348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DF921F6-9086-4EAE-A9DB-4D19B937B8C4}"/>
                  </a:ext>
                </a:extLst>
              </p:cNvPr>
              <p:cNvSpPr/>
              <p:nvPr/>
            </p:nvSpPr>
            <p:spPr>
              <a:xfrm>
                <a:off x="3899221" y="2317929"/>
                <a:ext cx="1371840" cy="776710"/>
              </a:xfrm>
              <a:custGeom>
                <a:avLst/>
                <a:gdLst>
                  <a:gd name="connsiteX0" fmla="*/ 1363633 w 1371840"/>
                  <a:gd name="connsiteY0" fmla="*/ 776710 h 776710"/>
                  <a:gd name="connsiteX1" fmla="*/ 0 w 1371840"/>
                  <a:gd name="connsiteY1" fmla="*/ 9132 h 776710"/>
                  <a:gd name="connsiteX2" fmla="*/ 2440 w 1371840"/>
                  <a:gd name="connsiteY2" fmla="*/ 0 h 776710"/>
                  <a:gd name="connsiteX3" fmla="*/ 1371840 w 1371840"/>
                  <a:gd name="connsiteY3" fmla="*/ 772052 h 77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840" h="776710">
                    <a:moveTo>
                      <a:pt x="1363633" y="776710"/>
                    </a:moveTo>
                    <a:cubicBezTo>
                      <a:pt x="1096097" y="306318"/>
                      <a:pt x="10943" y="12052"/>
                      <a:pt x="0" y="9132"/>
                    </a:cubicBezTo>
                    <a:lnTo>
                      <a:pt x="2440" y="0"/>
                    </a:lnTo>
                    <a:cubicBezTo>
                      <a:pt x="13402" y="2939"/>
                      <a:pt x="1102308" y="298277"/>
                      <a:pt x="1371840" y="772052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B3E2A1-D6B9-48E3-AD9F-506831520764}"/>
                </a:ext>
              </a:extLst>
            </p:cNvPr>
            <p:cNvSpPr/>
            <p:nvPr/>
          </p:nvSpPr>
          <p:spPr>
            <a:xfrm>
              <a:off x="3492986" y="2155889"/>
              <a:ext cx="2347952" cy="3389737"/>
            </a:xfrm>
            <a:custGeom>
              <a:avLst/>
              <a:gdLst>
                <a:gd name="connsiteX0" fmla="*/ 1362658 w 2347952"/>
                <a:gd name="connsiteY0" fmla="*/ 1299840 h 3389737"/>
                <a:gd name="connsiteX1" fmla="*/ 2064411 w 2347952"/>
                <a:gd name="connsiteY1" fmla="*/ 1874729 h 3389737"/>
                <a:gd name="connsiteX2" fmla="*/ 1911372 w 2347952"/>
                <a:gd name="connsiteY2" fmla="*/ 3389738 h 3389737"/>
                <a:gd name="connsiteX3" fmla="*/ 1273061 w 2347952"/>
                <a:gd name="connsiteY3" fmla="*/ 3294225 h 3389737"/>
                <a:gd name="connsiteX4" fmla="*/ 773961 w 2347952"/>
                <a:gd name="connsiteY4" fmla="*/ 2895462 h 3389737"/>
                <a:gd name="connsiteX5" fmla="*/ 473447 w 2347952"/>
                <a:gd name="connsiteY5" fmla="*/ 2137089 h 3389737"/>
                <a:gd name="connsiteX6" fmla="*/ 60951 w 2347952"/>
                <a:gd name="connsiteY6" fmla="*/ 1278749 h 3389737"/>
                <a:gd name="connsiteX7" fmla="*/ 124188 w 2347952"/>
                <a:gd name="connsiteY7" fmla="*/ 124109 h 3389737"/>
                <a:gd name="connsiteX8" fmla="*/ 1362658 w 2347952"/>
                <a:gd name="connsiteY8" fmla="*/ 1299840 h 33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952" h="3389737">
                  <a:moveTo>
                    <a:pt x="1362658" y="1299840"/>
                  </a:moveTo>
                  <a:cubicBezTo>
                    <a:pt x="1371420" y="2047344"/>
                    <a:pt x="1731955" y="1801029"/>
                    <a:pt x="2064411" y="1874729"/>
                  </a:cubicBezTo>
                  <a:cubicBezTo>
                    <a:pt x="2448108" y="2429876"/>
                    <a:pt x="2484246" y="2944929"/>
                    <a:pt x="1911372" y="3389738"/>
                  </a:cubicBezTo>
                  <a:lnTo>
                    <a:pt x="1273061" y="3294225"/>
                  </a:lnTo>
                  <a:cubicBezTo>
                    <a:pt x="1036210" y="3283226"/>
                    <a:pt x="758304" y="3210838"/>
                    <a:pt x="773961" y="2895462"/>
                  </a:cubicBezTo>
                  <a:cubicBezTo>
                    <a:pt x="791688" y="2538698"/>
                    <a:pt x="876036" y="2312255"/>
                    <a:pt x="473447" y="2137089"/>
                  </a:cubicBezTo>
                  <a:cubicBezTo>
                    <a:pt x="70859" y="1961924"/>
                    <a:pt x="-102089" y="1642297"/>
                    <a:pt x="60951" y="1278749"/>
                  </a:cubicBezTo>
                  <a:cubicBezTo>
                    <a:pt x="232511" y="896106"/>
                    <a:pt x="-169892" y="380369"/>
                    <a:pt x="124188" y="124109"/>
                  </a:cubicBezTo>
                  <a:cubicBezTo>
                    <a:pt x="636671" y="-322474"/>
                    <a:pt x="1353545" y="521467"/>
                    <a:pt x="1362658" y="1299840"/>
                  </a:cubicBezTo>
                  <a:close/>
                </a:path>
              </a:pathLst>
            </a:custGeom>
            <a:solidFill>
              <a:schemeClr val="accent1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7" name="Graphic 4">
              <a:extLst>
                <a:ext uri="{FF2B5EF4-FFF2-40B4-BE49-F238E27FC236}">
                  <a16:creationId xmlns:a16="http://schemas.microsoft.com/office/drawing/2014/main" id="{F2269921-4858-452B-B746-A52B0C210788}"/>
                </a:ext>
              </a:extLst>
            </p:cNvPr>
            <p:cNvGrpSpPr/>
            <p:nvPr/>
          </p:nvGrpSpPr>
          <p:grpSpPr>
            <a:xfrm>
              <a:off x="3413338" y="2073648"/>
              <a:ext cx="1607932" cy="3130334"/>
              <a:chOff x="3413338" y="2073648"/>
              <a:chExt cx="1607932" cy="3130334"/>
            </a:xfrm>
            <a:solidFill>
              <a:srgbClr val="FCFDFE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40D5A26-C102-44CF-B0EA-02A48B04BF27}"/>
                  </a:ext>
                </a:extLst>
              </p:cNvPr>
              <p:cNvSpPr/>
              <p:nvPr/>
            </p:nvSpPr>
            <p:spPr>
              <a:xfrm>
                <a:off x="3780916" y="2073648"/>
                <a:ext cx="1240355" cy="2719779"/>
              </a:xfrm>
              <a:custGeom>
                <a:avLst/>
                <a:gdLst>
                  <a:gd name="connsiteX0" fmla="*/ 1233220 w 1240355"/>
                  <a:gd name="connsiteY0" fmla="*/ 2719780 h 2719779"/>
                  <a:gd name="connsiteX1" fmla="*/ 546939 w 1240355"/>
                  <a:gd name="connsiteY1" fmla="*/ 1756812 h 2719779"/>
                  <a:gd name="connsiteX2" fmla="*/ 115348 w 1240355"/>
                  <a:gd name="connsiteY2" fmla="*/ 658239 h 2719779"/>
                  <a:gd name="connsiteX3" fmla="*/ 0 w 1240355"/>
                  <a:gd name="connsiteY3" fmla="*/ 943 h 2719779"/>
                  <a:gd name="connsiteX4" fmla="*/ 9594 w 1240355"/>
                  <a:gd name="connsiteY4" fmla="*/ 0 h 2719779"/>
                  <a:gd name="connsiteX5" fmla="*/ 124701 w 1240355"/>
                  <a:gd name="connsiteY5" fmla="*/ 655872 h 2719779"/>
                  <a:gd name="connsiteX6" fmla="*/ 555406 w 1240355"/>
                  <a:gd name="connsiteY6" fmla="*/ 1752191 h 2719779"/>
                  <a:gd name="connsiteX7" fmla="*/ 1240355 w 1240355"/>
                  <a:gd name="connsiteY7" fmla="*/ 2713273 h 271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0355" h="2719779">
                    <a:moveTo>
                      <a:pt x="1233220" y="2719780"/>
                    </a:moveTo>
                    <a:cubicBezTo>
                      <a:pt x="966368" y="2427732"/>
                      <a:pt x="735913" y="2104371"/>
                      <a:pt x="546939" y="1756812"/>
                    </a:cubicBezTo>
                    <a:cubicBezTo>
                      <a:pt x="356431" y="1406389"/>
                      <a:pt x="211212" y="1036778"/>
                      <a:pt x="115348" y="658239"/>
                    </a:cubicBezTo>
                    <a:cubicBezTo>
                      <a:pt x="60559" y="442332"/>
                      <a:pt x="22001" y="222617"/>
                      <a:pt x="0" y="943"/>
                    </a:cubicBezTo>
                    <a:lnTo>
                      <a:pt x="9594" y="0"/>
                    </a:lnTo>
                    <a:cubicBezTo>
                      <a:pt x="31573" y="221193"/>
                      <a:pt x="70050" y="440428"/>
                      <a:pt x="124701" y="655872"/>
                    </a:cubicBezTo>
                    <a:cubicBezTo>
                      <a:pt x="220380" y="1033617"/>
                      <a:pt x="365286" y="1402489"/>
                      <a:pt x="555406" y="1752191"/>
                    </a:cubicBezTo>
                    <a:cubicBezTo>
                      <a:pt x="744010" y="2099066"/>
                      <a:pt x="974021" y="2421780"/>
                      <a:pt x="1240355" y="2713273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99015CD-995C-4B9B-B683-39AEA3BC6D91}"/>
                  </a:ext>
                </a:extLst>
              </p:cNvPr>
              <p:cNvSpPr/>
              <p:nvPr/>
            </p:nvSpPr>
            <p:spPr>
              <a:xfrm>
                <a:off x="4322717" y="5025028"/>
                <a:ext cx="637553" cy="178955"/>
              </a:xfrm>
              <a:custGeom>
                <a:avLst/>
                <a:gdLst>
                  <a:gd name="connsiteX0" fmla="*/ 4381 w 637553"/>
                  <a:gd name="connsiteY0" fmla="*/ 178955 h 178955"/>
                  <a:gd name="connsiteX1" fmla="*/ 0 w 637553"/>
                  <a:gd name="connsiteY1" fmla="*/ 170360 h 178955"/>
                  <a:gd name="connsiteX2" fmla="*/ 415658 w 637553"/>
                  <a:gd name="connsiteY2" fmla="*/ 30371 h 178955"/>
                  <a:gd name="connsiteX3" fmla="*/ 636925 w 637553"/>
                  <a:gd name="connsiteY3" fmla="*/ 0 h 178955"/>
                  <a:gd name="connsiteX4" fmla="*/ 637554 w 637553"/>
                  <a:gd name="connsiteY4" fmla="*/ 9631 h 178955"/>
                  <a:gd name="connsiteX5" fmla="*/ 417580 w 637553"/>
                  <a:gd name="connsiteY5" fmla="*/ 39836 h 178955"/>
                  <a:gd name="connsiteX6" fmla="*/ 4381 w 637553"/>
                  <a:gd name="connsiteY6" fmla="*/ 178955 h 178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7553" h="178955">
                    <a:moveTo>
                      <a:pt x="4381" y="178955"/>
                    </a:moveTo>
                    <a:lnTo>
                      <a:pt x="0" y="170360"/>
                    </a:lnTo>
                    <a:cubicBezTo>
                      <a:pt x="118564" y="109968"/>
                      <a:pt x="258404" y="62868"/>
                      <a:pt x="415658" y="30371"/>
                    </a:cubicBezTo>
                    <a:cubicBezTo>
                      <a:pt x="488619" y="15140"/>
                      <a:pt x="562559" y="4991"/>
                      <a:pt x="636925" y="0"/>
                    </a:cubicBezTo>
                    <a:lnTo>
                      <a:pt x="637554" y="9631"/>
                    </a:lnTo>
                    <a:cubicBezTo>
                      <a:pt x="563613" y="14604"/>
                      <a:pt x="490116" y="24696"/>
                      <a:pt x="417580" y="39836"/>
                    </a:cubicBezTo>
                    <a:cubicBezTo>
                      <a:pt x="261196" y="72148"/>
                      <a:pt x="122168" y="118952"/>
                      <a:pt x="4381" y="178955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CFD4417-59DA-4875-B286-B98E555AB47E}"/>
                  </a:ext>
                </a:extLst>
              </p:cNvPr>
              <p:cNvSpPr/>
              <p:nvPr/>
            </p:nvSpPr>
            <p:spPr>
              <a:xfrm>
                <a:off x="3413338" y="3743861"/>
                <a:ext cx="1045466" cy="299881"/>
              </a:xfrm>
              <a:custGeom>
                <a:avLst/>
                <a:gdLst>
                  <a:gd name="connsiteX0" fmla="*/ 1038774 w 1045466"/>
                  <a:gd name="connsiteY0" fmla="*/ 299881 h 299881"/>
                  <a:gd name="connsiteX1" fmla="*/ 462 w 1045466"/>
                  <a:gd name="connsiteY1" fmla="*/ 10477 h 299881"/>
                  <a:gd name="connsiteX2" fmla="*/ 0 w 1045466"/>
                  <a:gd name="connsiteY2" fmla="*/ 828 h 299881"/>
                  <a:gd name="connsiteX3" fmla="*/ 1045466 w 1045466"/>
                  <a:gd name="connsiteY3" fmla="*/ 292894 h 29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5466" h="299881">
                    <a:moveTo>
                      <a:pt x="1038774" y="299881"/>
                    </a:moveTo>
                    <a:cubicBezTo>
                      <a:pt x="709165" y="-18970"/>
                      <a:pt x="7505" y="10163"/>
                      <a:pt x="462" y="10477"/>
                    </a:cubicBezTo>
                    <a:lnTo>
                      <a:pt x="0" y="828"/>
                    </a:lnTo>
                    <a:cubicBezTo>
                      <a:pt x="7117" y="514"/>
                      <a:pt x="712844" y="-28896"/>
                      <a:pt x="1045466" y="292894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3496E9B-8AB6-4A80-BE30-80AD799E53F4}"/>
                  </a:ext>
                </a:extLst>
              </p:cNvPr>
              <p:cNvSpPr/>
              <p:nvPr/>
            </p:nvSpPr>
            <p:spPr>
              <a:xfrm>
                <a:off x="4029361" y="2109214"/>
                <a:ext cx="310880" cy="1102381"/>
              </a:xfrm>
              <a:custGeom>
                <a:avLst/>
                <a:gdLst>
                  <a:gd name="connsiteX0" fmla="*/ 16300 w 310880"/>
                  <a:gd name="connsiteY0" fmla="*/ 1102382 h 1102381"/>
                  <a:gd name="connsiteX1" fmla="*/ 302821 w 310880"/>
                  <a:gd name="connsiteY1" fmla="*/ 0 h 1102381"/>
                  <a:gd name="connsiteX2" fmla="*/ 310880 w 310880"/>
                  <a:gd name="connsiteY2" fmla="*/ 5305 h 1102381"/>
                  <a:gd name="connsiteX3" fmla="*/ 25876 w 310880"/>
                  <a:gd name="connsiteY3" fmla="*/ 1100533 h 110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880" h="1102381">
                    <a:moveTo>
                      <a:pt x="16300" y="1102382"/>
                    </a:moveTo>
                    <a:cubicBezTo>
                      <a:pt x="-82355" y="593707"/>
                      <a:pt x="298883" y="5878"/>
                      <a:pt x="302821" y="0"/>
                    </a:cubicBezTo>
                    <a:lnTo>
                      <a:pt x="310880" y="5305"/>
                    </a:lnTo>
                    <a:cubicBezTo>
                      <a:pt x="306980" y="11147"/>
                      <a:pt x="-72096" y="595759"/>
                      <a:pt x="25876" y="1100533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6E7CC3F-828D-4DFE-851B-95E3513B1ED6}"/>
                </a:ext>
              </a:extLst>
            </p:cNvPr>
            <p:cNvSpPr/>
            <p:nvPr/>
          </p:nvSpPr>
          <p:spPr>
            <a:xfrm>
              <a:off x="4429575" y="5444517"/>
              <a:ext cx="3623057" cy="433606"/>
            </a:xfrm>
            <a:custGeom>
              <a:avLst/>
              <a:gdLst>
                <a:gd name="connsiteX0" fmla="*/ 3609217 w 3623057"/>
                <a:gd name="connsiteY0" fmla="*/ 155067 h 433606"/>
                <a:gd name="connsiteX1" fmla="*/ 1366503 w 3623057"/>
                <a:gd name="connsiteY1" fmla="*/ 180 h 433606"/>
                <a:gd name="connsiteX2" fmla="*/ 1358388 w 3623057"/>
                <a:gd name="connsiteY2" fmla="*/ 180 h 433606"/>
                <a:gd name="connsiteX3" fmla="*/ 22760 w 3623057"/>
                <a:gd name="connsiteY3" fmla="*/ 60682 h 433606"/>
                <a:gd name="connsiteX4" fmla="*/ 28527 w 3623057"/>
                <a:gd name="connsiteY4" fmla="*/ 151814 h 433606"/>
                <a:gd name="connsiteX5" fmla="*/ 2127131 w 3623057"/>
                <a:gd name="connsiteY5" fmla="*/ 432789 h 433606"/>
                <a:gd name="connsiteX6" fmla="*/ 2153010 w 3623057"/>
                <a:gd name="connsiteY6" fmla="*/ 432789 h 433606"/>
                <a:gd name="connsiteX7" fmla="*/ 3605095 w 3623057"/>
                <a:gd name="connsiteY7" fmla="*/ 228750 h 433606"/>
                <a:gd name="connsiteX8" fmla="*/ 3609217 w 3623057"/>
                <a:gd name="connsiteY8" fmla="*/ 155067 h 43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3057" h="433606">
                  <a:moveTo>
                    <a:pt x="3609217" y="155067"/>
                  </a:moveTo>
                  <a:lnTo>
                    <a:pt x="1366503" y="180"/>
                  </a:lnTo>
                  <a:cubicBezTo>
                    <a:pt x="1363804" y="-60"/>
                    <a:pt x="1361087" y="-60"/>
                    <a:pt x="1358388" y="180"/>
                  </a:cubicBezTo>
                  <a:lnTo>
                    <a:pt x="22760" y="60682"/>
                  </a:lnTo>
                  <a:cubicBezTo>
                    <a:pt x="-9182" y="63584"/>
                    <a:pt x="-7722" y="147248"/>
                    <a:pt x="28527" y="151814"/>
                  </a:cubicBezTo>
                  <a:lnTo>
                    <a:pt x="2127131" y="432789"/>
                  </a:lnTo>
                  <a:cubicBezTo>
                    <a:pt x="2135726" y="433879"/>
                    <a:pt x="2144415" y="433879"/>
                    <a:pt x="2153010" y="432789"/>
                  </a:cubicBezTo>
                  <a:lnTo>
                    <a:pt x="3605095" y="228750"/>
                  </a:lnTo>
                  <a:cubicBezTo>
                    <a:pt x="3624449" y="225311"/>
                    <a:pt x="3631529" y="156694"/>
                    <a:pt x="3609217" y="155067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F6952BE-086F-40EF-8FB0-F0E4333D359A}"/>
                </a:ext>
              </a:extLst>
            </p:cNvPr>
            <p:cNvSpPr/>
            <p:nvPr/>
          </p:nvSpPr>
          <p:spPr>
            <a:xfrm>
              <a:off x="4440249" y="5385715"/>
              <a:ext cx="3602001" cy="417339"/>
            </a:xfrm>
            <a:custGeom>
              <a:avLst/>
              <a:gdLst>
                <a:gd name="connsiteX0" fmla="*/ 3594106 w 3602001"/>
                <a:gd name="connsiteY0" fmla="*/ 211392 h 417339"/>
                <a:gd name="connsiteX1" fmla="*/ 1355829 w 3602001"/>
                <a:gd name="connsiteY1" fmla="*/ 180 h 417339"/>
                <a:gd name="connsiteX2" fmla="*/ 1347714 w 3602001"/>
                <a:gd name="connsiteY2" fmla="*/ 180 h 417339"/>
                <a:gd name="connsiteX3" fmla="*/ 18630 w 3602001"/>
                <a:gd name="connsiteY3" fmla="*/ 116877 h 417339"/>
                <a:gd name="connsiteX4" fmla="*/ 17909 w 3602001"/>
                <a:gd name="connsiteY4" fmla="*/ 157545 h 417339"/>
                <a:gd name="connsiteX5" fmla="*/ 2116512 w 3602001"/>
                <a:gd name="connsiteY5" fmla="*/ 416522 h 417339"/>
                <a:gd name="connsiteX6" fmla="*/ 2142392 w 3602001"/>
                <a:gd name="connsiteY6" fmla="*/ 416522 h 417339"/>
                <a:gd name="connsiteX7" fmla="*/ 3594476 w 3602001"/>
                <a:gd name="connsiteY7" fmla="*/ 228861 h 417339"/>
                <a:gd name="connsiteX8" fmla="*/ 3594106 w 3602001"/>
                <a:gd name="connsiteY8" fmla="*/ 211392 h 41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2001" h="417339">
                  <a:moveTo>
                    <a:pt x="3594106" y="211392"/>
                  </a:moveTo>
                  <a:lnTo>
                    <a:pt x="1355829" y="180"/>
                  </a:lnTo>
                  <a:cubicBezTo>
                    <a:pt x="1353130" y="-60"/>
                    <a:pt x="1350413" y="-60"/>
                    <a:pt x="1347714" y="180"/>
                  </a:cubicBezTo>
                  <a:lnTo>
                    <a:pt x="18630" y="116877"/>
                  </a:lnTo>
                  <a:cubicBezTo>
                    <a:pt x="-5771" y="119021"/>
                    <a:pt x="-6399" y="154476"/>
                    <a:pt x="17909" y="157545"/>
                  </a:cubicBezTo>
                  <a:lnTo>
                    <a:pt x="2116512" y="416522"/>
                  </a:lnTo>
                  <a:cubicBezTo>
                    <a:pt x="2125108" y="417612"/>
                    <a:pt x="2133796" y="417612"/>
                    <a:pt x="2142392" y="416522"/>
                  </a:cubicBezTo>
                  <a:lnTo>
                    <a:pt x="3594476" y="228861"/>
                  </a:lnTo>
                  <a:cubicBezTo>
                    <a:pt x="3604698" y="227345"/>
                    <a:pt x="3604439" y="212371"/>
                    <a:pt x="3594106" y="211392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55CED54-1BE6-4DC4-899A-C8D562DFD60C}"/>
                </a:ext>
              </a:extLst>
            </p:cNvPr>
            <p:cNvSpPr/>
            <p:nvPr/>
          </p:nvSpPr>
          <p:spPr>
            <a:xfrm>
              <a:off x="4569033" y="5411867"/>
              <a:ext cx="3279773" cy="364971"/>
            </a:xfrm>
            <a:custGeom>
              <a:avLst/>
              <a:gdLst>
                <a:gd name="connsiteX0" fmla="*/ 1965490 w 3279773"/>
                <a:gd name="connsiteY0" fmla="*/ 364972 h 364971"/>
                <a:gd name="connsiteX1" fmla="*/ 1974733 w 3279773"/>
                <a:gd name="connsiteY1" fmla="*/ 364380 h 364971"/>
                <a:gd name="connsiteX2" fmla="*/ 3276200 w 3279773"/>
                <a:gd name="connsiteY2" fmla="*/ 196165 h 364971"/>
                <a:gd name="connsiteX3" fmla="*/ 3279749 w 3279773"/>
                <a:gd name="connsiteY3" fmla="*/ 191728 h 364971"/>
                <a:gd name="connsiteX4" fmla="*/ 3276071 w 3279773"/>
                <a:gd name="connsiteY4" fmla="*/ 188179 h 364971"/>
                <a:gd name="connsiteX5" fmla="*/ 1277583 w 3279773"/>
                <a:gd name="connsiteY5" fmla="*/ 0 h 364971"/>
                <a:gd name="connsiteX6" fmla="*/ 1276233 w 3279773"/>
                <a:gd name="connsiteY6" fmla="*/ 0 h 364971"/>
                <a:gd name="connsiteX7" fmla="*/ 1274995 w 3279773"/>
                <a:gd name="connsiteY7" fmla="*/ 0 h 364971"/>
                <a:gd name="connsiteX8" fmla="*/ 4509 w 3279773"/>
                <a:gd name="connsiteY8" fmla="*/ 111503 h 364971"/>
                <a:gd name="connsiteX9" fmla="*/ 17 w 3279773"/>
                <a:gd name="connsiteY9" fmla="*/ 116845 h 364971"/>
                <a:gd name="connsiteX10" fmla="*/ 4343 w 3279773"/>
                <a:gd name="connsiteY10" fmla="*/ 121318 h 364971"/>
                <a:gd name="connsiteX11" fmla="*/ 1956580 w 3279773"/>
                <a:gd name="connsiteY11" fmla="*/ 364399 h 364971"/>
                <a:gd name="connsiteX12" fmla="*/ 1965490 w 3279773"/>
                <a:gd name="connsiteY12" fmla="*/ 364972 h 36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79773" h="364971">
                  <a:moveTo>
                    <a:pt x="1965490" y="364972"/>
                  </a:moveTo>
                  <a:cubicBezTo>
                    <a:pt x="1968577" y="364972"/>
                    <a:pt x="1971664" y="364768"/>
                    <a:pt x="1974733" y="364380"/>
                  </a:cubicBezTo>
                  <a:lnTo>
                    <a:pt x="3276200" y="196165"/>
                  </a:lnTo>
                  <a:cubicBezTo>
                    <a:pt x="3278400" y="195924"/>
                    <a:pt x="3279990" y="193928"/>
                    <a:pt x="3279749" y="191728"/>
                  </a:cubicBezTo>
                  <a:cubicBezTo>
                    <a:pt x="3279528" y="189825"/>
                    <a:pt x="3277993" y="188327"/>
                    <a:pt x="3276071" y="188179"/>
                  </a:cubicBezTo>
                  <a:lnTo>
                    <a:pt x="1277583" y="0"/>
                  </a:lnTo>
                  <a:cubicBezTo>
                    <a:pt x="1277121" y="0"/>
                    <a:pt x="1276677" y="0"/>
                    <a:pt x="1276233" y="0"/>
                  </a:cubicBezTo>
                  <a:lnTo>
                    <a:pt x="1274995" y="0"/>
                  </a:lnTo>
                  <a:lnTo>
                    <a:pt x="4509" y="111503"/>
                  </a:lnTo>
                  <a:cubicBezTo>
                    <a:pt x="1792" y="111743"/>
                    <a:pt x="-205" y="114127"/>
                    <a:pt x="17" y="116845"/>
                  </a:cubicBezTo>
                  <a:cubicBezTo>
                    <a:pt x="220" y="119174"/>
                    <a:pt x="2032" y="121041"/>
                    <a:pt x="4343" y="121318"/>
                  </a:cubicBezTo>
                  <a:lnTo>
                    <a:pt x="1956580" y="364399"/>
                  </a:lnTo>
                  <a:cubicBezTo>
                    <a:pt x="1959538" y="364768"/>
                    <a:pt x="1962514" y="364972"/>
                    <a:pt x="1965490" y="364972"/>
                  </a:cubicBezTo>
                  <a:close/>
                </a:path>
              </a:pathLst>
            </a:custGeom>
            <a:solidFill>
              <a:schemeClr val="accent5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385FC36-BB3F-42A9-8580-BCDCC36155BA}"/>
                </a:ext>
              </a:extLst>
            </p:cNvPr>
            <p:cNvSpPr/>
            <p:nvPr/>
          </p:nvSpPr>
          <p:spPr>
            <a:xfrm>
              <a:off x="7274914" y="5684983"/>
              <a:ext cx="53007" cy="15440"/>
            </a:xfrm>
            <a:custGeom>
              <a:avLst/>
              <a:gdLst>
                <a:gd name="connsiteX0" fmla="*/ 15 w 53007"/>
                <a:gd name="connsiteY0" fmla="*/ 10946 h 15440"/>
                <a:gd name="connsiteX1" fmla="*/ 27354 w 53007"/>
                <a:gd name="connsiteY1" fmla="*/ 14754 h 15440"/>
                <a:gd name="connsiteX2" fmla="*/ 52993 w 53007"/>
                <a:gd name="connsiteY2" fmla="*/ 4495 h 15440"/>
                <a:gd name="connsiteX3" fmla="*/ 25653 w 53007"/>
                <a:gd name="connsiteY3" fmla="*/ 687 h 15440"/>
                <a:gd name="connsiteX4" fmla="*/ 15 w 53007"/>
                <a:gd name="connsiteY4" fmla="*/ 10946 h 1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7" h="15440">
                  <a:moveTo>
                    <a:pt x="15" y="10946"/>
                  </a:moveTo>
                  <a:cubicBezTo>
                    <a:pt x="495" y="14828"/>
                    <a:pt x="12732" y="16492"/>
                    <a:pt x="27354" y="14754"/>
                  </a:cubicBezTo>
                  <a:cubicBezTo>
                    <a:pt x="41976" y="13016"/>
                    <a:pt x="53474" y="8377"/>
                    <a:pt x="52993" y="4495"/>
                  </a:cubicBezTo>
                  <a:cubicBezTo>
                    <a:pt x="52512" y="613"/>
                    <a:pt x="40275" y="-1051"/>
                    <a:pt x="25653" y="687"/>
                  </a:cubicBezTo>
                  <a:cubicBezTo>
                    <a:pt x="11032" y="2424"/>
                    <a:pt x="-466" y="7064"/>
                    <a:pt x="15" y="10946"/>
                  </a:cubicBezTo>
                  <a:close/>
                </a:path>
              </a:pathLst>
            </a:custGeom>
            <a:solidFill>
              <a:srgbClr val="FF9085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E15E53-2ABF-43D8-8E35-5F432CA2A32B}"/>
                </a:ext>
              </a:extLst>
            </p:cNvPr>
            <p:cNvSpPr/>
            <p:nvPr/>
          </p:nvSpPr>
          <p:spPr>
            <a:xfrm>
              <a:off x="6194119" y="5779672"/>
              <a:ext cx="250714" cy="62840"/>
            </a:xfrm>
            <a:custGeom>
              <a:avLst/>
              <a:gdLst>
                <a:gd name="connsiteX0" fmla="*/ 22441 w 250714"/>
                <a:gd name="connsiteY0" fmla="*/ 36077 h 62840"/>
                <a:gd name="connsiteX1" fmla="*/ 223929 w 250714"/>
                <a:gd name="connsiteY1" fmla="*/ 62548 h 62840"/>
                <a:gd name="connsiteX2" fmla="*/ 250714 w 250714"/>
                <a:gd name="connsiteY2" fmla="*/ 46448 h 62840"/>
                <a:gd name="connsiteX3" fmla="*/ 250714 w 250714"/>
                <a:gd name="connsiteY3" fmla="*/ 46448 h 62840"/>
                <a:gd name="connsiteX4" fmla="*/ 223929 w 250714"/>
                <a:gd name="connsiteY4" fmla="*/ 23729 h 62840"/>
                <a:gd name="connsiteX5" fmla="*/ 22441 w 250714"/>
                <a:gd name="connsiteY5" fmla="*/ 198 h 62840"/>
                <a:gd name="connsiteX6" fmla="*/ 0 w 250714"/>
                <a:gd name="connsiteY6" fmla="*/ 15356 h 62840"/>
                <a:gd name="connsiteX7" fmla="*/ 0 w 250714"/>
                <a:gd name="connsiteY7" fmla="*/ 15356 h 62840"/>
                <a:gd name="connsiteX8" fmla="*/ 22441 w 250714"/>
                <a:gd name="connsiteY8" fmla="*/ 36077 h 6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714" h="62840">
                  <a:moveTo>
                    <a:pt x="22441" y="36077"/>
                  </a:moveTo>
                  <a:lnTo>
                    <a:pt x="223929" y="62548"/>
                  </a:lnTo>
                  <a:cubicBezTo>
                    <a:pt x="238718" y="64397"/>
                    <a:pt x="250714" y="57280"/>
                    <a:pt x="250714" y="46448"/>
                  </a:cubicBezTo>
                  <a:lnTo>
                    <a:pt x="250714" y="46448"/>
                  </a:lnTo>
                  <a:cubicBezTo>
                    <a:pt x="250714" y="35634"/>
                    <a:pt x="238662" y="25448"/>
                    <a:pt x="223929" y="23729"/>
                  </a:cubicBezTo>
                  <a:lnTo>
                    <a:pt x="22441" y="198"/>
                  </a:lnTo>
                  <a:cubicBezTo>
                    <a:pt x="10001" y="-1263"/>
                    <a:pt x="0" y="5521"/>
                    <a:pt x="0" y="15356"/>
                  </a:cubicBezTo>
                  <a:lnTo>
                    <a:pt x="0" y="15356"/>
                  </a:lnTo>
                  <a:cubicBezTo>
                    <a:pt x="0" y="25171"/>
                    <a:pt x="10001" y="34451"/>
                    <a:pt x="22441" y="36077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356D9AB-670D-4890-99D1-1DE194E588BA}"/>
                </a:ext>
              </a:extLst>
            </p:cNvPr>
            <p:cNvSpPr/>
            <p:nvPr/>
          </p:nvSpPr>
          <p:spPr>
            <a:xfrm>
              <a:off x="5977879" y="5753992"/>
              <a:ext cx="206405" cy="54876"/>
            </a:xfrm>
            <a:custGeom>
              <a:avLst/>
              <a:gdLst>
                <a:gd name="connsiteX0" fmla="*/ 18633 w 206405"/>
                <a:gd name="connsiteY0" fmla="*/ 32847 h 54876"/>
                <a:gd name="connsiteX1" fmla="*/ 184538 w 206405"/>
                <a:gd name="connsiteY1" fmla="*/ 54642 h 54876"/>
                <a:gd name="connsiteX2" fmla="*/ 206406 w 206405"/>
                <a:gd name="connsiteY2" fmla="*/ 39853 h 54876"/>
                <a:gd name="connsiteX3" fmla="*/ 206406 w 206405"/>
                <a:gd name="connsiteY3" fmla="*/ 39853 h 54876"/>
                <a:gd name="connsiteX4" fmla="*/ 184538 w 206405"/>
                <a:gd name="connsiteY4" fmla="*/ 19520 h 54876"/>
                <a:gd name="connsiteX5" fmla="*/ 18633 w 206405"/>
                <a:gd name="connsiteY5" fmla="*/ 147 h 54876"/>
                <a:gd name="connsiteX6" fmla="*/ 0 w 206405"/>
                <a:gd name="connsiteY6" fmla="*/ 14177 h 54876"/>
                <a:gd name="connsiteX7" fmla="*/ 0 w 206405"/>
                <a:gd name="connsiteY7" fmla="*/ 14177 h 54876"/>
                <a:gd name="connsiteX8" fmla="*/ 18633 w 206405"/>
                <a:gd name="connsiteY8" fmla="*/ 32847 h 5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405" h="54876">
                  <a:moveTo>
                    <a:pt x="18633" y="32847"/>
                  </a:moveTo>
                  <a:lnTo>
                    <a:pt x="184538" y="54642"/>
                  </a:lnTo>
                  <a:cubicBezTo>
                    <a:pt x="196571" y="56231"/>
                    <a:pt x="206406" y="49595"/>
                    <a:pt x="206406" y="39853"/>
                  </a:cubicBezTo>
                  <a:lnTo>
                    <a:pt x="206406" y="39853"/>
                  </a:lnTo>
                  <a:cubicBezTo>
                    <a:pt x="206406" y="30056"/>
                    <a:pt x="196571" y="20980"/>
                    <a:pt x="184538" y="19520"/>
                  </a:cubicBezTo>
                  <a:lnTo>
                    <a:pt x="18633" y="147"/>
                  </a:lnTo>
                  <a:cubicBezTo>
                    <a:pt x="8318" y="-1055"/>
                    <a:pt x="0" y="5231"/>
                    <a:pt x="0" y="14177"/>
                  </a:cubicBezTo>
                  <a:lnTo>
                    <a:pt x="0" y="14177"/>
                  </a:lnTo>
                  <a:cubicBezTo>
                    <a:pt x="0" y="23143"/>
                    <a:pt x="8318" y="31498"/>
                    <a:pt x="18633" y="32847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2CC2B1B-6604-4EE7-BBE6-F256A77ED088}"/>
                </a:ext>
              </a:extLst>
            </p:cNvPr>
            <p:cNvSpPr/>
            <p:nvPr/>
          </p:nvSpPr>
          <p:spPr>
            <a:xfrm>
              <a:off x="5704147" y="5721535"/>
              <a:ext cx="156997" cy="45569"/>
            </a:xfrm>
            <a:custGeom>
              <a:avLst/>
              <a:gdLst>
                <a:gd name="connsiteX0" fmla="*/ 14330 w 156997"/>
                <a:gd name="connsiteY0" fmla="*/ 28778 h 45569"/>
                <a:gd name="connsiteX1" fmla="*/ 140546 w 156997"/>
                <a:gd name="connsiteY1" fmla="*/ 45414 h 45569"/>
                <a:gd name="connsiteX2" fmla="*/ 156998 w 156997"/>
                <a:gd name="connsiteY2" fmla="*/ 32215 h 45569"/>
                <a:gd name="connsiteX3" fmla="*/ 156998 w 156997"/>
                <a:gd name="connsiteY3" fmla="*/ 32215 h 45569"/>
                <a:gd name="connsiteX4" fmla="*/ 140546 w 156997"/>
                <a:gd name="connsiteY4" fmla="*/ 14932 h 45569"/>
                <a:gd name="connsiteX5" fmla="*/ 14330 w 156997"/>
                <a:gd name="connsiteY5" fmla="*/ 144 h 45569"/>
                <a:gd name="connsiteX6" fmla="*/ 151 w 156997"/>
                <a:gd name="connsiteY6" fmla="*/ 10551 h 45569"/>
                <a:gd name="connsiteX7" fmla="*/ 4 w 156997"/>
                <a:gd name="connsiteY7" fmla="*/ 12677 h 45569"/>
                <a:gd name="connsiteX8" fmla="*/ 4 w 156997"/>
                <a:gd name="connsiteY8" fmla="*/ 12677 h 45569"/>
                <a:gd name="connsiteX9" fmla="*/ 14330 w 156997"/>
                <a:gd name="connsiteY9" fmla="*/ 28778 h 4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97" h="45569">
                  <a:moveTo>
                    <a:pt x="14330" y="28778"/>
                  </a:moveTo>
                  <a:lnTo>
                    <a:pt x="140546" y="45414"/>
                  </a:lnTo>
                  <a:cubicBezTo>
                    <a:pt x="149604" y="46616"/>
                    <a:pt x="156998" y="40700"/>
                    <a:pt x="156998" y="32215"/>
                  </a:cubicBezTo>
                  <a:lnTo>
                    <a:pt x="156998" y="32215"/>
                  </a:lnTo>
                  <a:cubicBezTo>
                    <a:pt x="156998" y="23731"/>
                    <a:pt x="149604" y="16004"/>
                    <a:pt x="140546" y="14932"/>
                  </a:cubicBezTo>
                  <a:lnTo>
                    <a:pt x="14330" y="144"/>
                  </a:lnTo>
                  <a:cubicBezTo>
                    <a:pt x="7545" y="-891"/>
                    <a:pt x="1187" y="3767"/>
                    <a:pt x="151" y="10551"/>
                  </a:cubicBezTo>
                  <a:cubicBezTo>
                    <a:pt x="41" y="11254"/>
                    <a:pt x="-15" y="11974"/>
                    <a:pt x="4" y="12677"/>
                  </a:cubicBezTo>
                  <a:lnTo>
                    <a:pt x="4" y="12677"/>
                  </a:lnTo>
                  <a:cubicBezTo>
                    <a:pt x="244" y="20810"/>
                    <a:pt x="6289" y="27594"/>
                    <a:pt x="14330" y="28778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8BE42F0-C468-488B-9876-DFA4C3015C7F}"/>
                </a:ext>
              </a:extLst>
            </p:cNvPr>
            <p:cNvSpPr/>
            <p:nvPr/>
          </p:nvSpPr>
          <p:spPr>
            <a:xfrm>
              <a:off x="4780410" y="5497508"/>
              <a:ext cx="3261812" cy="305417"/>
            </a:xfrm>
            <a:custGeom>
              <a:avLst/>
              <a:gdLst>
                <a:gd name="connsiteX0" fmla="*/ 704489 w 3261812"/>
                <a:gd name="connsiteY0" fmla="*/ 18690 h 305417"/>
                <a:gd name="connsiteX1" fmla="*/ 1308954 w 3261812"/>
                <a:gd name="connsiteY1" fmla="*/ 129785 h 305417"/>
                <a:gd name="connsiteX2" fmla="*/ 1835005 w 3261812"/>
                <a:gd name="connsiteY2" fmla="*/ 61168 h 305417"/>
                <a:gd name="connsiteX3" fmla="*/ 2677929 w 3261812"/>
                <a:gd name="connsiteY3" fmla="*/ 119988 h 305417"/>
                <a:gd name="connsiteX4" fmla="*/ 3057744 w 3261812"/>
                <a:gd name="connsiteY4" fmla="*/ 81169 h 305417"/>
                <a:gd name="connsiteX5" fmla="*/ 3253927 w 3261812"/>
                <a:gd name="connsiteY5" fmla="*/ 99654 h 305417"/>
                <a:gd name="connsiteX6" fmla="*/ 3254223 w 3261812"/>
                <a:gd name="connsiteY6" fmla="*/ 116938 h 305417"/>
                <a:gd name="connsiteX7" fmla="*/ 1802138 w 3261812"/>
                <a:gd name="connsiteY7" fmla="*/ 304600 h 305417"/>
                <a:gd name="connsiteX8" fmla="*/ 1776259 w 3261812"/>
                <a:gd name="connsiteY8" fmla="*/ 304600 h 305417"/>
                <a:gd name="connsiteX9" fmla="*/ 0 w 3261812"/>
                <a:gd name="connsiteY9" fmla="*/ 85421 h 305417"/>
                <a:gd name="connsiteX10" fmla="*/ 704489 w 3261812"/>
                <a:gd name="connsiteY10" fmla="*/ 18690 h 30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1812" h="305417">
                  <a:moveTo>
                    <a:pt x="704489" y="18690"/>
                  </a:moveTo>
                  <a:cubicBezTo>
                    <a:pt x="899526" y="53423"/>
                    <a:pt x="1029051" y="124055"/>
                    <a:pt x="1308954" y="129785"/>
                  </a:cubicBezTo>
                  <a:cubicBezTo>
                    <a:pt x="1551405" y="134684"/>
                    <a:pt x="1553198" y="78821"/>
                    <a:pt x="1835005" y="61168"/>
                  </a:cubicBezTo>
                  <a:cubicBezTo>
                    <a:pt x="2204172" y="38043"/>
                    <a:pt x="2300388" y="127715"/>
                    <a:pt x="2677929" y="119988"/>
                  </a:cubicBezTo>
                  <a:cubicBezTo>
                    <a:pt x="2805366" y="117308"/>
                    <a:pt x="2932396" y="104331"/>
                    <a:pt x="3057744" y="81169"/>
                  </a:cubicBezTo>
                  <a:lnTo>
                    <a:pt x="3253927" y="99654"/>
                  </a:lnTo>
                  <a:cubicBezTo>
                    <a:pt x="3264260" y="100634"/>
                    <a:pt x="3264519" y="115607"/>
                    <a:pt x="3254223" y="116938"/>
                  </a:cubicBezTo>
                  <a:lnTo>
                    <a:pt x="1802138" y="304600"/>
                  </a:lnTo>
                  <a:cubicBezTo>
                    <a:pt x="1793543" y="305690"/>
                    <a:pt x="1784855" y="305690"/>
                    <a:pt x="1776259" y="304600"/>
                  </a:cubicBezTo>
                  <a:lnTo>
                    <a:pt x="0" y="85421"/>
                  </a:lnTo>
                  <a:cubicBezTo>
                    <a:pt x="304802" y="-16211"/>
                    <a:pt x="538177" y="-10905"/>
                    <a:pt x="704489" y="186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1A7F241-4960-4994-89F6-5C66ABE468BD}"/>
                </a:ext>
              </a:extLst>
            </p:cNvPr>
            <p:cNvSpPr/>
            <p:nvPr/>
          </p:nvSpPr>
          <p:spPr>
            <a:xfrm>
              <a:off x="5688623" y="5483775"/>
              <a:ext cx="517104" cy="135070"/>
            </a:xfrm>
            <a:custGeom>
              <a:avLst/>
              <a:gdLst>
                <a:gd name="connsiteX0" fmla="*/ 258552 w 517104"/>
                <a:gd name="connsiteY0" fmla="*/ 135071 h 135070"/>
                <a:gd name="connsiteX1" fmla="*/ 0 w 517104"/>
                <a:gd name="connsiteY1" fmla="*/ 67526 h 135070"/>
                <a:gd name="connsiteX2" fmla="*/ 258552 w 517104"/>
                <a:gd name="connsiteY2" fmla="*/ 0 h 135070"/>
                <a:gd name="connsiteX3" fmla="*/ 517104 w 517104"/>
                <a:gd name="connsiteY3" fmla="*/ 67526 h 135070"/>
                <a:gd name="connsiteX4" fmla="*/ 258552 w 517104"/>
                <a:gd name="connsiteY4" fmla="*/ 135071 h 135070"/>
                <a:gd name="connsiteX5" fmla="*/ 258552 w 517104"/>
                <a:gd name="connsiteY5" fmla="*/ 19724 h 135070"/>
                <a:gd name="connsiteX6" fmla="*/ 19724 w 517104"/>
                <a:gd name="connsiteY6" fmla="*/ 67526 h 135070"/>
                <a:gd name="connsiteX7" fmla="*/ 258552 w 517104"/>
                <a:gd name="connsiteY7" fmla="*/ 115347 h 135070"/>
                <a:gd name="connsiteX8" fmla="*/ 497381 w 517104"/>
                <a:gd name="connsiteY8" fmla="*/ 67526 h 135070"/>
                <a:gd name="connsiteX9" fmla="*/ 258552 w 517104"/>
                <a:gd name="connsiteY9" fmla="*/ 19724 h 13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7104" h="135070">
                  <a:moveTo>
                    <a:pt x="258552" y="135071"/>
                  </a:moveTo>
                  <a:cubicBezTo>
                    <a:pt x="154629" y="135071"/>
                    <a:pt x="0" y="117085"/>
                    <a:pt x="0" y="67526"/>
                  </a:cubicBezTo>
                  <a:cubicBezTo>
                    <a:pt x="0" y="17968"/>
                    <a:pt x="154629" y="0"/>
                    <a:pt x="258552" y="0"/>
                  </a:cubicBezTo>
                  <a:cubicBezTo>
                    <a:pt x="362476" y="0"/>
                    <a:pt x="517104" y="17986"/>
                    <a:pt x="517104" y="67526"/>
                  </a:cubicBezTo>
                  <a:cubicBezTo>
                    <a:pt x="517104" y="117066"/>
                    <a:pt x="362494" y="135071"/>
                    <a:pt x="258552" y="135071"/>
                  </a:cubicBezTo>
                  <a:close/>
                  <a:moveTo>
                    <a:pt x="258552" y="19724"/>
                  </a:moveTo>
                  <a:cubicBezTo>
                    <a:pt x="101761" y="19724"/>
                    <a:pt x="19724" y="50853"/>
                    <a:pt x="19724" y="67526"/>
                  </a:cubicBezTo>
                  <a:cubicBezTo>
                    <a:pt x="19724" y="84200"/>
                    <a:pt x="101761" y="115347"/>
                    <a:pt x="258552" y="115347"/>
                  </a:cubicBezTo>
                  <a:cubicBezTo>
                    <a:pt x="415344" y="115347"/>
                    <a:pt x="497381" y="84218"/>
                    <a:pt x="497381" y="67526"/>
                  </a:cubicBezTo>
                  <a:cubicBezTo>
                    <a:pt x="497381" y="50834"/>
                    <a:pt x="415362" y="19724"/>
                    <a:pt x="258552" y="19724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C70148-89B0-48C3-ADB9-E1A11FA28A58}"/>
                </a:ext>
              </a:extLst>
            </p:cNvPr>
            <p:cNvSpPr/>
            <p:nvPr/>
          </p:nvSpPr>
          <p:spPr>
            <a:xfrm>
              <a:off x="5834139" y="5525089"/>
              <a:ext cx="226073" cy="52423"/>
            </a:xfrm>
            <a:custGeom>
              <a:avLst/>
              <a:gdLst>
                <a:gd name="connsiteX0" fmla="*/ 226074 w 226073"/>
                <a:gd name="connsiteY0" fmla="*/ 26212 h 52423"/>
                <a:gd name="connsiteX1" fmla="*/ 113037 w 226073"/>
                <a:gd name="connsiteY1" fmla="*/ 52424 h 52423"/>
                <a:gd name="connsiteX2" fmla="*/ 0 w 226073"/>
                <a:gd name="connsiteY2" fmla="*/ 26212 h 52423"/>
                <a:gd name="connsiteX3" fmla="*/ 113037 w 226073"/>
                <a:gd name="connsiteY3" fmla="*/ 0 h 52423"/>
                <a:gd name="connsiteX4" fmla="*/ 226074 w 22607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073" h="52423">
                  <a:moveTo>
                    <a:pt x="226074" y="26212"/>
                  </a:moveTo>
                  <a:cubicBezTo>
                    <a:pt x="226074" y="40688"/>
                    <a:pt x="175465" y="52424"/>
                    <a:pt x="113037" y="52424"/>
                  </a:cubicBezTo>
                  <a:cubicBezTo>
                    <a:pt x="50608" y="52424"/>
                    <a:pt x="0" y="40688"/>
                    <a:pt x="0" y="26212"/>
                  </a:cubicBezTo>
                  <a:cubicBezTo>
                    <a:pt x="0" y="11736"/>
                    <a:pt x="50608" y="0"/>
                    <a:pt x="113037" y="0"/>
                  </a:cubicBezTo>
                  <a:cubicBezTo>
                    <a:pt x="175465" y="0"/>
                    <a:pt x="226074" y="11736"/>
                    <a:pt x="226074" y="262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04EB11-7747-45B6-B9D9-D0C1AF34BB0E}"/>
                </a:ext>
              </a:extLst>
            </p:cNvPr>
            <p:cNvSpPr/>
            <p:nvPr/>
          </p:nvSpPr>
          <p:spPr>
            <a:xfrm>
              <a:off x="4534280" y="2787342"/>
              <a:ext cx="3008813" cy="2805772"/>
            </a:xfrm>
            <a:custGeom>
              <a:avLst/>
              <a:gdLst>
                <a:gd name="connsiteX0" fmla="*/ 3008814 w 3008813"/>
                <a:gd name="connsiteY0" fmla="*/ 450336 h 2805772"/>
                <a:gd name="connsiteX1" fmla="*/ 1671319 w 3008813"/>
                <a:gd name="connsiteY1" fmla="*/ 2637132 h 2805772"/>
                <a:gd name="connsiteX2" fmla="*/ 1659100 w 3008813"/>
                <a:gd name="connsiteY2" fmla="*/ 2657078 h 2805772"/>
                <a:gd name="connsiteX3" fmla="*/ 1642870 w 3008813"/>
                <a:gd name="connsiteY3" fmla="*/ 2683641 h 2805772"/>
                <a:gd name="connsiteX4" fmla="*/ 1614440 w 3008813"/>
                <a:gd name="connsiteY4" fmla="*/ 2730131 h 2805772"/>
                <a:gd name="connsiteX5" fmla="*/ 1593773 w 3008813"/>
                <a:gd name="connsiteY5" fmla="*/ 2763867 h 2805772"/>
                <a:gd name="connsiteX6" fmla="*/ 1422231 w 3008813"/>
                <a:gd name="connsiteY6" fmla="*/ 2805773 h 2805772"/>
                <a:gd name="connsiteX7" fmla="*/ 1412988 w 3008813"/>
                <a:gd name="connsiteY7" fmla="*/ 2805773 h 2805772"/>
                <a:gd name="connsiteX8" fmla="*/ 1232129 w 3008813"/>
                <a:gd name="connsiteY8" fmla="*/ 2763811 h 2805772"/>
                <a:gd name="connsiteX9" fmla="*/ 1213219 w 3008813"/>
                <a:gd name="connsiteY9" fmla="*/ 2729484 h 2805772"/>
                <a:gd name="connsiteX10" fmla="*/ 1175306 w 3008813"/>
                <a:gd name="connsiteY10" fmla="*/ 2660756 h 2805772"/>
                <a:gd name="connsiteX11" fmla="*/ 1162366 w 3008813"/>
                <a:gd name="connsiteY11" fmla="*/ 2637299 h 2805772"/>
                <a:gd name="connsiteX12" fmla="*/ 1146155 w 3008813"/>
                <a:gd name="connsiteY12" fmla="*/ 2607889 h 2805772"/>
                <a:gd name="connsiteX13" fmla="*/ 1066558 w 3008813"/>
                <a:gd name="connsiteY13" fmla="*/ 2463464 h 2805772"/>
                <a:gd name="connsiteX14" fmla="*/ 929435 w 3008813"/>
                <a:gd name="connsiteY14" fmla="*/ 2214802 h 2805772"/>
                <a:gd name="connsiteX15" fmla="*/ 774954 w 3008813"/>
                <a:gd name="connsiteY15" fmla="*/ 1934566 h 2805772"/>
                <a:gd name="connsiteX16" fmla="*/ 759556 w 3008813"/>
                <a:gd name="connsiteY16" fmla="*/ 1906561 h 2805772"/>
                <a:gd name="connsiteX17" fmla="*/ 588864 w 3008813"/>
                <a:gd name="connsiteY17" fmla="*/ 1596842 h 2805772"/>
                <a:gd name="connsiteX18" fmla="*/ 480337 w 3008813"/>
                <a:gd name="connsiteY18" fmla="*/ 1400160 h 2805772"/>
                <a:gd name="connsiteX19" fmla="*/ 0 w 3008813"/>
                <a:gd name="connsiteY19" fmla="*/ 528898 h 2805772"/>
                <a:gd name="connsiteX20" fmla="*/ 748742 w 3008813"/>
                <a:gd name="connsiteY20" fmla="*/ 132520 h 2805772"/>
                <a:gd name="connsiteX21" fmla="*/ 925054 w 3008813"/>
                <a:gd name="connsiteY21" fmla="*/ 80281 h 2805772"/>
                <a:gd name="connsiteX22" fmla="*/ 968050 w 3008813"/>
                <a:gd name="connsiteY22" fmla="*/ 69578 h 2805772"/>
                <a:gd name="connsiteX23" fmla="*/ 1000806 w 3008813"/>
                <a:gd name="connsiteY23" fmla="*/ 62018 h 2805772"/>
                <a:gd name="connsiteX24" fmla="*/ 1026981 w 3008813"/>
                <a:gd name="connsiteY24" fmla="*/ 56232 h 2805772"/>
                <a:gd name="connsiteX25" fmla="*/ 1027092 w 3008813"/>
                <a:gd name="connsiteY25" fmla="*/ 56232 h 2805772"/>
                <a:gd name="connsiteX26" fmla="*/ 1449589 w 3008813"/>
                <a:gd name="connsiteY26" fmla="*/ 2422 h 2805772"/>
                <a:gd name="connsiteX27" fmla="*/ 1504397 w 3008813"/>
                <a:gd name="connsiteY27" fmla="*/ 573 h 2805772"/>
                <a:gd name="connsiteX28" fmla="*/ 2265802 w 3008813"/>
                <a:gd name="connsiteY28" fmla="*/ 100597 h 2805772"/>
                <a:gd name="connsiteX29" fmla="*/ 2287651 w 3008813"/>
                <a:gd name="connsiteY29" fmla="*/ 106974 h 2805772"/>
                <a:gd name="connsiteX30" fmla="*/ 2293918 w 3008813"/>
                <a:gd name="connsiteY30" fmla="*/ 108822 h 2805772"/>
                <a:gd name="connsiteX31" fmla="*/ 2362147 w 3008813"/>
                <a:gd name="connsiteY31" fmla="*/ 130450 h 2805772"/>
                <a:gd name="connsiteX32" fmla="*/ 2534410 w 3008813"/>
                <a:gd name="connsiteY32" fmla="*/ 194409 h 2805772"/>
                <a:gd name="connsiteX33" fmla="*/ 3008814 w 3008813"/>
                <a:gd name="connsiteY33" fmla="*/ 450336 h 280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008813" h="2805772">
                  <a:moveTo>
                    <a:pt x="3008814" y="450336"/>
                  </a:moveTo>
                  <a:lnTo>
                    <a:pt x="1671319" y="2637132"/>
                  </a:lnTo>
                  <a:lnTo>
                    <a:pt x="1659100" y="2657078"/>
                  </a:lnTo>
                  <a:lnTo>
                    <a:pt x="1642870" y="2683641"/>
                  </a:lnTo>
                  <a:lnTo>
                    <a:pt x="1614440" y="2730131"/>
                  </a:lnTo>
                  <a:lnTo>
                    <a:pt x="1593773" y="2763867"/>
                  </a:lnTo>
                  <a:cubicBezTo>
                    <a:pt x="1593773" y="2786363"/>
                    <a:pt x="1517762" y="2804645"/>
                    <a:pt x="1422231" y="2805773"/>
                  </a:cubicBezTo>
                  <a:cubicBezTo>
                    <a:pt x="1419144" y="2805773"/>
                    <a:pt x="1416057" y="2805773"/>
                    <a:pt x="1412988" y="2805773"/>
                  </a:cubicBezTo>
                  <a:cubicBezTo>
                    <a:pt x="1313168" y="2805773"/>
                    <a:pt x="1232129" y="2787010"/>
                    <a:pt x="1232129" y="2763811"/>
                  </a:cubicBezTo>
                  <a:lnTo>
                    <a:pt x="1213219" y="2729484"/>
                  </a:lnTo>
                  <a:lnTo>
                    <a:pt x="1175306" y="2660756"/>
                  </a:lnTo>
                  <a:lnTo>
                    <a:pt x="1162366" y="2637299"/>
                  </a:lnTo>
                  <a:lnTo>
                    <a:pt x="1146155" y="2607889"/>
                  </a:lnTo>
                  <a:lnTo>
                    <a:pt x="1066558" y="2463464"/>
                  </a:lnTo>
                  <a:lnTo>
                    <a:pt x="929435" y="2214802"/>
                  </a:lnTo>
                  <a:lnTo>
                    <a:pt x="774954" y="1934566"/>
                  </a:lnTo>
                  <a:lnTo>
                    <a:pt x="759556" y="1906561"/>
                  </a:lnTo>
                  <a:lnTo>
                    <a:pt x="588864" y="1596842"/>
                  </a:lnTo>
                  <a:lnTo>
                    <a:pt x="480337" y="1400160"/>
                  </a:lnTo>
                  <a:lnTo>
                    <a:pt x="0" y="528898"/>
                  </a:lnTo>
                  <a:cubicBezTo>
                    <a:pt x="111151" y="443737"/>
                    <a:pt x="370572" y="259366"/>
                    <a:pt x="748742" y="132520"/>
                  </a:cubicBezTo>
                  <a:cubicBezTo>
                    <a:pt x="804918" y="113647"/>
                    <a:pt x="863683" y="96068"/>
                    <a:pt x="925054" y="80281"/>
                  </a:cubicBezTo>
                  <a:cubicBezTo>
                    <a:pt x="939232" y="76584"/>
                    <a:pt x="953576" y="73017"/>
                    <a:pt x="968050" y="69578"/>
                  </a:cubicBezTo>
                  <a:cubicBezTo>
                    <a:pt x="978901" y="66990"/>
                    <a:pt x="989826" y="64439"/>
                    <a:pt x="1000806" y="62018"/>
                  </a:cubicBezTo>
                  <a:cubicBezTo>
                    <a:pt x="1009457" y="60003"/>
                    <a:pt x="1018219" y="58117"/>
                    <a:pt x="1026981" y="56232"/>
                  </a:cubicBezTo>
                  <a:lnTo>
                    <a:pt x="1027092" y="56232"/>
                  </a:lnTo>
                  <a:cubicBezTo>
                    <a:pt x="1166156" y="26434"/>
                    <a:pt x="1307493" y="8429"/>
                    <a:pt x="1449589" y="2422"/>
                  </a:cubicBezTo>
                  <a:cubicBezTo>
                    <a:pt x="1467686" y="1627"/>
                    <a:pt x="1485968" y="1017"/>
                    <a:pt x="1504397" y="573"/>
                  </a:cubicBezTo>
                  <a:cubicBezTo>
                    <a:pt x="1761804" y="-4898"/>
                    <a:pt x="2018544" y="28837"/>
                    <a:pt x="2265802" y="100597"/>
                  </a:cubicBezTo>
                  <a:cubicBezTo>
                    <a:pt x="2273196" y="102648"/>
                    <a:pt x="2280461" y="104811"/>
                    <a:pt x="2287651" y="106974"/>
                  </a:cubicBezTo>
                  <a:cubicBezTo>
                    <a:pt x="2289759" y="107621"/>
                    <a:pt x="2291866" y="108231"/>
                    <a:pt x="2293918" y="108822"/>
                  </a:cubicBezTo>
                  <a:cubicBezTo>
                    <a:pt x="2317117" y="115791"/>
                    <a:pt x="2339872" y="123001"/>
                    <a:pt x="2362147" y="130450"/>
                  </a:cubicBezTo>
                  <a:cubicBezTo>
                    <a:pt x="2423148" y="150673"/>
                    <a:pt x="2480563" y="172245"/>
                    <a:pt x="2534410" y="194409"/>
                  </a:cubicBezTo>
                  <a:cubicBezTo>
                    <a:pt x="2761612" y="288018"/>
                    <a:pt x="2924318" y="392274"/>
                    <a:pt x="3008814" y="450336"/>
                  </a:cubicBezTo>
                  <a:close/>
                </a:path>
              </a:pathLst>
            </a:custGeom>
            <a:solidFill>
              <a:srgbClr val="FFFFFF">
                <a:alpha val="56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70A9BEA-5D1B-4390-B50E-BD14B6130F6B}"/>
                </a:ext>
              </a:extLst>
            </p:cNvPr>
            <p:cNvSpPr/>
            <p:nvPr/>
          </p:nvSpPr>
          <p:spPr>
            <a:xfrm>
              <a:off x="6019049" y="1194532"/>
              <a:ext cx="2406716" cy="2352376"/>
            </a:xfrm>
            <a:custGeom>
              <a:avLst/>
              <a:gdLst>
                <a:gd name="connsiteX0" fmla="*/ 2354749 w 2406716"/>
                <a:gd name="connsiteY0" fmla="*/ 1259024 h 2352376"/>
                <a:gd name="connsiteX1" fmla="*/ 2223246 w 2406716"/>
                <a:gd name="connsiteY1" fmla="*/ 1234568 h 2352376"/>
                <a:gd name="connsiteX2" fmla="*/ 2208901 w 2406716"/>
                <a:gd name="connsiteY2" fmla="*/ 974629 h 2352376"/>
                <a:gd name="connsiteX3" fmla="*/ 2332160 w 2406716"/>
                <a:gd name="connsiteY3" fmla="*/ 931041 h 2352376"/>
                <a:gd name="connsiteX4" fmla="*/ 2372089 w 2406716"/>
                <a:gd name="connsiteY4" fmla="*/ 846564 h 2352376"/>
                <a:gd name="connsiteX5" fmla="*/ 2341144 w 2406716"/>
                <a:gd name="connsiteY5" fmla="*/ 753805 h 2352376"/>
                <a:gd name="connsiteX6" fmla="*/ 2258571 w 2406716"/>
                <a:gd name="connsiteY6" fmla="*/ 711511 h 2352376"/>
                <a:gd name="connsiteX7" fmla="*/ 2137123 w 2406716"/>
                <a:gd name="connsiteY7" fmla="*/ 753195 h 2352376"/>
                <a:gd name="connsiteX8" fmla="*/ 1992015 w 2406716"/>
                <a:gd name="connsiteY8" fmla="*/ 527547 h 2352376"/>
                <a:gd name="connsiteX9" fmla="*/ 2075512 w 2406716"/>
                <a:gd name="connsiteY9" fmla="*/ 430962 h 2352376"/>
                <a:gd name="connsiteX10" fmla="*/ 2068654 w 2406716"/>
                <a:gd name="connsiteY10" fmla="*/ 334839 h 2352376"/>
                <a:gd name="connsiteX11" fmla="*/ 1994418 w 2406716"/>
                <a:gd name="connsiteY11" fmla="*/ 266924 h 2352376"/>
                <a:gd name="connsiteX12" fmla="*/ 1899515 w 2406716"/>
                <a:gd name="connsiteY12" fmla="*/ 270751 h 2352376"/>
                <a:gd name="connsiteX13" fmla="*/ 1816091 w 2406716"/>
                <a:gd name="connsiteY13" fmla="*/ 366208 h 2352376"/>
                <a:gd name="connsiteX14" fmla="*/ 1569259 w 2406716"/>
                <a:gd name="connsiteY14" fmla="*/ 237219 h 2352376"/>
                <a:gd name="connsiteX15" fmla="*/ 1593141 w 2406716"/>
                <a:gd name="connsiteY15" fmla="*/ 109930 h 2352376"/>
                <a:gd name="connsiteX16" fmla="*/ 1537390 w 2406716"/>
                <a:gd name="connsiteY16" fmla="*/ 25804 h 2352376"/>
                <a:gd name="connsiteX17" fmla="*/ 1435962 w 2406716"/>
                <a:gd name="connsiteY17" fmla="*/ 1939 h 2352376"/>
                <a:gd name="connsiteX18" fmla="*/ 1353463 w 2406716"/>
                <a:gd name="connsiteY18" fmla="*/ 54289 h 2352376"/>
                <a:gd name="connsiteX19" fmla="*/ 1329303 w 2406716"/>
                <a:gd name="connsiteY19" fmla="*/ 182983 h 2352376"/>
                <a:gd name="connsiteX20" fmla="*/ 1043374 w 2406716"/>
                <a:gd name="connsiteY20" fmla="*/ 194074 h 2352376"/>
                <a:gd name="connsiteX21" fmla="*/ 996920 w 2406716"/>
                <a:gd name="connsiteY21" fmla="*/ 64918 h 2352376"/>
                <a:gd name="connsiteX22" fmla="*/ 902831 w 2406716"/>
                <a:gd name="connsiteY22" fmla="*/ 16709 h 2352376"/>
                <a:gd name="connsiteX23" fmla="*/ 800275 w 2406716"/>
                <a:gd name="connsiteY23" fmla="*/ 47117 h 2352376"/>
                <a:gd name="connsiteX24" fmla="*/ 755338 w 2406716"/>
                <a:gd name="connsiteY24" fmla="*/ 137306 h 2352376"/>
                <a:gd name="connsiteX25" fmla="*/ 803750 w 2406716"/>
                <a:gd name="connsiteY25" fmla="*/ 269605 h 2352376"/>
                <a:gd name="connsiteX26" fmla="*/ 561891 w 2406716"/>
                <a:gd name="connsiteY26" fmla="*/ 425675 h 2352376"/>
                <a:gd name="connsiteX27" fmla="*/ 447504 w 2406716"/>
                <a:gd name="connsiteY27" fmla="*/ 329238 h 2352376"/>
                <a:gd name="connsiteX28" fmla="*/ 339089 w 2406716"/>
                <a:gd name="connsiteY28" fmla="*/ 333619 h 2352376"/>
                <a:gd name="connsiteX29" fmla="*/ 265906 w 2406716"/>
                <a:gd name="connsiteY29" fmla="*/ 413105 h 2352376"/>
                <a:gd name="connsiteX30" fmla="*/ 275500 w 2406716"/>
                <a:gd name="connsiteY30" fmla="*/ 516807 h 2352376"/>
                <a:gd name="connsiteX31" fmla="*/ 394174 w 2406716"/>
                <a:gd name="connsiteY31" fmla="*/ 614963 h 2352376"/>
                <a:gd name="connsiteX32" fmla="*/ 271174 w 2406716"/>
                <a:gd name="connsiteY32" fmla="*/ 871371 h 2352376"/>
                <a:gd name="connsiteX33" fmla="*/ 112201 w 2406716"/>
                <a:gd name="connsiteY33" fmla="*/ 841795 h 2352376"/>
                <a:gd name="connsiteX34" fmla="*/ 21088 w 2406716"/>
                <a:gd name="connsiteY34" fmla="*/ 899616 h 2352376"/>
                <a:gd name="connsiteX35" fmla="*/ 1161 w 2406716"/>
                <a:gd name="connsiteY35" fmla="*/ 1005943 h 2352376"/>
                <a:gd name="connsiteX36" fmla="*/ 65305 w 2406716"/>
                <a:gd name="connsiteY36" fmla="*/ 1091770 h 2352376"/>
                <a:gd name="connsiteX37" fmla="*/ 228751 w 2406716"/>
                <a:gd name="connsiteY37" fmla="*/ 1120366 h 2352376"/>
                <a:gd name="connsiteX38" fmla="*/ 259066 w 2406716"/>
                <a:gd name="connsiteY38" fmla="*/ 1397810 h 2352376"/>
                <a:gd name="connsiteX39" fmla="*/ 99835 w 2406716"/>
                <a:gd name="connsiteY39" fmla="*/ 1452545 h 2352376"/>
                <a:gd name="connsiteX40" fmla="*/ 53215 w 2406716"/>
                <a:gd name="connsiteY40" fmla="*/ 1546098 h 2352376"/>
                <a:gd name="connsiteX41" fmla="*/ 92700 w 2406716"/>
                <a:gd name="connsiteY41" fmla="*/ 1645918 h 2352376"/>
                <a:gd name="connsiteX42" fmla="*/ 192520 w 2406716"/>
                <a:gd name="connsiteY42" fmla="*/ 1687843 h 2352376"/>
                <a:gd name="connsiteX43" fmla="*/ 353951 w 2406716"/>
                <a:gd name="connsiteY43" fmla="*/ 1630761 h 2352376"/>
                <a:gd name="connsiteX44" fmla="*/ 521131 w 2406716"/>
                <a:gd name="connsiteY44" fmla="*/ 1848035 h 2352376"/>
                <a:gd name="connsiteX45" fmla="*/ 410478 w 2406716"/>
                <a:gd name="connsiteY45" fmla="*/ 1974640 h 2352376"/>
                <a:gd name="connsiteX46" fmla="*/ 419721 w 2406716"/>
                <a:gd name="connsiteY46" fmla="*/ 2074608 h 2352376"/>
                <a:gd name="connsiteX47" fmla="*/ 504513 w 2406716"/>
                <a:gd name="connsiteY47" fmla="*/ 2138826 h 2352376"/>
                <a:gd name="connsiteX48" fmla="*/ 609878 w 2406716"/>
                <a:gd name="connsiteY48" fmla="*/ 2126625 h 2352376"/>
                <a:gd name="connsiteX49" fmla="*/ 719976 w 2406716"/>
                <a:gd name="connsiteY49" fmla="*/ 1999263 h 2352376"/>
                <a:gd name="connsiteX50" fmla="*/ 969100 w 2406716"/>
                <a:gd name="connsiteY50" fmla="*/ 2101652 h 2352376"/>
                <a:gd name="connsiteX51" fmla="*/ 939173 w 2406716"/>
                <a:gd name="connsiteY51" fmla="*/ 2261068 h 2352376"/>
                <a:gd name="connsiteX52" fmla="*/ 997254 w 2406716"/>
                <a:gd name="connsiteY52" fmla="*/ 2338706 h 2352376"/>
                <a:gd name="connsiteX53" fmla="*/ 1100771 w 2406716"/>
                <a:gd name="connsiteY53" fmla="*/ 2351793 h 2352376"/>
                <a:gd name="connsiteX54" fmla="*/ 1183418 w 2406716"/>
                <a:gd name="connsiteY54" fmla="*/ 2292641 h 2352376"/>
                <a:gd name="connsiteX55" fmla="*/ 1212994 w 2406716"/>
                <a:gd name="connsiteY55" fmla="*/ 2134962 h 2352376"/>
                <a:gd name="connsiteX56" fmla="*/ 1475261 w 2406716"/>
                <a:gd name="connsiteY56" fmla="*/ 2104850 h 2352376"/>
                <a:gd name="connsiteX57" fmla="*/ 1528111 w 2406716"/>
                <a:gd name="connsiteY57" fmla="*/ 2249275 h 2352376"/>
                <a:gd name="connsiteX58" fmla="*/ 1615398 w 2406716"/>
                <a:gd name="connsiteY58" fmla="*/ 2285968 h 2352376"/>
                <a:gd name="connsiteX59" fmla="*/ 1709431 w 2406716"/>
                <a:gd name="connsiteY59" fmla="*/ 2248424 h 2352376"/>
                <a:gd name="connsiteX60" fmla="*/ 1750728 w 2406716"/>
                <a:gd name="connsiteY60" fmla="*/ 2161026 h 2352376"/>
                <a:gd name="connsiteX61" fmla="*/ 1699745 w 2406716"/>
                <a:gd name="connsiteY61" fmla="*/ 2019227 h 2352376"/>
                <a:gd name="connsiteX62" fmla="*/ 1911678 w 2406716"/>
                <a:gd name="connsiteY62" fmla="*/ 1870088 h 2352376"/>
                <a:gd name="connsiteX63" fmla="*/ 2023735 w 2406716"/>
                <a:gd name="connsiteY63" fmla="*/ 1962754 h 2352376"/>
                <a:gd name="connsiteX64" fmla="*/ 2116253 w 2406716"/>
                <a:gd name="connsiteY64" fmla="*/ 1952051 h 2352376"/>
                <a:gd name="connsiteX65" fmla="*/ 2178715 w 2406716"/>
                <a:gd name="connsiteY65" fmla="*/ 1876225 h 2352376"/>
                <a:gd name="connsiteX66" fmla="*/ 2172079 w 2406716"/>
                <a:gd name="connsiteY66" fmla="*/ 1783356 h 2352376"/>
                <a:gd name="connsiteX67" fmla="*/ 2064107 w 2406716"/>
                <a:gd name="connsiteY67" fmla="*/ 1692261 h 2352376"/>
                <a:gd name="connsiteX68" fmla="*/ 2177106 w 2406716"/>
                <a:gd name="connsiteY68" fmla="*/ 1461085 h 2352376"/>
                <a:gd name="connsiteX69" fmla="*/ 2312400 w 2406716"/>
                <a:gd name="connsiteY69" fmla="*/ 1484746 h 2352376"/>
                <a:gd name="connsiteX70" fmla="*/ 2387653 w 2406716"/>
                <a:gd name="connsiteY70" fmla="*/ 1430899 h 2352376"/>
                <a:gd name="connsiteX71" fmla="*/ 2405546 w 2406716"/>
                <a:gd name="connsiteY71" fmla="*/ 1335608 h 2352376"/>
                <a:gd name="connsiteX72" fmla="*/ 2354749 w 2406716"/>
                <a:gd name="connsiteY72" fmla="*/ 1259024 h 2352376"/>
                <a:gd name="connsiteX73" fmla="*/ 1143249 w 2406716"/>
                <a:gd name="connsiteY73" fmla="*/ 1843673 h 2352376"/>
                <a:gd name="connsiteX74" fmla="*/ 555421 w 2406716"/>
                <a:gd name="connsiteY74" fmla="*/ 1034780 h 2352376"/>
                <a:gd name="connsiteX75" fmla="*/ 1398345 w 2406716"/>
                <a:gd name="connsiteY75" fmla="*/ 485049 h 2352376"/>
                <a:gd name="connsiteX76" fmla="*/ 1942733 w 2406716"/>
                <a:gd name="connsiteY76" fmla="*/ 1286067 h 2352376"/>
                <a:gd name="connsiteX77" fmla="*/ 1143249 w 2406716"/>
                <a:gd name="connsiteY77" fmla="*/ 1843673 h 235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406716" h="2352376">
                  <a:moveTo>
                    <a:pt x="2354749" y="1259024"/>
                  </a:moveTo>
                  <a:lnTo>
                    <a:pt x="2223246" y="1234568"/>
                  </a:lnTo>
                  <a:cubicBezTo>
                    <a:pt x="2230381" y="1147669"/>
                    <a:pt x="2225556" y="1060216"/>
                    <a:pt x="2208901" y="974629"/>
                  </a:cubicBezTo>
                  <a:lnTo>
                    <a:pt x="2332160" y="931041"/>
                  </a:lnTo>
                  <a:cubicBezTo>
                    <a:pt x="2365840" y="919118"/>
                    <a:pt x="2383678" y="881353"/>
                    <a:pt x="2372089" y="846564"/>
                  </a:cubicBezTo>
                  <a:lnTo>
                    <a:pt x="2341144" y="753805"/>
                  </a:lnTo>
                  <a:cubicBezTo>
                    <a:pt x="2329480" y="718831"/>
                    <a:pt x="2292547" y="699847"/>
                    <a:pt x="2258571" y="711511"/>
                  </a:cubicBezTo>
                  <a:lnTo>
                    <a:pt x="2137123" y="753195"/>
                  </a:lnTo>
                  <a:cubicBezTo>
                    <a:pt x="2099284" y="671713"/>
                    <a:pt x="2050465" y="595783"/>
                    <a:pt x="1992015" y="527547"/>
                  </a:cubicBezTo>
                  <a:lnTo>
                    <a:pt x="2075512" y="430962"/>
                  </a:lnTo>
                  <a:cubicBezTo>
                    <a:pt x="2099543" y="403234"/>
                    <a:pt x="2096419" y="360274"/>
                    <a:pt x="2068654" y="334839"/>
                  </a:cubicBezTo>
                  <a:lnTo>
                    <a:pt x="1994418" y="266924"/>
                  </a:lnTo>
                  <a:cubicBezTo>
                    <a:pt x="1966339" y="241248"/>
                    <a:pt x="1923841" y="242894"/>
                    <a:pt x="1899515" y="270751"/>
                  </a:cubicBezTo>
                  <a:lnTo>
                    <a:pt x="1816091" y="366208"/>
                  </a:lnTo>
                  <a:cubicBezTo>
                    <a:pt x="1740228" y="311919"/>
                    <a:pt x="1657137" y="268503"/>
                    <a:pt x="1569259" y="237219"/>
                  </a:cubicBezTo>
                  <a:lnTo>
                    <a:pt x="1593141" y="109930"/>
                  </a:lnTo>
                  <a:cubicBezTo>
                    <a:pt x="1600203" y="72386"/>
                    <a:pt x="1575285" y="34732"/>
                    <a:pt x="1537390" y="25804"/>
                  </a:cubicBezTo>
                  <a:lnTo>
                    <a:pt x="1435962" y="1939"/>
                  </a:lnTo>
                  <a:cubicBezTo>
                    <a:pt x="1397587" y="-7100"/>
                    <a:pt x="1360598" y="16321"/>
                    <a:pt x="1353463" y="54289"/>
                  </a:cubicBezTo>
                  <a:lnTo>
                    <a:pt x="1329303" y="182983"/>
                  </a:lnTo>
                  <a:cubicBezTo>
                    <a:pt x="1233956" y="173114"/>
                    <a:pt x="1137685" y="176848"/>
                    <a:pt x="1043374" y="194074"/>
                  </a:cubicBezTo>
                  <a:lnTo>
                    <a:pt x="996920" y="64918"/>
                  </a:lnTo>
                  <a:cubicBezTo>
                    <a:pt x="983279" y="26950"/>
                    <a:pt x="941188" y="5340"/>
                    <a:pt x="902831" y="16709"/>
                  </a:cubicBezTo>
                  <a:lnTo>
                    <a:pt x="800275" y="47117"/>
                  </a:lnTo>
                  <a:cubicBezTo>
                    <a:pt x="761457" y="58633"/>
                    <a:pt x="741326" y="99042"/>
                    <a:pt x="755338" y="137306"/>
                  </a:cubicBezTo>
                  <a:lnTo>
                    <a:pt x="803750" y="269605"/>
                  </a:lnTo>
                  <a:cubicBezTo>
                    <a:pt x="716057" y="309760"/>
                    <a:pt x="634611" y="362323"/>
                    <a:pt x="561891" y="425675"/>
                  </a:cubicBezTo>
                  <a:lnTo>
                    <a:pt x="447504" y="329238"/>
                  </a:lnTo>
                  <a:cubicBezTo>
                    <a:pt x="415081" y="301898"/>
                    <a:pt x="366502" y="303802"/>
                    <a:pt x="339089" y="333619"/>
                  </a:cubicBezTo>
                  <a:lnTo>
                    <a:pt x="265906" y="413105"/>
                  </a:lnTo>
                  <a:cubicBezTo>
                    <a:pt x="238289" y="443125"/>
                    <a:pt x="242614" y="489615"/>
                    <a:pt x="275500" y="516807"/>
                  </a:cubicBezTo>
                  <a:lnTo>
                    <a:pt x="394174" y="614963"/>
                  </a:lnTo>
                  <a:cubicBezTo>
                    <a:pt x="340697" y="693858"/>
                    <a:pt x="299235" y="780276"/>
                    <a:pt x="271174" y="871371"/>
                  </a:cubicBezTo>
                  <a:lnTo>
                    <a:pt x="112201" y="841795"/>
                  </a:lnTo>
                  <a:cubicBezTo>
                    <a:pt x="69445" y="833846"/>
                    <a:pt x="28593" y="859707"/>
                    <a:pt x="21088" y="899616"/>
                  </a:cubicBezTo>
                  <a:lnTo>
                    <a:pt x="1161" y="1005943"/>
                  </a:lnTo>
                  <a:cubicBezTo>
                    <a:pt x="-6233" y="1045834"/>
                    <a:pt x="22456" y="1084283"/>
                    <a:pt x="65305" y="1091770"/>
                  </a:cubicBezTo>
                  <a:lnTo>
                    <a:pt x="228751" y="1120366"/>
                  </a:lnTo>
                  <a:cubicBezTo>
                    <a:pt x="225201" y="1213827"/>
                    <a:pt x="235405" y="1307325"/>
                    <a:pt x="259066" y="1397810"/>
                  </a:cubicBezTo>
                  <a:lnTo>
                    <a:pt x="99835" y="1452545"/>
                  </a:lnTo>
                  <a:cubicBezTo>
                    <a:pt x="59168" y="1466483"/>
                    <a:pt x="38316" y="1508426"/>
                    <a:pt x="53215" y="1546098"/>
                  </a:cubicBezTo>
                  <a:lnTo>
                    <a:pt x="92700" y="1645918"/>
                  </a:lnTo>
                  <a:cubicBezTo>
                    <a:pt x="107488" y="1683351"/>
                    <a:pt x="152203" y="1702076"/>
                    <a:pt x="192520" y="1687843"/>
                  </a:cubicBezTo>
                  <a:lnTo>
                    <a:pt x="353951" y="1630761"/>
                  </a:lnTo>
                  <a:cubicBezTo>
                    <a:pt x="399313" y="1710598"/>
                    <a:pt x="455582" y="1783725"/>
                    <a:pt x="521131" y="1848035"/>
                  </a:cubicBezTo>
                  <a:lnTo>
                    <a:pt x="410478" y="1974640"/>
                  </a:lnTo>
                  <a:cubicBezTo>
                    <a:pt x="383490" y="2005511"/>
                    <a:pt x="387668" y="2050319"/>
                    <a:pt x="419721" y="2074608"/>
                  </a:cubicBezTo>
                  <a:lnTo>
                    <a:pt x="504513" y="2138826"/>
                  </a:lnTo>
                  <a:cubicBezTo>
                    <a:pt x="536233" y="2162856"/>
                    <a:pt x="583407" y="2157311"/>
                    <a:pt x="609878" y="2126625"/>
                  </a:cubicBezTo>
                  <a:lnTo>
                    <a:pt x="719976" y="1999263"/>
                  </a:lnTo>
                  <a:cubicBezTo>
                    <a:pt x="798039" y="2044422"/>
                    <a:pt x="881832" y="2078860"/>
                    <a:pt x="969100" y="2101652"/>
                  </a:cubicBezTo>
                  <a:lnTo>
                    <a:pt x="939173" y="2261068"/>
                  </a:lnTo>
                  <a:cubicBezTo>
                    <a:pt x="932056" y="2299018"/>
                    <a:pt x="958102" y="2333826"/>
                    <a:pt x="997254" y="2338706"/>
                  </a:cubicBezTo>
                  <a:lnTo>
                    <a:pt x="1100771" y="2351793"/>
                  </a:lnTo>
                  <a:cubicBezTo>
                    <a:pt x="1139423" y="2356692"/>
                    <a:pt x="1176375" y="2330203"/>
                    <a:pt x="1183418" y="2292641"/>
                  </a:cubicBezTo>
                  <a:lnTo>
                    <a:pt x="1212994" y="2134962"/>
                  </a:lnTo>
                  <a:cubicBezTo>
                    <a:pt x="1301353" y="2136422"/>
                    <a:pt x="1389527" y="2126293"/>
                    <a:pt x="1475261" y="2104850"/>
                  </a:cubicBezTo>
                  <a:lnTo>
                    <a:pt x="1528111" y="2249275"/>
                  </a:lnTo>
                  <a:cubicBezTo>
                    <a:pt x="1540718" y="2283768"/>
                    <a:pt x="1579869" y="2300164"/>
                    <a:pt x="1615398" y="2285968"/>
                  </a:cubicBezTo>
                  <a:lnTo>
                    <a:pt x="1709431" y="2248424"/>
                  </a:lnTo>
                  <a:cubicBezTo>
                    <a:pt x="1744553" y="2234375"/>
                    <a:pt x="1763038" y="2195279"/>
                    <a:pt x="1750728" y="2161026"/>
                  </a:cubicBezTo>
                  <a:lnTo>
                    <a:pt x="1699745" y="2019227"/>
                  </a:lnTo>
                  <a:cubicBezTo>
                    <a:pt x="1776533" y="1978892"/>
                    <a:pt x="1847775" y="1928760"/>
                    <a:pt x="1911678" y="1870088"/>
                  </a:cubicBezTo>
                  <a:lnTo>
                    <a:pt x="2023735" y="1962754"/>
                  </a:lnTo>
                  <a:cubicBezTo>
                    <a:pt x="2051241" y="1985509"/>
                    <a:pt x="2092648" y="1980666"/>
                    <a:pt x="2116253" y="1952051"/>
                  </a:cubicBezTo>
                  <a:lnTo>
                    <a:pt x="2178715" y="1876225"/>
                  </a:lnTo>
                  <a:cubicBezTo>
                    <a:pt x="2202191" y="1847777"/>
                    <a:pt x="2199234" y="1806259"/>
                    <a:pt x="2172079" y="1783356"/>
                  </a:cubicBezTo>
                  <a:lnTo>
                    <a:pt x="2064107" y="1692261"/>
                  </a:lnTo>
                  <a:cubicBezTo>
                    <a:pt x="2111946" y="1620612"/>
                    <a:pt x="2149952" y="1542845"/>
                    <a:pt x="2177106" y="1461085"/>
                  </a:cubicBezTo>
                  <a:lnTo>
                    <a:pt x="2312400" y="1484746"/>
                  </a:lnTo>
                  <a:cubicBezTo>
                    <a:pt x="2347281" y="1490846"/>
                    <a:pt x="2380924" y="1466742"/>
                    <a:pt x="2387653" y="1430899"/>
                  </a:cubicBezTo>
                  <a:lnTo>
                    <a:pt x="2405546" y="1335608"/>
                  </a:lnTo>
                  <a:cubicBezTo>
                    <a:pt x="2412238" y="1299783"/>
                    <a:pt x="2389557" y="1265494"/>
                    <a:pt x="2354749" y="1259024"/>
                  </a:cubicBezTo>
                  <a:close/>
                  <a:moveTo>
                    <a:pt x="1143249" y="1843673"/>
                  </a:moveTo>
                  <a:cubicBezTo>
                    <a:pt x="751567" y="1785075"/>
                    <a:pt x="482737" y="1422081"/>
                    <a:pt x="555421" y="1034780"/>
                  </a:cubicBezTo>
                  <a:cubicBezTo>
                    <a:pt x="628104" y="647479"/>
                    <a:pt x="1011099" y="402587"/>
                    <a:pt x="1398345" y="485049"/>
                  </a:cubicBezTo>
                  <a:cubicBezTo>
                    <a:pt x="1772392" y="564739"/>
                    <a:pt x="2011036" y="922279"/>
                    <a:pt x="1942733" y="1286067"/>
                  </a:cubicBezTo>
                  <a:cubicBezTo>
                    <a:pt x="1874430" y="1649856"/>
                    <a:pt x="1521622" y="1900274"/>
                    <a:pt x="1143249" y="1843673"/>
                  </a:cubicBez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C25A801-F4A9-4405-ADFA-8216070C5453}"/>
                </a:ext>
              </a:extLst>
            </p:cNvPr>
            <p:cNvSpPr/>
            <p:nvPr/>
          </p:nvSpPr>
          <p:spPr>
            <a:xfrm>
              <a:off x="6910031" y="1209651"/>
              <a:ext cx="141060" cy="77878"/>
            </a:xfrm>
            <a:custGeom>
              <a:avLst/>
              <a:gdLst>
                <a:gd name="connsiteX0" fmla="*/ 141060 w 141060"/>
                <a:gd name="connsiteY0" fmla="*/ 20814 h 77878"/>
                <a:gd name="connsiteX1" fmla="*/ 48043 w 141060"/>
                <a:gd name="connsiteY1" fmla="*/ 0 h 77878"/>
                <a:gd name="connsiteX2" fmla="*/ 0 w 141060"/>
                <a:gd name="connsiteY2" fmla="*/ 77878 h 77878"/>
                <a:gd name="connsiteX3" fmla="*/ 141060 w 141060"/>
                <a:gd name="connsiteY3" fmla="*/ 20814 h 7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060" h="77878">
                  <a:moveTo>
                    <a:pt x="141060" y="20814"/>
                  </a:moveTo>
                  <a:lnTo>
                    <a:pt x="48043" y="0"/>
                  </a:lnTo>
                  <a:lnTo>
                    <a:pt x="0" y="77878"/>
                  </a:lnTo>
                  <a:lnTo>
                    <a:pt x="141060" y="20814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4CB86A5-BE86-4668-8070-6F5442F94161}"/>
                </a:ext>
              </a:extLst>
            </p:cNvPr>
            <p:cNvSpPr/>
            <p:nvPr/>
          </p:nvSpPr>
          <p:spPr>
            <a:xfrm>
              <a:off x="7972189" y="1443488"/>
              <a:ext cx="107768" cy="100984"/>
            </a:xfrm>
            <a:custGeom>
              <a:avLst/>
              <a:gdLst>
                <a:gd name="connsiteX0" fmla="*/ 0 w 107768"/>
                <a:gd name="connsiteY0" fmla="*/ 0 h 100984"/>
                <a:gd name="connsiteX1" fmla="*/ 107769 w 107768"/>
                <a:gd name="connsiteY1" fmla="*/ 21350 h 100984"/>
                <a:gd name="connsiteX2" fmla="*/ 92814 w 107768"/>
                <a:gd name="connsiteY2" fmla="*/ 100985 h 100984"/>
                <a:gd name="connsiteX3" fmla="*/ 0 w 107768"/>
                <a:gd name="connsiteY3" fmla="*/ 0 h 10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68" h="100984">
                  <a:moveTo>
                    <a:pt x="0" y="0"/>
                  </a:moveTo>
                  <a:lnTo>
                    <a:pt x="107769" y="21350"/>
                  </a:lnTo>
                  <a:lnTo>
                    <a:pt x="92814" y="1009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502327D-2937-4001-AD41-57591E24C446}"/>
                </a:ext>
              </a:extLst>
            </p:cNvPr>
            <p:cNvSpPr/>
            <p:nvPr/>
          </p:nvSpPr>
          <p:spPr>
            <a:xfrm>
              <a:off x="8311522" y="1904878"/>
              <a:ext cx="106788" cy="79763"/>
            </a:xfrm>
            <a:custGeom>
              <a:avLst/>
              <a:gdLst>
                <a:gd name="connsiteX0" fmla="*/ 0 w 106788"/>
                <a:gd name="connsiteY0" fmla="*/ 0 h 79763"/>
                <a:gd name="connsiteX1" fmla="*/ 106789 w 106788"/>
                <a:gd name="connsiteY1" fmla="*/ 24567 h 79763"/>
                <a:gd name="connsiteX2" fmla="*/ 68580 w 106788"/>
                <a:gd name="connsiteY2" fmla="*/ 79764 h 79763"/>
                <a:gd name="connsiteX3" fmla="*/ 0 w 106788"/>
                <a:gd name="connsiteY3" fmla="*/ 0 h 7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88" h="79763">
                  <a:moveTo>
                    <a:pt x="0" y="0"/>
                  </a:moveTo>
                  <a:lnTo>
                    <a:pt x="106789" y="24567"/>
                  </a:lnTo>
                  <a:lnTo>
                    <a:pt x="68580" y="797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E7D0C35-FF51-4406-A056-A47B1619765B}"/>
                </a:ext>
              </a:extLst>
            </p:cNvPr>
            <p:cNvSpPr/>
            <p:nvPr/>
          </p:nvSpPr>
          <p:spPr>
            <a:xfrm>
              <a:off x="8382874" y="2456439"/>
              <a:ext cx="107084" cy="75068"/>
            </a:xfrm>
            <a:custGeom>
              <a:avLst/>
              <a:gdLst>
                <a:gd name="connsiteX0" fmla="*/ 0 w 107084"/>
                <a:gd name="connsiteY0" fmla="*/ 0 h 75068"/>
                <a:gd name="connsiteX1" fmla="*/ 107085 w 107084"/>
                <a:gd name="connsiteY1" fmla="*/ 29003 h 75068"/>
                <a:gd name="connsiteX2" fmla="*/ 61667 w 107084"/>
                <a:gd name="connsiteY2" fmla="*/ 75068 h 75068"/>
                <a:gd name="connsiteX3" fmla="*/ 0 w 107084"/>
                <a:gd name="connsiteY3" fmla="*/ 0 h 7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084" h="75068">
                  <a:moveTo>
                    <a:pt x="0" y="0"/>
                  </a:moveTo>
                  <a:lnTo>
                    <a:pt x="107085" y="29003"/>
                  </a:lnTo>
                  <a:lnTo>
                    <a:pt x="61667" y="75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A16C8BF-6827-4A05-AB5B-0BAEC6722A5E}"/>
                </a:ext>
              </a:extLst>
            </p:cNvPr>
            <p:cNvSpPr/>
            <p:nvPr/>
          </p:nvSpPr>
          <p:spPr>
            <a:xfrm>
              <a:off x="8062083" y="3119465"/>
              <a:ext cx="131706" cy="83663"/>
            </a:xfrm>
            <a:custGeom>
              <a:avLst/>
              <a:gdLst>
                <a:gd name="connsiteX0" fmla="*/ 0 w 131706"/>
                <a:gd name="connsiteY0" fmla="*/ 48801 h 83663"/>
                <a:gd name="connsiteX1" fmla="*/ 102630 w 131706"/>
                <a:gd name="connsiteY1" fmla="*/ 83664 h 83663"/>
                <a:gd name="connsiteX2" fmla="*/ 131707 w 131706"/>
                <a:gd name="connsiteY2" fmla="*/ 0 h 83663"/>
                <a:gd name="connsiteX3" fmla="*/ 0 w 131706"/>
                <a:gd name="connsiteY3" fmla="*/ 48801 h 8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706" h="83663">
                  <a:moveTo>
                    <a:pt x="0" y="48801"/>
                  </a:moveTo>
                  <a:lnTo>
                    <a:pt x="102630" y="83664"/>
                  </a:lnTo>
                  <a:lnTo>
                    <a:pt x="131707" y="0"/>
                  </a:lnTo>
                  <a:lnTo>
                    <a:pt x="0" y="48801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8907911-B51A-4657-A163-A16DDC2F58AA}"/>
                </a:ext>
              </a:extLst>
            </p:cNvPr>
            <p:cNvSpPr/>
            <p:nvPr/>
          </p:nvSpPr>
          <p:spPr>
            <a:xfrm>
              <a:off x="7585591" y="3447466"/>
              <a:ext cx="112130" cy="68524"/>
            </a:xfrm>
            <a:custGeom>
              <a:avLst/>
              <a:gdLst>
                <a:gd name="connsiteX0" fmla="*/ 0 w 112130"/>
                <a:gd name="connsiteY0" fmla="*/ 33532 h 68524"/>
                <a:gd name="connsiteX1" fmla="*/ 91465 w 112130"/>
                <a:gd name="connsiteY1" fmla="*/ 68525 h 68524"/>
                <a:gd name="connsiteX2" fmla="*/ 112131 w 112130"/>
                <a:gd name="connsiteY2" fmla="*/ 0 h 68524"/>
                <a:gd name="connsiteX3" fmla="*/ 0 w 112130"/>
                <a:gd name="connsiteY3" fmla="*/ 33532 h 6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30" h="68524">
                  <a:moveTo>
                    <a:pt x="0" y="33532"/>
                  </a:moveTo>
                  <a:lnTo>
                    <a:pt x="91465" y="68525"/>
                  </a:lnTo>
                  <a:lnTo>
                    <a:pt x="112131" y="0"/>
                  </a:lnTo>
                  <a:lnTo>
                    <a:pt x="0" y="33532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6ADEDA2-CE0B-454B-B099-3ACDD46BC921}"/>
                </a:ext>
              </a:extLst>
            </p:cNvPr>
            <p:cNvSpPr/>
            <p:nvPr/>
          </p:nvSpPr>
          <p:spPr>
            <a:xfrm>
              <a:off x="6998372" y="3434009"/>
              <a:ext cx="93572" cy="125976"/>
            </a:xfrm>
            <a:custGeom>
              <a:avLst/>
              <a:gdLst>
                <a:gd name="connsiteX0" fmla="*/ 82185 w 93572"/>
                <a:gd name="connsiteY0" fmla="*/ 125977 h 125976"/>
                <a:gd name="connsiteX1" fmla="*/ 0 w 93572"/>
                <a:gd name="connsiteY1" fmla="*/ 94940 h 125976"/>
                <a:gd name="connsiteX2" fmla="*/ 93572 w 93572"/>
                <a:gd name="connsiteY2" fmla="*/ 0 h 125976"/>
                <a:gd name="connsiteX3" fmla="*/ 82185 w 93572"/>
                <a:gd name="connsiteY3" fmla="*/ 125977 h 12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2" h="125976">
                  <a:moveTo>
                    <a:pt x="82185" y="125977"/>
                  </a:moveTo>
                  <a:lnTo>
                    <a:pt x="0" y="94940"/>
                  </a:lnTo>
                  <a:lnTo>
                    <a:pt x="93572" y="0"/>
                  </a:lnTo>
                  <a:lnTo>
                    <a:pt x="82185" y="12597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9AF9508-09F2-4A76-9618-7144A931ED6E}"/>
                </a:ext>
              </a:extLst>
            </p:cNvPr>
            <p:cNvSpPr/>
            <p:nvPr/>
          </p:nvSpPr>
          <p:spPr>
            <a:xfrm>
              <a:off x="6541973" y="3264796"/>
              <a:ext cx="95161" cy="117251"/>
            </a:xfrm>
            <a:custGeom>
              <a:avLst/>
              <a:gdLst>
                <a:gd name="connsiteX0" fmla="*/ 95162 w 95161"/>
                <a:gd name="connsiteY0" fmla="*/ 117251 h 117251"/>
                <a:gd name="connsiteX1" fmla="*/ 0 w 95161"/>
                <a:gd name="connsiteY1" fmla="*/ 78211 h 117251"/>
                <a:gd name="connsiteX2" fmla="*/ 93775 w 95161"/>
                <a:gd name="connsiteY2" fmla="*/ 0 h 117251"/>
                <a:gd name="connsiteX3" fmla="*/ 95162 w 95161"/>
                <a:gd name="connsiteY3" fmla="*/ 117251 h 11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61" h="117251">
                  <a:moveTo>
                    <a:pt x="95162" y="117251"/>
                  </a:moveTo>
                  <a:lnTo>
                    <a:pt x="0" y="78211"/>
                  </a:lnTo>
                  <a:lnTo>
                    <a:pt x="93775" y="0"/>
                  </a:lnTo>
                  <a:lnTo>
                    <a:pt x="95162" y="117251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A089C69-5042-48C5-9A6E-7B4C08F20504}"/>
                </a:ext>
              </a:extLst>
            </p:cNvPr>
            <p:cNvSpPr/>
            <p:nvPr/>
          </p:nvSpPr>
          <p:spPr>
            <a:xfrm>
              <a:off x="6413723" y="1504083"/>
              <a:ext cx="102703" cy="90263"/>
            </a:xfrm>
            <a:custGeom>
              <a:avLst/>
              <a:gdLst>
                <a:gd name="connsiteX0" fmla="*/ 0 w 102703"/>
                <a:gd name="connsiteY0" fmla="*/ 0 h 90263"/>
                <a:gd name="connsiteX1" fmla="*/ 102704 w 102703"/>
                <a:gd name="connsiteY1" fmla="*/ 22607 h 90263"/>
                <a:gd name="connsiteX2" fmla="*/ 47655 w 102703"/>
                <a:gd name="connsiteY2" fmla="*/ 90263 h 90263"/>
                <a:gd name="connsiteX3" fmla="*/ 0 w 102703"/>
                <a:gd name="connsiteY3" fmla="*/ 0 h 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03" h="90263">
                  <a:moveTo>
                    <a:pt x="0" y="0"/>
                  </a:moveTo>
                  <a:lnTo>
                    <a:pt x="102704" y="22607"/>
                  </a:lnTo>
                  <a:lnTo>
                    <a:pt x="47655" y="90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6377CD4-A7E2-4167-88EF-34EC5965D9AA}"/>
                </a:ext>
              </a:extLst>
            </p:cNvPr>
            <p:cNvSpPr/>
            <p:nvPr/>
          </p:nvSpPr>
          <p:spPr>
            <a:xfrm>
              <a:off x="6056035" y="2228702"/>
              <a:ext cx="99080" cy="78894"/>
            </a:xfrm>
            <a:custGeom>
              <a:avLst/>
              <a:gdLst>
                <a:gd name="connsiteX0" fmla="*/ 0 w 99080"/>
                <a:gd name="connsiteY0" fmla="*/ 47137 h 78894"/>
                <a:gd name="connsiteX1" fmla="*/ 92075 w 99080"/>
                <a:gd name="connsiteY1" fmla="*/ 78895 h 78894"/>
                <a:gd name="connsiteX2" fmla="*/ 99080 w 99080"/>
                <a:gd name="connsiteY2" fmla="*/ 0 h 78894"/>
                <a:gd name="connsiteX3" fmla="*/ 0 w 99080"/>
                <a:gd name="connsiteY3" fmla="*/ 47137 h 7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80" h="78894">
                  <a:moveTo>
                    <a:pt x="0" y="47137"/>
                  </a:moveTo>
                  <a:lnTo>
                    <a:pt x="92075" y="78895"/>
                  </a:lnTo>
                  <a:lnTo>
                    <a:pt x="99080" y="0"/>
                  </a:lnTo>
                  <a:lnTo>
                    <a:pt x="0" y="4713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F734FBA-8389-424F-8604-AFAF0A0595EA}"/>
                </a:ext>
              </a:extLst>
            </p:cNvPr>
            <p:cNvSpPr/>
            <p:nvPr/>
          </p:nvSpPr>
          <p:spPr>
            <a:xfrm>
              <a:off x="6152952" y="2853667"/>
              <a:ext cx="108766" cy="59929"/>
            </a:xfrm>
            <a:custGeom>
              <a:avLst/>
              <a:gdLst>
                <a:gd name="connsiteX0" fmla="*/ 0 w 108766"/>
                <a:gd name="connsiteY0" fmla="*/ 27487 h 59929"/>
                <a:gd name="connsiteX1" fmla="*/ 89727 w 108766"/>
                <a:gd name="connsiteY1" fmla="*/ 59929 h 59929"/>
                <a:gd name="connsiteX2" fmla="*/ 108767 w 108766"/>
                <a:gd name="connsiteY2" fmla="*/ 0 h 59929"/>
                <a:gd name="connsiteX3" fmla="*/ 0 w 108766"/>
                <a:gd name="connsiteY3" fmla="*/ 27487 h 5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66" h="59929">
                  <a:moveTo>
                    <a:pt x="0" y="27487"/>
                  </a:moveTo>
                  <a:lnTo>
                    <a:pt x="89727" y="59929"/>
                  </a:lnTo>
                  <a:lnTo>
                    <a:pt x="108767" y="0"/>
                  </a:lnTo>
                  <a:lnTo>
                    <a:pt x="0" y="2748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FCECC2E-622E-4536-8997-312B852388AD}"/>
                </a:ext>
              </a:extLst>
            </p:cNvPr>
            <p:cNvSpPr/>
            <p:nvPr/>
          </p:nvSpPr>
          <p:spPr>
            <a:xfrm>
              <a:off x="6104087" y="1212804"/>
              <a:ext cx="2426677" cy="2371522"/>
            </a:xfrm>
            <a:custGeom>
              <a:avLst/>
              <a:gdLst>
                <a:gd name="connsiteX0" fmla="*/ 2374301 w 2426677"/>
                <a:gd name="connsiteY0" fmla="*/ 1269237 h 2371522"/>
                <a:gd name="connsiteX1" fmla="*/ 2241725 w 2426677"/>
                <a:gd name="connsiteY1" fmla="*/ 1244578 h 2371522"/>
                <a:gd name="connsiteX2" fmla="*/ 2227251 w 2426677"/>
                <a:gd name="connsiteY2" fmla="*/ 982513 h 2371522"/>
                <a:gd name="connsiteX3" fmla="*/ 2351527 w 2426677"/>
                <a:gd name="connsiteY3" fmla="*/ 938574 h 2371522"/>
                <a:gd name="connsiteX4" fmla="*/ 2391788 w 2426677"/>
                <a:gd name="connsiteY4" fmla="*/ 853413 h 2371522"/>
                <a:gd name="connsiteX5" fmla="*/ 2360585 w 2426677"/>
                <a:gd name="connsiteY5" fmla="*/ 759896 h 2371522"/>
                <a:gd name="connsiteX6" fmla="*/ 2277401 w 2426677"/>
                <a:gd name="connsiteY6" fmla="*/ 717251 h 2371522"/>
                <a:gd name="connsiteX7" fmla="*/ 2154937 w 2426677"/>
                <a:gd name="connsiteY7" fmla="*/ 759268 h 2371522"/>
                <a:gd name="connsiteX8" fmla="*/ 2008609 w 2426677"/>
                <a:gd name="connsiteY8" fmla="*/ 531771 h 2371522"/>
                <a:gd name="connsiteX9" fmla="*/ 2092772 w 2426677"/>
                <a:gd name="connsiteY9" fmla="*/ 434391 h 2371522"/>
                <a:gd name="connsiteX10" fmla="*/ 2085858 w 2426677"/>
                <a:gd name="connsiteY10" fmla="*/ 337528 h 2371522"/>
                <a:gd name="connsiteX11" fmla="*/ 2010993 w 2426677"/>
                <a:gd name="connsiteY11" fmla="*/ 269133 h 2371522"/>
                <a:gd name="connsiteX12" fmla="*/ 1915314 w 2426677"/>
                <a:gd name="connsiteY12" fmla="*/ 272978 h 2371522"/>
                <a:gd name="connsiteX13" fmla="*/ 1831188 w 2426677"/>
                <a:gd name="connsiteY13" fmla="*/ 369157 h 2371522"/>
                <a:gd name="connsiteX14" fmla="*/ 1582304 w 2426677"/>
                <a:gd name="connsiteY14" fmla="*/ 239113 h 2371522"/>
                <a:gd name="connsiteX15" fmla="*/ 1606334 w 2426677"/>
                <a:gd name="connsiteY15" fmla="*/ 110789 h 2371522"/>
                <a:gd name="connsiteX16" fmla="*/ 1550121 w 2426677"/>
                <a:gd name="connsiteY16" fmla="*/ 25979 h 2371522"/>
                <a:gd name="connsiteX17" fmla="*/ 1447843 w 2426677"/>
                <a:gd name="connsiteY17" fmla="*/ 1949 h 2371522"/>
                <a:gd name="connsiteX18" fmla="*/ 1364659 w 2426677"/>
                <a:gd name="connsiteY18" fmla="*/ 54742 h 2371522"/>
                <a:gd name="connsiteX19" fmla="*/ 1340314 w 2426677"/>
                <a:gd name="connsiteY19" fmla="*/ 184471 h 2371522"/>
                <a:gd name="connsiteX20" fmla="*/ 1051945 w 2426677"/>
                <a:gd name="connsiteY20" fmla="*/ 195747 h 2371522"/>
                <a:gd name="connsiteX21" fmla="*/ 1005123 w 2426677"/>
                <a:gd name="connsiteY21" fmla="*/ 65538 h 2371522"/>
                <a:gd name="connsiteX22" fmla="*/ 910257 w 2426677"/>
                <a:gd name="connsiteY22" fmla="*/ 16922 h 2371522"/>
                <a:gd name="connsiteX23" fmla="*/ 806851 w 2426677"/>
                <a:gd name="connsiteY23" fmla="*/ 47589 h 2371522"/>
                <a:gd name="connsiteX24" fmla="*/ 761525 w 2426677"/>
                <a:gd name="connsiteY24" fmla="*/ 138499 h 2371522"/>
                <a:gd name="connsiteX25" fmla="*/ 810344 w 2426677"/>
                <a:gd name="connsiteY25" fmla="*/ 271888 h 2371522"/>
                <a:gd name="connsiteX26" fmla="*/ 566488 w 2426677"/>
                <a:gd name="connsiteY26" fmla="*/ 429233 h 2371522"/>
                <a:gd name="connsiteX27" fmla="*/ 451159 w 2426677"/>
                <a:gd name="connsiteY27" fmla="*/ 332001 h 2371522"/>
                <a:gd name="connsiteX28" fmla="*/ 341837 w 2426677"/>
                <a:gd name="connsiteY28" fmla="*/ 336401 h 2371522"/>
                <a:gd name="connsiteX29" fmla="*/ 268045 w 2426677"/>
                <a:gd name="connsiteY29" fmla="*/ 416608 h 2371522"/>
                <a:gd name="connsiteX30" fmla="*/ 277731 w 2426677"/>
                <a:gd name="connsiteY30" fmla="*/ 521142 h 2371522"/>
                <a:gd name="connsiteX31" fmla="*/ 397385 w 2426677"/>
                <a:gd name="connsiteY31" fmla="*/ 620093 h 2371522"/>
                <a:gd name="connsiteX32" fmla="*/ 273368 w 2426677"/>
                <a:gd name="connsiteY32" fmla="*/ 878608 h 2371522"/>
                <a:gd name="connsiteX33" fmla="*/ 113157 w 2426677"/>
                <a:gd name="connsiteY33" fmla="*/ 848810 h 2371522"/>
                <a:gd name="connsiteX34" fmla="*/ 21286 w 2426677"/>
                <a:gd name="connsiteY34" fmla="*/ 907112 h 2371522"/>
                <a:gd name="connsiteX35" fmla="*/ 1193 w 2426677"/>
                <a:gd name="connsiteY35" fmla="*/ 1014086 h 2371522"/>
                <a:gd name="connsiteX36" fmla="*/ 65891 w 2426677"/>
                <a:gd name="connsiteY36" fmla="*/ 1100615 h 2371522"/>
                <a:gd name="connsiteX37" fmla="*/ 230705 w 2426677"/>
                <a:gd name="connsiteY37" fmla="*/ 1129433 h 2371522"/>
                <a:gd name="connsiteX38" fmla="*/ 261279 w 2426677"/>
                <a:gd name="connsiteY38" fmla="*/ 1409133 h 2371522"/>
                <a:gd name="connsiteX39" fmla="*/ 100698 w 2426677"/>
                <a:gd name="connsiteY39" fmla="*/ 1464255 h 2371522"/>
                <a:gd name="connsiteX40" fmla="*/ 53672 w 2426677"/>
                <a:gd name="connsiteY40" fmla="*/ 1558530 h 2371522"/>
                <a:gd name="connsiteX41" fmla="*/ 93507 w 2426677"/>
                <a:gd name="connsiteY41" fmla="*/ 1659218 h 2371522"/>
                <a:gd name="connsiteX42" fmla="*/ 194067 w 2426677"/>
                <a:gd name="connsiteY42" fmla="*/ 1701494 h 2371522"/>
                <a:gd name="connsiteX43" fmla="*/ 356737 w 2426677"/>
                <a:gd name="connsiteY43" fmla="*/ 1643931 h 2371522"/>
                <a:gd name="connsiteX44" fmla="*/ 525303 w 2426677"/>
                <a:gd name="connsiteY44" fmla="*/ 1862981 h 2371522"/>
                <a:gd name="connsiteX45" fmla="*/ 413856 w 2426677"/>
                <a:gd name="connsiteY45" fmla="*/ 1990676 h 2371522"/>
                <a:gd name="connsiteX46" fmla="*/ 423098 w 2426677"/>
                <a:gd name="connsiteY46" fmla="*/ 2091439 h 2371522"/>
                <a:gd name="connsiteX47" fmla="*/ 508592 w 2426677"/>
                <a:gd name="connsiteY47" fmla="*/ 2156137 h 2371522"/>
                <a:gd name="connsiteX48" fmla="*/ 614900 w 2426677"/>
                <a:gd name="connsiteY48" fmla="*/ 2143826 h 2371522"/>
                <a:gd name="connsiteX49" fmla="*/ 725811 w 2426677"/>
                <a:gd name="connsiteY49" fmla="*/ 2015428 h 2371522"/>
                <a:gd name="connsiteX50" fmla="*/ 977173 w 2426677"/>
                <a:gd name="connsiteY50" fmla="*/ 2118686 h 2371522"/>
                <a:gd name="connsiteX51" fmla="*/ 947005 w 2426677"/>
                <a:gd name="connsiteY51" fmla="*/ 2279378 h 2371522"/>
                <a:gd name="connsiteX52" fmla="*/ 1005566 w 2426677"/>
                <a:gd name="connsiteY52" fmla="*/ 2357736 h 2371522"/>
                <a:gd name="connsiteX53" fmla="*/ 1109878 w 2426677"/>
                <a:gd name="connsiteY53" fmla="*/ 2370935 h 2371522"/>
                <a:gd name="connsiteX54" fmla="*/ 1193209 w 2426677"/>
                <a:gd name="connsiteY54" fmla="*/ 2311302 h 2371522"/>
                <a:gd name="connsiteX55" fmla="*/ 1223063 w 2426677"/>
                <a:gd name="connsiteY55" fmla="*/ 2152329 h 2371522"/>
                <a:gd name="connsiteX56" fmla="*/ 1487493 w 2426677"/>
                <a:gd name="connsiteY56" fmla="*/ 2121921 h 2371522"/>
                <a:gd name="connsiteX57" fmla="*/ 1540767 w 2426677"/>
                <a:gd name="connsiteY57" fmla="*/ 2267529 h 2371522"/>
                <a:gd name="connsiteX58" fmla="*/ 1628775 w 2426677"/>
                <a:gd name="connsiteY58" fmla="*/ 2304499 h 2371522"/>
                <a:gd name="connsiteX59" fmla="*/ 1723604 w 2426677"/>
                <a:gd name="connsiteY59" fmla="*/ 2266642 h 2371522"/>
                <a:gd name="connsiteX60" fmla="*/ 1765251 w 2426677"/>
                <a:gd name="connsiteY60" fmla="*/ 2178541 h 2371522"/>
                <a:gd name="connsiteX61" fmla="*/ 1713826 w 2426677"/>
                <a:gd name="connsiteY61" fmla="*/ 2035595 h 2371522"/>
                <a:gd name="connsiteX62" fmla="*/ 1927514 w 2426677"/>
                <a:gd name="connsiteY62" fmla="*/ 1885237 h 2371522"/>
                <a:gd name="connsiteX63" fmla="*/ 2040496 w 2426677"/>
                <a:gd name="connsiteY63" fmla="*/ 1978679 h 2371522"/>
                <a:gd name="connsiteX64" fmla="*/ 2133790 w 2426677"/>
                <a:gd name="connsiteY64" fmla="*/ 1967866 h 2371522"/>
                <a:gd name="connsiteX65" fmla="*/ 2196899 w 2426677"/>
                <a:gd name="connsiteY65" fmla="*/ 1891374 h 2371522"/>
                <a:gd name="connsiteX66" fmla="*/ 2190207 w 2426677"/>
                <a:gd name="connsiteY66" fmla="*/ 1797746 h 2371522"/>
                <a:gd name="connsiteX67" fmla="*/ 2081237 w 2426677"/>
                <a:gd name="connsiteY67" fmla="*/ 1705875 h 2371522"/>
                <a:gd name="connsiteX68" fmla="*/ 2195161 w 2426677"/>
                <a:gd name="connsiteY68" fmla="*/ 1472832 h 2371522"/>
                <a:gd name="connsiteX69" fmla="*/ 2331582 w 2426677"/>
                <a:gd name="connsiteY69" fmla="*/ 1496697 h 2371522"/>
                <a:gd name="connsiteX70" fmla="*/ 2407463 w 2426677"/>
                <a:gd name="connsiteY70" fmla="*/ 1442406 h 2371522"/>
                <a:gd name="connsiteX71" fmla="*/ 2425486 w 2426677"/>
                <a:gd name="connsiteY71" fmla="*/ 1346283 h 2371522"/>
                <a:gd name="connsiteX72" fmla="*/ 2374301 w 2426677"/>
                <a:gd name="connsiteY72" fmla="*/ 1269237 h 2371522"/>
                <a:gd name="connsiteX73" fmla="*/ 1152782 w 2426677"/>
                <a:gd name="connsiteY73" fmla="*/ 1858600 h 2371522"/>
                <a:gd name="connsiteX74" fmla="*/ 560074 w 2426677"/>
                <a:gd name="connsiteY74" fmla="*/ 1043108 h 2371522"/>
                <a:gd name="connsiteX75" fmla="*/ 1409911 w 2426677"/>
                <a:gd name="connsiteY75" fmla="*/ 488922 h 2371522"/>
                <a:gd name="connsiteX76" fmla="*/ 1958921 w 2426677"/>
                <a:gd name="connsiteY76" fmla="*/ 1296465 h 2371522"/>
                <a:gd name="connsiteX77" fmla="*/ 1152782 w 2426677"/>
                <a:gd name="connsiteY77" fmla="*/ 1858600 h 237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426677" h="2371522">
                  <a:moveTo>
                    <a:pt x="2374301" y="1269237"/>
                  </a:moveTo>
                  <a:lnTo>
                    <a:pt x="2241725" y="1244578"/>
                  </a:lnTo>
                  <a:cubicBezTo>
                    <a:pt x="2248916" y="1156976"/>
                    <a:pt x="2244036" y="1068802"/>
                    <a:pt x="2227251" y="982513"/>
                  </a:cubicBezTo>
                  <a:lnTo>
                    <a:pt x="2351527" y="938574"/>
                  </a:lnTo>
                  <a:cubicBezTo>
                    <a:pt x="2385485" y="926559"/>
                    <a:pt x="2403471" y="888479"/>
                    <a:pt x="2391788" y="853413"/>
                  </a:cubicBezTo>
                  <a:lnTo>
                    <a:pt x="2360585" y="759896"/>
                  </a:lnTo>
                  <a:cubicBezTo>
                    <a:pt x="2348810" y="724626"/>
                    <a:pt x="2311581" y="705494"/>
                    <a:pt x="2277401" y="717251"/>
                  </a:cubicBezTo>
                  <a:lnTo>
                    <a:pt x="2154937" y="759268"/>
                  </a:lnTo>
                  <a:cubicBezTo>
                    <a:pt x="2116784" y="677101"/>
                    <a:pt x="2067558" y="600560"/>
                    <a:pt x="2008609" y="531771"/>
                  </a:cubicBezTo>
                  <a:lnTo>
                    <a:pt x="2092772" y="434391"/>
                  </a:lnTo>
                  <a:cubicBezTo>
                    <a:pt x="2116932" y="406460"/>
                    <a:pt x="2113845" y="363130"/>
                    <a:pt x="2085858" y="337528"/>
                  </a:cubicBezTo>
                  <a:lnTo>
                    <a:pt x="2010993" y="269133"/>
                  </a:lnTo>
                  <a:cubicBezTo>
                    <a:pt x="1982711" y="243254"/>
                    <a:pt x="1939844" y="244918"/>
                    <a:pt x="1915314" y="272978"/>
                  </a:cubicBezTo>
                  <a:lnTo>
                    <a:pt x="1831188" y="369157"/>
                  </a:lnTo>
                  <a:cubicBezTo>
                    <a:pt x="1754697" y="314418"/>
                    <a:pt x="1670922" y="270647"/>
                    <a:pt x="1582304" y="239113"/>
                  </a:cubicBezTo>
                  <a:lnTo>
                    <a:pt x="1606334" y="110789"/>
                  </a:lnTo>
                  <a:cubicBezTo>
                    <a:pt x="1613451" y="72932"/>
                    <a:pt x="1588330" y="35000"/>
                    <a:pt x="1550121" y="25979"/>
                  </a:cubicBezTo>
                  <a:lnTo>
                    <a:pt x="1447843" y="1949"/>
                  </a:lnTo>
                  <a:cubicBezTo>
                    <a:pt x="1409153" y="-7146"/>
                    <a:pt x="1371850" y="16459"/>
                    <a:pt x="1364659" y="54742"/>
                  </a:cubicBezTo>
                  <a:lnTo>
                    <a:pt x="1340314" y="184471"/>
                  </a:lnTo>
                  <a:cubicBezTo>
                    <a:pt x="1244136" y="174556"/>
                    <a:pt x="1147051" y="178353"/>
                    <a:pt x="1051945" y="195747"/>
                  </a:cubicBezTo>
                  <a:lnTo>
                    <a:pt x="1005123" y="65538"/>
                  </a:lnTo>
                  <a:cubicBezTo>
                    <a:pt x="991351" y="27273"/>
                    <a:pt x="948927" y="5461"/>
                    <a:pt x="910257" y="16922"/>
                  </a:cubicBezTo>
                  <a:lnTo>
                    <a:pt x="806851" y="47589"/>
                  </a:lnTo>
                  <a:cubicBezTo>
                    <a:pt x="767736" y="59179"/>
                    <a:pt x="747402" y="99938"/>
                    <a:pt x="761525" y="138499"/>
                  </a:cubicBezTo>
                  <a:lnTo>
                    <a:pt x="810344" y="271888"/>
                  </a:lnTo>
                  <a:cubicBezTo>
                    <a:pt x="721929" y="312368"/>
                    <a:pt x="639800" y="365360"/>
                    <a:pt x="566488" y="429233"/>
                  </a:cubicBezTo>
                  <a:lnTo>
                    <a:pt x="451159" y="332001"/>
                  </a:lnTo>
                  <a:cubicBezTo>
                    <a:pt x="418458" y="304440"/>
                    <a:pt x="369491" y="306344"/>
                    <a:pt x="341837" y="336401"/>
                  </a:cubicBezTo>
                  <a:lnTo>
                    <a:pt x="268045" y="416608"/>
                  </a:lnTo>
                  <a:cubicBezTo>
                    <a:pt x="240206" y="446868"/>
                    <a:pt x="244568" y="493728"/>
                    <a:pt x="277731" y="521142"/>
                  </a:cubicBezTo>
                  <a:lnTo>
                    <a:pt x="397385" y="620093"/>
                  </a:lnTo>
                  <a:cubicBezTo>
                    <a:pt x="343464" y="699634"/>
                    <a:pt x="301669" y="786774"/>
                    <a:pt x="273368" y="878608"/>
                  </a:cubicBezTo>
                  <a:lnTo>
                    <a:pt x="113157" y="848810"/>
                  </a:lnTo>
                  <a:cubicBezTo>
                    <a:pt x="70031" y="840787"/>
                    <a:pt x="28828" y="866889"/>
                    <a:pt x="21286" y="907112"/>
                  </a:cubicBezTo>
                  <a:lnTo>
                    <a:pt x="1193" y="1014086"/>
                  </a:lnTo>
                  <a:cubicBezTo>
                    <a:pt x="-6350" y="1054310"/>
                    <a:pt x="22672" y="1093055"/>
                    <a:pt x="65891" y="1100615"/>
                  </a:cubicBezTo>
                  <a:lnTo>
                    <a:pt x="230705" y="1129433"/>
                  </a:lnTo>
                  <a:cubicBezTo>
                    <a:pt x="227118" y="1223671"/>
                    <a:pt x="237415" y="1317908"/>
                    <a:pt x="261279" y="1409133"/>
                  </a:cubicBezTo>
                  <a:lnTo>
                    <a:pt x="100698" y="1464255"/>
                  </a:lnTo>
                  <a:cubicBezTo>
                    <a:pt x="59753" y="1478304"/>
                    <a:pt x="38662" y="1520580"/>
                    <a:pt x="53672" y="1558530"/>
                  </a:cubicBezTo>
                  <a:lnTo>
                    <a:pt x="93507" y="1659218"/>
                  </a:lnTo>
                  <a:cubicBezTo>
                    <a:pt x="108425" y="1696965"/>
                    <a:pt x="153492" y="1715839"/>
                    <a:pt x="194067" y="1701494"/>
                  </a:cubicBezTo>
                  <a:lnTo>
                    <a:pt x="356737" y="1643931"/>
                  </a:lnTo>
                  <a:cubicBezTo>
                    <a:pt x="402469" y="1724434"/>
                    <a:pt x="459200" y="1798153"/>
                    <a:pt x="525303" y="1862981"/>
                  </a:cubicBezTo>
                  <a:lnTo>
                    <a:pt x="413856" y="1990676"/>
                  </a:lnTo>
                  <a:cubicBezTo>
                    <a:pt x="386664" y="2021787"/>
                    <a:pt x="390860" y="2066965"/>
                    <a:pt x="423098" y="2091439"/>
                  </a:cubicBezTo>
                  <a:lnTo>
                    <a:pt x="508592" y="2156137"/>
                  </a:lnTo>
                  <a:cubicBezTo>
                    <a:pt x="540572" y="2180334"/>
                    <a:pt x="588078" y="2174789"/>
                    <a:pt x="614900" y="2143826"/>
                  </a:cubicBezTo>
                  <a:lnTo>
                    <a:pt x="725811" y="2015428"/>
                  </a:lnTo>
                  <a:cubicBezTo>
                    <a:pt x="804577" y="2060975"/>
                    <a:pt x="889128" y="2095709"/>
                    <a:pt x="977173" y="2118686"/>
                  </a:cubicBezTo>
                  <a:lnTo>
                    <a:pt x="947005" y="2279378"/>
                  </a:lnTo>
                  <a:cubicBezTo>
                    <a:pt x="939814" y="2317642"/>
                    <a:pt x="966100" y="2352745"/>
                    <a:pt x="1005566" y="2357736"/>
                  </a:cubicBezTo>
                  <a:lnTo>
                    <a:pt x="1109878" y="2370935"/>
                  </a:lnTo>
                  <a:cubicBezTo>
                    <a:pt x="1148845" y="2375870"/>
                    <a:pt x="1186111" y="2349159"/>
                    <a:pt x="1193209" y="2311302"/>
                  </a:cubicBezTo>
                  <a:lnTo>
                    <a:pt x="1223063" y="2152329"/>
                  </a:lnTo>
                  <a:cubicBezTo>
                    <a:pt x="1312161" y="2153789"/>
                    <a:pt x="1401057" y="2143549"/>
                    <a:pt x="1487493" y="2121921"/>
                  </a:cubicBezTo>
                  <a:lnTo>
                    <a:pt x="1540767" y="2267529"/>
                  </a:lnTo>
                  <a:cubicBezTo>
                    <a:pt x="1553504" y="2302299"/>
                    <a:pt x="1592933" y="2318825"/>
                    <a:pt x="1628775" y="2304499"/>
                  </a:cubicBezTo>
                  <a:lnTo>
                    <a:pt x="1723604" y="2266642"/>
                  </a:lnTo>
                  <a:cubicBezTo>
                    <a:pt x="1759059" y="2252500"/>
                    <a:pt x="1777673" y="2213035"/>
                    <a:pt x="1765251" y="2178541"/>
                  </a:cubicBezTo>
                  <a:lnTo>
                    <a:pt x="1713826" y="2035595"/>
                  </a:lnTo>
                  <a:cubicBezTo>
                    <a:pt x="1791260" y="1994928"/>
                    <a:pt x="1863093" y="1944389"/>
                    <a:pt x="1927514" y="1885237"/>
                  </a:cubicBezTo>
                  <a:lnTo>
                    <a:pt x="2040496" y="1978679"/>
                  </a:lnTo>
                  <a:cubicBezTo>
                    <a:pt x="2068223" y="2001601"/>
                    <a:pt x="2109982" y="1996721"/>
                    <a:pt x="2133790" y="1967866"/>
                  </a:cubicBezTo>
                  <a:lnTo>
                    <a:pt x="2196899" y="1891374"/>
                  </a:lnTo>
                  <a:cubicBezTo>
                    <a:pt x="2220560" y="1862685"/>
                    <a:pt x="2217584" y="1820816"/>
                    <a:pt x="2190207" y="1797746"/>
                  </a:cubicBezTo>
                  <a:lnTo>
                    <a:pt x="2081237" y="1705875"/>
                  </a:lnTo>
                  <a:cubicBezTo>
                    <a:pt x="2129484" y="1633653"/>
                    <a:pt x="2167803" y="1555258"/>
                    <a:pt x="2195161" y="1472832"/>
                  </a:cubicBezTo>
                  <a:lnTo>
                    <a:pt x="2331582" y="1496697"/>
                  </a:lnTo>
                  <a:cubicBezTo>
                    <a:pt x="2366703" y="1502852"/>
                    <a:pt x="2400679" y="1478544"/>
                    <a:pt x="2407463" y="1442406"/>
                  </a:cubicBezTo>
                  <a:lnTo>
                    <a:pt x="2425486" y="1346283"/>
                  </a:lnTo>
                  <a:cubicBezTo>
                    <a:pt x="2432270" y="1310311"/>
                    <a:pt x="2409404" y="1275762"/>
                    <a:pt x="2374301" y="1269237"/>
                  </a:cubicBezTo>
                  <a:close/>
                  <a:moveTo>
                    <a:pt x="1152782" y="1858600"/>
                  </a:moveTo>
                  <a:cubicBezTo>
                    <a:pt x="757846" y="1799447"/>
                    <a:pt x="486780" y="1433570"/>
                    <a:pt x="560074" y="1043108"/>
                  </a:cubicBezTo>
                  <a:cubicBezTo>
                    <a:pt x="633367" y="652645"/>
                    <a:pt x="1019504" y="405739"/>
                    <a:pt x="1409911" y="488922"/>
                  </a:cubicBezTo>
                  <a:cubicBezTo>
                    <a:pt x="1787009" y="569259"/>
                    <a:pt x="2027685" y="929720"/>
                    <a:pt x="1958921" y="1296465"/>
                  </a:cubicBezTo>
                  <a:cubicBezTo>
                    <a:pt x="1890155" y="1663211"/>
                    <a:pt x="1534297" y="1915682"/>
                    <a:pt x="1152782" y="1858600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A30DE53-9916-40BA-8CD7-DF6015D3023D}"/>
                </a:ext>
              </a:extLst>
            </p:cNvPr>
            <p:cNvSpPr/>
            <p:nvPr/>
          </p:nvSpPr>
          <p:spPr>
            <a:xfrm>
              <a:off x="6758560" y="4038751"/>
              <a:ext cx="1283065" cy="1254178"/>
            </a:xfrm>
            <a:custGeom>
              <a:avLst/>
              <a:gdLst>
                <a:gd name="connsiteX0" fmla="*/ 1255424 w 1283065"/>
                <a:gd name="connsiteY0" fmla="*/ 671271 h 1254178"/>
                <a:gd name="connsiteX1" fmla="*/ 1185310 w 1283065"/>
                <a:gd name="connsiteY1" fmla="*/ 658331 h 1254178"/>
                <a:gd name="connsiteX2" fmla="*/ 1177676 w 1283065"/>
                <a:gd name="connsiteY2" fmla="*/ 519693 h 1254178"/>
                <a:gd name="connsiteX3" fmla="*/ 1243372 w 1283065"/>
                <a:gd name="connsiteY3" fmla="*/ 496457 h 1254178"/>
                <a:gd name="connsiteX4" fmla="*/ 1264667 w 1283065"/>
                <a:gd name="connsiteY4" fmla="*/ 451427 h 1254178"/>
                <a:gd name="connsiteX5" fmla="*/ 1248178 w 1283065"/>
                <a:gd name="connsiteY5" fmla="*/ 401961 h 1254178"/>
                <a:gd name="connsiteX6" fmla="*/ 1204553 w 1283065"/>
                <a:gd name="connsiteY6" fmla="*/ 379279 h 1254178"/>
                <a:gd name="connsiteX7" fmla="*/ 1204147 w 1283065"/>
                <a:gd name="connsiteY7" fmla="*/ 379409 h 1254178"/>
                <a:gd name="connsiteX8" fmla="*/ 1139448 w 1283065"/>
                <a:gd name="connsiteY8" fmla="*/ 401591 h 1254178"/>
                <a:gd name="connsiteX9" fmla="*/ 1062106 w 1283065"/>
                <a:gd name="connsiteY9" fmla="*/ 281234 h 1254178"/>
                <a:gd name="connsiteX10" fmla="*/ 1106619 w 1283065"/>
                <a:gd name="connsiteY10" fmla="*/ 229734 h 1254178"/>
                <a:gd name="connsiteX11" fmla="*/ 1102922 w 1283065"/>
                <a:gd name="connsiteY11" fmla="*/ 178512 h 1254178"/>
                <a:gd name="connsiteX12" fmla="*/ 1063345 w 1283065"/>
                <a:gd name="connsiteY12" fmla="*/ 142318 h 1254178"/>
                <a:gd name="connsiteX13" fmla="*/ 1012751 w 1283065"/>
                <a:gd name="connsiteY13" fmla="*/ 144351 h 1254178"/>
                <a:gd name="connsiteX14" fmla="*/ 968275 w 1283065"/>
                <a:gd name="connsiteY14" fmla="*/ 195241 h 1254178"/>
                <a:gd name="connsiteX15" fmla="*/ 836680 w 1283065"/>
                <a:gd name="connsiteY15" fmla="*/ 126476 h 1254178"/>
                <a:gd name="connsiteX16" fmla="*/ 849416 w 1283065"/>
                <a:gd name="connsiteY16" fmla="*/ 58617 h 1254178"/>
                <a:gd name="connsiteX17" fmla="*/ 819692 w 1283065"/>
                <a:gd name="connsiteY17" fmla="*/ 13753 h 1254178"/>
                <a:gd name="connsiteX18" fmla="*/ 765623 w 1283065"/>
                <a:gd name="connsiteY18" fmla="*/ 1035 h 1254178"/>
                <a:gd name="connsiteX19" fmla="*/ 721628 w 1283065"/>
                <a:gd name="connsiteY19" fmla="*/ 28948 h 1254178"/>
                <a:gd name="connsiteX20" fmla="*/ 708688 w 1283065"/>
                <a:gd name="connsiteY20" fmla="*/ 97546 h 1254178"/>
                <a:gd name="connsiteX21" fmla="*/ 556241 w 1283065"/>
                <a:gd name="connsiteY21" fmla="*/ 103517 h 1254178"/>
                <a:gd name="connsiteX22" fmla="*/ 531471 w 1283065"/>
                <a:gd name="connsiteY22" fmla="*/ 34660 h 1254178"/>
                <a:gd name="connsiteX23" fmla="*/ 481321 w 1283065"/>
                <a:gd name="connsiteY23" fmla="*/ 8966 h 1254178"/>
                <a:gd name="connsiteX24" fmla="*/ 426641 w 1283065"/>
                <a:gd name="connsiteY24" fmla="*/ 25177 h 1254178"/>
                <a:gd name="connsiteX25" fmla="*/ 401575 w 1283065"/>
                <a:gd name="connsiteY25" fmla="*/ 70133 h 1254178"/>
                <a:gd name="connsiteX26" fmla="*/ 402611 w 1283065"/>
                <a:gd name="connsiteY26" fmla="*/ 73239 h 1254178"/>
                <a:gd name="connsiteX27" fmla="*/ 428490 w 1283065"/>
                <a:gd name="connsiteY27" fmla="*/ 143778 h 1254178"/>
                <a:gd name="connsiteX28" fmla="*/ 299556 w 1283065"/>
                <a:gd name="connsiteY28" fmla="*/ 226961 h 1254178"/>
                <a:gd name="connsiteX29" fmla="*/ 238555 w 1283065"/>
                <a:gd name="connsiteY29" fmla="*/ 175554 h 1254178"/>
                <a:gd name="connsiteX30" fmla="*/ 180751 w 1283065"/>
                <a:gd name="connsiteY30" fmla="*/ 177883 h 1254178"/>
                <a:gd name="connsiteX31" fmla="*/ 141730 w 1283065"/>
                <a:gd name="connsiteY31" fmla="*/ 220288 h 1254178"/>
                <a:gd name="connsiteX32" fmla="*/ 146850 w 1283065"/>
                <a:gd name="connsiteY32" fmla="*/ 275577 h 1254178"/>
                <a:gd name="connsiteX33" fmla="*/ 210125 w 1283065"/>
                <a:gd name="connsiteY33" fmla="*/ 327909 h 1254178"/>
                <a:gd name="connsiteX34" fmla="*/ 144539 w 1283065"/>
                <a:gd name="connsiteY34" fmla="*/ 464607 h 1254178"/>
                <a:gd name="connsiteX35" fmla="*/ 59822 w 1283065"/>
                <a:gd name="connsiteY35" fmla="*/ 448857 h 1254178"/>
                <a:gd name="connsiteX36" fmla="*/ 11243 w 1283065"/>
                <a:gd name="connsiteY36" fmla="*/ 479691 h 1254178"/>
                <a:gd name="connsiteX37" fmla="*/ 632 w 1283065"/>
                <a:gd name="connsiteY37" fmla="*/ 536255 h 1254178"/>
                <a:gd name="connsiteX38" fmla="*/ 34830 w 1283065"/>
                <a:gd name="connsiteY38" fmla="*/ 582024 h 1254178"/>
                <a:gd name="connsiteX39" fmla="*/ 121969 w 1283065"/>
                <a:gd name="connsiteY39" fmla="*/ 597256 h 1254178"/>
                <a:gd name="connsiteX40" fmla="*/ 138125 w 1283065"/>
                <a:gd name="connsiteY40" fmla="*/ 745138 h 1254178"/>
                <a:gd name="connsiteX41" fmla="*/ 53222 w 1283065"/>
                <a:gd name="connsiteY41" fmla="*/ 774289 h 1254178"/>
                <a:gd name="connsiteX42" fmla="*/ 28360 w 1283065"/>
                <a:gd name="connsiteY42" fmla="*/ 824199 h 1254178"/>
                <a:gd name="connsiteX43" fmla="*/ 49414 w 1283065"/>
                <a:gd name="connsiteY43" fmla="*/ 877455 h 1254178"/>
                <a:gd name="connsiteX44" fmla="*/ 102578 w 1283065"/>
                <a:gd name="connsiteY44" fmla="*/ 899803 h 1254178"/>
                <a:gd name="connsiteX45" fmla="*/ 188645 w 1283065"/>
                <a:gd name="connsiteY45" fmla="*/ 869358 h 1254178"/>
                <a:gd name="connsiteX46" fmla="*/ 277780 w 1283065"/>
                <a:gd name="connsiteY46" fmla="*/ 985205 h 1254178"/>
                <a:gd name="connsiteX47" fmla="*/ 218776 w 1283065"/>
                <a:gd name="connsiteY47" fmla="*/ 1052713 h 1254178"/>
                <a:gd name="connsiteX48" fmla="*/ 223711 w 1283065"/>
                <a:gd name="connsiteY48" fmla="*/ 1106005 h 1254178"/>
                <a:gd name="connsiteX49" fmla="*/ 268926 w 1283065"/>
                <a:gd name="connsiteY49" fmla="*/ 1140240 h 1254178"/>
                <a:gd name="connsiteX50" fmla="*/ 325121 w 1283065"/>
                <a:gd name="connsiteY50" fmla="*/ 1133733 h 1254178"/>
                <a:gd name="connsiteX51" fmla="*/ 383811 w 1283065"/>
                <a:gd name="connsiteY51" fmla="*/ 1065818 h 1254178"/>
                <a:gd name="connsiteX52" fmla="*/ 516646 w 1283065"/>
                <a:gd name="connsiteY52" fmla="*/ 1120424 h 1254178"/>
                <a:gd name="connsiteX53" fmla="*/ 500693 w 1283065"/>
                <a:gd name="connsiteY53" fmla="*/ 1205456 h 1254178"/>
                <a:gd name="connsiteX54" fmla="*/ 531656 w 1283065"/>
                <a:gd name="connsiteY54" fmla="*/ 1246899 h 1254178"/>
                <a:gd name="connsiteX55" fmla="*/ 586815 w 1283065"/>
                <a:gd name="connsiteY55" fmla="*/ 1253868 h 1254178"/>
                <a:gd name="connsiteX56" fmla="*/ 630866 w 1283065"/>
                <a:gd name="connsiteY56" fmla="*/ 1222333 h 1254178"/>
                <a:gd name="connsiteX57" fmla="*/ 646652 w 1283065"/>
                <a:gd name="connsiteY57" fmla="*/ 1138280 h 1254178"/>
                <a:gd name="connsiteX58" fmla="*/ 786474 w 1283065"/>
                <a:gd name="connsiteY58" fmla="*/ 1122235 h 1254178"/>
                <a:gd name="connsiteX59" fmla="*/ 814645 w 1283065"/>
                <a:gd name="connsiteY59" fmla="*/ 1199226 h 1254178"/>
                <a:gd name="connsiteX60" fmla="*/ 861191 w 1283065"/>
                <a:gd name="connsiteY60" fmla="*/ 1218783 h 1254178"/>
                <a:gd name="connsiteX61" fmla="*/ 911323 w 1283065"/>
                <a:gd name="connsiteY61" fmla="*/ 1198764 h 1254178"/>
                <a:gd name="connsiteX62" fmla="*/ 933339 w 1283065"/>
                <a:gd name="connsiteY62" fmla="*/ 1152181 h 1254178"/>
                <a:gd name="connsiteX63" fmla="*/ 906165 w 1283065"/>
                <a:gd name="connsiteY63" fmla="*/ 1076577 h 1254178"/>
                <a:gd name="connsiteX64" fmla="*/ 1019147 w 1283065"/>
                <a:gd name="connsiteY64" fmla="*/ 997091 h 1254178"/>
                <a:gd name="connsiteX65" fmla="*/ 1078891 w 1283065"/>
                <a:gd name="connsiteY65" fmla="*/ 1046483 h 1254178"/>
                <a:gd name="connsiteX66" fmla="*/ 1128209 w 1283065"/>
                <a:gd name="connsiteY66" fmla="*/ 1040771 h 1254178"/>
                <a:gd name="connsiteX67" fmla="*/ 1161594 w 1283065"/>
                <a:gd name="connsiteY67" fmla="*/ 1000326 h 1254178"/>
                <a:gd name="connsiteX68" fmla="*/ 1158044 w 1283065"/>
                <a:gd name="connsiteY68" fmla="*/ 950804 h 1254178"/>
                <a:gd name="connsiteX69" fmla="*/ 1100426 w 1283065"/>
                <a:gd name="connsiteY69" fmla="*/ 902225 h 1254178"/>
                <a:gd name="connsiteX70" fmla="*/ 1160669 w 1283065"/>
                <a:gd name="connsiteY70" fmla="*/ 778984 h 1254178"/>
                <a:gd name="connsiteX71" fmla="*/ 1232762 w 1283065"/>
                <a:gd name="connsiteY71" fmla="*/ 791610 h 1254178"/>
                <a:gd name="connsiteX72" fmla="*/ 1272874 w 1283065"/>
                <a:gd name="connsiteY72" fmla="*/ 762902 h 1254178"/>
                <a:gd name="connsiteX73" fmla="*/ 1282412 w 1283065"/>
                <a:gd name="connsiteY73" fmla="*/ 712086 h 1254178"/>
                <a:gd name="connsiteX74" fmla="*/ 1255424 w 1283065"/>
                <a:gd name="connsiteY74" fmla="*/ 671271 h 1254178"/>
                <a:gd name="connsiteX75" fmla="*/ 609515 w 1283065"/>
                <a:gd name="connsiteY75" fmla="*/ 982968 h 1254178"/>
                <a:gd name="connsiteX76" fmla="*/ 296136 w 1283065"/>
                <a:gd name="connsiteY76" fmla="*/ 551727 h 1254178"/>
                <a:gd name="connsiteX77" fmla="*/ 745511 w 1283065"/>
                <a:gd name="connsiteY77" fmla="*/ 258645 h 1254178"/>
                <a:gd name="connsiteX78" fmla="*/ 1035728 w 1283065"/>
                <a:gd name="connsiteY78" fmla="*/ 685652 h 1254178"/>
                <a:gd name="connsiteX79" fmla="*/ 609515 w 1283065"/>
                <a:gd name="connsiteY79" fmla="*/ 982950 h 125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83065" h="1254178">
                  <a:moveTo>
                    <a:pt x="1255424" y="671271"/>
                  </a:moveTo>
                  <a:lnTo>
                    <a:pt x="1185310" y="658331"/>
                  </a:lnTo>
                  <a:cubicBezTo>
                    <a:pt x="1189118" y="611989"/>
                    <a:pt x="1186549" y="565332"/>
                    <a:pt x="1177676" y="519693"/>
                  </a:cubicBezTo>
                  <a:lnTo>
                    <a:pt x="1243372" y="496457"/>
                  </a:lnTo>
                  <a:cubicBezTo>
                    <a:pt x="1261524" y="489728"/>
                    <a:pt x="1270970" y="469727"/>
                    <a:pt x="1264667" y="451427"/>
                  </a:cubicBezTo>
                  <a:lnTo>
                    <a:pt x="1248178" y="401961"/>
                  </a:lnTo>
                  <a:cubicBezTo>
                    <a:pt x="1242392" y="383641"/>
                    <a:pt x="1222853" y="373493"/>
                    <a:pt x="1204553" y="379279"/>
                  </a:cubicBezTo>
                  <a:cubicBezTo>
                    <a:pt x="1204405" y="379316"/>
                    <a:pt x="1204276" y="379372"/>
                    <a:pt x="1204147" y="379409"/>
                  </a:cubicBezTo>
                  <a:lnTo>
                    <a:pt x="1139448" y="401591"/>
                  </a:lnTo>
                  <a:cubicBezTo>
                    <a:pt x="1119299" y="358114"/>
                    <a:pt x="1093272" y="317631"/>
                    <a:pt x="1062106" y="281234"/>
                  </a:cubicBezTo>
                  <a:lnTo>
                    <a:pt x="1106619" y="229734"/>
                  </a:lnTo>
                  <a:cubicBezTo>
                    <a:pt x="1119392" y="214946"/>
                    <a:pt x="1117710" y="192061"/>
                    <a:pt x="1102922" y="178512"/>
                  </a:cubicBezTo>
                  <a:lnTo>
                    <a:pt x="1063345" y="142318"/>
                  </a:lnTo>
                  <a:cubicBezTo>
                    <a:pt x="1048390" y="128620"/>
                    <a:pt x="1025728" y="129507"/>
                    <a:pt x="1012751" y="144351"/>
                  </a:cubicBezTo>
                  <a:lnTo>
                    <a:pt x="968275" y="195241"/>
                  </a:lnTo>
                  <a:cubicBezTo>
                    <a:pt x="927830" y="166293"/>
                    <a:pt x="883539" y="143150"/>
                    <a:pt x="836680" y="126476"/>
                  </a:cubicBezTo>
                  <a:lnTo>
                    <a:pt x="849416" y="58617"/>
                  </a:lnTo>
                  <a:cubicBezTo>
                    <a:pt x="853113" y="38597"/>
                    <a:pt x="839896" y="18522"/>
                    <a:pt x="819692" y="13753"/>
                  </a:cubicBezTo>
                  <a:lnTo>
                    <a:pt x="765623" y="1035"/>
                  </a:lnTo>
                  <a:cubicBezTo>
                    <a:pt x="745160" y="-3789"/>
                    <a:pt x="725436" y="8707"/>
                    <a:pt x="721628" y="28948"/>
                  </a:cubicBezTo>
                  <a:lnTo>
                    <a:pt x="708688" y="97546"/>
                  </a:lnTo>
                  <a:cubicBezTo>
                    <a:pt x="657854" y="92315"/>
                    <a:pt x="606521" y="94330"/>
                    <a:pt x="556241" y="103517"/>
                  </a:cubicBezTo>
                  <a:lnTo>
                    <a:pt x="531471" y="34660"/>
                  </a:lnTo>
                  <a:cubicBezTo>
                    <a:pt x="524021" y="14326"/>
                    <a:pt x="502172" y="3124"/>
                    <a:pt x="481321" y="8966"/>
                  </a:cubicBezTo>
                  <a:lnTo>
                    <a:pt x="426641" y="25177"/>
                  </a:lnTo>
                  <a:cubicBezTo>
                    <a:pt x="407306" y="30667"/>
                    <a:pt x="396085" y="50798"/>
                    <a:pt x="401575" y="70133"/>
                  </a:cubicBezTo>
                  <a:cubicBezTo>
                    <a:pt x="401871" y="71187"/>
                    <a:pt x="402222" y="72222"/>
                    <a:pt x="402611" y="73239"/>
                  </a:cubicBezTo>
                  <a:lnTo>
                    <a:pt x="428490" y="143778"/>
                  </a:lnTo>
                  <a:cubicBezTo>
                    <a:pt x="381741" y="165184"/>
                    <a:pt x="338319" y="193189"/>
                    <a:pt x="299556" y="226961"/>
                  </a:cubicBezTo>
                  <a:lnTo>
                    <a:pt x="238555" y="175554"/>
                  </a:lnTo>
                  <a:cubicBezTo>
                    <a:pt x="221271" y="160969"/>
                    <a:pt x="195374" y="161986"/>
                    <a:pt x="180751" y="177883"/>
                  </a:cubicBezTo>
                  <a:lnTo>
                    <a:pt x="141730" y="220288"/>
                  </a:lnTo>
                  <a:cubicBezTo>
                    <a:pt x="126941" y="236296"/>
                    <a:pt x="129326" y="261067"/>
                    <a:pt x="146850" y="275577"/>
                  </a:cubicBezTo>
                  <a:lnTo>
                    <a:pt x="210125" y="327909"/>
                  </a:lnTo>
                  <a:cubicBezTo>
                    <a:pt x="181620" y="369981"/>
                    <a:pt x="159512" y="416046"/>
                    <a:pt x="144539" y="464607"/>
                  </a:cubicBezTo>
                  <a:lnTo>
                    <a:pt x="59822" y="448857"/>
                  </a:lnTo>
                  <a:cubicBezTo>
                    <a:pt x="37029" y="444624"/>
                    <a:pt x="15235" y="458414"/>
                    <a:pt x="11243" y="479691"/>
                  </a:cubicBezTo>
                  <a:lnTo>
                    <a:pt x="632" y="536255"/>
                  </a:lnTo>
                  <a:cubicBezTo>
                    <a:pt x="-3361" y="557532"/>
                    <a:pt x="11982" y="578013"/>
                    <a:pt x="34830" y="582024"/>
                  </a:cubicBezTo>
                  <a:lnTo>
                    <a:pt x="121969" y="597256"/>
                  </a:lnTo>
                  <a:cubicBezTo>
                    <a:pt x="120083" y="647074"/>
                    <a:pt x="125518" y="696910"/>
                    <a:pt x="138125" y="745138"/>
                  </a:cubicBezTo>
                  <a:lnTo>
                    <a:pt x="53222" y="774289"/>
                  </a:lnTo>
                  <a:cubicBezTo>
                    <a:pt x="31558" y="781683"/>
                    <a:pt x="20411" y="804069"/>
                    <a:pt x="28360" y="824199"/>
                  </a:cubicBezTo>
                  <a:lnTo>
                    <a:pt x="49414" y="877455"/>
                  </a:lnTo>
                  <a:cubicBezTo>
                    <a:pt x="57307" y="897400"/>
                    <a:pt x="81135" y="907382"/>
                    <a:pt x="102578" y="899803"/>
                  </a:cubicBezTo>
                  <a:lnTo>
                    <a:pt x="188645" y="869358"/>
                  </a:lnTo>
                  <a:cubicBezTo>
                    <a:pt x="212823" y="911929"/>
                    <a:pt x="242825" y="950915"/>
                    <a:pt x="277780" y="985205"/>
                  </a:cubicBezTo>
                  <a:lnTo>
                    <a:pt x="218776" y="1052713"/>
                  </a:lnTo>
                  <a:cubicBezTo>
                    <a:pt x="204394" y="1069164"/>
                    <a:pt x="206612" y="1093047"/>
                    <a:pt x="223711" y="1106005"/>
                  </a:cubicBezTo>
                  <a:lnTo>
                    <a:pt x="268926" y="1140240"/>
                  </a:lnTo>
                  <a:cubicBezTo>
                    <a:pt x="285821" y="1153032"/>
                    <a:pt x="310979" y="1150093"/>
                    <a:pt x="325121" y="1133733"/>
                  </a:cubicBezTo>
                  <a:lnTo>
                    <a:pt x="383811" y="1065818"/>
                  </a:lnTo>
                  <a:cubicBezTo>
                    <a:pt x="425440" y="1089905"/>
                    <a:pt x="470118" y="1108279"/>
                    <a:pt x="516646" y="1120424"/>
                  </a:cubicBezTo>
                  <a:lnTo>
                    <a:pt x="500693" y="1205456"/>
                  </a:lnTo>
                  <a:cubicBezTo>
                    <a:pt x="496885" y="1225789"/>
                    <a:pt x="510786" y="1244274"/>
                    <a:pt x="531656" y="1246899"/>
                  </a:cubicBezTo>
                  <a:lnTo>
                    <a:pt x="586815" y="1253868"/>
                  </a:lnTo>
                  <a:cubicBezTo>
                    <a:pt x="607408" y="1256475"/>
                    <a:pt x="627113" y="1242352"/>
                    <a:pt x="630866" y="1222333"/>
                  </a:cubicBezTo>
                  <a:lnTo>
                    <a:pt x="646652" y="1138280"/>
                  </a:lnTo>
                  <a:cubicBezTo>
                    <a:pt x="693752" y="1139057"/>
                    <a:pt x="740760" y="1133659"/>
                    <a:pt x="786474" y="1122235"/>
                  </a:cubicBezTo>
                  <a:lnTo>
                    <a:pt x="814645" y="1199226"/>
                  </a:lnTo>
                  <a:cubicBezTo>
                    <a:pt x="821374" y="1217711"/>
                    <a:pt x="842225" y="1226362"/>
                    <a:pt x="861191" y="1218783"/>
                  </a:cubicBezTo>
                  <a:lnTo>
                    <a:pt x="911323" y="1198764"/>
                  </a:lnTo>
                  <a:cubicBezTo>
                    <a:pt x="930067" y="1191370"/>
                    <a:pt x="939919" y="1170445"/>
                    <a:pt x="933339" y="1152181"/>
                  </a:cubicBezTo>
                  <a:lnTo>
                    <a:pt x="906165" y="1076577"/>
                  </a:lnTo>
                  <a:cubicBezTo>
                    <a:pt x="947110" y="1055078"/>
                    <a:pt x="985079" y="1028349"/>
                    <a:pt x="1019147" y="997091"/>
                  </a:cubicBezTo>
                  <a:lnTo>
                    <a:pt x="1078891" y="1046483"/>
                  </a:lnTo>
                  <a:cubicBezTo>
                    <a:pt x="1093550" y="1058609"/>
                    <a:pt x="1115621" y="1056040"/>
                    <a:pt x="1128209" y="1040771"/>
                  </a:cubicBezTo>
                  <a:lnTo>
                    <a:pt x="1161594" y="1000326"/>
                  </a:lnTo>
                  <a:cubicBezTo>
                    <a:pt x="1174108" y="985149"/>
                    <a:pt x="1172518" y="963004"/>
                    <a:pt x="1158044" y="950804"/>
                  </a:cubicBezTo>
                  <a:lnTo>
                    <a:pt x="1100426" y="902225"/>
                  </a:lnTo>
                  <a:cubicBezTo>
                    <a:pt x="1125936" y="864034"/>
                    <a:pt x="1146214" y="822572"/>
                    <a:pt x="1160669" y="778984"/>
                  </a:cubicBezTo>
                  <a:lnTo>
                    <a:pt x="1232762" y="791610"/>
                  </a:lnTo>
                  <a:cubicBezTo>
                    <a:pt x="1251357" y="794863"/>
                    <a:pt x="1269288" y="781997"/>
                    <a:pt x="1272874" y="762902"/>
                  </a:cubicBezTo>
                  <a:lnTo>
                    <a:pt x="1282412" y="712086"/>
                  </a:lnTo>
                  <a:cubicBezTo>
                    <a:pt x="1286072" y="692991"/>
                    <a:pt x="1273984" y="674709"/>
                    <a:pt x="1255424" y="671271"/>
                  </a:cubicBezTo>
                  <a:close/>
                  <a:moveTo>
                    <a:pt x="609515" y="982968"/>
                  </a:moveTo>
                  <a:cubicBezTo>
                    <a:pt x="400633" y="951746"/>
                    <a:pt x="257372" y="758207"/>
                    <a:pt x="296136" y="551727"/>
                  </a:cubicBezTo>
                  <a:cubicBezTo>
                    <a:pt x="334900" y="345248"/>
                    <a:pt x="539068" y="214669"/>
                    <a:pt x="745511" y="258645"/>
                  </a:cubicBezTo>
                  <a:cubicBezTo>
                    <a:pt x="944929" y="301161"/>
                    <a:pt x="1072162" y="491743"/>
                    <a:pt x="1035728" y="685652"/>
                  </a:cubicBezTo>
                  <a:cubicBezTo>
                    <a:pt x="999294" y="879562"/>
                    <a:pt x="811244" y="1013136"/>
                    <a:pt x="609515" y="982950"/>
                  </a:cubicBez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B726D5C-24D2-4322-A23B-C491DCB95456}"/>
                </a:ext>
              </a:extLst>
            </p:cNvPr>
            <p:cNvSpPr/>
            <p:nvPr/>
          </p:nvSpPr>
          <p:spPr>
            <a:xfrm>
              <a:off x="7233596" y="4046829"/>
              <a:ext cx="75198" cy="41536"/>
            </a:xfrm>
            <a:custGeom>
              <a:avLst/>
              <a:gdLst>
                <a:gd name="connsiteX0" fmla="*/ 75198 w 75198"/>
                <a:gd name="connsiteY0" fmla="*/ 11091 h 41536"/>
                <a:gd name="connsiteX1" fmla="*/ 25602 w 75198"/>
                <a:gd name="connsiteY1" fmla="*/ 0 h 41536"/>
                <a:gd name="connsiteX2" fmla="*/ 0 w 75198"/>
                <a:gd name="connsiteY2" fmla="*/ 41536 h 41536"/>
                <a:gd name="connsiteX3" fmla="*/ 75198 w 75198"/>
                <a:gd name="connsiteY3" fmla="*/ 11091 h 4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98" h="41536">
                  <a:moveTo>
                    <a:pt x="75198" y="11091"/>
                  </a:moveTo>
                  <a:lnTo>
                    <a:pt x="25602" y="0"/>
                  </a:lnTo>
                  <a:lnTo>
                    <a:pt x="0" y="41536"/>
                  </a:lnTo>
                  <a:lnTo>
                    <a:pt x="75198" y="11091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B026919-EA5F-4A37-8CB8-5906CB1610AF}"/>
                </a:ext>
              </a:extLst>
            </p:cNvPr>
            <p:cNvSpPr/>
            <p:nvPr/>
          </p:nvSpPr>
          <p:spPr>
            <a:xfrm>
              <a:off x="7799871" y="4171512"/>
              <a:ext cx="57452" cy="53829"/>
            </a:xfrm>
            <a:custGeom>
              <a:avLst/>
              <a:gdLst>
                <a:gd name="connsiteX0" fmla="*/ 0 w 57452"/>
                <a:gd name="connsiteY0" fmla="*/ 0 h 53829"/>
                <a:gd name="connsiteX1" fmla="*/ 57452 w 57452"/>
                <a:gd name="connsiteY1" fmla="*/ 11369 h 53829"/>
                <a:gd name="connsiteX2" fmla="*/ 49485 w 57452"/>
                <a:gd name="connsiteY2" fmla="*/ 53829 h 53829"/>
                <a:gd name="connsiteX3" fmla="*/ 0 w 57452"/>
                <a:gd name="connsiteY3" fmla="*/ 0 h 5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52" h="53829">
                  <a:moveTo>
                    <a:pt x="0" y="0"/>
                  </a:moveTo>
                  <a:lnTo>
                    <a:pt x="57452" y="11369"/>
                  </a:lnTo>
                  <a:lnTo>
                    <a:pt x="49485" y="53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3410B74-3AEC-48A9-B75A-37859C08E8D0}"/>
                </a:ext>
              </a:extLst>
            </p:cNvPr>
            <p:cNvSpPr/>
            <p:nvPr/>
          </p:nvSpPr>
          <p:spPr>
            <a:xfrm>
              <a:off x="7980785" y="4417494"/>
              <a:ext cx="56933" cy="42515"/>
            </a:xfrm>
            <a:custGeom>
              <a:avLst/>
              <a:gdLst>
                <a:gd name="connsiteX0" fmla="*/ 0 w 56933"/>
                <a:gd name="connsiteY0" fmla="*/ 0 h 42515"/>
                <a:gd name="connsiteX1" fmla="*/ 56934 w 56933"/>
                <a:gd name="connsiteY1" fmla="*/ 13088 h 42515"/>
                <a:gd name="connsiteX2" fmla="*/ 36563 w 56933"/>
                <a:gd name="connsiteY2" fmla="*/ 42516 h 42515"/>
                <a:gd name="connsiteX3" fmla="*/ 0 w 56933"/>
                <a:gd name="connsiteY3" fmla="*/ 0 h 4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33" h="42515">
                  <a:moveTo>
                    <a:pt x="0" y="0"/>
                  </a:moveTo>
                  <a:lnTo>
                    <a:pt x="56934" y="13088"/>
                  </a:lnTo>
                  <a:lnTo>
                    <a:pt x="36563" y="42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9546D06-AECA-4A8A-B592-266212889928}"/>
                </a:ext>
              </a:extLst>
            </p:cNvPr>
            <p:cNvSpPr/>
            <p:nvPr/>
          </p:nvSpPr>
          <p:spPr>
            <a:xfrm>
              <a:off x="8018827" y="4711538"/>
              <a:ext cx="57082" cy="40038"/>
            </a:xfrm>
            <a:custGeom>
              <a:avLst/>
              <a:gdLst>
                <a:gd name="connsiteX0" fmla="*/ 0 w 57082"/>
                <a:gd name="connsiteY0" fmla="*/ 0 h 40038"/>
                <a:gd name="connsiteX1" fmla="*/ 57082 w 57082"/>
                <a:gd name="connsiteY1" fmla="*/ 15472 h 40038"/>
                <a:gd name="connsiteX2" fmla="*/ 32885 w 57082"/>
                <a:gd name="connsiteY2" fmla="*/ 40039 h 40038"/>
                <a:gd name="connsiteX3" fmla="*/ 0 w 57082"/>
                <a:gd name="connsiteY3" fmla="*/ 0 h 4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82" h="40038">
                  <a:moveTo>
                    <a:pt x="0" y="0"/>
                  </a:moveTo>
                  <a:lnTo>
                    <a:pt x="57082" y="15472"/>
                  </a:lnTo>
                  <a:lnTo>
                    <a:pt x="32885" y="4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66ECCC5-596A-49C5-AA3D-EEC6902B4EC3}"/>
                </a:ext>
              </a:extLst>
            </p:cNvPr>
            <p:cNvSpPr/>
            <p:nvPr/>
          </p:nvSpPr>
          <p:spPr>
            <a:xfrm>
              <a:off x="7847802" y="5065030"/>
              <a:ext cx="70206" cy="44604"/>
            </a:xfrm>
            <a:custGeom>
              <a:avLst/>
              <a:gdLst>
                <a:gd name="connsiteX0" fmla="*/ 0 w 70206"/>
                <a:gd name="connsiteY0" fmla="*/ 26027 h 44604"/>
                <a:gd name="connsiteX1" fmla="*/ 54716 w 70206"/>
                <a:gd name="connsiteY1" fmla="*/ 44605 h 44604"/>
                <a:gd name="connsiteX2" fmla="*/ 70207 w 70206"/>
                <a:gd name="connsiteY2" fmla="*/ 0 h 44604"/>
                <a:gd name="connsiteX3" fmla="*/ 0 w 70206"/>
                <a:gd name="connsiteY3" fmla="*/ 26027 h 4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206" h="44604">
                  <a:moveTo>
                    <a:pt x="0" y="26027"/>
                  </a:moveTo>
                  <a:lnTo>
                    <a:pt x="54716" y="44605"/>
                  </a:lnTo>
                  <a:lnTo>
                    <a:pt x="70207" y="0"/>
                  </a:lnTo>
                  <a:lnTo>
                    <a:pt x="0" y="2602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EDF290D-C2E2-459C-B2B6-96103834A4E2}"/>
                </a:ext>
              </a:extLst>
            </p:cNvPr>
            <p:cNvSpPr/>
            <p:nvPr/>
          </p:nvSpPr>
          <p:spPr>
            <a:xfrm>
              <a:off x="7593761" y="5239900"/>
              <a:ext cx="59781" cy="36545"/>
            </a:xfrm>
            <a:custGeom>
              <a:avLst/>
              <a:gdLst>
                <a:gd name="connsiteX0" fmla="*/ 0 w 59781"/>
                <a:gd name="connsiteY0" fmla="*/ 17875 h 36545"/>
                <a:gd name="connsiteX1" fmla="*/ 48764 w 59781"/>
                <a:gd name="connsiteY1" fmla="*/ 36545 h 36545"/>
                <a:gd name="connsiteX2" fmla="*/ 59781 w 59781"/>
                <a:gd name="connsiteY2" fmla="*/ 0 h 36545"/>
                <a:gd name="connsiteX3" fmla="*/ 0 w 59781"/>
                <a:gd name="connsiteY3" fmla="*/ 17875 h 3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81" h="36545">
                  <a:moveTo>
                    <a:pt x="0" y="17875"/>
                  </a:moveTo>
                  <a:lnTo>
                    <a:pt x="48764" y="36545"/>
                  </a:lnTo>
                  <a:lnTo>
                    <a:pt x="59781" y="0"/>
                  </a:lnTo>
                  <a:lnTo>
                    <a:pt x="0" y="17875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C9974C7-812A-4692-9944-3F395DDCF180}"/>
                </a:ext>
              </a:extLst>
            </p:cNvPr>
            <p:cNvSpPr/>
            <p:nvPr/>
          </p:nvSpPr>
          <p:spPr>
            <a:xfrm>
              <a:off x="7280677" y="5232727"/>
              <a:ext cx="49909" cy="67175"/>
            </a:xfrm>
            <a:custGeom>
              <a:avLst/>
              <a:gdLst>
                <a:gd name="connsiteX0" fmla="*/ 43829 w 49909"/>
                <a:gd name="connsiteY0" fmla="*/ 67175 h 67175"/>
                <a:gd name="connsiteX1" fmla="*/ 0 w 49909"/>
                <a:gd name="connsiteY1" fmla="*/ 50631 h 67175"/>
                <a:gd name="connsiteX2" fmla="*/ 49910 w 49909"/>
                <a:gd name="connsiteY2" fmla="*/ 0 h 67175"/>
                <a:gd name="connsiteX3" fmla="*/ 43829 w 49909"/>
                <a:gd name="connsiteY3" fmla="*/ 67175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09" h="67175">
                  <a:moveTo>
                    <a:pt x="43829" y="67175"/>
                  </a:moveTo>
                  <a:lnTo>
                    <a:pt x="0" y="50631"/>
                  </a:lnTo>
                  <a:lnTo>
                    <a:pt x="49910" y="0"/>
                  </a:lnTo>
                  <a:lnTo>
                    <a:pt x="43829" y="67175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8BDB496-D120-4015-8F4B-4141882D0DED}"/>
                </a:ext>
              </a:extLst>
            </p:cNvPr>
            <p:cNvSpPr/>
            <p:nvPr/>
          </p:nvSpPr>
          <p:spPr>
            <a:xfrm>
              <a:off x="7037357" y="5142520"/>
              <a:ext cx="50741" cy="62498"/>
            </a:xfrm>
            <a:custGeom>
              <a:avLst/>
              <a:gdLst>
                <a:gd name="connsiteX0" fmla="*/ 50742 w 50741"/>
                <a:gd name="connsiteY0" fmla="*/ 62498 h 62498"/>
                <a:gd name="connsiteX1" fmla="*/ 0 w 50741"/>
                <a:gd name="connsiteY1" fmla="*/ 41703 h 62498"/>
                <a:gd name="connsiteX2" fmla="*/ 50002 w 50741"/>
                <a:gd name="connsiteY2" fmla="*/ 0 h 62498"/>
                <a:gd name="connsiteX3" fmla="*/ 50742 w 50741"/>
                <a:gd name="connsiteY3" fmla="*/ 62498 h 6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41" h="62498">
                  <a:moveTo>
                    <a:pt x="50742" y="62498"/>
                  </a:moveTo>
                  <a:lnTo>
                    <a:pt x="0" y="41703"/>
                  </a:lnTo>
                  <a:lnTo>
                    <a:pt x="50002" y="0"/>
                  </a:lnTo>
                  <a:lnTo>
                    <a:pt x="50742" y="62498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DB83002-64FB-49AB-B4A9-D11AA9C7ED80}"/>
                </a:ext>
              </a:extLst>
            </p:cNvPr>
            <p:cNvSpPr/>
            <p:nvPr/>
          </p:nvSpPr>
          <p:spPr>
            <a:xfrm>
              <a:off x="6968980" y="4203805"/>
              <a:ext cx="54752" cy="48135"/>
            </a:xfrm>
            <a:custGeom>
              <a:avLst/>
              <a:gdLst>
                <a:gd name="connsiteX0" fmla="*/ 0 w 54752"/>
                <a:gd name="connsiteY0" fmla="*/ 0 h 48135"/>
                <a:gd name="connsiteX1" fmla="*/ 54753 w 54752"/>
                <a:gd name="connsiteY1" fmla="*/ 12052 h 48135"/>
                <a:gd name="connsiteX2" fmla="*/ 25417 w 54752"/>
                <a:gd name="connsiteY2" fmla="*/ 48135 h 48135"/>
                <a:gd name="connsiteX3" fmla="*/ 0 w 54752"/>
                <a:gd name="connsiteY3" fmla="*/ 0 h 4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52" h="48135">
                  <a:moveTo>
                    <a:pt x="0" y="0"/>
                  </a:moveTo>
                  <a:lnTo>
                    <a:pt x="54753" y="12052"/>
                  </a:lnTo>
                  <a:lnTo>
                    <a:pt x="25417" y="48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9B0AB89-7ECC-4CDF-9195-C208E6657E52}"/>
                </a:ext>
              </a:extLst>
            </p:cNvPr>
            <p:cNvSpPr/>
            <p:nvPr/>
          </p:nvSpPr>
          <p:spPr>
            <a:xfrm>
              <a:off x="6778287" y="4590127"/>
              <a:ext cx="52830" cy="42072"/>
            </a:xfrm>
            <a:custGeom>
              <a:avLst/>
              <a:gdLst>
                <a:gd name="connsiteX0" fmla="*/ 0 w 52830"/>
                <a:gd name="connsiteY0" fmla="*/ 25140 h 42072"/>
                <a:gd name="connsiteX1" fmla="*/ 49096 w 52830"/>
                <a:gd name="connsiteY1" fmla="*/ 42072 h 42072"/>
                <a:gd name="connsiteX2" fmla="*/ 52830 w 52830"/>
                <a:gd name="connsiteY2" fmla="*/ 0 h 42072"/>
                <a:gd name="connsiteX3" fmla="*/ 0 w 52830"/>
                <a:gd name="connsiteY3" fmla="*/ 25140 h 4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30" h="42072">
                  <a:moveTo>
                    <a:pt x="0" y="25140"/>
                  </a:moveTo>
                  <a:lnTo>
                    <a:pt x="49096" y="42072"/>
                  </a:lnTo>
                  <a:lnTo>
                    <a:pt x="52830" y="0"/>
                  </a:lnTo>
                  <a:lnTo>
                    <a:pt x="0" y="2514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EB34F72-9DAC-48DF-99C4-04C832A31D82}"/>
                </a:ext>
              </a:extLst>
            </p:cNvPr>
            <p:cNvSpPr/>
            <p:nvPr/>
          </p:nvSpPr>
          <p:spPr>
            <a:xfrm>
              <a:off x="6829953" y="4923322"/>
              <a:ext cx="58006" cy="31960"/>
            </a:xfrm>
            <a:custGeom>
              <a:avLst/>
              <a:gdLst>
                <a:gd name="connsiteX0" fmla="*/ 0 w 58006"/>
                <a:gd name="connsiteY0" fmla="*/ 14659 h 31960"/>
                <a:gd name="connsiteX1" fmla="*/ 47839 w 58006"/>
                <a:gd name="connsiteY1" fmla="*/ 31961 h 31960"/>
                <a:gd name="connsiteX2" fmla="*/ 58006 w 58006"/>
                <a:gd name="connsiteY2" fmla="*/ 0 h 31960"/>
                <a:gd name="connsiteX3" fmla="*/ 0 w 58006"/>
                <a:gd name="connsiteY3" fmla="*/ 14659 h 3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06" h="31960">
                  <a:moveTo>
                    <a:pt x="0" y="14659"/>
                  </a:moveTo>
                  <a:lnTo>
                    <a:pt x="47839" y="31961"/>
                  </a:lnTo>
                  <a:lnTo>
                    <a:pt x="58006" y="0"/>
                  </a:lnTo>
                  <a:lnTo>
                    <a:pt x="0" y="14659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BC491D5-A21B-4FD4-BAB1-7E68F76DAFC5}"/>
                </a:ext>
              </a:extLst>
            </p:cNvPr>
            <p:cNvSpPr/>
            <p:nvPr/>
          </p:nvSpPr>
          <p:spPr>
            <a:xfrm>
              <a:off x="6803972" y="4048448"/>
              <a:ext cx="1293652" cy="1264558"/>
            </a:xfrm>
            <a:custGeom>
              <a:avLst/>
              <a:gdLst>
                <a:gd name="connsiteX0" fmla="*/ 1265782 w 1293652"/>
                <a:gd name="connsiteY0" fmla="*/ 676751 h 1264558"/>
                <a:gd name="connsiteX1" fmla="*/ 1195095 w 1293652"/>
                <a:gd name="connsiteY1" fmla="*/ 663608 h 1264558"/>
                <a:gd name="connsiteX2" fmla="*/ 1187387 w 1293652"/>
                <a:gd name="connsiteY2" fmla="*/ 523878 h 1264558"/>
                <a:gd name="connsiteX3" fmla="*/ 1253637 w 1293652"/>
                <a:gd name="connsiteY3" fmla="*/ 500458 h 1264558"/>
                <a:gd name="connsiteX4" fmla="*/ 1275099 w 1293652"/>
                <a:gd name="connsiteY4" fmla="*/ 455058 h 1264558"/>
                <a:gd name="connsiteX5" fmla="*/ 1258462 w 1293652"/>
                <a:gd name="connsiteY5" fmla="*/ 405148 h 1264558"/>
                <a:gd name="connsiteX6" fmla="*/ 1214338 w 1293652"/>
                <a:gd name="connsiteY6" fmla="*/ 382337 h 1264558"/>
                <a:gd name="connsiteX7" fmla="*/ 1214098 w 1293652"/>
                <a:gd name="connsiteY7" fmla="*/ 382411 h 1264558"/>
                <a:gd name="connsiteX8" fmla="*/ 1148808 w 1293652"/>
                <a:gd name="connsiteY8" fmla="*/ 404815 h 1264558"/>
                <a:gd name="connsiteX9" fmla="*/ 1070782 w 1293652"/>
                <a:gd name="connsiteY9" fmla="*/ 283515 h 1264558"/>
                <a:gd name="connsiteX10" fmla="*/ 1115664 w 1293652"/>
                <a:gd name="connsiteY10" fmla="*/ 231609 h 1264558"/>
                <a:gd name="connsiteX11" fmla="*/ 1111967 w 1293652"/>
                <a:gd name="connsiteY11" fmla="*/ 179962 h 1264558"/>
                <a:gd name="connsiteX12" fmla="*/ 1072057 w 1293652"/>
                <a:gd name="connsiteY12" fmla="*/ 143453 h 1264558"/>
                <a:gd name="connsiteX13" fmla="*/ 1021057 w 1293652"/>
                <a:gd name="connsiteY13" fmla="*/ 145524 h 1264558"/>
                <a:gd name="connsiteX14" fmla="*/ 976212 w 1293652"/>
                <a:gd name="connsiteY14" fmla="*/ 196820 h 1264558"/>
                <a:gd name="connsiteX15" fmla="*/ 843507 w 1293652"/>
                <a:gd name="connsiteY15" fmla="*/ 127482 h 1264558"/>
                <a:gd name="connsiteX16" fmla="*/ 856354 w 1293652"/>
                <a:gd name="connsiteY16" fmla="*/ 59087 h 1264558"/>
                <a:gd name="connsiteX17" fmla="*/ 826390 w 1293652"/>
                <a:gd name="connsiteY17" fmla="*/ 13872 h 1264558"/>
                <a:gd name="connsiteX18" fmla="*/ 771858 w 1293652"/>
                <a:gd name="connsiteY18" fmla="*/ 1043 h 1264558"/>
                <a:gd name="connsiteX19" fmla="*/ 727494 w 1293652"/>
                <a:gd name="connsiteY19" fmla="*/ 29178 h 1264558"/>
                <a:gd name="connsiteX20" fmla="*/ 714554 w 1293652"/>
                <a:gd name="connsiteY20" fmla="*/ 98350 h 1264558"/>
                <a:gd name="connsiteX21" fmla="*/ 560831 w 1293652"/>
                <a:gd name="connsiteY21" fmla="*/ 104357 h 1264558"/>
                <a:gd name="connsiteX22" fmla="*/ 535876 w 1293652"/>
                <a:gd name="connsiteY22" fmla="*/ 34927 h 1264558"/>
                <a:gd name="connsiteX23" fmla="*/ 485301 w 1293652"/>
                <a:gd name="connsiteY23" fmla="*/ 9048 h 1264558"/>
                <a:gd name="connsiteX24" fmla="*/ 430160 w 1293652"/>
                <a:gd name="connsiteY24" fmla="*/ 25389 h 1264558"/>
                <a:gd name="connsiteX25" fmla="*/ 404965 w 1293652"/>
                <a:gd name="connsiteY25" fmla="*/ 70788 h 1264558"/>
                <a:gd name="connsiteX26" fmla="*/ 405999 w 1293652"/>
                <a:gd name="connsiteY26" fmla="*/ 73857 h 1264558"/>
                <a:gd name="connsiteX27" fmla="*/ 432027 w 1293652"/>
                <a:gd name="connsiteY27" fmla="*/ 144969 h 1264558"/>
                <a:gd name="connsiteX28" fmla="*/ 302020 w 1293652"/>
                <a:gd name="connsiteY28" fmla="*/ 228855 h 1264558"/>
                <a:gd name="connsiteX29" fmla="*/ 240539 w 1293652"/>
                <a:gd name="connsiteY29" fmla="*/ 177096 h 1264558"/>
                <a:gd name="connsiteX30" fmla="*/ 182255 w 1293652"/>
                <a:gd name="connsiteY30" fmla="*/ 179444 h 1264558"/>
                <a:gd name="connsiteX31" fmla="*/ 142919 w 1293652"/>
                <a:gd name="connsiteY31" fmla="*/ 222200 h 1264558"/>
                <a:gd name="connsiteX32" fmla="*/ 148076 w 1293652"/>
                <a:gd name="connsiteY32" fmla="*/ 277933 h 1264558"/>
                <a:gd name="connsiteX33" fmla="*/ 211869 w 1293652"/>
                <a:gd name="connsiteY33" fmla="*/ 330690 h 1264558"/>
                <a:gd name="connsiteX34" fmla="*/ 145747 w 1293652"/>
                <a:gd name="connsiteY34" fmla="*/ 468515 h 1264558"/>
                <a:gd name="connsiteX35" fmla="*/ 60327 w 1293652"/>
                <a:gd name="connsiteY35" fmla="*/ 452636 h 1264558"/>
                <a:gd name="connsiteX36" fmla="*/ 11341 w 1293652"/>
                <a:gd name="connsiteY36" fmla="*/ 483710 h 1264558"/>
                <a:gd name="connsiteX37" fmla="*/ 638 w 1293652"/>
                <a:gd name="connsiteY37" fmla="*/ 540737 h 1264558"/>
                <a:gd name="connsiteX38" fmla="*/ 35132 w 1293652"/>
                <a:gd name="connsiteY38" fmla="*/ 586949 h 1264558"/>
                <a:gd name="connsiteX39" fmla="*/ 122992 w 1293652"/>
                <a:gd name="connsiteY39" fmla="*/ 602311 h 1264558"/>
                <a:gd name="connsiteX40" fmla="*/ 139296 w 1293652"/>
                <a:gd name="connsiteY40" fmla="*/ 751431 h 1264558"/>
                <a:gd name="connsiteX41" fmla="*/ 53672 w 1293652"/>
                <a:gd name="connsiteY41" fmla="*/ 780822 h 1264558"/>
                <a:gd name="connsiteX42" fmla="*/ 28606 w 1293652"/>
                <a:gd name="connsiteY42" fmla="*/ 831102 h 1264558"/>
                <a:gd name="connsiteX43" fmla="*/ 49846 w 1293652"/>
                <a:gd name="connsiteY43" fmla="*/ 884709 h 1264558"/>
                <a:gd name="connsiteX44" fmla="*/ 103453 w 1293652"/>
                <a:gd name="connsiteY44" fmla="*/ 907242 h 1264558"/>
                <a:gd name="connsiteX45" fmla="*/ 190222 w 1293652"/>
                <a:gd name="connsiteY45" fmla="*/ 876557 h 1264558"/>
                <a:gd name="connsiteX46" fmla="*/ 280097 w 1293652"/>
                <a:gd name="connsiteY46" fmla="*/ 993346 h 1264558"/>
                <a:gd name="connsiteX47" fmla="*/ 220612 w 1293652"/>
                <a:gd name="connsiteY47" fmla="*/ 1061409 h 1264558"/>
                <a:gd name="connsiteX48" fmla="*/ 225584 w 1293652"/>
                <a:gd name="connsiteY48" fmla="*/ 1115127 h 1264558"/>
                <a:gd name="connsiteX49" fmla="*/ 271169 w 1293652"/>
                <a:gd name="connsiteY49" fmla="*/ 1149657 h 1264558"/>
                <a:gd name="connsiteX50" fmla="*/ 327845 w 1293652"/>
                <a:gd name="connsiteY50" fmla="*/ 1143095 h 1264558"/>
                <a:gd name="connsiteX51" fmla="*/ 386997 w 1293652"/>
                <a:gd name="connsiteY51" fmla="*/ 1074700 h 1264558"/>
                <a:gd name="connsiteX52" fmla="*/ 520922 w 1293652"/>
                <a:gd name="connsiteY52" fmla="*/ 1129748 h 1264558"/>
                <a:gd name="connsiteX53" fmla="*/ 504840 w 1293652"/>
                <a:gd name="connsiteY53" fmla="*/ 1215427 h 1264558"/>
                <a:gd name="connsiteX54" fmla="*/ 536061 w 1293652"/>
                <a:gd name="connsiteY54" fmla="*/ 1257204 h 1264558"/>
                <a:gd name="connsiteX55" fmla="*/ 591683 w 1293652"/>
                <a:gd name="connsiteY55" fmla="*/ 1264247 h 1264558"/>
                <a:gd name="connsiteX56" fmla="*/ 636048 w 1293652"/>
                <a:gd name="connsiteY56" fmla="*/ 1232452 h 1264558"/>
                <a:gd name="connsiteX57" fmla="*/ 651963 w 1293652"/>
                <a:gd name="connsiteY57" fmla="*/ 1147697 h 1264558"/>
                <a:gd name="connsiteX58" fmla="*/ 792950 w 1293652"/>
                <a:gd name="connsiteY58" fmla="*/ 1131523 h 1264558"/>
                <a:gd name="connsiteX59" fmla="*/ 821343 w 1293652"/>
                <a:gd name="connsiteY59" fmla="*/ 1209161 h 1264558"/>
                <a:gd name="connsiteX60" fmla="*/ 868277 w 1293652"/>
                <a:gd name="connsiteY60" fmla="*/ 1228884 h 1264558"/>
                <a:gd name="connsiteX61" fmla="*/ 918816 w 1293652"/>
                <a:gd name="connsiteY61" fmla="*/ 1208717 h 1264558"/>
                <a:gd name="connsiteX62" fmla="*/ 940998 w 1293652"/>
                <a:gd name="connsiteY62" fmla="*/ 1161746 h 1264558"/>
                <a:gd name="connsiteX63" fmla="*/ 913584 w 1293652"/>
                <a:gd name="connsiteY63" fmla="*/ 1085532 h 1264558"/>
                <a:gd name="connsiteX64" fmla="*/ 1027508 w 1293652"/>
                <a:gd name="connsiteY64" fmla="*/ 1005362 h 1264558"/>
                <a:gd name="connsiteX65" fmla="*/ 1087733 w 1293652"/>
                <a:gd name="connsiteY65" fmla="*/ 1055179 h 1264558"/>
                <a:gd name="connsiteX66" fmla="*/ 1137477 w 1293652"/>
                <a:gd name="connsiteY66" fmla="*/ 1049412 h 1264558"/>
                <a:gd name="connsiteX67" fmla="*/ 1171120 w 1293652"/>
                <a:gd name="connsiteY67" fmla="*/ 1008634 h 1264558"/>
                <a:gd name="connsiteX68" fmla="*/ 1167552 w 1293652"/>
                <a:gd name="connsiteY68" fmla="*/ 958724 h 1264558"/>
                <a:gd name="connsiteX69" fmla="*/ 1109453 w 1293652"/>
                <a:gd name="connsiteY69" fmla="*/ 909738 h 1264558"/>
                <a:gd name="connsiteX70" fmla="*/ 1170195 w 1293652"/>
                <a:gd name="connsiteY70" fmla="*/ 785499 h 1264558"/>
                <a:gd name="connsiteX71" fmla="*/ 1242934 w 1293652"/>
                <a:gd name="connsiteY71" fmla="*/ 798217 h 1264558"/>
                <a:gd name="connsiteX72" fmla="*/ 1283380 w 1293652"/>
                <a:gd name="connsiteY72" fmla="*/ 769269 h 1264558"/>
                <a:gd name="connsiteX73" fmla="*/ 1292992 w 1293652"/>
                <a:gd name="connsiteY73" fmla="*/ 718065 h 1264558"/>
                <a:gd name="connsiteX74" fmla="*/ 1265782 w 1293652"/>
                <a:gd name="connsiteY74" fmla="*/ 676751 h 1264558"/>
                <a:gd name="connsiteX75" fmla="*/ 614531 w 1293652"/>
                <a:gd name="connsiteY75" fmla="*/ 990999 h 1264558"/>
                <a:gd name="connsiteX76" fmla="*/ 298545 w 1293652"/>
                <a:gd name="connsiteY76" fmla="*/ 556227 h 1264558"/>
                <a:gd name="connsiteX77" fmla="*/ 751636 w 1293652"/>
                <a:gd name="connsiteY77" fmla="*/ 260760 h 1264558"/>
                <a:gd name="connsiteX78" fmla="*/ 1044293 w 1293652"/>
                <a:gd name="connsiteY78" fmla="*/ 691299 h 1264558"/>
                <a:gd name="connsiteX79" fmla="*/ 614531 w 1293652"/>
                <a:gd name="connsiteY79" fmla="*/ 990962 h 12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93652" h="1264558">
                  <a:moveTo>
                    <a:pt x="1265782" y="676751"/>
                  </a:moveTo>
                  <a:lnTo>
                    <a:pt x="1195095" y="663608"/>
                  </a:lnTo>
                  <a:cubicBezTo>
                    <a:pt x="1198921" y="616896"/>
                    <a:pt x="1196333" y="569888"/>
                    <a:pt x="1187387" y="523878"/>
                  </a:cubicBezTo>
                  <a:lnTo>
                    <a:pt x="1253637" y="500458"/>
                  </a:lnTo>
                  <a:cubicBezTo>
                    <a:pt x="1271734" y="494061"/>
                    <a:pt x="1281365" y="473746"/>
                    <a:pt x="1275099" y="455058"/>
                  </a:cubicBezTo>
                  <a:lnTo>
                    <a:pt x="1258462" y="405148"/>
                  </a:lnTo>
                  <a:cubicBezTo>
                    <a:pt x="1252584" y="386663"/>
                    <a:pt x="1232823" y="376441"/>
                    <a:pt x="1214338" y="382337"/>
                  </a:cubicBezTo>
                  <a:cubicBezTo>
                    <a:pt x="1214264" y="382356"/>
                    <a:pt x="1214172" y="382393"/>
                    <a:pt x="1214098" y="382411"/>
                  </a:cubicBezTo>
                  <a:lnTo>
                    <a:pt x="1148808" y="404815"/>
                  </a:lnTo>
                  <a:cubicBezTo>
                    <a:pt x="1128456" y="361005"/>
                    <a:pt x="1102207" y="320190"/>
                    <a:pt x="1070782" y="283515"/>
                  </a:cubicBezTo>
                  <a:lnTo>
                    <a:pt x="1115664" y="231609"/>
                  </a:lnTo>
                  <a:cubicBezTo>
                    <a:pt x="1128604" y="216710"/>
                    <a:pt x="1126903" y="193622"/>
                    <a:pt x="1111967" y="179962"/>
                  </a:cubicBezTo>
                  <a:lnTo>
                    <a:pt x="1072057" y="143453"/>
                  </a:lnTo>
                  <a:cubicBezTo>
                    <a:pt x="1056974" y="129663"/>
                    <a:pt x="1034126" y="130514"/>
                    <a:pt x="1021057" y="145524"/>
                  </a:cubicBezTo>
                  <a:lnTo>
                    <a:pt x="976212" y="196820"/>
                  </a:lnTo>
                  <a:cubicBezTo>
                    <a:pt x="935434" y="167632"/>
                    <a:pt x="890755" y="144304"/>
                    <a:pt x="843507" y="127482"/>
                  </a:cubicBezTo>
                  <a:lnTo>
                    <a:pt x="856354" y="59087"/>
                  </a:lnTo>
                  <a:cubicBezTo>
                    <a:pt x="859866" y="38476"/>
                    <a:pt x="846742" y="18678"/>
                    <a:pt x="826390" y="13872"/>
                  </a:cubicBezTo>
                  <a:lnTo>
                    <a:pt x="771858" y="1043"/>
                  </a:lnTo>
                  <a:cubicBezTo>
                    <a:pt x="751229" y="-3818"/>
                    <a:pt x="731339" y="8771"/>
                    <a:pt x="727494" y="29178"/>
                  </a:cubicBezTo>
                  <a:lnTo>
                    <a:pt x="714554" y="98350"/>
                  </a:lnTo>
                  <a:cubicBezTo>
                    <a:pt x="663295" y="93063"/>
                    <a:pt x="611536" y="95096"/>
                    <a:pt x="560831" y="104357"/>
                  </a:cubicBezTo>
                  <a:lnTo>
                    <a:pt x="535876" y="34927"/>
                  </a:lnTo>
                  <a:cubicBezTo>
                    <a:pt x="528353" y="14427"/>
                    <a:pt x="506337" y="3169"/>
                    <a:pt x="485301" y="9048"/>
                  </a:cubicBezTo>
                  <a:lnTo>
                    <a:pt x="430160" y="25389"/>
                  </a:lnTo>
                  <a:cubicBezTo>
                    <a:pt x="410676" y="30971"/>
                    <a:pt x="399382" y="51305"/>
                    <a:pt x="404965" y="70788"/>
                  </a:cubicBezTo>
                  <a:cubicBezTo>
                    <a:pt x="405260" y="71823"/>
                    <a:pt x="405611" y="72859"/>
                    <a:pt x="405999" y="73857"/>
                  </a:cubicBezTo>
                  <a:lnTo>
                    <a:pt x="432027" y="144969"/>
                  </a:lnTo>
                  <a:cubicBezTo>
                    <a:pt x="384890" y="166541"/>
                    <a:pt x="341098" y="194805"/>
                    <a:pt x="302020" y="228855"/>
                  </a:cubicBezTo>
                  <a:lnTo>
                    <a:pt x="240539" y="177096"/>
                  </a:lnTo>
                  <a:cubicBezTo>
                    <a:pt x="223089" y="162308"/>
                    <a:pt x="196988" y="163417"/>
                    <a:pt x="182255" y="179444"/>
                  </a:cubicBezTo>
                  <a:lnTo>
                    <a:pt x="142919" y="222200"/>
                  </a:lnTo>
                  <a:cubicBezTo>
                    <a:pt x="128131" y="238338"/>
                    <a:pt x="130386" y="263311"/>
                    <a:pt x="148076" y="277933"/>
                  </a:cubicBezTo>
                  <a:lnTo>
                    <a:pt x="211869" y="330690"/>
                  </a:lnTo>
                  <a:cubicBezTo>
                    <a:pt x="183124" y="373095"/>
                    <a:pt x="160831" y="419548"/>
                    <a:pt x="145747" y="468515"/>
                  </a:cubicBezTo>
                  <a:lnTo>
                    <a:pt x="60327" y="452636"/>
                  </a:lnTo>
                  <a:cubicBezTo>
                    <a:pt x="37331" y="448348"/>
                    <a:pt x="15371" y="462267"/>
                    <a:pt x="11341" y="483710"/>
                  </a:cubicBezTo>
                  <a:lnTo>
                    <a:pt x="638" y="540737"/>
                  </a:lnTo>
                  <a:cubicBezTo>
                    <a:pt x="-3392" y="562180"/>
                    <a:pt x="12081" y="582846"/>
                    <a:pt x="35132" y="586949"/>
                  </a:cubicBezTo>
                  <a:lnTo>
                    <a:pt x="122992" y="602311"/>
                  </a:lnTo>
                  <a:cubicBezTo>
                    <a:pt x="121069" y="652554"/>
                    <a:pt x="126578" y="702796"/>
                    <a:pt x="139296" y="751431"/>
                  </a:cubicBezTo>
                  <a:lnTo>
                    <a:pt x="53672" y="780822"/>
                  </a:lnTo>
                  <a:cubicBezTo>
                    <a:pt x="31841" y="788216"/>
                    <a:pt x="20602" y="810842"/>
                    <a:pt x="28606" y="831102"/>
                  </a:cubicBezTo>
                  <a:lnTo>
                    <a:pt x="49846" y="884709"/>
                  </a:lnTo>
                  <a:cubicBezTo>
                    <a:pt x="57794" y="904839"/>
                    <a:pt x="81825" y="914895"/>
                    <a:pt x="103453" y="907242"/>
                  </a:cubicBezTo>
                  <a:lnTo>
                    <a:pt x="190222" y="876557"/>
                  </a:lnTo>
                  <a:cubicBezTo>
                    <a:pt x="214604" y="919480"/>
                    <a:pt x="244864" y="958779"/>
                    <a:pt x="280097" y="993346"/>
                  </a:cubicBezTo>
                  <a:lnTo>
                    <a:pt x="220612" y="1061409"/>
                  </a:lnTo>
                  <a:cubicBezTo>
                    <a:pt x="206119" y="1078045"/>
                    <a:pt x="208356" y="1102076"/>
                    <a:pt x="225584" y="1115127"/>
                  </a:cubicBezTo>
                  <a:lnTo>
                    <a:pt x="271169" y="1149657"/>
                  </a:lnTo>
                  <a:cubicBezTo>
                    <a:pt x="288212" y="1162597"/>
                    <a:pt x="313574" y="1159583"/>
                    <a:pt x="327845" y="1143095"/>
                  </a:cubicBezTo>
                  <a:lnTo>
                    <a:pt x="386997" y="1074700"/>
                  </a:lnTo>
                  <a:cubicBezTo>
                    <a:pt x="428958" y="1098989"/>
                    <a:pt x="474006" y="1117493"/>
                    <a:pt x="520922" y="1129748"/>
                  </a:cubicBezTo>
                  <a:lnTo>
                    <a:pt x="504840" y="1215427"/>
                  </a:lnTo>
                  <a:cubicBezTo>
                    <a:pt x="501014" y="1235761"/>
                    <a:pt x="515025" y="1254542"/>
                    <a:pt x="536061" y="1257204"/>
                  </a:cubicBezTo>
                  <a:lnTo>
                    <a:pt x="591683" y="1264247"/>
                  </a:lnTo>
                  <a:cubicBezTo>
                    <a:pt x="612461" y="1266871"/>
                    <a:pt x="632351" y="1252638"/>
                    <a:pt x="636048" y="1232452"/>
                  </a:cubicBezTo>
                  <a:lnTo>
                    <a:pt x="651963" y="1147697"/>
                  </a:lnTo>
                  <a:cubicBezTo>
                    <a:pt x="699470" y="1148492"/>
                    <a:pt x="746866" y="1143058"/>
                    <a:pt x="792950" y="1131523"/>
                  </a:cubicBezTo>
                  <a:lnTo>
                    <a:pt x="821343" y="1209161"/>
                  </a:lnTo>
                  <a:cubicBezTo>
                    <a:pt x="828127" y="1227646"/>
                    <a:pt x="849071" y="1236519"/>
                    <a:pt x="868277" y="1228884"/>
                  </a:cubicBezTo>
                  <a:lnTo>
                    <a:pt x="918816" y="1208717"/>
                  </a:lnTo>
                  <a:cubicBezTo>
                    <a:pt x="937726" y="1201156"/>
                    <a:pt x="947652" y="1180158"/>
                    <a:pt x="940998" y="1161746"/>
                  </a:cubicBezTo>
                  <a:lnTo>
                    <a:pt x="913584" y="1085532"/>
                  </a:lnTo>
                  <a:cubicBezTo>
                    <a:pt x="954862" y="1063849"/>
                    <a:pt x="993163" y="1036897"/>
                    <a:pt x="1027508" y="1005362"/>
                  </a:cubicBezTo>
                  <a:lnTo>
                    <a:pt x="1087733" y="1055179"/>
                  </a:lnTo>
                  <a:cubicBezTo>
                    <a:pt x="1102521" y="1067398"/>
                    <a:pt x="1124703" y="1064810"/>
                    <a:pt x="1137477" y="1049412"/>
                  </a:cubicBezTo>
                  <a:lnTo>
                    <a:pt x="1171120" y="1008634"/>
                  </a:lnTo>
                  <a:cubicBezTo>
                    <a:pt x="1183745" y="993346"/>
                    <a:pt x="1182211" y="971016"/>
                    <a:pt x="1167552" y="958724"/>
                  </a:cubicBezTo>
                  <a:lnTo>
                    <a:pt x="1109453" y="909738"/>
                  </a:lnTo>
                  <a:cubicBezTo>
                    <a:pt x="1135185" y="871233"/>
                    <a:pt x="1155610" y="829438"/>
                    <a:pt x="1170195" y="785499"/>
                  </a:cubicBezTo>
                  <a:lnTo>
                    <a:pt x="1242934" y="798217"/>
                  </a:lnTo>
                  <a:cubicBezTo>
                    <a:pt x="1261679" y="801489"/>
                    <a:pt x="1279757" y="788530"/>
                    <a:pt x="1283380" y="769269"/>
                  </a:cubicBezTo>
                  <a:lnTo>
                    <a:pt x="1292992" y="718065"/>
                  </a:lnTo>
                  <a:cubicBezTo>
                    <a:pt x="1296689" y="698656"/>
                    <a:pt x="1284489" y="680226"/>
                    <a:pt x="1265782" y="676751"/>
                  </a:cubicBezTo>
                  <a:close/>
                  <a:moveTo>
                    <a:pt x="614531" y="990999"/>
                  </a:moveTo>
                  <a:cubicBezTo>
                    <a:pt x="403985" y="959574"/>
                    <a:pt x="259468" y="764389"/>
                    <a:pt x="298545" y="556227"/>
                  </a:cubicBezTo>
                  <a:cubicBezTo>
                    <a:pt x="337623" y="348066"/>
                    <a:pt x="543492" y="216414"/>
                    <a:pt x="751636" y="260760"/>
                  </a:cubicBezTo>
                  <a:cubicBezTo>
                    <a:pt x="952699" y="303591"/>
                    <a:pt x="1080986" y="495781"/>
                    <a:pt x="1044293" y="691299"/>
                  </a:cubicBezTo>
                  <a:cubicBezTo>
                    <a:pt x="1007600" y="886816"/>
                    <a:pt x="817942" y="1021388"/>
                    <a:pt x="614531" y="990962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C8A7FB9-CB7B-4DAA-99E8-B9AAB287306D}"/>
                </a:ext>
              </a:extLst>
            </p:cNvPr>
            <p:cNvSpPr/>
            <p:nvPr/>
          </p:nvSpPr>
          <p:spPr>
            <a:xfrm>
              <a:off x="6951327" y="2392610"/>
              <a:ext cx="648238" cy="910986"/>
            </a:xfrm>
            <a:custGeom>
              <a:avLst/>
              <a:gdLst>
                <a:gd name="connsiteX0" fmla="*/ 648238 w 648238"/>
                <a:gd name="connsiteY0" fmla="*/ 455493 h 910986"/>
                <a:gd name="connsiteX1" fmla="*/ 324119 w 648238"/>
                <a:gd name="connsiteY1" fmla="*/ 910986 h 910986"/>
                <a:gd name="connsiteX2" fmla="*/ -1 w 648238"/>
                <a:gd name="connsiteY2" fmla="*/ 455493 h 910986"/>
                <a:gd name="connsiteX3" fmla="*/ 324119 w 648238"/>
                <a:gd name="connsiteY3" fmla="*/ 0 h 910986"/>
                <a:gd name="connsiteX4" fmla="*/ 648238 w 648238"/>
                <a:gd name="connsiteY4" fmla="*/ 455493 h 91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238" h="910986">
                  <a:moveTo>
                    <a:pt x="648238" y="455493"/>
                  </a:moveTo>
                  <a:cubicBezTo>
                    <a:pt x="648238" y="707055"/>
                    <a:pt x="503125" y="910986"/>
                    <a:pt x="324119" y="910986"/>
                  </a:cubicBezTo>
                  <a:cubicBezTo>
                    <a:pt x="145113" y="910986"/>
                    <a:pt x="-1" y="707055"/>
                    <a:pt x="-1" y="455493"/>
                  </a:cubicBezTo>
                  <a:cubicBezTo>
                    <a:pt x="-1" y="203931"/>
                    <a:pt x="145113" y="0"/>
                    <a:pt x="324119" y="0"/>
                  </a:cubicBezTo>
                  <a:cubicBezTo>
                    <a:pt x="503125" y="0"/>
                    <a:pt x="648238" y="203931"/>
                    <a:pt x="648238" y="455493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9F237D1-3BD9-44D8-9103-57E14BA762DF}"/>
                </a:ext>
              </a:extLst>
            </p:cNvPr>
            <p:cNvSpPr/>
            <p:nvPr/>
          </p:nvSpPr>
          <p:spPr>
            <a:xfrm>
              <a:off x="4542228" y="1744390"/>
              <a:ext cx="2875313" cy="1736941"/>
            </a:xfrm>
            <a:custGeom>
              <a:avLst/>
              <a:gdLst>
                <a:gd name="connsiteX0" fmla="*/ 1742598 w 2875313"/>
                <a:gd name="connsiteY0" fmla="*/ 0 h 1736941"/>
                <a:gd name="connsiteX1" fmla="*/ 1132587 w 2875313"/>
                <a:gd name="connsiteY1" fmla="*/ 0 h 1736941"/>
                <a:gd name="connsiteX2" fmla="*/ 0 w 2875313"/>
                <a:gd name="connsiteY2" fmla="*/ 1132587 h 1736941"/>
                <a:gd name="connsiteX3" fmla="*/ 0 w 2875313"/>
                <a:gd name="connsiteY3" fmla="*/ 1132587 h 1736941"/>
                <a:gd name="connsiteX4" fmla="*/ 604354 w 2875313"/>
                <a:gd name="connsiteY4" fmla="*/ 1736941 h 1736941"/>
                <a:gd name="connsiteX5" fmla="*/ 2270848 w 2875313"/>
                <a:gd name="connsiteY5" fmla="*/ 1736941 h 1736941"/>
                <a:gd name="connsiteX6" fmla="*/ 2875314 w 2875313"/>
                <a:gd name="connsiteY6" fmla="*/ 1132587 h 1736941"/>
                <a:gd name="connsiteX7" fmla="*/ 2875314 w 2875313"/>
                <a:gd name="connsiteY7" fmla="*/ 1132587 h 1736941"/>
                <a:gd name="connsiteX8" fmla="*/ 1742598 w 2875313"/>
                <a:gd name="connsiteY8" fmla="*/ 0 h 173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5313" h="1736941">
                  <a:moveTo>
                    <a:pt x="1742598" y="0"/>
                  </a:moveTo>
                  <a:lnTo>
                    <a:pt x="1132587" y="0"/>
                  </a:lnTo>
                  <a:cubicBezTo>
                    <a:pt x="507067" y="0"/>
                    <a:pt x="0" y="507067"/>
                    <a:pt x="0" y="1132587"/>
                  </a:cubicBezTo>
                  <a:lnTo>
                    <a:pt x="0" y="1132587"/>
                  </a:lnTo>
                  <a:cubicBezTo>
                    <a:pt x="0" y="1466373"/>
                    <a:pt x="270567" y="1736941"/>
                    <a:pt x="604354" y="1736941"/>
                  </a:cubicBezTo>
                  <a:lnTo>
                    <a:pt x="2270848" y="1736941"/>
                  </a:lnTo>
                  <a:cubicBezTo>
                    <a:pt x="2604635" y="1736941"/>
                    <a:pt x="2875314" y="1466373"/>
                    <a:pt x="2875314" y="1132587"/>
                  </a:cubicBezTo>
                  <a:lnTo>
                    <a:pt x="2875314" y="1132587"/>
                  </a:lnTo>
                  <a:cubicBezTo>
                    <a:pt x="2875203" y="507104"/>
                    <a:pt x="2368117" y="0"/>
                    <a:pt x="1742598" y="0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3F26B56-8ED7-4DAA-AD50-8312463D5211}"/>
                </a:ext>
              </a:extLst>
            </p:cNvPr>
            <p:cNvSpPr/>
            <p:nvPr/>
          </p:nvSpPr>
          <p:spPr>
            <a:xfrm>
              <a:off x="5047132" y="3592908"/>
              <a:ext cx="1865357" cy="1126874"/>
            </a:xfrm>
            <a:custGeom>
              <a:avLst/>
              <a:gdLst>
                <a:gd name="connsiteX0" fmla="*/ 1130572 w 1865357"/>
                <a:gd name="connsiteY0" fmla="*/ 1126875 h 1126874"/>
                <a:gd name="connsiteX1" fmla="*/ 734786 w 1865357"/>
                <a:gd name="connsiteY1" fmla="*/ 1126875 h 1126874"/>
                <a:gd name="connsiteX2" fmla="*/ 0 w 1865357"/>
                <a:gd name="connsiteY2" fmla="*/ 392089 h 1126874"/>
                <a:gd name="connsiteX3" fmla="*/ 0 w 1865357"/>
                <a:gd name="connsiteY3" fmla="*/ 392089 h 1126874"/>
                <a:gd name="connsiteX4" fmla="*/ 392089 w 1865357"/>
                <a:gd name="connsiteY4" fmla="*/ 0 h 1126874"/>
                <a:gd name="connsiteX5" fmla="*/ 1473269 w 1865357"/>
                <a:gd name="connsiteY5" fmla="*/ 0 h 1126874"/>
                <a:gd name="connsiteX6" fmla="*/ 1865358 w 1865357"/>
                <a:gd name="connsiteY6" fmla="*/ 392089 h 1126874"/>
                <a:gd name="connsiteX7" fmla="*/ 1865358 w 1865357"/>
                <a:gd name="connsiteY7" fmla="*/ 392089 h 1126874"/>
                <a:gd name="connsiteX8" fmla="*/ 1130572 w 1865357"/>
                <a:gd name="connsiteY8" fmla="*/ 1126875 h 112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5357" h="1126874">
                  <a:moveTo>
                    <a:pt x="1130572" y="1126875"/>
                  </a:moveTo>
                  <a:lnTo>
                    <a:pt x="734786" y="1126875"/>
                  </a:lnTo>
                  <a:cubicBezTo>
                    <a:pt x="328981" y="1126875"/>
                    <a:pt x="0" y="797839"/>
                    <a:pt x="0" y="392089"/>
                  </a:cubicBezTo>
                  <a:lnTo>
                    <a:pt x="0" y="392089"/>
                  </a:lnTo>
                  <a:cubicBezTo>
                    <a:pt x="0" y="175535"/>
                    <a:pt x="175609" y="0"/>
                    <a:pt x="392089" y="0"/>
                  </a:cubicBezTo>
                  <a:lnTo>
                    <a:pt x="1473269" y="0"/>
                  </a:lnTo>
                  <a:cubicBezTo>
                    <a:pt x="1689822" y="0"/>
                    <a:pt x="1865358" y="175609"/>
                    <a:pt x="1865358" y="392089"/>
                  </a:cubicBezTo>
                  <a:lnTo>
                    <a:pt x="1865358" y="392089"/>
                  </a:lnTo>
                  <a:cubicBezTo>
                    <a:pt x="1865358" y="797913"/>
                    <a:pt x="1536377" y="1126875"/>
                    <a:pt x="1130572" y="1126875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7ED7F05-1C6D-4290-AEE5-670E066D8F01}"/>
                </a:ext>
              </a:extLst>
            </p:cNvPr>
            <p:cNvSpPr/>
            <p:nvPr/>
          </p:nvSpPr>
          <p:spPr>
            <a:xfrm>
              <a:off x="5392879" y="2480073"/>
              <a:ext cx="1698528" cy="756976"/>
            </a:xfrm>
            <a:custGeom>
              <a:avLst/>
              <a:gdLst>
                <a:gd name="connsiteX0" fmla="*/ 1445689 w 1698528"/>
                <a:gd name="connsiteY0" fmla="*/ 756976 h 756976"/>
                <a:gd name="connsiteX1" fmla="*/ 286077 w 1698528"/>
                <a:gd name="connsiteY1" fmla="*/ 756976 h 756976"/>
                <a:gd name="connsiteX2" fmla="*/ 0 w 1698528"/>
                <a:gd name="connsiteY2" fmla="*/ 487924 h 756976"/>
                <a:gd name="connsiteX3" fmla="*/ 0 w 1698528"/>
                <a:gd name="connsiteY3" fmla="*/ 260076 h 756976"/>
                <a:gd name="connsiteX4" fmla="*/ 286077 w 1698528"/>
                <a:gd name="connsiteY4" fmla="*/ 156 h 756976"/>
                <a:gd name="connsiteX5" fmla="*/ 1445689 w 1698528"/>
                <a:gd name="connsiteY5" fmla="*/ 37126 h 756976"/>
                <a:gd name="connsiteX6" fmla="*/ 1698529 w 1698528"/>
                <a:gd name="connsiteY6" fmla="*/ 295216 h 756976"/>
                <a:gd name="connsiteX7" fmla="*/ 1698529 w 1698528"/>
                <a:gd name="connsiteY7" fmla="*/ 506946 h 756976"/>
                <a:gd name="connsiteX8" fmla="*/ 1445689 w 1698528"/>
                <a:gd name="connsiteY8" fmla="*/ 756976 h 75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8528" h="756976">
                  <a:moveTo>
                    <a:pt x="1445689" y="756976"/>
                  </a:moveTo>
                  <a:lnTo>
                    <a:pt x="286077" y="756976"/>
                  </a:lnTo>
                  <a:cubicBezTo>
                    <a:pt x="128953" y="756976"/>
                    <a:pt x="0" y="636508"/>
                    <a:pt x="0" y="487924"/>
                  </a:cubicBezTo>
                  <a:lnTo>
                    <a:pt x="0" y="260076"/>
                  </a:lnTo>
                  <a:cubicBezTo>
                    <a:pt x="0" y="111492"/>
                    <a:pt x="128934" y="-4854"/>
                    <a:pt x="286077" y="156"/>
                  </a:cubicBezTo>
                  <a:lnTo>
                    <a:pt x="1445689" y="37126"/>
                  </a:lnTo>
                  <a:cubicBezTo>
                    <a:pt x="1586028" y="41618"/>
                    <a:pt x="1698529" y="157132"/>
                    <a:pt x="1698529" y="295216"/>
                  </a:cubicBezTo>
                  <a:lnTo>
                    <a:pt x="1698529" y="506946"/>
                  </a:lnTo>
                  <a:cubicBezTo>
                    <a:pt x="1698529" y="645030"/>
                    <a:pt x="1586028" y="756976"/>
                    <a:pt x="1445689" y="756976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AB155ED-BC47-438A-8E8C-99AC031C4C25}"/>
                </a:ext>
              </a:extLst>
            </p:cNvPr>
            <p:cNvSpPr/>
            <p:nvPr/>
          </p:nvSpPr>
          <p:spPr>
            <a:xfrm>
              <a:off x="5668345" y="2656905"/>
              <a:ext cx="382143" cy="362369"/>
            </a:xfrm>
            <a:custGeom>
              <a:avLst/>
              <a:gdLst>
                <a:gd name="connsiteX0" fmla="*/ 382144 w 382143"/>
                <a:gd name="connsiteY0" fmla="*/ 185080 h 362369"/>
                <a:gd name="connsiteX1" fmla="*/ 192634 w 382143"/>
                <a:gd name="connsiteY1" fmla="*/ 362353 h 362369"/>
                <a:gd name="connsiteX2" fmla="*/ 0 w 382143"/>
                <a:gd name="connsiteY2" fmla="*/ 177316 h 362369"/>
                <a:gd name="connsiteX3" fmla="*/ 192634 w 382143"/>
                <a:gd name="connsiteY3" fmla="*/ 80 h 362369"/>
                <a:gd name="connsiteX4" fmla="*/ 382144 w 382143"/>
                <a:gd name="connsiteY4" fmla="*/ 185080 h 36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143" h="362369">
                  <a:moveTo>
                    <a:pt x="382144" y="185080"/>
                  </a:moveTo>
                  <a:cubicBezTo>
                    <a:pt x="382144" y="284308"/>
                    <a:pt x="297667" y="363684"/>
                    <a:pt x="192634" y="362353"/>
                  </a:cubicBezTo>
                  <a:cubicBezTo>
                    <a:pt x="86622" y="361022"/>
                    <a:pt x="0" y="278171"/>
                    <a:pt x="0" y="177316"/>
                  </a:cubicBezTo>
                  <a:cubicBezTo>
                    <a:pt x="0" y="76461"/>
                    <a:pt x="86622" y="-2878"/>
                    <a:pt x="192634" y="80"/>
                  </a:cubicBezTo>
                  <a:cubicBezTo>
                    <a:pt x="297667" y="3112"/>
                    <a:pt x="382144" y="85851"/>
                    <a:pt x="382144" y="185080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FDAB11D-7D85-4004-9F95-7BB4B0905424}"/>
                </a:ext>
              </a:extLst>
            </p:cNvPr>
            <p:cNvSpPr/>
            <p:nvPr/>
          </p:nvSpPr>
          <p:spPr>
            <a:xfrm>
              <a:off x="6477423" y="2679242"/>
              <a:ext cx="356726" cy="350086"/>
            </a:xfrm>
            <a:custGeom>
              <a:avLst/>
              <a:gdLst>
                <a:gd name="connsiteX0" fmla="*/ 356727 w 356726"/>
                <a:gd name="connsiteY0" fmla="*/ 178677 h 350086"/>
                <a:gd name="connsiteX1" fmla="*/ 179750 w 356726"/>
                <a:gd name="connsiteY1" fmla="*/ 350071 h 350086"/>
                <a:gd name="connsiteX2" fmla="*/ 0 w 356726"/>
                <a:gd name="connsiteY2" fmla="*/ 171412 h 350086"/>
                <a:gd name="connsiteX3" fmla="*/ 179750 w 356726"/>
                <a:gd name="connsiteY3" fmla="*/ 73 h 350086"/>
                <a:gd name="connsiteX4" fmla="*/ 356727 w 356726"/>
                <a:gd name="connsiteY4" fmla="*/ 178677 h 35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26" h="350086">
                  <a:moveTo>
                    <a:pt x="356727" y="178677"/>
                  </a:moveTo>
                  <a:cubicBezTo>
                    <a:pt x="356727" y="274559"/>
                    <a:pt x="277832" y="351310"/>
                    <a:pt x="179750" y="350071"/>
                  </a:cubicBezTo>
                  <a:cubicBezTo>
                    <a:pt x="80817" y="348833"/>
                    <a:pt x="0" y="268737"/>
                    <a:pt x="0" y="171412"/>
                  </a:cubicBezTo>
                  <a:cubicBezTo>
                    <a:pt x="0" y="74088"/>
                    <a:pt x="80817" y="-2700"/>
                    <a:pt x="179750" y="73"/>
                  </a:cubicBezTo>
                  <a:cubicBezTo>
                    <a:pt x="277832" y="2809"/>
                    <a:pt x="356727" y="82776"/>
                    <a:pt x="356727" y="178677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FE42000-9130-4BBE-A174-ED0246376C5E}"/>
                </a:ext>
              </a:extLst>
            </p:cNvPr>
            <p:cNvSpPr/>
            <p:nvPr/>
          </p:nvSpPr>
          <p:spPr>
            <a:xfrm>
              <a:off x="4542210" y="1788699"/>
              <a:ext cx="2056679" cy="1692668"/>
            </a:xfrm>
            <a:custGeom>
              <a:avLst/>
              <a:gdLst>
                <a:gd name="connsiteX0" fmla="*/ 1858426 w 2056679"/>
                <a:gd name="connsiteY0" fmla="*/ 1533770 h 1692668"/>
                <a:gd name="connsiteX1" fmla="*/ 1537135 w 2056679"/>
                <a:gd name="connsiteY1" fmla="*/ 894498 h 1692668"/>
                <a:gd name="connsiteX2" fmla="*/ 782108 w 2056679"/>
                <a:gd name="connsiteY2" fmla="*/ 303157 h 1692668"/>
                <a:gd name="connsiteX3" fmla="*/ 818117 w 2056679"/>
                <a:gd name="connsiteY3" fmla="*/ 0 h 1692668"/>
                <a:gd name="connsiteX4" fmla="*/ 0 w 2056679"/>
                <a:gd name="connsiteY4" fmla="*/ 1088315 h 1692668"/>
                <a:gd name="connsiteX5" fmla="*/ 0 w 2056679"/>
                <a:gd name="connsiteY5" fmla="*/ 1088315 h 1692668"/>
                <a:gd name="connsiteX6" fmla="*/ 604354 w 2056679"/>
                <a:gd name="connsiteY6" fmla="*/ 1692669 h 1692668"/>
                <a:gd name="connsiteX7" fmla="*/ 2056679 w 2056679"/>
                <a:gd name="connsiteY7" fmla="*/ 1692669 h 1692668"/>
                <a:gd name="connsiteX8" fmla="*/ 1858426 w 2056679"/>
                <a:gd name="connsiteY8" fmla="*/ 1533770 h 169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6679" h="1692668">
                  <a:moveTo>
                    <a:pt x="1858426" y="1533770"/>
                  </a:moveTo>
                  <a:cubicBezTo>
                    <a:pt x="1685959" y="1331136"/>
                    <a:pt x="1762598" y="1169095"/>
                    <a:pt x="1537135" y="894498"/>
                  </a:cubicBezTo>
                  <a:cubicBezTo>
                    <a:pt x="1226898" y="516661"/>
                    <a:pt x="864995" y="559417"/>
                    <a:pt x="782108" y="303157"/>
                  </a:cubicBezTo>
                  <a:cubicBezTo>
                    <a:pt x="759131" y="232155"/>
                    <a:pt x="756506" y="134683"/>
                    <a:pt x="818117" y="0"/>
                  </a:cubicBezTo>
                  <a:cubicBezTo>
                    <a:pt x="345599" y="136291"/>
                    <a:pt x="0" y="571913"/>
                    <a:pt x="0" y="1088315"/>
                  </a:cubicBezTo>
                  <a:lnTo>
                    <a:pt x="0" y="1088315"/>
                  </a:lnTo>
                  <a:cubicBezTo>
                    <a:pt x="0" y="1422101"/>
                    <a:pt x="270568" y="1692669"/>
                    <a:pt x="604354" y="1692669"/>
                  </a:cubicBezTo>
                  <a:lnTo>
                    <a:pt x="2056679" y="1692669"/>
                  </a:lnTo>
                  <a:cubicBezTo>
                    <a:pt x="1969706" y="1645218"/>
                    <a:pt x="1906117" y="1589836"/>
                    <a:pt x="1858426" y="153377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D184D3-CDC8-400E-AE5A-E3FC98AD07D3}"/>
                </a:ext>
              </a:extLst>
            </p:cNvPr>
            <p:cNvSpPr/>
            <p:nvPr/>
          </p:nvSpPr>
          <p:spPr>
            <a:xfrm>
              <a:off x="4381074" y="2389430"/>
              <a:ext cx="648238" cy="910986"/>
            </a:xfrm>
            <a:custGeom>
              <a:avLst/>
              <a:gdLst>
                <a:gd name="connsiteX0" fmla="*/ 648238 w 648238"/>
                <a:gd name="connsiteY0" fmla="*/ 455493 h 910986"/>
                <a:gd name="connsiteX1" fmla="*/ 324119 w 648238"/>
                <a:gd name="connsiteY1" fmla="*/ 910987 h 910986"/>
                <a:gd name="connsiteX2" fmla="*/ 0 w 648238"/>
                <a:gd name="connsiteY2" fmla="*/ 455493 h 910986"/>
                <a:gd name="connsiteX3" fmla="*/ 324119 w 648238"/>
                <a:gd name="connsiteY3" fmla="*/ 0 h 910986"/>
                <a:gd name="connsiteX4" fmla="*/ 648238 w 648238"/>
                <a:gd name="connsiteY4" fmla="*/ 455493 h 91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238" h="910986">
                  <a:moveTo>
                    <a:pt x="648238" y="455493"/>
                  </a:moveTo>
                  <a:cubicBezTo>
                    <a:pt x="648238" y="707055"/>
                    <a:pt x="503125" y="910987"/>
                    <a:pt x="324119" y="910987"/>
                  </a:cubicBezTo>
                  <a:cubicBezTo>
                    <a:pt x="145113" y="910987"/>
                    <a:pt x="0" y="707055"/>
                    <a:pt x="0" y="455493"/>
                  </a:cubicBezTo>
                  <a:cubicBezTo>
                    <a:pt x="0" y="203931"/>
                    <a:pt x="145113" y="0"/>
                    <a:pt x="324119" y="0"/>
                  </a:cubicBezTo>
                  <a:cubicBezTo>
                    <a:pt x="503125" y="0"/>
                    <a:pt x="648238" y="203931"/>
                    <a:pt x="648238" y="455493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A100726-C3DE-450F-B23D-9C998E150FAF}"/>
                </a:ext>
              </a:extLst>
            </p:cNvPr>
            <p:cNvSpPr/>
            <p:nvPr/>
          </p:nvSpPr>
          <p:spPr>
            <a:xfrm>
              <a:off x="4307060" y="2645746"/>
              <a:ext cx="283451" cy="398355"/>
            </a:xfrm>
            <a:custGeom>
              <a:avLst/>
              <a:gdLst>
                <a:gd name="connsiteX0" fmla="*/ 283452 w 283451"/>
                <a:gd name="connsiteY0" fmla="*/ 199178 h 398355"/>
                <a:gd name="connsiteX1" fmla="*/ 141726 w 283451"/>
                <a:gd name="connsiteY1" fmla="*/ 398356 h 398355"/>
                <a:gd name="connsiteX2" fmla="*/ 0 w 283451"/>
                <a:gd name="connsiteY2" fmla="*/ 199178 h 398355"/>
                <a:gd name="connsiteX3" fmla="*/ 141726 w 283451"/>
                <a:gd name="connsiteY3" fmla="*/ 0 h 398355"/>
                <a:gd name="connsiteX4" fmla="*/ 283452 w 283451"/>
                <a:gd name="connsiteY4" fmla="*/ 199178 h 39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451" h="398355">
                  <a:moveTo>
                    <a:pt x="283452" y="199178"/>
                  </a:moveTo>
                  <a:cubicBezTo>
                    <a:pt x="283452" y="309181"/>
                    <a:pt x="219999" y="398356"/>
                    <a:pt x="141726" y="398356"/>
                  </a:cubicBezTo>
                  <a:cubicBezTo>
                    <a:pt x="63453" y="398356"/>
                    <a:pt x="0" y="309181"/>
                    <a:pt x="0" y="199178"/>
                  </a:cubicBezTo>
                  <a:cubicBezTo>
                    <a:pt x="0" y="89175"/>
                    <a:pt x="63453" y="0"/>
                    <a:pt x="141726" y="0"/>
                  </a:cubicBezTo>
                  <a:cubicBezTo>
                    <a:pt x="219999" y="0"/>
                    <a:pt x="283452" y="89175"/>
                    <a:pt x="283452" y="199178"/>
                  </a:cubicBezTo>
                  <a:close/>
                </a:path>
              </a:pathLst>
            </a:custGeom>
            <a:solidFill>
              <a:srgbClr val="BFC8D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F159400-F271-47DE-87BB-D2D446F018FE}"/>
                </a:ext>
              </a:extLst>
            </p:cNvPr>
            <p:cNvSpPr/>
            <p:nvPr/>
          </p:nvSpPr>
          <p:spPr>
            <a:xfrm>
              <a:off x="5047132" y="3592889"/>
              <a:ext cx="1242425" cy="1126874"/>
            </a:xfrm>
            <a:custGeom>
              <a:avLst/>
              <a:gdLst>
                <a:gd name="connsiteX0" fmla="*/ 1228044 w 1242425"/>
                <a:gd name="connsiteY0" fmla="*/ 722382 h 1126874"/>
                <a:gd name="connsiteX1" fmla="*/ 556792 w 1242425"/>
                <a:gd name="connsiteY1" fmla="*/ 306854 h 1126874"/>
                <a:gd name="connsiteX2" fmla="*/ 932374 w 1242425"/>
                <a:gd name="connsiteY2" fmla="*/ 35122 h 1126874"/>
                <a:gd name="connsiteX3" fmla="*/ 1042638 w 1242425"/>
                <a:gd name="connsiteY3" fmla="*/ 0 h 1126874"/>
                <a:gd name="connsiteX4" fmla="*/ 392089 w 1242425"/>
                <a:gd name="connsiteY4" fmla="*/ 0 h 1126874"/>
                <a:gd name="connsiteX5" fmla="*/ 0 w 1242425"/>
                <a:gd name="connsiteY5" fmla="*/ 392089 h 1126874"/>
                <a:gd name="connsiteX6" fmla="*/ 0 w 1242425"/>
                <a:gd name="connsiteY6" fmla="*/ 392089 h 1126874"/>
                <a:gd name="connsiteX7" fmla="*/ 734786 w 1242425"/>
                <a:gd name="connsiteY7" fmla="*/ 1126875 h 1126874"/>
                <a:gd name="connsiteX8" fmla="*/ 1130572 w 1242425"/>
                <a:gd name="connsiteY8" fmla="*/ 1126875 h 1126874"/>
                <a:gd name="connsiteX9" fmla="*/ 1242426 w 1242425"/>
                <a:gd name="connsiteY9" fmla="*/ 1118427 h 1126874"/>
                <a:gd name="connsiteX10" fmla="*/ 1180094 w 1242425"/>
                <a:gd name="connsiteY10" fmla="*/ 978069 h 1126874"/>
                <a:gd name="connsiteX11" fmla="*/ 1228044 w 1242425"/>
                <a:gd name="connsiteY11" fmla="*/ 722382 h 112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25" h="1126874">
                  <a:moveTo>
                    <a:pt x="1228044" y="722382"/>
                  </a:moveTo>
                  <a:cubicBezTo>
                    <a:pt x="1173735" y="467379"/>
                    <a:pt x="573114" y="473535"/>
                    <a:pt x="556792" y="306854"/>
                  </a:cubicBezTo>
                  <a:cubicBezTo>
                    <a:pt x="544204" y="178363"/>
                    <a:pt x="889045" y="51148"/>
                    <a:pt x="932374" y="35122"/>
                  </a:cubicBezTo>
                  <a:cubicBezTo>
                    <a:pt x="969344" y="21443"/>
                    <a:pt x="1006315" y="9871"/>
                    <a:pt x="1042638" y="0"/>
                  </a:cubicBezTo>
                  <a:lnTo>
                    <a:pt x="392089" y="0"/>
                  </a:lnTo>
                  <a:cubicBezTo>
                    <a:pt x="175554" y="0"/>
                    <a:pt x="0" y="175609"/>
                    <a:pt x="0" y="392089"/>
                  </a:cubicBezTo>
                  <a:lnTo>
                    <a:pt x="0" y="392089"/>
                  </a:lnTo>
                  <a:cubicBezTo>
                    <a:pt x="0" y="797913"/>
                    <a:pt x="329036" y="1126875"/>
                    <a:pt x="734786" y="1126875"/>
                  </a:cubicBezTo>
                  <a:lnTo>
                    <a:pt x="1130572" y="1126875"/>
                  </a:lnTo>
                  <a:cubicBezTo>
                    <a:pt x="1168023" y="1126893"/>
                    <a:pt x="1205400" y="1124065"/>
                    <a:pt x="1242426" y="1118427"/>
                  </a:cubicBezTo>
                  <a:cubicBezTo>
                    <a:pt x="1207969" y="1075726"/>
                    <a:pt x="1185528" y="1029051"/>
                    <a:pt x="1180094" y="978069"/>
                  </a:cubicBezTo>
                  <a:cubicBezTo>
                    <a:pt x="1168041" y="865125"/>
                    <a:pt x="1249080" y="821204"/>
                    <a:pt x="1228044" y="722382"/>
                  </a:cubicBezTo>
                  <a:close/>
                </a:path>
              </a:pathLst>
            </a:custGeom>
            <a:solidFill>
              <a:srgbClr val="D8DEE8">
                <a:alpha val="4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AD77D26-6EBD-4FE8-87B2-31C36A72AF6F}"/>
                </a:ext>
              </a:extLst>
            </p:cNvPr>
            <p:cNvSpPr/>
            <p:nvPr/>
          </p:nvSpPr>
          <p:spPr>
            <a:xfrm>
              <a:off x="5364504" y="3539060"/>
              <a:ext cx="1250115" cy="151356"/>
            </a:xfrm>
            <a:custGeom>
              <a:avLst/>
              <a:gdLst>
                <a:gd name="connsiteX0" fmla="*/ 1250116 w 1250115"/>
                <a:gd name="connsiteY0" fmla="*/ 75678 h 151356"/>
                <a:gd name="connsiteX1" fmla="*/ 625058 w 1250115"/>
                <a:gd name="connsiteY1" fmla="*/ 151356 h 151356"/>
                <a:gd name="connsiteX2" fmla="*/ 0 w 1250115"/>
                <a:gd name="connsiteY2" fmla="*/ 75678 h 151356"/>
                <a:gd name="connsiteX3" fmla="*/ 625058 w 1250115"/>
                <a:gd name="connsiteY3" fmla="*/ 0 h 151356"/>
                <a:gd name="connsiteX4" fmla="*/ 1250116 w 1250115"/>
                <a:gd name="connsiteY4" fmla="*/ 75678 h 15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115" h="151356">
                  <a:moveTo>
                    <a:pt x="1250116" y="75678"/>
                  </a:moveTo>
                  <a:cubicBezTo>
                    <a:pt x="1250116" y="117474"/>
                    <a:pt x="970268" y="151356"/>
                    <a:pt x="625058" y="151356"/>
                  </a:cubicBezTo>
                  <a:cubicBezTo>
                    <a:pt x="279848" y="151356"/>
                    <a:pt x="0" y="117474"/>
                    <a:pt x="0" y="75678"/>
                  </a:cubicBezTo>
                  <a:cubicBezTo>
                    <a:pt x="0" y="33882"/>
                    <a:pt x="279848" y="0"/>
                    <a:pt x="625058" y="0"/>
                  </a:cubicBezTo>
                  <a:cubicBezTo>
                    <a:pt x="970268" y="0"/>
                    <a:pt x="1250116" y="33882"/>
                    <a:pt x="1250116" y="75678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BBF1440-C190-436C-B31B-7113C7A17C15}"/>
                </a:ext>
              </a:extLst>
            </p:cNvPr>
            <p:cNvSpPr/>
            <p:nvPr/>
          </p:nvSpPr>
          <p:spPr>
            <a:xfrm>
              <a:off x="6274582" y="3186765"/>
              <a:ext cx="2017583" cy="1215330"/>
            </a:xfrm>
            <a:custGeom>
              <a:avLst/>
              <a:gdLst>
                <a:gd name="connsiteX0" fmla="*/ 1800718 w 2017583"/>
                <a:gd name="connsiteY0" fmla="*/ 365420 h 1215330"/>
                <a:gd name="connsiteX1" fmla="*/ 1483272 w 2017583"/>
                <a:gd name="connsiteY1" fmla="*/ 410338 h 1215330"/>
                <a:gd name="connsiteX2" fmla="*/ 1177194 w 2017583"/>
                <a:gd name="connsiteY2" fmla="*/ 30893 h 1215330"/>
                <a:gd name="connsiteX3" fmla="*/ 487439 w 2017583"/>
                <a:gd name="connsiteY3" fmla="*/ 387010 h 1215330"/>
                <a:gd name="connsiteX4" fmla="*/ 444608 w 2017583"/>
                <a:gd name="connsiteY4" fmla="*/ 618962 h 1215330"/>
                <a:gd name="connsiteX5" fmla="*/ 400595 w 2017583"/>
                <a:gd name="connsiteY5" fmla="*/ 596983 h 1215330"/>
                <a:gd name="connsiteX6" fmla="*/ 23738 w 2017583"/>
                <a:gd name="connsiteY6" fmla="*/ 791558 h 1215330"/>
                <a:gd name="connsiteX7" fmla="*/ 173875 w 2017583"/>
                <a:gd name="connsiteY7" fmla="*/ 1188213 h 1215330"/>
                <a:gd name="connsiteX8" fmla="*/ 377526 w 2017583"/>
                <a:gd name="connsiteY8" fmla="*/ 1215331 h 1215330"/>
                <a:gd name="connsiteX9" fmla="*/ 1628843 w 2017583"/>
                <a:gd name="connsiteY9" fmla="*/ 1125253 h 1215330"/>
                <a:gd name="connsiteX10" fmla="*/ 1988305 w 2017583"/>
                <a:gd name="connsiteY10" fmla="*/ 861063 h 1215330"/>
                <a:gd name="connsiteX11" fmla="*/ 1800718 w 2017583"/>
                <a:gd name="connsiteY11" fmla="*/ 365420 h 1215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583" h="1215330">
                  <a:moveTo>
                    <a:pt x="1800718" y="365420"/>
                  </a:moveTo>
                  <a:cubicBezTo>
                    <a:pt x="1693985" y="324493"/>
                    <a:pt x="1577306" y="345086"/>
                    <a:pt x="1483272" y="410338"/>
                  </a:cubicBezTo>
                  <a:cubicBezTo>
                    <a:pt x="1448908" y="238593"/>
                    <a:pt x="1339753" y="93225"/>
                    <a:pt x="1177194" y="30893"/>
                  </a:cubicBezTo>
                  <a:cubicBezTo>
                    <a:pt x="910842" y="-71256"/>
                    <a:pt x="602028" y="88197"/>
                    <a:pt x="487439" y="387010"/>
                  </a:cubicBezTo>
                  <a:cubicBezTo>
                    <a:pt x="458861" y="460988"/>
                    <a:pt x="444331" y="539661"/>
                    <a:pt x="444608" y="618962"/>
                  </a:cubicBezTo>
                  <a:cubicBezTo>
                    <a:pt x="430671" y="610237"/>
                    <a:pt x="415938" y="602880"/>
                    <a:pt x="400595" y="596983"/>
                  </a:cubicBezTo>
                  <a:cubicBezTo>
                    <a:pt x="255080" y="541176"/>
                    <a:pt x="86347" y="628297"/>
                    <a:pt x="23738" y="791558"/>
                  </a:cubicBezTo>
                  <a:cubicBezTo>
                    <a:pt x="-38871" y="954819"/>
                    <a:pt x="26197" y="1138359"/>
                    <a:pt x="173875" y="1188213"/>
                  </a:cubicBezTo>
                  <a:cubicBezTo>
                    <a:pt x="252732" y="1214850"/>
                    <a:pt x="377526" y="1215331"/>
                    <a:pt x="377526" y="1215331"/>
                  </a:cubicBezTo>
                  <a:cubicBezTo>
                    <a:pt x="377526" y="1215331"/>
                    <a:pt x="1591392" y="1124938"/>
                    <a:pt x="1628843" y="1125253"/>
                  </a:cubicBezTo>
                  <a:cubicBezTo>
                    <a:pt x="1778369" y="1126510"/>
                    <a:pt x="1925751" y="1024213"/>
                    <a:pt x="1988305" y="861063"/>
                  </a:cubicBezTo>
                  <a:cubicBezTo>
                    <a:pt x="2066553" y="657060"/>
                    <a:pt x="1982557" y="435164"/>
                    <a:pt x="1800718" y="365420"/>
                  </a:cubicBezTo>
                  <a:close/>
                </a:path>
              </a:pathLst>
            </a:custGeom>
            <a:solidFill>
              <a:srgbClr val="40447E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6B4B6A1-920E-49D1-A64A-7847B2129CB5}"/>
                </a:ext>
              </a:extLst>
            </p:cNvPr>
            <p:cNvSpPr/>
            <p:nvPr/>
          </p:nvSpPr>
          <p:spPr>
            <a:xfrm>
              <a:off x="6310972" y="3186913"/>
              <a:ext cx="2017284" cy="1215331"/>
            </a:xfrm>
            <a:custGeom>
              <a:avLst/>
              <a:gdLst>
                <a:gd name="connsiteX0" fmla="*/ 1800411 w 2017284"/>
                <a:gd name="connsiteY0" fmla="*/ 365420 h 1215331"/>
                <a:gd name="connsiteX1" fmla="*/ 1482965 w 2017284"/>
                <a:gd name="connsiteY1" fmla="*/ 410339 h 1215331"/>
                <a:gd name="connsiteX2" fmla="*/ 1176906 w 2017284"/>
                <a:gd name="connsiteY2" fmla="*/ 30893 h 1215331"/>
                <a:gd name="connsiteX3" fmla="*/ 487132 w 2017284"/>
                <a:gd name="connsiteY3" fmla="*/ 386992 h 1215331"/>
                <a:gd name="connsiteX4" fmla="*/ 444301 w 2017284"/>
                <a:gd name="connsiteY4" fmla="*/ 618962 h 1215331"/>
                <a:gd name="connsiteX5" fmla="*/ 400307 w 2017284"/>
                <a:gd name="connsiteY5" fmla="*/ 596984 h 1215331"/>
                <a:gd name="connsiteX6" fmla="*/ 23431 w 2017284"/>
                <a:gd name="connsiteY6" fmla="*/ 791558 h 1215331"/>
                <a:gd name="connsiteX7" fmla="*/ 173567 w 2017284"/>
                <a:gd name="connsiteY7" fmla="*/ 1188214 h 1215331"/>
                <a:gd name="connsiteX8" fmla="*/ 377237 w 2017284"/>
                <a:gd name="connsiteY8" fmla="*/ 1215331 h 1215331"/>
                <a:gd name="connsiteX9" fmla="*/ 1628554 w 2017284"/>
                <a:gd name="connsiteY9" fmla="*/ 1125253 h 1215331"/>
                <a:gd name="connsiteX10" fmla="*/ 1988017 w 2017284"/>
                <a:gd name="connsiteY10" fmla="*/ 861063 h 1215331"/>
                <a:gd name="connsiteX11" fmla="*/ 1800411 w 2017284"/>
                <a:gd name="connsiteY11" fmla="*/ 365420 h 1215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284" h="1215331">
                  <a:moveTo>
                    <a:pt x="1800411" y="365420"/>
                  </a:moveTo>
                  <a:cubicBezTo>
                    <a:pt x="1693696" y="324493"/>
                    <a:pt x="1576999" y="345086"/>
                    <a:pt x="1482965" y="410339"/>
                  </a:cubicBezTo>
                  <a:cubicBezTo>
                    <a:pt x="1448619" y="238593"/>
                    <a:pt x="1339464" y="93225"/>
                    <a:pt x="1176906" y="30893"/>
                  </a:cubicBezTo>
                  <a:cubicBezTo>
                    <a:pt x="910553" y="-71256"/>
                    <a:pt x="601721" y="88198"/>
                    <a:pt x="487132" y="386992"/>
                  </a:cubicBezTo>
                  <a:cubicBezTo>
                    <a:pt x="458572" y="460988"/>
                    <a:pt x="444042" y="539642"/>
                    <a:pt x="444301" y="618962"/>
                  </a:cubicBezTo>
                  <a:cubicBezTo>
                    <a:pt x="430382" y="610237"/>
                    <a:pt x="415649" y="602862"/>
                    <a:pt x="400307" y="596984"/>
                  </a:cubicBezTo>
                  <a:cubicBezTo>
                    <a:pt x="254773" y="541177"/>
                    <a:pt x="86059" y="628297"/>
                    <a:pt x="23431" y="791558"/>
                  </a:cubicBezTo>
                  <a:cubicBezTo>
                    <a:pt x="-39197" y="954820"/>
                    <a:pt x="28052" y="1132406"/>
                    <a:pt x="173567" y="1188214"/>
                  </a:cubicBezTo>
                  <a:cubicBezTo>
                    <a:pt x="204364" y="1200025"/>
                    <a:pt x="377237" y="1215331"/>
                    <a:pt x="377237" y="1215331"/>
                  </a:cubicBezTo>
                  <a:cubicBezTo>
                    <a:pt x="377237" y="1215331"/>
                    <a:pt x="1591103" y="1124939"/>
                    <a:pt x="1628554" y="1125253"/>
                  </a:cubicBezTo>
                  <a:cubicBezTo>
                    <a:pt x="1778081" y="1126491"/>
                    <a:pt x="1925444" y="1024213"/>
                    <a:pt x="1988017" y="861063"/>
                  </a:cubicBezTo>
                  <a:cubicBezTo>
                    <a:pt x="2066246" y="657060"/>
                    <a:pt x="1982249" y="435164"/>
                    <a:pt x="1800411" y="365420"/>
                  </a:cubicBezTo>
                  <a:close/>
                </a:path>
              </a:pathLst>
            </a:custGeom>
            <a:solidFill>
              <a:schemeClr val="accent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0D92154-1CB5-41A7-B321-905BC766BD66}"/>
                </a:ext>
              </a:extLst>
            </p:cNvPr>
            <p:cNvSpPr/>
            <p:nvPr/>
          </p:nvSpPr>
          <p:spPr>
            <a:xfrm>
              <a:off x="5197530" y="3794555"/>
              <a:ext cx="506583" cy="560552"/>
            </a:xfrm>
            <a:custGeom>
              <a:avLst/>
              <a:gdLst>
                <a:gd name="connsiteX0" fmla="*/ 39815 w 506583"/>
                <a:gd name="connsiteY0" fmla="*/ 24593 h 560552"/>
                <a:gd name="connsiteX1" fmla="*/ 24638 w 506583"/>
                <a:gd name="connsiteY1" fmla="*/ 177650 h 560552"/>
                <a:gd name="connsiteX2" fmla="*/ 338369 w 506583"/>
                <a:gd name="connsiteY2" fmla="*/ 560552 h 560552"/>
                <a:gd name="connsiteX3" fmla="*/ 506584 w 506583"/>
                <a:gd name="connsiteY3" fmla="*/ 422671 h 560552"/>
                <a:gd name="connsiteX4" fmla="*/ 192835 w 506583"/>
                <a:gd name="connsiteY4" fmla="*/ 39843 h 560552"/>
                <a:gd name="connsiteX5" fmla="*/ 39815 w 506583"/>
                <a:gd name="connsiteY5" fmla="*/ 24593 h 56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6583" h="560552">
                  <a:moveTo>
                    <a:pt x="39815" y="24593"/>
                  </a:moveTo>
                  <a:cubicBezTo>
                    <a:pt x="-6639" y="62672"/>
                    <a:pt x="-13423" y="131197"/>
                    <a:pt x="24638" y="177650"/>
                  </a:cubicBezTo>
                  <a:lnTo>
                    <a:pt x="338369" y="560552"/>
                  </a:lnTo>
                  <a:lnTo>
                    <a:pt x="506584" y="422671"/>
                  </a:lnTo>
                  <a:lnTo>
                    <a:pt x="192835" y="39843"/>
                  </a:lnTo>
                  <a:cubicBezTo>
                    <a:pt x="154774" y="-6610"/>
                    <a:pt x="86286" y="-13431"/>
                    <a:pt x="39815" y="24593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2EA589F-FC15-4A7C-AF16-7F31FB38399E}"/>
                </a:ext>
              </a:extLst>
            </p:cNvPr>
            <p:cNvSpPr/>
            <p:nvPr/>
          </p:nvSpPr>
          <p:spPr>
            <a:xfrm>
              <a:off x="5608656" y="4084869"/>
              <a:ext cx="612853" cy="272752"/>
            </a:xfrm>
            <a:custGeom>
              <a:avLst/>
              <a:gdLst>
                <a:gd name="connsiteX0" fmla="*/ 612155 w 612853"/>
                <a:gd name="connsiteY0" fmla="*/ 96478 h 272752"/>
                <a:gd name="connsiteX1" fmla="*/ 491817 w 612853"/>
                <a:gd name="connsiteY1" fmla="*/ 706 h 272752"/>
                <a:gd name="connsiteX2" fmla="*/ 491798 w 612853"/>
                <a:gd name="connsiteY2" fmla="*/ 706 h 272752"/>
                <a:gd name="connsiteX3" fmla="*/ 0 w 612853"/>
                <a:gd name="connsiteY3" fmla="*/ 56623 h 272752"/>
                <a:gd name="connsiteX4" fmla="*/ 24585 w 612853"/>
                <a:gd name="connsiteY4" fmla="*/ 272752 h 272752"/>
                <a:gd name="connsiteX5" fmla="*/ 516291 w 612853"/>
                <a:gd name="connsiteY5" fmla="*/ 216835 h 272752"/>
                <a:gd name="connsiteX6" fmla="*/ 612155 w 612853"/>
                <a:gd name="connsiteY6" fmla="*/ 96552 h 272752"/>
                <a:gd name="connsiteX7" fmla="*/ 612155 w 612853"/>
                <a:gd name="connsiteY7" fmla="*/ 96478 h 27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2853" h="272752">
                  <a:moveTo>
                    <a:pt x="612155" y="96478"/>
                  </a:moveTo>
                  <a:cubicBezTo>
                    <a:pt x="605371" y="36807"/>
                    <a:pt x="551505" y="-6078"/>
                    <a:pt x="491817" y="706"/>
                  </a:cubicBezTo>
                  <a:cubicBezTo>
                    <a:pt x="491817" y="706"/>
                    <a:pt x="491798" y="706"/>
                    <a:pt x="491798" y="706"/>
                  </a:cubicBezTo>
                  <a:lnTo>
                    <a:pt x="0" y="56623"/>
                  </a:lnTo>
                  <a:lnTo>
                    <a:pt x="24585" y="272752"/>
                  </a:lnTo>
                  <a:lnTo>
                    <a:pt x="516291" y="216835"/>
                  </a:lnTo>
                  <a:cubicBezTo>
                    <a:pt x="575980" y="210087"/>
                    <a:pt x="618902" y="156240"/>
                    <a:pt x="612155" y="96552"/>
                  </a:cubicBezTo>
                  <a:cubicBezTo>
                    <a:pt x="612155" y="96533"/>
                    <a:pt x="612155" y="96496"/>
                    <a:pt x="612155" y="96478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D0ECA37-2BEA-4536-B1E2-F01F93D4BEB5}"/>
                </a:ext>
              </a:extLst>
            </p:cNvPr>
            <p:cNvSpPr/>
            <p:nvPr/>
          </p:nvSpPr>
          <p:spPr>
            <a:xfrm rot="-2700000">
              <a:off x="5450849" y="4111558"/>
              <a:ext cx="315615" cy="315615"/>
            </a:xfrm>
            <a:custGeom>
              <a:avLst/>
              <a:gdLst>
                <a:gd name="connsiteX0" fmla="*/ 315616 w 315615"/>
                <a:gd name="connsiteY0" fmla="*/ 157808 h 315615"/>
                <a:gd name="connsiteX1" fmla="*/ 157808 w 315615"/>
                <a:gd name="connsiteY1" fmla="*/ 315616 h 315615"/>
                <a:gd name="connsiteX2" fmla="*/ 0 w 315615"/>
                <a:gd name="connsiteY2" fmla="*/ 157808 h 315615"/>
                <a:gd name="connsiteX3" fmla="*/ 157808 w 315615"/>
                <a:gd name="connsiteY3" fmla="*/ 0 h 315615"/>
                <a:gd name="connsiteX4" fmla="*/ 315616 w 315615"/>
                <a:gd name="connsiteY4" fmla="*/ 157808 h 31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15" h="315615">
                  <a:moveTo>
                    <a:pt x="315616" y="157808"/>
                  </a:moveTo>
                  <a:cubicBezTo>
                    <a:pt x="315616" y="244963"/>
                    <a:pt x="244963" y="315616"/>
                    <a:pt x="157808" y="315616"/>
                  </a:cubicBezTo>
                  <a:cubicBezTo>
                    <a:pt x="70653" y="315616"/>
                    <a:pt x="0" y="244963"/>
                    <a:pt x="0" y="157808"/>
                  </a:cubicBezTo>
                  <a:cubicBezTo>
                    <a:pt x="0" y="70653"/>
                    <a:pt x="70653" y="0"/>
                    <a:pt x="157808" y="0"/>
                  </a:cubicBezTo>
                  <a:cubicBezTo>
                    <a:pt x="244963" y="0"/>
                    <a:pt x="315616" y="70653"/>
                    <a:pt x="315616" y="157808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08EAE14-C36C-430D-80F4-A086B1CBB611}"/>
                </a:ext>
              </a:extLst>
            </p:cNvPr>
            <p:cNvSpPr/>
            <p:nvPr/>
          </p:nvSpPr>
          <p:spPr>
            <a:xfrm>
              <a:off x="6117537" y="4033158"/>
              <a:ext cx="266630" cy="300812"/>
            </a:xfrm>
            <a:custGeom>
              <a:avLst/>
              <a:gdLst>
                <a:gd name="connsiteX0" fmla="*/ 2881 w 266630"/>
                <a:gd name="connsiteY0" fmla="*/ 72491 h 300812"/>
                <a:gd name="connsiteX1" fmla="*/ 84105 w 266630"/>
                <a:gd name="connsiteY1" fmla="*/ 271853 h 300812"/>
                <a:gd name="connsiteX2" fmla="*/ 176901 w 266630"/>
                <a:gd name="connsiteY2" fmla="*/ 289285 h 300812"/>
                <a:gd name="connsiteX3" fmla="*/ 261452 w 266630"/>
                <a:gd name="connsiteY3" fmla="*/ 129814 h 300812"/>
                <a:gd name="connsiteX4" fmla="*/ 77913 w 266630"/>
                <a:gd name="connsiteY4" fmla="*/ 251 h 300812"/>
                <a:gd name="connsiteX5" fmla="*/ 2881 w 266630"/>
                <a:gd name="connsiteY5" fmla="*/ 72491 h 3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630" h="300812">
                  <a:moveTo>
                    <a:pt x="2881" y="72491"/>
                  </a:moveTo>
                  <a:lnTo>
                    <a:pt x="84105" y="271853"/>
                  </a:lnTo>
                  <a:cubicBezTo>
                    <a:pt x="96176" y="301430"/>
                    <a:pt x="141964" y="310321"/>
                    <a:pt x="176901" y="289285"/>
                  </a:cubicBezTo>
                  <a:cubicBezTo>
                    <a:pt x="228086" y="258452"/>
                    <a:pt x="284115" y="205861"/>
                    <a:pt x="261452" y="129814"/>
                  </a:cubicBezTo>
                  <a:cubicBezTo>
                    <a:pt x="232874" y="33580"/>
                    <a:pt x="147861" y="5963"/>
                    <a:pt x="77913" y="251"/>
                  </a:cubicBezTo>
                  <a:cubicBezTo>
                    <a:pt x="30443" y="-3576"/>
                    <a:pt x="-11537" y="37110"/>
                    <a:pt x="2881" y="72491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54921D9-AB82-42B8-B083-5B12CA2BAD87}"/>
              </a:ext>
            </a:extLst>
          </p:cNvPr>
          <p:cNvGrpSpPr/>
          <p:nvPr/>
        </p:nvGrpSpPr>
        <p:grpSpPr>
          <a:xfrm>
            <a:off x="5371479" y="1143805"/>
            <a:ext cx="3375648" cy="3466420"/>
            <a:chOff x="7161972" y="1373065"/>
            <a:chExt cx="4500865" cy="4621895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7B1C8AD-854C-4211-A5F9-F29FA7BBFD56}"/>
                </a:ext>
              </a:extLst>
            </p:cNvPr>
            <p:cNvGrpSpPr/>
            <p:nvPr/>
          </p:nvGrpSpPr>
          <p:grpSpPr>
            <a:xfrm>
              <a:off x="7161972" y="1373065"/>
              <a:ext cx="4480682" cy="865454"/>
              <a:chOff x="7161972" y="1373065"/>
              <a:chExt cx="4480682" cy="865454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83DF343C-25D9-4D75-B87A-64876869B52C}"/>
                  </a:ext>
                </a:extLst>
              </p:cNvPr>
              <p:cNvGrpSpPr/>
              <p:nvPr/>
            </p:nvGrpSpPr>
            <p:grpSpPr>
              <a:xfrm>
                <a:off x="7161972" y="1373065"/>
                <a:ext cx="4480682" cy="865454"/>
                <a:chOff x="7161972" y="1373065"/>
                <a:chExt cx="4480682" cy="865454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F96BA2AE-52B2-4613-BE39-ED6C35F42A72}"/>
                    </a:ext>
                  </a:extLst>
                </p:cNvPr>
                <p:cNvGrpSpPr/>
                <p:nvPr/>
              </p:nvGrpSpPr>
              <p:grpSpPr>
                <a:xfrm>
                  <a:off x="7161972" y="1373065"/>
                  <a:ext cx="4480682" cy="865454"/>
                  <a:chOff x="1212435" y="1204825"/>
                  <a:chExt cx="4480682" cy="865454"/>
                </a:xfrm>
              </p:grpSpPr>
              <p:sp>
                <p:nvSpPr>
                  <p:cNvPr id="81" name="Donut 59">
                    <a:extLst>
                      <a:ext uri="{FF2B5EF4-FFF2-40B4-BE49-F238E27FC236}">
                        <a16:creationId xmlns:a16="http://schemas.microsoft.com/office/drawing/2014/main" id="{5A6F5B34-93F9-4869-B566-B0B1B882209E}"/>
                      </a:ext>
                    </a:extLst>
                  </p:cNvPr>
                  <p:cNvSpPr/>
                  <p:nvPr/>
                </p:nvSpPr>
                <p:spPr>
                  <a:xfrm>
                    <a:off x="1212435" y="1267097"/>
                    <a:ext cx="803182" cy="803182"/>
                  </a:xfrm>
                  <a:prstGeom prst="donut">
                    <a:avLst>
                      <a:gd name="adj" fmla="val 8736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latinLnBrk="0"/>
                    <a:endParaRPr lang="ko-KR" altLang="en-US" sz="2025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Calibri" panose="020F0502020204030204"/>
                      <a:ea typeface="맑은 고딕" panose="020B0503020000020004" pitchFamily="34" charset="-127"/>
                    </a:endParaRPr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4358CCC6-EBC4-4EFA-AF18-E32F31D550DC}"/>
                      </a:ext>
                    </a:extLst>
                  </p:cNvPr>
                  <p:cNvSpPr txBox="1"/>
                  <p:nvPr/>
                </p:nvSpPr>
                <p:spPr>
                  <a:xfrm>
                    <a:off x="2050355" y="1204825"/>
                    <a:ext cx="3642762" cy="4924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685800" latinLnBrk="0"/>
                    <a:r>
                      <a:rPr lang="en-US" b="1" dirty="0" err="1">
                        <a:solidFill>
                          <a:schemeClr val="bg1"/>
                        </a:solidFill>
                        <a:latin typeface="Kaiti TC" panose="02010600040101010101" pitchFamily="2" charset="-120"/>
                        <a:ea typeface="Kaiti TC" panose="02010600040101010101" pitchFamily="2" charset="-120"/>
                      </a:rPr>
                      <a:t>金融生態系</a:t>
                    </a:r>
                    <a:endParaRPr lang="en-US" b="1" dirty="0">
                      <a:solidFill>
                        <a:schemeClr val="bg1"/>
                      </a:solidFill>
                      <a:latin typeface="Kaiti TC" panose="02010600040101010101" pitchFamily="2" charset="-120"/>
                      <a:ea typeface="Kaiti TC" panose="02010600040101010101" pitchFamily="2" charset="-120"/>
                    </a:endParaRPr>
                  </a:p>
                </p:txBody>
              </p:sp>
            </p:grp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1C989588-D0BF-472E-A78E-37B6A45E3E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7659" y="1822072"/>
                  <a:ext cx="3292653" cy="0"/>
                </a:xfrm>
                <a:prstGeom prst="line">
                  <a:avLst/>
                </a:prstGeom>
                <a:ln w="12700">
                  <a:solidFill>
                    <a:schemeClr val="accent2">
                      <a:lumMod val="20000"/>
                      <a:lumOff val="8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Arrow: Chevron 77">
                <a:extLst>
                  <a:ext uri="{FF2B5EF4-FFF2-40B4-BE49-F238E27FC236}">
                    <a16:creationId xmlns:a16="http://schemas.microsoft.com/office/drawing/2014/main" id="{D85122E0-56D0-427A-A165-DDEFA36C5DCB}"/>
                  </a:ext>
                </a:extLst>
              </p:cNvPr>
              <p:cNvSpPr/>
              <p:nvPr/>
            </p:nvSpPr>
            <p:spPr>
              <a:xfrm>
                <a:off x="7467866" y="1695047"/>
                <a:ext cx="238895" cy="283762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373E90-ED25-4A29-B7A7-1FBF84298C33}"/>
                </a:ext>
              </a:extLst>
            </p:cNvPr>
            <p:cNvGrpSpPr/>
            <p:nvPr/>
          </p:nvGrpSpPr>
          <p:grpSpPr>
            <a:xfrm>
              <a:off x="7161972" y="3251285"/>
              <a:ext cx="4500865" cy="865455"/>
              <a:chOff x="7161972" y="1373064"/>
              <a:chExt cx="4500865" cy="865455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2EF2242-22B2-43DB-BF8E-DE98B8229B5F}"/>
                  </a:ext>
                </a:extLst>
              </p:cNvPr>
              <p:cNvGrpSpPr/>
              <p:nvPr/>
            </p:nvGrpSpPr>
            <p:grpSpPr>
              <a:xfrm>
                <a:off x="7161972" y="1373064"/>
                <a:ext cx="4500865" cy="865455"/>
                <a:chOff x="7161972" y="1373064"/>
                <a:chExt cx="4500865" cy="865455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6AC3E120-09DE-4ADA-B39B-2272BA684911}"/>
                    </a:ext>
                  </a:extLst>
                </p:cNvPr>
                <p:cNvGrpSpPr/>
                <p:nvPr/>
              </p:nvGrpSpPr>
              <p:grpSpPr>
                <a:xfrm>
                  <a:off x="7161972" y="1373064"/>
                  <a:ext cx="4500865" cy="865455"/>
                  <a:chOff x="1212435" y="1204824"/>
                  <a:chExt cx="4500865" cy="865455"/>
                </a:xfrm>
              </p:grpSpPr>
              <p:sp>
                <p:nvSpPr>
                  <p:cNvPr id="90" name="Donut 59">
                    <a:extLst>
                      <a:ext uri="{FF2B5EF4-FFF2-40B4-BE49-F238E27FC236}">
                        <a16:creationId xmlns:a16="http://schemas.microsoft.com/office/drawing/2014/main" id="{8896639D-78FE-4BC5-9173-1B50BEE3985F}"/>
                      </a:ext>
                    </a:extLst>
                  </p:cNvPr>
                  <p:cNvSpPr/>
                  <p:nvPr/>
                </p:nvSpPr>
                <p:spPr>
                  <a:xfrm>
                    <a:off x="1212435" y="1267097"/>
                    <a:ext cx="803182" cy="803182"/>
                  </a:xfrm>
                  <a:prstGeom prst="donut">
                    <a:avLst>
                      <a:gd name="adj" fmla="val 8736"/>
                    </a:avLst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latinLnBrk="0"/>
                    <a:endParaRPr lang="ko-KR" altLang="en-US" sz="2025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Calibri" panose="020F0502020204030204"/>
                      <a:ea typeface="맑은 고딕" panose="020B0503020000020004" pitchFamily="34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B0B50250-32E8-4312-9863-6320A191305F}"/>
                      </a:ext>
                    </a:extLst>
                  </p:cNvPr>
                  <p:cNvSpPr txBox="1"/>
                  <p:nvPr/>
                </p:nvSpPr>
                <p:spPr>
                  <a:xfrm>
                    <a:off x="2070538" y="1204824"/>
                    <a:ext cx="3642762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685800" latinLnBrk="0"/>
                    <a:r>
                      <a:rPr lang="en-US" b="1" dirty="0" err="1">
                        <a:solidFill>
                          <a:schemeClr val="bg1"/>
                        </a:solidFill>
                        <a:latin typeface="Kaiti TC" panose="02010600040101010101" pitchFamily="2" charset="-120"/>
                        <a:ea typeface="Kaiti TC" panose="02010600040101010101" pitchFamily="2" charset="-120"/>
                      </a:rPr>
                      <a:t>普惠金融</a:t>
                    </a:r>
                    <a:endParaRPr lang="en-US" b="1" dirty="0">
                      <a:solidFill>
                        <a:schemeClr val="bg1"/>
                      </a:solidFill>
                      <a:latin typeface="Kaiti TC" panose="02010600040101010101" pitchFamily="2" charset="-120"/>
                      <a:ea typeface="Kaiti TC" panose="02010600040101010101" pitchFamily="2" charset="-120"/>
                    </a:endParaRPr>
                  </a:p>
                </p:txBody>
              </p:sp>
            </p:grp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C60955FC-E46D-4261-9E42-40A7F52DEE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7659" y="1822072"/>
                  <a:ext cx="3292653" cy="0"/>
                </a:xfrm>
                <a:prstGeom prst="line">
                  <a:avLst/>
                </a:prstGeom>
                <a:ln w="12700">
                  <a:solidFill>
                    <a:schemeClr val="accent3">
                      <a:lumMod val="40000"/>
                      <a:lumOff val="6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Arrow: Chevron 86">
                <a:extLst>
                  <a:ext uri="{FF2B5EF4-FFF2-40B4-BE49-F238E27FC236}">
                    <a16:creationId xmlns:a16="http://schemas.microsoft.com/office/drawing/2014/main" id="{7F5AA3C2-25E4-43EF-878D-0C2F4140197C}"/>
                  </a:ext>
                </a:extLst>
              </p:cNvPr>
              <p:cNvSpPr/>
              <p:nvPr/>
            </p:nvSpPr>
            <p:spPr>
              <a:xfrm>
                <a:off x="7467866" y="1695047"/>
                <a:ext cx="238895" cy="283762"/>
              </a:xfrm>
              <a:prstGeom prst="chevr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E447132-162C-4976-8FC6-EC2E5A8DFEA7}"/>
                </a:ext>
              </a:extLst>
            </p:cNvPr>
            <p:cNvGrpSpPr/>
            <p:nvPr/>
          </p:nvGrpSpPr>
          <p:grpSpPr>
            <a:xfrm>
              <a:off x="7161972" y="5158628"/>
              <a:ext cx="4480682" cy="836332"/>
              <a:chOff x="7161972" y="1402187"/>
              <a:chExt cx="4480682" cy="83633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C5950C90-7EF0-4B57-8686-9E0D8AF8810E}"/>
                  </a:ext>
                </a:extLst>
              </p:cNvPr>
              <p:cNvGrpSpPr/>
              <p:nvPr/>
            </p:nvGrpSpPr>
            <p:grpSpPr>
              <a:xfrm>
                <a:off x="7161972" y="1402187"/>
                <a:ext cx="4480682" cy="836332"/>
                <a:chOff x="7161972" y="1402187"/>
                <a:chExt cx="4480682" cy="836332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E45D8977-AB7D-45A7-903D-7F6BCFA8E8CD}"/>
                    </a:ext>
                  </a:extLst>
                </p:cNvPr>
                <p:cNvGrpSpPr/>
                <p:nvPr/>
              </p:nvGrpSpPr>
              <p:grpSpPr>
                <a:xfrm>
                  <a:off x="7161972" y="1402187"/>
                  <a:ext cx="4480682" cy="836332"/>
                  <a:chOff x="1212435" y="1233947"/>
                  <a:chExt cx="4480682" cy="836332"/>
                </a:xfrm>
              </p:grpSpPr>
              <p:sp>
                <p:nvSpPr>
                  <p:cNvPr id="99" name="Donut 59">
                    <a:extLst>
                      <a:ext uri="{FF2B5EF4-FFF2-40B4-BE49-F238E27FC236}">
                        <a16:creationId xmlns:a16="http://schemas.microsoft.com/office/drawing/2014/main" id="{6935F3CF-885F-45BD-B8EE-07B46924DCD0}"/>
                      </a:ext>
                    </a:extLst>
                  </p:cNvPr>
                  <p:cNvSpPr/>
                  <p:nvPr/>
                </p:nvSpPr>
                <p:spPr>
                  <a:xfrm>
                    <a:off x="1212435" y="1267097"/>
                    <a:ext cx="803182" cy="803182"/>
                  </a:xfrm>
                  <a:prstGeom prst="donut">
                    <a:avLst>
                      <a:gd name="adj" fmla="val 8736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latinLnBrk="0"/>
                    <a:endParaRPr lang="ko-KR" altLang="en-US" sz="2025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Calibri" panose="020F0502020204030204"/>
                      <a:ea typeface="맑은 고딕" panose="020B0503020000020004" pitchFamily="34" charset="-127"/>
                    </a:endParaRPr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071FFFD-3AE9-4FC1-8B27-9888F2038254}"/>
                      </a:ext>
                    </a:extLst>
                  </p:cNvPr>
                  <p:cNvSpPr txBox="1"/>
                  <p:nvPr/>
                </p:nvSpPr>
                <p:spPr>
                  <a:xfrm>
                    <a:off x="2050355" y="1233947"/>
                    <a:ext cx="3642762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685800" latinLnBrk="0"/>
                    <a:r>
                      <a:rPr lang="en-US" b="1" dirty="0" err="1">
                        <a:solidFill>
                          <a:schemeClr val="bg1"/>
                        </a:solidFill>
                        <a:latin typeface="Kaiti TC" panose="02010600040101010101" pitchFamily="2" charset="-120"/>
                        <a:ea typeface="Kaiti TC" panose="02010600040101010101" pitchFamily="2" charset="-120"/>
                      </a:rPr>
                      <a:t>機器人流程自動化</a:t>
                    </a:r>
                    <a:endParaRPr lang="en-US" b="1" dirty="0">
                      <a:solidFill>
                        <a:schemeClr val="bg1"/>
                      </a:solidFill>
                      <a:latin typeface="Kaiti TC" panose="02010600040101010101" pitchFamily="2" charset="-120"/>
                      <a:ea typeface="Kaiti TC" panose="02010600040101010101" pitchFamily="2" charset="-120"/>
                    </a:endParaRPr>
                  </a:p>
                </p:txBody>
              </p:sp>
            </p:grp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90905D5E-740C-4184-A3C6-27234818A8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7659" y="1822072"/>
                  <a:ext cx="3292653" cy="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Arrow: Chevron 95">
                <a:extLst>
                  <a:ext uri="{FF2B5EF4-FFF2-40B4-BE49-F238E27FC236}">
                    <a16:creationId xmlns:a16="http://schemas.microsoft.com/office/drawing/2014/main" id="{CA660F6E-3A7B-437B-AB20-CBF741F02781}"/>
                  </a:ext>
                </a:extLst>
              </p:cNvPr>
              <p:cNvSpPr/>
              <p:nvPr/>
            </p:nvSpPr>
            <p:spPr>
              <a:xfrm>
                <a:off x="7467866" y="1695047"/>
                <a:ext cx="238895" cy="283762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pic>
        <p:nvPicPr>
          <p:cNvPr id="106" name="圖片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0643AAD3-B2CE-984C-8658-DDD96EF49E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r="16478"/>
          <a:stretch>
            <a:fillRect/>
          </a:stretch>
        </p:blipFill>
        <p:spPr>
          <a:xfrm>
            <a:off x="8488289" y="827363"/>
            <a:ext cx="671545" cy="671545"/>
          </a:xfrm>
          <a:prstGeom prst="ellipse">
            <a:avLst/>
          </a:prstGeom>
        </p:spPr>
      </p:pic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C724FE3A-E757-6C42-9FB7-7A82FEE17D5D}"/>
              </a:ext>
            </a:extLst>
          </p:cNvPr>
          <p:cNvSpPr txBox="1"/>
          <p:nvPr/>
        </p:nvSpPr>
        <p:spPr>
          <a:xfrm>
            <a:off x="6060491" y="2943599"/>
            <a:ext cx="2219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海量資料客製化產品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just"/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2.AI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技術創造精準行銷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just"/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生態圈實現普惠金融</a:t>
            </a:r>
          </a:p>
        </p:txBody>
      </p:sp>
      <p:sp>
        <p:nvSpPr>
          <p:cNvPr id="108" name="Text Placeholder 1">
            <a:extLst>
              <a:ext uri="{FF2B5EF4-FFF2-40B4-BE49-F238E27FC236}">
                <a16:creationId xmlns:a16="http://schemas.microsoft.com/office/drawing/2014/main" id="{E69FE30D-FC50-B648-BCA4-E7B0EAEA4827}"/>
              </a:ext>
            </a:extLst>
          </p:cNvPr>
          <p:cNvSpPr txBox="1">
            <a:spLocks/>
          </p:cNvSpPr>
          <p:nvPr/>
        </p:nvSpPr>
        <p:spPr>
          <a:xfrm>
            <a:off x="99143" y="-1134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Banking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5275A498-AEEF-0347-A9ED-C36DDEED52B0}"/>
              </a:ext>
            </a:extLst>
          </p:cNvPr>
          <p:cNvSpPr txBox="1">
            <a:spLocks/>
          </p:cNvSpPr>
          <p:nvPr/>
        </p:nvSpPr>
        <p:spPr>
          <a:xfrm>
            <a:off x="0" y="637148"/>
            <a:ext cx="9144000" cy="42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數位銀行</a:t>
            </a:r>
            <a:endParaRPr lang="en-US" altLang="ko-KR" sz="40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110" name="圖片版面配置區 8" descr="一張含有 文字 的圖片&#10;&#10;自動產生的描述">
            <a:extLst>
              <a:ext uri="{FF2B5EF4-FFF2-40B4-BE49-F238E27FC236}">
                <a16:creationId xmlns:a16="http://schemas.microsoft.com/office/drawing/2014/main" id="{1FE61409-C7EE-AF49-A4D3-1E3539A6E7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8" r="16668"/>
          <a:stretch>
            <a:fillRect/>
          </a:stretch>
        </p:blipFill>
        <p:spPr>
          <a:xfrm>
            <a:off x="8422993" y="2090164"/>
            <a:ext cx="721007" cy="721007"/>
          </a:xfrm>
          <a:prstGeom prst="ellipse">
            <a:avLst/>
          </a:prstGeom>
        </p:spPr>
      </p:pic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A4D54438-DDB3-AE47-B02A-73EE62ABF506}"/>
              </a:ext>
            </a:extLst>
          </p:cNvPr>
          <p:cNvSpPr txBox="1"/>
          <p:nvPr/>
        </p:nvSpPr>
        <p:spPr>
          <a:xfrm>
            <a:off x="6064910" y="4290300"/>
            <a:ext cx="1906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優化成本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改善人才管理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提高營運準確性</a:t>
            </a:r>
          </a:p>
        </p:txBody>
      </p:sp>
      <p:pic>
        <p:nvPicPr>
          <p:cNvPr id="112" name="圖片版面配置區 11">
            <a:extLst>
              <a:ext uri="{FF2B5EF4-FFF2-40B4-BE49-F238E27FC236}">
                <a16:creationId xmlns:a16="http://schemas.microsoft.com/office/drawing/2014/main" id="{954FCB12-5C5F-FC4B-85AC-242E93489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6" r="16176"/>
          <a:stretch>
            <a:fillRect/>
          </a:stretch>
        </p:blipFill>
        <p:spPr>
          <a:xfrm>
            <a:off x="8422993" y="3503308"/>
            <a:ext cx="736621" cy="736621"/>
          </a:xfrm>
          <a:prstGeom prst="ellipse">
            <a:avLst/>
          </a:prstGeom>
        </p:spPr>
      </p:pic>
      <p:pic>
        <p:nvPicPr>
          <p:cNvPr id="113" name="圖片 112">
            <a:extLst>
              <a:ext uri="{FF2B5EF4-FFF2-40B4-BE49-F238E27FC236}">
                <a16:creationId xmlns:a16="http://schemas.microsoft.com/office/drawing/2014/main" id="{1BF769DD-0093-7646-995A-B684A1185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1469C169-DC8B-C84D-B6AC-D04C59B314E4}"/>
              </a:ext>
            </a:extLst>
          </p:cNvPr>
          <p:cNvSpPr txBox="1"/>
          <p:nvPr/>
        </p:nvSpPr>
        <p:spPr>
          <a:xfrm>
            <a:off x="6058136" y="1470517"/>
            <a:ext cx="2206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開放帳戶規則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將資料開放給客戶授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權的協力廠商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endParaRPr kumimoji="1" lang="zh-TW" alt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993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4">
            <a:extLst>
              <a:ext uri="{FF2B5EF4-FFF2-40B4-BE49-F238E27FC236}">
                <a16:creationId xmlns:a16="http://schemas.microsoft.com/office/drawing/2014/main" id="{8F305187-B9D7-4781-909A-D8B59B0EE795}"/>
              </a:ext>
            </a:extLst>
          </p:cNvPr>
          <p:cNvGrpSpPr/>
          <p:nvPr/>
        </p:nvGrpSpPr>
        <p:grpSpPr>
          <a:xfrm>
            <a:off x="166684" y="397947"/>
            <a:ext cx="4504459" cy="4678377"/>
            <a:chOff x="3413338" y="468747"/>
            <a:chExt cx="5341924" cy="554817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30C6F8-5272-417C-8E08-659C72D59D46}"/>
                </a:ext>
              </a:extLst>
            </p:cNvPr>
            <p:cNvSpPr/>
            <p:nvPr/>
          </p:nvSpPr>
          <p:spPr>
            <a:xfrm>
              <a:off x="3436729" y="917711"/>
              <a:ext cx="5318534" cy="5099214"/>
            </a:xfrm>
            <a:custGeom>
              <a:avLst/>
              <a:gdLst>
                <a:gd name="connsiteX0" fmla="*/ 2742028 w 5318534"/>
                <a:gd name="connsiteY0" fmla="*/ 1168 h 5099214"/>
                <a:gd name="connsiteX1" fmla="*/ 22951 w 5318534"/>
                <a:gd name="connsiteY1" fmla="*/ 2214140 h 5099214"/>
                <a:gd name="connsiteX2" fmla="*/ 2219730 w 5318534"/>
                <a:gd name="connsiteY2" fmla="*/ 5070857 h 5099214"/>
                <a:gd name="connsiteX3" fmla="*/ 5309582 w 5318534"/>
                <a:gd name="connsiteY3" fmla="*/ 2299652 h 5099214"/>
                <a:gd name="connsiteX4" fmla="*/ 2742028 w 5318534"/>
                <a:gd name="connsiteY4" fmla="*/ 1168 h 509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534" h="5099214">
                  <a:moveTo>
                    <a:pt x="2742028" y="1168"/>
                  </a:moveTo>
                  <a:cubicBezTo>
                    <a:pt x="1380503" y="-38482"/>
                    <a:pt x="201148" y="935779"/>
                    <a:pt x="22951" y="2214140"/>
                  </a:cubicBezTo>
                  <a:cubicBezTo>
                    <a:pt x="-171864" y="3611841"/>
                    <a:pt x="900387" y="4869424"/>
                    <a:pt x="2219730" y="5070857"/>
                  </a:cubicBezTo>
                  <a:cubicBezTo>
                    <a:pt x="3860807" y="5321387"/>
                    <a:pt x="5452491" y="3872001"/>
                    <a:pt x="5309582" y="2299652"/>
                  </a:cubicBezTo>
                  <a:cubicBezTo>
                    <a:pt x="5201906" y="1115011"/>
                    <a:pt x="4126032" y="41485"/>
                    <a:pt x="2742028" y="1168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938E1E-B442-4682-95B3-9EDAD7E4C1B9}"/>
                </a:ext>
              </a:extLst>
            </p:cNvPr>
            <p:cNvSpPr/>
            <p:nvPr/>
          </p:nvSpPr>
          <p:spPr>
            <a:xfrm>
              <a:off x="3909977" y="841074"/>
              <a:ext cx="2665860" cy="4794723"/>
            </a:xfrm>
            <a:custGeom>
              <a:avLst/>
              <a:gdLst>
                <a:gd name="connsiteX0" fmla="*/ 1225329 w 2665860"/>
                <a:gd name="connsiteY0" fmla="*/ 4430898 h 4794723"/>
                <a:gd name="connsiteX1" fmla="*/ 1038814 w 2665860"/>
                <a:gd name="connsiteY1" fmla="*/ 4794723 h 4794723"/>
                <a:gd name="connsiteX2" fmla="*/ 2665861 w 2665860"/>
                <a:gd name="connsiteY2" fmla="*/ 4794723 h 4794723"/>
                <a:gd name="connsiteX3" fmla="*/ 2345549 w 2665860"/>
                <a:gd name="connsiteY3" fmla="*/ 2964949 h 4794723"/>
                <a:gd name="connsiteX4" fmla="*/ 2572067 w 2665860"/>
                <a:gd name="connsiteY4" fmla="*/ 1345223 h 4794723"/>
                <a:gd name="connsiteX5" fmla="*/ 1705408 w 2665860"/>
                <a:gd name="connsiteY5" fmla="*/ 746691 h 4794723"/>
                <a:gd name="connsiteX6" fmla="*/ 293621 w 2665860"/>
                <a:gd name="connsiteY6" fmla="*/ 168863 h 4794723"/>
                <a:gd name="connsiteX7" fmla="*/ 888844 w 2665860"/>
                <a:gd name="connsiteY7" fmla="*/ 2851746 h 4794723"/>
                <a:gd name="connsiteX8" fmla="*/ 1225329 w 2665860"/>
                <a:gd name="connsiteY8" fmla="*/ 4430898 h 479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65860" h="4794723">
                  <a:moveTo>
                    <a:pt x="1225329" y="4430898"/>
                  </a:moveTo>
                  <a:cubicBezTo>
                    <a:pt x="1186880" y="4522122"/>
                    <a:pt x="1115176" y="4648801"/>
                    <a:pt x="1038814" y="4794723"/>
                  </a:cubicBezTo>
                  <a:lnTo>
                    <a:pt x="2665861" y="4794723"/>
                  </a:lnTo>
                  <a:cubicBezTo>
                    <a:pt x="2417327" y="4335237"/>
                    <a:pt x="2092228" y="3861961"/>
                    <a:pt x="2345549" y="2964949"/>
                  </a:cubicBezTo>
                  <a:cubicBezTo>
                    <a:pt x="2464409" y="2544005"/>
                    <a:pt x="2831876" y="1780974"/>
                    <a:pt x="2572067" y="1345223"/>
                  </a:cubicBezTo>
                  <a:cubicBezTo>
                    <a:pt x="2276064" y="848730"/>
                    <a:pt x="1874787" y="1139705"/>
                    <a:pt x="1705408" y="746691"/>
                  </a:cubicBezTo>
                  <a:cubicBezTo>
                    <a:pt x="1440626" y="132448"/>
                    <a:pt x="832149" y="-233430"/>
                    <a:pt x="293621" y="168863"/>
                  </a:cubicBezTo>
                  <a:cubicBezTo>
                    <a:pt x="-237883" y="565925"/>
                    <a:pt x="-52643" y="1708678"/>
                    <a:pt x="888844" y="2851746"/>
                  </a:cubicBezTo>
                  <a:cubicBezTo>
                    <a:pt x="1471533" y="3748351"/>
                    <a:pt x="1426282" y="3954479"/>
                    <a:pt x="1225329" y="4430898"/>
                  </a:cubicBezTo>
                  <a:close/>
                </a:path>
              </a:pathLst>
            </a:custGeom>
            <a:solidFill>
              <a:schemeClr val="accent3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" name="Graphic 4">
              <a:extLst>
                <a:ext uri="{FF2B5EF4-FFF2-40B4-BE49-F238E27FC236}">
                  <a16:creationId xmlns:a16="http://schemas.microsoft.com/office/drawing/2014/main" id="{25B3053F-7244-4243-87C6-C86057F48CF1}"/>
                </a:ext>
              </a:extLst>
            </p:cNvPr>
            <p:cNvGrpSpPr/>
            <p:nvPr/>
          </p:nvGrpSpPr>
          <p:grpSpPr>
            <a:xfrm>
              <a:off x="3899221" y="468747"/>
              <a:ext cx="2436161" cy="5072720"/>
              <a:chOff x="3899221" y="468747"/>
              <a:chExt cx="2436161" cy="5072720"/>
            </a:xfrm>
            <a:solidFill>
              <a:srgbClr val="FCFDFE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97710CE-845C-4AB2-9158-7628F1399703}"/>
                  </a:ext>
                </a:extLst>
              </p:cNvPr>
              <p:cNvSpPr/>
              <p:nvPr/>
            </p:nvSpPr>
            <p:spPr>
              <a:xfrm>
                <a:off x="3913788" y="468747"/>
                <a:ext cx="1885635" cy="5072720"/>
              </a:xfrm>
              <a:custGeom>
                <a:avLst/>
                <a:gdLst>
                  <a:gd name="connsiteX0" fmla="*/ 1876171 w 1885635"/>
                  <a:gd name="connsiteY0" fmla="*/ 5072721 h 5072720"/>
                  <a:gd name="connsiteX1" fmla="*/ 1798848 w 1885635"/>
                  <a:gd name="connsiteY1" fmla="*/ 4454095 h 5072720"/>
                  <a:gd name="connsiteX2" fmla="*/ 1788829 w 1885635"/>
                  <a:gd name="connsiteY2" fmla="*/ 4384185 h 5072720"/>
                  <a:gd name="connsiteX3" fmla="*/ 1733373 w 1885635"/>
                  <a:gd name="connsiteY3" fmla="*/ 4088958 h 5072720"/>
                  <a:gd name="connsiteX4" fmla="*/ 1589744 w 1885635"/>
                  <a:gd name="connsiteY4" fmla="*/ 3454676 h 5072720"/>
                  <a:gd name="connsiteX5" fmla="*/ 1583348 w 1885635"/>
                  <a:gd name="connsiteY5" fmla="*/ 3416541 h 5072720"/>
                  <a:gd name="connsiteX6" fmla="*/ 1535175 w 1885635"/>
                  <a:gd name="connsiteY6" fmla="*/ 3278975 h 5072720"/>
                  <a:gd name="connsiteX7" fmla="*/ 1534270 w 1885635"/>
                  <a:gd name="connsiteY7" fmla="*/ 3277126 h 5072720"/>
                  <a:gd name="connsiteX8" fmla="*/ 0 w 1885635"/>
                  <a:gd name="connsiteY8" fmla="*/ 5546 h 5072720"/>
                  <a:gd name="connsiteX9" fmla="*/ 7671 w 1885635"/>
                  <a:gd name="connsiteY9" fmla="*/ 0 h 5072720"/>
                  <a:gd name="connsiteX10" fmla="*/ 1543290 w 1885635"/>
                  <a:gd name="connsiteY10" fmla="*/ 3273854 h 5072720"/>
                  <a:gd name="connsiteX11" fmla="*/ 1592775 w 1885635"/>
                  <a:gd name="connsiteY11" fmla="*/ 3415099 h 5072720"/>
                  <a:gd name="connsiteX12" fmla="*/ 1598949 w 1885635"/>
                  <a:gd name="connsiteY12" fmla="*/ 3452254 h 5072720"/>
                  <a:gd name="connsiteX13" fmla="*/ 1742745 w 1885635"/>
                  <a:gd name="connsiteY13" fmla="*/ 4087257 h 5072720"/>
                  <a:gd name="connsiteX14" fmla="*/ 1798201 w 1885635"/>
                  <a:gd name="connsiteY14" fmla="*/ 4382521 h 5072720"/>
                  <a:gd name="connsiteX15" fmla="*/ 1808257 w 1885635"/>
                  <a:gd name="connsiteY15" fmla="*/ 4452765 h 5072720"/>
                  <a:gd name="connsiteX16" fmla="*/ 1885636 w 1885635"/>
                  <a:gd name="connsiteY16" fmla="*/ 5071907 h 507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85635" h="5072720">
                    <a:moveTo>
                      <a:pt x="1876171" y="5072721"/>
                    </a:moveTo>
                    <a:cubicBezTo>
                      <a:pt x="1857372" y="4861768"/>
                      <a:pt x="1828942" y="4663736"/>
                      <a:pt x="1798848" y="4454095"/>
                    </a:cubicBezTo>
                    <a:lnTo>
                      <a:pt x="1788829" y="4384185"/>
                    </a:lnTo>
                    <a:cubicBezTo>
                      <a:pt x="1768126" y="4284124"/>
                      <a:pt x="1750417" y="4184914"/>
                      <a:pt x="1733373" y="4088958"/>
                    </a:cubicBezTo>
                    <a:cubicBezTo>
                      <a:pt x="1694703" y="3872293"/>
                      <a:pt x="1658194" y="3667644"/>
                      <a:pt x="1589744" y="3454676"/>
                    </a:cubicBezTo>
                    <a:cubicBezTo>
                      <a:pt x="1587174" y="3442032"/>
                      <a:pt x="1585326" y="3429647"/>
                      <a:pt x="1583348" y="3416541"/>
                    </a:cubicBezTo>
                    <a:cubicBezTo>
                      <a:pt x="1576323" y="3369737"/>
                      <a:pt x="1569059" y="3321343"/>
                      <a:pt x="1535175" y="3278975"/>
                    </a:cubicBezTo>
                    <a:lnTo>
                      <a:pt x="1534270" y="3277126"/>
                    </a:lnTo>
                    <a:cubicBezTo>
                      <a:pt x="1257565" y="2138439"/>
                      <a:pt x="741256" y="1037665"/>
                      <a:pt x="0" y="5546"/>
                    </a:cubicBezTo>
                    <a:lnTo>
                      <a:pt x="7671" y="0"/>
                    </a:lnTo>
                    <a:cubicBezTo>
                      <a:pt x="749574" y="1032804"/>
                      <a:pt x="1266235" y="2134299"/>
                      <a:pt x="1543290" y="3273854"/>
                    </a:cubicBezTo>
                    <a:cubicBezTo>
                      <a:pt x="1578209" y="3318015"/>
                      <a:pt x="1585936" y="3369570"/>
                      <a:pt x="1592775" y="3415099"/>
                    </a:cubicBezTo>
                    <a:cubicBezTo>
                      <a:pt x="1594735" y="3428039"/>
                      <a:pt x="1596472" y="3440350"/>
                      <a:pt x="1598949" y="3452254"/>
                    </a:cubicBezTo>
                    <a:cubicBezTo>
                      <a:pt x="1667455" y="3665296"/>
                      <a:pt x="1704037" y="3870260"/>
                      <a:pt x="1742745" y="4087257"/>
                    </a:cubicBezTo>
                    <a:cubicBezTo>
                      <a:pt x="1759863" y="4183140"/>
                      <a:pt x="1777553" y="4282294"/>
                      <a:pt x="1798201" y="4382521"/>
                    </a:cubicBezTo>
                    <a:lnTo>
                      <a:pt x="1808257" y="4452765"/>
                    </a:lnTo>
                    <a:cubicBezTo>
                      <a:pt x="1838388" y="4662553"/>
                      <a:pt x="1866818" y="4860696"/>
                      <a:pt x="1885636" y="5071907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A3D95D9-827F-4344-A41F-CEE950E01388}"/>
                  </a:ext>
                </a:extLst>
              </p:cNvPr>
              <p:cNvSpPr/>
              <p:nvPr/>
            </p:nvSpPr>
            <p:spPr>
              <a:xfrm>
                <a:off x="5608524" y="1873971"/>
                <a:ext cx="726858" cy="2645210"/>
              </a:xfrm>
              <a:custGeom>
                <a:avLst/>
                <a:gdLst>
                  <a:gd name="connsiteX0" fmla="*/ 22444 w 726858"/>
                  <a:gd name="connsiteY0" fmla="*/ 2645210 h 2645210"/>
                  <a:gd name="connsiteX1" fmla="*/ 305784 w 726858"/>
                  <a:gd name="connsiteY1" fmla="*/ 927142 h 2645210"/>
                  <a:gd name="connsiteX2" fmla="*/ 718558 w 726858"/>
                  <a:gd name="connsiteY2" fmla="*/ 0 h 2645210"/>
                  <a:gd name="connsiteX3" fmla="*/ 726858 w 726858"/>
                  <a:gd name="connsiteY3" fmla="*/ 4510 h 2645210"/>
                  <a:gd name="connsiteX4" fmla="*/ 314639 w 726858"/>
                  <a:gd name="connsiteY4" fmla="*/ 930618 h 2645210"/>
                  <a:gd name="connsiteX5" fmla="*/ 31816 w 726858"/>
                  <a:gd name="connsiteY5" fmla="*/ 2643768 h 264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6858" h="2645210">
                    <a:moveTo>
                      <a:pt x="22444" y="2645210"/>
                    </a:moveTo>
                    <a:cubicBezTo>
                      <a:pt x="-66840" y="2100674"/>
                      <a:pt x="127236" y="1410400"/>
                      <a:pt x="305784" y="927142"/>
                    </a:cubicBezTo>
                    <a:cubicBezTo>
                      <a:pt x="499121" y="403846"/>
                      <a:pt x="716396" y="3974"/>
                      <a:pt x="718558" y="0"/>
                    </a:cubicBezTo>
                    <a:lnTo>
                      <a:pt x="726858" y="4510"/>
                    </a:lnTo>
                    <a:cubicBezTo>
                      <a:pt x="724677" y="8485"/>
                      <a:pt x="507698" y="407857"/>
                      <a:pt x="314639" y="930618"/>
                    </a:cubicBezTo>
                    <a:cubicBezTo>
                      <a:pt x="136516" y="1412730"/>
                      <a:pt x="-57135" y="2101284"/>
                      <a:pt x="31816" y="2643768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7092C7-322F-433D-9861-3BF728C531EE}"/>
                  </a:ext>
                </a:extLst>
              </p:cNvPr>
              <p:cNvSpPr/>
              <p:nvPr/>
            </p:nvSpPr>
            <p:spPr>
              <a:xfrm>
                <a:off x="4791833" y="716910"/>
                <a:ext cx="137899" cy="1482326"/>
              </a:xfrm>
              <a:custGeom>
                <a:avLst/>
                <a:gdLst>
                  <a:gd name="connsiteX0" fmla="*/ 128805 w 137899"/>
                  <a:gd name="connsiteY0" fmla="*/ 1482326 h 1482326"/>
                  <a:gd name="connsiteX1" fmla="*/ 961 w 137899"/>
                  <a:gd name="connsiteY1" fmla="*/ 72406 h 1482326"/>
                  <a:gd name="connsiteX2" fmla="*/ 0 w 137899"/>
                  <a:gd name="connsiteY2" fmla="*/ 1664 h 1482326"/>
                  <a:gd name="connsiteX3" fmla="*/ 9243 w 137899"/>
                  <a:gd name="connsiteY3" fmla="*/ 0 h 1482326"/>
                  <a:gd name="connsiteX4" fmla="*/ 10352 w 137899"/>
                  <a:gd name="connsiteY4" fmla="*/ 72406 h 1482326"/>
                  <a:gd name="connsiteX5" fmla="*/ 137899 w 137899"/>
                  <a:gd name="connsiteY5" fmla="*/ 1480348 h 148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899" h="1482326">
                    <a:moveTo>
                      <a:pt x="128805" y="1482326"/>
                    </a:moveTo>
                    <a:cubicBezTo>
                      <a:pt x="1849" y="909785"/>
                      <a:pt x="1202" y="279440"/>
                      <a:pt x="961" y="72406"/>
                    </a:cubicBezTo>
                    <a:cubicBezTo>
                      <a:pt x="961" y="32793"/>
                      <a:pt x="961" y="6618"/>
                      <a:pt x="0" y="1664"/>
                    </a:cubicBezTo>
                    <a:lnTo>
                      <a:pt x="9243" y="0"/>
                    </a:lnTo>
                    <a:cubicBezTo>
                      <a:pt x="10241" y="5546"/>
                      <a:pt x="10315" y="26194"/>
                      <a:pt x="10352" y="72406"/>
                    </a:cubicBezTo>
                    <a:cubicBezTo>
                      <a:pt x="10573" y="279274"/>
                      <a:pt x="11202" y="908787"/>
                      <a:pt x="137899" y="1480348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DF921F6-9086-4EAE-A9DB-4D19B937B8C4}"/>
                  </a:ext>
                </a:extLst>
              </p:cNvPr>
              <p:cNvSpPr/>
              <p:nvPr/>
            </p:nvSpPr>
            <p:spPr>
              <a:xfrm>
                <a:off x="3899221" y="2317929"/>
                <a:ext cx="1371840" cy="776710"/>
              </a:xfrm>
              <a:custGeom>
                <a:avLst/>
                <a:gdLst>
                  <a:gd name="connsiteX0" fmla="*/ 1363633 w 1371840"/>
                  <a:gd name="connsiteY0" fmla="*/ 776710 h 776710"/>
                  <a:gd name="connsiteX1" fmla="*/ 0 w 1371840"/>
                  <a:gd name="connsiteY1" fmla="*/ 9132 h 776710"/>
                  <a:gd name="connsiteX2" fmla="*/ 2440 w 1371840"/>
                  <a:gd name="connsiteY2" fmla="*/ 0 h 776710"/>
                  <a:gd name="connsiteX3" fmla="*/ 1371840 w 1371840"/>
                  <a:gd name="connsiteY3" fmla="*/ 772052 h 77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840" h="776710">
                    <a:moveTo>
                      <a:pt x="1363633" y="776710"/>
                    </a:moveTo>
                    <a:cubicBezTo>
                      <a:pt x="1096097" y="306318"/>
                      <a:pt x="10943" y="12052"/>
                      <a:pt x="0" y="9132"/>
                    </a:cubicBezTo>
                    <a:lnTo>
                      <a:pt x="2440" y="0"/>
                    </a:lnTo>
                    <a:cubicBezTo>
                      <a:pt x="13402" y="2939"/>
                      <a:pt x="1102308" y="298277"/>
                      <a:pt x="1371840" y="772052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B3E2A1-D6B9-48E3-AD9F-506831520764}"/>
                </a:ext>
              </a:extLst>
            </p:cNvPr>
            <p:cNvSpPr/>
            <p:nvPr/>
          </p:nvSpPr>
          <p:spPr>
            <a:xfrm>
              <a:off x="3492986" y="2155889"/>
              <a:ext cx="2347952" cy="3389737"/>
            </a:xfrm>
            <a:custGeom>
              <a:avLst/>
              <a:gdLst>
                <a:gd name="connsiteX0" fmla="*/ 1362658 w 2347952"/>
                <a:gd name="connsiteY0" fmla="*/ 1299840 h 3389737"/>
                <a:gd name="connsiteX1" fmla="*/ 2064411 w 2347952"/>
                <a:gd name="connsiteY1" fmla="*/ 1874729 h 3389737"/>
                <a:gd name="connsiteX2" fmla="*/ 1911372 w 2347952"/>
                <a:gd name="connsiteY2" fmla="*/ 3389738 h 3389737"/>
                <a:gd name="connsiteX3" fmla="*/ 1273061 w 2347952"/>
                <a:gd name="connsiteY3" fmla="*/ 3294225 h 3389737"/>
                <a:gd name="connsiteX4" fmla="*/ 773961 w 2347952"/>
                <a:gd name="connsiteY4" fmla="*/ 2895462 h 3389737"/>
                <a:gd name="connsiteX5" fmla="*/ 473447 w 2347952"/>
                <a:gd name="connsiteY5" fmla="*/ 2137089 h 3389737"/>
                <a:gd name="connsiteX6" fmla="*/ 60951 w 2347952"/>
                <a:gd name="connsiteY6" fmla="*/ 1278749 h 3389737"/>
                <a:gd name="connsiteX7" fmla="*/ 124188 w 2347952"/>
                <a:gd name="connsiteY7" fmla="*/ 124109 h 3389737"/>
                <a:gd name="connsiteX8" fmla="*/ 1362658 w 2347952"/>
                <a:gd name="connsiteY8" fmla="*/ 1299840 h 33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952" h="3389737">
                  <a:moveTo>
                    <a:pt x="1362658" y="1299840"/>
                  </a:moveTo>
                  <a:cubicBezTo>
                    <a:pt x="1371420" y="2047344"/>
                    <a:pt x="1731955" y="1801029"/>
                    <a:pt x="2064411" y="1874729"/>
                  </a:cubicBezTo>
                  <a:cubicBezTo>
                    <a:pt x="2448108" y="2429876"/>
                    <a:pt x="2484246" y="2944929"/>
                    <a:pt x="1911372" y="3389738"/>
                  </a:cubicBezTo>
                  <a:lnTo>
                    <a:pt x="1273061" y="3294225"/>
                  </a:lnTo>
                  <a:cubicBezTo>
                    <a:pt x="1036210" y="3283226"/>
                    <a:pt x="758304" y="3210838"/>
                    <a:pt x="773961" y="2895462"/>
                  </a:cubicBezTo>
                  <a:cubicBezTo>
                    <a:pt x="791688" y="2538698"/>
                    <a:pt x="876036" y="2312255"/>
                    <a:pt x="473447" y="2137089"/>
                  </a:cubicBezTo>
                  <a:cubicBezTo>
                    <a:pt x="70859" y="1961924"/>
                    <a:pt x="-102089" y="1642297"/>
                    <a:pt x="60951" y="1278749"/>
                  </a:cubicBezTo>
                  <a:cubicBezTo>
                    <a:pt x="232511" y="896106"/>
                    <a:pt x="-169892" y="380369"/>
                    <a:pt x="124188" y="124109"/>
                  </a:cubicBezTo>
                  <a:cubicBezTo>
                    <a:pt x="636671" y="-322474"/>
                    <a:pt x="1353545" y="521467"/>
                    <a:pt x="1362658" y="1299840"/>
                  </a:cubicBezTo>
                  <a:close/>
                </a:path>
              </a:pathLst>
            </a:custGeom>
            <a:solidFill>
              <a:schemeClr val="accent1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" name="Graphic 4">
              <a:extLst>
                <a:ext uri="{FF2B5EF4-FFF2-40B4-BE49-F238E27FC236}">
                  <a16:creationId xmlns:a16="http://schemas.microsoft.com/office/drawing/2014/main" id="{F2269921-4858-452B-B746-A52B0C210788}"/>
                </a:ext>
              </a:extLst>
            </p:cNvPr>
            <p:cNvGrpSpPr/>
            <p:nvPr/>
          </p:nvGrpSpPr>
          <p:grpSpPr>
            <a:xfrm>
              <a:off x="3413338" y="2073648"/>
              <a:ext cx="1607932" cy="3130334"/>
              <a:chOff x="3413338" y="2073648"/>
              <a:chExt cx="1607932" cy="3130334"/>
            </a:xfrm>
            <a:solidFill>
              <a:srgbClr val="FCFDFE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40D5A26-C102-44CF-B0EA-02A48B04BF27}"/>
                  </a:ext>
                </a:extLst>
              </p:cNvPr>
              <p:cNvSpPr/>
              <p:nvPr/>
            </p:nvSpPr>
            <p:spPr>
              <a:xfrm>
                <a:off x="3780916" y="2073648"/>
                <a:ext cx="1240355" cy="2719779"/>
              </a:xfrm>
              <a:custGeom>
                <a:avLst/>
                <a:gdLst>
                  <a:gd name="connsiteX0" fmla="*/ 1233220 w 1240355"/>
                  <a:gd name="connsiteY0" fmla="*/ 2719780 h 2719779"/>
                  <a:gd name="connsiteX1" fmla="*/ 546939 w 1240355"/>
                  <a:gd name="connsiteY1" fmla="*/ 1756812 h 2719779"/>
                  <a:gd name="connsiteX2" fmla="*/ 115348 w 1240355"/>
                  <a:gd name="connsiteY2" fmla="*/ 658239 h 2719779"/>
                  <a:gd name="connsiteX3" fmla="*/ 0 w 1240355"/>
                  <a:gd name="connsiteY3" fmla="*/ 943 h 2719779"/>
                  <a:gd name="connsiteX4" fmla="*/ 9594 w 1240355"/>
                  <a:gd name="connsiteY4" fmla="*/ 0 h 2719779"/>
                  <a:gd name="connsiteX5" fmla="*/ 124701 w 1240355"/>
                  <a:gd name="connsiteY5" fmla="*/ 655872 h 2719779"/>
                  <a:gd name="connsiteX6" fmla="*/ 555406 w 1240355"/>
                  <a:gd name="connsiteY6" fmla="*/ 1752191 h 2719779"/>
                  <a:gd name="connsiteX7" fmla="*/ 1240355 w 1240355"/>
                  <a:gd name="connsiteY7" fmla="*/ 2713273 h 271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0355" h="2719779">
                    <a:moveTo>
                      <a:pt x="1233220" y="2719780"/>
                    </a:moveTo>
                    <a:cubicBezTo>
                      <a:pt x="966368" y="2427732"/>
                      <a:pt x="735913" y="2104371"/>
                      <a:pt x="546939" y="1756812"/>
                    </a:cubicBezTo>
                    <a:cubicBezTo>
                      <a:pt x="356431" y="1406389"/>
                      <a:pt x="211212" y="1036778"/>
                      <a:pt x="115348" y="658239"/>
                    </a:cubicBezTo>
                    <a:cubicBezTo>
                      <a:pt x="60559" y="442332"/>
                      <a:pt x="22001" y="222617"/>
                      <a:pt x="0" y="943"/>
                    </a:cubicBezTo>
                    <a:lnTo>
                      <a:pt x="9594" y="0"/>
                    </a:lnTo>
                    <a:cubicBezTo>
                      <a:pt x="31573" y="221193"/>
                      <a:pt x="70050" y="440428"/>
                      <a:pt x="124701" y="655872"/>
                    </a:cubicBezTo>
                    <a:cubicBezTo>
                      <a:pt x="220380" y="1033617"/>
                      <a:pt x="365286" y="1402489"/>
                      <a:pt x="555406" y="1752191"/>
                    </a:cubicBezTo>
                    <a:cubicBezTo>
                      <a:pt x="744010" y="2099066"/>
                      <a:pt x="974021" y="2421780"/>
                      <a:pt x="1240355" y="2713273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99015CD-995C-4B9B-B683-39AEA3BC6D91}"/>
                  </a:ext>
                </a:extLst>
              </p:cNvPr>
              <p:cNvSpPr/>
              <p:nvPr/>
            </p:nvSpPr>
            <p:spPr>
              <a:xfrm>
                <a:off x="4322717" y="5025028"/>
                <a:ext cx="637553" cy="178955"/>
              </a:xfrm>
              <a:custGeom>
                <a:avLst/>
                <a:gdLst>
                  <a:gd name="connsiteX0" fmla="*/ 4381 w 637553"/>
                  <a:gd name="connsiteY0" fmla="*/ 178955 h 178955"/>
                  <a:gd name="connsiteX1" fmla="*/ 0 w 637553"/>
                  <a:gd name="connsiteY1" fmla="*/ 170360 h 178955"/>
                  <a:gd name="connsiteX2" fmla="*/ 415658 w 637553"/>
                  <a:gd name="connsiteY2" fmla="*/ 30371 h 178955"/>
                  <a:gd name="connsiteX3" fmla="*/ 636925 w 637553"/>
                  <a:gd name="connsiteY3" fmla="*/ 0 h 178955"/>
                  <a:gd name="connsiteX4" fmla="*/ 637554 w 637553"/>
                  <a:gd name="connsiteY4" fmla="*/ 9631 h 178955"/>
                  <a:gd name="connsiteX5" fmla="*/ 417580 w 637553"/>
                  <a:gd name="connsiteY5" fmla="*/ 39836 h 178955"/>
                  <a:gd name="connsiteX6" fmla="*/ 4381 w 637553"/>
                  <a:gd name="connsiteY6" fmla="*/ 178955 h 178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7553" h="178955">
                    <a:moveTo>
                      <a:pt x="4381" y="178955"/>
                    </a:moveTo>
                    <a:lnTo>
                      <a:pt x="0" y="170360"/>
                    </a:lnTo>
                    <a:cubicBezTo>
                      <a:pt x="118564" y="109968"/>
                      <a:pt x="258404" y="62868"/>
                      <a:pt x="415658" y="30371"/>
                    </a:cubicBezTo>
                    <a:cubicBezTo>
                      <a:pt x="488619" y="15140"/>
                      <a:pt x="562559" y="4991"/>
                      <a:pt x="636925" y="0"/>
                    </a:cubicBezTo>
                    <a:lnTo>
                      <a:pt x="637554" y="9631"/>
                    </a:lnTo>
                    <a:cubicBezTo>
                      <a:pt x="563613" y="14604"/>
                      <a:pt x="490116" y="24696"/>
                      <a:pt x="417580" y="39836"/>
                    </a:cubicBezTo>
                    <a:cubicBezTo>
                      <a:pt x="261196" y="72148"/>
                      <a:pt x="122168" y="118952"/>
                      <a:pt x="4381" y="178955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CFD4417-59DA-4875-B286-B98E555AB47E}"/>
                  </a:ext>
                </a:extLst>
              </p:cNvPr>
              <p:cNvSpPr/>
              <p:nvPr/>
            </p:nvSpPr>
            <p:spPr>
              <a:xfrm>
                <a:off x="3413338" y="3743861"/>
                <a:ext cx="1045466" cy="299881"/>
              </a:xfrm>
              <a:custGeom>
                <a:avLst/>
                <a:gdLst>
                  <a:gd name="connsiteX0" fmla="*/ 1038774 w 1045466"/>
                  <a:gd name="connsiteY0" fmla="*/ 299881 h 299881"/>
                  <a:gd name="connsiteX1" fmla="*/ 462 w 1045466"/>
                  <a:gd name="connsiteY1" fmla="*/ 10477 h 299881"/>
                  <a:gd name="connsiteX2" fmla="*/ 0 w 1045466"/>
                  <a:gd name="connsiteY2" fmla="*/ 828 h 299881"/>
                  <a:gd name="connsiteX3" fmla="*/ 1045466 w 1045466"/>
                  <a:gd name="connsiteY3" fmla="*/ 292894 h 29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5466" h="299881">
                    <a:moveTo>
                      <a:pt x="1038774" y="299881"/>
                    </a:moveTo>
                    <a:cubicBezTo>
                      <a:pt x="709165" y="-18970"/>
                      <a:pt x="7505" y="10163"/>
                      <a:pt x="462" y="10477"/>
                    </a:cubicBezTo>
                    <a:lnTo>
                      <a:pt x="0" y="828"/>
                    </a:lnTo>
                    <a:cubicBezTo>
                      <a:pt x="7117" y="514"/>
                      <a:pt x="712844" y="-28896"/>
                      <a:pt x="1045466" y="292894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3496E9B-8AB6-4A80-BE30-80AD799E53F4}"/>
                  </a:ext>
                </a:extLst>
              </p:cNvPr>
              <p:cNvSpPr/>
              <p:nvPr/>
            </p:nvSpPr>
            <p:spPr>
              <a:xfrm>
                <a:off x="4029361" y="2109214"/>
                <a:ext cx="310880" cy="1102381"/>
              </a:xfrm>
              <a:custGeom>
                <a:avLst/>
                <a:gdLst>
                  <a:gd name="connsiteX0" fmla="*/ 16300 w 310880"/>
                  <a:gd name="connsiteY0" fmla="*/ 1102382 h 1102381"/>
                  <a:gd name="connsiteX1" fmla="*/ 302821 w 310880"/>
                  <a:gd name="connsiteY1" fmla="*/ 0 h 1102381"/>
                  <a:gd name="connsiteX2" fmla="*/ 310880 w 310880"/>
                  <a:gd name="connsiteY2" fmla="*/ 5305 h 1102381"/>
                  <a:gd name="connsiteX3" fmla="*/ 25876 w 310880"/>
                  <a:gd name="connsiteY3" fmla="*/ 1100533 h 110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880" h="1102381">
                    <a:moveTo>
                      <a:pt x="16300" y="1102382"/>
                    </a:moveTo>
                    <a:cubicBezTo>
                      <a:pt x="-82355" y="593707"/>
                      <a:pt x="298883" y="5878"/>
                      <a:pt x="302821" y="0"/>
                    </a:cubicBezTo>
                    <a:lnTo>
                      <a:pt x="310880" y="5305"/>
                    </a:lnTo>
                    <a:cubicBezTo>
                      <a:pt x="306980" y="11147"/>
                      <a:pt x="-72096" y="595759"/>
                      <a:pt x="25876" y="1100533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6E7CC3F-828D-4DFE-851B-95E3513B1ED6}"/>
                </a:ext>
              </a:extLst>
            </p:cNvPr>
            <p:cNvSpPr/>
            <p:nvPr/>
          </p:nvSpPr>
          <p:spPr>
            <a:xfrm>
              <a:off x="4429575" y="5444517"/>
              <a:ext cx="3623057" cy="433606"/>
            </a:xfrm>
            <a:custGeom>
              <a:avLst/>
              <a:gdLst>
                <a:gd name="connsiteX0" fmla="*/ 3609217 w 3623057"/>
                <a:gd name="connsiteY0" fmla="*/ 155067 h 433606"/>
                <a:gd name="connsiteX1" fmla="*/ 1366503 w 3623057"/>
                <a:gd name="connsiteY1" fmla="*/ 180 h 433606"/>
                <a:gd name="connsiteX2" fmla="*/ 1358388 w 3623057"/>
                <a:gd name="connsiteY2" fmla="*/ 180 h 433606"/>
                <a:gd name="connsiteX3" fmla="*/ 22760 w 3623057"/>
                <a:gd name="connsiteY3" fmla="*/ 60682 h 433606"/>
                <a:gd name="connsiteX4" fmla="*/ 28527 w 3623057"/>
                <a:gd name="connsiteY4" fmla="*/ 151814 h 433606"/>
                <a:gd name="connsiteX5" fmla="*/ 2127131 w 3623057"/>
                <a:gd name="connsiteY5" fmla="*/ 432789 h 433606"/>
                <a:gd name="connsiteX6" fmla="*/ 2153010 w 3623057"/>
                <a:gd name="connsiteY6" fmla="*/ 432789 h 433606"/>
                <a:gd name="connsiteX7" fmla="*/ 3605095 w 3623057"/>
                <a:gd name="connsiteY7" fmla="*/ 228750 h 433606"/>
                <a:gd name="connsiteX8" fmla="*/ 3609217 w 3623057"/>
                <a:gd name="connsiteY8" fmla="*/ 155067 h 43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3057" h="433606">
                  <a:moveTo>
                    <a:pt x="3609217" y="155067"/>
                  </a:moveTo>
                  <a:lnTo>
                    <a:pt x="1366503" y="180"/>
                  </a:lnTo>
                  <a:cubicBezTo>
                    <a:pt x="1363804" y="-60"/>
                    <a:pt x="1361087" y="-60"/>
                    <a:pt x="1358388" y="180"/>
                  </a:cubicBezTo>
                  <a:lnTo>
                    <a:pt x="22760" y="60682"/>
                  </a:lnTo>
                  <a:cubicBezTo>
                    <a:pt x="-9182" y="63584"/>
                    <a:pt x="-7722" y="147248"/>
                    <a:pt x="28527" y="151814"/>
                  </a:cubicBezTo>
                  <a:lnTo>
                    <a:pt x="2127131" y="432789"/>
                  </a:lnTo>
                  <a:cubicBezTo>
                    <a:pt x="2135726" y="433879"/>
                    <a:pt x="2144415" y="433879"/>
                    <a:pt x="2153010" y="432789"/>
                  </a:cubicBezTo>
                  <a:lnTo>
                    <a:pt x="3605095" y="228750"/>
                  </a:lnTo>
                  <a:cubicBezTo>
                    <a:pt x="3624449" y="225311"/>
                    <a:pt x="3631529" y="156694"/>
                    <a:pt x="3609217" y="155067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F6952BE-086F-40EF-8FB0-F0E4333D359A}"/>
                </a:ext>
              </a:extLst>
            </p:cNvPr>
            <p:cNvSpPr/>
            <p:nvPr/>
          </p:nvSpPr>
          <p:spPr>
            <a:xfrm>
              <a:off x="4440249" y="5385715"/>
              <a:ext cx="3602001" cy="417339"/>
            </a:xfrm>
            <a:custGeom>
              <a:avLst/>
              <a:gdLst>
                <a:gd name="connsiteX0" fmla="*/ 3594106 w 3602001"/>
                <a:gd name="connsiteY0" fmla="*/ 211392 h 417339"/>
                <a:gd name="connsiteX1" fmla="*/ 1355829 w 3602001"/>
                <a:gd name="connsiteY1" fmla="*/ 180 h 417339"/>
                <a:gd name="connsiteX2" fmla="*/ 1347714 w 3602001"/>
                <a:gd name="connsiteY2" fmla="*/ 180 h 417339"/>
                <a:gd name="connsiteX3" fmla="*/ 18630 w 3602001"/>
                <a:gd name="connsiteY3" fmla="*/ 116877 h 417339"/>
                <a:gd name="connsiteX4" fmla="*/ 17909 w 3602001"/>
                <a:gd name="connsiteY4" fmla="*/ 157545 h 417339"/>
                <a:gd name="connsiteX5" fmla="*/ 2116512 w 3602001"/>
                <a:gd name="connsiteY5" fmla="*/ 416522 h 417339"/>
                <a:gd name="connsiteX6" fmla="*/ 2142392 w 3602001"/>
                <a:gd name="connsiteY6" fmla="*/ 416522 h 417339"/>
                <a:gd name="connsiteX7" fmla="*/ 3594476 w 3602001"/>
                <a:gd name="connsiteY7" fmla="*/ 228861 h 417339"/>
                <a:gd name="connsiteX8" fmla="*/ 3594106 w 3602001"/>
                <a:gd name="connsiteY8" fmla="*/ 211392 h 41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2001" h="417339">
                  <a:moveTo>
                    <a:pt x="3594106" y="211392"/>
                  </a:moveTo>
                  <a:lnTo>
                    <a:pt x="1355829" y="180"/>
                  </a:lnTo>
                  <a:cubicBezTo>
                    <a:pt x="1353130" y="-60"/>
                    <a:pt x="1350413" y="-60"/>
                    <a:pt x="1347714" y="180"/>
                  </a:cubicBezTo>
                  <a:lnTo>
                    <a:pt x="18630" y="116877"/>
                  </a:lnTo>
                  <a:cubicBezTo>
                    <a:pt x="-5771" y="119021"/>
                    <a:pt x="-6399" y="154476"/>
                    <a:pt x="17909" y="157545"/>
                  </a:cubicBezTo>
                  <a:lnTo>
                    <a:pt x="2116512" y="416522"/>
                  </a:lnTo>
                  <a:cubicBezTo>
                    <a:pt x="2125108" y="417612"/>
                    <a:pt x="2133796" y="417612"/>
                    <a:pt x="2142392" y="416522"/>
                  </a:cubicBezTo>
                  <a:lnTo>
                    <a:pt x="3594476" y="228861"/>
                  </a:lnTo>
                  <a:cubicBezTo>
                    <a:pt x="3604698" y="227345"/>
                    <a:pt x="3604439" y="212371"/>
                    <a:pt x="3594106" y="211392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55CED54-1BE6-4DC4-899A-C8D562DFD60C}"/>
                </a:ext>
              </a:extLst>
            </p:cNvPr>
            <p:cNvSpPr/>
            <p:nvPr/>
          </p:nvSpPr>
          <p:spPr>
            <a:xfrm>
              <a:off x="4569033" y="5411867"/>
              <a:ext cx="3279773" cy="364971"/>
            </a:xfrm>
            <a:custGeom>
              <a:avLst/>
              <a:gdLst>
                <a:gd name="connsiteX0" fmla="*/ 1965490 w 3279773"/>
                <a:gd name="connsiteY0" fmla="*/ 364972 h 364971"/>
                <a:gd name="connsiteX1" fmla="*/ 1974733 w 3279773"/>
                <a:gd name="connsiteY1" fmla="*/ 364380 h 364971"/>
                <a:gd name="connsiteX2" fmla="*/ 3276200 w 3279773"/>
                <a:gd name="connsiteY2" fmla="*/ 196165 h 364971"/>
                <a:gd name="connsiteX3" fmla="*/ 3279749 w 3279773"/>
                <a:gd name="connsiteY3" fmla="*/ 191728 h 364971"/>
                <a:gd name="connsiteX4" fmla="*/ 3276071 w 3279773"/>
                <a:gd name="connsiteY4" fmla="*/ 188179 h 364971"/>
                <a:gd name="connsiteX5" fmla="*/ 1277583 w 3279773"/>
                <a:gd name="connsiteY5" fmla="*/ 0 h 364971"/>
                <a:gd name="connsiteX6" fmla="*/ 1276233 w 3279773"/>
                <a:gd name="connsiteY6" fmla="*/ 0 h 364971"/>
                <a:gd name="connsiteX7" fmla="*/ 1274995 w 3279773"/>
                <a:gd name="connsiteY7" fmla="*/ 0 h 364971"/>
                <a:gd name="connsiteX8" fmla="*/ 4509 w 3279773"/>
                <a:gd name="connsiteY8" fmla="*/ 111503 h 364971"/>
                <a:gd name="connsiteX9" fmla="*/ 17 w 3279773"/>
                <a:gd name="connsiteY9" fmla="*/ 116845 h 364971"/>
                <a:gd name="connsiteX10" fmla="*/ 4343 w 3279773"/>
                <a:gd name="connsiteY10" fmla="*/ 121318 h 364971"/>
                <a:gd name="connsiteX11" fmla="*/ 1956580 w 3279773"/>
                <a:gd name="connsiteY11" fmla="*/ 364399 h 364971"/>
                <a:gd name="connsiteX12" fmla="*/ 1965490 w 3279773"/>
                <a:gd name="connsiteY12" fmla="*/ 364972 h 36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79773" h="364971">
                  <a:moveTo>
                    <a:pt x="1965490" y="364972"/>
                  </a:moveTo>
                  <a:cubicBezTo>
                    <a:pt x="1968577" y="364972"/>
                    <a:pt x="1971664" y="364768"/>
                    <a:pt x="1974733" y="364380"/>
                  </a:cubicBezTo>
                  <a:lnTo>
                    <a:pt x="3276200" y="196165"/>
                  </a:lnTo>
                  <a:cubicBezTo>
                    <a:pt x="3278400" y="195924"/>
                    <a:pt x="3279990" y="193928"/>
                    <a:pt x="3279749" y="191728"/>
                  </a:cubicBezTo>
                  <a:cubicBezTo>
                    <a:pt x="3279528" y="189825"/>
                    <a:pt x="3277993" y="188327"/>
                    <a:pt x="3276071" y="188179"/>
                  </a:cubicBezTo>
                  <a:lnTo>
                    <a:pt x="1277583" y="0"/>
                  </a:lnTo>
                  <a:cubicBezTo>
                    <a:pt x="1277121" y="0"/>
                    <a:pt x="1276677" y="0"/>
                    <a:pt x="1276233" y="0"/>
                  </a:cubicBezTo>
                  <a:lnTo>
                    <a:pt x="1274995" y="0"/>
                  </a:lnTo>
                  <a:lnTo>
                    <a:pt x="4509" y="111503"/>
                  </a:lnTo>
                  <a:cubicBezTo>
                    <a:pt x="1792" y="111743"/>
                    <a:pt x="-205" y="114127"/>
                    <a:pt x="17" y="116845"/>
                  </a:cubicBezTo>
                  <a:cubicBezTo>
                    <a:pt x="220" y="119174"/>
                    <a:pt x="2032" y="121041"/>
                    <a:pt x="4343" y="121318"/>
                  </a:cubicBezTo>
                  <a:lnTo>
                    <a:pt x="1956580" y="364399"/>
                  </a:lnTo>
                  <a:cubicBezTo>
                    <a:pt x="1959538" y="364768"/>
                    <a:pt x="1962514" y="364972"/>
                    <a:pt x="1965490" y="364972"/>
                  </a:cubicBezTo>
                  <a:close/>
                </a:path>
              </a:pathLst>
            </a:custGeom>
            <a:solidFill>
              <a:schemeClr val="accent5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385FC36-BB3F-42A9-8580-BCDCC36155BA}"/>
                </a:ext>
              </a:extLst>
            </p:cNvPr>
            <p:cNvSpPr/>
            <p:nvPr/>
          </p:nvSpPr>
          <p:spPr>
            <a:xfrm>
              <a:off x="7274914" y="5684983"/>
              <a:ext cx="53007" cy="15440"/>
            </a:xfrm>
            <a:custGeom>
              <a:avLst/>
              <a:gdLst>
                <a:gd name="connsiteX0" fmla="*/ 15 w 53007"/>
                <a:gd name="connsiteY0" fmla="*/ 10946 h 15440"/>
                <a:gd name="connsiteX1" fmla="*/ 27354 w 53007"/>
                <a:gd name="connsiteY1" fmla="*/ 14754 h 15440"/>
                <a:gd name="connsiteX2" fmla="*/ 52993 w 53007"/>
                <a:gd name="connsiteY2" fmla="*/ 4495 h 15440"/>
                <a:gd name="connsiteX3" fmla="*/ 25653 w 53007"/>
                <a:gd name="connsiteY3" fmla="*/ 687 h 15440"/>
                <a:gd name="connsiteX4" fmla="*/ 15 w 53007"/>
                <a:gd name="connsiteY4" fmla="*/ 10946 h 1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7" h="15440">
                  <a:moveTo>
                    <a:pt x="15" y="10946"/>
                  </a:moveTo>
                  <a:cubicBezTo>
                    <a:pt x="495" y="14828"/>
                    <a:pt x="12732" y="16492"/>
                    <a:pt x="27354" y="14754"/>
                  </a:cubicBezTo>
                  <a:cubicBezTo>
                    <a:pt x="41976" y="13016"/>
                    <a:pt x="53474" y="8377"/>
                    <a:pt x="52993" y="4495"/>
                  </a:cubicBezTo>
                  <a:cubicBezTo>
                    <a:pt x="52512" y="613"/>
                    <a:pt x="40275" y="-1051"/>
                    <a:pt x="25653" y="687"/>
                  </a:cubicBezTo>
                  <a:cubicBezTo>
                    <a:pt x="11032" y="2424"/>
                    <a:pt x="-466" y="7064"/>
                    <a:pt x="15" y="10946"/>
                  </a:cubicBezTo>
                  <a:close/>
                </a:path>
              </a:pathLst>
            </a:custGeom>
            <a:solidFill>
              <a:srgbClr val="FF9085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E15E53-2ABF-43D8-8E35-5F432CA2A32B}"/>
                </a:ext>
              </a:extLst>
            </p:cNvPr>
            <p:cNvSpPr/>
            <p:nvPr/>
          </p:nvSpPr>
          <p:spPr>
            <a:xfrm>
              <a:off x="6194119" y="5779672"/>
              <a:ext cx="250714" cy="62840"/>
            </a:xfrm>
            <a:custGeom>
              <a:avLst/>
              <a:gdLst>
                <a:gd name="connsiteX0" fmla="*/ 22441 w 250714"/>
                <a:gd name="connsiteY0" fmla="*/ 36077 h 62840"/>
                <a:gd name="connsiteX1" fmla="*/ 223929 w 250714"/>
                <a:gd name="connsiteY1" fmla="*/ 62548 h 62840"/>
                <a:gd name="connsiteX2" fmla="*/ 250714 w 250714"/>
                <a:gd name="connsiteY2" fmla="*/ 46448 h 62840"/>
                <a:gd name="connsiteX3" fmla="*/ 250714 w 250714"/>
                <a:gd name="connsiteY3" fmla="*/ 46448 h 62840"/>
                <a:gd name="connsiteX4" fmla="*/ 223929 w 250714"/>
                <a:gd name="connsiteY4" fmla="*/ 23729 h 62840"/>
                <a:gd name="connsiteX5" fmla="*/ 22441 w 250714"/>
                <a:gd name="connsiteY5" fmla="*/ 198 h 62840"/>
                <a:gd name="connsiteX6" fmla="*/ 0 w 250714"/>
                <a:gd name="connsiteY6" fmla="*/ 15356 h 62840"/>
                <a:gd name="connsiteX7" fmla="*/ 0 w 250714"/>
                <a:gd name="connsiteY7" fmla="*/ 15356 h 62840"/>
                <a:gd name="connsiteX8" fmla="*/ 22441 w 250714"/>
                <a:gd name="connsiteY8" fmla="*/ 36077 h 6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714" h="62840">
                  <a:moveTo>
                    <a:pt x="22441" y="36077"/>
                  </a:moveTo>
                  <a:lnTo>
                    <a:pt x="223929" y="62548"/>
                  </a:lnTo>
                  <a:cubicBezTo>
                    <a:pt x="238718" y="64397"/>
                    <a:pt x="250714" y="57280"/>
                    <a:pt x="250714" y="46448"/>
                  </a:cubicBezTo>
                  <a:lnTo>
                    <a:pt x="250714" y="46448"/>
                  </a:lnTo>
                  <a:cubicBezTo>
                    <a:pt x="250714" y="35634"/>
                    <a:pt x="238662" y="25448"/>
                    <a:pt x="223929" y="23729"/>
                  </a:cubicBezTo>
                  <a:lnTo>
                    <a:pt x="22441" y="198"/>
                  </a:lnTo>
                  <a:cubicBezTo>
                    <a:pt x="10001" y="-1263"/>
                    <a:pt x="0" y="5521"/>
                    <a:pt x="0" y="15356"/>
                  </a:cubicBezTo>
                  <a:lnTo>
                    <a:pt x="0" y="15356"/>
                  </a:lnTo>
                  <a:cubicBezTo>
                    <a:pt x="0" y="25171"/>
                    <a:pt x="10001" y="34451"/>
                    <a:pt x="22441" y="36077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356D9AB-670D-4890-99D1-1DE194E588BA}"/>
                </a:ext>
              </a:extLst>
            </p:cNvPr>
            <p:cNvSpPr/>
            <p:nvPr/>
          </p:nvSpPr>
          <p:spPr>
            <a:xfrm>
              <a:off x="5977879" y="5753992"/>
              <a:ext cx="206405" cy="54876"/>
            </a:xfrm>
            <a:custGeom>
              <a:avLst/>
              <a:gdLst>
                <a:gd name="connsiteX0" fmla="*/ 18633 w 206405"/>
                <a:gd name="connsiteY0" fmla="*/ 32847 h 54876"/>
                <a:gd name="connsiteX1" fmla="*/ 184538 w 206405"/>
                <a:gd name="connsiteY1" fmla="*/ 54642 h 54876"/>
                <a:gd name="connsiteX2" fmla="*/ 206406 w 206405"/>
                <a:gd name="connsiteY2" fmla="*/ 39853 h 54876"/>
                <a:gd name="connsiteX3" fmla="*/ 206406 w 206405"/>
                <a:gd name="connsiteY3" fmla="*/ 39853 h 54876"/>
                <a:gd name="connsiteX4" fmla="*/ 184538 w 206405"/>
                <a:gd name="connsiteY4" fmla="*/ 19520 h 54876"/>
                <a:gd name="connsiteX5" fmla="*/ 18633 w 206405"/>
                <a:gd name="connsiteY5" fmla="*/ 147 h 54876"/>
                <a:gd name="connsiteX6" fmla="*/ 0 w 206405"/>
                <a:gd name="connsiteY6" fmla="*/ 14177 h 54876"/>
                <a:gd name="connsiteX7" fmla="*/ 0 w 206405"/>
                <a:gd name="connsiteY7" fmla="*/ 14177 h 54876"/>
                <a:gd name="connsiteX8" fmla="*/ 18633 w 206405"/>
                <a:gd name="connsiteY8" fmla="*/ 32847 h 5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405" h="54876">
                  <a:moveTo>
                    <a:pt x="18633" y="32847"/>
                  </a:moveTo>
                  <a:lnTo>
                    <a:pt x="184538" y="54642"/>
                  </a:lnTo>
                  <a:cubicBezTo>
                    <a:pt x="196571" y="56231"/>
                    <a:pt x="206406" y="49595"/>
                    <a:pt x="206406" y="39853"/>
                  </a:cubicBezTo>
                  <a:lnTo>
                    <a:pt x="206406" y="39853"/>
                  </a:lnTo>
                  <a:cubicBezTo>
                    <a:pt x="206406" y="30056"/>
                    <a:pt x="196571" y="20980"/>
                    <a:pt x="184538" y="19520"/>
                  </a:cubicBezTo>
                  <a:lnTo>
                    <a:pt x="18633" y="147"/>
                  </a:lnTo>
                  <a:cubicBezTo>
                    <a:pt x="8318" y="-1055"/>
                    <a:pt x="0" y="5231"/>
                    <a:pt x="0" y="14177"/>
                  </a:cubicBezTo>
                  <a:lnTo>
                    <a:pt x="0" y="14177"/>
                  </a:lnTo>
                  <a:cubicBezTo>
                    <a:pt x="0" y="23143"/>
                    <a:pt x="8318" y="31498"/>
                    <a:pt x="18633" y="32847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2CC2B1B-6604-4EE7-BBE6-F256A77ED088}"/>
                </a:ext>
              </a:extLst>
            </p:cNvPr>
            <p:cNvSpPr/>
            <p:nvPr/>
          </p:nvSpPr>
          <p:spPr>
            <a:xfrm>
              <a:off x="5704147" y="5721535"/>
              <a:ext cx="156997" cy="45569"/>
            </a:xfrm>
            <a:custGeom>
              <a:avLst/>
              <a:gdLst>
                <a:gd name="connsiteX0" fmla="*/ 14330 w 156997"/>
                <a:gd name="connsiteY0" fmla="*/ 28778 h 45569"/>
                <a:gd name="connsiteX1" fmla="*/ 140546 w 156997"/>
                <a:gd name="connsiteY1" fmla="*/ 45414 h 45569"/>
                <a:gd name="connsiteX2" fmla="*/ 156998 w 156997"/>
                <a:gd name="connsiteY2" fmla="*/ 32215 h 45569"/>
                <a:gd name="connsiteX3" fmla="*/ 156998 w 156997"/>
                <a:gd name="connsiteY3" fmla="*/ 32215 h 45569"/>
                <a:gd name="connsiteX4" fmla="*/ 140546 w 156997"/>
                <a:gd name="connsiteY4" fmla="*/ 14932 h 45569"/>
                <a:gd name="connsiteX5" fmla="*/ 14330 w 156997"/>
                <a:gd name="connsiteY5" fmla="*/ 144 h 45569"/>
                <a:gd name="connsiteX6" fmla="*/ 151 w 156997"/>
                <a:gd name="connsiteY6" fmla="*/ 10551 h 45569"/>
                <a:gd name="connsiteX7" fmla="*/ 4 w 156997"/>
                <a:gd name="connsiteY7" fmla="*/ 12677 h 45569"/>
                <a:gd name="connsiteX8" fmla="*/ 4 w 156997"/>
                <a:gd name="connsiteY8" fmla="*/ 12677 h 45569"/>
                <a:gd name="connsiteX9" fmla="*/ 14330 w 156997"/>
                <a:gd name="connsiteY9" fmla="*/ 28778 h 4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97" h="45569">
                  <a:moveTo>
                    <a:pt x="14330" y="28778"/>
                  </a:moveTo>
                  <a:lnTo>
                    <a:pt x="140546" y="45414"/>
                  </a:lnTo>
                  <a:cubicBezTo>
                    <a:pt x="149604" y="46616"/>
                    <a:pt x="156998" y="40700"/>
                    <a:pt x="156998" y="32215"/>
                  </a:cubicBezTo>
                  <a:lnTo>
                    <a:pt x="156998" y="32215"/>
                  </a:lnTo>
                  <a:cubicBezTo>
                    <a:pt x="156998" y="23731"/>
                    <a:pt x="149604" y="16004"/>
                    <a:pt x="140546" y="14932"/>
                  </a:cubicBezTo>
                  <a:lnTo>
                    <a:pt x="14330" y="144"/>
                  </a:lnTo>
                  <a:cubicBezTo>
                    <a:pt x="7545" y="-891"/>
                    <a:pt x="1187" y="3767"/>
                    <a:pt x="151" y="10551"/>
                  </a:cubicBezTo>
                  <a:cubicBezTo>
                    <a:pt x="41" y="11254"/>
                    <a:pt x="-15" y="11974"/>
                    <a:pt x="4" y="12677"/>
                  </a:cubicBezTo>
                  <a:lnTo>
                    <a:pt x="4" y="12677"/>
                  </a:lnTo>
                  <a:cubicBezTo>
                    <a:pt x="244" y="20810"/>
                    <a:pt x="6289" y="27594"/>
                    <a:pt x="14330" y="28778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8BE42F0-C468-488B-9876-DFA4C3015C7F}"/>
                </a:ext>
              </a:extLst>
            </p:cNvPr>
            <p:cNvSpPr/>
            <p:nvPr/>
          </p:nvSpPr>
          <p:spPr>
            <a:xfrm>
              <a:off x="4780410" y="5497508"/>
              <a:ext cx="3261812" cy="305417"/>
            </a:xfrm>
            <a:custGeom>
              <a:avLst/>
              <a:gdLst>
                <a:gd name="connsiteX0" fmla="*/ 704489 w 3261812"/>
                <a:gd name="connsiteY0" fmla="*/ 18690 h 305417"/>
                <a:gd name="connsiteX1" fmla="*/ 1308954 w 3261812"/>
                <a:gd name="connsiteY1" fmla="*/ 129785 h 305417"/>
                <a:gd name="connsiteX2" fmla="*/ 1835005 w 3261812"/>
                <a:gd name="connsiteY2" fmla="*/ 61168 h 305417"/>
                <a:gd name="connsiteX3" fmla="*/ 2677929 w 3261812"/>
                <a:gd name="connsiteY3" fmla="*/ 119988 h 305417"/>
                <a:gd name="connsiteX4" fmla="*/ 3057744 w 3261812"/>
                <a:gd name="connsiteY4" fmla="*/ 81169 h 305417"/>
                <a:gd name="connsiteX5" fmla="*/ 3253927 w 3261812"/>
                <a:gd name="connsiteY5" fmla="*/ 99654 h 305417"/>
                <a:gd name="connsiteX6" fmla="*/ 3254223 w 3261812"/>
                <a:gd name="connsiteY6" fmla="*/ 116938 h 305417"/>
                <a:gd name="connsiteX7" fmla="*/ 1802138 w 3261812"/>
                <a:gd name="connsiteY7" fmla="*/ 304600 h 305417"/>
                <a:gd name="connsiteX8" fmla="*/ 1776259 w 3261812"/>
                <a:gd name="connsiteY8" fmla="*/ 304600 h 305417"/>
                <a:gd name="connsiteX9" fmla="*/ 0 w 3261812"/>
                <a:gd name="connsiteY9" fmla="*/ 85421 h 305417"/>
                <a:gd name="connsiteX10" fmla="*/ 704489 w 3261812"/>
                <a:gd name="connsiteY10" fmla="*/ 18690 h 30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1812" h="305417">
                  <a:moveTo>
                    <a:pt x="704489" y="18690"/>
                  </a:moveTo>
                  <a:cubicBezTo>
                    <a:pt x="899526" y="53423"/>
                    <a:pt x="1029051" y="124055"/>
                    <a:pt x="1308954" y="129785"/>
                  </a:cubicBezTo>
                  <a:cubicBezTo>
                    <a:pt x="1551405" y="134684"/>
                    <a:pt x="1553198" y="78821"/>
                    <a:pt x="1835005" y="61168"/>
                  </a:cubicBezTo>
                  <a:cubicBezTo>
                    <a:pt x="2204172" y="38043"/>
                    <a:pt x="2300388" y="127715"/>
                    <a:pt x="2677929" y="119988"/>
                  </a:cubicBezTo>
                  <a:cubicBezTo>
                    <a:pt x="2805366" y="117308"/>
                    <a:pt x="2932396" y="104331"/>
                    <a:pt x="3057744" y="81169"/>
                  </a:cubicBezTo>
                  <a:lnTo>
                    <a:pt x="3253927" y="99654"/>
                  </a:lnTo>
                  <a:cubicBezTo>
                    <a:pt x="3264260" y="100634"/>
                    <a:pt x="3264519" y="115607"/>
                    <a:pt x="3254223" y="116938"/>
                  </a:cubicBezTo>
                  <a:lnTo>
                    <a:pt x="1802138" y="304600"/>
                  </a:lnTo>
                  <a:cubicBezTo>
                    <a:pt x="1793543" y="305690"/>
                    <a:pt x="1784855" y="305690"/>
                    <a:pt x="1776259" y="304600"/>
                  </a:cubicBezTo>
                  <a:lnTo>
                    <a:pt x="0" y="85421"/>
                  </a:lnTo>
                  <a:cubicBezTo>
                    <a:pt x="304802" y="-16211"/>
                    <a:pt x="538177" y="-10905"/>
                    <a:pt x="704489" y="186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1A7F241-4960-4994-89F6-5C66ABE468BD}"/>
                </a:ext>
              </a:extLst>
            </p:cNvPr>
            <p:cNvSpPr/>
            <p:nvPr/>
          </p:nvSpPr>
          <p:spPr>
            <a:xfrm>
              <a:off x="5688623" y="5483775"/>
              <a:ext cx="517104" cy="135070"/>
            </a:xfrm>
            <a:custGeom>
              <a:avLst/>
              <a:gdLst>
                <a:gd name="connsiteX0" fmla="*/ 258552 w 517104"/>
                <a:gd name="connsiteY0" fmla="*/ 135071 h 135070"/>
                <a:gd name="connsiteX1" fmla="*/ 0 w 517104"/>
                <a:gd name="connsiteY1" fmla="*/ 67526 h 135070"/>
                <a:gd name="connsiteX2" fmla="*/ 258552 w 517104"/>
                <a:gd name="connsiteY2" fmla="*/ 0 h 135070"/>
                <a:gd name="connsiteX3" fmla="*/ 517104 w 517104"/>
                <a:gd name="connsiteY3" fmla="*/ 67526 h 135070"/>
                <a:gd name="connsiteX4" fmla="*/ 258552 w 517104"/>
                <a:gd name="connsiteY4" fmla="*/ 135071 h 135070"/>
                <a:gd name="connsiteX5" fmla="*/ 258552 w 517104"/>
                <a:gd name="connsiteY5" fmla="*/ 19724 h 135070"/>
                <a:gd name="connsiteX6" fmla="*/ 19724 w 517104"/>
                <a:gd name="connsiteY6" fmla="*/ 67526 h 135070"/>
                <a:gd name="connsiteX7" fmla="*/ 258552 w 517104"/>
                <a:gd name="connsiteY7" fmla="*/ 115347 h 135070"/>
                <a:gd name="connsiteX8" fmla="*/ 497381 w 517104"/>
                <a:gd name="connsiteY8" fmla="*/ 67526 h 135070"/>
                <a:gd name="connsiteX9" fmla="*/ 258552 w 517104"/>
                <a:gd name="connsiteY9" fmla="*/ 19724 h 13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7104" h="135070">
                  <a:moveTo>
                    <a:pt x="258552" y="135071"/>
                  </a:moveTo>
                  <a:cubicBezTo>
                    <a:pt x="154629" y="135071"/>
                    <a:pt x="0" y="117085"/>
                    <a:pt x="0" y="67526"/>
                  </a:cubicBezTo>
                  <a:cubicBezTo>
                    <a:pt x="0" y="17968"/>
                    <a:pt x="154629" y="0"/>
                    <a:pt x="258552" y="0"/>
                  </a:cubicBezTo>
                  <a:cubicBezTo>
                    <a:pt x="362476" y="0"/>
                    <a:pt x="517104" y="17986"/>
                    <a:pt x="517104" y="67526"/>
                  </a:cubicBezTo>
                  <a:cubicBezTo>
                    <a:pt x="517104" y="117066"/>
                    <a:pt x="362494" y="135071"/>
                    <a:pt x="258552" y="135071"/>
                  </a:cubicBezTo>
                  <a:close/>
                  <a:moveTo>
                    <a:pt x="258552" y="19724"/>
                  </a:moveTo>
                  <a:cubicBezTo>
                    <a:pt x="101761" y="19724"/>
                    <a:pt x="19724" y="50853"/>
                    <a:pt x="19724" y="67526"/>
                  </a:cubicBezTo>
                  <a:cubicBezTo>
                    <a:pt x="19724" y="84200"/>
                    <a:pt x="101761" y="115347"/>
                    <a:pt x="258552" y="115347"/>
                  </a:cubicBezTo>
                  <a:cubicBezTo>
                    <a:pt x="415344" y="115347"/>
                    <a:pt x="497381" y="84218"/>
                    <a:pt x="497381" y="67526"/>
                  </a:cubicBezTo>
                  <a:cubicBezTo>
                    <a:pt x="497381" y="50834"/>
                    <a:pt x="415362" y="19724"/>
                    <a:pt x="258552" y="19724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C70148-89B0-48C3-ADB9-E1A11FA28A58}"/>
                </a:ext>
              </a:extLst>
            </p:cNvPr>
            <p:cNvSpPr/>
            <p:nvPr/>
          </p:nvSpPr>
          <p:spPr>
            <a:xfrm>
              <a:off x="5834139" y="5525089"/>
              <a:ext cx="226073" cy="52423"/>
            </a:xfrm>
            <a:custGeom>
              <a:avLst/>
              <a:gdLst>
                <a:gd name="connsiteX0" fmla="*/ 226074 w 226073"/>
                <a:gd name="connsiteY0" fmla="*/ 26212 h 52423"/>
                <a:gd name="connsiteX1" fmla="*/ 113037 w 226073"/>
                <a:gd name="connsiteY1" fmla="*/ 52424 h 52423"/>
                <a:gd name="connsiteX2" fmla="*/ 0 w 226073"/>
                <a:gd name="connsiteY2" fmla="*/ 26212 h 52423"/>
                <a:gd name="connsiteX3" fmla="*/ 113037 w 226073"/>
                <a:gd name="connsiteY3" fmla="*/ 0 h 52423"/>
                <a:gd name="connsiteX4" fmla="*/ 226074 w 22607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073" h="52423">
                  <a:moveTo>
                    <a:pt x="226074" y="26212"/>
                  </a:moveTo>
                  <a:cubicBezTo>
                    <a:pt x="226074" y="40688"/>
                    <a:pt x="175465" y="52424"/>
                    <a:pt x="113037" y="52424"/>
                  </a:cubicBezTo>
                  <a:cubicBezTo>
                    <a:pt x="50608" y="52424"/>
                    <a:pt x="0" y="40688"/>
                    <a:pt x="0" y="26212"/>
                  </a:cubicBezTo>
                  <a:cubicBezTo>
                    <a:pt x="0" y="11736"/>
                    <a:pt x="50608" y="0"/>
                    <a:pt x="113037" y="0"/>
                  </a:cubicBezTo>
                  <a:cubicBezTo>
                    <a:pt x="175465" y="0"/>
                    <a:pt x="226074" y="11736"/>
                    <a:pt x="226074" y="262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04EB11-7747-45B6-B9D9-D0C1AF34BB0E}"/>
                </a:ext>
              </a:extLst>
            </p:cNvPr>
            <p:cNvSpPr/>
            <p:nvPr/>
          </p:nvSpPr>
          <p:spPr>
            <a:xfrm>
              <a:off x="4534280" y="2787342"/>
              <a:ext cx="3008813" cy="2805772"/>
            </a:xfrm>
            <a:custGeom>
              <a:avLst/>
              <a:gdLst>
                <a:gd name="connsiteX0" fmla="*/ 3008814 w 3008813"/>
                <a:gd name="connsiteY0" fmla="*/ 450336 h 2805772"/>
                <a:gd name="connsiteX1" fmla="*/ 1671319 w 3008813"/>
                <a:gd name="connsiteY1" fmla="*/ 2637132 h 2805772"/>
                <a:gd name="connsiteX2" fmla="*/ 1659100 w 3008813"/>
                <a:gd name="connsiteY2" fmla="*/ 2657078 h 2805772"/>
                <a:gd name="connsiteX3" fmla="*/ 1642870 w 3008813"/>
                <a:gd name="connsiteY3" fmla="*/ 2683641 h 2805772"/>
                <a:gd name="connsiteX4" fmla="*/ 1614440 w 3008813"/>
                <a:gd name="connsiteY4" fmla="*/ 2730131 h 2805772"/>
                <a:gd name="connsiteX5" fmla="*/ 1593773 w 3008813"/>
                <a:gd name="connsiteY5" fmla="*/ 2763867 h 2805772"/>
                <a:gd name="connsiteX6" fmla="*/ 1422231 w 3008813"/>
                <a:gd name="connsiteY6" fmla="*/ 2805773 h 2805772"/>
                <a:gd name="connsiteX7" fmla="*/ 1412988 w 3008813"/>
                <a:gd name="connsiteY7" fmla="*/ 2805773 h 2805772"/>
                <a:gd name="connsiteX8" fmla="*/ 1232129 w 3008813"/>
                <a:gd name="connsiteY8" fmla="*/ 2763811 h 2805772"/>
                <a:gd name="connsiteX9" fmla="*/ 1213219 w 3008813"/>
                <a:gd name="connsiteY9" fmla="*/ 2729484 h 2805772"/>
                <a:gd name="connsiteX10" fmla="*/ 1175306 w 3008813"/>
                <a:gd name="connsiteY10" fmla="*/ 2660756 h 2805772"/>
                <a:gd name="connsiteX11" fmla="*/ 1162366 w 3008813"/>
                <a:gd name="connsiteY11" fmla="*/ 2637299 h 2805772"/>
                <a:gd name="connsiteX12" fmla="*/ 1146155 w 3008813"/>
                <a:gd name="connsiteY12" fmla="*/ 2607889 h 2805772"/>
                <a:gd name="connsiteX13" fmla="*/ 1066558 w 3008813"/>
                <a:gd name="connsiteY13" fmla="*/ 2463464 h 2805772"/>
                <a:gd name="connsiteX14" fmla="*/ 929435 w 3008813"/>
                <a:gd name="connsiteY14" fmla="*/ 2214802 h 2805772"/>
                <a:gd name="connsiteX15" fmla="*/ 774954 w 3008813"/>
                <a:gd name="connsiteY15" fmla="*/ 1934566 h 2805772"/>
                <a:gd name="connsiteX16" fmla="*/ 759556 w 3008813"/>
                <a:gd name="connsiteY16" fmla="*/ 1906561 h 2805772"/>
                <a:gd name="connsiteX17" fmla="*/ 588864 w 3008813"/>
                <a:gd name="connsiteY17" fmla="*/ 1596842 h 2805772"/>
                <a:gd name="connsiteX18" fmla="*/ 480337 w 3008813"/>
                <a:gd name="connsiteY18" fmla="*/ 1400160 h 2805772"/>
                <a:gd name="connsiteX19" fmla="*/ 0 w 3008813"/>
                <a:gd name="connsiteY19" fmla="*/ 528898 h 2805772"/>
                <a:gd name="connsiteX20" fmla="*/ 748742 w 3008813"/>
                <a:gd name="connsiteY20" fmla="*/ 132520 h 2805772"/>
                <a:gd name="connsiteX21" fmla="*/ 925054 w 3008813"/>
                <a:gd name="connsiteY21" fmla="*/ 80281 h 2805772"/>
                <a:gd name="connsiteX22" fmla="*/ 968050 w 3008813"/>
                <a:gd name="connsiteY22" fmla="*/ 69578 h 2805772"/>
                <a:gd name="connsiteX23" fmla="*/ 1000806 w 3008813"/>
                <a:gd name="connsiteY23" fmla="*/ 62018 h 2805772"/>
                <a:gd name="connsiteX24" fmla="*/ 1026981 w 3008813"/>
                <a:gd name="connsiteY24" fmla="*/ 56232 h 2805772"/>
                <a:gd name="connsiteX25" fmla="*/ 1027092 w 3008813"/>
                <a:gd name="connsiteY25" fmla="*/ 56232 h 2805772"/>
                <a:gd name="connsiteX26" fmla="*/ 1449589 w 3008813"/>
                <a:gd name="connsiteY26" fmla="*/ 2422 h 2805772"/>
                <a:gd name="connsiteX27" fmla="*/ 1504397 w 3008813"/>
                <a:gd name="connsiteY27" fmla="*/ 573 h 2805772"/>
                <a:gd name="connsiteX28" fmla="*/ 2265802 w 3008813"/>
                <a:gd name="connsiteY28" fmla="*/ 100597 h 2805772"/>
                <a:gd name="connsiteX29" fmla="*/ 2287651 w 3008813"/>
                <a:gd name="connsiteY29" fmla="*/ 106974 h 2805772"/>
                <a:gd name="connsiteX30" fmla="*/ 2293918 w 3008813"/>
                <a:gd name="connsiteY30" fmla="*/ 108822 h 2805772"/>
                <a:gd name="connsiteX31" fmla="*/ 2362147 w 3008813"/>
                <a:gd name="connsiteY31" fmla="*/ 130450 h 2805772"/>
                <a:gd name="connsiteX32" fmla="*/ 2534410 w 3008813"/>
                <a:gd name="connsiteY32" fmla="*/ 194409 h 2805772"/>
                <a:gd name="connsiteX33" fmla="*/ 3008814 w 3008813"/>
                <a:gd name="connsiteY33" fmla="*/ 450336 h 280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008813" h="2805772">
                  <a:moveTo>
                    <a:pt x="3008814" y="450336"/>
                  </a:moveTo>
                  <a:lnTo>
                    <a:pt x="1671319" y="2637132"/>
                  </a:lnTo>
                  <a:lnTo>
                    <a:pt x="1659100" y="2657078"/>
                  </a:lnTo>
                  <a:lnTo>
                    <a:pt x="1642870" y="2683641"/>
                  </a:lnTo>
                  <a:lnTo>
                    <a:pt x="1614440" y="2730131"/>
                  </a:lnTo>
                  <a:lnTo>
                    <a:pt x="1593773" y="2763867"/>
                  </a:lnTo>
                  <a:cubicBezTo>
                    <a:pt x="1593773" y="2786363"/>
                    <a:pt x="1517762" y="2804645"/>
                    <a:pt x="1422231" y="2805773"/>
                  </a:cubicBezTo>
                  <a:cubicBezTo>
                    <a:pt x="1419144" y="2805773"/>
                    <a:pt x="1416057" y="2805773"/>
                    <a:pt x="1412988" y="2805773"/>
                  </a:cubicBezTo>
                  <a:cubicBezTo>
                    <a:pt x="1313168" y="2805773"/>
                    <a:pt x="1232129" y="2787010"/>
                    <a:pt x="1232129" y="2763811"/>
                  </a:cubicBezTo>
                  <a:lnTo>
                    <a:pt x="1213219" y="2729484"/>
                  </a:lnTo>
                  <a:lnTo>
                    <a:pt x="1175306" y="2660756"/>
                  </a:lnTo>
                  <a:lnTo>
                    <a:pt x="1162366" y="2637299"/>
                  </a:lnTo>
                  <a:lnTo>
                    <a:pt x="1146155" y="2607889"/>
                  </a:lnTo>
                  <a:lnTo>
                    <a:pt x="1066558" y="2463464"/>
                  </a:lnTo>
                  <a:lnTo>
                    <a:pt x="929435" y="2214802"/>
                  </a:lnTo>
                  <a:lnTo>
                    <a:pt x="774954" y="1934566"/>
                  </a:lnTo>
                  <a:lnTo>
                    <a:pt x="759556" y="1906561"/>
                  </a:lnTo>
                  <a:lnTo>
                    <a:pt x="588864" y="1596842"/>
                  </a:lnTo>
                  <a:lnTo>
                    <a:pt x="480337" y="1400160"/>
                  </a:lnTo>
                  <a:lnTo>
                    <a:pt x="0" y="528898"/>
                  </a:lnTo>
                  <a:cubicBezTo>
                    <a:pt x="111151" y="443737"/>
                    <a:pt x="370572" y="259366"/>
                    <a:pt x="748742" y="132520"/>
                  </a:cubicBezTo>
                  <a:cubicBezTo>
                    <a:pt x="804918" y="113647"/>
                    <a:pt x="863683" y="96068"/>
                    <a:pt x="925054" y="80281"/>
                  </a:cubicBezTo>
                  <a:cubicBezTo>
                    <a:pt x="939232" y="76584"/>
                    <a:pt x="953576" y="73017"/>
                    <a:pt x="968050" y="69578"/>
                  </a:cubicBezTo>
                  <a:cubicBezTo>
                    <a:pt x="978901" y="66990"/>
                    <a:pt x="989826" y="64439"/>
                    <a:pt x="1000806" y="62018"/>
                  </a:cubicBezTo>
                  <a:cubicBezTo>
                    <a:pt x="1009457" y="60003"/>
                    <a:pt x="1018219" y="58117"/>
                    <a:pt x="1026981" y="56232"/>
                  </a:cubicBezTo>
                  <a:lnTo>
                    <a:pt x="1027092" y="56232"/>
                  </a:lnTo>
                  <a:cubicBezTo>
                    <a:pt x="1166156" y="26434"/>
                    <a:pt x="1307493" y="8429"/>
                    <a:pt x="1449589" y="2422"/>
                  </a:cubicBezTo>
                  <a:cubicBezTo>
                    <a:pt x="1467686" y="1627"/>
                    <a:pt x="1485968" y="1017"/>
                    <a:pt x="1504397" y="573"/>
                  </a:cubicBezTo>
                  <a:cubicBezTo>
                    <a:pt x="1761804" y="-4898"/>
                    <a:pt x="2018544" y="28837"/>
                    <a:pt x="2265802" y="100597"/>
                  </a:cubicBezTo>
                  <a:cubicBezTo>
                    <a:pt x="2273196" y="102648"/>
                    <a:pt x="2280461" y="104811"/>
                    <a:pt x="2287651" y="106974"/>
                  </a:cubicBezTo>
                  <a:cubicBezTo>
                    <a:pt x="2289759" y="107621"/>
                    <a:pt x="2291866" y="108231"/>
                    <a:pt x="2293918" y="108822"/>
                  </a:cubicBezTo>
                  <a:cubicBezTo>
                    <a:pt x="2317117" y="115791"/>
                    <a:pt x="2339872" y="123001"/>
                    <a:pt x="2362147" y="130450"/>
                  </a:cubicBezTo>
                  <a:cubicBezTo>
                    <a:pt x="2423148" y="150673"/>
                    <a:pt x="2480563" y="172245"/>
                    <a:pt x="2534410" y="194409"/>
                  </a:cubicBezTo>
                  <a:cubicBezTo>
                    <a:pt x="2761612" y="288018"/>
                    <a:pt x="2924318" y="392274"/>
                    <a:pt x="3008814" y="450336"/>
                  </a:cubicBezTo>
                  <a:close/>
                </a:path>
              </a:pathLst>
            </a:custGeom>
            <a:solidFill>
              <a:srgbClr val="FFFFFF">
                <a:alpha val="56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70A9BEA-5D1B-4390-B50E-BD14B6130F6B}"/>
                </a:ext>
              </a:extLst>
            </p:cNvPr>
            <p:cNvSpPr/>
            <p:nvPr/>
          </p:nvSpPr>
          <p:spPr>
            <a:xfrm>
              <a:off x="6019049" y="1194532"/>
              <a:ext cx="2406716" cy="2352376"/>
            </a:xfrm>
            <a:custGeom>
              <a:avLst/>
              <a:gdLst>
                <a:gd name="connsiteX0" fmla="*/ 2354749 w 2406716"/>
                <a:gd name="connsiteY0" fmla="*/ 1259024 h 2352376"/>
                <a:gd name="connsiteX1" fmla="*/ 2223246 w 2406716"/>
                <a:gd name="connsiteY1" fmla="*/ 1234568 h 2352376"/>
                <a:gd name="connsiteX2" fmla="*/ 2208901 w 2406716"/>
                <a:gd name="connsiteY2" fmla="*/ 974629 h 2352376"/>
                <a:gd name="connsiteX3" fmla="*/ 2332160 w 2406716"/>
                <a:gd name="connsiteY3" fmla="*/ 931041 h 2352376"/>
                <a:gd name="connsiteX4" fmla="*/ 2372089 w 2406716"/>
                <a:gd name="connsiteY4" fmla="*/ 846564 h 2352376"/>
                <a:gd name="connsiteX5" fmla="*/ 2341144 w 2406716"/>
                <a:gd name="connsiteY5" fmla="*/ 753805 h 2352376"/>
                <a:gd name="connsiteX6" fmla="*/ 2258571 w 2406716"/>
                <a:gd name="connsiteY6" fmla="*/ 711511 h 2352376"/>
                <a:gd name="connsiteX7" fmla="*/ 2137123 w 2406716"/>
                <a:gd name="connsiteY7" fmla="*/ 753195 h 2352376"/>
                <a:gd name="connsiteX8" fmla="*/ 1992015 w 2406716"/>
                <a:gd name="connsiteY8" fmla="*/ 527547 h 2352376"/>
                <a:gd name="connsiteX9" fmla="*/ 2075512 w 2406716"/>
                <a:gd name="connsiteY9" fmla="*/ 430962 h 2352376"/>
                <a:gd name="connsiteX10" fmla="*/ 2068654 w 2406716"/>
                <a:gd name="connsiteY10" fmla="*/ 334839 h 2352376"/>
                <a:gd name="connsiteX11" fmla="*/ 1994418 w 2406716"/>
                <a:gd name="connsiteY11" fmla="*/ 266924 h 2352376"/>
                <a:gd name="connsiteX12" fmla="*/ 1899515 w 2406716"/>
                <a:gd name="connsiteY12" fmla="*/ 270751 h 2352376"/>
                <a:gd name="connsiteX13" fmla="*/ 1816091 w 2406716"/>
                <a:gd name="connsiteY13" fmla="*/ 366208 h 2352376"/>
                <a:gd name="connsiteX14" fmla="*/ 1569259 w 2406716"/>
                <a:gd name="connsiteY14" fmla="*/ 237219 h 2352376"/>
                <a:gd name="connsiteX15" fmla="*/ 1593141 w 2406716"/>
                <a:gd name="connsiteY15" fmla="*/ 109930 h 2352376"/>
                <a:gd name="connsiteX16" fmla="*/ 1537390 w 2406716"/>
                <a:gd name="connsiteY16" fmla="*/ 25804 h 2352376"/>
                <a:gd name="connsiteX17" fmla="*/ 1435962 w 2406716"/>
                <a:gd name="connsiteY17" fmla="*/ 1939 h 2352376"/>
                <a:gd name="connsiteX18" fmla="*/ 1353463 w 2406716"/>
                <a:gd name="connsiteY18" fmla="*/ 54289 h 2352376"/>
                <a:gd name="connsiteX19" fmla="*/ 1329303 w 2406716"/>
                <a:gd name="connsiteY19" fmla="*/ 182983 h 2352376"/>
                <a:gd name="connsiteX20" fmla="*/ 1043374 w 2406716"/>
                <a:gd name="connsiteY20" fmla="*/ 194074 h 2352376"/>
                <a:gd name="connsiteX21" fmla="*/ 996920 w 2406716"/>
                <a:gd name="connsiteY21" fmla="*/ 64918 h 2352376"/>
                <a:gd name="connsiteX22" fmla="*/ 902831 w 2406716"/>
                <a:gd name="connsiteY22" fmla="*/ 16709 h 2352376"/>
                <a:gd name="connsiteX23" fmla="*/ 800275 w 2406716"/>
                <a:gd name="connsiteY23" fmla="*/ 47117 h 2352376"/>
                <a:gd name="connsiteX24" fmla="*/ 755338 w 2406716"/>
                <a:gd name="connsiteY24" fmla="*/ 137306 h 2352376"/>
                <a:gd name="connsiteX25" fmla="*/ 803750 w 2406716"/>
                <a:gd name="connsiteY25" fmla="*/ 269605 h 2352376"/>
                <a:gd name="connsiteX26" fmla="*/ 561891 w 2406716"/>
                <a:gd name="connsiteY26" fmla="*/ 425675 h 2352376"/>
                <a:gd name="connsiteX27" fmla="*/ 447504 w 2406716"/>
                <a:gd name="connsiteY27" fmla="*/ 329238 h 2352376"/>
                <a:gd name="connsiteX28" fmla="*/ 339089 w 2406716"/>
                <a:gd name="connsiteY28" fmla="*/ 333619 h 2352376"/>
                <a:gd name="connsiteX29" fmla="*/ 265906 w 2406716"/>
                <a:gd name="connsiteY29" fmla="*/ 413105 h 2352376"/>
                <a:gd name="connsiteX30" fmla="*/ 275500 w 2406716"/>
                <a:gd name="connsiteY30" fmla="*/ 516807 h 2352376"/>
                <a:gd name="connsiteX31" fmla="*/ 394174 w 2406716"/>
                <a:gd name="connsiteY31" fmla="*/ 614963 h 2352376"/>
                <a:gd name="connsiteX32" fmla="*/ 271174 w 2406716"/>
                <a:gd name="connsiteY32" fmla="*/ 871371 h 2352376"/>
                <a:gd name="connsiteX33" fmla="*/ 112201 w 2406716"/>
                <a:gd name="connsiteY33" fmla="*/ 841795 h 2352376"/>
                <a:gd name="connsiteX34" fmla="*/ 21088 w 2406716"/>
                <a:gd name="connsiteY34" fmla="*/ 899616 h 2352376"/>
                <a:gd name="connsiteX35" fmla="*/ 1161 w 2406716"/>
                <a:gd name="connsiteY35" fmla="*/ 1005943 h 2352376"/>
                <a:gd name="connsiteX36" fmla="*/ 65305 w 2406716"/>
                <a:gd name="connsiteY36" fmla="*/ 1091770 h 2352376"/>
                <a:gd name="connsiteX37" fmla="*/ 228751 w 2406716"/>
                <a:gd name="connsiteY37" fmla="*/ 1120366 h 2352376"/>
                <a:gd name="connsiteX38" fmla="*/ 259066 w 2406716"/>
                <a:gd name="connsiteY38" fmla="*/ 1397810 h 2352376"/>
                <a:gd name="connsiteX39" fmla="*/ 99835 w 2406716"/>
                <a:gd name="connsiteY39" fmla="*/ 1452545 h 2352376"/>
                <a:gd name="connsiteX40" fmla="*/ 53215 w 2406716"/>
                <a:gd name="connsiteY40" fmla="*/ 1546098 h 2352376"/>
                <a:gd name="connsiteX41" fmla="*/ 92700 w 2406716"/>
                <a:gd name="connsiteY41" fmla="*/ 1645918 h 2352376"/>
                <a:gd name="connsiteX42" fmla="*/ 192520 w 2406716"/>
                <a:gd name="connsiteY42" fmla="*/ 1687843 h 2352376"/>
                <a:gd name="connsiteX43" fmla="*/ 353951 w 2406716"/>
                <a:gd name="connsiteY43" fmla="*/ 1630761 h 2352376"/>
                <a:gd name="connsiteX44" fmla="*/ 521131 w 2406716"/>
                <a:gd name="connsiteY44" fmla="*/ 1848035 h 2352376"/>
                <a:gd name="connsiteX45" fmla="*/ 410478 w 2406716"/>
                <a:gd name="connsiteY45" fmla="*/ 1974640 h 2352376"/>
                <a:gd name="connsiteX46" fmla="*/ 419721 w 2406716"/>
                <a:gd name="connsiteY46" fmla="*/ 2074608 h 2352376"/>
                <a:gd name="connsiteX47" fmla="*/ 504513 w 2406716"/>
                <a:gd name="connsiteY47" fmla="*/ 2138826 h 2352376"/>
                <a:gd name="connsiteX48" fmla="*/ 609878 w 2406716"/>
                <a:gd name="connsiteY48" fmla="*/ 2126625 h 2352376"/>
                <a:gd name="connsiteX49" fmla="*/ 719976 w 2406716"/>
                <a:gd name="connsiteY49" fmla="*/ 1999263 h 2352376"/>
                <a:gd name="connsiteX50" fmla="*/ 969100 w 2406716"/>
                <a:gd name="connsiteY50" fmla="*/ 2101652 h 2352376"/>
                <a:gd name="connsiteX51" fmla="*/ 939173 w 2406716"/>
                <a:gd name="connsiteY51" fmla="*/ 2261068 h 2352376"/>
                <a:gd name="connsiteX52" fmla="*/ 997254 w 2406716"/>
                <a:gd name="connsiteY52" fmla="*/ 2338706 h 2352376"/>
                <a:gd name="connsiteX53" fmla="*/ 1100771 w 2406716"/>
                <a:gd name="connsiteY53" fmla="*/ 2351793 h 2352376"/>
                <a:gd name="connsiteX54" fmla="*/ 1183418 w 2406716"/>
                <a:gd name="connsiteY54" fmla="*/ 2292641 h 2352376"/>
                <a:gd name="connsiteX55" fmla="*/ 1212994 w 2406716"/>
                <a:gd name="connsiteY55" fmla="*/ 2134962 h 2352376"/>
                <a:gd name="connsiteX56" fmla="*/ 1475261 w 2406716"/>
                <a:gd name="connsiteY56" fmla="*/ 2104850 h 2352376"/>
                <a:gd name="connsiteX57" fmla="*/ 1528111 w 2406716"/>
                <a:gd name="connsiteY57" fmla="*/ 2249275 h 2352376"/>
                <a:gd name="connsiteX58" fmla="*/ 1615398 w 2406716"/>
                <a:gd name="connsiteY58" fmla="*/ 2285968 h 2352376"/>
                <a:gd name="connsiteX59" fmla="*/ 1709431 w 2406716"/>
                <a:gd name="connsiteY59" fmla="*/ 2248424 h 2352376"/>
                <a:gd name="connsiteX60" fmla="*/ 1750728 w 2406716"/>
                <a:gd name="connsiteY60" fmla="*/ 2161026 h 2352376"/>
                <a:gd name="connsiteX61" fmla="*/ 1699745 w 2406716"/>
                <a:gd name="connsiteY61" fmla="*/ 2019227 h 2352376"/>
                <a:gd name="connsiteX62" fmla="*/ 1911678 w 2406716"/>
                <a:gd name="connsiteY62" fmla="*/ 1870088 h 2352376"/>
                <a:gd name="connsiteX63" fmla="*/ 2023735 w 2406716"/>
                <a:gd name="connsiteY63" fmla="*/ 1962754 h 2352376"/>
                <a:gd name="connsiteX64" fmla="*/ 2116253 w 2406716"/>
                <a:gd name="connsiteY64" fmla="*/ 1952051 h 2352376"/>
                <a:gd name="connsiteX65" fmla="*/ 2178715 w 2406716"/>
                <a:gd name="connsiteY65" fmla="*/ 1876225 h 2352376"/>
                <a:gd name="connsiteX66" fmla="*/ 2172079 w 2406716"/>
                <a:gd name="connsiteY66" fmla="*/ 1783356 h 2352376"/>
                <a:gd name="connsiteX67" fmla="*/ 2064107 w 2406716"/>
                <a:gd name="connsiteY67" fmla="*/ 1692261 h 2352376"/>
                <a:gd name="connsiteX68" fmla="*/ 2177106 w 2406716"/>
                <a:gd name="connsiteY68" fmla="*/ 1461085 h 2352376"/>
                <a:gd name="connsiteX69" fmla="*/ 2312400 w 2406716"/>
                <a:gd name="connsiteY69" fmla="*/ 1484746 h 2352376"/>
                <a:gd name="connsiteX70" fmla="*/ 2387653 w 2406716"/>
                <a:gd name="connsiteY70" fmla="*/ 1430899 h 2352376"/>
                <a:gd name="connsiteX71" fmla="*/ 2405546 w 2406716"/>
                <a:gd name="connsiteY71" fmla="*/ 1335608 h 2352376"/>
                <a:gd name="connsiteX72" fmla="*/ 2354749 w 2406716"/>
                <a:gd name="connsiteY72" fmla="*/ 1259024 h 2352376"/>
                <a:gd name="connsiteX73" fmla="*/ 1143249 w 2406716"/>
                <a:gd name="connsiteY73" fmla="*/ 1843673 h 2352376"/>
                <a:gd name="connsiteX74" fmla="*/ 555421 w 2406716"/>
                <a:gd name="connsiteY74" fmla="*/ 1034780 h 2352376"/>
                <a:gd name="connsiteX75" fmla="*/ 1398345 w 2406716"/>
                <a:gd name="connsiteY75" fmla="*/ 485049 h 2352376"/>
                <a:gd name="connsiteX76" fmla="*/ 1942733 w 2406716"/>
                <a:gd name="connsiteY76" fmla="*/ 1286067 h 2352376"/>
                <a:gd name="connsiteX77" fmla="*/ 1143249 w 2406716"/>
                <a:gd name="connsiteY77" fmla="*/ 1843673 h 235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406716" h="2352376">
                  <a:moveTo>
                    <a:pt x="2354749" y="1259024"/>
                  </a:moveTo>
                  <a:lnTo>
                    <a:pt x="2223246" y="1234568"/>
                  </a:lnTo>
                  <a:cubicBezTo>
                    <a:pt x="2230381" y="1147669"/>
                    <a:pt x="2225556" y="1060216"/>
                    <a:pt x="2208901" y="974629"/>
                  </a:cubicBezTo>
                  <a:lnTo>
                    <a:pt x="2332160" y="931041"/>
                  </a:lnTo>
                  <a:cubicBezTo>
                    <a:pt x="2365840" y="919118"/>
                    <a:pt x="2383678" y="881353"/>
                    <a:pt x="2372089" y="846564"/>
                  </a:cubicBezTo>
                  <a:lnTo>
                    <a:pt x="2341144" y="753805"/>
                  </a:lnTo>
                  <a:cubicBezTo>
                    <a:pt x="2329480" y="718831"/>
                    <a:pt x="2292547" y="699847"/>
                    <a:pt x="2258571" y="711511"/>
                  </a:cubicBezTo>
                  <a:lnTo>
                    <a:pt x="2137123" y="753195"/>
                  </a:lnTo>
                  <a:cubicBezTo>
                    <a:pt x="2099284" y="671713"/>
                    <a:pt x="2050465" y="595783"/>
                    <a:pt x="1992015" y="527547"/>
                  </a:cubicBezTo>
                  <a:lnTo>
                    <a:pt x="2075512" y="430962"/>
                  </a:lnTo>
                  <a:cubicBezTo>
                    <a:pt x="2099543" y="403234"/>
                    <a:pt x="2096419" y="360274"/>
                    <a:pt x="2068654" y="334839"/>
                  </a:cubicBezTo>
                  <a:lnTo>
                    <a:pt x="1994418" y="266924"/>
                  </a:lnTo>
                  <a:cubicBezTo>
                    <a:pt x="1966339" y="241248"/>
                    <a:pt x="1923841" y="242894"/>
                    <a:pt x="1899515" y="270751"/>
                  </a:cubicBezTo>
                  <a:lnTo>
                    <a:pt x="1816091" y="366208"/>
                  </a:lnTo>
                  <a:cubicBezTo>
                    <a:pt x="1740228" y="311919"/>
                    <a:pt x="1657137" y="268503"/>
                    <a:pt x="1569259" y="237219"/>
                  </a:cubicBezTo>
                  <a:lnTo>
                    <a:pt x="1593141" y="109930"/>
                  </a:lnTo>
                  <a:cubicBezTo>
                    <a:pt x="1600203" y="72386"/>
                    <a:pt x="1575285" y="34732"/>
                    <a:pt x="1537390" y="25804"/>
                  </a:cubicBezTo>
                  <a:lnTo>
                    <a:pt x="1435962" y="1939"/>
                  </a:lnTo>
                  <a:cubicBezTo>
                    <a:pt x="1397587" y="-7100"/>
                    <a:pt x="1360598" y="16321"/>
                    <a:pt x="1353463" y="54289"/>
                  </a:cubicBezTo>
                  <a:lnTo>
                    <a:pt x="1329303" y="182983"/>
                  </a:lnTo>
                  <a:cubicBezTo>
                    <a:pt x="1233956" y="173114"/>
                    <a:pt x="1137685" y="176848"/>
                    <a:pt x="1043374" y="194074"/>
                  </a:cubicBezTo>
                  <a:lnTo>
                    <a:pt x="996920" y="64918"/>
                  </a:lnTo>
                  <a:cubicBezTo>
                    <a:pt x="983279" y="26950"/>
                    <a:pt x="941188" y="5340"/>
                    <a:pt x="902831" y="16709"/>
                  </a:cubicBezTo>
                  <a:lnTo>
                    <a:pt x="800275" y="47117"/>
                  </a:lnTo>
                  <a:cubicBezTo>
                    <a:pt x="761457" y="58633"/>
                    <a:pt x="741326" y="99042"/>
                    <a:pt x="755338" y="137306"/>
                  </a:cubicBezTo>
                  <a:lnTo>
                    <a:pt x="803750" y="269605"/>
                  </a:lnTo>
                  <a:cubicBezTo>
                    <a:pt x="716057" y="309760"/>
                    <a:pt x="634611" y="362323"/>
                    <a:pt x="561891" y="425675"/>
                  </a:cubicBezTo>
                  <a:lnTo>
                    <a:pt x="447504" y="329238"/>
                  </a:lnTo>
                  <a:cubicBezTo>
                    <a:pt x="415081" y="301898"/>
                    <a:pt x="366502" y="303802"/>
                    <a:pt x="339089" y="333619"/>
                  </a:cubicBezTo>
                  <a:lnTo>
                    <a:pt x="265906" y="413105"/>
                  </a:lnTo>
                  <a:cubicBezTo>
                    <a:pt x="238289" y="443125"/>
                    <a:pt x="242614" y="489615"/>
                    <a:pt x="275500" y="516807"/>
                  </a:cubicBezTo>
                  <a:lnTo>
                    <a:pt x="394174" y="614963"/>
                  </a:lnTo>
                  <a:cubicBezTo>
                    <a:pt x="340697" y="693858"/>
                    <a:pt x="299235" y="780276"/>
                    <a:pt x="271174" y="871371"/>
                  </a:cubicBezTo>
                  <a:lnTo>
                    <a:pt x="112201" y="841795"/>
                  </a:lnTo>
                  <a:cubicBezTo>
                    <a:pt x="69445" y="833846"/>
                    <a:pt x="28593" y="859707"/>
                    <a:pt x="21088" y="899616"/>
                  </a:cubicBezTo>
                  <a:lnTo>
                    <a:pt x="1161" y="1005943"/>
                  </a:lnTo>
                  <a:cubicBezTo>
                    <a:pt x="-6233" y="1045834"/>
                    <a:pt x="22456" y="1084283"/>
                    <a:pt x="65305" y="1091770"/>
                  </a:cubicBezTo>
                  <a:lnTo>
                    <a:pt x="228751" y="1120366"/>
                  </a:lnTo>
                  <a:cubicBezTo>
                    <a:pt x="225201" y="1213827"/>
                    <a:pt x="235405" y="1307325"/>
                    <a:pt x="259066" y="1397810"/>
                  </a:cubicBezTo>
                  <a:lnTo>
                    <a:pt x="99835" y="1452545"/>
                  </a:lnTo>
                  <a:cubicBezTo>
                    <a:pt x="59168" y="1466483"/>
                    <a:pt x="38316" y="1508426"/>
                    <a:pt x="53215" y="1546098"/>
                  </a:cubicBezTo>
                  <a:lnTo>
                    <a:pt x="92700" y="1645918"/>
                  </a:lnTo>
                  <a:cubicBezTo>
                    <a:pt x="107488" y="1683351"/>
                    <a:pt x="152203" y="1702076"/>
                    <a:pt x="192520" y="1687843"/>
                  </a:cubicBezTo>
                  <a:lnTo>
                    <a:pt x="353951" y="1630761"/>
                  </a:lnTo>
                  <a:cubicBezTo>
                    <a:pt x="399313" y="1710598"/>
                    <a:pt x="455582" y="1783725"/>
                    <a:pt x="521131" y="1848035"/>
                  </a:cubicBezTo>
                  <a:lnTo>
                    <a:pt x="410478" y="1974640"/>
                  </a:lnTo>
                  <a:cubicBezTo>
                    <a:pt x="383490" y="2005511"/>
                    <a:pt x="387668" y="2050319"/>
                    <a:pt x="419721" y="2074608"/>
                  </a:cubicBezTo>
                  <a:lnTo>
                    <a:pt x="504513" y="2138826"/>
                  </a:lnTo>
                  <a:cubicBezTo>
                    <a:pt x="536233" y="2162856"/>
                    <a:pt x="583407" y="2157311"/>
                    <a:pt x="609878" y="2126625"/>
                  </a:cubicBezTo>
                  <a:lnTo>
                    <a:pt x="719976" y="1999263"/>
                  </a:lnTo>
                  <a:cubicBezTo>
                    <a:pt x="798039" y="2044422"/>
                    <a:pt x="881832" y="2078860"/>
                    <a:pt x="969100" y="2101652"/>
                  </a:cubicBezTo>
                  <a:lnTo>
                    <a:pt x="939173" y="2261068"/>
                  </a:lnTo>
                  <a:cubicBezTo>
                    <a:pt x="932056" y="2299018"/>
                    <a:pt x="958102" y="2333826"/>
                    <a:pt x="997254" y="2338706"/>
                  </a:cubicBezTo>
                  <a:lnTo>
                    <a:pt x="1100771" y="2351793"/>
                  </a:lnTo>
                  <a:cubicBezTo>
                    <a:pt x="1139423" y="2356692"/>
                    <a:pt x="1176375" y="2330203"/>
                    <a:pt x="1183418" y="2292641"/>
                  </a:cubicBezTo>
                  <a:lnTo>
                    <a:pt x="1212994" y="2134962"/>
                  </a:lnTo>
                  <a:cubicBezTo>
                    <a:pt x="1301353" y="2136422"/>
                    <a:pt x="1389527" y="2126293"/>
                    <a:pt x="1475261" y="2104850"/>
                  </a:cubicBezTo>
                  <a:lnTo>
                    <a:pt x="1528111" y="2249275"/>
                  </a:lnTo>
                  <a:cubicBezTo>
                    <a:pt x="1540718" y="2283768"/>
                    <a:pt x="1579869" y="2300164"/>
                    <a:pt x="1615398" y="2285968"/>
                  </a:cubicBezTo>
                  <a:lnTo>
                    <a:pt x="1709431" y="2248424"/>
                  </a:lnTo>
                  <a:cubicBezTo>
                    <a:pt x="1744553" y="2234375"/>
                    <a:pt x="1763038" y="2195279"/>
                    <a:pt x="1750728" y="2161026"/>
                  </a:cubicBezTo>
                  <a:lnTo>
                    <a:pt x="1699745" y="2019227"/>
                  </a:lnTo>
                  <a:cubicBezTo>
                    <a:pt x="1776533" y="1978892"/>
                    <a:pt x="1847775" y="1928760"/>
                    <a:pt x="1911678" y="1870088"/>
                  </a:cubicBezTo>
                  <a:lnTo>
                    <a:pt x="2023735" y="1962754"/>
                  </a:lnTo>
                  <a:cubicBezTo>
                    <a:pt x="2051241" y="1985509"/>
                    <a:pt x="2092648" y="1980666"/>
                    <a:pt x="2116253" y="1952051"/>
                  </a:cubicBezTo>
                  <a:lnTo>
                    <a:pt x="2178715" y="1876225"/>
                  </a:lnTo>
                  <a:cubicBezTo>
                    <a:pt x="2202191" y="1847777"/>
                    <a:pt x="2199234" y="1806259"/>
                    <a:pt x="2172079" y="1783356"/>
                  </a:cubicBezTo>
                  <a:lnTo>
                    <a:pt x="2064107" y="1692261"/>
                  </a:lnTo>
                  <a:cubicBezTo>
                    <a:pt x="2111946" y="1620612"/>
                    <a:pt x="2149952" y="1542845"/>
                    <a:pt x="2177106" y="1461085"/>
                  </a:cubicBezTo>
                  <a:lnTo>
                    <a:pt x="2312400" y="1484746"/>
                  </a:lnTo>
                  <a:cubicBezTo>
                    <a:pt x="2347281" y="1490846"/>
                    <a:pt x="2380924" y="1466742"/>
                    <a:pt x="2387653" y="1430899"/>
                  </a:cubicBezTo>
                  <a:lnTo>
                    <a:pt x="2405546" y="1335608"/>
                  </a:lnTo>
                  <a:cubicBezTo>
                    <a:pt x="2412238" y="1299783"/>
                    <a:pt x="2389557" y="1265494"/>
                    <a:pt x="2354749" y="1259024"/>
                  </a:cubicBezTo>
                  <a:close/>
                  <a:moveTo>
                    <a:pt x="1143249" y="1843673"/>
                  </a:moveTo>
                  <a:cubicBezTo>
                    <a:pt x="751567" y="1785075"/>
                    <a:pt x="482737" y="1422081"/>
                    <a:pt x="555421" y="1034780"/>
                  </a:cubicBezTo>
                  <a:cubicBezTo>
                    <a:pt x="628104" y="647479"/>
                    <a:pt x="1011099" y="402587"/>
                    <a:pt x="1398345" y="485049"/>
                  </a:cubicBezTo>
                  <a:cubicBezTo>
                    <a:pt x="1772392" y="564739"/>
                    <a:pt x="2011036" y="922279"/>
                    <a:pt x="1942733" y="1286067"/>
                  </a:cubicBezTo>
                  <a:cubicBezTo>
                    <a:pt x="1874430" y="1649856"/>
                    <a:pt x="1521622" y="1900274"/>
                    <a:pt x="1143249" y="1843673"/>
                  </a:cubicBez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C25A801-F4A9-4405-ADFA-8216070C5453}"/>
                </a:ext>
              </a:extLst>
            </p:cNvPr>
            <p:cNvSpPr/>
            <p:nvPr/>
          </p:nvSpPr>
          <p:spPr>
            <a:xfrm>
              <a:off x="6910031" y="1209651"/>
              <a:ext cx="141060" cy="77878"/>
            </a:xfrm>
            <a:custGeom>
              <a:avLst/>
              <a:gdLst>
                <a:gd name="connsiteX0" fmla="*/ 141060 w 141060"/>
                <a:gd name="connsiteY0" fmla="*/ 20814 h 77878"/>
                <a:gd name="connsiteX1" fmla="*/ 48043 w 141060"/>
                <a:gd name="connsiteY1" fmla="*/ 0 h 77878"/>
                <a:gd name="connsiteX2" fmla="*/ 0 w 141060"/>
                <a:gd name="connsiteY2" fmla="*/ 77878 h 77878"/>
                <a:gd name="connsiteX3" fmla="*/ 141060 w 141060"/>
                <a:gd name="connsiteY3" fmla="*/ 20814 h 7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060" h="77878">
                  <a:moveTo>
                    <a:pt x="141060" y="20814"/>
                  </a:moveTo>
                  <a:lnTo>
                    <a:pt x="48043" y="0"/>
                  </a:lnTo>
                  <a:lnTo>
                    <a:pt x="0" y="77878"/>
                  </a:lnTo>
                  <a:lnTo>
                    <a:pt x="141060" y="20814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4CB86A5-BE86-4668-8070-6F5442F94161}"/>
                </a:ext>
              </a:extLst>
            </p:cNvPr>
            <p:cNvSpPr/>
            <p:nvPr/>
          </p:nvSpPr>
          <p:spPr>
            <a:xfrm>
              <a:off x="7972189" y="1443488"/>
              <a:ext cx="107768" cy="100984"/>
            </a:xfrm>
            <a:custGeom>
              <a:avLst/>
              <a:gdLst>
                <a:gd name="connsiteX0" fmla="*/ 0 w 107768"/>
                <a:gd name="connsiteY0" fmla="*/ 0 h 100984"/>
                <a:gd name="connsiteX1" fmla="*/ 107769 w 107768"/>
                <a:gd name="connsiteY1" fmla="*/ 21350 h 100984"/>
                <a:gd name="connsiteX2" fmla="*/ 92814 w 107768"/>
                <a:gd name="connsiteY2" fmla="*/ 100985 h 100984"/>
                <a:gd name="connsiteX3" fmla="*/ 0 w 107768"/>
                <a:gd name="connsiteY3" fmla="*/ 0 h 10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68" h="100984">
                  <a:moveTo>
                    <a:pt x="0" y="0"/>
                  </a:moveTo>
                  <a:lnTo>
                    <a:pt x="107769" y="21350"/>
                  </a:lnTo>
                  <a:lnTo>
                    <a:pt x="92814" y="1009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502327D-2937-4001-AD41-57591E24C446}"/>
                </a:ext>
              </a:extLst>
            </p:cNvPr>
            <p:cNvSpPr/>
            <p:nvPr/>
          </p:nvSpPr>
          <p:spPr>
            <a:xfrm>
              <a:off x="8311522" y="1904878"/>
              <a:ext cx="106788" cy="79763"/>
            </a:xfrm>
            <a:custGeom>
              <a:avLst/>
              <a:gdLst>
                <a:gd name="connsiteX0" fmla="*/ 0 w 106788"/>
                <a:gd name="connsiteY0" fmla="*/ 0 h 79763"/>
                <a:gd name="connsiteX1" fmla="*/ 106789 w 106788"/>
                <a:gd name="connsiteY1" fmla="*/ 24567 h 79763"/>
                <a:gd name="connsiteX2" fmla="*/ 68580 w 106788"/>
                <a:gd name="connsiteY2" fmla="*/ 79764 h 79763"/>
                <a:gd name="connsiteX3" fmla="*/ 0 w 106788"/>
                <a:gd name="connsiteY3" fmla="*/ 0 h 7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88" h="79763">
                  <a:moveTo>
                    <a:pt x="0" y="0"/>
                  </a:moveTo>
                  <a:lnTo>
                    <a:pt x="106789" y="24567"/>
                  </a:lnTo>
                  <a:lnTo>
                    <a:pt x="68580" y="797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E7D0C35-FF51-4406-A056-A47B1619765B}"/>
                </a:ext>
              </a:extLst>
            </p:cNvPr>
            <p:cNvSpPr/>
            <p:nvPr/>
          </p:nvSpPr>
          <p:spPr>
            <a:xfrm>
              <a:off x="8382874" y="2456439"/>
              <a:ext cx="107084" cy="75068"/>
            </a:xfrm>
            <a:custGeom>
              <a:avLst/>
              <a:gdLst>
                <a:gd name="connsiteX0" fmla="*/ 0 w 107084"/>
                <a:gd name="connsiteY0" fmla="*/ 0 h 75068"/>
                <a:gd name="connsiteX1" fmla="*/ 107085 w 107084"/>
                <a:gd name="connsiteY1" fmla="*/ 29003 h 75068"/>
                <a:gd name="connsiteX2" fmla="*/ 61667 w 107084"/>
                <a:gd name="connsiteY2" fmla="*/ 75068 h 75068"/>
                <a:gd name="connsiteX3" fmla="*/ 0 w 107084"/>
                <a:gd name="connsiteY3" fmla="*/ 0 h 7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084" h="75068">
                  <a:moveTo>
                    <a:pt x="0" y="0"/>
                  </a:moveTo>
                  <a:lnTo>
                    <a:pt x="107085" y="29003"/>
                  </a:lnTo>
                  <a:lnTo>
                    <a:pt x="61667" y="75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A16C8BF-6827-4A05-AB5B-0BAEC6722A5E}"/>
                </a:ext>
              </a:extLst>
            </p:cNvPr>
            <p:cNvSpPr/>
            <p:nvPr/>
          </p:nvSpPr>
          <p:spPr>
            <a:xfrm>
              <a:off x="8062083" y="3119465"/>
              <a:ext cx="131706" cy="83663"/>
            </a:xfrm>
            <a:custGeom>
              <a:avLst/>
              <a:gdLst>
                <a:gd name="connsiteX0" fmla="*/ 0 w 131706"/>
                <a:gd name="connsiteY0" fmla="*/ 48801 h 83663"/>
                <a:gd name="connsiteX1" fmla="*/ 102630 w 131706"/>
                <a:gd name="connsiteY1" fmla="*/ 83664 h 83663"/>
                <a:gd name="connsiteX2" fmla="*/ 131707 w 131706"/>
                <a:gd name="connsiteY2" fmla="*/ 0 h 83663"/>
                <a:gd name="connsiteX3" fmla="*/ 0 w 131706"/>
                <a:gd name="connsiteY3" fmla="*/ 48801 h 8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706" h="83663">
                  <a:moveTo>
                    <a:pt x="0" y="48801"/>
                  </a:moveTo>
                  <a:lnTo>
                    <a:pt x="102630" y="83664"/>
                  </a:lnTo>
                  <a:lnTo>
                    <a:pt x="131707" y="0"/>
                  </a:lnTo>
                  <a:lnTo>
                    <a:pt x="0" y="48801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8907911-B51A-4657-A163-A16DDC2F58AA}"/>
                </a:ext>
              </a:extLst>
            </p:cNvPr>
            <p:cNvSpPr/>
            <p:nvPr/>
          </p:nvSpPr>
          <p:spPr>
            <a:xfrm>
              <a:off x="7585591" y="3447466"/>
              <a:ext cx="112130" cy="68524"/>
            </a:xfrm>
            <a:custGeom>
              <a:avLst/>
              <a:gdLst>
                <a:gd name="connsiteX0" fmla="*/ 0 w 112130"/>
                <a:gd name="connsiteY0" fmla="*/ 33532 h 68524"/>
                <a:gd name="connsiteX1" fmla="*/ 91465 w 112130"/>
                <a:gd name="connsiteY1" fmla="*/ 68525 h 68524"/>
                <a:gd name="connsiteX2" fmla="*/ 112131 w 112130"/>
                <a:gd name="connsiteY2" fmla="*/ 0 h 68524"/>
                <a:gd name="connsiteX3" fmla="*/ 0 w 112130"/>
                <a:gd name="connsiteY3" fmla="*/ 33532 h 6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30" h="68524">
                  <a:moveTo>
                    <a:pt x="0" y="33532"/>
                  </a:moveTo>
                  <a:lnTo>
                    <a:pt x="91465" y="68525"/>
                  </a:lnTo>
                  <a:lnTo>
                    <a:pt x="112131" y="0"/>
                  </a:lnTo>
                  <a:lnTo>
                    <a:pt x="0" y="33532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6ADEDA2-CE0B-454B-B099-3ACDD46BC921}"/>
                </a:ext>
              </a:extLst>
            </p:cNvPr>
            <p:cNvSpPr/>
            <p:nvPr/>
          </p:nvSpPr>
          <p:spPr>
            <a:xfrm>
              <a:off x="6998372" y="3434009"/>
              <a:ext cx="93572" cy="125976"/>
            </a:xfrm>
            <a:custGeom>
              <a:avLst/>
              <a:gdLst>
                <a:gd name="connsiteX0" fmla="*/ 82185 w 93572"/>
                <a:gd name="connsiteY0" fmla="*/ 125977 h 125976"/>
                <a:gd name="connsiteX1" fmla="*/ 0 w 93572"/>
                <a:gd name="connsiteY1" fmla="*/ 94940 h 125976"/>
                <a:gd name="connsiteX2" fmla="*/ 93572 w 93572"/>
                <a:gd name="connsiteY2" fmla="*/ 0 h 125976"/>
                <a:gd name="connsiteX3" fmla="*/ 82185 w 93572"/>
                <a:gd name="connsiteY3" fmla="*/ 125977 h 12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2" h="125976">
                  <a:moveTo>
                    <a:pt x="82185" y="125977"/>
                  </a:moveTo>
                  <a:lnTo>
                    <a:pt x="0" y="94940"/>
                  </a:lnTo>
                  <a:lnTo>
                    <a:pt x="93572" y="0"/>
                  </a:lnTo>
                  <a:lnTo>
                    <a:pt x="82185" y="12597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9AF9508-09F2-4A76-9618-7144A931ED6E}"/>
                </a:ext>
              </a:extLst>
            </p:cNvPr>
            <p:cNvSpPr/>
            <p:nvPr/>
          </p:nvSpPr>
          <p:spPr>
            <a:xfrm>
              <a:off x="6541973" y="3264796"/>
              <a:ext cx="95161" cy="117251"/>
            </a:xfrm>
            <a:custGeom>
              <a:avLst/>
              <a:gdLst>
                <a:gd name="connsiteX0" fmla="*/ 95162 w 95161"/>
                <a:gd name="connsiteY0" fmla="*/ 117251 h 117251"/>
                <a:gd name="connsiteX1" fmla="*/ 0 w 95161"/>
                <a:gd name="connsiteY1" fmla="*/ 78211 h 117251"/>
                <a:gd name="connsiteX2" fmla="*/ 93775 w 95161"/>
                <a:gd name="connsiteY2" fmla="*/ 0 h 117251"/>
                <a:gd name="connsiteX3" fmla="*/ 95162 w 95161"/>
                <a:gd name="connsiteY3" fmla="*/ 117251 h 11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61" h="117251">
                  <a:moveTo>
                    <a:pt x="95162" y="117251"/>
                  </a:moveTo>
                  <a:lnTo>
                    <a:pt x="0" y="78211"/>
                  </a:lnTo>
                  <a:lnTo>
                    <a:pt x="93775" y="0"/>
                  </a:lnTo>
                  <a:lnTo>
                    <a:pt x="95162" y="117251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A089C69-5042-48C5-9A6E-7B4C08F20504}"/>
                </a:ext>
              </a:extLst>
            </p:cNvPr>
            <p:cNvSpPr/>
            <p:nvPr/>
          </p:nvSpPr>
          <p:spPr>
            <a:xfrm>
              <a:off x="6413723" y="1504083"/>
              <a:ext cx="102703" cy="90263"/>
            </a:xfrm>
            <a:custGeom>
              <a:avLst/>
              <a:gdLst>
                <a:gd name="connsiteX0" fmla="*/ 0 w 102703"/>
                <a:gd name="connsiteY0" fmla="*/ 0 h 90263"/>
                <a:gd name="connsiteX1" fmla="*/ 102704 w 102703"/>
                <a:gd name="connsiteY1" fmla="*/ 22607 h 90263"/>
                <a:gd name="connsiteX2" fmla="*/ 47655 w 102703"/>
                <a:gd name="connsiteY2" fmla="*/ 90263 h 90263"/>
                <a:gd name="connsiteX3" fmla="*/ 0 w 102703"/>
                <a:gd name="connsiteY3" fmla="*/ 0 h 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03" h="90263">
                  <a:moveTo>
                    <a:pt x="0" y="0"/>
                  </a:moveTo>
                  <a:lnTo>
                    <a:pt x="102704" y="22607"/>
                  </a:lnTo>
                  <a:lnTo>
                    <a:pt x="47655" y="90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6377CD4-A7E2-4167-88EF-34EC5965D9AA}"/>
                </a:ext>
              </a:extLst>
            </p:cNvPr>
            <p:cNvSpPr/>
            <p:nvPr/>
          </p:nvSpPr>
          <p:spPr>
            <a:xfrm>
              <a:off x="6056035" y="2228702"/>
              <a:ext cx="99080" cy="78894"/>
            </a:xfrm>
            <a:custGeom>
              <a:avLst/>
              <a:gdLst>
                <a:gd name="connsiteX0" fmla="*/ 0 w 99080"/>
                <a:gd name="connsiteY0" fmla="*/ 47137 h 78894"/>
                <a:gd name="connsiteX1" fmla="*/ 92075 w 99080"/>
                <a:gd name="connsiteY1" fmla="*/ 78895 h 78894"/>
                <a:gd name="connsiteX2" fmla="*/ 99080 w 99080"/>
                <a:gd name="connsiteY2" fmla="*/ 0 h 78894"/>
                <a:gd name="connsiteX3" fmla="*/ 0 w 99080"/>
                <a:gd name="connsiteY3" fmla="*/ 47137 h 7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80" h="78894">
                  <a:moveTo>
                    <a:pt x="0" y="47137"/>
                  </a:moveTo>
                  <a:lnTo>
                    <a:pt x="92075" y="78895"/>
                  </a:lnTo>
                  <a:lnTo>
                    <a:pt x="99080" y="0"/>
                  </a:lnTo>
                  <a:lnTo>
                    <a:pt x="0" y="4713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F734FBA-8389-424F-8604-AFAF0A0595EA}"/>
                </a:ext>
              </a:extLst>
            </p:cNvPr>
            <p:cNvSpPr/>
            <p:nvPr/>
          </p:nvSpPr>
          <p:spPr>
            <a:xfrm>
              <a:off x="6152952" y="2853667"/>
              <a:ext cx="108766" cy="59929"/>
            </a:xfrm>
            <a:custGeom>
              <a:avLst/>
              <a:gdLst>
                <a:gd name="connsiteX0" fmla="*/ 0 w 108766"/>
                <a:gd name="connsiteY0" fmla="*/ 27487 h 59929"/>
                <a:gd name="connsiteX1" fmla="*/ 89727 w 108766"/>
                <a:gd name="connsiteY1" fmla="*/ 59929 h 59929"/>
                <a:gd name="connsiteX2" fmla="*/ 108767 w 108766"/>
                <a:gd name="connsiteY2" fmla="*/ 0 h 59929"/>
                <a:gd name="connsiteX3" fmla="*/ 0 w 108766"/>
                <a:gd name="connsiteY3" fmla="*/ 27487 h 5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66" h="59929">
                  <a:moveTo>
                    <a:pt x="0" y="27487"/>
                  </a:moveTo>
                  <a:lnTo>
                    <a:pt x="89727" y="59929"/>
                  </a:lnTo>
                  <a:lnTo>
                    <a:pt x="108767" y="0"/>
                  </a:lnTo>
                  <a:lnTo>
                    <a:pt x="0" y="2748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FCECC2E-622E-4536-8997-312B852388AD}"/>
                </a:ext>
              </a:extLst>
            </p:cNvPr>
            <p:cNvSpPr/>
            <p:nvPr/>
          </p:nvSpPr>
          <p:spPr>
            <a:xfrm>
              <a:off x="6104087" y="1212804"/>
              <a:ext cx="2426677" cy="2371522"/>
            </a:xfrm>
            <a:custGeom>
              <a:avLst/>
              <a:gdLst>
                <a:gd name="connsiteX0" fmla="*/ 2374301 w 2426677"/>
                <a:gd name="connsiteY0" fmla="*/ 1269237 h 2371522"/>
                <a:gd name="connsiteX1" fmla="*/ 2241725 w 2426677"/>
                <a:gd name="connsiteY1" fmla="*/ 1244578 h 2371522"/>
                <a:gd name="connsiteX2" fmla="*/ 2227251 w 2426677"/>
                <a:gd name="connsiteY2" fmla="*/ 982513 h 2371522"/>
                <a:gd name="connsiteX3" fmla="*/ 2351527 w 2426677"/>
                <a:gd name="connsiteY3" fmla="*/ 938574 h 2371522"/>
                <a:gd name="connsiteX4" fmla="*/ 2391788 w 2426677"/>
                <a:gd name="connsiteY4" fmla="*/ 853413 h 2371522"/>
                <a:gd name="connsiteX5" fmla="*/ 2360585 w 2426677"/>
                <a:gd name="connsiteY5" fmla="*/ 759896 h 2371522"/>
                <a:gd name="connsiteX6" fmla="*/ 2277401 w 2426677"/>
                <a:gd name="connsiteY6" fmla="*/ 717251 h 2371522"/>
                <a:gd name="connsiteX7" fmla="*/ 2154937 w 2426677"/>
                <a:gd name="connsiteY7" fmla="*/ 759268 h 2371522"/>
                <a:gd name="connsiteX8" fmla="*/ 2008609 w 2426677"/>
                <a:gd name="connsiteY8" fmla="*/ 531771 h 2371522"/>
                <a:gd name="connsiteX9" fmla="*/ 2092772 w 2426677"/>
                <a:gd name="connsiteY9" fmla="*/ 434391 h 2371522"/>
                <a:gd name="connsiteX10" fmla="*/ 2085858 w 2426677"/>
                <a:gd name="connsiteY10" fmla="*/ 337528 h 2371522"/>
                <a:gd name="connsiteX11" fmla="*/ 2010993 w 2426677"/>
                <a:gd name="connsiteY11" fmla="*/ 269133 h 2371522"/>
                <a:gd name="connsiteX12" fmla="*/ 1915314 w 2426677"/>
                <a:gd name="connsiteY12" fmla="*/ 272978 h 2371522"/>
                <a:gd name="connsiteX13" fmla="*/ 1831188 w 2426677"/>
                <a:gd name="connsiteY13" fmla="*/ 369157 h 2371522"/>
                <a:gd name="connsiteX14" fmla="*/ 1582304 w 2426677"/>
                <a:gd name="connsiteY14" fmla="*/ 239113 h 2371522"/>
                <a:gd name="connsiteX15" fmla="*/ 1606334 w 2426677"/>
                <a:gd name="connsiteY15" fmla="*/ 110789 h 2371522"/>
                <a:gd name="connsiteX16" fmla="*/ 1550121 w 2426677"/>
                <a:gd name="connsiteY16" fmla="*/ 25979 h 2371522"/>
                <a:gd name="connsiteX17" fmla="*/ 1447843 w 2426677"/>
                <a:gd name="connsiteY17" fmla="*/ 1949 h 2371522"/>
                <a:gd name="connsiteX18" fmla="*/ 1364659 w 2426677"/>
                <a:gd name="connsiteY18" fmla="*/ 54742 h 2371522"/>
                <a:gd name="connsiteX19" fmla="*/ 1340314 w 2426677"/>
                <a:gd name="connsiteY19" fmla="*/ 184471 h 2371522"/>
                <a:gd name="connsiteX20" fmla="*/ 1051945 w 2426677"/>
                <a:gd name="connsiteY20" fmla="*/ 195747 h 2371522"/>
                <a:gd name="connsiteX21" fmla="*/ 1005123 w 2426677"/>
                <a:gd name="connsiteY21" fmla="*/ 65538 h 2371522"/>
                <a:gd name="connsiteX22" fmla="*/ 910257 w 2426677"/>
                <a:gd name="connsiteY22" fmla="*/ 16922 h 2371522"/>
                <a:gd name="connsiteX23" fmla="*/ 806851 w 2426677"/>
                <a:gd name="connsiteY23" fmla="*/ 47589 h 2371522"/>
                <a:gd name="connsiteX24" fmla="*/ 761525 w 2426677"/>
                <a:gd name="connsiteY24" fmla="*/ 138499 h 2371522"/>
                <a:gd name="connsiteX25" fmla="*/ 810344 w 2426677"/>
                <a:gd name="connsiteY25" fmla="*/ 271888 h 2371522"/>
                <a:gd name="connsiteX26" fmla="*/ 566488 w 2426677"/>
                <a:gd name="connsiteY26" fmla="*/ 429233 h 2371522"/>
                <a:gd name="connsiteX27" fmla="*/ 451159 w 2426677"/>
                <a:gd name="connsiteY27" fmla="*/ 332001 h 2371522"/>
                <a:gd name="connsiteX28" fmla="*/ 341837 w 2426677"/>
                <a:gd name="connsiteY28" fmla="*/ 336401 h 2371522"/>
                <a:gd name="connsiteX29" fmla="*/ 268045 w 2426677"/>
                <a:gd name="connsiteY29" fmla="*/ 416608 h 2371522"/>
                <a:gd name="connsiteX30" fmla="*/ 277731 w 2426677"/>
                <a:gd name="connsiteY30" fmla="*/ 521142 h 2371522"/>
                <a:gd name="connsiteX31" fmla="*/ 397385 w 2426677"/>
                <a:gd name="connsiteY31" fmla="*/ 620093 h 2371522"/>
                <a:gd name="connsiteX32" fmla="*/ 273368 w 2426677"/>
                <a:gd name="connsiteY32" fmla="*/ 878608 h 2371522"/>
                <a:gd name="connsiteX33" fmla="*/ 113157 w 2426677"/>
                <a:gd name="connsiteY33" fmla="*/ 848810 h 2371522"/>
                <a:gd name="connsiteX34" fmla="*/ 21286 w 2426677"/>
                <a:gd name="connsiteY34" fmla="*/ 907112 h 2371522"/>
                <a:gd name="connsiteX35" fmla="*/ 1193 w 2426677"/>
                <a:gd name="connsiteY35" fmla="*/ 1014086 h 2371522"/>
                <a:gd name="connsiteX36" fmla="*/ 65891 w 2426677"/>
                <a:gd name="connsiteY36" fmla="*/ 1100615 h 2371522"/>
                <a:gd name="connsiteX37" fmla="*/ 230705 w 2426677"/>
                <a:gd name="connsiteY37" fmla="*/ 1129433 h 2371522"/>
                <a:gd name="connsiteX38" fmla="*/ 261279 w 2426677"/>
                <a:gd name="connsiteY38" fmla="*/ 1409133 h 2371522"/>
                <a:gd name="connsiteX39" fmla="*/ 100698 w 2426677"/>
                <a:gd name="connsiteY39" fmla="*/ 1464255 h 2371522"/>
                <a:gd name="connsiteX40" fmla="*/ 53672 w 2426677"/>
                <a:gd name="connsiteY40" fmla="*/ 1558530 h 2371522"/>
                <a:gd name="connsiteX41" fmla="*/ 93507 w 2426677"/>
                <a:gd name="connsiteY41" fmla="*/ 1659218 h 2371522"/>
                <a:gd name="connsiteX42" fmla="*/ 194067 w 2426677"/>
                <a:gd name="connsiteY42" fmla="*/ 1701494 h 2371522"/>
                <a:gd name="connsiteX43" fmla="*/ 356737 w 2426677"/>
                <a:gd name="connsiteY43" fmla="*/ 1643931 h 2371522"/>
                <a:gd name="connsiteX44" fmla="*/ 525303 w 2426677"/>
                <a:gd name="connsiteY44" fmla="*/ 1862981 h 2371522"/>
                <a:gd name="connsiteX45" fmla="*/ 413856 w 2426677"/>
                <a:gd name="connsiteY45" fmla="*/ 1990676 h 2371522"/>
                <a:gd name="connsiteX46" fmla="*/ 423098 w 2426677"/>
                <a:gd name="connsiteY46" fmla="*/ 2091439 h 2371522"/>
                <a:gd name="connsiteX47" fmla="*/ 508592 w 2426677"/>
                <a:gd name="connsiteY47" fmla="*/ 2156137 h 2371522"/>
                <a:gd name="connsiteX48" fmla="*/ 614900 w 2426677"/>
                <a:gd name="connsiteY48" fmla="*/ 2143826 h 2371522"/>
                <a:gd name="connsiteX49" fmla="*/ 725811 w 2426677"/>
                <a:gd name="connsiteY49" fmla="*/ 2015428 h 2371522"/>
                <a:gd name="connsiteX50" fmla="*/ 977173 w 2426677"/>
                <a:gd name="connsiteY50" fmla="*/ 2118686 h 2371522"/>
                <a:gd name="connsiteX51" fmla="*/ 947005 w 2426677"/>
                <a:gd name="connsiteY51" fmla="*/ 2279378 h 2371522"/>
                <a:gd name="connsiteX52" fmla="*/ 1005566 w 2426677"/>
                <a:gd name="connsiteY52" fmla="*/ 2357736 h 2371522"/>
                <a:gd name="connsiteX53" fmla="*/ 1109878 w 2426677"/>
                <a:gd name="connsiteY53" fmla="*/ 2370935 h 2371522"/>
                <a:gd name="connsiteX54" fmla="*/ 1193209 w 2426677"/>
                <a:gd name="connsiteY54" fmla="*/ 2311302 h 2371522"/>
                <a:gd name="connsiteX55" fmla="*/ 1223063 w 2426677"/>
                <a:gd name="connsiteY55" fmla="*/ 2152329 h 2371522"/>
                <a:gd name="connsiteX56" fmla="*/ 1487493 w 2426677"/>
                <a:gd name="connsiteY56" fmla="*/ 2121921 h 2371522"/>
                <a:gd name="connsiteX57" fmla="*/ 1540767 w 2426677"/>
                <a:gd name="connsiteY57" fmla="*/ 2267529 h 2371522"/>
                <a:gd name="connsiteX58" fmla="*/ 1628775 w 2426677"/>
                <a:gd name="connsiteY58" fmla="*/ 2304499 h 2371522"/>
                <a:gd name="connsiteX59" fmla="*/ 1723604 w 2426677"/>
                <a:gd name="connsiteY59" fmla="*/ 2266642 h 2371522"/>
                <a:gd name="connsiteX60" fmla="*/ 1765251 w 2426677"/>
                <a:gd name="connsiteY60" fmla="*/ 2178541 h 2371522"/>
                <a:gd name="connsiteX61" fmla="*/ 1713826 w 2426677"/>
                <a:gd name="connsiteY61" fmla="*/ 2035595 h 2371522"/>
                <a:gd name="connsiteX62" fmla="*/ 1927514 w 2426677"/>
                <a:gd name="connsiteY62" fmla="*/ 1885237 h 2371522"/>
                <a:gd name="connsiteX63" fmla="*/ 2040496 w 2426677"/>
                <a:gd name="connsiteY63" fmla="*/ 1978679 h 2371522"/>
                <a:gd name="connsiteX64" fmla="*/ 2133790 w 2426677"/>
                <a:gd name="connsiteY64" fmla="*/ 1967866 h 2371522"/>
                <a:gd name="connsiteX65" fmla="*/ 2196899 w 2426677"/>
                <a:gd name="connsiteY65" fmla="*/ 1891374 h 2371522"/>
                <a:gd name="connsiteX66" fmla="*/ 2190207 w 2426677"/>
                <a:gd name="connsiteY66" fmla="*/ 1797746 h 2371522"/>
                <a:gd name="connsiteX67" fmla="*/ 2081237 w 2426677"/>
                <a:gd name="connsiteY67" fmla="*/ 1705875 h 2371522"/>
                <a:gd name="connsiteX68" fmla="*/ 2195161 w 2426677"/>
                <a:gd name="connsiteY68" fmla="*/ 1472832 h 2371522"/>
                <a:gd name="connsiteX69" fmla="*/ 2331582 w 2426677"/>
                <a:gd name="connsiteY69" fmla="*/ 1496697 h 2371522"/>
                <a:gd name="connsiteX70" fmla="*/ 2407463 w 2426677"/>
                <a:gd name="connsiteY70" fmla="*/ 1442406 h 2371522"/>
                <a:gd name="connsiteX71" fmla="*/ 2425486 w 2426677"/>
                <a:gd name="connsiteY71" fmla="*/ 1346283 h 2371522"/>
                <a:gd name="connsiteX72" fmla="*/ 2374301 w 2426677"/>
                <a:gd name="connsiteY72" fmla="*/ 1269237 h 2371522"/>
                <a:gd name="connsiteX73" fmla="*/ 1152782 w 2426677"/>
                <a:gd name="connsiteY73" fmla="*/ 1858600 h 2371522"/>
                <a:gd name="connsiteX74" fmla="*/ 560074 w 2426677"/>
                <a:gd name="connsiteY74" fmla="*/ 1043108 h 2371522"/>
                <a:gd name="connsiteX75" fmla="*/ 1409911 w 2426677"/>
                <a:gd name="connsiteY75" fmla="*/ 488922 h 2371522"/>
                <a:gd name="connsiteX76" fmla="*/ 1958921 w 2426677"/>
                <a:gd name="connsiteY76" fmla="*/ 1296465 h 2371522"/>
                <a:gd name="connsiteX77" fmla="*/ 1152782 w 2426677"/>
                <a:gd name="connsiteY77" fmla="*/ 1858600 h 237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426677" h="2371522">
                  <a:moveTo>
                    <a:pt x="2374301" y="1269237"/>
                  </a:moveTo>
                  <a:lnTo>
                    <a:pt x="2241725" y="1244578"/>
                  </a:lnTo>
                  <a:cubicBezTo>
                    <a:pt x="2248916" y="1156976"/>
                    <a:pt x="2244036" y="1068802"/>
                    <a:pt x="2227251" y="982513"/>
                  </a:cubicBezTo>
                  <a:lnTo>
                    <a:pt x="2351527" y="938574"/>
                  </a:lnTo>
                  <a:cubicBezTo>
                    <a:pt x="2385485" y="926559"/>
                    <a:pt x="2403471" y="888479"/>
                    <a:pt x="2391788" y="853413"/>
                  </a:cubicBezTo>
                  <a:lnTo>
                    <a:pt x="2360585" y="759896"/>
                  </a:lnTo>
                  <a:cubicBezTo>
                    <a:pt x="2348810" y="724626"/>
                    <a:pt x="2311581" y="705494"/>
                    <a:pt x="2277401" y="717251"/>
                  </a:cubicBezTo>
                  <a:lnTo>
                    <a:pt x="2154937" y="759268"/>
                  </a:lnTo>
                  <a:cubicBezTo>
                    <a:pt x="2116784" y="677101"/>
                    <a:pt x="2067558" y="600560"/>
                    <a:pt x="2008609" y="531771"/>
                  </a:cubicBezTo>
                  <a:lnTo>
                    <a:pt x="2092772" y="434391"/>
                  </a:lnTo>
                  <a:cubicBezTo>
                    <a:pt x="2116932" y="406460"/>
                    <a:pt x="2113845" y="363130"/>
                    <a:pt x="2085858" y="337528"/>
                  </a:cubicBezTo>
                  <a:lnTo>
                    <a:pt x="2010993" y="269133"/>
                  </a:lnTo>
                  <a:cubicBezTo>
                    <a:pt x="1982711" y="243254"/>
                    <a:pt x="1939844" y="244918"/>
                    <a:pt x="1915314" y="272978"/>
                  </a:cubicBezTo>
                  <a:lnTo>
                    <a:pt x="1831188" y="369157"/>
                  </a:lnTo>
                  <a:cubicBezTo>
                    <a:pt x="1754697" y="314418"/>
                    <a:pt x="1670922" y="270647"/>
                    <a:pt x="1582304" y="239113"/>
                  </a:cubicBezTo>
                  <a:lnTo>
                    <a:pt x="1606334" y="110789"/>
                  </a:lnTo>
                  <a:cubicBezTo>
                    <a:pt x="1613451" y="72932"/>
                    <a:pt x="1588330" y="35000"/>
                    <a:pt x="1550121" y="25979"/>
                  </a:cubicBezTo>
                  <a:lnTo>
                    <a:pt x="1447843" y="1949"/>
                  </a:lnTo>
                  <a:cubicBezTo>
                    <a:pt x="1409153" y="-7146"/>
                    <a:pt x="1371850" y="16459"/>
                    <a:pt x="1364659" y="54742"/>
                  </a:cubicBezTo>
                  <a:lnTo>
                    <a:pt x="1340314" y="184471"/>
                  </a:lnTo>
                  <a:cubicBezTo>
                    <a:pt x="1244136" y="174556"/>
                    <a:pt x="1147051" y="178353"/>
                    <a:pt x="1051945" y="195747"/>
                  </a:cubicBezTo>
                  <a:lnTo>
                    <a:pt x="1005123" y="65538"/>
                  </a:lnTo>
                  <a:cubicBezTo>
                    <a:pt x="991351" y="27273"/>
                    <a:pt x="948927" y="5461"/>
                    <a:pt x="910257" y="16922"/>
                  </a:cubicBezTo>
                  <a:lnTo>
                    <a:pt x="806851" y="47589"/>
                  </a:lnTo>
                  <a:cubicBezTo>
                    <a:pt x="767736" y="59179"/>
                    <a:pt x="747402" y="99938"/>
                    <a:pt x="761525" y="138499"/>
                  </a:cubicBezTo>
                  <a:lnTo>
                    <a:pt x="810344" y="271888"/>
                  </a:lnTo>
                  <a:cubicBezTo>
                    <a:pt x="721929" y="312368"/>
                    <a:pt x="639800" y="365360"/>
                    <a:pt x="566488" y="429233"/>
                  </a:cubicBezTo>
                  <a:lnTo>
                    <a:pt x="451159" y="332001"/>
                  </a:lnTo>
                  <a:cubicBezTo>
                    <a:pt x="418458" y="304440"/>
                    <a:pt x="369491" y="306344"/>
                    <a:pt x="341837" y="336401"/>
                  </a:cubicBezTo>
                  <a:lnTo>
                    <a:pt x="268045" y="416608"/>
                  </a:lnTo>
                  <a:cubicBezTo>
                    <a:pt x="240206" y="446868"/>
                    <a:pt x="244568" y="493728"/>
                    <a:pt x="277731" y="521142"/>
                  </a:cubicBezTo>
                  <a:lnTo>
                    <a:pt x="397385" y="620093"/>
                  </a:lnTo>
                  <a:cubicBezTo>
                    <a:pt x="343464" y="699634"/>
                    <a:pt x="301669" y="786774"/>
                    <a:pt x="273368" y="878608"/>
                  </a:cubicBezTo>
                  <a:lnTo>
                    <a:pt x="113157" y="848810"/>
                  </a:lnTo>
                  <a:cubicBezTo>
                    <a:pt x="70031" y="840787"/>
                    <a:pt x="28828" y="866889"/>
                    <a:pt x="21286" y="907112"/>
                  </a:cubicBezTo>
                  <a:lnTo>
                    <a:pt x="1193" y="1014086"/>
                  </a:lnTo>
                  <a:cubicBezTo>
                    <a:pt x="-6350" y="1054310"/>
                    <a:pt x="22672" y="1093055"/>
                    <a:pt x="65891" y="1100615"/>
                  </a:cubicBezTo>
                  <a:lnTo>
                    <a:pt x="230705" y="1129433"/>
                  </a:lnTo>
                  <a:cubicBezTo>
                    <a:pt x="227118" y="1223671"/>
                    <a:pt x="237415" y="1317908"/>
                    <a:pt x="261279" y="1409133"/>
                  </a:cubicBezTo>
                  <a:lnTo>
                    <a:pt x="100698" y="1464255"/>
                  </a:lnTo>
                  <a:cubicBezTo>
                    <a:pt x="59753" y="1478304"/>
                    <a:pt x="38662" y="1520580"/>
                    <a:pt x="53672" y="1558530"/>
                  </a:cubicBezTo>
                  <a:lnTo>
                    <a:pt x="93507" y="1659218"/>
                  </a:lnTo>
                  <a:cubicBezTo>
                    <a:pt x="108425" y="1696965"/>
                    <a:pt x="153492" y="1715839"/>
                    <a:pt x="194067" y="1701494"/>
                  </a:cubicBezTo>
                  <a:lnTo>
                    <a:pt x="356737" y="1643931"/>
                  </a:lnTo>
                  <a:cubicBezTo>
                    <a:pt x="402469" y="1724434"/>
                    <a:pt x="459200" y="1798153"/>
                    <a:pt x="525303" y="1862981"/>
                  </a:cubicBezTo>
                  <a:lnTo>
                    <a:pt x="413856" y="1990676"/>
                  </a:lnTo>
                  <a:cubicBezTo>
                    <a:pt x="386664" y="2021787"/>
                    <a:pt x="390860" y="2066965"/>
                    <a:pt x="423098" y="2091439"/>
                  </a:cubicBezTo>
                  <a:lnTo>
                    <a:pt x="508592" y="2156137"/>
                  </a:lnTo>
                  <a:cubicBezTo>
                    <a:pt x="540572" y="2180334"/>
                    <a:pt x="588078" y="2174789"/>
                    <a:pt x="614900" y="2143826"/>
                  </a:cubicBezTo>
                  <a:lnTo>
                    <a:pt x="725811" y="2015428"/>
                  </a:lnTo>
                  <a:cubicBezTo>
                    <a:pt x="804577" y="2060975"/>
                    <a:pt x="889128" y="2095709"/>
                    <a:pt x="977173" y="2118686"/>
                  </a:cubicBezTo>
                  <a:lnTo>
                    <a:pt x="947005" y="2279378"/>
                  </a:lnTo>
                  <a:cubicBezTo>
                    <a:pt x="939814" y="2317642"/>
                    <a:pt x="966100" y="2352745"/>
                    <a:pt x="1005566" y="2357736"/>
                  </a:cubicBezTo>
                  <a:lnTo>
                    <a:pt x="1109878" y="2370935"/>
                  </a:lnTo>
                  <a:cubicBezTo>
                    <a:pt x="1148845" y="2375870"/>
                    <a:pt x="1186111" y="2349159"/>
                    <a:pt x="1193209" y="2311302"/>
                  </a:cubicBezTo>
                  <a:lnTo>
                    <a:pt x="1223063" y="2152329"/>
                  </a:lnTo>
                  <a:cubicBezTo>
                    <a:pt x="1312161" y="2153789"/>
                    <a:pt x="1401057" y="2143549"/>
                    <a:pt x="1487493" y="2121921"/>
                  </a:cubicBezTo>
                  <a:lnTo>
                    <a:pt x="1540767" y="2267529"/>
                  </a:lnTo>
                  <a:cubicBezTo>
                    <a:pt x="1553504" y="2302299"/>
                    <a:pt x="1592933" y="2318825"/>
                    <a:pt x="1628775" y="2304499"/>
                  </a:cubicBezTo>
                  <a:lnTo>
                    <a:pt x="1723604" y="2266642"/>
                  </a:lnTo>
                  <a:cubicBezTo>
                    <a:pt x="1759059" y="2252500"/>
                    <a:pt x="1777673" y="2213035"/>
                    <a:pt x="1765251" y="2178541"/>
                  </a:cubicBezTo>
                  <a:lnTo>
                    <a:pt x="1713826" y="2035595"/>
                  </a:lnTo>
                  <a:cubicBezTo>
                    <a:pt x="1791260" y="1994928"/>
                    <a:pt x="1863093" y="1944389"/>
                    <a:pt x="1927514" y="1885237"/>
                  </a:cubicBezTo>
                  <a:lnTo>
                    <a:pt x="2040496" y="1978679"/>
                  </a:lnTo>
                  <a:cubicBezTo>
                    <a:pt x="2068223" y="2001601"/>
                    <a:pt x="2109982" y="1996721"/>
                    <a:pt x="2133790" y="1967866"/>
                  </a:cubicBezTo>
                  <a:lnTo>
                    <a:pt x="2196899" y="1891374"/>
                  </a:lnTo>
                  <a:cubicBezTo>
                    <a:pt x="2220560" y="1862685"/>
                    <a:pt x="2217584" y="1820816"/>
                    <a:pt x="2190207" y="1797746"/>
                  </a:cubicBezTo>
                  <a:lnTo>
                    <a:pt x="2081237" y="1705875"/>
                  </a:lnTo>
                  <a:cubicBezTo>
                    <a:pt x="2129484" y="1633653"/>
                    <a:pt x="2167803" y="1555258"/>
                    <a:pt x="2195161" y="1472832"/>
                  </a:cubicBezTo>
                  <a:lnTo>
                    <a:pt x="2331582" y="1496697"/>
                  </a:lnTo>
                  <a:cubicBezTo>
                    <a:pt x="2366703" y="1502852"/>
                    <a:pt x="2400679" y="1478544"/>
                    <a:pt x="2407463" y="1442406"/>
                  </a:cubicBezTo>
                  <a:lnTo>
                    <a:pt x="2425486" y="1346283"/>
                  </a:lnTo>
                  <a:cubicBezTo>
                    <a:pt x="2432270" y="1310311"/>
                    <a:pt x="2409404" y="1275762"/>
                    <a:pt x="2374301" y="1269237"/>
                  </a:cubicBezTo>
                  <a:close/>
                  <a:moveTo>
                    <a:pt x="1152782" y="1858600"/>
                  </a:moveTo>
                  <a:cubicBezTo>
                    <a:pt x="757846" y="1799447"/>
                    <a:pt x="486780" y="1433570"/>
                    <a:pt x="560074" y="1043108"/>
                  </a:cubicBezTo>
                  <a:cubicBezTo>
                    <a:pt x="633367" y="652645"/>
                    <a:pt x="1019504" y="405739"/>
                    <a:pt x="1409911" y="488922"/>
                  </a:cubicBezTo>
                  <a:cubicBezTo>
                    <a:pt x="1787009" y="569259"/>
                    <a:pt x="2027685" y="929720"/>
                    <a:pt x="1958921" y="1296465"/>
                  </a:cubicBezTo>
                  <a:cubicBezTo>
                    <a:pt x="1890155" y="1663211"/>
                    <a:pt x="1534297" y="1915682"/>
                    <a:pt x="1152782" y="1858600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A30DE53-9916-40BA-8CD7-DF6015D3023D}"/>
                </a:ext>
              </a:extLst>
            </p:cNvPr>
            <p:cNvSpPr/>
            <p:nvPr/>
          </p:nvSpPr>
          <p:spPr>
            <a:xfrm>
              <a:off x="6758560" y="4038751"/>
              <a:ext cx="1283065" cy="1254178"/>
            </a:xfrm>
            <a:custGeom>
              <a:avLst/>
              <a:gdLst>
                <a:gd name="connsiteX0" fmla="*/ 1255424 w 1283065"/>
                <a:gd name="connsiteY0" fmla="*/ 671271 h 1254178"/>
                <a:gd name="connsiteX1" fmla="*/ 1185310 w 1283065"/>
                <a:gd name="connsiteY1" fmla="*/ 658331 h 1254178"/>
                <a:gd name="connsiteX2" fmla="*/ 1177676 w 1283065"/>
                <a:gd name="connsiteY2" fmla="*/ 519693 h 1254178"/>
                <a:gd name="connsiteX3" fmla="*/ 1243372 w 1283065"/>
                <a:gd name="connsiteY3" fmla="*/ 496457 h 1254178"/>
                <a:gd name="connsiteX4" fmla="*/ 1264667 w 1283065"/>
                <a:gd name="connsiteY4" fmla="*/ 451427 h 1254178"/>
                <a:gd name="connsiteX5" fmla="*/ 1248178 w 1283065"/>
                <a:gd name="connsiteY5" fmla="*/ 401961 h 1254178"/>
                <a:gd name="connsiteX6" fmla="*/ 1204553 w 1283065"/>
                <a:gd name="connsiteY6" fmla="*/ 379279 h 1254178"/>
                <a:gd name="connsiteX7" fmla="*/ 1204147 w 1283065"/>
                <a:gd name="connsiteY7" fmla="*/ 379409 h 1254178"/>
                <a:gd name="connsiteX8" fmla="*/ 1139448 w 1283065"/>
                <a:gd name="connsiteY8" fmla="*/ 401591 h 1254178"/>
                <a:gd name="connsiteX9" fmla="*/ 1062106 w 1283065"/>
                <a:gd name="connsiteY9" fmla="*/ 281234 h 1254178"/>
                <a:gd name="connsiteX10" fmla="*/ 1106619 w 1283065"/>
                <a:gd name="connsiteY10" fmla="*/ 229734 h 1254178"/>
                <a:gd name="connsiteX11" fmla="*/ 1102922 w 1283065"/>
                <a:gd name="connsiteY11" fmla="*/ 178512 h 1254178"/>
                <a:gd name="connsiteX12" fmla="*/ 1063345 w 1283065"/>
                <a:gd name="connsiteY12" fmla="*/ 142318 h 1254178"/>
                <a:gd name="connsiteX13" fmla="*/ 1012751 w 1283065"/>
                <a:gd name="connsiteY13" fmla="*/ 144351 h 1254178"/>
                <a:gd name="connsiteX14" fmla="*/ 968275 w 1283065"/>
                <a:gd name="connsiteY14" fmla="*/ 195241 h 1254178"/>
                <a:gd name="connsiteX15" fmla="*/ 836680 w 1283065"/>
                <a:gd name="connsiteY15" fmla="*/ 126476 h 1254178"/>
                <a:gd name="connsiteX16" fmla="*/ 849416 w 1283065"/>
                <a:gd name="connsiteY16" fmla="*/ 58617 h 1254178"/>
                <a:gd name="connsiteX17" fmla="*/ 819692 w 1283065"/>
                <a:gd name="connsiteY17" fmla="*/ 13753 h 1254178"/>
                <a:gd name="connsiteX18" fmla="*/ 765623 w 1283065"/>
                <a:gd name="connsiteY18" fmla="*/ 1035 h 1254178"/>
                <a:gd name="connsiteX19" fmla="*/ 721628 w 1283065"/>
                <a:gd name="connsiteY19" fmla="*/ 28948 h 1254178"/>
                <a:gd name="connsiteX20" fmla="*/ 708688 w 1283065"/>
                <a:gd name="connsiteY20" fmla="*/ 97546 h 1254178"/>
                <a:gd name="connsiteX21" fmla="*/ 556241 w 1283065"/>
                <a:gd name="connsiteY21" fmla="*/ 103517 h 1254178"/>
                <a:gd name="connsiteX22" fmla="*/ 531471 w 1283065"/>
                <a:gd name="connsiteY22" fmla="*/ 34660 h 1254178"/>
                <a:gd name="connsiteX23" fmla="*/ 481321 w 1283065"/>
                <a:gd name="connsiteY23" fmla="*/ 8966 h 1254178"/>
                <a:gd name="connsiteX24" fmla="*/ 426641 w 1283065"/>
                <a:gd name="connsiteY24" fmla="*/ 25177 h 1254178"/>
                <a:gd name="connsiteX25" fmla="*/ 401575 w 1283065"/>
                <a:gd name="connsiteY25" fmla="*/ 70133 h 1254178"/>
                <a:gd name="connsiteX26" fmla="*/ 402611 w 1283065"/>
                <a:gd name="connsiteY26" fmla="*/ 73239 h 1254178"/>
                <a:gd name="connsiteX27" fmla="*/ 428490 w 1283065"/>
                <a:gd name="connsiteY27" fmla="*/ 143778 h 1254178"/>
                <a:gd name="connsiteX28" fmla="*/ 299556 w 1283065"/>
                <a:gd name="connsiteY28" fmla="*/ 226961 h 1254178"/>
                <a:gd name="connsiteX29" fmla="*/ 238555 w 1283065"/>
                <a:gd name="connsiteY29" fmla="*/ 175554 h 1254178"/>
                <a:gd name="connsiteX30" fmla="*/ 180751 w 1283065"/>
                <a:gd name="connsiteY30" fmla="*/ 177883 h 1254178"/>
                <a:gd name="connsiteX31" fmla="*/ 141730 w 1283065"/>
                <a:gd name="connsiteY31" fmla="*/ 220288 h 1254178"/>
                <a:gd name="connsiteX32" fmla="*/ 146850 w 1283065"/>
                <a:gd name="connsiteY32" fmla="*/ 275577 h 1254178"/>
                <a:gd name="connsiteX33" fmla="*/ 210125 w 1283065"/>
                <a:gd name="connsiteY33" fmla="*/ 327909 h 1254178"/>
                <a:gd name="connsiteX34" fmla="*/ 144539 w 1283065"/>
                <a:gd name="connsiteY34" fmla="*/ 464607 h 1254178"/>
                <a:gd name="connsiteX35" fmla="*/ 59822 w 1283065"/>
                <a:gd name="connsiteY35" fmla="*/ 448857 h 1254178"/>
                <a:gd name="connsiteX36" fmla="*/ 11243 w 1283065"/>
                <a:gd name="connsiteY36" fmla="*/ 479691 h 1254178"/>
                <a:gd name="connsiteX37" fmla="*/ 632 w 1283065"/>
                <a:gd name="connsiteY37" fmla="*/ 536255 h 1254178"/>
                <a:gd name="connsiteX38" fmla="*/ 34830 w 1283065"/>
                <a:gd name="connsiteY38" fmla="*/ 582024 h 1254178"/>
                <a:gd name="connsiteX39" fmla="*/ 121969 w 1283065"/>
                <a:gd name="connsiteY39" fmla="*/ 597256 h 1254178"/>
                <a:gd name="connsiteX40" fmla="*/ 138125 w 1283065"/>
                <a:gd name="connsiteY40" fmla="*/ 745138 h 1254178"/>
                <a:gd name="connsiteX41" fmla="*/ 53222 w 1283065"/>
                <a:gd name="connsiteY41" fmla="*/ 774289 h 1254178"/>
                <a:gd name="connsiteX42" fmla="*/ 28360 w 1283065"/>
                <a:gd name="connsiteY42" fmla="*/ 824199 h 1254178"/>
                <a:gd name="connsiteX43" fmla="*/ 49414 w 1283065"/>
                <a:gd name="connsiteY43" fmla="*/ 877455 h 1254178"/>
                <a:gd name="connsiteX44" fmla="*/ 102578 w 1283065"/>
                <a:gd name="connsiteY44" fmla="*/ 899803 h 1254178"/>
                <a:gd name="connsiteX45" fmla="*/ 188645 w 1283065"/>
                <a:gd name="connsiteY45" fmla="*/ 869358 h 1254178"/>
                <a:gd name="connsiteX46" fmla="*/ 277780 w 1283065"/>
                <a:gd name="connsiteY46" fmla="*/ 985205 h 1254178"/>
                <a:gd name="connsiteX47" fmla="*/ 218776 w 1283065"/>
                <a:gd name="connsiteY47" fmla="*/ 1052713 h 1254178"/>
                <a:gd name="connsiteX48" fmla="*/ 223711 w 1283065"/>
                <a:gd name="connsiteY48" fmla="*/ 1106005 h 1254178"/>
                <a:gd name="connsiteX49" fmla="*/ 268926 w 1283065"/>
                <a:gd name="connsiteY49" fmla="*/ 1140240 h 1254178"/>
                <a:gd name="connsiteX50" fmla="*/ 325121 w 1283065"/>
                <a:gd name="connsiteY50" fmla="*/ 1133733 h 1254178"/>
                <a:gd name="connsiteX51" fmla="*/ 383811 w 1283065"/>
                <a:gd name="connsiteY51" fmla="*/ 1065818 h 1254178"/>
                <a:gd name="connsiteX52" fmla="*/ 516646 w 1283065"/>
                <a:gd name="connsiteY52" fmla="*/ 1120424 h 1254178"/>
                <a:gd name="connsiteX53" fmla="*/ 500693 w 1283065"/>
                <a:gd name="connsiteY53" fmla="*/ 1205456 h 1254178"/>
                <a:gd name="connsiteX54" fmla="*/ 531656 w 1283065"/>
                <a:gd name="connsiteY54" fmla="*/ 1246899 h 1254178"/>
                <a:gd name="connsiteX55" fmla="*/ 586815 w 1283065"/>
                <a:gd name="connsiteY55" fmla="*/ 1253868 h 1254178"/>
                <a:gd name="connsiteX56" fmla="*/ 630866 w 1283065"/>
                <a:gd name="connsiteY56" fmla="*/ 1222333 h 1254178"/>
                <a:gd name="connsiteX57" fmla="*/ 646652 w 1283065"/>
                <a:gd name="connsiteY57" fmla="*/ 1138280 h 1254178"/>
                <a:gd name="connsiteX58" fmla="*/ 786474 w 1283065"/>
                <a:gd name="connsiteY58" fmla="*/ 1122235 h 1254178"/>
                <a:gd name="connsiteX59" fmla="*/ 814645 w 1283065"/>
                <a:gd name="connsiteY59" fmla="*/ 1199226 h 1254178"/>
                <a:gd name="connsiteX60" fmla="*/ 861191 w 1283065"/>
                <a:gd name="connsiteY60" fmla="*/ 1218783 h 1254178"/>
                <a:gd name="connsiteX61" fmla="*/ 911323 w 1283065"/>
                <a:gd name="connsiteY61" fmla="*/ 1198764 h 1254178"/>
                <a:gd name="connsiteX62" fmla="*/ 933339 w 1283065"/>
                <a:gd name="connsiteY62" fmla="*/ 1152181 h 1254178"/>
                <a:gd name="connsiteX63" fmla="*/ 906165 w 1283065"/>
                <a:gd name="connsiteY63" fmla="*/ 1076577 h 1254178"/>
                <a:gd name="connsiteX64" fmla="*/ 1019147 w 1283065"/>
                <a:gd name="connsiteY64" fmla="*/ 997091 h 1254178"/>
                <a:gd name="connsiteX65" fmla="*/ 1078891 w 1283065"/>
                <a:gd name="connsiteY65" fmla="*/ 1046483 h 1254178"/>
                <a:gd name="connsiteX66" fmla="*/ 1128209 w 1283065"/>
                <a:gd name="connsiteY66" fmla="*/ 1040771 h 1254178"/>
                <a:gd name="connsiteX67" fmla="*/ 1161594 w 1283065"/>
                <a:gd name="connsiteY67" fmla="*/ 1000326 h 1254178"/>
                <a:gd name="connsiteX68" fmla="*/ 1158044 w 1283065"/>
                <a:gd name="connsiteY68" fmla="*/ 950804 h 1254178"/>
                <a:gd name="connsiteX69" fmla="*/ 1100426 w 1283065"/>
                <a:gd name="connsiteY69" fmla="*/ 902225 h 1254178"/>
                <a:gd name="connsiteX70" fmla="*/ 1160669 w 1283065"/>
                <a:gd name="connsiteY70" fmla="*/ 778984 h 1254178"/>
                <a:gd name="connsiteX71" fmla="*/ 1232762 w 1283065"/>
                <a:gd name="connsiteY71" fmla="*/ 791610 h 1254178"/>
                <a:gd name="connsiteX72" fmla="*/ 1272874 w 1283065"/>
                <a:gd name="connsiteY72" fmla="*/ 762902 h 1254178"/>
                <a:gd name="connsiteX73" fmla="*/ 1282412 w 1283065"/>
                <a:gd name="connsiteY73" fmla="*/ 712086 h 1254178"/>
                <a:gd name="connsiteX74" fmla="*/ 1255424 w 1283065"/>
                <a:gd name="connsiteY74" fmla="*/ 671271 h 1254178"/>
                <a:gd name="connsiteX75" fmla="*/ 609515 w 1283065"/>
                <a:gd name="connsiteY75" fmla="*/ 982968 h 1254178"/>
                <a:gd name="connsiteX76" fmla="*/ 296136 w 1283065"/>
                <a:gd name="connsiteY76" fmla="*/ 551727 h 1254178"/>
                <a:gd name="connsiteX77" fmla="*/ 745511 w 1283065"/>
                <a:gd name="connsiteY77" fmla="*/ 258645 h 1254178"/>
                <a:gd name="connsiteX78" fmla="*/ 1035728 w 1283065"/>
                <a:gd name="connsiteY78" fmla="*/ 685652 h 1254178"/>
                <a:gd name="connsiteX79" fmla="*/ 609515 w 1283065"/>
                <a:gd name="connsiteY79" fmla="*/ 982950 h 125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83065" h="1254178">
                  <a:moveTo>
                    <a:pt x="1255424" y="671271"/>
                  </a:moveTo>
                  <a:lnTo>
                    <a:pt x="1185310" y="658331"/>
                  </a:lnTo>
                  <a:cubicBezTo>
                    <a:pt x="1189118" y="611989"/>
                    <a:pt x="1186549" y="565332"/>
                    <a:pt x="1177676" y="519693"/>
                  </a:cubicBezTo>
                  <a:lnTo>
                    <a:pt x="1243372" y="496457"/>
                  </a:lnTo>
                  <a:cubicBezTo>
                    <a:pt x="1261524" y="489728"/>
                    <a:pt x="1270970" y="469727"/>
                    <a:pt x="1264667" y="451427"/>
                  </a:cubicBezTo>
                  <a:lnTo>
                    <a:pt x="1248178" y="401961"/>
                  </a:lnTo>
                  <a:cubicBezTo>
                    <a:pt x="1242392" y="383641"/>
                    <a:pt x="1222853" y="373493"/>
                    <a:pt x="1204553" y="379279"/>
                  </a:cubicBezTo>
                  <a:cubicBezTo>
                    <a:pt x="1204405" y="379316"/>
                    <a:pt x="1204276" y="379372"/>
                    <a:pt x="1204147" y="379409"/>
                  </a:cubicBezTo>
                  <a:lnTo>
                    <a:pt x="1139448" y="401591"/>
                  </a:lnTo>
                  <a:cubicBezTo>
                    <a:pt x="1119299" y="358114"/>
                    <a:pt x="1093272" y="317631"/>
                    <a:pt x="1062106" y="281234"/>
                  </a:cubicBezTo>
                  <a:lnTo>
                    <a:pt x="1106619" y="229734"/>
                  </a:lnTo>
                  <a:cubicBezTo>
                    <a:pt x="1119392" y="214946"/>
                    <a:pt x="1117710" y="192061"/>
                    <a:pt x="1102922" y="178512"/>
                  </a:cubicBezTo>
                  <a:lnTo>
                    <a:pt x="1063345" y="142318"/>
                  </a:lnTo>
                  <a:cubicBezTo>
                    <a:pt x="1048390" y="128620"/>
                    <a:pt x="1025728" y="129507"/>
                    <a:pt x="1012751" y="144351"/>
                  </a:cubicBezTo>
                  <a:lnTo>
                    <a:pt x="968275" y="195241"/>
                  </a:lnTo>
                  <a:cubicBezTo>
                    <a:pt x="927830" y="166293"/>
                    <a:pt x="883539" y="143150"/>
                    <a:pt x="836680" y="126476"/>
                  </a:cubicBezTo>
                  <a:lnTo>
                    <a:pt x="849416" y="58617"/>
                  </a:lnTo>
                  <a:cubicBezTo>
                    <a:pt x="853113" y="38597"/>
                    <a:pt x="839896" y="18522"/>
                    <a:pt x="819692" y="13753"/>
                  </a:cubicBezTo>
                  <a:lnTo>
                    <a:pt x="765623" y="1035"/>
                  </a:lnTo>
                  <a:cubicBezTo>
                    <a:pt x="745160" y="-3789"/>
                    <a:pt x="725436" y="8707"/>
                    <a:pt x="721628" y="28948"/>
                  </a:cubicBezTo>
                  <a:lnTo>
                    <a:pt x="708688" y="97546"/>
                  </a:lnTo>
                  <a:cubicBezTo>
                    <a:pt x="657854" y="92315"/>
                    <a:pt x="606521" y="94330"/>
                    <a:pt x="556241" y="103517"/>
                  </a:cubicBezTo>
                  <a:lnTo>
                    <a:pt x="531471" y="34660"/>
                  </a:lnTo>
                  <a:cubicBezTo>
                    <a:pt x="524021" y="14326"/>
                    <a:pt x="502172" y="3124"/>
                    <a:pt x="481321" y="8966"/>
                  </a:cubicBezTo>
                  <a:lnTo>
                    <a:pt x="426641" y="25177"/>
                  </a:lnTo>
                  <a:cubicBezTo>
                    <a:pt x="407306" y="30667"/>
                    <a:pt x="396085" y="50798"/>
                    <a:pt x="401575" y="70133"/>
                  </a:cubicBezTo>
                  <a:cubicBezTo>
                    <a:pt x="401871" y="71187"/>
                    <a:pt x="402222" y="72222"/>
                    <a:pt x="402611" y="73239"/>
                  </a:cubicBezTo>
                  <a:lnTo>
                    <a:pt x="428490" y="143778"/>
                  </a:lnTo>
                  <a:cubicBezTo>
                    <a:pt x="381741" y="165184"/>
                    <a:pt x="338319" y="193189"/>
                    <a:pt x="299556" y="226961"/>
                  </a:cubicBezTo>
                  <a:lnTo>
                    <a:pt x="238555" y="175554"/>
                  </a:lnTo>
                  <a:cubicBezTo>
                    <a:pt x="221271" y="160969"/>
                    <a:pt x="195374" y="161986"/>
                    <a:pt x="180751" y="177883"/>
                  </a:cubicBezTo>
                  <a:lnTo>
                    <a:pt x="141730" y="220288"/>
                  </a:lnTo>
                  <a:cubicBezTo>
                    <a:pt x="126941" y="236296"/>
                    <a:pt x="129326" y="261067"/>
                    <a:pt x="146850" y="275577"/>
                  </a:cubicBezTo>
                  <a:lnTo>
                    <a:pt x="210125" y="327909"/>
                  </a:lnTo>
                  <a:cubicBezTo>
                    <a:pt x="181620" y="369981"/>
                    <a:pt x="159512" y="416046"/>
                    <a:pt x="144539" y="464607"/>
                  </a:cubicBezTo>
                  <a:lnTo>
                    <a:pt x="59822" y="448857"/>
                  </a:lnTo>
                  <a:cubicBezTo>
                    <a:pt x="37029" y="444624"/>
                    <a:pt x="15235" y="458414"/>
                    <a:pt x="11243" y="479691"/>
                  </a:cubicBezTo>
                  <a:lnTo>
                    <a:pt x="632" y="536255"/>
                  </a:lnTo>
                  <a:cubicBezTo>
                    <a:pt x="-3361" y="557532"/>
                    <a:pt x="11982" y="578013"/>
                    <a:pt x="34830" y="582024"/>
                  </a:cubicBezTo>
                  <a:lnTo>
                    <a:pt x="121969" y="597256"/>
                  </a:lnTo>
                  <a:cubicBezTo>
                    <a:pt x="120083" y="647074"/>
                    <a:pt x="125518" y="696910"/>
                    <a:pt x="138125" y="745138"/>
                  </a:cubicBezTo>
                  <a:lnTo>
                    <a:pt x="53222" y="774289"/>
                  </a:lnTo>
                  <a:cubicBezTo>
                    <a:pt x="31558" y="781683"/>
                    <a:pt x="20411" y="804069"/>
                    <a:pt x="28360" y="824199"/>
                  </a:cubicBezTo>
                  <a:lnTo>
                    <a:pt x="49414" y="877455"/>
                  </a:lnTo>
                  <a:cubicBezTo>
                    <a:pt x="57307" y="897400"/>
                    <a:pt x="81135" y="907382"/>
                    <a:pt x="102578" y="899803"/>
                  </a:cubicBezTo>
                  <a:lnTo>
                    <a:pt x="188645" y="869358"/>
                  </a:lnTo>
                  <a:cubicBezTo>
                    <a:pt x="212823" y="911929"/>
                    <a:pt x="242825" y="950915"/>
                    <a:pt x="277780" y="985205"/>
                  </a:cubicBezTo>
                  <a:lnTo>
                    <a:pt x="218776" y="1052713"/>
                  </a:lnTo>
                  <a:cubicBezTo>
                    <a:pt x="204394" y="1069164"/>
                    <a:pt x="206612" y="1093047"/>
                    <a:pt x="223711" y="1106005"/>
                  </a:cubicBezTo>
                  <a:lnTo>
                    <a:pt x="268926" y="1140240"/>
                  </a:lnTo>
                  <a:cubicBezTo>
                    <a:pt x="285821" y="1153032"/>
                    <a:pt x="310979" y="1150093"/>
                    <a:pt x="325121" y="1133733"/>
                  </a:cubicBezTo>
                  <a:lnTo>
                    <a:pt x="383811" y="1065818"/>
                  </a:lnTo>
                  <a:cubicBezTo>
                    <a:pt x="425440" y="1089905"/>
                    <a:pt x="470118" y="1108279"/>
                    <a:pt x="516646" y="1120424"/>
                  </a:cubicBezTo>
                  <a:lnTo>
                    <a:pt x="500693" y="1205456"/>
                  </a:lnTo>
                  <a:cubicBezTo>
                    <a:pt x="496885" y="1225789"/>
                    <a:pt x="510786" y="1244274"/>
                    <a:pt x="531656" y="1246899"/>
                  </a:cubicBezTo>
                  <a:lnTo>
                    <a:pt x="586815" y="1253868"/>
                  </a:lnTo>
                  <a:cubicBezTo>
                    <a:pt x="607408" y="1256475"/>
                    <a:pt x="627113" y="1242352"/>
                    <a:pt x="630866" y="1222333"/>
                  </a:cubicBezTo>
                  <a:lnTo>
                    <a:pt x="646652" y="1138280"/>
                  </a:lnTo>
                  <a:cubicBezTo>
                    <a:pt x="693752" y="1139057"/>
                    <a:pt x="740760" y="1133659"/>
                    <a:pt x="786474" y="1122235"/>
                  </a:cubicBezTo>
                  <a:lnTo>
                    <a:pt x="814645" y="1199226"/>
                  </a:lnTo>
                  <a:cubicBezTo>
                    <a:pt x="821374" y="1217711"/>
                    <a:pt x="842225" y="1226362"/>
                    <a:pt x="861191" y="1218783"/>
                  </a:cubicBezTo>
                  <a:lnTo>
                    <a:pt x="911323" y="1198764"/>
                  </a:lnTo>
                  <a:cubicBezTo>
                    <a:pt x="930067" y="1191370"/>
                    <a:pt x="939919" y="1170445"/>
                    <a:pt x="933339" y="1152181"/>
                  </a:cubicBezTo>
                  <a:lnTo>
                    <a:pt x="906165" y="1076577"/>
                  </a:lnTo>
                  <a:cubicBezTo>
                    <a:pt x="947110" y="1055078"/>
                    <a:pt x="985079" y="1028349"/>
                    <a:pt x="1019147" y="997091"/>
                  </a:cubicBezTo>
                  <a:lnTo>
                    <a:pt x="1078891" y="1046483"/>
                  </a:lnTo>
                  <a:cubicBezTo>
                    <a:pt x="1093550" y="1058609"/>
                    <a:pt x="1115621" y="1056040"/>
                    <a:pt x="1128209" y="1040771"/>
                  </a:cubicBezTo>
                  <a:lnTo>
                    <a:pt x="1161594" y="1000326"/>
                  </a:lnTo>
                  <a:cubicBezTo>
                    <a:pt x="1174108" y="985149"/>
                    <a:pt x="1172518" y="963004"/>
                    <a:pt x="1158044" y="950804"/>
                  </a:cubicBezTo>
                  <a:lnTo>
                    <a:pt x="1100426" y="902225"/>
                  </a:lnTo>
                  <a:cubicBezTo>
                    <a:pt x="1125936" y="864034"/>
                    <a:pt x="1146214" y="822572"/>
                    <a:pt x="1160669" y="778984"/>
                  </a:cubicBezTo>
                  <a:lnTo>
                    <a:pt x="1232762" y="791610"/>
                  </a:lnTo>
                  <a:cubicBezTo>
                    <a:pt x="1251357" y="794863"/>
                    <a:pt x="1269288" y="781997"/>
                    <a:pt x="1272874" y="762902"/>
                  </a:cubicBezTo>
                  <a:lnTo>
                    <a:pt x="1282412" y="712086"/>
                  </a:lnTo>
                  <a:cubicBezTo>
                    <a:pt x="1286072" y="692991"/>
                    <a:pt x="1273984" y="674709"/>
                    <a:pt x="1255424" y="671271"/>
                  </a:cubicBezTo>
                  <a:close/>
                  <a:moveTo>
                    <a:pt x="609515" y="982968"/>
                  </a:moveTo>
                  <a:cubicBezTo>
                    <a:pt x="400633" y="951746"/>
                    <a:pt x="257372" y="758207"/>
                    <a:pt x="296136" y="551727"/>
                  </a:cubicBezTo>
                  <a:cubicBezTo>
                    <a:pt x="334900" y="345248"/>
                    <a:pt x="539068" y="214669"/>
                    <a:pt x="745511" y="258645"/>
                  </a:cubicBezTo>
                  <a:cubicBezTo>
                    <a:pt x="944929" y="301161"/>
                    <a:pt x="1072162" y="491743"/>
                    <a:pt x="1035728" y="685652"/>
                  </a:cubicBezTo>
                  <a:cubicBezTo>
                    <a:pt x="999294" y="879562"/>
                    <a:pt x="811244" y="1013136"/>
                    <a:pt x="609515" y="982950"/>
                  </a:cubicBez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B726D5C-24D2-4322-A23B-C491DCB95456}"/>
                </a:ext>
              </a:extLst>
            </p:cNvPr>
            <p:cNvSpPr/>
            <p:nvPr/>
          </p:nvSpPr>
          <p:spPr>
            <a:xfrm>
              <a:off x="7233596" y="4046829"/>
              <a:ext cx="75198" cy="41536"/>
            </a:xfrm>
            <a:custGeom>
              <a:avLst/>
              <a:gdLst>
                <a:gd name="connsiteX0" fmla="*/ 75198 w 75198"/>
                <a:gd name="connsiteY0" fmla="*/ 11091 h 41536"/>
                <a:gd name="connsiteX1" fmla="*/ 25602 w 75198"/>
                <a:gd name="connsiteY1" fmla="*/ 0 h 41536"/>
                <a:gd name="connsiteX2" fmla="*/ 0 w 75198"/>
                <a:gd name="connsiteY2" fmla="*/ 41536 h 41536"/>
                <a:gd name="connsiteX3" fmla="*/ 75198 w 75198"/>
                <a:gd name="connsiteY3" fmla="*/ 11091 h 4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98" h="41536">
                  <a:moveTo>
                    <a:pt x="75198" y="11091"/>
                  </a:moveTo>
                  <a:lnTo>
                    <a:pt x="25602" y="0"/>
                  </a:lnTo>
                  <a:lnTo>
                    <a:pt x="0" y="41536"/>
                  </a:lnTo>
                  <a:lnTo>
                    <a:pt x="75198" y="11091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B026919-EA5F-4A37-8CB8-5906CB1610AF}"/>
                </a:ext>
              </a:extLst>
            </p:cNvPr>
            <p:cNvSpPr/>
            <p:nvPr/>
          </p:nvSpPr>
          <p:spPr>
            <a:xfrm>
              <a:off x="7799871" y="4171512"/>
              <a:ext cx="57452" cy="53829"/>
            </a:xfrm>
            <a:custGeom>
              <a:avLst/>
              <a:gdLst>
                <a:gd name="connsiteX0" fmla="*/ 0 w 57452"/>
                <a:gd name="connsiteY0" fmla="*/ 0 h 53829"/>
                <a:gd name="connsiteX1" fmla="*/ 57452 w 57452"/>
                <a:gd name="connsiteY1" fmla="*/ 11369 h 53829"/>
                <a:gd name="connsiteX2" fmla="*/ 49485 w 57452"/>
                <a:gd name="connsiteY2" fmla="*/ 53829 h 53829"/>
                <a:gd name="connsiteX3" fmla="*/ 0 w 57452"/>
                <a:gd name="connsiteY3" fmla="*/ 0 h 5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52" h="53829">
                  <a:moveTo>
                    <a:pt x="0" y="0"/>
                  </a:moveTo>
                  <a:lnTo>
                    <a:pt x="57452" y="11369"/>
                  </a:lnTo>
                  <a:lnTo>
                    <a:pt x="49485" y="53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3410B74-3AEC-48A9-B75A-37859C08E8D0}"/>
                </a:ext>
              </a:extLst>
            </p:cNvPr>
            <p:cNvSpPr/>
            <p:nvPr/>
          </p:nvSpPr>
          <p:spPr>
            <a:xfrm>
              <a:off x="7980785" y="4417494"/>
              <a:ext cx="56933" cy="42515"/>
            </a:xfrm>
            <a:custGeom>
              <a:avLst/>
              <a:gdLst>
                <a:gd name="connsiteX0" fmla="*/ 0 w 56933"/>
                <a:gd name="connsiteY0" fmla="*/ 0 h 42515"/>
                <a:gd name="connsiteX1" fmla="*/ 56934 w 56933"/>
                <a:gd name="connsiteY1" fmla="*/ 13088 h 42515"/>
                <a:gd name="connsiteX2" fmla="*/ 36563 w 56933"/>
                <a:gd name="connsiteY2" fmla="*/ 42516 h 42515"/>
                <a:gd name="connsiteX3" fmla="*/ 0 w 56933"/>
                <a:gd name="connsiteY3" fmla="*/ 0 h 4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33" h="42515">
                  <a:moveTo>
                    <a:pt x="0" y="0"/>
                  </a:moveTo>
                  <a:lnTo>
                    <a:pt x="56934" y="13088"/>
                  </a:lnTo>
                  <a:lnTo>
                    <a:pt x="36563" y="42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9546D06-AECA-4A8A-B592-266212889928}"/>
                </a:ext>
              </a:extLst>
            </p:cNvPr>
            <p:cNvSpPr/>
            <p:nvPr/>
          </p:nvSpPr>
          <p:spPr>
            <a:xfrm>
              <a:off x="8018827" y="4711538"/>
              <a:ext cx="57082" cy="40038"/>
            </a:xfrm>
            <a:custGeom>
              <a:avLst/>
              <a:gdLst>
                <a:gd name="connsiteX0" fmla="*/ 0 w 57082"/>
                <a:gd name="connsiteY0" fmla="*/ 0 h 40038"/>
                <a:gd name="connsiteX1" fmla="*/ 57082 w 57082"/>
                <a:gd name="connsiteY1" fmla="*/ 15472 h 40038"/>
                <a:gd name="connsiteX2" fmla="*/ 32885 w 57082"/>
                <a:gd name="connsiteY2" fmla="*/ 40039 h 40038"/>
                <a:gd name="connsiteX3" fmla="*/ 0 w 57082"/>
                <a:gd name="connsiteY3" fmla="*/ 0 h 4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82" h="40038">
                  <a:moveTo>
                    <a:pt x="0" y="0"/>
                  </a:moveTo>
                  <a:lnTo>
                    <a:pt x="57082" y="15472"/>
                  </a:lnTo>
                  <a:lnTo>
                    <a:pt x="32885" y="4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66ECCC5-596A-49C5-AA3D-EEC6902B4EC3}"/>
                </a:ext>
              </a:extLst>
            </p:cNvPr>
            <p:cNvSpPr/>
            <p:nvPr/>
          </p:nvSpPr>
          <p:spPr>
            <a:xfrm>
              <a:off x="7847802" y="5065030"/>
              <a:ext cx="70206" cy="44604"/>
            </a:xfrm>
            <a:custGeom>
              <a:avLst/>
              <a:gdLst>
                <a:gd name="connsiteX0" fmla="*/ 0 w 70206"/>
                <a:gd name="connsiteY0" fmla="*/ 26027 h 44604"/>
                <a:gd name="connsiteX1" fmla="*/ 54716 w 70206"/>
                <a:gd name="connsiteY1" fmla="*/ 44605 h 44604"/>
                <a:gd name="connsiteX2" fmla="*/ 70207 w 70206"/>
                <a:gd name="connsiteY2" fmla="*/ 0 h 44604"/>
                <a:gd name="connsiteX3" fmla="*/ 0 w 70206"/>
                <a:gd name="connsiteY3" fmla="*/ 26027 h 4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206" h="44604">
                  <a:moveTo>
                    <a:pt x="0" y="26027"/>
                  </a:moveTo>
                  <a:lnTo>
                    <a:pt x="54716" y="44605"/>
                  </a:lnTo>
                  <a:lnTo>
                    <a:pt x="70207" y="0"/>
                  </a:lnTo>
                  <a:lnTo>
                    <a:pt x="0" y="2602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EDF290D-C2E2-459C-B2B6-96103834A4E2}"/>
                </a:ext>
              </a:extLst>
            </p:cNvPr>
            <p:cNvSpPr/>
            <p:nvPr/>
          </p:nvSpPr>
          <p:spPr>
            <a:xfrm>
              <a:off x="7593761" y="5239900"/>
              <a:ext cx="59781" cy="36545"/>
            </a:xfrm>
            <a:custGeom>
              <a:avLst/>
              <a:gdLst>
                <a:gd name="connsiteX0" fmla="*/ 0 w 59781"/>
                <a:gd name="connsiteY0" fmla="*/ 17875 h 36545"/>
                <a:gd name="connsiteX1" fmla="*/ 48764 w 59781"/>
                <a:gd name="connsiteY1" fmla="*/ 36545 h 36545"/>
                <a:gd name="connsiteX2" fmla="*/ 59781 w 59781"/>
                <a:gd name="connsiteY2" fmla="*/ 0 h 36545"/>
                <a:gd name="connsiteX3" fmla="*/ 0 w 59781"/>
                <a:gd name="connsiteY3" fmla="*/ 17875 h 3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81" h="36545">
                  <a:moveTo>
                    <a:pt x="0" y="17875"/>
                  </a:moveTo>
                  <a:lnTo>
                    <a:pt x="48764" y="36545"/>
                  </a:lnTo>
                  <a:lnTo>
                    <a:pt x="59781" y="0"/>
                  </a:lnTo>
                  <a:lnTo>
                    <a:pt x="0" y="17875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C9974C7-812A-4692-9944-3F395DDCF180}"/>
                </a:ext>
              </a:extLst>
            </p:cNvPr>
            <p:cNvSpPr/>
            <p:nvPr/>
          </p:nvSpPr>
          <p:spPr>
            <a:xfrm>
              <a:off x="7280677" y="5232727"/>
              <a:ext cx="49909" cy="67175"/>
            </a:xfrm>
            <a:custGeom>
              <a:avLst/>
              <a:gdLst>
                <a:gd name="connsiteX0" fmla="*/ 43829 w 49909"/>
                <a:gd name="connsiteY0" fmla="*/ 67175 h 67175"/>
                <a:gd name="connsiteX1" fmla="*/ 0 w 49909"/>
                <a:gd name="connsiteY1" fmla="*/ 50631 h 67175"/>
                <a:gd name="connsiteX2" fmla="*/ 49910 w 49909"/>
                <a:gd name="connsiteY2" fmla="*/ 0 h 67175"/>
                <a:gd name="connsiteX3" fmla="*/ 43829 w 49909"/>
                <a:gd name="connsiteY3" fmla="*/ 67175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09" h="67175">
                  <a:moveTo>
                    <a:pt x="43829" y="67175"/>
                  </a:moveTo>
                  <a:lnTo>
                    <a:pt x="0" y="50631"/>
                  </a:lnTo>
                  <a:lnTo>
                    <a:pt x="49910" y="0"/>
                  </a:lnTo>
                  <a:lnTo>
                    <a:pt x="43829" y="67175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8BDB496-D120-4015-8F4B-4141882D0DED}"/>
                </a:ext>
              </a:extLst>
            </p:cNvPr>
            <p:cNvSpPr/>
            <p:nvPr/>
          </p:nvSpPr>
          <p:spPr>
            <a:xfrm>
              <a:off x="7037357" y="5142520"/>
              <a:ext cx="50741" cy="62498"/>
            </a:xfrm>
            <a:custGeom>
              <a:avLst/>
              <a:gdLst>
                <a:gd name="connsiteX0" fmla="*/ 50742 w 50741"/>
                <a:gd name="connsiteY0" fmla="*/ 62498 h 62498"/>
                <a:gd name="connsiteX1" fmla="*/ 0 w 50741"/>
                <a:gd name="connsiteY1" fmla="*/ 41703 h 62498"/>
                <a:gd name="connsiteX2" fmla="*/ 50002 w 50741"/>
                <a:gd name="connsiteY2" fmla="*/ 0 h 62498"/>
                <a:gd name="connsiteX3" fmla="*/ 50742 w 50741"/>
                <a:gd name="connsiteY3" fmla="*/ 62498 h 6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41" h="62498">
                  <a:moveTo>
                    <a:pt x="50742" y="62498"/>
                  </a:moveTo>
                  <a:lnTo>
                    <a:pt x="0" y="41703"/>
                  </a:lnTo>
                  <a:lnTo>
                    <a:pt x="50002" y="0"/>
                  </a:lnTo>
                  <a:lnTo>
                    <a:pt x="50742" y="62498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DB83002-64FB-49AB-B4A9-D11AA9C7ED80}"/>
                </a:ext>
              </a:extLst>
            </p:cNvPr>
            <p:cNvSpPr/>
            <p:nvPr/>
          </p:nvSpPr>
          <p:spPr>
            <a:xfrm>
              <a:off x="6968980" y="4203805"/>
              <a:ext cx="54752" cy="48135"/>
            </a:xfrm>
            <a:custGeom>
              <a:avLst/>
              <a:gdLst>
                <a:gd name="connsiteX0" fmla="*/ 0 w 54752"/>
                <a:gd name="connsiteY0" fmla="*/ 0 h 48135"/>
                <a:gd name="connsiteX1" fmla="*/ 54753 w 54752"/>
                <a:gd name="connsiteY1" fmla="*/ 12052 h 48135"/>
                <a:gd name="connsiteX2" fmla="*/ 25417 w 54752"/>
                <a:gd name="connsiteY2" fmla="*/ 48135 h 48135"/>
                <a:gd name="connsiteX3" fmla="*/ 0 w 54752"/>
                <a:gd name="connsiteY3" fmla="*/ 0 h 4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52" h="48135">
                  <a:moveTo>
                    <a:pt x="0" y="0"/>
                  </a:moveTo>
                  <a:lnTo>
                    <a:pt x="54753" y="12052"/>
                  </a:lnTo>
                  <a:lnTo>
                    <a:pt x="25417" y="48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9B0AB89-7ECC-4CDF-9195-C208E6657E52}"/>
                </a:ext>
              </a:extLst>
            </p:cNvPr>
            <p:cNvSpPr/>
            <p:nvPr/>
          </p:nvSpPr>
          <p:spPr>
            <a:xfrm>
              <a:off x="6778287" y="4590127"/>
              <a:ext cx="52830" cy="42072"/>
            </a:xfrm>
            <a:custGeom>
              <a:avLst/>
              <a:gdLst>
                <a:gd name="connsiteX0" fmla="*/ 0 w 52830"/>
                <a:gd name="connsiteY0" fmla="*/ 25140 h 42072"/>
                <a:gd name="connsiteX1" fmla="*/ 49096 w 52830"/>
                <a:gd name="connsiteY1" fmla="*/ 42072 h 42072"/>
                <a:gd name="connsiteX2" fmla="*/ 52830 w 52830"/>
                <a:gd name="connsiteY2" fmla="*/ 0 h 42072"/>
                <a:gd name="connsiteX3" fmla="*/ 0 w 52830"/>
                <a:gd name="connsiteY3" fmla="*/ 25140 h 4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30" h="42072">
                  <a:moveTo>
                    <a:pt x="0" y="25140"/>
                  </a:moveTo>
                  <a:lnTo>
                    <a:pt x="49096" y="42072"/>
                  </a:lnTo>
                  <a:lnTo>
                    <a:pt x="52830" y="0"/>
                  </a:lnTo>
                  <a:lnTo>
                    <a:pt x="0" y="2514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EB34F72-9DAC-48DF-99C4-04C832A31D82}"/>
                </a:ext>
              </a:extLst>
            </p:cNvPr>
            <p:cNvSpPr/>
            <p:nvPr/>
          </p:nvSpPr>
          <p:spPr>
            <a:xfrm>
              <a:off x="6829953" y="4923322"/>
              <a:ext cx="58006" cy="31960"/>
            </a:xfrm>
            <a:custGeom>
              <a:avLst/>
              <a:gdLst>
                <a:gd name="connsiteX0" fmla="*/ 0 w 58006"/>
                <a:gd name="connsiteY0" fmla="*/ 14659 h 31960"/>
                <a:gd name="connsiteX1" fmla="*/ 47839 w 58006"/>
                <a:gd name="connsiteY1" fmla="*/ 31961 h 31960"/>
                <a:gd name="connsiteX2" fmla="*/ 58006 w 58006"/>
                <a:gd name="connsiteY2" fmla="*/ 0 h 31960"/>
                <a:gd name="connsiteX3" fmla="*/ 0 w 58006"/>
                <a:gd name="connsiteY3" fmla="*/ 14659 h 3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06" h="31960">
                  <a:moveTo>
                    <a:pt x="0" y="14659"/>
                  </a:moveTo>
                  <a:lnTo>
                    <a:pt x="47839" y="31961"/>
                  </a:lnTo>
                  <a:lnTo>
                    <a:pt x="58006" y="0"/>
                  </a:lnTo>
                  <a:lnTo>
                    <a:pt x="0" y="14659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BC491D5-A21B-4FD4-BAB1-7E68F76DAFC5}"/>
                </a:ext>
              </a:extLst>
            </p:cNvPr>
            <p:cNvSpPr/>
            <p:nvPr/>
          </p:nvSpPr>
          <p:spPr>
            <a:xfrm>
              <a:off x="6803972" y="4048448"/>
              <a:ext cx="1293652" cy="1264558"/>
            </a:xfrm>
            <a:custGeom>
              <a:avLst/>
              <a:gdLst>
                <a:gd name="connsiteX0" fmla="*/ 1265782 w 1293652"/>
                <a:gd name="connsiteY0" fmla="*/ 676751 h 1264558"/>
                <a:gd name="connsiteX1" fmla="*/ 1195095 w 1293652"/>
                <a:gd name="connsiteY1" fmla="*/ 663608 h 1264558"/>
                <a:gd name="connsiteX2" fmla="*/ 1187387 w 1293652"/>
                <a:gd name="connsiteY2" fmla="*/ 523878 h 1264558"/>
                <a:gd name="connsiteX3" fmla="*/ 1253637 w 1293652"/>
                <a:gd name="connsiteY3" fmla="*/ 500458 h 1264558"/>
                <a:gd name="connsiteX4" fmla="*/ 1275099 w 1293652"/>
                <a:gd name="connsiteY4" fmla="*/ 455058 h 1264558"/>
                <a:gd name="connsiteX5" fmla="*/ 1258462 w 1293652"/>
                <a:gd name="connsiteY5" fmla="*/ 405148 h 1264558"/>
                <a:gd name="connsiteX6" fmla="*/ 1214338 w 1293652"/>
                <a:gd name="connsiteY6" fmla="*/ 382337 h 1264558"/>
                <a:gd name="connsiteX7" fmla="*/ 1214098 w 1293652"/>
                <a:gd name="connsiteY7" fmla="*/ 382411 h 1264558"/>
                <a:gd name="connsiteX8" fmla="*/ 1148808 w 1293652"/>
                <a:gd name="connsiteY8" fmla="*/ 404815 h 1264558"/>
                <a:gd name="connsiteX9" fmla="*/ 1070782 w 1293652"/>
                <a:gd name="connsiteY9" fmla="*/ 283515 h 1264558"/>
                <a:gd name="connsiteX10" fmla="*/ 1115664 w 1293652"/>
                <a:gd name="connsiteY10" fmla="*/ 231609 h 1264558"/>
                <a:gd name="connsiteX11" fmla="*/ 1111967 w 1293652"/>
                <a:gd name="connsiteY11" fmla="*/ 179962 h 1264558"/>
                <a:gd name="connsiteX12" fmla="*/ 1072057 w 1293652"/>
                <a:gd name="connsiteY12" fmla="*/ 143453 h 1264558"/>
                <a:gd name="connsiteX13" fmla="*/ 1021057 w 1293652"/>
                <a:gd name="connsiteY13" fmla="*/ 145524 h 1264558"/>
                <a:gd name="connsiteX14" fmla="*/ 976212 w 1293652"/>
                <a:gd name="connsiteY14" fmla="*/ 196820 h 1264558"/>
                <a:gd name="connsiteX15" fmla="*/ 843507 w 1293652"/>
                <a:gd name="connsiteY15" fmla="*/ 127482 h 1264558"/>
                <a:gd name="connsiteX16" fmla="*/ 856354 w 1293652"/>
                <a:gd name="connsiteY16" fmla="*/ 59087 h 1264558"/>
                <a:gd name="connsiteX17" fmla="*/ 826390 w 1293652"/>
                <a:gd name="connsiteY17" fmla="*/ 13872 h 1264558"/>
                <a:gd name="connsiteX18" fmla="*/ 771858 w 1293652"/>
                <a:gd name="connsiteY18" fmla="*/ 1043 h 1264558"/>
                <a:gd name="connsiteX19" fmla="*/ 727494 w 1293652"/>
                <a:gd name="connsiteY19" fmla="*/ 29178 h 1264558"/>
                <a:gd name="connsiteX20" fmla="*/ 714554 w 1293652"/>
                <a:gd name="connsiteY20" fmla="*/ 98350 h 1264558"/>
                <a:gd name="connsiteX21" fmla="*/ 560831 w 1293652"/>
                <a:gd name="connsiteY21" fmla="*/ 104357 h 1264558"/>
                <a:gd name="connsiteX22" fmla="*/ 535876 w 1293652"/>
                <a:gd name="connsiteY22" fmla="*/ 34927 h 1264558"/>
                <a:gd name="connsiteX23" fmla="*/ 485301 w 1293652"/>
                <a:gd name="connsiteY23" fmla="*/ 9048 h 1264558"/>
                <a:gd name="connsiteX24" fmla="*/ 430160 w 1293652"/>
                <a:gd name="connsiteY24" fmla="*/ 25389 h 1264558"/>
                <a:gd name="connsiteX25" fmla="*/ 404965 w 1293652"/>
                <a:gd name="connsiteY25" fmla="*/ 70788 h 1264558"/>
                <a:gd name="connsiteX26" fmla="*/ 405999 w 1293652"/>
                <a:gd name="connsiteY26" fmla="*/ 73857 h 1264558"/>
                <a:gd name="connsiteX27" fmla="*/ 432027 w 1293652"/>
                <a:gd name="connsiteY27" fmla="*/ 144969 h 1264558"/>
                <a:gd name="connsiteX28" fmla="*/ 302020 w 1293652"/>
                <a:gd name="connsiteY28" fmla="*/ 228855 h 1264558"/>
                <a:gd name="connsiteX29" fmla="*/ 240539 w 1293652"/>
                <a:gd name="connsiteY29" fmla="*/ 177096 h 1264558"/>
                <a:gd name="connsiteX30" fmla="*/ 182255 w 1293652"/>
                <a:gd name="connsiteY30" fmla="*/ 179444 h 1264558"/>
                <a:gd name="connsiteX31" fmla="*/ 142919 w 1293652"/>
                <a:gd name="connsiteY31" fmla="*/ 222200 h 1264558"/>
                <a:gd name="connsiteX32" fmla="*/ 148076 w 1293652"/>
                <a:gd name="connsiteY32" fmla="*/ 277933 h 1264558"/>
                <a:gd name="connsiteX33" fmla="*/ 211869 w 1293652"/>
                <a:gd name="connsiteY33" fmla="*/ 330690 h 1264558"/>
                <a:gd name="connsiteX34" fmla="*/ 145747 w 1293652"/>
                <a:gd name="connsiteY34" fmla="*/ 468515 h 1264558"/>
                <a:gd name="connsiteX35" fmla="*/ 60327 w 1293652"/>
                <a:gd name="connsiteY35" fmla="*/ 452636 h 1264558"/>
                <a:gd name="connsiteX36" fmla="*/ 11341 w 1293652"/>
                <a:gd name="connsiteY36" fmla="*/ 483710 h 1264558"/>
                <a:gd name="connsiteX37" fmla="*/ 638 w 1293652"/>
                <a:gd name="connsiteY37" fmla="*/ 540737 h 1264558"/>
                <a:gd name="connsiteX38" fmla="*/ 35132 w 1293652"/>
                <a:gd name="connsiteY38" fmla="*/ 586949 h 1264558"/>
                <a:gd name="connsiteX39" fmla="*/ 122992 w 1293652"/>
                <a:gd name="connsiteY39" fmla="*/ 602311 h 1264558"/>
                <a:gd name="connsiteX40" fmla="*/ 139296 w 1293652"/>
                <a:gd name="connsiteY40" fmla="*/ 751431 h 1264558"/>
                <a:gd name="connsiteX41" fmla="*/ 53672 w 1293652"/>
                <a:gd name="connsiteY41" fmla="*/ 780822 h 1264558"/>
                <a:gd name="connsiteX42" fmla="*/ 28606 w 1293652"/>
                <a:gd name="connsiteY42" fmla="*/ 831102 h 1264558"/>
                <a:gd name="connsiteX43" fmla="*/ 49846 w 1293652"/>
                <a:gd name="connsiteY43" fmla="*/ 884709 h 1264558"/>
                <a:gd name="connsiteX44" fmla="*/ 103453 w 1293652"/>
                <a:gd name="connsiteY44" fmla="*/ 907242 h 1264558"/>
                <a:gd name="connsiteX45" fmla="*/ 190222 w 1293652"/>
                <a:gd name="connsiteY45" fmla="*/ 876557 h 1264558"/>
                <a:gd name="connsiteX46" fmla="*/ 280097 w 1293652"/>
                <a:gd name="connsiteY46" fmla="*/ 993346 h 1264558"/>
                <a:gd name="connsiteX47" fmla="*/ 220612 w 1293652"/>
                <a:gd name="connsiteY47" fmla="*/ 1061409 h 1264558"/>
                <a:gd name="connsiteX48" fmla="*/ 225584 w 1293652"/>
                <a:gd name="connsiteY48" fmla="*/ 1115127 h 1264558"/>
                <a:gd name="connsiteX49" fmla="*/ 271169 w 1293652"/>
                <a:gd name="connsiteY49" fmla="*/ 1149657 h 1264558"/>
                <a:gd name="connsiteX50" fmla="*/ 327845 w 1293652"/>
                <a:gd name="connsiteY50" fmla="*/ 1143095 h 1264558"/>
                <a:gd name="connsiteX51" fmla="*/ 386997 w 1293652"/>
                <a:gd name="connsiteY51" fmla="*/ 1074700 h 1264558"/>
                <a:gd name="connsiteX52" fmla="*/ 520922 w 1293652"/>
                <a:gd name="connsiteY52" fmla="*/ 1129748 h 1264558"/>
                <a:gd name="connsiteX53" fmla="*/ 504840 w 1293652"/>
                <a:gd name="connsiteY53" fmla="*/ 1215427 h 1264558"/>
                <a:gd name="connsiteX54" fmla="*/ 536061 w 1293652"/>
                <a:gd name="connsiteY54" fmla="*/ 1257204 h 1264558"/>
                <a:gd name="connsiteX55" fmla="*/ 591683 w 1293652"/>
                <a:gd name="connsiteY55" fmla="*/ 1264247 h 1264558"/>
                <a:gd name="connsiteX56" fmla="*/ 636048 w 1293652"/>
                <a:gd name="connsiteY56" fmla="*/ 1232452 h 1264558"/>
                <a:gd name="connsiteX57" fmla="*/ 651963 w 1293652"/>
                <a:gd name="connsiteY57" fmla="*/ 1147697 h 1264558"/>
                <a:gd name="connsiteX58" fmla="*/ 792950 w 1293652"/>
                <a:gd name="connsiteY58" fmla="*/ 1131523 h 1264558"/>
                <a:gd name="connsiteX59" fmla="*/ 821343 w 1293652"/>
                <a:gd name="connsiteY59" fmla="*/ 1209161 h 1264558"/>
                <a:gd name="connsiteX60" fmla="*/ 868277 w 1293652"/>
                <a:gd name="connsiteY60" fmla="*/ 1228884 h 1264558"/>
                <a:gd name="connsiteX61" fmla="*/ 918816 w 1293652"/>
                <a:gd name="connsiteY61" fmla="*/ 1208717 h 1264558"/>
                <a:gd name="connsiteX62" fmla="*/ 940998 w 1293652"/>
                <a:gd name="connsiteY62" fmla="*/ 1161746 h 1264558"/>
                <a:gd name="connsiteX63" fmla="*/ 913584 w 1293652"/>
                <a:gd name="connsiteY63" fmla="*/ 1085532 h 1264558"/>
                <a:gd name="connsiteX64" fmla="*/ 1027508 w 1293652"/>
                <a:gd name="connsiteY64" fmla="*/ 1005362 h 1264558"/>
                <a:gd name="connsiteX65" fmla="*/ 1087733 w 1293652"/>
                <a:gd name="connsiteY65" fmla="*/ 1055179 h 1264558"/>
                <a:gd name="connsiteX66" fmla="*/ 1137477 w 1293652"/>
                <a:gd name="connsiteY66" fmla="*/ 1049412 h 1264558"/>
                <a:gd name="connsiteX67" fmla="*/ 1171120 w 1293652"/>
                <a:gd name="connsiteY67" fmla="*/ 1008634 h 1264558"/>
                <a:gd name="connsiteX68" fmla="*/ 1167552 w 1293652"/>
                <a:gd name="connsiteY68" fmla="*/ 958724 h 1264558"/>
                <a:gd name="connsiteX69" fmla="*/ 1109453 w 1293652"/>
                <a:gd name="connsiteY69" fmla="*/ 909738 h 1264558"/>
                <a:gd name="connsiteX70" fmla="*/ 1170195 w 1293652"/>
                <a:gd name="connsiteY70" fmla="*/ 785499 h 1264558"/>
                <a:gd name="connsiteX71" fmla="*/ 1242934 w 1293652"/>
                <a:gd name="connsiteY71" fmla="*/ 798217 h 1264558"/>
                <a:gd name="connsiteX72" fmla="*/ 1283380 w 1293652"/>
                <a:gd name="connsiteY72" fmla="*/ 769269 h 1264558"/>
                <a:gd name="connsiteX73" fmla="*/ 1292992 w 1293652"/>
                <a:gd name="connsiteY73" fmla="*/ 718065 h 1264558"/>
                <a:gd name="connsiteX74" fmla="*/ 1265782 w 1293652"/>
                <a:gd name="connsiteY74" fmla="*/ 676751 h 1264558"/>
                <a:gd name="connsiteX75" fmla="*/ 614531 w 1293652"/>
                <a:gd name="connsiteY75" fmla="*/ 990999 h 1264558"/>
                <a:gd name="connsiteX76" fmla="*/ 298545 w 1293652"/>
                <a:gd name="connsiteY76" fmla="*/ 556227 h 1264558"/>
                <a:gd name="connsiteX77" fmla="*/ 751636 w 1293652"/>
                <a:gd name="connsiteY77" fmla="*/ 260760 h 1264558"/>
                <a:gd name="connsiteX78" fmla="*/ 1044293 w 1293652"/>
                <a:gd name="connsiteY78" fmla="*/ 691299 h 1264558"/>
                <a:gd name="connsiteX79" fmla="*/ 614531 w 1293652"/>
                <a:gd name="connsiteY79" fmla="*/ 990962 h 12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93652" h="1264558">
                  <a:moveTo>
                    <a:pt x="1265782" y="676751"/>
                  </a:moveTo>
                  <a:lnTo>
                    <a:pt x="1195095" y="663608"/>
                  </a:lnTo>
                  <a:cubicBezTo>
                    <a:pt x="1198921" y="616896"/>
                    <a:pt x="1196333" y="569888"/>
                    <a:pt x="1187387" y="523878"/>
                  </a:cubicBezTo>
                  <a:lnTo>
                    <a:pt x="1253637" y="500458"/>
                  </a:lnTo>
                  <a:cubicBezTo>
                    <a:pt x="1271734" y="494061"/>
                    <a:pt x="1281365" y="473746"/>
                    <a:pt x="1275099" y="455058"/>
                  </a:cubicBezTo>
                  <a:lnTo>
                    <a:pt x="1258462" y="405148"/>
                  </a:lnTo>
                  <a:cubicBezTo>
                    <a:pt x="1252584" y="386663"/>
                    <a:pt x="1232823" y="376441"/>
                    <a:pt x="1214338" y="382337"/>
                  </a:cubicBezTo>
                  <a:cubicBezTo>
                    <a:pt x="1214264" y="382356"/>
                    <a:pt x="1214172" y="382393"/>
                    <a:pt x="1214098" y="382411"/>
                  </a:cubicBezTo>
                  <a:lnTo>
                    <a:pt x="1148808" y="404815"/>
                  </a:lnTo>
                  <a:cubicBezTo>
                    <a:pt x="1128456" y="361005"/>
                    <a:pt x="1102207" y="320190"/>
                    <a:pt x="1070782" y="283515"/>
                  </a:cubicBezTo>
                  <a:lnTo>
                    <a:pt x="1115664" y="231609"/>
                  </a:lnTo>
                  <a:cubicBezTo>
                    <a:pt x="1128604" y="216710"/>
                    <a:pt x="1126903" y="193622"/>
                    <a:pt x="1111967" y="179962"/>
                  </a:cubicBezTo>
                  <a:lnTo>
                    <a:pt x="1072057" y="143453"/>
                  </a:lnTo>
                  <a:cubicBezTo>
                    <a:pt x="1056974" y="129663"/>
                    <a:pt x="1034126" y="130514"/>
                    <a:pt x="1021057" y="145524"/>
                  </a:cubicBezTo>
                  <a:lnTo>
                    <a:pt x="976212" y="196820"/>
                  </a:lnTo>
                  <a:cubicBezTo>
                    <a:pt x="935434" y="167632"/>
                    <a:pt x="890755" y="144304"/>
                    <a:pt x="843507" y="127482"/>
                  </a:cubicBezTo>
                  <a:lnTo>
                    <a:pt x="856354" y="59087"/>
                  </a:lnTo>
                  <a:cubicBezTo>
                    <a:pt x="859866" y="38476"/>
                    <a:pt x="846742" y="18678"/>
                    <a:pt x="826390" y="13872"/>
                  </a:cubicBezTo>
                  <a:lnTo>
                    <a:pt x="771858" y="1043"/>
                  </a:lnTo>
                  <a:cubicBezTo>
                    <a:pt x="751229" y="-3818"/>
                    <a:pt x="731339" y="8771"/>
                    <a:pt x="727494" y="29178"/>
                  </a:cubicBezTo>
                  <a:lnTo>
                    <a:pt x="714554" y="98350"/>
                  </a:lnTo>
                  <a:cubicBezTo>
                    <a:pt x="663295" y="93063"/>
                    <a:pt x="611536" y="95096"/>
                    <a:pt x="560831" y="104357"/>
                  </a:cubicBezTo>
                  <a:lnTo>
                    <a:pt x="535876" y="34927"/>
                  </a:lnTo>
                  <a:cubicBezTo>
                    <a:pt x="528353" y="14427"/>
                    <a:pt x="506337" y="3169"/>
                    <a:pt x="485301" y="9048"/>
                  </a:cubicBezTo>
                  <a:lnTo>
                    <a:pt x="430160" y="25389"/>
                  </a:lnTo>
                  <a:cubicBezTo>
                    <a:pt x="410676" y="30971"/>
                    <a:pt x="399382" y="51305"/>
                    <a:pt x="404965" y="70788"/>
                  </a:cubicBezTo>
                  <a:cubicBezTo>
                    <a:pt x="405260" y="71823"/>
                    <a:pt x="405611" y="72859"/>
                    <a:pt x="405999" y="73857"/>
                  </a:cubicBezTo>
                  <a:lnTo>
                    <a:pt x="432027" y="144969"/>
                  </a:lnTo>
                  <a:cubicBezTo>
                    <a:pt x="384890" y="166541"/>
                    <a:pt x="341098" y="194805"/>
                    <a:pt x="302020" y="228855"/>
                  </a:cubicBezTo>
                  <a:lnTo>
                    <a:pt x="240539" y="177096"/>
                  </a:lnTo>
                  <a:cubicBezTo>
                    <a:pt x="223089" y="162308"/>
                    <a:pt x="196988" y="163417"/>
                    <a:pt x="182255" y="179444"/>
                  </a:cubicBezTo>
                  <a:lnTo>
                    <a:pt x="142919" y="222200"/>
                  </a:lnTo>
                  <a:cubicBezTo>
                    <a:pt x="128131" y="238338"/>
                    <a:pt x="130386" y="263311"/>
                    <a:pt x="148076" y="277933"/>
                  </a:cubicBezTo>
                  <a:lnTo>
                    <a:pt x="211869" y="330690"/>
                  </a:lnTo>
                  <a:cubicBezTo>
                    <a:pt x="183124" y="373095"/>
                    <a:pt x="160831" y="419548"/>
                    <a:pt x="145747" y="468515"/>
                  </a:cubicBezTo>
                  <a:lnTo>
                    <a:pt x="60327" y="452636"/>
                  </a:lnTo>
                  <a:cubicBezTo>
                    <a:pt x="37331" y="448348"/>
                    <a:pt x="15371" y="462267"/>
                    <a:pt x="11341" y="483710"/>
                  </a:cubicBezTo>
                  <a:lnTo>
                    <a:pt x="638" y="540737"/>
                  </a:lnTo>
                  <a:cubicBezTo>
                    <a:pt x="-3392" y="562180"/>
                    <a:pt x="12081" y="582846"/>
                    <a:pt x="35132" y="586949"/>
                  </a:cubicBezTo>
                  <a:lnTo>
                    <a:pt x="122992" y="602311"/>
                  </a:lnTo>
                  <a:cubicBezTo>
                    <a:pt x="121069" y="652554"/>
                    <a:pt x="126578" y="702796"/>
                    <a:pt x="139296" y="751431"/>
                  </a:cubicBezTo>
                  <a:lnTo>
                    <a:pt x="53672" y="780822"/>
                  </a:lnTo>
                  <a:cubicBezTo>
                    <a:pt x="31841" y="788216"/>
                    <a:pt x="20602" y="810842"/>
                    <a:pt x="28606" y="831102"/>
                  </a:cubicBezTo>
                  <a:lnTo>
                    <a:pt x="49846" y="884709"/>
                  </a:lnTo>
                  <a:cubicBezTo>
                    <a:pt x="57794" y="904839"/>
                    <a:pt x="81825" y="914895"/>
                    <a:pt x="103453" y="907242"/>
                  </a:cubicBezTo>
                  <a:lnTo>
                    <a:pt x="190222" y="876557"/>
                  </a:lnTo>
                  <a:cubicBezTo>
                    <a:pt x="214604" y="919480"/>
                    <a:pt x="244864" y="958779"/>
                    <a:pt x="280097" y="993346"/>
                  </a:cubicBezTo>
                  <a:lnTo>
                    <a:pt x="220612" y="1061409"/>
                  </a:lnTo>
                  <a:cubicBezTo>
                    <a:pt x="206119" y="1078045"/>
                    <a:pt x="208356" y="1102076"/>
                    <a:pt x="225584" y="1115127"/>
                  </a:cubicBezTo>
                  <a:lnTo>
                    <a:pt x="271169" y="1149657"/>
                  </a:lnTo>
                  <a:cubicBezTo>
                    <a:pt x="288212" y="1162597"/>
                    <a:pt x="313574" y="1159583"/>
                    <a:pt x="327845" y="1143095"/>
                  </a:cubicBezTo>
                  <a:lnTo>
                    <a:pt x="386997" y="1074700"/>
                  </a:lnTo>
                  <a:cubicBezTo>
                    <a:pt x="428958" y="1098989"/>
                    <a:pt x="474006" y="1117493"/>
                    <a:pt x="520922" y="1129748"/>
                  </a:cubicBezTo>
                  <a:lnTo>
                    <a:pt x="504840" y="1215427"/>
                  </a:lnTo>
                  <a:cubicBezTo>
                    <a:pt x="501014" y="1235761"/>
                    <a:pt x="515025" y="1254542"/>
                    <a:pt x="536061" y="1257204"/>
                  </a:cubicBezTo>
                  <a:lnTo>
                    <a:pt x="591683" y="1264247"/>
                  </a:lnTo>
                  <a:cubicBezTo>
                    <a:pt x="612461" y="1266871"/>
                    <a:pt x="632351" y="1252638"/>
                    <a:pt x="636048" y="1232452"/>
                  </a:cubicBezTo>
                  <a:lnTo>
                    <a:pt x="651963" y="1147697"/>
                  </a:lnTo>
                  <a:cubicBezTo>
                    <a:pt x="699470" y="1148492"/>
                    <a:pt x="746866" y="1143058"/>
                    <a:pt x="792950" y="1131523"/>
                  </a:cubicBezTo>
                  <a:lnTo>
                    <a:pt x="821343" y="1209161"/>
                  </a:lnTo>
                  <a:cubicBezTo>
                    <a:pt x="828127" y="1227646"/>
                    <a:pt x="849071" y="1236519"/>
                    <a:pt x="868277" y="1228884"/>
                  </a:cubicBezTo>
                  <a:lnTo>
                    <a:pt x="918816" y="1208717"/>
                  </a:lnTo>
                  <a:cubicBezTo>
                    <a:pt x="937726" y="1201156"/>
                    <a:pt x="947652" y="1180158"/>
                    <a:pt x="940998" y="1161746"/>
                  </a:cubicBezTo>
                  <a:lnTo>
                    <a:pt x="913584" y="1085532"/>
                  </a:lnTo>
                  <a:cubicBezTo>
                    <a:pt x="954862" y="1063849"/>
                    <a:pt x="993163" y="1036897"/>
                    <a:pt x="1027508" y="1005362"/>
                  </a:cubicBezTo>
                  <a:lnTo>
                    <a:pt x="1087733" y="1055179"/>
                  </a:lnTo>
                  <a:cubicBezTo>
                    <a:pt x="1102521" y="1067398"/>
                    <a:pt x="1124703" y="1064810"/>
                    <a:pt x="1137477" y="1049412"/>
                  </a:cubicBezTo>
                  <a:lnTo>
                    <a:pt x="1171120" y="1008634"/>
                  </a:lnTo>
                  <a:cubicBezTo>
                    <a:pt x="1183745" y="993346"/>
                    <a:pt x="1182211" y="971016"/>
                    <a:pt x="1167552" y="958724"/>
                  </a:cubicBezTo>
                  <a:lnTo>
                    <a:pt x="1109453" y="909738"/>
                  </a:lnTo>
                  <a:cubicBezTo>
                    <a:pt x="1135185" y="871233"/>
                    <a:pt x="1155610" y="829438"/>
                    <a:pt x="1170195" y="785499"/>
                  </a:cubicBezTo>
                  <a:lnTo>
                    <a:pt x="1242934" y="798217"/>
                  </a:lnTo>
                  <a:cubicBezTo>
                    <a:pt x="1261679" y="801489"/>
                    <a:pt x="1279757" y="788530"/>
                    <a:pt x="1283380" y="769269"/>
                  </a:cubicBezTo>
                  <a:lnTo>
                    <a:pt x="1292992" y="718065"/>
                  </a:lnTo>
                  <a:cubicBezTo>
                    <a:pt x="1296689" y="698656"/>
                    <a:pt x="1284489" y="680226"/>
                    <a:pt x="1265782" y="676751"/>
                  </a:cubicBezTo>
                  <a:close/>
                  <a:moveTo>
                    <a:pt x="614531" y="990999"/>
                  </a:moveTo>
                  <a:cubicBezTo>
                    <a:pt x="403985" y="959574"/>
                    <a:pt x="259468" y="764389"/>
                    <a:pt x="298545" y="556227"/>
                  </a:cubicBezTo>
                  <a:cubicBezTo>
                    <a:pt x="337623" y="348066"/>
                    <a:pt x="543492" y="216414"/>
                    <a:pt x="751636" y="260760"/>
                  </a:cubicBezTo>
                  <a:cubicBezTo>
                    <a:pt x="952699" y="303591"/>
                    <a:pt x="1080986" y="495781"/>
                    <a:pt x="1044293" y="691299"/>
                  </a:cubicBezTo>
                  <a:cubicBezTo>
                    <a:pt x="1007600" y="886816"/>
                    <a:pt x="817942" y="1021388"/>
                    <a:pt x="614531" y="990962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C8A7FB9-CB7B-4DAA-99E8-B9AAB287306D}"/>
                </a:ext>
              </a:extLst>
            </p:cNvPr>
            <p:cNvSpPr/>
            <p:nvPr/>
          </p:nvSpPr>
          <p:spPr>
            <a:xfrm>
              <a:off x="6951327" y="2392610"/>
              <a:ext cx="648238" cy="910986"/>
            </a:xfrm>
            <a:custGeom>
              <a:avLst/>
              <a:gdLst>
                <a:gd name="connsiteX0" fmla="*/ 648238 w 648238"/>
                <a:gd name="connsiteY0" fmla="*/ 455493 h 910986"/>
                <a:gd name="connsiteX1" fmla="*/ 324119 w 648238"/>
                <a:gd name="connsiteY1" fmla="*/ 910986 h 910986"/>
                <a:gd name="connsiteX2" fmla="*/ -1 w 648238"/>
                <a:gd name="connsiteY2" fmla="*/ 455493 h 910986"/>
                <a:gd name="connsiteX3" fmla="*/ 324119 w 648238"/>
                <a:gd name="connsiteY3" fmla="*/ 0 h 910986"/>
                <a:gd name="connsiteX4" fmla="*/ 648238 w 648238"/>
                <a:gd name="connsiteY4" fmla="*/ 455493 h 91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238" h="910986">
                  <a:moveTo>
                    <a:pt x="648238" y="455493"/>
                  </a:moveTo>
                  <a:cubicBezTo>
                    <a:pt x="648238" y="707055"/>
                    <a:pt x="503125" y="910986"/>
                    <a:pt x="324119" y="910986"/>
                  </a:cubicBezTo>
                  <a:cubicBezTo>
                    <a:pt x="145113" y="910986"/>
                    <a:pt x="-1" y="707055"/>
                    <a:pt x="-1" y="455493"/>
                  </a:cubicBezTo>
                  <a:cubicBezTo>
                    <a:pt x="-1" y="203931"/>
                    <a:pt x="145113" y="0"/>
                    <a:pt x="324119" y="0"/>
                  </a:cubicBezTo>
                  <a:cubicBezTo>
                    <a:pt x="503125" y="0"/>
                    <a:pt x="648238" y="203931"/>
                    <a:pt x="648238" y="455493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9F237D1-3BD9-44D8-9103-57E14BA762DF}"/>
                </a:ext>
              </a:extLst>
            </p:cNvPr>
            <p:cNvSpPr/>
            <p:nvPr/>
          </p:nvSpPr>
          <p:spPr>
            <a:xfrm>
              <a:off x="4542228" y="1744390"/>
              <a:ext cx="2875313" cy="1736941"/>
            </a:xfrm>
            <a:custGeom>
              <a:avLst/>
              <a:gdLst>
                <a:gd name="connsiteX0" fmla="*/ 1742598 w 2875313"/>
                <a:gd name="connsiteY0" fmla="*/ 0 h 1736941"/>
                <a:gd name="connsiteX1" fmla="*/ 1132587 w 2875313"/>
                <a:gd name="connsiteY1" fmla="*/ 0 h 1736941"/>
                <a:gd name="connsiteX2" fmla="*/ 0 w 2875313"/>
                <a:gd name="connsiteY2" fmla="*/ 1132587 h 1736941"/>
                <a:gd name="connsiteX3" fmla="*/ 0 w 2875313"/>
                <a:gd name="connsiteY3" fmla="*/ 1132587 h 1736941"/>
                <a:gd name="connsiteX4" fmla="*/ 604354 w 2875313"/>
                <a:gd name="connsiteY4" fmla="*/ 1736941 h 1736941"/>
                <a:gd name="connsiteX5" fmla="*/ 2270848 w 2875313"/>
                <a:gd name="connsiteY5" fmla="*/ 1736941 h 1736941"/>
                <a:gd name="connsiteX6" fmla="*/ 2875314 w 2875313"/>
                <a:gd name="connsiteY6" fmla="*/ 1132587 h 1736941"/>
                <a:gd name="connsiteX7" fmla="*/ 2875314 w 2875313"/>
                <a:gd name="connsiteY7" fmla="*/ 1132587 h 1736941"/>
                <a:gd name="connsiteX8" fmla="*/ 1742598 w 2875313"/>
                <a:gd name="connsiteY8" fmla="*/ 0 h 173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5313" h="1736941">
                  <a:moveTo>
                    <a:pt x="1742598" y="0"/>
                  </a:moveTo>
                  <a:lnTo>
                    <a:pt x="1132587" y="0"/>
                  </a:lnTo>
                  <a:cubicBezTo>
                    <a:pt x="507067" y="0"/>
                    <a:pt x="0" y="507067"/>
                    <a:pt x="0" y="1132587"/>
                  </a:cubicBezTo>
                  <a:lnTo>
                    <a:pt x="0" y="1132587"/>
                  </a:lnTo>
                  <a:cubicBezTo>
                    <a:pt x="0" y="1466373"/>
                    <a:pt x="270567" y="1736941"/>
                    <a:pt x="604354" y="1736941"/>
                  </a:cubicBezTo>
                  <a:lnTo>
                    <a:pt x="2270848" y="1736941"/>
                  </a:lnTo>
                  <a:cubicBezTo>
                    <a:pt x="2604635" y="1736941"/>
                    <a:pt x="2875314" y="1466373"/>
                    <a:pt x="2875314" y="1132587"/>
                  </a:cubicBezTo>
                  <a:lnTo>
                    <a:pt x="2875314" y="1132587"/>
                  </a:lnTo>
                  <a:cubicBezTo>
                    <a:pt x="2875203" y="507104"/>
                    <a:pt x="2368117" y="0"/>
                    <a:pt x="1742598" y="0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3F26B56-8ED7-4DAA-AD50-8312463D5211}"/>
                </a:ext>
              </a:extLst>
            </p:cNvPr>
            <p:cNvSpPr/>
            <p:nvPr/>
          </p:nvSpPr>
          <p:spPr>
            <a:xfrm>
              <a:off x="5047132" y="3592908"/>
              <a:ext cx="1865357" cy="1126874"/>
            </a:xfrm>
            <a:custGeom>
              <a:avLst/>
              <a:gdLst>
                <a:gd name="connsiteX0" fmla="*/ 1130572 w 1865357"/>
                <a:gd name="connsiteY0" fmla="*/ 1126875 h 1126874"/>
                <a:gd name="connsiteX1" fmla="*/ 734786 w 1865357"/>
                <a:gd name="connsiteY1" fmla="*/ 1126875 h 1126874"/>
                <a:gd name="connsiteX2" fmla="*/ 0 w 1865357"/>
                <a:gd name="connsiteY2" fmla="*/ 392089 h 1126874"/>
                <a:gd name="connsiteX3" fmla="*/ 0 w 1865357"/>
                <a:gd name="connsiteY3" fmla="*/ 392089 h 1126874"/>
                <a:gd name="connsiteX4" fmla="*/ 392089 w 1865357"/>
                <a:gd name="connsiteY4" fmla="*/ 0 h 1126874"/>
                <a:gd name="connsiteX5" fmla="*/ 1473269 w 1865357"/>
                <a:gd name="connsiteY5" fmla="*/ 0 h 1126874"/>
                <a:gd name="connsiteX6" fmla="*/ 1865358 w 1865357"/>
                <a:gd name="connsiteY6" fmla="*/ 392089 h 1126874"/>
                <a:gd name="connsiteX7" fmla="*/ 1865358 w 1865357"/>
                <a:gd name="connsiteY7" fmla="*/ 392089 h 1126874"/>
                <a:gd name="connsiteX8" fmla="*/ 1130572 w 1865357"/>
                <a:gd name="connsiteY8" fmla="*/ 1126875 h 112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5357" h="1126874">
                  <a:moveTo>
                    <a:pt x="1130572" y="1126875"/>
                  </a:moveTo>
                  <a:lnTo>
                    <a:pt x="734786" y="1126875"/>
                  </a:lnTo>
                  <a:cubicBezTo>
                    <a:pt x="328981" y="1126875"/>
                    <a:pt x="0" y="797839"/>
                    <a:pt x="0" y="392089"/>
                  </a:cubicBezTo>
                  <a:lnTo>
                    <a:pt x="0" y="392089"/>
                  </a:lnTo>
                  <a:cubicBezTo>
                    <a:pt x="0" y="175535"/>
                    <a:pt x="175609" y="0"/>
                    <a:pt x="392089" y="0"/>
                  </a:cubicBezTo>
                  <a:lnTo>
                    <a:pt x="1473269" y="0"/>
                  </a:lnTo>
                  <a:cubicBezTo>
                    <a:pt x="1689822" y="0"/>
                    <a:pt x="1865358" y="175609"/>
                    <a:pt x="1865358" y="392089"/>
                  </a:cubicBezTo>
                  <a:lnTo>
                    <a:pt x="1865358" y="392089"/>
                  </a:lnTo>
                  <a:cubicBezTo>
                    <a:pt x="1865358" y="797913"/>
                    <a:pt x="1536377" y="1126875"/>
                    <a:pt x="1130572" y="1126875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7ED7F05-1C6D-4290-AEE5-670E066D8F01}"/>
                </a:ext>
              </a:extLst>
            </p:cNvPr>
            <p:cNvSpPr/>
            <p:nvPr/>
          </p:nvSpPr>
          <p:spPr>
            <a:xfrm>
              <a:off x="5392879" y="2480073"/>
              <a:ext cx="1698528" cy="756976"/>
            </a:xfrm>
            <a:custGeom>
              <a:avLst/>
              <a:gdLst>
                <a:gd name="connsiteX0" fmla="*/ 1445689 w 1698528"/>
                <a:gd name="connsiteY0" fmla="*/ 756976 h 756976"/>
                <a:gd name="connsiteX1" fmla="*/ 286077 w 1698528"/>
                <a:gd name="connsiteY1" fmla="*/ 756976 h 756976"/>
                <a:gd name="connsiteX2" fmla="*/ 0 w 1698528"/>
                <a:gd name="connsiteY2" fmla="*/ 487924 h 756976"/>
                <a:gd name="connsiteX3" fmla="*/ 0 w 1698528"/>
                <a:gd name="connsiteY3" fmla="*/ 260076 h 756976"/>
                <a:gd name="connsiteX4" fmla="*/ 286077 w 1698528"/>
                <a:gd name="connsiteY4" fmla="*/ 156 h 756976"/>
                <a:gd name="connsiteX5" fmla="*/ 1445689 w 1698528"/>
                <a:gd name="connsiteY5" fmla="*/ 37126 h 756976"/>
                <a:gd name="connsiteX6" fmla="*/ 1698529 w 1698528"/>
                <a:gd name="connsiteY6" fmla="*/ 295216 h 756976"/>
                <a:gd name="connsiteX7" fmla="*/ 1698529 w 1698528"/>
                <a:gd name="connsiteY7" fmla="*/ 506946 h 756976"/>
                <a:gd name="connsiteX8" fmla="*/ 1445689 w 1698528"/>
                <a:gd name="connsiteY8" fmla="*/ 756976 h 75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8528" h="756976">
                  <a:moveTo>
                    <a:pt x="1445689" y="756976"/>
                  </a:moveTo>
                  <a:lnTo>
                    <a:pt x="286077" y="756976"/>
                  </a:lnTo>
                  <a:cubicBezTo>
                    <a:pt x="128953" y="756976"/>
                    <a:pt x="0" y="636508"/>
                    <a:pt x="0" y="487924"/>
                  </a:cubicBezTo>
                  <a:lnTo>
                    <a:pt x="0" y="260076"/>
                  </a:lnTo>
                  <a:cubicBezTo>
                    <a:pt x="0" y="111492"/>
                    <a:pt x="128934" y="-4854"/>
                    <a:pt x="286077" y="156"/>
                  </a:cubicBezTo>
                  <a:lnTo>
                    <a:pt x="1445689" y="37126"/>
                  </a:lnTo>
                  <a:cubicBezTo>
                    <a:pt x="1586028" y="41618"/>
                    <a:pt x="1698529" y="157132"/>
                    <a:pt x="1698529" y="295216"/>
                  </a:cubicBezTo>
                  <a:lnTo>
                    <a:pt x="1698529" y="506946"/>
                  </a:lnTo>
                  <a:cubicBezTo>
                    <a:pt x="1698529" y="645030"/>
                    <a:pt x="1586028" y="756976"/>
                    <a:pt x="1445689" y="756976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AB155ED-BC47-438A-8E8C-99AC031C4C25}"/>
                </a:ext>
              </a:extLst>
            </p:cNvPr>
            <p:cNvSpPr/>
            <p:nvPr/>
          </p:nvSpPr>
          <p:spPr>
            <a:xfrm>
              <a:off x="5668345" y="2656905"/>
              <a:ext cx="382143" cy="362369"/>
            </a:xfrm>
            <a:custGeom>
              <a:avLst/>
              <a:gdLst>
                <a:gd name="connsiteX0" fmla="*/ 382144 w 382143"/>
                <a:gd name="connsiteY0" fmla="*/ 185080 h 362369"/>
                <a:gd name="connsiteX1" fmla="*/ 192634 w 382143"/>
                <a:gd name="connsiteY1" fmla="*/ 362353 h 362369"/>
                <a:gd name="connsiteX2" fmla="*/ 0 w 382143"/>
                <a:gd name="connsiteY2" fmla="*/ 177316 h 362369"/>
                <a:gd name="connsiteX3" fmla="*/ 192634 w 382143"/>
                <a:gd name="connsiteY3" fmla="*/ 80 h 362369"/>
                <a:gd name="connsiteX4" fmla="*/ 382144 w 382143"/>
                <a:gd name="connsiteY4" fmla="*/ 185080 h 36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143" h="362369">
                  <a:moveTo>
                    <a:pt x="382144" y="185080"/>
                  </a:moveTo>
                  <a:cubicBezTo>
                    <a:pt x="382144" y="284308"/>
                    <a:pt x="297667" y="363684"/>
                    <a:pt x="192634" y="362353"/>
                  </a:cubicBezTo>
                  <a:cubicBezTo>
                    <a:pt x="86622" y="361022"/>
                    <a:pt x="0" y="278171"/>
                    <a:pt x="0" y="177316"/>
                  </a:cubicBezTo>
                  <a:cubicBezTo>
                    <a:pt x="0" y="76461"/>
                    <a:pt x="86622" y="-2878"/>
                    <a:pt x="192634" y="80"/>
                  </a:cubicBezTo>
                  <a:cubicBezTo>
                    <a:pt x="297667" y="3112"/>
                    <a:pt x="382144" y="85851"/>
                    <a:pt x="382144" y="185080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FDAB11D-7D85-4004-9F95-7BB4B0905424}"/>
                </a:ext>
              </a:extLst>
            </p:cNvPr>
            <p:cNvSpPr/>
            <p:nvPr/>
          </p:nvSpPr>
          <p:spPr>
            <a:xfrm>
              <a:off x="6477423" y="2679242"/>
              <a:ext cx="356726" cy="350086"/>
            </a:xfrm>
            <a:custGeom>
              <a:avLst/>
              <a:gdLst>
                <a:gd name="connsiteX0" fmla="*/ 356727 w 356726"/>
                <a:gd name="connsiteY0" fmla="*/ 178677 h 350086"/>
                <a:gd name="connsiteX1" fmla="*/ 179750 w 356726"/>
                <a:gd name="connsiteY1" fmla="*/ 350071 h 350086"/>
                <a:gd name="connsiteX2" fmla="*/ 0 w 356726"/>
                <a:gd name="connsiteY2" fmla="*/ 171412 h 350086"/>
                <a:gd name="connsiteX3" fmla="*/ 179750 w 356726"/>
                <a:gd name="connsiteY3" fmla="*/ 73 h 350086"/>
                <a:gd name="connsiteX4" fmla="*/ 356727 w 356726"/>
                <a:gd name="connsiteY4" fmla="*/ 178677 h 35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26" h="350086">
                  <a:moveTo>
                    <a:pt x="356727" y="178677"/>
                  </a:moveTo>
                  <a:cubicBezTo>
                    <a:pt x="356727" y="274559"/>
                    <a:pt x="277832" y="351310"/>
                    <a:pt x="179750" y="350071"/>
                  </a:cubicBezTo>
                  <a:cubicBezTo>
                    <a:pt x="80817" y="348833"/>
                    <a:pt x="0" y="268737"/>
                    <a:pt x="0" y="171412"/>
                  </a:cubicBezTo>
                  <a:cubicBezTo>
                    <a:pt x="0" y="74088"/>
                    <a:pt x="80817" y="-2700"/>
                    <a:pt x="179750" y="73"/>
                  </a:cubicBezTo>
                  <a:cubicBezTo>
                    <a:pt x="277832" y="2809"/>
                    <a:pt x="356727" y="82776"/>
                    <a:pt x="356727" y="178677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FE42000-9130-4BBE-A174-ED0246376C5E}"/>
                </a:ext>
              </a:extLst>
            </p:cNvPr>
            <p:cNvSpPr/>
            <p:nvPr/>
          </p:nvSpPr>
          <p:spPr>
            <a:xfrm>
              <a:off x="4542210" y="1788699"/>
              <a:ext cx="2056679" cy="1692668"/>
            </a:xfrm>
            <a:custGeom>
              <a:avLst/>
              <a:gdLst>
                <a:gd name="connsiteX0" fmla="*/ 1858426 w 2056679"/>
                <a:gd name="connsiteY0" fmla="*/ 1533770 h 1692668"/>
                <a:gd name="connsiteX1" fmla="*/ 1537135 w 2056679"/>
                <a:gd name="connsiteY1" fmla="*/ 894498 h 1692668"/>
                <a:gd name="connsiteX2" fmla="*/ 782108 w 2056679"/>
                <a:gd name="connsiteY2" fmla="*/ 303157 h 1692668"/>
                <a:gd name="connsiteX3" fmla="*/ 818117 w 2056679"/>
                <a:gd name="connsiteY3" fmla="*/ 0 h 1692668"/>
                <a:gd name="connsiteX4" fmla="*/ 0 w 2056679"/>
                <a:gd name="connsiteY4" fmla="*/ 1088315 h 1692668"/>
                <a:gd name="connsiteX5" fmla="*/ 0 w 2056679"/>
                <a:gd name="connsiteY5" fmla="*/ 1088315 h 1692668"/>
                <a:gd name="connsiteX6" fmla="*/ 604354 w 2056679"/>
                <a:gd name="connsiteY6" fmla="*/ 1692669 h 1692668"/>
                <a:gd name="connsiteX7" fmla="*/ 2056679 w 2056679"/>
                <a:gd name="connsiteY7" fmla="*/ 1692669 h 1692668"/>
                <a:gd name="connsiteX8" fmla="*/ 1858426 w 2056679"/>
                <a:gd name="connsiteY8" fmla="*/ 1533770 h 169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6679" h="1692668">
                  <a:moveTo>
                    <a:pt x="1858426" y="1533770"/>
                  </a:moveTo>
                  <a:cubicBezTo>
                    <a:pt x="1685959" y="1331136"/>
                    <a:pt x="1762598" y="1169095"/>
                    <a:pt x="1537135" y="894498"/>
                  </a:cubicBezTo>
                  <a:cubicBezTo>
                    <a:pt x="1226898" y="516661"/>
                    <a:pt x="864995" y="559417"/>
                    <a:pt x="782108" y="303157"/>
                  </a:cubicBezTo>
                  <a:cubicBezTo>
                    <a:pt x="759131" y="232155"/>
                    <a:pt x="756506" y="134683"/>
                    <a:pt x="818117" y="0"/>
                  </a:cubicBezTo>
                  <a:cubicBezTo>
                    <a:pt x="345599" y="136291"/>
                    <a:pt x="0" y="571913"/>
                    <a:pt x="0" y="1088315"/>
                  </a:cubicBezTo>
                  <a:lnTo>
                    <a:pt x="0" y="1088315"/>
                  </a:lnTo>
                  <a:cubicBezTo>
                    <a:pt x="0" y="1422101"/>
                    <a:pt x="270568" y="1692669"/>
                    <a:pt x="604354" y="1692669"/>
                  </a:cubicBezTo>
                  <a:lnTo>
                    <a:pt x="2056679" y="1692669"/>
                  </a:lnTo>
                  <a:cubicBezTo>
                    <a:pt x="1969706" y="1645218"/>
                    <a:pt x="1906117" y="1589836"/>
                    <a:pt x="1858426" y="153377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D184D3-CDC8-400E-AE5A-E3FC98AD07D3}"/>
                </a:ext>
              </a:extLst>
            </p:cNvPr>
            <p:cNvSpPr/>
            <p:nvPr/>
          </p:nvSpPr>
          <p:spPr>
            <a:xfrm>
              <a:off x="4381074" y="2389430"/>
              <a:ext cx="648238" cy="910986"/>
            </a:xfrm>
            <a:custGeom>
              <a:avLst/>
              <a:gdLst>
                <a:gd name="connsiteX0" fmla="*/ 648238 w 648238"/>
                <a:gd name="connsiteY0" fmla="*/ 455493 h 910986"/>
                <a:gd name="connsiteX1" fmla="*/ 324119 w 648238"/>
                <a:gd name="connsiteY1" fmla="*/ 910987 h 910986"/>
                <a:gd name="connsiteX2" fmla="*/ 0 w 648238"/>
                <a:gd name="connsiteY2" fmla="*/ 455493 h 910986"/>
                <a:gd name="connsiteX3" fmla="*/ 324119 w 648238"/>
                <a:gd name="connsiteY3" fmla="*/ 0 h 910986"/>
                <a:gd name="connsiteX4" fmla="*/ 648238 w 648238"/>
                <a:gd name="connsiteY4" fmla="*/ 455493 h 91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238" h="910986">
                  <a:moveTo>
                    <a:pt x="648238" y="455493"/>
                  </a:moveTo>
                  <a:cubicBezTo>
                    <a:pt x="648238" y="707055"/>
                    <a:pt x="503125" y="910987"/>
                    <a:pt x="324119" y="910987"/>
                  </a:cubicBezTo>
                  <a:cubicBezTo>
                    <a:pt x="145113" y="910987"/>
                    <a:pt x="0" y="707055"/>
                    <a:pt x="0" y="455493"/>
                  </a:cubicBezTo>
                  <a:cubicBezTo>
                    <a:pt x="0" y="203931"/>
                    <a:pt x="145113" y="0"/>
                    <a:pt x="324119" y="0"/>
                  </a:cubicBezTo>
                  <a:cubicBezTo>
                    <a:pt x="503125" y="0"/>
                    <a:pt x="648238" y="203931"/>
                    <a:pt x="648238" y="455493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A100726-C3DE-450F-B23D-9C998E150FAF}"/>
                </a:ext>
              </a:extLst>
            </p:cNvPr>
            <p:cNvSpPr/>
            <p:nvPr/>
          </p:nvSpPr>
          <p:spPr>
            <a:xfrm>
              <a:off x="4307060" y="2645746"/>
              <a:ext cx="283451" cy="398355"/>
            </a:xfrm>
            <a:custGeom>
              <a:avLst/>
              <a:gdLst>
                <a:gd name="connsiteX0" fmla="*/ 283452 w 283451"/>
                <a:gd name="connsiteY0" fmla="*/ 199178 h 398355"/>
                <a:gd name="connsiteX1" fmla="*/ 141726 w 283451"/>
                <a:gd name="connsiteY1" fmla="*/ 398356 h 398355"/>
                <a:gd name="connsiteX2" fmla="*/ 0 w 283451"/>
                <a:gd name="connsiteY2" fmla="*/ 199178 h 398355"/>
                <a:gd name="connsiteX3" fmla="*/ 141726 w 283451"/>
                <a:gd name="connsiteY3" fmla="*/ 0 h 398355"/>
                <a:gd name="connsiteX4" fmla="*/ 283452 w 283451"/>
                <a:gd name="connsiteY4" fmla="*/ 199178 h 39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451" h="398355">
                  <a:moveTo>
                    <a:pt x="283452" y="199178"/>
                  </a:moveTo>
                  <a:cubicBezTo>
                    <a:pt x="283452" y="309181"/>
                    <a:pt x="219999" y="398356"/>
                    <a:pt x="141726" y="398356"/>
                  </a:cubicBezTo>
                  <a:cubicBezTo>
                    <a:pt x="63453" y="398356"/>
                    <a:pt x="0" y="309181"/>
                    <a:pt x="0" y="199178"/>
                  </a:cubicBezTo>
                  <a:cubicBezTo>
                    <a:pt x="0" y="89175"/>
                    <a:pt x="63453" y="0"/>
                    <a:pt x="141726" y="0"/>
                  </a:cubicBezTo>
                  <a:cubicBezTo>
                    <a:pt x="219999" y="0"/>
                    <a:pt x="283452" y="89175"/>
                    <a:pt x="283452" y="199178"/>
                  </a:cubicBezTo>
                  <a:close/>
                </a:path>
              </a:pathLst>
            </a:custGeom>
            <a:solidFill>
              <a:srgbClr val="BFC8D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F159400-F271-47DE-87BB-D2D446F018FE}"/>
                </a:ext>
              </a:extLst>
            </p:cNvPr>
            <p:cNvSpPr/>
            <p:nvPr/>
          </p:nvSpPr>
          <p:spPr>
            <a:xfrm>
              <a:off x="5047132" y="3592889"/>
              <a:ext cx="1242425" cy="1126874"/>
            </a:xfrm>
            <a:custGeom>
              <a:avLst/>
              <a:gdLst>
                <a:gd name="connsiteX0" fmla="*/ 1228044 w 1242425"/>
                <a:gd name="connsiteY0" fmla="*/ 722382 h 1126874"/>
                <a:gd name="connsiteX1" fmla="*/ 556792 w 1242425"/>
                <a:gd name="connsiteY1" fmla="*/ 306854 h 1126874"/>
                <a:gd name="connsiteX2" fmla="*/ 932374 w 1242425"/>
                <a:gd name="connsiteY2" fmla="*/ 35122 h 1126874"/>
                <a:gd name="connsiteX3" fmla="*/ 1042638 w 1242425"/>
                <a:gd name="connsiteY3" fmla="*/ 0 h 1126874"/>
                <a:gd name="connsiteX4" fmla="*/ 392089 w 1242425"/>
                <a:gd name="connsiteY4" fmla="*/ 0 h 1126874"/>
                <a:gd name="connsiteX5" fmla="*/ 0 w 1242425"/>
                <a:gd name="connsiteY5" fmla="*/ 392089 h 1126874"/>
                <a:gd name="connsiteX6" fmla="*/ 0 w 1242425"/>
                <a:gd name="connsiteY6" fmla="*/ 392089 h 1126874"/>
                <a:gd name="connsiteX7" fmla="*/ 734786 w 1242425"/>
                <a:gd name="connsiteY7" fmla="*/ 1126875 h 1126874"/>
                <a:gd name="connsiteX8" fmla="*/ 1130572 w 1242425"/>
                <a:gd name="connsiteY8" fmla="*/ 1126875 h 1126874"/>
                <a:gd name="connsiteX9" fmla="*/ 1242426 w 1242425"/>
                <a:gd name="connsiteY9" fmla="*/ 1118427 h 1126874"/>
                <a:gd name="connsiteX10" fmla="*/ 1180094 w 1242425"/>
                <a:gd name="connsiteY10" fmla="*/ 978069 h 1126874"/>
                <a:gd name="connsiteX11" fmla="*/ 1228044 w 1242425"/>
                <a:gd name="connsiteY11" fmla="*/ 722382 h 112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25" h="1126874">
                  <a:moveTo>
                    <a:pt x="1228044" y="722382"/>
                  </a:moveTo>
                  <a:cubicBezTo>
                    <a:pt x="1173735" y="467379"/>
                    <a:pt x="573114" y="473535"/>
                    <a:pt x="556792" y="306854"/>
                  </a:cubicBezTo>
                  <a:cubicBezTo>
                    <a:pt x="544204" y="178363"/>
                    <a:pt x="889045" y="51148"/>
                    <a:pt x="932374" y="35122"/>
                  </a:cubicBezTo>
                  <a:cubicBezTo>
                    <a:pt x="969344" y="21443"/>
                    <a:pt x="1006315" y="9871"/>
                    <a:pt x="1042638" y="0"/>
                  </a:cubicBezTo>
                  <a:lnTo>
                    <a:pt x="392089" y="0"/>
                  </a:lnTo>
                  <a:cubicBezTo>
                    <a:pt x="175554" y="0"/>
                    <a:pt x="0" y="175609"/>
                    <a:pt x="0" y="392089"/>
                  </a:cubicBezTo>
                  <a:lnTo>
                    <a:pt x="0" y="392089"/>
                  </a:lnTo>
                  <a:cubicBezTo>
                    <a:pt x="0" y="797913"/>
                    <a:pt x="329036" y="1126875"/>
                    <a:pt x="734786" y="1126875"/>
                  </a:cubicBezTo>
                  <a:lnTo>
                    <a:pt x="1130572" y="1126875"/>
                  </a:lnTo>
                  <a:cubicBezTo>
                    <a:pt x="1168023" y="1126893"/>
                    <a:pt x="1205400" y="1124065"/>
                    <a:pt x="1242426" y="1118427"/>
                  </a:cubicBezTo>
                  <a:cubicBezTo>
                    <a:pt x="1207969" y="1075726"/>
                    <a:pt x="1185528" y="1029051"/>
                    <a:pt x="1180094" y="978069"/>
                  </a:cubicBezTo>
                  <a:cubicBezTo>
                    <a:pt x="1168041" y="865125"/>
                    <a:pt x="1249080" y="821204"/>
                    <a:pt x="1228044" y="722382"/>
                  </a:cubicBezTo>
                  <a:close/>
                </a:path>
              </a:pathLst>
            </a:custGeom>
            <a:solidFill>
              <a:srgbClr val="D8DEE8">
                <a:alpha val="4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AD77D26-6EBD-4FE8-87B2-31C36A72AF6F}"/>
                </a:ext>
              </a:extLst>
            </p:cNvPr>
            <p:cNvSpPr/>
            <p:nvPr/>
          </p:nvSpPr>
          <p:spPr>
            <a:xfrm>
              <a:off x="5364504" y="3539060"/>
              <a:ext cx="1250115" cy="151356"/>
            </a:xfrm>
            <a:custGeom>
              <a:avLst/>
              <a:gdLst>
                <a:gd name="connsiteX0" fmla="*/ 1250116 w 1250115"/>
                <a:gd name="connsiteY0" fmla="*/ 75678 h 151356"/>
                <a:gd name="connsiteX1" fmla="*/ 625058 w 1250115"/>
                <a:gd name="connsiteY1" fmla="*/ 151356 h 151356"/>
                <a:gd name="connsiteX2" fmla="*/ 0 w 1250115"/>
                <a:gd name="connsiteY2" fmla="*/ 75678 h 151356"/>
                <a:gd name="connsiteX3" fmla="*/ 625058 w 1250115"/>
                <a:gd name="connsiteY3" fmla="*/ 0 h 151356"/>
                <a:gd name="connsiteX4" fmla="*/ 1250116 w 1250115"/>
                <a:gd name="connsiteY4" fmla="*/ 75678 h 15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115" h="151356">
                  <a:moveTo>
                    <a:pt x="1250116" y="75678"/>
                  </a:moveTo>
                  <a:cubicBezTo>
                    <a:pt x="1250116" y="117474"/>
                    <a:pt x="970268" y="151356"/>
                    <a:pt x="625058" y="151356"/>
                  </a:cubicBezTo>
                  <a:cubicBezTo>
                    <a:pt x="279848" y="151356"/>
                    <a:pt x="0" y="117474"/>
                    <a:pt x="0" y="75678"/>
                  </a:cubicBezTo>
                  <a:cubicBezTo>
                    <a:pt x="0" y="33882"/>
                    <a:pt x="279848" y="0"/>
                    <a:pt x="625058" y="0"/>
                  </a:cubicBezTo>
                  <a:cubicBezTo>
                    <a:pt x="970268" y="0"/>
                    <a:pt x="1250116" y="33882"/>
                    <a:pt x="1250116" y="75678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BBF1440-C190-436C-B31B-7113C7A17C15}"/>
                </a:ext>
              </a:extLst>
            </p:cNvPr>
            <p:cNvSpPr/>
            <p:nvPr/>
          </p:nvSpPr>
          <p:spPr>
            <a:xfrm>
              <a:off x="6274582" y="3186765"/>
              <a:ext cx="2017583" cy="1215330"/>
            </a:xfrm>
            <a:custGeom>
              <a:avLst/>
              <a:gdLst>
                <a:gd name="connsiteX0" fmla="*/ 1800718 w 2017583"/>
                <a:gd name="connsiteY0" fmla="*/ 365420 h 1215330"/>
                <a:gd name="connsiteX1" fmla="*/ 1483272 w 2017583"/>
                <a:gd name="connsiteY1" fmla="*/ 410338 h 1215330"/>
                <a:gd name="connsiteX2" fmla="*/ 1177194 w 2017583"/>
                <a:gd name="connsiteY2" fmla="*/ 30893 h 1215330"/>
                <a:gd name="connsiteX3" fmla="*/ 487439 w 2017583"/>
                <a:gd name="connsiteY3" fmla="*/ 387010 h 1215330"/>
                <a:gd name="connsiteX4" fmla="*/ 444608 w 2017583"/>
                <a:gd name="connsiteY4" fmla="*/ 618962 h 1215330"/>
                <a:gd name="connsiteX5" fmla="*/ 400595 w 2017583"/>
                <a:gd name="connsiteY5" fmla="*/ 596983 h 1215330"/>
                <a:gd name="connsiteX6" fmla="*/ 23738 w 2017583"/>
                <a:gd name="connsiteY6" fmla="*/ 791558 h 1215330"/>
                <a:gd name="connsiteX7" fmla="*/ 173875 w 2017583"/>
                <a:gd name="connsiteY7" fmla="*/ 1188213 h 1215330"/>
                <a:gd name="connsiteX8" fmla="*/ 377526 w 2017583"/>
                <a:gd name="connsiteY8" fmla="*/ 1215331 h 1215330"/>
                <a:gd name="connsiteX9" fmla="*/ 1628843 w 2017583"/>
                <a:gd name="connsiteY9" fmla="*/ 1125253 h 1215330"/>
                <a:gd name="connsiteX10" fmla="*/ 1988305 w 2017583"/>
                <a:gd name="connsiteY10" fmla="*/ 861063 h 1215330"/>
                <a:gd name="connsiteX11" fmla="*/ 1800718 w 2017583"/>
                <a:gd name="connsiteY11" fmla="*/ 365420 h 1215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583" h="1215330">
                  <a:moveTo>
                    <a:pt x="1800718" y="365420"/>
                  </a:moveTo>
                  <a:cubicBezTo>
                    <a:pt x="1693985" y="324493"/>
                    <a:pt x="1577306" y="345086"/>
                    <a:pt x="1483272" y="410338"/>
                  </a:cubicBezTo>
                  <a:cubicBezTo>
                    <a:pt x="1448908" y="238593"/>
                    <a:pt x="1339753" y="93225"/>
                    <a:pt x="1177194" y="30893"/>
                  </a:cubicBezTo>
                  <a:cubicBezTo>
                    <a:pt x="910842" y="-71256"/>
                    <a:pt x="602028" y="88197"/>
                    <a:pt x="487439" y="387010"/>
                  </a:cubicBezTo>
                  <a:cubicBezTo>
                    <a:pt x="458861" y="460988"/>
                    <a:pt x="444331" y="539661"/>
                    <a:pt x="444608" y="618962"/>
                  </a:cubicBezTo>
                  <a:cubicBezTo>
                    <a:pt x="430671" y="610237"/>
                    <a:pt x="415938" y="602880"/>
                    <a:pt x="400595" y="596983"/>
                  </a:cubicBezTo>
                  <a:cubicBezTo>
                    <a:pt x="255080" y="541176"/>
                    <a:pt x="86347" y="628297"/>
                    <a:pt x="23738" y="791558"/>
                  </a:cubicBezTo>
                  <a:cubicBezTo>
                    <a:pt x="-38871" y="954819"/>
                    <a:pt x="26197" y="1138359"/>
                    <a:pt x="173875" y="1188213"/>
                  </a:cubicBezTo>
                  <a:cubicBezTo>
                    <a:pt x="252732" y="1214850"/>
                    <a:pt x="377526" y="1215331"/>
                    <a:pt x="377526" y="1215331"/>
                  </a:cubicBezTo>
                  <a:cubicBezTo>
                    <a:pt x="377526" y="1215331"/>
                    <a:pt x="1591392" y="1124938"/>
                    <a:pt x="1628843" y="1125253"/>
                  </a:cubicBezTo>
                  <a:cubicBezTo>
                    <a:pt x="1778369" y="1126510"/>
                    <a:pt x="1925751" y="1024213"/>
                    <a:pt x="1988305" y="861063"/>
                  </a:cubicBezTo>
                  <a:cubicBezTo>
                    <a:pt x="2066553" y="657060"/>
                    <a:pt x="1982557" y="435164"/>
                    <a:pt x="1800718" y="365420"/>
                  </a:cubicBezTo>
                  <a:close/>
                </a:path>
              </a:pathLst>
            </a:custGeom>
            <a:solidFill>
              <a:srgbClr val="40447E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6B4B6A1-920E-49D1-A64A-7847B2129CB5}"/>
                </a:ext>
              </a:extLst>
            </p:cNvPr>
            <p:cNvSpPr/>
            <p:nvPr/>
          </p:nvSpPr>
          <p:spPr>
            <a:xfrm>
              <a:off x="6310972" y="3186913"/>
              <a:ext cx="2017284" cy="1215331"/>
            </a:xfrm>
            <a:custGeom>
              <a:avLst/>
              <a:gdLst>
                <a:gd name="connsiteX0" fmla="*/ 1800411 w 2017284"/>
                <a:gd name="connsiteY0" fmla="*/ 365420 h 1215331"/>
                <a:gd name="connsiteX1" fmla="*/ 1482965 w 2017284"/>
                <a:gd name="connsiteY1" fmla="*/ 410339 h 1215331"/>
                <a:gd name="connsiteX2" fmla="*/ 1176906 w 2017284"/>
                <a:gd name="connsiteY2" fmla="*/ 30893 h 1215331"/>
                <a:gd name="connsiteX3" fmla="*/ 487132 w 2017284"/>
                <a:gd name="connsiteY3" fmla="*/ 386992 h 1215331"/>
                <a:gd name="connsiteX4" fmla="*/ 444301 w 2017284"/>
                <a:gd name="connsiteY4" fmla="*/ 618962 h 1215331"/>
                <a:gd name="connsiteX5" fmla="*/ 400307 w 2017284"/>
                <a:gd name="connsiteY5" fmla="*/ 596984 h 1215331"/>
                <a:gd name="connsiteX6" fmla="*/ 23431 w 2017284"/>
                <a:gd name="connsiteY6" fmla="*/ 791558 h 1215331"/>
                <a:gd name="connsiteX7" fmla="*/ 173567 w 2017284"/>
                <a:gd name="connsiteY7" fmla="*/ 1188214 h 1215331"/>
                <a:gd name="connsiteX8" fmla="*/ 377237 w 2017284"/>
                <a:gd name="connsiteY8" fmla="*/ 1215331 h 1215331"/>
                <a:gd name="connsiteX9" fmla="*/ 1628554 w 2017284"/>
                <a:gd name="connsiteY9" fmla="*/ 1125253 h 1215331"/>
                <a:gd name="connsiteX10" fmla="*/ 1988017 w 2017284"/>
                <a:gd name="connsiteY10" fmla="*/ 861063 h 1215331"/>
                <a:gd name="connsiteX11" fmla="*/ 1800411 w 2017284"/>
                <a:gd name="connsiteY11" fmla="*/ 365420 h 1215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284" h="1215331">
                  <a:moveTo>
                    <a:pt x="1800411" y="365420"/>
                  </a:moveTo>
                  <a:cubicBezTo>
                    <a:pt x="1693696" y="324493"/>
                    <a:pt x="1576999" y="345086"/>
                    <a:pt x="1482965" y="410339"/>
                  </a:cubicBezTo>
                  <a:cubicBezTo>
                    <a:pt x="1448619" y="238593"/>
                    <a:pt x="1339464" y="93225"/>
                    <a:pt x="1176906" y="30893"/>
                  </a:cubicBezTo>
                  <a:cubicBezTo>
                    <a:pt x="910553" y="-71256"/>
                    <a:pt x="601721" y="88198"/>
                    <a:pt x="487132" y="386992"/>
                  </a:cubicBezTo>
                  <a:cubicBezTo>
                    <a:pt x="458572" y="460988"/>
                    <a:pt x="444042" y="539642"/>
                    <a:pt x="444301" y="618962"/>
                  </a:cubicBezTo>
                  <a:cubicBezTo>
                    <a:pt x="430382" y="610237"/>
                    <a:pt x="415649" y="602862"/>
                    <a:pt x="400307" y="596984"/>
                  </a:cubicBezTo>
                  <a:cubicBezTo>
                    <a:pt x="254773" y="541177"/>
                    <a:pt x="86059" y="628297"/>
                    <a:pt x="23431" y="791558"/>
                  </a:cubicBezTo>
                  <a:cubicBezTo>
                    <a:pt x="-39197" y="954820"/>
                    <a:pt x="28052" y="1132406"/>
                    <a:pt x="173567" y="1188214"/>
                  </a:cubicBezTo>
                  <a:cubicBezTo>
                    <a:pt x="204364" y="1200025"/>
                    <a:pt x="377237" y="1215331"/>
                    <a:pt x="377237" y="1215331"/>
                  </a:cubicBezTo>
                  <a:cubicBezTo>
                    <a:pt x="377237" y="1215331"/>
                    <a:pt x="1591103" y="1124939"/>
                    <a:pt x="1628554" y="1125253"/>
                  </a:cubicBezTo>
                  <a:cubicBezTo>
                    <a:pt x="1778081" y="1126491"/>
                    <a:pt x="1925444" y="1024213"/>
                    <a:pt x="1988017" y="861063"/>
                  </a:cubicBezTo>
                  <a:cubicBezTo>
                    <a:pt x="2066246" y="657060"/>
                    <a:pt x="1982249" y="435164"/>
                    <a:pt x="1800411" y="365420"/>
                  </a:cubicBezTo>
                  <a:close/>
                </a:path>
              </a:pathLst>
            </a:custGeom>
            <a:solidFill>
              <a:schemeClr val="accent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0D92154-1CB5-41A7-B321-905BC766BD66}"/>
                </a:ext>
              </a:extLst>
            </p:cNvPr>
            <p:cNvSpPr/>
            <p:nvPr/>
          </p:nvSpPr>
          <p:spPr>
            <a:xfrm>
              <a:off x="5197530" y="3794555"/>
              <a:ext cx="506583" cy="560552"/>
            </a:xfrm>
            <a:custGeom>
              <a:avLst/>
              <a:gdLst>
                <a:gd name="connsiteX0" fmla="*/ 39815 w 506583"/>
                <a:gd name="connsiteY0" fmla="*/ 24593 h 560552"/>
                <a:gd name="connsiteX1" fmla="*/ 24638 w 506583"/>
                <a:gd name="connsiteY1" fmla="*/ 177650 h 560552"/>
                <a:gd name="connsiteX2" fmla="*/ 338369 w 506583"/>
                <a:gd name="connsiteY2" fmla="*/ 560552 h 560552"/>
                <a:gd name="connsiteX3" fmla="*/ 506584 w 506583"/>
                <a:gd name="connsiteY3" fmla="*/ 422671 h 560552"/>
                <a:gd name="connsiteX4" fmla="*/ 192835 w 506583"/>
                <a:gd name="connsiteY4" fmla="*/ 39843 h 560552"/>
                <a:gd name="connsiteX5" fmla="*/ 39815 w 506583"/>
                <a:gd name="connsiteY5" fmla="*/ 24593 h 56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6583" h="560552">
                  <a:moveTo>
                    <a:pt x="39815" y="24593"/>
                  </a:moveTo>
                  <a:cubicBezTo>
                    <a:pt x="-6639" y="62672"/>
                    <a:pt x="-13423" y="131197"/>
                    <a:pt x="24638" y="177650"/>
                  </a:cubicBezTo>
                  <a:lnTo>
                    <a:pt x="338369" y="560552"/>
                  </a:lnTo>
                  <a:lnTo>
                    <a:pt x="506584" y="422671"/>
                  </a:lnTo>
                  <a:lnTo>
                    <a:pt x="192835" y="39843"/>
                  </a:lnTo>
                  <a:cubicBezTo>
                    <a:pt x="154774" y="-6610"/>
                    <a:pt x="86286" y="-13431"/>
                    <a:pt x="39815" y="24593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2EA589F-FC15-4A7C-AF16-7F31FB38399E}"/>
                </a:ext>
              </a:extLst>
            </p:cNvPr>
            <p:cNvSpPr/>
            <p:nvPr/>
          </p:nvSpPr>
          <p:spPr>
            <a:xfrm>
              <a:off x="5608656" y="4084869"/>
              <a:ext cx="612853" cy="272752"/>
            </a:xfrm>
            <a:custGeom>
              <a:avLst/>
              <a:gdLst>
                <a:gd name="connsiteX0" fmla="*/ 612155 w 612853"/>
                <a:gd name="connsiteY0" fmla="*/ 96478 h 272752"/>
                <a:gd name="connsiteX1" fmla="*/ 491817 w 612853"/>
                <a:gd name="connsiteY1" fmla="*/ 706 h 272752"/>
                <a:gd name="connsiteX2" fmla="*/ 491798 w 612853"/>
                <a:gd name="connsiteY2" fmla="*/ 706 h 272752"/>
                <a:gd name="connsiteX3" fmla="*/ 0 w 612853"/>
                <a:gd name="connsiteY3" fmla="*/ 56623 h 272752"/>
                <a:gd name="connsiteX4" fmla="*/ 24585 w 612853"/>
                <a:gd name="connsiteY4" fmla="*/ 272752 h 272752"/>
                <a:gd name="connsiteX5" fmla="*/ 516291 w 612853"/>
                <a:gd name="connsiteY5" fmla="*/ 216835 h 272752"/>
                <a:gd name="connsiteX6" fmla="*/ 612155 w 612853"/>
                <a:gd name="connsiteY6" fmla="*/ 96552 h 272752"/>
                <a:gd name="connsiteX7" fmla="*/ 612155 w 612853"/>
                <a:gd name="connsiteY7" fmla="*/ 96478 h 27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2853" h="272752">
                  <a:moveTo>
                    <a:pt x="612155" y="96478"/>
                  </a:moveTo>
                  <a:cubicBezTo>
                    <a:pt x="605371" y="36807"/>
                    <a:pt x="551505" y="-6078"/>
                    <a:pt x="491817" y="706"/>
                  </a:cubicBezTo>
                  <a:cubicBezTo>
                    <a:pt x="491817" y="706"/>
                    <a:pt x="491798" y="706"/>
                    <a:pt x="491798" y="706"/>
                  </a:cubicBezTo>
                  <a:lnTo>
                    <a:pt x="0" y="56623"/>
                  </a:lnTo>
                  <a:lnTo>
                    <a:pt x="24585" y="272752"/>
                  </a:lnTo>
                  <a:lnTo>
                    <a:pt x="516291" y="216835"/>
                  </a:lnTo>
                  <a:cubicBezTo>
                    <a:pt x="575980" y="210087"/>
                    <a:pt x="618902" y="156240"/>
                    <a:pt x="612155" y="96552"/>
                  </a:cubicBezTo>
                  <a:cubicBezTo>
                    <a:pt x="612155" y="96533"/>
                    <a:pt x="612155" y="96496"/>
                    <a:pt x="612155" y="96478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D0ECA37-2BEA-4536-B1E2-F01F93D4BEB5}"/>
                </a:ext>
              </a:extLst>
            </p:cNvPr>
            <p:cNvSpPr/>
            <p:nvPr/>
          </p:nvSpPr>
          <p:spPr>
            <a:xfrm rot="-2700000">
              <a:off x="5450849" y="4111558"/>
              <a:ext cx="315615" cy="315615"/>
            </a:xfrm>
            <a:custGeom>
              <a:avLst/>
              <a:gdLst>
                <a:gd name="connsiteX0" fmla="*/ 315616 w 315615"/>
                <a:gd name="connsiteY0" fmla="*/ 157808 h 315615"/>
                <a:gd name="connsiteX1" fmla="*/ 157808 w 315615"/>
                <a:gd name="connsiteY1" fmla="*/ 315616 h 315615"/>
                <a:gd name="connsiteX2" fmla="*/ 0 w 315615"/>
                <a:gd name="connsiteY2" fmla="*/ 157808 h 315615"/>
                <a:gd name="connsiteX3" fmla="*/ 157808 w 315615"/>
                <a:gd name="connsiteY3" fmla="*/ 0 h 315615"/>
                <a:gd name="connsiteX4" fmla="*/ 315616 w 315615"/>
                <a:gd name="connsiteY4" fmla="*/ 157808 h 31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15" h="315615">
                  <a:moveTo>
                    <a:pt x="315616" y="157808"/>
                  </a:moveTo>
                  <a:cubicBezTo>
                    <a:pt x="315616" y="244963"/>
                    <a:pt x="244963" y="315616"/>
                    <a:pt x="157808" y="315616"/>
                  </a:cubicBezTo>
                  <a:cubicBezTo>
                    <a:pt x="70653" y="315616"/>
                    <a:pt x="0" y="244963"/>
                    <a:pt x="0" y="157808"/>
                  </a:cubicBezTo>
                  <a:cubicBezTo>
                    <a:pt x="0" y="70653"/>
                    <a:pt x="70653" y="0"/>
                    <a:pt x="157808" y="0"/>
                  </a:cubicBezTo>
                  <a:cubicBezTo>
                    <a:pt x="244963" y="0"/>
                    <a:pt x="315616" y="70653"/>
                    <a:pt x="315616" y="157808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08EAE14-C36C-430D-80F4-A086B1CBB611}"/>
                </a:ext>
              </a:extLst>
            </p:cNvPr>
            <p:cNvSpPr/>
            <p:nvPr/>
          </p:nvSpPr>
          <p:spPr>
            <a:xfrm>
              <a:off x="6117537" y="4033158"/>
              <a:ext cx="266630" cy="300812"/>
            </a:xfrm>
            <a:custGeom>
              <a:avLst/>
              <a:gdLst>
                <a:gd name="connsiteX0" fmla="*/ 2881 w 266630"/>
                <a:gd name="connsiteY0" fmla="*/ 72491 h 300812"/>
                <a:gd name="connsiteX1" fmla="*/ 84105 w 266630"/>
                <a:gd name="connsiteY1" fmla="*/ 271853 h 300812"/>
                <a:gd name="connsiteX2" fmla="*/ 176901 w 266630"/>
                <a:gd name="connsiteY2" fmla="*/ 289285 h 300812"/>
                <a:gd name="connsiteX3" fmla="*/ 261452 w 266630"/>
                <a:gd name="connsiteY3" fmla="*/ 129814 h 300812"/>
                <a:gd name="connsiteX4" fmla="*/ 77913 w 266630"/>
                <a:gd name="connsiteY4" fmla="*/ 251 h 300812"/>
                <a:gd name="connsiteX5" fmla="*/ 2881 w 266630"/>
                <a:gd name="connsiteY5" fmla="*/ 72491 h 3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630" h="300812">
                  <a:moveTo>
                    <a:pt x="2881" y="72491"/>
                  </a:moveTo>
                  <a:lnTo>
                    <a:pt x="84105" y="271853"/>
                  </a:lnTo>
                  <a:cubicBezTo>
                    <a:pt x="96176" y="301430"/>
                    <a:pt x="141964" y="310321"/>
                    <a:pt x="176901" y="289285"/>
                  </a:cubicBezTo>
                  <a:cubicBezTo>
                    <a:pt x="228086" y="258452"/>
                    <a:pt x="284115" y="205861"/>
                    <a:pt x="261452" y="129814"/>
                  </a:cubicBezTo>
                  <a:cubicBezTo>
                    <a:pt x="232874" y="33580"/>
                    <a:pt x="147861" y="5963"/>
                    <a:pt x="77913" y="251"/>
                  </a:cubicBezTo>
                  <a:cubicBezTo>
                    <a:pt x="30443" y="-3576"/>
                    <a:pt x="-11537" y="37110"/>
                    <a:pt x="2881" y="72491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54921D9-AB82-42B8-B083-5B12CA2BAD87}"/>
              </a:ext>
            </a:extLst>
          </p:cNvPr>
          <p:cNvGrpSpPr/>
          <p:nvPr/>
        </p:nvGrpSpPr>
        <p:grpSpPr>
          <a:xfrm>
            <a:off x="5371479" y="1143805"/>
            <a:ext cx="3375648" cy="3466420"/>
            <a:chOff x="7161972" y="1373065"/>
            <a:chExt cx="4500865" cy="4621895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7B1C8AD-854C-4211-A5F9-F29FA7BBFD56}"/>
                </a:ext>
              </a:extLst>
            </p:cNvPr>
            <p:cNvGrpSpPr/>
            <p:nvPr/>
          </p:nvGrpSpPr>
          <p:grpSpPr>
            <a:xfrm>
              <a:off x="7161972" y="1373065"/>
              <a:ext cx="4480682" cy="865454"/>
              <a:chOff x="7161972" y="1373065"/>
              <a:chExt cx="4480682" cy="865454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83DF343C-25D9-4D75-B87A-64876869B52C}"/>
                  </a:ext>
                </a:extLst>
              </p:cNvPr>
              <p:cNvGrpSpPr/>
              <p:nvPr/>
            </p:nvGrpSpPr>
            <p:grpSpPr>
              <a:xfrm>
                <a:off x="7161972" y="1373065"/>
                <a:ext cx="4480682" cy="865454"/>
                <a:chOff x="7161972" y="1373065"/>
                <a:chExt cx="4480682" cy="865454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F96BA2AE-52B2-4613-BE39-ED6C35F42A72}"/>
                    </a:ext>
                  </a:extLst>
                </p:cNvPr>
                <p:cNvGrpSpPr/>
                <p:nvPr/>
              </p:nvGrpSpPr>
              <p:grpSpPr>
                <a:xfrm>
                  <a:off x="7161972" y="1373065"/>
                  <a:ext cx="4480682" cy="865454"/>
                  <a:chOff x="1212435" y="1204825"/>
                  <a:chExt cx="4480682" cy="865454"/>
                </a:xfrm>
              </p:grpSpPr>
              <p:sp>
                <p:nvSpPr>
                  <p:cNvPr id="81" name="Donut 59">
                    <a:extLst>
                      <a:ext uri="{FF2B5EF4-FFF2-40B4-BE49-F238E27FC236}">
                        <a16:creationId xmlns:a16="http://schemas.microsoft.com/office/drawing/2014/main" id="{5A6F5B34-93F9-4869-B566-B0B1B882209E}"/>
                      </a:ext>
                    </a:extLst>
                  </p:cNvPr>
                  <p:cNvSpPr/>
                  <p:nvPr/>
                </p:nvSpPr>
                <p:spPr>
                  <a:xfrm>
                    <a:off x="1212435" y="1267097"/>
                    <a:ext cx="803182" cy="803182"/>
                  </a:xfrm>
                  <a:prstGeom prst="donut">
                    <a:avLst>
                      <a:gd name="adj" fmla="val 8736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2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4358CCC6-EBC4-4EFA-AF18-E32F31D550DC}"/>
                      </a:ext>
                    </a:extLst>
                  </p:cNvPr>
                  <p:cNvSpPr txBox="1"/>
                  <p:nvPr/>
                </p:nvSpPr>
                <p:spPr>
                  <a:xfrm>
                    <a:off x="2050355" y="1204825"/>
                    <a:ext cx="3642762" cy="4924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Kaiti TC" panose="02010600040101010101" pitchFamily="2" charset="-120"/>
                        <a:ea typeface="Kaiti TC" panose="02010600040101010101" pitchFamily="2" charset="-120"/>
                        <a:cs typeface="+mn-cs"/>
                      </a:rPr>
                      <a:t>共享數據</a:t>
                    </a:r>
                    <a:endPara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aiti TC" panose="02010600040101010101" pitchFamily="2" charset="-120"/>
                      <a:ea typeface="Kaiti TC" panose="02010600040101010101" pitchFamily="2" charset="-120"/>
                      <a:cs typeface="+mn-cs"/>
                    </a:endParaRPr>
                  </a:p>
                </p:txBody>
              </p:sp>
            </p:grp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1C989588-D0BF-472E-A78E-37B6A45E3E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7659" y="1822072"/>
                  <a:ext cx="3292653" cy="0"/>
                </a:xfrm>
                <a:prstGeom prst="line">
                  <a:avLst/>
                </a:prstGeom>
                <a:ln w="12700">
                  <a:solidFill>
                    <a:schemeClr val="accent2">
                      <a:lumMod val="20000"/>
                      <a:lumOff val="8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Arrow: Chevron 77">
                <a:extLst>
                  <a:ext uri="{FF2B5EF4-FFF2-40B4-BE49-F238E27FC236}">
                    <a16:creationId xmlns:a16="http://schemas.microsoft.com/office/drawing/2014/main" id="{D85122E0-56D0-427A-A165-DDEFA36C5DCB}"/>
                  </a:ext>
                </a:extLst>
              </p:cNvPr>
              <p:cNvSpPr/>
              <p:nvPr/>
            </p:nvSpPr>
            <p:spPr>
              <a:xfrm>
                <a:off x="7467866" y="1695047"/>
                <a:ext cx="238895" cy="283762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373E90-ED25-4A29-B7A7-1FBF84298C33}"/>
                </a:ext>
              </a:extLst>
            </p:cNvPr>
            <p:cNvGrpSpPr/>
            <p:nvPr/>
          </p:nvGrpSpPr>
          <p:grpSpPr>
            <a:xfrm>
              <a:off x="7161972" y="3251285"/>
              <a:ext cx="4500865" cy="865455"/>
              <a:chOff x="7161972" y="1373064"/>
              <a:chExt cx="4500865" cy="865455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2EF2242-22B2-43DB-BF8E-DE98B8229B5F}"/>
                  </a:ext>
                </a:extLst>
              </p:cNvPr>
              <p:cNvGrpSpPr/>
              <p:nvPr/>
            </p:nvGrpSpPr>
            <p:grpSpPr>
              <a:xfrm>
                <a:off x="7161972" y="1373064"/>
                <a:ext cx="4500865" cy="865455"/>
                <a:chOff x="7161972" y="1373064"/>
                <a:chExt cx="4500865" cy="865455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6AC3E120-09DE-4ADA-B39B-2272BA684911}"/>
                    </a:ext>
                  </a:extLst>
                </p:cNvPr>
                <p:cNvGrpSpPr/>
                <p:nvPr/>
              </p:nvGrpSpPr>
              <p:grpSpPr>
                <a:xfrm>
                  <a:off x="7161972" y="1373064"/>
                  <a:ext cx="4500865" cy="865455"/>
                  <a:chOff x="1212435" y="1204824"/>
                  <a:chExt cx="4500865" cy="865455"/>
                </a:xfrm>
              </p:grpSpPr>
              <p:sp>
                <p:nvSpPr>
                  <p:cNvPr id="90" name="Donut 59">
                    <a:extLst>
                      <a:ext uri="{FF2B5EF4-FFF2-40B4-BE49-F238E27FC236}">
                        <a16:creationId xmlns:a16="http://schemas.microsoft.com/office/drawing/2014/main" id="{8896639D-78FE-4BC5-9173-1B50BEE3985F}"/>
                      </a:ext>
                    </a:extLst>
                  </p:cNvPr>
                  <p:cNvSpPr/>
                  <p:nvPr/>
                </p:nvSpPr>
                <p:spPr>
                  <a:xfrm>
                    <a:off x="1212435" y="1267097"/>
                    <a:ext cx="803182" cy="803182"/>
                  </a:xfrm>
                  <a:prstGeom prst="donut">
                    <a:avLst>
                      <a:gd name="adj" fmla="val 8736"/>
                    </a:avLst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2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B0B50250-32E8-4312-9863-6320A191305F}"/>
                      </a:ext>
                    </a:extLst>
                  </p:cNvPr>
                  <p:cNvSpPr txBox="1"/>
                  <p:nvPr/>
                </p:nvSpPr>
                <p:spPr>
                  <a:xfrm>
                    <a:off x="2070538" y="1204824"/>
                    <a:ext cx="3642762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b="1" dirty="0" err="1">
                        <a:solidFill>
                          <a:prstClr val="white"/>
                        </a:solidFill>
                        <a:latin typeface="Kaiti TC" panose="02010600040101010101" pitchFamily="2" charset="-120"/>
                        <a:ea typeface="Kaiti TC" panose="02010600040101010101" pitchFamily="2" charset="-120"/>
                      </a:rPr>
                      <a:t>顧客體驗為顯學</a:t>
                    </a:r>
                    <a:endPara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aiti TC" panose="02010600040101010101" pitchFamily="2" charset="-120"/>
                      <a:ea typeface="Kaiti TC" panose="02010600040101010101" pitchFamily="2" charset="-120"/>
                      <a:cs typeface="+mn-cs"/>
                    </a:endParaRPr>
                  </a:p>
                </p:txBody>
              </p:sp>
            </p:grp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C60955FC-E46D-4261-9E42-40A7F52DEE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7659" y="1822072"/>
                  <a:ext cx="3292653" cy="0"/>
                </a:xfrm>
                <a:prstGeom prst="line">
                  <a:avLst/>
                </a:prstGeom>
                <a:ln w="12700">
                  <a:solidFill>
                    <a:schemeClr val="accent3">
                      <a:lumMod val="40000"/>
                      <a:lumOff val="6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Arrow: Chevron 86">
                <a:extLst>
                  <a:ext uri="{FF2B5EF4-FFF2-40B4-BE49-F238E27FC236}">
                    <a16:creationId xmlns:a16="http://schemas.microsoft.com/office/drawing/2014/main" id="{7F5AA3C2-25E4-43EF-878D-0C2F4140197C}"/>
                  </a:ext>
                </a:extLst>
              </p:cNvPr>
              <p:cNvSpPr/>
              <p:nvPr/>
            </p:nvSpPr>
            <p:spPr>
              <a:xfrm>
                <a:off x="7467866" y="1695047"/>
                <a:ext cx="238895" cy="283762"/>
              </a:xfrm>
              <a:prstGeom prst="chevr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E447132-162C-4976-8FC6-EC2E5A8DFEA7}"/>
                </a:ext>
              </a:extLst>
            </p:cNvPr>
            <p:cNvGrpSpPr/>
            <p:nvPr/>
          </p:nvGrpSpPr>
          <p:grpSpPr>
            <a:xfrm>
              <a:off x="7161972" y="5158628"/>
              <a:ext cx="4480682" cy="836332"/>
              <a:chOff x="7161972" y="1402187"/>
              <a:chExt cx="4480682" cy="83633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C5950C90-7EF0-4B57-8686-9E0D8AF8810E}"/>
                  </a:ext>
                </a:extLst>
              </p:cNvPr>
              <p:cNvGrpSpPr/>
              <p:nvPr/>
            </p:nvGrpSpPr>
            <p:grpSpPr>
              <a:xfrm>
                <a:off x="7161972" y="1402187"/>
                <a:ext cx="4480682" cy="836332"/>
                <a:chOff x="7161972" y="1402187"/>
                <a:chExt cx="4480682" cy="836332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E45D8977-AB7D-45A7-903D-7F6BCFA8E8CD}"/>
                    </a:ext>
                  </a:extLst>
                </p:cNvPr>
                <p:cNvGrpSpPr/>
                <p:nvPr/>
              </p:nvGrpSpPr>
              <p:grpSpPr>
                <a:xfrm>
                  <a:off x="7161972" y="1402187"/>
                  <a:ext cx="4480682" cy="836332"/>
                  <a:chOff x="1212435" y="1233947"/>
                  <a:chExt cx="4480682" cy="836332"/>
                </a:xfrm>
              </p:grpSpPr>
              <p:sp>
                <p:nvSpPr>
                  <p:cNvPr id="99" name="Donut 59">
                    <a:extLst>
                      <a:ext uri="{FF2B5EF4-FFF2-40B4-BE49-F238E27FC236}">
                        <a16:creationId xmlns:a16="http://schemas.microsoft.com/office/drawing/2014/main" id="{6935F3CF-885F-45BD-B8EE-07B46924DCD0}"/>
                      </a:ext>
                    </a:extLst>
                  </p:cNvPr>
                  <p:cNvSpPr/>
                  <p:nvPr/>
                </p:nvSpPr>
                <p:spPr>
                  <a:xfrm>
                    <a:off x="1212435" y="1267097"/>
                    <a:ext cx="803182" cy="803182"/>
                  </a:xfrm>
                  <a:prstGeom prst="donut">
                    <a:avLst>
                      <a:gd name="adj" fmla="val 8736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2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071FFFD-3AE9-4FC1-8B27-9888F2038254}"/>
                      </a:ext>
                    </a:extLst>
                  </p:cNvPr>
                  <p:cNvSpPr txBox="1"/>
                  <p:nvPr/>
                </p:nvSpPr>
                <p:spPr>
                  <a:xfrm>
                    <a:off x="2050355" y="1233947"/>
                    <a:ext cx="3642762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b="1" dirty="0" err="1">
                        <a:solidFill>
                          <a:prstClr val="white"/>
                        </a:solidFill>
                        <a:latin typeface="Kaiti TC" panose="02010600040101010101" pitchFamily="2" charset="-120"/>
                        <a:ea typeface="Kaiti TC" panose="02010600040101010101" pitchFamily="2" charset="-120"/>
                      </a:rPr>
                      <a:t>數位供應鏈金融</a:t>
                    </a:r>
                    <a:endPara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aiti TC" panose="02010600040101010101" pitchFamily="2" charset="-120"/>
                      <a:ea typeface="Kaiti TC" panose="02010600040101010101" pitchFamily="2" charset="-120"/>
                      <a:cs typeface="+mn-cs"/>
                    </a:endParaRPr>
                  </a:p>
                </p:txBody>
              </p:sp>
            </p:grp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90905D5E-740C-4184-A3C6-27234818A8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7659" y="1822072"/>
                  <a:ext cx="3292653" cy="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Arrow: Chevron 95">
                <a:extLst>
                  <a:ext uri="{FF2B5EF4-FFF2-40B4-BE49-F238E27FC236}">
                    <a16:creationId xmlns:a16="http://schemas.microsoft.com/office/drawing/2014/main" id="{CA660F6E-3A7B-437B-AB20-CBF741F02781}"/>
                  </a:ext>
                </a:extLst>
              </p:cNvPr>
              <p:cNvSpPr/>
              <p:nvPr/>
            </p:nvSpPr>
            <p:spPr>
              <a:xfrm>
                <a:off x="7467866" y="1695047"/>
                <a:ext cx="238895" cy="283762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EDDEE08E-9763-FF40-8778-A0C3546B6AFA}"/>
              </a:ext>
            </a:extLst>
          </p:cNvPr>
          <p:cNvSpPr txBox="1"/>
          <p:nvPr/>
        </p:nvSpPr>
        <p:spPr>
          <a:xfrm>
            <a:off x="6064910" y="1483851"/>
            <a:ext cx="1906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+mn-cs"/>
              </a:rPr>
              <a:t>支付功能延伸</a:t>
            </a:r>
            <a:endParaRPr kumimoji="1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+mn-cs"/>
              </a:rPr>
              <a:t>整體服務平台化</a:t>
            </a:r>
            <a:endParaRPr kumimoji="1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+mn-cs"/>
              </a:rPr>
              <a:t>建置場景生態圈</a:t>
            </a:r>
          </a:p>
        </p:txBody>
      </p:sp>
      <p:sp>
        <p:nvSpPr>
          <p:cNvPr id="108" name="Text Placeholder 1">
            <a:extLst>
              <a:ext uri="{FF2B5EF4-FFF2-40B4-BE49-F238E27FC236}">
                <a16:creationId xmlns:a16="http://schemas.microsoft.com/office/drawing/2014/main" id="{E69FE30D-FC50-B648-BCA4-E7B0EAEA4827}"/>
              </a:ext>
            </a:extLst>
          </p:cNvPr>
          <p:cNvSpPr txBox="1">
            <a:spLocks/>
          </p:cNvSpPr>
          <p:nvPr/>
        </p:nvSpPr>
        <p:spPr>
          <a:xfrm>
            <a:off x="99143" y="-1134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Digital Banking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5275A498-AEEF-0347-A9ED-C36DDEED52B0}"/>
              </a:ext>
            </a:extLst>
          </p:cNvPr>
          <p:cNvSpPr txBox="1">
            <a:spLocks/>
          </p:cNvSpPr>
          <p:nvPr/>
        </p:nvSpPr>
        <p:spPr>
          <a:xfrm>
            <a:off x="0" y="637148"/>
            <a:ext cx="9144000" cy="42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+mn-cs"/>
              </a:rPr>
              <a:t>數位銀行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+mn-cs"/>
            </a:endParaRPr>
          </a:p>
        </p:txBody>
      </p:sp>
      <p:pic>
        <p:nvPicPr>
          <p:cNvPr id="113" name="圖片 112">
            <a:extLst>
              <a:ext uri="{FF2B5EF4-FFF2-40B4-BE49-F238E27FC236}">
                <a16:creationId xmlns:a16="http://schemas.microsoft.com/office/drawing/2014/main" id="{1BF769DD-0093-7646-995A-B684A1185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1" name="圖片版面配置區 14">
            <a:extLst>
              <a:ext uri="{FF2B5EF4-FFF2-40B4-BE49-F238E27FC236}">
                <a16:creationId xmlns:a16="http://schemas.microsoft.com/office/drawing/2014/main" id="{F934E6BB-EBB6-9842-AAA3-F1DC38CC2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r="16000"/>
          <a:stretch>
            <a:fillRect/>
          </a:stretch>
        </p:blipFill>
        <p:spPr>
          <a:xfrm>
            <a:off x="8504115" y="840104"/>
            <a:ext cx="621138" cy="621138"/>
          </a:xfrm>
          <a:prstGeom prst="ellipse">
            <a:avLst/>
          </a:prstGeom>
        </p:spPr>
      </p:pic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0179D2F2-BFEE-3748-9E12-5BE8B8115366}"/>
              </a:ext>
            </a:extLst>
          </p:cNvPr>
          <p:cNvSpPr txBox="1"/>
          <p:nvPr/>
        </p:nvSpPr>
        <p:spPr>
          <a:xfrm>
            <a:off x="6038440" y="2921671"/>
            <a:ext cx="2919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跨通路的互動模式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提供有價值與個性化的體驗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檢視客戶的滿意度</a:t>
            </a:r>
            <a:endParaRPr kumimoji="1" lang="zh-TW" alt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114" name="圖片版面配置區 2" descr="一張含有 文字, 白板 的圖片&#10;&#10;自動產生的描述">
            <a:extLst>
              <a:ext uri="{FF2B5EF4-FFF2-40B4-BE49-F238E27FC236}">
                <a16:creationId xmlns:a16="http://schemas.microsoft.com/office/drawing/2014/main" id="{85D25E71-58E8-6844-A626-A3C42EC996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5" r="16635"/>
          <a:stretch>
            <a:fillRect/>
          </a:stretch>
        </p:blipFill>
        <p:spPr>
          <a:xfrm>
            <a:off x="8453821" y="2143295"/>
            <a:ext cx="680316" cy="680316"/>
          </a:xfrm>
          <a:prstGeom prst="ellipse">
            <a:avLst/>
          </a:prstGeom>
        </p:spPr>
      </p:pic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105F8E5C-86E7-4146-ABAB-7F023126327C}"/>
              </a:ext>
            </a:extLst>
          </p:cNvPr>
          <p:cNvSpPr txBox="1"/>
          <p:nvPr/>
        </p:nvSpPr>
        <p:spPr>
          <a:xfrm>
            <a:off x="6009489" y="4312208"/>
            <a:ext cx="3233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區塊鏈開放平台 </a:t>
            </a:r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</a:t>
            </a:r>
            <a:r>
              <a:rPr kumimoji="1" lang="zh-TW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「螞蟻鏈」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中信</a:t>
            </a:r>
            <a:r>
              <a:rPr kumimoji="1" lang="en-US" altLang="zh-TW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-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區塊鏈信用狀平台</a:t>
            </a:r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(Voltron)</a:t>
            </a: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區塊鏈貿融生態圈</a:t>
            </a:r>
            <a:endParaRPr kumimoji="1" lang="zh-TW" alt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116" name="圖片版面配置區 15">
            <a:extLst>
              <a:ext uri="{FF2B5EF4-FFF2-40B4-BE49-F238E27FC236}">
                <a16:creationId xmlns:a16="http://schemas.microsoft.com/office/drawing/2014/main" id="{545A0958-65C5-BB49-8AAF-577C01052E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r="25437"/>
          <a:stretch>
            <a:fillRect/>
          </a:stretch>
        </p:blipFill>
        <p:spPr>
          <a:xfrm>
            <a:off x="8453820" y="3564866"/>
            <a:ext cx="680317" cy="68031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1218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4">
            <a:extLst>
              <a:ext uri="{FF2B5EF4-FFF2-40B4-BE49-F238E27FC236}">
                <a16:creationId xmlns:a16="http://schemas.microsoft.com/office/drawing/2014/main" id="{8F305187-B9D7-4781-909A-D8B59B0EE795}"/>
              </a:ext>
            </a:extLst>
          </p:cNvPr>
          <p:cNvGrpSpPr/>
          <p:nvPr/>
        </p:nvGrpSpPr>
        <p:grpSpPr>
          <a:xfrm>
            <a:off x="166684" y="397947"/>
            <a:ext cx="4504459" cy="4678377"/>
            <a:chOff x="3413338" y="468747"/>
            <a:chExt cx="5341924" cy="554817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30C6F8-5272-417C-8E08-659C72D59D46}"/>
                </a:ext>
              </a:extLst>
            </p:cNvPr>
            <p:cNvSpPr/>
            <p:nvPr/>
          </p:nvSpPr>
          <p:spPr>
            <a:xfrm>
              <a:off x="3436729" y="917711"/>
              <a:ext cx="5318534" cy="5099214"/>
            </a:xfrm>
            <a:custGeom>
              <a:avLst/>
              <a:gdLst>
                <a:gd name="connsiteX0" fmla="*/ 2742028 w 5318534"/>
                <a:gd name="connsiteY0" fmla="*/ 1168 h 5099214"/>
                <a:gd name="connsiteX1" fmla="*/ 22951 w 5318534"/>
                <a:gd name="connsiteY1" fmla="*/ 2214140 h 5099214"/>
                <a:gd name="connsiteX2" fmla="*/ 2219730 w 5318534"/>
                <a:gd name="connsiteY2" fmla="*/ 5070857 h 5099214"/>
                <a:gd name="connsiteX3" fmla="*/ 5309582 w 5318534"/>
                <a:gd name="connsiteY3" fmla="*/ 2299652 h 5099214"/>
                <a:gd name="connsiteX4" fmla="*/ 2742028 w 5318534"/>
                <a:gd name="connsiteY4" fmla="*/ 1168 h 509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534" h="5099214">
                  <a:moveTo>
                    <a:pt x="2742028" y="1168"/>
                  </a:moveTo>
                  <a:cubicBezTo>
                    <a:pt x="1380503" y="-38482"/>
                    <a:pt x="201148" y="935779"/>
                    <a:pt x="22951" y="2214140"/>
                  </a:cubicBezTo>
                  <a:cubicBezTo>
                    <a:pt x="-171864" y="3611841"/>
                    <a:pt x="900387" y="4869424"/>
                    <a:pt x="2219730" y="5070857"/>
                  </a:cubicBezTo>
                  <a:cubicBezTo>
                    <a:pt x="3860807" y="5321387"/>
                    <a:pt x="5452491" y="3872001"/>
                    <a:pt x="5309582" y="2299652"/>
                  </a:cubicBezTo>
                  <a:cubicBezTo>
                    <a:pt x="5201906" y="1115011"/>
                    <a:pt x="4126032" y="41485"/>
                    <a:pt x="2742028" y="1168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938E1E-B442-4682-95B3-9EDAD7E4C1B9}"/>
                </a:ext>
              </a:extLst>
            </p:cNvPr>
            <p:cNvSpPr/>
            <p:nvPr/>
          </p:nvSpPr>
          <p:spPr>
            <a:xfrm>
              <a:off x="3909977" y="841074"/>
              <a:ext cx="2665860" cy="4794723"/>
            </a:xfrm>
            <a:custGeom>
              <a:avLst/>
              <a:gdLst>
                <a:gd name="connsiteX0" fmla="*/ 1225329 w 2665860"/>
                <a:gd name="connsiteY0" fmla="*/ 4430898 h 4794723"/>
                <a:gd name="connsiteX1" fmla="*/ 1038814 w 2665860"/>
                <a:gd name="connsiteY1" fmla="*/ 4794723 h 4794723"/>
                <a:gd name="connsiteX2" fmla="*/ 2665861 w 2665860"/>
                <a:gd name="connsiteY2" fmla="*/ 4794723 h 4794723"/>
                <a:gd name="connsiteX3" fmla="*/ 2345549 w 2665860"/>
                <a:gd name="connsiteY3" fmla="*/ 2964949 h 4794723"/>
                <a:gd name="connsiteX4" fmla="*/ 2572067 w 2665860"/>
                <a:gd name="connsiteY4" fmla="*/ 1345223 h 4794723"/>
                <a:gd name="connsiteX5" fmla="*/ 1705408 w 2665860"/>
                <a:gd name="connsiteY5" fmla="*/ 746691 h 4794723"/>
                <a:gd name="connsiteX6" fmla="*/ 293621 w 2665860"/>
                <a:gd name="connsiteY6" fmla="*/ 168863 h 4794723"/>
                <a:gd name="connsiteX7" fmla="*/ 888844 w 2665860"/>
                <a:gd name="connsiteY7" fmla="*/ 2851746 h 4794723"/>
                <a:gd name="connsiteX8" fmla="*/ 1225329 w 2665860"/>
                <a:gd name="connsiteY8" fmla="*/ 4430898 h 479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65860" h="4794723">
                  <a:moveTo>
                    <a:pt x="1225329" y="4430898"/>
                  </a:moveTo>
                  <a:cubicBezTo>
                    <a:pt x="1186880" y="4522122"/>
                    <a:pt x="1115176" y="4648801"/>
                    <a:pt x="1038814" y="4794723"/>
                  </a:cubicBezTo>
                  <a:lnTo>
                    <a:pt x="2665861" y="4794723"/>
                  </a:lnTo>
                  <a:cubicBezTo>
                    <a:pt x="2417327" y="4335237"/>
                    <a:pt x="2092228" y="3861961"/>
                    <a:pt x="2345549" y="2964949"/>
                  </a:cubicBezTo>
                  <a:cubicBezTo>
                    <a:pt x="2464409" y="2544005"/>
                    <a:pt x="2831876" y="1780974"/>
                    <a:pt x="2572067" y="1345223"/>
                  </a:cubicBezTo>
                  <a:cubicBezTo>
                    <a:pt x="2276064" y="848730"/>
                    <a:pt x="1874787" y="1139705"/>
                    <a:pt x="1705408" y="746691"/>
                  </a:cubicBezTo>
                  <a:cubicBezTo>
                    <a:pt x="1440626" y="132448"/>
                    <a:pt x="832149" y="-233430"/>
                    <a:pt x="293621" y="168863"/>
                  </a:cubicBezTo>
                  <a:cubicBezTo>
                    <a:pt x="-237883" y="565925"/>
                    <a:pt x="-52643" y="1708678"/>
                    <a:pt x="888844" y="2851746"/>
                  </a:cubicBezTo>
                  <a:cubicBezTo>
                    <a:pt x="1471533" y="3748351"/>
                    <a:pt x="1426282" y="3954479"/>
                    <a:pt x="1225329" y="4430898"/>
                  </a:cubicBezTo>
                  <a:close/>
                </a:path>
              </a:pathLst>
            </a:custGeom>
            <a:solidFill>
              <a:schemeClr val="accent3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" name="Graphic 4">
              <a:extLst>
                <a:ext uri="{FF2B5EF4-FFF2-40B4-BE49-F238E27FC236}">
                  <a16:creationId xmlns:a16="http://schemas.microsoft.com/office/drawing/2014/main" id="{25B3053F-7244-4243-87C6-C86057F48CF1}"/>
                </a:ext>
              </a:extLst>
            </p:cNvPr>
            <p:cNvGrpSpPr/>
            <p:nvPr/>
          </p:nvGrpSpPr>
          <p:grpSpPr>
            <a:xfrm>
              <a:off x="3899221" y="468747"/>
              <a:ext cx="2436161" cy="5072720"/>
              <a:chOff x="3899221" y="468747"/>
              <a:chExt cx="2436161" cy="5072720"/>
            </a:xfrm>
            <a:solidFill>
              <a:srgbClr val="FCFDFE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97710CE-845C-4AB2-9158-7628F1399703}"/>
                  </a:ext>
                </a:extLst>
              </p:cNvPr>
              <p:cNvSpPr/>
              <p:nvPr/>
            </p:nvSpPr>
            <p:spPr>
              <a:xfrm>
                <a:off x="3913788" y="468747"/>
                <a:ext cx="1885635" cy="5072720"/>
              </a:xfrm>
              <a:custGeom>
                <a:avLst/>
                <a:gdLst>
                  <a:gd name="connsiteX0" fmla="*/ 1876171 w 1885635"/>
                  <a:gd name="connsiteY0" fmla="*/ 5072721 h 5072720"/>
                  <a:gd name="connsiteX1" fmla="*/ 1798848 w 1885635"/>
                  <a:gd name="connsiteY1" fmla="*/ 4454095 h 5072720"/>
                  <a:gd name="connsiteX2" fmla="*/ 1788829 w 1885635"/>
                  <a:gd name="connsiteY2" fmla="*/ 4384185 h 5072720"/>
                  <a:gd name="connsiteX3" fmla="*/ 1733373 w 1885635"/>
                  <a:gd name="connsiteY3" fmla="*/ 4088958 h 5072720"/>
                  <a:gd name="connsiteX4" fmla="*/ 1589744 w 1885635"/>
                  <a:gd name="connsiteY4" fmla="*/ 3454676 h 5072720"/>
                  <a:gd name="connsiteX5" fmla="*/ 1583348 w 1885635"/>
                  <a:gd name="connsiteY5" fmla="*/ 3416541 h 5072720"/>
                  <a:gd name="connsiteX6" fmla="*/ 1535175 w 1885635"/>
                  <a:gd name="connsiteY6" fmla="*/ 3278975 h 5072720"/>
                  <a:gd name="connsiteX7" fmla="*/ 1534270 w 1885635"/>
                  <a:gd name="connsiteY7" fmla="*/ 3277126 h 5072720"/>
                  <a:gd name="connsiteX8" fmla="*/ 0 w 1885635"/>
                  <a:gd name="connsiteY8" fmla="*/ 5546 h 5072720"/>
                  <a:gd name="connsiteX9" fmla="*/ 7671 w 1885635"/>
                  <a:gd name="connsiteY9" fmla="*/ 0 h 5072720"/>
                  <a:gd name="connsiteX10" fmla="*/ 1543290 w 1885635"/>
                  <a:gd name="connsiteY10" fmla="*/ 3273854 h 5072720"/>
                  <a:gd name="connsiteX11" fmla="*/ 1592775 w 1885635"/>
                  <a:gd name="connsiteY11" fmla="*/ 3415099 h 5072720"/>
                  <a:gd name="connsiteX12" fmla="*/ 1598949 w 1885635"/>
                  <a:gd name="connsiteY12" fmla="*/ 3452254 h 5072720"/>
                  <a:gd name="connsiteX13" fmla="*/ 1742745 w 1885635"/>
                  <a:gd name="connsiteY13" fmla="*/ 4087257 h 5072720"/>
                  <a:gd name="connsiteX14" fmla="*/ 1798201 w 1885635"/>
                  <a:gd name="connsiteY14" fmla="*/ 4382521 h 5072720"/>
                  <a:gd name="connsiteX15" fmla="*/ 1808257 w 1885635"/>
                  <a:gd name="connsiteY15" fmla="*/ 4452765 h 5072720"/>
                  <a:gd name="connsiteX16" fmla="*/ 1885636 w 1885635"/>
                  <a:gd name="connsiteY16" fmla="*/ 5071907 h 507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85635" h="5072720">
                    <a:moveTo>
                      <a:pt x="1876171" y="5072721"/>
                    </a:moveTo>
                    <a:cubicBezTo>
                      <a:pt x="1857372" y="4861768"/>
                      <a:pt x="1828942" y="4663736"/>
                      <a:pt x="1798848" y="4454095"/>
                    </a:cubicBezTo>
                    <a:lnTo>
                      <a:pt x="1788829" y="4384185"/>
                    </a:lnTo>
                    <a:cubicBezTo>
                      <a:pt x="1768126" y="4284124"/>
                      <a:pt x="1750417" y="4184914"/>
                      <a:pt x="1733373" y="4088958"/>
                    </a:cubicBezTo>
                    <a:cubicBezTo>
                      <a:pt x="1694703" y="3872293"/>
                      <a:pt x="1658194" y="3667644"/>
                      <a:pt x="1589744" y="3454676"/>
                    </a:cubicBezTo>
                    <a:cubicBezTo>
                      <a:pt x="1587174" y="3442032"/>
                      <a:pt x="1585326" y="3429647"/>
                      <a:pt x="1583348" y="3416541"/>
                    </a:cubicBezTo>
                    <a:cubicBezTo>
                      <a:pt x="1576323" y="3369737"/>
                      <a:pt x="1569059" y="3321343"/>
                      <a:pt x="1535175" y="3278975"/>
                    </a:cubicBezTo>
                    <a:lnTo>
                      <a:pt x="1534270" y="3277126"/>
                    </a:lnTo>
                    <a:cubicBezTo>
                      <a:pt x="1257565" y="2138439"/>
                      <a:pt x="741256" y="1037665"/>
                      <a:pt x="0" y="5546"/>
                    </a:cubicBezTo>
                    <a:lnTo>
                      <a:pt x="7671" y="0"/>
                    </a:lnTo>
                    <a:cubicBezTo>
                      <a:pt x="749574" y="1032804"/>
                      <a:pt x="1266235" y="2134299"/>
                      <a:pt x="1543290" y="3273854"/>
                    </a:cubicBezTo>
                    <a:cubicBezTo>
                      <a:pt x="1578209" y="3318015"/>
                      <a:pt x="1585936" y="3369570"/>
                      <a:pt x="1592775" y="3415099"/>
                    </a:cubicBezTo>
                    <a:cubicBezTo>
                      <a:pt x="1594735" y="3428039"/>
                      <a:pt x="1596472" y="3440350"/>
                      <a:pt x="1598949" y="3452254"/>
                    </a:cubicBezTo>
                    <a:cubicBezTo>
                      <a:pt x="1667455" y="3665296"/>
                      <a:pt x="1704037" y="3870260"/>
                      <a:pt x="1742745" y="4087257"/>
                    </a:cubicBezTo>
                    <a:cubicBezTo>
                      <a:pt x="1759863" y="4183140"/>
                      <a:pt x="1777553" y="4282294"/>
                      <a:pt x="1798201" y="4382521"/>
                    </a:cubicBezTo>
                    <a:lnTo>
                      <a:pt x="1808257" y="4452765"/>
                    </a:lnTo>
                    <a:cubicBezTo>
                      <a:pt x="1838388" y="4662553"/>
                      <a:pt x="1866818" y="4860696"/>
                      <a:pt x="1885636" y="5071907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A3D95D9-827F-4344-A41F-CEE950E01388}"/>
                  </a:ext>
                </a:extLst>
              </p:cNvPr>
              <p:cNvSpPr/>
              <p:nvPr/>
            </p:nvSpPr>
            <p:spPr>
              <a:xfrm>
                <a:off x="5608524" y="1873971"/>
                <a:ext cx="726858" cy="2645210"/>
              </a:xfrm>
              <a:custGeom>
                <a:avLst/>
                <a:gdLst>
                  <a:gd name="connsiteX0" fmla="*/ 22444 w 726858"/>
                  <a:gd name="connsiteY0" fmla="*/ 2645210 h 2645210"/>
                  <a:gd name="connsiteX1" fmla="*/ 305784 w 726858"/>
                  <a:gd name="connsiteY1" fmla="*/ 927142 h 2645210"/>
                  <a:gd name="connsiteX2" fmla="*/ 718558 w 726858"/>
                  <a:gd name="connsiteY2" fmla="*/ 0 h 2645210"/>
                  <a:gd name="connsiteX3" fmla="*/ 726858 w 726858"/>
                  <a:gd name="connsiteY3" fmla="*/ 4510 h 2645210"/>
                  <a:gd name="connsiteX4" fmla="*/ 314639 w 726858"/>
                  <a:gd name="connsiteY4" fmla="*/ 930618 h 2645210"/>
                  <a:gd name="connsiteX5" fmla="*/ 31816 w 726858"/>
                  <a:gd name="connsiteY5" fmla="*/ 2643768 h 264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6858" h="2645210">
                    <a:moveTo>
                      <a:pt x="22444" y="2645210"/>
                    </a:moveTo>
                    <a:cubicBezTo>
                      <a:pt x="-66840" y="2100674"/>
                      <a:pt x="127236" y="1410400"/>
                      <a:pt x="305784" y="927142"/>
                    </a:cubicBezTo>
                    <a:cubicBezTo>
                      <a:pt x="499121" y="403846"/>
                      <a:pt x="716396" y="3974"/>
                      <a:pt x="718558" y="0"/>
                    </a:cubicBezTo>
                    <a:lnTo>
                      <a:pt x="726858" y="4510"/>
                    </a:lnTo>
                    <a:cubicBezTo>
                      <a:pt x="724677" y="8485"/>
                      <a:pt x="507698" y="407857"/>
                      <a:pt x="314639" y="930618"/>
                    </a:cubicBezTo>
                    <a:cubicBezTo>
                      <a:pt x="136516" y="1412730"/>
                      <a:pt x="-57135" y="2101284"/>
                      <a:pt x="31816" y="2643768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7092C7-322F-433D-9861-3BF728C531EE}"/>
                  </a:ext>
                </a:extLst>
              </p:cNvPr>
              <p:cNvSpPr/>
              <p:nvPr/>
            </p:nvSpPr>
            <p:spPr>
              <a:xfrm>
                <a:off x="4791833" y="716910"/>
                <a:ext cx="137899" cy="1482326"/>
              </a:xfrm>
              <a:custGeom>
                <a:avLst/>
                <a:gdLst>
                  <a:gd name="connsiteX0" fmla="*/ 128805 w 137899"/>
                  <a:gd name="connsiteY0" fmla="*/ 1482326 h 1482326"/>
                  <a:gd name="connsiteX1" fmla="*/ 961 w 137899"/>
                  <a:gd name="connsiteY1" fmla="*/ 72406 h 1482326"/>
                  <a:gd name="connsiteX2" fmla="*/ 0 w 137899"/>
                  <a:gd name="connsiteY2" fmla="*/ 1664 h 1482326"/>
                  <a:gd name="connsiteX3" fmla="*/ 9243 w 137899"/>
                  <a:gd name="connsiteY3" fmla="*/ 0 h 1482326"/>
                  <a:gd name="connsiteX4" fmla="*/ 10352 w 137899"/>
                  <a:gd name="connsiteY4" fmla="*/ 72406 h 1482326"/>
                  <a:gd name="connsiteX5" fmla="*/ 137899 w 137899"/>
                  <a:gd name="connsiteY5" fmla="*/ 1480348 h 148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899" h="1482326">
                    <a:moveTo>
                      <a:pt x="128805" y="1482326"/>
                    </a:moveTo>
                    <a:cubicBezTo>
                      <a:pt x="1849" y="909785"/>
                      <a:pt x="1202" y="279440"/>
                      <a:pt x="961" y="72406"/>
                    </a:cubicBezTo>
                    <a:cubicBezTo>
                      <a:pt x="961" y="32793"/>
                      <a:pt x="961" y="6618"/>
                      <a:pt x="0" y="1664"/>
                    </a:cubicBezTo>
                    <a:lnTo>
                      <a:pt x="9243" y="0"/>
                    </a:lnTo>
                    <a:cubicBezTo>
                      <a:pt x="10241" y="5546"/>
                      <a:pt x="10315" y="26194"/>
                      <a:pt x="10352" y="72406"/>
                    </a:cubicBezTo>
                    <a:cubicBezTo>
                      <a:pt x="10573" y="279274"/>
                      <a:pt x="11202" y="908787"/>
                      <a:pt x="137899" y="1480348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DF921F6-9086-4EAE-A9DB-4D19B937B8C4}"/>
                  </a:ext>
                </a:extLst>
              </p:cNvPr>
              <p:cNvSpPr/>
              <p:nvPr/>
            </p:nvSpPr>
            <p:spPr>
              <a:xfrm>
                <a:off x="3899221" y="2317929"/>
                <a:ext cx="1371840" cy="776710"/>
              </a:xfrm>
              <a:custGeom>
                <a:avLst/>
                <a:gdLst>
                  <a:gd name="connsiteX0" fmla="*/ 1363633 w 1371840"/>
                  <a:gd name="connsiteY0" fmla="*/ 776710 h 776710"/>
                  <a:gd name="connsiteX1" fmla="*/ 0 w 1371840"/>
                  <a:gd name="connsiteY1" fmla="*/ 9132 h 776710"/>
                  <a:gd name="connsiteX2" fmla="*/ 2440 w 1371840"/>
                  <a:gd name="connsiteY2" fmla="*/ 0 h 776710"/>
                  <a:gd name="connsiteX3" fmla="*/ 1371840 w 1371840"/>
                  <a:gd name="connsiteY3" fmla="*/ 772052 h 77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840" h="776710">
                    <a:moveTo>
                      <a:pt x="1363633" y="776710"/>
                    </a:moveTo>
                    <a:cubicBezTo>
                      <a:pt x="1096097" y="306318"/>
                      <a:pt x="10943" y="12052"/>
                      <a:pt x="0" y="9132"/>
                    </a:cubicBezTo>
                    <a:lnTo>
                      <a:pt x="2440" y="0"/>
                    </a:lnTo>
                    <a:cubicBezTo>
                      <a:pt x="13402" y="2939"/>
                      <a:pt x="1102308" y="298277"/>
                      <a:pt x="1371840" y="772052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B3E2A1-D6B9-48E3-AD9F-506831520764}"/>
                </a:ext>
              </a:extLst>
            </p:cNvPr>
            <p:cNvSpPr/>
            <p:nvPr/>
          </p:nvSpPr>
          <p:spPr>
            <a:xfrm>
              <a:off x="3492986" y="2155889"/>
              <a:ext cx="2347952" cy="3389737"/>
            </a:xfrm>
            <a:custGeom>
              <a:avLst/>
              <a:gdLst>
                <a:gd name="connsiteX0" fmla="*/ 1362658 w 2347952"/>
                <a:gd name="connsiteY0" fmla="*/ 1299840 h 3389737"/>
                <a:gd name="connsiteX1" fmla="*/ 2064411 w 2347952"/>
                <a:gd name="connsiteY1" fmla="*/ 1874729 h 3389737"/>
                <a:gd name="connsiteX2" fmla="*/ 1911372 w 2347952"/>
                <a:gd name="connsiteY2" fmla="*/ 3389738 h 3389737"/>
                <a:gd name="connsiteX3" fmla="*/ 1273061 w 2347952"/>
                <a:gd name="connsiteY3" fmla="*/ 3294225 h 3389737"/>
                <a:gd name="connsiteX4" fmla="*/ 773961 w 2347952"/>
                <a:gd name="connsiteY4" fmla="*/ 2895462 h 3389737"/>
                <a:gd name="connsiteX5" fmla="*/ 473447 w 2347952"/>
                <a:gd name="connsiteY5" fmla="*/ 2137089 h 3389737"/>
                <a:gd name="connsiteX6" fmla="*/ 60951 w 2347952"/>
                <a:gd name="connsiteY6" fmla="*/ 1278749 h 3389737"/>
                <a:gd name="connsiteX7" fmla="*/ 124188 w 2347952"/>
                <a:gd name="connsiteY7" fmla="*/ 124109 h 3389737"/>
                <a:gd name="connsiteX8" fmla="*/ 1362658 w 2347952"/>
                <a:gd name="connsiteY8" fmla="*/ 1299840 h 33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952" h="3389737">
                  <a:moveTo>
                    <a:pt x="1362658" y="1299840"/>
                  </a:moveTo>
                  <a:cubicBezTo>
                    <a:pt x="1371420" y="2047344"/>
                    <a:pt x="1731955" y="1801029"/>
                    <a:pt x="2064411" y="1874729"/>
                  </a:cubicBezTo>
                  <a:cubicBezTo>
                    <a:pt x="2448108" y="2429876"/>
                    <a:pt x="2484246" y="2944929"/>
                    <a:pt x="1911372" y="3389738"/>
                  </a:cubicBezTo>
                  <a:lnTo>
                    <a:pt x="1273061" y="3294225"/>
                  </a:lnTo>
                  <a:cubicBezTo>
                    <a:pt x="1036210" y="3283226"/>
                    <a:pt x="758304" y="3210838"/>
                    <a:pt x="773961" y="2895462"/>
                  </a:cubicBezTo>
                  <a:cubicBezTo>
                    <a:pt x="791688" y="2538698"/>
                    <a:pt x="876036" y="2312255"/>
                    <a:pt x="473447" y="2137089"/>
                  </a:cubicBezTo>
                  <a:cubicBezTo>
                    <a:pt x="70859" y="1961924"/>
                    <a:pt x="-102089" y="1642297"/>
                    <a:pt x="60951" y="1278749"/>
                  </a:cubicBezTo>
                  <a:cubicBezTo>
                    <a:pt x="232511" y="896106"/>
                    <a:pt x="-169892" y="380369"/>
                    <a:pt x="124188" y="124109"/>
                  </a:cubicBezTo>
                  <a:cubicBezTo>
                    <a:pt x="636671" y="-322474"/>
                    <a:pt x="1353545" y="521467"/>
                    <a:pt x="1362658" y="1299840"/>
                  </a:cubicBezTo>
                  <a:close/>
                </a:path>
              </a:pathLst>
            </a:custGeom>
            <a:solidFill>
              <a:schemeClr val="accent1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" name="Graphic 4">
              <a:extLst>
                <a:ext uri="{FF2B5EF4-FFF2-40B4-BE49-F238E27FC236}">
                  <a16:creationId xmlns:a16="http://schemas.microsoft.com/office/drawing/2014/main" id="{F2269921-4858-452B-B746-A52B0C210788}"/>
                </a:ext>
              </a:extLst>
            </p:cNvPr>
            <p:cNvGrpSpPr/>
            <p:nvPr/>
          </p:nvGrpSpPr>
          <p:grpSpPr>
            <a:xfrm>
              <a:off x="3413338" y="2073648"/>
              <a:ext cx="1607932" cy="3130334"/>
              <a:chOff x="3413338" y="2073648"/>
              <a:chExt cx="1607932" cy="3130334"/>
            </a:xfrm>
            <a:solidFill>
              <a:srgbClr val="FCFDFE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40D5A26-C102-44CF-B0EA-02A48B04BF27}"/>
                  </a:ext>
                </a:extLst>
              </p:cNvPr>
              <p:cNvSpPr/>
              <p:nvPr/>
            </p:nvSpPr>
            <p:spPr>
              <a:xfrm>
                <a:off x="3780916" y="2073648"/>
                <a:ext cx="1240355" cy="2719779"/>
              </a:xfrm>
              <a:custGeom>
                <a:avLst/>
                <a:gdLst>
                  <a:gd name="connsiteX0" fmla="*/ 1233220 w 1240355"/>
                  <a:gd name="connsiteY0" fmla="*/ 2719780 h 2719779"/>
                  <a:gd name="connsiteX1" fmla="*/ 546939 w 1240355"/>
                  <a:gd name="connsiteY1" fmla="*/ 1756812 h 2719779"/>
                  <a:gd name="connsiteX2" fmla="*/ 115348 w 1240355"/>
                  <a:gd name="connsiteY2" fmla="*/ 658239 h 2719779"/>
                  <a:gd name="connsiteX3" fmla="*/ 0 w 1240355"/>
                  <a:gd name="connsiteY3" fmla="*/ 943 h 2719779"/>
                  <a:gd name="connsiteX4" fmla="*/ 9594 w 1240355"/>
                  <a:gd name="connsiteY4" fmla="*/ 0 h 2719779"/>
                  <a:gd name="connsiteX5" fmla="*/ 124701 w 1240355"/>
                  <a:gd name="connsiteY5" fmla="*/ 655872 h 2719779"/>
                  <a:gd name="connsiteX6" fmla="*/ 555406 w 1240355"/>
                  <a:gd name="connsiteY6" fmla="*/ 1752191 h 2719779"/>
                  <a:gd name="connsiteX7" fmla="*/ 1240355 w 1240355"/>
                  <a:gd name="connsiteY7" fmla="*/ 2713273 h 271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0355" h="2719779">
                    <a:moveTo>
                      <a:pt x="1233220" y="2719780"/>
                    </a:moveTo>
                    <a:cubicBezTo>
                      <a:pt x="966368" y="2427732"/>
                      <a:pt x="735913" y="2104371"/>
                      <a:pt x="546939" y="1756812"/>
                    </a:cubicBezTo>
                    <a:cubicBezTo>
                      <a:pt x="356431" y="1406389"/>
                      <a:pt x="211212" y="1036778"/>
                      <a:pt x="115348" y="658239"/>
                    </a:cubicBezTo>
                    <a:cubicBezTo>
                      <a:pt x="60559" y="442332"/>
                      <a:pt x="22001" y="222617"/>
                      <a:pt x="0" y="943"/>
                    </a:cubicBezTo>
                    <a:lnTo>
                      <a:pt x="9594" y="0"/>
                    </a:lnTo>
                    <a:cubicBezTo>
                      <a:pt x="31573" y="221193"/>
                      <a:pt x="70050" y="440428"/>
                      <a:pt x="124701" y="655872"/>
                    </a:cubicBezTo>
                    <a:cubicBezTo>
                      <a:pt x="220380" y="1033617"/>
                      <a:pt x="365286" y="1402489"/>
                      <a:pt x="555406" y="1752191"/>
                    </a:cubicBezTo>
                    <a:cubicBezTo>
                      <a:pt x="744010" y="2099066"/>
                      <a:pt x="974021" y="2421780"/>
                      <a:pt x="1240355" y="2713273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99015CD-995C-4B9B-B683-39AEA3BC6D91}"/>
                  </a:ext>
                </a:extLst>
              </p:cNvPr>
              <p:cNvSpPr/>
              <p:nvPr/>
            </p:nvSpPr>
            <p:spPr>
              <a:xfrm>
                <a:off x="4322717" y="5025028"/>
                <a:ext cx="637553" cy="178955"/>
              </a:xfrm>
              <a:custGeom>
                <a:avLst/>
                <a:gdLst>
                  <a:gd name="connsiteX0" fmla="*/ 4381 w 637553"/>
                  <a:gd name="connsiteY0" fmla="*/ 178955 h 178955"/>
                  <a:gd name="connsiteX1" fmla="*/ 0 w 637553"/>
                  <a:gd name="connsiteY1" fmla="*/ 170360 h 178955"/>
                  <a:gd name="connsiteX2" fmla="*/ 415658 w 637553"/>
                  <a:gd name="connsiteY2" fmla="*/ 30371 h 178955"/>
                  <a:gd name="connsiteX3" fmla="*/ 636925 w 637553"/>
                  <a:gd name="connsiteY3" fmla="*/ 0 h 178955"/>
                  <a:gd name="connsiteX4" fmla="*/ 637554 w 637553"/>
                  <a:gd name="connsiteY4" fmla="*/ 9631 h 178955"/>
                  <a:gd name="connsiteX5" fmla="*/ 417580 w 637553"/>
                  <a:gd name="connsiteY5" fmla="*/ 39836 h 178955"/>
                  <a:gd name="connsiteX6" fmla="*/ 4381 w 637553"/>
                  <a:gd name="connsiteY6" fmla="*/ 178955 h 178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7553" h="178955">
                    <a:moveTo>
                      <a:pt x="4381" y="178955"/>
                    </a:moveTo>
                    <a:lnTo>
                      <a:pt x="0" y="170360"/>
                    </a:lnTo>
                    <a:cubicBezTo>
                      <a:pt x="118564" y="109968"/>
                      <a:pt x="258404" y="62868"/>
                      <a:pt x="415658" y="30371"/>
                    </a:cubicBezTo>
                    <a:cubicBezTo>
                      <a:pt x="488619" y="15140"/>
                      <a:pt x="562559" y="4991"/>
                      <a:pt x="636925" y="0"/>
                    </a:cubicBezTo>
                    <a:lnTo>
                      <a:pt x="637554" y="9631"/>
                    </a:lnTo>
                    <a:cubicBezTo>
                      <a:pt x="563613" y="14604"/>
                      <a:pt x="490116" y="24696"/>
                      <a:pt x="417580" y="39836"/>
                    </a:cubicBezTo>
                    <a:cubicBezTo>
                      <a:pt x="261196" y="72148"/>
                      <a:pt x="122168" y="118952"/>
                      <a:pt x="4381" y="178955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CFD4417-59DA-4875-B286-B98E555AB47E}"/>
                  </a:ext>
                </a:extLst>
              </p:cNvPr>
              <p:cNvSpPr/>
              <p:nvPr/>
            </p:nvSpPr>
            <p:spPr>
              <a:xfrm>
                <a:off x="3413338" y="3743861"/>
                <a:ext cx="1045466" cy="299881"/>
              </a:xfrm>
              <a:custGeom>
                <a:avLst/>
                <a:gdLst>
                  <a:gd name="connsiteX0" fmla="*/ 1038774 w 1045466"/>
                  <a:gd name="connsiteY0" fmla="*/ 299881 h 299881"/>
                  <a:gd name="connsiteX1" fmla="*/ 462 w 1045466"/>
                  <a:gd name="connsiteY1" fmla="*/ 10477 h 299881"/>
                  <a:gd name="connsiteX2" fmla="*/ 0 w 1045466"/>
                  <a:gd name="connsiteY2" fmla="*/ 828 h 299881"/>
                  <a:gd name="connsiteX3" fmla="*/ 1045466 w 1045466"/>
                  <a:gd name="connsiteY3" fmla="*/ 292894 h 29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5466" h="299881">
                    <a:moveTo>
                      <a:pt x="1038774" y="299881"/>
                    </a:moveTo>
                    <a:cubicBezTo>
                      <a:pt x="709165" y="-18970"/>
                      <a:pt x="7505" y="10163"/>
                      <a:pt x="462" y="10477"/>
                    </a:cubicBezTo>
                    <a:lnTo>
                      <a:pt x="0" y="828"/>
                    </a:lnTo>
                    <a:cubicBezTo>
                      <a:pt x="7117" y="514"/>
                      <a:pt x="712844" y="-28896"/>
                      <a:pt x="1045466" y="292894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3496E9B-8AB6-4A80-BE30-80AD799E53F4}"/>
                  </a:ext>
                </a:extLst>
              </p:cNvPr>
              <p:cNvSpPr/>
              <p:nvPr/>
            </p:nvSpPr>
            <p:spPr>
              <a:xfrm>
                <a:off x="4029361" y="2109214"/>
                <a:ext cx="310880" cy="1102381"/>
              </a:xfrm>
              <a:custGeom>
                <a:avLst/>
                <a:gdLst>
                  <a:gd name="connsiteX0" fmla="*/ 16300 w 310880"/>
                  <a:gd name="connsiteY0" fmla="*/ 1102382 h 1102381"/>
                  <a:gd name="connsiteX1" fmla="*/ 302821 w 310880"/>
                  <a:gd name="connsiteY1" fmla="*/ 0 h 1102381"/>
                  <a:gd name="connsiteX2" fmla="*/ 310880 w 310880"/>
                  <a:gd name="connsiteY2" fmla="*/ 5305 h 1102381"/>
                  <a:gd name="connsiteX3" fmla="*/ 25876 w 310880"/>
                  <a:gd name="connsiteY3" fmla="*/ 1100533 h 110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880" h="1102381">
                    <a:moveTo>
                      <a:pt x="16300" y="1102382"/>
                    </a:moveTo>
                    <a:cubicBezTo>
                      <a:pt x="-82355" y="593707"/>
                      <a:pt x="298883" y="5878"/>
                      <a:pt x="302821" y="0"/>
                    </a:cubicBezTo>
                    <a:lnTo>
                      <a:pt x="310880" y="5305"/>
                    </a:lnTo>
                    <a:cubicBezTo>
                      <a:pt x="306980" y="11147"/>
                      <a:pt x="-72096" y="595759"/>
                      <a:pt x="25876" y="1100533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6E7CC3F-828D-4DFE-851B-95E3513B1ED6}"/>
                </a:ext>
              </a:extLst>
            </p:cNvPr>
            <p:cNvSpPr/>
            <p:nvPr/>
          </p:nvSpPr>
          <p:spPr>
            <a:xfrm>
              <a:off x="4429575" y="5444517"/>
              <a:ext cx="3623057" cy="433606"/>
            </a:xfrm>
            <a:custGeom>
              <a:avLst/>
              <a:gdLst>
                <a:gd name="connsiteX0" fmla="*/ 3609217 w 3623057"/>
                <a:gd name="connsiteY0" fmla="*/ 155067 h 433606"/>
                <a:gd name="connsiteX1" fmla="*/ 1366503 w 3623057"/>
                <a:gd name="connsiteY1" fmla="*/ 180 h 433606"/>
                <a:gd name="connsiteX2" fmla="*/ 1358388 w 3623057"/>
                <a:gd name="connsiteY2" fmla="*/ 180 h 433606"/>
                <a:gd name="connsiteX3" fmla="*/ 22760 w 3623057"/>
                <a:gd name="connsiteY3" fmla="*/ 60682 h 433606"/>
                <a:gd name="connsiteX4" fmla="*/ 28527 w 3623057"/>
                <a:gd name="connsiteY4" fmla="*/ 151814 h 433606"/>
                <a:gd name="connsiteX5" fmla="*/ 2127131 w 3623057"/>
                <a:gd name="connsiteY5" fmla="*/ 432789 h 433606"/>
                <a:gd name="connsiteX6" fmla="*/ 2153010 w 3623057"/>
                <a:gd name="connsiteY6" fmla="*/ 432789 h 433606"/>
                <a:gd name="connsiteX7" fmla="*/ 3605095 w 3623057"/>
                <a:gd name="connsiteY7" fmla="*/ 228750 h 433606"/>
                <a:gd name="connsiteX8" fmla="*/ 3609217 w 3623057"/>
                <a:gd name="connsiteY8" fmla="*/ 155067 h 43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3057" h="433606">
                  <a:moveTo>
                    <a:pt x="3609217" y="155067"/>
                  </a:moveTo>
                  <a:lnTo>
                    <a:pt x="1366503" y="180"/>
                  </a:lnTo>
                  <a:cubicBezTo>
                    <a:pt x="1363804" y="-60"/>
                    <a:pt x="1361087" y="-60"/>
                    <a:pt x="1358388" y="180"/>
                  </a:cubicBezTo>
                  <a:lnTo>
                    <a:pt x="22760" y="60682"/>
                  </a:lnTo>
                  <a:cubicBezTo>
                    <a:pt x="-9182" y="63584"/>
                    <a:pt x="-7722" y="147248"/>
                    <a:pt x="28527" y="151814"/>
                  </a:cubicBezTo>
                  <a:lnTo>
                    <a:pt x="2127131" y="432789"/>
                  </a:lnTo>
                  <a:cubicBezTo>
                    <a:pt x="2135726" y="433879"/>
                    <a:pt x="2144415" y="433879"/>
                    <a:pt x="2153010" y="432789"/>
                  </a:cubicBezTo>
                  <a:lnTo>
                    <a:pt x="3605095" y="228750"/>
                  </a:lnTo>
                  <a:cubicBezTo>
                    <a:pt x="3624449" y="225311"/>
                    <a:pt x="3631529" y="156694"/>
                    <a:pt x="3609217" y="155067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F6952BE-086F-40EF-8FB0-F0E4333D359A}"/>
                </a:ext>
              </a:extLst>
            </p:cNvPr>
            <p:cNvSpPr/>
            <p:nvPr/>
          </p:nvSpPr>
          <p:spPr>
            <a:xfrm>
              <a:off x="4440249" y="5385715"/>
              <a:ext cx="3602001" cy="417339"/>
            </a:xfrm>
            <a:custGeom>
              <a:avLst/>
              <a:gdLst>
                <a:gd name="connsiteX0" fmla="*/ 3594106 w 3602001"/>
                <a:gd name="connsiteY0" fmla="*/ 211392 h 417339"/>
                <a:gd name="connsiteX1" fmla="*/ 1355829 w 3602001"/>
                <a:gd name="connsiteY1" fmla="*/ 180 h 417339"/>
                <a:gd name="connsiteX2" fmla="*/ 1347714 w 3602001"/>
                <a:gd name="connsiteY2" fmla="*/ 180 h 417339"/>
                <a:gd name="connsiteX3" fmla="*/ 18630 w 3602001"/>
                <a:gd name="connsiteY3" fmla="*/ 116877 h 417339"/>
                <a:gd name="connsiteX4" fmla="*/ 17909 w 3602001"/>
                <a:gd name="connsiteY4" fmla="*/ 157545 h 417339"/>
                <a:gd name="connsiteX5" fmla="*/ 2116512 w 3602001"/>
                <a:gd name="connsiteY5" fmla="*/ 416522 h 417339"/>
                <a:gd name="connsiteX6" fmla="*/ 2142392 w 3602001"/>
                <a:gd name="connsiteY6" fmla="*/ 416522 h 417339"/>
                <a:gd name="connsiteX7" fmla="*/ 3594476 w 3602001"/>
                <a:gd name="connsiteY7" fmla="*/ 228861 h 417339"/>
                <a:gd name="connsiteX8" fmla="*/ 3594106 w 3602001"/>
                <a:gd name="connsiteY8" fmla="*/ 211392 h 41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2001" h="417339">
                  <a:moveTo>
                    <a:pt x="3594106" y="211392"/>
                  </a:moveTo>
                  <a:lnTo>
                    <a:pt x="1355829" y="180"/>
                  </a:lnTo>
                  <a:cubicBezTo>
                    <a:pt x="1353130" y="-60"/>
                    <a:pt x="1350413" y="-60"/>
                    <a:pt x="1347714" y="180"/>
                  </a:cubicBezTo>
                  <a:lnTo>
                    <a:pt x="18630" y="116877"/>
                  </a:lnTo>
                  <a:cubicBezTo>
                    <a:pt x="-5771" y="119021"/>
                    <a:pt x="-6399" y="154476"/>
                    <a:pt x="17909" y="157545"/>
                  </a:cubicBezTo>
                  <a:lnTo>
                    <a:pt x="2116512" y="416522"/>
                  </a:lnTo>
                  <a:cubicBezTo>
                    <a:pt x="2125108" y="417612"/>
                    <a:pt x="2133796" y="417612"/>
                    <a:pt x="2142392" y="416522"/>
                  </a:cubicBezTo>
                  <a:lnTo>
                    <a:pt x="3594476" y="228861"/>
                  </a:lnTo>
                  <a:cubicBezTo>
                    <a:pt x="3604698" y="227345"/>
                    <a:pt x="3604439" y="212371"/>
                    <a:pt x="3594106" y="211392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55CED54-1BE6-4DC4-899A-C8D562DFD60C}"/>
                </a:ext>
              </a:extLst>
            </p:cNvPr>
            <p:cNvSpPr/>
            <p:nvPr/>
          </p:nvSpPr>
          <p:spPr>
            <a:xfrm>
              <a:off x="4569033" y="5411867"/>
              <a:ext cx="3279773" cy="364971"/>
            </a:xfrm>
            <a:custGeom>
              <a:avLst/>
              <a:gdLst>
                <a:gd name="connsiteX0" fmla="*/ 1965490 w 3279773"/>
                <a:gd name="connsiteY0" fmla="*/ 364972 h 364971"/>
                <a:gd name="connsiteX1" fmla="*/ 1974733 w 3279773"/>
                <a:gd name="connsiteY1" fmla="*/ 364380 h 364971"/>
                <a:gd name="connsiteX2" fmla="*/ 3276200 w 3279773"/>
                <a:gd name="connsiteY2" fmla="*/ 196165 h 364971"/>
                <a:gd name="connsiteX3" fmla="*/ 3279749 w 3279773"/>
                <a:gd name="connsiteY3" fmla="*/ 191728 h 364971"/>
                <a:gd name="connsiteX4" fmla="*/ 3276071 w 3279773"/>
                <a:gd name="connsiteY4" fmla="*/ 188179 h 364971"/>
                <a:gd name="connsiteX5" fmla="*/ 1277583 w 3279773"/>
                <a:gd name="connsiteY5" fmla="*/ 0 h 364971"/>
                <a:gd name="connsiteX6" fmla="*/ 1276233 w 3279773"/>
                <a:gd name="connsiteY6" fmla="*/ 0 h 364971"/>
                <a:gd name="connsiteX7" fmla="*/ 1274995 w 3279773"/>
                <a:gd name="connsiteY7" fmla="*/ 0 h 364971"/>
                <a:gd name="connsiteX8" fmla="*/ 4509 w 3279773"/>
                <a:gd name="connsiteY8" fmla="*/ 111503 h 364971"/>
                <a:gd name="connsiteX9" fmla="*/ 17 w 3279773"/>
                <a:gd name="connsiteY9" fmla="*/ 116845 h 364971"/>
                <a:gd name="connsiteX10" fmla="*/ 4343 w 3279773"/>
                <a:gd name="connsiteY10" fmla="*/ 121318 h 364971"/>
                <a:gd name="connsiteX11" fmla="*/ 1956580 w 3279773"/>
                <a:gd name="connsiteY11" fmla="*/ 364399 h 364971"/>
                <a:gd name="connsiteX12" fmla="*/ 1965490 w 3279773"/>
                <a:gd name="connsiteY12" fmla="*/ 364972 h 36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79773" h="364971">
                  <a:moveTo>
                    <a:pt x="1965490" y="364972"/>
                  </a:moveTo>
                  <a:cubicBezTo>
                    <a:pt x="1968577" y="364972"/>
                    <a:pt x="1971664" y="364768"/>
                    <a:pt x="1974733" y="364380"/>
                  </a:cubicBezTo>
                  <a:lnTo>
                    <a:pt x="3276200" y="196165"/>
                  </a:lnTo>
                  <a:cubicBezTo>
                    <a:pt x="3278400" y="195924"/>
                    <a:pt x="3279990" y="193928"/>
                    <a:pt x="3279749" y="191728"/>
                  </a:cubicBezTo>
                  <a:cubicBezTo>
                    <a:pt x="3279528" y="189825"/>
                    <a:pt x="3277993" y="188327"/>
                    <a:pt x="3276071" y="188179"/>
                  </a:cubicBezTo>
                  <a:lnTo>
                    <a:pt x="1277583" y="0"/>
                  </a:lnTo>
                  <a:cubicBezTo>
                    <a:pt x="1277121" y="0"/>
                    <a:pt x="1276677" y="0"/>
                    <a:pt x="1276233" y="0"/>
                  </a:cubicBezTo>
                  <a:lnTo>
                    <a:pt x="1274995" y="0"/>
                  </a:lnTo>
                  <a:lnTo>
                    <a:pt x="4509" y="111503"/>
                  </a:lnTo>
                  <a:cubicBezTo>
                    <a:pt x="1792" y="111743"/>
                    <a:pt x="-205" y="114127"/>
                    <a:pt x="17" y="116845"/>
                  </a:cubicBezTo>
                  <a:cubicBezTo>
                    <a:pt x="220" y="119174"/>
                    <a:pt x="2032" y="121041"/>
                    <a:pt x="4343" y="121318"/>
                  </a:cubicBezTo>
                  <a:lnTo>
                    <a:pt x="1956580" y="364399"/>
                  </a:lnTo>
                  <a:cubicBezTo>
                    <a:pt x="1959538" y="364768"/>
                    <a:pt x="1962514" y="364972"/>
                    <a:pt x="1965490" y="364972"/>
                  </a:cubicBezTo>
                  <a:close/>
                </a:path>
              </a:pathLst>
            </a:custGeom>
            <a:solidFill>
              <a:schemeClr val="accent5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385FC36-BB3F-42A9-8580-BCDCC36155BA}"/>
                </a:ext>
              </a:extLst>
            </p:cNvPr>
            <p:cNvSpPr/>
            <p:nvPr/>
          </p:nvSpPr>
          <p:spPr>
            <a:xfrm>
              <a:off x="7274914" y="5684983"/>
              <a:ext cx="53007" cy="15440"/>
            </a:xfrm>
            <a:custGeom>
              <a:avLst/>
              <a:gdLst>
                <a:gd name="connsiteX0" fmla="*/ 15 w 53007"/>
                <a:gd name="connsiteY0" fmla="*/ 10946 h 15440"/>
                <a:gd name="connsiteX1" fmla="*/ 27354 w 53007"/>
                <a:gd name="connsiteY1" fmla="*/ 14754 h 15440"/>
                <a:gd name="connsiteX2" fmla="*/ 52993 w 53007"/>
                <a:gd name="connsiteY2" fmla="*/ 4495 h 15440"/>
                <a:gd name="connsiteX3" fmla="*/ 25653 w 53007"/>
                <a:gd name="connsiteY3" fmla="*/ 687 h 15440"/>
                <a:gd name="connsiteX4" fmla="*/ 15 w 53007"/>
                <a:gd name="connsiteY4" fmla="*/ 10946 h 1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7" h="15440">
                  <a:moveTo>
                    <a:pt x="15" y="10946"/>
                  </a:moveTo>
                  <a:cubicBezTo>
                    <a:pt x="495" y="14828"/>
                    <a:pt x="12732" y="16492"/>
                    <a:pt x="27354" y="14754"/>
                  </a:cubicBezTo>
                  <a:cubicBezTo>
                    <a:pt x="41976" y="13016"/>
                    <a:pt x="53474" y="8377"/>
                    <a:pt x="52993" y="4495"/>
                  </a:cubicBezTo>
                  <a:cubicBezTo>
                    <a:pt x="52512" y="613"/>
                    <a:pt x="40275" y="-1051"/>
                    <a:pt x="25653" y="687"/>
                  </a:cubicBezTo>
                  <a:cubicBezTo>
                    <a:pt x="11032" y="2424"/>
                    <a:pt x="-466" y="7064"/>
                    <a:pt x="15" y="10946"/>
                  </a:cubicBezTo>
                  <a:close/>
                </a:path>
              </a:pathLst>
            </a:custGeom>
            <a:solidFill>
              <a:srgbClr val="FF9085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E15E53-2ABF-43D8-8E35-5F432CA2A32B}"/>
                </a:ext>
              </a:extLst>
            </p:cNvPr>
            <p:cNvSpPr/>
            <p:nvPr/>
          </p:nvSpPr>
          <p:spPr>
            <a:xfrm>
              <a:off x="6194119" y="5779672"/>
              <a:ext cx="250714" cy="62840"/>
            </a:xfrm>
            <a:custGeom>
              <a:avLst/>
              <a:gdLst>
                <a:gd name="connsiteX0" fmla="*/ 22441 w 250714"/>
                <a:gd name="connsiteY0" fmla="*/ 36077 h 62840"/>
                <a:gd name="connsiteX1" fmla="*/ 223929 w 250714"/>
                <a:gd name="connsiteY1" fmla="*/ 62548 h 62840"/>
                <a:gd name="connsiteX2" fmla="*/ 250714 w 250714"/>
                <a:gd name="connsiteY2" fmla="*/ 46448 h 62840"/>
                <a:gd name="connsiteX3" fmla="*/ 250714 w 250714"/>
                <a:gd name="connsiteY3" fmla="*/ 46448 h 62840"/>
                <a:gd name="connsiteX4" fmla="*/ 223929 w 250714"/>
                <a:gd name="connsiteY4" fmla="*/ 23729 h 62840"/>
                <a:gd name="connsiteX5" fmla="*/ 22441 w 250714"/>
                <a:gd name="connsiteY5" fmla="*/ 198 h 62840"/>
                <a:gd name="connsiteX6" fmla="*/ 0 w 250714"/>
                <a:gd name="connsiteY6" fmla="*/ 15356 h 62840"/>
                <a:gd name="connsiteX7" fmla="*/ 0 w 250714"/>
                <a:gd name="connsiteY7" fmla="*/ 15356 h 62840"/>
                <a:gd name="connsiteX8" fmla="*/ 22441 w 250714"/>
                <a:gd name="connsiteY8" fmla="*/ 36077 h 6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714" h="62840">
                  <a:moveTo>
                    <a:pt x="22441" y="36077"/>
                  </a:moveTo>
                  <a:lnTo>
                    <a:pt x="223929" y="62548"/>
                  </a:lnTo>
                  <a:cubicBezTo>
                    <a:pt x="238718" y="64397"/>
                    <a:pt x="250714" y="57280"/>
                    <a:pt x="250714" y="46448"/>
                  </a:cubicBezTo>
                  <a:lnTo>
                    <a:pt x="250714" y="46448"/>
                  </a:lnTo>
                  <a:cubicBezTo>
                    <a:pt x="250714" y="35634"/>
                    <a:pt x="238662" y="25448"/>
                    <a:pt x="223929" y="23729"/>
                  </a:cubicBezTo>
                  <a:lnTo>
                    <a:pt x="22441" y="198"/>
                  </a:lnTo>
                  <a:cubicBezTo>
                    <a:pt x="10001" y="-1263"/>
                    <a:pt x="0" y="5521"/>
                    <a:pt x="0" y="15356"/>
                  </a:cubicBezTo>
                  <a:lnTo>
                    <a:pt x="0" y="15356"/>
                  </a:lnTo>
                  <a:cubicBezTo>
                    <a:pt x="0" y="25171"/>
                    <a:pt x="10001" y="34451"/>
                    <a:pt x="22441" y="36077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356D9AB-670D-4890-99D1-1DE194E588BA}"/>
                </a:ext>
              </a:extLst>
            </p:cNvPr>
            <p:cNvSpPr/>
            <p:nvPr/>
          </p:nvSpPr>
          <p:spPr>
            <a:xfrm>
              <a:off x="5977879" y="5753992"/>
              <a:ext cx="206405" cy="54876"/>
            </a:xfrm>
            <a:custGeom>
              <a:avLst/>
              <a:gdLst>
                <a:gd name="connsiteX0" fmla="*/ 18633 w 206405"/>
                <a:gd name="connsiteY0" fmla="*/ 32847 h 54876"/>
                <a:gd name="connsiteX1" fmla="*/ 184538 w 206405"/>
                <a:gd name="connsiteY1" fmla="*/ 54642 h 54876"/>
                <a:gd name="connsiteX2" fmla="*/ 206406 w 206405"/>
                <a:gd name="connsiteY2" fmla="*/ 39853 h 54876"/>
                <a:gd name="connsiteX3" fmla="*/ 206406 w 206405"/>
                <a:gd name="connsiteY3" fmla="*/ 39853 h 54876"/>
                <a:gd name="connsiteX4" fmla="*/ 184538 w 206405"/>
                <a:gd name="connsiteY4" fmla="*/ 19520 h 54876"/>
                <a:gd name="connsiteX5" fmla="*/ 18633 w 206405"/>
                <a:gd name="connsiteY5" fmla="*/ 147 h 54876"/>
                <a:gd name="connsiteX6" fmla="*/ 0 w 206405"/>
                <a:gd name="connsiteY6" fmla="*/ 14177 h 54876"/>
                <a:gd name="connsiteX7" fmla="*/ 0 w 206405"/>
                <a:gd name="connsiteY7" fmla="*/ 14177 h 54876"/>
                <a:gd name="connsiteX8" fmla="*/ 18633 w 206405"/>
                <a:gd name="connsiteY8" fmla="*/ 32847 h 5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405" h="54876">
                  <a:moveTo>
                    <a:pt x="18633" y="32847"/>
                  </a:moveTo>
                  <a:lnTo>
                    <a:pt x="184538" y="54642"/>
                  </a:lnTo>
                  <a:cubicBezTo>
                    <a:pt x="196571" y="56231"/>
                    <a:pt x="206406" y="49595"/>
                    <a:pt x="206406" y="39853"/>
                  </a:cubicBezTo>
                  <a:lnTo>
                    <a:pt x="206406" y="39853"/>
                  </a:lnTo>
                  <a:cubicBezTo>
                    <a:pt x="206406" y="30056"/>
                    <a:pt x="196571" y="20980"/>
                    <a:pt x="184538" y="19520"/>
                  </a:cubicBezTo>
                  <a:lnTo>
                    <a:pt x="18633" y="147"/>
                  </a:lnTo>
                  <a:cubicBezTo>
                    <a:pt x="8318" y="-1055"/>
                    <a:pt x="0" y="5231"/>
                    <a:pt x="0" y="14177"/>
                  </a:cubicBezTo>
                  <a:lnTo>
                    <a:pt x="0" y="14177"/>
                  </a:lnTo>
                  <a:cubicBezTo>
                    <a:pt x="0" y="23143"/>
                    <a:pt x="8318" y="31498"/>
                    <a:pt x="18633" y="32847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2CC2B1B-6604-4EE7-BBE6-F256A77ED088}"/>
                </a:ext>
              </a:extLst>
            </p:cNvPr>
            <p:cNvSpPr/>
            <p:nvPr/>
          </p:nvSpPr>
          <p:spPr>
            <a:xfrm>
              <a:off x="5704147" y="5721535"/>
              <a:ext cx="156997" cy="45569"/>
            </a:xfrm>
            <a:custGeom>
              <a:avLst/>
              <a:gdLst>
                <a:gd name="connsiteX0" fmla="*/ 14330 w 156997"/>
                <a:gd name="connsiteY0" fmla="*/ 28778 h 45569"/>
                <a:gd name="connsiteX1" fmla="*/ 140546 w 156997"/>
                <a:gd name="connsiteY1" fmla="*/ 45414 h 45569"/>
                <a:gd name="connsiteX2" fmla="*/ 156998 w 156997"/>
                <a:gd name="connsiteY2" fmla="*/ 32215 h 45569"/>
                <a:gd name="connsiteX3" fmla="*/ 156998 w 156997"/>
                <a:gd name="connsiteY3" fmla="*/ 32215 h 45569"/>
                <a:gd name="connsiteX4" fmla="*/ 140546 w 156997"/>
                <a:gd name="connsiteY4" fmla="*/ 14932 h 45569"/>
                <a:gd name="connsiteX5" fmla="*/ 14330 w 156997"/>
                <a:gd name="connsiteY5" fmla="*/ 144 h 45569"/>
                <a:gd name="connsiteX6" fmla="*/ 151 w 156997"/>
                <a:gd name="connsiteY6" fmla="*/ 10551 h 45569"/>
                <a:gd name="connsiteX7" fmla="*/ 4 w 156997"/>
                <a:gd name="connsiteY7" fmla="*/ 12677 h 45569"/>
                <a:gd name="connsiteX8" fmla="*/ 4 w 156997"/>
                <a:gd name="connsiteY8" fmla="*/ 12677 h 45569"/>
                <a:gd name="connsiteX9" fmla="*/ 14330 w 156997"/>
                <a:gd name="connsiteY9" fmla="*/ 28778 h 4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97" h="45569">
                  <a:moveTo>
                    <a:pt x="14330" y="28778"/>
                  </a:moveTo>
                  <a:lnTo>
                    <a:pt x="140546" y="45414"/>
                  </a:lnTo>
                  <a:cubicBezTo>
                    <a:pt x="149604" y="46616"/>
                    <a:pt x="156998" y="40700"/>
                    <a:pt x="156998" y="32215"/>
                  </a:cubicBezTo>
                  <a:lnTo>
                    <a:pt x="156998" y="32215"/>
                  </a:lnTo>
                  <a:cubicBezTo>
                    <a:pt x="156998" y="23731"/>
                    <a:pt x="149604" y="16004"/>
                    <a:pt x="140546" y="14932"/>
                  </a:cubicBezTo>
                  <a:lnTo>
                    <a:pt x="14330" y="144"/>
                  </a:lnTo>
                  <a:cubicBezTo>
                    <a:pt x="7545" y="-891"/>
                    <a:pt x="1187" y="3767"/>
                    <a:pt x="151" y="10551"/>
                  </a:cubicBezTo>
                  <a:cubicBezTo>
                    <a:pt x="41" y="11254"/>
                    <a:pt x="-15" y="11974"/>
                    <a:pt x="4" y="12677"/>
                  </a:cubicBezTo>
                  <a:lnTo>
                    <a:pt x="4" y="12677"/>
                  </a:lnTo>
                  <a:cubicBezTo>
                    <a:pt x="244" y="20810"/>
                    <a:pt x="6289" y="27594"/>
                    <a:pt x="14330" y="28778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8BE42F0-C468-488B-9876-DFA4C3015C7F}"/>
                </a:ext>
              </a:extLst>
            </p:cNvPr>
            <p:cNvSpPr/>
            <p:nvPr/>
          </p:nvSpPr>
          <p:spPr>
            <a:xfrm>
              <a:off x="4780410" y="5497508"/>
              <a:ext cx="3261812" cy="305417"/>
            </a:xfrm>
            <a:custGeom>
              <a:avLst/>
              <a:gdLst>
                <a:gd name="connsiteX0" fmla="*/ 704489 w 3261812"/>
                <a:gd name="connsiteY0" fmla="*/ 18690 h 305417"/>
                <a:gd name="connsiteX1" fmla="*/ 1308954 w 3261812"/>
                <a:gd name="connsiteY1" fmla="*/ 129785 h 305417"/>
                <a:gd name="connsiteX2" fmla="*/ 1835005 w 3261812"/>
                <a:gd name="connsiteY2" fmla="*/ 61168 h 305417"/>
                <a:gd name="connsiteX3" fmla="*/ 2677929 w 3261812"/>
                <a:gd name="connsiteY3" fmla="*/ 119988 h 305417"/>
                <a:gd name="connsiteX4" fmla="*/ 3057744 w 3261812"/>
                <a:gd name="connsiteY4" fmla="*/ 81169 h 305417"/>
                <a:gd name="connsiteX5" fmla="*/ 3253927 w 3261812"/>
                <a:gd name="connsiteY5" fmla="*/ 99654 h 305417"/>
                <a:gd name="connsiteX6" fmla="*/ 3254223 w 3261812"/>
                <a:gd name="connsiteY6" fmla="*/ 116938 h 305417"/>
                <a:gd name="connsiteX7" fmla="*/ 1802138 w 3261812"/>
                <a:gd name="connsiteY7" fmla="*/ 304600 h 305417"/>
                <a:gd name="connsiteX8" fmla="*/ 1776259 w 3261812"/>
                <a:gd name="connsiteY8" fmla="*/ 304600 h 305417"/>
                <a:gd name="connsiteX9" fmla="*/ 0 w 3261812"/>
                <a:gd name="connsiteY9" fmla="*/ 85421 h 305417"/>
                <a:gd name="connsiteX10" fmla="*/ 704489 w 3261812"/>
                <a:gd name="connsiteY10" fmla="*/ 18690 h 30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1812" h="305417">
                  <a:moveTo>
                    <a:pt x="704489" y="18690"/>
                  </a:moveTo>
                  <a:cubicBezTo>
                    <a:pt x="899526" y="53423"/>
                    <a:pt x="1029051" y="124055"/>
                    <a:pt x="1308954" y="129785"/>
                  </a:cubicBezTo>
                  <a:cubicBezTo>
                    <a:pt x="1551405" y="134684"/>
                    <a:pt x="1553198" y="78821"/>
                    <a:pt x="1835005" y="61168"/>
                  </a:cubicBezTo>
                  <a:cubicBezTo>
                    <a:pt x="2204172" y="38043"/>
                    <a:pt x="2300388" y="127715"/>
                    <a:pt x="2677929" y="119988"/>
                  </a:cubicBezTo>
                  <a:cubicBezTo>
                    <a:pt x="2805366" y="117308"/>
                    <a:pt x="2932396" y="104331"/>
                    <a:pt x="3057744" y="81169"/>
                  </a:cubicBezTo>
                  <a:lnTo>
                    <a:pt x="3253927" y="99654"/>
                  </a:lnTo>
                  <a:cubicBezTo>
                    <a:pt x="3264260" y="100634"/>
                    <a:pt x="3264519" y="115607"/>
                    <a:pt x="3254223" y="116938"/>
                  </a:cubicBezTo>
                  <a:lnTo>
                    <a:pt x="1802138" y="304600"/>
                  </a:lnTo>
                  <a:cubicBezTo>
                    <a:pt x="1793543" y="305690"/>
                    <a:pt x="1784855" y="305690"/>
                    <a:pt x="1776259" y="304600"/>
                  </a:cubicBezTo>
                  <a:lnTo>
                    <a:pt x="0" y="85421"/>
                  </a:lnTo>
                  <a:cubicBezTo>
                    <a:pt x="304802" y="-16211"/>
                    <a:pt x="538177" y="-10905"/>
                    <a:pt x="704489" y="186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1A7F241-4960-4994-89F6-5C66ABE468BD}"/>
                </a:ext>
              </a:extLst>
            </p:cNvPr>
            <p:cNvSpPr/>
            <p:nvPr/>
          </p:nvSpPr>
          <p:spPr>
            <a:xfrm>
              <a:off x="5688623" y="5483775"/>
              <a:ext cx="517104" cy="135070"/>
            </a:xfrm>
            <a:custGeom>
              <a:avLst/>
              <a:gdLst>
                <a:gd name="connsiteX0" fmla="*/ 258552 w 517104"/>
                <a:gd name="connsiteY0" fmla="*/ 135071 h 135070"/>
                <a:gd name="connsiteX1" fmla="*/ 0 w 517104"/>
                <a:gd name="connsiteY1" fmla="*/ 67526 h 135070"/>
                <a:gd name="connsiteX2" fmla="*/ 258552 w 517104"/>
                <a:gd name="connsiteY2" fmla="*/ 0 h 135070"/>
                <a:gd name="connsiteX3" fmla="*/ 517104 w 517104"/>
                <a:gd name="connsiteY3" fmla="*/ 67526 h 135070"/>
                <a:gd name="connsiteX4" fmla="*/ 258552 w 517104"/>
                <a:gd name="connsiteY4" fmla="*/ 135071 h 135070"/>
                <a:gd name="connsiteX5" fmla="*/ 258552 w 517104"/>
                <a:gd name="connsiteY5" fmla="*/ 19724 h 135070"/>
                <a:gd name="connsiteX6" fmla="*/ 19724 w 517104"/>
                <a:gd name="connsiteY6" fmla="*/ 67526 h 135070"/>
                <a:gd name="connsiteX7" fmla="*/ 258552 w 517104"/>
                <a:gd name="connsiteY7" fmla="*/ 115347 h 135070"/>
                <a:gd name="connsiteX8" fmla="*/ 497381 w 517104"/>
                <a:gd name="connsiteY8" fmla="*/ 67526 h 135070"/>
                <a:gd name="connsiteX9" fmla="*/ 258552 w 517104"/>
                <a:gd name="connsiteY9" fmla="*/ 19724 h 13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7104" h="135070">
                  <a:moveTo>
                    <a:pt x="258552" y="135071"/>
                  </a:moveTo>
                  <a:cubicBezTo>
                    <a:pt x="154629" y="135071"/>
                    <a:pt x="0" y="117085"/>
                    <a:pt x="0" y="67526"/>
                  </a:cubicBezTo>
                  <a:cubicBezTo>
                    <a:pt x="0" y="17968"/>
                    <a:pt x="154629" y="0"/>
                    <a:pt x="258552" y="0"/>
                  </a:cubicBezTo>
                  <a:cubicBezTo>
                    <a:pt x="362476" y="0"/>
                    <a:pt x="517104" y="17986"/>
                    <a:pt x="517104" y="67526"/>
                  </a:cubicBezTo>
                  <a:cubicBezTo>
                    <a:pt x="517104" y="117066"/>
                    <a:pt x="362494" y="135071"/>
                    <a:pt x="258552" y="135071"/>
                  </a:cubicBezTo>
                  <a:close/>
                  <a:moveTo>
                    <a:pt x="258552" y="19724"/>
                  </a:moveTo>
                  <a:cubicBezTo>
                    <a:pt x="101761" y="19724"/>
                    <a:pt x="19724" y="50853"/>
                    <a:pt x="19724" y="67526"/>
                  </a:cubicBezTo>
                  <a:cubicBezTo>
                    <a:pt x="19724" y="84200"/>
                    <a:pt x="101761" y="115347"/>
                    <a:pt x="258552" y="115347"/>
                  </a:cubicBezTo>
                  <a:cubicBezTo>
                    <a:pt x="415344" y="115347"/>
                    <a:pt x="497381" y="84218"/>
                    <a:pt x="497381" y="67526"/>
                  </a:cubicBezTo>
                  <a:cubicBezTo>
                    <a:pt x="497381" y="50834"/>
                    <a:pt x="415362" y="19724"/>
                    <a:pt x="258552" y="19724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C70148-89B0-48C3-ADB9-E1A11FA28A58}"/>
                </a:ext>
              </a:extLst>
            </p:cNvPr>
            <p:cNvSpPr/>
            <p:nvPr/>
          </p:nvSpPr>
          <p:spPr>
            <a:xfrm>
              <a:off x="5834139" y="5525089"/>
              <a:ext cx="226073" cy="52423"/>
            </a:xfrm>
            <a:custGeom>
              <a:avLst/>
              <a:gdLst>
                <a:gd name="connsiteX0" fmla="*/ 226074 w 226073"/>
                <a:gd name="connsiteY0" fmla="*/ 26212 h 52423"/>
                <a:gd name="connsiteX1" fmla="*/ 113037 w 226073"/>
                <a:gd name="connsiteY1" fmla="*/ 52424 h 52423"/>
                <a:gd name="connsiteX2" fmla="*/ 0 w 226073"/>
                <a:gd name="connsiteY2" fmla="*/ 26212 h 52423"/>
                <a:gd name="connsiteX3" fmla="*/ 113037 w 226073"/>
                <a:gd name="connsiteY3" fmla="*/ 0 h 52423"/>
                <a:gd name="connsiteX4" fmla="*/ 226074 w 22607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073" h="52423">
                  <a:moveTo>
                    <a:pt x="226074" y="26212"/>
                  </a:moveTo>
                  <a:cubicBezTo>
                    <a:pt x="226074" y="40688"/>
                    <a:pt x="175465" y="52424"/>
                    <a:pt x="113037" y="52424"/>
                  </a:cubicBezTo>
                  <a:cubicBezTo>
                    <a:pt x="50608" y="52424"/>
                    <a:pt x="0" y="40688"/>
                    <a:pt x="0" y="26212"/>
                  </a:cubicBezTo>
                  <a:cubicBezTo>
                    <a:pt x="0" y="11736"/>
                    <a:pt x="50608" y="0"/>
                    <a:pt x="113037" y="0"/>
                  </a:cubicBezTo>
                  <a:cubicBezTo>
                    <a:pt x="175465" y="0"/>
                    <a:pt x="226074" y="11736"/>
                    <a:pt x="226074" y="262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04EB11-7747-45B6-B9D9-D0C1AF34BB0E}"/>
                </a:ext>
              </a:extLst>
            </p:cNvPr>
            <p:cNvSpPr/>
            <p:nvPr/>
          </p:nvSpPr>
          <p:spPr>
            <a:xfrm>
              <a:off x="4534280" y="2787342"/>
              <a:ext cx="3008813" cy="2805772"/>
            </a:xfrm>
            <a:custGeom>
              <a:avLst/>
              <a:gdLst>
                <a:gd name="connsiteX0" fmla="*/ 3008814 w 3008813"/>
                <a:gd name="connsiteY0" fmla="*/ 450336 h 2805772"/>
                <a:gd name="connsiteX1" fmla="*/ 1671319 w 3008813"/>
                <a:gd name="connsiteY1" fmla="*/ 2637132 h 2805772"/>
                <a:gd name="connsiteX2" fmla="*/ 1659100 w 3008813"/>
                <a:gd name="connsiteY2" fmla="*/ 2657078 h 2805772"/>
                <a:gd name="connsiteX3" fmla="*/ 1642870 w 3008813"/>
                <a:gd name="connsiteY3" fmla="*/ 2683641 h 2805772"/>
                <a:gd name="connsiteX4" fmla="*/ 1614440 w 3008813"/>
                <a:gd name="connsiteY4" fmla="*/ 2730131 h 2805772"/>
                <a:gd name="connsiteX5" fmla="*/ 1593773 w 3008813"/>
                <a:gd name="connsiteY5" fmla="*/ 2763867 h 2805772"/>
                <a:gd name="connsiteX6" fmla="*/ 1422231 w 3008813"/>
                <a:gd name="connsiteY6" fmla="*/ 2805773 h 2805772"/>
                <a:gd name="connsiteX7" fmla="*/ 1412988 w 3008813"/>
                <a:gd name="connsiteY7" fmla="*/ 2805773 h 2805772"/>
                <a:gd name="connsiteX8" fmla="*/ 1232129 w 3008813"/>
                <a:gd name="connsiteY8" fmla="*/ 2763811 h 2805772"/>
                <a:gd name="connsiteX9" fmla="*/ 1213219 w 3008813"/>
                <a:gd name="connsiteY9" fmla="*/ 2729484 h 2805772"/>
                <a:gd name="connsiteX10" fmla="*/ 1175306 w 3008813"/>
                <a:gd name="connsiteY10" fmla="*/ 2660756 h 2805772"/>
                <a:gd name="connsiteX11" fmla="*/ 1162366 w 3008813"/>
                <a:gd name="connsiteY11" fmla="*/ 2637299 h 2805772"/>
                <a:gd name="connsiteX12" fmla="*/ 1146155 w 3008813"/>
                <a:gd name="connsiteY12" fmla="*/ 2607889 h 2805772"/>
                <a:gd name="connsiteX13" fmla="*/ 1066558 w 3008813"/>
                <a:gd name="connsiteY13" fmla="*/ 2463464 h 2805772"/>
                <a:gd name="connsiteX14" fmla="*/ 929435 w 3008813"/>
                <a:gd name="connsiteY14" fmla="*/ 2214802 h 2805772"/>
                <a:gd name="connsiteX15" fmla="*/ 774954 w 3008813"/>
                <a:gd name="connsiteY15" fmla="*/ 1934566 h 2805772"/>
                <a:gd name="connsiteX16" fmla="*/ 759556 w 3008813"/>
                <a:gd name="connsiteY16" fmla="*/ 1906561 h 2805772"/>
                <a:gd name="connsiteX17" fmla="*/ 588864 w 3008813"/>
                <a:gd name="connsiteY17" fmla="*/ 1596842 h 2805772"/>
                <a:gd name="connsiteX18" fmla="*/ 480337 w 3008813"/>
                <a:gd name="connsiteY18" fmla="*/ 1400160 h 2805772"/>
                <a:gd name="connsiteX19" fmla="*/ 0 w 3008813"/>
                <a:gd name="connsiteY19" fmla="*/ 528898 h 2805772"/>
                <a:gd name="connsiteX20" fmla="*/ 748742 w 3008813"/>
                <a:gd name="connsiteY20" fmla="*/ 132520 h 2805772"/>
                <a:gd name="connsiteX21" fmla="*/ 925054 w 3008813"/>
                <a:gd name="connsiteY21" fmla="*/ 80281 h 2805772"/>
                <a:gd name="connsiteX22" fmla="*/ 968050 w 3008813"/>
                <a:gd name="connsiteY22" fmla="*/ 69578 h 2805772"/>
                <a:gd name="connsiteX23" fmla="*/ 1000806 w 3008813"/>
                <a:gd name="connsiteY23" fmla="*/ 62018 h 2805772"/>
                <a:gd name="connsiteX24" fmla="*/ 1026981 w 3008813"/>
                <a:gd name="connsiteY24" fmla="*/ 56232 h 2805772"/>
                <a:gd name="connsiteX25" fmla="*/ 1027092 w 3008813"/>
                <a:gd name="connsiteY25" fmla="*/ 56232 h 2805772"/>
                <a:gd name="connsiteX26" fmla="*/ 1449589 w 3008813"/>
                <a:gd name="connsiteY26" fmla="*/ 2422 h 2805772"/>
                <a:gd name="connsiteX27" fmla="*/ 1504397 w 3008813"/>
                <a:gd name="connsiteY27" fmla="*/ 573 h 2805772"/>
                <a:gd name="connsiteX28" fmla="*/ 2265802 w 3008813"/>
                <a:gd name="connsiteY28" fmla="*/ 100597 h 2805772"/>
                <a:gd name="connsiteX29" fmla="*/ 2287651 w 3008813"/>
                <a:gd name="connsiteY29" fmla="*/ 106974 h 2805772"/>
                <a:gd name="connsiteX30" fmla="*/ 2293918 w 3008813"/>
                <a:gd name="connsiteY30" fmla="*/ 108822 h 2805772"/>
                <a:gd name="connsiteX31" fmla="*/ 2362147 w 3008813"/>
                <a:gd name="connsiteY31" fmla="*/ 130450 h 2805772"/>
                <a:gd name="connsiteX32" fmla="*/ 2534410 w 3008813"/>
                <a:gd name="connsiteY32" fmla="*/ 194409 h 2805772"/>
                <a:gd name="connsiteX33" fmla="*/ 3008814 w 3008813"/>
                <a:gd name="connsiteY33" fmla="*/ 450336 h 280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008813" h="2805772">
                  <a:moveTo>
                    <a:pt x="3008814" y="450336"/>
                  </a:moveTo>
                  <a:lnTo>
                    <a:pt x="1671319" y="2637132"/>
                  </a:lnTo>
                  <a:lnTo>
                    <a:pt x="1659100" y="2657078"/>
                  </a:lnTo>
                  <a:lnTo>
                    <a:pt x="1642870" y="2683641"/>
                  </a:lnTo>
                  <a:lnTo>
                    <a:pt x="1614440" y="2730131"/>
                  </a:lnTo>
                  <a:lnTo>
                    <a:pt x="1593773" y="2763867"/>
                  </a:lnTo>
                  <a:cubicBezTo>
                    <a:pt x="1593773" y="2786363"/>
                    <a:pt x="1517762" y="2804645"/>
                    <a:pt x="1422231" y="2805773"/>
                  </a:cubicBezTo>
                  <a:cubicBezTo>
                    <a:pt x="1419144" y="2805773"/>
                    <a:pt x="1416057" y="2805773"/>
                    <a:pt x="1412988" y="2805773"/>
                  </a:cubicBezTo>
                  <a:cubicBezTo>
                    <a:pt x="1313168" y="2805773"/>
                    <a:pt x="1232129" y="2787010"/>
                    <a:pt x="1232129" y="2763811"/>
                  </a:cubicBezTo>
                  <a:lnTo>
                    <a:pt x="1213219" y="2729484"/>
                  </a:lnTo>
                  <a:lnTo>
                    <a:pt x="1175306" y="2660756"/>
                  </a:lnTo>
                  <a:lnTo>
                    <a:pt x="1162366" y="2637299"/>
                  </a:lnTo>
                  <a:lnTo>
                    <a:pt x="1146155" y="2607889"/>
                  </a:lnTo>
                  <a:lnTo>
                    <a:pt x="1066558" y="2463464"/>
                  </a:lnTo>
                  <a:lnTo>
                    <a:pt x="929435" y="2214802"/>
                  </a:lnTo>
                  <a:lnTo>
                    <a:pt x="774954" y="1934566"/>
                  </a:lnTo>
                  <a:lnTo>
                    <a:pt x="759556" y="1906561"/>
                  </a:lnTo>
                  <a:lnTo>
                    <a:pt x="588864" y="1596842"/>
                  </a:lnTo>
                  <a:lnTo>
                    <a:pt x="480337" y="1400160"/>
                  </a:lnTo>
                  <a:lnTo>
                    <a:pt x="0" y="528898"/>
                  </a:lnTo>
                  <a:cubicBezTo>
                    <a:pt x="111151" y="443737"/>
                    <a:pt x="370572" y="259366"/>
                    <a:pt x="748742" y="132520"/>
                  </a:cubicBezTo>
                  <a:cubicBezTo>
                    <a:pt x="804918" y="113647"/>
                    <a:pt x="863683" y="96068"/>
                    <a:pt x="925054" y="80281"/>
                  </a:cubicBezTo>
                  <a:cubicBezTo>
                    <a:pt x="939232" y="76584"/>
                    <a:pt x="953576" y="73017"/>
                    <a:pt x="968050" y="69578"/>
                  </a:cubicBezTo>
                  <a:cubicBezTo>
                    <a:pt x="978901" y="66990"/>
                    <a:pt x="989826" y="64439"/>
                    <a:pt x="1000806" y="62018"/>
                  </a:cubicBezTo>
                  <a:cubicBezTo>
                    <a:pt x="1009457" y="60003"/>
                    <a:pt x="1018219" y="58117"/>
                    <a:pt x="1026981" y="56232"/>
                  </a:cubicBezTo>
                  <a:lnTo>
                    <a:pt x="1027092" y="56232"/>
                  </a:lnTo>
                  <a:cubicBezTo>
                    <a:pt x="1166156" y="26434"/>
                    <a:pt x="1307493" y="8429"/>
                    <a:pt x="1449589" y="2422"/>
                  </a:cubicBezTo>
                  <a:cubicBezTo>
                    <a:pt x="1467686" y="1627"/>
                    <a:pt x="1485968" y="1017"/>
                    <a:pt x="1504397" y="573"/>
                  </a:cubicBezTo>
                  <a:cubicBezTo>
                    <a:pt x="1761804" y="-4898"/>
                    <a:pt x="2018544" y="28837"/>
                    <a:pt x="2265802" y="100597"/>
                  </a:cubicBezTo>
                  <a:cubicBezTo>
                    <a:pt x="2273196" y="102648"/>
                    <a:pt x="2280461" y="104811"/>
                    <a:pt x="2287651" y="106974"/>
                  </a:cubicBezTo>
                  <a:cubicBezTo>
                    <a:pt x="2289759" y="107621"/>
                    <a:pt x="2291866" y="108231"/>
                    <a:pt x="2293918" y="108822"/>
                  </a:cubicBezTo>
                  <a:cubicBezTo>
                    <a:pt x="2317117" y="115791"/>
                    <a:pt x="2339872" y="123001"/>
                    <a:pt x="2362147" y="130450"/>
                  </a:cubicBezTo>
                  <a:cubicBezTo>
                    <a:pt x="2423148" y="150673"/>
                    <a:pt x="2480563" y="172245"/>
                    <a:pt x="2534410" y="194409"/>
                  </a:cubicBezTo>
                  <a:cubicBezTo>
                    <a:pt x="2761612" y="288018"/>
                    <a:pt x="2924318" y="392274"/>
                    <a:pt x="3008814" y="450336"/>
                  </a:cubicBezTo>
                  <a:close/>
                </a:path>
              </a:pathLst>
            </a:custGeom>
            <a:solidFill>
              <a:srgbClr val="FFFFFF">
                <a:alpha val="56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70A9BEA-5D1B-4390-B50E-BD14B6130F6B}"/>
                </a:ext>
              </a:extLst>
            </p:cNvPr>
            <p:cNvSpPr/>
            <p:nvPr/>
          </p:nvSpPr>
          <p:spPr>
            <a:xfrm>
              <a:off x="6019049" y="1194532"/>
              <a:ext cx="2406716" cy="2352376"/>
            </a:xfrm>
            <a:custGeom>
              <a:avLst/>
              <a:gdLst>
                <a:gd name="connsiteX0" fmla="*/ 2354749 w 2406716"/>
                <a:gd name="connsiteY0" fmla="*/ 1259024 h 2352376"/>
                <a:gd name="connsiteX1" fmla="*/ 2223246 w 2406716"/>
                <a:gd name="connsiteY1" fmla="*/ 1234568 h 2352376"/>
                <a:gd name="connsiteX2" fmla="*/ 2208901 w 2406716"/>
                <a:gd name="connsiteY2" fmla="*/ 974629 h 2352376"/>
                <a:gd name="connsiteX3" fmla="*/ 2332160 w 2406716"/>
                <a:gd name="connsiteY3" fmla="*/ 931041 h 2352376"/>
                <a:gd name="connsiteX4" fmla="*/ 2372089 w 2406716"/>
                <a:gd name="connsiteY4" fmla="*/ 846564 h 2352376"/>
                <a:gd name="connsiteX5" fmla="*/ 2341144 w 2406716"/>
                <a:gd name="connsiteY5" fmla="*/ 753805 h 2352376"/>
                <a:gd name="connsiteX6" fmla="*/ 2258571 w 2406716"/>
                <a:gd name="connsiteY6" fmla="*/ 711511 h 2352376"/>
                <a:gd name="connsiteX7" fmla="*/ 2137123 w 2406716"/>
                <a:gd name="connsiteY7" fmla="*/ 753195 h 2352376"/>
                <a:gd name="connsiteX8" fmla="*/ 1992015 w 2406716"/>
                <a:gd name="connsiteY8" fmla="*/ 527547 h 2352376"/>
                <a:gd name="connsiteX9" fmla="*/ 2075512 w 2406716"/>
                <a:gd name="connsiteY9" fmla="*/ 430962 h 2352376"/>
                <a:gd name="connsiteX10" fmla="*/ 2068654 w 2406716"/>
                <a:gd name="connsiteY10" fmla="*/ 334839 h 2352376"/>
                <a:gd name="connsiteX11" fmla="*/ 1994418 w 2406716"/>
                <a:gd name="connsiteY11" fmla="*/ 266924 h 2352376"/>
                <a:gd name="connsiteX12" fmla="*/ 1899515 w 2406716"/>
                <a:gd name="connsiteY12" fmla="*/ 270751 h 2352376"/>
                <a:gd name="connsiteX13" fmla="*/ 1816091 w 2406716"/>
                <a:gd name="connsiteY13" fmla="*/ 366208 h 2352376"/>
                <a:gd name="connsiteX14" fmla="*/ 1569259 w 2406716"/>
                <a:gd name="connsiteY14" fmla="*/ 237219 h 2352376"/>
                <a:gd name="connsiteX15" fmla="*/ 1593141 w 2406716"/>
                <a:gd name="connsiteY15" fmla="*/ 109930 h 2352376"/>
                <a:gd name="connsiteX16" fmla="*/ 1537390 w 2406716"/>
                <a:gd name="connsiteY16" fmla="*/ 25804 h 2352376"/>
                <a:gd name="connsiteX17" fmla="*/ 1435962 w 2406716"/>
                <a:gd name="connsiteY17" fmla="*/ 1939 h 2352376"/>
                <a:gd name="connsiteX18" fmla="*/ 1353463 w 2406716"/>
                <a:gd name="connsiteY18" fmla="*/ 54289 h 2352376"/>
                <a:gd name="connsiteX19" fmla="*/ 1329303 w 2406716"/>
                <a:gd name="connsiteY19" fmla="*/ 182983 h 2352376"/>
                <a:gd name="connsiteX20" fmla="*/ 1043374 w 2406716"/>
                <a:gd name="connsiteY20" fmla="*/ 194074 h 2352376"/>
                <a:gd name="connsiteX21" fmla="*/ 996920 w 2406716"/>
                <a:gd name="connsiteY21" fmla="*/ 64918 h 2352376"/>
                <a:gd name="connsiteX22" fmla="*/ 902831 w 2406716"/>
                <a:gd name="connsiteY22" fmla="*/ 16709 h 2352376"/>
                <a:gd name="connsiteX23" fmla="*/ 800275 w 2406716"/>
                <a:gd name="connsiteY23" fmla="*/ 47117 h 2352376"/>
                <a:gd name="connsiteX24" fmla="*/ 755338 w 2406716"/>
                <a:gd name="connsiteY24" fmla="*/ 137306 h 2352376"/>
                <a:gd name="connsiteX25" fmla="*/ 803750 w 2406716"/>
                <a:gd name="connsiteY25" fmla="*/ 269605 h 2352376"/>
                <a:gd name="connsiteX26" fmla="*/ 561891 w 2406716"/>
                <a:gd name="connsiteY26" fmla="*/ 425675 h 2352376"/>
                <a:gd name="connsiteX27" fmla="*/ 447504 w 2406716"/>
                <a:gd name="connsiteY27" fmla="*/ 329238 h 2352376"/>
                <a:gd name="connsiteX28" fmla="*/ 339089 w 2406716"/>
                <a:gd name="connsiteY28" fmla="*/ 333619 h 2352376"/>
                <a:gd name="connsiteX29" fmla="*/ 265906 w 2406716"/>
                <a:gd name="connsiteY29" fmla="*/ 413105 h 2352376"/>
                <a:gd name="connsiteX30" fmla="*/ 275500 w 2406716"/>
                <a:gd name="connsiteY30" fmla="*/ 516807 h 2352376"/>
                <a:gd name="connsiteX31" fmla="*/ 394174 w 2406716"/>
                <a:gd name="connsiteY31" fmla="*/ 614963 h 2352376"/>
                <a:gd name="connsiteX32" fmla="*/ 271174 w 2406716"/>
                <a:gd name="connsiteY32" fmla="*/ 871371 h 2352376"/>
                <a:gd name="connsiteX33" fmla="*/ 112201 w 2406716"/>
                <a:gd name="connsiteY33" fmla="*/ 841795 h 2352376"/>
                <a:gd name="connsiteX34" fmla="*/ 21088 w 2406716"/>
                <a:gd name="connsiteY34" fmla="*/ 899616 h 2352376"/>
                <a:gd name="connsiteX35" fmla="*/ 1161 w 2406716"/>
                <a:gd name="connsiteY35" fmla="*/ 1005943 h 2352376"/>
                <a:gd name="connsiteX36" fmla="*/ 65305 w 2406716"/>
                <a:gd name="connsiteY36" fmla="*/ 1091770 h 2352376"/>
                <a:gd name="connsiteX37" fmla="*/ 228751 w 2406716"/>
                <a:gd name="connsiteY37" fmla="*/ 1120366 h 2352376"/>
                <a:gd name="connsiteX38" fmla="*/ 259066 w 2406716"/>
                <a:gd name="connsiteY38" fmla="*/ 1397810 h 2352376"/>
                <a:gd name="connsiteX39" fmla="*/ 99835 w 2406716"/>
                <a:gd name="connsiteY39" fmla="*/ 1452545 h 2352376"/>
                <a:gd name="connsiteX40" fmla="*/ 53215 w 2406716"/>
                <a:gd name="connsiteY40" fmla="*/ 1546098 h 2352376"/>
                <a:gd name="connsiteX41" fmla="*/ 92700 w 2406716"/>
                <a:gd name="connsiteY41" fmla="*/ 1645918 h 2352376"/>
                <a:gd name="connsiteX42" fmla="*/ 192520 w 2406716"/>
                <a:gd name="connsiteY42" fmla="*/ 1687843 h 2352376"/>
                <a:gd name="connsiteX43" fmla="*/ 353951 w 2406716"/>
                <a:gd name="connsiteY43" fmla="*/ 1630761 h 2352376"/>
                <a:gd name="connsiteX44" fmla="*/ 521131 w 2406716"/>
                <a:gd name="connsiteY44" fmla="*/ 1848035 h 2352376"/>
                <a:gd name="connsiteX45" fmla="*/ 410478 w 2406716"/>
                <a:gd name="connsiteY45" fmla="*/ 1974640 h 2352376"/>
                <a:gd name="connsiteX46" fmla="*/ 419721 w 2406716"/>
                <a:gd name="connsiteY46" fmla="*/ 2074608 h 2352376"/>
                <a:gd name="connsiteX47" fmla="*/ 504513 w 2406716"/>
                <a:gd name="connsiteY47" fmla="*/ 2138826 h 2352376"/>
                <a:gd name="connsiteX48" fmla="*/ 609878 w 2406716"/>
                <a:gd name="connsiteY48" fmla="*/ 2126625 h 2352376"/>
                <a:gd name="connsiteX49" fmla="*/ 719976 w 2406716"/>
                <a:gd name="connsiteY49" fmla="*/ 1999263 h 2352376"/>
                <a:gd name="connsiteX50" fmla="*/ 969100 w 2406716"/>
                <a:gd name="connsiteY50" fmla="*/ 2101652 h 2352376"/>
                <a:gd name="connsiteX51" fmla="*/ 939173 w 2406716"/>
                <a:gd name="connsiteY51" fmla="*/ 2261068 h 2352376"/>
                <a:gd name="connsiteX52" fmla="*/ 997254 w 2406716"/>
                <a:gd name="connsiteY52" fmla="*/ 2338706 h 2352376"/>
                <a:gd name="connsiteX53" fmla="*/ 1100771 w 2406716"/>
                <a:gd name="connsiteY53" fmla="*/ 2351793 h 2352376"/>
                <a:gd name="connsiteX54" fmla="*/ 1183418 w 2406716"/>
                <a:gd name="connsiteY54" fmla="*/ 2292641 h 2352376"/>
                <a:gd name="connsiteX55" fmla="*/ 1212994 w 2406716"/>
                <a:gd name="connsiteY55" fmla="*/ 2134962 h 2352376"/>
                <a:gd name="connsiteX56" fmla="*/ 1475261 w 2406716"/>
                <a:gd name="connsiteY56" fmla="*/ 2104850 h 2352376"/>
                <a:gd name="connsiteX57" fmla="*/ 1528111 w 2406716"/>
                <a:gd name="connsiteY57" fmla="*/ 2249275 h 2352376"/>
                <a:gd name="connsiteX58" fmla="*/ 1615398 w 2406716"/>
                <a:gd name="connsiteY58" fmla="*/ 2285968 h 2352376"/>
                <a:gd name="connsiteX59" fmla="*/ 1709431 w 2406716"/>
                <a:gd name="connsiteY59" fmla="*/ 2248424 h 2352376"/>
                <a:gd name="connsiteX60" fmla="*/ 1750728 w 2406716"/>
                <a:gd name="connsiteY60" fmla="*/ 2161026 h 2352376"/>
                <a:gd name="connsiteX61" fmla="*/ 1699745 w 2406716"/>
                <a:gd name="connsiteY61" fmla="*/ 2019227 h 2352376"/>
                <a:gd name="connsiteX62" fmla="*/ 1911678 w 2406716"/>
                <a:gd name="connsiteY62" fmla="*/ 1870088 h 2352376"/>
                <a:gd name="connsiteX63" fmla="*/ 2023735 w 2406716"/>
                <a:gd name="connsiteY63" fmla="*/ 1962754 h 2352376"/>
                <a:gd name="connsiteX64" fmla="*/ 2116253 w 2406716"/>
                <a:gd name="connsiteY64" fmla="*/ 1952051 h 2352376"/>
                <a:gd name="connsiteX65" fmla="*/ 2178715 w 2406716"/>
                <a:gd name="connsiteY65" fmla="*/ 1876225 h 2352376"/>
                <a:gd name="connsiteX66" fmla="*/ 2172079 w 2406716"/>
                <a:gd name="connsiteY66" fmla="*/ 1783356 h 2352376"/>
                <a:gd name="connsiteX67" fmla="*/ 2064107 w 2406716"/>
                <a:gd name="connsiteY67" fmla="*/ 1692261 h 2352376"/>
                <a:gd name="connsiteX68" fmla="*/ 2177106 w 2406716"/>
                <a:gd name="connsiteY68" fmla="*/ 1461085 h 2352376"/>
                <a:gd name="connsiteX69" fmla="*/ 2312400 w 2406716"/>
                <a:gd name="connsiteY69" fmla="*/ 1484746 h 2352376"/>
                <a:gd name="connsiteX70" fmla="*/ 2387653 w 2406716"/>
                <a:gd name="connsiteY70" fmla="*/ 1430899 h 2352376"/>
                <a:gd name="connsiteX71" fmla="*/ 2405546 w 2406716"/>
                <a:gd name="connsiteY71" fmla="*/ 1335608 h 2352376"/>
                <a:gd name="connsiteX72" fmla="*/ 2354749 w 2406716"/>
                <a:gd name="connsiteY72" fmla="*/ 1259024 h 2352376"/>
                <a:gd name="connsiteX73" fmla="*/ 1143249 w 2406716"/>
                <a:gd name="connsiteY73" fmla="*/ 1843673 h 2352376"/>
                <a:gd name="connsiteX74" fmla="*/ 555421 w 2406716"/>
                <a:gd name="connsiteY74" fmla="*/ 1034780 h 2352376"/>
                <a:gd name="connsiteX75" fmla="*/ 1398345 w 2406716"/>
                <a:gd name="connsiteY75" fmla="*/ 485049 h 2352376"/>
                <a:gd name="connsiteX76" fmla="*/ 1942733 w 2406716"/>
                <a:gd name="connsiteY76" fmla="*/ 1286067 h 2352376"/>
                <a:gd name="connsiteX77" fmla="*/ 1143249 w 2406716"/>
                <a:gd name="connsiteY77" fmla="*/ 1843673 h 235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406716" h="2352376">
                  <a:moveTo>
                    <a:pt x="2354749" y="1259024"/>
                  </a:moveTo>
                  <a:lnTo>
                    <a:pt x="2223246" y="1234568"/>
                  </a:lnTo>
                  <a:cubicBezTo>
                    <a:pt x="2230381" y="1147669"/>
                    <a:pt x="2225556" y="1060216"/>
                    <a:pt x="2208901" y="974629"/>
                  </a:cubicBezTo>
                  <a:lnTo>
                    <a:pt x="2332160" y="931041"/>
                  </a:lnTo>
                  <a:cubicBezTo>
                    <a:pt x="2365840" y="919118"/>
                    <a:pt x="2383678" y="881353"/>
                    <a:pt x="2372089" y="846564"/>
                  </a:cubicBezTo>
                  <a:lnTo>
                    <a:pt x="2341144" y="753805"/>
                  </a:lnTo>
                  <a:cubicBezTo>
                    <a:pt x="2329480" y="718831"/>
                    <a:pt x="2292547" y="699847"/>
                    <a:pt x="2258571" y="711511"/>
                  </a:cubicBezTo>
                  <a:lnTo>
                    <a:pt x="2137123" y="753195"/>
                  </a:lnTo>
                  <a:cubicBezTo>
                    <a:pt x="2099284" y="671713"/>
                    <a:pt x="2050465" y="595783"/>
                    <a:pt x="1992015" y="527547"/>
                  </a:cubicBezTo>
                  <a:lnTo>
                    <a:pt x="2075512" y="430962"/>
                  </a:lnTo>
                  <a:cubicBezTo>
                    <a:pt x="2099543" y="403234"/>
                    <a:pt x="2096419" y="360274"/>
                    <a:pt x="2068654" y="334839"/>
                  </a:cubicBezTo>
                  <a:lnTo>
                    <a:pt x="1994418" y="266924"/>
                  </a:lnTo>
                  <a:cubicBezTo>
                    <a:pt x="1966339" y="241248"/>
                    <a:pt x="1923841" y="242894"/>
                    <a:pt x="1899515" y="270751"/>
                  </a:cubicBezTo>
                  <a:lnTo>
                    <a:pt x="1816091" y="366208"/>
                  </a:lnTo>
                  <a:cubicBezTo>
                    <a:pt x="1740228" y="311919"/>
                    <a:pt x="1657137" y="268503"/>
                    <a:pt x="1569259" y="237219"/>
                  </a:cubicBezTo>
                  <a:lnTo>
                    <a:pt x="1593141" y="109930"/>
                  </a:lnTo>
                  <a:cubicBezTo>
                    <a:pt x="1600203" y="72386"/>
                    <a:pt x="1575285" y="34732"/>
                    <a:pt x="1537390" y="25804"/>
                  </a:cubicBezTo>
                  <a:lnTo>
                    <a:pt x="1435962" y="1939"/>
                  </a:lnTo>
                  <a:cubicBezTo>
                    <a:pt x="1397587" y="-7100"/>
                    <a:pt x="1360598" y="16321"/>
                    <a:pt x="1353463" y="54289"/>
                  </a:cubicBezTo>
                  <a:lnTo>
                    <a:pt x="1329303" y="182983"/>
                  </a:lnTo>
                  <a:cubicBezTo>
                    <a:pt x="1233956" y="173114"/>
                    <a:pt x="1137685" y="176848"/>
                    <a:pt x="1043374" y="194074"/>
                  </a:cubicBezTo>
                  <a:lnTo>
                    <a:pt x="996920" y="64918"/>
                  </a:lnTo>
                  <a:cubicBezTo>
                    <a:pt x="983279" y="26950"/>
                    <a:pt x="941188" y="5340"/>
                    <a:pt x="902831" y="16709"/>
                  </a:cubicBezTo>
                  <a:lnTo>
                    <a:pt x="800275" y="47117"/>
                  </a:lnTo>
                  <a:cubicBezTo>
                    <a:pt x="761457" y="58633"/>
                    <a:pt x="741326" y="99042"/>
                    <a:pt x="755338" y="137306"/>
                  </a:cubicBezTo>
                  <a:lnTo>
                    <a:pt x="803750" y="269605"/>
                  </a:lnTo>
                  <a:cubicBezTo>
                    <a:pt x="716057" y="309760"/>
                    <a:pt x="634611" y="362323"/>
                    <a:pt x="561891" y="425675"/>
                  </a:cubicBezTo>
                  <a:lnTo>
                    <a:pt x="447504" y="329238"/>
                  </a:lnTo>
                  <a:cubicBezTo>
                    <a:pt x="415081" y="301898"/>
                    <a:pt x="366502" y="303802"/>
                    <a:pt x="339089" y="333619"/>
                  </a:cubicBezTo>
                  <a:lnTo>
                    <a:pt x="265906" y="413105"/>
                  </a:lnTo>
                  <a:cubicBezTo>
                    <a:pt x="238289" y="443125"/>
                    <a:pt x="242614" y="489615"/>
                    <a:pt x="275500" y="516807"/>
                  </a:cubicBezTo>
                  <a:lnTo>
                    <a:pt x="394174" y="614963"/>
                  </a:lnTo>
                  <a:cubicBezTo>
                    <a:pt x="340697" y="693858"/>
                    <a:pt x="299235" y="780276"/>
                    <a:pt x="271174" y="871371"/>
                  </a:cubicBezTo>
                  <a:lnTo>
                    <a:pt x="112201" y="841795"/>
                  </a:lnTo>
                  <a:cubicBezTo>
                    <a:pt x="69445" y="833846"/>
                    <a:pt x="28593" y="859707"/>
                    <a:pt x="21088" y="899616"/>
                  </a:cubicBezTo>
                  <a:lnTo>
                    <a:pt x="1161" y="1005943"/>
                  </a:lnTo>
                  <a:cubicBezTo>
                    <a:pt x="-6233" y="1045834"/>
                    <a:pt x="22456" y="1084283"/>
                    <a:pt x="65305" y="1091770"/>
                  </a:cubicBezTo>
                  <a:lnTo>
                    <a:pt x="228751" y="1120366"/>
                  </a:lnTo>
                  <a:cubicBezTo>
                    <a:pt x="225201" y="1213827"/>
                    <a:pt x="235405" y="1307325"/>
                    <a:pt x="259066" y="1397810"/>
                  </a:cubicBezTo>
                  <a:lnTo>
                    <a:pt x="99835" y="1452545"/>
                  </a:lnTo>
                  <a:cubicBezTo>
                    <a:pt x="59168" y="1466483"/>
                    <a:pt x="38316" y="1508426"/>
                    <a:pt x="53215" y="1546098"/>
                  </a:cubicBezTo>
                  <a:lnTo>
                    <a:pt x="92700" y="1645918"/>
                  </a:lnTo>
                  <a:cubicBezTo>
                    <a:pt x="107488" y="1683351"/>
                    <a:pt x="152203" y="1702076"/>
                    <a:pt x="192520" y="1687843"/>
                  </a:cubicBezTo>
                  <a:lnTo>
                    <a:pt x="353951" y="1630761"/>
                  </a:lnTo>
                  <a:cubicBezTo>
                    <a:pt x="399313" y="1710598"/>
                    <a:pt x="455582" y="1783725"/>
                    <a:pt x="521131" y="1848035"/>
                  </a:cubicBezTo>
                  <a:lnTo>
                    <a:pt x="410478" y="1974640"/>
                  </a:lnTo>
                  <a:cubicBezTo>
                    <a:pt x="383490" y="2005511"/>
                    <a:pt x="387668" y="2050319"/>
                    <a:pt x="419721" y="2074608"/>
                  </a:cubicBezTo>
                  <a:lnTo>
                    <a:pt x="504513" y="2138826"/>
                  </a:lnTo>
                  <a:cubicBezTo>
                    <a:pt x="536233" y="2162856"/>
                    <a:pt x="583407" y="2157311"/>
                    <a:pt x="609878" y="2126625"/>
                  </a:cubicBezTo>
                  <a:lnTo>
                    <a:pt x="719976" y="1999263"/>
                  </a:lnTo>
                  <a:cubicBezTo>
                    <a:pt x="798039" y="2044422"/>
                    <a:pt x="881832" y="2078860"/>
                    <a:pt x="969100" y="2101652"/>
                  </a:cubicBezTo>
                  <a:lnTo>
                    <a:pt x="939173" y="2261068"/>
                  </a:lnTo>
                  <a:cubicBezTo>
                    <a:pt x="932056" y="2299018"/>
                    <a:pt x="958102" y="2333826"/>
                    <a:pt x="997254" y="2338706"/>
                  </a:cubicBezTo>
                  <a:lnTo>
                    <a:pt x="1100771" y="2351793"/>
                  </a:lnTo>
                  <a:cubicBezTo>
                    <a:pt x="1139423" y="2356692"/>
                    <a:pt x="1176375" y="2330203"/>
                    <a:pt x="1183418" y="2292641"/>
                  </a:cubicBezTo>
                  <a:lnTo>
                    <a:pt x="1212994" y="2134962"/>
                  </a:lnTo>
                  <a:cubicBezTo>
                    <a:pt x="1301353" y="2136422"/>
                    <a:pt x="1389527" y="2126293"/>
                    <a:pt x="1475261" y="2104850"/>
                  </a:cubicBezTo>
                  <a:lnTo>
                    <a:pt x="1528111" y="2249275"/>
                  </a:lnTo>
                  <a:cubicBezTo>
                    <a:pt x="1540718" y="2283768"/>
                    <a:pt x="1579869" y="2300164"/>
                    <a:pt x="1615398" y="2285968"/>
                  </a:cubicBezTo>
                  <a:lnTo>
                    <a:pt x="1709431" y="2248424"/>
                  </a:lnTo>
                  <a:cubicBezTo>
                    <a:pt x="1744553" y="2234375"/>
                    <a:pt x="1763038" y="2195279"/>
                    <a:pt x="1750728" y="2161026"/>
                  </a:cubicBezTo>
                  <a:lnTo>
                    <a:pt x="1699745" y="2019227"/>
                  </a:lnTo>
                  <a:cubicBezTo>
                    <a:pt x="1776533" y="1978892"/>
                    <a:pt x="1847775" y="1928760"/>
                    <a:pt x="1911678" y="1870088"/>
                  </a:cubicBezTo>
                  <a:lnTo>
                    <a:pt x="2023735" y="1962754"/>
                  </a:lnTo>
                  <a:cubicBezTo>
                    <a:pt x="2051241" y="1985509"/>
                    <a:pt x="2092648" y="1980666"/>
                    <a:pt x="2116253" y="1952051"/>
                  </a:cubicBezTo>
                  <a:lnTo>
                    <a:pt x="2178715" y="1876225"/>
                  </a:lnTo>
                  <a:cubicBezTo>
                    <a:pt x="2202191" y="1847777"/>
                    <a:pt x="2199234" y="1806259"/>
                    <a:pt x="2172079" y="1783356"/>
                  </a:cubicBezTo>
                  <a:lnTo>
                    <a:pt x="2064107" y="1692261"/>
                  </a:lnTo>
                  <a:cubicBezTo>
                    <a:pt x="2111946" y="1620612"/>
                    <a:pt x="2149952" y="1542845"/>
                    <a:pt x="2177106" y="1461085"/>
                  </a:cubicBezTo>
                  <a:lnTo>
                    <a:pt x="2312400" y="1484746"/>
                  </a:lnTo>
                  <a:cubicBezTo>
                    <a:pt x="2347281" y="1490846"/>
                    <a:pt x="2380924" y="1466742"/>
                    <a:pt x="2387653" y="1430899"/>
                  </a:cubicBezTo>
                  <a:lnTo>
                    <a:pt x="2405546" y="1335608"/>
                  </a:lnTo>
                  <a:cubicBezTo>
                    <a:pt x="2412238" y="1299783"/>
                    <a:pt x="2389557" y="1265494"/>
                    <a:pt x="2354749" y="1259024"/>
                  </a:cubicBezTo>
                  <a:close/>
                  <a:moveTo>
                    <a:pt x="1143249" y="1843673"/>
                  </a:moveTo>
                  <a:cubicBezTo>
                    <a:pt x="751567" y="1785075"/>
                    <a:pt x="482737" y="1422081"/>
                    <a:pt x="555421" y="1034780"/>
                  </a:cubicBezTo>
                  <a:cubicBezTo>
                    <a:pt x="628104" y="647479"/>
                    <a:pt x="1011099" y="402587"/>
                    <a:pt x="1398345" y="485049"/>
                  </a:cubicBezTo>
                  <a:cubicBezTo>
                    <a:pt x="1772392" y="564739"/>
                    <a:pt x="2011036" y="922279"/>
                    <a:pt x="1942733" y="1286067"/>
                  </a:cubicBezTo>
                  <a:cubicBezTo>
                    <a:pt x="1874430" y="1649856"/>
                    <a:pt x="1521622" y="1900274"/>
                    <a:pt x="1143249" y="1843673"/>
                  </a:cubicBez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C25A801-F4A9-4405-ADFA-8216070C5453}"/>
                </a:ext>
              </a:extLst>
            </p:cNvPr>
            <p:cNvSpPr/>
            <p:nvPr/>
          </p:nvSpPr>
          <p:spPr>
            <a:xfrm>
              <a:off x="6910031" y="1209651"/>
              <a:ext cx="141060" cy="77878"/>
            </a:xfrm>
            <a:custGeom>
              <a:avLst/>
              <a:gdLst>
                <a:gd name="connsiteX0" fmla="*/ 141060 w 141060"/>
                <a:gd name="connsiteY0" fmla="*/ 20814 h 77878"/>
                <a:gd name="connsiteX1" fmla="*/ 48043 w 141060"/>
                <a:gd name="connsiteY1" fmla="*/ 0 h 77878"/>
                <a:gd name="connsiteX2" fmla="*/ 0 w 141060"/>
                <a:gd name="connsiteY2" fmla="*/ 77878 h 77878"/>
                <a:gd name="connsiteX3" fmla="*/ 141060 w 141060"/>
                <a:gd name="connsiteY3" fmla="*/ 20814 h 7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060" h="77878">
                  <a:moveTo>
                    <a:pt x="141060" y="20814"/>
                  </a:moveTo>
                  <a:lnTo>
                    <a:pt x="48043" y="0"/>
                  </a:lnTo>
                  <a:lnTo>
                    <a:pt x="0" y="77878"/>
                  </a:lnTo>
                  <a:lnTo>
                    <a:pt x="141060" y="20814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4CB86A5-BE86-4668-8070-6F5442F94161}"/>
                </a:ext>
              </a:extLst>
            </p:cNvPr>
            <p:cNvSpPr/>
            <p:nvPr/>
          </p:nvSpPr>
          <p:spPr>
            <a:xfrm>
              <a:off x="7972189" y="1443488"/>
              <a:ext cx="107768" cy="100984"/>
            </a:xfrm>
            <a:custGeom>
              <a:avLst/>
              <a:gdLst>
                <a:gd name="connsiteX0" fmla="*/ 0 w 107768"/>
                <a:gd name="connsiteY0" fmla="*/ 0 h 100984"/>
                <a:gd name="connsiteX1" fmla="*/ 107769 w 107768"/>
                <a:gd name="connsiteY1" fmla="*/ 21350 h 100984"/>
                <a:gd name="connsiteX2" fmla="*/ 92814 w 107768"/>
                <a:gd name="connsiteY2" fmla="*/ 100985 h 100984"/>
                <a:gd name="connsiteX3" fmla="*/ 0 w 107768"/>
                <a:gd name="connsiteY3" fmla="*/ 0 h 10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68" h="100984">
                  <a:moveTo>
                    <a:pt x="0" y="0"/>
                  </a:moveTo>
                  <a:lnTo>
                    <a:pt x="107769" y="21350"/>
                  </a:lnTo>
                  <a:lnTo>
                    <a:pt x="92814" y="1009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502327D-2937-4001-AD41-57591E24C446}"/>
                </a:ext>
              </a:extLst>
            </p:cNvPr>
            <p:cNvSpPr/>
            <p:nvPr/>
          </p:nvSpPr>
          <p:spPr>
            <a:xfrm>
              <a:off x="8311522" y="1904878"/>
              <a:ext cx="106788" cy="79763"/>
            </a:xfrm>
            <a:custGeom>
              <a:avLst/>
              <a:gdLst>
                <a:gd name="connsiteX0" fmla="*/ 0 w 106788"/>
                <a:gd name="connsiteY0" fmla="*/ 0 h 79763"/>
                <a:gd name="connsiteX1" fmla="*/ 106789 w 106788"/>
                <a:gd name="connsiteY1" fmla="*/ 24567 h 79763"/>
                <a:gd name="connsiteX2" fmla="*/ 68580 w 106788"/>
                <a:gd name="connsiteY2" fmla="*/ 79764 h 79763"/>
                <a:gd name="connsiteX3" fmla="*/ 0 w 106788"/>
                <a:gd name="connsiteY3" fmla="*/ 0 h 7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88" h="79763">
                  <a:moveTo>
                    <a:pt x="0" y="0"/>
                  </a:moveTo>
                  <a:lnTo>
                    <a:pt x="106789" y="24567"/>
                  </a:lnTo>
                  <a:lnTo>
                    <a:pt x="68580" y="797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E7D0C35-FF51-4406-A056-A47B1619765B}"/>
                </a:ext>
              </a:extLst>
            </p:cNvPr>
            <p:cNvSpPr/>
            <p:nvPr/>
          </p:nvSpPr>
          <p:spPr>
            <a:xfrm>
              <a:off x="8382874" y="2456439"/>
              <a:ext cx="107084" cy="75068"/>
            </a:xfrm>
            <a:custGeom>
              <a:avLst/>
              <a:gdLst>
                <a:gd name="connsiteX0" fmla="*/ 0 w 107084"/>
                <a:gd name="connsiteY0" fmla="*/ 0 h 75068"/>
                <a:gd name="connsiteX1" fmla="*/ 107085 w 107084"/>
                <a:gd name="connsiteY1" fmla="*/ 29003 h 75068"/>
                <a:gd name="connsiteX2" fmla="*/ 61667 w 107084"/>
                <a:gd name="connsiteY2" fmla="*/ 75068 h 75068"/>
                <a:gd name="connsiteX3" fmla="*/ 0 w 107084"/>
                <a:gd name="connsiteY3" fmla="*/ 0 h 7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084" h="75068">
                  <a:moveTo>
                    <a:pt x="0" y="0"/>
                  </a:moveTo>
                  <a:lnTo>
                    <a:pt x="107085" y="29003"/>
                  </a:lnTo>
                  <a:lnTo>
                    <a:pt x="61667" y="75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A16C8BF-6827-4A05-AB5B-0BAEC6722A5E}"/>
                </a:ext>
              </a:extLst>
            </p:cNvPr>
            <p:cNvSpPr/>
            <p:nvPr/>
          </p:nvSpPr>
          <p:spPr>
            <a:xfrm>
              <a:off x="8062083" y="3119465"/>
              <a:ext cx="131706" cy="83663"/>
            </a:xfrm>
            <a:custGeom>
              <a:avLst/>
              <a:gdLst>
                <a:gd name="connsiteX0" fmla="*/ 0 w 131706"/>
                <a:gd name="connsiteY0" fmla="*/ 48801 h 83663"/>
                <a:gd name="connsiteX1" fmla="*/ 102630 w 131706"/>
                <a:gd name="connsiteY1" fmla="*/ 83664 h 83663"/>
                <a:gd name="connsiteX2" fmla="*/ 131707 w 131706"/>
                <a:gd name="connsiteY2" fmla="*/ 0 h 83663"/>
                <a:gd name="connsiteX3" fmla="*/ 0 w 131706"/>
                <a:gd name="connsiteY3" fmla="*/ 48801 h 8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706" h="83663">
                  <a:moveTo>
                    <a:pt x="0" y="48801"/>
                  </a:moveTo>
                  <a:lnTo>
                    <a:pt x="102630" y="83664"/>
                  </a:lnTo>
                  <a:lnTo>
                    <a:pt x="131707" y="0"/>
                  </a:lnTo>
                  <a:lnTo>
                    <a:pt x="0" y="48801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8907911-B51A-4657-A163-A16DDC2F58AA}"/>
                </a:ext>
              </a:extLst>
            </p:cNvPr>
            <p:cNvSpPr/>
            <p:nvPr/>
          </p:nvSpPr>
          <p:spPr>
            <a:xfrm>
              <a:off x="7585591" y="3447466"/>
              <a:ext cx="112130" cy="68524"/>
            </a:xfrm>
            <a:custGeom>
              <a:avLst/>
              <a:gdLst>
                <a:gd name="connsiteX0" fmla="*/ 0 w 112130"/>
                <a:gd name="connsiteY0" fmla="*/ 33532 h 68524"/>
                <a:gd name="connsiteX1" fmla="*/ 91465 w 112130"/>
                <a:gd name="connsiteY1" fmla="*/ 68525 h 68524"/>
                <a:gd name="connsiteX2" fmla="*/ 112131 w 112130"/>
                <a:gd name="connsiteY2" fmla="*/ 0 h 68524"/>
                <a:gd name="connsiteX3" fmla="*/ 0 w 112130"/>
                <a:gd name="connsiteY3" fmla="*/ 33532 h 6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30" h="68524">
                  <a:moveTo>
                    <a:pt x="0" y="33532"/>
                  </a:moveTo>
                  <a:lnTo>
                    <a:pt x="91465" y="68525"/>
                  </a:lnTo>
                  <a:lnTo>
                    <a:pt x="112131" y="0"/>
                  </a:lnTo>
                  <a:lnTo>
                    <a:pt x="0" y="33532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6ADEDA2-CE0B-454B-B099-3ACDD46BC921}"/>
                </a:ext>
              </a:extLst>
            </p:cNvPr>
            <p:cNvSpPr/>
            <p:nvPr/>
          </p:nvSpPr>
          <p:spPr>
            <a:xfrm>
              <a:off x="6998372" y="3434009"/>
              <a:ext cx="93572" cy="125976"/>
            </a:xfrm>
            <a:custGeom>
              <a:avLst/>
              <a:gdLst>
                <a:gd name="connsiteX0" fmla="*/ 82185 w 93572"/>
                <a:gd name="connsiteY0" fmla="*/ 125977 h 125976"/>
                <a:gd name="connsiteX1" fmla="*/ 0 w 93572"/>
                <a:gd name="connsiteY1" fmla="*/ 94940 h 125976"/>
                <a:gd name="connsiteX2" fmla="*/ 93572 w 93572"/>
                <a:gd name="connsiteY2" fmla="*/ 0 h 125976"/>
                <a:gd name="connsiteX3" fmla="*/ 82185 w 93572"/>
                <a:gd name="connsiteY3" fmla="*/ 125977 h 12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2" h="125976">
                  <a:moveTo>
                    <a:pt x="82185" y="125977"/>
                  </a:moveTo>
                  <a:lnTo>
                    <a:pt x="0" y="94940"/>
                  </a:lnTo>
                  <a:lnTo>
                    <a:pt x="93572" y="0"/>
                  </a:lnTo>
                  <a:lnTo>
                    <a:pt x="82185" y="12597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9AF9508-09F2-4A76-9618-7144A931ED6E}"/>
                </a:ext>
              </a:extLst>
            </p:cNvPr>
            <p:cNvSpPr/>
            <p:nvPr/>
          </p:nvSpPr>
          <p:spPr>
            <a:xfrm>
              <a:off x="6541973" y="3264796"/>
              <a:ext cx="95161" cy="117251"/>
            </a:xfrm>
            <a:custGeom>
              <a:avLst/>
              <a:gdLst>
                <a:gd name="connsiteX0" fmla="*/ 95162 w 95161"/>
                <a:gd name="connsiteY0" fmla="*/ 117251 h 117251"/>
                <a:gd name="connsiteX1" fmla="*/ 0 w 95161"/>
                <a:gd name="connsiteY1" fmla="*/ 78211 h 117251"/>
                <a:gd name="connsiteX2" fmla="*/ 93775 w 95161"/>
                <a:gd name="connsiteY2" fmla="*/ 0 h 117251"/>
                <a:gd name="connsiteX3" fmla="*/ 95162 w 95161"/>
                <a:gd name="connsiteY3" fmla="*/ 117251 h 11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61" h="117251">
                  <a:moveTo>
                    <a:pt x="95162" y="117251"/>
                  </a:moveTo>
                  <a:lnTo>
                    <a:pt x="0" y="78211"/>
                  </a:lnTo>
                  <a:lnTo>
                    <a:pt x="93775" y="0"/>
                  </a:lnTo>
                  <a:lnTo>
                    <a:pt x="95162" y="117251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A089C69-5042-48C5-9A6E-7B4C08F20504}"/>
                </a:ext>
              </a:extLst>
            </p:cNvPr>
            <p:cNvSpPr/>
            <p:nvPr/>
          </p:nvSpPr>
          <p:spPr>
            <a:xfrm>
              <a:off x="6413723" y="1504083"/>
              <a:ext cx="102703" cy="90263"/>
            </a:xfrm>
            <a:custGeom>
              <a:avLst/>
              <a:gdLst>
                <a:gd name="connsiteX0" fmla="*/ 0 w 102703"/>
                <a:gd name="connsiteY0" fmla="*/ 0 h 90263"/>
                <a:gd name="connsiteX1" fmla="*/ 102704 w 102703"/>
                <a:gd name="connsiteY1" fmla="*/ 22607 h 90263"/>
                <a:gd name="connsiteX2" fmla="*/ 47655 w 102703"/>
                <a:gd name="connsiteY2" fmla="*/ 90263 h 90263"/>
                <a:gd name="connsiteX3" fmla="*/ 0 w 102703"/>
                <a:gd name="connsiteY3" fmla="*/ 0 h 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03" h="90263">
                  <a:moveTo>
                    <a:pt x="0" y="0"/>
                  </a:moveTo>
                  <a:lnTo>
                    <a:pt x="102704" y="22607"/>
                  </a:lnTo>
                  <a:lnTo>
                    <a:pt x="47655" y="90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6377CD4-A7E2-4167-88EF-34EC5965D9AA}"/>
                </a:ext>
              </a:extLst>
            </p:cNvPr>
            <p:cNvSpPr/>
            <p:nvPr/>
          </p:nvSpPr>
          <p:spPr>
            <a:xfrm>
              <a:off x="6056035" y="2228702"/>
              <a:ext cx="99080" cy="78894"/>
            </a:xfrm>
            <a:custGeom>
              <a:avLst/>
              <a:gdLst>
                <a:gd name="connsiteX0" fmla="*/ 0 w 99080"/>
                <a:gd name="connsiteY0" fmla="*/ 47137 h 78894"/>
                <a:gd name="connsiteX1" fmla="*/ 92075 w 99080"/>
                <a:gd name="connsiteY1" fmla="*/ 78895 h 78894"/>
                <a:gd name="connsiteX2" fmla="*/ 99080 w 99080"/>
                <a:gd name="connsiteY2" fmla="*/ 0 h 78894"/>
                <a:gd name="connsiteX3" fmla="*/ 0 w 99080"/>
                <a:gd name="connsiteY3" fmla="*/ 47137 h 7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80" h="78894">
                  <a:moveTo>
                    <a:pt x="0" y="47137"/>
                  </a:moveTo>
                  <a:lnTo>
                    <a:pt x="92075" y="78895"/>
                  </a:lnTo>
                  <a:lnTo>
                    <a:pt x="99080" y="0"/>
                  </a:lnTo>
                  <a:lnTo>
                    <a:pt x="0" y="4713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F734FBA-8389-424F-8604-AFAF0A0595EA}"/>
                </a:ext>
              </a:extLst>
            </p:cNvPr>
            <p:cNvSpPr/>
            <p:nvPr/>
          </p:nvSpPr>
          <p:spPr>
            <a:xfrm>
              <a:off x="6152952" y="2853667"/>
              <a:ext cx="108766" cy="59929"/>
            </a:xfrm>
            <a:custGeom>
              <a:avLst/>
              <a:gdLst>
                <a:gd name="connsiteX0" fmla="*/ 0 w 108766"/>
                <a:gd name="connsiteY0" fmla="*/ 27487 h 59929"/>
                <a:gd name="connsiteX1" fmla="*/ 89727 w 108766"/>
                <a:gd name="connsiteY1" fmla="*/ 59929 h 59929"/>
                <a:gd name="connsiteX2" fmla="*/ 108767 w 108766"/>
                <a:gd name="connsiteY2" fmla="*/ 0 h 59929"/>
                <a:gd name="connsiteX3" fmla="*/ 0 w 108766"/>
                <a:gd name="connsiteY3" fmla="*/ 27487 h 5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66" h="59929">
                  <a:moveTo>
                    <a:pt x="0" y="27487"/>
                  </a:moveTo>
                  <a:lnTo>
                    <a:pt x="89727" y="59929"/>
                  </a:lnTo>
                  <a:lnTo>
                    <a:pt x="108767" y="0"/>
                  </a:lnTo>
                  <a:lnTo>
                    <a:pt x="0" y="2748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FCECC2E-622E-4536-8997-312B852388AD}"/>
                </a:ext>
              </a:extLst>
            </p:cNvPr>
            <p:cNvSpPr/>
            <p:nvPr/>
          </p:nvSpPr>
          <p:spPr>
            <a:xfrm>
              <a:off x="6104087" y="1212804"/>
              <a:ext cx="2426677" cy="2371522"/>
            </a:xfrm>
            <a:custGeom>
              <a:avLst/>
              <a:gdLst>
                <a:gd name="connsiteX0" fmla="*/ 2374301 w 2426677"/>
                <a:gd name="connsiteY0" fmla="*/ 1269237 h 2371522"/>
                <a:gd name="connsiteX1" fmla="*/ 2241725 w 2426677"/>
                <a:gd name="connsiteY1" fmla="*/ 1244578 h 2371522"/>
                <a:gd name="connsiteX2" fmla="*/ 2227251 w 2426677"/>
                <a:gd name="connsiteY2" fmla="*/ 982513 h 2371522"/>
                <a:gd name="connsiteX3" fmla="*/ 2351527 w 2426677"/>
                <a:gd name="connsiteY3" fmla="*/ 938574 h 2371522"/>
                <a:gd name="connsiteX4" fmla="*/ 2391788 w 2426677"/>
                <a:gd name="connsiteY4" fmla="*/ 853413 h 2371522"/>
                <a:gd name="connsiteX5" fmla="*/ 2360585 w 2426677"/>
                <a:gd name="connsiteY5" fmla="*/ 759896 h 2371522"/>
                <a:gd name="connsiteX6" fmla="*/ 2277401 w 2426677"/>
                <a:gd name="connsiteY6" fmla="*/ 717251 h 2371522"/>
                <a:gd name="connsiteX7" fmla="*/ 2154937 w 2426677"/>
                <a:gd name="connsiteY7" fmla="*/ 759268 h 2371522"/>
                <a:gd name="connsiteX8" fmla="*/ 2008609 w 2426677"/>
                <a:gd name="connsiteY8" fmla="*/ 531771 h 2371522"/>
                <a:gd name="connsiteX9" fmla="*/ 2092772 w 2426677"/>
                <a:gd name="connsiteY9" fmla="*/ 434391 h 2371522"/>
                <a:gd name="connsiteX10" fmla="*/ 2085858 w 2426677"/>
                <a:gd name="connsiteY10" fmla="*/ 337528 h 2371522"/>
                <a:gd name="connsiteX11" fmla="*/ 2010993 w 2426677"/>
                <a:gd name="connsiteY11" fmla="*/ 269133 h 2371522"/>
                <a:gd name="connsiteX12" fmla="*/ 1915314 w 2426677"/>
                <a:gd name="connsiteY12" fmla="*/ 272978 h 2371522"/>
                <a:gd name="connsiteX13" fmla="*/ 1831188 w 2426677"/>
                <a:gd name="connsiteY13" fmla="*/ 369157 h 2371522"/>
                <a:gd name="connsiteX14" fmla="*/ 1582304 w 2426677"/>
                <a:gd name="connsiteY14" fmla="*/ 239113 h 2371522"/>
                <a:gd name="connsiteX15" fmla="*/ 1606334 w 2426677"/>
                <a:gd name="connsiteY15" fmla="*/ 110789 h 2371522"/>
                <a:gd name="connsiteX16" fmla="*/ 1550121 w 2426677"/>
                <a:gd name="connsiteY16" fmla="*/ 25979 h 2371522"/>
                <a:gd name="connsiteX17" fmla="*/ 1447843 w 2426677"/>
                <a:gd name="connsiteY17" fmla="*/ 1949 h 2371522"/>
                <a:gd name="connsiteX18" fmla="*/ 1364659 w 2426677"/>
                <a:gd name="connsiteY18" fmla="*/ 54742 h 2371522"/>
                <a:gd name="connsiteX19" fmla="*/ 1340314 w 2426677"/>
                <a:gd name="connsiteY19" fmla="*/ 184471 h 2371522"/>
                <a:gd name="connsiteX20" fmla="*/ 1051945 w 2426677"/>
                <a:gd name="connsiteY20" fmla="*/ 195747 h 2371522"/>
                <a:gd name="connsiteX21" fmla="*/ 1005123 w 2426677"/>
                <a:gd name="connsiteY21" fmla="*/ 65538 h 2371522"/>
                <a:gd name="connsiteX22" fmla="*/ 910257 w 2426677"/>
                <a:gd name="connsiteY22" fmla="*/ 16922 h 2371522"/>
                <a:gd name="connsiteX23" fmla="*/ 806851 w 2426677"/>
                <a:gd name="connsiteY23" fmla="*/ 47589 h 2371522"/>
                <a:gd name="connsiteX24" fmla="*/ 761525 w 2426677"/>
                <a:gd name="connsiteY24" fmla="*/ 138499 h 2371522"/>
                <a:gd name="connsiteX25" fmla="*/ 810344 w 2426677"/>
                <a:gd name="connsiteY25" fmla="*/ 271888 h 2371522"/>
                <a:gd name="connsiteX26" fmla="*/ 566488 w 2426677"/>
                <a:gd name="connsiteY26" fmla="*/ 429233 h 2371522"/>
                <a:gd name="connsiteX27" fmla="*/ 451159 w 2426677"/>
                <a:gd name="connsiteY27" fmla="*/ 332001 h 2371522"/>
                <a:gd name="connsiteX28" fmla="*/ 341837 w 2426677"/>
                <a:gd name="connsiteY28" fmla="*/ 336401 h 2371522"/>
                <a:gd name="connsiteX29" fmla="*/ 268045 w 2426677"/>
                <a:gd name="connsiteY29" fmla="*/ 416608 h 2371522"/>
                <a:gd name="connsiteX30" fmla="*/ 277731 w 2426677"/>
                <a:gd name="connsiteY30" fmla="*/ 521142 h 2371522"/>
                <a:gd name="connsiteX31" fmla="*/ 397385 w 2426677"/>
                <a:gd name="connsiteY31" fmla="*/ 620093 h 2371522"/>
                <a:gd name="connsiteX32" fmla="*/ 273368 w 2426677"/>
                <a:gd name="connsiteY32" fmla="*/ 878608 h 2371522"/>
                <a:gd name="connsiteX33" fmla="*/ 113157 w 2426677"/>
                <a:gd name="connsiteY33" fmla="*/ 848810 h 2371522"/>
                <a:gd name="connsiteX34" fmla="*/ 21286 w 2426677"/>
                <a:gd name="connsiteY34" fmla="*/ 907112 h 2371522"/>
                <a:gd name="connsiteX35" fmla="*/ 1193 w 2426677"/>
                <a:gd name="connsiteY35" fmla="*/ 1014086 h 2371522"/>
                <a:gd name="connsiteX36" fmla="*/ 65891 w 2426677"/>
                <a:gd name="connsiteY36" fmla="*/ 1100615 h 2371522"/>
                <a:gd name="connsiteX37" fmla="*/ 230705 w 2426677"/>
                <a:gd name="connsiteY37" fmla="*/ 1129433 h 2371522"/>
                <a:gd name="connsiteX38" fmla="*/ 261279 w 2426677"/>
                <a:gd name="connsiteY38" fmla="*/ 1409133 h 2371522"/>
                <a:gd name="connsiteX39" fmla="*/ 100698 w 2426677"/>
                <a:gd name="connsiteY39" fmla="*/ 1464255 h 2371522"/>
                <a:gd name="connsiteX40" fmla="*/ 53672 w 2426677"/>
                <a:gd name="connsiteY40" fmla="*/ 1558530 h 2371522"/>
                <a:gd name="connsiteX41" fmla="*/ 93507 w 2426677"/>
                <a:gd name="connsiteY41" fmla="*/ 1659218 h 2371522"/>
                <a:gd name="connsiteX42" fmla="*/ 194067 w 2426677"/>
                <a:gd name="connsiteY42" fmla="*/ 1701494 h 2371522"/>
                <a:gd name="connsiteX43" fmla="*/ 356737 w 2426677"/>
                <a:gd name="connsiteY43" fmla="*/ 1643931 h 2371522"/>
                <a:gd name="connsiteX44" fmla="*/ 525303 w 2426677"/>
                <a:gd name="connsiteY44" fmla="*/ 1862981 h 2371522"/>
                <a:gd name="connsiteX45" fmla="*/ 413856 w 2426677"/>
                <a:gd name="connsiteY45" fmla="*/ 1990676 h 2371522"/>
                <a:gd name="connsiteX46" fmla="*/ 423098 w 2426677"/>
                <a:gd name="connsiteY46" fmla="*/ 2091439 h 2371522"/>
                <a:gd name="connsiteX47" fmla="*/ 508592 w 2426677"/>
                <a:gd name="connsiteY47" fmla="*/ 2156137 h 2371522"/>
                <a:gd name="connsiteX48" fmla="*/ 614900 w 2426677"/>
                <a:gd name="connsiteY48" fmla="*/ 2143826 h 2371522"/>
                <a:gd name="connsiteX49" fmla="*/ 725811 w 2426677"/>
                <a:gd name="connsiteY49" fmla="*/ 2015428 h 2371522"/>
                <a:gd name="connsiteX50" fmla="*/ 977173 w 2426677"/>
                <a:gd name="connsiteY50" fmla="*/ 2118686 h 2371522"/>
                <a:gd name="connsiteX51" fmla="*/ 947005 w 2426677"/>
                <a:gd name="connsiteY51" fmla="*/ 2279378 h 2371522"/>
                <a:gd name="connsiteX52" fmla="*/ 1005566 w 2426677"/>
                <a:gd name="connsiteY52" fmla="*/ 2357736 h 2371522"/>
                <a:gd name="connsiteX53" fmla="*/ 1109878 w 2426677"/>
                <a:gd name="connsiteY53" fmla="*/ 2370935 h 2371522"/>
                <a:gd name="connsiteX54" fmla="*/ 1193209 w 2426677"/>
                <a:gd name="connsiteY54" fmla="*/ 2311302 h 2371522"/>
                <a:gd name="connsiteX55" fmla="*/ 1223063 w 2426677"/>
                <a:gd name="connsiteY55" fmla="*/ 2152329 h 2371522"/>
                <a:gd name="connsiteX56" fmla="*/ 1487493 w 2426677"/>
                <a:gd name="connsiteY56" fmla="*/ 2121921 h 2371522"/>
                <a:gd name="connsiteX57" fmla="*/ 1540767 w 2426677"/>
                <a:gd name="connsiteY57" fmla="*/ 2267529 h 2371522"/>
                <a:gd name="connsiteX58" fmla="*/ 1628775 w 2426677"/>
                <a:gd name="connsiteY58" fmla="*/ 2304499 h 2371522"/>
                <a:gd name="connsiteX59" fmla="*/ 1723604 w 2426677"/>
                <a:gd name="connsiteY59" fmla="*/ 2266642 h 2371522"/>
                <a:gd name="connsiteX60" fmla="*/ 1765251 w 2426677"/>
                <a:gd name="connsiteY60" fmla="*/ 2178541 h 2371522"/>
                <a:gd name="connsiteX61" fmla="*/ 1713826 w 2426677"/>
                <a:gd name="connsiteY61" fmla="*/ 2035595 h 2371522"/>
                <a:gd name="connsiteX62" fmla="*/ 1927514 w 2426677"/>
                <a:gd name="connsiteY62" fmla="*/ 1885237 h 2371522"/>
                <a:gd name="connsiteX63" fmla="*/ 2040496 w 2426677"/>
                <a:gd name="connsiteY63" fmla="*/ 1978679 h 2371522"/>
                <a:gd name="connsiteX64" fmla="*/ 2133790 w 2426677"/>
                <a:gd name="connsiteY64" fmla="*/ 1967866 h 2371522"/>
                <a:gd name="connsiteX65" fmla="*/ 2196899 w 2426677"/>
                <a:gd name="connsiteY65" fmla="*/ 1891374 h 2371522"/>
                <a:gd name="connsiteX66" fmla="*/ 2190207 w 2426677"/>
                <a:gd name="connsiteY66" fmla="*/ 1797746 h 2371522"/>
                <a:gd name="connsiteX67" fmla="*/ 2081237 w 2426677"/>
                <a:gd name="connsiteY67" fmla="*/ 1705875 h 2371522"/>
                <a:gd name="connsiteX68" fmla="*/ 2195161 w 2426677"/>
                <a:gd name="connsiteY68" fmla="*/ 1472832 h 2371522"/>
                <a:gd name="connsiteX69" fmla="*/ 2331582 w 2426677"/>
                <a:gd name="connsiteY69" fmla="*/ 1496697 h 2371522"/>
                <a:gd name="connsiteX70" fmla="*/ 2407463 w 2426677"/>
                <a:gd name="connsiteY70" fmla="*/ 1442406 h 2371522"/>
                <a:gd name="connsiteX71" fmla="*/ 2425486 w 2426677"/>
                <a:gd name="connsiteY71" fmla="*/ 1346283 h 2371522"/>
                <a:gd name="connsiteX72" fmla="*/ 2374301 w 2426677"/>
                <a:gd name="connsiteY72" fmla="*/ 1269237 h 2371522"/>
                <a:gd name="connsiteX73" fmla="*/ 1152782 w 2426677"/>
                <a:gd name="connsiteY73" fmla="*/ 1858600 h 2371522"/>
                <a:gd name="connsiteX74" fmla="*/ 560074 w 2426677"/>
                <a:gd name="connsiteY74" fmla="*/ 1043108 h 2371522"/>
                <a:gd name="connsiteX75" fmla="*/ 1409911 w 2426677"/>
                <a:gd name="connsiteY75" fmla="*/ 488922 h 2371522"/>
                <a:gd name="connsiteX76" fmla="*/ 1958921 w 2426677"/>
                <a:gd name="connsiteY76" fmla="*/ 1296465 h 2371522"/>
                <a:gd name="connsiteX77" fmla="*/ 1152782 w 2426677"/>
                <a:gd name="connsiteY77" fmla="*/ 1858600 h 237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426677" h="2371522">
                  <a:moveTo>
                    <a:pt x="2374301" y="1269237"/>
                  </a:moveTo>
                  <a:lnTo>
                    <a:pt x="2241725" y="1244578"/>
                  </a:lnTo>
                  <a:cubicBezTo>
                    <a:pt x="2248916" y="1156976"/>
                    <a:pt x="2244036" y="1068802"/>
                    <a:pt x="2227251" y="982513"/>
                  </a:cubicBezTo>
                  <a:lnTo>
                    <a:pt x="2351527" y="938574"/>
                  </a:lnTo>
                  <a:cubicBezTo>
                    <a:pt x="2385485" y="926559"/>
                    <a:pt x="2403471" y="888479"/>
                    <a:pt x="2391788" y="853413"/>
                  </a:cubicBezTo>
                  <a:lnTo>
                    <a:pt x="2360585" y="759896"/>
                  </a:lnTo>
                  <a:cubicBezTo>
                    <a:pt x="2348810" y="724626"/>
                    <a:pt x="2311581" y="705494"/>
                    <a:pt x="2277401" y="717251"/>
                  </a:cubicBezTo>
                  <a:lnTo>
                    <a:pt x="2154937" y="759268"/>
                  </a:lnTo>
                  <a:cubicBezTo>
                    <a:pt x="2116784" y="677101"/>
                    <a:pt x="2067558" y="600560"/>
                    <a:pt x="2008609" y="531771"/>
                  </a:cubicBezTo>
                  <a:lnTo>
                    <a:pt x="2092772" y="434391"/>
                  </a:lnTo>
                  <a:cubicBezTo>
                    <a:pt x="2116932" y="406460"/>
                    <a:pt x="2113845" y="363130"/>
                    <a:pt x="2085858" y="337528"/>
                  </a:cubicBezTo>
                  <a:lnTo>
                    <a:pt x="2010993" y="269133"/>
                  </a:lnTo>
                  <a:cubicBezTo>
                    <a:pt x="1982711" y="243254"/>
                    <a:pt x="1939844" y="244918"/>
                    <a:pt x="1915314" y="272978"/>
                  </a:cubicBezTo>
                  <a:lnTo>
                    <a:pt x="1831188" y="369157"/>
                  </a:lnTo>
                  <a:cubicBezTo>
                    <a:pt x="1754697" y="314418"/>
                    <a:pt x="1670922" y="270647"/>
                    <a:pt x="1582304" y="239113"/>
                  </a:cubicBezTo>
                  <a:lnTo>
                    <a:pt x="1606334" y="110789"/>
                  </a:lnTo>
                  <a:cubicBezTo>
                    <a:pt x="1613451" y="72932"/>
                    <a:pt x="1588330" y="35000"/>
                    <a:pt x="1550121" y="25979"/>
                  </a:cubicBezTo>
                  <a:lnTo>
                    <a:pt x="1447843" y="1949"/>
                  </a:lnTo>
                  <a:cubicBezTo>
                    <a:pt x="1409153" y="-7146"/>
                    <a:pt x="1371850" y="16459"/>
                    <a:pt x="1364659" y="54742"/>
                  </a:cubicBezTo>
                  <a:lnTo>
                    <a:pt x="1340314" y="184471"/>
                  </a:lnTo>
                  <a:cubicBezTo>
                    <a:pt x="1244136" y="174556"/>
                    <a:pt x="1147051" y="178353"/>
                    <a:pt x="1051945" y="195747"/>
                  </a:cubicBezTo>
                  <a:lnTo>
                    <a:pt x="1005123" y="65538"/>
                  </a:lnTo>
                  <a:cubicBezTo>
                    <a:pt x="991351" y="27273"/>
                    <a:pt x="948927" y="5461"/>
                    <a:pt x="910257" y="16922"/>
                  </a:cubicBezTo>
                  <a:lnTo>
                    <a:pt x="806851" y="47589"/>
                  </a:lnTo>
                  <a:cubicBezTo>
                    <a:pt x="767736" y="59179"/>
                    <a:pt x="747402" y="99938"/>
                    <a:pt x="761525" y="138499"/>
                  </a:cubicBezTo>
                  <a:lnTo>
                    <a:pt x="810344" y="271888"/>
                  </a:lnTo>
                  <a:cubicBezTo>
                    <a:pt x="721929" y="312368"/>
                    <a:pt x="639800" y="365360"/>
                    <a:pt x="566488" y="429233"/>
                  </a:cubicBezTo>
                  <a:lnTo>
                    <a:pt x="451159" y="332001"/>
                  </a:lnTo>
                  <a:cubicBezTo>
                    <a:pt x="418458" y="304440"/>
                    <a:pt x="369491" y="306344"/>
                    <a:pt x="341837" y="336401"/>
                  </a:cubicBezTo>
                  <a:lnTo>
                    <a:pt x="268045" y="416608"/>
                  </a:lnTo>
                  <a:cubicBezTo>
                    <a:pt x="240206" y="446868"/>
                    <a:pt x="244568" y="493728"/>
                    <a:pt x="277731" y="521142"/>
                  </a:cubicBezTo>
                  <a:lnTo>
                    <a:pt x="397385" y="620093"/>
                  </a:lnTo>
                  <a:cubicBezTo>
                    <a:pt x="343464" y="699634"/>
                    <a:pt x="301669" y="786774"/>
                    <a:pt x="273368" y="878608"/>
                  </a:cubicBezTo>
                  <a:lnTo>
                    <a:pt x="113157" y="848810"/>
                  </a:lnTo>
                  <a:cubicBezTo>
                    <a:pt x="70031" y="840787"/>
                    <a:pt x="28828" y="866889"/>
                    <a:pt x="21286" y="907112"/>
                  </a:cubicBezTo>
                  <a:lnTo>
                    <a:pt x="1193" y="1014086"/>
                  </a:lnTo>
                  <a:cubicBezTo>
                    <a:pt x="-6350" y="1054310"/>
                    <a:pt x="22672" y="1093055"/>
                    <a:pt x="65891" y="1100615"/>
                  </a:cubicBezTo>
                  <a:lnTo>
                    <a:pt x="230705" y="1129433"/>
                  </a:lnTo>
                  <a:cubicBezTo>
                    <a:pt x="227118" y="1223671"/>
                    <a:pt x="237415" y="1317908"/>
                    <a:pt x="261279" y="1409133"/>
                  </a:cubicBezTo>
                  <a:lnTo>
                    <a:pt x="100698" y="1464255"/>
                  </a:lnTo>
                  <a:cubicBezTo>
                    <a:pt x="59753" y="1478304"/>
                    <a:pt x="38662" y="1520580"/>
                    <a:pt x="53672" y="1558530"/>
                  </a:cubicBezTo>
                  <a:lnTo>
                    <a:pt x="93507" y="1659218"/>
                  </a:lnTo>
                  <a:cubicBezTo>
                    <a:pt x="108425" y="1696965"/>
                    <a:pt x="153492" y="1715839"/>
                    <a:pt x="194067" y="1701494"/>
                  </a:cubicBezTo>
                  <a:lnTo>
                    <a:pt x="356737" y="1643931"/>
                  </a:lnTo>
                  <a:cubicBezTo>
                    <a:pt x="402469" y="1724434"/>
                    <a:pt x="459200" y="1798153"/>
                    <a:pt x="525303" y="1862981"/>
                  </a:cubicBezTo>
                  <a:lnTo>
                    <a:pt x="413856" y="1990676"/>
                  </a:lnTo>
                  <a:cubicBezTo>
                    <a:pt x="386664" y="2021787"/>
                    <a:pt x="390860" y="2066965"/>
                    <a:pt x="423098" y="2091439"/>
                  </a:cubicBezTo>
                  <a:lnTo>
                    <a:pt x="508592" y="2156137"/>
                  </a:lnTo>
                  <a:cubicBezTo>
                    <a:pt x="540572" y="2180334"/>
                    <a:pt x="588078" y="2174789"/>
                    <a:pt x="614900" y="2143826"/>
                  </a:cubicBezTo>
                  <a:lnTo>
                    <a:pt x="725811" y="2015428"/>
                  </a:lnTo>
                  <a:cubicBezTo>
                    <a:pt x="804577" y="2060975"/>
                    <a:pt x="889128" y="2095709"/>
                    <a:pt x="977173" y="2118686"/>
                  </a:cubicBezTo>
                  <a:lnTo>
                    <a:pt x="947005" y="2279378"/>
                  </a:lnTo>
                  <a:cubicBezTo>
                    <a:pt x="939814" y="2317642"/>
                    <a:pt x="966100" y="2352745"/>
                    <a:pt x="1005566" y="2357736"/>
                  </a:cubicBezTo>
                  <a:lnTo>
                    <a:pt x="1109878" y="2370935"/>
                  </a:lnTo>
                  <a:cubicBezTo>
                    <a:pt x="1148845" y="2375870"/>
                    <a:pt x="1186111" y="2349159"/>
                    <a:pt x="1193209" y="2311302"/>
                  </a:cubicBezTo>
                  <a:lnTo>
                    <a:pt x="1223063" y="2152329"/>
                  </a:lnTo>
                  <a:cubicBezTo>
                    <a:pt x="1312161" y="2153789"/>
                    <a:pt x="1401057" y="2143549"/>
                    <a:pt x="1487493" y="2121921"/>
                  </a:cubicBezTo>
                  <a:lnTo>
                    <a:pt x="1540767" y="2267529"/>
                  </a:lnTo>
                  <a:cubicBezTo>
                    <a:pt x="1553504" y="2302299"/>
                    <a:pt x="1592933" y="2318825"/>
                    <a:pt x="1628775" y="2304499"/>
                  </a:cubicBezTo>
                  <a:lnTo>
                    <a:pt x="1723604" y="2266642"/>
                  </a:lnTo>
                  <a:cubicBezTo>
                    <a:pt x="1759059" y="2252500"/>
                    <a:pt x="1777673" y="2213035"/>
                    <a:pt x="1765251" y="2178541"/>
                  </a:cubicBezTo>
                  <a:lnTo>
                    <a:pt x="1713826" y="2035595"/>
                  </a:lnTo>
                  <a:cubicBezTo>
                    <a:pt x="1791260" y="1994928"/>
                    <a:pt x="1863093" y="1944389"/>
                    <a:pt x="1927514" y="1885237"/>
                  </a:cubicBezTo>
                  <a:lnTo>
                    <a:pt x="2040496" y="1978679"/>
                  </a:lnTo>
                  <a:cubicBezTo>
                    <a:pt x="2068223" y="2001601"/>
                    <a:pt x="2109982" y="1996721"/>
                    <a:pt x="2133790" y="1967866"/>
                  </a:cubicBezTo>
                  <a:lnTo>
                    <a:pt x="2196899" y="1891374"/>
                  </a:lnTo>
                  <a:cubicBezTo>
                    <a:pt x="2220560" y="1862685"/>
                    <a:pt x="2217584" y="1820816"/>
                    <a:pt x="2190207" y="1797746"/>
                  </a:cubicBezTo>
                  <a:lnTo>
                    <a:pt x="2081237" y="1705875"/>
                  </a:lnTo>
                  <a:cubicBezTo>
                    <a:pt x="2129484" y="1633653"/>
                    <a:pt x="2167803" y="1555258"/>
                    <a:pt x="2195161" y="1472832"/>
                  </a:cubicBezTo>
                  <a:lnTo>
                    <a:pt x="2331582" y="1496697"/>
                  </a:lnTo>
                  <a:cubicBezTo>
                    <a:pt x="2366703" y="1502852"/>
                    <a:pt x="2400679" y="1478544"/>
                    <a:pt x="2407463" y="1442406"/>
                  </a:cubicBezTo>
                  <a:lnTo>
                    <a:pt x="2425486" y="1346283"/>
                  </a:lnTo>
                  <a:cubicBezTo>
                    <a:pt x="2432270" y="1310311"/>
                    <a:pt x="2409404" y="1275762"/>
                    <a:pt x="2374301" y="1269237"/>
                  </a:cubicBezTo>
                  <a:close/>
                  <a:moveTo>
                    <a:pt x="1152782" y="1858600"/>
                  </a:moveTo>
                  <a:cubicBezTo>
                    <a:pt x="757846" y="1799447"/>
                    <a:pt x="486780" y="1433570"/>
                    <a:pt x="560074" y="1043108"/>
                  </a:cubicBezTo>
                  <a:cubicBezTo>
                    <a:pt x="633367" y="652645"/>
                    <a:pt x="1019504" y="405739"/>
                    <a:pt x="1409911" y="488922"/>
                  </a:cubicBezTo>
                  <a:cubicBezTo>
                    <a:pt x="1787009" y="569259"/>
                    <a:pt x="2027685" y="929720"/>
                    <a:pt x="1958921" y="1296465"/>
                  </a:cubicBezTo>
                  <a:cubicBezTo>
                    <a:pt x="1890155" y="1663211"/>
                    <a:pt x="1534297" y="1915682"/>
                    <a:pt x="1152782" y="1858600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A30DE53-9916-40BA-8CD7-DF6015D3023D}"/>
                </a:ext>
              </a:extLst>
            </p:cNvPr>
            <p:cNvSpPr/>
            <p:nvPr/>
          </p:nvSpPr>
          <p:spPr>
            <a:xfrm>
              <a:off x="6758560" y="4038751"/>
              <a:ext cx="1283065" cy="1254178"/>
            </a:xfrm>
            <a:custGeom>
              <a:avLst/>
              <a:gdLst>
                <a:gd name="connsiteX0" fmla="*/ 1255424 w 1283065"/>
                <a:gd name="connsiteY0" fmla="*/ 671271 h 1254178"/>
                <a:gd name="connsiteX1" fmla="*/ 1185310 w 1283065"/>
                <a:gd name="connsiteY1" fmla="*/ 658331 h 1254178"/>
                <a:gd name="connsiteX2" fmla="*/ 1177676 w 1283065"/>
                <a:gd name="connsiteY2" fmla="*/ 519693 h 1254178"/>
                <a:gd name="connsiteX3" fmla="*/ 1243372 w 1283065"/>
                <a:gd name="connsiteY3" fmla="*/ 496457 h 1254178"/>
                <a:gd name="connsiteX4" fmla="*/ 1264667 w 1283065"/>
                <a:gd name="connsiteY4" fmla="*/ 451427 h 1254178"/>
                <a:gd name="connsiteX5" fmla="*/ 1248178 w 1283065"/>
                <a:gd name="connsiteY5" fmla="*/ 401961 h 1254178"/>
                <a:gd name="connsiteX6" fmla="*/ 1204553 w 1283065"/>
                <a:gd name="connsiteY6" fmla="*/ 379279 h 1254178"/>
                <a:gd name="connsiteX7" fmla="*/ 1204147 w 1283065"/>
                <a:gd name="connsiteY7" fmla="*/ 379409 h 1254178"/>
                <a:gd name="connsiteX8" fmla="*/ 1139448 w 1283065"/>
                <a:gd name="connsiteY8" fmla="*/ 401591 h 1254178"/>
                <a:gd name="connsiteX9" fmla="*/ 1062106 w 1283065"/>
                <a:gd name="connsiteY9" fmla="*/ 281234 h 1254178"/>
                <a:gd name="connsiteX10" fmla="*/ 1106619 w 1283065"/>
                <a:gd name="connsiteY10" fmla="*/ 229734 h 1254178"/>
                <a:gd name="connsiteX11" fmla="*/ 1102922 w 1283065"/>
                <a:gd name="connsiteY11" fmla="*/ 178512 h 1254178"/>
                <a:gd name="connsiteX12" fmla="*/ 1063345 w 1283065"/>
                <a:gd name="connsiteY12" fmla="*/ 142318 h 1254178"/>
                <a:gd name="connsiteX13" fmla="*/ 1012751 w 1283065"/>
                <a:gd name="connsiteY13" fmla="*/ 144351 h 1254178"/>
                <a:gd name="connsiteX14" fmla="*/ 968275 w 1283065"/>
                <a:gd name="connsiteY14" fmla="*/ 195241 h 1254178"/>
                <a:gd name="connsiteX15" fmla="*/ 836680 w 1283065"/>
                <a:gd name="connsiteY15" fmla="*/ 126476 h 1254178"/>
                <a:gd name="connsiteX16" fmla="*/ 849416 w 1283065"/>
                <a:gd name="connsiteY16" fmla="*/ 58617 h 1254178"/>
                <a:gd name="connsiteX17" fmla="*/ 819692 w 1283065"/>
                <a:gd name="connsiteY17" fmla="*/ 13753 h 1254178"/>
                <a:gd name="connsiteX18" fmla="*/ 765623 w 1283065"/>
                <a:gd name="connsiteY18" fmla="*/ 1035 h 1254178"/>
                <a:gd name="connsiteX19" fmla="*/ 721628 w 1283065"/>
                <a:gd name="connsiteY19" fmla="*/ 28948 h 1254178"/>
                <a:gd name="connsiteX20" fmla="*/ 708688 w 1283065"/>
                <a:gd name="connsiteY20" fmla="*/ 97546 h 1254178"/>
                <a:gd name="connsiteX21" fmla="*/ 556241 w 1283065"/>
                <a:gd name="connsiteY21" fmla="*/ 103517 h 1254178"/>
                <a:gd name="connsiteX22" fmla="*/ 531471 w 1283065"/>
                <a:gd name="connsiteY22" fmla="*/ 34660 h 1254178"/>
                <a:gd name="connsiteX23" fmla="*/ 481321 w 1283065"/>
                <a:gd name="connsiteY23" fmla="*/ 8966 h 1254178"/>
                <a:gd name="connsiteX24" fmla="*/ 426641 w 1283065"/>
                <a:gd name="connsiteY24" fmla="*/ 25177 h 1254178"/>
                <a:gd name="connsiteX25" fmla="*/ 401575 w 1283065"/>
                <a:gd name="connsiteY25" fmla="*/ 70133 h 1254178"/>
                <a:gd name="connsiteX26" fmla="*/ 402611 w 1283065"/>
                <a:gd name="connsiteY26" fmla="*/ 73239 h 1254178"/>
                <a:gd name="connsiteX27" fmla="*/ 428490 w 1283065"/>
                <a:gd name="connsiteY27" fmla="*/ 143778 h 1254178"/>
                <a:gd name="connsiteX28" fmla="*/ 299556 w 1283065"/>
                <a:gd name="connsiteY28" fmla="*/ 226961 h 1254178"/>
                <a:gd name="connsiteX29" fmla="*/ 238555 w 1283065"/>
                <a:gd name="connsiteY29" fmla="*/ 175554 h 1254178"/>
                <a:gd name="connsiteX30" fmla="*/ 180751 w 1283065"/>
                <a:gd name="connsiteY30" fmla="*/ 177883 h 1254178"/>
                <a:gd name="connsiteX31" fmla="*/ 141730 w 1283065"/>
                <a:gd name="connsiteY31" fmla="*/ 220288 h 1254178"/>
                <a:gd name="connsiteX32" fmla="*/ 146850 w 1283065"/>
                <a:gd name="connsiteY32" fmla="*/ 275577 h 1254178"/>
                <a:gd name="connsiteX33" fmla="*/ 210125 w 1283065"/>
                <a:gd name="connsiteY33" fmla="*/ 327909 h 1254178"/>
                <a:gd name="connsiteX34" fmla="*/ 144539 w 1283065"/>
                <a:gd name="connsiteY34" fmla="*/ 464607 h 1254178"/>
                <a:gd name="connsiteX35" fmla="*/ 59822 w 1283065"/>
                <a:gd name="connsiteY35" fmla="*/ 448857 h 1254178"/>
                <a:gd name="connsiteX36" fmla="*/ 11243 w 1283065"/>
                <a:gd name="connsiteY36" fmla="*/ 479691 h 1254178"/>
                <a:gd name="connsiteX37" fmla="*/ 632 w 1283065"/>
                <a:gd name="connsiteY37" fmla="*/ 536255 h 1254178"/>
                <a:gd name="connsiteX38" fmla="*/ 34830 w 1283065"/>
                <a:gd name="connsiteY38" fmla="*/ 582024 h 1254178"/>
                <a:gd name="connsiteX39" fmla="*/ 121969 w 1283065"/>
                <a:gd name="connsiteY39" fmla="*/ 597256 h 1254178"/>
                <a:gd name="connsiteX40" fmla="*/ 138125 w 1283065"/>
                <a:gd name="connsiteY40" fmla="*/ 745138 h 1254178"/>
                <a:gd name="connsiteX41" fmla="*/ 53222 w 1283065"/>
                <a:gd name="connsiteY41" fmla="*/ 774289 h 1254178"/>
                <a:gd name="connsiteX42" fmla="*/ 28360 w 1283065"/>
                <a:gd name="connsiteY42" fmla="*/ 824199 h 1254178"/>
                <a:gd name="connsiteX43" fmla="*/ 49414 w 1283065"/>
                <a:gd name="connsiteY43" fmla="*/ 877455 h 1254178"/>
                <a:gd name="connsiteX44" fmla="*/ 102578 w 1283065"/>
                <a:gd name="connsiteY44" fmla="*/ 899803 h 1254178"/>
                <a:gd name="connsiteX45" fmla="*/ 188645 w 1283065"/>
                <a:gd name="connsiteY45" fmla="*/ 869358 h 1254178"/>
                <a:gd name="connsiteX46" fmla="*/ 277780 w 1283065"/>
                <a:gd name="connsiteY46" fmla="*/ 985205 h 1254178"/>
                <a:gd name="connsiteX47" fmla="*/ 218776 w 1283065"/>
                <a:gd name="connsiteY47" fmla="*/ 1052713 h 1254178"/>
                <a:gd name="connsiteX48" fmla="*/ 223711 w 1283065"/>
                <a:gd name="connsiteY48" fmla="*/ 1106005 h 1254178"/>
                <a:gd name="connsiteX49" fmla="*/ 268926 w 1283065"/>
                <a:gd name="connsiteY49" fmla="*/ 1140240 h 1254178"/>
                <a:gd name="connsiteX50" fmla="*/ 325121 w 1283065"/>
                <a:gd name="connsiteY50" fmla="*/ 1133733 h 1254178"/>
                <a:gd name="connsiteX51" fmla="*/ 383811 w 1283065"/>
                <a:gd name="connsiteY51" fmla="*/ 1065818 h 1254178"/>
                <a:gd name="connsiteX52" fmla="*/ 516646 w 1283065"/>
                <a:gd name="connsiteY52" fmla="*/ 1120424 h 1254178"/>
                <a:gd name="connsiteX53" fmla="*/ 500693 w 1283065"/>
                <a:gd name="connsiteY53" fmla="*/ 1205456 h 1254178"/>
                <a:gd name="connsiteX54" fmla="*/ 531656 w 1283065"/>
                <a:gd name="connsiteY54" fmla="*/ 1246899 h 1254178"/>
                <a:gd name="connsiteX55" fmla="*/ 586815 w 1283065"/>
                <a:gd name="connsiteY55" fmla="*/ 1253868 h 1254178"/>
                <a:gd name="connsiteX56" fmla="*/ 630866 w 1283065"/>
                <a:gd name="connsiteY56" fmla="*/ 1222333 h 1254178"/>
                <a:gd name="connsiteX57" fmla="*/ 646652 w 1283065"/>
                <a:gd name="connsiteY57" fmla="*/ 1138280 h 1254178"/>
                <a:gd name="connsiteX58" fmla="*/ 786474 w 1283065"/>
                <a:gd name="connsiteY58" fmla="*/ 1122235 h 1254178"/>
                <a:gd name="connsiteX59" fmla="*/ 814645 w 1283065"/>
                <a:gd name="connsiteY59" fmla="*/ 1199226 h 1254178"/>
                <a:gd name="connsiteX60" fmla="*/ 861191 w 1283065"/>
                <a:gd name="connsiteY60" fmla="*/ 1218783 h 1254178"/>
                <a:gd name="connsiteX61" fmla="*/ 911323 w 1283065"/>
                <a:gd name="connsiteY61" fmla="*/ 1198764 h 1254178"/>
                <a:gd name="connsiteX62" fmla="*/ 933339 w 1283065"/>
                <a:gd name="connsiteY62" fmla="*/ 1152181 h 1254178"/>
                <a:gd name="connsiteX63" fmla="*/ 906165 w 1283065"/>
                <a:gd name="connsiteY63" fmla="*/ 1076577 h 1254178"/>
                <a:gd name="connsiteX64" fmla="*/ 1019147 w 1283065"/>
                <a:gd name="connsiteY64" fmla="*/ 997091 h 1254178"/>
                <a:gd name="connsiteX65" fmla="*/ 1078891 w 1283065"/>
                <a:gd name="connsiteY65" fmla="*/ 1046483 h 1254178"/>
                <a:gd name="connsiteX66" fmla="*/ 1128209 w 1283065"/>
                <a:gd name="connsiteY66" fmla="*/ 1040771 h 1254178"/>
                <a:gd name="connsiteX67" fmla="*/ 1161594 w 1283065"/>
                <a:gd name="connsiteY67" fmla="*/ 1000326 h 1254178"/>
                <a:gd name="connsiteX68" fmla="*/ 1158044 w 1283065"/>
                <a:gd name="connsiteY68" fmla="*/ 950804 h 1254178"/>
                <a:gd name="connsiteX69" fmla="*/ 1100426 w 1283065"/>
                <a:gd name="connsiteY69" fmla="*/ 902225 h 1254178"/>
                <a:gd name="connsiteX70" fmla="*/ 1160669 w 1283065"/>
                <a:gd name="connsiteY70" fmla="*/ 778984 h 1254178"/>
                <a:gd name="connsiteX71" fmla="*/ 1232762 w 1283065"/>
                <a:gd name="connsiteY71" fmla="*/ 791610 h 1254178"/>
                <a:gd name="connsiteX72" fmla="*/ 1272874 w 1283065"/>
                <a:gd name="connsiteY72" fmla="*/ 762902 h 1254178"/>
                <a:gd name="connsiteX73" fmla="*/ 1282412 w 1283065"/>
                <a:gd name="connsiteY73" fmla="*/ 712086 h 1254178"/>
                <a:gd name="connsiteX74" fmla="*/ 1255424 w 1283065"/>
                <a:gd name="connsiteY74" fmla="*/ 671271 h 1254178"/>
                <a:gd name="connsiteX75" fmla="*/ 609515 w 1283065"/>
                <a:gd name="connsiteY75" fmla="*/ 982968 h 1254178"/>
                <a:gd name="connsiteX76" fmla="*/ 296136 w 1283065"/>
                <a:gd name="connsiteY76" fmla="*/ 551727 h 1254178"/>
                <a:gd name="connsiteX77" fmla="*/ 745511 w 1283065"/>
                <a:gd name="connsiteY77" fmla="*/ 258645 h 1254178"/>
                <a:gd name="connsiteX78" fmla="*/ 1035728 w 1283065"/>
                <a:gd name="connsiteY78" fmla="*/ 685652 h 1254178"/>
                <a:gd name="connsiteX79" fmla="*/ 609515 w 1283065"/>
                <a:gd name="connsiteY79" fmla="*/ 982950 h 125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83065" h="1254178">
                  <a:moveTo>
                    <a:pt x="1255424" y="671271"/>
                  </a:moveTo>
                  <a:lnTo>
                    <a:pt x="1185310" y="658331"/>
                  </a:lnTo>
                  <a:cubicBezTo>
                    <a:pt x="1189118" y="611989"/>
                    <a:pt x="1186549" y="565332"/>
                    <a:pt x="1177676" y="519693"/>
                  </a:cubicBezTo>
                  <a:lnTo>
                    <a:pt x="1243372" y="496457"/>
                  </a:lnTo>
                  <a:cubicBezTo>
                    <a:pt x="1261524" y="489728"/>
                    <a:pt x="1270970" y="469727"/>
                    <a:pt x="1264667" y="451427"/>
                  </a:cubicBezTo>
                  <a:lnTo>
                    <a:pt x="1248178" y="401961"/>
                  </a:lnTo>
                  <a:cubicBezTo>
                    <a:pt x="1242392" y="383641"/>
                    <a:pt x="1222853" y="373493"/>
                    <a:pt x="1204553" y="379279"/>
                  </a:cubicBezTo>
                  <a:cubicBezTo>
                    <a:pt x="1204405" y="379316"/>
                    <a:pt x="1204276" y="379372"/>
                    <a:pt x="1204147" y="379409"/>
                  </a:cubicBezTo>
                  <a:lnTo>
                    <a:pt x="1139448" y="401591"/>
                  </a:lnTo>
                  <a:cubicBezTo>
                    <a:pt x="1119299" y="358114"/>
                    <a:pt x="1093272" y="317631"/>
                    <a:pt x="1062106" y="281234"/>
                  </a:cubicBezTo>
                  <a:lnTo>
                    <a:pt x="1106619" y="229734"/>
                  </a:lnTo>
                  <a:cubicBezTo>
                    <a:pt x="1119392" y="214946"/>
                    <a:pt x="1117710" y="192061"/>
                    <a:pt x="1102922" y="178512"/>
                  </a:cubicBezTo>
                  <a:lnTo>
                    <a:pt x="1063345" y="142318"/>
                  </a:lnTo>
                  <a:cubicBezTo>
                    <a:pt x="1048390" y="128620"/>
                    <a:pt x="1025728" y="129507"/>
                    <a:pt x="1012751" y="144351"/>
                  </a:cubicBezTo>
                  <a:lnTo>
                    <a:pt x="968275" y="195241"/>
                  </a:lnTo>
                  <a:cubicBezTo>
                    <a:pt x="927830" y="166293"/>
                    <a:pt x="883539" y="143150"/>
                    <a:pt x="836680" y="126476"/>
                  </a:cubicBezTo>
                  <a:lnTo>
                    <a:pt x="849416" y="58617"/>
                  </a:lnTo>
                  <a:cubicBezTo>
                    <a:pt x="853113" y="38597"/>
                    <a:pt x="839896" y="18522"/>
                    <a:pt x="819692" y="13753"/>
                  </a:cubicBezTo>
                  <a:lnTo>
                    <a:pt x="765623" y="1035"/>
                  </a:lnTo>
                  <a:cubicBezTo>
                    <a:pt x="745160" y="-3789"/>
                    <a:pt x="725436" y="8707"/>
                    <a:pt x="721628" y="28948"/>
                  </a:cubicBezTo>
                  <a:lnTo>
                    <a:pt x="708688" y="97546"/>
                  </a:lnTo>
                  <a:cubicBezTo>
                    <a:pt x="657854" y="92315"/>
                    <a:pt x="606521" y="94330"/>
                    <a:pt x="556241" y="103517"/>
                  </a:cubicBezTo>
                  <a:lnTo>
                    <a:pt x="531471" y="34660"/>
                  </a:lnTo>
                  <a:cubicBezTo>
                    <a:pt x="524021" y="14326"/>
                    <a:pt x="502172" y="3124"/>
                    <a:pt x="481321" y="8966"/>
                  </a:cubicBezTo>
                  <a:lnTo>
                    <a:pt x="426641" y="25177"/>
                  </a:lnTo>
                  <a:cubicBezTo>
                    <a:pt x="407306" y="30667"/>
                    <a:pt x="396085" y="50798"/>
                    <a:pt x="401575" y="70133"/>
                  </a:cubicBezTo>
                  <a:cubicBezTo>
                    <a:pt x="401871" y="71187"/>
                    <a:pt x="402222" y="72222"/>
                    <a:pt x="402611" y="73239"/>
                  </a:cubicBezTo>
                  <a:lnTo>
                    <a:pt x="428490" y="143778"/>
                  </a:lnTo>
                  <a:cubicBezTo>
                    <a:pt x="381741" y="165184"/>
                    <a:pt x="338319" y="193189"/>
                    <a:pt x="299556" y="226961"/>
                  </a:cubicBezTo>
                  <a:lnTo>
                    <a:pt x="238555" y="175554"/>
                  </a:lnTo>
                  <a:cubicBezTo>
                    <a:pt x="221271" y="160969"/>
                    <a:pt x="195374" y="161986"/>
                    <a:pt x="180751" y="177883"/>
                  </a:cubicBezTo>
                  <a:lnTo>
                    <a:pt x="141730" y="220288"/>
                  </a:lnTo>
                  <a:cubicBezTo>
                    <a:pt x="126941" y="236296"/>
                    <a:pt x="129326" y="261067"/>
                    <a:pt x="146850" y="275577"/>
                  </a:cubicBezTo>
                  <a:lnTo>
                    <a:pt x="210125" y="327909"/>
                  </a:lnTo>
                  <a:cubicBezTo>
                    <a:pt x="181620" y="369981"/>
                    <a:pt x="159512" y="416046"/>
                    <a:pt x="144539" y="464607"/>
                  </a:cubicBezTo>
                  <a:lnTo>
                    <a:pt x="59822" y="448857"/>
                  </a:lnTo>
                  <a:cubicBezTo>
                    <a:pt x="37029" y="444624"/>
                    <a:pt x="15235" y="458414"/>
                    <a:pt x="11243" y="479691"/>
                  </a:cubicBezTo>
                  <a:lnTo>
                    <a:pt x="632" y="536255"/>
                  </a:lnTo>
                  <a:cubicBezTo>
                    <a:pt x="-3361" y="557532"/>
                    <a:pt x="11982" y="578013"/>
                    <a:pt x="34830" y="582024"/>
                  </a:cubicBezTo>
                  <a:lnTo>
                    <a:pt x="121969" y="597256"/>
                  </a:lnTo>
                  <a:cubicBezTo>
                    <a:pt x="120083" y="647074"/>
                    <a:pt x="125518" y="696910"/>
                    <a:pt x="138125" y="745138"/>
                  </a:cubicBezTo>
                  <a:lnTo>
                    <a:pt x="53222" y="774289"/>
                  </a:lnTo>
                  <a:cubicBezTo>
                    <a:pt x="31558" y="781683"/>
                    <a:pt x="20411" y="804069"/>
                    <a:pt x="28360" y="824199"/>
                  </a:cubicBezTo>
                  <a:lnTo>
                    <a:pt x="49414" y="877455"/>
                  </a:lnTo>
                  <a:cubicBezTo>
                    <a:pt x="57307" y="897400"/>
                    <a:pt x="81135" y="907382"/>
                    <a:pt x="102578" y="899803"/>
                  </a:cubicBezTo>
                  <a:lnTo>
                    <a:pt x="188645" y="869358"/>
                  </a:lnTo>
                  <a:cubicBezTo>
                    <a:pt x="212823" y="911929"/>
                    <a:pt x="242825" y="950915"/>
                    <a:pt x="277780" y="985205"/>
                  </a:cubicBezTo>
                  <a:lnTo>
                    <a:pt x="218776" y="1052713"/>
                  </a:lnTo>
                  <a:cubicBezTo>
                    <a:pt x="204394" y="1069164"/>
                    <a:pt x="206612" y="1093047"/>
                    <a:pt x="223711" y="1106005"/>
                  </a:cubicBezTo>
                  <a:lnTo>
                    <a:pt x="268926" y="1140240"/>
                  </a:lnTo>
                  <a:cubicBezTo>
                    <a:pt x="285821" y="1153032"/>
                    <a:pt x="310979" y="1150093"/>
                    <a:pt x="325121" y="1133733"/>
                  </a:cubicBezTo>
                  <a:lnTo>
                    <a:pt x="383811" y="1065818"/>
                  </a:lnTo>
                  <a:cubicBezTo>
                    <a:pt x="425440" y="1089905"/>
                    <a:pt x="470118" y="1108279"/>
                    <a:pt x="516646" y="1120424"/>
                  </a:cubicBezTo>
                  <a:lnTo>
                    <a:pt x="500693" y="1205456"/>
                  </a:lnTo>
                  <a:cubicBezTo>
                    <a:pt x="496885" y="1225789"/>
                    <a:pt x="510786" y="1244274"/>
                    <a:pt x="531656" y="1246899"/>
                  </a:cubicBezTo>
                  <a:lnTo>
                    <a:pt x="586815" y="1253868"/>
                  </a:lnTo>
                  <a:cubicBezTo>
                    <a:pt x="607408" y="1256475"/>
                    <a:pt x="627113" y="1242352"/>
                    <a:pt x="630866" y="1222333"/>
                  </a:cubicBezTo>
                  <a:lnTo>
                    <a:pt x="646652" y="1138280"/>
                  </a:lnTo>
                  <a:cubicBezTo>
                    <a:pt x="693752" y="1139057"/>
                    <a:pt x="740760" y="1133659"/>
                    <a:pt x="786474" y="1122235"/>
                  </a:cubicBezTo>
                  <a:lnTo>
                    <a:pt x="814645" y="1199226"/>
                  </a:lnTo>
                  <a:cubicBezTo>
                    <a:pt x="821374" y="1217711"/>
                    <a:pt x="842225" y="1226362"/>
                    <a:pt x="861191" y="1218783"/>
                  </a:cubicBezTo>
                  <a:lnTo>
                    <a:pt x="911323" y="1198764"/>
                  </a:lnTo>
                  <a:cubicBezTo>
                    <a:pt x="930067" y="1191370"/>
                    <a:pt x="939919" y="1170445"/>
                    <a:pt x="933339" y="1152181"/>
                  </a:cubicBezTo>
                  <a:lnTo>
                    <a:pt x="906165" y="1076577"/>
                  </a:lnTo>
                  <a:cubicBezTo>
                    <a:pt x="947110" y="1055078"/>
                    <a:pt x="985079" y="1028349"/>
                    <a:pt x="1019147" y="997091"/>
                  </a:cubicBezTo>
                  <a:lnTo>
                    <a:pt x="1078891" y="1046483"/>
                  </a:lnTo>
                  <a:cubicBezTo>
                    <a:pt x="1093550" y="1058609"/>
                    <a:pt x="1115621" y="1056040"/>
                    <a:pt x="1128209" y="1040771"/>
                  </a:cubicBezTo>
                  <a:lnTo>
                    <a:pt x="1161594" y="1000326"/>
                  </a:lnTo>
                  <a:cubicBezTo>
                    <a:pt x="1174108" y="985149"/>
                    <a:pt x="1172518" y="963004"/>
                    <a:pt x="1158044" y="950804"/>
                  </a:cubicBezTo>
                  <a:lnTo>
                    <a:pt x="1100426" y="902225"/>
                  </a:lnTo>
                  <a:cubicBezTo>
                    <a:pt x="1125936" y="864034"/>
                    <a:pt x="1146214" y="822572"/>
                    <a:pt x="1160669" y="778984"/>
                  </a:cubicBezTo>
                  <a:lnTo>
                    <a:pt x="1232762" y="791610"/>
                  </a:lnTo>
                  <a:cubicBezTo>
                    <a:pt x="1251357" y="794863"/>
                    <a:pt x="1269288" y="781997"/>
                    <a:pt x="1272874" y="762902"/>
                  </a:cubicBezTo>
                  <a:lnTo>
                    <a:pt x="1282412" y="712086"/>
                  </a:lnTo>
                  <a:cubicBezTo>
                    <a:pt x="1286072" y="692991"/>
                    <a:pt x="1273984" y="674709"/>
                    <a:pt x="1255424" y="671271"/>
                  </a:cubicBezTo>
                  <a:close/>
                  <a:moveTo>
                    <a:pt x="609515" y="982968"/>
                  </a:moveTo>
                  <a:cubicBezTo>
                    <a:pt x="400633" y="951746"/>
                    <a:pt x="257372" y="758207"/>
                    <a:pt x="296136" y="551727"/>
                  </a:cubicBezTo>
                  <a:cubicBezTo>
                    <a:pt x="334900" y="345248"/>
                    <a:pt x="539068" y="214669"/>
                    <a:pt x="745511" y="258645"/>
                  </a:cubicBezTo>
                  <a:cubicBezTo>
                    <a:pt x="944929" y="301161"/>
                    <a:pt x="1072162" y="491743"/>
                    <a:pt x="1035728" y="685652"/>
                  </a:cubicBezTo>
                  <a:cubicBezTo>
                    <a:pt x="999294" y="879562"/>
                    <a:pt x="811244" y="1013136"/>
                    <a:pt x="609515" y="982950"/>
                  </a:cubicBez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B726D5C-24D2-4322-A23B-C491DCB95456}"/>
                </a:ext>
              </a:extLst>
            </p:cNvPr>
            <p:cNvSpPr/>
            <p:nvPr/>
          </p:nvSpPr>
          <p:spPr>
            <a:xfrm>
              <a:off x="7233596" y="4046829"/>
              <a:ext cx="75198" cy="41536"/>
            </a:xfrm>
            <a:custGeom>
              <a:avLst/>
              <a:gdLst>
                <a:gd name="connsiteX0" fmla="*/ 75198 w 75198"/>
                <a:gd name="connsiteY0" fmla="*/ 11091 h 41536"/>
                <a:gd name="connsiteX1" fmla="*/ 25602 w 75198"/>
                <a:gd name="connsiteY1" fmla="*/ 0 h 41536"/>
                <a:gd name="connsiteX2" fmla="*/ 0 w 75198"/>
                <a:gd name="connsiteY2" fmla="*/ 41536 h 41536"/>
                <a:gd name="connsiteX3" fmla="*/ 75198 w 75198"/>
                <a:gd name="connsiteY3" fmla="*/ 11091 h 4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98" h="41536">
                  <a:moveTo>
                    <a:pt x="75198" y="11091"/>
                  </a:moveTo>
                  <a:lnTo>
                    <a:pt x="25602" y="0"/>
                  </a:lnTo>
                  <a:lnTo>
                    <a:pt x="0" y="41536"/>
                  </a:lnTo>
                  <a:lnTo>
                    <a:pt x="75198" y="11091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B026919-EA5F-4A37-8CB8-5906CB1610AF}"/>
                </a:ext>
              </a:extLst>
            </p:cNvPr>
            <p:cNvSpPr/>
            <p:nvPr/>
          </p:nvSpPr>
          <p:spPr>
            <a:xfrm>
              <a:off x="7799871" y="4171512"/>
              <a:ext cx="57452" cy="53829"/>
            </a:xfrm>
            <a:custGeom>
              <a:avLst/>
              <a:gdLst>
                <a:gd name="connsiteX0" fmla="*/ 0 w 57452"/>
                <a:gd name="connsiteY0" fmla="*/ 0 h 53829"/>
                <a:gd name="connsiteX1" fmla="*/ 57452 w 57452"/>
                <a:gd name="connsiteY1" fmla="*/ 11369 h 53829"/>
                <a:gd name="connsiteX2" fmla="*/ 49485 w 57452"/>
                <a:gd name="connsiteY2" fmla="*/ 53829 h 53829"/>
                <a:gd name="connsiteX3" fmla="*/ 0 w 57452"/>
                <a:gd name="connsiteY3" fmla="*/ 0 h 5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52" h="53829">
                  <a:moveTo>
                    <a:pt x="0" y="0"/>
                  </a:moveTo>
                  <a:lnTo>
                    <a:pt x="57452" y="11369"/>
                  </a:lnTo>
                  <a:lnTo>
                    <a:pt x="49485" y="53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3410B74-3AEC-48A9-B75A-37859C08E8D0}"/>
                </a:ext>
              </a:extLst>
            </p:cNvPr>
            <p:cNvSpPr/>
            <p:nvPr/>
          </p:nvSpPr>
          <p:spPr>
            <a:xfrm>
              <a:off x="7980785" y="4417494"/>
              <a:ext cx="56933" cy="42515"/>
            </a:xfrm>
            <a:custGeom>
              <a:avLst/>
              <a:gdLst>
                <a:gd name="connsiteX0" fmla="*/ 0 w 56933"/>
                <a:gd name="connsiteY0" fmla="*/ 0 h 42515"/>
                <a:gd name="connsiteX1" fmla="*/ 56934 w 56933"/>
                <a:gd name="connsiteY1" fmla="*/ 13088 h 42515"/>
                <a:gd name="connsiteX2" fmla="*/ 36563 w 56933"/>
                <a:gd name="connsiteY2" fmla="*/ 42516 h 42515"/>
                <a:gd name="connsiteX3" fmla="*/ 0 w 56933"/>
                <a:gd name="connsiteY3" fmla="*/ 0 h 4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33" h="42515">
                  <a:moveTo>
                    <a:pt x="0" y="0"/>
                  </a:moveTo>
                  <a:lnTo>
                    <a:pt x="56934" y="13088"/>
                  </a:lnTo>
                  <a:lnTo>
                    <a:pt x="36563" y="42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9546D06-AECA-4A8A-B592-266212889928}"/>
                </a:ext>
              </a:extLst>
            </p:cNvPr>
            <p:cNvSpPr/>
            <p:nvPr/>
          </p:nvSpPr>
          <p:spPr>
            <a:xfrm>
              <a:off x="8018827" y="4711538"/>
              <a:ext cx="57082" cy="40038"/>
            </a:xfrm>
            <a:custGeom>
              <a:avLst/>
              <a:gdLst>
                <a:gd name="connsiteX0" fmla="*/ 0 w 57082"/>
                <a:gd name="connsiteY0" fmla="*/ 0 h 40038"/>
                <a:gd name="connsiteX1" fmla="*/ 57082 w 57082"/>
                <a:gd name="connsiteY1" fmla="*/ 15472 h 40038"/>
                <a:gd name="connsiteX2" fmla="*/ 32885 w 57082"/>
                <a:gd name="connsiteY2" fmla="*/ 40039 h 40038"/>
                <a:gd name="connsiteX3" fmla="*/ 0 w 57082"/>
                <a:gd name="connsiteY3" fmla="*/ 0 h 4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82" h="40038">
                  <a:moveTo>
                    <a:pt x="0" y="0"/>
                  </a:moveTo>
                  <a:lnTo>
                    <a:pt x="57082" y="15472"/>
                  </a:lnTo>
                  <a:lnTo>
                    <a:pt x="32885" y="4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66ECCC5-596A-49C5-AA3D-EEC6902B4EC3}"/>
                </a:ext>
              </a:extLst>
            </p:cNvPr>
            <p:cNvSpPr/>
            <p:nvPr/>
          </p:nvSpPr>
          <p:spPr>
            <a:xfrm>
              <a:off x="7847802" y="5065030"/>
              <a:ext cx="70206" cy="44604"/>
            </a:xfrm>
            <a:custGeom>
              <a:avLst/>
              <a:gdLst>
                <a:gd name="connsiteX0" fmla="*/ 0 w 70206"/>
                <a:gd name="connsiteY0" fmla="*/ 26027 h 44604"/>
                <a:gd name="connsiteX1" fmla="*/ 54716 w 70206"/>
                <a:gd name="connsiteY1" fmla="*/ 44605 h 44604"/>
                <a:gd name="connsiteX2" fmla="*/ 70207 w 70206"/>
                <a:gd name="connsiteY2" fmla="*/ 0 h 44604"/>
                <a:gd name="connsiteX3" fmla="*/ 0 w 70206"/>
                <a:gd name="connsiteY3" fmla="*/ 26027 h 4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206" h="44604">
                  <a:moveTo>
                    <a:pt x="0" y="26027"/>
                  </a:moveTo>
                  <a:lnTo>
                    <a:pt x="54716" y="44605"/>
                  </a:lnTo>
                  <a:lnTo>
                    <a:pt x="70207" y="0"/>
                  </a:lnTo>
                  <a:lnTo>
                    <a:pt x="0" y="2602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EDF290D-C2E2-459C-B2B6-96103834A4E2}"/>
                </a:ext>
              </a:extLst>
            </p:cNvPr>
            <p:cNvSpPr/>
            <p:nvPr/>
          </p:nvSpPr>
          <p:spPr>
            <a:xfrm>
              <a:off x="7593761" y="5239900"/>
              <a:ext cx="59781" cy="36545"/>
            </a:xfrm>
            <a:custGeom>
              <a:avLst/>
              <a:gdLst>
                <a:gd name="connsiteX0" fmla="*/ 0 w 59781"/>
                <a:gd name="connsiteY0" fmla="*/ 17875 h 36545"/>
                <a:gd name="connsiteX1" fmla="*/ 48764 w 59781"/>
                <a:gd name="connsiteY1" fmla="*/ 36545 h 36545"/>
                <a:gd name="connsiteX2" fmla="*/ 59781 w 59781"/>
                <a:gd name="connsiteY2" fmla="*/ 0 h 36545"/>
                <a:gd name="connsiteX3" fmla="*/ 0 w 59781"/>
                <a:gd name="connsiteY3" fmla="*/ 17875 h 3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81" h="36545">
                  <a:moveTo>
                    <a:pt x="0" y="17875"/>
                  </a:moveTo>
                  <a:lnTo>
                    <a:pt x="48764" y="36545"/>
                  </a:lnTo>
                  <a:lnTo>
                    <a:pt x="59781" y="0"/>
                  </a:lnTo>
                  <a:lnTo>
                    <a:pt x="0" y="17875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C9974C7-812A-4692-9944-3F395DDCF180}"/>
                </a:ext>
              </a:extLst>
            </p:cNvPr>
            <p:cNvSpPr/>
            <p:nvPr/>
          </p:nvSpPr>
          <p:spPr>
            <a:xfrm>
              <a:off x="7280677" y="5232727"/>
              <a:ext cx="49909" cy="67175"/>
            </a:xfrm>
            <a:custGeom>
              <a:avLst/>
              <a:gdLst>
                <a:gd name="connsiteX0" fmla="*/ 43829 w 49909"/>
                <a:gd name="connsiteY0" fmla="*/ 67175 h 67175"/>
                <a:gd name="connsiteX1" fmla="*/ 0 w 49909"/>
                <a:gd name="connsiteY1" fmla="*/ 50631 h 67175"/>
                <a:gd name="connsiteX2" fmla="*/ 49910 w 49909"/>
                <a:gd name="connsiteY2" fmla="*/ 0 h 67175"/>
                <a:gd name="connsiteX3" fmla="*/ 43829 w 49909"/>
                <a:gd name="connsiteY3" fmla="*/ 67175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09" h="67175">
                  <a:moveTo>
                    <a:pt x="43829" y="67175"/>
                  </a:moveTo>
                  <a:lnTo>
                    <a:pt x="0" y="50631"/>
                  </a:lnTo>
                  <a:lnTo>
                    <a:pt x="49910" y="0"/>
                  </a:lnTo>
                  <a:lnTo>
                    <a:pt x="43829" y="67175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8BDB496-D120-4015-8F4B-4141882D0DED}"/>
                </a:ext>
              </a:extLst>
            </p:cNvPr>
            <p:cNvSpPr/>
            <p:nvPr/>
          </p:nvSpPr>
          <p:spPr>
            <a:xfrm>
              <a:off x="7037357" y="5142520"/>
              <a:ext cx="50741" cy="62498"/>
            </a:xfrm>
            <a:custGeom>
              <a:avLst/>
              <a:gdLst>
                <a:gd name="connsiteX0" fmla="*/ 50742 w 50741"/>
                <a:gd name="connsiteY0" fmla="*/ 62498 h 62498"/>
                <a:gd name="connsiteX1" fmla="*/ 0 w 50741"/>
                <a:gd name="connsiteY1" fmla="*/ 41703 h 62498"/>
                <a:gd name="connsiteX2" fmla="*/ 50002 w 50741"/>
                <a:gd name="connsiteY2" fmla="*/ 0 h 62498"/>
                <a:gd name="connsiteX3" fmla="*/ 50742 w 50741"/>
                <a:gd name="connsiteY3" fmla="*/ 62498 h 6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41" h="62498">
                  <a:moveTo>
                    <a:pt x="50742" y="62498"/>
                  </a:moveTo>
                  <a:lnTo>
                    <a:pt x="0" y="41703"/>
                  </a:lnTo>
                  <a:lnTo>
                    <a:pt x="50002" y="0"/>
                  </a:lnTo>
                  <a:lnTo>
                    <a:pt x="50742" y="62498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DB83002-64FB-49AB-B4A9-D11AA9C7ED80}"/>
                </a:ext>
              </a:extLst>
            </p:cNvPr>
            <p:cNvSpPr/>
            <p:nvPr/>
          </p:nvSpPr>
          <p:spPr>
            <a:xfrm>
              <a:off x="6968980" y="4203805"/>
              <a:ext cx="54752" cy="48135"/>
            </a:xfrm>
            <a:custGeom>
              <a:avLst/>
              <a:gdLst>
                <a:gd name="connsiteX0" fmla="*/ 0 w 54752"/>
                <a:gd name="connsiteY0" fmla="*/ 0 h 48135"/>
                <a:gd name="connsiteX1" fmla="*/ 54753 w 54752"/>
                <a:gd name="connsiteY1" fmla="*/ 12052 h 48135"/>
                <a:gd name="connsiteX2" fmla="*/ 25417 w 54752"/>
                <a:gd name="connsiteY2" fmla="*/ 48135 h 48135"/>
                <a:gd name="connsiteX3" fmla="*/ 0 w 54752"/>
                <a:gd name="connsiteY3" fmla="*/ 0 h 4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52" h="48135">
                  <a:moveTo>
                    <a:pt x="0" y="0"/>
                  </a:moveTo>
                  <a:lnTo>
                    <a:pt x="54753" y="12052"/>
                  </a:lnTo>
                  <a:lnTo>
                    <a:pt x="25417" y="48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9B0AB89-7ECC-4CDF-9195-C208E6657E52}"/>
                </a:ext>
              </a:extLst>
            </p:cNvPr>
            <p:cNvSpPr/>
            <p:nvPr/>
          </p:nvSpPr>
          <p:spPr>
            <a:xfrm>
              <a:off x="6778287" y="4590127"/>
              <a:ext cx="52830" cy="42072"/>
            </a:xfrm>
            <a:custGeom>
              <a:avLst/>
              <a:gdLst>
                <a:gd name="connsiteX0" fmla="*/ 0 w 52830"/>
                <a:gd name="connsiteY0" fmla="*/ 25140 h 42072"/>
                <a:gd name="connsiteX1" fmla="*/ 49096 w 52830"/>
                <a:gd name="connsiteY1" fmla="*/ 42072 h 42072"/>
                <a:gd name="connsiteX2" fmla="*/ 52830 w 52830"/>
                <a:gd name="connsiteY2" fmla="*/ 0 h 42072"/>
                <a:gd name="connsiteX3" fmla="*/ 0 w 52830"/>
                <a:gd name="connsiteY3" fmla="*/ 25140 h 4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30" h="42072">
                  <a:moveTo>
                    <a:pt x="0" y="25140"/>
                  </a:moveTo>
                  <a:lnTo>
                    <a:pt x="49096" y="42072"/>
                  </a:lnTo>
                  <a:lnTo>
                    <a:pt x="52830" y="0"/>
                  </a:lnTo>
                  <a:lnTo>
                    <a:pt x="0" y="2514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EB34F72-9DAC-48DF-99C4-04C832A31D82}"/>
                </a:ext>
              </a:extLst>
            </p:cNvPr>
            <p:cNvSpPr/>
            <p:nvPr/>
          </p:nvSpPr>
          <p:spPr>
            <a:xfrm>
              <a:off x="6829953" y="4923322"/>
              <a:ext cx="58006" cy="31960"/>
            </a:xfrm>
            <a:custGeom>
              <a:avLst/>
              <a:gdLst>
                <a:gd name="connsiteX0" fmla="*/ 0 w 58006"/>
                <a:gd name="connsiteY0" fmla="*/ 14659 h 31960"/>
                <a:gd name="connsiteX1" fmla="*/ 47839 w 58006"/>
                <a:gd name="connsiteY1" fmla="*/ 31961 h 31960"/>
                <a:gd name="connsiteX2" fmla="*/ 58006 w 58006"/>
                <a:gd name="connsiteY2" fmla="*/ 0 h 31960"/>
                <a:gd name="connsiteX3" fmla="*/ 0 w 58006"/>
                <a:gd name="connsiteY3" fmla="*/ 14659 h 3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06" h="31960">
                  <a:moveTo>
                    <a:pt x="0" y="14659"/>
                  </a:moveTo>
                  <a:lnTo>
                    <a:pt x="47839" y="31961"/>
                  </a:lnTo>
                  <a:lnTo>
                    <a:pt x="58006" y="0"/>
                  </a:lnTo>
                  <a:lnTo>
                    <a:pt x="0" y="14659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BC491D5-A21B-4FD4-BAB1-7E68F76DAFC5}"/>
                </a:ext>
              </a:extLst>
            </p:cNvPr>
            <p:cNvSpPr/>
            <p:nvPr/>
          </p:nvSpPr>
          <p:spPr>
            <a:xfrm>
              <a:off x="6803972" y="4048448"/>
              <a:ext cx="1293652" cy="1264558"/>
            </a:xfrm>
            <a:custGeom>
              <a:avLst/>
              <a:gdLst>
                <a:gd name="connsiteX0" fmla="*/ 1265782 w 1293652"/>
                <a:gd name="connsiteY0" fmla="*/ 676751 h 1264558"/>
                <a:gd name="connsiteX1" fmla="*/ 1195095 w 1293652"/>
                <a:gd name="connsiteY1" fmla="*/ 663608 h 1264558"/>
                <a:gd name="connsiteX2" fmla="*/ 1187387 w 1293652"/>
                <a:gd name="connsiteY2" fmla="*/ 523878 h 1264558"/>
                <a:gd name="connsiteX3" fmla="*/ 1253637 w 1293652"/>
                <a:gd name="connsiteY3" fmla="*/ 500458 h 1264558"/>
                <a:gd name="connsiteX4" fmla="*/ 1275099 w 1293652"/>
                <a:gd name="connsiteY4" fmla="*/ 455058 h 1264558"/>
                <a:gd name="connsiteX5" fmla="*/ 1258462 w 1293652"/>
                <a:gd name="connsiteY5" fmla="*/ 405148 h 1264558"/>
                <a:gd name="connsiteX6" fmla="*/ 1214338 w 1293652"/>
                <a:gd name="connsiteY6" fmla="*/ 382337 h 1264558"/>
                <a:gd name="connsiteX7" fmla="*/ 1214098 w 1293652"/>
                <a:gd name="connsiteY7" fmla="*/ 382411 h 1264558"/>
                <a:gd name="connsiteX8" fmla="*/ 1148808 w 1293652"/>
                <a:gd name="connsiteY8" fmla="*/ 404815 h 1264558"/>
                <a:gd name="connsiteX9" fmla="*/ 1070782 w 1293652"/>
                <a:gd name="connsiteY9" fmla="*/ 283515 h 1264558"/>
                <a:gd name="connsiteX10" fmla="*/ 1115664 w 1293652"/>
                <a:gd name="connsiteY10" fmla="*/ 231609 h 1264558"/>
                <a:gd name="connsiteX11" fmla="*/ 1111967 w 1293652"/>
                <a:gd name="connsiteY11" fmla="*/ 179962 h 1264558"/>
                <a:gd name="connsiteX12" fmla="*/ 1072057 w 1293652"/>
                <a:gd name="connsiteY12" fmla="*/ 143453 h 1264558"/>
                <a:gd name="connsiteX13" fmla="*/ 1021057 w 1293652"/>
                <a:gd name="connsiteY13" fmla="*/ 145524 h 1264558"/>
                <a:gd name="connsiteX14" fmla="*/ 976212 w 1293652"/>
                <a:gd name="connsiteY14" fmla="*/ 196820 h 1264558"/>
                <a:gd name="connsiteX15" fmla="*/ 843507 w 1293652"/>
                <a:gd name="connsiteY15" fmla="*/ 127482 h 1264558"/>
                <a:gd name="connsiteX16" fmla="*/ 856354 w 1293652"/>
                <a:gd name="connsiteY16" fmla="*/ 59087 h 1264558"/>
                <a:gd name="connsiteX17" fmla="*/ 826390 w 1293652"/>
                <a:gd name="connsiteY17" fmla="*/ 13872 h 1264558"/>
                <a:gd name="connsiteX18" fmla="*/ 771858 w 1293652"/>
                <a:gd name="connsiteY18" fmla="*/ 1043 h 1264558"/>
                <a:gd name="connsiteX19" fmla="*/ 727494 w 1293652"/>
                <a:gd name="connsiteY19" fmla="*/ 29178 h 1264558"/>
                <a:gd name="connsiteX20" fmla="*/ 714554 w 1293652"/>
                <a:gd name="connsiteY20" fmla="*/ 98350 h 1264558"/>
                <a:gd name="connsiteX21" fmla="*/ 560831 w 1293652"/>
                <a:gd name="connsiteY21" fmla="*/ 104357 h 1264558"/>
                <a:gd name="connsiteX22" fmla="*/ 535876 w 1293652"/>
                <a:gd name="connsiteY22" fmla="*/ 34927 h 1264558"/>
                <a:gd name="connsiteX23" fmla="*/ 485301 w 1293652"/>
                <a:gd name="connsiteY23" fmla="*/ 9048 h 1264558"/>
                <a:gd name="connsiteX24" fmla="*/ 430160 w 1293652"/>
                <a:gd name="connsiteY24" fmla="*/ 25389 h 1264558"/>
                <a:gd name="connsiteX25" fmla="*/ 404965 w 1293652"/>
                <a:gd name="connsiteY25" fmla="*/ 70788 h 1264558"/>
                <a:gd name="connsiteX26" fmla="*/ 405999 w 1293652"/>
                <a:gd name="connsiteY26" fmla="*/ 73857 h 1264558"/>
                <a:gd name="connsiteX27" fmla="*/ 432027 w 1293652"/>
                <a:gd name="connsiteY27" fmla="*/ 144969 h 1264558"/>
                <a:gd name="connsiteX28" fmla="*/ 302020 w 1293652"/>
                <a:gd name="connsiteY28" fmla="*/ 228855 h 1264558"/>
                <a:gd name="connsiteX29" fmla="*/ 240539 w 1293652"/>
                <a:gd name="connsiteY29" fmla="*/ 177096 h 1264558"/>
                <a:gd name="connsiteX30" fmla="*/ 182255 w 1293652"/>
                <a:gd name="connsiteY30" fmla="*/ 179444 h 1264558"/>
                <a:gd name="connsiteX31" fmla="*/ 142919 w 1293652"/>
                <a:gd name="connsiteY31" fmla="*/ 222200 h 1264558"/>
                <a:gd name="connsiteX32" fmla="*/ 148076 w 1293652"/>
                <a:gd name="connsiteY32" fmla="*/ 277933 h 1264558"/>
                <a:gd name="connsiteX33" fmla="*/ 211869 w 1293652"/>
                <a:gd name="connsiteY33" fmla="*/ 330690 h 1264558"/>
                <a:gd name="connsiteX34" fmla="*/ 145747 w 1293652"/>
                <a:gd name="connsiteY34" fmla="*/ 468515 h 1264558"/>
                <a:gd name="connsiteX35" fmla="*/ 60327 w 1293652"/>
                <a:gd name="connsiteY35" fmla="*/ 452636 h 1264558"/>
                <a:gd name="connsiteX36" fmla="*/ 11341 w 1293652"/>
                <a:gd name="connsiteY36" fmla="*/ 483710 h 1264558"/>
                <a:gd name="connsiteX37" fmla="*/ 638 w 1293652"/>
                <a:gd name="connsiteY37" fmla="*/ 540737 h 1264558"/>
                <a:gd name="connsiteX38" fmla="*/ 35132 w 1293652"/>
                <a:gd name="connsiteY38" fmla="*/ 586949 h 1264558"/>
                <a:gd name="connsiteX39" fmla="*/ 122992 w 1293652"/>
                <a:gd name="connsiteY39" fmla="*/ 602311 h 1264558"/>
                <a:gd name="connsiteX40" fmla="*/ 139296 w 1293652"/>
                <a:gd name="connsiteY40" fmla="*/ 751431 h 1264558"/>
                <a:gd name="connsiteX41" fmla="*/ 53672 w 1293652"/>
                <a:gd name="connsiteY41" fmla="*/ 780822 h 1264558"/>
                <a:gd name="connsiteX42" fmla="*/ 28606 w 1293652"/>
                <a:gd name="connsiteY42" fmla="*/ 831102 h 1264558"/>
                <a:gd name="connsiteX43" fmla="*/ 49846 w 1293652"/>
                <a:gd name="connsiteY43" fmla="*/ 884709 h 1264558"/>
                <a:gd name="connsiteX44" fmla="*/ 103453 w 1293652"/>
                <a:gd name="connsiteY44" fmla="*/ 907242 h 1264558"/>
                <a:gd name="connsiteX45" fmla="*/ 190222 w 1293652"/>
                <a:gd name="connsiteY45" fmla="*/ 876557 h 1264558"/>
                <a:gd name="connsiteX46" fmla="*/ 280097 w 1293652"/>
                <a:gd name="connsiteY46" fmla="*/ 993346 h 1264558"/>
                <a:gd name="connsiteX47" fmla="*/ 220612 w 1293652"/>
                <a:gd name="connsiteY47" fmla="*/ 1061409 h 1264558"/>
                <a:gd name="connsiteX48" fmla="*/ 225584 w 1293652"/>
                <a:gd name="connsiteY48" fmla="*/ 1115127 h 1264558"/>
                <a:gd name="connsiteX49" fmla="*/ 271169 w 1293652"/>
                <a:gd name="connsiteY49" fmla="*/ 1149657 h 1264558"/>
                <a:gd name="connsiteX50" fmla="*/ 327845 w 1293652"/>
                <a:gd name="connsiteY50" fmla="*/ 1143095 h 1264558"/>
                <a:gd name="connsiteX51" fmla="*/ 386997 w 1293652"/>
                <a:gd name="connsiteY51" fmla="*/ 1074700 h 1264558"/>
                <a:gd name="connsiteX52" fmla="*/ 520922 w 1293652"/>
                <a:gd name="connsiteY52" fmla="*/ 1129748 h 1264558"/>
                <a:gd name="connsiteX53" fmla="*/ 504840 w 1293652"/>
                <a:gd name="connsiteY53" fmla="*/ 1215427 h 1264558"/>
                <a:gd name="connsiteX54" fmla="*/ 536061 w 1293652"/>
                <a:gd name="connsiteY54" fmla="*/ 1257204 h 1264558"/>
                <a:gd name="connsiteX55" fmla="*/ 591683 w 1293652"/>
                <a:gd name="connsiteY55" fmla="*/ 1264247 h 1264558"/>
                <a:gd name="connsiteX56" fmla="*/ 636048 w 1293652"/>
                <a:gd name="connsiteY56" fmla="*/ 1232452 h 1264558"/>
                <a:gd name="connsiteX57" fmla="*/ 651963 w 1293652"/>
                <a:gd name="connsiteY57" fmla="*/ 1147697 h 1264558"/>
                <a:gd name="connsiteX58" fmla="*/ 792950 w 1293652"/>
                <a:gd name="connsiteY58" fmla="*/ 1131523 h 1264558"/>
                <a:gd name="connsiteX59" fmla="*/ 821343 w 1293652"/>
                <a:gd name="connsiteY59" fmla="*/ 1209161 h 1264558"/>
                <a:gd name="connsiteX60" fmla="*/ 868277 w 1293652"/>
                <a:gd name="connsiteY60" fmla="*/ 1228884 h 1264558"/>
                <a:gd name="connsiteX61" fmla="*/ 918816 w 1293652"/>
                <a:gd name="connsiteY61" fmla="*/ 1208717 h 1264558"/>
                <a:gd name="connsiteX62" fmla="*/ 940998 w 1293652"/>
                <a:gd name="connsiteY62" fmla="*/ 1161746 h 1264558"/>
                <a:gd name="connsiteX63" fmla="*/ 913584 w 1293652"/>
                <a:gd name="connsiteY63" fmla="*/ 1085532 h 1264558"/>
                <a:gd name="connsiteX64" fmla="*/ 1027508 w 1293652"/>
                <a:gd name="connsiteY64" fmla="*/ 1005362 h 1264558"/>
                <a:gd name="connsiteX65" fmla="*/ 1087733 w 1293652"/>
                <a:gd name="connsiteY65" fmla="*/ 1055179 h 1264558"/>
                <a:gd name="connsiteX66" fmla="*/ 1137477 w 1293652"/>
                <a:gd name="connsiteY66" fmla="*/ 1049412 h 1264558"/>
                <a:gd name="connsiteX67" fmla="*/ 1171120 w 1293652"/>
                <a:gd name="connsiteY67" fmla="*/ 1008634 h 1264558"/>
                <a:gd name="connsiteX68" fmla="*/ 1167552 w 1293652"/>
                <a:gd name="connsiteY68" fmla="*/ 958724 h 1264558"/>
                <a:gd name="connsiteX69" fmla="*/ 1109453 w 1293652"/>
                <a:gd name="connsiteY69" fmla="*/ 909738 h 1264558"/>
                <a:gd name="connsiteX70" fmla="*/ 1170195 w 1293652"/>
                <a:gd name="connsiteY70" fmla="*/ 785499 h 1264558"/>
                <a:gd name="connsiteX71" fmla="*/ 1242934 w 1293652"/>
                <a:gd name="connsiteY71" fmla="*/ 798217 h 1264558"/>
                <a:gd name="connsiteX72" fmla="*/ 1283380 w 1293652"/>
                <a:gd name="connsiteY72" fmla="*/ 769269 h 1264558"/>
                <a:gd name="connsiteX73" fmla="*/ 1292992 w 1293652"/>
                <a:gd name="connsiteY73" fmla="*/ 718065 h 1264558"/>
                <a:gd name="connsiteX74" fmla="*/ 1265782 w 1293652"/>
                <a:gd name="connsiteY74" fmla="*/ 676751 h 1264558"/>
                <a:gd name="connsiteX75" fmla="*/ 614531 w 1293652"/>
                <a:gd name="connsiteY75" fmla="*/ 990999 h 1264558"/>
                <a:gd name="connsiteX76" fmla="*/ 298545 w 1293652"/>
                <a:gd name="connsiteY76" fmla="*/ 556227 h 1264558"/>
                <a:gd name="connsiteX77" fmla="*/ 751636 w 1293652"/>
                <a:gd name="connsiteY77" fmla="*/ 260760 h 1264558"/>
                <a:gd name="connsiteX78" fmla="*/ 1044293 w 1293652"/>
                <a:gd name="connsiteY78" fmla="*/ 691299 h 1264558"/>
                <a:gd name="connsiteX79" fmla="*/ 614531 w 1293652"/>
                <a:gd name="connsiteY79" fmla="*/ 990962 h 12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93652" h="1264558">
                  <a:moveTo>
                    <a:pt x="1265782" y="676751"/>
                  </a:moveTo>
                  <a:lnTo>
                    <a:pt x="1195095" y="663608"/>
                  </a:lnTo>
                  <a:cubicBezTo>
                    <a:pt x="1198921" y="616896"/>
                    <a:pt x="1196333" y="569888"/>
                    <a:pt x="1187387" y="523878"/>
                  </a:cubicBezTo>
                  <a:lnTo>
                    <a:pt x="1253637" y="500458"/>
                  </a:lnTo>
                  <a:cubicBezTo>
                    <a:pt x="1271734" y="494061"/>
                    <a:pt x="1281365" y="473746"/>
                    <a:pt x="1275099" y="455058"/>
                  </a:cubicBezTo>
                  <a:lnTo>
                    <a:pt x="1258462" y="405148"/>
                  </a:lnTo>
                  <a:cubicBezTo>
                    <a:pt x="1252584" y="386663"/>
                    <a:pt x="1232823" y="376441"/>
                    <a:pt x="1214338" y="382337"/>
                  </a:cubicBezTo>
                  <a:cubicBezTo>
                    <a:pt x="1214264" y="382356"/>
                    <a:pt x="1214172" y="382393"/>
                    <a:pt x="1214098" y="382411"/>
                  </a:cubicBezTo>
                  <a:lnTo>
                    <a:pt x="1148808" y="404815"/>
                  </a:lnTo>
                  <a:cubicBezTo>
                    <a:pt x="1128456" y="361005"/>
                    <a:pt x="1102207" y="320190"/>
                    <a:pt x="1070782" y="283515"/>
                  </a:cubicBezTo>
                  <a:lnTo>
                    <a:pt x="1115664" y="231609"/>
                  </a:lnTo>
                  <a:cubicBezTo>
                    <a:pt x="1128604" y="216710"/>
                    <a:pt x="1126903" y="193622"/>
                    <a:pt x="1111967" y="179962"/>
                  </a:cubicBezTo>
                  <a:lnTo>
                    <a:pt x="1072057" y="143453"/>
                  </a:lnTo>
                  <a:cubicBezTo>
                    <a:pt x="1056974" y="129663"/>
                    <a:pt x="1034126" y="130514"/>
                    <a:pt x="1021057" y="145524"/>
                  </a:cubicBezTo>
                  <a:lnTo>
                    <a:pt x="976212" y="196820"/>
                  </a:lnTo>
                  <a:cubicBezTo>
                    <a:pt x="935434" y="167632"/>
                    <a:pt x="890755" y="144304"/>
                    <a:pt x="843507" y="127482"/>
                  </a:cubicBezTo>
                  <a:lnTo>
                    <a:pt x="856354" y="59087"/>
                  </a:lnTo>
                  <a:cubicBezTo>
                    <a:pt x="859866" y="38476"/>
                    <a:pt x="846742" y="18678"/>
                    <a:pt x="826390" y="13872"/>
                  </a:cubicBezTo>
                  <a:lnTo>
                    <a:pt x="771858" y="1043"/>
                  </a:lnTo>
                  <a:cubicBezTo>
                    <a:pt x="751229" y="-3818"/>
                    <a:pt x="731339" y="8771"/>
                    <a:pt x="727494" y="29178"/>
                  </a:cubicBezTo>
                  <a:lnTo>
                    <a:pt x="714554" y="98350"/>
                  </a:lnTo>
                  <a:cubicBezTo>
                    <a:pt x="663295" y="93063"/>
                    <a:pt x="611536" y="95096"/>
                    <a:pt x="560831" y="104357"/>
                  </a:cubicBezTo>
                  <a:lnTo>
                    <a:pt x="535876" y="34927"/>
                  </a:lnTo>
                  <a:cubicBezTo>
                    <a:pt x="528353" y="14427"/>
                    <a:pt x="506337" y="3169"/>
                    <a:pt x="485301" y="9048"/>
                  </a:cubicBezTo>
                  <a:lnTo>
                    <a:pt x="430160" y="25389"/>
                  </a:lnTo>
                  <a:cubicBezTo>
                    <a:pt x="410676" y="30971"/>
                    <a:pt x="399382" y="51305"/>
                    <a:pt x="404965" y="70788"/>
                  </a:cubicBezTo>
                  <a:cubicBezTo>
                    <a:pt x="405260" y="71823"/>
                    <a:pt x="405611" y="72859"/>
                    <a:pt x="405999" y="73857"/>
                  </a:cubicBezTo>
                  <a:lnTo>
                    <a:pt x="432027" y="144969"/>
                  </a:lnTo>
                  <a:cubicBezTo>
                    <a:pt x="384890" y="166541"/>
                    <a:pt x="341098" y="194805"/>
                    <a:pt x="302020" y="228855"/>
                  </a:cubicBezTo>
                  <a:lnTo>
                    <a:pt x="240539" y="177096"/>
                  </a:lnTo>
                  <a:cubicBezTo>
                    <a:pt x="223089" y="162308"/>
                    <a:pt x="196988" y="163417"/>
                    <a:pt x="182255" y="179444"/>
                  </a:cubicBezTo>
                  <a:lnTo>
                    <a:pt x="142919" y="222200"/>
                  </a:lnTo>
                  <a:cubicBezTo>
                    <a:pt x="128131" y="238338"/>
                    <a:pt x="130386" y="263311"/>
                    <a:pt x="148076" y="277933"/>
                  </a:cubicBezTo>
                  <a:lnTo>
                    <a:pt x="211869" y="330690"/>
                  </a:lnTo>
                  <a:cubicBezTo>
                    <a:pt x="183124" y="373095"/>
                    <a:pt x="160831" y="419548"/>
                    <a:pt x="145747" y="468515"/>
                  </a:cubicBezTo>
                  <a:lnTo>
                    <a:pt x="60327" y="452636"/>
                  </a:lnTo>
                  <a:cubicBezTo>
                    <a:pt x="37331" y="448348"/>
                    <a:pt x="15371" y="462267"/>
                    <a:pt x="11341" y="483710"/>
                  </a:cubicBezTo>
                  <a:lnTo>
                    <a:pt x="638" y="540737"/>
                  </a:lnTo>
                  <a:cubicBezTo>
                    <a:pt x="-3392" y="562180"/>
                    <a:pt x="12081" y="582846"/>
                    <a:pt x="35132" y="586949"/>
                  </a:cubicBezTo>
                  <a:lnTo>
                    <a:pt x="122992" y="602311"/>
                  </a:lnTo>
                  <a:cubicBezTo>
                    <a:pt x="121069" y="652554"/>
                    <a:pt x="126578" y="702796"/>
                    <a:pt x="139296" y="751431"/>
                  </a:cubicBezTo>
                  <a:lnTo>
                    <a:pt x="53672" y="780822"/>
                  </a:lnTo>
                  <a:cubicBezTo>
                    <a:pt x="31841" y="788216"/>
                    <a:pt x="20602" y="810842"/>
                    <a:pt x="28606" y="831102"/>
                  </a:cubicBezTo>
                  <a:lnTo>
                    <a:pt x="49846" y="884709"/>
                  </a:lnTo>
                  <a:cubicBezTo>
                    <a:pt x="57794" y="904839"/>
                    <a:pt x="81825" y="914895"/>
                    <a:pt x="103453" y="907242"/>
                  </a:cubicBezTo>
                  <a:lnTo>
                    <a:pt x="190222" y="876557"/>
                  </a:lnTo>
                  <a:cubicBezTo>
                    <a:pt x="214604" y="919480"/>
                    <a:pt x="244864" y="958779"/>
                    <a:pt x="280097" y="993346"/>
                  </a:cubicBezTo>
                  <a:lnTo>
                    <a:pt x="220612" y="1061409"/>
                  </a:lnTo>
                  <a:cubicBezTo>
                    <a:pt x="206119" y="1078045"/>
                    <a:pt x="208356" y="1102076"/>
                    <a:pt x="225584" y="1115127"/>
                  </a:cubicBezTo>
                  <a:lnTo>
                    <a:pt x="271169" y="1149657"/>
                  </a:lnTo>
                  <a:cubicBezTo>
                    <a:pt x="288212" y="1162597"/>
                    <a:pt x="313574" y="1159583"/>
                    <a:pt x="327845" y="1143095"/>
                  </a:cubicBezTo>
                  <a:lnTo>
                    <a:pt x="386997" y="1074700"/>
                  </a:lnTo>
                  <a:cubicBezTo>
                    <a:pt x="428958" y="1098989"/>
                    <a:pt x="474006" y="1117493"/>
                    <a:pt x="520922" y="1129748"/>
                  </a:cubicBezTo>
                  <a:lnTo>
                    <a:pt x="504840" y="1215427"/>
                  </a:lnTo>
                  <a:cubicBezTo>
                    <a:pt x="501014" y="1235761"/>
                    <a:pt x="515025" y="1254542"/>
                    <a:pt x="536061" y="1257204"/>
                  </a:cubicBezTo>
                  <a:lnTo>
                    <a:pt x="591683" y="1264247"/>
                  </a:lnTo>
                  <a:cubicBezTo>
                    <a:pt x="612461" y="1266871"/>
                    <a:pt x="632351" y="1252638"/>
                    <a:pt x="636048" y="1232452"/>
                  </a:cubicBezTo>
                  <a:lnTo>
                    <a:pt x="651963" y="1147697"/>
                  </a:lnTo>
                  <a:cubicBezTo>
                    <a:pt x="699470" y="1148492"/>
                    <a:pt x="746866" y="1143058"/>
                    <a:pt x="792950" y="1131523"/>
                  </a:cubicBezTo>
                  <a:lnTo>
                    <a:pt x="821343" y="1209161"/>
                  </a:lnTo>
                  <a:cubicBezTo>
                    <a:pt x="828127" y="1227646"/>
                    <a:pt x="849071" y="1236519"/>
                    <a:pt x="868277" y="1228884"/>
                  </a:cubicBezTo>
                  <a:lnTo>
                    <a:pt x="918816" y="1208717"/>
                  </a:lnTo>
                  <a:cubicBezTo>
                    <a:pt x="937726" y="1201156"/>
                    <a:pt x="947652" y="1180158"/>
                    <a:pt x="940998" y="1161746"/>
                  </a:cubicBezTo>
                  <a:lnTo>
                    <a:pt x="913584" y="1085532"/>
                  </a:lnTo>
                  <a:cubicBezTo>
                    <a:pt x="954862" y="1063849"/>
                    <a:pt x="993163" y="1036897"/>
                    <a:pt x="1027508" y="1005362"/>
                  </a:cubicBezTo>
                  <a:lnTo>
                    <a:pt x="1087733" y="1055179"/>
                  </a:lnTo>
                  <a:cubicBezTo>
                    <a:pt x="1102521" y="1067398"/>
                    <a:pt x="1124703" y="1064810"/>
                    <a:pt x="1137477" y="1049412"/>
                  </a:cubicBezTo>
                  <a:lnTo>
                    <a:pt x="1171120" y="1008634"/>
                  </a:lnTo>
                  <a:cubicBezTo>
                    <a:pt x="1183745" y="993346"/>
                    <a:pt x="1182211" y="971016"/>
                    <a:pt x="1167552" y="958724"/>
                  </a:cubicBezTo>
                  <a:lnTo>
                    <a:pt x="1109453" y="909738"/>
                  </a:lnTo>
                  <a:cubicBezTo>
                    <a:pt x="1135185" y="871233"/>
                    <a:pt x="1155610" y="829438"/>
                    <a:pt x="1170195" y="785499"/>
                  </a:cubicBezTo>
                  <a:lnTo>
                    <a:pt x="1242934" y="798217"/>
                  </a:lnTo>
                  <a:cubicBezTo>
                    <a:pt x="1261679" y="801489"/>
                    <a:pt x="1279757" y="788530"/>
                    <a:pt x="1283380" y="769269"/>
                  </a:cubicBezTo>
                  <a:lnTo>
                    <a:pt x="1292992" y="718065"/>
                  </a:lnTo>
                  <a:cubicBezTo>
                    <a:pt x="1296689" y="698656"/>
                    <a:pt x="1284489" y="680226"/>
                    <a:pt x="1265782" y="676751"/>
                  </a:cubicBezTo>
                  <a:close/>
                  <a:moveTo>
                    <a:pt x="614531" y="990999"/>
                  </a:moveTo>
                  <a:cubicBezTo>
                    <a:pt x="403985" y="959574"/>
                    <a:pt x="259468" y="764389"/>
                    <a:pt x="298545" y="556227"/>
                  </a:cubicBezTo>
                  <a:cubicBezTo>
                    <a:pt x="337623" y="348066"/>
                    <a:pt x="543492" y="216414"/>
                    <a:pt x="751636" y="260760"/>
                  </a:cubicBezTo>
                  <a:cubicBezTo>
                    <a:pt x="952699" y="303591"/>
                    <a:pt x="1080986" y="495781"/>
                    <a:pt x="1044293" y="691299"/>
                  </a:cubicBezTo>
                  <a:cubicBezTo>
                    <a:pt x="1007600" y="886816"/>
                    <a:pt x="817942" y="1021388"/>
                    <a:pt x="614531" y="990962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C8A7FB9-CB7B-4DAA-99E8-B9AAB287306D}"/>
                </a:ext>
              </a:extLst>
            </p:cNvPr>
            <p:cNvSpPr/>
            <p:nvPr/>
          </p:nvSpPr>
          <p:spPr>
            <a:xfrm>
              <a:off x="6951327" y="2392610"/>
              <a:ext cx="648238" cy="910986"/>
            </a:xfrm>
            <a:custGeom>
              <a:avLst/>
              <a:gdLst>
                <a:gd name="connsiteX0" fmla="*/ 648238 w 648238"/>
                <a:gd name="connsiteY0" fmla="*/ 455493 h 910986"/>
                <a:gd name="connsiteX1" fmla="*/ 324119 w 648238"/>
                <a:gd name="connsiteY1" fmla="*/ 910986 h 910986"/>
                <a:gd name="connsiteX2" fmla="*/ -1 w 648238"/>
                <a:gd name="connsiteY2" fmla="*/ 455493 h 910986"/>
                <a:gd name="connsiteX3" fmla="*/ 324119 w 648238"/>
                <a:gd name="connsiteY3" fmla="*/ 0 h 910986"/>
                <a:gd name="connsiteX4" fmla="*/ 648238 w 648238"/>
                <a:gd name="connsiteY4" fmla="*/ 455493 h 91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238" h="910986">
                  <a:moveTo>
                    <a:pt x="648238" y="455493"/>
                  </a:moveTo>
                  <a:cubicBezTo>
                    <a:pt x="648238" y="707055"/>
                    <a:pt x="503125" y="910986"/>
                    <a:pt x="324119" y="910986"/>
                  </a:cubicBezTo>
                  <a:cubicBezTo>
                    <a:pt x="145113" y="910986"/>
                    <a:pt x="-1" y="707055"/>
                    <a:pt x="-1" y="455493"/>
                  </a:cubicBezTo>
                  <a:cubicBezTo>
                    <a:pt x="-1" y="203931"/>
                    <a:pt x="145113" y="0"/>
                    <a:pt x="324119" y="0"/>
                  </a:cubicBezTo>
                  <a:cubicBezTo>
                    <a:pt x="503125" y="0"/>
                    <a:pt x="648238" y="203931"/>
                    <a:pt x="648238" y="455493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9F237D1-3BD9-44D8-9103-57E14BA762DF}"/>
                </a:ext>
              </a:extLst>
            </p:cNvPr>
            <p:cNvSpPr/>
            <p:nvPr/>
          </p:nvSpPr>
          <p:spPr>
            <a:xfrm>
              <a:off x="4542228" y="1744390"/>
              <a:ext cx="2875313" cy="1736941"/>
            </a:xfrm>
            <a:custGeom>
              <a:avLst/>
              <a:gdLst>
                <a:gd name="connsiteX0" fmla="*/ 1742598 w 2875313"/>
                <a:gd name="connsiteY0" fmla="*/ 0 h 1736941"/>
                <a:gd name="connsiteX1" fmla="*/ 1132587 w 2875313"/>
                <a:gd name="connsiteY1" fmla="*/ 0 h 1736941"/>
                <a:gd name="connsiteX2" fmla="*/ 0 w 2875313"/>
                <a:gd name="connsiteY2" fmla="*/ 1132587 h 1736941"/>
                <a:gd name="connsiteX3" fmla="*/ 0 w 2875313"/>
                <a:gd name="connsiteY3" fmla="*/ 1132587 h 1736941"/>
                <a:gd name="connsiteX4" fmla="*/ 604354 w 2875313"/>
                <a:gd name="connsiteY4" fmla="*/ 1736941 h 1736941"/>
                <a:gd name="connsiteX5" fmla="*/ 2270848 w 2875313"/>
                <a:gd name="connsiteY5" fmla="*/ 1736941 h 1736941"/>
                <a:gd name="connsiteX6" fmla="*/ 2875314 w 2875313"/>
                <a:gd name="connsiteY6" fmla="*/ 1132587 h 1736941"/>
                <a:gd name="connsiteX7" fmla="*/ 2875314 w 2875313"/>
                <a:gd name="connsiteY7" fmla="*/ 1132587 h 1736941"/>
                <a:gd name="connsiteX8" fmla="*/ 1742598 w 2875313"/>
                <a:gd name="connsiteY8" fmla="*/ 0 h 173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5313" h="1736941">
                  <a:moveTo>
                    <a:pt x="1742598" y="0"/>
                  </a:moveTo>
                  <a:lnTo>
                    <a:pt x="1132587" y="0"/>
                  </a:lnTo>
                  <a:cubicBezTo>
                    <a:pt x="507067" y="0"/>
                    <a:pt x="0" y="507067"/>
                    <a:pt x="0" y="1132587"/>
                  </a:cubicBezTo>
                  <a:lnTo>
                    <a:pt x="0" y="1132587"/>
                  </a:lnTo>
                  <a:cubicBezTo>
                    <a:pt x="0" y="1466373"/>
                    <a:pt x="270567" y="1736941"/>
                    <a:pt x="604354" y="1736941"/>
                  </a:cubicBezTo>
                  <a:lnTo>
                    <a:pt x="2270848" y="1736941"/>
                  </a:lnTo>
                  <a:cubicBezTo>
                    <a:pt x="2604635" y="1736941"/>
                    <a:pt x="2875314" y="1466373"/>
                    <a:pt x="2875314" y="1132587"/>
                  </a:cubicBezTo>
                  <a:lnTo>
                    <a:pt x="2875314" y="1132587"/>
                  </a:lnTo>
                  <a:cubicBezTo>
                    <a:pt x="2875203" y="507104"/>
                    <a:pt x="2368117" y="0"/>
                    <a:pt x="1742598" y="0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3F26B56-8ED7-4DAA-AD50-8312463D5211}"/>
                </a:ext>
              </a:extLst>
            </p:cNvPr>
            <p:cNvSpPr/>
            <p:nvPr/>
          </p:nvSpPr>
          <p:spPr>
            <a:xfrm>
              <a:off x="5047132" y="3592908"/>
              <a:ext cx="1865357" cy="1126874"/>
            </a:xfrm>
            <a:custGeom>
              <a:avLst/>
              <a:gdLst>
                <a:gd name="connsiteX0" fmla="*/ 1130572 w 1865357"/>
                <a:gd name="connsiteY0" fmla="*/ 1126875 h 1126874"/>
                <a:gd name="connsiteX1" fmla="*/ 734786 w 1865357"/>
                <a:gd name="connsiteY1" fmla="*/ 1126875 h 1126874"/>
                <a:gd name="connsiteX2" fmla="*/ 0 w 1865357"/>
                <a:gd name="connsiteY2" fmla="*/ 392089 h 1126874"/>
                <a:gd name="connsiteX3" fmla="*/ 0 w 1865357"/>
                <a:gd name="connsiteY3" fmla="*/ 392089 h 1126874"/>
                <a:gd name="connsiteX4" fmla="*/ 392089 w 1865357"/>
                <a:gd name="connsiteY4" fmla="*/ 0 h 1126874"/>
                <a:gd name="connsiteX5" fmla="*/ 1473269 w 1865357"/>
                <a:gd name="connsiteY5" fmla="*/ 0 h 1126874"/>
                <a:gd name="connsiteX6" fmla="*/ 1865358 w 1865357"/>
                <a:gd name="connsiteY6" fmla="*/ 392089 h 1126874"/>
                <a:gd name="connsiteX7" fmla="*/ 1865358 w 1865357"/>
                <a:gd name="connsiteY7" fmla="*/ 392089 h 1126874"/>
                <a:gd name="connsiteX8" fmla="*/ 1130572 w 1865357"/>
                <a:gd name="connsiteY8" fmla="*/ 1126875 h 112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5357" h="1126874">
                  <a:moveTo>
                    <a:pt x="1130572" y="1126875"/>
                  </a:moveTo>
                  <a:lnTo>
                    <a:pt x="734786" y="1126875"/>
                  </a:lnTo>
                  <a:cubicBezTo>
                    <a:pt x="328981" y="1126875"/>
                    <a:pt x="0" y="797839"/>
                    <a:pt x="0" y="392089"/>
                  </a:cubicBezTo>
                  <a:lnTo>
                    <a:pt x="0" y="392089"/>
                  </a:lnTo>
                  <a:cubicBezTo>
                    <a:pt x="0" y="175535"/>
                    <a:pt x="175609" y="0"/>
                    <a:pt x="392089" y="0"/>
                  </a:cubicBezTo>
                  <a:lnTo>
                    <a:pt x="1473269" y="0"/>
                  </a:lnTo>
                  <a:cubicBezTo>
                    <a:pt x="1689822" y="0"/>
                    <a:pt x="1865358" y="175609"/>
                    <a:pt x="1865358" y="392089"/>
                  </a:cubicBezTo>
                  <a:lnTo>
                    <a:pt x="1865358" y="392089"/>
                  </a:lnTo>
                  <a:cubicBezTo>
                    <a:pt x="1865358" y="797913"/>
                    <a:pt x="1536377" y="1126875"/>
                    <a:pt x="1130572" y="1126875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7ED7F05-1C6D-4290-AEE5-670E066D8F01}"/>
                </a:ext>
              </a:extLst>
            </p:cNvPr>
            <p:cNvSpPr/>
            <p:nvPr/>
          </p:nvSpPr>
          <p:spPr>
            <a:xfrm>
              <a:off x="5392879" y="2480073"/>
              <a:ext cx="1698528" cy="756976"/>
            </a:xfrm>
            <a:custGeom>
              <a:avLst/>
              <a:gdLst>
                <a:gd name="connsiteX0" fmla="*/ 1445689 w 1698528"/>
                <a:gd name="connsiteY0" fmla="*/ 756976 h 756976"/>
                <a:gd name="connsiteX1" fmla="*/ 286077 w 1698528"/>
                <a:gd name="connsiteY1" fmla="*/ 756976 h 756976"/>
                <a:gd name="connsiteX2" fmla="*/ 0 w 1698528"/>
                <a:gd name="connsiteY2" fmla="*/ 487924 h 756976"/>
                <a:gd name="connsiteX3" fmla="*/ 0 w 1698528"/>
                <a:gd name="connsiteY3" fmla="*/ 260076 h 756976"/>
                <a:gd name="connsiteX4" fmla="*/ 286077 w 1698528"/>
                <a:gd name="connsiteY4" fmla="*/ 156 h 756976"/>
                <a:gd name="connsiteX5" fmla="*/ 1445689 w 1698528"/>
                <a:gd name="connsiteY5" fmla="*/ 37126 h 756976"/>
                <a:gd name="connsiteX6" fmla="*/ 1698529 w 1698528"/>
                <a:gd name="connsiteY6" fmla="*/ 295216 h 756976"/>
                <a:gd name="connsiteX7" fmla="*/ 1698529 w 1698528"/>
                <a:gd name="connsiteY7" fmla="*/ 506946 h 756976"/>
                <a:gd name="connsiteX8" fmla="*/ 1445689 w 1698528"/>
                <a:gd name="connsiteY8" fmla="*/ 756976 h 75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8528" h="756976">
                  <a:moveTo>
                    <a:pt x="1445689" y="756976"/>
                  </a:moveTo>
                  <a:lnTo>
                    <a:pt x="286077" y="756976"/>
                  </a:lnTo>
                  <a:cubicBezTo>
                    <a:pt x="128953" y="756976"/>
                    <a:pt x="0" y="636508"/>
                    <a:pt x="0" y="487924"/>
                  </a:cubicBezTo>
                  <a:lnTo>
                    <a:pt x="0" y="260076"/>
                  </a:lnTo>
                  <a:cubicBezTo>
                    <a:pt x="0" y="111492"/>
                    <a:pt x="128934" y="-4854"/>
                    <a:pt x="286077" y="156"/>
                  </a:cubicBezTo>
                  <a:lnTo>
                    <a:pt x="1445689" y="37126"/>
                  </a:lnTo>
                  <a:cubicBezTo>
                    <a:pt x="1586028" y="41618"/>
                    <a:pt x="1698529" y="157132"/>
                    <a:pt x="1698529" y="295216"/>
                  </a:cubicBezTo>
                  <a:lnTo>
                    <a:pt x="1698529" y="506946"/>
                  </a:lnTo>
                  <a:cubicBezTo>
                    <a:pt x="1698529" y="645030"/>
                    <a:pt x="1586028" y="756976"/>
                    <a:pt x="1445689" y="756976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AB155ED-BC47-438A-8E8C-99AC031C4C25}"/>
                </a:ext>
              </a:extLst>
            </p:cNvPr>
            <p:cNvSpPr/>
            <p:nvPr/>
          </p:nvSpPr>
          <p:spPr>
            <a:xfrm>
              <a:off x="5668345" y="2656905"/>
              <a:ext cx="382143" cy="362369"/>
            </a:xfrm>
            <a:custGeom>
              <a:avLst/>
              <a:gdLst>
                <a:gd name="connsiteX0" fmla="*/ 382144 w 382143"/>
                <a:gd name="connsiteY0" fmla="*/ 185080 h 362369"/>
                <a:gd name="connsiteX1" fmla="*/ 192634 w 382143"/>
                <a:gd name="connsiteY1" fmla="*/ 362353 h 362369"/>
                <a:gd name="connsiteX2" fmla="*/ 0 w 382143"/>
                <a:gd name="connsiteY2" fmla="*/ 177316 h 362369"/>
                <a:gd name="connsiteX3" fmla="*/ 192634 w 382143"/>
                <a:gd name="connsiteY3" fmla="*/ 80 h 362369"/>
                <a:gd name="connsiteX4" fmla="*/ 382144 w 382143"/>
                <a:gd name="connsiteY4" fmla="*/ 185080 h 36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143" h="362369">
                  <a:moveTo>
                    <a:pt x="382144" y="185080"/>
                  </a:moveTo>
                  <a:cubicBezTo>
                    <a:pt x="382144" y="284308"/>
                    <a:pt x="297667" y="363684"/>
                    <a:pt x="192634" y="362353"/>
                  </a:cubicBezTo>
                  <a:cubicBezTo>
                    <a:pt x="86622" y="361022"/>
                    <a:pt x="0" y="278171"/>
                    <a:pt x="0" y="177316"/>
                  </a:cubicBezTo>
                  <a:cubicBezTo>
                    <a:pt x="0" y="76461"/>
                    <a:pt x="86622" y="-2878"/>
                    <a:pt x="192634" y="80"/>
                  </a:cubicBezTo>
                  <a:cubicBezTo>
                    <a:pt x="297667" y="3112"/>
                    <a:pt x="382144" y="85851"/>
                    <a:pt x="382144" y="185080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FDAB11D-7D85-4004-9F95-7BB4B0905424}"/>
                </a:ext>
              </a:extLst>
            </p:cNvPr>
            <p:cNvSpPr/>
            <p:nvPr/>
          </p:nvSpPr>
          <p:spPr>
            <a:xfrm>
              <a:off x="6477423" y="2679242"/>
              <a:ext cx="356726" cy="350086"/>
            </a:xfrm>
            <a:custGeom>
              <a:avLst/>
              <a:gdLst>
                <a:gd name="connsiteX0" fmla="*/ 356727 w 356726"/>
                <a:gd name="connsiteY0" fmla="*/ 178677 h 350086"/>
                <a:gd name="connsiteX1" fmla="*/ 179750 w 356726"/>
                <a:gd name="connsiteY1" fmla="*/ 350071 h 350086"/>
                <a:gd name="connsiteX2" fmla="*/ 0 w 356726"/>
                <a:gd name="connsiteY2" fmla="*/ 171412 h 350086"/>
                <a:gd name="connsiteX3" fmla="*/ 179750 w 356726"/>
                <a:gd name="connsiteY3" fmla="*/ 73 h 350086"/>
                <a:gd name="connsiteX4" fmla="*/ 356727 w 356726"/>
                <a:gd name="connsiteY4" fmla="*/ 178677 h 35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26" h="350086">
                  <a:moveTo>
                    <a:pt x="356727" y="178677"/>
                  </a:moveTo>
                  <a:cubicBezTo>
                    <a:pt x="356727" y="274559"/>
                    <a:pt x="277832" y="351310"/>
                    <a:pt x="179750" y="350071"/>
                  </a:cubicBezTo>
                  <a:cubicBezTo>
                    <a:pt x="80817" y="348833"/>
                    <a:pt x="0" y="268737"/>
                    <a:pt x="0" y="171412"/>
                  </a:cubicBezTo>
                  <a:cubicBezTo>
                    <a:pt x="0" y="74088"/>
                    <a:pt x="80817" y="-2700"/>
                    <a:pt x="179750" y="73"/>
                  </a:cubicBezTo>
                  <a:cubicBezTo>
                    <a:pt x="277832" y="2809"/>
                    <a:pt x="356727" y="82776"/>
                    <a:pt x="356727" y="178677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FE42000-9130-4BBE-A174-ED0246376C5E}"/>
                </a:ext>
              </a:extLst>
            </p:cNvPr>
            <p:cNvSpPr/>
            <p:nvPr/>
          </p:nvSpPr>
          <p:spPr>
            <a:xfrm>
              <a:off x="4542210" y="1788699"/>
              <a:ext cx="2056679" cy="1692668"/>
            </a:xfrm>
            <a:custGeom>
              <a:avLst/>
              <a:gdLst>
                <a:gd name="connsiteX0" fmla="*/ 1858426 w 2056679"/>
                <a:gd name="connsiteY0" fmla="*/ 1533770 h 1692668"/>
                <a:gd name="connsiteX1" fmla="*/ 1537135 w 2056679"/>
                <a:gd name="connsiteY1" fmla="*/ 894498 h 1692668"/>
                <a:gd name="connsiteX2" fmla="*/ 782108 w 2056679"/>
                <a:gd name="connsiteY2" fmla="*/ 303157 h 1692668"/>
                <a:gd name="connsiteX3" fmla="*/ 818117 w 2056679"/>
                <a:gd name="connsiteY3" fmla="*/ 0 h 1692668"/>
                <a:gd name="connsiteX4" fmla="*/ 0 w 2056679"/>
                <a:gd name="connsiteY4" fmla="*/ 1088315 h 1692668"/>
                <a:gd name="connsiteX5" fmla="*/ 0 w 2056679"/>
                <a:gd name="connsiteY5" fmla="*/ 1088315 h 1692668"/>
                <a:gd name="connsiteX6" fmla="*/ 604354 w 2056679"/>
                <a:gd name="connsiteY6" fmla="*/ 1692669 h 1692668"/>
                <a:gd name="connsiteX7" fmla="*/ 2056679 w 2056679"/>
                <a:gd name="connsiteY7" fmla="*/ 1692669 h 1692668"/>
                <a:gd name="connsiteX8" fmla="*/ 1858426 w 2056679"/>
                <a:gd name="connsiteY8" fmla="*/ 1533770 h 169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6679" h="1692668">
                  <a:moveTo>
                    <a:pt x="1858426" y="1533770"/>
                  </a:moveTo>
                  <a:cubicBezTo>
                    <a:pt x="1685959" y="1331136"/>
                    <a:pt x="1762598" y="1169095"/>
                    <a:pt x="1537135" y="894498"/>
                  </a:cubicBezTo>
                  <a:cubicBezTo>
                    <a:pt x="1226898" y="516661"/>
                    <a:pt x="864995" y="559417"/>
                    <a:pt x="782108" y="303157"/>
                  </a:cubicBezTo>
                  <a:cubicBezTo>
                    <a:pt x="759131" y="232155"/>
                    <a:pt x="756506" y="134683"/>
                    <a:pt x="818117" y="0"/>
                  </a:cubicBezTo>
                  <a:cubicBezTo>
                    <a:pt x="345599" y="136291"/>
                    <a:pt x="0" y="571913"/>
                    <a:pt x="0" y="1088315"/>
                  </a:cubicBezTo>
                  <a:lnTo>
                    <a:pt x="0" y="1088315"/>
                  </a:lnTo>
                  <a:cubicBezTo>
                    <a:pt x="0" y="1422101"/>
                    <a:pt x="270568" y="1692669"/>
                    <a:pt x="604354" y="1692669"/>
                  </a:cubicBezTo>
                  <a:lnTo>
                    <a:pt x="2056679" y="1692669"/>
                  </a:lnTo>
                  <a:cubicBezTo>
                    <a:pt x="1969706" y="1645218"/>
                    <a:pt x="1906117" y="1589836"/>
                    <a:pt x="1858426" y="153377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D184D3-CDC8-400E-AE5A-E3FC98AD07D3}"/>
                </a:ext>
              </a:extLst>
            </p:cNvPr>
            <p:cNvSpPr/>
            <p:nvPr/>
          </p:nvSpPr>
          <p:spPr>
            <a:xfrm>
              <a:off x="4381074" y="2389430"/>
              <a:ext cx="648238" cy="910986"/>
            </a:xfrm>
            <a:custGeom>
              <a:avLst/>
              <a:gdLst>
                <a:gd name="connsiteX0" fmla="*/ 648238 w 648238"/>
                <a:gd name="connsiteY0" fmla="*/ 455493 h 910986"/>
                <a:gd name="connsiteX1" fmla="*/ 324119 w 648238"/>
                <a:gd name="connsiteY1" fmla="*/ 910987 h 910986"/>
                <a:gd name="connsiteX2" fmla="*/ 0 w 648238"/>
                <a:gd name="connsiteY2" fmla="*/ 455493 h 910986"/>
                <a:gd name="connsiteX3" fmla="*/ 324119 w 648238"/>
                <a:gd name="connsiteY3" fmla="*/ 0 h 910986"/>
                <a:gd name="connsiteX4" fmla="*/ 648238 w 648238"/>
                <a:gd name="connsiteY4" fmla="*/ 455493 h 91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238" h="910986">
                  <a:moveTo>
                    <a:pt x="648238" y="455493"/>
                  </a:moveTo>
                  <a:cubicBezTo>
                    <a:pt x="648238" y="707055"/>
                    <a:pt x="503125" y="910987"/>
                    <a:pt x="324119" y="910987"/>
                  </a:cubicBezTo>
                  <a:cubicBezTo>
                    <a:pt x="145113" y="910987"/>
                    <a:pt x="0" y="707055"/>
                    <a:pt x="0" y="455493"/>
                  </a:cubicBezTo>
                  <a:cubicBezTo>
                    <a:pt x="0" y="203931"/>
                    <a:pt x="145113" y="0"/>
                    <a:pt x="324119" y="0"/>
                  </a:cubicBezTo>
                  <a:cubicBezTo>
                    <a:pt x="503125" y="0"/>
                    <a:pt x="648238" y="203931"/>
                    <a:pt x="648238" y="455493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A100726-C3DE-450F-B23D-9C998E150FAF}"/>
                </a:ext>
              </a:extLst>
            </p:cNvPr>
            <p:cNvSpPr/>
            <p:nvPr/>
          </p:nvSpPr>
          <p:spPr>
            <a:xfrm>
              <a:off x="4307060" y="2645746"/>
              <a:ext cx="283451" cy="398355"/>
            </a:xfrm>
            <a:custGeom>
              <a:avLst/>
              <a:gdLst>
                <a:gd name="connsiteX0" fmla="*/ 283452 w 283451"/>
                <a:gd name="connsiteY0" fmla="*/ 199178 h 398355"/>
                <a:gd name="connsiteX1" fmla="*/ 141726 w 283451"/>
                <a:gd name="connsiteY1" fmla="*/ 398356 h 398355"/>
                <a:gd name="connsiteX2" fmla="*/ 0 w 283451"/>
                <a:gd name="connsiteY2" fmla="*/ 199178 h 398355"/>
                <a:gd name="connsiteX3" fmla="*/ 141726 w 283451"/>
                <a:gd name="connsiteY3" fmla="*/ 0 h 398355"/>
                <a:gd name="connsiteX4" fmla="*/ 283452 w 283451"/>
                <a:gd name="connsiteY4" fmla="*/ 199178 h 39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451" h="398355">
                  <a:moveTo>
                    <a:pt x="283452" y="199178"/>
                  </a:moveTo>
                  <a:cubicBezTo>
                    <a:pt x="283452" y="309181"/>
                    <a:pt x="219999" y="398356"/>
                    <a:pt x="141726" y="398356"/>
                  </a:cubicBezTo>
                  <a:cubicBezTo>
                    <a:pt x="63453" y="398356"/>
                    <a:pt x="0" y="309181"/>
                    <a:pt x="0" y="199178"/>
                  </a:cubicBezTo>
                  <a:cubicBezTo>
                    <a:pt x="0" y="89175"/>
                    <a:pt x="63453" y="0"/>
                    <a:pt x="141726" y="0"/>
                  </a:cubicBezTo>
                  <a:cubicBezTo>
                    <a:pt x="219999" y="0"/>
                    <a:pt x="283452" y="89175"/>
                    <a:pt x="283452" y="199178"/>
                  </a:cubicBezTo>
                  <a:close/>
                </a:path>
              </a:pathLst>
            </a:custGeom>
            <a:solidFill>
              <a:srgbClr val="BFC8D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F159400-F271-47DE-87BB-D2D446F018FE}"/>
                </a:ext>
              </a:extLst>
            </p:cNvPr>
            <p:cNvSpPr/>
            <p:nvPr/>
          </p:nvSpPr>
          <p:spPr>
            <a:xfrm>
              <a:off x="5047132" y="3592889"/>
              <a:ext cx="1242425" cy="1126874"/>
            </a:xfrm>
            <a:custGeom>
              <a:avLst/>
              <a:gdLst>
                <a:gd name="connsiteX0" fmla="*/ 1228044 w 1242425"/>
                <a:gd name="connsiteY0" fmla="*/ 722382 h 1126874"/>
                <a:gd name="connsiteX1" fmla="*/ 556792 w 1242425"/>
                <a:gd name="connsiteY1" fmla="*/ 306854 h 1126874"/>
                <a:gd name="connsiteX2" fmla="*/ 932374 w 1242425"/>
                <a:gd name="connsiteY2" fmla="*/ 35122 h 1126874"/>
                <a:gd name="connsiteX3" fmla="*/ 1042638 w 1242425"/>
                <a:gd name="connsiteY3" fmla="*/ 0 h 1126874"/>
                <a:gd name="connsiteX4" fmla="*/ 392089 w 1242425"/>
                <a:gd name="connsiteY4" fmla="*/ 0 h 1126874"/>
                <a:gd name="connsiteX5" fmla="*/ 0 w 1242425"/>
                <a:gd name="connsiteY5" fmla="*/ 392089 h 1126874"/>
                <a:gd name="connsiteX6" fmla="*/ 0 w 1242425"/>
                <a:gd name="connsiteY6" fmla="*/ 392089 h 1126874"/>
                <a:gd name="connsiteX7" fmla="*/ 734786 w 1242425"/>
                <a:gd name="connsiteY7" fmla="*/ 1126875 h 1126874"/>
                <a:gd name="connsiteX8" fmla="*/ 1130572 w 1242425"/>
                <a:gd name="connsiteY8" fmla="*/ 1126875 h 1126874"/>
                <a:gd name="connsiteX9" fmla="*/ 1242426 w 1242425"/>
                <a:gd name="connsiteY9" fmla="*/ 1118427 h 1126874"/>
                <a:gd name="connsiteX10" fmla="*/ 1180094 w 1242425"/>
                <a:gd name="connsiteY10" fmla="*/ 978069 h 1126874"/>
                <a:gd name="connsiteX11" fmla="*/ 1228044 w 1242425"/>
                <a:gd name="connsiteY11" fmla="*/ 722382 h 112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25" h="1126874">
                  <a:moveTo>
                    <a:pt x="1228044" y="722382"/>
                  </a:moveTo>
                  <a:cubicBezTo>
                    <a:pt x="1173735" y="467379"/>
                    <a:pt x="573114" y="473535"/>
                    <a:pt x="556792" y="306854"/>
                  </a:cubicBezTo>
                  <a:cubicBezTo>
                    <a:pt x="544204" y="178363"/>
                    <a:pt x="889045" y="51148"/>
                    <a:pt x="932374" y="35122"/>
                  </a:cubicBezTo>
                  <a:cubicBezTo>
                    <a:pt x="969344" y="21443"/>
                    <a:pt x="1006315" y="9871"/>
                    <a:pt x="1042638" y="0"/>
                  </a:cubicBezTo>
                  <a:lnTo>
                    <a:pt x="392089" y="0"/>
                  </a:lnTo>
                  <a:cubicBezTo>
                    <a:pt x="175554" y="0"/>
                    <a:pt x="0" y="175609"/>
                    <a:pt x="0" y="392089"/>
                  </a:cubicBezTo>
                  <a:lnTo>
                    <a:pt x="0" y="392089"/>
                  </a:lnTo>
                  <a:cubicBezTo>
                    <a:pt x="0" y="797913"/>
                    <a:pt x="329036" y="1126875"/>
                    <a:pt x="734786" y="1126875"/>
                  </a:cubicBezTo>
                  <a:lnTo>
                    <a:pt x="1130572" y="1126875"/>
                  </a:lnTo>
                  <a:cubicBezTo>
                    <a:pt x="1168023" y="1126893"/>
                    <a:pt x="1205400" y="1124065"/>
                    <a:pt x="1242426" y="1118427"/>
                  </a:cubicBezTo>
                  <a:cubicBezTo>
                    <a:pt x="1207969" y="1075726"/>
                    <a:pt x="1185528" y="1029051"/>
                    <a:pt x="1180094" y="978069"/>
                  </a:cubicBezTo>
                  <a:cubicBezTo>
                    <a:pt x="1168041" y="865125"/>
                    <a:pt x="1249080" y="821204"/>
                    <a:pt x="1228044" y="722382"/>
                  </a:cubicBezTo>
                  <a:close/>
                </a:path>
              </a:pathLst>
            </a:custGeom>
            <a:solidFill>
              <a:srgbClr val="D8DEE8">
                <a:alpha val="4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AD77D26-6EBD-4FE8-87B2-31C36A72AF6F}"/>
                </a:ext>
              </a:extLst>
            </p:cNvPr>
            <p:cNvSpPr/>
            <p:nvPr/>
          </p:nvSpPr>
          <p:spPr>
            <a:xfrm>
              <a:off x="5364504" y="3539060"/>
              <a:ext cx="1250115" cy="151356"/>
            </a:xfrm>
            <a:custGeom>
              <a:avLst/>
              <a:gdLst>
                <a:gd name="connsiteX0" fmla="*/ 1250116 w 1250115"/>
                <a:gd name="connsiteY0" fmla="*/ 75678 h 151356"/>
                <a:gd name="connsiteX1" fmla="*/ 625058 w 1250115"/>
                <a:gd name="connsiteY1" fmla="*/ 151356 h 151356"/>
                <a:gd name="connsiteX2" fmla="*/ 0 w 1250115"/>
                <a:gd name="connsiteY2" fmla="*/ 75678 h 151356"/>
                <a:gd name="connsiteX3" fmla="*/ 625058 w 1250115"/>
                <a:gd name="connsiteY3" fmla="*/ 0 h 151356"/>
                <a:gd name="connsiteX4" fmla="*/ 1250116 w 1250115"/>
                <a:gd name="connsiteY4" fmla="*/ 75678 h 15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115" h="151356">
                  <a:moveTo>
                    <a:pt x="1250116" y="75678"/>
                  </a:moveTo>
                  <a:cubicBezTo>
                    <a:pt x="1250116" y="117474"/>
                    <a:pt x="970268" y="151356"/>
                    <a:pt x="625058" y="151356"/>
                  </a:cubicBezTo>
                  <a:cubicBezTo>
                    <a:pt x="279848" y="151356"/>
                    <a:pt x="0" y="117474"/>
                    <a:pt x="0" y="75678"/>
                  </a:cubicBezTo>
                  <a:cubicBezTo>
                    <a:pt x="0" y="33882"/>
                    <a:pt x="279848" y="0"/>
                    <a:pt x="625058" y="0"/>
                  </a:cubicBezTo>
                  <a:cubicBezTo>
                    <a:pt x="970268" y="0"/>
                    <a:pt x="1250116" y="33882"/>
                    <a:pt x="1250116" y="75678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BBF1440-C190-436C-B31B-7113C7A17C15}"/>
                </a:ext>
              </a:extLst>
            </p:cNvPr>
            <p:cNvSpPr/>
            <p:nvPr/>
          </p:nvSpPr>
          <p:spPr>
            <a:xfrm>
              <a:off x="6274582" y="3186765"/>
              <a:ext cx="2017583" cy="1215330"/>
            </a:xfrm>
            <a:custGeom>
              <a:avLst/>
              <a:gdLst>
                <a:gd name="connsiteX0" fmla="*/ 1800718 w 2017583"/>
                <a:gd name="connsiteY0" fmla="*/ 365420 h 1215330"/>
                <a:gd name="connsiteX1" fmla="*/ 1483272 w 2017583"/>
                <a:gd name="connsiteY1" fmla="*/ 410338 h 1215330"/>
                <a:gd name="connsiteX2" fmla="*/ 1177194 w 2017583"/>
                <a:gd name="connsiteY2" fmla="*/ 30893 h 1215330"/>
                <a:gd name="connsiteX3" fmla="*/ 487439 w 2017583"/>
                <a:gd name="connsiteY3" fmla="*/ 387010 h 1215330"/>
                <a:gd name="connsiteX4" fmla="*/ 444608 w 2017583"/>
                <a:gd name="connsiteY4" fmla="*/ 618962 h 1215330"/>
                <a:gd name="connsiteX5" fmla="*/ 400595 w 2017583"/>
                <a:gd name="connsiteY5" fmla="*/ 596983 h 1215330"/>
                <a:gd name="connsiteX6" fmla="*/ 23738 w 2017583"/>
                <a:gd name="connsiteY6" fmla="*/ 791558 h 1215330"/>
                <a:gd name="connsiteX7" fmla="*/ 173875 w 2017583"/>
                <a:gd name="connsiteY7" fmla="*/ 1188213 h 1215330"/>
                <a:gd name="connsiteX8" fmla="*/ 377526 w 2017583"/>
                <a:gd name="connsiteY8" fmla="*/ 1215331 h 1215330"/>
                <a:gd name="connsiteX9" fmla="*/ 1628843 w 2017583"/>
                <a:gd name="connsiteY9" fmla="*/ 1125253 h 1215330"/>
                <a:gd name="connsiteX10" fmla="*/ 1988305 w 2017583"/>
                <a:gd name="connsiteY10" fmla="*/ 861063 h 1215330"/>
                <a:gd name="connsiteX11" fmla="*/ 1800718 w 2017583"/>
                <a:gd name="connsiteY11" fmla="*/ 365420 h 1215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583" h="1215330">
                  <a:moveTo>
                    <a:pt x="1800718" y="365420"/>
                  </a:moveTo>
                  <a:cubicBezTo>
                    <a:pt x="1693985" y="324493"/>
                    <a:pt x="1577306" y="345086"/>
                    <a:pt x="1483272" y="410338"/>
                  </a:cubicBezTo>
                  <a:cubicBezTo>
                    <a:pt x="1448908" y="238593"/>
                    <a:pt x="1339753" y="93225"/>
                    <a:pt x="1177194" y="30893"/>
                  </a:cubicBezTo>
                  <a:cubicBezTo>
                    <a:pt x="910842" y="-71256"/>
                    <a:pt x="602028" y="88197"/>
                    <a:pt x="487439" y="387010"/>
                  </a:cubicBezTo>
                  <a:cubicBezTo>
                    <a:pt x="458861" y="460988"/>
                    <a:pt x="444331" y="539661"/>
                    <a:pt x="444608" y="618962"/>
                  </a:cubicBezTo>
                  <a:cubicBezTo>
                    <a:pt x="430671" y="610237"/>
                    <a:pt x="415938" y="602880"/>
                    <a:pt x="400595" y="596983"/>
                  </a:cubicBezTo>
                  <a:cubicBezTo>
                    <a:pt x="255080" y="541176"/>
                    <a:pt x="86347" y="628297"/>
                    <a:pt x="23738" y="791558"/>
                  </a:cubicBezTo>
                  <a:cubicBezTo>
                    <a:pt x="-38871" y="954819"/>
                    <a:pt x="26197" y="1138359"/>
                    <a:pt x="173875" y="1188213"/>
                  </a:cubicBezTo>
                  <a:cubicBezTo>
                    <a:pt x="252732" y="1214850"/>
                    <a:pt x="377526" y="1215331"/>
                    <a:pt x="377526" y="1215331"/>
                  </a:cubicBezTo>
                  <a:cubicBezTo>
                    <a:pt x="377526" y="1215331"/>
                    <a:pt x="1591392" y="1124938"/>
                    <a:pt x="1628843" y="1125253"/>
                  </a:cubicBezTo>
                  <a:cubicBezTo>
                    <a:pt x="1778369" y="1126510"/>
                    <a:pt x="1925751" y="1024213"/>
                    <a:pt x="1988305" y="861063"/>
                  </a:cubicBezTo>
                  <a:cubicBezTo>
                    <a:pt x="2066553" y="657060"/>
                    <a:pt x="1982557" y="435164"/>
                    <a:pt x="1800718" y="365420"/>
                  </a:cubicBezTo>
                  <a:close/>
                </a:path>
              </a:pathLst>
            </a:custGeom>
            <a:solidFill>
              <a:srgbClr val="40447E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6B4B6A1-920E-49D1-A64A-7847B2129CB5}"/>
                </a:ext>
              </a:extLst>
            </p:cNvPr>
            <p:cNvSpPr/>
            <p:nvPr/>
          </p:nvSpPr>
          <p:spPr>
            <a:xfrm>
              <a:off x="6310972" y="3186913"/>
              <a:ext cx="2017284" cy="1215331"/>
            </a:xfrm>
            <a:custGeom>
              <a:avLst/>
              <a:gdLst>
                <a:gd name="connsiteX0" fmla="*/ 1800411 w 2017284"/>
                <a:gd name="connsiteY0" fmla="*/ 365420 h 1215331"/>
                <a:gd name="connsiteX1" fmla="*/ 1482965 w 2017284"/>
                <a:gd name="connsiteY1" fmla="*/ 410339 h 1215331"/>
                <a:gd name="connsiteX2" fmla="*/ 1176906 w 2017284"/>
                <a:gd name="connsiteY2" fmla="*/ 30893 h 1215331"/>
                <a:gd name="connsiteX3" fmla="*/ 487132 w 2017284"/>
                <a:gd name="connsiteY3" fmla="*/ 386992 h 1215331"/>
                <a:gd name="connsiteX4" fmla="*/ 444301 w 2017284"/>
                <a:gd name="connsiteY4" fmla="*/ 618962 h 1215331"/>
                <a:gd name="connsiteX5" fmla="*/ 400307 w 2017284"/>
                <a:gd name="connsiteY5" fmla="*/ 596984 h 1215331"/>
                <a:gd name="connsiteX6" fmla="*/ 23431 w 2017284"/>
                <a:gd name="connsiteY6" fmla="*/ 791558 h 1215331"/>
                <a:gd name="connsiteX7" fmla="*/ 173567 w 2017284"/>
                <a:gd name="connsiteY7" fmla="*/ 1188214 h 1215331"/>
                <a:gd name="connsiteX8" fmla="*/ 377237 w 2017284"/>
                <a:gd name="connsiteY8" fmla="*/ 1215331 h 1215331"/>
                <a:gd name="connsiteX9" fmla="*/ 1628554 w 2017284"/>
                <a:gd name="connsiteY9" fmla="*/ 1125253 h 1215331"/>
                <a:gd name="connsiteX10" fmla="*/ 1988017 w 2017284"/>
                <a:gd name="connsiteY10" fmla="*/ 861063 h 1215331"/>
                <a:gd name="connsiteX11" fmla="*/ 1800411 w 2017284"/>
                <a:gd name="connsiteY11" fmla="*/ 365420 h 1215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284" h="1215331">
                  <a:moveTo>
                    <a:pt x="1800411" y="365420"/>
                  </a:moveTo>
                  <a:cubicBezTo>
                    <a:pt x="1693696" y="324493"/>
                    <a:pt x="1576999" y="345086"/>
                    <a:pt x="1482965" y="410339"/>
                  </a:cubicBezTo>
                  <a:cubicBezTo>
                    <a:pt x="1448619" y="238593"/>
                    <a:pt x="1339464" y="93225"/>
                    <a:pt x="1176906" y="30893"/>
                  </a:cubicBezTo>
                  <a:cubicBezTo>
                    <a:pt x="910553" y="-71256"/>
                    <a:pt x="601721" y="88198"/>
                    <a:pt x="487132" y="386992"/>
                  </a:cubicBezTo>
                  <a:cubicBezTo>
                    <a:pt x="458572" y="460988"/>
                    <a:pt x="444042" y="539642"/>
                    <a:pt x="444301" y="618962"/>
                  </a:cubicBezTo>
                  <a:cubicBezTo>
                    <a:pt x="430382" y="610237"/>
                    <a:pt x="415649" y="602862"/>
                    <a:pt x="400307" y="596984"/>
                  </a:cubicBezTo>
                  <a:cubicBezTo>
                    <a:pt x="254773" y="541177"/>
                    <a:pt x="86059" y="628297"/>
                    <a:pt x="23431" y="791558"/>
                  </a:cubicBezTo>
                  <a:cubicBezTo>
                    <a:pt x="-39197" y="954820"/>
                    <a:pt x="28052" y="1132406"/>
                    <a:pt x="173567" y="1188214"/>
                  </a:cubicBezTo>
                  <a:cubicBezTo>
                    <a:pt x="204364" y="1200025"/>
                    <a:pt x="377237" y="1215331"/>
                    <a:pt x="377237" y="1215331"/>
                  </a:cubicBezTo>
                  <a:cubicBezTo>
                    <a:pt x="377237" y="1215331"/>
                    <a:pt x="1591103" y="1124939"/>
                    <a:pt x="1628554" y="1125253"/>
                  </a:cubicBezTo>
                  <a:cubicBezTo>
                    <a:pt x="1778081" y="1126491"/>
                    <a:pt x="1925444" y="1024213"/>
                    <a:pt x="1988017" y="861063"/>
                  </a:cubicBezTo>
                  <a:cubicBezTo>
                    <a:pt x="2066246" y="657060"/>
                    <a:pt x="1982249" y="435164"/>
                    <a:pt x="1800411" y="365420"/>
                  </a:cubicBezTo>
                  <a:close/>
                </a:path>
              </a:pathLst>
            </a:custGeom>
            <a:solidFill>
              <a:schemeClr val="accent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0D92154-1CB5-41A7-B321-905BC766BD66}"/>
                </a:ext>
              </a:extLst>
            </p:cNvPr>
            <p:cNvSpPr/>
            <p:nvPr/>
          </p:nvSpPr>
          <p:spPr>
            <a:xfrm>
              <a:off x="5197530" y="3794555"/>
              <a:ext cx="506583" cy="560552"/>
            </a:xfrm>
            <a:custGeom>
              <a:avLst/>
              <a:gdLst>
                <a:gd name="connsiteX0" fmla="*/ 39815 w 506583"/>
                <a:gd name="connsiteY0" fmla="*/ 24593 h 560552"/>
                <a:gd name="connsiteX1" fmla="*/ 24638 w 506583"/>
                <a:gd name="connsiteY1" fmla="*/ 177650 h 560552"/>
                <a:gd name="connsiteX2" fmla="*/ 338369 w 506583"/>
                <a:gd name="connsiteY2" fmla="*/ 560552 h 560552"/>
                <a:gd name="connsiteX3" fmla="*/ 506584 w 506583"/>
                <a:gd name="connsiteY3" fmla="*/ 422671 h 560552"/>
                <a:gd name="connsiteX4" fmla="*/ 192835 w 506583"/>
                <a:gd name="connsiteY4" fmla="*/ 39843 h 560552"/>
                <a:gd name="connsiteX5" fmla="*/ 39815 w 506583"/>
                <a:gd name="connsiteY5" fmla="*/ 24593 h 56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6583" h="560552">
                  <a:moveTo>
                    <a:pt x="39815" y="24593"/>
                  </a:moveTo>
                  <a:cubicBezTo>
                    <a:pt x="-6639" y="62672"/>
                    <a:pt x="-13423" y="131197"/>
                    <a:pt x="24638" y="177650"/>
                  </a:cubicBezTo>
                  <a:lnTo>
                    <a:pt x="338369" y="560552"/>
                  </a:lnTo>
                  <a:lnTo>
                    <a:pt x="506584" y="422671"/>
                  </a:lnTo>
                  <a:lnTo>
                    <a:pt x="192835" y="39843"/>
                  </a:lnTo>
                  <a:cubicBezTo>
                    <a:pt x="154774" y="-6610"/>
                    <a:pt x="86286" y="-13431"/>
                    <a:pt x="39815" y="24593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2EA589F-FC15-4A7C-AF16-7F31FB38399E}"/>
                </a:ext>
              </a:extLst>
            </p:cNvPr>
            <p:cNvSpPr/>
            <p:nvPr/>
          </p:nvSpPr>
          <p:spPr>
            <a:xfrm>
              <a:off x="5608656" y="4084869"/>
              <a:ext cx="612853" cy="272752"/>
            </a:xfrm>
            <a:custGeom>
              <a:avLst/>
              <a:gdLst>
                <a:gd name="connsiteX0" fmla="*/ 612155 w 612853"/>
                <a:gd name="connsiteY0" fmla="*/ 96478 h 272752"/>
                <a:gd name="connsiteX1" fmla="*/ 491817 w 612853"/>
                <a:gd name="connsiteY1" fmla="*/ 706 h 272752"/>
                <a:gd name="connsiteX2" fmla="*/ 491798 w 612853"/>
                <a:gd name="connsiteY2" fmla="*/ 706 h 272752"/>
                <a:gd name="connsiteX3" fmla="*/ 0 w 612853"/>
                <a:gd name="connsiteY3" fmla="*/ 56623 h 272752"/>
                <a:gd name="connsiteX4" fmla="*/ 24585 w 612853"/>
                <a:gd name="connsiteY4" fmla="*/ 272752 h 272752"/>
                <a:gd name="connsiteX5" fmla="*/ 516291 w 612853"/>
                <a:gd name="connsiteY5" fmla="*/ 216835 h 272752"/>
                <a:gd name="connsiteX6" fmla="*/ 612155 w 612853"/>
                <a:gd name="connsiteY6" fmla="*/ 96552 h 272752"/>
                <a:gd name="connsiteX7" fmla="*/ 612155 w 612853"/>
                <a:gd name="connsiteY7" fmla="*/ 96478 h 27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2853" h="272752">
                  <a:moveTo>
                    <a:pt x="612155" y="96478"/>
                  </a:moveTo>
                  <a:cubicBezTo>
                    <a:pt x="605371" y="36807"/>
                    <a:pt x="551505" y="-6078"/>
                    <a:pt x="491817" y="706"/>
                  </a:cubicBezTo>
                  <a:cubicBezTo>
                    <a:pt x="491817" y="706"/>
                    <a:pt x="491798" y="706"/>
                    <a:pt x="491798" y="706"/>
                  </a:cubicBezTo>
                  <a:lnTo>
                    <a:pt x="0" y="56623"/>
                  </a:lnTo>
                  <a:lnTo>
                    <a:pt x="24585" y="272752"/>
                  </a:lnTo>
                  <a:lnTo>
                    <a:pt x="516291" y="216835"/>
                  </a:lnTo>
                  <a:cubicBezTo>
                    <a:pt x="575980" y="210087"/>
                    <a:pt x="618902" y="156240"/>
                    <a:pt x="612155" y="96552"/>
                  </a:cubicBezTo>
                  <a:cubicBezTo>
                    <a:pt x="612155" y="96533"/>
                    <a:pt x="612155" y="96496"/>
                    <a:pt x="612155" y="96478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D0ECA37-2BEA-4536-B1E2-F01F93D4BEB5}"/>
                </a:ext>
              </a:extLst>
            </p:cNvPr>
            <p:cNvSpPr/>
            <p:nvPr/>
          </p:nvSpPr>
          <p:spPr>
            <a:xfrm rot="-2700000">
              <a:off x="5450849" y="4111558"/>
              <a:ext cx="315615" cy="315615"/>
            </a:xfrm>
            <a:custGeom>
              <a:avLst/>
              <a:gdLst>
                <a:gd name="connsiteX0" fmla="*/ 315616 w 315615"/>
                <a:gd name="connsiteY0" fmla="*/ 157808 h 315615"/>
                <a:gd name="connsiteX1" fmla="*/ 157808 w 315615"/>
                <a:gd name="connsiteY1" fmla="*/ 315616 h 315615"/>
                <a:gd name="connsiteX2" fmla="*/ 0 w 315615"/>
                <a:gd name="connsiteY2" fmla="*/ 157808 h 315615"/>
                <a:gd name="connsiteX3" fmla="*/ 157808 w 315615"/>
                <a:gd name="connsiteY3" fmla="*/ 0 h 315615"/>
                <a:gd name="connsiteX4" fmla="*/ 315616 w 315615"/>
                <a:gd name="connsiteY4" fmla="*/ 157808 h 31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15" h="315615">
                  <a:moveTo>
                    <a:pt x="315616" y="157808"/>
                  </a:moveTo>
                  <a:cubicBezTo>
                    <a:pt x="315616" y="244963"/>
                    <a:pt x="244963" y="315616"/>
                    <a:pt x="157808" y="315616"/>
                  </a:cubicBezTo>
                  <a:cubicBezTo>
                    <a:pt x="70653" y="315616"/>
                    <a:pt x="0" y="244963"/>
                    <a:pt x="0" y="157808"/>
                  </a:cubicBezTo>
                  <a:cubicBezTo>
                    <a:pt x="0" y="70653"/>
                    <a:pt x="70653" y="0"/>
                    <a:pt x="157808" y="0"/>
                  </a:cubicBezTo>
                  <a:cubicBezTo>
                    <a:pt x="244963" y="0"/>
                    <a:pt x="315616" y="70653"/>
                    <a:pt x="315616" y="157808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08EAE14-C36C-430D-80F4-A086B1CBB611}"/>
                </a:ext>
              </a:extLst>
            </p:cNvPr>
            <p:cNvSpPr/>
            <p:nvPr/>
          </p:nvSpPr>
          <p:spPr>
            <a:xfrm>
              <a:off x="6117537" y="4033158"/>
              <a:ext cx="266630" cy="300812"/>
            </a:xfrm>
            <a:custGeom>
              <a:avLst/>
              <a:gdLst>
                <a:gd name="connsiteX0" fmla="*/ 2881 w 266630"/>
                <a:gd name="connsiteY0" fmla="*/ 72491 h 300812"/>
                <a:gd name="connsiteX1" fmla="*/ 84105 w 266630"/>
                <a:gd name="connsiteY1" fmla="*/ 271853 h 300812"/>
                <a:gd name="connsiteX2" fmla="*/ 176901 w 266630"/>
                <a:gd name="connsiteY2" fmla="*/ 289285 h 300812"/>
                <a:gd name="connsiteX3" fmla="*/ 261452 w 266630"/>
                <a:gd name="connsiteY3" fmla="*/ 129814 h 300812"/>
                <a:gd name="connsiteX4" fmla="*/ 77913 w 266630"/>
                <a:gd name="connsiteY4" fmla="*/ 251 h 300812"/>
                <a:gd name="connsiteX5" fmla="*/ 2881 w 266630"/>
                <a:gd name="connsiteY5" fmla="*/ 72491 h 3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630" h="300812">
                  <a:moveTo>
                    <a:pt x="2881" y="72491"/>
                  </a:moveTo>
                  <a:lnTo>
                    <a:pt x="84105" y="271853"/>
                  </a:lnTo>
                  <a:cubicBezTo>
                    <a:pt x="96176" y="301430"/>
                    <a:pt x="141964" y="310321"/>
                    <a:pt x="176901" y="289285"/>
                  </a:cubicBezTo>
                  <a:cubicBezTo>
                    <a:pt x="228086" y="258452"/>
                    <a:pt x="284115" y="205861"/>
                    <a:pt x="261452" y="129814"/>
                  </a:cubicBezTo>
                  <a:cubicBezTo>
                    <a:pt x="232874" y="33580"/>
                    <a:pt x="147861" y="5963"/>
                    <a:pt x="77913" y="251"/>
                  </a:cubicBezTo>
                  <a:cubicBezTo>
                    <a:pt x="30443" y="-3576"/>
                    <a:pt x="-11537" y="37110"/>
                    <a:pt x="2881" y="72491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54921D9-AB82-42B8-B083-5B12CA2BAD87}"/>
              </a:ext>
            </a:extLst>
          </p:cNvPr>
          <p:cNvGrpSpPr/>
          <p:nvPr/>
        </p:nvGrpSpPr>
        <p:grpSpPr>
          <a:xfrm>
            <a:off x="5305215" y="1120843"/>
            <a:ext cx="3423761" cy="2626801"/>
            <a:chOff x="7146339" y="1373065"/>
            <a:chExt cx="4565015" cy="350240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7B1C8AD-854C-4211-A5F9-F29FA7BBFD56}"/>
                </a:ext>
              </a:extLst>
            </p:cNvPr>
            <p:cNvGrpSpPr/>
            <p:nvPr/>
          </p:nvGrpSpPr>
          <p:grpSpPr>
            <a:xfrm>
              <a:off x="7161972" y="1373065"/>
              <a:ext cx="4480682" cy="865454"/>
              <a:chOff x="7161972" y="1373065"/>
              <a:chExt cx="4480682" cy="865454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83DF343C-25D9-4D75-B87A-64876869B52C}"/>
                  </a:ext>
                </a:extLst>
              </p:cNvPr>
              <p:cNvGrpSpPr/>
              <p:nvPr/>
            </p:nvGrpSpPr>
            <p:grpSpPr>
              <a:xfrm>
                <a:off x="7161972" y="1373065"/>
                <a:ext cx="4480682" cy="865454"/>
                <a:chOff x="7161972" y="1373065"/>
                <a:chExt cx="4480682" cy="865454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F96BA2AE-52B2-4613-BE39-ED6C35F42A72}"/>
                    </a:ext>
                  </a:extLst>
                </p:cNvPr>
                <p:cNvGrpSpPr/>
                <p:nvPr/>
              </p:nvGrpSpPr>
              <p:grpSpPr>
                <a:xfrm>
                  <a:off x="7161972" y="1373065"/>
                  <a:ext cx="4480682" cy="865454"/>
                  <a:chOff x="1212435" y="1204825"/>
                  <a:chExt cx="4480682" cy="865454"/>
                </a:xfrm>
              </p:grpSpPr>
              <p:sp>
                <p:nvSpPr>
                  <p:cNvPr id="81" name="Donut 59">
                    <a:extLst>
                      <a:ext uri="{FF2B5EF4-FFF2-40B4-BE49-F238E27FC236}">
                        <a16:creationId xmlns:a16="http://schemas.microsoft.com/office/drawing/2014/main" id="{5A6F5B34-93F9-4869-B566-B0B1B882209E}"/>
                      </a:ext>
                    </a:extLst>
                  </p:cNvPr>
                  <p:cNvSpPr/>
                  <p:nvPr/>
                </p:nvSpPr>
                <p:spPr>
                  <a:xfrm>
                    <a:off x="1212435" y="1267097"/>
                    <a:ext cx="803182" cy="803182"/>
                  </a:xfrm>
                  <a:prstGeom prst="donut">
                    <a:avLst>
                      <a:gd name="adj" fmla="val 8736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2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4358CCC6-EBC4-4EFA-AF18-E32F31D550DC}"/>
                      </a:ext>
                    </a:extLst>
                  </p:cNvPr>
                  <p:cNvSpPr txBox="1"/>
                  <p:nvPr/>
                </p:nvSpPr>
                <p:spPr>
                  <a:xfrm>
                    <a:off x="2050355" y="1204825"/>
                    <a:ext cx="3642762" cy="4924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b="1" dirty="0" err="1">
                        <a:solidFill>
                          <a:prstClr val="white"/>
                        </a:solidFill>
                        <a:latin typeface="Kaiti TC" panose="02010600040101010101" pitchFamily="2" charset="-120"/>
                        <a:ea typeface="Kaiti TC" panose="02010600040101010101" pitchFamily="2" charset="-120"/>
                      </a:rPr>
                      <a:t>創新多元收費模式</a:t>
                    </a:r>
                    <a:endPara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aiti TC" panose="02010600040101010101" pitchFamily="2" charset="-120"/>
                      <a:ea typeface="Kaiti TC" panose="02010600040101010101" pitchFamily="2" charset="-120"/>
                      <a:cs typeface="+mn-cs"/>
                    </a:endParaRPr>
                  </a:p>
                </p:txBody>
              </p:sp>
            </p:grp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1C989588-D0BF-472E-A78E-37B6A45E3E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7659" y="1822072"/>
                  <a:ext cx="3292653" cy="0"/>
                </a:xfrm>
                <a:prstGeom prst="line">
                  <a:avLst/>
                </a:prstGeom>
                <a:ln w="12700">
                  <a:solidFill>
                    <a:schemeClr val="accent2">
                      <a:lumMod val="20000"/>
                      <a:lumOff val="8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Arrow: Chevron 77">
                <a:extLst>
                  <a:ext uri="{FF2B5EF4-FFF2-40B4-BE49-F238E27FC236}">
                    <a16:creationId xmlns:a16="http://schemas.microsoft.com/office/drawing/2014/main" id="{D85122E0-56D0-427A-A165-DDEFA36C5DCB}"/>
                  </a:ext>
                </a:extLst>
              </p:cNvPr>
              <p:cNvSpPr/>
              <p:nvPr/>
            </p:nvSpPr>
            <p:spPr>
              <a:xfrm>
                <a:off x="7467866" y="1695047"/>
                <a:ext cx="238895" cy="283762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373E90-ED25-4A29-B7A7-1FBF84298C33}"/>
                </a:ext>
              </a:extLst>
            </p:cNvPr>
            <p:cNvGrpSpPr/>
            <p:nvPr/>
          </p:nvGrpSpPr>
          <p:grpSpPr>
            <a:xfrm>
              <a:off x="7146339" y="4072286"/>
              <a:ext cx="4565015" cy="803182"/>
              <a:chOff x="7146339" y="2194065"/>
              <a:chExt cx="4565015" cy="803182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2EF2242-22B2-43DB-BF8E-DE98B8229B5F}"/>
                  </a:ext>
                </a:extLst>
              </p:cNvPr>
              <p:cNvGrpSpPr/>
              <p:nvPr/>
            </p:nvGrpSpPr>
            <p:grpSpPr>
              <a:xfrm>
                <a:off x="7146339" y="2194065"/>
                <a:ext cx="4565015" cy="803182"/>
                <a:chOff x="7146339" y="2194065"/>
                <a:chExt cx="4565015" cy="803182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6AC3E120-09DE-4ADA-B39B-2272BA684911}"/>
                    </a:ext>
                  </a:extLst>
                </p:cNvPr>
                <p:cNvGrpSpPr/>
                <p:nvPr/>
              </p:nvGrpSpPr>
              <p:grpSpPr>
                <a:xfrm>
                  <a:off x="7146339" y="2194065"/>
                  <a:ext cx="4565015" cy="803182"/>
                  <a:chOff x="1196802" y="2025825"/>
                  <a:chExt cx="4565015" cy="803182"/>
                </a:xfrm>
              </p:grpSpPr>
              <p:sp>
                <p:nvSpPr>
                  <p:cNvPr id="90" name="Donut 59">
                    <a:extLst>
                      <a:ext uri="{FF2B5EF4-FFF2-40B4-BE49-F238E27FC236}">
                        <a16:creationId xmlns:a16="http://schemas.microsoft.com/office/drawing/2014/main" id="{8896639D-78FE-4BC5-9173-1B50BEE3985F}"/>
                      </a:ext>
                    </a:extLst>
                  </p:cNvPr>
                  <p:cNvSpPr/>
                  <p:nvPr/>
                </p:nvSpPr>
                <p:spPr>
                  <a:xfrm>
                    <a:off x="1196802" y="2025825"/>
                    <a:ext cx="803181" cy="803182"/>
                  </a:xfrm>
                  <a:prstGeom prst="donut">
                    <a:avLst>
                      <a:gd name="adj" fmla="val 8736"/>
                    </a:avLst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2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B0B50250-32E8-4312-9863-6320A191305F}"/>
                      </a:ext>
                    </a:extLst>
                  </p:cNvPr>
                  <p:cNvSpPr txBox="1"/>
                  <p:nvPr/>
                </p:nvSpPr>
                <p:spPr>
                  <a:xfrm>
                    <a:off x="2119055" y="2068948"/>
                    <a:ext cx="3642762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Kaiti TC" panose="02010600040101010101" pitchFamily="2" charset="-120"/>
                        <a:ea typeface="Kaiti TC" panose="02010600040101010101" pitchFamily="2" charset="-120"/>
                        <a:cs typeface="+mn-cs"/>
                      </a:rPr>
                      <a:t>雲端基礎建設重要性提升</a:t>
                    </a:r>
                    <a:endPara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aiti TC" panose="02010600040101010101" pitchFamily="2" charset="-120"/>
                      <a:ea typeface="Kaiti TC" panose="02010600040101010101" pitchFamily="2" charset="-120"/>
                      <a:cs typeface="+mn-cs"/>
                    </a:endParaRPr>
                  </a:p>
                </p:txBody>
              </p:sp>
            </p:grp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C60955FC-E46D-4261-9E42-40A7F52DEE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946" y="2706951"/>
                  <a:ext cx="3292654" cy="0"/>
                </a:xfrm>
                <a:prstGeom prst="line">
                  <a:avLst/>
                </a:prstGeom>
                <a:ln w="12700">
                  <a:solidFill>
                    <a:schemeClr val="accent3">
                      <a:lumMod val="40000"/>
                      <a:lumOff val="6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Arrow: Chevron 86">
                <a:extLst>
                  <a:ext uri="{FF2B5EF4-FFF2-40B4-BE49-F238E27FC236}">
                    <a16:creationId xmlns:a16="http://schemas.microsoft.com/office/drawing/2014/main" id="{7F5AA3C2-25E4-43EF-878D-0C2F4140197C}"/>
                  </a:ext>
                </a:extLst>
              </p:cNvPr>
              <p:cNvSpPr/>
              <p:nvPr/>
            </p:nvSpPr>
            <p:spPr>
              <a:xfrm>
                <a:off x="7416686" y="2469819"/>
                <a:ext cx="238895" cy="283763"/>
              </a:xfrm>
              <a:prstGeom prst="chevr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8" name="Text Placeholder 1">
            <a:extLst>
              <a:ext uri="{FF2B5EF4-FFF2-40B4-BE49-F238E27FC236}">
                <a16:creationId xmlns:a16="http://schemas.microsoft.com/office/drawing/2014/main" id="{E69FE30D-FC50-B648-BCA4-E7B0EAEA4827}"/>
              </a:ext>
            </a:extLst>
          </p:cNvPr>
          <p:cNvSpPr txBox="1">
            <a:spLocks/>
          </p:cNvSpPr>
          <p:nvPr/>
        </p:nvSpPr>
        <p:spPr>
          <a:xfrm>
            <a:off x="99143" y="-1134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Digital Banking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5275A498-AEEF-0347-A9ED-C36DDEED52B0}"/>
              </a:ext>
            </a:extLst>
          </p:cNvPr>
          <p:cNvSpPr txBox="1">
            <a:spLocks/>
          </p:cNvSpPr>
          <p:nvPr/>
        </p:nvSpPr>
        <p:spPr>
          <a:xfrm>
            <a:off x="0" y="637148"/>
            <a:ext cx="9144000" cy="42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+mn-cs"/>
              </a:rPr>
              <a:t>數位銀行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+mn-cs"/>
            </a:endParaRPr>
          </a:p>
        </p:txBody>
      </p:sp>
      <p:pic>
        <p:nvPicPr>
          <p:cNvPr id="113" name="圖片 112">
            <a:extLst>
              <a:ext uri="{FF2B5EF4-FFF2-40B4-BE49-F238E27FC236}">
                <a16:creationId xmlns:a16="http://schemas.microsoft.com/office/drawing/2014/main" id="{1BF769DD-0093-7646-995A-B684A1185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0953A39-51A1-F946-B7DB-EAFBB433109A}"/>
              </a:ext>
            </a:extLst>
          </p:cNvPr>
          <p:cNvSpPr txBox="1"/>
          <p:nvPr/>
        </p:nvSpPr>
        <p:spPr>
          <a:xfrm>
            <a:off x="6023072" y="1509300"/>
            <a:ext cx="23924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訂閱經濟、免費增值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按量計價、專案服務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數位轉型超脫數位化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實踐出發點</a:t>
            </a:r>
            <a:r>
              <a:rPr kumimoji="1" lang="en-US" altLang="zh-TW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-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客戶需求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43C76E07-03DC-A741-87E4-6D8CAFBA9AA1}"/>
              </a:ext>
            </a:extLst>
          </p:cNvPr>
          <p:cNvSpPr txBox="1"/>
          <p:nvPr/>
        </p:nvSpPr>
        <p:spPr>
          <a:xfrm>
            <a:off x="6064855" y="3606478"/>
            <a:ext cx="21117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雲端資料儲存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敏捷運算能力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建置核心銀行系統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將數據存儲在雲端</a:t>
            </a:r>
            <a:endParaRPr kumimoji="1" lang="zh-TW" alt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110" name="圖片版面配置區 19">
            <a:extLst>
              <a:ext uri="{FF2B5EF4-FFF2-40B4-BE49-F238E27FC236}">
                <a16:creationId xmlns:a16="http://schemas.microsoft.com/office/drawing/2014/main" id="{3E56E9FD-E3FD-464A-9635-7176F521CB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" b="48"/>
          <a:stretch>
            <a:fillRect/>
          </a:stretch>
        </p:blipFill>
        <p:spPr>
          <a:xfrm>
            <a:off x="8270890" y="3683982"/>
            <a:ext cx="792948" cy="792185"/>
          </a:xfrm>
          <a:prstGeom prst="ellipse">
            <a:avLst/>
          </a:prstGeom>
        </p:spPr>
      </p:pic>
      <p:pic>
        <p:nvPicPr>
          <p:cNvPr id="111" name="圖片版面配置區 17">
            <a:extLst>
              <a:ext uri="{FF2B5EF4-FFF2-40B4-BE49-F238E27FC236}">
                <a16:creationId xmlns:a16="http://schemas.microsoft.com/office/drawing/2014/main" id="{FEF3F2C6-4277-EC4F-A8D6-0ACB4CAE6D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3" r="29853"/>
          <a:stretch>
            <a:fillRect/>
          </a:stretch>
        </p:blipFill>
        <p:spPr>
          <a:xfrm>
            <a:off x="8249589" y="1584289"/>
            <a:ext cx="855724" cy="8565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061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58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8AB52-EE3F-497D-A0E4-2A395AA41659}"/>
              </a:ext>
            </a:extLst>
          </p:cNvPr>
          <p:cNvSpPr/>
          <p:nvPr/>
        </p:nvSpPr>
        <p:spPr>
          <a:xfrm>
            <a:off x="4854869" y="3310085"/>
            <a:ext cx="303705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5E003-3981-4AB2-983D-9139E1F1DB0D}"/>
              </a:ext>
            </a:extLst>
          </p:cNvPr>
          <p:cNvGrpSpPr/>
          <p:nvPr/>
        </p:nvGrpSpPr>
        <p:grpSpPr>
          <a:xfrm>
            <a:off x="5187" y="921318"/>
            <a:ext cx="4143954" cy="4222184"/>
            <a:chOff x="-47948" y="1228423"/>
            <a:chExt cx="5525272" cy="5629579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749EC09F-DC08-4B53-A37B-B8A53D57D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5928" y="4983463"/>
              <a:ext cx="233945" cy="220534"/>
            </a:xfrm>
            <a:custGeom>
              <a:avLst/>
              <a:gdLst>
                <a:gd name="T0" fmla="*/ 66 w 157"/>
                <a:gd name="T1" fmla="*/ 20 h 148"/>
                <a:gd name="T2" fmla="*/ 48 w 157"/>
                <a:gd name="T3" fmla="*/ 27 h 148"/>
                <a:gd name="T4" fmla="*/ 36 w 157"/>
                <a:gd name="T5" fmla="*/ 34 h 148"/>
                <a:gd name="T6" fmla="*/ 20 w 157"/>
                <a:gd name="T7" fmla="*/ 64 h 148"/>
                <a:gd name="T8" fmla="*/ 22 w 157"/>
                <a:gd name="T9" fmla="*/ 76 h 148"/>
                <a:gd name="T10" fmla="*/ 29 w 157"/>
                <a:gd name="T11" fmla="*/ 87 h 148"/>
                <a:gd name="T12" fmla="*/ 40 w 157"/>
                <a:gd name="T13" fmla="*/ 97 h 148"/>
                <a:gd name="T14" fmla="*/ 48 w 157"/>
                <a:gd name="T15" fmla="*/ 105 h 148"/>
                <a:gd name="T16" fmla="*/ 49 w 157"/>
                <a:gd name="T17" fmla="*/ 116 h 148"/>
                <a:gd name="T18" fmla="*/ 57 w 157"/>
                <a:gd name="T19" fmla="*/ 109 h 148"/>
                <a:gd name="T20" fmla="*/ 66 w 157"/>
                <a:gd name="T21" fmla="*/ 107 h 148"/>
                <a:gd name="T22" fmla="*/ 78 w 157"/>
                <a:gd name="T23" fmla="*/ 108 h 148"/>
                <a:gd name="T24" fmla="*/ 103 w 157"/>
                <a:gd name="T25" fmla="*/ 104 h 148"/>
                <a:gd name="T26" fmla="*/ 117 w 157"/>
                <a:gd name="T27" fmla="*/ 97 h 148"/>
                <a:gd name="T28" fmla="*/ 134 w 157"/>
                <a:gd name="T29" fmla="*/ 80 h 148"/>
                <a:gd name="T30" fmla="*/ 134 w 157"/>
                <a:gd name="T31" fmla="*/ 48 h 148"/>
                <a:gd name="T32" fmla="*/ 117 w 157"/>
                <a:gd name="T33" fmla="*/ 30 h 148"/>
                <a:gd name="T34" fmla="*/ 103 w 157"/>
                <a:gd name="T35" fmla="*/ 24 h 148"/>
                <a:gd name="T36" fmla="*/ 78 w 157"/>
                <a:gd name="T37" fmla="*/ 20 h 148"/>
                <a:gd name="T38" fmla="*/ 103 w 157"/>
                <a:gd name="T39" fmla="*/ 3 h 148"/>
                <a:gd name="T40" fmla="*/ 142 w 157"/>
                <a:gd name="T41" fmla="*/ 27 h 148"/>
                <a:gd name="T42" fmla="*/ 157 w 157"/>
                <a:gd name="T43" fmla="*/ 64 h 148"/>
                <a:gd name="T44" fmla="*/ 142 w 157"/>
                <a:gd name="T45" fmla="*/ 101 h 148"/>
                <a:gd name="T46" fmla="*/ 103 w 157"/>
                <a:gd name="T47" fmla="*/ 124 h 148"/>
                <a:gd name="T48" fmla="*/ 66 w 157"/>
                <a:gd name="T49" fmla="*/ 127 h 148"/>
                <a:gd name="T50" fmla="*/ 40 w 157"/>
                <a:gd name="T51" fmla="*/ 144 h 148"/>
                <a:gd name="T52" fmla="*/ 10 w 157"/>
                <a:gd name="T53" fmla="*/ 148 h 148"/>
                <a:gd name="T54" fmla="*/ 20 w 157"/>
                <a:gd name="T55" fmla="*/ 137 h 148"/>
                <a:gd name="T56" fmla="*/ 30 w 157"/>
                <a:gd name="T57" fmla="*/ 117 h 148"/>
                <a:gd name="T58" fmla="*/ 14 w 157"/>
                <a:gd name="T59" fmla="*/ 100 h 148"/>
                <a:gd name="T60" fmla="*/ 0 w 157"/>
                <a:gd name="T61" fmla="*/ 64 h 148"/>
                <a:gd name="T62" fmla="*/ 16 w 157"/>
                <a:gd name="T63" fmla="*/ 27 h 148"/>
                <a:gd name="T64" fmla="*/ 54 w 157"/>
                <a:gd name="T65" fmla="*/ 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48">
                  <a:moveTo>
                    <a:pt x="78" y="20"/>
                  </a:moveTo>
                  <a:lnTo>
                    <a:pt x="66" y="20"/>
                  </a:lnTo>
                  <a:lnTo>
                    <a:pt x="54" y="24"/>
                  </a:lnTo>
                  <a:lnTo>
                    <a:pt x="48" y="27"/>
                  </a:lnTo>
                  <a:lnTo>
                    <a:pt x="41" y="30"/>
                  </a:lnTo>
                  <a:lnTo>
                    <a:pt x="36" y="34"/>
                  </a:lnTo>
                  <a:lnTo>
                    <a:pt x="24" y="48"/>
                  </a:lnTo>
                  <a:lnTo>
                    <a:pt x="20" y="64"/>
                  </a:lnTo>
                  <a:lnTo>
                    <a:pt x="21" y="70"/>
                  </a:lnTo>
                  <a:lnTo>
                    <a:pt x="22" y="76"/>
                  </a:lnTo>
                  <a:lnTo>
                    <a:pt x="25" y="82"/>
                  </a:lnTo>
                  <a:lnTo>
                    <a:pt x="29" y="87"/>
                  </a:lnTo>
                  <a:lnTo>
                    <a:pt x="34" y="92"/>
                  </a:lnTo>
                  <a:lnTo>
                    <a:pt x="40" y="97"/>
                  </a:lnTo>
                  <a:lnTo>
                    <a:pt x="44" y="101"/>
                  </a:lnTo>
                  <a:lnTo>
                    <a:pt x="48" y="105"/>
                  </a:lnTo>
                  <a:lnTo>
                    <a:pt x="49" y="111"/>
                  </a:lnTo>
                  <a:lnTo>
                    <a:pt x="49" y="116"/>
                  </a:lnTo>
                  <a:lnTo>
                    <a:pt x="53" y="113"/>
                  </a:lnTo>
                  <a:lnTo>
                    <a:pt x="57" y="109"/>
                  </a:lnTo>
                  <a:lnTo>
                    <a:pt x="61" y="108"/>
                  </a:lnTo>
                  <a:lnTo>
                    <a:pt x="66" y="107"/>
                  </a:lnTo>
                  <a:lnTo>
                    <a:pt x="69" y="108"/>
                  </a:lnTo>
                  <a:lnTo>
                    <a:pt x="78" y="108"/>
                  </a:lnTo>
                  <a:lnTo>
                    <a:pt x="91" y="107"/>
                  </a:lnTo>
                  <a:lnTo>
                    <a:pt x="103" y="104"/>
                  </a:lnTo>
                  <a:lnTo>
                    <a:pt x="110" y="101"/>
                  </a:lnTo>
                  <a:lnTo>
                    <a:pt x="117" y="97"/>
                  </a:lnTo>
                  <a:lnTo>
                    <a:pt x="122" y="93"/>
                  </a:lnTo>
                  <a:lnTo>
                    <a:pt x="134" y="80"/>
                  </a:lnTo>
                  <a:lnTo>
                    <a:pt x="138" y="64"/>
                  </a:lnTo>
                  <a:lnTo>
                    <a:pt x="134" y="48"/>
                  </a:lnTo>
                  <a:lnTo>
                    <a:pt x="122" y="34"/>
                  </a:lnTo>
                  <a:lnTo>
                    <a:pt x="117" y="30"/>
                  </a:lnTo>
                  <a:lnTo>
                    <a:pt x="110" y="27"/>
                  </a:lnTo>
                  <a:lnTo>
                    <a:pt x="103" y="24"/>
                  </a:lnTo>
                  <a:lnTo>
                    <a:pt x="91" y="20"/>
                  </a:lnTo>
                  <a:lnTo>
                    <a:pt x="78" y="20"/>
                  </a:lnTo>
                  <a:close/>
                  <a:moveTo>
                    <a:pt x="78" y="0"/>
                  </a:moveTo>
                  <a:lnTo>
                    <a:pt x="103" y="3"/>
                  </a:lnTo>
                  <a:lnTo>
                    <a:pt x="125" y="12"/>
                  </a:lnTo>
                  <a:lnTo>
                    <a:pt x="142" y="27"/>
                  </a:lnTo>
                  <a:lnTo>
                    <a:pt x="153" y="44"/>
                  </a:lnTo>
                  <a:lnTo>
                    <a:pt x="157" y="64"/>
                  </a:lnTo>
                  <a:lnTo>
                    <a:pt x="153" y="84"/>
                  </a:lnTo>
                  <a:lnTo>
                    <a:pt x="142" y="101"/>
                  </a:lnTo>
                  <a:lnTo>
                    <a:pt x="125" y="116"/>
                  </a:lnTo>
                  <a:lnTo>
                    <a:pt x="103" y="124"/>
                  </a:lnTo>
                  <a:lnTo>
                    <a:pt x="78" y="128"/>
                  </a:lnTo>
                  <a:lnTo>
                    <a:pt x="66" y="127"/>
                  </a:lnTo>
                  <a:lnTo>
                    <a:pt x="53" y="137"/>
                  </a:lnTo>
                  <a:lnTo>
                    <a:pt x="40" y="144"/>
                  </a:lnTo>
                  <a:lnTo>
                    <a:pt x="25" y="147"/>
                  </a:lnTo>
                  <a:lnTo>
                    <a:pt x="10" y="148"/>
                  </a:lnTo>
                  <a:lnTo>
                    <a:pt x="10" y="143"/>
                  </a:lnTo>
                  <a:lnTo>
                    <a:pt x="20" y="137"/>
                  </a:lnTo>
                  <a:lnTo>
                    <a:pt x="26" y="128"/>
                  </a:lnTo>
                  <a:lnTo>
                    <a:pt x="30" y="117"/>
                  </a:lnTo>
                  <a:lnTo>
                    <a:pt x="29" y="113"/>
                  </a:lnTo>
                  <a:lnTo>
                    <a:pt x="14" y="100"/>
                  </a:lnTo>
                  <a:lnTo>
                    <a:pt x="4" y="83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6" y="27"/>
                  </a:lnTo>
                  <a:lnTo>
                    <a:pt x="33" y="12"/>
                  </a:lnTo>
                  <a:lnTo>
                    <a:pt x="54" y="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994E7D44-4935-4093-8529-024CB30BC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508" y="5105651"/>
              <a:ext cx="146030" cy="146030"/>
            </a:xfrm>
            <a:custGeom>
              <a:avLst/>
              <a:gdLst>
                <a:gd name="T0" fmla="*/ 45 w 98"/>
                <a:gd name="T1" fmla="*/ 55 h 98"/>
                <a:gd name="T2" fmla="*/ 38 w 98"/>
                <a:gd name="T3" fmla="*/ 62 h 98"/>
                <a:gd name="T4" fmla="*/ 37 w 98"/>
                <a:gd name="T5" fmla="*/ 73 h 98"/>
                <a:gd name="T6" fmla="*/ 74 w 98"/>
                <a:gd name="T7" fmla="*/ 67 h 98"/>
                <a:gd name="T8" fmla="*/ 70 w 98"/>
                <a:gd name="T9" fmla="*/ 58 h 98"/>
                <a:gd name="T10" fmla="*/ 61 w 98"/>
                <a:gd name="T11" fmla="*/ 55 h 98"/>
                <a:gd name="T12" fmla="*/ 55 w 98"/>
                <a:gd name="T13" fmla="*/ 25 h 98"/>
                <a:gd name="T14" fmla="*/ 46 w 98"/>
                <a:gd name="T15" fmla="*/ 27 h 98"/>
                <a:gd name="T16" fmla="*/ 44 w 98"/>
                <a:gd name="T17" fmla="*/ 37 h 98"/>
                <a:gd name="T18" fmla="*/ 46 w 98"/>
                <a:gd name="T19" fmla="*/ 45 h 98"/>
                <a:gd name="T20" fmla="*/ 55 w 98"/>
                <a:gd name="T21" fmla="*/ 49 h 98"/>
                <a:gd name="T22" fmla="*/ 63 w 98"/>
                <a:gd name="T23" fmla="*/ 45 h 98"/>
                <a:gd name="T24" fmla="*/ 67 w 98"/>
                <a:gd name="T25" fmla="*/ 37 h 98"/>
                <a:gd name="T26" fmla="*/ 63 w 98"/>
                <a:gd name="T27" fmla="*/ 27 h 98"/>
                <a:gd name="T28" fmla="*/ 55 w 98"/>
                <a:gd name="T29" fmla="*/ 25 h 98"/>
                <a:gd name="T30" fmla="*/ 18 w 98"/>
                <a:gd name="T31" fmla="*/ 91 h 98"/>
                <a:gd name="T32" fmla="*/ 25 w 98"/>
                <a:gd name="T33" fmla="*/ 6 h 98"/>
                <a:gd name="T34" fmla="*/ 6 w 98"/>
                <a:gd name="T35" fmla="*/ 0 h 98"/>
                <a:gd name="T36" fmla="*/ 86 w 98"/>
                <a:gd name="T37" fmla="*/ 6 h 98"/>
                <a:gd name="T38" fmla="*/ 98 w 98"/>
                <a:gd name="T39" fmla="*/ 18 h 98"/>
                <a:gd name="T40" fmla="*/ 95 w 98"/>
                <a:gd name="T41" fmla="*/ 23 h 98"/>
                <a:gd name="T42" fmla="*/ 86 w 98"/>
                <a:gd name="T43" fmla="*/ 25 h 98"/>
                <a:gd name="T44" fmla="*/ 98 w 98"/>
                <a:gd name="T45" fmla="*/ 30 h 98"/>
                <a:gd name="T46" fmla="*/ 98 w 98"/>
                <a:gd name="T47" fmla="*/ 46 h 98"/>
                <a:gd name="T48" fmla="*/ 93 w 98"/>
                <a:gd name="T49" fmla="*/ 49 h 98"/>
                <a:gd name="T50" fmla="*/ 86 w 98"/>
                <a:gd name="T51" fmla="*/ 55 h 98"/>
                <a:gd name="T52" fmla="*/ 98 w 98"/>
                <a:gd name="T53" fmla="*/ 67 h 98"/>
                <a:gd name="T54" fmla="*/ 95 w 98"/>
                <a:gd name="T55" fmla="*/ 73 h 98"/>
                <a:gd name="T56" fmla="*/ 86 w 98"/>
                <a:gd name="T57" fmla="*/ 73 h 98"/>
                <a:gd name="T58" fmla="*/ 6 w 98"/>
                <a:gd name="T59" fmla="*/ 98 h 98"/>
                <a:gd name="T60" fmla="*/ 1 w 98"/>
                <a:gd name="T61" fmla="*/ 95 h 98"/>
                <a:gd name="T62" fmla="*/ 0 w 98"/>
                <a:gd name="T63" fmla="*/ 6 h 98"/>
                <a:gd name="T64" fmla="*/ 4 w 98"/>
                <a:gd name="T65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8">
                  <a:moveTo>
                    <a:pt x="49" y="55"/>
                  </a:moveTo>
                  <a:lnTo>
                    <a:pt x="45" y="55"/>
                  </a:lnTo>
                  <a:lnTo>
                    <a:pt x="41" y="58"/>
                  </a:lnTo>
                  <a:lnTo>
                    <a:pt x="38" y="62"/>
                  </a:lnTo>
                  <a:lnTo>
                    <a:pt x="37" y="67"/>
                  </a:lnTo>
                  <a:lnTo>
                    <a:pt x="37" y="73"/>
                  </a:lnTo>
                  <a:lnTo>
                    <a:pt x="74" y="73"/>
                  </a:lnTo>
                  <a:lnTo>
                    <a:pt x="74" y="67"/>
                  </a:lnTo>
                  <a:lnTo>
                    <a:pt x="73" y="62"/>
                  </a:lnTo>
                  <a:lnTo>
                    <a:pt x="70" y="58"/>
                  </a:lnTo>
                  <a:lnTo>
                    <a:pt x="66" y="55"/>
                  </a:lnTo>
                  <a:lnTo>
                    <a:pt x="61" y="55"/>
                  </a:lnTo>
                  <a:lnTo>
                    <a:pt x="49" y="55"/>
                  </a:lnTo>
                  <a:close/>
                  <a:moveTo>
                    <a:pt x="55" y="25"/>
                  </a:moveTo>
                  <a:lnTo>
                    <a:pt x="50" y="25"/>
                  </a:lnTo>
                  <a:lnTo>
                    <a:pt x="46" y="27"/>
                  </a:lnTo>
                  <a:lnTo>
                    <a:pt x="44" y="31"/>
                  </a:lnTo>
                  <a:lnTo>
                    <a:pt x="44" y="37"/>
                  </a:lnTo>
                  <a:lnTo>
                    <a:pt x="44" y="41"/>
                  </a:lnTo>
                  <a:lnTo>
                    <a:pt x="46" y="45"/>
                  </a:lnTo>
                  <a:lnTo>
                    <a:pt x="50" y="47"/>
                  </a:lnTo>
                  <a:lnTo>
                    <a:pt x="55" y="49"/>
                  </a:lnTo>
                  <a:lnTo>
                    <a:pt x="59" y="47"/>
                  </a:lnTo>
                  <a:lnTo>
                    <a:pt x="63" y="45"/>
                  </a:lnTo>
                  <a:lnTo>
                    <a:pt x="66" y="41"/>
                  </a:lnTo>
                  <a:lnTo>
                    <a:pt x="67" y="37"/>
                  </a:lnTo>
                  <a:lnTo>
                    <a:pt x="66" y="31"/>
                  </a:lnTo>
                  <a:lnTo>
                    <a:pt x="63" y="27"/>
                  </a:lnTo>
                  <a:lnTo>
                    <a:pt x="59" y="25"/>
                  </a:lnTo>
                  <a:lnTo>
                    <a:pt x="55" y="25"/>
                  </a:lnTo>
                  <a:close/>
                  <a:moveTo>
                    <a:pt x="18" y="6"/>
                  </a:moveTo>
                  <a:lnTo>
                    <a:pt x="18" y="91"/>
                  </a:lnTo>
                  <a:lnTo>
                    <a:pt x="25" y="91"/>
                  </a:lnTo>
                  <a:lnTo>
                    <a:pt x="25" y="6"/>
                  </a:lnTo>
                  <a:lnTo>
                    <a:pt x="18" y="6"/>
                  </a:lnTo>
                  <a:close/>
                  <a:moveTo>
                    <a:pt x="6" y="0"/>
                  </a:moveTo>
                  <a:lnTo>
                    <a:pt x="86" y="0"/>
                  </a:lnTo>
                  <a:lnTo>
                    <a:pt x="86" y="6"/>
                  </a:lnTo>
                  <a:lnTo>
                    <a:pt x="98" y="6"/>
                  </a:lnTo>
                  <a:lnTo>
                    <a:pt x="98" y="18"/>
                  </a:lnTo>
                  <a:lnTo>
                    <a:pt x="98" y="21"/>
                  </a:lnTo>
                  <a:lnTo>
                    <a:pt x="95" y="23"/>
                  </a:lnTo>
                  <a:lnTo>
                    <a:pt x="93" y="25"/>
                  </a:lnTo>
                  <a:lnTo>
                    <a:pt x="86" y="25"/>
                  </a:lnTo>
                  <a:lnTo>
                    <a:pt x="86" y="30"/>
                  </a:lnTo>
                  <a:lnTo>
                    <a:pt x="98" y="3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5" y="47"/>
                  </a:lnTo>
                  <a:lnTo>
                    <a:pt x="93" y="49"/>
                  </a:lnTo>
                  <a:lnTo>
                    <a:pt x="86" y="49"/>
                  </a:lnTo>
                  <a:lnTo>
                    <a:pt x="86" y="55"/>
                  </a:lnTo>
                  <a:lnTo>
                    <a:pt x="98" y="55"/>
                  </a:lnTo>
                  <a:lnTo>
                    <a:pt x="98" y="67"/>
                  </a:lnTo>
                  <a:lnTo>
                    <a:pt x="98" y="70"/>
                  </a:lnTo>
                  <a:lnTo>
                    <a:pt x="95" y="73"/>
                  </a:lnTo>
                  <a:lnTo>
                    <a:pt x="93" y="73"/>
                  </a:lnTo>
                  <a:lnTo>
                    <a:pt x="86" y="73"/>
                  </a:lnTo>
                  <a:lnTo>
                    <a:pt x="86" y="98"/>
                  </a:lnTo>
                  <a:lnTo>
                    <a:pt x="6" y="98"/>
                  </a:lnTo>
                  <a:lnTo>
                    <a:pt x="4" y="97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76FD87A2-96C2-463A-89F4-C168BE4DE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6825" y="4701835"/>
              <a:ext cx="125168" cy="125168"/>
            </a:xfrm>
            <a:custGeom>
              <a:avLst/>
              <a:gdLst>
                <a:gd name="T0" fmla="*/ 41 w 84"/>
                <a:gd name="T1" fmla="*/ 16 h 84"/>
                <a:gd name="T2" fmla="*/ 44 w 84"/>
                <a:gd name="T3" fmla="*/ 16 h 84"/>
                <a:gd name="T4" fmla="*/ 46 w 84"/>
                <a:gd name="T5" fmla="*/ 18 h 84"/>
                <a:gd name="T6" fmla="*/ 66 w 84"/>
                <a:gd name="T7" fmla="*/ 39 h 84"/>
                <a:gd name="T8" fmla="*/ 68 w 84"/>
                <a:gd name="T9" fmla="*/ 40 h 84"/>
                <a:gd name="T10" fmla="*/ 68 w 84"/>
                <a:gd name="T11" fmla="*/ 43 h 84"/>
                <a:gd name="T12" fmla="*/ 66 w 84"/>
                <a:gd name="T13" fmla="*/ 46 h 84"/>
                <a:gd name="T14" fmla="*/ 65 w 84"/>
                <a:gd name="T15" fmla="*/ 47 h 84"/>
                <a:gd name="T16" fmla="*/ 62 w 84"/>
                <a:gd name="T17" fmla="*/ 47 h 84"/>
                <a:gd name="T18" fmla="*/ 60 w 84"/>
                <a:gd name="T19" fmla="*/ 46 h 84"/>
                <a:gd name="T20" fmla="*/ 48 w 84"/>
                <a:gd name="T21" fmla="*/ 34 h 84"/>
                <a:gd name="T22" fmla="*/ 48 w 84"/>
                <a:gd name="T23" fmla="*/ 63 h 84"/>
                <a:gd name="T24" fmla="*/ 46 w 84"/>
                <a:gd name="T25" fmla="*/ 66 h 84"/>
                <a:gd name="T26" fmla="*/ 45 w 84"/>
                <a:gd name="T27" fmla="*/ 68 h 84"/>
                <a:gd name="T28" fmla="*/ 42 w 84"/>
                <a:gd name="T29" fmla="*/ 68 h 84"/>
                <a:gd name="T30" fmla="*/ 40 w 84"/>
                <a:gd name="T31" fmla="*/ 68 h 84"/>
                <a:gd name="T32" fmla="*/ 37 w 84"/>
                <a:gd name="T33" fmla="*/ 66 h 84"/>
                <a:gd name="T34" fmla="*/ 37 w 84"/>
                <a:gd name="T35" fmla="*/ 63 h 84"/>
                <a:gd name="T36" fmla="*/ 37 w 84"/>
                <a:gd name="T37" fmla="*/ 34 h 84"/>
                <a:gd name="T38" fmla="*/ 25 w 84"/>
                <a:gd name="T39" fmla="*/ 46 h 84"/>
                <a:gd name="T40" fmla="*/ 23 w 84"/>
                <a:gd name="T41" fmla="*/ 47 h 84"/>
                <a:gd name="T42" fmla="*/ 20 w 84"/>
                <a:gd name="T43" fmla="*/ 47 h 84"/>
                <a:gd name="T44" fmla="*/ 17 w 84"/>
                <a:gd name="T45" fmla="*/ 46 h 84"/>
                <a:gd name="T46" fmla="*/ 16 w 84"/>
                <a:gd name="T47" fmla="*/ 44 h 84"/>
                <a:gd name="T48" fmla="*/ 16 w 84"/>
                <a:gd name="T49" fmla="*/ 42 h 84"/>
                <a:gd name="T50" fmla="*/ 16 w 84"/>
                <a:gd name="T51" fmla="*/ 40 h 84"/>
                <a:gd name="T52" fmla="*/ 17 w 84"/>
                <a:gd name="T53" fmla="*/ 39 h 84"/>
                <a:gd name="T54" fmla="*/ 38 w 84"/>
                <a:gd name="T55" fmla="*/ 18 h 84"/>
                <a:gd name="T56" fmla="*/ 41 w 84"/>
                <a:gd name="T57" fmla="*/ 16 h 84"/>
                <a:gd name="T58" fmla="*/ 42 w 84"/>
                <a:gd name="T59" fmla="*/ 8 h 84"/>
                <a:gd name="T60" fmla="*/ 29 w 84"/>
                <a:gd name="T61" fmla="*/ 11 h 84"/>
                <a:gd name="T62" fmla="*/ 19 w 84"/>
                <a:gd name="T63" fmla="*/ 18 h 84"/>
                <a:gd name="T64" fmla="*/ 11 w 84"/>
                <a:gd name="T65" fmla="*/ 28 h 84"/>
                <a:gd name="T66" fmla="*/ 8 w 84"/>
                <a:gd name="T67" fmla="*/ 42 h 84"/>
                <a:gd name="T68" fmla="*/ 11 w 84"/>
                <a:gd name="T69" fmla="*/ 55 h 84"/>
                <a:gd name="T70" fmla="*/ 19 w 84"/>
                <a:gd name="T71" fmla="*/ 66 h 84"/>
                <a:gd name="T72" fmla="*/ 29 w 84"/>
                <a:gd name="T73" fmla="*/ 74 h 84"/>
                <a:gd name="T74" fmla="*/ 42 w 84"/>
                <a:gd name="T75" fmla="*/ 76 h 84"/>
                <a:gd name="T76" fmla="*/ 56 w 84"/>
                <a:gd name="T77" fmla="*/ 74 h 84"/>
                <a:gd name="T78" fmla="*/ 66 w 84"/>
                <a:gd name="T79" fmla="*/ 66 h 84"/>
                <a:gd name="T80" fmla="*/ 74 w 84"/>
                <a:gd name="T81" fmla="*/ 55 h 84"/>
                <a:gd name="T82" fmla="*/ 77 w 84"/>
                <a:gd name="T83" fmla="*/ 42 h 84"/>
                <a:gd name="T84" fmla="*/ 74 w 84"/>
                <a:gd name="T85" fmla="*/ 28 h 84"/>
                <a:gd name="T86" fmla="*/ 66 w 84"/>
                <a:gd name="T87" fmla="*/ 18 h 84"/>
                <a:gd name="T88" fmla="*/ 56 w 84"/>
                <a:gd name="T89" fmla="*/ 11 h 84"/>
                <a:gd name="T90" fmla="*/ 42 w 84"/>
                <a:gd name="T91" fmla="*/ 8 h 84"/>
                <a:gd name="T92" fmla="*/ 42 w 84"/>
                <a:gd name="T93" fmla="*/ 0 h 84"/>
                <a:gd name="T94" fmla="*/ 58 w 84"/>
                <a:gd name="T95" fmla="*/ 3 h 84"/>
                <a:gd name="T96" fmla="*/ 72 w 84"/>
                <a:gd name="T97" fmla="*/ 12 h 84"/>
                <a:gd name="T98" fmla="*/ 81 w 84"/>
                <a:gd name="T99" fmla="*/ 26 h 84"/>
                <a:gd name="T100" fmla="*/ 84 w 84"/>
                <a:gd name="T101" fmla="*/ 42 h 84"/>
                <a:gd name="T102" fmla="*/ 81 w 84"/>
                <a:gd name="T103" fmla="*/ 59 h 84"/>
                <a:gd name="T104" fmla="*/ 72 w 84"/>
                <a:gd name="T105" fmla="*/ 72 h 84"/>
                <a:gd name="T106" fmla="*/ 58 w 84"/>
                <a:gd name="T107" fmla="*/ 80 h 84"/>
                <a:gd name="T108" fmla="*/ 42 w 84"/>
                <a:gd name="T109" fmla="*/ 84 h 84"/>
                <a:gd name="T110" fmla="*/ 25 w 84"/>
                <a:gd name="T111" fmla="*/ 80 h 84"/>
                <a:gd name="T112" fmla="*/ 12 w 84"/>
                <a:gd name="T113" fmla="*/ 72 h 84"/>
                <a:gd name="T114" fmla="*/ 4 w 84"/>
                <a:gd name="T115" fmla="*/ 59 h 84"/>
                <a:gd name="T116" fmla="*/ 0 w 84"/>
                <a:gd name="T117" fmla="*/ 42 h 84"/>
                <a:gd name="T118" fmla="*/ 4 w 84"/>
                <a:gd name="T119" fmla="*/ 26 h 84"/>
                <a:gd name="T120" fmla="*/ 12 w 84"/>
                <a:gd name="T121" fmla="*/ 12 h 84"/>
                <a:gd name="T122" fmla="*/ 25 w 84"/>
                <a:gd name="T123" fmla="*/ 3 h 84"/>
                <a:gd name="T124" fmla="*/ 42 w 84"/>
                <a:gd name="T1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4">
                  <a:moveTo>
                    <a:pt x="41" y="16"/>
                  </a:moveTo>
                  <a:lnTo>
                    <a:pt x="44" y="16"/>
                  </a:lnTo>
                  <a:lnTo>
                    <a:pt x="46" y="18"/>
                  </a:lnTo>
                  <a:lnTo>
                    <a:pt x="66" y="39"/>
                  </a:lnTo>
                  <a:lnTo>
                    <a:pt x="68" y="40"/>
                  </a:lnTo>
                  <a:lnTo>
                    <a:pt x="68" y="43"/>
                  </a:lnTo>
                  <a:lnTo>
                    <a:pt x="66" y="46"/>
                  </a:lnTo>
                  <a:lnTo>
                    <a:pt x="65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48" y="34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5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34"/>
                  </a:lnTo>
                  <a:lnTo>
                    <a:pt x="25" y="46"/>
                  </a:lnTo>
                  <a:lnTo>
                    <a:pt x="23" y="47"/>
                  </a:lnTo>
                  <a:lnTo>
                    <a:pt x="20" y="47"/>
                  </a:lnTo>
                  <a:lnTo>
                    <a:pt x="17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8" y="18"/>
                  </a:lnTo>
                  <a:lnTo>
                    <a:pt x="41" y="16"/>
                  </a:lnTo>
                  <a:close/>
                  <a:moveTo>
                    <a:pt x="42" y="8"/>
                  </a:moveTo>
                  <a:lnTo>
                    <a:pt x="29" y="11"/>
                  </a:lnTo>
                  <a:lnTo>
                    <a:pt x="19" y="18"/>
                  </a:lnTo>
                  <a:lnTo>
                    <a:pt x="11" y="28"/>
                  </a:lnTo>
                  <a:lnTo>
                    <a:pt x="8" y="42"/>
                  </a:lnTo>
                  <a:lnTo>
                    <a:pt x="11" y="55"/>
                  </a:lnTo>
                  <a:lnTo>
                    <a:pt x="19" y="66"/>
                  </a:lnTo>
                  <a:lnTo>
                    <a:pt x="29" y="74"/>
                  </a:lnTo>
                  <a:lnTo>
                    <a:pt x="42" y="76"/>
                  </a:lnTo>
                  <a:lnTo>
                    <a:pt x="56" y="74"/>
                  </a:lnTo>
                  <a:lnTo>
                    <a:pt x="66" y="66"/>
                  </a:lnTo>
                  <a:lnTo>
                    <a:pt x="74" y="55"/>
                  </a:lnTo>
                  <a:lnTo>
                    <a:pt x="77" y="42"/>
                  </a:lnTo>
                  <a:lnTo>
                    <a:pt x="74" y="28"/>
                  </a:lnTo>
                  <a:lnTo>
                    <a:pt x="66" y="18"/>
                  </a:lnTo>
                  <a:lnTo>
                    <a:pt x="56" y="11"/>
                  </a:lnTo>
                  <a:lnTo>
                    <a:pt x="42" y="8"/>
                  </a:lnTo>
                  <a:close/>
                  <a:moveTo>
                    <a:pt x="42" y="0"/>
                  </a:moveTo>
                  <a:lnTo>
                    <a:pt x="58" y="3"/>
                  </a:lnTo>
                  <a:lnTo>
                    <a:pt x="72" y="12"/>
                  </a:lnTo>
                  <a:lnTo>
                    <a:pt x="81" y="26"/>
                  </a:lnTo>
                  <a:lnTo>
                    <a:pt x="84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DAF9E296-9DAB-4913-9C4F-572377F32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473" y="4856805"/>
              <a:ext cx="101326" cy="101326"/>
            </a:xfrm>
            <a:custGeom>
              <a:avLst/>
              <a:gdLst>
                <a:gd name="T0" fmla="*/ 43 w 68"/>
                <a:gd name="T1" fmla="*/ 60 h 68"/>
                <a:gd name="T2" fmla="*/ 43 w 68"/>
                <a:gd name="T3" fmla="*/ 63 h 68"/>
                <a:gd name="T4" fmla="*/ 61 w 68"/>
                <a:gd name="T5" fmla="*/ 64 h 68"/>
                <a:gd name="T6" fmla="*/ 64 w 68"/>
                <a:gd name="T7" fmla="*/ 61 h 68"/>
                <a:gd name="T8" fmla="*/ 61 w 68"/>
                <a:gd name="T9" fmla="*/ 59 h 68"/>
                <a:gd name="T10" fmla="*/ 7 w 68"/>
                <a:gd name="T11" fmla="*/ 59 h 68"/>
                <a:gd name="T12" fmla="*/ 4 w 68"/>
                <a:gd name="T13" fmla="*/ 61 h 68"/>
                <a:gd name="T14" fmla="*/ 7 w 68"/>
                <a:gd name="T15" fmla="*/ 64 h 68"/>
                <a:gd name="T16" fmla="*/ 24 w 68"/>
                <a:gd name="T17" fmla="*/ 63 h 68"/>
                <a:gd name="T18" fmla="*/ 24 w 68"/>
                <a:gd name="T19" fmla="*/ 60 h 68"/>
                <a:gd name="T20" fmla="*/ 7 w 68"/>
                <a:gd name="T21" fmla="*/ 59 h 68"/>
                <a:gd name="T22" fmla="*/ 31 w 68"/>
                <a:gd name="T23" fmla="*/ 31 h 68"/>
                <a:gd name="T24" fmla="*/ 31 w 68"/>
                <a:gd name="T25" fmla="*/ 33 h 68"/>
                <a:gd name="T26" fmla="*/ 36 w 68"/>
                <a:gd name="T27" fmla="*/ 33 h 68"/>
                <a:gd name="T28" fmla="*/ 39 w 68"/>
                <a:gd name="T29" fmla="*/ 32 h 68"/>
                <a:gd name="T30" fmla="*/ 36 w 68"/>
                <a:gd name="T31" fmla="*/ 29 h 68"/>
                <a:gd name="T32" fmla="*/ 4 w 68"/>
                <a:gd name="T33" fmla="*/ 0 h 68"/>
                <a:gd name="T34" fmla="*/ 30 w 68"/>
                <a:gd name="T35" fmla="*/ 4 h 68"/>
                <a:gd name="T36" fmla="*/ 26 w 68"/>
                <a:gd name="T37" fmla="*/ 21 h 68"/>
                <a:gd name="T38" fmla="*/ 43 w 68"/>
                <a:gd name="T39" fmla="*/ 4 h 68"/>
                <a:gd name="T40" fmla="*/ 39 w 68"/>
                <a:gd name="T41" fmla="*/ 0 h 68"/>
                <a:gd name="T42" fmla="*/ 64 w 68"/>
                <a:gd name="T43" fmla="*/ 4 h 68"/>
                <a:gd name="T44" fmla="*/ 60 w 68"/>
                <a:gd name="T45" fmla="*/ 21 h 68"/>
                <a:gd name="T46" fmla="*/ 65 w 68"/>
                <a:gd name="T47" fmla="*/ 21 h 68"/>
                <a:gd name="T48" fmla="*/ 68 w 68"/>
                <a:gd name="T49" fmla="*/ 25 h 68"/>
                <a:gd name="T50" fmla="*/ 67 w 68"/>
                <a:gd name="T51" fmla="*/ 65 h 68"/>
                <a:gd name="T52" fmla="*/ 63 w 68"/>
                <a:gd name="T53" fmla="*/ 68 h 68"/>
                <a:gd name="T54" fmla="*/ 40 w 68"/>
                <a:gd name="T55" fmla="*/ 67 h 68"/>
                <a:gd name="T56" fmla="*/ 39 w 68"/>
                <a:gd name="T57" fmla="*/ 63 h 68"/>
                <a:gd name="T58" fmla="*/ 30 w 68"/>
                <a:gd name="T59" fmla="*/ 37 h 68"/>
                <a:gd name="T60" fmla="*/ 30 w 68"/>
                <a:gd name="T61" fmla="*/ 65 h 68"/>
                <a:gd name="T62" fmla="*/ 26 w 68"/>
                <a:gd name="T63" fmla="*/ 68 h 68"/>
                <a:gd name="T64" fmla="*/ 3 w 68"/>
                <a:gd name="T65" fmla="*/ 67 h 68"/>
                <a:gd name="T66" fmla="*/ 0 w 68"/>
                <a:gd name="T67" fmla="*/ 63 h 68"/>
                <a:gd name="T68" fmla="*/ 0 w 68"/>
                <a:gd name="T69" fmla="*/ 23 h 68"/>
                <a:gd name="T70" fmla="*/ 4 w 68"/>
                <a:gd name="T71" fmla="*/ 21 h 68"/>
                <a:gd name="T72" fmla="*/ 8 w 68"/>
                <a:gd name="T73" fmla="*/ 4 h 68"/>
                <a:gd name="T74" fmla="*/ 4 w 68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8">
                  <a:moveTo>
                    <a:pt x="45" y="59"/>
                  </a:moveTo>
                  <a:lnTo>
                    <a:pt x="43" y="60"/>
                  </a:lnTo>
                  <a:lnTo>
                    <a:pt x="43" y="61"/>
                  </a:lnTo>
                  <a:lnTo>
                    <a:pt x="43" y="63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3" y="63"/>
                  </a:lnTo>
                  <a:lnTo>
                    <a:pt x="64" y="61"/>
                  </a:lnTo>
                  <a:lnTo>
                    <a:pt x="63" y="60"/>
                  </a:lnTo>
                  <a:lnTo>
                    <a:pt x="61" y="59"/>
                  </a:lnTo>
                  <a:lnTo>
                    <a:pt x="45" y="59"/>
                  </a:lnTo>
                  <a:close/>
                  <a:moveTo>
                    <a:pt x="7" y="59"/>
                  </a:moveTo>
                  <a:lnTo>
                    <a:pt x="6" y="60"/>
                  </a:lnTo>
                  <a:lnTo>
                    <a:pt x="4" y="61"/>
                  </a:lnTo>
                  <a:lnTo>
                    <a:pt x="6" y="63"/>
                  </a:lnTo>
                  <a:lnTo>
                    <a:pt x="7" y="64"/>
                  </a:lnTo>
                  <a:lnTo>
                    <a:pt x="23" y="64"/>
                  </a:lnTo>
                  <a:lnTo>
                    <a:pt x="24" y="63"/>
                  </a:lnTo>
                  <a:lnTo>
                    <a:pt x="26" y="61"/>
                  </a:lnTo>
                  <a:lnTo>
                    <a:pt x="24" y="60"/>
                  </a:lnTo>
                  <a:lnTo>
                    <a:pt x="23" y="59"/>
                  </a:lnTo>
                  <a:lnTo>
                    <a:pt x="7" y="59"/>
                  </a:lnTo>
                  <a:close/>
                  <a:moveTo>
                    <a:pt x="32" y="29"/>
                  </a:moveTo>
                  <a:lnTo>
                    <a:pt x="31" y="31"/>
                  </a:lnTo>
                  <a:lnTo>
                    <a:pt x="30" y="32"/>
                  </a:lnTo>
                  <a:lnTo>
                    <a:pt x="31" y="33"/>
                  </a:lnTo>
                  <a:lnTo>
                    <a:pt x="32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9" y="32"/>
                  </a:lnTo>
                  <a:lnTo>
                    <a:pt x="38" y="31"/>
                  </a:lnTo>
                  <a:lnTo>
                    <a:pt x="36" y="29"/>
                  </a:lnTo>
                  <a:lnTo>
                    <a:pt x="32" y="29"/>
                  </a:lnTo>
                  <a:close/>
                  <a:moveTo>
                    <a:pt x="4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21"/>
                  </a:lnTo>
                  <a:lnTo>
                    <a:pt x="43" y="21"/>
                  </a:lnTo>
                  <a:lnTo>
                    <a:pt x="43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4"/>
                  </a:lnTo>
                  <a:lnTo>
                    <a:pt x="60" y="4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7" y="23"/>
                  </a:lnTo>
                  <a:lnTo>
                    <a:pt x="68" y="25"/>
                  </a:lnTo>
                  <a:lnTo>
                    <a:pt x="68" y="63"/>
                  </a:lnTo>
                  <a:lnTo>
                    <a:pt x="67" y="65"/>
                  </a:lnTo>
                  <a:lnTo>
                    <a:pt x="65" y="67"/>
                  </a:lnTo>
                  <a:lnTo>
                    <a:pt x="63" y="68"/>
                  </a:lnTo>
                  <a:lnTo>
                    <a:pt x="43" y="68"/>
                  </a:lnTo>
                  <a:lnTo>
                    <a:pt x="40" y="67"/>
                  </a:lnTo>
                  <a:lnTo>
                    <a:pt x="39" y="65"/>
                  </a:lnTo>
                  <a:lnTo>
                    <a:pt x="39" y="63"/>
                  </a:lnTo>
                  <a:lnTo>
                    <a:pt x="39" y="37"/>
                  </a:lnTo>
                  <a:lnTo>
                    <a:pt x="30" y="37"/>
                  </a:lnTo>
                  <a:lnTo>
                    <a:pt x="30" y="63"/>
                  </a:lnTo>
                  <a:lnTo>
                    <a:pt x="30" y="65"/>
                  </a:lnTo>
                  <a:lnTo>
                    <a:pt x="27" y="67"/>
                  </a:lnTo>
                  <a:lnTo>
                    <a:pt x="26" y="68"/>
                  </a:lnTo>
                  <a:lnTo>
                    <a:pt x="4" y="68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72A26E2B-6092-4BAB-BEDB-735E5C6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681" y="4876176"/>
              <a:ext cx="162420" cy="163910"/>
            </a:xfrm>
            <a:custGeom>
              <a:avLst/>
              <a:gdLst>
                <a:gd name="T0" fmla="*/ 34 w 109"/>
                <a:gd name="T1" fmla="*/ 0 h 110"/>
                <a:gd name="T2" fmla="*/ 76 w 109"/>
                <a:gd name="T3" fmla="*/ 0 h 110"/>
                <a:gd name="T4" fmla="*/ 76 w 109"/>
                <a:gd name="T5" fmla="*/ 55 h 110"/>
                <a:gd name="T6" fmla="*/ 109 w 109"/>
                <a:gd name="T7" fmla="*/ 55 h 110"/>
                <a:gd name="T8" fmla="*/ 54 w 109"/>
                <a:gd name="T9" fmla="*/ 110 h 110"/>
                <a:gd name="T10" fmla="*/ 0 w 109"/>
                <a:gd name="T11" fmla="*/ 55 h 110"/>
                <a:gd name="T12" fmla="*/ 34 w 109"/>
                <a:gd name="T13" fmla="*/ 55 h 110"/>
                <a:gd name="T14" fmla="*/ 34 w 109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0">
                  <a:moveTo>
                    <a:pt x="34" y="0"/>
                  </a:moveTo>
                  <a:lnTo>
                    <a:pt x="76" y="0"/>
                  </a:lnTo>
                  <a:lnTo>
                    <a:pt x="76" y="55"/>
                  </a:lnTo>
                  <a:lnTo>
                    <a:pt x="109" y="55"/>
                  </a:lnTo>
                  <a:lnTo>
                    <a:pt x="54" y="110"/>
                  </a:lnTo>
                  <a:lnTo>
                    <a:pt x="0" y="55"/>
                  </a:lnTo>
                  <a:lnTo>
                    <a:pt x="34" y="5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22E1D2F-39CC-4416-9B27-C5C3322B1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0433" y="4514083"/>
              <a:ext cx="135598" cy="137088"/>
            </a:xfrm>
            <a:custGeom>
              <a:avLst/>
              <a:gdLst>
                <a:gd name="T0" fmla="*/ 52 w 91"/>
                <a:gd name="T1" fmla="*/ 52 h 92"/>
                <a:gd name="T2" fmla="*/ 30 w 91"/>
                <a:gd name="T3" fmla="*/ 66 h 92"/>
                <a:gd name="T4" fmla="*/ 22 w 91"/>
                <a:gd name="T5" fmla="*/ 77 h 92"/>
                <a:gd name="T6" fmla="*/ 45 w 91"/>
                <a:gd name="T7" fmla="*/ 85 h 92"/>
                <a:gd name="T8" fmla="*/ 61 w 91"/>
                <a:gd name="T9" fmla="*/ 82 h 92"/>
                <a:gd name="T10" fmla="*/ 57 w 91"/>
                <a:gd name="T11" fmla="*/ 65 h 92"/>
                <a:gd name="T12" fmla="*/ 71 w 91"/>
                <a:gd name="T13" fmla="*/ 50 h 92"/>
                <a:gd name="T14" fmla="*/ 64 w 91"/>
                <a:gd name="T15" fmla="*/ 64 h 92"/>
                <a:gd name="T16" fmla="*/ 68 w 91"/>
                <a:gd name="T17" fmla="*/ 78 h 92"/>
                <a:gd name="T18" fmla="*/ 84 w 91"/>
                <a:gd name="T19" fmla="*/ 52 h 92"/>
                <a:gd name="T20" fmla="*/ 71 w 91"/>
                <a:gd name="T21" fmla="*/ 50 h 92"/>
                <a:gd name="T22" fmla="*/ 32 w 91"/>
                <a:gd name="T23" fmla="*/ 43 h 92"/>
                <a:gd name="T24" fmla="*/ 11 w 91"/>
                <a:gd name="T25" fmla="*/ 45 h 92"/>
                <a:gd name="T26" fmla="*/ 7 w 91"/>
                <a:gd name="T27" fmla="*/ 46 h 92"/>
                <a:gd name="T28" fmla="*/ 16 w 91"/>
                <a:gd name="T29" fmla="*/ 72 h 92"/>
                <a:gd name="T30" fmla="*/ 26 w 91"/>
                <a:gd name="T31" fmla="*/ 61 h 92"/>
                <a:gd name="T32" fmla="*/ 48 w 91"/>
                <a:gd name="T33" fmla="*/ 46 h 92"/>
                <a:gd name="T34" fmla="*/ 47 w 91"/>
                <a:gd name="T35" fmla="*/ 39 h 92"/>
                <a:gd name="T36" fmla="*/ 73 w 91"/>
                <a:gd name="T37" fmla="*/ 24 h 92"/>
                <a:gd name="T38" fmla="*/ 53 w 91"/>
                <a:gd name="T39" fmla="*/ 37 h 92"/>
                <a:gd name="T40" fmla="*/ 57 w 91"/>
                <a:gd name="T41" fmla="*/ 44 h 92"/>
                <a:gd name="T42" fmla="*/ 80 w 91"/>
                <a:gd name="T43" fmla="*/ 45 h 92"/>
                <a:gd name="T44" fmla="*/ 83 w 91"/>
                <a:gd name="T45" fmla="*/ 32 h 92"/>
                <a:gd name="T46" fmla="*/ 30 w 91"/>
                <a:gd name="T47" fmla="*/ 11 h 92"/>
                <a:gd name="T48" fmla="*/ 12 w 91"/>
                <a:gd name="T49" fmla="*/ 27 h 92"/>
                <a:gd name="T50" fmla="*/ 14 w 91"/>
                <a:gd name="T51" fmla="*/ 37 h 92"/>
                <a:gd name="T52" fmla="*/ 44 w 91"/>
                <a:gd name="T53" fmla="*/ 33 h 92"/>
                <a:gd name="T54" fmla="*/ 32 w 91"/>
                <a:gd name="T55" fmla="*/ 15 h 92"/>
                <a:gd name="T56" fmla="*/ 45 w 91"/>
                <a:gd name="T57" fmla="*/ 7 h 92"/>
                <a:gd name="T58" fmla="*/ 36 w 91"/>
                <a:gd name="T59" fmla="*/ 8 h 92"/>
                <a:gd name="T60" fmla="*/ 44 w 91"/>
                <a:gd name="T61" fmla="*/ 20 h 92"/>
                <a:gd name="T62" fmla="*/ 57 w 91"/>
                <a:gd name="T63" fmla="*/ 28 h 92"/>
                <a:gd name="T64" fmla="*/ 67 w 91"/>
                <a:gd name="T65" fmla="*/ 23 h 92"/>
                <a:gd name="T66" fmla="*/ 71 w 91"/>
                <a:gd name="T67" fmla="*/ 17 h 92"/>
                <a:gd name="T68" fmla="*/ 60 w 91"/>
                <a:gd name="T69" fmla="*/ 9 h 92"/>
                <a:gd name="T70" fmla="*/ 45 w 91"/>
                <a:gd name="T71" fmla="*/ 0 h 92"/>
                <a:gd name="T72" fmla="*/ 77 w 91"/>
                <a:gd name="T73" fmla="*/ 13 h 92"/>
                <a:gd name="T74" fmla="*/ 91 w 91"/>
                <a:gd name="T75" fmla="*/ 45 h 92"/>
                <a:gd name="T76" fmla="*/ 77 w 91"/>
                <a:gd name="T77" fmla="*/ 78 h 92"/>
                <a:gd name="T78" fmla="*/ 45 w 91"/>
                <a:gd name="T79" fmla="*/ 92 h 92"/>
                <a:gd name="T80" fmla="*/ 14 w 91"/>
                <a:gd name="T81" fmla="*/ 78 h 92"/>
                <a:gd name="T82" fmla="*/ 0 w 91"/>
                <a:gd name="T83" fmla="*/ 45 h 92"/>
                <a:gd name="T84" fmla="*/ 14 w 91"/>
                <a:gd name="T85" fmla="*/ 13 h 92"/>
                <a:gd name="T86" fmla="*/ 45 w 91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92">
                  <a:moveTo>
                    <a:pt x="52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30" y="66"/>
                  </a:lnTo>
                  <a:lnTo>
                    <a:pt x="24" y="73"/>
                  </a:lnTo>
                  <a:lnTo>
                    <a:pt x="22" y="77"/>
                  </a:lnTo>
                  <a:lnTo>
                    <a:pt x="32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2" y="52"/>
                  </a:lnTo>
                  <a:close/>
                  <a:moveTo>
                    <a:pt x="71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6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71" y="50"/>
                  </a:lnTo>
                  <a:close/>
                  <a:moveTo>
                    <a:pt x="47" y="39"/>
                  </a:moveTo>
                  <a:lnTo>
                    <a:pt x="32" y="43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10" y="60"/>
                  </a:lnTo>
                  <a:lnTo>
                    <a:pt x="16" y="72"/>
                  </a:lnTo>
                  <a:lnTo>
                    <a:pt x="19" y="68"/>
                  </a:lnTo>
                  <a:lnTo>
                    <a:pt x="26" y="61"/>
                  </a:lnTo>
                  <a:lnTo>
                    <a:pt x="35" y="53"/>
                  </a:lnTo>
                  <a:lnTo>
                    <a:pt x="48" y="46"/>
                  </a:lnTo>
                  <a:lnTo>
                    <a:pt x="49" y="45"/>
                  </a:lnTo>
                  <a:lnTo>
                    <a:pt x="47" y="39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5" y="31"/>
                  </a:lnTo>
                  <a:lnTo>
                    <a:pt x="53" y="37"/>
                  </a:lnTo>
                  <a:lnTo>
                    <a:pt x="56" y="43"/>
                  </a:lnTo>
                  <a:lnTo>
                    <a:pt x="57" y="44"/>
                  </a:lnTo>
                  <a:lnTo>
                    <a:pt x="69" y="44"/>
                  </a:lnTo>
                  <a:lnTo>
                    <a:pt x="80" y="45"/>
                  </a:lnTo>
                  <a:lnTo>
                    <a:pt x="84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30" y="11"/>
                  </a:moveTo>
                  <a:lnTo>
                    <a:pt x="19" y="17"/>
                  </a:lnTo>
                  <a:lnTo>
                    <a:pt x="12" y="27"/>
                  </a:lnTo>
                  <a:lnTo>
                    <a:pt x="7" y="39"/>
                  </a:lnTo>
                  <a:lnTo>
                    <a:pt x="14" y="37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8" y="23"/>
                  </a:lnTo>
                  <a:lnTo>
                    <a:pt x="32" y="15"/>
                  </a:lnTo>
                  <a:lnTo>
                    <a:pt x="30" y="11"/>
                  </a:lnTo>
                  <a:close/>
                  <a:moveTo>
                    <a:pt x="45" y="7"/>
                  </a:moveTo>
                  <a:lnTo>
                    <a:pt x="41" y="7"/>
                  </a:lnTo>
                  <a:lnTo>
                    <a:pt x="36" y="8"/>
                  </a:lnTo>
                  <a:lnTo>
                    <a:pt x="39" y="12"/>
                  </a:lnTo>
                  <a:lnTo>
                    <a:pt x="44" y="20"/>
                  </a:lnTo>
                  <a:lnTo>
                    <a:pt x="51" y="31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3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7" y="13"/>
                  </a:lnTo>
                  <a:lnTo>
                    <a:pt x="88" y="28"/>
                  </a:lnTo>
                  <a:lnTo>
                    <a:pt x="91" y="45"/>
                  </a:lnTo>
                  <a:lnTo>
                    <a:pt x="88" y="64"/>
                  </a:lnTo>
                  <a:lnTo>
                    <a:pt x="77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4" y="78"/>
                  </a:lnTo>
                  <a:lnTo>
                    <a:pt x="3" y="64"/>
                  </a:lnTo>
                  <a:lnTo>
                    <a:pt x="0" y="45"/>
                  </a:lnTo>
                  <a:lnTo>
                    <a:pt x="3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D726EEF6-8763-4924-A487-6E30A0047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345" y="4719715"/>
              <a:ext cx="131128" cy="113247"/>
            </a:xfrm>
            <a:custGeom>
              <a:avLst/>
              <a:gdLst>
                <a:gd name="T0" fmla="*/ 44 w 88"/>
                <a:gd name="T1" fmla="*/ 27 h 76"/>
                <a:gd name="T2" fmla="*/ 18 w 88"/>
                <a:gd name="T3" fmla="*/ 50 h 76"/>
                <a:gd name="T4" fmla="*/ 34 w 88"/>
                <a:gd name="T5" fmla="*/ 50 h 76"/>
                <a:gd name="T6" fmla="*/ 34 w 88"/>
                <a:gd name="T7" fmla="*/ 66 h 76"/>
                <a:gd name="T8" fmla="*/ 55 w 88"/>
                <a:gd name="T9" fmla="*/ 66 h 76"/>
                <a:gd name="T10" fmla="*/ 55 w 88"/>
                <a:gd name="T11" fmla="*/ 50 h 76"/>
                <a:gd name="T12" fmla="*/ 72 w 88"/>
                <a:gd name="T13" fmla="*/ 50 h 76"/>
                <a:gd name="T14" fmla="*/ 44 w 88"/>
                <a:gd name="T15" fmla="*/ 27 h 76"/>
                <a:gd name="T16" fmla="*/ 19 w 88"/>
                <a:gd name="T17" fmla="*/ 6 h 76"/>
                <a:gd name="T18" fmla="*/ 14 w 88"/>
                <a:gd name="T19" fmla="*/ 11 h 76"/>
                <a:gd name="T20" fmla="*/ 75 w 88"/>
                <a:gd name="T21" fmla="*/ 11 h 76"/>
                <a:gd name="T22" fmla="*/ 70 w 88"/>
                <a:gd name="T23" fmla="*/ 6 h 76"/>
                <a:gd name="T24" fmla="*/ 19 w 88"/>
                <a:gd name="T25" fmla="*/ 6 h 76"/>
                <a:gd name="T26" fmla="*/ 18 w 88"/>
                <a:gd name="T27" fmla="*/ 0 h 76"/>
                <a:gd name="T28" fmla="*/ 72 w 88"/>
                <a:gd name="T29" fmla="*/ 0 h 76"/>
                <a:gd name="T30" fmla="*/ 88 w 88"/>
                <a:gd name="T31" fmla="*/ 16 h 76"/>
                <a:gd name="T32" fmla="*/ 88 w 88"/>
                <a:gd name="T33" fmla="*/ 74 h 76"/>
                <a:gd name="T34" fmla="*/ 87 w 88"/>
                <a:gd name="T35" fmla="*/ 76 h 76"/>
                <a:gd name="T36" fmla="*/ 86 w 88"/>
                <a:gd name="T37" fmla="*/ 76 h 76"/>
                <a:gd name="T38" fmla="*/ 3 w 88"/>
                <a:gd name="T39" fmla="*/ 76 h 76"/>
                <a:gd name="T40" fmla="*/ 2 w 88"/>
                <a:gd name="T41" fmla="*/ 76 h 76"/>
                <a:gd name="T42" fmla="*/ 0 w 88"/>
                <a:gd name="T43" fmla="*/ 74 h 76"/>
                <a:gd name="T44" fmla="*/ 0 w 88"/>
                <a:gd name="T45" fmla="*/ 16 h 76"/>
                <a:gd name="T46" fmla="*/ 18 w 88"/>
                <a:gd name="T4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" h="76">
                  <a:moveTo>
                    <a:pt x="44" y="27"/>
                  </a:moveTo>
                  <a:lnTo>
                    <a:pt x="18" y="50"/>
                  </a:lnTo>
                  <a:lnTo>
                    <a:pt x="34" y="50"/>
                  </a:lnTo>
                  <a:lnTo>
                    <a:pt x="34" y="66"/>
                  </a:lnTo>
                  <a:lnTo>
                    <a:pt x="55" y="66"/>
                  </a:lnTo>
                  <a:lnTo>
                    <a:pt x="55" y="50"/>
                  </a:lnTo>
                  <a:lnTo>
                    <a:pt x="72" y="50"/>
                  </a:lnTo>
                  <a:lnTo>
                    <a:pt x="44" y="27"/>
                  </a:lnTo>
                  <a:close/>
                  <a:moveTo>
                    <a:pt x="19" y="6"/>
                  </a:moveTo>
                  <a:lnTo>
                    <a:pt x="14" y="11"/>
                  </a:lnTo>
                  <a:lnTo>
                    <a:pt x="75" y="11"/>
                  </a:lnTo>
                  <a:lnTo>
                    <a:pt x="70" y="6"/>
                  </a:lnTo>
                  <a:lnTo>
                    <a:pt x="19" y="6"/>
                  </a:lnTo>
                  <a:close/>
                  <a:moveTo>
                    <a:pt x="18" y="0"/>
                  </a:moveTo>
                  <a:lnTo>
                    <a:pt x="72" y="0"/>
                  </a:lnTo>
                  <a:lnTo>
                    <a:pt x="88" y="16"/>
                  </a:lnTo>
                  <a:lnTo>
                    <a:pt x="88" y="74"/>
                  </a:lnTo>
                  <a:lnTo>
                    <a:pt x="87" y="76"/>
                  </a:lnTo>
                  <a:lnTo>
                    <a:pt x="86" y="76"/>
                  </a:lnTo>
                  <a:lnTo>
                    <a:pt x="3" y="76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9FE45290-1001-4FA1-99C8-900C1F995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6187" y="4940249"/>
              <a:ext cx="208613" cy="180302"/>
            </a:xfrm>
            <a:custGeom>
              <a:avLst/>
              <a:gdLst>
                <a:gd name="T0" fmla="*/ 51 w 140"/>
                <a:gd name="T1" fmla="*/ 79 h 121"/>
                <a:gd name="T2" fmla="*/ 68 w 140"/>
                <a:gd name="T3" fmla="*/ 112 h 121"/>
                <a:gd name="T4" fmla="*/ 65 w 140"/>
                <a:gd name="T5" fmla="*/ 115 h 121"/>
                <a:gd name="T6" fmla="*/ 47 w 140"/>
                <a:gd name="T7" fmla="*/ 121 h 121"/>
                <a:gd name="T8" fmla="*/ 44 w 140"/>
                <a:gd name="T9" fmla="*/ 118 h 121"/>
                <a:gd name="T10" fmla="*/ 119 w 140"/>
                <a:gd name="T11" fmla="*/ 33 h 121"/>
                <a:gd name="T12" fmla="*/ 120 w 140"/>
                <a:gd name="T13" fmla="*/ 35 h 121"/>
                <a:gd name="T14" fmla="*/ 123 w 140"/>
                <a:gd name="T15" fmla="*/ 43 h 121"/>
                <a:gd name="T16" fmla="*/ 123 w 140"/>
                <a:gd name="T17" fmla="*/ 56 h 121"/>
                <a:gd name="T18" fmla="*/ 120 w 140"/>
                <a:gd name="T19" fmla="*/ 65 h 121"/>
                <a:gd name="T20" fmla="*/ 119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3 h 121"/>
                <a:gd name="T28" fmla="*/ 117 w 140"/>
                <a:gd name="T29" fmla="*/ 35 h 121"/>
                <a:gd name="T30" fmla="*/ 119 w 140"/>
                <a:gd name="T31" fmla="*/ 33 h 121"/>
                <a:gd name="T32" fmla="*/ 35 w 140"/>
                <a:gd name="T33" fmla="*/ 39 h 121"/>
                <a:gd name="T34" fmla="*/ 35 w 140"/>
                <a:gd name="T35" fmla="*/ 60 h 121"/>
                <a:gd name="T36" fmla="*/ 31 w 140"/>
                <a:gd name="T37" fmla="*/ 69 h 121"/>
                <a:gd name="T38" fmla="*/ 18 w 140"/>
                <a:gd name="T39" fmla="*/ 68 h 121"/>
                <a:gd name="T40" fmla="*/ 11 w 140"/>
                <a:gd name="T41" fmla="*/ 68 h 121"/>
                <a:gd name="T42" fmla="*/ 8 w 140"/>
                <a:gd name="T43" fmla="*/ 68 h 121"/>
                <a:gd name="T44" fmla="*/ 0 w 140"/>
                <a:gd name="T45" fmla="*/ 56 h 121"/>
                <a:gd name="T46" fmla="*/ 8 w 140"/>
                <a:gd name="T47" fmla="*/ 31 h 121"/>
                <a:gd name="T48" fmla="*/ 10 w 140"/>
                <a:gd name="T49" fmla="*/ 31 h 121"/>
                <a:gd name="T50" fmla="*/ 14 w 140"/>
                <a:gd name="T51" fmla="*/ 31 h 121"/>
                <a:gd name="T52" fmla="*/ 24 w 140"/>
                <a:gd name="T53" fmla="*/ 31 h 121"/>
                <a:gd name="T54" fmla="*/ 36 w 140"/>
                <a:gd name="T55" fmla="*/ 29 h 121"/>
                <a:gd name="T56" fmla="*/ 116 w 140"/>
                <a:gd name="T57" fmla="*/ 8 h 121"/>
                <a:gd name="T58" fmla="*/ 112 w 140"/>
                <a:gd name="T59" fmla="*/ 13 h 121"/>
                <a:gd name="T60" fmla="*/ 107 w 140"/>
                <a:gd name="T61" fmla="*/ 32 h 121"/>
                <a:gd name="T62" fmla="*/ 107 w 140"/>
                <a:gd name="T63" fmla="*/ 67 h 121"/>
                <a:gd name="T64" fmla="*/ 112 w 140"/>
                <a:gd name="T65" fmla="*/ 85 h 121"/>
                <a:gd name="T66" fmla="*/ 116 w 140"/>
                <a:gd name="T67" fmla="*/ 91 h 121"/>
                <a:gd name="T68" fmla="*/ 120 w 140"/>
                <a:gd name="T69" fmla="*/ 91 h 121"/>
                <a:gd name="T70" fmla="*/ 124 w 140"/>
                <a:gd name="T71" fmla="*/ 85 h 121"/>
                <a:gd name="T72" fmla="*/ 131 w 140"/>
                <a:gd name="T73" fmla="*/ 67 h 121"/>
                <a:gd name="T74" fmla="*/ 131 w 140"/>
                <a:gd name="T75" fmla="*/ 32 h 121"/>
                <a:gd name="T76" fmla="*/ 124 w 140"/>
                <a:gd name="T77" fmla="*/ 13 h 121"/>
                <a:gd name="T78" fmla="*/ 120 w 140"/>
                <a:gd name="T79" fmla="*/ 8 h 121"/>
                <a:gd name="T80" fmla="*/ 111 w 140"/>
                <a:gd name="T81" fmla="*/ 0 h 121"/>
                <a:gd name="T82" fmla="*/ 123 w 140"/>
                <a:gd name="T83" fmla="*/ 0 h 121"/>
                <a:gd name="T84" fmla="*/ 135 w 140"/>
                <a:gd name="T85" fmla="*/ 15 h 121"/>
                <a:gd name="T86" fmla="*/ 140 w 140"/>
                <a:gd name="T87" fmla="*/ 49 h 121"/>
                <a:gd name="T88" fmla="*/ 135 w 140"/>
                <a:gd name="T89" fmla="*/ 84 h 121"/>
                <a:gd name="T90" fmla="*/ 123 w 140"/>
                <a:gd name="T91" fmla="*/ 99 h 121"/>
                <a:gd name="T92" fmla="*/ 109 w 140"/>
                <a:gd name="T93" fmla="*/ 97 h 121"/>
                <a:gd name="T94" fmla="*/ 93 w 140"/>
                <a:gd name="T95" fmla="*/ 88 h 121"/>
                <a:gd name="T96" fmla="*/ 64 w 140"/>
                <a:gd name="T97" fmla="*/ 76 h 121"/>
                <a:gd name="T98" fmla="*/ 45 w 140"/>
                <a:gd name="T99" fmla="*/ 61 h 121"/>
                <a:gd name="T100" fmla="*/ 45 w 140"/>
                <a:gd name="T101" fmla="*/ 37 h 121"/>
                <a:gd name="T102" fmla="*/ 64 w 140"/>
                <a:gd name="T103" fmla="*/ 23 h 121"/>
                <a:gd name="T104" fmla="*/ 93 w 140"/>
                <a:gd name="T105" fmla="*/ 11 h 121"/>
                <a:gd name="T106" fmla="*/ 109 w 140"/>
                <a:gd name="T107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21">
                  <a:moveTo>
                    <a:pt x="33" y="75"/>
                  </a:moveTo>
                  <a:lnTo>
                    <a:pt x="51" y="7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7" y="113"/>
                  </a:lnTo>
                  <a:lnTo>
                    <a:pt x="65" y="115"/>
                  </a:lnTo>
                  <a:lnTo>
                    <a:pt x="49" y="121"/>
                  </a:lnTo>
                  <a:lnTo>
                    <a:pt x="47" y="121"/>
                  </a:lnTo>
                  <a:lnTo>
                    <a:pt x="45" y="121"/>
                  </a:lnTo>
                  <a:lnTo>
                    <a:pt x="44" y="118"/>
                  </a:lnTo>
                  <a:lnTo>
                    <a:pt x="33" y="75"/>
                  </a:lnTo>
                  <a:close/>
                  <a:moveTo>
                    <a:pt x="119" y="33"/>
                  </a:moveTo>
                  <a:lnTo>
                    <a:pt x="119" y="33"/>
                  </a:lnTo>
                  <a:lnTo>
                    <a:pt x="120" y="35"/>
                  </a:lnTo>
                  <a:lnTo>
                    <a:pt x="121" y="37"/>
                  </a:lnTo>
                  <a:lnTo>
                    <a:pt x="123" y="43"/>
                  </a:lnTo>
                  <a:lnTo>
                    <a:pt x="123" y="49"/>
                  </a:lnTo>
                  <a:lnTo>
                    <a:pt x="123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5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3"/>
                  </a:lnTo>
                  <a:lnTo>
                    <a:pt x="115" y="37"/>
                  </a:lnTo>
                  <a:lnTo>
                    <a:pt x="117" y="35"/>
                  </a:lnTo>
                  <a:lnTo>
                    <a:pt x="117" y="33"/>
                  </a:lnTo>
                  <a:lnTo>
                    <a:pt x="119" y="33"/>
                  </a:lnTo>
                  <a:close/>
                  <a:moveTo>
                    <a:pt x="36" y="29"/>
                  </a:moveTo>
                  <a:lnTo>
                    <a:pt x="35" y="39"/>
                  </a:lnTo>
                  <a:lnTo>
                    <a:pt x="35" y="49"/>
                  </a:lnTo>
                  <a:lnTo>
                    <a:pt x="35" y="60"/>
                  </a:lnTo>
                  <a:lnTo>
                    <a:pt x="36" y="69"/>
                  </a:lnTo>
                  <a:lnTo>
                    <a:pt x="31" y="69"/>
                  </a:lnTo>
                  <a:lnTo>
                    <a:pt x="24" y="68"/>
                  </a:lnTo>
                  <a:lnTo>
                    <a:pt x="18" y="68"/>
                  </a:lnTo>
                  <a:lnTo>
                    <a:pt x="14" y="68"/>
                  </a:lnTo>
                  <a:lnTo>
                    <a:pt x="11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1" y="31"/>
                  </a:lnTo>
                  <a:lnTo>
                    <a:pt x="14" y="31"/>
                  </a:lnTo>
                  <a:lnTo>
                    <a:pt x="18" y="31"/>
                  </a:lnTo>
                  <a:lnTo>
                    <a:pt x="24" y="31"/>
                  </a:lnTo>
                  <a:lnTo>
                    <a:pt x="31" y="29"/>
                  </a:lnTo>
                  <a:lnTo>
                    <a:pt x="36" y="29"/>
                  </a:lnTo>
                  <a:close/>
                  <a:moveTo>
                    <a:pt x="119" y="7"/>
                  </a:moveTo>
                  <a:lnTo>
                    <a:pt x="116" y="8"/>
                  </a:lnTo>
                  <a:lnTo>
                    <a:pt x="115" y="9"/>
                  </a:lnTo>
                  <a:lnTo>
                    <a:pt x="112" y="13"/>
                  </a:lnTo>
                  <a:lnTo>
                    <a:pt x="111" y="19"/>
                  </a:lnTo>
                  <a:lnTo>
                    <a:pt x="107" y="32"/>
                  </a:lnTo>
                  <a:lnTo>
                    <a:pt x="105" y="49"/>
                  </a:lnTo>
                  <a:lnTo>
                    <a:pt x="107" y="67"/>
                  </a:lnTo>
                  <a:lnTo>
                    <a:pt x="111" y="81"/>
                  </a:lnTo>
                  <a:lnTo>
                    <a:pt x="112" y="85"/>
                  </a:lnTo>
                  <a:lnTo>
                    <a:pt x="115" y="89"/>
                  </a:lnTo>
                  <a:lnTo>
                    <a:pt x="116" y="91"/>
                  </a:lnTo>
                  <a:lnTo>
                    <a:pt x="119" y="92"/>
                  </a:lnTo>
                  <a:lnTo>
                    <a:pt x="120" y="91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7" y="81"/>
                  </a:lnTo>
                  <a:lnTo>
                    <a:pt x="131" y="67"/>
                  </a:lnTo>
                  <a:lnTo>
                    <a:pt x="132" y="49"/>
                  </a:lnTo>
                  <a:lnTo>
                    <a:pt x="131" y="32"/>
                  </a:lnTo>
                  <a:lnTo>
                    <a:pt x="127" y="19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9" y="7"/>
                  </a:lnTo>
                  <a:close/>
                  <a:moveTo>
                    <a:pt x="111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9" y="4"/>
                  </a:lnTo>
                  <a:lnTo>
                    <a:pt x="135" y="15"/>
                  </a:lnTo>
                  <a:lnTo>
                    <a:pt x="139" y="31"/>
                  </a:lnTo>
                  <a:lnTo>
                    <a:pt x="140" y="49"/>
                  </a:lnTo>
                  <a:lnTo>
                    <a:pt x="139" y="69"/>
                  </a:lnTo>
                  <a:lnTo>
                    <a:pt x="135" y="84"/>
                  </a:lnTo>
                  <a:lnTo>
                    <a:pt x="129" y="95"/>
                  </a:lnTo>
                  <a:lnTo>
                    <a:pt x="123" y="99"/>
                  </a:lnTo>
                  <a:lnTo>
                    <a:pt x="111" y="99"/>
                  </a:lnTo>
                  <a:lnTo>
                    <a:pt x="109" y="97"/>
                  </a:lnTo>
                  <a:lnTo>
                    <a:pt x="103" y="93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64" y="76"/>
                  </a:lnTo>
                  <a:lnTo>
                    <a:pt x="47" y="72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7" y="28"/>
                  </a:lnTo>
                  <a:lnTo>
                    <a:pt x="64" y="23"/>
                  </a:lnTo>
                  <a:lnTo>
                    <a:pt x="80" y="17"/>
                  </a:lnTo>
                  <a:lnTo>
                    <a:pt x="93" y="11"/>
                  </a:lnTo>
                  <a:lnTo>
                    <a:pt x="103" y="5"/>
                  </a:lnTo>
                  <a:lnTo>
                    <a:pt x="109" y="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D554618F-1B4B-4DD6-815E-8BE3EF3DC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6790" y="4658621"/>
              <a:ext cx="107287" cy="41722"/>
            </a:xfrm>
            <a:custGeom>
              <a:avLst/>
              <a:gdLst>
                <a:gd name="T0" fmla="*/ 59 w 72"/>
                <a:gd name="T1" fmla="*/ 0 h 28"/>
                <a:gd name="T2" fmla="*/ 67 w 72"/>
                <a:gd name="T3" fmla="*/ 3 h 28"/>
                <a:gd name="T4" fmla="*/ 72 w 72"/>
                <a:gd name="T5" fmla="*/ 9 h 28"/>
                <a:gd name="T6" fmla="*/ 72 w 72"/>
                <a:gd name="T7" fmla="*/ 13 h 28"/>
                <a:gd name="T8" fmla="*/ 70 w 72"/>
                <a:gd name="T9" fmla="*/ 23 h 28"/>
                <a:gd name="T10" fmla="*/ 63 w 72"/>
                <a:gd name="T11" fmla="*/ 28 h 28"/>
                <a:gd name="T12" fmla="*/ 46 w 72"/>
                <a:gd name="T13" fmla="*/ 28 h 28"/>
                <a:gd name="T14" fmla="*/ 51 w 72"/>
                <a:gd name="T15" fmla="*/ 21 h 28"/>
                <a:gd name="T16" fmla="*/ 62 w 72"/>
                <a:gd name="T17" fmla="*/ 21 h 28"/>
                <a:gd name="T18" fmla="*/ 66 w 72"/>
                <a:gd name="T19" fmla="*/ 17 h 28"/>
                <a:gd name="T20" fmla="*/ 67 w 72"/>
                <a:gd name="T21" fmla="*/ 13 h 28"/>
                <a:gd name="T22" fmla="*/ 64 w 72"/>
                <a:gd name="T23" fmla="*/ 8 h 28"/>
                <a:gd name="T24" fmla="*/ 59 w 72"/>
                <a:gd name="T25" fmla="*/ 5 h 28"/>
                <a:gd name="T26" fmla="*/ 38 w 72"/>
                <a:gd name="T27" fmla="*/ 7 h 28"/>
                <a:gd name="T28" fmla="*/ 34 w 72"/>
                <a:gd name="T29" fmla="*/ 11 h 28"/>
                <a:gd name="T30" fmla="*/ 34 w 72"/>
                <a:gd name="T31" fmla="*/ 13 h 28"/>
                <a:gd name="T32" fmla="*/ 27 w 72"/>
                <a:gd name="T33" fmla="*/ 16 h 28"/>
                <a:gd name="T34" fmla="*/ 27 w 72"/>
                <a:gd name="T35" fmla="*/ 13 h 28"/>
                <a:gd name="T36" fmla="*/ 30 w 72"/>
                <a:gd name="T37" fmla="*/ 5 h 28"/>
                <a:gd name="T38" fmla="*/ 36 w 72"/>
                <a:gd name="T39" fmla="*/ 0 h 28"/>
                <a:gd name="T40" fmla="*/ 15 w 72"/>
                <a:gd name="T41" fmla="*/ 0 h 28"/>
                <a:gd name="T42" fmla="*/ 24 w 72"/>
                <a:gd name="T43" fmla="*/ 3 h 28"/>
                <a:gd name="T44" fmla="*/ 15 w 72"/>
                <a:gd name="T45" fmla="*/ 5 h 28"/>
                <a:gd name="T46" fmla="*/ 8 w 72"/>
                <a:gd name="T47" fmla="*/ 8 h 28"/>
                <a:gd name="T48" fmla="*/ 7 w 72"/>
                <a:gd name="T49" fmla="*/ 13 h 28"/>
                <a:gd name="T50" fmla="*/ 7 w 72"/>
                <a:gd name="T51" fmla="*/ 17 h 28"/>
                <a:gd name="T52" fmla="*/ 11 w 72"/>
                <a:gd name="T53" fmla="*/ 21 h 28"/>
                <a:gd name="T54" fmla="*/ 32 w 72"/>
                <a:gd name="T55" fmla="*/ 21 h 28"/>
                <a:gd name="T56" fmla="*/ 38 w 72"/>
                <a:gd name="T57" fmla="*/ 20 h 28"/>
                <a:gd name="T58" fmla="*/ 40 w 72"/>
                <a:gd name="T59" fmla="*/ 13 h 28"/>
                <a:gd name="T60" fmla="*/ 40 w 72"/>
                <a:gd name="T61" fmla="*/ 12 h 28"/>
                <a:gd name="T62" fmla="*/ 47 w 72"/>
                <a:gd name="T63" fmla="*/ 13 h 28"/>
                <a:gd name="T64" fmla="*/ 46 w 72"/>
                <a:gd name="T65" fmla="*/ 19 h 28"/>
                <a:gd name="T66" fmla="*/ 40 w 72"/>
                <a:gd name="T67" fmla="*/ 25 h 28"/>
                <a:gd name="T68" fmla="*/ 32 w 72"/>
                <a:gd name="T69" fmla="*/ 28 h 28"/>
                <a:gd name="T70" fmla="*/ 10 w 72"/>
                <a:gd name="T71" fmla="*/ 28 h 28"/>
                <a:gd name="T72" fmla="*/ 3 w 72"/>
                <a:gd name="T73" fmla="*/ 23 h 28"/>
                <a:gd name="T74" fmla="*/ 0 w 72"/>
                <a:gd name="T75" fmla="*/ 13 h 28"/>
                <a:gd name="T76" fmla="*/ 0 w 72"/>
                <a:gd name="T77" fmla="*/ 9 h 28"/>
                <a:gd name="T78" fmla="*/ 6 w 72"/>
                <a:gd name="T79" fmla="*/ 3 h 28"/>
                <a:gd name="T80" fmla="*/ 15 w 72"/>
                <a:gd name="T8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28">
                  <a:moveTo>
                    <a:pt x="40" y="0"/>
                  </a:moveTo>
                  <a:lnTo>
                    <a:pt x="59" y="0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0" y="5"/>
                  </a:lnTo>
                  <a:lnTo>
                    <a:pt x="72" y="9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2" y="19"/>
                  </a:lnTo>
                  <a:lnTo>
                    <a:pt x="70" y="23"/>
                  </a:lnTo>
                  <a:lnTo>
                    <a:pt x="67" y="25"/>
                  </a:lnTo>
                  <a:lnTo>
                    <a:pt x="63" y="28"/>
                  </a:lnTo>
                  <a:lnTo>
                    <a:pt x="59" y="28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1" y="21"/>
                  </a:lnTo>
                  <a:lnTo>
                    <a:pt x="59" y="21"/>
                  </a:lnTo>
                  <a:lnTo>
                    <a:pt x="62" y="21"/>
                  </a:lnTo>
                  <a:lnTo>
                    <a:pt x="64" y="20"/>
                  </a:lnTo>
                  <a:lnTo>
                    <a:pt x="66" y="17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6" y="11"/>
                  </a:lnTo>
                  <a:lnTo>
                    <a:pt x="64" y="8"/>
                  </a:lnTo>
                  <a:lnTo>
                    <a:pt x="62" y="7"/>
                  </a:lnTo>
                  <a:lnTo>
                    <a:pt x="59" y="5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8"/>
                  </a:lnTo>
                  <a:lnTo>
                    <a:pt x="34" y="11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9"/>
                  </a:lnTo>
                  <a:lnTo>
                    <a:pt x="30" y="5"/>
                  </a:lnTo>
                  <a:lnTo>
                    <a:pt x="32" y="3"/>
                  </a:lnTo>
                  <a:lnTo>
                    <a:pt x="36" y="0"/>
                  </a:lnTo>
                  <a:lnTo>
                    <a:pt x="40" y="0"/>
                  </a:lnTo>
                  <a:close/>
                  <a:moveTo>
                    <a:pt x="15" y="0"/>
                  </a:moveTo>
                  <a:lnTo>
                    <a:pt x="27" y="0"/>
                  </a:lnTo>
                  <a:lnTo>
                    <a:pt x="24" y="3"/>
                  </a:lnTo>
                  <a:lnTo>
                    <a:pt x="23" y="5"/>
                  </a:lnTo>
                  <a:lnTo>
                    <a:pt x="15" y="5"/>
                  </a:lnTo>
                  <a:lnTo>
                    <a:pt x="11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8" y="20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32" y="21"/>
                  </a:lnTo>
                  <a:lnTo>
                    <a:pt x="35" y="21"/>
                  </a:lnTo>
                  <a:lnTo>
                    <a:pt x="38" y="20"/>
                  </a:lnTo>
                  <a:lnTo>
                    <a:pt x="39" y="17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47" y="12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9"/>
                  </a:lnTo>
                  <a:lnTo>
                    <a:pt x="44" y="23"/>
                  </a:lnTo>
                  <a:lnTo>
                    <a:pt x="40" y="25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15" y="28"/>
                  </a:lnTo>
                  <a:lnTo>
                    <a:pt x="10" y="28"/>
                  </a:lnTo>
                  <a:lnTo>
                    <a:pt x="6" y="25"/>
                  </a:lnTo>
                  <a:lnTo>
                    <a:pt x="3" y="23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7FEFBBD8-5357-41EE-8EB5-447061B4C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1097" y="4186261"/>
              <a:ext cx="116227" cy="117717"/>
            </a:xfrm>
            <a:custGeom>
              <a:avLst/>
              <a:gdLst>
                <a:gd name="T0" fmla="*/ 39 w 78"/>
                <a:gd name="T1" fmla="*/ 15 h 79"/>
                <a:gd name="T2" fmla="*/ 42 w 78"/>
                <a:gd name="T3" fmla="*/ 50 h 79"/>
                <a:gd name="T4" fmla="*/ 43 w 78"/>
                <a:gd name="T5" fmla="*/ 56 h 79"/>
                <a:gd name="T6" fmla="*/ 41 w 78"/>
                <a:gd name="T7" fmla="*/ 59 h 79"/>
                <a:gd name="T8" fmla="*/ 34 w 78"/>
                <a:gd name="T9" fmla="*/ 59 h 79"/>
                <a:gd name="T10" fmla="*/ 34 w 78"/>
                <a:gd name="T11" fmla="*/ 52 h 79"/>
                <a:gd name="T12" fmla="*/ 35 w 78"/>
                <a:gd name="T13" fmla="*/ 50 h 79"/>
                <a:gd name="T14" fmla="*/ 38 w 78"/>
                <a:gd name="T15" fmla="*/ 10 h 79"/>
                <a:gd name="T16" fmla="*/ 27 w 78"/>
                <a:gd name="T17" fmla="*/ 12 h 79"/>
                <a:gd name="T18" fmla="*/ 18 w 78"/>
                <a:gd name="T19" fmla="*/ 19 h 79"/>
                <a:gd name="T20" fmla="*/ 10 w 78"/>
                <a:gd name="T21" fmla="*/ 30 h 79"/>
                <a:gd name="T22" fmla="*/ 14 w 78"/>
                <a:gd name="T23" fmla="*/ 38 h 79"/>
                <a:gd name="T24" fmla="*/ 21 w 78"/>
                <a:gd name="T25" fmla="*/ 46 h 79"/>
                <a:gd name="T26" fmla="*/ 23 w 78"/>
                <a:gd name="T27" fmla="*/ 56 h 79"/>
                <a:gd name="T28" fmla="*/ 22 w 78"/>
                <a:gd name="T29" fmla="*/ 64 h 79"/>
                <a:gd name="T30" fmla="*/ 33 w 78"/>
                <a:gd name="T31" fmla="*/ 68 h 79"/>
                <a:gd name="T32" fmla="*/ 43 w 78"/>
                <a:gd name="T33" fmla="*/ 68 h 79"/>
                <a:gd name="T34" fmla="*/ 54 w 78"/>
                <a:gd name="T35" fmla="*/ 64 h 79"/>
                <a:gd name="T36" fmla="*/ 53 w 78"/>
                <a:gd name="T37" fmla="*/ 56 h 79"/>
                <a:gd name="T38" fmla="*/ 55 w 78"/>
                <a:gd name="T39" fmla="*/ 46 h 79"/>
                <a:gd name="T40" fmla="*/ 63 w 78"/>
                <a:gd name="T41" fmla="*/ 38 h 79"/>
                <a:gd name="T42" fmla="*/ 66 w 78"/>
                <a:gd name="T43" fmla="*/ 30 h 79"/>
                <a:gd name="T44" fmla="*/ 59 w 78"/>
                <a:gd name="T45" fmla="*/ 19 h 79"/>
                <a:gd name="T46" fmla="*/ 50 w 78"/>
                <a:gd name="T47" fmla="*/ 12 h 79"/>
                <a:gd name="T48" fmla="*/ 38 w 78"/>
                <a:gd name="T49" fmla="*/ 10 h 79"/>
                <a:gd name="T50" fmla="*/ 54 w 78"/>
                <a:gd name="T51" fmla="*/ 3 h 79"/>
                <a:gd name="T52" fmla="*/ 74 w 78"/>
                <a:gd name="T53" fmla="*/ 24 h 79"/>
                <a:gd name="T54" fmla="*/ 74 w 78"/>
                <a:gd name="T55" fmla="*/ 55 h 79"/>
                <a:gd name="T56" fmla="*/ 54 w 78"/>
                <a:gd name="T57" fmla="*/ 75 h 79"/>
                <a:gd name="T58" fmla="*/ 23 w 78"/>
                <a:gd name="T59" fmla="*/ 75 h 79"/>
                <a:gd name="T60" fmla="*/ 2 w 78"/>
                <a:gd name="T61" fmla="*/ 55 h 79"/>
                <a:gd name="T62" fmla="*/ 2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7" y="15"/>
                  </a:moveTo>
                  <a:lnTo>
                    <a:pt x="39" y="15"/>
                  </a:lnTo>
                  <a:lnTo>
                    <a:pt x="41" y="50"/>
                  </a:lnTo>
                  <a:lnTo>
                    <a:pt x="42" y="50"/>
                  </a:lnTo>
                  <a:lnTo>
                    <a:pt x="43" y="52"/>
                  </a:lnTo>
                  <a:lnTo>
                    <a:pt x="43" y="56"/>
                  </a:lnTo>
                  <a:lnTo>
                    <a:pt x="42" y="59"/>
                  </a:lnTo>
                  <a:lnTo>
                    <a:pt x="41" y="59"/>
                  </a:lnTo>
                  <a:lnTo>
                    <a:pt x="35" y="59"/>
                  </a:lnTo>
                  <a:lnTo>
                    <a:pt x="34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5" y="50"/>
                  </a:lnTo>
                  <a:lnTo>
                    <a:pt x="37" y="15"/>
                  </a:lnTo>
                  <a:close/>
                  <a:moveTo>
                    <a:pt x="38" y="10"/>
                  </a:moveTo>
                  <a:lnTo>
                    <a:pt x="33" y="11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9" y="36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21" y="46"/>
                  </a:lnTo>
                  <a:lnTo>
                    <a:pt x="23" y="51"/>
                  </a:lnTo>
                  <a:lnTo>
                    <a:pt x="23" y="56"/>
                  </a:lnTo>
                  <a:lnTo>
                    <a:pt x="23" y="60"/>
                  </a:lnTo>
                  <a:lnTo>
                    <a:pt x="22" y="64"/>
                  </a:lnTo>
                  <a:lnTo>
                    <a:pt x="27" y="67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43" y="68"/>
                  </a:lnTo>
                  <a:lnTo>
                    <a:pt x="50" y="67"/>
                  </a:lnTo>
                  <a:lnTo>
                    <a:pt x="54" y="64"/>
                  </a:lnTo>
                  <a:lnTo>
                    <a:pt x="54" y="60"/>
                  </a:lnTo>
                  <a:lnTo>
                    <a:pt x="53" y="56"/>
                  </a:lnTo>
                  <a:lnTo>
                    <a:pt x="54" y="51"/>
                  </a:lnTo>
                  <a:lnTo>
                    <a:pt x="55" y="46"/>
                  </a:lnTo>
                  <a:lnTo>
                    <a:pt x="59" y="42"/>
                  </a:lnTo>
                  <a:lnTo>
                    <a:pt x="63" y="38"/>
                  </a:lnTo>
                  <a:lnTo>
                    <a:pt x="67" y="36"/>
                  </a:lnTo>
                  <a:lnTo>
                    <a:pt x="66" y="30"/>
                  </a:lnTo>
                  <a:lnTo>
                    <a:pt x="63" y="23"/>
                  </a:lnTo>
                  <a:lnTo>
                    <a:pt x="59" y="19"/>
                  </a:lnTo>
                  <a:lnTo>
                    <a:pt x="54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8" y="10"/>
                  </a:lnTo>
                  <a:close/>
                  <a:moveTo>
                    <a:pt x="38" y="0"/>
                  </a:moveTo>
                  <a:lnTo>
                    <a:pt x="54" y="3"/>
                  </a:lnTo>
                  <a:lnTo>
                    <a:pt x="66" y="11"/>
                  </a:lnTo>
                  <a:lnTo>
                    <a:pt x="74" y="24"/>
                  </a:lnTo>
                  <a:lnTo>
                    <a:pt x="78" y="39"/>
                  </a:lnTo>
                  <a:lnTo>
                    <a:pt x="74" y="55"/>
                  </a:lnTo>
                  <a:lnTo>
                    <a:pt x="66" y="67"/>
                  </a:lnTo>
                  <a:lnTo>
                    <a:pt x="54" y="75"/>
                  </a:lnTo>
                  <a:lnTo>
                    <a:pt x="38" y="79"/>
                  </a:lnTo>
                  <a:lnTo>
                    <a:pt x="23" y="75"/>
                  </a:lnTo>
                  <a:lnTo>
                    <a:pt x="10" y="67"/>
                  </a:lnTo>
                  <a:lnTo>
                    <a:pt x="2" y="55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10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7F0605B6-ED8E-4724-98E4-9ADBDA46C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215" y="4315899"/>
              <a:ext cx="102816" cy="83445"/>
            </a:xfrm>
            <a:custGeom>
              <a:avLst/>
              <a:gdLst>
                <a:gd name="T0" fmla="*/ 55 w 69"/>
                <a:gd name="T1" fmla="*/ 8 h 56"/>
                <a:gd name="T2" fmla="*/ 26 w 69"/>
                <a:gd name="T3" fmla="*/ 36 h 56"/>
                <a:gd name="T4" fmla="*/ 13 w 69"/>
                <a:gd name="T5" fmla="*/ 22 h 56"/>
                <a:gd name="T6" fmla="*/ 8 w 69"/>
                <a:gd name="T7" fmla="*/ 29 h 56"/>
                <a:gd name="T8" fmla="*/ 26 w 69"/>
                <a:gd name="T9" fmla="*/ 48 h 56"/>
                <a:gd name="T10" fmla="*/ 62 w 69"/>
                <a:gd name="T11" fmla="*/ 13 h 56"/>
                <a:gd name="T12" fmla="*/ 55 w 69"/>
                <a:gd name="T13" fmla="*/ 8 h 56"/>
                <a:gd name="T14" fmla="*/ 55 w 69"/>
                <a:gd name="T15" fmla="*/ 0 h 56"/>
                <a:gd name="T16" fmla="*/ 69 w 69"/>
                <a:gd name="T17" fmla="*/ 13 h 56"/>
                <a:gd name="T18" fmla="*/ 26 w 69"/>
                <a:gd name="T19" fmla="*/ 56 h 56"/>
                <a:gd name="T20" fmla="*/ 0 w 69"/>
                <a:gd name="T21" fmla="*/ 29 h 56"/>
                <a:gd name="T22" fmla="*/ 13 w 69"/>
                <a:gd name="T23" fmla="*/ 16 h 56"/>
                <a:gd name="T24" fmla="*/ 26 w 69"/>
                <a:gd name="T25" fmla="*/ 29 h 56"/>
                <a:gd name="T26" fmla="*/ 55 w 69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56">
                  <a:moveTo>
                    <a:pt x="55" y="8"/>
                  </a:moveTo>
                  <a:lnTo>
                    <a:pt x="26" y="36"/>
                  </a:lnTo>
                  <a:lnTo>
                    <a:pt x="13" y="22"/>
                  </a:lnTo>
                  <a:lnTo>
                    <a:pt x="8" y="29"/>
                  </a:lnTo>
                  <a:lnTo>
                    <a:pt x="26" y="48"/>
                  </a:lnTo>
                  <a:lnTo>
                    <a:pt x="62" y="13"/>
                  </a:lnTo>
                  <a:lnTo>
                    <a:pt x="55" y="8"/>
                  </a:lnTo>
                  <a:close/>
                  <a:moveTo>
                    <a:pt x="55" y="0"/>
                  </a:moveTo>
                  <a:lnTo>
                    <a:pt x="69" y="13"/>
                  </a:lnTo>
                  <a:lnTo>
                    <a:pt x="26" y="56"/>
                  </a:lnTo>
                  <a:lnTo>
                    <a:pt x="0" y="29"/>
                  </a:lnTo>
                  <a:lnTo>
                    <a:pt x="13" y="16"/>
                  </a:lnTo>
                  <a:lnTo>
                    <a:pt x="26" y="2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C94E3868-0CB7-4C84-BF12-4F302456C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7384" y="4478321"/>
              <a:ext cx="123677" cy="162420"/>
            </a:xfrm>
            <a:custGeom>
              <a:avLst/>
              <a:gdLst>
                <a:gd name="T0" fmla="*/ 55 w 83"/>
                <a:gd name="T1" fmla="*/ 81 h 109"/>
                <a:gd name="T2" fmla="*/ 55 w 83"/>
                <a:gd name="T3" fmla="*/ 102 h 109"/>
                <a:gd name="T4" fmla="*/ 76 w 83"/>
                <a:gd name="T5" fmla="*/ 81 h 109"/>
                <a:gd name="T6" fmla="*/ 55 w 83"/>
                <a:gd name="T7" fmla="*/ 81 h 109"/>
                <a:gd name="T8" fmla="*/ 4 w 83"/>
                <a:gd name="T9" fmla="*/ 13 h 109"/>
                <a:gd name="T10" fmla="*/ 11 w 83"/>
                <a:gd name="T11" fmla="*/ 13 h 109"/>
                <a:gd name="T12" fmla="*/ 11 w 83"/>
                <a:gd name="T13" fmla="*/ 20 h 109"/>
                <a:gd name="T14" fmla="*/ 7 w 83"/>
                <a:gd name="T15" fmla="*/ 20 h 109"/>
                <a:gd name="T16" fmla="*/ 7 w 83"/>
                <a:gd name="T17" fmla="*/ 102 h 109"/>
                <a:gd name="T18" fmla="*/ 48 w 83"/>
                <a:gd name="T19" fmla="*/ 102 h 109"/>
                <a:gd name="T20" fmla="*/ 48 w 83"/>
                <a:gd name="T21" fmla="*/ 74 h 109"/>
                <a:gd name="T22" fmla="*/ 76 w 83"/>
                <a:gd name="T23" fmla="*/ 74 h 109"/>
                <a:gd name="T24" fmla="*/ 76 w 83"/>
                <a:gd name="T25" fmla="*/ 20 h 109"/>
                <a:gd name="T26" fmla="*/ 72 w 83"/>
                <a:gd name="T27" fmla="*/ 20 h 109"/>
                <a:gd name="T28" fmla="*/ 72 w 83"/>
                <a:gd name="T29" fmla="*/ 13 h 109"/>
                <a:gd name="T30" fmla="*/ 79 w 83"/>
                <a:gd name="T31" fmla="*/ 13 h 109"/>
                <a:gd name="T32" fmla="*/ 80 w 83"/>
                <a:gd name="T33" fmla="*/ 15 h 109"/>
                <a:gd name="T34" fmla="*/ 82 w 83"/>
                <a:gd name="T35" fmla="*/ 15 h 109"/>
                <a:gd name="T36" fmla="*/ 83 w 83"/>
                <a:gd name="T37" fmla="*/ 17 h 109"/>
                <a:gd name="T38" fmla="*/ 83 w 83"/>
                <a:gd name="T39" fmla="*/ 84 h 109"/>
                <a:gd name="T40" fmla="*/ 58 w 83"/>
                <a:gd name="T41" fmla="*/ 109 h 109"/>
                <a:gd name="T42" fmla="*/ 4 w 83"/>
                <a:gd name="T43" fmla="*/ 109 h 109"/>
                <a:gd name="T44" fmla="*/ 2 w 83"/>
                <a:gd name="T45" fmla="*/ 109 h 109"/>
                <a:gd name="T46" fmla="*/ 0 w 83"/>
                <a:gd name="T47" fmla="*/ 108 h 109"/>
                <a:gd name="T48" fmla="*/ 0 w 83"/>
                <a:gd name="T49" fmla="*/ 105 h 109"/>
                <a:gd name="T50" fmla="*/ 0 w 83"/>
                <a:gd name="T51" fmla="*/ 17 h 109"/>
                <a:gd name="T52" fmla="*/ 0 w 83"/>
                <a:gd name="T53" fmla="*/ 15 h 109"/>
                <a:gd name="T54" fmla="*/ 2 w 83"/>
                <a:gd name="T55" fmla="*/ 15 h 109"/>
                <a:gd name="T56" fmla="*/ 4 w 83"/>
                <a:gd name="T57" fmla="*/ 13 h 109"/>
                <a:gd name="T58" fmla="*/ 35 w 83"/>
                <a:gd name="T59" fmla="*/ 7 h 109"/>
                <a:gd name="T60" fmla="*/ 35 w 83"/>
                <a:gd name="T61" fmla="*/ 7 h 109"/>
                <a:gd name="T62" fmla="*/ 35 w 83"/>
                <a:gd name="T63" fmla="*/ 13 h 109"/>
                <a:gd name="T64" fmla="*/ 48 w 83"/>
                <a:gd name="T65" fmla="*/ 13 h 109"/>
                <a:gd name="T66" fmla="*/ 48 w 83"/>
                <a:gd name="T67" fmla="*/ 7 h 109"/>
                <a:gd name="T68" fmla="*/ 48 w 83"/>
                <a:gd name="T69" fmla="*/ 7 h 109"/>
                <a:gd name="T70" fmla="*/ 35 w 83"/>
                <a:gd name="T71" fmla="*/ 7 h 109"/>
                <a:gd name="T72" fmla="*/ 35 w 83"/>
                <a:gd name="T73" fmla="*/ 0 h 109"/>
                <a:gd name="T74" fmla="*/ 48 w 83"/>
                <a:gd name="T75" fmla="*/ 0 h 109"/>
                <a:gd name="T76" fmla="*/ 52 w 83"/>
                <a:gd name="T77" fmla="*/ 1 h 109"/>
                <a:gd name="T78" fmla="*/ 54 w 83"/>
                <a:gd name="T79" fmla="*/ 3 h 109"/>
                <a:gd name="T80" fmla="*/ 55 w 83"/>
                <a:gd name="T81" fmla="*/ 7 h 109"/>
                <a:gd name="T82" fmla="*/ 55 w 83"/>
                <a:gd name="T83" fmla="*/ 13 h 109"/>
                <a:gd name="T84" fmla="*/ 68 w 83"/>
                <a:gd name="T85" fmla="*/ 13 h 109"/>
                <a:gd name="T86" fmla="*/ 68 w 83"/>
                <a:gd name="T87" fmla="*/ 27 h 109"/>
                <a:gd name="T88" fmla="*/ 14 w 83"/>
                <a:gd name="T89" fmla="*/ 27 h 109"/>
                <a:gd name="T90" fmla="*/ 14 w 83"/>
                <a:gd name="T91" fmla="*/ 13 h 109"/>
                <a:gd name="T92" fmla="*/ 28 w 83"/>
                <a:gd name="T93" fmla="*/ 13 h 109"/>
                <a:gd name="T94" fmla="*/ 28 w 83"/>
                <a:gd name="T95" fmla="*/ 7 h 109"/>
                <a:gd name="T96" fmla="*/ 28 w 83"/>
                <a:gd name="T97" fmla="*/ 3 h 109"/>
                <a:gd name="T98" fmla="*/ 31 w 83"/>
                <a:gd name="T99" fmla="*/ 1 h 109"/>
                <a:gd name="T100" fmla="*/ 35 w 83"/>
                <a:gd name="T10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109">
                  <a:moveTo>
                    <a:pt x="55" y="81"/>
                  </a:moveTo>
                  <a:lnTo>
                    <a:pt x="55" y="102"/>
                  </a:lnTo>
                  <a:lnTo>
                    <a:pt x="76" y="81"/>
                  </a:lnTo>
                  <a:lnTo>
                    <a:pt x="55" y="81"/>
                  </a:lnTo>
                  <a:close/>
                  <a:moveTo>
                    <a:pt x="4" y="13"/>
                  </a:moveTo>
                  <a:lnTo>
                    <a:pt x="11" y="13"/>
                  </a:lnTo>
                  <a:lnTo>
                    <a:pt x="11" y="20"/>
                  </a:lnTo>
                  <a:lnTo>
                    <a:pt x="7" y="20"/>
                  </a:lnTo>
                  <a:lnTo>
                    <a:pt x="7" y="102"/>
                  </a:lnTo>
                  <a:lnTo>
                    <a:pt x="48" y="102"/>
                  </a:lnTo>
                  <a:lnTo>
                    <a:pt x="48" y="74"/>
                  </a:lnTo>
                  <a:lnTo>
                    <a:pt x="76" y="74"/>
                  </a:lnTo>
                  <a:lnTo>
                    <a:pt x="76" y="20"/>
                  </a:lnTo>
                  <a:lnTo>
                    <a:pt x="72" y="20"/>
                  </a:lnTo>
                  <a:lnTo>
                    <a:pt x="72" y="13"/>
                  </a:lnTo>
                  <a:lnTo>
                    <a:pt x="79" y="13"/>
                  </a:lnTo>
                  <a:lnTo>
                    <a:pt x="80" y="15"/>
                  </a:lnTo>
                  <a:lnTo>
                    <a:pt x="82" y="15"/>
                  </a:lnTo>
                  <a:lnTo>
                    <a:pt x="83" y="17"/>
                  </a:lnTo>
                  <a:lnTo>
                    <a:pt x="83" y="84"/>
                  </a:lnTo>
                  <a:lnTo>
                    <a:pt x="58" y="109"/>
                  </a:lnTo>
                  <a:lnTo>
                    <a:pt x="4" y="109"/>
                  </a:lnTo>
                  <a:lnTo>
                    <a:pt x="2" y="109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4" y="13"/>
                  </a:lnTo>
                  <a:close/>
                  <a:moveTo>
                    <a:pt x="35" y="7"/>
                  </a:moveTo>
                  <a:lnTo>
                    <a:pt x="35" y="7"/>
                  </a:lnTo>
                  <a:lnTo>
                    <a:pt x="35" y="13"/>
                  </a:lnTo>
                  <a:lnTo>
                    <a:pt x="48" y="1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5" y="7"/>
                  </a:lnTo>
                  <a:close/>
                  <a:moveTo>
                    <a:pt x="35" y="0"/>
                  </a:moveTo>
                  <a:lnTo>
                    <a:pt x="48" y="0"/>
                  </a:lnTo>
                  <a:lnTo>
                    <a:pt x="52" y="1"/>
                  </a:lnTo>
                  <a:lnTo>
                    <a:pt x="54" y="3"/>
                  </a:lnTo>
                  <a:lnTo>
                    <a:pt x="55" y="7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27"/>
                  </a:lnTo>
                  <a:lnTo>
                    <a:pt x="14" y="27"/>
                  </a:lnTo>
                  <a:lnTo>
                    <a:pt x="14" y="13"/>
                  </a:lnTo>
                  <a:lnTo>
                    <a:pt x="28" y="13"/>
                  </a:lnTo>
                  <a:lnTo>
                    <a:pt x="28" y="7"/>
                  </a:lnTo>
                  <a:lnTo>
                    <a:pt x="28" y="3"/>
                  </a:lnTo>
                  <a:lnTo>
                    <a:pt x="31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EB75C71-F39B-47C1-8EB0-FA786D72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846" y="4670542"/>
              <a:ext cx="417227" cy="233945"/>
            </a:xfrm>
            <a:custGeom>
              <a:avLst/>
              <a:gdLst>
                <a:gd name="T0" fmla="*/ 178 w 280"/>
                <a:gd name="T1" fmla="*/ 0 h 157"/>
                <a:gd name="T2" fmla="*/ 198 w 280"/>
                <a:gd name="T3" fmla="*/ 3 h 157"/>
                <a:gd name="T4" fmla="*/ 217 w 280"/>
                <a:gd name="T5" fmla="*/ 12 h 157"/>
                <a:gd name="T6" fmla="*/ 230 w 280"/>
                <a:gd name="T7" fmla="*/ 25 h 157"/>
                <a:gd name="T8" fmla="*/ 240 w 280"/>
                <a:gd name="T9" fmla="*/ 43 h 157"/>
                <a:gd name="T10" fmla="*/ 244 w 280"/>
                <a:gd name="T11" fmla="*/ 63 h 157"/>
                <a:gd name="T12" fmla="*/ 258 w 280"/>
                <a:gd name="T13" fmla="*/ 69 h 157"/>
                <a:gd name="T14" fmla="*/ 269 w 280"/>
                <a:gd name="T15" fmla="*/ 80 h 157"/>
                <a:gd name="T16" fmla="*/ 277 w 280"/>
                <a:gd name="T17" fmla="*/ 93 h 157"/>
                <a:gd name="T18" fmla="*/ 280 w 280"/>
                <a:gd name="T19" fmla="*/ 109 h 157"/>
                <a:gd name="T20" fmla="*/ 276 w 280"/>
                <a:gd name="T21" fmla="*/ 128 h 157"/>
                <a:gd name="T22" fmla="*/ 266 w 280"/>
                <a:gd name="T23" fmla="*/ 142 h 157"/>
                <a:gd name="T24" fmla="*/ 250 w 280"/>
                <a:gd name="T25" fmla="*/ 153 h 157"/>
                <a:gd name="T26" fmla="*/ 232 w 280"/>
                <a:gd name="T27" fmla="*/ 157 h 157"/>
                <a:gd name="T28" fmla="*/ 232 w 280"/>
                <a:gd name="T29" fmla="*/ 157 h 157"/>
                <a:gd name="T30" fmla="*/ 53 w 280"/>
                <a:gd name="T31" fmla="*/ 157 h 157"/>
                <a:gd name="T32" fmla="*/ 36 w 280"/>
                <a:gd name="T33" fmla="*/ 154 h 157"/>
                <a:gd name="T34" fmla="*/ 23 w 280"/>
                <a:gd name="T35" fmla="*/ 146 h 157"/>
                <a:gd name="T36" fmla="*/ 11 w 280"/>
                <a:gd name="T37" fmla="*/ 136 h 157"/>
                <a:gd name="T38" fmla="*/ 3 w 280"/>
                <a:gd name="T39" fmla="*/ 121 h 157"/>
                <a:gd name="T40" fmla="*/ 0 w 280"/>
                <a:gd name="T41" fmla="*/ 104 h 157"/>
                <a:gd name="T42" fmla="*/ 3 w 280"/>
                <a:gd name="T43" fmla="*/ 87 h 157"/>
                <a:gd name="T44" fmla="*/ 11 w 280"/>
                <a:gd name="T45" fmla="*/ 73 h 157"/>
                <a:gd name="T46" fmla="*/ 23 w 280"/>
                <a:gd name="T47" fmla="*/ 61 h 157"/>
                <a:gd name="T48" fmla="*/ 36 w 280"/>
                <a:gd name="T49" fmla="*/ 53 h 157"/>
                <a:gd name="T50" fmla="*/ 53 w 280"/>
                <a:gd name="T51" fmla="*/ 51 h 157"/>
                <a:gd name="T52" fmla="*/ 63 w 280"/>
                <a:gd name="T53" fmla="*/ 52 h 157"/>
                <a:gd name="T54" fmla="*/ 63 w 280"/>
                <a:gd name="T55" fmla="*/ 47 h 157"/>
                <a:gd name="T56" fmla="*/ 65 w 280"/>
                <a:gd name="T57" fmla="*/ 32 h 157"/>
                <a:gd name="T58" fmla="*/ 73 w 280"/>
                <a:gd name="T59" fmla="*/ 21 h 157"/>
                <a:gd name="T60" fmla="*/ 85 w 280"/>
                <a:gd name="T61" fmla="*/ 13 h 157"/>
                <a:gd name="T62" fmla="*/ 99 w 280"/>
                <a:gd name="T63" fmla="*/ 11 h 157"/>
                <a:gd name="T64" fmla="*/ 115 w 280"/>
                <a:gd name="T65" fmla="*/ 15 h 157"/>
                <a:gd name="T66" fmla="*/ 128 w 280"/>
                <a:gd name="T67" fmla="*/ 24 h 157"/>
                <a:gd name="T68" fmla="*/ 141 w 280"/>
                <a:gd name="T69" fmla="*/ 11 h 157"/>
                <a:gd name="T70" fmla="*/ 158 w 280"/>
                <a:gd name="T71" fmla="*/ 3 h 157"/>
                <a:gd name="T72" fmla="*/ 178 w 280"/>
                <a:gd name="T7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0" h="157">
                  <a:moveTo>
                    <a:pt x="178" y="0"/>
                  </a:moveTo>
                  <a:lnTo>
                    <a:pt x="198" y="3"/>
                  </a:lnTo>
                  <a:lnTo>
                    <a:pt x="217" y="12"/>
                  </a:lnTo>
                  <a:lnTo>
                    <a:pt x="230" y="25"/>
                  </a:lnTo>
                  <a:lnTo>
                    <a:pt x="240" y="43"/>
                  </a:lnTo>
                  <a:lnTo>
                    <a:pt x="244" y="63"/>
                  </a:lnTo>
                  <a:lnTo>
                    <a:pt x="258" y="69"/>
                  </a:lnTo>
                  <a:lnTo>
                    <a:pt x="269" y="80"/>
                  </a:lnTo>
                  <a:lnTo>
                    <a:pt x="277" y="93"/>
                  </a:lnTo>
                  <a:lnTo>
                    <a:pt x="280" y="109"/>
                  </a:lnTo>
                  <a:lnTo>
                    <a:pt x="276" y="128"/>
                  </a:lnTo>
                  <a:lnTo>
                    <a:pt x="266" y="142"/>
                  </a:lnTo>
                  <a:lnTo>
                    <a:pt x="250" y="153"/>
                  </a:lnTo>
                  <a:lnTo>
                    <a:pt x="232" y="157"/>
                  </a:lnTo>
                  <a:lnTo>
                    <a:pt x="232" y="157"/>
                  </a:lnTo>
                  <a:lnTo>
                    <a:pt x="53" y="157"/>
                  </a:lnTo>
                  <a:lnTo>
                    <a:pt x="36" y="154"/>
                  </a:lnTo>
                  <a:lnTo>
                    <a:pt x="23" y="146"/>
                  </a:lnTo>
                  <a:lnTo>
                    <a:pt x="11" y="136"/>
                  </a:lnTo>
                  <a:lnTo>
                    <a:pt x="3" y="121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1" y="73"/>
                  </a:lnTo>
                  <a:lnTo>
                    <a:pt x="23" y="61"/>
                  </a:lnTo>
                  <a:lnTo>
                    <a:pt x="36" y="53"/>
                  </a:lnTo>
                  <a:lnTo>
                    <a:pt x="53" y="51"/>
                  </a:lnTo>
                  <a:lnTo>
                    <a:pt x="63" y="52"/>
                  </a:lnTo>
                  <a:lnTo>
                    <a:pt x="63" y="47"/>
                  </a:lnTo>
                  <a:lnTo>
                    <a:pt x="65" y="32"/>
                  </a:lnTo>
                  <a:lnTo>
                    <a:pt x="73" y="21"/>
                  </a:lnTo>
                  <a:lnTo>
                    <a:pt x="85" y="13"/>
                  </a:lnTo>
                  <a:lnTo>
                    <a:pt x="99" y="11"/>
                  </a:lnTo>
                  <a:lnTo>
                    <a:pt x="115" y="15"/>
                  </a:lnTo>
                  <a:lnTo>
                    <a:pt x="128" y="24"/>
                  </a:lnTo>
                  <a:lnTo>
                    <a:pt x="141" y="11"/>
                  </a:lnTo>
                  <a:lnTo>
                    <a:pt x="158" y="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EBE4F02A-F246-4E35-88A5-CE077883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84" y="4061094"/>
              <a:ext cx="190732" cy="213084"/>
            </a:xfrm>
            <a:custGeom>
              <a:avLst/>
              <a:gdLst>
                <a:gd name="T0" fmla="*/ 52 w 128"/>
                <a:gd name="T1" fmla="*/ 3 h 143"/>
                <a:gd name="T2" fmla="*/ 68 w 128"/>
                <a:gd name="T3" fmla="*/ 18 h 143"/>
                <a:gd name="T4" fmla="*/ 68 w 128"/>
                <a:gd name="T5" fmla="*/ 40 h 143"/>
                <a:gd name="T6" fmla="*/ 66 w 128"/>
                <a:gd name="T7" fmla="*/ 64 h 143"/>
                <a:gd name="T8" fmla="*/ 71 w 128"/>
                <a:gd name="T9" fmla="*/ 58 h 143"/>
                <a:gd name="T10" fmla="*/ 75 w 128"/>
                <a:gd name="T11" fmla="*/ 48 h 143"/>
                <a:gd name="T12" fmla="*/ 83 w 128"/>
                <a:gd name="T13" fmla="*/ 40 h 143"/>
                <a:gd name="T14" fmla="*/ 99 w 128"/>
                <a:gd name="T15" fmla="*/ 35 h 143"/>
                <a:gd name="T16" fmla="*/ 119 w 128"/>
                <a:gd name="T17" fmla="*/ 43 h 143"/>
                <a:gd name="T18" fmla="*/ 128 w 128"/>
                <a:gd name="T19" fmla="*/ 63 h 143"/>
                <a:gd name="T20" fmla="*/ 120 w 128"/>
                <a:gd name="T21" fmla="*/ 84 h 143"/>
                <a:gd name="T22" fmla="*/ 99 w 128"/>
                <a:gd name="T23" fmla="*/ 92 h 143"/>
                <a:gd name="T24" fmla="*/ 84 w 128"/>
                <a:gd name="T25" fmla="*/ 90 h 143"/>
                <a:gd name="T26" fmla="*/ 75 w 128"/>
                <a:gd name="T27" fmla="*/ 87 h 143"/>
                <a:gd name="T28" fmla="*/ 98 w 128"/>
                <a:gd name="T29" fmla="*/ 112 h 143"/>
                <a:gd name="T30" fmla="*/ 112 w 128"/>
                <a:gd name="T31" fmla="*/ 122 h 143"/>
                <a:gd name="T32" fmla="*/ 63 w 128"/>
                <a:gd name="T33" fmla="*/ 143 h 143"/>
                <a:gd name="T34" fmla="*/ 67 w 128"/>
                <a:gd name="T35" fmla="*/ 127 h 143"/>
                <a:gd name="T36" fmla="*/ 63 w 128"/>
                <a:gd name="T37" fmla="*/ 92 h 143"/>
                <a:gd name="T38" fmla="*/ 58 w 128"/>
                <a:gd name="T39" fmla="*/ 100 h 143"/>
                <a:gd name="T40" fmla="*/ 54 w 128"/>
                <a:gd name="T41" fmla="*/ 110 h 143"/>
                <a:gd name="T42" fmla="*/ 47 w 128"/>
                <a:gd name="T43" fmla="*/ 118 h 143"/>
                <a:gd name="T44" fmla="*/ 30 w 128"/>
                <a:gd name="T45" fmla="*/ 123 h 143"/>
                <a:gd name="T46" fmla="*/ 10 w 128"/>
                <a:gd name="T47" fmla="*/ 115 h 143"/>
                <a:gd name="T48" fmla="*/ 0 w 128"/>
                <a:gd name="T49" fmla="*/ 95 h 143"/>
                <a:gd name="T50" fmla="*/ 8 w 128"/>
                <a:gd name="T51" fmla="*/ 74 h 143"/>
                <a:gd name="T52" fmla="*/ 30 w 128"/>
                <a:gd name="T53" fmla="*/ 66 h 143"/>
                <a:gd name="T54" fmla="*/ 44 w 128"/>
                <a:gd name="T55" fmla="*/ 68 h 143"/>
                <a:gd name="T56" fmla="*/ 52 w 128"/>
                <a:gd name="T57" fmla="*/ 71 h 143"/>
                <a:gd name="T58" fmla="*/ 46 w 128"/>
                <a:gd name="T59" fmla="*/ 63 h 143"/>
                <a:gd name="T60" fmla="*/ 36 w 128"/>
                <a:gd name="T61" fmla="*/ 58 h 143"/>
                <a:gd name="T62" fmla="*/ 28 w 128"/>
                <a:gd name="T63" fmla="*/ 54 h 143"/>
                <a:gd name="T64" fmla="*/ 20 w 128"/>
                <a:gd name="T65" fmla="*/ 46 h 143"/>
                <a:gd name="T66" fmla="*/ 14 w 128"/>
                <a:gd name="T67" fmla="*/ 30 h 143"/>
                <a:gd name="T68" fmla="*/ 22 w 128"/>
                <a:gd name="T69" fmla="*/ 10 h 143"/>
                <a:gd name="T70" fmla="*/ 42 w 128"/>
                <a:gd name="T7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43">
                  <a:moveTo>
                    <a:pt x="42" y="0"/>
                  </a:moveTo>
                  <a:lnTo>
                    <a:pt x="52" y="3"/>
                  </a:lnTo>
                  <a:lnTo>
                    <a:pt x="62" y="8"/>
                  </a:lnTo>
                  <a:lnTo>
                    <a:pt x="68" y="18"/>
                  </a:lnTo>
                  <a:lnTo>
                    <a:pt x="71" y="30"/>
                  </a:lnTo>
                  <a:lnTo>
                    <a:pt x="68" y="40"/>
                  </a:lnTo>
                  <a:lnTo>
                    <a:pt x="66" y="52"/>
                  </a:lnTo>
                  <a:lnTo>
                    <a:pt x="66" y="64"/>
                  </a:lnTo>
                  <a:lnTo>
                    <a:pt x="68" y="60"/>
                  </a:lnTo>
                  <a:lnTo>
                    <a:pt x="71" y="58"/>
                  </a:lnTo>
                  <a:lnTo>
                    <a:pt x="72" y="54"/>
                  </a:lnTo>
                  <a:lnTo>
                    <a:pt x="75" y="48"/>
                  </a:lnTo>
                  <a:lnTo>
                    <a:pt x="78" y="44"/>
                  </a:lnTo>
                  <a:lnTo>
                    <a:pt x="83" y="40"/>
                  </a:lnTo>
                  <a:lnTo>
                    <a:pt x="87" y="38"/>
                  </a:lnTo>
                  <a:lnTo>
                    <a:pt x="99" y="35"/>
                  </a:lnTo>
                  <a:lnTo>
                    <a:pt x="110" y="36"/>
                  </a:lnTo>
                  <a:lnTo>
                    <a:pt x="119" y="43"/>
                  </a:lnTo>
                  <a:lnTo>
                    <a:pt x="126" y="52"/>
                  </a:lnTo>
                  <a:lnTo>
                    <a:pt x="128" y="63"/>
                  </a:lnTo>
                  <a:lnTo>
                    <a:pt x="126" y="75"/>
                  </a:lnTo>
                  <a:lnTo>
                    <a:pt x="120" y="84"/>
                  </a:lnTo>
                  <a:lnTo>
                    <a:pt x="111" y="90"/>
                  </a:lnTo>
                  <a:lnTo>
                    <a:pt x="99" y="92"/>
                  </a:lnTo>
                  <a:lnTo>
                    <a:pt x="88" y="90"/>
                  </a:lnTo>
                  <a:lnTo>
                    <a:pt x="84" y="90"/>
                  </a:lnTo>
                  <a:lnTo>
                    <a:pt x="80" y="88"/>
                  </a:lnTo>
                  <a:lnTo>
                    <a:pt x="75" y="87"/>
                  </a:lnTo>
                  <a:lnTo>
                    <a:pt x="86" y="103"/>
                  </a:lnTo>
                  <a:lnTo>
                    <a:pt x="98" y="112"/>
                  </a:lnTo>
                  <a:lnTo>
                    <a:pt x="110" y="116"/>
                  </a:lnTo>
                  <a:lnTo>
                    <a:pt x="112" y="122"/>
                  </a:lnTo>
                  <a:lnTo>
                    <a:pt x="88" y="132"/>
                  </a:lnTo>
                  <a:lnTo>
                    <a:pt x="63" y="143"/>
                  </a:lnTo>
                  <a:lnTo>
                    <a:pt x="62" y="138"/>
                  </a:lnTo>
                  <a:lnTo>
                    <a:pt x="67" y="127"/>
                  </a:lnTo>
                  <a:lnTo>
                    <a:pt x="68" y="111"/>
                  </a:lnTo>
                  <a:lnTo>
                    <a:pt x="63" y="92"/>
                  </a:lnTo>
                  <a:lnTo>
                    <a:pt x="60" y="96"/>
                  </a:lnTo>
                  <a:lnTo>
                    <a:pt x="58" y="100"/>
                  </a:lnTo>
                  <a:lnTo>
                    <a:pt x="56" y="104"/>
                  </a:lnTo>
                  <a:lnTo>
                    <a:pt x="54" y="110"/>
                  </a:lnTo>
                  <a:lnTo>
                    <a:pt x="51" y="114"/>
                  </a:lnTo>
                  <a:lnTo>
                    <a:pt x="47" y="118"/>
                  </a:lnTo>
                  <a:lnTo>
                    <a:pt x="42" y="120"/>
                  </a:lnTo>
                  <a:lnTo>
                    <a:pt x="30" y="123"/>
                  </a:lnTo>
                  <a:lnTo>
                    <a:pt x="19" y="122"/>
                  </a:lnTo>
                  <a:lnTo>
                    <a:pt x="10" y="115"/>
                  </a:lnTo>
                  <a:lnTo>
                    <a:pt x="3" y="106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8" y="74"/>
                  </a:lnTo>
                  <a:lnTo>
                    <a:pt x="18" y="68"/>
                  </a:lnTo>
                  <a:lnTo>
                    <a:pt x="30" y="66"/>
                  </a:lnTo>
                  <a:lnTo>
                    <a:pt x="40" y="67"/>
                  </a:lnTo>
                  <a:lnTo>
                    <a:pt x="44" y="68"/>
                  </a:lnTo>
                  <a:lnTo>
                    <a:pt x="48" y="70"/>
                  </a:lnTo>
                  <a:lnTo>
                    <a:pt x="52" y="71"/>
                  </a:lnTo>
                  <a:lnTo>
                    <a:pt x="50" y="67"/>
                  </a:lnTo>
                  <a:lnTo>
                    <a:pt x="46" y="63"/>
                  </a:lnTo>
                  <a:lnTo>
                    <a:pt x="42" y="60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3" y="51"/>
                  </a:lnTo>
                  <a:lnTo>
                    <a:pt x="20" y="46"/>
                  </a:lnTo>
                  <a:lnTo>
                    <a:pt x="16" y="40"/>
                  </a:lnTo>
                  <a:lnTo>
                    <a:pt x="14" y="30"/>
                  </a:lnTo>
                  <a:lnTo>
                    <a:pt x="16" y="19"/>
                  </a:lnTo>
                  <a:lnTo>
                    <a:pt x="22" y="10"/>
                  </a:lnTo>
                  <a:lnTo>
                    <a:pt x="31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139BE705-4D7C-4DB6-A6E1-1CBED7A40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197" y="4578156"/>
              <a:ext cx="101326" cy="105797"/>
            </a:xfrm>
            <a:custGeom>
              <a:avLst/>
              <a:gdLst>
                <a:gd name="T0" fmla="*/ 29 w 68"/>
                <a:gd name="T1" fmla="*/ 22 h 71"/>
                <a:gd name="T2" fmla="*/ 23 w 68"/>
                <a:gd name="T3" fmla="*/ 27 h 71"/>
                <a:gd name="T4" fmla="*/ 20 w 68"/>
                <a:gd name="T5" fmla="*/ 35 h 71"/>
                <a:gd name="T6" fmla="*/ 23 w 68"/>
                <a:gd name="T7" fmla="*/ 45 h 71"/>
                <a:gd name="T8" fmla="*/ 29 w 68"/>
                <a:gd name="T9" fmla="*/ 49 h 71"/>
                <a:gd name="T10" fmla="*/ 39 w 68"/>
                <a:gd name="T11" fmla="*/ 49 h 71"/>
                <a:gd name="T12" fmla="*/ 45 w 68"/>
                <a:gd name="T13" fmla="*/ 45 h 71"/>
                <a:gd name="T14" fmla="*/ 48 w 68"/>
                <a:gd name="T15" fmla="*/ 35 h 71"/>
                <a:gd name="T16" fmla="*/ 45 w 68"/>
                <a:gd name="T17" fmla="*/ 27 h 71"/>
                <a:gd name="T18" fmla="*/ 39 w 68"/>
                <a:gd name="T19" fmla="*/ 22 h 71"/>
                <a:gd name="T20" fmla="*/ 27 w 68"/>
                <a:gd name="T21" fmla="*/ 0 h 71"/>
                <a:gd name="T22" fmla="*/ 41 w 68"/>
                <a:gd name="T23" fmla="*/ 5 h 71"/>
                <a:gd name="T24" fmla="*/ 47 w 68"/>
                <a:gd name="T25" fmla="*/ 11 h 71"/>
                <a:gd name="T26" fmla="*/ 55 w 68"/>
                <a:gd name="T27" fmla="*/ 14 h 71"/>
                <a:gd name="T28" fmla="*/ 61 w 68"/>
                <a:gd name="T29" fmla="*/ 11 h 71"/>
                <a:gd name="T30" fmla="*/ 65 w 68"/>
                <a:gd name="T31" fmla="*/ 26 h 71"/>
                <a:gd name="T32" fmla="*/ 61 w 68"/>
                <a:gd name="T33" fmla="*/ 34 h 71"/>
                <a:gd name="T34" fmla="*/ 64 w 68"/>
                <a:gd name="T35" fmla="*/ 42 h 71"/>
                <a:gd name="T36" fmla="*/ 68 w 68"/>
                <a:gd name="T37" fmla="*/ 47 h 71"/>
                <a:gd name="T38" fmla="*/ 57 w 68"/>
                <a:gd name="T39" fmla="*/ 58 h 71"/>
                <a:gd name="T40" fmla="*/ 49 w 68"/>
                <a:gd name="T41" fmla="*/ 59 h 71"/>
                <a:gd name="T42" fmla="*/ 43 w 68"/>
                <a:gd name="T43" fmla="*/ 65 h 71"/>
                <a:gd name="T44" fmla="*/ 41 w 68"/>
                <a:gd name="T45" fmla="*/ 71 h 71"/>
                <a:gd name="T46" fmla="*/ 27 w 68"/>
                <a:gd name="T47" fmla="*/ 67 h 71"/>
                <a:gd name="T48" fmla="*/ 21 w 68"/>
                <a:gd name="T49" fmla="*/ 61 h 71"/>
                <a:gd name="T50" fmla="*/ 13 w 68"/>
                <a:gd name="T51" fmla="*/ 58 h 71"/>
                <a:gd name="T52" fmla="*/ 7 w 68"/>
                <a:gd name="T53" fmla="*/ 59 h 71"/>
                <a:gd name="T54" fmla="*/ 3 w 68"/>
                <a:gd name="T55" fmla="*/ 45 h 71"/>
                <a:gd name="T56" fmla="*/ 7 w 68"/>
                <a:gd name="T57" fmla="*/ 37 h 71"/>
                <a:gd name="T58" fmla="*/ 5 w 68"/>
                <a:gd name="T59" fmla="*/ 29 h 71"/>
                <a:gd name="T60" fmla="*/ 0 w 68"/>
                <a:gd name="T61" fmla="*/ 23 h 71"/>
                <a:gd name="T62" fmla="*/ 11 w 68"/>
                <a:gd name="T63" fmla="*/ 13 h 71"/>
                <a:gd name="T64" fmla="*/ 19 w 68"/>
                <a:gd name="T65" fmla="*/ 13 h 71"/>
                <a:gd name="T66" fmla="*/ 25 w 68"/>
                <a:gd name="T67" fmla="*/ 7 h 71"/>
                <a:gd name="T68" fmla="*/ 27 w 68"/>
                <a:gd name="T6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71">
                  <a:moveTo>
                    <a:pt x="35" y="21"/>
                  </a:moveTo>
                  <a:lnTo>
                    <a:pt x="29" y="22"/>
                  </a:lnTo>
                  <a:lnTo>
                    <a:pt x="25" y="23"/>
                  </a:lnTo>
                  <a:lnTo>
                    <a:pt x="23" y="27"/>
                  </a:lnTo>
                  <a:lnTo>
                    <a:pt x="20" y="31"/>
                  </a:lnTo>
                  <a:lnTo>
                    <a:pt x="20" y="35"/>
                  </a:lnTo>
                  <a:lnTo>
                    <a:pt x="20" y="41"/>
                  </a:lnTo>
                  <a:lnTo>
                    <a:pt x="23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5" y="50"/>
                  </a:lnTo>
                  <a:lnTo>
                    <a:pt x="39" y="49"/>
                  </a:lnTo>
                  <a:lnTo>
                    <a:pt x="43" y="47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48" y="35"/>
                  </a:lnTo>
                  <a:lnTo>
                    <a:pt x="48" y="31"/>
                  </a:lnTo>
                  <a:lnTo>
                    <a:pt x="45" y="27"/>
                  </a:lnTo>
                  <a:lnTo>
                    <a:pt x="43" y="23"/>
                  </a:lnTo>
                  <a:lnTo>
                    <a:pt x="39" y="22"/>
                  </a:lnTo>
                  <a:lnTo>
                    <a:pt x="35" y="21"/>
                  </a:lnTo>
                  <a:close/>
                  <a:moveTo>
                    <a:pt x="27" y="0"/>
                  </a:moveTo>
                  <a:lnTo>
                    <a:pt x="41" y="0"/>
                  </a:lnTo>
                  <a:lnTo>
                    <a:pt x="41" y="5"/>
                  </a:lnTo>
                  <a:lnTo>
                    <a:pt x="44" y="9"/>
                  </a:lnTo>
                  <a:lnTo>
                    <a:pt x="47" y="11"/>
                  </a:lnTo>
                  <a:lnTo>
                    <a:pt x="51" y="13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1" y="11"/>
                  </a:lnTo>
                  <a:lnTo>
                    <a:pt x="68" y="23"/>
                  </a:lnTo>
                  <a:lnTo>
                    <a:pt x="65" y="26"/>
                  </a:lnTo>
                  <a:lnTo>
                    <a:pt x="63" y="30"/>
                  </a:lnTo>
                  <a:lnTo>
                    <a:pt x="61" y="34"/>
                  </a:lnTo>
                  <a:lnTo>
                    <a:pt x="61" y="38"/>
                  </a:lnTo>
                  <a:lnTo>
                    <a:pt x="64" y="42"/>
                  </a:lnTo>
                  <a:lnTo>
                    <a:pt x="65" y="45"/>
                  </a:lnTo>
                  <a:lnTo>
                    <a:pt x="68" y="47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3" y="58"/>
                  </a:lnTo>
                  <a:lnTo>
                    <a:pt x="49" y="59"/>
                  </a:lnTo>
                  <a:lnTo>
                    <a:pt x="45" y="61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41" y="71"/>
                  </a:lnTo>
                  <a:lnTo>
                    <a:pt x="27" y="71"/>
                  </a:lnTo>
                  <a:lnTo>
                    <a:pt x="27" y="67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7" y="58"/>
                  </a:lnTo>
                  <a:lnTo>
                    <a:pt x="13" y="58"/>
                  </a:lnTo>
                  <a:lnTo>
                    <a:pt x="9" y="58"/>
                  </a:lnTo>
                  <a:lnTo>
                    <a:pt x="7" y="59"/>
                  </a:lnTo>
                  <a:lnTo>
                    <a:pt x="0" y="47"/>
                  </a:lnTo>
                  <a:lnTo>
                    <a:pt x="3" y="45"/>
                  </a:lnTo>
                  <a:lnTo>
                    <a:pt x="5" y="41"/>
                  </a:lnTo>
                  <a:lnTo>
                    <a:pt x="7" y="37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6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1" y="13"/>
                  </a:lnTo>
                  <a:lnTo>
                    <a:pt x="15" y="14"/>
                  </a:lnTo>
                  <a:lnTo>
                    <a:pt x="19" y="13"/>
                  </a:lnTo>
                  <a:lnTo>
                    <a:pt x="23" y="10"/>
                  </a:lnTo>
                  <a:lnTo>
                    <a:pt x="25" y="7"/>
                  </a:lnTo>
                  <a:lnTo>
                    <a:pt x="27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42656F7E-3CDF-4F90-AE7B-17D5C212C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602" y="4303979"/>
              <a:ext cx="150499" cy="150499"/>
            </a:xfrm>
            <a:custGeom>
              <a:avLst/>
              <a:gdLst>
                <a:gd name="T0" fmla="*/ 89 w 101"/>
                <a:gd name="T1" fmla="*/ 0 h 101"/>
                <a:gd name="T2" fmla="*/ 101 w 101"/>
                <a:gd name="T3" fmla="*/ 12 h 101"/>
                <a:gd name="T4" fmla="*/ 57 w 101"/>
                <a:gd name="T5" fmla="*/ 45 h 101"/>
                <a:gd name="T6" fmla="*/ 76 w 101"/>
                <a:gd name="T7" fmla="*/ 64 h 101"/>
                <a:gd name="T8" fmla="*/ 101 w 101"/>
                <a:gd name="T9" fmla="*/ 64 h 101"/>
                <a:gd name="T10" fmla="*/ 101 w 101"/>
                <a:gd name="T11" fmla="*/ 76 h 101"/>
                <a:gd name="T12" fmla="*/ 82 w 101"/>
                <a:gd name="T13" fmla="*/ 82 h 101"/>
                <a:gd name="T14" fmla="*/ 76 w 101"/>
                <a:gd name="T15" fmla="*/ 101 h 101"/>
                <a:gd name="T16" fmla="*/ 62 w 101"/>
                <a:gd name="T17" fmla="*/ 101 h 101"/>
                <a:gd name="T18" fmla="*/ 62 w 101"/>
                <a:gd name="T19" fmla="*/ 76 h 101"/>
                <a:gd name="T20" fmla="*/ 45 w 101"/>
                <a:gd name="T21" fmla="*/ 58 h 101"/>
                <a:gd name="T22" fmla="*/ 12 w 101"/>
                <a:gd name="T23" fmla="*/ 101 h 101"/>
                <a:gd name="T24" fmla="*/ 0 w 101"/>
                <a:gd name="T25" fmla="*/ 89 h 101"/>
                <a:gd name="T26" fmla="*/ 21 w 101"/>
                <a:gd name="T27" fmla="*/ 34 h 101"/>
                <a:gd name="T28" fmla="*/ 4 w 101"/>
                <a:gd name="T29" fmla="*/ 17 h 101"/>
                <a:gd name="T30" fmla="*/ 1 w 101"/>
                <a:gd name="T31" fmla="*/ 14 h 101"/>
                <a:gd name="T32" fmla="*/ 0 w 101"/>
                <a:gd name="T33" fmla="*/ 10 h 101"/>
                <a:gd name="T34" fmla="*/ 0 w 101"/>
                <a:gd name="T35" fmla="*/ 8 h 101"/>
                <a:gd name="T36" fmla="*/ 0 w 101"/>
                <a:gd name="T37" fmla="*/ 4 h 101"/>
                <a:gd name="T38" fmla="*/ 1 w 101"/>
                <a:gd name="T39" fmla="*/ 1 h 101"/>
                <a:gd name="T40" fmla="*/ 4 w 101"/>
                <a:gd name="T41" fmla="*/ 0 h 101"/>
                <a:gd name="T42" fmla="*/ 7 w 101"/>
                <a:gd name="T43" fmla="*/ 0 h 101"/>
                <a:gd name="T44" fmla="*/ 11 w 101"/>
                <a:gd name="T45" fmla="*/ 0 h 101"/>
                <a:gd name="T46" fmla="*/ 13 w 101"/>
                <a:gd name="T47" fmla="*/ 3 h 101"/>
                <a:gd name="T48" fmla="*/ 17 w 101"/>
                <a:gd name="T49" fmla="*/ 4 h 101"/>
                <a:gd name="T50" fmla="*/ 34 w 101"/>
                <a:gd name="T51" fmla="*/ 21 h 101"/>
                <a:gd name="T52" fmla="*/ 89 w 101"/>
                <a:gd name="T5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1" h="101">
                  <a:moveTo>
                    <a:pt x="89" y="0"/>
                  </a:moveTo>
                  <a:lnTo>
                    <a:pt x="101" y="12"/>
                  </a:lnTo>
                  <a:lnTo>
                    <a:pt x="57" y="45"/>
                  </a:lnTo>
                  <a:lnTo>
                    <a:pt x="76" y="64"/>
                  </a:lnTo>
                  <a:lnTo>
                    <a:pt x="101" y="64"/>
                  </a:lnTo>
                  <a:lnTo>
                    <a:pt x="101" y="76"/>
                  </a:lnTo>
                  <a:lnTo>
                    <a:pt x="82" y="82"/>
                  </a:lnTo>
                  <a:lnTo>
                    <a:pt x="76" y="101"/>
                  </a:lnTo>
                  <a:lnTo>
                    <a:pt x="62" y="101"/>
                  </a:lnTo>
                  <a:lnTo>
                    <a:pt x="62" y="76"/>
                  </a:lnTo>
                  <a:lnTo>
                    <a:pt x="45" y="58"/>
                  </a:lnTo>
                  <a:lnTo>
                    <a:pt x="12" y="101"/>
                  </a:lnTo>
                  <a:lnTo>
                    <a:pt x="0" y="89"/>
                  </a:lnTo>
                  <a:lnTo>
                    <a:pt x="21" y="34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34" y="2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16645B51-D92B-43E8-A364-4499EBAED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0864" y="4402325"/>
              <a:ext cx="49173" cy="95366"/>
            </a:xfrm>
            <a:custGeom>
              <a:avLst/>
              <a:gdLst>
                <a:gd name="T0" fmla="*/ 24 w 33"/>
                <a:gd name="T1" fmla="*/ 24 h 64"/>
                <a:gd name="T2" fmla="*/ 29 w 33"/>
                <a:gd name="T3" fmla="*/ 30 h 64"/>
                <a:gd name="T4" fmla="*/ 33 w 33"/>
                <a:gd name="T5" fmla="*/ 48 h 64"/>
                <a:gd name="T6" fmla="*/ 32 w 33"/>
                <a:gd name="T7" fmla="*/ 56 h 64"/>
                <a:gd name="T8" fmla="*/ 27 w 33"/>
                <a:gd name="T9" fmla="*/ 63 h 64"/>
                <a:gd name="T10" fmla="*/ 23 w 33"/>
                <a:gd name="T11" fmla="*/ 64 h 64"/>
                <a:gd name="T12" fmla="*/ 16 w 33"/>
                <a:gd name="T13" fmla="*/ 63 h 64"/>
                <a:gd name="T14" fmla="*/ 9 w 33"/>
                <a:gd name="T15" fmla="*/ 58 h 64"/>
                <a:gd name="T16" fmla="*/ 7 w 33"/>
                <a:gd name="T17" fmla="*/ 43 h 64"/>
                <a:gd name="T18" fmla="*/ 12 w 33"/>
                <a:gd name="T19" fmla="*/ 46 h 64"/>
                <a:gd name="T20" fmla="*/ 15 w 33"/>
                <a:gd name="T21" fmla="*/ 55 h 64"/>
                <a:gd name="T22" fmla="*/ 20 w 33"/>
                <a:gd name="T23" fmla="*/ 58 h 64"/>
                <a:gd name="T24" fmla="*/ 23 w 33"/>
                <a:gd name="T25" fmla="*/ 58 h 64"/>
                <a:gd name="T26" fmla="*/ 27 w 33"/>
                <a:gd name="T27" fmla="*/ 55 h 64"/>
                <a:gd name="T28" fmla="*/ 28 w 33"/>
                <a:gd name="T29" fmla="*/ 50 h 64"/>
                <a:gd name="T30" fmla="*/ 24 w 33"/>
                <a:gd name="T31" fmla="*/ 32 h 64"/>
                <a:gd name="T32" fmla="*/ 20 w 33"/>
                <a:gd name="T33" fmla="*/ 28 h 64"/>
                <a:gd name="T34" fmla="*/ 16 w 33"/>
                <a:gd name="T35" fmla="*/ 28 h 64"/>
                <a:gd name="T36" fmla="*/ 13 w 33"/>
                <a:gd name="T37" fmla="*/ 23 h 64"/>
                <a:gd name="T38" fmla="*/ 16 w 33"/>
                <a:gd name="T39" fmla="*/ 23 h 64"/>
                <a:gd name="T40" fmla="*/ 15 w 33"/>
                <a:gd name="T41" fmla="*/ 0 h 64"/>
                <a:gd name="T42" fmla="*/ 23 w 33"/>
                <a:gd name="T43" fmla="*/ 3 h 64"/>
                <a:gd name="T44" fmla="*/ 25 w 33"/>
                <a:gd name="T45" fmla="*/ 10 h 64"/>
                <a:gd name="T46" fmla="*/ 25 w 33"/>
                <a:gd name="T47" fmla="*/ 19 h 64"/>
                <a:gd name="T48" fmla="*/ 20 w 33"/>
                <a:gd name="T49" fmla="*/ 11 h 64"/>
                <a:gd name="T50" fmla="*/ 17 w 33"/>
                <a:gd name="T51" fmla="*/ 7 h 64"/>
                <a:gd name="T52" fmla="*/ 12 w 33"/>
                <a:gd name="T53" fmla="*/ 6 h 64"/>
                <a:gd name="T54" fmla="*/ 9 w 33"/>
                <a:gd name="T55" fmla="*/ 7 h 64"/>
                <a:gd name="T56" fmla="*/ 7 w 33"/>
                <a:gd name="T57" fmla="*/ 11 h 64"/>
                <a:gd name="T58" fmla="*/ 9 w 33"/>
                <a:gd name="T59" fmla="*/ 30 h 64"/>
                <a:gd name="T60" fmla="*/ 12 w 33"/>
                <a:gd name="T61" fmla="*/ 34 h 64"/>
                <a:gd name="T62" fmla="*/ 17 w 33"/>
                <a:gd name="T63" fmla="*/ 35 h 64"/>
                <a:gd name="T64" fmla="*/ 20 w 33"/>
                <a:gd name="T65" fmla="*/ 35 h 64"/>
                <a:gd name="T66" fmla="*/ 19 w 33"/>
                <a:gd name="T67" fmla="*/ 40 h 64"/>
                <a:gd name="T68" fmla="*/ 15 w 33"/>
                <a:gd name="T69" fmla="*/ 40 h 64"/>
                <a:gd name="T70" fmla="*/ 8 w 33"/>
                <a:gd name="T71" fmla="*/ 38 h 64"/>
                <a:gd name="T72" fmla="*/ 4 w 33"/>
                <a:gd name="T73" fmla="*/ 31 h 64"/>
                <a:gd name="T74" fmla="*/ 0 w 33"/>
                <a:gd name="T75" fmla="*/ 11 h 64"/>
                <a:gd name="T76" fmla="*/ 4 w 33"/>
                <a:gd name="T77" fmla="*/ 4 h 64"/>
                <a:gd name="T78" fmla="*/ 11 w 33"/>
                <a:gd name="T79" fmla="*/ 0 h 64"/>
                <a:gd name="T80" fmla="*/ 15 w 33"/>
                <a:gd name="T8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64">
                  <a:moveTo>
                    <a:pt x="20" y="23"/>
                  </a:moveTo>
                  <a:lnTo>
                    <a:pt x="24" y="24"/>
                  </a:lnTo>
                  <a:lnTo>
                    <a:pt x="27" y="26"/>
                  </a:lnTo>
                  <a:lnTo>
                    <a:pt x="29" y="30"/>
                  </a:lnTo>
                  <a:lnTo>
                    <a:pt x="31" y="34"/>
                  </a:lnTo>
                  <a:lnTo>
                    <a:pt x="33" y="48"/>
                  </a:lnTo>
                  <a:lnTo>
                    <a:pt x="33" y="54"/>
                  </a:lnTo>
                  <a:lnTo>
                    <a:pt x="32" y="56"/>
                  </a:lnTo>
                  <a:lnTo>
                    <a:pt x="31" y="60"/>
                  </a:lnTo>
                  <a:lnTo>
                    <a:pt x="27" y="63"/>
                  </a:lnTo>
                  <a:lnTo>
                    <a:pt x="24" y="64"/>
                  </a:lnTo>
                  <a:lnTo>
                    <a:pt x="23" y="64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2" y="60"/>
                  </a:lnTo>
                  <a:lnTo>
                    <a:pt x="9" y="58"/>
                  </a:lnTo>
                  <a:lnTo>
                    <a:pt x="8" y="54"/>
                  </a:lnTo>
                  <a:lnTo>
                    <a:pt x="7" y="43"/>
                  </a:lnTo>
                  <a:lnTo>
                    <a:pt x="9" y="44"/>
                  </a:lnTo>
                  <a:lnTo>
                    <a:pt x="12" y="46"/>
                  </a:lnTo>
                  <a:lnTo>
                    <a:pt x="15" y="52"/>
                  </a:lnTo>
                  <a:lnTo>
                    <a:pt x="15" y="55"/>
                  </a:lnTo>
                  <a:lnTo>
                    <a:pt x="17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58"/>
                  </a:lnTo>
                  <a:lnTo>
                    <a:pt x="27" y="55"/>
                  </a:lnTo>
                  <a:lnTo>
                    <a:pt x="28" y="52"/>
                  </a:lnTo>
                  <a:lnTo>
                    <a:pt x="28" y="50"/>
                  </a:lnTo>
                  <a:lnTo>
                    <a:pt x="25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6" y="28"/>
                  </a:lnTo>
                  <a:lnTo>
                    <a:pt x="15" y="30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20" y="23"/>
                  </a:lnTo>
                  <a:close/>
                  <a:moveTo>
                    <a:pt x="15" y="0"/>
                  </a:moveTo>
                  <a:lnTo>
                    <a:pt x="19" y="0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25" y="10"/>
                  </a:lnTo>
                  <a:lnTo>
                    <a:pt x="28" y="22"/>
                  </a:lnTo>
                  <a:lnTo>
                    <a:pt x="25" y="19"/>
                  </a:lnTo>
                  <a:lnTo>
                    <a:pt x="21" y="18"/>
                  </a:lnTo>
                  <a:lnTo>
                    <a:pt x="20" y="11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5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30"/>
                  </a:lnTo>
                  <a:lnTo>
                    <a:pt x="11" y="32"/>
                  </a:lnTo>
                  <a:lnTo>
                    <a:pt x="12" y="34"/>
                  </a:lnTo>
                  <a:lnTo>
                    <a:pt x="15" y="35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20" y="35"/>
                  </a:lnTo>
                  <a:lnTo>
                    <a:pt x="20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1" y="40"/>
                  </a:lnTo>
                  <a:lnTo>
                    <a:pt x="8" y="38"/>
                  </a:lnTo>
                  <a:lnTo>
                    <a:pt x="5" y="35"/>
                  </a:lnTo>
                  <a:lnTo>
                    <a:pt x="4" y="31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A3685990-C405-4EFA-876D-01EF0079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148" y="437550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7 h 136"/>
                <a:gd name="T4" fmla="*/ 132 w 136"/>
                <a:gd name="T5" fmla="*/ 108 h 136"/>
                <a:gd name="T6" fmla="*/ 121 w 136"/>
                <a:gd name="T7" fmla="*/ 116 h 136"/>
                <a:gd name="T8" fmla="*/ 107 w 136"/>
                <a:gd name="T9" fmla="*/ 118 h 136"/>
                <a:gd name="T10" fmla="*/ 91 w 136"/>
                <a:gd name="T11" fmla="*/ 116 h 136"/>
                <a:gd name="T12" fmla="*/ 81 w 136"/>
                <a:gd name="T13" fmla="*/ 108 h 136"/>
                <a:gd name="T14" fmla="*/ 76 w 136"/>
                <a:gd name="T15" fmla="*/ 97 h 136"/>
                <a:gd name="T16" fmla="*/ 81 w 136"/>
                <a:gd name="T17" fmla="*/ 86 h 136"/>
                <a:gd name="T18" fmla="*/ 91 w 136"/>
                <a:gd name="T19" fmla="*/ 80 h 136"/>
                <a:gd name="T20" fmla="*/ 107 w 136"/>
                <a:gd name="T21" fmla="*/ 76 h 136"/>
                <a:gd name="T22" fmla="*/ 113 w 136"/>
                <a:gd name="T23" fmla="*/ 77 h 136"/>
                <a:gd name="T24" fmla="*/ 119 w 136"/>
                <a:gd name="T25" fmla="*/ 78 h 136"/>
                <a:gd name="T26" fmla="*/ 119 w 136"/>
                <a:gd name="T27" fmla="*/ 34 h 136"/>
                <a:gd name="T28" fmla="*/ 60 w 136"/>
                <a:gd name="T29" fmla="*/ 50 h 136"/>
                <a:gd name="T30" fmla="*/ 60 w 136"/>
                <a:gd name="T31" fmla="*/ 114 h 136"/>
                <a:gd name="T32" fmla="*/ 56 w 136"/>
                <a:gd name="T33" fmla="*/ 125 h 136"/>
                <a:gd name="T34" fmla="*/ 45 w 136"/>
                <a:gd name="T35" fmla="*/ 133 h 136"/>
                <a:gd name="T36" fmla="*/ 31 w 136"/>
                <a:gd name="T37" fmla="*/ 136 h 136"/>
                <a:gd name="T38" fmla="*/ 15 w 136"/>
                <a:gd name="T39" fmla="*/ 133 h 136"/>
                <a:gd name="T40" fmla="*/ 4 w 136"/>
                <a:gd name="T41" fmla="*/ 125 h 136"/>
                <a:gd name="T42" fmla="*/ 0 w 136"/>
                <a:gd name="T43" fmla="*/ 114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3 h 136"/>
                <a:gd name="T50" fmla="*/ 36 w 136"/>
                <a:gd name="T51" fmla="*/ 94 h 136"/>
                <a:gd name="T52" fmla="*/ 43 w 136"/>
                <a:gd name="T53" fmla="*/ 96 h 136"/>
                <a:gd name="T54" fmla="*/ 43 w 136"/>
                <a:gd name="T55" fmla="*/ 25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7"/>
                  </a:lnTo>
                  <a:lnTo>
                    <a:pt x="132" y="108"/>
                  </a:lnTo>
                  <a:lnTo>
                    <a:pt x="121" y="116"/>
                  </a:lnTo>
                  <a:lnTo>
                    <a:pt x="107" y="118"/>
                  </a:lnTo>
                  <a:lnTo>
                    <a:pt x="91" y="116"/>
                  </a:lnTo>
                  <a:lnTo>
                    <a:pt x="81" y="108"/>
                  </a:lnTo>
                  <a:lnTo>
                    <a:pt x="76" y="97"/>
                  </a:lnTo>
                  <a:lnTo>
                    <a:pt x="81" y="86"/>
                  </a:lnTo>
                  <a:lnTo>
                    <a:pt x="91" y="80"/>
                  </a:lnTo>
                  <a:lnTo>
                    <a:pt x="107" y="76"/>
                  </a:lnTo>
                  <a:lnTo>
                    <a:pt x="113" y="77"/>
                  </a:lnTo>
                  <a:lnTo>
                    <a:pt x="119" y="78"/>
                  </a:lnTo>
                  <a:lnTo>
                    <a:pt x="119" y="34"/>
                  </a:lnTo>
                  <a:lnTo>
                    <a:pt x="60" y="50"/>
                  </a:lnTo>
                  <a:lnTo>
                    <a:pt x="60" y="114"/>
                  </a:lnTo>
                  <a:lnTo>
                    <a:pt x="56" y="125"/>
                  </a:lnTo>
                  <a:lnTo>
                    <a:pt x="45" y="133"/>
                  </a:lnTo>
                  <a:lnTo>
                    <a:pt x="31" y="136"/>
                  </a:lnTo>
                  <a:lnTo>
                    <a:pt x="15" y="133"/>
                  </a:lnTo>
                  <a:lnTo>
                    <a:pt x="4" y="125"/>
                  </a:lnTo>
                  <a:lnTo>
                    <a:pt x="0" y="114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3"/>
                  </a:lnTo>
                  <a:lnTo>
                    <a:pt x="36" y="94"/>
                  </a:lnTo>
                  <a:lnTo>
                    <a:pt x="43" y="96"/>
                  </a:lnTo>
                  <a:lnTo>
                    <a:pt x="43" y="2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1269AF21-5B4F-4B84-B662-5156A1314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48" y="3932946"/>
              <a:ext cx="140069" cy="199673"/>
            </a:xfrm>
            <a:custGeom>
              <a:avLst/>
              <a:gdLst>
                <a:gd name="T0" fmla="*/ 87 w 94"/>
                <a:gd name="T1" fmla="*/ 61 h 134"/>
                <a:gd name="T2" fmla="*/ 91 w 94"/>
                <a:gd name="T3" fmla="*/ 61 h 134"/>
                <a:gd name="T4" fmla="*/ 94 w 94"/>
                <a:gd name="T5" fmla="*/ 64 h 134"/>
                <a:gd name="T6" fmla="*/ 94 w 94"/>
                <a:gd name="T7" fmla="*/ 68 h 134"/>
                <a:gd name="T8" fmla="*/ 94 w 94"/>
                <a:gd name="T9" fmla="*/ 71 h 134"/>
                <a:gd name="T10" fmla="*/ 91 w 94"/>
                <a:gd name="T11" fmla="*/ 73 h 134"/>
                <a:gd name="T12" fmla="*/ 87 w 94"/>
                <a:gd name="T13" fmla="*/ 74 h 134"/>
                <a:gd name="T14" fmla="*/ 85 w 94"/>
                <a:gd name="T15" fmla="*/ 73 h 134"/>
                <a:gd name="T16" fmla="*/ 82 w 94"/>
                <a:gd name="T17" fmla="*/ 71 h 134"/>
                <a:gd name="T18" fmla="*/ 81 w 94"/>
                <a:gd name="T19" fmla="*/ 68 h 134"/>
                <a:gd name="T20" fmla="*/ 82 w 94"/>
                <a:gd name="T21" fmla="*/ 64 h 134"/>
                <a:gd name="T22" fmla="*/ 85 w 94"/>
                <a:gd name="T23" fmla="*/ 61 h 134"/>
                <a:gd name="T24" fmla="*/ 87 w 94"/>
                <a:gd name="T25" fmla="*/ 61 h 134"/>
                <a:gd name="T26" fmla="*/ 66 w 94"/>
                <a:gd name="T27" fmla="*/ 39 h 134"/>
                <a:gd name="T28" fmla="*/ 75 w 94"/>
                <a:gd name="T29" fmla="*/ 48 h 134"/>
                <a:gd name="T30" fmla="*/ 71 w 94"/>
                <a:gd name="T31" fmla="*/ 53 h 134"/>
                <a:gd name="T32" fmla="*/ 69 w 94"/>
                <a:gd name="T33" fmla="*/ 60 h 134"/>
                <a:gd name="T34" fmla="*/ 67 w 94"/>
                <a:gd name="T35" fmla="*/ 67 h 134"/>
                <a:gd name="T36" fmla="*/ 69 w 94"/>
                <a:gd name="T37" fmla="*/ 74 h 134"/>
                <a:gd name="T38" fmla="*/ 71 w 94"/>
                <a:gd name="T39" fmla="*/ 81 h 134"/>
                <a:gd name="T40" fmla="*/ 75 w 94"/>
                <a:gd name="T41" fmla="*/ 86 h 134"/>
                <a:gd name="T42" fmla="*/ 65 w 94"/>
                <a:gd name="T43" fmla="*/ 96 h 134"/>
                <a:gd name="T44" fmla="*/ 57 w 94"/>
                <a:gd name="T45" fmla="*/ 82 h 134"/>
                <a:gd name="T46" fmla="*/ 54 w 94"/>
                <a:gd name="T47" fmla="*/ 67 h 134"/>
                <a:gd name="T48" fmla="*/ 57 w 94"/>
                <a:gd name="T49" fmla="*/ 51 h 134"/>
                <a:gd name="T50" fmla="*/ 66 w 94"/>
                <a:gd name="T51" fmla="*/ 39 h 134"/>
                <a:gd name="T52" fmla="*/ 48 w 94"/>
                <a:gd name="T53" fmla="*/ 19 h 134"/>
                <a:gd name="T54" fmla="*/ 57 w 94"/>
                <a:gd name="T55" fmla="*/ 29 h 134"/>
                <a:gd name="T56" fmla="*/ 48 w 94"/>
                <a:gd name="T57" fmla="*/ 40 h 134"/>
                <a:gd name="T58" fmla="*/ 42 w 94"/>
                <a:gd name="T59" fmla="*/ 53 h 134"/>
                <a:gd name="T60" fmla="*/ 41 w 94"/>
                <a:gd name="T61" fmla="*/ 67 h 134"/>
                <a:gd name="T62" fmla="*/ 42 w 94"/>
                <a:gd name="T63" fmla="*/ 81 h 134"/>
                <a:gd name="T64" fmla="*/ 48 w 94"/>
                <a:gd name="T65" fmla="*/ 94 h 134"/>
                <a:gd name="T66" fmla="*/ 56 w 94"/>
                <a:gd name="T67" fmla="*/ 105 h 134"/>
                <a:gd name="T68" fmla="*/ 46 w 94"/>
                <a:gd name="T69" fmla="*/ 114 h 134"/>
                <a:gd name="T70" fmla="*/ 36 w 94"/>
                <a:gd name="T71" fmla="*/ 101 h 134"/>
                <a:gd name="T72" fmla="*/ 29 w 94"/>
                <a:gd name="T73" fmla="*/ 84 h 134"/>
                <a:gd name="T74" fmla="*/ 26 w 94"/>
                <a:gd name="T75" fmla="*/ 67 h 134"/>
                <a:gd name="T76" fmla="*/ 29 w 94"/>
                <a:gd name="T77" fmla="*/ 49 h 134"/>
                <a:gd name="T78" fmla="*/ 36 w 94"/>
                <a:gd name="T79" fmla="*/ 33 h 134"/>
                <a:gd name="T80" fmla="*/ 48 w 94"/>
                <a:gd name="T81" fmla="*/ 19 h 134"/>
                <a:gd name="T82" fmla="*/ 28 w 94"/>
                <a:gd name="T83" fmla="*/ 0 h 134"/>
                <a:gd name="T84" fmla="*/ 38 w 94"/>
                <a:gd name="T85" fmla="*/ 9 h 134"/>
                <a:gd name="T86" fmla="*/ 25 w 94"/>
                <a:gd name="T87" fmla="*/ 27 h 134"/>
                <a:gd name="T88" fmla="*/ 16 w 94"/>
                <a:gd name="T89" fmla="*/ 45 h 134"/>
                <a:gd name="T90" fmla="*/ 13 w 94"/>
                <a:gd name="T91" fmla="*/ 67 h 134"/>
                <a:gd name="T92" fmla="*/ 16 w 94"/>
                <a:gd name="T93" fmla="*/ 88 h 134"/>
                <a:gd name="T94" fmla="*/ 24 w 94"/>
                <a:gd name="T95" fmla="*/ 108 h 134"/>
                <a:gd name="T96" fmla="*/ 37 w 94"/>
                <a:gd name="T97" fmla="*/ 124 h 134"/>
                <a:gd name="T98" fmla="*/ 26 w 94"/>
                <a:gd name="T99" fmla="*/ 134 h 134"/>
                <a:gd name="T100" fmla="*/ 16 w 94"/>
                <a:gd name="T101" fmla="*/ 120 h 134"/>
                <a:gd name="T102" fmla="*/ 6 w 94"/>
                <a:gd name="T103" fmla="*/ 104 h 134"/>
                <a:gd name="T104" fmla="*/ 1 w 94"/>
                <a:gd name="T105" fmla="*/ 85 h 134"/>
                <a:gd name="T106" fmla="*/ 0 w 94"/>
                <a:gd name="T107" fmla="*/ 67 h 134"/>
                <a:gd name="T108" fmla="*/ 2 w 94"/>
                <a:gd name="T109" fmla="*/ 48 h 134"/>
                <a:gd name="T110" fmla="*/ 8 w 94"/>
                <a:gd name="T111" fmla="*/ 29 h 134"/>
                <a:gd name="T112" fmla="*/ 17 w 94"/>
                <a:gd name="T113" fmla="*/ 13 h 134"/>
                <a:gd name="T114" fmla="*/ 28 w 94"/>
                <a:gd name="T1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134">
                  <a:moveTo>
                    <a:pt x="87" y="61"/>
                  </a:moveTo>
                  <a:lnTo>
                    <a:pt x="91" y="61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4" y="71"/>
                  </a:lnTo>
                  <a:lnTo>
                    <a:pt x="91" y="73"/>
                  </a:lnTo>
                  <a:lnTo>
                    <a:pt x="87" y="74"/>
                  </a:lnTo>
                  <a:lnTo>
                    <a:pt x="85" y="73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82" y="64"/>
                  </a:lnTo>
                  <a:lnTo>
                    <a:pt x="85" y="61"/>
                  </a:lnTo>
                  <a:lnTo>
                    <a:pt x="87" y="61"/>
                  </a:lnTo>
                  <a:close/>
                  <a:moveTo>
                    <a:pt x="66" y="39"/>
                  </a:moveTo>
                  <a:lnTo>
                    <a:pt x="75" y="48"/>
                  </a:lnTo>
                  <a:lnTo>
                    <a:pt x="71" y="53"/>
                  </a:lnTo>
                  <a:lnTo>
                    <a:pt x="69" y="60"/>
                  </a:lnTo>
                  <a:lnTo>
                    <a:pt x="67" y="67"/>
                  </a:lnTo>
                  <a:lnTo>
                    <a:pt x="69" y="74"/>
                  </a:lnTo>
                  <a:lnTo>
                    <a:pt x="71" y="81"/>
                  </a:lnTo>
                  <a:lnTo>
                    <a:pt x="75" y="86"/>
                  </a:lnTo>
                  <a:lnTo>
                    <a:pt x="65" y="96"/>
                  </a:lnTo>
                  <a:lnTo>
                    <a:pt x="57" y="82"/>
                  </a:lnTo>
                  <a:lnTo>
                    <a:pt x="54" y="67"/>
                  </a:lnTo>
                  <a:lnTo>
                    <a:pt x="57" y="51"/>
                  </a:lnTo>
                  <a:lnTo>
                    <a:pt x="66" y="39"/>
                  </a:lnTo>
                  <a:close/>
                  <a:moveTo>
                    <a:pt x="48" y="19"/>
                  </a:moveTo>
                  <a:lnTo>
                    <a:pt x="57" y="29"/>
                  </a:lnTo>
                  <a:lnTo>
                    <a:pt x="48" y="40"/>
                  </a:lnTo>
                  <a:lnTo>
                    <a:pt x="42" y="53"/>
                  </a:lnTo>
                  <a:lnTo>
                    <a:pt x="41" y="67"/>
                  </a:lnTo>
                  <a:lnTo>
                    <a:pt x="42" y="81"/>
                  </a:lnTo>
                  <a:lnTo>
                    <a:pt x="48" y="94"/>
                  </a:lnTo>
                  <a:lnTo>
                    <a:pt x="56" y="105"/>
                  </a:lnTo>
                  <a:lnTo>
                    <a:pt x="46" y="114"/>
                  </a:lnTo>
                  <a:lnTo>
                    <a:pt x="36" y="101"/>
                  </a:lnTo>
                  <a:lnTo>
                    <a:pt x="29" y="84"/>
                  </a:lnTo>
                  <a:lnTo>
                    <a:pt x="26" y="67"/>
                  </a:lnTo>
                  <a:lnTo>
                    <a:pt x="29" y="49"/>
                  </a:lnTo>
                  <a:lnTo>
                    <a:pt x="36" y="33"/>
                  </a:lnTo>
                  <a:lnTo>
                    <a:pt x="48" y="19"/>
                  </a:lnTo>
                  <a:close/>
                  <a:moveTo>
                    <a:pt x="28" y="0"/>
                  </a:moveTo>
                  <a:lnTo>
                    <a:pt x="38" y="9"/>
                  </a:lnTo>
                  <a:lnTo>
                    <a:pt x="25" y="27"/>
                  </a:lnTo>
                  <a:lnTo>
                    <a:pt x="16" y="45"/>
                  </a:lnTo>
                  <a:lnTo>
                    <a:pt x="13" y="67"/>
                  </a:lnTo>
                  <a:lnTo>
                    <a:pt x="16" y="88"/>
                  </a:lnTo>
                  <a:lnTo>
                    <a:pt x="24" y="108"/>
                  </a:lnTo>
                  <a:lnTo>
                    <a:pt x="37" y="124"/>
                  </a:lnTo>
                  <a:lnTo>
                    <a:pt x="26" y="134"/>
                  </a:lnTo>
                  <a:lnTo>
                    <a:pt x="16" y="120"/>
                  </a:lnTo>
                  <a:lnTo>
                    <a:pt x="6" y="104"/>
                  </a:lnTo>
                  <a:lnTo>
                    <a:pt x="1" y="85"/>
                  </a:lnTo>
                  <a:lnTo>
                    <a:pt x="0" y="67"/>
                  </a:lnTo>
                  <a:lnTo>
                    <a:pt x="2" y="48"/>
                  </a:lnTo>
                  <a:lnTo>
                    <a:pt x="8" y="29"/>
                  </a:lnTo>
                  <a:lnTo>
                    <a:pt x="17" y="1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888BACCE-133C-45AC-9B3F-76F9B6F66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904" y="4147519"/>
              <a:ext cx="137088" cy="137088"/>
            </a:xfrm>
            <a:custGeom>
              <a:avLst/>
              <a:gdLst>
                <a:gd name="T0" fmla="*/ 52 w 92"/>
                <a:gd name="T1" fmla="*/ 32 h 92"/>
                <a:gd name="T2" fmla="*/ 42 w 92"/>
                <a:gd name="T3" fmla="*/ 41 h 92"/>
                <a:gd name="T4" fmla="*/ 52 w 92"/>
                <a:gd name="T5" fmla="*/ 41 h 92"/>
                <a:gd name="T6" fmla="*/ 52 w 92"/>
                <a:gd name="T7" fmla="*/ 32 h 92"/>
                <a:gd name="T8" fmla="*/ 57 w 92"/>
                <a:gd name="T9" fmla="*/ 29 h 92"/>
                <a:gd name="T10" fmla="*/ 57 w 92"/>
                <a:gd name="T11" fmla="*/ 46 h 92"/>
                <a:gd name="T12" fmla="*/ 40 w 92"/>
                <a:gd name="T13" fmla="*/ 46 h 92"/>
                <a:gd name="T14" fmla="*/ 40 w 92"/>
                <a:gd name="T15" fmla="*/ 86 h 92"/>
                <a:gd name="T16" fmla="*/ 85 w 92"/>
                <a:gd name="T17" fmla="*/ 86 h 92"/>
                <a:gd name="T18" fmla="*/ 86 w 92"/>
                <a:gd name="T19" fmla="*/ 29 h 92"/>
                <a:gd name="T20" fmla="*/ 57 w 92"/>
                <a:gd name="T21" fmla="*/ 29 h 92"/>
                <a:gd name="T22" fmla="*/ 17 w 92"/>
                <a:gd name="T23" fmla="*/ 8 h 92"/>
                <a:gd name="T24" fmla="*/ 9 w 92"/>
                <a:gd name="T25" fmla="*/ 17 h 92"/>
                <a:gd name="T26" fmla="*/ 17 w 92"/>
                <a:gd name="T27" fmla="*/ 17 h 92"/>
                <a:gd name="T28" fmla="*/ 17 w 92"/>
                <a:gd name="T29" fmla="*/ 8 h 92"/>
                <a:gd name="T30" fmla="*/ 24 w 92"/>
                <a:gd name="T31" fmla="*/ 6 h 92"/>
                <a:gd name="T32" fmla="*/ 24 w 92"/>
                <a:gd name="T33" fmla="*/ 24 h 92"/>
                <a:gd name="T34" fmla="*/ 6 w 92"/>
                <a:gd name="T35" fmla="*/ 22 h 92"/>
                <a:gd name="T36" fmla="*/ 5 w 92"/>
                <a:gd name="T37" fmla="*/ 62 h 92"/>
                <a:gd name="T38" fmla="*/ 34 w 92"/>
                <a:gd name="T39" fmla="*/ 64 h 92"/>
                <a:gd name="T40" fmla="*/ 34 w 92"/>
                <a:gd name="T41" fmla="*/ 40 h 92"/>
                <a:gd name="T42" fmla="*/ 52 w 92"/>
                <a:gd name="T43" fmla="*/ 24 h 92"/>
                <a:gd name="T44" fmla="*/ 52 w 92"/>
                <a:gd name="T45" fmla="*/ 6 h 92"/>
                <a:gd name="T46" fmla="*/ 24 w 92"/>
                <a:gd name="T47" fmla="*/ 6 h 92"/>
                <a:gd name="T48" fmla="*/ 17 w 92"/>
                <a:gd name="T49" fmla="*/ 0 h 92"/>
                <a:gd name="T50" fmla="*/ 57 w 92"/>
                <a:gd name="T51" fmla="*/ 1 h 92"/>
                <a:gd name="T52" fmla="*/ 57 w 92"/>
                <a:gd name="T53" fmla="*/ 24 h 92"/>
                <a:gd name="T54" fmla="*/ 92 w 92"/>
                <a:gd name="T55" fmla="*/ 24 h 92"/>
                <a:gd name="T56" fmla="*/ 92 w 92"/>
                <a:gd name="T57" fmla="*/ 92 h 92"/>
                <a:gd name="T58" fmla="*/ 34 w 92"/>
                <a:gd name="T59" fmla="*/ 92 h 92"/>
                <a:gd name="T60" fmla="*/ 34 w 92"/>
                <a:gd name="T61" fmla="*/ 69 h 92"/>
                <a:gd name="T62" fmla="*/ 0 w 92"/>
                <a:gd name="T63" fmla="*/ 69 h 92"/>
                <a:gd name="T64" fmla="*/ 0 w 92"/>
                <a:gd name="T65" fmla="*/ 17 h 92"/>
                <a:gd name="T66" fmla="*/ 17 w 92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92">
                  <a:moveTo>
                    <a:pt x="52" y="32"/>
                  </a:moveTo>
                  <a:lnTo>
                    <a:pt x="42" y="41"/>
                  </a:lnTo>
                  <a:lnTo>
                    <a:pt x="52" y="41"/>
                  </a:lnTo>
                  <a:lnTo>
                    <a:pt x="52" y="32"/>
                  </a:lnTo>
                  <a:close/>
                  <a:moveTo>
                    <a:pt x="57" y="29"/>
                  </a:moveTo>
                  <a:lnTo>
                    <a:pt x="57" y="46"/>
                  </a:lnTo>
                  <a:lnTo>
                    <a:pt x="40" y="46"/>
                  </a:lnTo>
                  <a:lnTo>
                    <a:pt x="40" y="86"/>
                  </a:lnTo>
                  <a:lnTo>
                    <a:pt x="85" y="86"/>
                  </a:lnTo>
                  <a:lnTo>
                    <a:pt x="86" y="29"/>
                  </a:lnTo>
                  <a:lnTo>
                    <a:pt x="57" y="29"/>
                  </a:lnTo>
                  <a:close/>
                  <a:moveTo>
                    <a:pt x="17" y="8"/>
                  </a:moveTo>
                  <a:lnTo>
                    <a:pt x="9" y="17"/>
                  </a:lnTo>
                  <a:lnTo>
                    <a:pt x="17" y="17"/>
                  </a:lnTo>
                  <a:lnTo>
                    <a:pt x="17" y="8"/>
                  </a:lnTo>
                  <a:close/>
                  <a:moveTo>
                    <a:pt x="24" y="6"/>
                  </a:moveTo>
                  <a:lnTo>
                    <a:pt x="24" y="24"/>
                  </a:lnTo>
                  <a:lnTo>
                    <a:pt x="6" y="22"/>
                  </a:lnTo>
                  <a:lnTo>
                    <a:pt x="5" y="62"/>
                  </a:lnTo>
                  <a:lnTo>
                    <a:pt x="34" y="64"/>
                  </a:lnTo>
                  <a:lnTo>
                    <a:pt x="34" y="40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24" y="6"/>
                  </a:lnTo>
                  <a:close/>
                  <a:moveTo>
                    <a:pt x="17" y="0"/>
                  </a:moveTo>
                  <a:lnTo>
                    <a:pt x="57" y="1"/>
                  </a:lnTo>
                  <a:lnTo>
                    <a:pt x="57" y="24"/>
                  </a:lnTo>
                  <a:lnTo>
                    <a:pt x="92" y="24"/>
                  </a:lnTo>
                  <a:lnTo>
                    <a:pt x="92" y="92"/>
                  </a:lnTo>
                  <a:lnTo>
                    <a:pt x="34" y="92"/>
                  </a:lnTo>
                  <a:lnTo>
                    <a:pt x="34" y="69"/>
                  </a:lnTo>
                  <a:lnTo>
                    <a:pt x="0" y="69"/>
                  </a:ln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3BC0A75F-8EF6-4CCC-AE3A-0C2AFE619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6583" y="5138433"/>
              <a:ext cx="220534" cy="186262"/>
            </a:xfrm>
            <a:custGeom>
              <a:avLst/>
              <a:gdLst>
                <a:gd name="T0" fmla="*/ 40 w 148"/>
                <a:gd name="T1" fmla="*/ 91 h 125"/>
                <a:gd name="T2" fmla="*/ 44 w 148"/>
                <a:gd name="T3" fmla="*/ 107 h 125"/>
                <a:gd name="T4" fmla="*/ 36 w 148"/>
                <a:gd name="T5" fmla="*/ 108 h 125"/>
                <a:gd name="T6" fmla="*/ 32 w 148"/>
                <a:gd name="T7" fmla="*/ 92 h 125"/>
                <a:gd name="T8" fmla="*/ 40 w 148"/>
                <a:gd name="T9" fmla="*/ 91 h 125"/>
                <a:gd name="T10" fmla="*/ 55 w 148"/>
                <a:gd name="T11" fmla="*/ 85 h 125"/>
                <a:gd name="T12" fmla="*/ 60 w 148"/>
                <a:gd name="T13" fmla="*/ 101 h 125"/>
                <a:gd name="T14" fmla="*/ 52 w 148"/>
                <a:gd name="T15" fmla="*/ 104 h 125"/>
                <a:gd name="T16" fmla="*/ 47 w 148"/>
                <a:gd name="T17" fmla="*/ 88 h 125"/>
                <a:gd name="T18" fmla="*/ 55 w 148"/>
                <a:gd name="T19" fmla="*/ 85 h 125"/>
                <a:gd name="T20" fmla="*/ 71 w 148"/>
                <a:gd name="T21" fmla="*/ 81 h 125"/>
                <a:gd name="T22" fmla="*/ 76 w 148"/>
                <a:gd name="T23" fmla="*/ 97 h 125"/>
                <a:gd name="T24" fmla="*/ 68 w 148"/>
                <a:gd name="T25" fmla="*/ 99 h 125"/>
                <a:gd name="T26" fmla="*/ 63 w 148"/>
                <a:gd name="T27" fmla="*/ 84 h 125"/>
                <a:gd name="T28" fmla="*/ 71 w 148"/>
                <a:gd name="T29" fmla="*/ 81 h 125"/>
                <a:gd name="T30" fmla="*/ 129 w 148"/>
                <a:gd name="T31" fmla="*/ 47 h 125"/>
                <a:gd name="T32" fmla="*/ 19 w 148"/>
                <a:gd name="T33" fmla="*/ 79 h 125"/>
                <a:gd name="T34" fmla="*/ 30 w 148"/>
                <a:gd name="T35" fmla="*/ 115 h 125"/>
                <a:gd name="T36" fmla="*/ 31 w 148"/>
                <a:gd name="T37" fmla="*/ 116 h 125"/>
                <a:gd name="T38" fmla="*/ 32 w 148"/>
                <a:gd name="T39" fmla="*/ 117 h 125"/>
                <a:gd name="T40" fmla="*/ 35 w 148"/>
                <a:gd name="T41" fmla="*/ 117 h 125"/>
                <a:gd name="T42" fmla="*/ 137 w 148"/>
                <a:gd name="T43" fmla="*/ 88 h 125"/>
                <a:gd name="T44" fmla="*/ 139 w 148"/>
                <a:gd name="T45" fmla="*/ 87 h 125"/>
                <a:gd name="T46" fmla="*/ 140 w 148"/>
                <a:gd name="T47" fmla="*/ 84 h 125"/>
                <a:gd name="T48" fmla="*/ 140 w 148"/>
                <a:gd name="T49" fmla="*/ 83 h 125"/>
                <a:gd name="T50" fmla="*/ 129 w 148"/>
                <a:gd name="T51" fmla="*/ 47 h 125"/>
                <a:gd name="T52" fmla="*/ 116 w 148"/>
                <a:gd name="T53" fmla="*/ 9 h 125"/>
                <a:gd name="T54" fmla="*/ 113 w 148"/>
                <a:gd name="T55" fmla="*/ 9 h 125"/>
                <a:gd name="T56" fmla="*/ 12 w 148"/>
                <a:gd name="T57" fmla="*/ 39 h 125"/>
                <a:gd name="T58" fmla="*/ 10 w 148"/>
                <a:gd name="T59" fmla="*/ 40 h 125"/>
                <a:gd name="T60" fmla="*/ 10 w 148"/>
                <a:gd name="T61" fmla="*/ 41 h 125"/>
                <a:gd name="T62" fmla="*/ 10 w 148"/>
                <a:gd name="T63" fmla="*/ 44 h 125"/>
                <a:gd name="T64" fmla="*/ 12 w 148"/>
                <a:gd name="T65" fmla="*/ 56 h 125"/>
                <a:gd name="T66" fmla="*/ 123 w 148"/>
                <a:gd name="T67" fmla="*/ 23 h 125"/>
                <a:gd name="T68" fmla="*/ 119 w 148"/>
                <a:gd name="T69" fmla="*/ 12 h 125"/>
                <a:gd name="T70" fmla="*/ 117 w 148"/>
                <a:gd name="T71" fmla="*/ 9 h 125"/>
                <a:gd name="T72" fmla="*/ 116 w 148"/>
                <a:gd name="T73" fmla="*/ 9 h 125"/>
                <a:gd name="T74" fmla="*/ 116 w 148"/>
                <a:gd name="T75" fmla="*/ 0 h 125"/>
                <a:gd name="T76" fmla="*/ 119 w 148"/>
                <a:gd name="T77" fmla="*/ 1 h 125"/>
                <a:gd name="T78" fmla="*/ 123 w 148"/>
                <a:gd name="T79" fmla="*/ 3 h 125"/>
                <a:gd name="T80" fmla="*/ 125 w 148"/>
                <a:gd name="T81" fmla="*/ 5 h 125"/>
                <a:gd name="T82" fmla="*/ 127 w 148"/>
                <a:gd name="T83" fmla="*/ 9 h 125"/>
                <a:gd name="T84" fmla="*/ 148 w 148"/>
                <a:gd name="T85" fmla="*/ 80 h 125"/>
                <a:gd name="T86" fmla="*/ 148 w 148"/>
                <a:gd name="T87" fmla="*/ 84 h 125"/>
                <a:gd name="T88" fmla="*/ 147 w 148"/>
                <a:gd name="T89" fmla="*/ 88 h 125"/>
                <a:gd name="T90" fmla="*/ 145 w 148"/>
                <a:gd name="T91" fmla="*/ 91 h 125"/>
                <a:gd name="T92" fmla="*/ 143 w 148"/>
                <a:gd name="T93" fmla="*/ 93 h 125"/>
                <a:gd name="T94" fmla="*/ 139 w 148"/>
                <a:gd name="T95" fmla="*/ 95 h 125"/>
                <a:gd name="T96" fmla="*/ 38 w 148"/>
                <a:gd name="T97" fmla="*/ 125 h 125"/>
                <a:gd name="T98" fmla="*/ 34 w 148"/>
                <a:gd name="T99" fmla="*/ 125 h 125"/>
                <a:gd name="T100" fmla="*/ 30 w 148"/>
                <a:gd name="T101" fmla="*/ 125 h 125"/>
                <a:gd name="T102" fmla="*/ 26 w 148"/>
                <a:gd name="T103" fmla="*/ 123 h 125"/>
                <a:gd name="T104" fmla="*/ 23 w 148"/>
                <a:gd name="T105" fmla="*/ 120 h 125"/>
                <a:gd name="T106" fmla="*/ 22 w 148"/>
                <a:gd name="T107" fmla="*/ 117 h 125"/>
                <a:gd name="T108" fmla="*/ 2 w 148"/>
                <a:gd name="T109" fmla="*/ 47 h 125"/>
                <a:gd name="T110" fmla="*/ 0 w 148"/>
                <a:gd name="T111" fmla="*/ 43 h 125"/>
                <a:gd name="T112" fmla="*/ 2 w 148"/>
                <a:gd name="T113" fmla="*/ 39 h 125"/>
                <a:gd name="T114" fmla="*/ 3 w 148"/>
                <a:gd name="T115" fmla="*/ 35 h 125"/>
                <a:gd name="T116" fmla="*/ 6 w 148"/>
                <a:gd name="T117" fmla="*/ 32 h 125"/>
                <a:gd name="T118" fmla="*/ 10 w 148"/>
                <a:gd name="T119" fmla="*/ 31 h 125"/>
                <a:gd name="T120" fmla="*/ 112 w 148"/>
                <a:gd name="T121" fmla="*/ 1 h 125"/>
                <a:gd name="T122" fmla="*/ 116 w 148"/>
                <a:gd name="T1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" h="125">
                  <a:moveTo>
                    <a:pt x="40" y="91"/>
                  </a:moveTo>
                  <a:lnTo>
                    <a:pt x="44" y="107"/>
                  </a:lnTo>
                  <a:lnTo>
                    <a:pt x="36" y="108"/>
                  </a:lnTo>
                  <a:lnTo>
                    <a:pt x="32" y="92"/>
                  </a:lnTo>
                  <a:lnTo>
                    <a:pt x="40" y="91"/>
                  </a:lnTo>
                  <a:close/>
                  <a:moveTo>
                    <a:pt x="55" y="85"/>
                  </a:moveTo>
                  <a:lnTo>
                    <a:pt x="60" y="101"/>
                  </a:lnTo>
                  <a:lnTo>
                    <a:pt x="52" y="104"/>
                  </a:lnTo>
                  <a:lnTo>
                    <a:pt x="47" y="88"/>
                  </a:lnTo>
                  <a:lnTo>
                    <a:pt x="55" y="85"/>
                  </a:lnTo>
                  <a:close/>
                  <a:moveTo>
                    <a:pt x="71" y="81"/>
                  </a:moveTo>
                  <a:lnTo>
                    <a:pt x="76" y="97"/>
                  </a:lnTo>
                  <a:lnTo>
                    <a:pt x="68" y="99"/>
                  </a:lnTo>
                  <a:lnTo>
                    <a:pt x="63" y="84"/>
                  </a:lnTo>
                  <a:lnTo>
                    <a:pt x="71" y="81"/>
                  </a:lnTo>
                  <a:close/>
                  <a:moveTo>
                    <a:pt x="129" y="47"/>
                  </a:moveTo>
                  <a:lnTo>
                    <a:pt x="19" y="79"/>
                  </a:lnTo>
                  <a:lnTo>
                    <a:pt x="30" y="115"/>
                  </a:lnTo>
                  <a:lnTo>
                    <a:pt x="31" y="116"/>
                  </a:lnTo>
                  <a:lnTo>
                    <a:pt x="32" y="117"/>
                  </a:lnTo>
                  <a:lnTo>
                    <a:pt x="35" y="117"/>
                  </a:lnTo>
                  <a:lnTo>
                    <a:pt x="137" y="88"/>
                  </a:lnTo>
                  <a:lnTo>
                    <a:pt x="139" y="87"/>
                  </a:lnTo>
                  <a:lnTo>
                    <a:pt x="140" y="84"/>
                  </a:lnTo>
                  <a:lnTo>
                    <a:pt x="140" y="83"/>
                  </a:lnTo>
                  <a:lnTo>
                    <a:pt x="129" y="47"/>
                  </a:lnTo>
                  <a:close/>
                  <a:moveTo>
                    <a:pt x="116" y="9"/>
                  </a:moveTo>
                  <a:lnTo>
                    <a:pt x="113" y="9"/>
                  </a:lnTo>
                  <a:lnTo>
                    <a:pt x="12" y="39"/>
                  </a:lnTo>
                  <a:lnTo>
                    <a:pt x="10" y="40"/>
                  </a:lnTo>
                  <a:lnTo>
                    <a:pt x="10" y="41"/>
                  </a:lnTo>
                  <a:lnTo>
                    <a:pt x="10" y="44"/>
                  </a:lnTo>
                  <a:lnTo>
                    <a:pt x="12" y="56"/>
                  </a:lnTo>
                  <a:lnTo>
                    <a:pt x="123" y="23"/>
                  </a:lnTo>
                  <a:lnTo>
                    <a:pt x="119" y="12"/>
                  </a:lnTo>
                  <a:lnTo>
                    <a:pt x="117" y="9"/>
                  </a:lnTo>
                  <a:lnTo>
                    <a:pt x="116" y="9"/>
                  </a:lnTo>
                  <a:close/>
                  <a:moveTo>
                    <a:pt x="116" y="0"/>
                  </a:moveTo>
                  <a:lnTo>
                    <a:pt x="119" y="1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7" y="9"/>
                  </a:lnTo>
                  <a:lnTo>
                    <a:pt x="148" y="80"/>
                  </a:lnTo>
                  <a:lnTo>
                    <a:pt x="148" y="84"/>
                  </a:lnTo>
                  <a:lnTo>
                    <a:pt x="147" y="88"/>
                  </a:lnTo>
                  <a:lnTo>
                    <a:pt x="145" y="91"/>
                  </a:lnTo>
                  <a:lnTo>
                    <a:pt x="143" y="93"/>
                  </a:lnTo>
                  <a:lnTo>
                    <a:pt x="139" y="95"/>
                  </a:lnTo>
                  <a:lnTo>
                    <a:pt x="38" y="125"/>
                  </a:lnTo>
                  <a:lnTo>
                    <a:pt x="34" y="125"/>
                  </a:lnTo>
                  <a:lnTo>
                    <a:pt x="30" y="125"/>
                  </a:lnTo>
                  <a:lnTo>
                    <a:pt x="26" y="123"/>
                  </a:lnTo>
                  <a:lnTo>
                    <a:pt x="23" y="120"/>
                  </a:lnTo>
                  <a:lnTo>
                    <a:pt x="22" y="117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3" y="35"/>
                  </a:lnTo>
                  <a:lnTo>
                    <a:pt x="6" y="32"/>
                  </a:lnTo>
                  <a:lnTo>
                    <a:pt x="10" y="31"/>
                  </a:lnTo>
                  <a:lnTo>
                    <a:pt x="112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2F2BDD26-85FB-401E-8E32-0635C3D9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538" y="3752644"/>
              <a:ext cx="175831" cy="210103"/>
            </a:xfrm>
            <a:custGeom>
              <a:avLst/>
              <a:gdLst>
                <a:gd name="T0" fmla="*/ 53 w 118"/>
                <a:gd name="T1" fmla="*/ 0 h 141"/>
                <a:gd name="T2" fmla="*/ 53 w 118"/>
                <a:gd name="T3" fmla="*/ 33 h 141"/>
                <a:gd name="T4" fmla="*/ 76 w 118"/>
                <a:gd name="T5" fmla="*/ 36 h 141"/>
                <a:gd name="T6" fmla="*/ 93 w 118"/>
                <a:gd name="T7" fmla="*/ 41 h 141"/>
                <a:gd name="T8" fmla="*/ 105 w 118"/>
                <a:gd name="T9" fmla="*/ 52 h 141"/>
                <a:gd name="T10" fmla="*/ 114 w 118"/>
                <a:gd name="T11" fmla="*/ 64 h 141"/>
                <a:gd name="T12" fmla="*/ 118 w 118"/>
                <a:gd name="T13" fmla="*/ 78 h 141"/>
                <a:gd name="T14" fmla="*/ 118 w 118"/>
                <a:gd name="T15" fmla="*/ 94 h 141"/>
                <a:gd name="T16" fmla="*/ 114 w 118"/>
                <a:gd name="T17" fmla="*/ 110 h 141"/>
                <a:gd name="T18" fmla="*/ 108 w 118"/>
                <a:gd name="T19" fmla="*/ 126 h 141"/>
                <a:gd name="T20" fmla="*/ 96 w 118"/>
                <a:gd name="T21" fmla="*/ 141 h 141"/>
                <a:gd name="T22" fmla="*/ 101 w 118"/>
                <a:gd name="T23" fmla="*/ 129 h 141"/>
                <a:gd name="T24" fmla="*/ 105 w 118"/>
                <a:gd name="T25" fmla="*/ 117 h 141"/>
                <a:gd name="T26" fmla="*/ 106 w 118"/>
                <a:gd name="T27" fmla="*/ 105 h 141"/>
                <a:gd name="T28" fmla="*/ 104 w 118"/>
                <a:gd name="T29" fmla="*/ 94 h 141"/>
                <a:gd name="T30" fmla="*/ 98 w 118"/>
                <a:gd name="T31" fmla="*/ 84 h 141"/>
                <a:gd name="T32" fmla="*/ 88 w 118"/>
                <a:gd name="T33" fmla="*/ 77 h 141"/>
                <a:gd name="T34" fmla="*/ 73 w 118"/>
                <a:gd name="T35" fmla="*/ 72 h 141"/>
                <a:gd name="T36" fmla="*/ 53 w 118"/>
                <a:gd name="T37" fmla="*/ 70 h 141"/>
                <a:gd name="T38" fmla="*/ 53 w 118"/>
                <a:gd name="T39" fmla="*/ 105 h 141"/>
                <a:gd name="T40" fmla="*/ 0 w 118"/>
                <a:gd name="T41" fmla="*/ 52 h 141"/>
                <a:gd name="T42" fmla="*/ 53 w 118"/>
                <a:gd name="T4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41">
                  <a:moveTo>
                    <a:pt x="53" y="0"/>
                  </a:moveTo>
                  <a:lnTo>
                    <a:pt x="53" y="33"/>
                  </a:lnTo>
                  <a:lnTo>
                    <a:pt x="76" y="36"/>
                  </a:lnTo>
                  <a:lnTo>
                    <a:pt x="93" y="41"/>
                  </a:lnTo>
                  <a:lnTo>
                    <a:pt x="105" y="52"/>
                  </a:lnTo>
                  <a:lnTo>
                    <a:pt x="114" y="64"/>
                  </a:lnTo>
                  <a:lnTo>
                    <a:pt x="118" y="78"/>
                  </a:lnTo>
                  <a:lnTo>
                    <a:pt x="118" y="94"/>
                  </a:lnTo>
                  <a:lnTo>
                    <a:pt x="114" y="110"/>
                  </a:lnTo>
                  <a:lnTo>
                    <a:pt x="108" y="126"/>
                  </a:lnTo>
                  <a:lnTo>
                    <a:pt x="96" y="141"/>
                  </a:lnTo>
                  <a:lnTo>
                    <a:pt x="101" y="129"/>
                  </a:lnTo>
                  <a:lnTo>
                    <a:pt x="105" y="117"/>
                  </a:lnTo>
                  <a:lnTo>
                    <a:pt x="106" y="105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88" y="77"/>
                  </a:lnTo>
                  <a:lnTo>
                    <a:pt x="73" y="72"/>
                  </a:lnTo>
                  <a:lnTo>
                    <a:pt x="53" y="70"/>
                  </a:lnTo>
                  <a:lnTo>
                    <a:pt x="53" y="105"/>
                  </a:lnTo>
                  <a:lnTo>
                    <a:pt x="0" y="5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5933B3F4-69EE-4EB5-971E-099C60038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0424" y="3910594"/>
              <a:ext cx="186262" cy="132619"/>
            </a:xfrm>
            <a:custGeom>
              <a:avLst/>
              <a:gdLst>
                <a:gd name="T0" fmla="*/ 104 w 125"/>
                <a:gd name="T1" fmla="*/ 34 h 89"/>
                <a:gd name="T2" fmla="*/ 103 w 125"/>
                <a:gd name="T3" fmla="*/ 35 h 89"/>
                <a:gd name="T4" fmla="*/ 101 w 125"/>
                <a:gd name="T5" fmla="*/ 36 h 89"/>
                <a:gd name="T6" fmla="*/ 81 w 125"/>
                <a:gd name="T7" fmla="*/ 72 h 89"/>
                <a:gd name="T8" fmla="*/ 81 w 125"/>
                <a:gd name="T9" fmla="*/ 74 h 89"/>
                <a:gd name="T10" fmla="*/ 81 w 125"/>
                <a:gd name="T11" fmla="*/ 75 h 89"/>
                <a:gd name="T12" fmla="*/ 83 w 125"/>
                <a:gd name="T13" fmla="*/ 76 h 89"/>
                <a:gd name="T14" fmla="*/ 89 w 125"/>
                <a:gd name="T15" fmla="*/ 80 h 89"/>
                <a:gd name="T16" fmla="*/ 91 w 125"/>
                <a:gd name="T17" fmla="*/ 80 h 89"/>
                <a:gd name="T18" fmla="*/ 92 w 125"/>
                <a:gd name="T19" fmla="*/ 80 h 89"/>
                <a:gd name="T20" fmla="*/ 93 w 125"/>
                <a:gd name="T21" fmla="*/ 79 h 89"/>
                <a:gd name="T22" fmla="*/ 113 w 125"/>
                <a:gd name="T23" fmla="*/ 43 h 89"/>
                <a:gd name="T24" fmla="*/ 113 w 125"/>
                <a:gd name="T25" fmla="*/ 40 h 89"/>
                <a:gd name="T26" fmla="*/ 113 w 125"/>
                <a:gd name="T27" fmla="*/ 39 h 89"/>
                <a:gd name="T28" fmla="*/ 112 w 125"/>
                <a:gd name="T29" fmla="*/ 38 h 89"/>
                <a:gd name="T30" fmla="*/ 105 w 125"/>
                <a:gd name="T31" fmla="*/ 35 h 89"/>
                <a:gd name="T32" fmla="*/ 104 w 125"/>
                <a:gd name="T33" fmla="*/ 34 h 89"/>
                <a:gd name="T34" fmla="*/ 26 w 125"/>
                <a:gd name="T35" fmla="*/ 8 h 89"/>
                <a:gd name="T36" fmla="*/ 22 w 125"/>
                <a:gd name="T37" fmla="*/ 15 h 89"/>
                <a:gd name="T38" fmla="*/ 63 w 125"/>
                <a:gd name="T39" fmla="*/ 36 h 89"/>
                <a:gd name="T40" fmla="*/ 67 w 125"/>
                <a:gd name="T41" fmla="*/ 31 h 89"/>
                <a:gd name="T42" fmla="*/ 26 w 125"/>
                <a:gd name="T43" fmla="*/ 8 h 89"/>
                <a:gd name="T44" fmla="*/ 24 w 125"/>
                <a:gd name="T45" fmla="*/ 0 h 89"/>
                <a:gd name="T46" fmla="*/ 71 w 125"/>
                <a:gd name="T47" fmla="*/ 27 h 89"/>
                <a:gd name="T48" fmla="*/ 72 w 125"/>
                <a:gd name="T49" fmla="*/ 26 h 89"/>
                <a:gd name="T50" fmla="*/ 84 w 125"/>
                <a:gd name="T51" fmla="*/ 14 h 89"/>
                <a:gd name="T52" fmla="*/ 87 w 125"/>
                <a:gd name="T53" fmla="*/ 12 h 89"/>
                <a:gd name="T54" fmla="*/ 89 w 125"/>
                <a:gd name="T55" fmla="*/ 12 h 89"/>
                <a:gd name="T56" fmla="*/ 92 w 125"/>
                <a:gd name="T57" fmla="*/ 12 h 89"/>
                <a:gd name="T58" fmla="*/ 95 w 125"/>
                <a:gd name="T59" fmla="*/ 14 h 89"/>
                <a:gd name="T60" fmla="*/ 123 w 125"/>
                <a:gd name="T61" fmla="*/ 36 h 89"/>
                <a:gd name="T62" fmla="*/ 124 w 125"/>
                <a:gd name="T63" fmla="*/ 38 h 89"/>
                <a:gd name="T64" fmla="*/ 125 w 125"/>
                <a:gd name="T65" fmla="*/ 40 h 89"/>
                <a:gd name="T66" fmla="*/ 125 w 125"/>
                <a:gd name="T67" fmla="*/ 44 h 89"/>
                <a:gd name="T68" fmla="*/ 124 w 125"/>
                <a:gd name="T69" fmla="*/ 47 h 89"/>
                <a:gd name="T70" fmla="*/ 117 w 125"/>
                <a:gd name="T71" fmla="*/ 60 h 89"/>
                <a:gd name="T72" fmla="*/ 115 w 125"/>
                <a:gd name="T73" fmla="*/ 64 h 89"/>
                <a:gd name="T74" fmla="*/ 112 w 125"/>
                <a:gd name="T75" fmla="*/ 68 h 89"/>
                <a:gd name="T76" fmla="*/ 111 w 125"/>
                <a:gd name="T77" fmla="*/ 72 h 89"/>
                <a:gd name="T78" fmla="*/ 103 w 125"/>
                <a:gd name="T79" fmla="*/ 86 h 89"/>
                <a:gd name="T80" fmla="*/ 101 w 125"/>
                <a:gd name="T81" fmla="*/ 87 h 89"/>
                <a:gd name="T82" fmla="*/ 99 w 125"/>
                <a:gd name="T83" fmla="*/ 88 h 89"/>
                <a:gd name="T84" fmla="*/ 96 w 125"/>
                <a:gd name="T85" fmla="*/ 89 h 89"/>
                <a:gd name="T86" fmla="*/ 93 w 125"/>
                <a:gd name="T87" fmla="*/ 89 h 89"/>
                <a:gd name="T88" fmla="*/ 59 w 125"/>
                <a:gd name="T89" fmla="*/ 79 h 89"/>
                <a:gd name="T90" fmla="*/ 56 w 125"/>
                <a:gd name="T91" fmla="*/ 76 h 89"/>
                <a:gd name="T92" fmla="*/ 55 w 125"/>
                <a:gd name="T93" fmla="*/ 74 h 89"/>
                <a:gd name="T94" fmla="*/ 53 w 125"/>
                <a:gd name="T95" fmla="*/ 70 h 89"/>
                <a:gd name="T96" fmla="*/ 57 w 125"/>
                <a:gd name="T97" fmla="*/ 54 h 89"/>
                <a:gd name="T98" fmla="*/ 57 w 125"/>
                <a:gd name="T99" fmla="*/ 51 h 89"/>
                <a:gd name="T100" fmla="*/ 51 w 125"/>
                <a:gd name="T101" fmla="*/ 54 h 89"/>
                <a:gd name="T102" fmla="*/ 47 w 125"/>
                <a:gd name="T103" fmla="*/ 40 h 89"/>
                <a:gd name="T104" fmla="*/ 34 w 125"/>
                <a:gd name="T105" fmla="*/ 44 h 89"/>
                <a:gd name="T106" fmla="*/ 30 w 125"/>
                <a:gd name="T107" fmla="*/ 31 h 89"/>
                <a:gd name="T108" fmla="*/ 16 w 125"/>
                <a:gd name="T109" fmla="*/ 35 h 89"/>
                <a:gd name="T110" fmla="*/ 12 w 125"/>
                <a:gd name="T111" fmla="*/ 22 h 89"/>
                <a:gd name="T112" fmla="*/ 6 w 125"/>
                <a:gd name="T113" fmla="*/ 24 h 89"/>
                <a:gd name="T114" fmla="*/ 0 w 125"/>
                <a:gd name="T115" fmla="*/ 4 h 89"/>
                <a:gd name="T116" fmla="*/ 24 w 125"/>
                <a:gd name="T1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" h="89">
                  <a:moveTo>
                    <a:pt x="104" y="34"/>
                  </a:moveTo>
                  <a:lnTo>
                    <a:pt x="103" y="35"/>
                  </a:lnTo>
                  <a:lnTo>
                    <a:pt x="101" y="36"/>
                  </a:lnTo>
                  <a:lnTo>
                    <a:pt x="81" y="72"/>
                  </a:lnTo>
                  <a:lnTo>
                    <a:pt x="81" y="74"/>
                  </a:lnTo>
                  <a:lnTo>
                    <a:pt x="81" y="75"/>
                  </a:lnTo>
                  <a:lnTo>
                    <a:pt x="83" y="76"/>
                  </a:lnTo>
                  <a:lnTo>
                    <a:pt x="89" y="80"/>
                  </a:lnTo>
                  <a:lnTo>
                    <a:pt x="91" y="80"/>
                  </a:lnTo>
                  <a:lnTo>
                    <a:pt x="92" y="80"/>
                  </a:lnTo>
                  <a:lnTo>
                    <a:pt x="93" y="79"/>
                  </a:lnTo>
                  <a:lnTo>
                    <a:pt x="113" y="43"/>
                  </a:lnTo>
                  <a:lnTo>
                    <a:pt x="113" y="40"/>
                  </a:lnTo>
                  <a:lnTo>
                    <a:pt x="113" y="39"/>
                  </a:lnTo>
                  <a:lnTo>
                    <a:pt x="112" y="38"/>
                  </a:lnTo>
                  <a:lnTo>
                    <a:pt x="105" y="35"/>
                  </a:lnTo>
                  <a:lnTo>
                    <a:pt x="104" y="34"/>
                  </a:lnTo>
                  <a:close/>
                  <a:moveTo>
                    <a:pt x="26" y="8"/>
                  </a:moveTo>
                  <a:lnTo>
                    <a:pt x="22" y="15"/>
                  </a:lnTo>
                  <a:lnTo>
                    <a:pt x="63" y="36"/>
                  </a:lnTo>
                  <a:lnTo>
                    <a:pt x="67" y="31"/>
                  </a:lnTo>
                  <a:lnTo>
                    <a:pt x="26" y="8"/>
                  </a:lnTo>
                  <a:close/>
                  <a:moveTo>
                    <a:pt x="24" y="0"/>
                  </a:moveTo>
                  <a:lnTo>
                    <a:pt x="71" y="27"/>
                  </a:lnTo>
                  <a:lnTo>
                    <a:pt x="72" y="26"/>
                  </a:lnTo>
                  <a:lnTo>
                    <a:pt x="84" y="14"/>
                  </a:lnTo>
                  <a:lnTo>
                    <a:pt x="87" y="12"/>
                  </a:lnTo>
                  <a:lnTo>
                    <a:pt x="89" y="12"/>
                  </a:lnTo>
                  <a:lnTo>
                    <a:pt x="92" y="12"/>
                  </a:lnTo>
                  <a:lnTo>
                    <a:pt x="95" y="14"/>
                  </a:lnTo>
                  <a:lnTo>
                    <a:pt x="123" y="36"/>
                  </a:lnTo>
                  <a:lnTo>
                    <a:pt x="124" y="38"/>
                  </a:lnTo>
                  <a:lnTo>
                    <a:pt x="125" y="40"/>
                  </a:lnTo>
                  <a:lnTo>
                    <a:pt x="125" y="44"/>
                  </a:lnTo>
                  <a:lnTo>
                    <a:pt x="124" y="47"/>
                  </a:lnTo>
                  <a:lnTo>
                    <a:pt x="117" y="60"/>
                  </a:lnTo>
                  <a:lnTo>
                    <a:pt x="115" y="64"/>
                  </a:lnTo>
                  <a:lnTo>
                    <a:pt x="112" y="68"/>
                  </a:lnTo>
                  <a:lnTo>
                    <a:pt x="111" y="72"/>
                  </a:lnTo>
                  <a:lnTo>
                    <a:pt x="103" y="86"/>
                  </a:lnTo>
                  <a:lnTo>
                    <a:pt x="101" y="87"/>
                  </a:lnTo>
                  <a:lnTo>
                    <a:pt x="99" y="88"/>
                  </a:lnTo>
                  <a:lnTo>
                    <a:pt x="96" y="89"/>
                  </a:lnTo>
                  <a:lnTo>
                    <a:pt x="93" y="89"/>
                  </a:lnTo>
                  <a:lnTo>
                    <a:pt x="59" y="79"/>
                  </a:lnTo>
                  <a:lnTo>
                    <a:pt x="56" y="76"/>
                  </a:lnTo>
                  <a:lnTo>
                    <a:pt x="55" y="74"/>
                  </a:lnTo>
                  <a:lnTo>
                    <a:pt x="53" y="70"/>
                  </a:lnTo>
                  <a:lnTo>
                    <a:pt x="57" y="54"/>
                  </a:lnTo>
                  <a:lnTo>
                    <a:pt x="57" y="51"/>
                  </a:lnTo>
                  <a:lnTo>
                    <a:pt x="51" y="54"/>
                  </a:lnTo>
                  <a:lnTo>
                    <a:pt x="47" y="40"/>
                  </a:lnTo>
                  <a:lnTo>
                    <a:pt x="34" y="44"/>
                  </a:lnTo>
                  <a:lnTo>
                    <a:pt x="30" y="31"/>
                  </a:lnTo>
                  <a:lnTo>
                    <a:pt x="16" y="35"/>
                  </a:lnTo>
                  <a:lnTo>
                    <a:pt x="12" y="22"/>
                  </a:lnTo>
                  <a:lnTo>
                    <a:pt x="6" y="24"/>
                  </a:lnTo>
                  <a:lnTo>
                    <a:pt x="0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9C09A306-BC93-4FEA-80EA-247957062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5022204"/>
              <a:ext cx="150499" cy="129638"/>
            </a:xfrm>
            <a:custGeom>
              <a:avLst/>
              <a:gdLst>
                <a:gd name="T0" fmla="*/ 39 w 101"/>
                <a:gd name="T1" fmla="*/ 30 h 87"/>
                <a:gd name="T2" fmla="*/ 39 w 101"/>
                <a:gd name="T3" fmla="*/ 50 h 87"/>
                <a:gd name="T4" fmla="*/ 19 w 101"/>
                <a:gd name="T5" fmla="*/ 50 h 87"/>
                <a:gd name="T6" fmla="*/ 51 w 101"/>
                <a:gd name="T7" fmla="*/ 74 h 87"/>
                <a:gd name="T8" fmla="*/ 83 w 101"/>
                <a:gd name="T9" fmla="*/ 50 h 87"/>
                <a:gd name="T10" fmla="*/ 64 w 101"/>
                <a:gd name="T11" fmla="*/ 50 h 87"/>
                <a:gd name="T12" fmla="*/ 64 w 101"/>
                <a:gd name="T13" fmla="*/ 30 h 87"/>
                <a:gd name="T14" fmla="*/ 39 w 101"/>
                <a:gd name="T15" fmla="*/ 30 h 87"/>
                <a:gd name="T16" fmla="*/ 21 w 101"/>
                <a:gd name="T17" fmla="*/ 5 h 87"/>
                <a:gd name="T18" fmla="*/ 16 w 101"/>
                <a:gd name="T19" fmla="*/ 12 h 87"/>
                <a:gd name="T20" fmla="*/ 87 w 101"/>
                <a:gd name="T21" fmla="*/ 12 h 87"/>
                <a:gd name="T22" fmla="*/ 80 w 101"/>
                <a:gd name="T23" fmla="*/ 5 h 87"/>
                <a:gd name="T24" fmla="*/ 21 w 101"/>
                <a:gd name="T25" fmla="*/ 5 h 87"/>
                <a:gd name="T26" fmla="*/ 19 w 101"/>
                <a:gd name="T27" fmla="*/ 0 h 87"/>
                <a:gd name="T28" fmla="*/ 83 w 101"/>
                <a:gd name="T29" fmla="*/ 0 h 87"/>
                <a:gd name="T30" fmla="*/ 101 w 101"/>
                <a:gd name="T31" fmla="*/ 18 h 87"/>
                <a:gd name="T32" fmla="*/ 101 w 101"/>
                <a:gd name="T33" fmla="*/ 85 h 87"/>
                <a:gd name="T34" fmla="*/ 100 w 101"/>
                <a:gd name="T35" fmla="*/ 86 h 87"/>
                <a:gd name="T36" fmla="*/ 99 w 101"/>
                <a:gd name="T37" fmla="*/ 87 h 87"/>
                <a:gd name="T38" fmla="*/ 4 w 101"/>
                <a:gd name="T39" fmla="*/ 87 h 87"/>
                <a:gd name="T40" fmla="*/ 1 w 101"/>
                <a:gd name="T41" fmla="*/ 86 h 87"/>
                <a:gd name="T42" fmla="*/ 0 w 101"/>
                <a:gd name="T43" fmla="*/ 85 h 87"/>
                <a:gd name="T44" fmla="*/ 0 w 101"/>
                <a:gd name="T45" fmla="*/ 18 h 87"/>
                <a:gd name="T46" fmla="*/ 19 w 101"/>
                <a:gd name="T4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87">
                  <a:moveTo>
                    <a:pt x="39" y="30"/>
                  </a:moveTo>
                  <a:lnTo>
                    <a:pt x="39" y="50"/>
                  </a:lnTo>
                  <a:lnTo>
                    <a:pt x="19" y="50"/>
                  </a:lnTo>
                  <a:lnTo>
                    <a:pt x="51" y="74"/>
                  </a:lnTo>
                  <a:lnTo>
                    <a:pt x="83" y="50"/>
                  </a:lnTo>
                  <a:lnTo>
                    <a:pt x="64" y="50"/>
                  </a:lnTo>
                  <a:lnTo>
                    <a:pt x="64" y="30"/>
                  </a:lnTo>
                  <a:lnTo>
                    <a:pt x="39" y="30"/>
                  </a:lnTo>
                  <a:close/>
                  <a:moveTo>
                    <a:pt x="21" y="5"/>
                  </a:moveTo>
                  <a:lnTo>
                    <a:pt x="16" y="12"/>
                  </a:lnTo>
                  <a:lnTo>
                    <a:pt x="87" y="12"/>
                  </a:lnTo>
                  <a:lnTo>
                    <a:pt x="80" y="5"/>
                  </a:lnTo>
                  <a:lnTo>
                    <a:pt x="21" y="5"/>
                  </a:lnTo>
                  <a:close/>
                  <a:moveTo>
                    <a:pt x="19" y="0"/>
                  </a:moveTo>
                  <a:lnTo>
                    <a:pt x="83" y="0"/>
                  </a:lnTo>
                  <a:lnTo>
                    <a:pt x="101" y="18"/>
                  </a:lnTo>
                  <a:lnTo>
                    <a:pt x="101" y="85"/>
                  </a:lnTo>
                  <a:lnTo>
                    <a:pt x="100" y="86"/>
                  </a:lnTo>
                  <a:lnTo>
                    <a:pt x="99" y="87"/>
                  </a:lnTo>
                  <a:lnTo>
                    <a:pt x="4" y="87"/>
                  </a:lnTo>
                  <a:lnTo>
                    <a:pt x="1" y="86"/>
                  </a:lnTo>
                  <a:lnTo>
                    <a:pt x="0" y="85"/>
                  </a:lnTo>
                  <a:lnTo>
                    <a:pt x="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6491C98-BAFB-4CAD-A30C-51F214DA9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910" y="3566382"/>
              <a:ext cx="126658" cy="168381"/>
            </a:xfrm>
            <a:custGeom>
              <a:avLst/>
              <a:gdLst>
                <a:gd name="T0" fmla="*/ 64 w 85"/>
                <a:gd name="T1" fmla="*/ 46 h 113"/>
                <a:gd name="T2" fmla="*/ 64 w 85"/>
                <a:gd name="T3" fmla="*/ 53 h 113"/>
                <a:gd name="T4" fmla="*/ 61 w 85"/>
                <a:gd name="T5" fmla="*/ 72 h 113"/>
                <a:gd name="T6" fmla="*/ 52 w 85"/>
                <a:gd name="T7" fmla="*/ 86 h 113"/>
                <a:gd name="T8" fmla="*/ 39 w 85"/>
                <a:gd name="T9" fmla="*/ 98 h 113"/>
                <a:gd name="T10" fmla="*/ 43 w 85"/>
                <a:gd name="T11" fmla="*/ 98 h 113"/>
                <a:gd name="T12" fmla="*/ 48 w 85"/>
                <a:gd name="T13" fmla="*/ 98 h 113"/>
                <a:gd name="T14" fmla="*/ 53 w 85"/>
                <a:gd name="T15" fmla="*/ 97 h 113"/>
                <a:gd name="T16" fmla="*/ 57 w 85"/>
                <a:gd name="T17" fmla="*/ 94 h 113"/>
                <a:gd name="T18" fmla="*/ 63 w 85"/>
                <a:gd name="T19" fmla="*/ 90 h 113"/>
                <a:gd name="T20" fmla="*/ 65 w 85"/>
                <a:gd name="T21" fmla="*/ 86 h 113"/>
                <a:gd name="T22" fmla="*/ 68 w 85"/>
                <a:gd name="T23" fmla="*/ 81 h 113"/>
                <a:gd name="T24" fmla="*/ 71 w 85"/>
                <a:gd name="T25" fmla="*/ 77 h 113"/>
                <a:gd name="T26" fmla="*/ 71 w 85"/>
                <a:gd name="T27" fmla="*/ 70 h 113"/>
                <a:gd name="T28" fmla="*/ 71 w 85"/>
                <a:gd name="T29" fmla="*/ 70 h 113"/>
                <a:gd name="T30" fmla="*/ 71 w 85"/>
                <a:gd name="T31" fmla="*/ 70 h 113"/>
                <a:gd name="T32" fmla="*/ 71 w 85"/>
                <a:gd name="T33" fmla="*/ 70 h 113"/>
                <a:gd name="T34" fmla="*/ 71 w 85"/>
                <a:gd name="T35" fmla="*/ 69 h 113"/>
                <a:gd name="T36" fmla="*/ 71 w 85"/>
                <a:gd name="T37" fmla="*/ 69 h 113"/>
                <a:gd name="T38" fmla="*/ 71 w 85"/>
                <a:gd name="T39" fmla="*/ 69 h 113"/>
                <a:gd name="T40" fmla="*/ 69 w 85"/>
                <a:gd name="T41" fmla="*/ 58 h 113"/>
                <a:gd name="T42" fmla="*/ 64 w 85"/>
                <a:gd name="T43" fmla="*/ 46 h 113"/>
                <a:gd name="T44" fmla="*/ 43 w 85"/>
                <a:gd name="T45" fmla="*/ 0 h 113"/>
                <a:gd name="T46" fmla="*/ 44 w 85"/>
                <a:gd name="T47" fmla="*/ 1 h 113"/>
                <a:gd name="T48" fmla="*/ 51 w 85"/>
                <a:gd name="T49" fmla="*/ 6 h 113"/>
                <a:gd name="T50" fmla="*/ 59 w 85"/>
                <a:gd name="T51" fmla="*/ 16 h 113"/>
                <a:gd name="T52" fmla="*/ 68 w 85"/>
                <a:gd name="T53" fmla="*/ 26 h 113"/>
                <a:gd name="T54" fmla="*/ 76 w 85"/>
                <a:gd name="T55" fmla="*/ 40 h 113"/>
                <a:gd name="T56" fmla="*/ 83 w 85"/>
                <a:gd name="T57" fmla="*/ 54 h 113"/>
                <a:gd name="T58" fmla="*/ 85 w 85"/>
                <a:gd name="T59" fmla="*/ 69 h 113"/>
                <a:gd name="T60" fmla="*/ 85 w 85"/>
                <a:gd name="T61" fmla="*/ 69 h 113"/>
                <a:gd name="T62" fmla="*/ 85 w 85"/>
                <a:gd name="T63" fmla="*/ 69 h 113"/>
                <a:gd name="T64" fmla="*/ 85 w 85"/>
                <a:gd name="T65" fmla="*/ 70 h 113"/>
                <a:gd name="T66" fmla="*/ 85 w 85"/>
                <a:gd name="T67" fmla="*/ 72 h 113"/>
                <a:gd name="T68" fmla="*/ 85 w 85"/>
                <a:gd name="T69" fmla="*/ 72 h 113"/>
                <a:gd name="T70" fmla="*/ 81 w 85"/>
                <a:gd name="T71" fmla="*/ 88 h 113"/>
                <a:gd name="T72" fmla="*/ 72 w 85"/>
                <a:gd name="T73" fmla="*/ 101 h 113"/>
                <a:gd name="T74" fmla="*/ 59 w 85"/>
                <a:gd name="T75" fmla="*/ 109 h 113"/>
                <a:gd name="T76" fmla="*/ 43 w 85"/>
                <a:gd name="T77" fmla="*/ 113 h 113"/>
                <a:gd name="T78" fmla="*/ 25 w 85"/>
                <a:gd name="T79" fmla="*/ 109 h 113"/>
                <a:gd name="T80" fmla="*/ 12 w 85"/>
                <a:gd name="T81" fmla="*/ 101 h 113"/>
                <a:gd name="T82" fmla="*/ 3 w 85"/>
                <a:gd name="T83" fmla="*/ 88 h 113"/>
                <a:gd name="T84" fmla="*/ 0 w 85"/>
                <a:gd name="T85" fmla="*/ 72 h 113"/>
                <a:gd name="T86" fmla="*/ 0 w 85"/>
                <a:gd name="T87" fmla="*/ 72 h 113"/>
                <a:gd name="T88" fmla="*/ 0 w 85"/>
                <a:gd name="T89" fmla="*/ 70 h 113"/>
                <a:gd name="T90" fmla="*/ 0 w 85"/>
                <a:gd name="T91" fmla="*/ 69 h 113"/>
                <a:gd name="T92" fmla="*/ 0 w 85"/>
                <a:gd name="T93" fmla="*/ 69 h 113"/>
                <a:gd name="T94" fmla="*/ 0 w 85"/>
                <a:gd name="T95" fmla="*/ 69 h 113"/>
                <a:gd name="T96" fmla="*/ 3 w 85"/>
                <a:gd name="T97" fmla="*/ 54 h 113"/>
                <a:gd name="T98" fmla="*/ 8 w 85"/>
                <a:gd name="T99" fmla="*/ 40 h 113"/>
                <a:gd name="T100" fmla="*/ 17 w 85"/>
                <a:gd name="T101" fmla="*/ 26 h 113"/>
                <a:gd name="T102" fmla="*/ 25 w 85"/>
                <a:gd name="T103" fmla="*/ 16 h 113"/>
                <a:gd name="T104" fmla="*/ 35 w 85"/>
                <a:gd name="T105" fmla="*/ 6 h 113"/>
                <a:gd name="T106" fmla="*/ 40 w 85"/>
                <a:gd name="T107" fmla="*/ 1 h 113"/>
                <a:gd name="T108" fmla="*/ 43 w 85"/>
                <a:gd name="T10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13">
                  <a:moveTo>
                    <a:pt x="64" y="46"/>
                  </a:moveTo>
                  <a:lnTo>
                    <a:pt x="64" y="53"/>
                  </a:lnTo>
                  <a:lnTo>
                    <a:pt x="61" y="72"/>
                  </a:lnTo>
                  <a:lnTo>
                    <a:pt x="52" y="86"/>
                  </a:lnTo>
                  <a:lnTo>
                    <a:pt x="39" y="98"/>
                  </a:lnTo>
                  <a:lnTo>
                    <a:pt x="43" y="98"/>
                  </a:lnTo>
                  <a:lnTo>
                    <a:pt x="48" y="98"/>
                  </a:lnTo>
                  <a:lnTo>
                    <a:pt x="53" y="97"/>
                  </a:lnTo>
                  <a:lnTo>
                    <a:pt x="57" y="94"/>
                  </a:lnTo>
                  <a:lnTo>
                    <a:pt x="63" y="90"/>
                  </a:lnTo>
                  <a:lnTo>
                    <a:pt x="65" y="86"/>
                  </a:lnTo>
                  <a:lnTo>
                    <a:pt x="68" y="81"/>
                  </a:lnTo>
                  <a:lnTo>
                    <a:pt x="71" y="77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69" y="58"/>
                  </a:lnTo>
                  <a:lnTo>
                    <a:pt x="64" y="46"/>
                  </a:lnTo>
                  <a:close/>
                  <a:moveTo>
                    <a:pt x="43" y="0"/>
                  </a:moveTo>
                  <a:lnTo>
                    <a:pt x="44" y="1"/>
                  </a:lnTo>
                  <a:lnTo>
                    <a:pt x="51" y="6"/>
                  </a:lnTo>
                  <a:lnTo>
                    <a:pt x="59" y="16"/>
                  </a:lnTo>
                  <a:lnTo>
                    <a:pt x="68" y="26"/>
                  </a:lnTo>
                  <a:lnTo>
                    <a:pt x="76" y="40"/>
                  </a:lnTo>
                  <a:lnTo>
                    <a:pt x="83" y="54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0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1" y="88"/>
                  </a:lnTo>
                  <a:lnTo>
                    <a:pt x="72" y="101"/>
                  </a:lnTo>
                  <a:lnTo>
                    <a:pt x="59" y="109"/>
                  </a:lnTo>
                  <a:lnTo>
                    <a:pt x="43" y="113"/>
                  </a:lnTo>
                  <a:lnTo>
                    <a:pt x="25" y="109"/>
                  </a:lnTo>
                  <a:lnTo>
                    <a:pt x="12" y="101"/>
                  </a:lnTo>
                  <a:lnTo>
                    <a:pt x="3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3" y="54"/>
                  </a:lnTo>
                  <a:lnTo>
                    <a:pt x="8" y="40"/>
                  </a:lnTo>
                  <a:lnTo>
                    <a:pt x="17" y="26"/>
                  </a:lnTo>
                  <a:lnTo>
                    <a:pt x="25" y="16"/>
                  </a:lnTo>
                  <a:lnTo>
                    <a:pt x="35" y="6"/>
                  </a:lnTo>
                  <a:lnTo>
                    <a:pt x="40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88BBD2AD-8B6D-416B-B288-94D0F21F5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762" y="3445684"/>
              <a:ext cx="187752" cy="180302"/>
            </a:xfrm>
            <a:custGeom>
              <a:avLst/>
              <a:gdLst>
                <a:gd name="T0" fmla="*/ 13 w 126"/>
                <a:gd name="T1" fmla="*/ 59 h 121"/>
                <a:gd name="T2" fmla="*/ 42 w 126"/>
                <a:gd name="T3" fmla="*/ 101 h 121"/>
                <a:gd name="T4" fmla="*/ 53 w 126"/>
                <a:gd name="T5" fmla="*/ 67 h 121"/>
                <a:gd name="T6" fmla="*/ 13 w 126"/>
                <a:gd name="T7" fmla="*/ 59 h 121"/>
                <a:gd name="T8" fmla="*/ 72 w 126"/>
                <a:gd name="T9" fmla="*/ 55 h 121"/>
                <a:gd name="T10" fmla="*/ 70 w 126"/>
                <a:gd name="T11" fmla="*/ 71 h 121"/>
                <a:gd name="T12" fmla="*/ 54 w 126"/>
                <a:gd name="T13" fmla="*/ 67 h 121"/>
                <a:gd name="T14" fmla="*/ 53 w 126"/>
                <a:gd name="T15" fmla="*/ 103 h 121"/>
                <a:gd name="T16" fmla="*/ 105 w 126"/>
                <a:gd name="T17" fmla="*/ 66 h 121"/>
                <a:gd name="T18" fmla="*/ 72 w 126"/>
                <a:gd name="T19" fmla="*/ 55 h 121"/>
                <a:gd name="T20" fmla="*/ 74 w 126"/>
                <a:gd name="T21" fmla="*/ 17 h 121"/>
                <a:gd name="T22" fmla="*/ 17 w 126"/>
                <a:gd name="T23" fmla="*/ 55 h 121"/>
                <a:gd name="T24" fmla="*/ 60 w 126"/>
                <a:gd name="T25" fmla="*/ 58 h 121"/>
                <a:gd name="T26" fmla="*/ 74 w 126"/>
                <a:gd name="T27" fmla="*/ 17 h 121"/>
                <a:gd name="T28" fmla="*/ 78 w 126"/>
                <a:gd name="T29" fmla="*/ 14 h 121"/>
                <a:gd name="T30" fmla="*/ 72 w 126"/>
                <a:gd name="T31" fmla="*/ 54 h 121"/>
                <a:gd name="T32" fmla="*/ 107 w 126"/>
                <a:gd name="T33" fmla="*/ 57 h 121"/>
                <a:gd name="T34" fmla="*/ 78 w 126"/>
                <a:gd name="T35" fmla="*/ 14 h 121"/>
                <a:gd name="T36" fmla="*/ 81 w 126"/>
                <a:gd name="T37" fmla="*/ 0 h 121"/>
                <a:gd name="T38" fmla="*/ 83 w 126"/>
                <a:gd name="T39" fmla="*/ 1 h 121"/>
                <a:gd name="T40" fmla="*/ 86 w 126"/>
                <a:gd name="T41" fmla="*/ 4 h 121"/>
                <a:gd name="T42" fmla="*/ 123 w 126"/>
                <a:gd name="T43" fmla="*/ 57 h 121"/>
                <a:gd name="T44" fmla="*/ 126 w 126"/>
                <a:gd name="T45" fmla="*/ 61 h 121"/>
                <a:gd name="T46" fmla="*/ 126 w 126"/>
                <a:gd name="T47" fmla="*/ 65 h 121"/>
                <a:gd name="T48" fmla="*/ 125 w 126"/>
                <a:gd name="T49" fmla="*/ 69 h 121"/>
                <a:gd name="T50" fmla="*/ 122 w 126"/>
                <a:gd name="T51" fmla="*/ 71 h 121"/>
                <a:gd name="T52" fmla="*/ 52 w 126"/>
                <a:gd name="T53" fmla="*/ 119 h 121"/>
                <a:gd name="T54" fmla="*/ 48 w 126"/>
                <a:gd name="T55" fmla="*/ 121 h 121"/>
                <a:gd name="T56" fmla="*/ 45 w 126"/>
                <a:gd name="T57" fmla="*/ 121 h 121"/>
                <a:gd name="T58" fmla="*/ 41 w 126"/>
                <a:gd name="T59" fmla="*/ 119 h 121"/>
                <a:gd name="T60" fmla="*/ 38 w 126"/>
                <a:gd name="T61" fmla="*/ 117 h 121"/>
                <a:gd name="T62" fmla="*/ 1 w 126"/>
                <a:gd name="T63" fmla="*/ 63 h 121"/>
                <a:gd name="T64" fmla="*/ 0 w 126"/>
                <a:gd name="T65" fmla="*/ 59 h 121"/>
                <a:gd name="T66" fmla="*/ 0 w 126"/>
                <a:gd name="T67" fmla="*/ 57 h 121"/>
                <a:gd name="T68" fmla="*/ 1 w 126"/>
                <a:gd name="T69" fmla="*/ 53 h 121"/>
                <a:gd name="T70" fmla="*/ 4 w 126"/>
                <a:gd name="T71" fmla="*/ 50 h 121"/>
                <a:gd name="T72" fmla="*/ 73 w 126"/>
                <a:gd name="T73" fmla="*/ 1 h 121"/>
                <a:gd name="T74" fmla="*/ 77 w 126"/>
                <a:gd name="T75" fmla="*/ 0 h 121"/>
                <a:gd name="T76" fmla="*/ 81 w 126"/>
                <a:gd name="T7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" h="121">
                  <a:moveTo>
                    <a:pt x="13" y="59"/>
                  </a:moveTo>
                  <a:lnTo>
                    <a:pt x="42" y="101"/>
                  </a:lnTo>
                  <a:lnTo>
                    <a:pt x="53" y="67"/>
                  </a:lnTo>
                  <a:lnTo>
                    <a:pt x="13" y="59"/>
                  </a:lnTo>
                  <a:close/>
                  <a:moveTo>
                    <a:pt x="72" y="55"/>
                  </a:moveTo>
                  <a:lnTo>
                    <a:pt x="70" y="71"/>
                  </a:lnTo>
                  <a:lnTo>
                    <a:pt x="54" y="67"/>
                  </a:lnTo>
                  <a:lnTo>
                    <a:pt x="53" y="103"/>
                  </a:lnTo>
                  <a:lnTo>
                    <a:pt x="105" y="66"/>
                  </a:lnTo>
                  <a:lnTo>
                    <a:pt x="72" y="55"/>
                  </a:lnTo>
                  <a:close/>
                  <a:moveTo>
                    <a:pt x="74" y="17"/>
                  </a:moveTo>
                  <a:lnTo>
                    <a:pt x="17" y="55"/>
                  </a:lnTo>
                  <a:lnTo>
                    <a:pt x="60" y="58"/>
                  </a:lnTo>
                  <a:lnTo>
                    <a:pt x="74" y="17"/>
                  </a:lnTo>
                  <a:close/>
                  <a:moveTo>
                    <a:pt x="78" y="14"/>
                  </a:moveTo>
                  <a:lnTo>
                    <a:pt x="72" y="54"/>
                  </a:lnTo>
                  <a:lnTo>
                    <a:pt x="107" y="57"/>
                  </a:lnTo>
                  <a:lnTo>
                    <a:pt x="78" y="14"/>
                  </a:lnTo>
                  <a:close/>
                  <a:moveTo>
                    <a:pt x="81" y="0"/>
                  </a:moveTo>
                  <a:lnTo>
                    <a:pt x="83" y="1"/>
                  </a:lnTo>
                  <a:lnTo>
                    <a:pt x="86" y="4"/>
                  </a:lnTo>
                  <a:lnTo>
                    <a:pt x="123" y="57"/>
                  </a:lnTo>
                  <a:lnTo>
                    <a:pt x="126" y="61"/>
                  </a:lnTo>
                  <a:lnTo>
                    <a:pt x="126" y="65"/>
                  </a:lnTo>
                  <a:lnTo>
                    <a:pt x="125" y="69"/>
                  </a:lnTo>
                  <a:lnTo>
                    <a:pt x="122" y="71"/>
                  </a:lnTo>
                  <a:lnTo>
                    <a:pt x="52" y="119"/>
                  </a:lnTo>
                  <a:lnTo>
                    <a:pt x="48" y="121"/>
                  </a:lnTo>
                  <a:lnTo>
                    <a:pt x="45" y="121"/>
                  </a:lnTo>
                  <a:lnTo>
                    <a:pt x="41" y="119"/>
                  </a:lnTo>
                  <a:lnTo>
                    <a:pt x="38" y="117"/>
                  </a:lnTo>
                  <a:lnTo>
                    <a:pt x="1" y="63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3"/>
                  </a:lnTo>
                  <a:lnTo>
                    <a:pt x="4" y="50"/>
                  </a:lnTo>
                  <a:lnTo>
                    <a:pt x="73" y="1"/>
                  </a:lnTo>
                  <a:lnTo>
                    <a:pt x="77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13FCE29F-B7DD-4990-AC4C-C938DC9D35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3335417"/>
              <a:ext cx="150499" cy="149009"/>
            </a:xfrm>
            <a:custGeom>
              <a:avLst/>
              <a:gdLst>
                <a:gd name="T0" fmla="*/ 57 w 101"/>
                <a:gd name="T1" fmla="*/ 35 h 100"/>
                <a:gd name="T2" fmla="*/ 79 w 101"/>
                <a:gd name="T3" fmla="*/ 51 h 100"/>
                <a:gd name="T4" fmla="*/ 57 w 101"/>
                <a:gd name="T5" fmla="*/ 66 h 100"/>
                <a:gd name="T6" fmla="*/ 57 w 101"/>
                <a:gd name="T7" fmla="*/ 35 h 100"/>
                <a:gd name="T8" fmla="*/ 32 w 101"/>
                <a:gd name="T9" fmla="*/ 35 h 100"/>
                <a:gd name="T10" fmla="*/ 53 w 101"/>
                <a:gd name="T11" fmla="*/ 51 h 100"/>
                <a:gd name="T12" fmla="*/ 32 w 101"/>
                <a:gd name="T13" fmla="*/ 66 h 100"/>
                <a:gd name="T14" fmla="*/ 32 w 101"/>
                <a:gd name="T15" fmla="*/ 35 h 100"/>
                <a:gd name="T16" fmla="*/ 51 w 101"/>
                <a:gd name="T17" fmla="*/ 10 h 100"/>
                <a:gd name="T18" fmla="*/ 35 w 101"/>
                <a:gd name="T19" fmla="*/ 12 h 100"/>
                <a:gd name="T20" fmla="*/ 21 w 101"/>
                <a:gd name="T21" fmla="*/ 22 h 100"/>
                <a:gd name="T22" fmla="*/ 13 w 101"/>
                <a:gd name="T23" fmla="*/ 35 h 100"/>
                <a:gd name="T24" fmla="*/ 9 w 101"/>
                <a:gd name="T25" fmla="*/ 51 h 100"/>
                <a:gd name="T26" fmla="*/ 13 w 101"/>
                <a:gd name="T27" fmla="*/ 66 h 100"/>
                <a:gd name="T28" fmla="*/ 21 w 101"/>
                <a:gd name="T29" fmla="*/ 79 h 100"/>
                <a:gd name="T30" fmla="*/ 35 w 101"/>
                <a:gd name="T31" fmla="*/ 88 h 100"/>
                <a:gd name="T32" fmla="*/ 51 w 101"/>
                <a:gd name="T33" fmla="*/ 91 h 100"/>
                <a:gd name="T34" fmla="*/ 67 w 101"/>
                <a:gd name="T35" fmla="*/ 88 h 100"/>
                <a:gd name="T36" fmla="*/ 80 w 101"/>
                <a:gd name="T37" fmla="*/ 79 h 100"/>
                <a:gd name="T38" fmla="*/ 88 w 101"/>
                <a:gd name="T39" fmla="*/ 66 h 100"/>
                <a:gd name="T40" fmla="*/ 92 w 101"/>
                <a:gd name="T41" fmla="*/ 51 h 100"/>
                <a:gd name="T42" fmla="*/ 88 w 101"/>
                <a:gd name="T43" fmla="*/ 35 h 100"/>
                <a:gd name="T44" fmla="*/ 80 w 101"/>
                <a:gd name="T45" fmla="*/ 22 h 100"/>
                <a:gd name="T46" fmla="*/ 67 w 101"/>
                <a:gd name="T47" fmla="*/ 12 h 100"/>
                <a:gd name="T48" fmla="*/ 51 w 101"/>
                <a:gd name="T49" fmla="*/ 10 h 100"/>
                <a:gd name="T50" fmla="*/ 51 w 101"/>
                <a:gd name="T51" fmla="*/ 0 h 100"/>
                <a:gd name="T52" fmla="*/ 71 w 101"/>
                <a:gd name="T53" fmla="*/ 4 h 100"/>
                <a:gd name="T54" fmla="*/ 87 w 101"/>
                <a:gd name="T55" fmla="*/ 15 h 100"/>
                <a:gd name="T56" fmla="*/ 97 w 101"/>
                <a:gd name="T57" fmla="*/ 31 h 100"/>
                <a:gd name="T58" fmla="*/ 101 w 101"/>
                <a:gd name="T59" fmla="*/ 51 h 100"/>
                <a:gd name="T60" fmla="*/ 97 w 101"/>
                <a:gd name="T61" fmla="*/ 70 h 100"/>
                <a:gd name="T62" fmla="*/ 87 w 101"/>
                <a:gd name="T63" fmla="*/ 86 h 100"/>
                <a:gd name="T64" fmla="*/ 71 w 101"/>
                <a:gd name="T65" fmla="*/ 96 h 100"/>
                <a:gd name="T66" fmla="*/ 51 w 101"/>
                <a:gd name="T67" fmla="*/ 100 h 100"/>
                <a:gd name="T68" fmla="*/ 31 w 101"/>
                <a:gd name="T69" fmla="*/ 96 h 100"/>
                <a:gd name="T70" fmla="*/ 15 w 101"/>
                <a:gd name="T71" fmla="*/ 86 h 100"/>
                <a:gd name="T72" fmla="*/ 4 w 101"/>
                <a:gd name="T73" fmla="*/ 70 h 100"/>
                <a:gd name="T74" fmla="*/ 0 w 101"/>
                <a:gd name="T75" fmla="*/ 51 h 100"/>
                <a:gd name="T76" fmla="*/ 4 w 101"/>
                <a:gd name="T77" fmla="*/ 31 h 100"/>
                <a:gd name="T78" fmla="*/ 15 w 101"/>
                <a:gd name="T79" fmla="*/ 15 h 100"/>
                <a:gd name="T80" fmla="*/ 31 w 101"/>
                <a:gd name="T81" fmla="*/ 4 h 100"/>
                <a:gd name="T82" fmla="*/ 51 w 101"/>
                <a:gd name="T8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0">
                  <a:moveTo>
                    <a:pt x="57" y="35"/>
                  </a:moveTo>
                  <a:lnTo>
                    <a:pt x="79" y="51"/>
                  </a:lnTo>
                  <a:lnTo>
                    <a:pt x="57" y="66"/>
                  </a:lnTo>
                  <a:lnTo>
                    <a:pt x="57" y="35"/>
                  </a:lnTo>
                  <a:close/>
                  <a:moveTo>
                    <a:pt x="32" y="35"/>
                  </a:moveTo>
                  <a:lnTo>
                    <a:pt x="53" y="51"/>
                  </a:lnTo>
                  <a:lnTo>
                    <a:pt x="32" y="66"/>
                  </a:lnTo>
                  <a:lnTo>
                    <a:pt x="32" y="35"/>
                  </a:lnTo>
                  <a:close/>
                  <a:moveTo>
                    <a:pt x="51" y="10"/>
                  </a:moveTo>
                  <a:lnTo>
                    <a:pt x="35" y="12"/>
                  </a:lnTo>
                  <a:lnTo>
                    <a:pt x="21" y="22"/>
                  </a:lnTo>
                  <a:lnTo>
                    <a:pt x="13" y="35"/>
                  </a:lnTo>
                  <a:lnTo>
                    <a:pt x="9" y="51"/>
                  </a:lnTo>
                  <a:lnTo>
                    <a:pt x="13" y="66"/>
                  </a:lnTo>
                  <a:lnTo>
                    <a:pt x="21" y="79"/>
                  </a:lnTo>
                  <a:lnTo>
                    <a:pt x="35" y="88"/>
                  </a:lnTo>
                  <a:lnTo>
                    <a:pt x="51" y="91"/>
                  </a:lnTo>
                  <a:lnTo>
                    <a:pt x="67" y="88"/>
                  </a:lnTo>
                  <a:lnTo>
                    <a:pt x="80" y="79"/>
                  </a:lnTo>
                  <a:lnTo>
                    <a:pt x="88" y="66"/>
                  </a:lnTo>
                  <a:lnTo>
                    <a:pt x="92" y="51"/>
                  </a:lnTo>
                  <a:lnTo>
                    <a:pt x="88" y="35"/>
                  </a:lnTo>
                  <a:lnTo>
                    <a:pt x="80" y="22"/>
                  </a:lnTo>
                  <a:lnTo>
                    <a:pt x="67" y="12"/>
                  </a:lnTo>
                  <a:lnTo>
                    <a:pt x="51" y="10"/>
                  </a:lnTo>
                  <a:close/>
                  <a:moveTo>
                    <a:pt x="51" y="0"/>
                  </a:moveTo>
                  <a:lnTo>
                    <a:pt x="71" y="4"/>
                  </a:lnTo>
                  <a:lnTo>
                    <a:pt x="87" y="15"/>
                  </a:lnTo>
                  <a:lnTo>
                    <a:pt x="97" y="31"/>
                  </a:lnTo>
                  <a:lnTo>
                    <a:pt x="101" y="51"/>
                  </a:lnTo>
                  <a:lnTo>
                    <a:pt x="97" y="70"/>
                  </a:lnTo>
                  <a:lnTo>
                    <a:pt x="87" y="86"/>
                  </a:lnTo>
                  <a:lnTo>
                    <a:pt x="71" y="96"/>
                  </a:lnTo>
                  <a:lnTo>
                    <a:pt x="51" y="100"/>
                  </a:lnTo>
                  <a:lnTo>
                    <a:pt x="31" y="96"/>
                  </a:lnTo>
                  <a:lnTo>
                    <a:pt x="15" y="86"/>
                  </a:lnTo>
                  <a:lnTo>
                    <a:pt x="4" y="70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5" y="15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4A8C8654-2969-41A1-AFBF-DF1F31F34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841" y="3655787"/>
              <a:ext cx="116227" cy="134109"/>
            </a:xfrm>
            <a:custGeom>
              <a:avLst/>
              <a:gdLst>
                <a:gd name="T0" fmla="*/ 50 w 78"/>
                <a:gd name="T1" fmla="*/ 12 h 90"/>
                <a:gd name="T2" fmla="*/ 50 w 78"/>
                <a:gd name="T3" fmla="*/ 28 h 90"/>
                <a:gd name="T4" fmla="*/ 66 w 78"/>
                <a:gd name="T5" fmla="*/ 28 h 90"/>
                <a:gd name="T6" fmla="*/ 66 w 78"/>
                <a:gd name="T7" fmla="*/ 28 h 90"/>
                <a:gd name="T8" fmla="*/ 65 w 78"/>
                <a:gd name="T9" fmla="*/ 25 h 90"/>
                <a:gd name="T10" fmla="*/ 64 w 78"/>
                <a:gd name="T11" fmla="*/ 24 h 90"/>
                <a:gd name="T12" fmla="*/ 53 w 78"/>
                <a:gd name="T13" fmla="*/ 14 h 90"/>
                <a:gd name="T14" fmla="*/ 53 w 78"/>
                <a:gd name="T15" fmla="*/ 13 h 90"/>
                <a:gd name="T16" fmla="*/ 50 w 78"/>
                <a:gd name="T17" fmla="*/ 12 h 90"/>
                <a:gd name="T18" fmla="*/ 50 w 78"/>
                <a:gd name="T19" fmla="*/ 12 h 90"/>
                <a:gd name="T20" fmla="*/ 10 w 78"/>
                <a:gd name="T21" fmla="*/ 12 h 90"/>
                <a:gd name="T22" fmla="*/ 10 w 78"/>
                <a:gd name="T23" fmla="*/ 78 h 90"/>
                <a:gd name="T24" fmla="*/ 66 w 78"/>
                <a:gd name="T25" fmla="*/ 78 h 90"/>
                <a:gd name="T26" fmla="*/ 66 w 78"/>
                <a:gd name="T27" fmla="*/ 33 h 90"/>
                <a:gd name="T28" fmla="*/ 44 w 78"/>
                <a:gd name="T29" fmla="*/ 33 h 90"/>
                <a:gd name="T30" fmla="*/ 44 w 78"/>
                <a:gd name="T31" fmla="*/ 12 h 90"/>
                <a:gd name="T32" fmla="*/ 10 w 78"/>
                <a:gd name="T33" fmla="*/ 12 h 90"/>
                <a:gd name="T34" fmla="*/ 8 w 78"/>
                <a:gd name="T35" fmla="*/ 0 h 90"/>
                <a:gd name="T36" fmla="*/ 48 w 78"/>
                <a:gd name="T37" fmla="*/ 0 h 90"/>
                <a:gd name="T38" fmla="*/ 50 w 78"/>
                <a:gd name="T39" fmla="*/ 0 h 90"/>
                <a:gd name="T40" fmla="*/ 54 w 78"/>
                <a:gd name="T41" fmla="*/ 1 h 90"/>
                <a:gd name="T42" fmla="*/ 58 w 78"/>
                <a:gd name="T43" fmla="*/ 4 h 90"/>
                <a:gd name="T44" fmla="*/ 61 w 78"/>
                <a:gd name="T45" fmla="*/ 6 h 90"/>
                <a:gd name="T46" fmla="*/ 72 w 78"/>
                <a:gd name="T47" fmla="*/ 16 h 90"/>
                <a:gd name="T48" fmla="*/ 74 w 78"/>
                <a:gd name="T49" fmla="*/ 20 h 90"/>
                <a:gd name="T50" fmla="*/ 76 w 78"/>
                <a:gd name="T51" fmla="*/ 24 h 90"/>
                <a:gd name="T52" fmla="*/ 77 w 78"/>
                <a:gd name="T53" fmla="*/ 28 h 90"/>
                <a:gd name="T54" fmla="*/ 78 w 78"/>
                <a:gd name="T55" fmla="*/ 30 h 90"/>
                <a:gd name="T56" fmla="*/ 78 w 78"/>
                <a:gd name="T57" fmla="*/ 81 h 90"/>
                <a:gd name="T58" fmla="*/ 77 w 78"/>
                <a:gd name="T59" fmla="*/ 85 h 90"/>
                <a:gd name="T60" fmla="*/ 76 w 78"/>
                <a:gd name="T61" fmla="*/ 87 h 90"/>
                <a:gd name="T62" fmla="*/ 73 w 78"/>
                <a:gd name="T63" fmla="*/ 89 h 90"/>
                <a:gd name="T64" fmla="*/ 69 w 78"/>
                <a:gd name="T65" fmla="*/ 90 h 90"/>
                <a:gd name="T66" fmla="*/ 8 w 78"/>
                <a:gd name="T67" fmla="*/ 90 h 90"/>
                <a:gd name="T68" fmla="*/ 5 w 78"/>
                <a:gd name="T69" fmla="*/ 89 h 90"/>
                <a:gd name="T70" fmla="*/ 1 w 78"/>
                <a:gd name="T71" fmla="*/ 87 h 90"/>
                <a:gd name="T72" fmla="*/ 0 w 78"/>
                <a:gd name="T73" fmla="*/ 85 h 90"/>
                <a:gd name="T74" fmla="*/ 0 w 78"/>
                <a:gd name="T75" fmla="*/ 81 h 90"/>
                <a:gd name="T76" fmla="*/ 0 w 78"/>
                <a:gd name="T77" fmla="*/ 8 h 90"/>
                <a:gd name="T78" fmla="*/ 0 w 78"/>
                <a:gd name="T79" fmla="*/ 5 h 90"/>
                <a:gd name="T80" fmla="*/ 1 w 78"/>
                <a:gd name="T81" fmla="*/ 2 h 90"/>
                <a:gd name="T82" fmla="*/ 5 w 78"/>
                <a:gd name="T83" fmla="*/ 1 h 90"/>
                <a:gd name="T84" fmla="*/ 8 w 78"/>
                <a:gd name="T8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90">
                  <a:moveTo>
                    <a:pt x="50" y="12"/>
                  </a:moveTo>
                  <a:lnTo>
                    <a:pt x="50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53" y="14"/>
                  </a:lnTo>
                  <a:lnTo>
                    <a:pt x="53" y="13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10" y="12"/>
                  </a:moveTo>
                  <a:lnTo>
                    <a:pt x="10" y="78"/>
                  </a:lnTo>
                  <a:lnTo>
                    <a:pt x="66" y="78"/>
                  </a:lnTo>
                  <a:lnTo>
                    <a:pt x="66" y="33"/>
                  </a:lnTo>
                  <a:lnTo>
                    <a:pt x="44" y="33"/>
                  </a:lnTo>
                  <a:lnTo>
                    <a:pt x="44" y="12"/>
                  </a:lnTo>
                  <a:lnTo>
                    <a:pt x="10" y="12"/>
                  </a:lnTo>
                  <a:close/>
                  <a:moveTo>
                    <a:pt x="8" y="0"/>
                  </a:moveTo>
                  <a:lnTo>
                    <a:pt x="48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4"/>
                  </a:lnTo>
                  <a:lnTo>
                    <a:pt x="61" y="6"/>
                  </a:lnTo>
                  <a:lnTo>
                    <a:pt x="72" y="16"/>
                  </a:lnTo>
                  <a:lnTo>
                    <a:pt x="74" y="20"/>
                  </a:lnTo>
                  <a:lnTo>
                    <a:pt x="76" y="24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78" y="81"/>
                  </a:lnTo>
                  <a:lnTo>
                    <a:pt x="77" y="85"/>
                  </a:lnTo>
                  <a:lnTo>
                    <a:pt x="76" y="87"/>
                  </a:lnTo>
                  <a:lnTo>
                    <a:pt x="73" y="89"/>
                  </a:lnTo>
                  <a:lnTo>
                    <a:pt x="69" y="90"/>
                  </a:lnTo>
                  <a:lnTo>
                    <a:pt x="8" y="90"/>
                  </a:lnTo>
                  <a:lnTo>
                    <a:pt x="5" y="89"/>
                  </a:lnTo>
                  <a:lnTo>
                    <a:pt x="1" y="87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2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DEC9A8A8-3740-4295-B86F-3EAE59910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411" y="4061094"/>
              <a:ext cx="190732" cy="202653"/>
            </a:xfrm>
            <a:custGeom>
              <a:avLst/>
              <a:gdLst>
                <a:gd name="T0" fmla="*/ 35 w 128"/>
                <a:gd name="T1" fmla="*/ 94 h 136"/>
                <a:gd name="T2" fmla="*/ 93 w 128"/>
                <a:gd name="T3" fmla="*/ 94 h 136"/>
                <a:gd name="T4" fmla="*/ 93 w 128"/>
                <a:gd name="T5" fmla="*/ 103 h 136"/>
                <a:gd name="T6" fmla="*/ 35 w 128"/>
                <a:gd name="T7" fmla="*/ 103 h 136"/>
                <a:gd name="T8" fmla="*/ 35 w 128"/>
                <a:gd name="T9" fmla="*/ 94 h 136"/>
                <a:gd name="T10" fmla="*/ 35 w 128"/>
                <a:gd name="T11" fmla="*/ 78 h 136"/>
                <a:gd name="T12" fmla="*/ 93 w 128"/>
                <a:gd name="T13" fmla="*/ 78 h 136"/>
                <a:gd name="T14" fmla="*/ 93 w 128"/>
                <a:gd name="T15" fmla="*/ 86 h 136"/>
                <a:gd name="T16" fmla="*/ 35 w 128"/>
                <a:gd name="T17" fmla="*/ 86 h 136"/>
                <a:gd name="T18" fmla="*/ 35 w 128"/>
                <a:gd name="T19" fmla="*/ 78 h 136"/>
                <a:gd name="T20" fmla="*/ 35 w 128"/>
                <a:gd name="T21" fmla="*/ 60 h 136"/>
                <a:gd name="T22" fmla="*/ 93 w 128"/>
                <a:gd name="T23" fmla="*/ 60 h 136"/>
                <a:gd name="T24" fmla="*/ 93 w 128"/>
                <a:gd name="T25" fmla="*/ 68 h 136"/>
                <a:gd name="T26" fmla="*/ 35 w 128"/>
                <a:gd name="T27" fmla="*/ 68 h 136"/>
                <a:gd name="T28" fmla="*/ 35 w 128"/>
                <a:gd name="T29" fmla="*/ 60 h 136"/>
                <a:gd name="T30" fmla="*/ 35 w 128"/>
                <a:gd name="T31" fmla="*/ 43 h 136"/>
                <a:gd name="T32" fmla="*/ 93 w 128"/>
                <a:gd name="T33" fmla="*/ 43 h 136"/>
                <a:gd name="T34" fmla="*/ 93 w 128"/>
                <a:gd name="T35" fmla="*/ 51 h 136"/>
                <a:gd name="T36" fmla="*/ 35 w 128"/>
                <a:gd name="T37" fmla="*/ 51 h 136"/>
                <a:gd name="T38" fmla="*/ 35 w 128"/>
                <a:gd name="T39" fmla="*/ 43 h 136"/>
                <a:gd name="T40" fmla="*/ 17 w 128"/>
                <a:gd name="T41" fmla="*/ 18 h 136"/>
                <a:gd name="T42" fmla="*/ 17 w 128"/>
                <a:gd name="T43" fmla="*/ 120 h 136"/>
                <a:gd name="T44" fmla="*/ 110 w 128"/>
                <a:gd name="T45" fmla="*/ 120 h 136"/>
                <a:gd name="T46" fmla="*/ 110 w 128"/>
                <a:gd name="T47" fmla="*/ 18 h 136"/>
                <a:gd name="T48" fmla="*/ 17 w 128"/>
                <a:gd name="T49" fmla="*/ 18 h 136"/>
                <a:gd name="T50" fmla="*/ 13 w 128"/>
                <a:gd name="T51" fmla="*/ 0 h 136"/>
                <a:gd name="T52" fmla="*/ 114 w 128"/>
                <a:gd name="T53" fmla="*/ 0 h 136"/>
                <a:gd name="T54" fmla="*/ 120 w 128"/>
                <a:gd name="T55" fmla="*/ 2 h 136"/>
                <a:gd name="T56" fmla="*/ 124 w 128"/>
                <a:gd name="T57" fmla="*/ 4 h 136"/>
                <a:gd name="T58" fmla="*/ 126 w 128"/>
                <a:gd name="T59" fmla="*/ 8 h 136"/>
                <a:gd name="T60" fmla="*/ 128 w 128"/>
                <a:gd name="T61" fmla="*/ 14 h 136"/>
                <a:gd name="T62" fmla="*/ 128 w 128"/>
                <a:gd name="T63" fmla="*/ 124 h 136"/>
                <a:gd name="T64" fmla="*/ 126 w 128"/>
                <a:gd name="T65" fmla="*/ 128 h 136"/>
                <a:gd name="T66" fmla="*/ 124 w 128"/>
                <a:gd name="T67" fmla="*/ 134 h 136"/>
                <a:gd name="T68" fmla="*/ 120 w 128"/>
                <a:gd name="T69" fmla="*/ 136 h 136"/>
                <a:gd name="T70" fmla="*/ 114 w 128"/>
                <a:gd name="T71" fmla="*/ 136 h 136"/>
                <a:gd name="T72" fmla="*/ 13 w 128"/>
                <a:gd name="T73" fmla="*/ 136 h 136"/>
                <a:gd name="T74" fmla="*/ 8 w 128"/>
                <a:gd name="T75" fmla="*/ 136 h 136"/>
                <a:gd name="T76" fmla="*/ 4 w 128"/>
                <a:gd name="T77" fmla="*/ 134 h 136"/>
                <a:gd name="T78" fmla="*/ 1 w 128"/>
                <a:gd name="T79" fmla="*/ 128 h 136"/>
                <a:gd name="T80" fmla="*/ 0 w 128"/>
                <a:gd name="T81" fmla="*/ 124 h 136"/>
                <a:gd name="T82" fmla="*/ 0 w 128"/>
                <a:gd name="T83" fmla="*/ 14 h 136"/>
                <a:gd name="T84" fmla="*/ 1 w 128"/>
                <a:gd name="T85" fmla="*/ 8 h 136"/>
                <a:gd name="T86" fmla="*/ 4 w 128"/>
                <a:gd name="T87" fmla="*/ 4 h 136"/>
                <a:gd name="T88" fmla="*/ 8 w 128"/>
                <a:gd name="T89" fmla="*/ 2 h 136"/>
                <a:gd name="T90" fmla="*/ 13 w 128"/>
                <a:gd name="T9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36">
                  <a:moveTo>
                    <a:pt x="35" y="94"/>
                  </a:moveTo>
                  <a:lnTo>
                    <a:pt x="93" y="94"/>
                  </a:lnTo>
                  <a:lnTo>
                    <a:pt x="93" y="103"/>
                  </a:lnTo>
                  <a:lnTo>
                    <a:pt x="35" y="103"/>
                  </a:lnTo>
                  <a:lnTo>
                    <a:pt x="35" y="94"/>
                  </a:lnTo>
                  <a:close/>
                  <a:moveTo>
                    <a:pt x="35" y="78"/>
                  </a:moveTo>
                  <a:lnTo>
                    <a:pt x="93" y="78"/>
                  </a:lnTo>
                  <a:lnTo>
                    <a:pt x="93" y="86"/>
                  </a:lnTo>
                  <a:lnTo>
                    <a:pt x="35" y="86"/>
                  </a:lnTo>
                  <a:lnTo>
                    <a:pt x="35" y="78"/>
                  </a:lnTo>
                  <a:close/>
                  <a:moveTo>
                    <a:pt x="35" y="60"/>
                  </a:moveTo>
                  <a:lnTo>
                    <a:pt x="93" y="60"/>
                  </a:lnTo>
                  <a:lnTo>
                    <a:pt x="93" y="68"/>
                  </a:lnTo>
                  <a:lnTo>
                    <a:pt x="35" y="68"/>
                  </a:lnTo>
                  <a:lnTo>
                    <a:pt x="35" y="60"/>
                  </a:lnTo>
                  <a:close/>
                  <a:moveTo>
                    <a:pt x="35" y="43"/>
                  </a:moveTo>
                  <a:lnTo>
                    <a:pt x="93" y="43"/>
                  </a:lnTo>
                  <a:lnTo>
                    <a:pt x="93" y="51"/>
                  </a:lnTo>
                  <a:lnTo>
                    <a:pt x="35" y="51"/>
                  </a:lnTo>
                  <a:lnTo>
                    <a:pt x="35" y="43"/>
                  </a:lnTo>
                  <a:close/>
                  <a:moveTo>
                    <a:pt x="17" y="18"/>
                  </a:moveTo>
                  <a:lnTo>
                    <a:pt x="17" y="120"/>
                  </a:lnTo>
                  <a:lnTo>
                    <a:pt x="110" y="120"/>
                  </a:lnTo>
                  <a:lnTo>
                    <a:pt x="110" y="18"/>
                  </a:lnTo>
                  <a:lnTo>
                    <a:pt x="17" y="18"/>
                  </a:lnTo>
                  <a:close/>
                  <a:moveTo>
                    <a:pt x="13" y="0"/>
                  </a:moveTo>
                  <a:lnTo>
                    <a:pt x="114" y="0"/>
                  </a:lnTo>
                  <a:lnTo>
                    <a:pt x="120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4"/>
                  </a:lnTo>
                  <a:lnTo>
                    <a:pt x="128" y="124"/>
                  </a:lnTo>
                  <a:lnTo>
                    <a:pt x="126" y="128"/>
                  </a:lnTo>
                  <a:lnTo>
                    <a:pt x="124" y="134"/>
                  </a:lnTo>
                  <a:lnTo>
                    <a:pt x="120" y="136"/>
                  </a:lnTo>
                  <a:lnTo>
                    <a:pt x="114" y="136"/>
                  </a:lnTo>
                  <a:lnTo>
                    <a:pt x="13" y="136"/>
                  </a:lnTo>
                  <a:lnTo>
                    <a:pt x="8" y="136"/>
                  </a:lnTo>
                  <a:lnTo>
                    <a:pt x="4" y="134"/>
                  </a:lnTo>
                  <a:lnTo>
                    <a:pt x="1" y="128"/>
                  </a:lnTo>
                  <a:lnTo>
                    <a:pt x="0" y="12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0F28B26B-B583-4695-BF4C-FD0DC68AC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647" y="4305469"/>
              <a:ext cx="180302" cy="135598"/>
            </a:xfrm>
            <a:custGeom>
              <a:avLst/>
              <a:gdLst>
                <a:gd name="T0" fmla="*/ 99 w 121"/>
                <a:gd name="T1" fmla="*/ 68 h 91"/>
                <a:gd name="T2" fmla="*/ 99 w 121"/>
                <a:gd name="T3" fmla="*/ 83 h 91"/>
                <a:gd name="T4" fmla="*/ 115 w 121"/>
                <a:gd name="T5" fmla="*/ 83 h 91"/>
                <a:gd name="T6" fmla="*/ 115 w 121"/>
                <a:gd name="T7" fmla="*/ 68 h 91"/>
                <a:gd name="T8" fmla="*/ 99 w 121"/>
                <a:gd name="T9" fmla="*/ 68 h 91"/>
                <a:gd name="T10" fmla="*/ 8 w 121"/>
                <a:gd name="T11" fmla="*/ 68 h 91"/>
                <a:gd name="T12" fmla="*/ 8 w 121"/>
                <a:gd name="T13" fmla="*/ 83 h 91"/>
                <a:gd name="T14" fmla="*/ 23 w 121"/>
                <a:gd name="T15" fmla="*/ 83 h 91"/>
                <a:gd name="T16" fmla="*/ 23 w 121"/>
                <a:gd name="T17" fmla="*/ 68 h 91"/>
                <a:gd name="T18" fmla="*/ 8 w 121"/>
                <a:gd name="T19" fmla="*/ 68 h 91"/>
                <a:gd name="T20" fmla="*/ 99 w 121"/>
                <a:gd name="T21" fmla="*/ 37 h 91"/>
                <a:gd name="T22" fmla="*/ 99 w 121"/>
                <a:gd name="T23" fmla="*/ 53 h 91"/>
                <a:gd name="T24" fmla="*/ 115 w 121"/>
                <a:gd name="T25" fmla="*/ 53 h 91"/>
                <a:gd name="T26" fmla="*/ 115 w 121"/>
                <a:gd name="T27" fmla="*/ 37 h 91"/>
                <a:gd name="T28" fmla="*/ 99 w 121"/>
                <a:gd name="T29" fmla="*/ 37 h 91"/>
                <a:gd name="T30" fmla="*/ 8 w 121"/>
                <a:gd name="T31" fmla="*/ 37 h 91"/>
                <a:gd name="T32" fmla="*/ 8 w 121"/>
                <a:gd name="T33" fmla="*/ 53 h 91"/>
                <a:gd name="T34" fmla="*/ 23 w 121"/>
                <a:gd name="T35" fmla="*/ 53 h 91"/>
                <a:gd name="T36" fmla="*/ 23 w 121"/>
                <a:gd name="T37" fmla="*/ 37 h 91"/>
                <a:gd name="T38" fmla="*/ 8 w 121"/>
                <a:gd name="T39" fmla="*/ 37 h 91"/>
                <a:gd name="T40" fmla="*/ 45 w 121"/>
                <a:gd name="T41" fmla="*/ 23 h 91"/>
                <a:gd name="T42" fmla="*/ 76 w 121"/>
                <a:gd name="T43" fmla="*/ 45 h 91"/>
                <a:gd name="T44" fmla="*/ 45 w 121"/>
                <a:gd name="T45" fmla="*/ 68 h 91"/>
                <a:gd name="T46" fmla="*/ 45 w 121"/>
                <a:gd name="T47" fmla="*/ 23 h 91"/>
                <a:gd name="T48" fmla="*/ 99 w 121"/>
                <a:gd name="T49" fmla="*/ 8 h 91"/>
                <a:gd name="T50" fmla="*/ 99 w 121"/>
                <a:gd name="T51" fmla="*/ 23 h 91"/>
                <a:gd name="T52" fmla="*/ 115 w 121"/>
                <a:gd name="T53" fmla="*/ 23 h 91"/>
                <a:gd name="T54" fmla="*/ 115 w 121"/>
                <a:gd name="T55" fmla="*/ 8 h 91"/>
                <a:gd name="T56" fmla="*/ 99 w 121"/>
                <a:gd name="T57" fmla="*/ 8 h 91"/>
                <a:gd name="T58" fmla="*/ 31 w 121"/>
                <a:gd name="T59" fmla="*/ 8 h 91"/>
                <a:gd name="T60" fmla="*/ 31 w 121"/>
                <a:gd name="T61" fmla="*/ 83 h 91"/>
                <a:gd name="T62" fmla="*/ 92 w 121"/>
                <a:gd name="T63" fmla="*/ 83 h 91"/>
                <a:gd name="T64" fmla="*/ 92 w 121"/>
                <a:gd name="T65" fmla="*/ 8 h 91"/>
                <a:gd name="T66" fmla="*/ 31 w 121"/>
                <a:gd name="T67" fmla="*/ 8 h 91"/>
                <a:gd name="T68" fmla="*/ 8 w 121"/>
                <a:gd name="T69" fmla="*/ 8 h 91"/>
                <a:gd name="T70" fmla="*/ 8 w 121"/>
                <a:gd name="T71" fmla="*/ 23 h 91"/>
                <a:gd name="T72" fmla="*/ 23 w 121"/>
                <a:gd name="T73" fmla="*/ 23 h 91"/>
                <a:gd name="T74" fmla="*/ 23 w 121"/>
                <a:gd name="T75" fmla="*/ 8 h 91"/>
                <a:gd name="T76" fmla="*/ 8 w 121"/>
                <a:gd name="T77" fmla="*/ 8 h 91"/>
                <a:gd name="T78" fmla="*/ 0 w 121"/>
                <a:gd name="T79" fmla="*/ 0 h 91"/>
                <a:gd name="T80" fmla="*/ 121 w 121"/>
                <a:gd name="T81" fmla="*/ 0 h 91"/>
                <a:gd name="T82" fmla="*/ 121 w 121"/>
                <a:gd name="T83" fmla="*/ 91 h 91"/>
                <a:gd name="T84" fmla="*/ 0 w 121"/>
                <a:gd name="T85" fmla="*/ 91 h 91"/>
                <a:gd name="T86" fmla="*/ 0 w 121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91">
                  <a:moveTo>
                    <a:pt x="99" y="68"/>
                  </a:moveTo>
                  <a:lnTo>
                    <a:pt x="99" y="83"/>
                  </a:lnTo>
                  <a:lnTo>
                    <a:pt x="115" y="83"/>
                  </a:lnTo>
                  <a:lnTo>
                    <a:pt x="115" y="68"/>
                  </a:lnTo>
                  <a:lnTo>
                    <a:pt x="99" y="68"/>
                  </a:lnTo>
                  <a:close/>
                  <a:moveTo>
                    <a:pt x="8" y="68"/>
                  </a:moveTo>
                  <a:lnTo>
                    <a:pt x="8" y="83"/>
                  </a:lnTo>
                  <a:lnTo>
                    <a:pt x="23" y="83"/>
                  </a:lnTo>
                  <a:lnTo>
                    <a:pt x="23" y="68"/>
                  </a:lnTo>
                  <a:lnTo>
                    <a:pt x="8" y="68"/>
                  </a:lnTo>
                  <a:close/>
                  <a:moveTo>
                    <a:pt x="99" y="37"/>
                  </a:moveTo>
                  <a:lnTo>
                    <a:pt x="99" y="53"/>
                  </a:lnTo>
                  <a:lnTo>
                    <a:pt x="115" y="53"/>
                  </a:lnTo>
                  <a:lnTo>
                    <a:pt x="115" y="37"/>
                  </a:lnTo>
                  <a:lnTo>
                    <a:pt x="99" y="37"/>
                  </a:lnTo>
                  <a:close/>
                  <a:moveTo>
                    <a:pt x="8" y="37"/>
                  </a:moveTo>
                  <a:lnTo>
                    <a:pt x="8" y="53"/>
                  </a:lnTo>
                  <a:lnTo>
                    <a:pt x="23" y="53"/>
                  </a:lnTo>
                  <a:lnTo>
                    <a:pt x="23" y="37"/>
                  </a:lnTo>
                  <a:lnTo>
                    <a:pt x="8" y="37"/>
                  </a:lnTo>
                  <a:close/>
                  <a:moveTo>
                    <a:pt x="45" y="23"/>
                  </a:moveTo>
                  <a:lnTo>
                    <a:pt x="76" y="45"/>
                  </a:lnTo>
                  <a:lnTo>
                    <a:pt x="45" y="68"/>
                  </a:lnTo>
                  <a:lnTo>
                    <a:pt x="45" y="23"/>
                  </a:lnTo>
                  <a:close/>
                  <a:moveTo>
                    <a:pt x="99" y="8"/>
                  </a:moveTo>
                  <a:lnTo>
                    <a:pt x="99" y="23"/>
                  </a:lnTo>
                  <a:lnTo>
                    <a:pt x="115" y="23"/>
                  </a:lnTo>
                  <a:lnTo>
                    <a:pt x="115" y="8"/>
                  </a:lnTo>
                  <a:lnTo>
                    <a:pt x="99" y="8"/>
                  </a:lnTo>
                  <a:close/>
                  <a:moveTo>
                    <a:pt x="31" y="8"/>
                  </a:moveTo>
                  <a:lnTo>
                    <a:pt x="31" y="83"/>
                  </a:lnTo>
                  <a:lnTo>
                    <a:pt x="92" y="83"/>
                  </a:lnTo>
                  <a:lnTo>
                    <a:pt x="92" y="8"/>
                  </a:lnTo>
                  <a:lnTo>
                    <a:pt x="31" y="8"/>
                  </a:lnTo>
                  <a:close/>
                  <a:moveTo>
                    <a:pt x="8" y="8"/>
                  </a:moveTo>
                  <a:lnTo>
                    <a:pt x="8" y="23"/>
                  </a:lnTo>
                  <a:lnTo>
                    <a:pt x="23" y="23"/>
                  </a:lnTo>
                  <a:lnTo>
                    <a:pt x="2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DED6949D-1ACC-45E4-9C32-B8F5F9365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281" y="4263747"/>
              <a:ext cx="107287" cy="102816"/>
            </a:xfrm>
            <a:custGeom>
              <a:avLst/>
              <a:gdLst>
                <a:gd name="T0" fmla="*/ 36 w 72"/>
                <a:gd name="T1" fmla="*/ 12 h 69"/>
                <a:gd name="T2" fmla="*/ 28 w 72"/>
                <a:gd name="T3" fmla="*/ 28 h 69"/>
                <a:gd name="T4" fmla="*/ 11 w 72"/>
                <a:gd name="T5" fmla="*/ 31 h 69"/>
                <a:gd name="T6" fmla="*/ 24 w 72"/>
                <a:gd name="T7" fmla="*/ 43 h 69"/>
                <a:gd name="T8" fmla="*/ 22 w 72"/>
                <a:gd name="T9" fmla="*/ 60 h 69"/>
                <a:gd name="T10" fmla="*/ 36 w 72"/>
                <a:gd name="T11" fmla="*/ 52 h 69"/>
                <a:gd name="T12" fmla="*/ 52 w 72"/>
                <a:gd name="T13" fmla="*/ 60 h 69"/>
                <a:gd name="T14" fmla="*/ 50 w 72"/>
                <a:gd name="T15" fmla="*/ 43 h 69"/>
                <a:gd name="T16" fmla="*/ 62 w 72"/>
                <a:gd name="T17" fmla="*/ 31 h 69"/>
                <a:gd name="T18" fmla="*/ 44 w 72"/>
                <a:gd name="T19" fmla="*/ 28 h 69"/>
                <a:gd name="T20" fmla="*/ 36 w 72"/>
                <a:gd name="T21" fmla="*/ 12 h 69"/>
                <a:gd name="T22" fmla="*/ 36 w 72"/>
                <a:gd name="T23" fmla="*/ 0 h 69"/>
                <a:gd name="T24" fmla="*/ 48 w 72"/>
                <a:gd name="T25" fmla="*/ 23 h 69"/>
                <a:gd name="T26" fmla="*/ 72 w 72"/>
                <a:gd name="T27" fmla="*/ 27 h 69"/>
                <a:gd name="T28" fmla="*/ 55 w 72"/>
                <a:gd name="T29" fmla="*/ 44 h 69"/>
                <a:gd name="T30" fmla="*/ 59 w 72"/>
                <a:gd name="T31" fmla="*/ 69 h 69"/>
                <a:gd name="T32" fmla="*/ 36 w 72"/>
                <a:gd name="T33" fmla="*/ 57 h 69"/>
                <a:gd name="T34" fmla="*/ 15 w 72"/>
                <a:gd name="T35" fmla="*/ 69 h 69"/>
                <a:gd name="T36" fmla="*/ 19 w 72"/>
                <a:gd name="T37" fmla="*/ 44 h 69"/>
                <a:gd name="T38" fmla="*/ 0 w 72"/>
                <a:gd name="T39" fmla="*/ 27 h 69"/>
                <a:gd name="T40" fmla="*/ 26 w 72"/>
                <a:gd name="T41" fmla="*/ 23 h 69"/>
                <a:gd name="T42" fmla="*/ 36 w 72"/>
                <a:gd name="T4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69">
                  <a:moveTo>
                    <a:pt x="36" y="12"/>
                  </a:moveTo>
                  <a:lnTo>
                    <a:pt x="28" y="28"/>
                  </a:lnTo>
                  <a:lnTo>
                    <a:pt x="11" y="31"/>
                  </a:lnTo>
                  <a:lnTo>
                    <a:pt x="24" y="43"/>
                  </a:lnTo>
                  <a:lnTo>
                    <a:pt x="22" y="60"/>
                  </a:lnTo>
                  <a:lnTo>
                    <a:pt x="36" y="52"/>
                  </a:lnTo>
                  <a:lnTo>
                    <a:pt x="52" y="60"/>
                  </a:lnTo>
                  <a:lnTo>
                    <a:pt x="50" y="43"/>
                  </a:lnTo>
                  <a:lnTo>
                    <a:pt x="62" y="31"/>
                  </a:lnTo>
                  <a:lnTo>
                    <a:pt x="44" y="28"/>
                  </a:lnTo>
                  <a:lnTo>
                    <a:pt x="36" y="12"/>
                  </a:lnTo>
                  <a:close/>
                  <a:moveTo>
                    <a:pt x="36" y="0"/>
                  </a:moveTo>
                  <a:lnTo>
                    <a:pt x="48" y="23"/>
                  </a:lnTo>
                  <a:lnTo>
                    <a:pt x="72" y="27"/>
                  </a:lnTo>
                  <a:lnTo>
                    <a:pt x="55" y="44"/>
                  </a:lnTo>
                  <a:lnTo>
                    <a:pt x="59" y="69"/>
                  </a:lnTo>
                  <a:lnTo>
                    <a:pt x="36" y="57"/>
                  </a:lnTo>
                  <a:lnTo>
                    <a:pt x="15" y="69"/>
                  </a:lnTo>
                  <a:lnTo>
                    <a:pt x="19" y="44"/>
                  </a:lnTo>
                  <a:lnTo>
                    <a:pt x="0" y="27"/>
                  </a:lnTo>
                  <a:lnTo>
                    <a:pt x="26" y="2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2DA704C4-74C7-44CD-A13E-F2D41B602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19" y="3237071"/>
              <a:ext cx="132619" cy="143049"/>
            </a:xfrm>
            <a:custGeom>
              <a:avLst/>
              <a:gdLst>
                <a:gd name="T0" fmla="*/ 36 w 89"/>
                <a:gd name="T1" fmla="*/ 6 h 96"/>
                <a:gd name="T2" fmla="*/ 42 w 89"/>
                <a:gd name="T3" fmla="*/ 6 h 96"/>
                <a:gd name="T4" fmla="*/ 49 w 89"/>
                <a:gd name="T5" fmla="*/ 9 h 96"/>
                <a:gd name="T6" fmla="*/ 53 w 89"/>
                <a:gd name="T7" fmla="*/ 12 h 96"/>
                <a:gd name="T8" fmla="*/ 58 w 89"/>
                <a:gd name="T9" fmla="*/ 14 h 96"/>
                <a:gd name="T10" fmla="*/ 65 w 89"/>
                <a:gd name="T11" fmla="*/ 16 h 96"/>
                <a:gd name="T12" fmla="*/ 72 w 89"/>
                <a:gd name="T13" fmla="*/ 16 h 96"/>
                <a:gd name="T14" fmla="*/ 77 w 89"/>
                <a:gd name="T15" fmla="*/ 16 h 96"/>
                <a:gd name="T16" fmla="*/ 81 w 89"/>
                <a:gd name="T17" fmla="*/ 14 h 96"/>
                <a:gd name="T18" fmla="*/ 85 w 89"/>
                <a:gd name="T19" fmla="*/ 12 h 96"/>
                <a:gd name="T20" fmla="*/ 89 w 89"/>
                <a:gd name="T21" fmla="*/ 9 h 96"/>
                <a:gd name="T22" fmla="*/ 89 w 89"/>
                <a:gd name="T23" fmla="*/ 65 h 96"/>
                <a:gd name="T24" fmla="*/ 85 w 89"/>
                <a:gd name="T25" fmla="*/ 68 h 96"/>
                <a:gd name="T26" fmla="*/ 81 w 89"/>
                <a:gd name="T27" fmla="*/ 69 h 96"/>
                <a:gd name="T28" fmla="*/ 77 w 89"/>
                <a:gd name="T29" fmla="*/ 72 h 96"/>
                <a:gd name="T30" fmla="*/ 72 w 89"/>
                <a:gd name="T31" fmla="*/ 72 h 96"/>
                <a:gd name="T32" fmla="*/ 65 w 89"/>
                <a:gd name="T33" fmla="*/ 72 h 96"/>
                <a:gd name="T34" fmla="*/ 58 w 89"/>
                <a:gd name="T35" fmla="*/ 69 h 96"/>
                <a:gd name="T36" fmla="*/ 53 w 89"/>
                <a:gd name="T37" fmla="*/ 66 h 96"/>
                <a:gd name="T38" fmla="*/ 49 w 89"/>
                <a:gd name="T39" fmla="*/ 64 h 96"/>
                <a:gd name="T40" fmla="*/ 42 w 89"/>
                <a:gd name="T41" fmla="*/ 62 h 96"/>
                <a:gd name="T42" fmla="*/ 36 w 89"/>
                <a:gd name="T43" fmla="*/ 62 h 96"/>
                <a:gd name="T44" fmla="*/ 30 w 89"/>
                <a:gd name="T45" fmla="*/ 62 h 96"/>
                <a:gd name="T46" fmla="*/ 25 w 89"/>
                <a:gd name="T47" fmla="*/ 64 h 96"/>
                <a:gd name="T48" fmla="*/ 21 w 89"/>
                <a:gd name="T49" fmla="*/ 66 h 96"/>
                <a:gd name="T50" fmla="*/ 17 w 89"/>
                <a:gd name="T51" fmla="*/ 68 h 96"/>
                <a:gd name="T52" fmla="*/ 17 w 89"/>
                <a:gd name="T53" fmla="*/ 13 h 96"/>
                <a:gd name="T54" fmla="*/ 21 w 89"/>
                <a:gd name="T55" fmla="*/ 10 h 96"/>
                <a:gd name="T56" fmla="*/ 25 w 89"/>
                <a:gd name="T57" fmla="*/ 8 h 96"/>
                <a:gd name="T58" fmla="*/ 30 w 89"/>
                <a:gd name="T59" fmla="*/ 6 h 96"/>
                <a:gd name="T60" fmla="*/ 36 w 89"/>
                <a:gd name="T61" fmla="*/ 6 h 96"/>
                <a:gd name="T62" fmla="*/ 5 w 89"/>
                <a:gd name="T63" fmla="*/ 0 h 96"/>
                <a:gd name="T64" fmla="*/ 9 w 89"/>
                <a:gd name="T65" fmla="*/ 1 h 96"/>
                <a:gd name="T66" fmla="*/ 10 w 89"/>
                <a:gd name="T67" fmla="*/ 4 h 96"/>
                <a:gd name="T68" fmla="*/ 12 w 89"/>
                <a:gd name="T69" fmla="*/ 6 h 96"/>
                <a:gd name="T70" fmla="*/ 12 w 89"/>
                <a:gd name="T71" fmla="*/ 96 h 96"/>
                <a:gd name="T72" fmla="*/ 0 w 89"/>
                <a:gd name="T73" fmla="*/ 96 h 96"/>
                <a:gd name="T74" fmla="*/ 0 w 89"/>
                <a:gd name="T75" fmla="*/ 6 h 96"/>
                <a:gd name="T76" fmla="*/ 1 w 89"/>
                <a:gd name="T77" fmla="*/ 4 h 96"/>
                <a:gd name="T78" fmla="*/ 2 w 89"/>
                <a:gd name="T79" fmla="*/ 1 h 96"/>
                <a:gd name="T80" fmla="*/ 5 w 89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" h="96">
                  <a:moveTo>
                    <a:pt x="36" y="6"/>
                  </a:moveTo>
                  <a:lnTo>
                    <a:pt x="42" y="6"/>
                  </a:lnTo>
                  <a:lnTo>
                    <a:pt x="49" y="9"/>
                  </a:lnTo>
                  <a:lnTo>
                    <a:pt x="53" y="12"/>
                  </a:lnTo>
                  <a:lnTo>
                    <a:pt x="58" y="14"/>
                  </a:lnTo>
                  <a:lnTo>
                    <a:pt x="65" y="16"/>
                  </a:lnTo>
                  <a:lnTo>
                    <a:pt x="72" y="16"/>
                  </a:lnTo>
                  <a:lnTo>
                    <a:pt x="77" y="16"/>
                  </a:lnTo>
                  <a:lnTo>
                    <a:pt x="81" y="14"/>
                  </a:lnTo>
                  <a:lnTo>
                    <a:pt x="85" y="12"/>
                  </a:lnTo>
                  <a:lnTo>
                    <a:pt x="89" y="9"/>
                  </a:lnTo>
                  <a:lnTo>
                    <a:pt x="89" y="65"/>
                  </a:lnTo>
                  <a:lnTo>
                    <a:pt x="85" y="68"/>
                  </a:lnTo>
                  <a:lnTo>
                    <a:pt x="81" y="69"/>
                  </a:lnTo>
                  <a:lnTo>
                    <a:pt x="77" y="72"/>
                  </a:lnTo>
                  <a:lnTo>
                    <a:pt x="72" y="72"/>
                  </a:lnTo>
                  <a:lnTo>
                    <a:pt x="65" y="72"/>
                  </a:lnTo>
                  <a:lnTo>
                    <a:pt x="58" y="69"/>
                  </a:lnTo>
                  <a:lnTo>
                    <a:pt x="53" y="66"/>
                  </a:lnTo>
                  <a:lnTo>
                    <a:pt x="49" y="64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30" y="62"/>
                  </a:lnTo>
                  <a:lnTo>
                    <a:pt x="25" y="64"/>
                  </a:lnTo>
                  <a:lnTo>
                    <a:pt x="21" y="66"/>
                  </a:lnTo>
                  <a:lnTo>
                    <a:pt x="17" y="68"/>
                  </a:lnTo>
                  <a:lnTo>
                    <a:pt x="17" y="13"/>
                  </a:lnTo>
                  <a:lnTo>
                    <a:pt x="21" y="10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6"/>
                  </a:lnTo>
                  <a:close/>
                  <a:moveTo>
                    <a:pt x="5" y="0"/>
                  </a:moveTo>
                  <a:lnTo>
                    <a:pt x="9" y="1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96"/>
                  </a:lnTo>
                  <a:lnTo>
                    <a:pt x="0" y="9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0F1250CF-075C-4074-9124-3DB58EC87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8728" y="3170016"/>
              <a:ext cx="143049" cy="140069"/>
            </a:xfrm>
            <a:custGeom>
              <a:avLst/>
              <a:gdLst>
                <a:gd name="T0" fmla="*/ 85 w 96"/>
                <a:gd name="T1" fmla="*/ 0 h 94"/>
                <a:gd name="T2" fmla="*/ 92 w 96"/>
                <a:gd name="T3" fmla="*/ 5 h 94"/>
                <a:gd name="T4" fmla="*/ 96 w 96"/>
                <a:gd name="T5" fmla="*/ 14 h 94"/>
                <a:gd name="T6" fmla="*/ 77 w 96"/>
                <a:gd name="T7" fmla="*/ 94 h 94"/>
                <a:gd name="T8" fmla="*/ 65 w 96"/>
                <a:gd name="T9" fmla="*/ 59 h 94"/>
                <a:gd name="T10" fmla="*/ 66 w 96"/>
                <a:gd name="T11" fmla="*/ 10 h 94"/>
                <a:gd name="T12" fmla="*/ 72 w 96"/>
                <a:gd name="T13" fmla="*/ 2 h 94"/>
                <a:gd name="T14" fmla="*/ 80 w 96"/>
                <a:gd name="T15" fmla="*/ 0 h 94"/>
                <a:gd name="T16" fmla="*/ 5 w 96"/>
                <a:gd name="T17" fmla="*/ 1 h 94"/>
                <a:gd name="T18" fmla="*/ 5 w 96"/>
                <a:gd name="T19" fmla="*/ 24 h 94"/>
                <a:gd name="T20" fmla="*/ 9 w 96"/>
                <a:gd name="T21" fmla="*/ 25 h 94"/>
                <a:gd name="T22" fmla="*/ 12 w 96"/>
                <a:gd name="T23" fmla="*/ 24 h 94"/>
                <a:gd name="T24" fmla="*/ 13 w 96"/>
                <a:gd name="T25" fmla="*/ 1 h 94"/>
                <a:gd name="T26" fmla="*/ 17 w 96"/>
                <a:gd name="T27" fmla="*/ 1 h 94"/>
                <a:gd name="T28" fmla="*/ 17 w 96"/>
                <a:gd name="T29" fmla="*/ 24 h 94"/>
                <a:gd name="T30" fmla="*/ 21 w 96"/>
                <a:gd name="T31" fmla="*/ 25 h 94"/>
                <a:gd name="T32" fmla="*/ 24 w 96"/>
                <a:gd name="T33" fmla="*/ 24 h 94"/>
                <a:gd name="T34" fmla="*/ 24 w 96"/>
                <a:gd name="T35" fmla="*/ 1 h 94"/>
                <a:gd name="T36" fmla="*/ 29 w 96"/>
                <a:gd name="T37" fmla="*/ 1 h 94"/>
                <a:gd name="T38" fmla="*/ 29 w 96"/>
                <a:gd name="T39" fmla="*/ 24 h 94"/>
                <a:gd name="T40" fmla="*/ 33 w 96"/>
                <a:gd name="T41" fmla="*/ 25 h 94"/>
                <a:gd name="T42" fmla="*/ 36 w 96"/>
                <a:gd name="T43" fmla="*/ 24 h 94"/>
                <a:gd name="T44" fmla="*/ 36 w 96"/>
                <a:gd name="T45" fmla="*/ 1 h 94"/>
                <a:gd name="T46" fmla="*/ 41 w 96"/>
                <a:gd name="T47" fmla="*/ 1 h 94"/>
                <a:gd name="T48" fmla="*/ 41 w 96"/>
                <a:gd name="T49" fmla="*/ 29 h 94"/>
                <a:gd name="T50" fmla="*/ 39 w 96"/>
                <a:gd name="T51" fmla="*/ 33 h 94"/>
                <a:gd name="T52" fmla="*/ 35 w 96"/>
                <a:gd name="T53" fmla="*/ 37 h 94"/>
                <a:gd name="T54" fmla="*/ 31 w 96"/>
                <a:gd name="T55" fmla="*/ 41 h 94"/>
                <a:gd name="T56" fmla="*/ 29 w 96"/>
                <a:gd name="T57" fmla="*/ 47 h 94"/>
                <a:gd name="T58" fmla="*/ 12 w 96"/>
                <a:gd name="T59" fmla="*/ 94 h 94"/>
                <a:gd name="T60" fmla="*/ 12 w 96"/>
                <a:gd name="T61" fmla="*/ 44 h 94"/>
                <a:gd name="T62" fmla="*/ 9 w 96"/>
                <a:gd name="T63" fmla="*/ 38 h 94"/>
                <a:gd name="T64" fmla="*/ 5 w 96"/>
                <a:gd name="T65" fmla="*/ 36 h 94"/>
                <a:gd name="T66" fmla="*/ 0 w 96"/>
                <a:gd name="T67" fmla="*/ 32 h 94"/>
                <a:gd name="T68" fmla="*/ 0 w 96"/>
                <a:gd name="T69" fmla="*/ 2 h 94"/>
                <a:gd name="T70" fmla="*/ 3 w 96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94">
                  <a:moveTo>
                    <a:pt x="80" y="0"/>
                  </a:moveTo>
                  <a:lnTo>
                    <a:pt x="85" y="0"/>
                  </a:lnTo>
                  <a:lnTo>
                    <a:pt x="89" y="2"/>
                  </a:lnTo>
                  <a:lnTo>
                    <a:pt x="92" y="5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94"/>
                  </a:lnTo>
                  <a:lnTo>
                    <a:pt x="77" y="94"/>
                  </a:lnTo>
                  <a:lnTo>
                    <a:pt x="77" y="59"/>
                  </a:lnTo>
                  <a:lnTo>
                    <a:pt x="65" y="59"/>
                  </a:lnTo>
                  <a:lnTo>
                    <a:pt x="65" y="14"/>
                  </a:lnTo>
                  <a:lnTo>
                    <a:pt x="66" y="10"/>
                  </a:lnTo>
                  <a:lnTo>
                    <a:pt x="68" y="5"/>
                  </a:lnTo>
                  <a:lnTo>
                    <a:pt x="72" y="2"/>
                  </a:lnTo>
                  <a:lnTo>
                    <a:pt x="76" y="0"/>
                  </a:lnTo>
                  <a:lnTo>
                    <a:pt x="80" y="0"/>
                  </a:lnTo>
                  <a:close/>
                  <a:moveTo>
                    <a:pt x="3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2" y="24"/>
                  </a:lnTo>
                  <a:lnTo>
                    <a:pt x="12" y="2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4"/>
                  </a:lnTo>
                  <a:lnTo>
                    <a:pt x="19" y="25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24" y="24"/>
                  </a:lnTo>
                  <a:lnTo>
                    <a:pt x="24" y="2"/>
                  </a:lnTo>
                  <a:lnTo>
                    <a:pt x="24" y="1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4"/>
                  </a:lnTo>
                  <a:lnTo>
                    <a:pt x="31" y="25"/>
                  </a:lnTo>
                  <a:lnTo>
                    <a:pt x="33" y="25"/>
                  </a:lnTo>
                  <a:lnTo>
                    <a:pt x="35" y="25"/>
                  </a:lnTo>
                  <a:lnTo>
                    <a:pt x="36" y="24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2"/>
                  </a:lnTo>
                  <a:lnTo>
                    <a:pt x="41" y="29"/>
                  </a:lnTo>
                  <a:lnTo>
                    <a:pt x="41" y="32"/>
                  </a:lnTo>
                  <a:lnTo>
                    <a:pt x="39" y="33"/>
                  </a:lnTo>
                  <a:lnTo>
                    <a:pt x="37" y="36"/>
                  </a:lnTo>
                  <a:lnTo>
                    <a:pt x="35" y="37"/>
                  </a:lnTo>
                  <a:lnTo>
                    <a:pt x="33" y="38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29" y="47"/>
                  </a:lnTo>
                  <a:lnTo>
                    <a:pt x="29" y="94"/>
                  </a:lnTo>
                  <a:lnTo>
                    <a:pt x="12" y="94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1" y="41"/>
                  </a:lnTo>
                  <a:lnTo>
                    <a:pt x="9" y="38"/>
                  </a:lnTo>
                  <a:lnTo>
                    <a:pt x="7" y="37"/>
                  </a:lnTo>
                  <a:lnTo>
                    <a:pt x="5" y="36"/>
                  </a:lnTo>
                  <a:lnTo>
                    <a:pt x="3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68">
              <a:extLst>
                <a:ext uri="{FF2B5EF4-FFF2-40B4-BE49-F238E27FC236}">
                  <a16:creationId xmlns:a16="http://schemas.microsoft.com/office/drawing/2014/main" id="{EFC68488-9EE1-4961-9B44-86BF927C2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5885" y="4472360"/>
              <a:ext cx="160930" cy="181792"/>
            </a:xfrm>
            <a:custGeom>
              <a:avLst/>
              <a:gdLst>
                <a:gd name="T0" fmla="*/ 61 w 108"/>
                <a:gd name="T1" fmla="*/ 114 h 122"/>
                <a:gd name="T2" fmla="*/ 93 w 108"/>
                <a:gd name="T3" fmla="*/ 64 h 122"/>
                <a:gd name="T4" fmla="*/ 16 w 108"/>
                <a:gd name="T5" fmla="*/ 64 h 122"/>
                <a:gd name="T6" fmla="*/ 47 w 108"/>
                <a:gd name="T7" fmla="*/ 114 h 122"/>
                <a:gd name="T8" fmla="*/ 16 w 108"/>
                <a:gd name="T9" fmla="*/ 64 h 122"/>
                <a:gd name="T10" fmla="*/ 61 w 108"/>
                <a:gd name="T11" fmla="*/ 60 h 122"/>
                <a:gd name="T12" fmla="*/ 100 w 108"/>
                <a:gd name="T13" fmla="*/ 44 h 122"/>
                <a:gd name="T14" fmla="*/ 8 w 108"/>
                <a:gd name="T15" fmla="*/ 44 h 122"/>
                <a:gd name="T16" fmla="*/ 47 w 108"/>
                <a:gd name="T17" fmla="*/ 60 h 122"/>
                <a:gd name="T18" fmla="*/ 8 w 108"/>
                <a:gd name="T19" fmla="*/ 44 h 122"/>
                <a:gd name="T20" fmla="*/ 24 w 108"/>
                <a:gd name="T21" fmla="*/ 12 h 122"/>
                <a:gd name="T22" fmla="*/ 21 w 108"/>
                <a:gd name="T23" fmla="*/ 15 h 122"/>
                <a:gd name="T24" fmla="*/ 20 w 108"/>
                <a:gd name="T25" fmla="*/ 17 h 122"/>
                <a:gd name="T26" fmla="*/ 24 w 108"/>
                <a:gd name="T27" fmla="*/ 24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3 w 108"/>
                <a:gd name="T35" fmla="*/ 15 h 122"/>
                <a:gd name="T36" fmla="*/ 25 w 108"/>
                <a:gd name="T37" fmla="*/ 12 h 122"/>
                <a:gd name="T38" fmla="*/ 81 w 108"/>
                <a:gd name="T39" fmla="*/ 9 h 122"/>
                <a:gd name="T40" fmla="*/ 73 w 108"/>
                <a:gd name="T41" fmla="*/ 13 h 122"/>
                <a:gd name="T42" fmla="*/ 61 w 108"/>
                <a:gd name="T43" fmla="*/ 37 h 122"/>
                <a:gd name="T44" fmla="*/ 73 w 108"/>
                <a:gd name="T45" fmla="*/ 35 h 122"/>
                <a:gd name="T46" fmla="*/ 85 w 108"/>
                <a:gd name="T47" fmla="*/ 25 h 122"/>
                <a:gd name="T48" fmla="*/ 91 w 108"/>
                <a:gd name="T49" fmla="*/ 19 h 122"/>
                <a:gd name="T50" fmla="*/ 91 w 108"/>
                <a:gd name="T51" fmla="*/ 12 h 122"/>
                <a:gd name="T52" fmla="*/ 87 w 108"/>
                <a:gd name="T53" fmla="*/ 8 h 122"/>
                <a:gd name="T54" fmla="*/ 85 w 108"/>
                <a:gd name="T55" fmla="*/ 0 h 122"/>
                <a:gd name="T56" fmla="*/ 92 w 108"/>
                <a:gd name="T57" fmla="*/ 1 h 122"/>
                <a:gd name="T58" fmla="*/ 99 w 108"/>
                <a:gd name="T59" fmla="*/ 8 h 122"/>
                <a:gd name="T60" fmla="*/ 100 w 108"/>
                <a:gd name="T61" fmla="*/ 17 h 122"/>
                <a:gd name="T62" fmla="*/ 96 w 108"/>
                <a:gd name="T63" fmla="*/ 27 h 122"/>
                <a:gd name="T64" fmla="*/ 85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8 w 108"/>
                <a:gd name="T71" fmla="*/ 68 h 122"/>
                <a:gd name="T72" fmla="*/ 0 w 108"/>
                <a:gd name="T73" fmla="*/ 37 h 122"/>
                <a:gd name="T74" fmla="*/ 21 w 108"/>
                <a:gd name="T75" fmla="*/ 33 h 122"/>
                <a:gd name="T76" fmla="*/ 12 w 108"/>
                <a:gd name="T77" fmla="*/ 23 h 122"/>
                <a:gd name="T78" fmla="*/ 16 w 108"/>
                <a:gd name="T79" fmla="*/ 7 h 122"/>
                <a:gd name="T80" fmla="*/ 23 w 108"/>
                <a:gd name="T81" fmla="*/ 3 h 122"/>
                <a:gd name="T82" fmla="*/ 31 w 108"/>
                <a:gd name="T83" fmla="*/ 4 h 122"/>
                <a:gd name="T84" fmla="*/ 40 w 108"/>
                <a:gd name="T85" fmla="*/ 8 h 122"/>
                <a:gd name="T86" fmla="*/ 52 w 108"/>
                <a:gd name="T87" fmla="*/ 35 h 122"/>
                <a:gd name="T88" fmla="*/ 68 w 108"/>
                <a:gd name="T89" fmla="*/ 8 h 122"/>
                <a:gd name="T90" fmla="*/ 79 w 108"/>
                <a:gd name="T9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1" y="64"/>
                  </a:moveTo>
                  <a:lnTo>
                    <a:pt x="61" y="114"/>
                  </a:lnTo>
                  <a:lnTo>
                    <a:pt x="93" y="114"/>
                  </a:lnTo>
                  <a:lnTo>
                    <a:pt x="93" y="64"/>
                  </a:lnTo>
                  <a:lnTo>
                    <a:pt x="61" y="64"/>
                  </a:lnTo>
                  <a:close/>
                  <a:moveTo>
                    <a:pt x="16" y="64"/>
                  </a:moveTo>
                  <a:lnTo>
                    <a:pt x="16" y="114"/>
                  </a:lnTo>
                  <a:lnTo>
                    <a:pt x="47" y="114"/>
                  </a:lnTo>
                  <a:lnTo>
                    <a:pt x="47" y="64"/>
                  </a:lnTo>
                  <a:lnTo>
                    <a:pt x="16" y="64"/>
                  </a:lnTo>
                  <a:close/>
                  <a:moveTo>
                    <a:pt x="61" y="44"/>
                  </a:moveTo>
                  <a:lnTo>
                    <a:pt x="61" y="60"/>
                  </a:lnTo>
                  <a:lnTo>
                    <a:pt x="100" y="60"/>
                  </a:lnTo>
                  <a:lnTo>
                    <a:pt x="100" y="44"/>
                  </a:lnTo>
                  <a:lnTo>
                    <a:pt x="61" y="44"/>
                  </a:lnTo>
                  <a:close/>
                  <a:moveTo>
                    <a:pt x="8" y="44"/>
                  </a:moveTo>
                  <a:lnTo>
                    <a:pt x="8" y="60"/>
                  </a:lnTo>
                  <a:lnTo>
                    <a:pt x="47" y="60"/>
                  </a:lnTo>
                  <a:lnTo>
                    <a:pt x="47" y="44"/>
                  </a:lnTo>
                  <a:lnTo>
                    <a:pt x="8" y="44"/>
                  </a:lnTo>
                  <a:close/>
                  <a:moveTo>
                    <a:pt x="25" y="12"/>
                  </a:moveTo>
                  <a:lnTo>
                    <a:pt x="24" y="12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1" y="21"/>
                  </a:lnTo>
                  <a:lnTo>
                    <a:pt x="24" y="24"/>
                  </a:lnTo>
                  <a:lnTo>
                    <a:pt x="28" y="28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3"/>
                  </a:lnTo>
                  <a:lnTo>
                    <a:pt x="40" y="27"/>
                  </a:lnTo>
                  <a:lnTo>
                    <a:pt x="37" y="20"/>
                  </a:lnTo>
                  <a:lnTo>
                    <a:pt x="33" y="15"/>
                  </a:lnTo>
                  <a:lnTo>
                    <a:pt x="29" y="12"/>
                  </a:lnTo>
                  <a:lnTo>
                    <a:pt x="25" y="12"/>
                  </a:lnTo>
                  <a:close/>
                  <a:moveTo>
                    <a:pt x="85" y="8"/>
                  </a:moveTo>
                  <a:lnTo>
                    <a:pt x="81" y="9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5" y="25"/>
                  </a:lnTo>
                  <a:lnTo>
                    <a:pt x="61" y="37"/>
                  </a:lnTo>
                  <a:lnTo>
                    <a:pt x="67" y="37"/>
                  </a:lnTo>
                  <a:lnTo>
                    <a:pt x="73" y="35"/>
                  </a:lnTo>
                  <a:lnTo>
                    <a:pt x="80" y="31"/>
                  </a:lnTo>
                  <a:lnTo>
                    <a:pt x="85" y="25"/>
                  </a:lnTo>
                  <a:lnTo>
                    <a:pt x="88" y="23"/>
                  </a:lnTo>
                  <a:lnTo>
                    <a:pt x="91" y="19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7" y="8"/>
                  </a:lnTo>
                  <a:lnTo>
                    <a:pt x="85" y="8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2" y="1"/>
                  </a:lnTo>
                  <a:lnTo>
                    <a:pt x="96" y="4"/>
                  </a:lnTo>
                  <a:lnTo>
                    <a:pt x="99" y="8"/>
                  </a:lnTo>
                  <a:lnTo>
                    <a:pt x="100" y="12"/>
                  </a:lnTo>
                  <a:lnTo>
                    <a:pt x="100" y="17"/>
                  </a:lnTo>
                  <a:lnTo>
                    <a:pt x="97" y="23"/>
                  </a:lnTo>
                  <a:lnTo>
                    <a:pt x="96" y="27"/>
                  </a:lnTo>
                  <a:lnTo>
                    <a:pt x="92" y="32"/>
                  </a:lnTo>
                  <a:lnTo>
                    <a:pt x="85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8" y="122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7" y="37"/>
                  </a:lnTo>
                  <a:lnTo>
                    <a:pt x="21" y="33"/>
                  </a:lnTo>
                  <a:lnTo>
                    <a:pt x="17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3" y="3"/>
                  </a:lnTo>
                  <a:lnTo>
                    <a:pt x="25" y="3"/>
                  </a:lnTo>
                  <a:lnTo>
                    <a:pt x="31" y="4"/>
                  </a:lnTo>
                  <a:lnTo>
                    <a:pt x="35" y="5"/>
                  </a:lnTo>
                  <a:lnTo>
                    <a:pt x="40" y="8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7" y="21"/>
                  </a:lnTo>
                  <a:lnTo>
                    <a:pt x="68" y="8"/>
                  </a:lnTo>
                  <a:lnTo>
                    <a:pt x="73" y="3"/>
                  </a:lnTo>
                  <a:lnTo>
                    <a:pt x="79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25CF8F4F-3786-4741-B983-F10894E11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6713" y="5293403"/>
              <a:ext cx="168381" cy="137088"/>
            </a:xfrm>
            <a:custGeom>
              <a:avLst/>
              <a:gdLst>
                <a:gd name="T0" fmla="*/ 82 w 113"/>
                <a:gd name="T1" fmla="*/ 53 h 92"/>
                <a:gd name="T2" fmla="*/ 85 w 113"/>
                <a:gd name="T3" fmla="*/ 64 h 92"/>
                <a:gd name="T4" fmla="*/ 78 w 113"/>
                <a:gd name="T5" fmla="*/ 70 h 92"/>
                <a:gd name="T6" fmla="*/ 72 w 113"/>
                <a:gd name="T7" fmla="*/ 64 h 92"/>
                <a:gd name="T8" fmla="*/ 73 w 113"/>
                <a:gd name="T9" fmla="*/ 53 h 92"/>
                <a:gd name="T10" fmla="*/ 36 w 113"/>
                <a:gd name="T11" fmla="*/ 49 h 92"/>
                <a:gd name="T12" fmla="*/ 42 w 113"/>
                <a:gd name="T13" fmla="*/ 56 h 92"/>
                <a:gd name="T14" fmla="*/ 40 w 113"/>
                <a:gd name="T15" fmla="*/ 68 h 92"/>
                <a:gd name="T16" fmla="*/ 33 w 113"/>
                <a:gd name="T17" fmla="*/ 70 h 92"/>
                <a:gd name="T18" fmla="*/ 28 w 113"/>
                <a:gd name="T19" fmla="*/ 60 h 92"/>
                <a:gd name="T20" fmla="*/ 33 w 113"/>
                <a:gd name="T21" fmla="*/ 51 h 92"/>
                <a:gd name="T22" fmla="*/ 29 w 113"/>
                <a:gd name="T23" fmla="*/ 43 h 92"/>
                <a:gd name="T24" fmla="*/ 21 w 113"/>
                <a:gd name="T25" fmla="*/ 47 h 92"/>
                <a:gd name="T26" fmla="*/ 13 w 113"/>
                <a:gd name="T27" fmla="*/ 61 h 92"/>
                <a:gd name="T28" fmla="*/ 16 w 113"/>
                <a:gd name="T29" fmla="*/ 73 h 92"/>
                <a:gd name="T30" fmla="*/ 24 w 113"/>
                <a:gd name="T31" fmla="*/ 80 h 92"/>
                <a:gd name="T32" fmla="*/ 37 w 113"/>
                <a:gd name="T33" fmla="*/ 84 h 92"/>
                <a:gd name="T34" fmla="*/ 50 w 113"/>
                <a:gd name="T35" fmla="*/ 85 h 92"/>
                <a:gd name="T36" fmla="*/ 66 w 113"/>
                <a:gd name="T37" fmla="*/ 85 h 92"/>
                <a:gd name="T38" fmla="*/ 80 w 113"/>
                <a:gd name="T39" fmla="*/ 84 h 92"/>
                <a:gd name="T40" fmla="*/ 92 w 113"/>
                <a:gd name="T41" fmla="*/ 78 h 92"/>
                <a:gd name="T42" fmla="*/ 97 w 113"/>
                <a:gd name="T43" fmla="*/ 69 h 92"/>
                <a:gd name="T44" fmla="*/ 98 w 113"/>
                <a:gd name="T45" fmla="*/ 56 h 92"/>
                <a:gd name="T46" fmla="*/ 89 w 113"/>
                <a:gd name="T47" fmla="*/ 45 h 92"/>
                <a:gd name="T48" fmla="*/ 80 w 113"/>
                <a:gd name="T49" fmla="*/ 43 h 92"/>
                <a:gd name="T50" fmla="*/ 65 w 113"/>
                <a:gd name="T51" fmla="*/ 43 h 92"/>
                <a:gd name="T52" fmla="*/ 52 w 113"/>
                <a:gd name="T53" fmla="*/ 44 h 92"/>
                <a:gd name="T54" fmla="*/ 40 w 113"/>
                <a:gd name="T55" fmla="*/ 43 h 92"/>
                <a:gd name="T56" fmla="*/ 102 w 113"/>
                <a:gd name="T57" fmla="*/ 0 h 92"/>
                <a:gd name="T58" fmla="*/ 106 w 113"/>
                <a:gd name="T59" fmla="*/ 12 h 92"/>
                <a:gd name="T60" fmla="*/ 105 w 113"/>
                <a:gd name="T61" fmla="*/ 20 h 92"/>
                <a:gd name="T62" fmla="*/ 113 w 113"/>
                <a:gd name="T63" fmla="*/ 48 h 92"/>
                <a:gd name="T64" fmla="*/ 110 w 113"/>
                <a:gd name="T65" fmla="*/ 66 h 92"/>
                <a:gd name="T66" fmla="*/ 101 w 113"/>
                <a:gd name="T67" fmla="*/ 80 h 92"/>
                <a:gd name="T68" fmla="*/ 88 w 113"/>
                <a:gd name="T69" fmla="*/ 88 h 92"/>
                <a:gd name="T70" fmla="*/ 64 w 113"/>
                <a:gd name="T71" fmla="*/ 92 h 92"/>
                <a:gd name="T72" fmla="*/ 42 w 113"/>
                <a:gd name="T73" fmla="*/ 92 h 92"/>
                <a:gd name="T74" fmla="*/ 20 w 113"/>
                <a:gd name="T75" fmla="*/ 86 h 92"/>
                <a:gd name="T76" fmla="*/ 8 w 113"/>
                <a:gd name="T77" fmla="*/ 76 h 92"/>
                <a:gd name="T78" fmla="*/ 1 w 113"/>
                <a:gd name="T79" fmla="*/ 61 h 92"/>
                <a:gd name="T80" fmla="*/ 3 w 113"/>
                <a:gd name="T81" fmla="*/ 35 h 92"/>
                <a:gd name="T82" fmla="*/ 8 w 113"/>
                <a:gd name="T83" fmla="*/ 19 h 92"/>
                <a:gd name="T84" fmla="*/ 8 w 113"/>
                <a:gd name="T85" fmla="*/ 8 h 92"/>
                <a:gd name="T86" fmla="*/ 12 w 113"/>
                <a:gd name="T87" fmla="*/ 0 h 92"/>
                <a:gd name="T88" fmla="*/ 21 w 113"/>
                <a:gd name="T89" fmla="*/ 3 h 92"/>
                <a:gd name="T90" fmla="*/ 34 w 113"/>
                <a:gd name="T91" fmla="*/ 9 h 92"/>
                <a:gd name="T92" fmla="*/ 69 w 113"/>
                <a:gd name="T93" fmla="*/ 8 h 92"/>
                <a:gd name="T94" fmla="*/ 88 w 113"/>
                <a:gd name="T95" fmla="*/ 4 h 92"/>
                <a:gd name="T96" fmla="*/ 100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49"/>
                  </a:moveTo>
                  <a:lnTo>
                    <a:pt x="81" y="51"/>
                  </a:lnTo>
                  <a:lnTo>
                    <a:pt x="82" y="53"/>
                  </a:lnTo>
                  <a:lnTo>
                    <a:pt x="85" y="56"/>
                  </a:lnTo>
                  <a:lnTo>
                    <a:pt x="85" y="60"/>
                  </a:lnTo>
                  <a:lnTo>
                    <a:pt x="85" y="64"/>
                  </a:lnTo>
                  <a:lnTo>
                    <a:pt x="82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3" y="68"/>
                  </a:lnTo>
                  <a:lnTo>
                    <a:pt x="72" y="64"/>
                  </a:lnTo>
                  <a:lnTo>
                    <a:pt x="70" y="60"/>
                  </a:lnTo>
                  <a:lnTo>
                    <a:pt x="72" y="56"/>
                  </a:lnTo>
                  <a:lnTo>
                    <a:pt x="73" y="53"/>
                  </a:lnTo>
                  <a:lnTo>
                    <a:pt x="76" y="51"/>
                  </a:lnTo>
                  <a:lnTo>
                    <a:pt x="78" y="49"/>
                  </a:lnTo>
                  <a:close/>
                  <a:moveTo>
                    <a:pt x="36" y="49"/>
                  </a:moveTo>
                  <a:lnTo>
                    <a:pt x="38" y="51"/>
                  </a:lnTo>
                  <a:lnTo>
                    <a:pt x="40" y="53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2" y="64"/>
                  </a:lnTo>
                  <a:lnTo>
                    <a:pt x="40" y="68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3" y="70"/>
                  </a:lnTo>
                  <a:lnTo>
                    <a:pt x="31" y="68"/>
                  </a:lnTo>
                  <a:lnTo>
                    <a:pt x="29" y="64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6" y="49"/>
                  </a:lnTo>
                  <a:close/>
                  <a:moveTo>
                    <a:pt x="33" y="43"/>
                  </a:moveTo>
                  <a:lnTo>
                    <a:pt x="29" y="43"/>
                  </a:lnTo>
                  <a:lnTo>
                    <a:pt x="27" y="44"/>
                  </a:lnTo>
                  <a:lnTo>
                    <a:pt x="24" y="45"/>
                  </a:lnTo>
                  <a:lnTo>
                    <a:pt x="21" y="47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3" y="61"/>
                  </a:lnTo>
                  <a:lnTo>
                    <a:pt x="15" y="65"/>
                  </a:lnTo>
                  <a:lnTo>
                    <a:pt x="15" y="69"/>
                  </a:lnTo>
                  <a:lnTo>
                    <a:pt x="16" y="73"/>
                  </a:lnTo>
                  <a:lnTo>
                    <a:pt x="19" y="76"/>
                  </a:lnTo>
                  <a:lnTo>
                    <a:pt x="20" y="78"/>
                  </a:lnTo>
                  <a:lnTo>
                    <a:pt x="24" y="80"/>
                  </a:lnTo>
                  <a:lnTo>
                    <a:pt x="29" y="82"/>
                  </a:lnTo>
                  <a:lnTo>
                    <a:pt x="33" y="84"/>
                  </a:lnTo>
                  <a:lnTo>
                    <a:pt x="37" y="84"/>
                  </a:lnTo>
                  <a:lnTo>
                    <a:pt x="42" y="85"/>
                  </a:lnTo>
                  <a:lnTo>
                    <a:pt x="46" y="85"/>
                  </a:lnTo>
                  <a:lnTo>
                    <a:pt x="50" y="85"/>
                  </a:lnTo>
                  <a:lnTo>
                    <a:pt x="56" y="85"/>
                  </a:lnTo>
                  <a:lnTo>
                    <a:pt x="61" y="85"/>
                  </a:lnTo>
                  <a:lnTo>
                    <a:pt x="66" y="85"/>
                  </a:lnTo>
                  <a:lnTo>
                    <a:pt x="70" y="85"/>
                  </a:lnTo>
                  <a:lnTo>
                    <a:pt x="74" y="84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9" y="80"/>
                  </a:lnTo>
                  <a:lnTo>
                    <a:pt x="92" y="78"/>
                  </a:lnTo>
                  <a:lnTo>
                    <a:pt x="94" y="76"/>
                  </a:lnTo>
                  <a:lnTo>
                    <a:pt x="96" y="73"/>
                  </a:lnTo>
                  <a:lnTo>
                    <a:pt x="97" y="69"/>
                  </a:lnTo>
                  <a:lnTo>
                    <a:pt x="98" y="65"/>
                  </a:lnTo>
                  <a:lnTo>
                    <a:pt x="98" y="61"/>
                  </a:lnTo>
                  <a:lnTo>
                    <a:pt x="98" y="56"/>
                  </a:lnTo>
                  <a:lnTo>
                    <a:pt x="96" y="51"/>
                  </a:lnTo>
                  <a:lnTo>
                    <a:pt x="92" y="47"/>
                  </a:lnTo>
                  <a:lnTo>
                    <a:pt x="89" y="45"/>
                  </a:lnTo>
                  <a:lnTo>
                    <a:pt x="86" y="44"/>
                  </a:lnTo>
                  <a:lnTo>
                    <a:pt x="84" y="43"/>
                  </a:lnTo>
                  <a:lnTo>
                    <a:pt x="80" y="43"/>
                  </a:lnTo>
                  <a:lnTo>
                    <a:pt x="73" y="43"/>
                  </a:lnTo>
                  <a:lnTo>
                    <a:pt x="69" y="43"/>
                  </a:lnTo>
                  <a:lnTo>
                    <a:pt x="65" y="43"/>
                  </a:lnTo>
                  <a:lnTo>
                    <a:pt x="60" y="44"/>
                  </a:lnTo>
                  <a:lnTo>
                    <a:pt x="56" y="44"/>
                  </a:lnTo>
                  <a:lnTo>
                    <a:pt x="52" y="44"/>
                  </a:lnTo>
                  <a:lnTo>
                    <a:pt x="48" y="43"/>
                  </a:lnTo>
                  <a:lnTo>
                    <a:pt x="44" y="43"/>
                  </a:lnTo>
                  <a:lnTo>
                    <a:pt x="40" y="43"/>
                  </a:lnTo>
                  <a:lnTo>
                    <a:pt x="33" y="43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4" y="0"/>
                  </a:lnTo>
                  <a:lnTo>
                    <a:pt x="105" y="8"/>
                  </a:lnTo>
                  <a:lnTo>
                    <a:pt x="106" y="12"/>
                  </a:lnTo>
                  <a:lnTo>
                    <a:pt x="106" y="16"/>
                  </a:lnTo>
                  <a:lnTo>
                    <a:pt x="105" y="19"/>
                  </a:lnTo>
                  <a:lnTo>
                    <a:pt x="105" y="20"/>
                  </a:lnTo>
                  <a:lnTo>
                    <a:pt x="104" y="24"/>
                  </a:lnTo>
                  <a:lnTo>
                    <a:pt x="112" y="35"/>
                  </a:lnTo>
                  <a:lnTo>
                    <a:pt x="113" y="48"/>
                  </a:lnTo>
                  <a:lnTo>
                    <a:pt x="113" y="55"/>
                  </a:lnTo>
                  <a:lnTo>
                    <a:pt x="112" y="61"/>
                  </a:lnTo>
                  <a:lnTo>
                    <a:pt x="110" y="66"/>
                  </a:lnTo>
                  <a:lnTo>
                    <a:pt x="108" y="72"/>
                  </a:lnTo>
                  <a:lnTo>
                    <a:pt x="105" y="76"/>
                  </a:lnTo>
                  <a:lnTo>
                    <a:pt x="101" y="80"/>
                  </a:lnTo>
                  <a:lnTo>
                    <a:pt x="97" y="84"/>
                  </a:lnTo>
                  <a:lnTo>
                    <a:pt x="93" y="86"/>
                  </a:lnTo>
                  <a:lnTo>
                    <a:pt x="88" y="88"/>
                  </a:lnTo>
                  <a:lnTo>
                    <a:pt x="82" y="89"/>
                  </a:lnTo>
                  <a:lnTo>
                    <a:pt x="70" y="92"/>
                  </a:lnTo>
                  <a:lnTo>
                    <a:pt x="64" y="92"/>
                  </a:lnTo>
                  <a:lnTo>
                    <a:pt x="57" y="92"/>
                  </a:lnTo>
                  <a:lnTo>
                    <a:pt x="49" y="92"/>
                  </a:lnTo>
                  <a:lnTo>
                    <a:pt x="42" y="92"/>
                  </a:lnTo>
                  <a:lnTo>
                    <a:pt x="31" y="89"/>
                  </a:lnTo>
                  <a:lnTo>
                    <a:pt x="25" y="88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2" y="80"/>
                  </a:lnTo>
                  <a:lnTo>
                    <a:pt x="8" y="76"/>
                  </a:lnTo>
                  <a:lnTo>
                    <a:pt x="5" y="72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9" y="24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9" y="1"/>
                  </a:lnTo>
                  <a:lnTo>
                    <a:pt x="21" y="3"/>
                  </a:lnTo>
                  <a:lnTo>
                    <a:pt x="25" y="4"/>
                  </a:lnTo>
                  <a:lnTo>
                    <a:pt x="29" y="7"/>
                  </a:lnTo>
                  <a:lnTo>
                    <a:pt x="34" y="9"/>
                  </a:lnTo>
                  <a:lnTo>
                    <a:pt x="44" y="8"/>
                  </a:lnTo>
                  <a:lnTo>
                    <a:pt x="57" y="7"/>
                  </a:lnTo>
                  <a:lnTo>
                    <a:pt x="69" y="8"/>
                  </a:lnTo>
                  <a:lnTo>
                    <a:pt x="78" y="9"/>
                  </a:lnTo>
                  <a:lnTo>
                    <a:pt x="84" y="7"/>
                  </a:lnTo>
                  <a:lnTo>
                    <a:pt x="88" y="4"/>
                  </a:lnTo>
                  <a:lnTo>
                    <a:pt x="92" y="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8B3FDE02-1603-4B0B-86E2-3F44DA5E2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3861" y="3494857"/>
              <a:ext cx="274178" cy="274178"/>
            </a:xfrm>
            <a:custGeom>
              <a:avLst/>
              <a:gdLst>
                <a:gd name="T0" fmla="*/ 127 w 184"/>
                <a:gd name="T1" fmla="*/ 164 h 184"/>
                <a:gd name="T2" fmla="*/ 154 w 184"/>
                <a:gd name="T3" fmla="*/ 142 h 184"/>
                <a:gd name="T4" fmla="*/ 99 w 184"/>
                <a:gd name="T5" fmla="*/ 134 h 184"/>
                <a:gd name="T6" fmla="*/ 107 w 184"/>
                <a:gd name="T7" fmla="*/ 166 h 184"/>
                <a:gd name="T8" fmla="*/ 121 w 184"/>
                <a:gd name="T9" fmla="*/ 150 h 184"/>
                <a:gd name="T10" fmla="*/ 99 w 184"/>
                <a:gd name="T11" fmla="*/ 134 h 184"/>
                <a:gd name="T12" fmla="*/ 64 w 184"/>
                <a:gd name="T13" fmla="*/ 150 h 184"/>
                <a:gd name="T14" fmla="*/ 79 w 184"/>
                <a:gd name="T15" fmla="*/ 166 h 184"/>
                <a:gd name="T16" fmla="*/ 87 w 184"/>
                <a:gd name="T17" fmla="*/ 134 h 184"/>
                <a:gd name="T18" fmla="*/ 31 w 184"/>
                <a:gd name="T19" fmla="*/ 142 h 184"/>
                <a:gd name="T20" fmla="*/ 59 w 184"/>
                <a:gd name="T21" fmla="*/ 164 h 184"/>
                <a:gd name="T22" fmla="*/ 25 w 184"/>
                <a:gd name="T23" fmla="*/ 134 h 184"/>
                <a:gd name="T24" fmla="*/ 165 w 184"/>
                <a:gd name="T25" fmla="*/ 122 h 184"/>
                <a:gd name="T26" fmla="*/ 99 w 184"/>
                <a:gd name="T27" fmla="*/ 98 h 184"/>
                <a:gd name="T28" fmla="*/ 135 w 184"/>
                <a:gd name="T29" fmla="*/ 98 h 184"/>
                <a:gd name="T30" fmla="*/ 53 w 184"/>
                <a:gd name="T31" fmla="*/ 122 h 184"/>
                <a:gd name="T32" fmla="*/ 49 w 184"/>
                <a:gd name="T33" fmla="*/ 98 h 184"/>
                <a:gd name="T34" fmla="*/ 40 w 184"/>
                <a:gd name="T35" fmla="*/ 122 h 184"/>
                <a:gd name="T36" fmla="*/ 144 w 184"/>
                <a:gd name="T37" fmla="*/ 61 h 184"/>
                <a:gd name="T38" fmla="*/ 165 w 184"/>
                <a:gd name="T39" fmla="*/ 61 h 184"/>
                <a:gd name="T40" fmla="*/ 99 w 184"/>
                <a:gd name="T41" fmla="*/ 86 h 184"/>
                <a:gd name="T42" fmla="*/ 99 w 184"/>
                <a:gd name="T43" fmla="*/ 61 h 184"/>
                <a:gd name="T44" fmla="*/ 87 w 184"/>
                <a:gd name="T45" fmla="*/ 86 h 184"/>
                <a:gd name="T46" fmla="*/ 19 w 184"/>
                <a:gd name="T47" fmla="*/ 61 h 184"/>
                <a:gd name="T48" fmla="*/ 40 w 184"/>
                <a:gd name="T49" fmla="*/ 61 h 184"/>
                <a:gd name="T50" fmla="*/ 135 w 184"/>
                <a:gd name="T51" fmla="*/ 33 h 184"/>
                <a:gd name="T52" fmla="*/ 154 w 184"/>
                <a:gd name="T53" fmla="*/ 42 h 184"/>
                <a:gd name="T54" fmla="*/ 127 w 184"/>
                <a:gd name="T55" fmla="*/ 20 h 184"/>
                <a:gd name="T56" fmla="*/ 36 w 184"/>
                <a:gd name="T57" fmla="*/ 36 h 184"/>
                <a:gd name="T58" fmla="*/ 44 w 184"/>
                <a:gd name="T59" fmla="*/ 49 h 184"/>
                <a:gd name="T60" fmla="*/ 99 w 184"/>
                <a:gd name="T61" fmla="*/ 13 h 184"/>
                <a:gd name="T62" fmla="*/ 125 w 184"/>
                <a:gd name="T63" fmla="*/ 41 h 184"/>
                <a:gd name="T64" fmla="*/ 112 w 184"/>
                <a:gd name="T65" fmla="*/ 21 h 184"/>
                <a:gd name="T66" fmla="*/ 99 w 184"/>
                <a:gd name="T67" fmla="*/ 13 h 184"/>
                <a:gd name="T68" fmla="*/ 79 w 184"/>
                <a:gd name="T69" fmla="*/ 17 h 184"/>
                <a:gd name="T70" fmla="*/ 64 w 184"/>
                <a:gd name="T71" fmla="*/ 33 h 184"/>
                <a:gd name="T72" fmla="*/ 87 w 184"/>
                <a:gd name="T73" fmla="*/ 49 h 184"/>
                <a:gd name="T74" fmla="*/ 117 w 184"/>
                <a:gd name="T75" fmla="*/ 4 h 184"/>
                <a:gd name="T76" fmla="*/ 172 w 184"/>
                <a:gd name="T77" fmla="*/ 45 h 184"/>
                <a:gd name="T78" fmla="*/ 181 w 184"/>
                <a:gd name="T79" fmla="*/ 116 h 184"/>
                <a:gd name="T80" fmla="*/ 139 w 184"/>
                <a:gd name="T81" fmla="*/ 172 h 184"/>
                <a:gd name="T82" fmla="*/ 68 w 184"/>
                <a:gd name="T83" fmla="*/ 181 h 184"/>
                <a:gd name="T84" fmla="*/ 13 w 184"/>
                <a:gd name="T85" fmla="*/ 138 h 184"/>
                <a:gd name="T86" fmla="*/ 4 w 184"/>
                <a:gd name="T87" fmla="*/ 68 h 184"/>
                <a:gd name="T88" fmla="*/ 47 w 184"/>
                <a:gd name="T89" fmla="*/ 1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84">
                  <a:moveTo>
                    <a:pt x="141" y="134"/>
                  </a:moveTo>
                  <a:lnTo>
                    <a:pt x="135" y="150"/>
                  </a:lnTo>
                  <a:lnTo>
                    <a:pt x="127" y="164"/>
                  </a:lnTo>
                  <a:lnTo>
                    <a:pt x="139" y="157"/>
                  </a:lnTo>
                  <a:lnTo>
                    <a:pt x="149" y="148"/>
                  </a:lnTo>
                  <a:lnTo>
                    <a:pt x="154" y="142"/>
                  </a:lnTo>
                  <a:lnTo>
                    <a:pt x="160" y="134"/>
                  </a:lnTo>
                  <a:lnTo>
                    <a:pt x="141" y="134"/>
                  </a:lnTo>
                  <a:close/>
                  <a:moveTo>
                    <a:pt x="99" y="134"/>
                  </a:moveTo>
                  <a:lnTo>
                    <a:pt x="99" y="170"/>
                  </a:lnTo>
                  <a:lnTo>
                    <a:pt x="103" y="169"/>
                  </a:lnTo>
                  <a:lnTo>
                    <a:pt x="107" y="166"/>
                  </a:lnTo>
                  <a:lnTo>
                    <a:pt x="112" y="162"/>
                  </a:lnTo>
                  <a:lnTo>
                    <a:pt x="116" y="157"/>
                  </a:lnTo>
                  <a:lnTo>
                    <a:pt x="121" y="150"/>
                  </a:lnTo>
                  <a:lnTo>
                    <a:pt x="125" y="144"/>
                  </a:lnTo>
                  <a:lnTo>
                    <a:pt x="128" y="134"/>
                  </a:lnTo>
                  <a:lnTo>
                    <a:pt x="99" y="134"/>
                  </a:lnTo>
                  <a:close/>
                  <a:moveTo>
                    <a:pt x="56" y="134"/>
                  </a:moveTo>
                  <a:lnTo>
                    <a:pt x="60" y="144"/>
                  </a:lnTo>
                  <a:lnTo>
                    <a:pt x="64" y="150"/>
                  </a:lnTo>
                  <a:lnTo>
                    <a:pt x="68" y="157"/>
                  </a:lnTo>
                  <a:lnTo>
                    <a:pt x="73" y="162"/>
                  </a:lnTo>
                  <a:lnTo>
                    <a:pt x="79" y="166"/>
                  </a:lnTo>
                  <a:lnTo>
                    <a:pt x="83" y="169"/>
                  </a:lnTo>
                  <a:lnTo>
                    <a:pt x="87" y="170"/>
                  </a:lnTo>
                  <a:lnTo>
                    <a:pt x="87" y="134"/>
                  </a:lnTo>
                  <a:lnTo>
                    <a:pt x="56" y="134"/>
                  </a:lnTo>
                  <a:close/>
                  <a:moveTo>
                    <a:pt x="25" y="134"/>
                  </a:moveTo>
                  <a:lnTo>
                    <a:pt x="31" y="142"/>
                  </a:lnTo>
                  <a:lnTo>
                    <a:pt x="36" y="148"/>
                  </a:lnTo>
                  <a:lnTo>
                    <a:pt x="47" y="157"/>
                  </a:lnTo>
                  <a:lnTo>
                    <a:pt x="59" y="164"/>
                  </a:lnTo>
                  <a:lnTo>
                    <a:pt x="51" y="150"/>
                  </a:lnTo>
                  <a:lnTo>
                    <a:pt x="44" y="134"/>
                  </a:lnTo>
                  <a:lnTo>
                    <a:pt x="25" y="134"/>
                  </a:lnTo>
                  <a:close/>
                  <a:moveTo>
                    <a:pt x="148" y="98"/>
                  </a:moveTo>
                  <a:lnTo>
                    <a:pt x="144" y="122"/>
                  </a:lnTo>
                  <a:lnTo>
                    <a:pt x="165" y="122"/>
                  </a:lnTo>
                  <a:lnTo>
                    <a:pt x="172" y="98"/>
                  </a:lnTo>
                  <a:lnTo>
                    <a:pt x="148" y="98"/>
                  </a:lnTo>
                  <a:close/>
                  <a:moveTo>
                    <a:pt x="99" y="98"/>
                  </a:moveTo>
                  <a:lnTo>
                    <a:pt x="99" y="122"/>
                  </a:lnTo>
                  <a:lnTo>
                    <a:pt x="132" y="122"/>
                  </a:lnTo>
                  <a:lnTo>
                    <a:pt x="135" y="98"/>
                  </a:lnTo>
                  <a:lnTo>
                    <a:pt x="99" y="98"/>
                  </a:lnTo>
                  <a:close/>
                  <a:moveTo>
                    <a:pt x="49" y="98"/>
                  </a:moveTo>
                  <a:lnTo>
                    <a:pt x="53" y="122"/>
                  </a:lnTo>
                  <a:lnTo>
                    <a:pt x="87" y="122"/>
                  </a:lnTo>
                  <a:lnTo>
                    <a:pt x="87" y="98"/>
                  </a:lnTo>
                  <a:lnTo>
                    <a:pt x="49" y="98"/>
                  </a:lnTo>
                  <a:close/>
                  <a:moveTo>
                    <a:pt x="13" y="98"/>
                  </a:moveTo>
                  <a:lnTo>
                    <a:pt x="19" y="122"/>
                  </a:lnTo>
                  <a:lnTo>
                    <a:pt x="40" y="122"/>
                  </a:lnTo>
                  <a:lnTo>
                    <a:pt x="37" y="98"/>
                  </a:lnTo>
                  <a:lnTo>
                    <a:pt x="13" y="98"/>
                  </a:lnTo>
                  <a:close/>
                  <a:moveTo>
                    <a:pt x="144" y="61"/>
                  </a:moveTo>
                  <a:lnTo>
                    <a:pt x="148" y="86"/>
                  </a:lnTo>
                  <a:lnTo>
                    <a:pt x="172" y="86"/>
                  </a:lnTo>
                  <a:lnTo>
                    <a:pt x="165" y="61"/>
                  </a:lnTo>
                  <a:lnTo>
                    <a:pt x="144" y="61"/>
                  </a:lnTo>
                  <a:close/>
                  <a:moveTo>
                    <a:pt x="99" y="61"/>
                  </a:moveTo>
                  <a:lnTo>
                    <a:pt x="99" y="86"/>
                  </a:lnTo>
                  <a:lnTo>
                    <a:pt x="135" y="86"/>
                  </a:lnTo>
                  <a:lnTo>
                    <a:pt x="132" y="61"/>
                  </a:lnTo>
                  <a:lnTo>
                    <a:pt x="99" y="61"/>
                  </a:lnTo>
                  <a:close/>
                  <a:moveTo>
                    <a:pt x="53" y="61"/>
                  </a:moveTo>
                  <a:lnTo>
                    <a:pt x="49" y="86"/>
                  </a:lnTo>
                  <a:lnTo>
                    <a:pt x="87" y="86"/>
                  </a:lnTo>
                  <a:lnTo>
                    <a:pt x="87" y="61"/>
                  </a:lnTo>
                  <a:lnTo>
                    <a:pt x="53" y="61"/>
                  </a:lnTo>
                  <a:close/>
                  <a:moveTo>
                    <a:pt x="19" y="61"/>
                  </a:moveTo>
                  <a:lnTo>
                    <a:pt x="13" y="86"/>
                  </a:lnTo>
                  <a:lnTo>
                    <a:pt x="37" y="86"/>
                  </a:lnTo>
                  <a:lnTo>
                    <a:pt x="40" y="61"/>
                  </a:lnTo>
                  <a:lnTo>
                    <a:pt x="19" y="61"/>
                  </a:lnTo>
                  <a:close/>
                  <a:moveTo>
                    <a:pt x="127" y="20"/>
                  </a:moveTo>
                  <a:lnTo>
                    <a:pt x="135" y="33"/>
                  </a:lnTo>
                  <a:lnTo>
                    <a:pt x="141" y="49"/>
                  </a:lnTo>
                  <a:lnTo>
                    <a:pt x="160" y="49"/>
                  </a:lnTo>
                  <a:lnTo>
                    <a:pt x="154" y="42"/>
                  </a:lnTo>
                  <a:lnTo>
                    <a:pt x="149" y="36"/>
                  </a:lnTo>
                  <a:lnTo>
                    <a:pt x="139" y="26"/>
                  </a:lnTo>
                  <a:lnTo>
                    <a:pt x="127" y="20"/>
                  </a:lnTo>
                  <a:close/>
                  <a:moveTo>
                    <a:pt x="59" y="20"/>
                  </a:moveTo>
                  <a:lnTo>
                    <a:pt x="47" y="26"/>
                  </a:lnTo>
                  <a:lnTo>
                    <a:pt x="36" y="36"/>
                  </a:lnTo>
                  <a:lnTo>
                    <a:pt x="31" y="42"/>
                  </a:lnTo>
                  <a:lnTo>
                    <a:pt x="25" y="49"/>
                  </a:lnTo>
                  <a:lnTo>
                    <a:pt x="44" y="49"/>
                  </a:lnTo>
                  <a:lnTo>
                    <a:pt x="51" y="33"/>
                  </a:lnTo>
                  <a:lnTo>
                    <a:pt x="59" y="20"/>
                  </a:lnTo>
                  <a:close/>
                  <a:moveTo>
                    <a:pt x="99" y="13"/>
                  </a:moveTo>
                  <a:lnTo>
                    <a:pt x="99" y="49"/>
                  </a:lnTo>
                  <a:lnTo>
                    <a:pt x="128" y="49"/>
                  </a:lnTo>
                  <a:lnTo>
                    <a:pt x="125" y="41"/>
                  </a:lnTo>
                  <a:lnTo>
                    <a:pt x="121" y="33"/>
                  </a:lnTo>
                  <a:lnTo>
                    <a:pt x="116" y="26"/>
                  </a:lnTo>
                  <a:lnTo>
                    <a:pt x="112" y="21"/>
                  </a:lnTo>
                  <a:lnTo>
                    <a:pt x="107" y="17"/>
                  </a:lnTo>
                  <a:lnTo>
                    <a:pt x="103" y="14"/>
                  </a:lnTo>
                  <a:lnTo>
                    <a:pt x="99" y="13"/>
                  </a:lnTo>
                  <a:close/>
                  <a:moveTo>
                    <a:pt x="87" y="13"/>
                  </a:moveTo>
                  <a:lnTo>
                    <a:pt x="83" y="14"/>
                  </a:lnTo>
                  <a:lnTo>
                    <a:pt x="79" y="17"/>
                  </a:lnTo>
                  <a:lnTo>
                    <a:pt x="73" y="21"/>
                  </a:lnTo>
                  <a:lnTo>
                    <a:pt x="68" y="26"/>
                  </a:lnTo>
                  <a:lnTo>
                    <a:pt x="64" y="33"/>
                  </a:lnTo>
                  <a:lnTo>
                    <a:pt x="60" y="41"/>
                  </a:lnTo>
                  <a:lnTo>
                    <a:pt x="56" y="49"/>
                  </a:lnTo>
                  <a:lnTo>
                    <a:pt x="87" y="49"/>
                  </a:lnTo>
                  <a:lnTo>
                    <a:pt x="87" y="13"/>
                  </a:lnTo>
                  <a:close/>
                  <a:moveTo>
                    <a:pt x="92" y="0"/>
                  </a:moveTo>
                  <a:lnTo>
                    <a:pt x="117" y="4"/>
                  </a:lnTo>
                  <a:lnTo>
                    <a:pt x="139" y="13"/>
                  </a:lnTo>
                  <a:lnTo>
                    <a:pt x="157" y="26"/>
                  </a:lnTo>
                  <a:lnTo>
                    <a:pt x="172" y="45"/>
                  </a:lnTo>
                  <a:lnTo>
                    <a:pt x="181" y="68"/>
                  </a:lnTo>
                  <a:lnTo>
                    <a:pt x="184" y="92"/>
                  </a:lnTo>
                  <a:lnTo>
                    <a:pt x="181" y="116"/>
                  </a:lnTo>
                  <a:lnTo>
                    <a:pt x="172" y="138"/>
                  </a:lnTo>
                  <a:lnTo>
                    <a:pt x="157" y="157"/>
                  </a:lnTo>
                  <a:lnTo>
                    <a:pt x="139" y="172"/>
                  </a:lnTo>
                  <a:lnTo>
                    <a:pt x="117" y="181"/>
                  </a:lnTo>
                  <a:lnTo>
                    <a:pt x="92" y="184"/>
                  </a:lnTo>
                  <a:lnTo>
                    <a:pt x="68" y="181"/>
                  </a:lnTo>
                  <a:lnTo>
                    <a:pt x="47" y="172"/>
                  </a:lnTo>
                  <a:lnTo>
                    <a:pt x="28" y="157"/>
                  </a:lnTo>
                  <a:lnTo>
                    <a:pt x="13" y="138"/>
                  </a:lnTo>
                  <a:lnTo>
                    <a:pt x="4" y="116"/>
                  </a:lnTo>
                  <a:lnTo>
                    <a:pt x="0" y="92"/>
                  </a:lnTo>
                  <a:lnTo>
                    <a:pt x="4" y="68"/>
                  </a:lnTo>
                  <a:lnTo>
                    <a:pt x="13" y="45"/>
                  </a:lnTo>
                  <a:lnTo>
                    <a:pt x="28" y="26"/>
                  </a:lnTo>
                  <a:lnTo>
                    <a:pt x="47" y="13"/>
                  </a:lnTo>
                  <a:lnTo>
                    <a:pt x="68" y="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E7642A57-AAE8-4FDE-A33F-7D2209C04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18" y="3350318"/>
              <a:ext cx="131128" cy="131128"/>
            </a:xfrm>
            <a:custGeom>
              <a:avLst/>
              <a:gdLst>
                <a:gd name="T0" fmla="*/ 39 w 88"/>
                <a:gd name="T1" fmla="*/ 44 h 88"/>
                <a:gd name="T2" fmla="*/ 22 w 88"/>
                <a:gd name="T3" fmla="*/ 54 h 88"/>
                <a:gd name="T4" fmla="*/ 39 w 88"/>
                <a:gd name="T5" fmla="*/ 70 h 88"/>
                <a:gd name="T6" fmla="*/ 49 w 88"/>
                <a:gd name="T7" fmla="*/ 54 h 88"/>
                <a:gd name="T8" fmla="*/ 65 w 88"/>
                <a:gd name="T9" fmla="*/ 44 h 88"/>
                <a:gd name="T10" fmla="*/ 49 w 88"/>
                <a:gd name="T11" fmla="*/ 26 h 88"/>
                <a:gd name="T12" fmla="*/ 65 w 88"/>
                <a:gd name="T13" fmla="*/ 2 h 88"/>
                <a:gd name="T14" fmla="*/ 85 w 88"/>
                <a:gd name="T15" fmla="*/ 16 h 88"/>
                <a:gd name="T16" fmla="*/ 84 w 88"/>
                <a:gd name="T17" fmla="*/ 9 h 88"/>
                <a:gd name="T18" fmla="*/ 77 w 88"/>
                <a:gd name="T19" fmla="*/ 4 h 88"/>
                <a:gd name="T20" fmla="*/ 65 w 88"/>
                <a:gd name="T21" fmla="*/ 2 h 88"/>
                <a:gd name="T22" fmla="*/ 47 w 88"/>
                <a:gd name="T23" fmla="*/ 16 h 88"/>
                <a:gd name="T24" fmla="*/ 60 w 88"/>
                <a:gd name="T25" fmla="*/ 2 h 88"/>
                <a:gd name="T26" fmla="*/ 27 w 88"/>
                <a:gd name="T27" fmla="*/ 2 h 88"/>
                <a:gd name="T28" fmla="*/ 41 w 88"/>
                <a:gd name="T29" fmla="*/ 16 h 88"/>
                <a:gd name="T30" fmla="*/ 27 w 88"/>
                <a:gd name="T31" fmla="*/ 2 h 88"/>
                <a:gd name="T32" fmla="*/ 10 w 88"/>
                <a:gd name="T33" fmla="*/ 4 h 88"/>
                <a:gd name="T34" fmla="*/ 4 w 88"/>
                <a:gd name="T35" fmla="*/ 9 h 88"/>
                <a:gd name="T36" fmla="*/ 3 w 88"/>
                <a:gd name="T37" fmla="*/ 16 h 88"/>
                <a:gd name="T38" fmla="*/ 22 w 88"/>
                <a:gd name="T39" fmla="*/ 2 h 88"/>
                <a:gd name="T40" fmla="*/ 15 w 88"/>
                <a:gd name="T41" fmla="*/ 0 h 88"/>
                <a:gd name="T42" fmla="*/ 77 w 88"/>
                <a:gd name="T43" fmla="*/ 0 h 88"/>
                <a:gd name="T44" fmla="*/ 84 w 88"/>
                <a:gd name="T45" fmla="*/ 5 h 88"/>
                <a:gd name="T46" fmla="*/ 88 w 88"/>
                <a:gd name="T47" fmla="*/ 14 h 88"/>
                <a:gd name="T48" fmla="*/ 87 w 88"/>
                <a:gd name="T49" fmla="*/ 77 h 88"/>
                <a:gd name="T50" fmla="*/ 81 w 88"/>
                <a:gd name="T51" fmla="*/ 84 h 88"/>
                <a:gd name="T52" fmla="*/ 73 w 88"/>
                <a:gd name="T53" fmla="*/ 88 h 88"/>
                <a:gd name="T54" fmla="*/ 10 w 88"/>
                <a:gd name="T55" fmla="*/ 86 h 88"/>
                <a:gd name="T56" fmla="*/ 3 w 88"/>
                <a:gd name="T57" fmla="*/ 81 h 88"/>
                <a:gd name="T58" fmla="*/ 0 w 88"/>
                <a:gd name="T59" fmla="*/ 73 h 88"/>
                <a:gd name="T60" fmla="*/ 2 w 88"/>
                <a:gd name="T61" fmla="*/ 9 h 88"/>
                <a:gd name="T62" fmla="*/ 6 w 88"/>
                <a:gd name="T63" fmla="*/ 2 h 88"/>
                <a:gd name="T64" fmla="*/ 15 w 88"/>
                <a:gd name="T6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88">
                  <a:moveTo>
                    <a:pt x="39" y="26"/>
                  </a:moveTo>
                  <a:lnTo>
                    <a:pt x="39" y="44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39" y="54"/>
                  </a:lnTo>
                  <a:lnTo>
                    <a:pt x="39" y="70"/>
                  </a:lnTo>
                  <a:lnTo>
                    <a:pt x="49" y="70"/>
                  </a:lnTo>
                  <a:lnTo>
                    <a:pt x="49" y="54"/>
                  </a:lnTo>
                  <a:lnTo>
                    <a:pt x="65" y="54"/>
                  </a:lnTo>
                  <a:lnTo>
                    <a:pt x="65" y="44"/>
                  </a:lnTo>
                  <a:lnTo>
                    <a:pt x="49" y="44"/>
                  </a:lnTo>
                  <a:lnTo>
                    <a:pt x="49" y="26"/>
                  </a:lnTo>
                  <a:lnTo>
                    <a:pt x="39" y="26"/>
                  </a:lnTo>
                  <a:close/>
                  <a:moveTo>
                    <a:pt x="65" y="2"/>
                  </a:moveTo>
                  <a:lnTo>
                    <a:pt x="65" y="16"/>
                  </a:lnTo>
                  <a:lnTo>
                    <a:pt x="85" y="16"/>
                  </a:lnTo>
                  <a:lnTo>
                    <a:pt x="85" y="14"/>
                  </a:lnTo>
                  <a:lnTo>
                    <a:pt x="84" y="9"/>
                  </a:lnTo>
                  <a:lnTo>
                    <a:pt x="81" y="6"/>
                  </a:lnTo>
                  <a:lnTo>
                    <a:pt x="77" y="4"/>
                  </a:lnTo>
                  <a:lnTo>
                    <a:pt x="73" y="2"/>
                  </a:lnTo>
                  <a:lnTo>
                    <a:pt x="65" y="2"/>
                  </a:lnTo>
                  <a:close/>
                  <a:moveTo>
                    <a:pt x="47" y="2"/>
                  </a:moveTo>
                  <a:lnTo>
                    <a:pt x="47" y="16"/>
                  </a:lnTo>
                  <a:lnTo>
                    <a:pt x="60" y="16"/>
                  </a:lnTo>
                  <a:lnTo>
                    <a:pt x="60" y="2"/>
                  </a:lnTo>
                  <a:lnTo>
                    <a:pt x="47" y="2"/>
                  </a:lnTo>
                  <a:close/>
                  <a:moveTo>
                    <a:pt x="27" y="2"/>
                  </a:moveTo>
                  <a:lnTo>
                    <a:pt x="27" y="16"/>
                  </a:lnTo>
                  <a:lnTo>
                    <a:pt x="41" y="16"/>
                  </a:lnTo>
                  <a:lnTo>
                    <a:pt x="41" y="2"/>
                  </a:lnTo>
                  <a:lnTo>
                    <a:pt x="27" y="2"/>
                  </a:lnTo>
                  <a:close/>
                  <a:moveTo>
                    <a:pt x="15" y="2"/>
                  </a:moveTo>
                  <a:lnTo>
                    <a:pt x="10" y="4"/>
                  </a:lnTo>
                  <a:lnTo>
                    <a:pt x="7" y="6"/>
                  </a:lnTo>
                  <a:lnTo>
                    <a:pt x="4" y="9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22" y="16"/>
                  </a:lnTo>
                  <a:lnTo>
                    <a:pt x="22" y="2"/>
                  </a:lnTo>
                  <a:lnTo>
                    <a:pt x="15" y="2"/>
                  </a:lnTo>
                  <a:close/>
                  <a:moveTo>
                    <a:pt x="15" y="0"/>
                  </a:moveTo>
                  <a:lnTo>
                    <a:pt x="73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4" y="5"/>
                  </a:lnTo>
                  <a:lnTo>
                    <a:pt x="87" y="9"/>
                  </a:lnTo>
                  <a:lnTo>
                    <a:pt x="88" y="14"/>
                  </a:lnTo>
                  <a:lnTo>
                    <a:pt x="88" y="73"/>
                  </a:lnTo>
                  <a:lnTo>
                    <a:pt x="87" y="77"/>
                  </a:lnTo>
                  <a:lnTo>
                    <a:pt x="84" y="81"/>
                  </a:lnTo>
                  <a:lnTo>
                    <a:pt x="81" y="84"/>
                  </a:lnTo>
                  <a:lnTo>
                    <a:pt x="77" y="86"/>
                  </a:lnTo>
                  <a:lnTo>
                    <a:pt x="73" y="88"/>
                  </a:lnTo>
                  <a:lnTo>
                    <a:pt x="15" y="88"/>
                  </a:lnTo>
                  <a:lnTo>
                    <a:pt x="10" y="86"/>
                  </a:lnTo>
                  <a:lnTo>
                    <a:pt x="6" y="84"/>
                  </a:lnTo>
                  <a:lnTo>
                    <a:pt x="3" y="81"/>
                  </a:lnTo>
                  <a:lnTo>
                    <a:pt x="2" y="77"/>
                  </a:lnTo>
                  <a:lnTo>
                    <a:pt x="0" y="73"/>
                  </a:lnTo>
                  <a:lnTo>
                    <a:pt x="0" y="14"/>
                  </a:lnTo>
                  <a:lnTo>
                    <a:pt x="2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BC856C67-7E4B-4A73-94C9-1181508BE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3377140"/>
              <a:ext cx="119208" cy="95366"/>
            </a:xfrm>
            <a:custGeom>
              <a:avLst/>
              <a:gdLst>
                <a:gd name="T0" fmla="*/ 64 w 80"/>
                <a:gd name="T1" fmla="*/ 8 h 64"/>
                <a:gd name="T2" fmla="*/ 31 w 80"/>
                <a:gd name="T3" fmla="*/ 42 h 64"/>
                <a:gd name="T4" fmla="*/ 15 w 80"/>
                <a:gd name="T5" fmla="*/ 27 h 64"/>
                <a:gd name="T6" fmla="*/ 8 w 80"/>
                <a:gd name="T7" fmla="*/ 34 h 64"/>
                <a:gd name="T8" fmla="*/ 31 w 80"/>
                <a:gd name="T9" fmla="*/ 56 h 64"/>
                <a:gd name="T10" fmla="*/ 72 w 80"/>
                <a:gd name="T11" fmla="*/ 15 h 64"/>
                <a:gd name="T12" fmla="*/ 64 w 80"/>
                <a:gd name="T13" fmla="*/ 8 h 64"/>
                <a:gd name="T14" fmla="*/ 64 w 80"/>
                <a:gd name="T15" fmla="*/ 0 h 64"/>
                <a:gd name="T16" fmla="*/ 80 w 80"/>
                <a:gd name="T17" fmla="*/ 15 h 64"/>
                <a:gd name="T18" fmla="*/ 31 w 80"/>
                <a:gd name="T19" fmla="*/ 64 h 64"/>
                <a:gd name="T20" fmla="*/ 0 w 80"/>
                <a:gd name="T21" fmla="*/ 34 h 64"/>
                <a:gd name="T22" fmla="*/ 15 w 80"/>
                <a:gd name="T23" fmla="*/ 18 h 64"/>
                <a:gd name="T24" fmla="*/ 31 w 80"/>
                <a:gd name="T25" fmla="*/ 34 h 64"/>
                <a:gd name="T26" fmla="*/ 64 w 80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64">
                  <a:moveTo>
                    <a:pt x="64" y="8"/>
                  </a:moveTo>
                  <a:lnTo>
                    <a:pt x="31" y="42"/>
                  </a:lnTo>
                  <a:lnTo>
                    <a:pt x="15" y="27"/>
                  </a:lnTo>
                  <a:lnTo>
                    <a:pt x="8" y="34"/>
                  </a:lnTo>
                  <a:lnTo>
                    <a:pt x="31" y="56"/>
                  </a:lnTo>
                  <a:lnTo>
                    <a:pt x="72" y="15"/>
                  </a:lnTo>
                  <a:lnTo>
                    <a:pt x="64" y="8"/>
                  </a:lnTo>
                  <a:close/>
                  <a:moveTo>
                    <a:pt x="64" y="0"/>
                  </a:moveTo>
                  <a:lnTo>
                    <a:pt x="80" y="15"/>
                  </a:lnTo>
                  <a:lnTo>
                    <a:pt x="31" y="64"/>
                  </a:lnTo>
                  <a:lnTo>
                    <a:pt x="0" y="34"/>
                  </a:lnTo>
                  <a:lnTo>
                    <a:pt x="15" y="18"/>
                  </a:lnTo>
                  <a:lnTo>
                    <a:pt x="31" y="3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6D165CC1-9A21-4298-AD25-391550254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737" y="5439431"/>
              <a:ext cx="169871" cy="175831"/>
            </a:xfrm>
            <a:custGeom>
              <a:avLst/>
              <a:gdLst>
                <a:gd name="T0" fmla="*/ 73 w 114"/>
                <a:gd name="T1" fmla="*/ 96 h 118"/>
                <a:gd name="T2" fmla="*/ 78 w 114"/>
                <a:gd name="T3" fmla="*/ 104 h 118"/>
                <a:gd name="T4" fmla="*/ 76 w 114"/>
                <a:gd name="T5" fmla="*/ 112 h 118"/>
                <a:gd name="T6" fmla="*/ 69 w 114"/>
                <a:gd name="T7" fmla="*/ 118 h 118"/>
                <a:gd name="T8" fmla="*/ 61 w 114"/>
                <a:gd name="T9" fmla="*/ 115 h 118"/>
                <a:gd name="T10" fmla="*/ 56 w 114"/>
                <a:gd name="T11" fmla="*/ 108 h 118"/>
                <a:gd name="T12" fmla="*/ 57 w 114"/>
                <a:gd name="T13" fmla="*/ 100 h 118"/>
                <a:gd name="T14" fmla="*/ 65 w 114"/>
                <a:gd name="T15" fmla="*/ 95 h 118"/>
                <a:gd name="T16" fmla="*/ 25 w 114"/>
                <a:gd name="T17" fmla="*/ 87 h 118"/>
                <a:gd name="T18" fmla="*/ 32 w 114"/>
                <a:gd name="T19" fmla="*/ 91 h 118"/>
                <a:gd name="T20" fmla="*/ 34 w 114"/>
                <a:gd name="T21" fmla="*/ 99 h 118"/>
                <a:gd name="T22" fmla="*/ 29 w 114"/>
                <a:gd name="T23" fmla="*/ 107 h 118"/>
                <a:gd name="T24" fmla="*/ 21 w 114"/>
                <a:gd name="T25" fmla="*/ 108 h 118"/>
                <a:gd name="T26" fmla="*/ 13 w 114"/>
                <a:gd name="T27" fmla="*/ 104 h 118"/>
                <a:gd name="T28" fmla="*/ 12 w 114"/>
                <a:gd name="T29" fmla="*/ 95 h 118"/>
                <a:gd name="T30" fmla="*/ 17 w 114"/>
                <a:gd name="T31" fmla="*/ 88 h 118"/>
                <a:gd name="T32" fmla="*/ 25 w 114"/>
                <a:gd name="T33" fmla="*/ 87 h 118"/>
                <a:gd name="T34" fmla="*/ 69 w 114"/>
                <a:gd name="T35" fmla="*/ 72 h 118"/>
                <a:gd name="T36" fmla="*/ 82 w 114"/>
                <a:gd name="T37" fmla="*/ 67 h 118"/>
                <a:gd name="T38" fmla="*/ 49 w 114"/>
                <a:gd name="T39" fmla="*/ 60 h 118"/>
                <a:gd name="T40" fmla="*/ 62 w 114"/>
                <a:gd name="T41" fmla="*/ 71 h 118"/>
                <a:gd name="T42" fmla="*/ 49 w 114"/>
                <a:gd name="T43" fmla="*/ 60 h 118"/>
                <a:gd name="T44" fmla="*/ 29 w 114"/>
                <a:gd name="T45" fmla="*/ 64 h 118"/>
                <a:gd name="T46" fmla="*/ 42 w 114"/>
                <a:gd name="T47" fmla="*/ 59 h 118"/>
                <a:gd name="T48" fmla="*/ 74 w 114"/>
                <a:gd name="T49" fmla="*/ 51 h 118"/>
                <a:gd name="T50" fmla="*/ 86 w 114"/>
                <a:gd name="T51" fmla="*/ 60 h 118"/>
                <a:gd name="T52" fmla="*/ 74 w 114"/>
                <a:gd name="T53" fmla="*/ 51 h 118"/>
                <a:gd name="T54" fmla="*/ 50 w 114"/>
                <a:gd name="T55" fmla="*/ 54 h 118"/>
                <a:gd name="T56" fmla="*/ 66 w 114"/>
                <a:gd name="T57" fmla="*/ 50 h 118"/>
                <a:gd name="T58" fmla="*/ 30 w 114"/>
                <a:gd name="T59" fmla="*/ 42 h 118"/>
                <a:gd name="T60" fmla="*/ 44 w 114"/>
                <a:gd name="T61" fmla="*/ 52 h 118"/>
                <a:gd name="T62" fmla="*/ 30 w 114"/>
                <a:gd name="T63" fmla="*/ 42 h 118"/>
                <a:gd name="T64" fmla="*/ 76 w 114"/>
                <a:gd name="T65" fmla="*/ 43 h 118"/>
                <a:gd name="T66" fmla="*/ 95 w 114"/>
                <a:gd name="T67" fmla="*/ 40 h 118"/>
                <a:gd name="T68" fmla="*/ 54 w 114"/>
                <a:gd name="T69" fmla="*/ 32 h 118"/>
                <a:gd name="T70" fmla="*/ 68 w 114"/>
                <a:gd name="T71" fmla="*/ 42 h 118"/>
                <a:gd name="T72" fmla="*/ 54 w 114"/>
                <a:gd name="T73" fmla="*/ 32 h 118"/>
                <a:gd name="T74" fmla="*/ 30 w 114"/>
                <a:gd name="T75" fmla="*/ 35 h 118"/>
                <a:gd name="T76" fmla="*/ 48 w 114"/>
                <a:gd name="T77" fmla="*/ 30 h 118"/>
                <a:gd name="T78" fmla="*/ 8 w 114"/>
                <a:gd name="T79" fmla="*/ 0 h 118"/>
                <a:gd name="T80" fmla="*/ 29 w 114"/>
                <a:gd name="T81" fmla="*/ 4 h 118"/>
                <a:gd name="T82" fmla="*/ 32 w 114"/>
                <a:gd name="T83" fmla="*/ 11 h 118"/>
                <a:gd name="T84" fmla="*/ 99 w 114"/>
                <a:gd name="T85" fmla="*/ 32 h 118"/>
                <a:gd name="T86" fmla="*/ 102 w 114"/>
                <a:gd name="T87" fmla="*/ 28 h 118"/>
                <a:gd name="T88" fmla="*/ 107 w 114"/>
                <a:gd name="T89" fmla="*/ 27 h 118"/>
                <a:gd name="T90" fmla="*/ 113 w 114"/>
                <a:gd name="T91" fmla="*/ 30 h 118"/>
                <a:gd name="T92" fmla="*/ 114 w 114"/>
                <a:gd name="T93" fmla="*/ 35 h 118"/>
                <a:gd name="T94" fmla="*/ 89 w 114"/>
                <a:gd name="T95" fmla="*/ 86 h 118"/>
                <a:gd name="T96" fmla="*/ 85 w 114"/>
                <a:gd name="T97" fmla="*/ 90 h 118"/>
                <a:gd name="T98" fmla="*/ 20 w 114"/>
                <a:gd name="T99" fmla="*/ 78 h 118"/>
                <a:gd name="T100" fmla="*/ 14 w 114"/>
                <a:gd name="T101" fmla="*/ 74 h 118"/>
                <a:gd name="T102" fmla="*/ 17 w 114"/>
                <a:gd name="T103" fmla="*/ 16 h 118"/>
                <a:gd name="T104" fmla="*/ 2 w 114"/>
                <a:gd name="T105" fmla="*/ 14 h 118"/>
                <a:gd name="T106" fmla="*/ 0 w 114"/>
                <a:gd name="T107" fmla="*/ 8 h 118"/>
                <a:gd name="T108" fmla="*/ 0 w 114"/>
                <a:gd name="T109" fmla="*/ 3 h 118"/>
                <a:gd name="T110" fmla="*/ 5 w 114"/>
                <a:gd name="T1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118">
                  <a:moveTo>
                    <a:pt x="69" y="95"/>
                  </a:moveTo>
                  <a:lnTo>
                    <a:pt x="73" y="96"/>
                  </a:lnTo>
                  <a:lnTo>
                    <a:pt x="76" y="100"/>
                  </a:lnTo>
                  <a:lnTo>
                    <a:pt x="78" y="104"/>
                  </a:lnTo>
                  <a:lnTo>
                    <a:pt x="78" y="108"/>
                  </a:lnTo>
                  <a:lnTo>
                    <a:pt x="76" y="112"/>
                  </a:lnTo>
                  <a:lnTo>
                    <a:pt x="73" y="115"/>
                  </a:lnTo>
                  <a:lnTo>
                    <a:pt x="69" y="118"/>
                  </a:lnTo>
                  <a:lnTo>
                    <a:pt x="65" y="118"/>
                  </a:lnTo>
                  <a:lnTo>
                    <a:pt x="61" y="115"/>
                  </a:lnTo>
                  <a:lnTo>
                    <a:pt x="57" y="112"/>
                  </a:lnTo>
                  <a:lnTo>
                    <a:pt x="56" y="108"/>
                  </a:lnTo>
                  <a:lnTo>
                    <a:pt x="56" y="104"/>
                  </a:lnTo>
                  <a:lnTo>
                    <a:pt x="57" y="100"/>
                  </a:lnTo>
                  <a:lnTo>
                    <a:pt x="61" y="96"/>
                  </a:lnTo>
                  <a:lnTo>
                    <a:pt x="65" y="95"/>
                  </a:lnTo>
                  <a:lnTo>
                    <a:pt x="69" y="95"/>
                  </a:lnTo>
                  <a:close/>
                  <a:moveTo>
                    <a:pt x="25" y="87"/>
                  </a:moveTo>
                  <a:lnTo>
                    <a:pt x="29" y="88"/>
                  </a:lnTo>
                  <a:lnTo>
                    <a:pt x="32" y="91"/>
                  </a:lnTo>
                  <a:lnTo>
                    <a:pt x="34" y="95"/>
                  </a:lnTo>
                  <a:lnTo>
                    <a:pt x="34" y="99"/>
                  </a:lnTo>
                  <a:lnTo>
                    <a:pt x="32" y="104"/>
                  </a:lnTo>
                  <a:lnTo>
                    <a:pt x="29" y="107"/>
                  </a:lnTo>
                  <a:lnTo>
                    <a:pt x="25" y="108"/>
                  </a:lnTo>
                  <a:lnTo>
                    <a:pt x="21" y="108"/>
                  </a:lnTo>
                  <a:lnTo>
                    <a:pt x="17" y="107"/>
                  </a:lnTo>
                  <a:lnTo>
                    <a:pt x="13" y="104"/>
                  </a:lnTo>
                  <a:lnTo>
                    <a:pt x="12" y="100"/>
                  </a:lnTo>
                  <a:lnTo>
                    <a:pt x="12" y="95"/>
                  </a:lnTo>
                  <a:lnTo>
                    <a:pt x="13" y="91"/>
                  </a:lnTo>
                  <a:lnTo>
                    <a:pt x="17" y="88"/>
                  </a:lnTo>
                  <a:lnTo>
                    <a:pt x="21" y="87"/>
                  </a:lnTo>
                  <a:lnTo>
                    <a:pt x="25" y="87"/>
                  </a:lnTo>
                  <a:close/>
                  <a:moveTo>
                    <a:pt x="70" y="66"/>
                  </a:moveTo>
                  <a:lnTo>
                    <a:pt x="69" y="72"/>
                  </a:lnTo>
                  <a:lnTo>
                    <a:pt x="78" y="74"/>
                  </a:lnTo>
                  <a:lnTo>
                    <a:pt x="82" y="67"/>
                  </a:lnTo>
                  <a:lnTo>
                    <a:pt x="70" y="66"/>
                  </a:lnTo>
                  <a:close/>
                  <a:moveTo>
                    <a:pt x="49" y="60"/>
                  </a:moveTo>
                  <a:lnTo>
                    <a:pt x="48" y="68"/>
                  </a:lnTo>
                  <a:lnTo>
                    <a:pt x="62" y="71"/>
                  </a:lnTo>
                  <a:lnTo>
                    <a:pt x="64" y="64"/>
                  </a:lnTo>
                  <a:lnTo>
                    <a:pt x="49" y="60"/>
                  </a:lnTo>
                  <a:close/>
                  <a:moveTo>
                    <a:pt x="29" y="56"/>
                  </a:moveTo>
                  <a:lnTo>
                    <a:pt x="29" y="64"/>
                  </a:lnTo>
                  <a:lnTo>
                    <a:pt x="40" y="67"/>
                  </a:lnTo>
                  <a:lnTo>
                    <a:pt x="42" y="59"/>
                  </a:lnTo>
                  <a:lnTo>
                    <a:pt x="29" y="56"/>
                  </a:lnTo>
                  <a:close/>
                  <a:moveTo>
                    <a:pt x="74" y="51"/>
                  </a:moveTo>
                  <a:lnTo>
                    <a:pt x="73" y="58"/>
                  </a:lnTo>
                  <a:lnTo>
                    <a:pt x="86" y="60"/>
                  </a:lnTo>
                  <a:lnTo>
                    <a:pt x="89" y="54"/>
                  </a:lnTo>
                  <a:lnTo>
                    <a:pt x="74" y="51"/>
                  </a:lnTo>
                  <a:close/>
                  <a:moveTo>
                    <a:pt x="52" y="46"/>
                  </a:moveTo>
                  <a:lnTo>
                    <a:pt x="50" y="54"/>
                  </a:lnTo>
                  <a:lnTo>
                    <a:pt x="65" y="56"/>
                  </a:lnTo>
                  <a:lnTo>
                    <a:pt x="66" y="50"/>
                  </a:lnTo>
                  <a:lnTo>
                    <a:pt x="52" y="46"/>
                  </a:lnTo>
                  <a:close/>
                  <a:moveTo>
                    <a:pt x="30" y="42"/>
                  </a:moveTo>
                  <a:lnTo>
                    <a:pt x="29" y="50"/>
                  </a:lnTo>
                  <a:lnTo>
                    <a:pt x="44" y="52"/>
                  </a:lnTo>
                  <a:lnTo>
                    <a:pt x="45" y="44"/>
                  </a:lnTo>
                  <a:lnTo>
                    <a:pt x="30" y="42"/>
                  </a:lnTo>
                  <a:close/>
                  <a:moveTo>
                    <a:pt x="77" y="36"/>
                  </a:moveTo>
                  <a:lnTo>
                    <a:pt x="76" y="43"/>
                  </a:lnTo>
                  <a:lnTo>
                    <a:pt x="93" y="47"/>
                  </a:lnTo>
                  <a:lnTo>
                    <a:pt x="95" y="40"/>
                  </a:lnTo>
                  <a:lnTo>
                    <a:pt x="77" y="36"/>
                  </a:lnTo>
                  <a:close/>
                  <a:moveTo>
                    <a:pt x="54" y="32"/>
                  </a:moveTo>
                  <a:lnTo>
                    <a:pt x="53" y="39"/>
                  </a:lnTo>
                  <a:lnTo>
                    <a:pt x="68" y="42"/>
                  </a:lnTo>
                  <a:lnTo>
                    <a:pt x="69" y="35"/>
                  </a:lnTo>
                  <a:lnTo>
                    <a:pt x="54" y="32"/>
                  </a:lnTo>
                  <a:close/>
                  <a:moveTo>
                    <a:pt x="32" y="27"/>
                  </a:moveTo>
                  <a:lnTo>
                    <a:pt x="30" y="35"/>
                  </a:lnTo>
                  <a:lnTo>
                    <a:pt x="46" y="38"/>
                  </a:lnTo>
                  <a:lnTo>
                    <a:pt x="48" y="30"/>
                  </a:lnTo>
                  <a:lnTo>
                    <a:pt x="32" y="27"/>
                  </a:lnTo>
                  <a:close/>
                  <a:moveTo>
                    <a:pt x="8" y="0"/>
                  </a:moveTo>
                  <a:lnTo>
                    <a:pt x="26" y="3"/>
                  </a:lnTo>
                  <a:lnTo>
                    <a:pt x="29" y="4"/>
                  </a:lnTo>
                  <a:lnTo>
                    <a:pt x="32" y="7"/>
                  </a:lnTo>
                  <a:lnTo>
                    <a:pt x="32" y="11"/>
                  </a:lnTo>
                  <a:lnTo>
                    <a:pt x="32" y="19"/>
                  </a:lnTo>
                  <a:lnTo>
                    <a:pt x="99" y="32"/>
                  </a:lnTo>
                  <a:lnTo>
                    <a:pt x="101" y="31"/>
                  </a:lnTo>
                  <a:lnTo>
                    <a:pt x="102" y="28"/>
                  </a:lnTo>
                  <a:lnTo>
                    <a:pt x="105" y="27"/>
                  </a:lnTo>
                  <a:lnTo>
                    <a:pt x="107" y="27"/>
                  </a:lnTo>
                  <a:lnTo>
                    <a:pt x="110" y="28"/>
                  </a:lnTo>
                  <a:lnTo>
                    <a:pt x="113" y="30"/>
                  </a:lnTo>
                  <a:lnTo>
                    <a:pt x="114" y="32"/>
                  </a:lnTo>
                  <a:lnTo>
                    <a:pt x="114" y="35"/>
                  </a:lnTo>
                  <a:lnTo>
                    <a:pt x="114" y="38"/>
                  </a:lnTo>
                  <a:lnTo>
                    <a:pt x="89" y="86"/>
                  </a:lnTo>
                  <a:lnTo>
                    <a:pt x="87" y="88"/>
                  </a:lnTo>
                  <a:lnTo>
                    <a:pt x="85" y="90"/>
                  </a:lnTo>
                  <a:lnTo>
                    <a:pt x="81" y="9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4" y="74"/>
                  </a:lnTo>
                  <a:lnTo>
                    <a:pt x="13" y="70"/>
                  </a:lnTo>
                  <a:lnTo>
                    <a:pt x="17" y="16"/>
                  </a:lnTo>
                  <a:lnTo>
                    <a:pt x="5" y="15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DA492A45-B52F-4B58-89D3-F6A7E30DF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905" y="5175685"/>
              <a:ext cx="104306" cy="104306"/>
            </a:xfrm>
            <a:custGeom>
              <a:avLst/>
              <a:gdLst>
                <a:gd name="T0" fmla="*/ 35 w 70"/>
                <a:gd name="T1" fmla="*/ 8 h 70"/>
                <a:gd name="T2" fmla="*/ 22 w 70"/>
                <a:gd name="T3" fmla="*/ 12 h 70"/>
                <a:gd name="T4" fmla="*/ 13 w 70"/>
                <a:gd name="T5" fmla="*/ 22 h 70"/>
                <a:gd name="T6" fmla="*/ 9 w 70"/>
                <a:gd name="T7" fmla="*/ 35 h 70"/>
                <a:gd name="T8" fmla="*/ 13 w 70"/>
                <a:gd name="T9" fmla="*/ 48 h 70"/>
                <a:gd name="T10" fmla="*/ 22 w 70"/>
                <a:gd name="T11" fmla="*/ 58 h 70"/>
                <a:gd name="T12" fmla="*/ 35 w 70"/>
                <a:gd name="T13" fmla="*/ 60 h 70"/>
                <a:gd name="T14" fmla="*/ 35 w 70"/>
                <a:gd name="T15" fmla="*/ 8 h 70"/>
                <a:gd name="T16" fmla="*/ 35 w 70"/>
                <a:gd name="T17" fmla="*/ 0 h 70"/>
                <a:gd name="T18" fmla="*/ 49 w 70"/>
                <a:gd name="T19" fmla="*/ 3 h 70"/>
                <a:gd name="T20" fmla="*/ 59 w 70"/>
                <a:gd name="T21" fmla="*/ 10 h 70"/>
                <a:gd name="T22" fmla="*/ 67 w 70"/>
                <a:gd name="T23" fmla="*/ 20 h 70"/>
                <a:gd name="T24" fmla="*/ 70 w 70"/>
                <a:gd name="T25" fmla="*/ 35 h 70"/>
                <a:gd name="T26" fmla="*/ 67 w 70"/>
                <a:gd name="T27" fmla="*/ 48 h 70"/>
                <a:gd name="T28" fmla="*/ 59 w 70"/>
                <a:gd name="T29" fmla="*/ 59 h 70"/>
                <a:gd name="T30" fmla="*/ 49 w 70"/>
                <a:gd name="T31" fmla="*/ 67 h 70"/>
                <a:gd name="T32" fmla="*/ 35 w 70"/>
                <a:gd name="T33" fmla="*/ 70 h 70"/>
                <a:gd name="T34" fmla="*/ 21 w 70"/>
                <a:gd name="T35" fmla="*/ 67 h 70"/>
                <a:gd name="T36" fmla="*/ 10 w 70"/>
                <a:gd name="T37" fmla="*/ 59 h 70"/>
                <a:gd name="T38" fmla="*/ 2 w 70"/>
                <a:gd name="T39" fmla="*/ 48 h 70"/>
                <a:gd name="T40" fmla="*/ 0 w 70"/>
                <a:gd name="T41" fmla="*/ 35 h 70"/>
                <a:gd name="T42" fmla="*/ 2 w 70"/>
                <a:gd name="T43" fmla="*/ 20 h 70"/>
                <a:gd name="T44" fmla="*/ 10 w 70"/>
                <a:gd name="T45" fmla="*/ 10 h 70"/>
                <a:gd name="T46" fmla="*/ 21 w 70"/>
                <a:gd name="T47" fmla="*/ 3 h 70"/>
                <a:gd name="T48" fmla="*/ 35 w 70"/>
                <a:gd name="T4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70">
                  <a:moveTo>
                    <a:pt x="35" y="8"/>
                  </a:moveTo>
                  <a:lnTo>
                    <a:pt x="22" y="12"/>
                  </a:lnTo>
                  <a:lnTo>
                    <a:pt x="13" y="22"/>
                  </a:lnTo>
                  <a:lnTo>
                    <a:pt x="9" y="35"/>
                  </a:lnTo>
                  <a:lnTo>
                    <a:pt x="13" y="48"/>
                  </a:lnTo>
                  <a:lnTo>
                    <a:pt x="22" y="58"/>
                  </a:lnTo>
                  <a:lnTo>
                    <a:pt x="35" y="60"/>
                  </a:lnTo>
                  <a:lnTo>
                    <a:pt x="35" y="8"/>
                  </a:lnTo>
                  <a:close/>
                  <a:moveTo>
                    <a:pt x="35" y="0"/>
                  </a:moveTo>
                  <a:lnTo>
                    <a:pt x="49" y="3"/>
                  </a:lnTo>
                  <a:lnTo>
                    <a:pt x="59" y="10"/>
                  </a:lnTo>
                  <a:lnTo>
                    <a:pt x="67" y="20"/>
                  </a:lnTo>
                  <a:lnTo>
                    <a:pt x="70" y="35"/>
                  </a:lnTo>
                  <a:lnTo>
                    <a:pt x="67" y="48"/>
                  </a:lnTo>
                  <a:lnTo>
                    <a:pt x="59" y="59"/>
                  </a:lnTo>
                  <a:lnTo>
                    <a:pt x="49" y="67"/>
                  </a:lnTo>
                  <a:lnTo>
                    <a:pt x="35" y="70"/>
                  </a:lnTo>
                  <a:lnTo>
                    <a:pt x="21" y="67"/>
                  </a:lnTo>
                  <a:lnTo>
                    <a:pt x="10" y="59"/>
                  </a:lnTo>
                  <a:lnTo>
                    <a:pt x="2" y="48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10"/>
                  </a:lnTo>
                  <a:lnTo>
                    <a:pt x="2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A0B7C2D9-680E-4B6D-BD94-E373B4088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0882" y="4827002"/>
              <a:ext cx="254806" cy="250336"/>
            </a:xfrm>
            <a:custGeom>
              <a:avLst/>
              <a:gdLst>
                <a:gd name="T0" fmla="*/ 119 w 171"/>
                <a:gd name="T1" fmla="*/ 145 h 168"/>
                <a:gd name="T2" fmla="*/ 122 w 171"/>
                <a:gd name="T3" fmla="*/ 152 h 168"/>
                <a:gd name="T4" fmla="*/ 129 w 171"/>
                <a:gd name="T5" fmla="*/ 149 h 168"/>
                <a:gd name="T6" fmla="*/ 126 w 171"/>
                <a:gd name="T7" fmla="*/ 143 h 168"/>
                <a:gd name="T8" fmla="*/ 105 w 171"/>
                <a:gd name="T9" fmla="*/ 13 h 168"/>
                <a:gd name="T10" fmla="*/ 97 w 171"/>
                <a:gd name="T11" fmla="*/ 29 h 168"/>
                <a:gd name="T12" fmla="*/ 94 w 171"/>
                <a:gd name="T13" fmla="*/ 56 h 168"/>
                <a:gd name="T14" fmla="*/ 21 w 171"/>
                <a:gd name="T15" fmla="*/ 35 h 168"/>
                <a:gd name="T16" fmla="*/ 11 w 171"/>
                <a:gd name="T17" fmla="*/ 41 h 168"/>
                <a:gd name="T18" fmla="*/ 14 w 171"/>
                <a:gd name="T19" fmla="*/ 53 h 168"/>
                <a:gd name="T20" fmla="*/ 58 w 171"/>
                <a:gd name="T21" fmla="*/ 71 h 168"/>
                <a:gd name="T22" fmla="*/ 50 w 171"/>
                <a:gd name="T23" fmla="*/ 79 h 168"/>
                <a:gd name="T24" fmla="*/ 42 w 171"/>
                <a:gd name="T25" fmla="*/ 85 h 168"/>
                <a:gd name="T26" fmla="*/ 43 w 171"/>
                <a:gd name="T27" fmla="*/ 93 h 168"/>
                <a:gd name="T28" fmla="*/ 41 w 171"/>
                <a:gd name="T29" fmla="*/ 101 h 168"/>
                <a:gd name="T30" fmla="*/ 39 w 171"/>
                <a:gd name="T31" fmla="*/ 109 h 168"/>
                <a:gd name="T32" fmla="*/ 39 w 171"/>
                <a:gd name="T33" fmla="*/ 119 h 168"/>
                <a:gd name="T34" fmla="*/ 37 w 171"/>
                <a:gd name="T35" fmla="*/ 125 h 168"/>
                <a:gd name="T36" fmla="*/ 42 w 171"/>
                <a:gd name="T37" fmla="*/ 133 h 168"/>
                <a:gd name="T38" fmla="*/ 65 w 171"/>
                <a:gd name="T39" fmla="*/ 140 h 168"/>
                <a:gd name="T40" fmla="*/ 83 w 171"/>
                <a:gd name="T41" fmla="*/ 137 h 168"/>
                <a:gd name="T42" fmla="*/ 111 w 171"/>
                <a:gd name="T43" fmla="*/ 136 h 168"/>
                <a:gd name="T44" fmla="*/ 119 w 171"/>
                <a:gd name="T45" fmla="*/ 65 h 168"/>
                <a:gd name="T46" fmla="*/ 119 w 171"/>
                <a:gd name="T47" fmla="*/ 27 h 168"/>
                <a:gd name="T48" fmla="*/ 117 w 171"/>
                <a:gd name="T49" fmla="*/ 16 h 168"/>
                <a:gd name="T50" fmla="*/ 105 w 171"/>
                <a:gd name="T51" fmla="*/ 0 h 168"/>
                <a:gd name="T52" fmla="*/ 131 w 171"/>
                <a:gd name="T53" fmla="*/ 19 h 168"/>
                <a:gd name="T54" fmla="*/ 129 w 171"/>
                <a:gd name="T55" fmla="*/ 57 h 168"/>
                <a:gd name="T56" fmla="*/ 142 w 171"/>
                <a:gd name="T57" fmla="*/ 56 h 168"/>
                <a:gd name="T58" fmla="*/ 103 w 171"/>
                <a:gd name="T59" fmla="*/ 156 h 168"/>
                <a:gd name="T60" fmla="*/ 99 w 171"/>
                <a:gd name="T61" fmla="*/ 145 h 168"/>
                <a:gd name="T62" fmla="*/ 91 w 171"/>
                <a:gd name="T63" fmla="*/ 147 h 168"/>
                <a:gd name="T64" fmla="*/ 82 w 171"/>
                <a:gd name="T65" fmla="*/ 151 h 168"/>
                <a:gd name="T66" fmla="*/ 62 w 171"/>
                <a:gd name="T67" fmla="*/ 151 h 168"/>
                <a:gd name="T68" fmla="*/ 37 w 171"/>
                <a:gd name="T69" fmla="*/ 143 h 168"/>
                <a:gd name="T70" fmla="*/ 26 w 171"/>
                <a:gd name="T71" fmla="*/ 119 h 168"/>
                <a:gd name="T72" fmla="*/ 27 w 171"/>
                <a:gd name="T73" fmla="*/ 104 h 168"/>
                <a:gd name="T74" fmla="*/ 30 w 171"/>
                <a:gd name="T75" fmla="*/ 91 h 168"/>
                <a:gd name="T76" fmla="*/ 33 w 171"/>
                <a:gd name="T77" fmla="*/ 77 h 168"/>
                <a:gd name="T78" fmla="*/ 4 w 171"/>
                <a:gd name="T79" fmla="*/ 59 h 168"/>
                <a:gd name="T80" fmla="*/ 7 w 171"/>
                <a:gd name="T81" fmla="*/ 28 h 168"/>
                <a:gd name="T82" fmla="*/ 82 w 171"/>
                <a:gd name="T83" fmla="*/ 45 h 168"/>
                <a:gd name="T84" fmla="*/ 89 w 171"/>
                <a:gd name="T85" fmla="*/ 1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8">
                  <a:moveTo>
                    <a:pt x="123" y="141"/>
                  </a:moveTo>
                  <a:lnTo>
                    <a:pt x="121" y="143"/>
                  </a:lnTo>
                  <a:lnTo>
                    <a:pt x="119" y="145"/>
                  </a:lnTo>
                  <a:lnTo>
                    <a:pt x="119" y="148"/>
                  </a:lnTo>
                  <a:lnTo>
                    <a:pt x="121" y="151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7" y="151"/>
                  </a:lnTo>
                  <a:lnTo>
                    <a:pt x="129" y="149"/>
                  </a:lnTo>
                  <a:lnTo>
                    <a:pt x="130" y="147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3" y="141"/>
                  </a:lnTo>
                  <a:close/>
                  <a:moveTo>
                    <a:pt x="109" y="13"/>
                  </a:moveTo>
                  <a:lnTo>
                    <a:pt x="105" y="13"/>
                  </a:lnTo>
                  <a:lnTo>
                    <a:pt x="102" y="16"/>
                  </a:lnTo>
                  <a:lnTo>
                    <a:pt x="99" y="19"/>
                  </a:lnTo>
                  <a:lnTo>
                    <a:pt x="97" y="29"/>
                  </a:lnTo>
                  <a:lnTo>
                    <a:pt x="95" y="39"/>
                  </a:lnTo>
                  <a:lnTo>
                    <a:pt x="94" y="51"/>
                  </a:lnTo>
                  <a:lnTo>
                    <a:pt x="94" y="56"/>
                  </a:lnTo>
                  <a:lnTo>
                    <a:pt x="93" y="61"/>
                  </a:lnTo>
                  <a:lnTo>
                    <a:pt x="25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4" y="37"/>
                  </a:lnTo>
                  <a:lnTo>
                    <a:pt x="11" y="41"/>
                  </a:lnTo>
                  <a:lnTo>
                    <a:pt x="11" y="45"/>
                  </a:lnTo>
                  <a:lnTo>
                    <a:pt x="11" y="49"/>
                  </a:lnTo>
                  <a:lnTo>
                    <a:pt x="14" y="53"/>
                  </a:lnTo>
                  <a:lnTo>
                    <a:pt x="18" y="55"/>
                  </a:lnTo>
                  <a:lnTo>
                    <a:pt x="57" y="69"/>
                  </a:lnTo>
                  <a:lnTo>
                    <a:pt x="58" y="71"/>
                  </a:lnTo>
                  <a:lnTo>
                    <a:pt x="54" y="80"/>
                  </a:lnTo>
                  <a:lnTo>
                    <a:pt x="53" y="80"/>
                  </a:lnTo>
                  <a:lnTo>
                    <a:pt x="50" y="79"/>
                  </a:lnTo>
                  <a:lnTo>
                    <a:pt x="46" y="80"/>
                  </a:lnTo>
                  <a:lnTo>
                    <a:pt x="43" y="81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2" y="91"/>
                  </a:lnTo>
                  <a:lnTo>
                    <a:pt x="43" y="93"/>
                  </a:lnTo>
                  <a:lnTo>
                    <a:pt x="46" y="97"/>
                  </a:lnTo>
                  <a:lnTo>
                    <a:pt x="42" y="100"/>
                  </a:lnTo>
                  <a:lnTo>
                    <a:pt x="41" y="101"/>
                  </a:lnTo>
                  <a:lnTo>
                    <a:pt x="39" y="104"/>
                  </a:lnTo>
                  <a:lnTo>
                    <a:pt x="39" y="107"/>
                  </a:lnTo>
                  <a:lnTo>
                    <a:pt x="39" y="109"/>
                  </a:lnTo>
                  <a:lnTo>
                    <a:pt x="41" y="112"/>
                  </a:lnTo>
                  <a:lnTo>
                    <a:pt x="43" y="116"/>
                  </a:lnTo>
                  <a:lnTo>
                    <a:pt x="39" y="119"/>
                  </a:lnTo>
                  <a:lnTo>
                    <a:pt x="38" y="120"/>
                  </a:lnTo>
                  <a:lnTo>
                    <a:pt x="38" y="123"/>
                  </a:lnTo>
                  <a:lnTo>
                    <a:pt x="37" y="125"/>
                  </a:lnTo>
                  <a:lnTo>
                    <a:pt x="38" y="128"/>
                  </a:lnTo>
                  <a:lnTo>
                    <a:pt x="39" y="131"/>
                  </a:lnTo>
                  <a:lnTo>
                    <a:pt x="42" y="133"/>
                  </a:lnTo>
                  <a:lnTo>
                    <a:pt x="45" y="133"/>
                  </a:lnTo>
                  <a:lnTo>
                    <a:pt x="53" y="137"/>
                  </a:lnTo>
                  <a:lnTo>
                    <a:pt x="65" y="140"/>
                  </a:lnTo>
                  <a:lnTo>
                    <a:pt x="73" y="141"/>
                  </a:lnTo>
                  <a:lnTo>
                    <a:pt x="79" y="139"/>
                  </a:lnTo>
                  <a:lnTo>
                    <a:pt x="83" y="137"/>
                  </a:lnTo>
                  <a:lnTo>
                    <a:pt x="90" y="135"/>
                  </a:lnTo>
                  <a:lnTo>
                    <a:pt x="99" y="133"/>
                  </a:lnTo>
                  <a:lnTo>
                    <a:pt x="111" y="136"/>
                  </a:lnTo>
                  <a:lnTo>
                    <a:pt x="131" y="84"/>
                  </a:lnTo>
                  <a:lnTo>
                    <a:pt x="126" y="76"/>
                  </a:lnTo>
                  <a:lnTo>
                    <a:pt x="119" y="65"/>
                  </a:lnTo>
                  <a:lnTo>
                    <a:pt x="115" y="53"/>
                  </a:lnTo>
                  <a:lnTo>
                    <a:pt x="115" y="40"/>
                  </a:lnTo>
                  <a:lnTo>
                    <a:pt x="119" y="27"/>
                  </a:lnTo>
                  <a:lnTo>
                    <a:pt x="119" y="23"/>
                  </a:lnTo>
                  <a:lnTo>
                    <a:pt x="118" y="19"/>
                  </a:lnTo>
                  <a:lnTo>
                    <a:pt x="117" y="16"/>
                  </a:lnTo>
                  <a:lnTo>
                    <a:pt x="113" y="13"/>
                  </a:lnTo>
                  <a:lnTo>
                    <a:pt x="109" y="13"/>
                  </a:lnTo>
                  <a:close/>
                  <a:moveTo>
                    <a:pt x="105" y="0"/>
                  </a:moveTo>
                  <a:lnTo>
                    <a:pt x="117" y="2"/>
                  </a:lnTo>
                  <a:lnTo>
                    <a:pt x="126" y="8"/>
                  </a:lnTo>
                  <a:lnTo>
                    <a:pt x="131" y="19"/>
                  </a:lnTo>
                  <a:lnTo>
                    <a:pt x="130" y="31"/>
                  </a:lnTo>
                  <a:lnTo>
                    <a:pt x="126" y="45"/>
                  </a:lnTo>
                  <a:lnTo>
                    <a:pt x="129" y="57"/>
                  </a:lnTo>
                  <a:lnTo>
                    <a:pt x="135" y="69"/>
                  </a:lnTo>
                  <a:lnTo>
                    <a:pt x="137" y="71"/>
                  </a:lnTo>
                  <a:lnTo>
                    <a:pt x="142" y="56"/>
                  </a:lnTo>
                  <a:lnTo>
                    <a:pt x="171" y="68"/>
                  </a:lnTo>
                  <a:lnTo>
                    <a:pt x="134" y="168"/>
                  </a:lnTo>
                  <a:lnTo>
                    <a:pt x="103" y="156"/>
                  </a:lnTo>
                  <a:lnTo>
                    <a:pt x="107" y="148"/>
                  </a:lnTo>
                  <a:lnTo>
                    <a:pt x="102" y="147"/>
                  </a:lnTo>
                  <a:lnTo>
                    <a:pt x="99" y="145"/>
                  </a:lnTo>
                  <a:lnTo>
                    <a:pt x="95" y="145"/>
                  </a:lnTo>
                  <a:lnTo>
                    <a:pt x="93" y="147"/>
                  </a:lnTo>
                  <a:lnTo>
                    <a:pt x="91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2" y="151"/>
                  </a:lnTo>
                  <a:lnTo>
                    <a:pt x="78" y="152"/>
                  </a:lnTo>
                  <a:lnTo>
                    <a:pt x="74" y="152"/>
                  </a:lnTo>
                  <a:lnTo>
                    <a:pt x="62" y="151"/>
                  </a:lnTo>
                  <a:lnTo>
                    <a:pt x="47" y="147"/>
                  </a:lnTo>
                  <a:lnTo>
                    <a:pt x="39" y="144"/>
                  </a:lnTo>
                  <a:lnTo>
                    <a:pt x="37" y="143"/>
                  </a:lnTo>
                  <a:lnTo>
                    <a:pt x="30" y="137"/>
                  </a:lnTo>
                  <a:lnTo>
                    <a:pt x="26" y="128"/>
                  </a:lnTo>
                  <a:lnTo>
                    <a:pt x="26" y="119"/>
                  </a:lnTo>
                  <a:lnTo>
                    <a:pt x="29" y="113"/>
                  </a:lnTo>
                  <a:lnTo>
                    <a:pt x="27" y="109"/>
                  </a:lnTo>
                  <a:lnTo>
                    <a:pt x="27" y="104"/>
                  </a:lnTo>
                  <a:lnTo>
                    <a:pt x="29" y="100"/>
                  </a:lnTo>
                  <a:lnTo>
                    <a:pt x="31" y="95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80"/>
                  </a:lnTo>
                  <a:lnTo>
                    <a:pt x="33" y="77"/>
                  </a:lnTo>
                  <a:lnTo>
                    <a:pt x="35" y="73"/>
                  </a:lnTo>
                  <a:lnTo>
                    <a:pt x="13" y="64"/>
                  </a:lnTo>
                  <a:lnTo>
                    <a:pt x="4" y="59"/>
                  </a:lnTo>
                  <a:lnTo>
                    <a:pt x="0" y="48"/>
                  </a:lnTo>
                  <a:lnTo>
                    <a:pt x="1" y="37"/>
                  </a:lnTo>
                  <a:lnTo>
                    <a:pt x="7" y="28"/>
                  </a:lnTo>
                  <a:lnTo>
                    <a:pt x="17" y="24"/>
                  </a:lnTo>
                  <a:lnTo>
                    <a:pt x="29" y="25"/>
                  </a:lnTo>
                  <a:lnTo>
                    <a:pt x="82" y="45"/>
                  </a:lnTo>
                  <a:lnTo>
                    <a:pt x="83" y="35"/>
                  </a:lnTo>
                  <a:lnTo>
                    <a:pt x="85" y="25"/>
                  </a:lnTo>
                  <a:lnTo>
                    <a:pt x="89" y="15"/>
                  </a:lnTo>
                  <a:lnTo>
                    <a:pt x="95" y="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35AA59DF-E2D2-4678-9EE3-EF0BC022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595" y="5089259"/>
              <a:ext cx="317390" cy="275668"/>
            </a:xfrm>
            <a:custGeom>
              <a:avLst/>
              <a:gdLst>
                <a:gd name="T0" fmla="*/ 61 w 213"/>
                <a:gd name="T1" fmla="*/ 26 h 185"/>
                <a:gd name="T2" fmla="*/ 48 w 213"/>
                <a:gd name="T3" fmla="*/ 29 h 185"/>
                <a:gd name="T4" fmla="*/ 37 w 213"/>
                <a:gd name="T5" fmla="*/ 36 h 185"/>
                <a:gd name="T6" fmla="*/ 29 w 213"/>
                <a:gd name="T7" fmla="*/ 48 h 185"/>
                <a:gd name="T8" fmla="*/ 26 w 213"/>
                <a:gd name="T9" fmla="*/ 61 h 185"/>
                <a:gd name="T10" fmla="*/ 30 w 213"/>
                <a:gd name="T11" fmla="*/ 74 h 185"/>
                <a:gd name="T12" fmla="*/ 38 w 213"/>
                <a:gd name="T13" fmla="*/ 86 h 185"/>
                <a:gd name="T14" fmla="*/ 105 w 213"/>
                <a:gd name="T15" fmla="*/ 153 h 185"/>
                <a:gd name="T16" fmla="*/ 106 w 213"/>
                <a:gd name="T17" fmla="*/ 154 h 185"/>
                <a:gd name="T18" fmla="*/ 107 w 213"/>
                <a:gd name="T19" fmla="*/ 153 h 185"/>
                <a:gd name="T20" fmla="*/ 174 w 213"/>
                <a:gd name="T21" fmla="*/ 86 h 185"/>
                <a:gd name="T22" fmla="*/ 183 w 213"/>
                <a:gd name="T23" fmla="*/ 74 h 185"/>
                <a:gd name="T24" fmla="*/ 186 w 213"/>
                <a:gd name="T25" fmla="*/ 61 h 185"/>
                <a:gd name="T26" fmla="*/ 183 w 213"/>
                <a:gd name="T27" fmla="*/ 48 h 185"/>
                <a:gd name="T28" fmla="*/ 175 w 213"/>
                <a:gd name="T29" fmla="*/ 36 h 185"/>
                <a:gd name="T30" fmla="*/ 165 w 213"/>
                <a:gd name="T31" fmla="*/ 29 h 185"/>
                <a:gd name="T32" fmla="*/ 151 w 213"/>
                <a:gd name="T33" fmla="*/ 26 h 185"/>
                <a:gd name="T34" fmla="*/ 138 w 213"/>
                <a:gd name="T35" fmla="*/ 29 h 185"/>
                <a:gd name="T36" fmla="*/ 126 w 213"/>
                <a:gd name="T37" fmla="*/ 37 h 185"/>
                <a:gd name="T38" fmla="*/ 106 w 213"/>
                <a:gd name="T39" fmla="*/ 60 h 185"/>
                <a:gd name="T40" fmla="*/ 86 w 213"/>
                <a:gd name="T41" fmla="*/ 37 h 185"/>
                <a:gd name="T42" fmla="*/ 76 w 213"/>
                <a:gd name="T43" fmla="*/ 29 h 185"/>
                <a:gd name="T44" fmla="*/ 61 w 213"/>
                <a:gd name="T45" fmla="*/ 26 h 185"/>
                <a:gd name="T46" fmla="*/ 61 w 213"/>
                <a:gd name="T47" fmla="*/ 0 h 185"/>
                <a:gd name="T48" fmla="*/ 78 w 213"/>
                <a:gd name="T49" fmla="*/ 3 h 185"/>
                <a:gd name="T50" fmla="*/ 94 w 213"/>
                <a:gd name="T51" fmla="*/ 9 h 185"/>
                <a:gd name="T52" fmla="*/ 106 w 213"/>
                <a:gd name="T53" fmla="*/ 20 h 185"/>
                <a:gd name="T54" fmla="*/ 119 w 213"/>
                <a:gd name="T55" fmla="*/ 9 h 185"/>
                <a:gd name="T56" fmla="*/ 134 w 213"/>
                <a:gd name="T57" fmla="*/ 3 h 185"/>
                <a:gd name="T58" fmla="*/ 151 w 213"/>
                <a:gd name="T59" fmla="*/ 0 h 185"/>
                <a:gd name="T60" fmla="*/ 170 w 213"/>
                <a:gd name="T61" fmla="*/ 3 h 185"/>
                <a:gd name="T62" fmla="*/ 187 w 213"/>
                <a:gd name="T63" fmla="*/ 12 h 185"/>
                <a:gd name="T64" fmla="*/ 201 w 213"/>
                <a:gd name="T65" fmla="*/ 25 h 185"/>
                <a:gd name="T66" fmla="*/ 209 w 213"/>
                <a:gd name="T67" fmla="*/ 41 h 185"/>
                <a:gd name="T68" fmla="*/ 213 w 213"/>
                <a:gd name="T69" fmla="*/ 61 h 185"/>
                <a:gd name="T70" fmla="*/ 210 w 213"/>
                <a:gd name="T71" fmla="*/ 78 h 185"/>
                <a:gd name="T72" fmla="*/ 203 w 213"/>
                <a:gd name="T73" fmla="*/ 93 h 185"/>
                <a:gd name="T74" fmla="*/ 193 w 213"/>
                <a:gd name="T75" fmla="*/ 106 h 185"/>
                <a:gd name="T76" fmla="*/ 193 w 213"/>
                <a:gd name="T77" fmla="*/ 106 h 185"/>
                <a:gd name="T78" fmla="*/ 126 w 213"/>
                <a:gd name="T79" fmla="*/ 172 h 185"/>
                <a:gd name="T80" fmla="*/ 121 w 213"/>
                <a:gd name="T81" fmla="*/ 177 h 185"/>
                <a:gd name="T82" fmla="*/ 117 w 213"/>
                <a:gd name="T83" fmla="*/ 181 h 185"/>
                <a:gd name="T84" fmla="*/ 111 w 213"/>
                <a:gd name="T85" fmla="*/ 184 h 185"/>
                <a:gd name="T86" fmla="*/ 106 w 213"/>
                <a:gd name="T87" fmla="*/ 185 h 185"/>
                <a:gd name="T88" fmla="*/ 101 w 213"/>
                <a:gd name="T89" fmla="*/ 184 h 185"/>
                <a:gd name="T90" fmla="*/ 97 w 213"/>
                <a:gd name="T91" fmla="*/ 181 h 185"/>
                <a:gd name="T92" fmla="*/ 91 w 213"/>
                <a:gd name="T93" fmla="*/ 177 h 185"/>
                <a:gd name="T94" fmla="*/ 86 w 213"/>
                <a:gd name="T95" fmla="*/ 172 h 185"/>
                <a:gd name="T96" fmla="*/ 20 w 213"/>
                <a:gd name="T97" fmla="*/ 106 h 185"/>
                <a:gd name="T98" fmla="*/ 20 w 213"/>
                <a:gd name="T99" fmla="*/ 106 h 185"/>
                <a:gd name="T100" fmla="*/ 9 w 213"/>
                <a:gd name="T101" fmla="*/ 93 h 185"/>
                <a:gd name="T102" fmla="*/ 2 w 213"/>
                <a:gd name="T103" fmla="*/ 78 h 185"/>
                <a:gd name="T104" fmla="*/ 0 w 213"/>
                <a:gd name="T105" fmla="*/ 61 h 185"/>
                <a:gd name="T106" fmla="*/ 4 w 213"/>
                <a:gd name="T107" fmla="*/ 41 h 185"/>
                <a:gd name="T108" fmla="*/ 12 w 213"/>
                <a:gd name="T109" fmla="*/ 25 h 185"/>
                <a:gd name="T110" fmla="*/ 25 w 213"/>
                <a:gd name="T111" fmla="*/ 12 h 185"/>
                <a:gd name="T112" fmla="*/ 42 w 213"/>
                <a:gd name="T113" fmla="*/ 3 h 185"/>
                <a:gd name="T114" fmla="*/ 61 w 213"/>
                <a:gd name="T1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" h="185">
                  <a:moveTo>
                    <a:pt x="61" y="26"/>
                  </a:moveTo>
                  <a:lnTo>
                    <a:pt x="48" y="29"/>
                  </a:lnTo>
                  <a:lnTo>
                    <a:pt x="37" y="36"/>
                  </a:lnTo>
                  <a:lnTo>
                    <a:pt x="29" y="48"/>
                  </a:lnTo>
                  <a:lnTo>
                    <a:pt x="26" y="61"/>
                  </a:lnTo>
                  <a:lnTo>
                    <a:pt x="30" y="74"/>
                  </a:lnTo>
                  <a:lnTo>
                    <a:pt x="38" y="86"/>
                  </a:lnTo>
                  <a:lnTo>
                    <a:pt x="105" y="153"/>
                  </a:lnTo>
                  <a:lnTo>
                    <a:pt x="106" y="154"/>
                  </a:lnTo>
                  <a:lnTo>
                    <a:pt x="107" y="153"/>
                  </a:lnTo>
                  <a:lnTo>
                    <a:pt x="174" y="86"/>
                  </a:lnTo>
                  <a:lnTo>
                    <a:pt x="183" y="74"/>
                  </a:lnTo>
                  <a:lnTo>
                    <a:pt x="186" y="61"/>
                  </a:lnTo>
                  <a:lnTo>
                    <a:pt x="183" y="48"/>
                  </a:lnTo>
                  <a:lnTo>
                    <a:pt x="175" y="36"/>
                  </a:lnTo>
                  <a:lnTo>
                    <a:pt x="165" y="29"/>
                  </a:lnTo>
                  <a:lnTo>
                    <a:pt x="151" y="26"/>
                  </a:lnTo>
                  <a:lnTo>
                    <a:pt x="138" y="29"/>
                  </a:lnTo>
                  <a:lnTo>
                    <a:pt x="126" y="37"/>
                  </a:lnTo>
                  <a:lnTo>
                    <a:pt x="106" y="60"/>
                  </a:lnTo>
                  <a:lnTo>
                    <a:pt x="86" y="37"/>
                  </a:lnTo>
                  <a:lnTo>
                    <a:pt x="76" y="29"/>
                  </a:lnTo>
                  <a:lnTo>
                    <a:pt x="61" y="26"/>
                  </a:lnTo>
                  <a:close/>
                  <a:moveTo>
                    <a:pt x="61" y="0"/>
                  </a:moveTo>
                  <a:lnTo>
                    <a:pt x="78" y="3"/>
                  </a:lnTo>
                  <a:lnTo>
                    <a:pt x="94" y="9"/>
                  </a:lnTo>
                  <a:lnTo>
                    <a:pt x="106" y="20"/>
                  </a:lnTo>
                  <a:lnTo>
                    <a:pt x="119" y="9"/>
                  </a:lnTo>
                  <a:lnTo>
                    <a:pt x="134" y="3"/>
                  </a:lnTo>
                  <a:lnTo>
                    <a:pt x="151" y="0"/>
                  </a:lnTo>
                  <a:lnTo>
                    <a:pt x="170" y="3"/>
                  </a:lnTo>
                  <a:lnTo>
                    <a:pt x="187" y="12"/>
                  </a:lnTo>
                  <a:lnTo>
                    <a:pt x="201" y="25"/>
                  </a:lnTo>
                  <a:lnTo>
                    <a:pt x="209" y="41"/>
                  </a:lnTo>
                  <a:lnTo>
                    <a:pt x="213" y="61"/>
                  </a:lnTo>
                  <a:lnTo>
                    <a:pt x="210" y="78"/>
                  </a:lnTo>
                  <a:lnTo>
                    <a:pt x="203" y="93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26" y="172"/>
                  </a:lnTo>
                  <a:lnTo>
                    <a:pt x="121" y="177"/>
                  </a:lnTo>
                  <a:lnTo>
                    <a:pt x="117" y="181"/>
                  </a:lnTo>
                  <a:lnTo>
                    <a:pt x="111" y="184"/>
                  </a:lnTo>
                  <a:lnTo>
                    <a:pt x="106" y="185"/>
                  </a:lnTo>
                  <a:lnTo>
                    <a:pt x="101" y="184"/>
                  </a:lnTo>
                  <a:lnTo>
                    <a:pt x="97" y="181"/>
                  </a:lnTo>
                  <a:lnTo>
                    <a:pt x="91" y="177"/>
                  </a:lnTo>
                  <a:lnTo>
                    <a:pt x="86" y="172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9" y="93"/>
                  </a:lnTo>
                  <a:lnTo>
                    <a:pt x="2" y="78"/>
                  </a:lnTo>
                  <a:lnTo>
                    <a:pt x="0" y="61"/>
                  </a:lnTo>
                  <a:lnTo>
                    <a:pt x="4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741ED1CA-57B5-4C58-BF6A-F0F2441AC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8297" y="5385788"/>
              <a:ext cx="132619" cy="134109"/>
            </a:xfrm>
            <a:custGeom>
              <a:avLst/>
              <a:gdLst>
                <a:gd name="T0" fmla="*/ 34 w 89"/>
                <a:gd name="T1" fmla="*/ 39 h 90"/>
                <a:gd name="T2" fmla="*/ 51 w 89"/>
                <a:gd name="T3" fmla="*/ 39 h 90"/>
                <a:gd name="T4" fmla="*/ 51 w 89"/>
                <a:gd name="T5" fmla="*/ 62 h 90"/>
                <a:gd name="T6" fmla="*/ 56 w 89"/>
                <a:gd name="T7" fmla="*/ 62 h 90"/>
                <a:gd name="T8" fmla="*/ 56 w 89"/>
                <a:gd name="T9" fmla="*/ 67 h 90"/>
                <a:gd name="T10" fmla="*/ 34 w 89"/>
                <a:gd name="T11" fmla="*/ 67 h 90"/>
                <a:gd name="T12" fmla="*/ 34 w 89"/>
                <a:gd name="T13" fmla="*/ 62 h 90"/>
                <a:gd name="T14" fmla="*/ 39 w 89"/>
                <a:gd name="T15" fmla="*/ 62 h 90"/>
                <a:gd name="T16" fmla="*/ 39 w 89"/>
                <a:gd name="T17" fmla="*/ 46 h 90"/>
                <a:gd name="T18" fmla="*/ 34 w 89"/>
                <a:gd name="T19" fmla="*/ 46 h 90"/>
                <a:gd name="T20" fmla="*/ 34 w 89"/>
                <a:gd name="T21" fmla="*/ 39 h 90"/>
                <a:gd name="T22" fmla="*/ 39 w 89"/>
                <a:gd name="T23" fmla="*/ 23 h 90"/>
                <a:gd name="T24" fmla="*/ 51 w 89"/>
                <a:gd name="T25" fmla="*/ 23 h 90"/>
                <a:gd name="T26" fmla="*/ 51 w 89"/>
                <a:gd name="T27" fmla="*/ 34 h 90"/>
                <a:gd name="T28" fmla="*/ 39 w 89"/>
                <a:gd name="T29" fmla="*/ 34 h 90"/>
                <a:gd name="T30" fmla="*/ 39 w 89"/>
                <a:gd name="T31" fmla="*/ 23 h 90"/>
                <a:gd name="T32" fmla="*/ 46 w 89"/>
                <a:gd name="T33" fmla="*/ 8 h 90"/>
                <a:gd name="T34" fmla="*/ 31 w 89"/>
                <a:gd name="T35" fmla="*/ 12 h 90"/>
                <a:gd name="T36" fmla="*/ 19 w 89"/>
                <a:gd name="T37" fmla="*/ 19 h 90"/>
                <a:gd name="T38" fmla="*/ 11 w 89"/>
                <a:gd name="T39" fmla="*/ 31 h 90"/>
                <a:gd name="T40" fmla="*/ 8 w 89"/>
                <a:gd name="T41" fmla="*/ 46 h 90"/>
                <a:gd name="T42" fmla="*/ 11 w 89"/>
                <a:gd name="T43" fmla="*/ 59 h 90"/>
                <a:gd name="T44" fmla="*/ 19 w 89"/>
                <a:gd name="T45" fmla="*/ 71 h 90"/>
                <a:gd name="T46" fmla="*/ 31 w 89"/>
                <a:gd name="T47" fmla="*/ 79 h 90"/>
                <a:gd name="T48" fmla="*/ 46 w 89"/>
                <a:gd name="T49" fmla="*/ 82 h 90"/>
                <a:gd name="T50" fmla="*/ 59 w 89"/>
                <a:gd name="T51" fmla="*/ 79 h 90"/>
                <a:gd name="T52" fmla="*/ 71 w 89"/>
                <a:gd name="T53" fmla="*/ 71 h 90"/>
                <a:gd name="T54" fmla="*/ 79 w 89"/>
                <a:gd name="T55" fmla="*/ 59 h 90"/>
                <a:gd name="T56" fmla="*/ 81 w 89"/>
                <a:gd name="T57" fmla="*/ 46 h 90"/>
                <a:gd name="T58" fmla="*/ 79 w 89"/>
                <a:gd name="T59" fmla="*/ 31 h 90"/>
                <a:gd name="T60" fmla="*/ 71 w 89"/>
                <a:gd name="T61" fmla="*/ 19 h 90"/>
                <a:gd name="T62" fmla="*/ 59 w 89"/>
                <a:gd name="T63" fmla="*/ 12 h 90"/>
                <a:gd name="T64" fmla="*/ 46 w 89"/>
                <a:gd name="T65" fmla="*/ 8 h 90"/>
                <a:gd name="T66" fmla="*/ 46 w 89"/>
                <a:gd name="T67" fmla="*/ 0 h 90"/>
                <a:gd name="T68" fmla="*/ 63 w 89"/>
                <a:gd name="T69" fmla="*/ 4 h 90"/>
                <a:gd name="T70" fmla="*/ 76 w 89"/>
                <a:gd name="T71" fmla="*/ 14 h 90"/>
                <a:gd name="T72" fmla="*/ 87 w 89"/>
                <a:gd name="T73" fmla="*/ 28 h 90"/>
                <a:gd name="T74" fmla="*/ 89 w 89"/>
                <a:gd name="T75" fmla="*/ 46 h 90"/>
                <a:gd name="T76" fmla="*/ 87 w 89"/>
                <a:gd name="T77" fmla="*/ 63 h 90"/>
                <a:gd name="T78" fmla="*/ 76 w 89"/>
                <a:gd name="T79" fmla="*/ 76 h 90"/>
                <a:gd name="T80" fmla="*/ 63 w 89"/>
                <a:gd name="T81" fmla="*/ 87 h 90"/>
                <a:gd name="T82" fmla="*/ 46 w 89"/>
                <a:gd name="T83" fmla="*/ 90 h 90"/>
                <a:gd name="T84" fmla="*/ 28 w 89"/>
                <a:gd name="T85" fmla="*/ 87 h 90"/>
                <a:gd name="T86" fmla="*/ 14 w 89"/>
                <a:gd name="T87" fmla="*/ 76 h 90"/>
                <a:gd name="T88" fmla="*/ 4 w 89"/>
                <a:gd name="T89" fmla="*/ 63 h 90"/>
                <a:gd name="T90" fmla="*/ 0 w 89"/>
                <a:gd name="T91" fmla="*/ 46 h 90"/>
                <a:gd name="T92" fmla="*/ 4 w 89"/>
                <a:gd name="T93" fmla="*/ 28 h 90"/>
                <a:gd name="T94" fmla="*/ 14 w 89"/>
                <a:gd name="T95" fmla="*/ 14 h 90"/>
                <a:gd name="T96" fmla="*/ 28 w 89"/>
                <a:gd name="T97" fmla="*/ 4 h 90"/>
                <a:gd name="T98" fmla="*/ 46 w 89"/>
                <a:gd name="T9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90">
                  <a:moveTo>
                    <a:pt x="34" y="39"/>
                  </a:moveTo>
                  <a:lnTo>
                    <a:pt x="51" y="39"/>
                  </a:lnTo>
                  <a:lnTo>
                    <a:pt x="51" y="62"/>
                  </a:lnTo>
                  <a:lnTo>
                    <a:pt x="56" y="62"/>
                  </a:lnTo>
                  <a:lnTo>
                    <a:pt x="56" y="67"/>
                  </a:lnTo>
                  <a:lnTo>
                    <a:pt x="34" y="67"/>
                  </a:lnTo>
                  <a:lnTo>
                    <a:pt x="34" y="62"/>
                  </a:lnTo>
                  <a:lnTo>
                    <a:pt x="39" y="62"/>
                  </a:lnTo>
                  <a:lnTo>
                    <a:pt x="39" y="46"/>
                  </a:lnTo>
                  <a:lnTo>
                    <a:pt x="34" y="46"/>
                  </a:lnTo>
                  <a:lnTo>
                    <a:pt x="34" y="39"/>
                  </a:lnTo>
                  <a:close/>
                  <a:moveTo>
                    <a:pt x="39" y="23"/>
                  </a:moveTo>
                  <a:lnTo>
                    <a:pt x="51" y="23"/>
                  </a:lnTo>
                  <a:lnTo>
                    <a:pt x="51" y="34"/>
                  </a:lnTo>
                  <a:lnTo>
                    <a:pt x="39" y="34"/>
                  </a:lnTo>
                  <a:lnTo>
                    <a:pt x="39" y="23"/>
                  </a:lnTo>
                  <a:close/>
                  <a:moveTo>
                    <a:pt x="46" y="8"/>
                  </a:moveTo>
                  <a:lnTo>
                    <a:pt x="31" y="12"/>
                  </a:lnTo>
                  <a:lnTo>
                    <a:pt x="19" y="19"/>
                  </a:lnTo>
                  <a:lnTo>
                    <a:pt x="11" y="31"/>
                  </a:lnTo>
                  <a:lnTo>
                    <a:pt x="8" y="46"/>
                  </a:lnTo>
                  <a:lnTo>
                    <a:pt x="11" y="59"/>
                  </a:lnTo>
                  <a:lnTo>
                    <a:pt x="19" y="71"/>
                  </a:lnTo>
                  <a:lnTo>
                    <a:pt x="31" y="79"/>
                  </a:lnTo>
                  <a:lnTo>
                    <a:pt x="46" y="82"/>
                  </a:lnTo>
                  <a:lnTo>
                    <a:pt x="59" y="79"/>
                  </a:lnTo>
                  <a:lnTo>
                    <a:pt x="71" y="71"/>
                  </a:lnTo>
                  <a:lnTo>
                    <a:pt x="79" y="59"/>
                  </a:lnTo>
                  <a:lnTo>
                    <a:pt x="81" y="46"/>
                  </a:lnTo>
                  <a:lnTo>
                    <a:pt x="79" y="31"/>
                  </a:lnTo>
                  <a:lnTo>
                    <a:pt x="71" y="19"/>
                  </a:lnTo>
                  <a:lnTo>
                    <a:pt x="59" y="12"/>
                  </a:lnTo>
                  <a:lnTo>
                    <a:pt x="46" y="8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6" y="14"/>
                  </a:lnTo>
                  <a:lnTo>
                    <a:pt x="87" y="28"/>
                  </a:lnTo>
                  <a:lnTo>
                    <a:pt x="89" y="46"/>
                  </a:lnTo>
                  <a:lnTo>
                    <a:pt x="87" y="63"/>
                  </a:lnTo>
                  <a:lnTo>
                    <a:pt x="76" y="76"/>
                  </a:lnTo>
                  <a:lnTo>
                    <a:pt x="63" y="87"/>
                  </a:lnTo>
                  <a:lnTo>
                    <a:pt x="46" y="90"/>
                  </a:lnTo>
                  <a:lnTo>
                    <a:pt x="28" y="87"/>
                  </a:lnTo>
                  <a:lnTo>
                    <a:pt x="14" y="76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477A0BC5-4479-4A2D-B46E-289E164CC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4060" y="5615262"/>
              <a:ext cx="201163" cy="198182"/>
            </a:xfrm>
            <a:custGeom>
              <a:avLst/>
              <a:gdLst>
                <a:gd name="T0" fmla="*/ 49 w 135"/>
                <a:gd name="T1" fmla="*/ 55 h 133"/>
                <a:gd name="T2" fmla="*/ 47 w 135"/>
                <a:gd name="T3" fmla="*/ 69 h 133"/>
                <a:gd name="T4" fmla="*/ 60 w 135"/>
                <a:gd name="T5" fmla="*/ 86 h 133"/>
                <a:gd name="T6" fmla="*/ 81 w 135"/>
                <a:gd name="T7" fmla="*/ 82 h 133"/>
                <a:gd name="T8" fmla="*/ 88 w 135"/>
                <a:gd name="T9" fmla="*/ 70 h 133"/>
                <a:gd name="T10" fmla="*/ 51 w 135"/>
                <a:gd name="T11" fmla="*/ 51 h 133"/>
                <a:gd name="T12" fmla="*/ 31 w 135"/>
                <a:gd name="T13" fmla="*/ 45 h 133"/>
                <a:gd name="T14" fmla="*/ 16 w 135"/>
                <a:gd name="T15" fmla="*/ 83 h 133"/>
                <a:gd name="T16" fmla="*/ 16 w 135"/>
                <a:gd name="T17" fmla="*/ 89 h 133"/>
                <a:gd name="T18" fmla="*/ 20 w 135"/>
                <a:gd name="T19" fmla="*/ 93 h 133"/>
                <a:gd name="T20" fmla="*/ 88 w 135"/>
                <a:gd name="T21" fmla="*/ 118 h 133"/>
                <a:gd name="T22" fmla="*/ 93 w 135"/>
                <a:gd name="T23" fmla="*/ 115 h 133"/>
                <a:gd name="T24" fmla="*/ 100 w 135"/>
                <a:gd name="T25" fmla="*/ 101 h 133"/>
                <a:gd name="T26" fmla="*/ 109 w 135"/>
                <a:gd name="T27" fmla="*/ 74 h 133"/>
                <a:gd name="T28" fmla="*/ 97 w 135"/>
                <a:gd name="T29" fmla="*/ 77 h 133"/>
                <a:gd name="T30" fmla="*/ 80 w 135"/>
                <a:gd name="T31" fmla="*/ 95 h 133"/>
                <a:gd name="T32" fmla="*/ 56 w 135"/>
                <a:gd name="T33" fmla="*/ 95 h 133"/>
                <a:gd name="T34" fmla="*/ 39 w 135"/>
                <a:gd name="T35" fmla="*/ 79 h 133"/>
                <a:gd name="T36" fmla="*/ 37 w 135"/>
                <a:gd name="T37" fmla="*/ 54 h 133"/>
                <a:gd name="T38" fmla="*/ 31 w 135"/>
                <a:gd name="T39" fmla="*/ 45 h 133"/>
                <a:gd name="T40" fmla="*/ 108 w 135"/>
                <a:gd name="T41" fmla="*/ 38 h 133"/>
                <a:gd name="T42" fmla="*/ 105 w 135"/>
                <a:gd name="T43" fmla="*/ 46 h 133"/>
                <a:gd name="T44" fmla="*/ 105 w 135"/>
                <a:gd name="T45" fmla="*/ 50 h 133"/>
                <a:gd name="T46" fmla="*/ 113 w 135"/>
                <a:gd name="T47" fmla="*/ 53 h 133"/>
                <a:gd name="T48" fmla="*/ 117 w 135"/>
                <a:gd name="T49" fmla="*/ 53 h 133"/>
                <a:gd name="T50" fmla="*/ 120 w 135"/>
                <a:gd name="T51" fmla="*/ 45 h 133"/>
                <a:gd name="T52" fmla="*/ 120 w 135"/>
                <a:gd name="T53" fmla="*/ 41 h 133"/>
                <a:gd name="T54" fmla="*/ 112 w 135"/>
                <a:gd name="T55" fmla="*/ 38 h 133"/>
                <a:gd name="T56" fmla="*/ 43 w 135"/>
                <a:gd name="T57" fmla="*/ 0 h 133"/>
                <a:gd name="T58" fmla="*/ 123 w 135"/>
                <a:gd name="T59" fmla="*/ 26 h 133"/>
                <a:gd name="T60" fmla="*/ 135 w 135"/>
                <a:gd name="T61" fmla="*/ 41 h 133"/>
                <a:gd name="T62" fmla="*/ 107 w 135"/>
                <a:gd name="T63" fmla="*/ 121 h 133"/>
                <a:gd name="T64" fmla="*/ 92 w 135"/>
                <a:gd name="T65" fmla="*/ 133 h 133"/>
                <a:gd name="T66" fmla="*/ 12 w 135"/>
                <a:gd name="T67" fmla="*/ 105 h 133"/>
                <a:gd name="T68" fmla="*/ 0 w 135"/>
                <a:gd name="T69" fmla="*/ 91 h 133"/>
                <a:gd name="T70" fmla="*/ 28 w 135"/>
                <a:gd name="T71" fmla="*/ 10 h 133"/>
                <a:gd name="T72" fmla="*/ 43 w 135"/>
                <a:gd name="T7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33">
                  <a:moveTo>
                    <a:pt x="51" y="51"/>
                  </a:moveTo>
                  <a:lnTo>
                    <a:pt x="49" y="55"/>
                  </a:lnTo>
                  <a:lnTo>
                    <a:pt x="47" y="58"/>
                  </a:lnTo>
                  <a:lnTo>
                    <a:pt x="47" y="69"/>
                  </a:lnTo>
                  <a:lnTo>
                    <a:pt x="51" y="79"/>
                  </a:lnTo>
                  <a:lnTo>
                    <a:pt x="60" y="86"/>
                  </a:lnTo>
                  <a:lnTo>
                    <a:pt x="71" y="87"/>
                  </a:lnTo>
                  <a:lnTo>
                    <a:pt x="81" y="82"/>
                  </a:lnTo>
                  <a:lnTo>
                    <a:pt x="88" y="73"/>
                  </a:lnTo>
                  <a:lnTo>
                    <a:pt x="88" y="70"/>
                  </a:lnTo>
                  <a:lnTo>
                    <a:pt x="89" y="66"/>
                  </a:lnTo>
                  <a:lnTo>
                    <a:pt x="51" y="51"/>
                  </a:lnTo>
                  <a:close/>
                  <a:moveTo>
                    <a:pt x="31" y="45"/>
                  </a:moveTo>
                  <a:lnTo>
                    <a:pt x="31" y="45"/>
                  </a:lnTo>
                  <a:lnTo>
                    <a:pt x="20" y="70"/>
                  </a:lnTo>
                  <a:lnTo>
                    <a:pt x="16" y="83"/>
                  </a:lnTo>
                  <a:lnTo>
                    <a:pt x="15" y="86"/>
                  </a:lnTo>
                  <a:lnTo>
                    <a:pt x="16" y="89"/>
                  </a:lnTo>
                  <a:lnTo>
                    <a:pt x="18" y="91"/>
                  </a:lnTo>
                  <a:lnTo>
                    <a:pt x="20" y="93"/>
                  </a:lnTo>
                  <a:lnTo>
                    <a:pt x="85" y="118"/>
                  </a:lnTo>
                  <a:lnTo>
                    <a:pt x="88" y="118"/>
                  </a:lnTo>
                  <a:lnTo>
                    <a:pt x="91" y="118"/>
                  </a:lnTo>
                  <a:lnTo>
                    <a:pt x="93" y="115"/>
                  </a:lnTo>
                  <a:lnTo>
                    <a:pt x="95" y="114"/>
                  </a:lnTo>
                  <a:lnTo>
                    <a:pt x="100" y="10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99" y="70"/>
                  </a:lnTo>
                  <a:lnTo>
                    <a:pt x="97" y="77"/>
                  </a:lnTo>
                  <a:lnTo>
                    <a:pt x="91" y="87"/>
                  </a:lnTo>
                  <a:lnTo>
                    <a:pt x="80" y="95"/>
                  </a:lnTo>
                  <a:lnTo>
                    <a:pt x="68" y="98"/>
                  </a:lnTo>
                  <a:lnTo>
                    <a:pt x="56" y="95"/>
                  </a:lnTo>
                  <a:lnTo>
                    <a:pt x="45" y="89"/>
                  </a:lnTo>
                  <a:lnTo>
                    <a:pt x="39" y="79"/>
                  </a:lnTo>
                  <a:lnTo>
                    <a:pt x="35" y="67"/>
                  </a:lnTo>
                  <a:lnTo>
                    <a:pt x="37" y="54"/>
                  </a:lnTo>
                  <a:lnTo>
                    <a:pt x="40" y="49"/>
                  </a:lnTo>
                  <a:lnTo>
                    <a:pt x="31" y="45"/>
                  </a:lnTo>
                  <a:close/>
                  <a:moveTo>
                    <a:pt x="111" y="37"/>
                  </a:moveTo>
                  <a:lnTo>
                    <a:pt x="108" y="38"/>
                  </a:lnTo>
                  <a:lnTo>
                    <a:pt x="108" y="39"/>
                  </a:lnTo>
                  <a:lnTo>
                    <a:pt x="105" y="46"/>
                  </a:lnTo>
                  <a:lnTo>
                    <a:pt x="105" y="47"/>
                  </a:lnTo>
                  <a:lnTo>
                    <a:pt x="105" y="50"/>
                  </a:lnTo>
                  <a:lnTo>
                    <a:pt x="107" y="50"/>
                  </a:lnTo>
                  <a:lnTo>
                    <a:pt x="113" y="53"/>
                  </a:lnTo>
                  <a:lnTo>
                    <a:pt x="116" y="53"/>
                  </a:lnTo>
                  <a:lnTo>
                    <a:pt x="117" y="53"/>
                  </a:lnTo>
                  <a:lnTo>
                    <a:pt x="119" y="51"/>
                  </a:lnTo>
                  <a:lnTo>
                    <a:pt x="120" y="45"/>
                  </a:lnTo>
                  <a:lnTo>
                    <a:pt x="121" y="42"/>
                  </a:lnTo>
                  <a:lnTo>
                    <a:pt x="120" y="41"/>
                  </a:lnTo>
                  <a:lnTo>
                    <a:pt x="119" y="39"/>
                  </a:lnTo>
                  <a:lnTo>
                    <a:pt x="112" y="38"/>
                  </a:lnTo>
                  <a:lnTo>
                    <a:pt x="111" y="37"/>
                  </a:lnTo>
                  <a:close/>
                  <a:moveTo>
                    <a:pt x="43" y="0"/>
                  </a:moveTo>
                  <a:lnTo>
                    <a:pt x="52" y="0"/>
                  </a:lnTo>
                  <a:lnTo>
                    <a:pt x="123" y="26"/>
                  </a:lnTo>
                  <a:lnTo>
                    <a:pt x="131" y="33"/>
                  </a:lnTo>
                  <a:lnTo>
                    <a:pt x="135" y="41"/>
                  </a:lnTo>
                  <a:lnTo>
                    <a:pt x="133" y="50"/>
                  </a:lnTo>
                  <a:lnTo>
                    <a:pt x="107" y="121"/>
                  </a:lnTo>
                  <a:lnTo>
                    <a:pt x="101" y="129"/>
                  </a:lnTo>
                  <a:lnTo>
                    <a:pt x="92" y="133"/>
                  </a:lnTo>
                  <a:lnTo>
                    <a:pt x="83" y="131"/>
                  </a:lnTo>
                  <a:lnTo>
                    <a:pt x="12" y="105"/>
                  </a:lnTo>
                  <a:lnTo>
                    <a:pt x="4" y="99"/>
                  </a:lnTo>
                  <a:lnTo>
                    <a:pt x="0" y="91"/>
                  </a:lnTo>
                  <a:lnTo>
                    <a:pt x="2" y="81"/>
                  </a:lnTo>
                  <a:lnTo>
                    <a:pt x="28" y="10"/>
                  </a:lnTo>
                  <a:lnTo>
                    <a:pt x="33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F1BD0A5D-E39D-40C2-A588-89AE1EF1C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4676503"/>
              <a:ext cx="114737" cy="117717"/>
            </a:xfrm>
            <a:custGeom>
              <a:avLst/>
              <a:gdLst>
                <a:gd name="T0" fmla="*/ 33 w 77"/>
                <a:gd name="T1" fmla="*/ 64 h 79"/>
                <a:gd name="T2" fmla="*/ 44 w 77"/>
                <a:gd name="T3" fmla="*/ 44 h 79"/>
                <a:gd name="T4" fmla="*/ 45 w 77"/>
                <a:gd name="T5" fmla="*/ 40 h 79"/>
                <a:gd name="T6" fmla="*/ 51 w 77"/>
                <a:gd name="T7" fmla="*/ 40 h 79"/>
                <a:gd name="T8" fmla="*/ 53 w 77"/>
                <a:gd name="T9" fmla="*/ 44 h 79"/>
                <a:gd name="T10" fmla="*/ 63 w 77"/>
                <a:gd name="T11" fmla="*/ 64 h 79"/>
                <a:gd name="T12" fmla="*/ 63 w 77"/>
                <a:gd name="T13" fmla="*/ 37 h 79"/>
                <a:gd name="T14" fmla="*/ 56 w 77"/>
                <a:gd name="T15" fmla="*/ 31 h 79"/>
                <a:gd name="T16" fmla="*/ 49 w 77"/>
                <a:gd name="T17" fmla="*/ 31 h 79"/>
                <a:gd name="T18" fmla="*/ 44 w 77"/>
                <a:gd name="T19" fmla="*/ 36 h 79"/>
                <a:gd name="T20" fmla="*/ 33 w 77"/>
                <a:gd name="T21" fmla="*/ 29 h 79"/>
                <a:gd name="T22" fmla="*/ 19 w 77"/>
                <a:gd name="T23" fmla="*/ 64 h 79"/>
                <a:gd name="T24" fmla="*/ 29 w 77"/>
                <a:gd name="T25" fmla="*/ 29 h 79"/>
                <a:gd name="T26" fmla="*/ 24 w 77"/>
                <a:gd name="T27" fmla="*/ 15 h 79"/>
                <a:gd name="T28" fmla="*/ 20 w 77"/>
                <a:gd name="T29" fmla="*/ 17 h 79"/>
                <a:gd name="T30" fmla="*/ 20 w 77"/>
                <a:gd name="T31" fmla="*/ 23 h 79"/>
                <a:gd name="T32" fmla="*/ 24 w 77"/>
                <a:gd name="T33" fmla="*/ 25 h 79"/>
                <a:gd name="T34" fmla="*/ 28 w 77"/>
                <a:gd name="T35" fmla="*/ 23 h 79"/>
                <a:gd name="T36" fmla="*/ 28 w 77"/>
                <a:gd name="T37" fmla="*/ 17 h 79"/>
                <a:gd name="T38" fmla="*/ 24 w 77"/>
                <a:gd name="T39" fmla="*/ 15 h 79"/>
                <a:gd name="T40" fmla="*/ 64 w 77"/>
                <a:gd name="T41" fmla="*/ 0 h 79"/>
                <a:gd name="T42" fmla="*/ 72 w 77"/>
                <a:gd name="T43" fmla="*/ 3 h 79"/>
                <a:gd name="T44" fmla="*/ 77 w 77"/>
                <a:gd name="T45" fmla="*/ 9 h 79"/>
                <a:gd name="T46" fmla="*/ 77 w 77"/>
                <a:gd name="T47" fmla="*/ 65 h 79"/>
                <a:gd name="T48" fmla="*/ 75 w 77"/>
                <a:gd name="T49" fmla="*/ 73 h 79"/>
                <a:gd name="T50" fmla="*/ 68 w 77"/>
                <a:gd name="T51" fmla="*/ 77 h 79"/>
                <a:gd name="T52" fmla="*/ 12 w 77"/>
                <a:gd name="T53" fmla="*/ 79 h 79"/>
                <a:gd name="T54" fmla="*/ 5 w 77"/>
                <a:gd name="T55" fmla="*/ 76 h 79"/>
                <a:gd name="T56" fmla="*/ 0 w 77"/>
                <a:gd name="T57" fmla="*/ 69 h 79"/>
                <a:gd name="T58" fmla="*/ 0 w 77"/>
                <a:gd name="T59" fmla="*/ 13 h 79"/>
                <a:gd name="T60" fmla="*/ 3 w 77"/>
                <a:gd name="T61" fmla="*/ 5 h 79"/>
                <a:gd name="T62" fmla="*/ 8 w 77"/>
                <a:gd name="T6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79">
                  <a:moveTo>
                    <a:pt x="33" y="29"/>
                  </a:moveTo>
                  <a:lnTo>
                    <a:pt x="33" y="64"/>
                  </a:lnTo>
                  <a:lnTo>
                    <a:pt x="44" y="64"/>
                  </a:lnTo>
                  <a:lnTo>
                    <a:pt x="44" y="44"/>
                  </a:lnTo>
                  <a:lnTo>
                    <a:pt x="44" y="41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1" y="40"/>
                  </a:lnTo>
                  <a:lnTo>
                    <a:pt x="52" y="41"/>
                  </a:lnTo>
                  <a:lnTo>
                    <a:pt x="53" y="44"/>
                  </a:lnTo>
                  <a:lnTo>
                    <a:pt x="53" y="64"/>
                  </a:lnTo>
                  <a:lnTo>
                    <a:pt x="63" y="64"/>
                  </a:lnTo>
                  <a:lnTo>
                    <a:pt x="63" y="41"/>
                  </a:lnTo>
                  <a:lnTo>
                    <a:pt x="63" y="37"/>
                  </a:lnTo>
                  <a:lnTo>
                    <a:pt x="60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9" y="31"/>
                  </a:lnTo>
                  <a:lnTo>
                    <a:pt x="45" y="33"/>
                  </a:lnTo>
                  <a:lnTo>
                    <a:pt x="44" y="36"/>
                  </a:lnTo>
                  <a:lnTo>
                    <a:pt x="44" y="29"/>
                  </a:lnTo>
                  <a:lnTo>
                    <a:pt x="33" y="29"/>
                  </a:lnTo>
                  <a:close/>
                  <a:moveTo>
                    <a:pt x="19" y="29"/>
                  </a:moveTo>
                  <a:lnTo>
                    <a:pt x="19" y="64"/>
                  </a:lnTo>
                  <a:lnTo>
                    <a:pt x="29" y="64"/>
                  </a:lnTo>
                  <a:lnTo>
                    <a:pt x="29" y="29"/>
                  </a:lnTo>
                  <a:lnTo>
                    <a:pt x="19" y="29"/>
                  </a:lnTo>
                  <a:close/>
                  <a:moveTo>
                    <a:pt x="24" y="15"/>
                  </a:moveTo>
                  <a:lnTo>
                    <a:pt x="21" y="16"/>
                  </a:lnTo>
                  <a:lnTo>
                    <a:pt x="20" y="17"/>
                  </a:lnTo>
                  <a:lnTo>
                    <a:pt x="19" y="20"/>
                  </a:lnTo>
                  <a:lnTo>
                    <a:pt x="20" y="23"/>
                  </a:lnTo>
                  <a:lnTo>
                    <a:pt x="21" y="24"/>
                  </a:lnTo>
                  <a:lnTo>
                    <a:pt x="24" y="25"/>
                  </a:lnTo>
                  <a:lnTo>
                    <a:pt x="27" y="24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28" y="17"/>
                  </a:lnTo>
                  <a:lnTo>
                    <a:pt x="27" y="16"/>
                  </a:lnTo>
                  <a:lnTo>
                    <a:pt x="24" y="15"/>
                  </a:lnTo>
                  <a:close/>
                  <a:moveTo>
                    <a:pt x="12" y="0"/>
                  </a:moveTo>
                  <a:lnTo>
                    <a:pt x="64" y="0"/>
                  </a:lnTo>
                  <a:lnTo>
                    <a:pt x="68" y="1"/>
                  </a:lnTo>
                  <a:lnTo>
                    <a:pt x="72" y="3"/>
                  </a:lnTo>
                  <a:lnTo>
                    <a:pt x="75" y="5"/>
                  </a:lnTo>
                  <a:lnTo>
                    <a:pt x="77" y="9"/>
                  </a:lnTo>
                  <a:lnTo>
                    <a:pt x="77" y="13"/>
                  </a:lnTo>
                  <a:lnTo>
                    <a:pt x="77" y="65"/>
                  </a:lnTo>
                  <a:lnTo>
                    <a:pt x="77" y="69"/>
                  </a:lnTo>
                  <a:lnTo>
                    <a:pt x="75" y="73"/>
                  </a:lnTo>
                  <a:lnTo>
                    <a:pt x="72" y="76"/>
                  </a:lnTo>
                  <a:lnTo>
                    <a:pt x="68" y="77"/>
                  </a:lnTo>
                  <a:lnTo>
                    <a:pt x="64" y="79"/>
                  </a:lnTo>
                  <a:lnTo>
                    <a:pt x="12" y="79"/>
                  </a:lnTo>
                  <a:lnTo>
                    <a:pt x="8" y="77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B4C6ED13-C849-4675-A08A-3D37142FA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411" y="4518553"/>
              <a:ext cx="214574" cy="132619"/>
            </a:xfrm>
            <a:custGeom>
              <a:avLst/>
              <a:gdLst>
                <a:gd name="T0" fmla="*/ 62 w 144"/>
                <a:gd name="T1" fmla="*/ 8 h 89"/>
                <a:gd name="T2" fmla="*/ 117 w 144"/>
                <a:gd name="T3" fmla="*/ 8 h 89"/>
                <a:gd name="T4" fmla="*/ 117 w 144"/>
                <a:gd name="T5" fmla="*/ 53 h 89"/>
                <a:gd name="T6" fmla="*/ 144 w 144"/>
                <a:gd name="T7" fmla="*/ 53 h 89"/>
                <a:gd name="T8" fmla="*/ 108 w 144"/>
                <a:gd name="T9" fmla="*/ 89 h 89"/>
                <a:gd name="T10" fmla="*/ 72 w 144"/>
                <a:gd name="T11" fmla="*/ 53 h 89"/>
                <a:gd name="T12" fmla="*/ 98 w 144"/>
                <a:gd name="T13" fmla="*/ 53 h 89"/>
                <a:gd name="T14" fmla="*/ 98 w 144"/>
                <a:gd name="T15" fmla="*/ 26 h 89"/>
                <a:gd name="T16" fmla="*/ 81 w 144"/>
                <a:gd name="T17" fmla="*/ 26 h 89"/>
                <a:gd name="T18" fmla="*/ 62 w 144"/>
                <a:gd name="T19" fmla="*/ 8 h 89"/>
                <a:gd name="T20" fmla="*/ 36 w 144"/>
                <a:gd name="T21" fmla="*/ 0 h 89"/>
                <a:gd name="T22" fmla="*/ 72 w 144"/>
                <a:gd name="T23" fmla="*/ 36 h 89"/>
                <a:gd name="T24" fmla="*/ 45 w 144"/>
                <a:gd name="T25" fmla="*/ 36 h 89"/>
                <a:gd name="T26" fmla="*/ 45 w 144"/>
                <a:gd name="T27" fmla="*/ 62 h 89"/>
                <a:gd name="T28" fmla="*/ 62 w 144"/>
                <a:gd name="T29" fmla="*/ 62 h 89"/>
                <a:gd name="T30" fmla="*/ 81 w 144"/>
                <a:gd name="T31" fmla="*/ 79 h 89"/>
                <a:gd name="T32" fmla="*/ 26 w 144"/>
                <a:gd name="T33" fmla="*/ 79 h 89"/>
                <a:gd name="T34" fmla="*/ 26 w 144"/>
                <a:gd name="T35" fmla="*/ 36 h 89"/>
                <a:gd name="T36" fmla="*/ 0 w 144"/>
                <a:gd name="T37" fmla="*/ 36 h 89"/>
                <a:gd name="T38" fmla="*/ 36 w 144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89">
                  <a:moveTo>
                    <a:pt x="62" y="8"/>
                  </a:moveTo>
                  <a:lnTo>
                    <a:pt x="117" y="8"/>
                  </a:lnTo>
                  <a:lnTo>
                    <a:pt x="117" y="53"/>
                  </a:lnTo>
                  <a:lnTo>
                    <a:pt x="144" y="53"/>
                  </a:lnTo>
                  <a:lnTo>
                    <a:pt x="108" y="89"/>
                  </a:lnTo>
                  <a:lnTo>
                    <a:pt x="72" y="53"/>
                  </a:lnTo>
                  <a:lnTo>
                    <a:pt x="98" y="53"/>
                  </a:lnTo>
                  <a:lnTo>
                    <a:pt x="98" y="26"/>
                  </a:lnTo>
                  <a:lnTo>
                    <a:pt x="81" y="26"/>
                  </a:lnTo>
                  <a:lnTo>
                    <a:pt x="62" y="8"/>
                  </a:lnTo>
                  <a:close/>
                  <a:moveTo>
                    <a:pt x="36" y="0"/>
                  </a:moveTo>
                  <a:lnTo>
                    <a:pt x="72" y="36"/>
                  </a:lnTo>
                  <a:lnTo>
                    <a:pt x="45" y="36"/>
                  </a:lnTo>
                  <a:lnTo>
                    <a:pt x="45" y="62"/>
                  </a:lnTo>
                  <a:lnTo>
                    <a:pt x="62" y="62"/>
                  </a:lnTo>
                  <a:lnTo>
                    <a:pt x="81" y="79"/>
                  </a:lnTo>
                  <a:lnTo>
                    <a:pt x="26" y="79"/>
                  </a:lnTo>
                  <a:lnTo>
                    <a:pt x="26" y="36"/>
                  </a:ln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07ED5E36-C584-4693-946E-93878F257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8203" y="3813738"/>
              <a:ext cx="219045" cy="219045"/>
            </a:xfrm>
            <a:custGeom>
              <a:avLst/>
              <a:gdLst>
                <a:gd name="T0" fmla="*/ 55 w 147"/>
                <a:gd name="T1" fmla="*/ 19 h 147"/>
                <a:gd name="T2" fmla="*/ 41 w 147"/>
                <a:gd name="T3" fmla="*/ 21 h 147"/>
                <a:gd name="T4" fmla="*/ 30 w 147"/>
                <a:gd name="T5" fmla="*/ 29 h 147"/>
                <a:gd name="T6" fmla="*/ 22 w 147"/>
                <a:gd name="T7" fmla="*/ 41 h 147"/>
                <a:gd name="T8" fmla="*/ 19 w 147"/>
                <a:gd name="T9" fmla="*/ 55 h 147"/>
                <a:gd name="T10" fmla="*/ 22 w 147"/>
                <a:gd name="T11" fmla="*/ 69 h 147"/>
                <a:gd name="T12" fmla="*/ 30 w 147"/>
                <a:gd name="T13" fmla="*/ 81 h 147"/>
                <a:gd name="T14" fmla="*/ 41 w 147"/>
                <a:gd name="T15" fmla="*/ 89 h 147"/>
                <a:gd name="T16" fmla="*/ 55 w 147"/>
                <a:gd name="T17" fmla="*/ 92 h 147"/>
                <a:gd name="T18" fmla="*/ 69 w 147"/>
                <a:gd name="T19" fmla="*/ 89 h 147"/>
                <a:gd name="T20" fmla="*/ 81 w 147"/>
                <a:gd name="T21" fmla="*/ 81 h 147"/>
                <a:gd name="T22" fmla="*/ 89 w 147"/>
                <a:gd name="T23" fmla="*/ 69 h 147"/>
                <a:gd name="T24" fmla="*/ 92 w 147"/>
                <a:gd name="T25" fmla="*/ 55 h 147"/>
                <a:gd name="T26" fmla="*/ 89 w 147"/>
                <a:gd name="T27" fmla="*/ 41 h 147"/>
                <a:gd name="T28" fmla="*/ 81 w 147"/>
                <a:gd name="T29" fmla="*/ 29 h 147"/>
                <a:gd name="T30" fmla="*/ 69 w 147"/>
                <a:gd name="T31" fmla="*/ 21 h 147"/>
                <a:gd name="T32" fmla="*/ 55 w 147"/>
                <a:gd name="T33" fmla="*/ 19 h 147"/>
                <a:gd name="T34" fmla="*/ 55 w 147"/>
                <a:gd name="T35" fmla="*/ 0 h 147"/>
                <a:gd name="T36" fmla="*/ 72 w 147"/>
                <a:gd name="T37" fmla="*/ 3 h 147"/>
                <a:gd name="T38" fmla="*/ 88 w 147"/>
                <a:gd name="T39" fmla="*/ 11 h 147"/>
                <a:gd name="T40" fmla="*/ 100 w 147"/>
                <a:gd name="T41" fmla="*/ 23 h 147"/>
                <a:gd name="T42" fmla="*/ 108 w 147"/>
                <a:gd name="T43" fmla="*/ 37 h 147"/>
                <a:gd name="T44" fmla="*/ 111 w 147"/>
                <a:gd name="T45" fmla="*/ 55 h 147"/>
                <a:gd name="T46" fmla="*/ 107 w 147"/>
                <a:gd name="T47" fmla="*/ 75 h 147"/>
                <a:gd name="T48" fmla="*/ 97 w 147"/>
                <a:gd name="T49" fmla="*/ 91 h 147"/>
                <a:gd name="T50" fmla="*/ 100 w 147"/>
                <a:gd name="T51" fmla="*/ 91 h 147"/>
                <a:gd name="T52" fmla="*/ 104 w 147"/>
                <a:gd name="T53" fmla="*/ 93 h 147"/>
                <a:gd name="T54" fmla="*/ 108 w 147"/>
                <a:gd name="T55" fmla="*/ 96 h 147"/>
                <a:gd name="T56" fmla="*/ 143 w 147"/>
                <a:gd name="T57" fmla="*/ 125 h 147"/>
                <a:gd name="T58" fmla="*/ 145 w 147"/>
                <a:gd name="T59" fmla="*/ 128 h 147"/>
                <a:gd name="T60" fmla="*/ 147 w 147"/>
                <a:gd name="T61" fmla="*/ 132 h 147"/>
                <a:gd name="T62" fmla="*/ 147 w 147"/>
                <a:gd name="T63" fmla="*/ 136 h 147"/>
                <a:gd name="T64" fmla="*/ 145 w 147"/>
                <a:gd name="T65" fmla="*/ 140 h 147"/>
                <a:gd name="T66" fmla="*/ 143 w 147"/>
                <a:gd name="T67" fmla="*/ 143 h 147"/>
                <a:gd name="T68" fmla="*/ 140 w 147"/>
                <a:gd name="T69" fmla="*/ 145 h 147"/>
                <a:gd name="T70" fmla="*/ 136 w 147"/>
                <a:gd name="T71" fmla="*/ 147 h 147"/>
                <a:gd name="T72" fmla="*/ 132 w 147"/>
                <a:gd name="T73" fmla="*/ 147 h 147"/>
                <a:gd name="T74" fmla="*/ 128 w 147"/>
                <a:gd name="T75" fmla="*/ 145 h 147"/>
                <a:gd name="T76" fmla="*/ 125 w 147"/>
                <a:gd name="T77" fmla="*/ 143 h 147"/>
                <a:gd name="T78" fmla="*/ 96 w 147"/>
                <a:gd name="T79" fmla="*/ 108 h 147"/>
                <a:gd name="T80" fmla="*/ 93 w 147"/>
                <a:gd name="T81" fmla="*/ 104 h 147"/>
                <a:gd name="T82" fmla="*/ 91 w 147"/>
                <a:gd name="T83" fmla="*/ 100 h 147"/>
                <a:gd name="T84" fmla="*/ 91 w 147"/>
                <a:gd name="T85" fmla="*/ 97 h 147"/>
                <a:gd name="T86" fmla="*/ 75 w 147"/>
                <a:gd name="T87" fmla="*/ 107 h 147"/>
                <a:gd name="T88" fmla="*/ 55 w 147"/>
                <a:gd name="T89" fmla="*/ 111 h 147"/>
                <a:gd name="T90" fmla="*/ 37 w 147"/>
                <a:gd name="T91" fmla="*/ 108 h 147"/>
                <a:gd name="T92" fmla="*/ 23 w 147"/>
                <a:gd name="T93" fmla="*/ 100 h 147"/>
                <a:gd name="T94" fmla="*/ 11 w 147"/>
                <a:gd name="T95" fmla="*/ 88 h 147"/>
                <a:gd name="T96" fmla="*/ 3 w 147"/>
                <a:gd name="T97" fmla="*/ 72 h 147"/>
                <a:gd name="T98" fmla="*/ 0 w 147"/>
                <a:gd name="T99" fmla="*/ 55 h 147"/>
                <a:gd name="T100" fmla="*/ 3 w 147"/>
                <a:gd name="T101" fmla="*/ 37 h 147"/>
                <a:gd name="T102" fmla="*/ 11 w 147"/>
                <a:gd name="T103" fmla="*/ 23 h 147"/>
                <a:gd name="T104" fmla="*/ 23 w 147"/>
                <a:gd name="T105" fmla="*/ 11 h 147"/>
                <a:gd name="T106" fmla="*/ 37 w 147"/>
                <a:gd name="T107" fmla="*/ 3 h 147"/>
                <a:gd name="T108" fmla="*/ 55 w 147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147">
                  <a:moveTo>
                    <a:pt x="55" y="19"/>
                  </a:moveTo>
                  <a:lnTo>
                    <a:pt x="41" y="21"/>
                  </a:lnTo>
                  <a:lnTo>
                    <a:pt x="30" y="29"/>
                  </a:lnTo>
                  <a:lnTo>
                    <a:pt x="22" y="41"/>
                  </a:lnTo>
                  <a:lnTo>
                    <a:pt x="19" y="55"/>
                  </a:lnTo>
                  <a:lnTo>
                    <a:pt x="22" y="69"/>
                  </a:lnTo>
                  <a:lnTo>
                    <a:pt x="30" y="81"/>
                  </a:lnTo>
                  <a:lnTo>
                    <a:pt x="41" y="89"/>
                  </a:lnTo>
                  <a:lnTo>
                    <a:pt x="55" y="92"/>
                  </a:lnTo>
                  <a:lnTo>
                    <a:pt x="69" y="89"/>
                  </a:lnTo>
                  <a:lnTo>
                    <a:pt x="81" y="81"/>
                  </a:lnTo>
                  <a:lnTo>
                    <a:pt x="89" y="69"/>
                  </a:lnTo>
                  <a:lnTo>
                    <a:pt x="92" y="55"/>
                  </a:lnTo>
                  <a:lnTo>
                    <a:pt x="89" y="41"/>
                  </a:lnTo>
                  <a:lnTo>
                    <a:pt x="81" y="29"/>
                  </a:lnTo>
                  <a:lnTo>
                    <a:pt x="69" y="21"/>
                  </a:lnTo>
                  <a:lnTo>
                    <a:pt x="55" y="19"/>
                  </a:lnTo>
                  <a:close/>
                  <a:moveTo>
                    <a:pt x="55" y="0"/>
                  </a:moveTo>
                  <a:lnTo>
                    <a:pt x="72" y="3"/>
                  </a:lnTo>
                  <a:lnTo>
                    <a:pt x="88" y="11"/>
                  </a:lnTo>
                  <a:lnTo>
                    <a:pt x="100" y="23"/>
                  </a:lnTo>
                  <a:lnTo>
                    <a:pt x="108" y="37"/>
                  </a:lnTo>
                  <a:lnTo>
                    <a:pt x="111" y="55"/>
                  </a:lnTo>
                  <a:lnTo>
                    <a:pt x="107" y="75"/>
                  </a:lnTo>
                  <a:lnTo>
                    <a:pt x="97" y="91"/>
                  </a:lnTo>
                  <a:lnTo>
                    <a:pt x="100" y="91"/>
                  </a:lnTo>
                  <a:lnTo>
                    <a:pt x="104" y="93"/>
                  </a:lnTo>
                  <a:lnTo>
                    <a:pt x="108" y="96"/>
                  </a:lnTo>
                  <a:lnTo>
                    <a:pt x="143" y="125"/>
                  </a:lnTo>
                  <a:lnTo>
                    <a:pt x="145" y="128"/>
                  </a:lnTo>
                  <a:lnTo>
                    <a:pt x="147" y="132"/>
                  </a:lnTo>
                  <a:lnTo>
                    <a:pt x="147" y="136"/>
                  </a:lnTo>
                  <a:lnTo>
                    <a:pt x="145" y="140"/>
                  </a:lnTo>
                  <a:lnTo>
                    <a:pt x="143" y="143"/>
                  </a:lnTo>
                  <a:lnTo>
                    <a:pt x="140" y="145"/>
                  </a:lnTo>
                  <a:lnTo>
                    <a:pt x="136" y="147"/>
                  </a:lnTo>
                  <a:lnTo>
                    <a:pt x="132" y="147"/>
                  </a:lnTo>
                  <a:lnTo>
                    <a:pt x="128" y="145"/>
                  </a:lnTo>
                  <a:lnTo>
                    <a:pt x="125" y="143"/>
                  </a:lnTo>
                  <a:lnTo>
                    <a:pt x="96" y="108"/>
                  </a:lnTo>
                  <a:lnTo>
                    <a:pt x="93" y="104"/>
                  </a:lnTo>
                  <a:lnTo>
                    <a:pt x="91" y="100"/>
                  </a:lnTo>
                  <a:lnTo>
                    <a:pt x="91" y="97"/>
                  </a:lnTo>
                  <a:lnTo>
                    <a:pt x="75" y="107"/>
                  </a:lnTo>
                  <a:lnTo>
                    <a:pt x="55" y="111"/>
                  </a:lnTo>
                  <a:lnTo>
                    <a:pt x="37" y="108"/>
                  </a:lnTo>
                  <a:lnTo>
                    <a:pt x="23" y="100"/>
                  </a:lnTo>
                  <a:lnTo>
                    <a:pt x="11" y="88"/>
                  </a:lnTo>
                  <a:lnTo>
                    <a:pt x="3" y="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7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68C7CC6A-574B-4C05-95DA-9D984AA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689" y="3788406"/>
              <a:ext cx="271197" cy="260767"/>
            </a:xfrm>
            <a:custGeom>
              <a:avLst/>
              <a:gdLst>
                <a:gd name="T0" fmla="*/ 92 w 182"/>
                <a:gd name="T1" fmla="*/ 0 h 175"/>
                <a:gd name="T2" fmla="*/ 106 w 182"/>
                <a:gd name="T3" fmla="*/ 2 h 175"/>
                <a:gd name="T4" fmla="*/ 118 w 182"/>
                <a:gd name="T5" fmla="*/ 8 h 175"/>
                <a:gd name="T6" fmla="*/ 125 w 182"/>
                <a:gd name="T7" fmla="*/ 16 h 175"/>
                <a:gd name="T8" fmla="*/ 129 w 182"/>
                <a:gd name="T9" fmla="*/ 24 h 175"/>
                <a:gd name="T10" fmla="*/ 130 w 182"/>
                <a:gd name="T11" fmla="*/ 34 h 175"/>
                <a:gd name="T12" fmla="*/ 130 w 182"/>
                <a:gd name="T13" fmla="*/ 42 h 175"/>
                <a:gd name="T14" fmla="*/ 130 w 182"/>
                <a:gd name="T15" fmla="*/ 50 h 175"/>
                <a:gd name="T16" fmla="*/ 130 w 182"/>
                <a:gd name="T17" fmla="*/ 54 h 175"/>
                <a:gd name="T18" fmla="*/ 133 w 182"/>
                <a:gd name="T19" fmla="*/ 61 h 175"/>
                <a:gd name="T20" fmla="*/ 133 w 182"/>
                <a:gd name="T21" fmla="*/ 69 h 175"/>
                <a:gd name="T22" fmla="*/ 130 w 182"/>
                <a:gd name="T23" fmla="*/ 77 h 175"/>
                <a:gd name="T24" fmla="*/ 125 w 182"/>
                <a:gd name="T25" fmla="*/ 80 h 175"/>
                <a:gd name="T26" fmla="*/ 121 w 182"/>
                <a:gd name="T27" fmla="*/ 92 h 175"/>
                <a:gd name="T28" fmla="*/ 116 w 182"/>
                <a:gd name="T29" fmla="*/ 101 h 175"/>
                <a:gd name="T30" fmla="*/ 112 w 182"/>
                <a:gd name="T31" fmla="*/ 108 h 175"/>
                <a:gd name="T32" fmla="*/ 109 w 182"/>
                <a:gd name="T33" fmla="*/ 110 h 175"/>
                <a:gd name="T34" fmla="*/ 109 w 182"/>
                <a:gd name="T35" fmla="*/ 112 h 175"/>
                <a:gd name="T36" fmla="*/ 109 w 182"/>
                <a:gd name="T37" fmla="*/ 113 h 175"/>
                <a:gd name="T38" fmla="*/ 109 w 182"/>
                <a:gd name="T39" fmla="*/ 116 h 175"/>
                <a:gd name="T40" fmla="*/ 110 w 182"/>
                <a:gd name="T41" fmla="*/ 118 h 175"/>
                <a:gd name="T42" fmla="*/ 110 w 182"/>
                <a:gd name="T43" fmla="*/ 121 h 175"/>
                <a:gd name="T44" fmla="*/ 112 w 182"/>
                <a:gd name="T45" fmla="*/ 122 h 175"/>
                <a:gd name="T46" fmla="*/ 113 w 182"/>
                <a:gd name="T47" fmla="*/ 124 h 175"/>
                <a:gd name="T48" fmla="*/ 124 w 182"/>
                <a:gd name="T49" fmla="*/ 126 h 175"/>
                <a:gd name="T50" fmla="*/ 138 w 182"/>
                <a:gd name="T51" fmla="*/ 132 h 175"/>
                <a:gd name="T52" fmla="*/ 153 w 182"/>
                <a:gd name="T53" fmla="*/ 141 h 175"/>
                <a:gd name="T54" fmla="*/ 168 w 182"/>
                <a:gd name="T55" fmla="*/ 152 h 175"/>
                <a:gd name="T56" fmla="*/ 178 w 182"/>
                <a:gd name="T57" fmla="*/ 164 h 175"/>
                <a:gd name="T58" fmla="*/ 182 w 182"/>
                <a:gd name="T59" fmla="*/ 175 h 175"/>
                <a:gd name="T60" fmla="*/ 0 w 182"/>
                <a:gd name="T61" fmla="*/ 175 h 175"/>
                <a:gd name="T62" fmla="*/ 4 w 182"/>
                <a:gd name="T63" fmla="*/ 164 h 175"/>
                <a:gd name="T64" fmla="*/ 15 w 182"/>
                <a:gd name="T65" fmla="*/ 152 h 175"/>
                <a:gd name="T66" fmla="*/ 29 w 182"/>
                <a:gd name="T67" fmla="*/ 141 h 175"/>
                <a:gd name="T68" fmla="*/ 44 w 182"/>
                <a:gd name="T69" fmla="*/ 132 h 175"/>
                <a:gd name="T70" fmla="*/ 58 w 182"/>
                <a:gd name="T71" fmla="*/ 126 h 175"/>
                <a:gd name="T72" fmla="*/ 69 w 182"/>
                <a:gd name="T73" fmla="*/ 124 h 175"/>
                <a:gd name="T74" fmla="*/ 70 w 182"/>
                <a:gd name="T75" fmla="*/ 122 h 175"/>
                <a:gd name="T76" fmla="*/ 72 w 182"/>
                <a:gd name="T77" fmla="*/ 121 h 175"/>
                <a:gd name="T78" fmla="*/ 72 w 182"/>
                <a:gd name="T79" fmla="*/ 118 h 175"/>
                <a:gd name="T80" fmla="*/ 73 w 182"/>
                <a:gd name="T81" fmla="*/ 116 h 175"/>
                <a:gd name="T82" fmla="*/ 73 w 182"/>
                <a:gd name="T83" fmla="*/ 113 h 175"/>
                <a:gd name="T84" fmla="*/ 73 w 182"/>
                <a:gd name="T85" fmla="*/ 112 h 175"/>
                <a:gd name="T86" fmla="*/ 73 w 182"/>
                <a:gd name="T87" fmla="*/ 110 h 175"/>
                <a:gd name="T88" fmla="*/ 70 w 182"/>
                <a:gd name="T89" fmla="*/ 108 h 175"/>
                <a:gd name="T90" fmla="*/ 66 w 182"/>
                <a:gd name="T91" fmla="*/ 101 h 175"/>
                <a:gd name="T92" fmla="*/ 61 w 182"/>
                <a:gd name="T93" fmla="*/ 92 h 175"/>
                <a:gd name="T94" fmla="*/ 57 w 182"/>
                <a:gd name="T95" fmla="*/ 80 h 175"/>
                <a:gd name="T96" fmla="*/ 52 w 182"/>
                <a:gd name="T97" fmla="*/ 77 h 175"/>
                <a:gd name="T98" fmla="*/ 49 w 182"/>
                <a:gd name="T99" fmla="*/ 69 h 175"/>
                <a:gd name="T100" fmla="*/ 49 w 182"/>
                <a:gd name="T101" fmla="*/ 61 h 175"/>
                <a:gd name="T102" fmla="*/ 52 w 182"/>
                <a:gd name="T103" fmla="*/ 54 h 175"/>
                <a:gd name="T104" fmla="*/ 52 w 182"/>
                <a:gd name="T105" fmla="*/ 50 h 175"/>
                <a:gd name="T106" fmla="*/ 52 w 182"/>
                <a:gd name="T107" fmla="*/ 42 h 175"/>
                <a:gd name="T108" fmla="*/ 52 w 182"/>
                <a:gd name="T109" fmla="*/ 34 h 175"/>
                <a:gd name="T110" fmla="*/ 53 w 182"/>
                <a:gd name="T111" fmla="*/ 24 h 175"/>
                <a:gd name="T112" fmla="*/ 57 w 182"/>
                <a:gd name="T113" fmla="*/ 16 h 175"/>
                <a:gd name="T114" fmla="*/ 64 w 182"/>
                <a:gd name="T115" fmla="*/ 8 h 175"/>
                <a:gd name="T116" fmla="*/ 76 w 182"/>
                <a:gd name="T117" fmla="*/ 2 h 175"/>
                <a:gd name="T118" fmla="*/ 92 w 182"/>
                <a:gd name="T11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2" h="175">
                  <a:moveTo>
                    <a:pt x="92" y="0"/>
                  </a:moveTo>
                  <a:lnTo>
                    <a:pt x="106" y="2"/>
                  </a:lnTo>
                  <a:lnTo>
                    <a:pt x="118" y="8"/>
                  </a:lnTo>
                  <a:lnTo>
                    <a:pt x="125" y="16"/>
                  </a:lnTo>
                  <a:lnTo>
                    <a:pt x="129" y="24"/>
                  </a:lnTo>
                  <a:lnTo>
                    <a:pt x="130" y="34"/>
                  </a:lnTo>
                  <a:lnTo>
                    <a:pt x="130" y="42"/>
                  </a:lnTo>
                  <a:lnTo>
                    <a:pt x="130" y="50"/>
                  </a:lnTo>
                  <a:lnTo>
                    <a:pt x="130" y="54"/>
                  </a:lnTo>
                  <a:lnTo>
                    <a:pt x="133" y="61"/>
                  </a:lnTo>
                  <a:lnTo>
                    <a:pt x="133" y="69"/>
                  </a:lnTo>
                  <a:lnTo>
                    <a:pt x="130" y="77"/>
                  </a:lnTo>
                  <a:lnTo>
                    <a:pt x="125" y="80"/>
                  </a:lnTo>
                  <a:lnTo>
                    <a:pt x="121" y="92"/>
                  </a:lnTo>
                  <a:lnTo>
                    <a:pt x="116" y="101"/>
                  </a:lnTo>
                  <a:lnTo>
                    <a:pt x="112" y="108"/>
                  </a:lnTo>
                  <a:lnTo>
                    <a:pt x="109" y="110"/>
                  </a:lnTo>
                  <a:lnTo>
                    <a:pt x="109" y="112"/>
                  </a:lnTo>
                  <a:lnTo>
                    <a:pt x="109" y="113"/>
                  </a:lnTo>
                  <a:lnTo>
                    <a:pt x="109" y="116"/>
                  </a:lnTo>
                  <a:lnTo>
                    <a:pt x="110" y="118"/>
                  </a:lnTo>
                  <a:lnTo>
                    <a:pt x="110" y="121"/>
                  </a:lnTo>
                  <a:lnTo>
                    <a:pt x="112" y="122"/>
                  </a:lnTo>
                  <a:lnTo>
                    <a:pt x="113" y="124"/>
                  </a:lnTo>
                  <a:lnTo>
                    <a:pt x="124" y="126"/>
                  </a:lnTo>
                  <a:lnTo>
                    <a:pt x="138" y="132"/>
                  </a:lnTo>
                  <a:lnTo>
                    <a:pt x="153" y="141"/>
                  </a:lnTo>
                  <a:lnTo>
                    <a:pt x="168" y="152"/>
                  </a:lnTo>
                  <a:lnTo>
                    <a:pt x="178" y="164"/>
                  </a:lnTo>
                  <a:lnTo>
                    <a:pt x="182" y="175"/>
                  </a:lnTo>
                  <a:lnTo>
                    <a:pt x="0" y="175"/>
                  </a:lnTo>
                  <a:lnTo>
                    <a:pt x="4" y="164"/>
                  </a:lnTo>
                  <a:lnTo>
                    <a:pt x="15" y="152"/>
                  </a:lnTo>
                  <a:lnTo>
                    <a:pt x="29" y="141"/>
                  </a:lnTo>
                  <a:lnTo>
                    <a:pt x="44" y="132"/>
                  </a:lnTo>
                  <a:lnTo>
                    <a:pt x="58" y="126"/>
                  </a:lnTo>
                  <a:lnTo>
                    <a:pt x="69" y="124"/>
                  </a:lnTo>
                  <a:lnTo>
                    <a:pt x="70" y="122"/>
                  </a:lnTo>
                  <a:lnTo>
                    <a:pt x="72" y="121"/>
                  </a:lnTo>
                  <a:lnTo>
                    <a:pt x="72" y="118"/>
                  </a:lnTo>
                  <a:lnTo>
                    <a:pt x="73" y="116"/>
                  </a:lnTo>
                  <a:lnTo>
                    <a:pt x="73" y="113"/>
                  </a:lnTo>
                  <a:lnTo>
                    <a:pt x="73" y="112"/>
                  </a:lnTo>
                  <a:lnTo>
                    <a:pt x="73" y="110"/>
                  </a:lnTo>
                  <a:lnTo>
                    <a:pt x="70" y="108"/>
                  </a:lnTo>
                  <a:lnTo>
                    <a:pt x="66" y="101"/>
                  </a:lnTo>
                  <a:lnTo>
                    <a:pt x="61" y="92"/>
                  </a:lnTo>
                  <a:lnTo>
                    <a:pt x="57" y="80"/>
                  </a:lnTo>
                  <a:lnTo>
                    <a:pt x="52" y="77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52" y="54"/>
                  </a:lnTo>
                  <a:lnTo>
                    <a:pt x="52" y="50"/>
                  </a:lnTo>
                  <a:lnTo>
                    <a:pt x="52" y="42"/>
                  </a:lnTo>
                  <a:lnTo>
                    <a:pt x="52" y="34"/>
                  </a:lnTo>
                  <a:lnTo>
                    <a:pt x="53" y="24"/>
                  </a:lnTo>
                  <a:lnTo>
                    <a:pt x="57" y="16"/>
                  </a:lnTo>
                  <a:lnTo>
                    <a:pt x="64" y="8"/>
                  </a:lnTo>
                  <a:lnTo>
                    <a:pt x="7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4E172303-66A8-4C6F-B27E-4EEB38BF5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6841" y="5825367"/>
              <a:ext cx="90895" cy="141559"/>
            </a:xfrm>
            <a:custGeom>
              <a:avLst/>
              <a:gdLst>
                <a:gd name="T0" fmla="*/ 30 w 61"/>
                <a:gd name="T1" fmla="*/ 18 h 95"/>
                <a:gd name="T2" fmla="*/ 35 w 61"/>
                <a:gd name="T3" fmla="*/ 18 h 95"/>
                <a:gd name="T4" fmla="*/ 38 w 61"/>
                <a:gd name="T5" fmla="*/ 21 h 95"/>
                <a:gd name="T6" fmla="*/ 41 w 61"/>
                <a:gd name="T7" fmla="*/ 25 h 95"/>
                <a:gd name="T8" fmla="*/ 42 w 61"/>
                <a:gd name="T9" fmla="*/ 29 h 95"/>
                <a:gd name="T10" fmla="*/ 41 w 61"/>
                <a:gd name="T11" fmla="*/ 34 h 95"/>
                <a:gd name="T12" fmla="*/ 38 w 61"/>
                <a:gd name="T13" fmla="*/ 38 h 95"/>
                <a:gd name="T14" fmla="*/ 35 w 61"/>
                <a:gd name="T15" fmla="*/ 40 h 95"/>
                <a:gd name="T16" fmla="*/ 30 w 61"/>
                <a:gd name="T17" fmla="*/ 41 h 95"/>
                <a:gd name="T18" fmla="*/ 26 w 61"/>
                <a:gd name="T19" fmla="*/ 40 h 95"/>
                <a:gd name="T20" fmla="*/ 22 w 61"/>
                <a:gd name="T21" fmla="*/ 38 h 95"/>
                <a:gd name="T22" fmla="*/ 19 w 61"/>
                <a:gd name="T23" fmla="*/ 34 h 95"/>
                <a:gd name="T24" fmla="*/ 18 w 61"/>
                <a:gd name="T25" fmla="*/ 29 h 95"/>
                <a:gd name="T26" fmla="*/ 19 w 61"/>
                <a:gd name="T27" fmla="*/ 25 h 95"/>
                <a:gd name="T28" fmla="*/ 22 w 61"/>
                <a:gd name="T29" fmla="*/ 21 h 95"/>
                <a:gd name="T30" fmla="*/ 26 w 61"/>
                <a:gd name="T31" fmla="*/ 18 h 95"/>
                <a:gd name="T32" fmla="*/ 30 w 61"/>
                <a:gd name="T33" fmla="*/ 18 h 95"/>
                <a:gd name="T34" fmla="*/ 30 w 61"/>
                <a:gd name="T35" fmla="*/ 10 h 95"/>
                <a:gd name="T36" fmla="*/ 25 w 61"/>
                <a:gd name="T37" fmla="*/ 12 h 95"/>
                <a:gd name="T38" fmla="*/ 19 w 61"/>
                <a:gd name="T39" fmla="*/ 14 h 95"/>
                <a:gd name="T40" fmla="*/ 15 w 61"/>
                <a:gd name="T41" fmla="*/ 18 h 95"/>
                <a:gd name="T42" fmla="*/ 13 w 61"/>
                <a:gd name="T43" fmla="*/ 24 h 95"/>
                <a:gd name="T44" fmla="*/ 11 w 61"/>
                <a:gd name="T45" fmla="*/ 29 h 95"/>
                <a:gd name="T46" fmla="*/ 13 w 61"/>
                <a:gd name="T47" fmla="*/ 36 h 95"/>
                <a:gd name="T48" fmla="*/ 15 w 61"/>
                <a:gd name="T49" fmla="*/ 41 h 95"/>
                <a:gd name="T50" fmla="*/ 19 w 61"/>
                <a:gd name="T51" fmla="*/ 45 h 95"/>
                <a:gd name="T52" fmla="*/ 25 w 61"/>
                <a:gd name="T53" fmla="*/ 48 h 95"/>
                <a:gd name="T54" fmla="*/ 30 w 61"/>
                <a:gd name="T55" fmla="*/ 48 h 95"/>
                <a:gd name="T56" fmla="*/ 37 w 61"/>
                <a:gd name="T57" fmla="*/ 48 h 95"/>
                <a:gd name="T58" fmla="*/ 41 w 61"/>
                <a:gd name="T59" fmla="*/ 45 h 95"/>
                <a:gd name="T60" fmla="*/ 45 w 61"/>
                <a:gd name="T61" fmla="*/ 41 h 95"/>
                <a:gd name="T62" fmla="*/ 47 w 61"/>
                <a:gd name="T63" fmla="*/ 36 h 95"/>
                <a:gd name="T64" fmla="*/ 49 w 61"/>
                <a:gd name="T65" fmla="*/ 29 h 95"/>
                <a:gd name="T66" fmla="*/ 47 w 61"/>
                <a:gd name="T67" fmla="*/ 24 h 95"/>
                <a:gd name="T68" fmla="*/ 45 w 61"/>
                <a:gd name="T69" fmla="*/ 18 h 95"/>
                <a:gd name="T70" fmla="*/ 41 w 61"/>
                <a:gd name="T71" fmla="*/ 14 h 95"/>
                <a:gd name="T72" fmla="*/ 37 w 61"/>
                <a:gd name="T73" fmla="*/ 12 h 95"/>
                <a:gd name="T74" fmla="*/ 30 w 61"/>
                <a:gd name="T75" fmla="*/ 10 h 95"/>
                <a:gd name="T76" fmla="*/ 30 w 61"/>
                <a:gd name="T77" fmla="*/ 0 h 95"/>
                <a:gd name="T78" fmla="*/ 42 w 61"/>
                <a:gd name="T79" fmla="*/ 1 h 95"/>
                <a:gd name="T80" fmla="*/ 51 w 61"/>
                <a:gd name="T81" fmla="*/ 8 h 95"/>
                <a:gd name="T82" fmla="*/ 58 w 61"/>
                <a:gd name="T83" fmla="*/ 17 h 95"/>
                <a:gd name="T84" fmla="*/ 61 w 61"/>
                <a:gd name="T85" fmla="*/ 29 h 95"/>
                <a:gd name="T86" fmla="*/ 59 w 61"/>
                <a:gd name="T87" fmla="*/ 42 h 95"/>
                <a:gd name="T88" fmla="*/ 54 w 61"/>
                <a:gd name="T89" fmla="*/ 56 h 95"/>
                <a:gd name="T90" fmla="*/ 49 w 61"/>
                <a:gd name="T91" fmla="*/ 69 h 95"/>
                <a:gd name="T92" fmla="*/ 42 w 61"/>
                <a:gd name="T93" fmla="*/ 79 h 95"/>
                <a:gd name="T94" fmla="*/ 37 w 61"/>
                <a:gd name="T95" fmla="*/ 87 h 95"/>
                <a:gd name="T96" fmla="*/ 31 w 61"/>
                <a:gd name="T97" fmla="*/ 94 h 95"/>
                <a:gd name="T98" fmla="*/ 30 w 61"/>
                <a:gd name="T99" fmla="*/ 95 h 95"/>
                <a:gd name="T100" fmla="*/ 29 w 61"/>
                <a:gd name="T101" fmla="*/ 94 h 95"/>
                <a:gd name="T102" fmla="*/ 25 w 61"/>
                <a:gd name="T103" fmla="*/ 87 h 95"/>
                <a:gd name="T104" fmla="*/ 18 w 61"/>
                <a:gd name="T105" fmla="*/ 79 h 95"/>
                <a:gd name="T106" fmla="*/ 11 w 61"/>
                <a:gd name="T107" fmla="*/ 69 h 95"/>
                <a:gd name="T108" fmla="*/ 6 w 61"/>
                <a:gd name="T109" fmla="*/ 56 h 95"/>
                <a:gd name="T110" fmla="*/ 2 w 61"/>
                <a:gd name="T111" fmla="*/ 42 h 95"/>
                <a:gd name="T112" fmla="*/ 0 w 61"/>
                <a:gd name="T113" fmla="*/ 29 h 95"/>
                <a:gd name="T114" fmla="*/ 2 w 61"/>
                <a:gd name="T115" fmla="*/ 17 h 95"/>
                <a:gd name="T116" fmla="*/ 9 w 61"/>
                <a:gd name="T117" fmla="*/ 8 h 95"/>
                <a:gd name="T118" fmla="*/ 18 w 61"/>
                <a:gd name="T119" fmla="*/ 1 h 95"/>
                <a:gd name="T120" fmla="*/ 30 w 6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" h="95">
                  <a:moveTo>
                    <a:pt x="30" y="18"/>
                  </a:moveTo>
                  <a:lnTo>
                    <a:pt x="35" y="18"/>
                  </a:lnTo>
                  <a:lnTo>
                    <a:pt x="38" y="21"/>
                  </a:lnTo>
                  <a:lnTo>
                    <a:pt x="41" y="25"/>
                  </a:lnTo>
                  <a:lnTo>
                    <a:pt x="42" y="29"/>
                  </a:lnTo>
                  <a:lnTo>
                    <a:pt x="41" y="34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0" y="41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4"/>
                  </a:lnTo>
                  <a:lnTo>
                    <a:pt x="18" y="29"/>
                  </a:lnTo>
                  <a:lnTo>
                    <a:pt x="19" y="25"/>
                  </a:lnTo>
                  <a:lnTo>
                    <a:pt x="22" y="21"/>
                  </a:lnTo>
                  <a:lnTo>
                    <a:pt x="26" y="18"/>
                  </a:lnTo>
                  <a:lnTo>
                    <a:pt x="30" y="18"/>
                  </a:lnTo>
                  <a:close/>
                  <a:moveTo>
                    <a:pt x="30" y="10"/>
                  </a:moveTo>
                  <a:lnTo>
                    <a:pt x="25" y="12"/>
                  </a:lnTo>
                  <a:lnTo>
                    <a:pt x="19" y="14"/>
                  </a:lnTo>
                  <a:lnTo>
                    <a:pt x="15" y="18"/>
                  </a:lnTo>
                  <a:lnTo>
                    <a:pt x="13" y="24"/>
                  </a:lnTo>
                  <a:lnTo>
                    <a:pt x="11" y="29"/>
                  </a:lnTo>
                  <a:lnTo>
                    <a:pt x="13" y="36"/>
                  </a:lnTo>
                  <a:lnTo>
                    <a:pt x="15" y="41"/>
                  </a:lnTo>
                  <a:lnTo>
                    <a:pt x="19" y="45"/>
                  </a:lnTo>
                  <a:lnTo>
                    <a:pt x="25" y="48"/>
                  </a:lnTo>
                  <a:lnTo>
                    <a:pt x="30" y="48"/>
                  </a:lnTo>
                  <a:lnTo>
                    <a:pt x="37" y="48"/>
                  </a:lnTo>
                  <a:lnTo>
                    <a:pt x="41" y="45"/>
                  </a:lnTo>
                  <a:lnTo>
                    <a:pt x="45" y="41"/>
                  </a:lnTo>
                  <a:lnTo>
                    <a:pt x="47" y="36"/>
                  </a:lnTo>
                  <a:lnTo>
                    <a:pt x="49" y="29"/>
                  </a:lnTo>
                  <a:lnTo>
                    <a:pt x="47" y="24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37" y="12"/>
                  </a:lnTo>
                  <a:lnTo>
                    <a:pt x="30" y="10"/>
                  </a:lnTo>
                  <a:close/>
                  <a:moveTo>
                    <a:pt x="30" y="0"/>
                  </a:moveTo>
                  <a:lnTo>
                    <a:pt x="42" y="1"/>
                  </a:lnTo>
                  <a:lnTo>
                    <a:pt x="51" y="8"/>
                  </a:lnTo>
                  <a:lnTo>
                    <a:pt x="58" y="17"/>
                  </a:lnTo>
                  <a:lnTo>
                    <a:pt x="61" y="29"/>
                  </a:lnTo>
                  <a:lnTo>
                    <a:pt x="59" y="42"/>
                  </a:lnTo>
                  <a:lnTo>
                    <a:pt x="54" y="56"/>
                  </a:lnTo>
                  <a:lnTo>
                    <a:pt x="49" y="69"/>
                  </a:lnTo>
                  <a:lnTo>
                    <a:pt x="42" y="79"/>
                  </a:lnTo>
                  <a:lnTo>
                    <a:pt x="37" y="87"/>
                  </a:lnTo>
                  <a:lnTo>
                    <a:pt x="31" y="94"/>
                  </a:lnTo>
                  <a:lnTo>
                    <a:pt x="30" y="95"/>
                  </a:lnTo>
                  <a:lnTo>
                    <a:pt x="29" y="94"/>
                  </a:lnTo>
                  <a:lnTo>
                    <a:pt x="25" y="87"/>
                  </a:lnTo>
                  <a:lnTo>
                    <a:pt x="18" y="79"/>
                  </a:lnTo>
                  <a:lnTo>
                    <a:pt x="11" y="69"/>
                  </a:lnTo>
                  <a:lnTo>
                    <a:pt x="6" y="56"/>
                  </a:lnTo>
                  <a:lnTo>
                    <a:pt x="2" y="42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9" y="8"/>
                  </a:lnTo>
                  <a:lnTo>
                    <a:pt x="1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839DA148-8613-4A12-86F1-2452FBE7E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495" y="5981826"/>
              <a:ext cx="137088" cy="184771"/>
            </a:xfrm>
            <a:custGeom>
              <a:avLst/>
              <a:gdLst>
                <a:gd name="T0" fmla="*/ 35 w 92"/>
                <a:gd name="T1" fmla="*/ 96 h 124"/>
                <a:gd name="T2" fmla="*/ 32 w 92"/>
                <a:gd name="T3" fmla="*/ 97 h 124"/>
                <a:gd name="T4" fmla="*/ 31 w 92"/>
                <a:gd name="T5" fmla="*/ 98 h 124"/>
                <a:gd name="T6" fmla="*/ 30 w 92"/>
                <a:gd name="T7" fmla="*/ 101 h 124"/>
                <a:gd name="T8" fmla="*/ 30 w 92"/>
                <a:gd name="T9" fmla="*/ 104 h 124"/>
                <a:gd name="T10" fmla="*/ 30 w 92"/>
                <a:gd name="T11" fmla="*/ 106 h 124"/>
                <a:gd name="T12" fmla="*/ 32 w 92"/>
                <a:gd name="T13" fmla="*/ 109 h 124"/>
                <a:gd name="T14" fmla="*/ 35 w 92"/>
                <a:gd name="T15" fmla="*/ 110 h 124"/>
                <a:gd name="T16" fmla="*/ 38 w 92"/>
                <a:gd name="T17" fmla="*/ 110 h 124"/>
                <a:gd name="T18" fmla="*/ 40 w 92"/>
                <a:gd name="T19" fmla="*/ 109 h 124"/>
                <a:gd name="T20" fmla="*/ 42 w 92"/>
                <a:gd name="T21" fmla="*/ 108 h 124"/>
                <a:gd name="T22" fmla="*/ 43 w 92"/>
                <a:gd name="T23" fmla="*/ 105 h 124"/>
                <a:gd name="T24" fmla="*/ 43 w 92"/>
                <a:gd name="T25" fmla="*/ 102 h 124"/>
                <a:gd name="T26" fmla="*/ 42 w 92"/>
                <a:gd name="T27" fmla="*/ 100 h 124"/>
                <a:gd name="T28" fmla="*/ 40 w 92"/>
                <a:gd name="T29" fmla="*/ 97 h 124"/>
                <a:gd name="T30" fmla="*/ 38 w 92"/>
                <a:gd name="T31" fmla="*/ 96 h 124"/>
                <a:gd name="T32" fmla="*/ 35 w 92"/>
                <a:gd name="T33" fmla="*/ 96 h 124"/>
                <a:gd name="T34" fmla="*/ 28 w 92"/>
                <a:gd name="T35" fmla="*/ 13 h 124"/>
                <a:gd name="T36" fmla="*/ 12 w 92"/>
                <a:gd name="T37" fmla="*/ 82 h 124"/>
                <a:gd name="T38" fmla="*/ 67 w 92"/>
                <a:gd name="T39" fmla="*/ 96 h 124"/>
                <a:gd name="T40" fmla="*/ 84 w 92"/>
                <a:gd name="T41" fmla="*/ 26 h 124"/>
                <a:gd name="T42" fmla="*/ 28 w 92"/>
                <a:gd name="T43" fmla="*/ 13 h 124"/>
                <a:gd name="T44" fmla="*/ 44 w 92"/>
                <a:gd name="T45" fmla="*/ 8 h 124"/>
                <a:gd name="T46" fmla="*/ 44 w 92"/>
                <a:gd name="T47" fmla="*/ 10 h 124"/>
                <a:gd name="T48" fmla="*/ 72 w 92"/>
                <a:gd name="T49" fmla="*/ 17 h 124"/>
                <a:gd name="T50" fmla="*/ 72 w 92"/>
                <a:gd name="T51" fmla="*/ 14 h 124"/>
                <a:gd name="T52" fmla="*/ 44 w 92"/>
                <a:gd name="T53" fmla="*/ 8 h 124"/>
                <a:gd name="T54" fmla="*/ 31 w 92"/>
                <a:gd name="T55" fmla="*/ 0 h 124"/>
                <a:gd name="T56" fmla="*/ 35 w 92"/>
                <a:gd name="T57" fmla="*/ 0 h 124"/>
                <a:gd name="T58" fmla="*/ 84 w 92"/>
                <a:gd name="T59" fmla="*/ 12 h 124"/>
                <a:gd name="T60" fmla="*/ 88 w 92"/>
                <a:gd name="T61" fmla="*/ 13 h 124"/>
                <a:gd name="T62" fmla="*/ 91 w 92"/>
                <a:gd name="T63" fmla="*/ 16 h 124"/>
                <a:gd name="T64" fmla="*/ 92 w 92"/>
                <a:gd name="T65" fmla="*/ 20 h 124"/>
                <a:gd name="T66" fmla="*/ 92 w 92"/>
                <a:gd name="T67" fmla="*/ 25 h 124"/>
                <a:gd name="T68" fmla="*/ 69 w 92"/>
                <a:gd name="T69" fmla="*/ 114 h 124"/>
                <a:gd name="T70" fmla="*/ 68 w 92"/>
                <a:gd name="T71" fmla="*/ 118 h 124"/>
                <a:gd name="T72" fmla="*/ 66 w 92"/>
                <a:gd name="T73" fmla="*/ 121 h 124"/>
                <a:gd name="T74" fmla="*/ 62 w 92"/>
                <a:gd name="T75" fmla="*/ 124 h 124"/>
                <a:gd name="T76" fmla="*/ 58 w 92"/>
                <a:gd name="T77" fmla="*/ 122 h 124"/>
                <a:gd name="T78" fmla="*/ 8 w 92"/>
                <a:gd name="T79" fmla="*/ 110 h 124"/>
                <a:gd name="T80" fmla="*/ 4 w 92"/>
                <a:gd name="T81" fmla="*/ 109 h 124"/>
                <a:gd name="T82" fmla="*/ 2 w 92"/>
                <a:gd name="T83" fmla="*/ 106 h 124"/>
                <a:gd name="T84" fmla="*/ 0 w 92"/>
                <a:gd name="T85" fmla="*/ 102 h 124"/>
                <a:gd name="T86" fmla="*/ 0 w 92"/>
                <a:gd name="T87" fmla="*/ 98 h 124"/>
                <a:gd name="T88" fmla="*/ 23 w 92"/>
                <a:gd name="T89" fmla="*/ 8 h 124"/>
                <a:gd name="T90" fmla="*/ 24 w 92"/>
                <a:gd name="T91" fmla="*/ 4 h 124"/>
                <a:gd name="T92" fmla="*/ 27 w 92"/>
                <a:gd name="T93" fmla="*/ 1 h 124"/>
                <a:gd name="T94" fmla="*/ 31 w 92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" h="124">
                  <a:moveTo>
                    <a:pt x="35" y="96"/>
                  </a:moveTo>
                  <a:lnTo>
                    <a:pt x="32" y="97"/>
                  </a:lnTo>
                  <a:lnTo>
                    <a:pt x="31" y="98"/>
                  </a:lnTo>
                  <a:lnTo>
                    <a:pt x="30" y="101"/>
                  </a:lnTo>
                  <a:lnTo>
                    <a:pt x="30" y="104"/>
                  </a:lnTo>
                  <a:lnTo>
                    <a:pt x="30" y="106"/>
                  </a:lnTo>
                  <a:lnTo>
                    <a:pt x="32" y="109"/>
                  </a:lnTo>
                  <a:lnTo>
                    <a:pt x="35" y="110"/>
                  </a:lnTo>
                  <a:lnTo>
                    <a:pt x="38" y="110"/>
                  </a:lnTo>
                  <a:lnTo>
                    <a:pt x="40" y="109"/>
                  </a:lnTo>
                  <a:lnTo>
                    <a:pt x="42" y="108"/>
                  </a:lnTo>
                  <a:lnTo>
                    <a:pt x="43" y="105"/>
                  </a:lnTo>
                  <a:lnTo>
                    <a:pt x="43" y="102"/>
                  </a:lnTo>
                  <a:lnTo>
                    <a:pt x="42" y="100"/>
                  </a:lnTo>
                  <a:lnTo>
                    <a:pt x="40" y="97"/>
                  </a:lnTo>
                  <a:lnTo>
                    <a:pt x="38" y="96"/>
                  </a:lnTo>
                  <a:lnTo>
                    <a:pt x="35" y="96"/>
                  </a:lnTo>
                  <a:close/>
                  <a:moveTo>
                    <a:pt x="28" y="13"/>
                  </a:moveTo>
                  <a:lnTo>
                    <a:pt x="12" y="82"/>
                  </a:lnTo>
                  <a:lnTo>
                    <a:pt x="67" y="96"/>
                  </a:lnTo>
                  <a:lnTo>
                    <a:pt x="84" y="26"/>
                  </a:lnTo>
                  <a:lnTo>
                    <a:pt x="28" y="13"/>
                  </a:lnTo>
                  <a:close/>
                  <a:moveTo>
                    <a:pt x="44" y="8"/>
                  </a:moveTo>
                  <a:lnTo>
                    <a:pt x="44" y="10"/>
                  </a:lnTo>
                  <a:lnTo>
                    <a:pt x="72" y="17"/>
                  </a:lnTo>
                  <a:lnTo>
                    <a:pt x="72" y="14"/>
                  </a:lnTo>
                  <a:lnTo>
                    <a:pt x="44" y="8"/>
                  </a:lnTo>
                  <a:close/>
                  <a:moveTo>
                    <a:pt x="31" y="0"/>
                  </a:moveTo>
                  <a:lnTo>
                    <a:pt x="35" y="0"/>
                  </a:lnTo>
                  <a:lnTo>
                    <a:pt x="84" y="12"/>
                  </a:lnTo>
                  <a:lnTo>
                    <a:pt x="88" y="13"/>
                  </a:lnTo>
                  <a:lnTo>
                    <a:pt x="91" y="16"/>
                  </a:lnTo>
                  <a:lnTo>
                    <a:pt x="92" y="20"/>
                  </a:lnTo>
                  <a:lnTo>
                    <a:pt x="92" y="25"/>
                  </a:lnTo>
                  <a:lnTo>
                    <a:pt x="69" y="114"/>
                  </a:lnTo>
                  <a:lnTo>
                    <a:pt x="68" y="118"/>
                  </a:lnTo>
                  <a:lnTo>
                    <a:pt x="66" y="121"/>
                  </a:lnTo>
                  <a:lnTo>
                    <a:pt x="62" y="124"/>
                  </a:lnTo>
                  <a:lnTo>
                    <a:pt x="58" y="122"/>
                  </a:lnTo>
                  <a:lnTo>
                    <a:pt x="8" y="110"/>
                  </a:lnTo>
                  <a:lnTo>
                    <a:pt x="4" y="109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3" y="8"/>
                  </a:lnTo>
                  <a:lnTo>
                    <a:pt x="24" y="4"/>
                  </a:lnTo>
                  <a:lnTo>
                    <a:pt x="27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B5DD5883-0518-4705-AD41-2BACB6A28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683953"/>
              <a:ext cx="189242" cy="141559"/>
            </a:xfrm>
            <a:custGeom>
              <a:avLst/>
              <a:gdLst>
                <a:gd name="T0" fmla="*/ 64 w 127"/>
                <a:gd name="T1" fmla="*/ 71 h 95"/>
                <a:gd name="T2" fmla="*/ 88 w 127"/>
                <a:gd name="T3" fmla="*/ 71 h 95"/>
                <a:gd name="T4" fmla="*/ 88 w 127"/>
                <a:gd name="T5" fmla="*/ 79 h 95"/>
                <a:gd name="T6" fmla="*/ 64 w 127"/>
                <a:gd name="T7" fmla="*/ 79 h 95"/>
                <a:gd name="T8" fmla="*/ 64 w 127"/>
                <a:gd name="T9" fmla="*/ 71 h 95"/>
                <a:gd name="T10" fmla="*/ 64 w 127"/>
                <a:gd name="T11" fmla="*/ 55 h 95"/>
                <a:gd name="T12" fmla="*/ 95 w 127"/>
                <a:gd name="T13" fmla="*/ 55 h 95"/>
                <a:gd name="T14" fmla="*/ 95 w 127"/>
                <a:gd name="T15" fmla="*/ 63 h 95"/>
                <a:gd name="T16" fmla="*/ 64 w 127"/>
                <a:gd name="T17" fmla="*/ 63 h 95"/>
                <a:gd name="T18" fmla="*/ 64 w 127"/>
                <a:gd name="T19" fmla="*/ 55 h 95"/>
                <a:gd name="T20" fmla="*/ 64 w 127"/>
                <a:gd name="T21" fmla="*/ 40 h 95"/>
                <a:gd name="T22" fmla="*/ 95 w 127"/>
                <a:gd name="T23" fmla="*/ 40 h 95"/>
                <a:gd name="T24" fmla="*/ 95 w 127"/>
                <a:gd name="T25" fmla="*/ 48 h 95"/>
                <a:gd name="T26" fmla="*/ 64 w 127"/>
                <a:gd name="T27" fmla="*/ 48 h 95"/>
                <a:gd name="T28" fmla="*/ 64 w 127"/>
                <a:gd name="T29" fmla="*/ 40 h 95"/>
                <a:gd name="T30" fmla="*/ 16 w 127"/>
                <a:gd name="T31" fmla="*/ 40 h 95"/>
                <a:gd name="T32" fmla="*/ 56 w 127"/>
                <a:gd name="T33" fmla="*/ 40 h 95"/>
                <a:gd name="T34" fmla="*/ 56 w 127"/>
                <a:gd name="T35" fmla="*/ 79 h 95"/>
                <a:gd name="T36" fmla="*/ 16 w 127"/>
                <a:gd name="T37" fmla="*/ 79 h 95"/>
                <a:gd name="T38" fmla="*/ 16 w 127"/>
                <a:gd name="T39" fmla="*/ 40 h 95"/>
                <a:gd name="T40" fmla="*/ 16 w 127"/>
                <a:gd name="T41" fmla="*/ 24 h 95"/>
                <a:gd name="T42" fmla="*/ 95 w 127"/>
                <a:gd name="T43" fmla="*/ 24 h 95"/>
                <a:gd name="T44" fmla="*/ 95 w 127"/>
                <a:gd name="T45" fmla="*/ 32 h 95"/>
                <a:gd name="T46" fmla="*/ 16 w 127"/>
                <a:gd name="T47" fmla="*/ 32 h 95"/>
                <a:gd name="T48" fmla="*/ 16 w 127"/>
                <a:gd name="T49" fmla="*/ 24 h 95"/>
                <a:gd name="T50" fmla="*/ 8 w 127"/>
                <a:gd name="T51" fmla="*/ 8 h 95"/>
                <a:gd name="T52" fmla="*/ 8 w 127"/>
                <a:gd name="T53" fmla="*/ 87 h 95"/>
                <a:gd name="T54" fmla="*/ 103 w 127"/>
                <a:gd name="T55" fmla="*/ 87 h 95"/>
                <a:gd name="T56" fmla="*/ 103 w 127"/>
                <a:gd name="T57" fmla="*/ 8 h 95"/>
                <a:gd name="T58" fmla="*/ 8 w 127"/>
                <a:gd name="T59" fmla="*/ 8 h 95"/>
                <a:gd name="T60" fmla="*/ 0 w 127"/>
                <a:gd name="T61" fmla="*/ 0 h 95"/>
                <a:gd name="T62" fmla="*/ 111 w 127"/>
                <a:gd name="T63" fmla="*/ 0 h 95"/>
                <a:gd name="T64" fmla="*/ 111 w 127"/>
                <a:gd name="T65" fmla="*/ 16 h 95"/>
                <a:gd name="T66" fmla="*/ 127 w 127"/>
                <a:gd name="T67" fmla="*/ 16 h 95"/>
                <a:gd name="T68" fmla="*/ 127 w 127"/>
                <a:gd name="T69" fmla="*/ 83 h 95"/>
                <a:gd name="T70" fmla="*/ 126 w 127"/>
                <a:gd name="T71" fmla="*/ 88 h 95"/>
                <a:gd name="T72" fmla="*/ 123 w 127"/>
                <a:gd name="T73" fmla="*/ 92 h 95"/>
                <a:gd name="T74" fmla="*/ 121 w 127"/>
                <a:gd name="T75" fmla="*/ 95 h 95"/>
                <a:gd name="T76" fmla="*/ 115 w 127"/>
                <a:gd name="T77" fmla="*/ 95 h 95"/>
                <a:gd name="T78" fmla="*/ 8 w 127"/>
                <a:gd name="T79" fmla="*/ 95 h 95"/>
                <a:gd name="T80" fmla="*/ 5 w 127"/>
                <a:gd name="T81" fmla="*/ 95 h 95"/>
                <a:gd name="T82" fmla="*/ 2 w 127"/>
                <a:gd name="T83" fmla="*/ 94 h 95"/>
                <a:gd name="T84" fmla="*/ 1 w 127"/>
                <a:gd name="T85" fmla="*/ 91 h 95"/>
                <a:gd name="T86" fmla="*/ 0 w 127"/>
                <a:gd name="T87" fmla="*/ 87 h 95"/>
                <a:gd name="T88" fmla="*/ 0 w 127"/>
                <a:gd name="T8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" h="95">
                  <a:moveTo>
                    <a:pt x="64" y="71"/>
                  </a:moveTo>
                  <a:lnTo>
                    <a:pt x="88" y="71"/>
                  </a:lnTo>
                  <a:lnTo>
                    <a:pt x="88" y="79"/>
                  </a:lnTo>
                  <a:lnTo>
                    <a:pt x="64" y="79"/>
                  </a:lnTo>
                  <a:lnTo>
                    <a:pt x="64" y="71"/>
                  </a:lnTo>
                  <a:close/>
                  <a:moveTo>
                    <a:pt x="64" y="55"/>
                  </a:moveTo>
                  <a:lnTo>
                    <a:pt x="95" y="55"/>
                  </a:lnTo>
                  <a:lnTo>
                    <a:pt x="95" y="63"/>
                  </a:lnTo>
                  <a:lnTo>
                    <a:pt x="64" y="63"/>
                  </a:lnTo>
                  <a:lnTo>
                    <a:pt x="64" y="55"/>
                  </a:lnTo>
                  <a:close/>
                  <a:moveTo>
                    <a:pt x="64" y="40"/>
                  </a:moveTo>
                  <a:lnTo>
                    <a:pt x="95" y="40"/>
                  </a:lnTo>
                  <a:lnTo>
                    <a:pt x="95" y="48"/>
                  </a:lnTo>
                  <a:lnTo>
                    <a:pt x="64" y="48"/>
                  </a:lnTo>
                  <a:lnTo>
                    <a:pt x="64" y="40"/>
                  </a:lnTo>
                  <a:close/>
                  <a:moveTo>
                    <a:pt x="16" y="40"/>
                  </a:moveTo>
                  <a:lnTo>
                    <a:pt x="56" y="40"/>
                  </a:lnTo>
                  <a:lnTo>
                    <a:pt x="56" y="79"/>
                  </a:lnTo>
                  <a:lnTo>
                    <a:pt x="16" y="79"/>
                  </a:lnTo>
                  <a:lnTo>
                    <a:pt x="16" y="40"/>
                  </a:lnTo>
                  <a:close/>
                  <a:moveTo>
                    <a:pt x="16" y="24"/>
                  </a:moveTo>
                  <a:lnTo>
                    <a:pt x="95" y="24"/>
                  </a:lnTo>
                  <a:lnTo>
                    <a:pt x="95" y="32"/>
                  </a:lnTo>
                  <a:lnTo>
                    <a:pt x="16" y="32"/>
                  </a:lnTo>
                  <a:lnTo>
                    <a:pt x="16" y="24"/>
                  </a:lnTo>
                  <a:close/>
                  <a:moveTo>
                    <a:pt x="8" y="8"/>
                  </a:moveTo>
                  <a:lnTo>
                    <a:pt x="8" y="87"/>
                  </a:lnTo>
                  <a:lnTo>
                    <a:pt x="103" y="87"/>
                  </a:lnTo>
                  <a:lnTo>
                    <a:pt x="10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1" y="0"/>
                  </a:lnTo>
                  <a:lnTo>
                    <a:pt x="111" y="16"/>
                  </a:lnTo>
                  <a:lnTo>
                    <a:pt x="127" y="16"/>
                  </a:lnTo>
                  <a:lnTo>
                    <a:pt x="127" y="83"/>
                  </a:lnTo>
                  <a:lnTo>
                    <a:pt x="126" y="88"/>
                  </a:lnTo>
                  <a:lnTo>
                    <a:pt x="123" y="92"/>
                  </a:lnTo>
                  <a:lnTo>
                    <a:pt x="121" y="95"/>
                  </a:lnTo>
                  <a:lnTo>
                    <a:pt x="115" y="95"/>
                  </a:lnTo>
                  <a:lnTo>
                    <a:pt x="8" y="95"/>
                  </a:lnTo>
                  <a:lnTo>
                    <a:pt x="5" y="95"/>
                  </a:lnTo>
                  <a:lnTo>
                    <a:pt x="2" y="94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81BE4AC3-E5D0-4112-B920-6F95F9F28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6876" y="4087916"/>
              <a:ext cx="177321" cy="175831"/>
            </a:xfrm>
            <a:custGeom>
              <a:avLst/>
              <a:gdLst>
                <a:gd name="T0" fmla="*/ 38 w 119"/>
                <a:gd name="T1" fmla="*/ 73 h 118"/>
                <a:gd name="T2" fmla="*/ 38 w 119"/>
                <a:gd name="T3" fmla="*/ 88 h 118"/>
                <a:gd name="T4" fmla="*/ 52 w 119"/>
                <a:gd name="T5" fmla="*/ 88 h 118"/>
                <a:gd name="T6" fmla="*/ 52 w 119"/>
                <a:gd name="T7" fmla="*/ 73 h 118"/>
                <a:gd name="T8" fmla="*/ 38 w 119"/>
                <a:gd name="T9" fmla="*/ 73 h 118"/>
                <a:gd name="T10" fmla="*/ 8 w 119"/>
                <a:gd name="T11" fmla="*/ 73 h 118"/>
                <a:gd name="T12" fmla="*/ 8 w 119"/>
                <a:gd name="T13" fmla="*/ 88 h 118"/>
                <a:gd name="T14" fmla="*/ 23 w 119"/>
                <a:gd name="T15" fmla="*/ 88 h 118"/>
                <a:gd name="T16" fmla="*/ 23 w 119"/>
                <a:gd name="T17" fmla="*/ 73 h 118"/>
                <a:gd name="T18" fmla="*/ 8 w 119"/>
                <a:gd name="T19" fmla="*/ 73 h 118"/>
                <a:gd name="T20" fmla="*/ 67 w 119"/>
                <a:gd name="T21" fmla="*/ 52 h 118"/>
                <a:gd name="T22" fmla="*/ 119 w 119"/>
                <a:gd name="T23" fmla="*/ 52 h 118"/>
                <a:gd name="T24" fmla="*/ 119 w 119"/>
                <a:gd name="T25" fmla="*/ 118 h 118"/>
                <a:gd name="T26" fmla="*/ 104 w 119"/>
                <a:gd name="T27" fmla="*/ 118 h 118"/>
                <a:gd name="T28" fmla="*/ 104 w 119"/>
                <a:gd name="T29" fmla="*/ 88 h 118"/>
                <a:gd name="T30" fmla="*/ 82 w 119"/>
                <a:gd name="T31" fmla="*/ 88 h 118"/>
                <a:gd name="T32" fmla="*/ 82 w 119"/>
                <a:gd name="T33" fmla="*/ 118 h 118"/>
                <a:gd name="T34" fmla="*/ 67 w 119"/>
                <a:gd name="T35" fmla="*/ 118 h 118"/>
                <a:gd name="T36" fmla="*/ 67 w 119"/>
                <a:gd name="T37" fmla="*/ 52 h 118"/>
                <a:gd name="T38" fmla="*/ 38 w 119"/>
                <a:gd name="T39" fmla="*/ 44 h 118"/>
                <a:gd name="T40" fmla="*/ 38 w 119"/>
                <a:gd name="T41" fmla="*/ 58 h 118"/>
                <a:gd name="T42" fmla="*/ 52 w 119"/>
                <a:gd name="T43" fmla="*/ 58 h 118"/>
                <a:gd name="T44" fmla="*/ 52 w 119"/>
                <a:gd name="T45" fmla="*/ 44 h 118"/>
                <a:gd name="T46" fmla="*/ 38 w 119"/>
                <a:gd name="T47" fmla="*/ 44 h 118"/>
                <a:gd name="T48" fmla="*/ 8 w 119"/>
                <a:gd name="T49" fmla="*/ 44 h 118"/>
                <a:gd name="T50" fmla="*/ 8 w 119"/>
                <a:gd name="T51" fmla="*/ 58 h 118"/>
                <a:gd name="T52" fmla="*/ 23 w 119"/>
                <a:gd name="T53" fmla="*/ 58 h 118"/>
                <a:gd name="T54" fmla="*/ 23 w 119"/>
                <a:gd name="T55" fmla="*/ 44 h 118"/>
                <a:gd name="T56" fmla="*/ 8 w 119"/>
                <a:gd name="T57" fmla="*/ 44 h 118"/>
                <a:gd name="T58" fmla="*/ 67 w 119"/>
                <a:gd name="T59" fmla="*/ 37 h 118"/>
                <a:gd name="T60" fmla="*/ 119 w 119"/>
                <a:gd name="T61" fmla="*/ 37 h 118"/>
                <a:gd name="T62" fmla="*/ 119 w 119"/>
                <a:gd name="T63" fmla="*/ 44 h 118"/>
                <a:gd name="T64" fmla="*/ 67 w 119"/>
                <a:gd name="T65" fmla="*/ 44 h 118"/>
                <a:gd name="T66" fmla="*/ 67 w 119"/>
                <a:gd name="T67" fmla="*/ 37 h 118"/>
                <a:gd name="T68" fmla="*/ 38 w 119"/>
                <a:gd name="T69" fmla="*/ 14 h 118"/>
                <a:gd name="T70" fmla="*/ 38 w 119"/>
                <a:gd name="T71" fmla="*/ 29 h 118"/>
                <a:gd name="T72" fmla="*/ 52 w 119"/>
                <a:gd name="T73" fmla="*/ 29 h 118"/>
                <a:gd name="T74" fmla="*/ 52 w 119"/>
                <a:gd name="T75" fmla="*/ 14 h 118"/>
                <a:gd name="T76" fmla="*/ 38 w 119"/>
                <a:gd name="T77" fmla="*/ 14 h 118"/>
                <a:gd name="T78" fmla="*/ 8 w 119"/>
                <a:gd name="T79" fmla="*/ 14 h 118"/>
                <a:gd name="T80" fmla="*/ 8 w 119"/>
                <a:gd name="T81" fmla="*/ 29 h 118"/>
                <a:gd name="T82" fmla="*/ 23 w 119"/>
                <a:gd name="T83" fmla="*/ 29 h 118"/>
                <a:gd name="T84" fmla="*/ 23 w 119"/>
                <a:gd name="T85" fmla="*/ 14 h 118"/>
                <a:gd name="T86" fmla="*/ 8 w 119"/>
                <a:gd name="T87" fmla="*/ 14 h 118"/>
                <a:gd name="T88" fmla="*/ 0 w 119"/>
                <a:gd name="T89" fmla="*/ 0 h 118"/>
                <a:gd name="T90" fmla="*/ 60 w 119"/>
                <a:gd name="T91" fmla="*/ 0 h 118"/>
                <a:gd name="T92" fmla="*/ 60 w 119"/>
                <a:gd name="T93" fmla="*/ 118 h 118"/>
                <a:gd name="T94" fmla="*/ 0 w 119"/>
                <a:gd name="T95" fmla="*/ 118 h 118"/>
                <a:gd name="T96" fmla="*/ 0 w 119"/>
                <a:gd name="T9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38" y="73"/>
                  </a:moveTo>
                  <a:lnTo>
                    <a:pt x="38" y="88"/>
                  </a:lnTo>
                  <a:lnTo>
                    <a:pt x="52" y="88"/>
                  </a:lnTo>
                  <a:lnTo>
                    <a:pt x="52" y="73"/>
                  </a:lnTo>
                  <a:lnTo>
                    <a:pt x="38" y="73"/>
                  </a:lnTo>
                  <a:close/>
                  <a:moveTo>
                    <a:pt x="8" y="73"/>
                  </a:moveTo>
                  <a:lnTo>
                    <a:pt x="8" y="88"/>
                  </a:lnTo>
                  <a:lnTo>
                    <a:pt x="23" y="88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2"/>
                  </a:moveTo>
                  <a:lnTo>
                    <a:pt x="119" y="52"/>
                  </a:lnTo>
                  <a:lnTo>
                    <a:pt x="119" y="118"/>
                  </a:lnTo>
                  <a:lnTo>
                    <a:pt x="104" y="118"/>
                  </a:lnTo>
                  <a:lnTo>
                    <a:pt x="104" y="88"/>
                  </a:lnTo>
                  <a:lnTo>
                    <a:pt x="82" y="88"/>
                  </a:lnTo>
                  <a:lnTo>
                    <a:pt x="82" y="118"/>
                  </a:lnTo>
                  <a:lnTo>
                    <a:pt x="67" y="118"/>
                  </a:lnTo>
                  <a:lnTo>
                    <a:pt x="67" y="52"/>
                  </a:lnTo>
                  <a:close/>
                  <a:moveTo>
                    <a:pt x="38" y="44"/>
                  </a:moveTo>
                  <a:lnTo>
                    <a:pt x="38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8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7"/>
                  </a:moveTo>
                  <a:lnTo>
                    <a:pt x="119" y="37"/>
                  </a:lnTo>
                  <a:lnTo>
                    <a:pt x="119" y="44"/>
                  </a:lnTo>
                  <a:lnTo>
                    <a:pt x="67" y="44"/>
                  </a:lnTo>
                  <a:lnTo>
                    <a:pt x="67" y="37"/>
                  </a:lnTo>
                  <a:close/>
                  <a:moveTo>
                    <a:pt x="38" y="14"/>
                  </a:moveTo>
                  <a:lnTo>
                    <a:pt x="38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8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C208D2B5-EC3D-4A3E-B9AB-EEC2D4719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1113" y="4303979"/>
              <a:ext cx="186262" cy="186262"/>
            </a:xfrm>
            <a:custGeom>
              <a:avLst/>
              <a:gdLst>
                <a:gd name="T0" fmla="*/ 83 w 125"/>
                <a:gd name="T1" fmla="*/ 16 h 125"/>
                <a:gd name="T2" fmla="*/ 111 w 125"/>
                <a:gd name="T3" fmla="*/ 42 h 125"/>
                <a:gd name="T4" fmla="*/ 107 w 125"/>
                <a:gd name="T5" fmla="*/ 85 h 125"/>
                <a:gd name="T6" fmla="*/ 92 w 125"/>
                <a:gd name="T7" fmla="*/ 88 h 125"/>
                <a:gd name="T8" fmla="*/ 78 w 125"/>
                <a:gd name="T9" fmla="*/ 92 h 125"/>
                <a:gd name="T10" fmla="*/ 64 w 125"/>
                <a:gd name="T11" fmla="*/ 98 h 125"/>
                <a:gd name="T12" fmla="*/ 50 w 125"/>
                <a:gd name="T13" fmla="*/ 105 h 125"/>
                <a:gd name="T14" fmla="*/ 39 w 125"/>
                <a:gd name="T15" fmla="*/ 112 h 125"/>
                <a:gd name="T16" fmla="*/ 28 w 125"/>
                <a:gd name="T17" fmla="*/ 118 h 125"/>
                <a:gd name="T18" fmla="*/ 23 w 125"/>
                <a:gd name="T19" fmla="*/ 122 h 125"/>
                <a:gd name="T20" fmla="*/ 20 w 125"/>
                <a:gd name="T21" fmla="*/ 125 h 125"/>
                <a:gd name="T22" fmla="*/ 14 w 125"/>
                <a:gd name="T23" fmla="*/ 118 h 125"/>
                <a:gd name="T24" fmla="*/ 47 w 125"/>
                <a:gd name="T25" fmla="*/ 85 h 125"/>
                <a:gd name="T26" fmla="*/ 52 w 125"/>
                <a:gd name="T27" fmla="*/ 85 h 125"/>
                <a:gd name="T28" fmla="*/ 56 w 125"/>
                <a:gd name="T29" fmla="*/ 85 h 125"/>
                <a:gd name="T30" fmla="*/ 60 w 125"/>
                <a:gd name="T31" fmla="*/ 82 h 125"/>
                <a:gd name="T32" fmla="*/ 63 w 125"/>
                <a:gd name="T33" fmla="*/ 78 h 125"/>
                <a:gd name="T34" fmla="*/ 63 w 125"/>
                <a:gd name="T35" fmla="*/ 74 h 125"/>
                <a:gd name="T36" fmla="*/ 63 w 125"/>
                <a:gd name="T37" fmla="*/ 69 h 125"/>
                <a:gd name="T38" fmla="*/ 60 w 125"/>
                <a:gd name="T39" fmla="*/ 65 h 125"/>
                <a:gd name="T40" fmla="*/ 56 w 125"/>
                <a:gd name="T41" fmla="*/ 62 h 125"/>
                <a:gd name="T42" fmla="*/ 52 w 125"/>
                <a:gd name="T43" fmla="*/ 62 h 125"/>
                <a:gd name="T44" fmla="*/ 47 w 125"/>
                <a:gd name="T45" fmla="*/ 62 h 125"/>
                <a:gd name="T46" fmla="*/ 43 w 125"/>
                <a:gd name="T47" fmla="*/ 65 h 125"/>
                <a:gd name="T48" fmla="*/ 40 w 125"/>
                <a:gd name="T49" fmla="*/ 69 h 125"/>
                <a:gd name="T50" fmla="*/ 40 w 125"/>
                <a:gd name="T51" fmla="*/ 74 h 125"/>
                <a:gd name="T52" fmla="*/ 40 w 125"/>
                <a:gd name="T53" fmla="*/ 78 h 125"/>
                <a:gd name="T54" fmla="*/ 7 w 125"/>
                <a:gd name="T55" fmla="*/ 112 h 125"/>
                <a:gd name="T56" fmla="*/ 0 w 125"/>
                <a:gd name="T57" fmla="*/ 105 h 125"/>
                <a:gd name="T58" fmla="*/ 3 w 125"/>
                <a:gd name="T59" fmla="*/ 102 h 125"/>
                <a:gd name="T60" fmla="*/ 7 w 125"/>
                <a:gd name="T61" fmla="*/ 97 h 125"/>
                <a:gd name="T62" fmla="*/ 14 w 125"/>
                <a:gd name="T63" fmla="*/ 88 h 125"/>
                <a:gd name="T64" fmla="*/ 20 w 125"/>
                <a:gd name="T65" fmla="*/ 76 h 125"/>
                <a:gd name="T66" fmla="*/ 27 w 125"/>
                <a:gd name="T67" fmla="*/ 62 h 125"/>
                <a:gd name="T68" fmla="*/ 34 w 125"/>
                <a:gd name="T69" fmla="*/ 48 h 125"/>
                <a:gd name="T70" fmla="*/ 38 w 125"/>
                <a:gd name="T71" fmla="*/ 33 h 125"/>
                <a:gd name="T72" fmla="*/ 40 w 125"/>
                <a:gd name="T73" fmla="*/ 18 h 125"/>
                <a:gd name="T74" fmla="*/ 83 w 125"/>
                <a:gd name="T75" fmla="*/ 16 h 125"/>
                <a:gd name="T76" fmla="*/ 99 w 125"/>
                <a:gd name="T77" fmla="*/ 0 h 125"/>
                <a:gd name="T78" fmla="*/ 125 w 125"/>
                <a:gd name="T79" fmla="*/ 26 h 125"/>
                <a:gd name="T80" fmla="*/ 118 w 125"/>
                <a:gd name="T81" fmla="*/ 34 h 125"/>
                <a:gd name="T82" fmla="*/ 91 w 125"/>
                <a:gd name="T83" fmla="*/ 8 h 125"/>
                <a:gd name="T84" fmla="*/ 99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83" y="16"/>
                  </a:moveTo>
                  <a:lnTo>
                    <a:pt x="111" y="42"/>
                  </a:lnTo>
                  <a:lnTo>
                    <a:pt x="107" y="85"/>
                  </a:lnTo>
                  <a:lnTo>
                    <a:pt x="92" y="88"/>
                  </a:lnTo>
                  <a:lnTo>
                    <a:pt x="78" y="92"/>
                  </a:lnTo>
                  <a:lnTo>
                    <a:pt x="64" y="98"/>
                  </a:lnTo>
                  <a:lnTo>
                    <a:pt x="50" y="105"/>
                  </a:lnTo>
                  <a:lnTo>
                    <a:pt x="39" y="112"/>
                  </a:lnTo>
                  <a:lnTo>
                    <a:pt x="28" y="118"/>
                  </a:lnTo>
                  <a:lnTo>
                    <a:pt x="23" y="122"/>
                  </a:lnTo>
                  <a:lnTo>
                    <a:pt x="20" y="125"/>
                  </a:lnTo>
                  <a:lnTo>
                    <a:pt x="14" y="118"/>
                  </a:lnTo>
                  <a:lnTo>
                    <a:pt x="47" y="85"/>
                  </a:lnTo>
                  <a:lnTo>
                    <a:pt x="52" y="85"/>
                  </a:lnTo>
                  <a:lnTo>
                    <a:pt x="56" y="85"/>
                  </a:lnTo>
                  <a:lnTo>
                    <a:pt x="60" y="82"/>
                  </a:lnTo>
                  <a:lnTo>
                    <a:pt x="63" y="78"/>
                  </a:lnTo>
                  <a:lnTo>
                    <a:pt x="63" y="74"/>
                  </a:lnTo>
                  <a:lnTo>
                    <a:pt x="63" y="69"/>
                  </a:lnTo>
                  <a:lnTo>
                    <a:pt x="60" y="65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47" y="62"/>
                  </a:lnTo>
                  <a:lnTo>
                    <a:pt x="43" y="65"/>
                  </a:lnTo>
                  <a:lnTo>
                    <a:pt x="40" y="69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7" y="112"/>
                  </a:lnTo>
                  <a:lnTo>
                    <a:pt x="0" y="105"/>
                  </a:lnTo>
                  <a:lnTo>
                    <a:pt x="3" y="102"/>
                  </a:lnTo>
                  <a:lnTo>
                    <a:pt x="7" y="97"/>
                  </a:lnTo>
                  <a:lnTo>
                    <a:pt x="14" y="88"/>
                  </a:lnTo>
                  <a:lnTo>
                    <a:pt x="20" y="76"/>
                  </a:lnTo>
                  <a:lnTo>
                    <a:pt x="27" y="62"/>
                  </a:lnTo>
                  <a:lnTo>
                    <a:pt x="34" y="48"/>
                  </a:lnTo>
                  <a:lnTo>
                    <a:pt x="38" y="33"/>
                  </a:lnTo>
                  <a:lnTo>
                    <a:pt x="40" y="18"/>
                  </a:lnTo>
                  <a:lnTo>
                    <a:pt x="83" y="16"/>
                  </a:lnTo>
                  <a:close/>
                  <a:moveTo>
                    <a:pt x="99" y="0"/>
                  </a:moveTo>
                  <a:lnTo>
                    <a:pt x="125" y="26"/>
                  </a:lnTo>
                  <a:lnTo>
                    <a:pt x="118" y="34"/>
                  </a:lnTo>
                  <a:lnTo>
                    <a:pt x="91" y="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780EBF5A-8925-420D-832E-C5081503F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081955"/>
              <a:ext cx="168381" cy="168381"/>
            </a:xfrm>
            <a:custGeom>
              <a:avLst/>
              <a:gdLst>
                <a:gd name="T0" fmla="*/ 36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7 w 113"/>
                <a:gd name="T7" fmla="*/ 109 h 113"/>
                <a:gd name="T8" fmla="*/ 57 w 113"/>
                <a:gd name="T9" fmla="*/ 113 h 113"/>
                <a:gd name="T10" fmla="*/ 49 w 113"/>
                <a:gd name="T11" fmla="*/ 112 h 113"/>
                <a:gd name="T12" fmla="*/ 42 w 113"/>
                <a:gd name="T13" fmla="*/ 110 h 113"/>
                <a:gd name="T14" fmla="*/ 36 w 113"/>
                <a:gd name="T15" fmla="*/ 109 h 113"/>
                <a:gd name="T16" fmla="*/ 36 w 113"/>
                <a:gd name="T17" fmla="*/ 85 h 113"/>
                <a:gd name="T18" fmla="*/ 28 w 113"/>
                <a:gd name="T19" fmla="*/ 54 h 113"/>
                <a:gd name="T20" fmla="*/ 28 w 113"/>
                <a:gd name="T21" fmla="*/ 105 h 113"/>
                <a:gd name="T22" fmla="*/ 14 w 113"/>
                <a:gd name="T23" fmla="*/ 94 h 113"/>
                <a:gd name="T24" fmla="*/ 5 w 113"/>
                <a:gd name="T25" fmla="*/ 78 h 113"/>
                <a:gd name="T26" fmla="*/ 28 w 113"/>
                <a:gd name="T27" fmla="*/ 54 h 113"/>
                <a:gd name="T28" fmla="*/ 85 w 113"/>
                <a:gd name="T29" fmla="*/ 8 h 113"/>
                <a:gd name="T30" fmla="*/ 99 w 113"/>
                <a:gd name="T31" fmla="*/ 20 h 113"/>
                <a:gd name="T32" fmla="*/ 109 w 113"/>
                <a:gd name="T33" fmla="*/ 36 h 113"/>
                <a:gd name="T34" fmla="*/ 113 w 113"/>
                <a:gd name="T35" fmla="*/ 56 h 113"/>
                <a:gd name="T36" fmla="*/ 113 w 113"/>
                <a:gd name="T37" fmla="*/ 64 h 113"/>
                <a:gd name="T38" fmla="*/ 111 w 113"/>
                <a:gd name="T39" fmla="*/ 70 h 113"/>
                <a:gd name="T40" fmla="*/ 109 w 113"/>
                <a:gd name="T41" fmla="*/ 77 h 113"/>
                <a:gd name="T42" fmla="*/ 85 w 113"/>
                <a:gd name="T43" fmla="*/ 77 h 113"/>
                <a:gd name="T44" fmla="*/ 85 w 113"/>
                <a:gd name="T45" fmla="*/ 8 h 113"/>
                <a:gd name="T46" fmla="*/ 29 w 113"/>
                <a:gd name="T47" fmla="*/ 6 h 113"/>
                <a:gd name="T48" fmla="*/ 48 w 113"/>
                <a:gd name="T49" fmla="*/ 24 h 113"/>
                <a:gd name="T50" fmla="*/ 2 w 113"/>
                <a:gd name="T51" fmla="*/ 70 h 113"/>
                <a:gd name="T52" fmla="*/ 1 w 113"/>
                <a:gd name="T53" fmla="*/ 64 h 113"/>
                <a:gd name="T54" fmla="*/ 0 w 113"/>
                <a:gd name="T55" fmla="*/ 56 h 113"/>
                <a:gd name="T56" fmla="*/ 4 w 113"/>
                <a:gd name="T57" fmla="*/ 36 h 113"/>
                <a:gd name="T58" fmla="*/ 14 w 113"/>
                <a:gd name="T59" fmla="*/ 18 h 113"/>
                <a:gd name="T60" fmla="*/ 29 w 113"/>
                <a:gd name="T61" fmla="*/ 6 h 113"/>
                <a:gd name="T62" fmla="*/ 57 w 113"/>
                <a:gd name="T63" fmla="*/ 0 h 113"/>
                <a:gd name="T64" fmla="*/ 64 w 113"/>
                <a:gd name="T65" fmla="*/ 0 h 113"/>
                <a:gd name="T66" fmla="*/ 72 w 113"/>
                <a:gd name="T67" fmla="*/ 1 h 113"/>
                <a:gd name="T68" fmla="*/ 78 w 113"/>
                <a:gd name="T69" fmla="*/ 4 h 113"/>
                <a:gd name="T70" fmla="*/ 78 w 113"/>
                <a:gd name="T71" fmla="*/ 44 h 113"/>
                <a:gd name="T72" fmla="*/ 37 w 113"/>
                <a:gd name="T73" fmla="*/ 2 h 113"/>
                <a:gd name="T74" fmla="*/ 46 w 113"/>
                <a:gd name="T75" fmla="*/ 1 h 113"/>
                <a:gd name="T76" fmla="*/ 57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6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7" y="109"/>
                  </a:lnTo>
                  <a:lnTo>
                    <a:pt x="57" y="113"/>
                  </a:lnTo>
                  <a:lnTo>
                    <a:pt x="49" y="112"/>
                  </a:lnTo>
                  <a:lnTo>
                    <a:pt x="42" y="110"/>
                  </a:lnTo>
                  <a:lnTo>
                    <a:pt x="36" y="109"/>
                  </a:lnTo>
                  <a:lnTo>
                    <a:pt x="36" y="85"/>
                  </a:lnTo>
                  <a:close/>
                  <a:moveTo>
                    <a:pt x="28" y="54"/>
                  </a:moveTo>
                  <a:lnTo>
                    <a:pt x="28" y="105"/>
                  </a:lnTo>
                  <a:lnTo>
                    <a:pt x="14" y="94"/>
                  </a:lnTo>
                  <a:lnTo>
                    <a:pt x="5" y="78"/>
                  </a:lnTo>
                  <a:lnTo>
                    <a:pt x="28" y="54"/>
                  </a:lnTo>
                  <a:close/>
                  <a:moveTo>
                    <a:pt x="85" y="8"/>
                  </a:moveTo>
                  <a:lnTo>
                    <a:pt x="99" y="20"/>
                  </a:lnTo>
                  <a:lnTo>
                    <a:pt x="109" y="36"/>
                  </a:lnTo>
                  <a:lnTo>
                    <a:pt x="113" y="56"/>
                  </a:lnTo>
                  <a:lnTo>
                    <a:pt x="113" y="64"/>
                  </a:lnTo>
                  <a:lnTo>
                    <a:pt x="111" y="70"/>
                  </a:lnTo>
                  <a:lnTo>
                    <a:pt x="109" y="77"/>
                  </a:lnTo>
                  <a:lnTo>
                    <a:pt x="85" y="77"/>
                  </a:lnTo>
                  <a:lnTo>
                    <a:pt x="85" y="8"/>
                  </a:lnTo>
                  <a:close/>
                  <a:moveTo>
                    <a:pt x="29" y="6"/>
                  </a:moveTo>
                  <a:lnTo>
                    <a:pt x="48" y="24"/>
                  </a:lnTo>
                  <a:lnTo>
                    <a:pt x="2" y="70"/>
                  </a:lnTo>
                  <a:lnTo>
                    <a:pt x="1" y="64"/>
                  </a:lnTo>
                  <a:lnTo>
                    <a:pt x="0" y="56"/>
                  </a:lnTo>
                  <a:lnTo>
                    <a:pt x="4" y="36"/>
                  </a:lnTo>
                  <a:lnTo>
                    <a:pt x="14" y="18"/>
                  </a:lnTo>
                  <a:lnTo>
                    <a:pt x="29" y="6"/>
                  </a:lnTo>
                  <a:close/>
                  <a:moveTo>
                    <a:pt x="57" y="0"/>
                  </a:moveTo>
                  <a:lnTo>
                    <a:pt x="64" y="0"/>
                  </a:lnTo>
                  <a:lnTo>
                    <a:pt x="72" y="1"/>
                  </a:lnTo>
                  <a:lnTo>
                    <a:pt x="78" y="4"/>
                  </a:lnTo>
                  <a:lnTo>
                    <a:pt x="78" y="44"/>
                  </a:lnTo>
                  <a:lnTo>
                    <a:pt x="37" y="2"/>
                  </a:lnTo>
                  <a:lnTo>
                    <a:pt x="46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E9288E6F-F914-4AE7-92C6-3B15A417E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2732" y="4280137"/>
              <a:ext cx="156460" cy="126658"/>
            </a:xfrm>
            <a:custGeom>
              <a:avLst/>
              <a:gdLst>
                <a:gd name="T0" fmla="*/ 32 w 105"/>
                <a:gd name="T1" fmla="*/ 20 h 85"/>
                <a:gd name="T2" fmla="*/ 59 w 105"/>
                <a:gd name="T3" fmla="*/ 53 h 85"/>
                <a:gd name="T4" fmla="*/ 72 w 105"/>
                <a:gd name="T5" fmla="*/ 42 h 85"/>
                <a:gd name="T6" fmla="*/ 92 w 105"/>
                <a:gd name="T7" fmla="*/ 72 h 85"/>
                <a:gd name="T8" fmla="*/ 14 w 105"/>
                <a:gd name="T9" fmla="*/ 72 h 85"/>
                <a:gd name="T10" fmla="*/ 32 w 105"/>
                <a:gd name="T11" fmla="*/ 20 h 85"/>
                <a:gd name="T12" fmla="*/ 82 w 105"/>
                <a:gd name="T13" fmla="*/ 13 h 85"/>
                <a:gd name="T14" fmla="*/ 86 w 105"/>
                <a:gd name="T15" fmla="*/ 13 h 85"/>
                <a:gd name="T16" fmla="*/ 90 w 105"/>
                <a:gd name="T17" fmla="*/ 16 h 85"/>
                <a:gd name="T18" fmla="*/ 91 w 105"/>
                <a:gd name="T19" fmla="*/ 19 h 85"/>
                <a:gd name="T20" fmla="*/ 92 w 105"/>
                <a:gd name="T21" fmla="*/ 22 h 85"/>
                <a:gd name="T22" fmla="*/ 91 w 105"/>
                <a:gd name="T23" fmla="*/ 26 h 85"/>
                <a:gd name="T24" fmla="*/ 90 w 105"/>
                <a:gd name="T25" fmla="*/ 30 h 85"/>
                <a:gd name="T26" fmla="*/ 86 w 105"/>
                <a:gd name="T27" fmla="*/ 32 h 85"/>
                <a:gd name="T28" fmla="*/ 82 w 105"/>
                <a:gd name="T29" fmla="*/ 33 h 85"/>
                <a:gd name="T30" fmla="*/ 79 w 105"/>
                <a:gd name="T31" fmla="*/ 32 h 85"/>
                <a:gd name="T32" fmla="*/ 75 w 105"/>
                <a:gd name="T33" fmla="*/ 30 h 85"/>
                <a:gd name="T34" fmla="*/ 74 w 105"/>
                <a:gd name="T35" fmla="*/ 26 h 85"/>
                <a:gd name="T36" fmla="*/ 72 w 105"/>
                <a:gd name="T37" fmla="*/ 22 h 85"/>
                <a:gd name="T38" fmla="*/ 74 w 105"/>
                <a:gd name="T39" fmla="*/ 19 h 85"/>
                <a:gd name="T40" fmla="*/ 75 w 105"/>
                <a:gd name="T41" fmla="*/ 16 h 85"/>
                <a:gd name="T42" fmla="*/ 79 w 105"/>
                <a:gd name="T43" fmla="*/ 13 h 85"/>
                <a:gd name="T44" fmla="*/ 82 w 105"/>
                <a:gd name="T45" fmla="*/ 13 h 85"/>
                <a:gd name="T46" fmla="*/ 7 w 105"/>
                <a:gd name="T47" fmla="*/ 7 h 85"/>
                <a:gd name="T48" fmla="*/ 7 w 105"/>
                <a:gd name="T49" fmla="*/ 78 h 85"/>
                <a:gd name="T50" fmla="*/ 99 w 105"/>
                <a:gd name="T51" fmla="*/ 78 h 85"/>
                <a:gd name="T52" fmla="*/ 99 w 105"/>
                <a:gd name="T53" fmla="*/ 7 h 85"/>
                <a:gd name="T54" fmla="*/ 7 w 105"/>
                <a:gd name="T55" fmla="*/ 7 h 85"/>
                <a:gd name="T56" fmla="*/ 0 w 105"/>
                <a:gd name="T57" fmla="*/ 0 h 85"/>
                <a:gd name="T58" fmla="*/ 105 w 105"/>
                <a:gd name="T59" fmla="*/ 0 h 85"/>
                <a:gd name="T60" fmla="*/ 105 w 105"/>
                <a:gd name="T61" fmla="*/ 85 h 85"/>
                <a:gd name="T62" fmla="*/ 0 w 105"/>
                <a:gd name="T63" fmla="*/ 85 h 85"/>
                <a:gd name="T64" fmla="*/ 0 w 105"/>
                <a:gd name="T6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85">
                  <a:moveTo>
                    <a:pt x="32" y="20"/>
                  </a:moveTo>
                  <a:lnTo>
                    <a:pt x="59" y="53"/>
                  </a:lnTo>
                  <a:lnTo>
                    <a:pt x="72" y="42"/>
                  </a:lnTo>
                  <a:lnTo>
                    <a:pt x="92" y="72"/>
                  </a:lnTo>
                  <a:lnTo>
                    <a:pt x="14" y="72"/>
                  </a:lnTo>
                  <a:lnTo>
                    <a:pt x="32" y="20"/>
                  </a:lnTo>
                  <a:close/>
                  <a:moveTo>
                    <a:pt x="82" y="13"/>
                  </a:moveTo>
                  <a:lnTo>
                    <a:pt x="86" y="13"/>
                  </a:lnTo>
                  <a:lnTo>
                    <a:pt x="90" y="16"/>
                  </a:lnTo>
                  <a:lnTo>
                    <a:pt x="91" y="19"/>
                  </a:lnTo>
                  <a:lnTo>
                    <a:pt x="92" y="22"/>
                  </a:lnTo>
                  <a:lnTo>
                    <a:pt x="91" y="26"/>
                  </a:lnTo>
                  <a:lnTo>
                    <a:pt x="90" y="30"/>
                  </a:lnTo>
                  <a:lnTo>
                    <a:pt x="86" y="32"/>
                  </a:lnTo>
                  <a:lnTo>
                    <a:pt x="82" y="33"/>
                  </a:lnTo>
                  <a:lnTo>
                    <a:pt x="79" y="32"/>
                  </a:lnTo>
                  <a:lnTo>
                    <a:pt x="75" y="30"/>
                  </a:lnTo>
                  <a:lnTo>
                    <a:pt x="74" y="26"/>
                  </a:lnTo>
                  <a:lnTo>
                    <a:pt x="72" y="22"/>
                  </a:lnTo>
                  <a:lnTo>
                    <a:pt x="74" y="19"/>
                  </a:lnTo>
                  <a:lnTo>
                    <a:pt x="75" y="16"/>
                  </a:lnTo>
                  <a:lnTo>
                    <a:pt x="79" y="13"/>
                  </a:lnTo>
                  <a:lnTo>
                    <a:pt x="82" y="13"/>
                  </a:lnTo>
                  <a:close/>
                  <a:moveTo>
                    <a:pt x="7" y="7"/>
                  </a:moveTo>
                  <a:lnTo>
                    <a:pt x="7" y="78"/>
                  </a:lnTo>
                  <a:lnTo>
                    <a:pt x="99" y="78"/>
                  </a:lnTo>
                  <a:lnTo>
                    <a:pt x="99" y="7"/>
                  </a:lnTo>
                  <a:lnTo>
                    <a:pt x="7" y="7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0C2076ED-4212-4798-95CF-7582A5331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4455968"/>
              <a:ext cx="147520" cy="183281"/>
            </a:xfrm>
            <a:custGeom>
              <a:avLst/>
              <a:gdLst>
                <a:gd name="T0" fmla="*/ 63 w 99"/>
                <a:gd name="T1" fmla="*/ 60 h 123"/>
                <a:gd name="T2" fmla="*/ 52 w 99"/>
                <a:gd name="T3" fmla="*/ 84 h 123"/>
                <a:gd name="T4" fmla="*/ 39 w 99"/>
                <a:gd name="T5" fmla="*/ 101 h 123"/>
                <a:gd name="T6" fmla="*/ 27 w 99"/>
                <a:gd name="T7" fmla="*/ 113 h 123"/>
                <a:gd name="T8" fmla="*/ 16 w 99"/>
                <a:gd name="T9" fmla="*/ 120 h 123"/>
                <a:gd name="T10" fmla="*/ 9 w 99"/>
                <a:gd name="T11" fmla="*/ 123 h 123"/>
                <a:gd name="T12" fmla="*/ 5 w 99"/>
                <a:gd name="T13" fmla="*/ 121 h 123"/>
                <a:gd name="T14" fmla="*/ 3 w 99"/>
                <a:gd name="T15" fmla="*/ 120 h 123"/>
                <a:gd name="T16" fmla="*/ 1 w 99"/>
                <a:gd name="T17" fmla="*/ 119 h 123"/>
                <a:gd name="T18" fmla="*/ 0 w 99"/>
                <a:gd name="T19" fmla="*/ 117 h 123"/>
                <a:gd name="T20" fmla="*/ 0 w 99"/>
                <a:gd name="T21" fmla="*/ 116 h 123"/>
                <a:gd name="T22" fmla="*/ 0 w 99"/>
                <a:gd name="T23" fmla="*/ 115 h 123"/>
                <a:gd name="T24" fmla="*/ 5 w 99"/>
                <a:gd name="T25" fmla="*/ 113 h 123"/>
                <a:gd name="T26" fmla="*/ 16 w 99"/>
                <a:gd name="T27" fmla="*/ 108 h 123"/>
                <a:gd name="T28" fmla="*/ 31 w 99"/>
                <a:gd name="T29" fmla="*/ 99 h 123"/>
                <a:gd name="T30" fmla="*/ 48 w 99"/>
                <a:gd name="T31" fmla="*/ 83 h 123"/>
                <a:gd name="T32" fmla="*/ 63 w 99"/>
                <a:gd name="T33" fmla="*/ 60 h 123"/>
                <a:gd name="T34" fmla="*/ 73 w 99"/>
                <a:gd name="T35" fmla="*/ 0 h 123"/>
                <a:gd name="T36" fmla="*/ 80 w 99"/>
                <a:gd name="T37" fmla="*/ 11 h 123"/>
                <a:gd name="T38" fmla="*/ 88 w 99"/>
                <a:gd name="T39" fmla="*/ 26 h 123"/>
                <a:gd name="T40" fmla="*/ 95 w 99"/>
                <a:gd name="T41" fmla="*/ 43 h 123"/>
                <a:gd name="T42" fmla="*/ 99 w 99"/>
                <a:gd name="T43" fmla="*/ 63 h 123"/>
                <a:gd name="T44" fmla="*/ 97 w 99"/>
                <a:gd name="T45" fmla="*/ 84 h 123"/>
                <a:gd name="T46" fmla="*/ 91 w 99"/>
                <a:gd name="T47" fmla="*/ 99 h 123"/>
                <a:gd name="T48" fmla="*/ 83 w 99"/>
                <a:gd name="T49" fmla="*/ 109 h 123"/>
                <a:gd name="T50" fmla="*/ 73 w 99"/>
                <a:gd name="T51" fmla="*/ 116 h 123"/>
                <a:gd name="T52" fmla="*/ 63 w 99"/>
                <a:gd name="T53" fmla="*/ 119 h 123"/>
                <a:gd name="T54" fmla="*/ 52 w 99"/>
                <a:gd name="T55" fmla="*/ 117 h 123"/>
                <a:gd name="T56" fmla="*/ 41 w 99"/>
                <a:gd name="T57" fmla="*/ 109 h 123"/>
                <a:gd name="T58" fmla="*/ 56 w 99"/>
                <a:gd name="T59" fmla="*/ 92 h 123"/>
                <a:gd name="T60" fmla="*/ 64 w 99"/>
                <a:gd name="T61" fmla="*/ 76 h 123"/>
                <a:gd name="T62" fmla="*/ 68 w 99"/>
                <a:gd name="T63" fmla="*/ 62 h 123"/>
                <a:gd name="T64" fmla="*/ 68 w 99"/>
                <a:gd name="T65" fmla="*/ 51 h 123"/>
                <a:gd name="T66" fmla="*/ 67 w 99"/>
                <a:gd name="T67" fmla="*/ 43 h 123"/>
                <a:gd name="T68" fmla="*/ 65 w 99"/>
                <a:gd name="T69" fmla="*/ 40 h 123"/>
                <a:gd name="T70" fmla="*/ 52 w 99"/>
                <a:gd name="T71" fmla="*/ 66 h 123"/>
                <a:gd name="T72" fmla="*/ 36 w 99"/>
                <a:gd name="T73" fmla="*/ 84 h 123"/>
                <a:gd name="T74" fmla="*/ 19 w 99"/>
                <a:gd name="T75" fmla="*/ 96 h 123"/>
                <a:gd name="T76" fmla="*/ 9 w 99"/>
                <a:gd name="T77" fmla="*/ 89 h 123"/>
                <a:gd name="T78" fmla="*/ 4 w 99"/>
                <a:gd name="T79" fmla="*/ 79 h 123"/>
                <a:gd name="T80" fmla="*/ 3 w 99"/>
                <a:gd name="T81" fmla="*/ 67 h 123"/>
                <a:gd name="T82" fmla="*/ 5 w 99"/>
                <a:gd name="T83" fmla="*/ 54 h 123"/>
                <a:gd name="T84" fmla="*/ 15 w 99"/>
                <a:gd name="T85" fmla="*/ 42 h 123"/>
                <a:gd name="T86" fmla="*/ 25 w 99"/>
                <a:gd name="T87" fmla="*/ 32 h 123"/>
                <a:gd name="T88" fmla="*/ 36 w 99"/>
                <a:gd name="T89" fmla="*/ 27 h 123"/>
                <a:gd name="T90" fmla="*/ 45 w 99"/>
                <a:gd name="T91" fmla="*/ 24 h 123"/>
                <a:gd name="T92" fmla="*/ 55 w 99"/>
                <a:gd name="T93" fmla="*/ 20 h 123"/>
                <a:gd name="T94" fmla="*/ 64 w 99"/>
                <a:gd name="T95" fmla="*/ 14 h 123"/>
                <a:gd name="T96" fmla="*/ 73 w 99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23">
                  <a:moveTo>
                    <a:pt x="63" y="60"/>
                  </a:moveTo>
                  <a:lnTo>
                    <a:pt x="52" y="84"/>
                  </a:lnTo>
                  <a:lnTo>
                    <a:pt x="39" y="101"/>
                  </a:lnTo>
                  <a:lnTo>
                    <a:pt x="27" y="113"/>
                  </a:lnTo>
                  <a:lnTo>
                    <a:pt x="16" y="120"/>
                  </a:lnTo>
                  <a:lnTo>
                    <a:pt x="9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1" y="99"/>
                  </a:lnTo>
                  <a:lnTo>
                    <a:pt x="48" y="83"/>
                  </a:lnTo>
                  <a:lnTo>
                    <a:pt x="63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6"/>
                  </a:lnTo>
                  <a:lnTo>
                    <a:pt x="95" y="43"/>
                  </a:lnTo>
                  <a:lnTo>
                    <a:pt x="99" y="63"/>
                  </a:lnTo>
                  <a:lnTo>
                    <a:pt x="97" y="84"/>
                  </a:lnTo>
                  <a:lnTo>
                    <a:pt x="91" y="99"/>
                  </a:lnTo>
                  <a:lnTo>
                    <a:pt x="83" y="109"/>
                  </a:lnTo>
                  <a:lnTo>
                    <a:pt x="73" y="116"/>
                  </a:lnTo>
                  <a:lnTo>
                    <a:pt x="63" y="119"/>
                  </a:lnTo>
                  <a:lnTo>
                    <a:pt x="52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2"/>
                  </a:lnTo>
                  <a:lnTo>
                    <a:pt x="68" y="51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52" y="66"/>
                  </a:lnTo>
                  <a:lnTo>
                    <a:pt x="36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3" y="67"/>
                  </a:lnTo>
                  <a:lnTo>
                    <a:pt x="5" y="54"/>
                  </a:lnTo>
                  <a:lnTo>
                    <a:pt x="15" y="42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5" y="20"/>
                  </a:lnTo>
                  <a:lnTo>
                    <a:pt x="64" y="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91">
              <a:extLst>
                <a:ext uri="{FF2B5EF4-FFF2-40B4-BE49-F238E27FC236}">
                  <a16:creationId xmlns:a16="http://schemas.microsoft.com/office/drawing/2014/main" id="{14A7C6C9-CC17-439C-A59F-4077C0EEE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956" y="3797346"/>
              <a:ext cx="225004" cy="169871"/>
            </a:xfrm>
            <a:custGeom>
              <a:avLst/>
              <a:gdLst>
                <a:gd name="T0" fmla="*/ 56 w 151"/>
                <a:gd name="T1" fmla="*/ 28 h 114"/>
                <a:gd name="T2" fmla="*/ 56 w 151"/>
                <a:gd name="T3" fmla="*/ 86 h 114"/>
                <a:gd name="T4" fmla="*/ 104 w 151"/>
                <a:gd name="T5" fmla="*/ 58 h 114"/>
                <a:gd name="T6" fmla="*/ 56 w 151"/>
                <a:gd name="T7" fmla="*/ 28 h 114"/>
                <a:gd name="T8" fmla="*/ 75 w 151"/>
                <a:gd name="T9" fmla="*/ 0 h 114"/>
                <a:gd name="T10" fmla="*/ 111 w 151"/>
                <a:gd name="T11" fmla="*/ 2 h 114"/>
                <a:gd name="T12" fmla="*/ 144 w 151"/>
                <a:gd name="T13" fmla="*/ 6 h 114"/>
                <a:gd name="T14" fmla="*/ 149 w 151"/>
                <a:gd name="T15" fmla="*/ 30 h 114"/>
                <a:gd name="T16" fmla="*/ 151 w 151"/>
                <a:gd name="T17" fmla="*/ 58 h 114"/>
                <a:gd name="T18" fmla="*/ 149 w 151"/>
                <a:gd name="T19" fmla="*/ 84 h 114"/>
                <a:gd name="T20" fmla="*/ 144 w 151"/>
                <a:gd name="T21" fmla="*/ 110 h 114"/>
                <a:gd name="T22" fmla="*/ 111 w 151"/>
                <a:gd name="T23" fmla="*/ 112 h 114"/>
                <a:gd name="T24" fmla="*/ 75 w 151"/>
                <a:gd name="T25" fmla="*/ 114 h 114"/>
                <a:gd name="T26" fmla="*/ 40 w 151"/>
                <a:gd name="T27" fmla="*/ 112 h 114"/>
                <a:gd name="T28" fmla="*/ 6 w 151"/>
                <a:gd name="T29" fmla="*/ 110 h 114"/>
                <a:gd name="T30" fmla="*/ 2 w 151"/>
                <a:gd name="T31" fmla="*/ 84 h 114"/>
                <a:gd name="T32" fmla="*/ 0 w 151"/>
                <a:gd name="T33" fmla="*/ 58 h 114"/>
                <a:gd name="T34" fmla="*/ 2 w 151"/>
                <a:gd name="T35" fmla="*/ 30 h 114"/>
                <a:gd name="T36" fmla="*/ 6 w 151"/>
                <a:gd name="T37" fmla="*/ 6 h 114"/>
                <a:gd name="T38" fmla="*/ 40 w 151"/>
                <a:gd name="T39" fmla="*/ 2 h 114"/>
                <a:gd name="T40" fmla="*/ 75 w 151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4">
                  <a:moveTo>
                    <a:pt x="56" y="28"/>
                  </a:moveTo>
                  <a:lnTo>
                    <a:pt x="56" y="86"/>
                  </a:lnTo>
                  <a:lnTo>
                    <a:pt x="104" y="58"/>
                  </a:lnTo>
                  <a:lnTo>
                    <a:pt x="56" y="28"/>
                  </a:lnTo>
                  <a:close/>
                  <a:moveTo>
                    <a:pt x="75" y="0"/>
                  </a:moveTo>
                  <a:lnTo>
                    <a:pt x="111" y="2"/>
                  </a:lnTo>
                  <a:lnTo>
                    <a:pt x="144" y="6"/>
                  </a:lnTo>
                  <a:lnTo>
                    <a:pt x="149" y="30"/>
                  </a:lnTo>
                  <a:lnTo>
                    <a:pt x="151" y="58"/>
                  </a:lnTo>
                  <a:lnTo>
                    <a:pt x="149" y="84"/>
                  </a:lnTo>
                  <a:lnTo>
                    <a:pt x="144" y="110"/>
                  </a:lnTo>
                  <a:lnTo>
                    <a:pt x="111" y="112"/>
                  </a:lnTo>
                  <a:lnTo>
                    <a:pt x="75" y="114"/>
                  </a:lnTo>
                  <a:lnTo>
                    <a:pt x="40" y="112"/>
                  </a:lnTo>
                  <a:lnTo>
                    <a:pt x="6" y="110"/>
                  </a:lnTo>
                  <a:lnTo>
                    <a:pt x="2" y="84"/>
                  </a:lnTo>
                  <a:lnTo>
                    <a:pt x="0" y="58"/>
                  </a:lnTo>
                  <a:lnTo>
                    <a:pt x="2" y="30"/>
                  </a:lnTo>
                  <a:lnTo>
                    <a:pt x="6" y="6"/>
                  </a:lnTo>
                  <a:lnTo>
                    <a:pt x="40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33F2A036-1847-4AD8-9891-E225D3863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075" y="4882137"/>
              <a:ext cx="250336" cy="251826"/>
            </a:xfrm>
            <a:custGeom>
              <a:avLst/>
              <a:gdLst>
                <a:gd name="T0" fmla="*/ 31 w 168"/>
                <a:gd name="T1" fmla="*/ 116 h 169"/>
                <a:gd name="T2" fmla="*/ 52 w 168"/>
                <a:gd name="T3" fmla="*/ 138 h 169"/>
                <a:gd name="T4" fmla="*/ 22 w 168"/>
                <a:gd name="T5" fmla="*/ 169 h 169"/>
                <a:gd name="T6" fmla="*/ 0 w 168"/>
                <a:gd name="T7" fmla="*/ 148 h 169"/>
                <a:gd name="T8" fmla="*/ 31 w 168"/>
                <a:gd name="T9" fmla="*/ 116 h 169"/>
                <a:gd name="T10" fmla="*/ 57 w 168"/>
                <a:gd name="T11" fmla="*/ 39 h 169"/>
                <a:gd name="T12" fmla="*/ 131 w 168"/>
                <a:gd name="T13" fmla="*/ 112 h 169"/>
                <a:gd name="T14" fmla="*/ 119 w 168"/>
                <a:gd name="T15" fmla="*/ 122 h 169"/>
                <a:gd name="T16" fmla="*/ 104 w 168"/>
                <a:gd name="T17" fmla="*/ 130 h 169"/>
                <a:gd name="T18" fmla="*/ 89 w 168"/>
                <a:gd name="T19" fmla="*/ 135 h 169"/>
                <a:gd name="T20" fmla="*/ 75 w 168"/>
                <a:gd name="T21" fmla="*/ 138 h 169"/>
                <a:gd name="T22" fmla="*/ 59 w 168"/>
                <a:gd name="T23" fmla="*/ 134 h 169"/>
                <a:gd name="T24" fmla="*/ 45 w 168"/>
                <a:gd name="T25" fmla="*/ 124 h 169"/>
                <a:gd name="T26" fmla="*/ 35 w 168"/>
                <a:gd name="T27" fmla="*/ 110 h 169"/>
                <a:gd name="T28" fmla="*/ 32 w 168"/>
                <a:gd name="T29" fmla="*/ 95 h 169"/>
                <a:gd name="T30" fmla="*/ 33 w 168"/>
                <a:gd name="T31" fmla="*/ 79 h 169"/>
                <a:gd name="T32" fmla="*/ 40 w 168"/>
                <a:gd name="T33" fmla="*/ 64 h 169"/>
                <a:gd name="T34" fmla="*/ 48 w 168"/>
                <a:gd name="T35" fmla="*/ 51 h 169"/>
                <a:gd name="T36" fmla="*/ 57 w 168"/>
                <a:gd name="T37" fmla="*/ 39 h 169"/>
                <a:gd name="T38" fmla="*/ 121 w 168"/>
                <a:gd name="T39" fmla="*/ 0 h 169"/>
                <a:gd name="T40" fmla="*/ 137 w 168"/>
                <a:gd name="T41" fmla="*/ 16 h 169"/>
                <a:gd name="T42" fmla="*/ 107 w 168"/>
                <a:gd name="T43" fmla="*/ 46 h 169"/>
                <a:gd name="T44" fmla="*/ 124 w 168"/>
                <a:gd name="T45" fmla="*/ 62 h 169"/>
                <a:gd name="T46" fmla="*/ 153 w 168"/>
                <a:gd name="T47" fmla="*/ 32 h 169"/>
                <a:gd name="T48" fmla="*/ 168 w 168"/>
                <a:gd name="T49" fmla="*/ 47 h 169"/>
                <a:gd name="T50" fmla="*/ 139 w 168"/>
                <a:gd name="T51" fmla="*/ 76 h 169"/>
                <a:gd name="T52" fmla="*/ 157 w 168"/>
                <a:gd name="T53" fmla="*/ 96 h 169"/>
                <a:gd name="T54" fmla="*/ 144 w 168"/>
                <a:gd name="T55" fmla="*/ 110 h 169"/>
                <a:gd name="T56" fmla="*/ 59 w 168"/>
                <a:gd name="T57" fmla="*/ 26 h 169"/>
                <a:gd name="T58" fmla="*/ 73 w 168"/>
                <a:gd name="T59" fmla="*/ 11 h 169"/>
                <a:gd name="T60" fmla="*/ 92 w 168"/>
                <a:gd name="T61" fmla="*/ 30 h 169"/>
                <a:gd name="T62" fmla="*/ 121 w 168"/>
                <a:gd name="T6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9">
                  <a:moveTo>
                    <a:pt x="31" y="116"/>
                  </a:moveTo>
                  <a:lnTo>
                    <a:pt x="52" y="138"/>
                  </a:lnTo>
                  <a:lnTo>
                    <a:pt x="22" y="169"/>
                  </a:lnTo>
                  <a:lnTo>
                    <a:pt x="0" y="148"/>
                  </a:lnTo>
                  <a:lnTo>
                    <a:pt x="31" y="116"/>
                  </a:lnTo>
                  <a:close/>
                  <a:moveTo>
                    <a:pt x="57" y="39"/>
                  </a:moveTo>
                  <a:lnTo>
                    <a:pt x="131" y="112"/>
                  </a:lnTo>
                  <a:lnTo>
                    <a:pt x="119" y="122"/>
                  </a:lnTo>
                  <a:lnTo>
                    <a:pt x="104" y="130"/>
                  </a:lnTo>
                  <a:lnTo>
                    <a:pt x="89" y="135"/>
                  </a:lnTo>
                  <a:lnTo>
                    <a:pt x="75" y="138"/>
                  </a:lnTo>
                  <a:lnTo>
                    <a:pt x="59" y="134"/>
                  </a:lnTo>
                  <a:lnTo>
                    <a:pt x="45" y="124"/>
                  </a:lnTo>
                  <a:lnTo>
                    <a:pt x="35" y="110"/>
                  </a:lnTo>
                  <a:lnTo>
                    <a:pt x="32" y="95"/>
                  </a:lnTo>
                  <a:lnTo>
                    <a:pt x="33" y="79"/>
                  </a:lnTo>
                  <a:lnTo>
                    <a:pt x="40" y="64"/>
                  </a:lnTo>
                  <a:lnTo>
                    <a:pt x="48" y="51"/>
                  </a:lnTo>
                  <a:lnTo>
                    <a:pt x="57" y="39"/>
                  </a:lnTo>
                  <a:close/>
                  <a:moveTo>
                    <a:pt x="121" y="0"/>
                  </a:moveTo>
                  <a:lnTo>
                    <a:pt x="137" y="16"/>
                  </a:lnTo>
                  <a:lnTo>
                    <a:pt x="107" y="46"/>
                  </a:lnTo>
                  <a:lnTo>
                    <a:pt x="124" y="62"/>
                  </a:lnTo>
                  <a:lnTo>
                    <a:pt x="153" y="32"/>
                  </a:lnTo>
                  <a:lnTo>
                    <a:pt x="168" y="47"/>
                  </a:lnTo>
                  <a:lnTo>
                    <a:pt x="139" y="76"/>
                  </a:lnTo>
                  <a:lnTo>
                    <a:pt x="157" y="96"/>
                  </a:lnTo>
                  <a:lnTo>
                    <a:pt x="144" y="110"/>
                  </a:lnTo>
                  <a:lnTo>
                    <a:pt x="59" y="26"/>
                  </a:lnTo>
                  <a:lnTo>
                    <a:pt x="73" y="11"/>
                  </a:lnTo>
                  <a:lnTo>
                    <a:pt x="92" y="3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93">
              <a:extLst>
                <a:ext uri="{FF2B5EF4-FFF2-40B4-BE49-F238E27FC236}">
                  <a16:creationId xmlns:a16="http://schemas.microsoft.com/office/drawing/2014/main" id="{F8F32B59-0955-4F66-8CFE-7BBFDAE21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352" y="5190585"/>
              <a:ext cx="186262" cy="213084"/>
            </a:xfrm>
            <a:custGeom>
              <a:avLst/>
              <a:gdLst>
                <a:gd name="T0" fmla="*/ 44 w 125"/>
                <a:gd name="T1" fmla="*/ 20 h 143"/>
                <a:gd name="T2" fmla="*/ 44 w 125"/>
                <a:gd name="T3" fmla="*/ 40 h 143"/>
                <a:gd name="T4" fmla="*/ 38 w 125"/>
                <a:gd name="T5" fmla="*/ 44 h 143"/>
                <a:gd name="T6" fmla="*/ 31 w 125"/>
                <a:gd name="T7" fmla="*/ 49 h 143"/>
                <a:gd name="T8" fmla="*/ 22 w 125"/>
                <a:gd name="T9" fmla="*/ 64 h 143"/>
                <a:gd name="T10" fmla="*/ 18 w 125"/>
                <a:gd name="T11" fmla="*/ 81 h 143"/>
                <a:gd name="T12" fmla="*/ 22 w 125"/>
                <a:gd name="T13" fmla="*/ 98 h 143"/>
                <a:gd name="T14" fmla="*/ 31 w 125"/>
                <a:gd name="T15" fmla="*/ 112 h 143"/>
                <a:gd name="T16" fmla="*/ 46 w 125"/>
                <a:gd name="T17" fmla="*/ 122 h 143"/>
                <a:gd name="T18" fmla="*/ 63 w 125"/>
                <a:gd name="T19" fmla="*/ 125 h 143"/>
                <a:gd name="T20" fmla="*/ 80 w 125"/>
                <a:gd name="T21" fmla="*/ 122 h 143"/>
                <a:gd name="T22" fmla="*/ 95 w 125"/>
                <a:gd name="T23" fmla="*/ 112 h 143"/>
                <a:gd name="T24" fmla="*/ 104 w 125"/>
                <a:gd name="T25" fmla="*/ 98 h 143"/>
                <a:gd name="T26" fmla="*/ 108 w 125"/>
                <a:gd name="T27" fmla="*/ 81 h 143"/>
                <a:gd name="T28" fmla="*/ 104 w 125"/>
                <a:gd name="T29" fmla="*/ 64 h 143"/>
                <a:gd name="T30" fmla="*/ 95 w 125"/>
                <a:gd name="T31" fmla="*/ 49 h 143"/>
                <a:gd name="T32" fmla="*/ 88 w 125"/>
                <a:gd name="T33" fmla="*/ 44 h 143"/>
                <a:gd name="T34" fmla="*/ 80 w 125"/>
                <a:gd name="T35" fmla="*/ 40 h 143"/>
                <a:gd name="T36" fmla="*/ 80 w 125"/>
                <a:gd name="T37" fmla="*/ 20 h 143"/>
                <a:gd name="T38" fmla="*/ 99 w 125"/>
                <a:gd name="T39" fmla="*/ 29 h 143"/>
                <a:gd name="T40" fmla="*/ 113 w 125"/>
                <a:gd name="T41" fmla="*/ 42 h 143"/>
                <a:gd name="T42" fmla="*/ 123 w 125"/>
                <a:gd name="T43" fmla="*/ 60 h 143"/>
                <a:gd name="T44" fmla="*/ 125 w 125"/>
                <a:gd name="T45" fmla="*/ 81 h 143"/>
                <a:gd name="T46" fmla="*/ 123 w 125"/>
                <a:gd name="T47" fmla="*/ 101 h 143"/>
                <a:gd name="T48" fmla="*/ 113 w 125"/>
                <a:gd name="T49" fmla="*/ 118 h 143"/>
                <a:gd name="T50" fmla="*/ 100 w 125"/>
                <a:gd name="T51" fmla="*/ 131 h 143"/>
                <a:gd name="T52" fmla="*/ 83 w 125"/>
                <a:gd name="T53" fmla="*/ 139 h 143"/>
                <a:gd name="T54" fmla="*/ 63 w 125"/>
                <a:gd name="T55" fmla="*/ 143 h 143"/>
                <a:gd name="T56" fmla="*/ 43 w 125"/>
                <a:gd name="T57" fmla="*/ 139 h 143"/>
                <a:gd name="T58" fmla="*/ 26 w 125"/>
                <a:gd name="T59" fmla="*/ 131 h 143"/>
                <a:gd name="T60" fmla="*/ 12 w 125"/>
                <a:gd name="T61" fmla="*/ 118 h 143"/>
                <a:gd name="T62" fmla="*/ 3 w 125"/>
                <a:gd name="T63" fmla="*/ 101 h 143"/>
                <a:gd name="T64" fmla="*/ 0 w 125"/>
                <a:gd name="T65" fmla="*/ 81 h 143"/>
                <a:gd name="T66" fmla="*/ 3 w 125"/>
                <a:gd name="T67" fmla="*/ 60 h 143"/>
                <a:gd name="T68" fmla="*/ 12 w 125"/>
                <a:gd name="T69" fmla="*/ 42 h 143"/>
                <a:gd name="T70" fmla="*/ 27 w 125"/>
                <a:gd name="T71" fmla="*/ 29 h 143"/>
                <a:gd name="T72" fmla="*/ 44 w 125"/>
                <a:gd name="T73" fmla="*/ 20 h 143"/>
                <a:gd name="T74" fmla="*/ 54 w 125"/>
                <a:gd name="T75" fmla="*/ 0 h 143"/>
                <a:gd name="T76" fmla="*/ 72 w 125"/>
                <a:gd name="T77" fmla="*/ 0 h 143"/>
                <a:gd name="T78" fmla="*/ 72 w 125"/>
                <a:gd name="T79" fmla="*/ 72 h 143"/>
                <a:gd name="T80" fmla="*/ 54 w 125"/>
                <a:gd name="T81" fmla="*/ 72 h 143"/>
                <a:gd name="T82" fmla="*/ 54 w 125"/>
                <a:gd name="T8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3">
                  <a:moveTo>
                    <a:pt x="44" y="20"/>
                  </a:moveTo>
                  <a:lnTo>
                    <a:pt x="44" y="40"/>
                  </a:lnTo>
                  <a:lnTo>
                    <a:pt x="38" y="44"/>
                  </a:lnTo>
                  <a:lnTo>
                    <a:pt x="31" y="49"/>
                  </a:lnTo>
                  <a:lnTo>
                    <a:pt x="22" y="64"/>
                  </a:lnTo>
                  <a:lnTo>
                    <a:pt x="18" y="81"/>
                  </a:lnTo>
                  <a:lnTo>
                    <a:pt x="22" y="98"/>
                  </a:lnTo>
                  <a:lnTo>
                    <a:pt x="31" y="112"/>
                  </a:lnTo>
                  <a:lnTo>
                    <a:pt x="46" y="122"/>
                  </a:lnTo>
                  <a:lnTo>
                    <a:pt x="63" y="125"/>
                  </a:lnTo>
                  <a:lnTo>
                    <a:pt x="80" y="122"/>
                  </a:lnTo>
                  <a:lnTo>
                    <a:pt x="95" y="112"/>
                  </a:lnTo>
                  <a:lnTo>
                    <a:pt x="104" y="98"/>
                  </a:lnTo>
                  <a:lnTo>
                    <a:pt x="108" y="81"/>
                  </a:lnTo>
                  <a:lnTo>
                    <a:pt x="104" y="64"/>
                  </a:lnTo>
                  <a:lnTo>
                    <a:pt x="95" y="49"/>
                  </a:lnTo>
                  <a:lnTo>
                    <a:pt x="88" y="44"/>
                  </a:lnTo>
                  <a:lnTo>
                    <a:pt x="80" y="40"/>
                  </a:lnTo>
                  <a:lnTo>
                    <a:pt x="80" y="20"/>
                  </a:lnTo>
                  <a:lnTo>
                    <a:pt x="99" y="29"/>
                  </a:lnTo>
                  <a:lnTo>
                    <a:pt x="113" y="42"/>
                  </a:lnTo>
                  <a:lnTo>
                    <a:pt x="123" y="60"/>
                  </a:lnTo>
                  <a:lnTo>
                    <a:pt x="125" y="81"/>
                  </a:lnTo>
                  <a:lnTo>
                    <a:pt x="123" y="101"/>
                  </a:lnTo>
                  <a:lnTo>
                    <a:pt x="113" y="118"/>
                  </a:lnTo>
                  <a:lnTo>
                    <a:pt x="100" y="131"/>
                  </a:lnTo>
                  <a:lnTo>
                    <a:pt x="83" y="139"/>
                  </a:lnTo>
                  <a:lnTo>
                    <a:pt x="63" y="143"/>
                  </a:lnTo>
                  <a:lnTo>
                    <a:pt x="43" y="139"/>
                  </a:lnTo>
                  <a:lnTo>
                    <a:pt x="26" y="131"/>
                  </a:lnTo>
                  <a:lnTo>
                    <a:pt x="12" y="118"/>
                  </a:lnTo>
                  <a:lnTo>
                    <a:pt x="3" y="101"/>
                  </a:lnTo>
                  <a:lnTo>
                    <a:pt x="0" y="81"/>
                  </a:lnTo>
                  <a:lnTo>
                    <a:pt x="3" y="60"/>
                  </a:lnTo>
                  <a:lnTo>
                    <a:pt x="12" y="42"/>
                  </a:lnTo>
                  <a:lnTo>
                    <a:pt x="27" y="29"/>
                  </a:lnTo>
                  <a:lnTo>
                    <a:pt x="44" y="20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8A7F8E6C-342F-4744-B150-BA69F6B97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5214" y="4686934"/>
              <a:ext cx="102816" cy="174341"/>
            </a:xfrm>
            <a:custGeom>
              <a:avLst/>
              <a:gdLst>
                <a:gd name="T0" fmla="*/ 0 w 69"/>
                <a:gd name="T1" fmla="*/ 0 h 117"/>
                <a:gd name="T2" fmla="*/ 20 w 69"/>
                <a:gd name="T3" fmla="*/ 0 h 117"/>
                <a:gd name="T4" fmla="*/ 20 w 69"/>
                <a:gd name="T5" fmla="*/ 53 h 117"/>
                <a:gd name="T6" fmla="*/ 69 w 69"/>
                <a:gd name="T7" fmla="*/ 4 h 117"/>
                <a:gd name="T8" fmla="*/ 69 w 69"/>
                <a:gd name="T9" fmla="*/ 111 h 117"/>
                <a:gd name="T10" fmla="*/ 20 w 69"/>
                <a:gd name="T11" fmla="*/ 62 h 117"/>
                <a:gd name="T12" fmla="*/ 20 w 69"/>
                <a:gd name="T13" fmla="*/ 117 h 117"/>
                <a:gd name="T14" fmla="*/ 0 w 69"/>
                <a:gd name="T15" fmla="*/ 117 h 117"/>
                <a:gd name="T16" fmla="*/ 0 w 69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17">
                  <a:moveTo>
                    <a:pt x="0" y="0"/>
                  </a:moveTo>
                  <a:lnTo>
                    <a:pt x="20" y="0"/>
                  </a:lnTo>
                  <a:lnTo>
                    <a:pt x="20" y="53"/>
                  </a:lnTo>
                  <a:lnTo>
                    <a:pt x="69" y="4"/>
                  </a:lnTo>
                  <a:lnTo>
                    <a:pt x="69" y="111"/>
                  </a:lnTo>
                  <a:lnTo>
                    <a:pt x="20" y="62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0FCCCD1A-B182-424D-98AA-901BEAAD2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1139" y="4010430"/>
              <a:ext cx="193713" cy="168381"/>
            </a:xfrm>
            <a:custGeom>
              <a:avLst/>
              <a:gdLst>
                <a:gd name="T0" fmla="*/ 41 w 130"/>
                <a:gd name="T1" fmla="*/ 65 h 113"/>
                <a:gd name="T2" fmla="*/ 41 w 130"/>
                <a:gd name="T3" fmla="*/ 105 h 113"/>
                <a:gd name="T4" fmla="*/ 90 w 130"/>
                <a:gd name="T5" fmla="*/ 105 h 113"/>
                <a:gd name="T6" fmla="*/ 90 w 130"/>
                <a:gd name="T7" fmla="*/ 65 h 113"/>
                <a:gd name="T8" fmla="*/ 41 w 130"/>
                <a:gd name="T9" fmla="*/ 65 h 113"/>
                <a:gd name="T10" fmla="*/ 118 w 130"/>
                <a:gd name="T11" fmla="*/ 30 h 113"/>
                <a:gd name="T12" fmla="*/ 116 w 130"/>
                <a:gd name="T13" fmla="*/ 32 h 113"/>
                <a:gd name="T14" fmla="*/ 113 w 130"/>
                <a:gd name="T15" fmla="*/ 33 h 113"/>
                <a:gd name="T16" fmla="*/ 112 w 130"/>
                <a:gd name="T17" fmla="*/ 36 h 113"/>
                <a:gd name="T18" fmla="*/ 113 w 130"/>
                <a:gd name="T19" fmla="*/ 40 h 113"/>
                <a:gd name="T20" fmla="*/ 116 w 130"/>
                <a:gd name="T21" fmla="*/ 41 h 113"/>
                <a:gd name="T22" fmla="*/ 118 w 130"/>
                <a:gd name="T23" fmla="*/ 42 h 113"/>
                <a:gd name="T24" fmla="*/ 121 w 130"/>
                <a:gd name="T25" fmla="*/ 41 h 113"/>
                <a:gd name="T26" fmla="*/ 124 w 130"/>
                <a:gd name="T27" fmla="*/ 40 h 113"/>
                <a:gd name="T28" fmla="*/ 124 w 130"/>
                <a:gd name="T29" fmla="*/ 36 h 113"/>
                <a:gd name="T30" fmla="*/ 124 w 130"/>
                <a:gd name="T31" fmla="*/ 33 h 113"/>
                <a:gd name="T32" fmla="*/ 121 w 130"/>
                <a:gd name="T33" fmla="*/ 32 h 113"/>
                <a:gd name="T34" fmla="*/ 118 w 130"/>
                <a:gd name="T35" fmla="*/ 30 h 113"/>
                <a:gd name="T36" fmla="*/ 9 w 130"/>
                <a:gd name="T37" fmla="*/ 24 h 113"/>
                <a:gd name="T38" fmla="*/ 122 w 130"/>
                <a:gd name="T39" fmla="*/ 24 h 113"/>
                <a:gd name="T40" fmla="*/ 125 w 130"/>
                <a:gd name="T41" fmla="*/ 25 h 113"/>
                <a:gd name="T42" fmla="*/ 128 w 130"/>
                <a:gd name="T43" fmla="*/ 26 h 113"/>
                <a:gd name="T44" fmla="*/ 130 w 130"/>
                <a:gd name="T45" fmla="*/ 29 h 113"/>
                <a:gd name="T46" fmla="*/ 130 w 130"/>
                <a:gd name="T47" fmla="*/ 32 h 113"/>
                <a:gd name="T48" fmla="*/ 130 w 130"/>
                <a:gd name="T49" fmla="*/ 73 h 113"/>
                <a:gd name="T50" fmla="*/ 130 w 130"/>
                <a:gd name="T51" fmla="*/ 76 h 113"/>
                <a:gd name="T52" fmla="*/ 128 w 130"/>
                <a:gd name="T53" fmla="*/ 78 h 113"/>
                <a:gd name="T54" fmla="*/ 125 w 130"/>
                <a:gd name="T55" fmla="*/ 80 h 113"/>
                <a:gd name="T56" fmla="*/ 122 w 130"/>
                <a:gd name="T57" fmla="*/ 81 h 113"/>
                <a:gd name="T58" fmla="*/ 98 w 130"/>
                <a:gd name="T59" fmla="*/ 81 h 113"/>
                <a:gd name="T60" fmla="*/ 98 w 130"/>
                <a:gd name="T61" fmla="*/ 113 h 113"/>
                <a:gd name="T62" fmla="*/ 33 w 130"/>
                <a:gd name="T63" fmla="*/ 113 h 113"/>
                <a:gd name="T64" fmla="*/ 33 w 130"/>
                <a:gd name="T65" fmla="*/ 81 h 113"/>
                <a:gd name="T66" fmla="*/ 9 w 130"/>
                <a:gd name="T67" fmla="*/ 81 h 113"/>
                <a:gd name="T68" fmla="*/ 5 w 130"/>
                <a:gd name="T69" fmla="*/ 80 h 113"/>
                <a:gd name="T70" fmla="*/ 3 w 130"/>
                <a:gd name="T71" fmla="*/ 78 h 113"/>
                <a:gd name="T72" fmla="*/ 1 w 130"/>
                <a:gd name="T73" fmla="*/ 76 h 113"/>
                <a:gd name="T74" fmla="*/ 0 w 130"/>
                <a:gd name="T75" fmla="*/ 73 h 113"/>
                <a:gd name="T76" fmla="*/ 0 w 130"/>
                <a:gd name="T77" fmla="*/ 32 h 113"/>
                <a:gd name="T78" fmla="*/ 1 w 130"/>
                <a:gd name="T79" fmla="*/ 29 h 113"/>
                <a:gd name="T80" fmla="*/ 3 w 130"/>
                <a:gd name="T81" fmla="*/ 26 h 113"/>
                <a:gd name="T82" fmla="*/ 5 w 130"/>
                <a:gd name="T83" fmla="*/ 25 h 113"/>
                <a:gd name="T84" fmla="*/ 9 w 130"/>
                <a:gd name="T85" fmla="*/ 24 h 113"/>
                <a:gd name="T86" fmla="*/ 33 w 130"/>
                <a:gd name="T87" fmla="*/ 0 h 113"/>
                <a:gd name="T88" fmla="*/ 98 w 130"/>
                <a:gd name="T89" fmla="*/ 0 h 113"/>
                <a:gd name="T90" fmla="*/ 98 w 130"/>
                <a:gd name="T91" fmla="*/ 16 h 113"/>
                <a:gd name="T92" fmla="*/ 33 w 130"/>
                <a:gd name="T93" fmla="*/ 16 h 113"/>
                <a:gd name="T94" fmla="*/ 33 w 130"/>
                <a:gd name="T9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" h="113">
                  <a:moveTo>
                    <a:pt x="41" y="65"/>
                  </a:moveTo>
                  <a:lnTo>
                    <a:pt x="41" y="105"/>
                  </a:lnTo>
                  <a:lnTo>
                    <a:pt x="90" y="105"/>
                  </a:lnTo>
                  <a:lnTo>
                    <a:pt x="90" y="65"/>
                  </a:lnTo>
                  <a:lnTo>
                    <a:pt x="41" y="65"/>
                  </a:lnTo>
                  <a:close/>
                  <a:moveTo>
                    <a:pt x="118" y="30"/>
                  </a:moveTo>
                  <a:lnTo>
                    <a:pt x="116" y="32"/>
                  </a:lnTo>
                  <a:lnTo>
                    <a:pt x="113" y="33"/>
                  </a:lnTo>
                  <a:lnTo>
                    <a:pt x="112" y="36"/>
                  </a:lnTo>
                  <a:lnTo>
                    <a:pt x="113" y="40"/>
                  </a:lnTo>
                  <a:lnTo>
                    <a:pt x="116" y="41"/>
                  </a:lnTo>
                  <a:lnTo>
                    <a:pt x="118" y="42"/>
                  </a:lnTo>
                  <a:lnTo>
                    <a:pt x="121" y="41"/>
                  </a:lnTo>
                  <a:lnTo>
                    <a:pt x="124" y="40"/>
                  </a:lnTo>
                  <a:lnTo>
                    <a:pt x="124" y="36"/>
                  </a:lnTo>
                  <a:lnTo>
                    <a:pt x="124" y="33"/>
                  </a:lnTo>
                  <a:lnTo>
                    <a:pt x="121" y="32"/>
                  </a:lnTo>
                  <a:lnTo>
                    <a:pt x="118" y="30"/>
                  </a:lnTo>
                  <a:close/>
                  <a:moveTo>
                    <a:pt x="9" y="24"/>
                  </a:moveTo>
                  <a:lnTo>
                    <a:pt x="122" y="24"/>
                  </a:lnTo>
                  <a:lnTo>
                    <a:pt x="125" y="25"/>
                  </a:lnTo>
                  <a:lnTo>
                    <a:pt x="128" y="26"/>
                  </a:lnTo>
                  <a:lnTo>
                    <a:pt x="130" y="29"/>
                  </a:lnTo>
                  <a:lnTo>
                    <a:pt x="130" y="32"/>
                  </a:lnTo>
                  <a:lnTo>
                    <a:pt x="130" y="73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5" y="80"/>
                  </a:lnTo>
                  <a:lnTo>
                    <a:pt x="122" y="81"/>
                  </a:lnTo>
                  <a:lnTo>
                    <a:pt x="98" y="81"/>
                  </a:lnTo>
                  <a:lnTo>
                    <a:pt x="98" y="113"/>
                  </a:lnTo>
                  <a:lnTo>
                    <a:pt x="33" y="113"/>
                  </a:lnTo>
                  <a:lnTo>
                    <a:pt x="33" y="81"/>
                  </a:lnTo>
                  <a:lnTo>
                    <a:pt x="9" y="81"/>
                  </a:lnTo>
                  <a:lnTo>
                    <a:pt x="5" y="80"/>
                  </a:lnTo>
                  <a:lnTo>
                    <a:pt x="3" y="78"/>
                  </a:lnTo>
                  <a:lnTo>
                    <a:pt x="1" y="76"/>
                  </a:lnTo>
                  <a:lnTo>
                    <a:pt x="0" y="73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6"/>
                  </a:lnTo>
                  <a:lnTo>
                    <a:pt x="5" y="25"/>
                  </a:lnTo>
                  <a:lnTo>
                    <a:pt x="9" y="24"/>
                  </a:lnTo>
                  <a:close/>
                  <a:moveTo>
                    <a:pt x="33" y="0"/>
                  </a:moveTo>
                  <a:lnTo>
                    <a:pt x="98" y="0"/>
                  </a:lnTo>
                  <a:lnTo>
                    <a:pt x="98" y="16"/>
                  </a:lnTo>
                  <a:lnTo>
                    <a:pt x="33" y="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96">
              <a:extLst>
                <a:ext uri="{FF2B5EF4-FFF2-40B4-BE49-F238E27FC236}">
                  <a16:creationId xmlns:a16="http://schemas.microsoft.com/office/drawing/2014/main" id="{C91E1658-1FF2-4130-84C0-D52EB5559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570" y="4214573"/>
              <a:ext cx="163910" cy="175831"/>
            </a:xfrm>
            <a:custGeom>
              <a:avLst/>
              <a:gdLst>
                <a:gd name="T0" fmla="*/ 81 w 110"/>
                <a:gd name="T1" fmla="*/ 82 h 118"/>
                <a:gd name="T2" fmla="*/ 29 w 110"/>
                <a:gd name="T3" fmla="*/ 89 h 118"/>
                <a:gd name="T4" fmla="*/ 29 w 110"/>
                <a:gd name="T5" fmla="*/ 66 h 118"/>
                <a:gd name="T6" fmla="*/ 81 w 110"/>
                <a:gd name="T7" fmla="*/ 74 h 118"/>
                <a:gd name="T8" fmla="*/ 29 w 110"/>
                <a:gd name="T9" fmla="*/ 66 h 118"/>
                <a:gd name="T10" fmla="*/ 54 w 110"/>
                <a:gd name="T11" fmla="*/ 45 h 118"/>
                <a:gd name="T12" fmla="*/ 62 w 110"/>
                <a:gd name="T13" fmla="*/ 47 h 118"/>
                <a:gd name="T14" fmla="*/ 66 w 110"/>
                <a:gd name="T15" fmla="*/ 52 h 118"/>
                <a:gd name="T16" fmla="*/ 29 w 110"/>
                <a:gd name="T17" fmla="*/ 60 h 118"/>
                <a:gd name="T18" fmla="*/ 30 w 110"/>
                <a:gd name="T19" fmla="*/ 49 h 118"/>
                <a:gd name="T20" fmla="*/ 36 w 110"/>
                <a:gd name="T21" fmla="*/ 45 h 118"/>
                <a:gd name="T22" fmla="*/ 48 w 110"/>
                <a:gd name="T23" fmla="*/ 23 h 118"/>
                <a:gd name="T24" fmla="*/ 56 w 110"/>
                <a:gd name="T25" fmla="*/ 25 h 118"/>
                <a:gd name="T26" fmla="*/ 58 w 110"/>
                <a:gd name="T27" fmla="*/ 33 h 118"/>
                <a:gd name="T28" fmla="*/ 56 w 110"/>
                <a:gd name="T29" fmla="*/ 41 h 118"/>
                <a:gd name="T30" fmla="*/ 48 w 110"/>
                <a:gd name="T31" fmla="*/ 45 h 118"/>
                <a:gd name="T32" fmla="*/ 40 w 110"/>
                <a:gd name="T33" fmla="*/ 41 h 118"/>
                <a:gd name="T34" fmla="*/ 36 w 110"/>
                <a:gd name="T35" fmla="*/ 33 h 118"/>
                <a:gd name="T36" fmla="*/ 40 w 110"/>
                <a:gd name="T37" fmla="*/ 25 h 118"/>
                <a:gd name="T38" fmla="*/ 48 w 110"/>
                <a:gd name="T39" fmla="*/ 23 h 118"/>
                <a:gd name="T40" fmla="*/ 14 w 110"/>
                <a:gd name="T41" fmla="*/ 104 h 118"/>
                <a:gd name="T42" fmla="*/ 95 w 110"/>
                <a:gd name="T43" fmla="*/ 15 h 118"/>
                <a:gd name="T44" fmla="*/ 10 w 110"/>
                <a:gd name="T45" fmla="*/ 0 h 118"/>
                <a:gd name="T46" fmla="*/ 103 w 110"/>
                <a:gd name="T47" fmla="*/ 1 h 118"/>
                <a:gd name="T48" fmla="*/ 110 w 110"/>
                <a:gd name="T49" fmla="*/ 7 h 118"/>
                <a:gd name="T50" fmla="*/ 110 w 110"/>
                <a:gd name="T51" fmla="*/ 108 h 118"/>
                <a:gd name="T52" fmla="*/ 107 w 110"/>
                <a:gd name="T53" fmla="*/ 116 h 118"/>
                <a:gd name="T54" fmla="*/ 99 w 110"/>
                <a:gd name="T55" fmla="*/ 118 h 118"/>
                <a:gd name="T56" fmla="*/ 6 w 110"/>
                <a:gd name="T57" fmla="*/ 118 h 118"/>
                <a:gd name="T58" fmla="*/ 0 w 110"/>
                <a:gd name="T59" fmla="*/ 112 h 118"/>
                <a:gd name="T60" fmla="*/ 0 w 110"/>
                <a:gd name="T61" fmla="*/ 12 h 118"/>
                <a:gd name="T62" fmla="*/ 2 w 110"/>
                <a:gd name="T63" fmla="*/ 4 h 118"/>
                <a:gd name="T64" fmla="*/ 10 w 110"/>
                <a:gd name="T6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18">
                  <a:moveTo>
                    <a:pt x="29" y="82"/>
                  </a:moveTo>
                  <a:lnTo>
                    <a:pt x="81" y="82"/>
                  </a:lnTo>
                  <a:lnTo>
                    <a:pt x="81" y="89"/>
                  </a:lnTo>
                  <a:lnTo>
                    <a:pt x="29" y="89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81" y="66"/>
                  </a:lnTo>
                  <a:lnTo>
                    <a:pt x="81" y="74"/>
                  </a:lnTo>
                  <a:lnTo>
                    <a:pt x="29" y="74"/>
                  </a:lnTo>
                  <a:lnTo>
                    <a:pt x="29" y="66"/>
                  </a:lnTo>
                  <a:close/>
                  <a:moveTo>
                    <a:pt x="40" y="45"/>
                  </a:moveTo>
                  <a:lnTo>
                    <a:pt x="54" y="45"/>
                  </a:lnTo>
                  <a:lnTo>
                    <a:pt x="60" y="45"/>
                  </a:lnTo>
                  <a:lnTo>
                    <a:pt x="62" y="47"/>
                  </a:lnTo>
                  <a:lnTo>
                    <a:pt x="65" y="49"/>
                  </a:lnTo>
                  <a:lnTo>
                    <a:pt x="66" y="52"/>
                  </a:lnTo>
                  <a:lnTo>
                    <a:pt x="66" y="60"/>
                  </a:lnTo>
                  <a:lnTo>
                    <a:pt x="29" y="60"/>
                  </a:lnTo>
                  <a:lnTo>
                    <a:pt x="29" y="52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6" y="45"/>
                  </a:lnTo>
                  <a:lnTo>
                    <a:pt x="40" y="45"/>
                  </a:lnTo>
                  <a:close/>
                  <a:moveTo>
                    <a:pt x="48" y="23"/>
                  </a:moveTo>
                  <a:lnTo>
                    <a:pt x="52" y="24"/>
                  </a:lnTo>
                  <a:lnTo>
                    <a:pt x="56" y="25"/>
                  </a:lnTo>
                  <a:lnTo>
                    <a:pt x="57" y="29"/>
                  </a:lnTo>
                  <a:lnTo>
                    <a:pt x="58" y="33"/>
                  </a:lnTo>
                  <a:lnTo>
                    <a:pt x="57" y="39"/>
                  </a:lnTo>
                  <a:lnTo>
                    <a:pt x="56" y="41"/>
                  </a:lnTo>
                  <a:lnTo>
                    <a:pt x="52" y="44"/>
                  </a:lnTo>
                  <a:lnTo>
                    <a:pt x="48" y="45"/>
                  </a:lnTo>
                  <a:lnTo>
                    <a:pt x="44" y="44"/>
                  </a:lnTo>
                  <a:lnTo>
                    <a:pt x="40" y="41"/>
                  </a:lnTo>
                  <a:lnTo>
                    <a:pt x="37" y="39"/>
                  </a:lnTo>
                  <a:lnTo>
                    <a:pt x="36" y="33"/>
                  </a:lnTo>
                  <a:lnTo>
                    <a:pt x="37" y="29"/>
                  </a:lnTo>
                  <a:lnTo>
                    <a:pt x="40" y="25"/>
                  </a:lnTo>
                  <a:lnTo>
                    <a:pt x="44" y="24"/>
                  </a:lnTo>
                  <a:lnTo>
                    <a:pt x="48" y="23"/>
                  </a:lnTo>
                  <a:close/>
                  <a:moveTo>
                    <a:pt x="14" y="15"/>
                  </a:moveTo>
                  <a:lnTo>
                    <a:pt x="14" y="104"/>
                  </a:lnTo>
                  <a:lnTo>
                    <a:pt x="95" y="104"/>
                  </a:lnTo>
                  <a:lnTo>
                    <a:pt x="95" y="15"/>
                  </a:lnTo>
                  <a:lnTo>
                    <a:pt x="14" y="15"/>
                  </a:lnTo>
                  <a:close/>
                  <a:moveTo>
                    <a:pt x="10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7" y="4"/>
                  </a:lnTo>
                  <a:lnTo>
                    <a:pt x="110" y="7"/>
                  </a:lnTo>
                  <a:lnTo>
                    <a:pt x="110" y="12"/>
                  </a:lnTo>
                  <a:lnTo>
                    <a:pt x="110" y="108"/>
                  </a:lnTo>
                  <a:lnTo>
                    <a:pt x="110" y="112"/>
                  </a:lnTo>
                  <a:lnTo>
                    <a:pt x="107" y="116"/>
                  </a:lnTo>
                  <a:lnTo>
                    <a:pt x="103" y="118"/>
                  </a:lnTo>
                  <a:lnTo>
                    <a:pt x="99" y="118"/>
                  </a:lnTo>
                  <a:lnTo>
                    <a:pt x="10" y="118"/>
                  </a:lnTo>
                  <a:lnTo>
                    <a:pt x="6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8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" y="4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97">
              <a:extLst>
                <a:ext uri="{FF2B5EF4-FFF2-40B4-BE49-F238E27FC236}">
                  <a16:creationId xmlns:a16="http://schemas.microsoft.com/office/drawing/2014/main" id="{196F4F75-798D-4793-AEC8-72D14B1DF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3599164"/>
              <a:ext cx="171360" cy="171360"/>
            </a:xfrm>
            <a:custGeom>
              <a:avLst/>
              <a:gdLst>
                <a:gd name="T0" fmla="*/ 68 w 115"/>
                <a:gd name="T1" fmla="*/ 28 h 115"/>
                <a:gd name="T2" fmla="*/ 43 w 115"/>
                <a:gd name="T3" fmla="*/ 54 h 115"/>
                <a:gd name="T4" fmla="*/ 51 w 115"/>
                <a:gd name="T5" fmla="*/ 62 h 115"/>
                <a:gd name="T6" fmla="*/ 75 w 115"/>
                <a:gd name="T7" fmla="*/ 36 h 115"/>
                <a:gd name="T8" fmla="*/ 68 w 115"/>
                <a:gd name="T9" fmla="*/ 28 h 115"/>
                <a:gd name="T10" fmla="*/ 61 w 115"/>
                <a:gd name="T11" fmla="*/ 0 h 115"/>
                <a:gd name="T12" fmla="*/ 115 w 115"/>
                <a:gd name="T13" fmla="*/ 54 h 115"/>
                <a:gd name="T14" fmla="*/ 104 w 115"/>
                <a:gd name="T15" fmla="*/ 64 h 115"/>
                <a:gd name="T16" fmla="*/ 93 w 115"/>
                <a:gd name="T17" fmla="*/ 54 h 115"/>
                <a:gd name="T18" fmla="*/ 64 w 115"/>
                <a:gd name="T19" fmla="*/ 79 h 115"/>
                <a:gd name="T20" fmla="*/ 64 w 115"/>
                <a:gd name="T21" fmla="*/ 104 h 115"/>
                <a:gd name="T22" fmla="*/ 45 w 115"/>
                <a:gd name="T23" fmla="*/ 84 h 115"/>
                <a:gd name="T24" fmla="*/ 4 w 115"/>
                <a:gd name="T25" fmla="*/ 115 h 115"/>
                <a:gd name="T26" fmla="*/ 0 w 115"/>
                <a:gd name="T27" fmla="*/ 115 h 115"/>
                <a:gd name="T28" fmla="*/ 0 w 115"/>
                <a:gd name="T29" fmla="*/ 111 h 115"/>
                <a:gd name="T30" fmla="*/ 31 w 115"/>
                <a:gd name="T31" fmla="*/ 70 h 115"/>
                <a:gd name="T32" fmla="*/ 11 w 115"/>
                <a:gd name="T33" fmla="*/ 51 h 115"/>
                <a:gd name="T34" fmla="*/ 36 w 115"/>
                <a:gd name="T35" fmla="*/ 51 h 115"/>
                <a:gd name="T36" fmla="*/ 61 w 115"/>
                <a:gd name="T37" fmla="*/ 22 h 115"/>
                <a:gd name="T38" fmla="*/ 51 w 115"/>
                <a:gd name="T39" fmla="*/ 11 h 115"/>
                <a:gd name="T40" fmla="*/ 61 w 115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5">
                  <a:moveTo>
                    <a:pt x="68" y="28"/>
                  </a:moveTo>
                  <a:lnTo>
                    <a:pt x="43" y="54"/>
                  </a:lnTo>
                  <a:lnTo>
                    <a:pt x="51" y="62"/>
                  </a:lnTo>
                  <a:lnTo>
                    <a:pt x="75" y="36"/>
                  </a:lnTo>
                  <a:lnTo>
                    <a:pt x="68" y="28"/>
                  </a:lnTo>
                  <a:close/>
                  <a:moveTo>
                    <a:pt x="61" y="0"/>
                  </a:moveTo>
                  <a:lnTo>
                    <a:pt x="115" y="54"/>
                  </a:lnTo>
                  <a:lnTo>
                    <a:pt x="104" y="64"/>
                  </a:lnTo>
                  <a:lnTo>
                    <a:pt x="93" y="54"/>
                  </a:lnTo>
                  <a:lnTo>
                    <a:pt x="64" y="79"/>
                  </a:lnTo>
                  <a:lnTo>
                    <a:pt x="64" y="104"/>
                  </a:lnTo>
                  <a:lnTo>
                    <a:pt x="45" y="84"/>
                  </a:lnTo>
                  <a:lnTo>
                    <a:pt x="4" y="115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31" y="70"/>
                  </a:lnTo>
                  <a:lnTo>
                    <a:pt x="11" y="51"/>
                  </a:lnTo>
                  <a:lnTo>
                    <a:pt x="36" y="51"/>
                  </a:lnTo>
                  <a:lnTo>
                    <a:pt x="61" y="22"/>
                  </a:lnTo>
                  <a:lnTo>
                    <a:pt x="51" y="1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98">
              <a:extLst>
                <a:ext uri="{FF2B5EF4-FFF2-40B4-BE49-F238E27FC236}">
                  <a16:creationId xmlns:a16="http://schemas.microsoft.com/office/drawing/2014/main" id="{1B505CD4-6E5A-4659-9578-58FDFC136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4584" y="3128294"/>
              <a:ext cx="168381" cy="114737"/>
            </a:xfrm>
            <a:custGeom>
              <a:avLst/>
              <a:gdLst>
                <a:gd name="T0" fmla="*/ 113 w 113"/>
                <a:gd name="T1" fmla="*/ 0 h 77"/>
                <a:gd name="T2" fmla="*/ 113 w 113"/>
                <a:gd name="T3" fmla="*/ 14 h 77"/>
                <a:gd name="T4" fmla="*/ 98 w 113"/>
                <a:gd name="T5" fmla="*/ 17 h 77"/>
                <a:gd name="T6" fmla="*/ 88 w 113"/>
                <a:gd name="T7" fmla="*/ 24 h 77"/>
                <a:gd name="T8" fmla="*/ 84 w 113"/>
                <a:gd name="T9" fmla="*/ 29 h 77"/>
                <a:gd name="T10" fmla="*/ 88 w 113"/>
                <a:gd name="T11" fmla="*/ 28 h 77"/>
                <a:gd name="T12" fmla="*/ 101 w 113"/>
                <a:gd name="T13" fmla="*/ 32 h 77"/>
                <a:gd name="T14" fmla="*/ 109 w 113"/>
                <a:gd name="T15" fmla="*/ 40 h 77"/>
                <a:gd name="T16" fmla="*/ 113 w 113"/>
                <a:gd name="T17" fmla="*/ 53 h 77"/>
                <a:gd name="T18" fmla="*/ 109 w 113"/>
                <a:gd name="T19" fmla="*/ 65 h 77"/>
                <a:gd name="T20" fmla="*/ 101 w 113"/>
                <a:gd name="T21" fmla="*/ 74 h 77"/>
                <a:gd name="T22" fmla="*/ 88 w 113"/>
                <a:gd name="T23" fmla="*/ 77 h 77"/>
                <a:gd name="T24" fmla="*/ 76 w 113"/>
                <a:gd name="T25" fmla="*/ 74 h 77"/>
                <a:gd name="T26" fmla="*/ 66 w 113"/>
                <a:gd name="T27" fmla="*/ 65 h 77"/>
                <a:gd name="T28" fmla="*/ 64 w 113"/>
                <a:gd name="T29" fmla="*/ 53 h 77"/>
                <a:gd name="T30" fmla="*/ 64 w 113"/>
                <a:gd name="T31" fmla="*/ 49 h 77"/>
                <a:gd name="T32" fmla="*/ 66 w 113"/>
                <a:gd name="T33" fmla="*/ 30 h 77"/>
                <a:gd name="T34" fmla="*/ 77 w 113"/>
                <a:gd name="T35" fmla="*/ 14 h 77"/>
                <a:gd name="T36" fmla="*/ 93 w 113"/>
                <a:gd name="T37" fmla="*/ 4 h 77"/>
                <a:gd name="T38" fmla="*/ 113 w 113"/>
                <a:gd name="T39" fmla="*/ 0 h 77"/>
                <a:gd name="T40" fmla="*/ 49 w 113"/>
                <a:gd name="T41" fmla="*/ 0 h 77"/>
                <a:gd name="T42" fmla="*/ 49 w 113"/>
                <a:gd name="T43" fmla="*/ 14 h 77"/>
                <a:gd name="T44" fmla="*/ 36 w 113"/>
                <a:gd name="T45" fmla="*/ 17 h 77"/>
                <a:gd name="T46" fmla="*/ 24 w 113"/>
                <a:gd name="T47" fmla="*/ 24 h 77"/>
                <a:gd name="T48" fmla="*/ 21 w 113"/>
                <a:gd name="T49" fmla="*/ 29 h 77"/>
                <a:gd name="T50" fmla="*/ 24 w 113"/>
                <a:gd name="T51" fmla="*/ 28 h 77"/>
                <a:gd name="T52" fmla="*/ 37 w 113"/>
                <a:gd name="T53" fmla="*/ 32 h 77"/>
                <a:gd name="T54" fmla="*/ 45 w 113"/>
                <a:gd name="T55" fmla="*/ 40 h 77"/>
                <a:gd name="T56" fmla="*/ 49 w 113"/>
                <a:gd name="T57" fmla="*/ 53 h 77"/>
                <a:gd name="T58" fmla="*/ 45 w 113"/>
                <a:gd name="T59" fmla="*/ 65 h 77"/>
                <a:gd name="T60" fmla="*/ 37 w 113"/>
                <a:gd name="T61" fmla="*/ 74 h 77"/>
                <a:gd name="T62" fmla="*/ 24 w 113"/>
                <a:gd name="T63" fmla="*/ 77 h 77"/>
                <a:gd name="T64" fmla="*/ 12 w 113"/>
                <a:gd name="T65" fmla="*/ 74 h 77"/>
                <a:gd name="T66" fmla="*/ 3 w 113"/>
                <a:gd name="T67" fmla="*/ 65 h 77"/>
                <a:gd name="T68" fmla="*/ 0 w 113"/>
                <a:gd name="T69" fmla="*/ 53 h 77"/>
                <a:gd name="T70" fmla="*/ 0 w 113"/>
                <a:gd name="T71" fmla="*/ 49 h 77"/>
                <a:gd name="T72" fmla="*/ 4 w 113"/>
                <a:gd name="T73" fmla="*/ 30 h 77"/>
                <a:gd name="T74" fmla="*/ 15 w 113"/>
                <a:gd name="T75" fmla="*/ 14 h 77"/>
                <a:gd name="T76" fmla="*/ 30 w 113"/>
                <a:gd name="T77" fmla="*/ 4 h 77"/>
                <a:gd name="T78" fmla="*/ 49 w 113"/>
                <a:gd name="T7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77">
                  <a:moveTo>
                    <a:pt x="113" y="0"/>
                  </a:moveTo>
                  <a:lnTo>
                    <a:pt x="113" y="14"/>
                  </a:lnTo>
                  <a:lnTo>
                    <a:pt x="98" y="17"/>
                  </a:lnTo>
                  <a:lnTo>
                    <a:pt x="88" y="24"/>
                  </a:lnTo>
                  <a:lnTo>
                    <a:pt x="84" y="29"/>
                  </a:lnTo>
                  <a:lnTo>
                    <a:pt x="88" y="28"/>
                  </a:lnTo>
                  <a:lnTo>
                    <a:pt x="101" y="32"/>
                  </a:lnTo>
                  <a:lnTo>
                    <a:pt x="109" y="40"/>
                  </a:lnTo>
                  <a:lnTo>
                    <a:pt x="113" y="53"/>
                  </a:lnTo>
                  <a:lnTo>
                    <a:pt x="109" y="65"/>
                  </a:lnTo>
                  <a:lnTo>
                    <a:pt x="101" y="74"/>
                  </a:lnTo>
                  <a:lnTo>
                    <a:pt x="88" y="77"/>
                  </a:lnTo>
                  <a:lnTo>
                    <a:pt x="76" y="74"/>
                  </a:lnTo>
                  <a:lnTo>
                    <a:pt x="66" y="65"/>
                  </a:lnTo>
                  <a:lnTo>
                    <a:pt x="64" y="53"/>
                  </a:lnTo>
                  <a:lnTo>
                    <a:pt x="64" y="49"/>
                  </a:lnTo>
                  <a:lnTo>
                    <a:pt x="66" y="30"/>
                  </a:lnTo>
                  <a:lnTo>
                    <a:pt x="77" y="14"/>
                  </a:lnTo>
                  <a:lnTo>
                    <a:pt x="93" y="4"/>
                  </a:lnTo>
                  <a:lnTo>
                    <a:pt x="113" y="0"/>
                  </a:lnTo>
                  <a:close/>
                  <a:moveTo>
                    <a:pt x="49" y="0"/>
                  </a:moveTo>
                  <a:lnTo>
                    <a:pt x="49" y="14"/>
                  </a:lnTo>
                  <a:lnTo>
                    <a:pt x="36" y="17"/>
                  </a:lnTo>
                  <a:lnTo>
                    <a:pt x="24" y="24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37" y="32"/>
                  </a:lnTo>
                  <a:lnTo>
                    <a:pt x="45" y="40"/>
                  </a:lnTo>
                  <a:lnTo>
                    <a:pt x="49" y="53"/>
                  </a:lnTo>
                  <a:lnTo>
                    <a:pt x="45" y="65"/>
                  </a:lnTo>
                  <a:lnTo>
                    <a:pt x="37" y="74"/>
                  </a:lnTo>
                  <a:lnTo>
                    <a:pt x="24" y="77"/>
                  </a:lnTo>
                  <a:lnTo>
                    <a:pt x="12" y="74"/>
                  </a:lnTo>
                  <a:lnTo>
                    <a:pt x="3" y="65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99">
              <a:extLst>
                <a:ext uri="{FF2B5EF4-FFF2-40B4-BE49-F238E27FC236}">
                  <a16:creationId xmlns:a16="http://schemas.microsoft.com/office/drawing/2014/main" id="{2B221443-01BB-4034-9727-0AC509D0F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3415883"/>
              <a:ext cx="232455" cy="247356"/>
            </a:xfrm>
            <a:custGeom>
              <a:avLst/>
              <a:gdLst>
                <a:gd name="T0" fmla="*/ 101 w 156"/>
                <a:gd name="T1" fmla="*/ 0 h 166"/>
                <a:gd name="T2" fmla="*/ 156 w 156"/>
                <a:gd name="T3" fmla="*/ 75 h 166"/>
                <a:gd name="T4" fmla="*/ 80 w 156"/>
                <a:gd name="T5" fmla="*/ 130 h 166"/>
                <a:gd name="T6" fmla="*/ 86 w 156"/>
                <a:gd name="T7" fmla="*/ 87 h 166"/>
                <a:gd name="T8" fmla="*/ 64 w 156"/>
                <a:gd name="T9" fmla="*/ 85 h 166"/>
                <a:gd name="T10" fmla="*/ 46 w 156"/>
                <a:gd name="T11" fmla="*/ 87 h 166"/>
                <a:gd name="T12" fmla="*/ 32 w 156"/>
                <a:gd name="T13" fmla="*/ 93 h 166"/>
                <a:gd name="T14" fmla="*/ 23 w 156"/>
                <a:gd name="T15" fmla="*/ 101 h 166"/>
                <a:gd name="T16" fmla="*/ 16 w 156"/>
                <a:gd name="T17" fmla="*/ 113 h 166"/>
                <a:gd name="T18" fmla="*/ 13 w 156"/>
                <a:gd name="T19" fmla="*/ 125 h 166"/>
                <a:gd name="T20" fmla="*/ 13 w 156"/>
                <a:gd name="T21" fmla="*/ 138 h 166"/>
                <a:gd name="T22" fmla="*/ 16 w 156"/>
                <a:gd name="T23" fmla="*/ 153 h 166"/>
                <a:gd name="T24" fmla="*/ 19 w 156"/>
                <a:gd name="T25" fmla="*/ 166 h 166"/>
                <a:gd name="T26" fmla="*/ 9 w 156"/>
                <a:gd name="T27" fmla="*/ 147 h 166"/>
                <a:gd name="T28" fmla="*/ 3 w 156"/>
                <a:gd name="T29" fmla="*/ 129 h 166"/>
                <a:gd name="T30" fmla="*/ 0 w 156"/>
                <a:gd name="T31" fmla="*/ 109 h 166"/>
                <a:gd name="T32" fmla="*/ 3 w 156"/>
                <a:gd name="T33" fmla="*/ 91 h 166"/>
                <a:gd name="T34" fmla="*/ 8 w 156"/>
                <a:gd name="T35" fmla="*/ 75 h 166"/>
                <a:gd name="T36" fmla="*/ 17 w 156"/>
                <a:gd name="T37" fmla="*/ 61 h 166"/>
                <a:gd name="T38" fmla="*/ 31 w 156"/>
                <a:gd name="T39" fmla="*/ 50 h 166"/>
                <a:gd name="T40" fmla="*/ 48 w 156"/>
                <a:gd name="T41" fmla="*/ 42 h 166"/>
                <a:gd name="T42" fmla="*/ 69 w 156"/>
                <a:gd name="T43" fmla="*/ 40 h 166"/>
                <a:gd name="T44" fmla="*/ 94 w 156"/>
                <a:gd name="T45" fmla="*/ 41 h 166"/>
                <a:gd name="T46" fmla="*/ 101 w 156"/>
                <a:gd name="T4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66">
                  <a:moveTo>
                    <a:pt x="101" y="0"/>
                  </a:moveTo>
                  <a:lnTo>
                    <a:pt x="156" y="75"/>
                  </a:lnTo>
                  <a:lnTo>
                    <a:pt x="80" y="130"/>
                  </a:lnTo>
                  <a:lnTo>
                    <a:pt x="86" y="87"/>
                  </a:lnTo>
                  <a:lnTo>
                    <a:pt x="64" y="85"/>
                  </a:lnTo>
                  <a:lnTo>
                    <a:pt x="46" y="87"/>
                  </a:lnTo>
                  <a:lnTo>
                    <a:pt x="32" y="93"/>
                  </a:lnTo>
                  <a:lnTo>
                    <a:pt x="23" y="101"/>
                  </a:lnTo>
                  <a:lnTo>
                    <a:pt x="16" y="113"/>
                  </a:lnTo>
                  <a:lnTo>
                    <a:pt x="13" y="125"/>
                  </a:lnTo>
                  <a:lnTo>
                    <a:pt x="13" y="138"/>
                  </a:lnTo>
                  <a:lnTo>
                    <a:pt x="16" y="153"/>
                  </a:lnTo>
                  <a:lnTo>
                    <a:pt x="19" y="166"/>
                  </a:lnTo>
                  <a:lnTo>
                    <a:pt x="9" y="147"/>
                  </a:lnTo>
                  <a:lnTo>
                    <a:pt x="3" y="129"/>
                  </a:lnTo>
                  <a:lnTo>
                    <a:pt x="0" y="109"/>
                  </a:lnTo>
                  <a:lnTo>
                    <a:pt x="3" y="91"/>
                  </a:lnTo>
                  <a:lnTo>
                    <a:pt x="8" y="75"/>
                  </a:lnTo>
                  <a:lnTo>
                    <a:pt x="17" y="61"/>
                  </a:lnTo>
                  <a:lnTo>
                    <a:pt x="31" y="50"/>
                  </a:lnTo>
                  <a:lnTo>
                    <a:pt x="48" y="42"/>
                  </a:lnTo>
                  <a:lnTo>
                    <a:pt x="69" y="40"/>
                  </a:lnTo>
                  <a:lnTo>
                    <a:pt x="94" y="4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100">
              <a:extLst>
                <a:ext uri="{FF2B5EF4-FFF2-40B4-BE49-F238E27FC236}">
                  <a16:creationId xmlns:a16="http://schemas.microsoft.com/office/drawing/2014/main" id="{DDF0AD69-09BC-416E-A945-5FD0321B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995" y="3257932"/>
              <a:ext cx="166891" cy="172851"/>
            </a:xfrm>
            <a:custGeom>
              <a:avLst/>
              <a:gdLst>
                <a:gd name="T0" fmla="*/ 0 w 112"/>
                <a:gd name="T1" fmla="*/ 0 h 116"/>
                <a:gd name="T2" fmla="*/ 53 w 112"/>
                <a:gd name="T3" fmla="*/ 54 h 116"/>
                <a:gd name="T4" fmla="*/ 53 w 112"/>
                <a:gd name="T5" fmla="*/ 0 h 116"/>
                <a:gd name="T6" fmla="*/ 112 w 112"/>
                <a:gd name="T7" fmla="*/ 59 h 116"/>
                <a:gd name="T8" fmla="*/ 53 w 112"/>
                <a:gd name="T9" fmla="*/ 116 h 116"/>
                <a:gd name="T10" fmla="*/ 53 w 112"/>
                <a:gd name="T11" fmla="*/ 64 h 116"/>
                <a:gd name="T12" fmla="*/ 0 w 112"/>
                <a:gd name="T13" fmla="*/ 116 h 116"/>
                <a:gd name="T14" fmla="*/ 0 w 112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6">
                  <a:moveTo>
                    <a:pt x="0" y="0"/>
                  </a:moveTo>
                  <a:lnTo>
                    <a:pt x="53" y="54"/>
                  </a:lnTo>
                  <a:lnTo>
                    <a:pt x="53" y="0"/>
                  </a:lnTo>
                  <a:lnTo>
                    <a:pt x="112" y="59"/>
                  </a:lnTo>
                  <a:lnTo>
                    <a:pt x="53" y="116"/>
                  </a:lnTo>
                  <a:lnTo>
                    <a:pt x="53" y="64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FEB8AB8C-2E1B-4B5E-96D7-B28606BA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105" y="4438088"/>
              <a:ext cx="207124" cy="207124"/>
            </a:xfrm>
            <a:custGeom>
              <a:avLst/>
              <a:gdLst>
                <a:gd name="T0" fmla="*/ 70 w 139"/>
                <a:gd name="T1" fmla="*/ 0 h 139"/>
                <a:gd name="T2" fmla="*/ 88 w 139"/>
                <a:gd name="T3" fmla="*/ 3 h 139"/>
                <a:gd name="T4" fmla="*/ 104 w 139"/>
                <a:gd name="T5" fmla="*/ 10 h 139"/>
                <a:gd name="T6" fmla="*/ 119 w 139"/>
                <a:gd name="T7" fmla="*/ 20 h 139"/>
                <a:gd name="T8" fmla="*/ 139 w 139"/>
                <a:gd name="T9" fmla="*/ 0 h 139"/>
                <a:gd name="T10" fmla="*/ 139 w 139"/>
                <a:gd name="T11" fmla="*/ 52 h 139"/>
                <a:gd name="T12" fmla="*/ 87 w 139"/>
                <a:gd name="T13" fmla="*/ 52 h 139"/>
                <a:gd name="T14" fmla="*/ 107 w 139"/>
                <a:gd name="T15" fmla="*/ 32 h 139"/>
                <a:gd name="T16" fmla="*/ 96 w 139"/>
                <a:gd name="T17" fmla="*/ 24 h 139"/>
                <a:gd name="T18" fmla="*/ 83 w 139"/>
                <a:gd name="T19" fmla="*/ 19 h 139"/>
                <a:gd name="T20" fmla="*/ 70 w 139"/>
                <a:gd name="T21" fmla="*/ 18 h 139"/>
                <a:gd name="T22" fmla="*/ 56 w 139"/>
                <a:gd name="T23" fmla="*/ 19 h 139"/>
                <a:gd name="T24" fmla="*/ 43 w 139"/>
                <a:gd name="T25" fmla="*/ 24 h 139"/>
                <a:gd name="T26" fmla="*/ 32 w 139"/>
                <a:gd name="T27" fmla="*/ 32 h 139"/>
                <a:gd name="T28" fmla="*/ 24 w 139"/>
                <a:gd name="T29" fmla="*/ 43 h 139"/>
                <a:gd name="T30" fmla="*/ 19 w 139"/>
                <a:gd name="T31" fmla="*/ 56 h 139"/>
                <a:gd name="T32" fmla="*/ 18 w 139"/>
                <a:gd name="T33" fmla="*/ 70 h 139"/>
                <a:gd name="T34" fmla="*/ 19 w 139"/>
                <a:gd name="T35" fmla="*/ 83 h 139"/>
                <a:gd name="T36" fmla="*/ 24 w 139"/>
                <a:gd name="T37" fmla="*/ 96 h 139"/>
                <a:gd name="T38" fmla="*/ 32 w 139"/>
                <a:gd name="T39" fmla="*/ 107 h 139"/>
                <a:gd name="T40" fmla="*/ 43 w 139"/>
                <a:gd name="T41" fmla="*/ 115 h 139"/>
                <a:gd name="T42" fmla="*/ 56 w 139"/>
                <a:gd name="T43" fmla="*/ 120 h 139"/>
                <a:gd name="T44" fmla="*/ 70 w 139"/>
                <a:gd name="T45" fmla="*/ 121 h 139"/>
                <a:gd name="T46" fmla="*/ 83 w 139"/>
                <a:gd name="T47" fmla="*/ 120 h 139"/>
                <a:gd name="T48" fmla="*/ 96 w 139"/>
                <a:gd name="T49" fmla="*/ 115 h 139"/>
                <a:gd name="T50" fmla="*/ 107 w 139"/>
                <a:gd name="T51" fmla="*/ 107 h 139"/>
                <a:gd name="T52" fmla="*/ 110 w 139"/>
                <a:gd name="T53" fmla="*/ 104 h 139"/>
                <a:gd name="T54" fmla="*/ 122 w 139"/>
                <a:gd name="T55" fmla="*/ 116 h 139"/>
                <a:gd name="T56" fmla="*/ 107 w 139"/>
                <a:gd name="T57" fmla="*/ 128 h 139"/>
                <a:gd name="T58" fmla="*/ 90 w 139"/>
                <a:gd name="T59" fmla="*/ 136 h 139"/>
                <a:gd name="T60" fmla="*/ 70 w 139"/>
                <a:gd name="T61" fmla="*/ 139 h 139"/>
                <a:gd name="T62" fmla="*/ 47 w 139"/>
                <a:gd name="T63" fmla="*/ 136 h 139"/>
                <a:gd name="T64" fmla="*/ 28 w 139"/>
                <a:gd name="T65" fmla="*/ 125 h 139"/>
                <a:gd name="T66" fmla="*/ 14 w 139"/>
                <a:gd name="T67" fmla="*/ 111 h 139"/>
                <a:gd name="T68" fmla="*/ 3 w 139"/>
                <a:gd name="T69" fmla="*/ 92 h 139"/>
                <a:gd name="T70" fmla="*/ 0 w 139"/>
                <a:gd name="T71" fmla="*/ 70 h 139"/>
                <a:gd name="T72" fmla="*/ 3 w 139"/>
                <a:gd name="T73" fmla="*/ 48 h 139"/>
                <a:gd name="T74" fmla="*/ 14 w 139"/>
                <a:gd name="T75" fmla="*/ 28 h 139"/>
                <a:gd name="T76" fmla="*/ 28 w 139"/>
                <a:gd name="T77" fmla="*/ 14 h 139"/>
                <a:gd name="T78" fmla="*/ 47 w 139"/>
                <a:gd name="T79" fmla="*/ 3 h 139"/>
                <a:gd name="T80" fmla="*/ 70 w 139"/>
                <a:gd name="T8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lnTo>
                    <a:pt x="88" y="3"/>
                  </a:lnTo>
                  <a:lnTo>
                    <a:pt x="104" y="10"/>
                  </a:lnTo>
                  <a:lnTo>
                    <a:pt x="119" y="20"/>
                  </a:lnTo>
                  <a:lnTo>
                    <a:pt x="139" y="0"/>
                  </a:lnTo>
                  <a:lnTo>
                    <a:pt x="139" y="52"/>
                  </a:lnTo>
                  <a:lnTo>
                    <a:pt x="87" y="52"/>
                  </a:lnTo>
                  <a:lnTo>
                    <a:pt x="107" y="32"/>
                  </a:lnTo>
                  <a:lnTo>
                    <a:pt x="96" y="24"/>
                  </a:lnTo>
                  <a:lnTo>
                    <a:pt x="83" y="19"/>
                  </a:lnTo>
                  <a:lnTo>
                    <a:pt x="70" y="18"/>
                  </a:lnTo>
                  <a:lnTo>
                    <a:pt x="56" y="19"/>
                  </a:lnTo>
                  <a:lnTo>
                    <a:pt x="43" y="24"/>
                  </a:lnTo>
                  <a:lnTo>
                    <a:pt x="32" y="32"/>
                  </a:lnTo>
                  <a:lnTo>
                    <a:pt x="24" y="43"/>
                  </a:lnTo>
                  <a:lnTo>
                    <a:pt x="19" y="56"/>
                  </a:lnTo>
                  <a:lnTo>
                    <a:pt x="18" y="70"/>
                  </a:lnTo>
                  <a:lnTo>
                    <a:pt x="19" y="83"/>
                  </a:lnTo>
                  <a:lnTo>
                    <a:pt x="24" y="96"/>
                  </a:lnTo>
                  <a:lnTo>
                    <a:pt x="32" y="107"/>
                  </a:lnTo>
                  <a:lnTo>
                    <a:pt x="43" y="115"/>
                  </a:lnTo>
                  <a:lnTo>
                    <a:pt x="56" y="120"/>
                  </a:lnTo>
                  <a:lnTo>
                    <a:pt x="70" y="121"/>
                  </a:lnTo>
                  <a:lnTo>
                    <a:pt x="83" y="120"/>
                  </a:lnTo>
                  <a:lnTo>
                    <a:pt x="96" y="115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22" y="116"/>
                  </a:lnTo>
                  <a:lnTo>
                    <a:pt x="107" y="128"/>
                  </a:lnTo>
                  <a:lnTo>
                    <a:pt x="90" y="136"/>
                  </a:lnTo>
                  <a:lnTo>
                    <a:pt x="70" y="139"/>
                  </a:lnTo>
                  <a:lnTo>
                    <a:pt x="47" y="136"/>
                  </a:lnTo>
                  <a:lnTo>
                    <a:pt x="28" y="125"/>
                  </a:lnTo>
                  <a:lnTo>
                    <a:pt x="14" y="111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4" y="28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102">
              <a:extLst>
                <a:ext uri="{FF2B5EF4-FFF2-40B4-BE49-F238E27FC236}">
                  <a16:creationId xmlns:a16="http://schemas.microsoft.com/office/drawing/2014/main" id="{7EE42AFC-EABB-4E36-BC1B-4A5C28CD3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248" y="3754134"/>
              <a:ext cx="230964" cy="227985"/>
            </a:xfrm>
            <a:custGeom>
              <a:avLst/>
              <a:gdLst>
                <a:gd name="T0" fmla="*/ 39 w 155"/>
                <a:gd name="T1" fmla="*/ 99 h 153"/>
                <a:gd name="T2" fmla="*/ 32 w 155"/>
                <a:gd name="T3" fmla="*/ 104 h 153"/>
                <a:gd name="T4" fmla="*/ 30 w 155"/>
                <a:gd name="T5" fmla="*/ 111 h 153"/>
                <a:gd name="T6" fmla="*/ 32 w 155"/>
                <a:gd name="T7" fmla="*/ 119 h 153"/>
                <a:gd name="T8" fmla="*/ 39 w 155"/>
                <a:gd name="T9" fmla="*/ 124 h 153"/>
                <a:gd name="T10" fmla="*/ 47 w 155"/>
                <a:gd name="T11" fmla="*/ 124 h 153"/>
                <a:gd name="T12" fmla="*/ 53 w 155"/>
                <a:gd name="T13" fmla="*/ 119 h 153"/>
                <a:gd name="T14" fmla="*/ 56 w 155"/>
                <a:gd name="T15" fmla="*/ 111 h 153"/>
                <a:gd name="T16" fmla="*/ 53 w 155"/>
                <a:gd name="T17" fmla="*/ 104 h 153"/>
                <a:gd name="T18" fmla="*/ 47 w 155"/>
                <a:gd name="T19" fmla="*/ 99 h 153"/>
                <a:gd name="T20" fmla="*/ 30 w 155"/>
                <a:gd name="T21" fmla="*/ 60 h 153"/>
                <a:gd name="T22" fmla="*/ 47 w 155"/>
                <a:gd name="T23" fmla="*/ 81 h 153"/>
                <a:gd name="T24" fmla="*/ 72 w 155"/>
                <a:gd name="T25" fmla="*/ 107 h 153"/>
                <a:gd name="T26" fmla="*/ 93 w 155"/>
                <a:gd name="T27" fmla="*/ 124 h 153"/>
                <a:gd name="T28" fmla="*/ 81 w 155"/>
                <a:gd name="T29" fmla="*/ 87 h 153"/>
                <a:gd name="T30" fmla="*/ 50 w 155"/>
                <a:gd name="T31" fmla="*/ 63 h 153"/>
                <a:gd name="T32" fmla="*/ 30 w 155"/>
                <a:gd name="T33" fmla="*/ 27 h 153"/>
                <a:gd name="T34" fmla="*/ 55 w 155"/>
                <a:gd name="T35" fmla="*/ 49 h 153"/>
                <a:gd name="T36" fmla="*/ 93 w 155"/>
                <a:gd name="T37" fmla="*/ 77 h 153"/>
                <a:gd name="T38" fmla="*/ 108 w 155"/>
                <a:gd name="T39" fmla="*/ 124 h 153"/>
                <a:gd name="T40" fmla="*/ 124 w 155"/>
                <a:gd name="T41" fmla="*/ 99 h 153"/>
                <a:gd name="T42" fmla="*/ 99 w 155"/>
                <a:gd name="T43" fmla="*/ 55 h 153"/>
                <a:gd name="T44" fmla="*/ 55 w 155"/>
                <a:gd name="T45" fmla="*/ 29 h 153"/>
                <a:gd name="T46" fmla="*/ 27 w 155"/>
                <a:gd name="T47" fmla="*/ 0 h 153"/>
                <a:gd name="T48" fmla="*/ 141 w 155"/>
                <a:gd name="T49" fmla="*/ 3 h 153"/>
                <a:gd name="T50" fmla="*/ 155 w 155"/>
                <a:gd name="T51" fmla="*/ 25 h 153"/>
                <a:gd name="T52" fmla="*/ 151 w 155"/>
                <a:gd name="T53" fmla="*/ 140 h 153"/>
                <a:gd name="T54" fmla="*/ 128 w 155"/>
                <a:gd name="T55" fmla="*/ 153 h 153"/>
                <a:gd name="T56" fmla="*/ 14 w 155"/>
                <a:gd name="T57" fmla="*/ 149 h 153"/>
                <a:gd name="T58" fmla="*/ 0 w 155"/>
                <a:gd name="T59" fmla="*/ 128 h 153"/>
                <a:gd name="T60" fmla="*/ 4 w 155"/>
                <a:gd name="T61" fmla="*/ 12 h 153"/>
                <a:gd name="T62" fmla="*/ 27 w 155"/>
                <a:gd name="T6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53">
                  <a:moveTo>
                    <a:pt x="43" y="99"/>
                  </a:moveTo>
                  <a:lnTo>
                    <a:pt x="39" y="99"/>
                  </a:lnTo>
                  <a:lnTo>
                    <a:pt x="35" y="100"/>
                  </a:lnTo>
                  <a:lnTo>
                    <a:pt x="32" y="104"/>
                  </a:lnTo>
                  <a:lnTo>
                    <a:pt x="30" y="107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2" y="119"/>
                  </a:lnTo>
                  <a:lnTo>
                    <a:pt x="35" y="121"/>
                  </a:lnTo>
                  <a:lnTo>
                    <a:pt x="39" y="124"/>
                  </a:lnTo>
                  <a:lnTo>
                    <a:pt x="43" y="124"/>
                  </a:lnTo>
                  <a:lnTo>
                    <a:pt x="47" y="124"/>
                  </a:lnTo>
                  <a:lnTo>
                    <a:pt x="51" y="121"/>
                  </a:lnTo>
                  <a:lnTo>
                    <a:pt x="53" y="119"/>
                  </a:lnTo>
                  <a:lnTo>
                    <a:pt x="55" y="115"/>
                  </a:lnTo>
                  <a:lnTo>
                    <a:pt x="56" y="111"/>
                  </a:lnTo>
                  <a:lnTo>
                    <a:pt x="55" y="107"/>
                  </a:lnTo>
                  <a:lnTo>
                    <a:pt x="53" y="104"/>
                  </a:lnTo>
                  <a:lnTo>
                    <a:pt x="51" y="100"/>
                  </a:lnTo>
                  <a:lnTo>
                    <a:pt x="47" y="99"/>
                  </a:lnTo>
                  <a:lnTo>
                    <a:pt x="43" y="99"/>
                  </a:lnTo>
                  <a:close/>
                  <a:moveTo>
                    <a:pt x="30" y="60"/>
                  </a:moveTo>
                  <a:lnTo>
                    <a:pt x="30" y="79"/>
                  </a:lnTo>
                  <a:lnTo>
                    <a:pt x="47" y="81"/>
                  </a:lnTo>
                  <a:lnTo>
                    <a:pt x="61" y="92"/>
                  </a:lnTo>
                  <a:lnTo>
                    <a:pt x="72" y="107"/>
                  </a:lnTo>
                  <a:lnTo>
                    <a:pt x="75" y="124"/>
                  </a:lnTo>
                  <a:lnTo>
                    <a:pt x="93" y="124"/>
                  </a:lnTo>
                  <a:lnTo>
                    <a:pt x="91" y="104"/>
                  </a:lnTo>
                  <a:lnTo>
                    <a:pt x="81" y="87"/>
                  </a:lnTo>
                  <a:lnTo>
                    <a:pt x="68" y="72"/>
                  </a:lnTo>
                  <a:lnTo>
                    <a:pt x="50" y="63"/>
                  </a:lnTo>
                  <a:lnTo>
                    <a:pt x="30" y="60"/>
                  </a:lnTo>
                  <a:close/>
                  <a:moveTo>
                    <a:pt x="30" y="27"/>
                  </a:moveTo>
                  <a:lnTo>
                    <a:pt x="30" y="45"/>
                  </a:lnTo>
                  <a:lnTo>
                    <a:pt x="55" y="49"/>
                  </a:lnTo>
                  <a:lnTo>
                    <a:pt x="76" y="60"/>
                  </a:lnTo>
                  <a:lnTo>
                    <a:pt x="93" y="77"/>
                  </a:lnTo>
                  <a:lnTo>
                    <a:pt x="104" y="99"/>
                  </a:lnTo>
                  <a:lnTo>
                    <a:pt x="108" y="124"/>
                  </a:lnTo>
                  <a:lnTo>
                    <a:pt x="127" y="124"/>
                  </a:lnTo>
                  <a:lnTo>
                    <a:pt x="124" y="99"/>
                  </a:lnTo>
                  <a:lnTo>
                    <a:pt x="113" y="75"/>
                  </a:lnTo>
                  <a:lnTo>
                    <a:pt x="99" y="55"/>
                  </a:lnTo>
                  <a:lnTo>
                    <a:pt x="79" y="40"/>
                  </a:lnTo>
                  <a:lnTo>
                    <a:pt x="55" y="29"/>
                  </a:lnTo>
                  <a:lnTo>
                    <a:pt x="30" y="27"/>
                  </a:lnTo>
                  <a:close/>
                  <a:moveTo>
                    <a:pt x="27" y="0"/>
                  </a:moveTo>
                  <a:lnTo>
                    <a:pt x="128" y="0"/>
                  </a:lnTo>
                  <a:lnTo>
                    <a:pt x="141" y="3"/>
                  </a:lnTo>
                  <a:lnTo>
                    <a:pt x="151" y="12"/>
                  </a:lnTo>
                  <a:lnTo>
                    <a:pt x="155" y="25"/>
                  </a:lnTo>
                  <a:lnTo>
                    <a:pt x="155" y="128"/>
                  </a:lnTo>
                  <a:lnTo>
                    <a:pt x="151" y="140"/>
                  </a:lnTo>
                  <a:lnTo>
                    <a:pt x="141" y="149"/>
                  </a:lnTo>
                  <a:lnTo>
                    <a:pt x="128" y="153"/>
                  </a:lnTo>
                  <a:lnTo>
                    <a:pt x="27" y="153"/>
                  </a:lnTo>
                  <a:lnTo>
                    <a:pt x="14" y="149"/>
                  </a:lnTo>
                  <a:lnTo>
                    <a:pt x="4" y="140"/>
                  </a:lnTo>
                  <a:lnTo>
                    <a:pt x="0" y="128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3">
              <a:extLst>
                <a:ext uri="{FF2B5EF4-FFF2-40B4-BE49-F238E27FC236}">
                  <a16:creationId xmlns:a16="http://schemas.microsoft.com/office/drawing/2014/main" id="{EC71ADE8-B7BA-476A-88E7-572162448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6368" y="4642231"/>
              <a:ext cx="208613" cy="225004"/>
            </a:xfrm>
            <a:custGeom>
              <a:avLst/>
              <a:gdLst>
                <a:gd name="T0" fmla="*/ 65 w 140"/>
                <a:gd name="T1" fmla="*/ 94 h 151"/>
                <a:gd name="T2" fmla="*/ 68 w 140"/>
                <a:gd name="T3" fmla="*/ 94 h 151"/>
                <a:gd name="T4" fmla="*/ 77 w 140"/>
                <a:gd name="T5" fmla="*/ 92 h 151"/>
                <a:gd name="T6" fmla="*/ 84 w 140"/>
                <a:gd name="T7" fmla="*/ 82 h 151"/>
                <a:gd name="T8" fmla="*/ 71 w 140"/>
                <a:gd name="T9" fmla="*/ 66 h 151"/>
                <a:gd name="T10" fmla="*/ 60 w 140"/>
                <a:gd name="T11" fmla="*/ 71 h 151"/>
                <a:gd name="T12" fmla="*/ 56 w 140"/>
                <a:gd name="T13" fmla="*/ 83 h 151"/>
                <a:gd name="T14" fmla="*/ 76 w 140"/>
                <a:gd name="T15" fmla="*/ 67 h 151"/>
                <a:gd name="T16" fmla="*/ 71 w 140"/>
                <a:gd name="T17" fmla="*/ 66 h 151"/>
                <a:gd name="T18" fmla="*/ 85 w 140"/>
                <a:gd name="T19" fmla="*/ 74 h 151"/>
                <a:gd name="T20" fmla="*/ 87 w 140"/>
                <a:gd name="T21" fmla="*/ 84 h 151"/>
                <a:gd name="T22" fmla="*/ 83 w 140"/>
                <a:gd name="T23" fmla="*/ 91 h 151"/>
                <a:gd name="T24" fmla="*/ 77 w 140"/>
                <a:gd name="T25" fmla="*/ 112 h 151"/>
                <a:gd name="T26" fmla="*/ 63 w 140"/>
                <a:gd name="T27" fmla="*/ 95 h 151"/>
                <a:gd name="T28" fmla="*/ 56 w 140"/>
                <a:gd name="T29" fmla="*/ 87 h 151"/>
                <a:gd name="T30" fmla="*/ 55 w 140"/>
                <a:gd name="T31" fmla="*/ 76 h 151"/>
                <a:gd name="T32" fmla="*/ 59 w 140"/>
                <a:gd name="T33" fmla="*/ 70 h 151"/>
                <a:gd name="T34" fmla="*/ 64 w 140"/>
                <a:gd name="T35" fmla="*/ 48 h 151"/>
                <a:gd name="T36" fmla="*/ 77 w 140"/>
                <a:gd name="T37" fmla="*/ 66 h 151"/>
                <a:gd name="T38" fmla="*/ 63 w 140"/>
                <a:gd name="T39" fmla="*/ 27 h 151"/>
                <a:gd name="T40" fmla="*/ 43 w 140"/>
                <a:gd name="T41" fmla="*/ 35 h 151"/>
                <a:gd name="T42" fmla="*/ 19 w 140"/>
                <a:gd name="T43" fmla="*/ 67 h 151"/>
                <a:gd name="T44" fmla="*/ 30 w 140"/>
                <a:gd name="T45" fmla="*/ 90 h 151"/>
                <a:gd name="T46" fmla="*/ 34 w 140"/>
                <a:gd name="T47" fmla="*/ 118 h 151"/>
                <a:gd name="T48" fmla="*/ 71 w 140"/>
                <a:gd name="T49" fmla="*/ 134 h 151"/>
                <a:gd name="T50" fmla="*/ 85 w 140"/>
                <a:gd name="T51" fmla="*/ 131 h 151"/>
                <a:gd name="T52" fmla="*/ 116 w 140"/>
                <a:gd name="T53" fmla="*/ 107 h 151"/>
                <a:gd name="T54" fmla="*/ 123 w 140"/>
                <a:gd name="T55" fmla="*/ 74 h 151"/>
                <a:gd name="T56" fmla="*/ 116 w 140"/>
                <a:gd name="T57" fmla="*/ 54 h 151"/>
                <a:gd name="T58" fmla="*/ 84 w 140"/>
                <a:gd name="T59" fmla="*/ 28 h 151"/>
                <a:gd name="T60" fmla="*/ 54 w 140"/>
                <a:gd name="T61" fmla="*/ 3 h 151"/>
                <a:gd name="T62" fmla="*/ 50 w 140"/>
                <a:gd name="T63" fmla="*/ 8 h 151"/>
                <a:gd name="T64" fmla="*/ 54 w 140"/>
                <a:gd name="T65" fmla="*/ 8 h 151"/>
                <a:gd name="T66" fmla="*/ 59 w 140"/>
                <a:gd name="T67" fmla="*/ 8 h 151"/>
                <a:gd name="T68" fmla="*/ 59 w 140"/>
                <a:gd name="T69" fmla="*/ 4 h 151"/>
                <a:gd name="T70" fmla="*/ 56 w 140"/>
                <a:gd name="T71" fmla="*/ 0 h 151"/>
                <a:gd name="T72" fmla="*/ 63 w 140"/>
                <a:gd name="T73" fmla="*/ 4 h 151"/>
                <a:gd name="T74" fmla="*/ 60 w 140"/>
                <a:gd name="T75" fmla="*/ 11 h 151"/>
                <a:gd name="T76" fmla="*/ 112 w 140"/>
                <a:gd name="T77" fmla="*/ 23 h 151"/>
                <a:gd name="T78" fmla="*/ 140 w 140"/>
                <a:gd name="T79" fmla="*/ 80 h 151"/>
                <a:gd name="T80" fmla="*/ 112 w 140"/>
                <a:gd name="T81" fmla="*/ 136 h 151"/>
                <a:gd name="T82" fmla="*/ 48 w 140"/>
                <a:gd name="T83" fmla="*/ 147 h 151"/>
                <a:gd name="T84" fmla="*/ 4 w 140"/>
                <a:gd name="T85" fmla="*/ 103 h 151"/>
                <a:gd name="T86" fmla="*/ 15 w 140"/>
                <a:gd name="T87" fmla="*/ 38 h 151"/>
                <a:gd name="T88" fmla="*/ 51 w 140"/>
                <a:gd name="T89" fmla="*/ 12 h 151"/>
                <a:gd name="T90" fmla="*/ 47 w 140"/>
                <a:gd name="T91" fmla="*/ 6 h 151"/>
                <a:gd name="T92" fmla="*/ 56 w 140"/>
                <a:gd name="T9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0" h="151">
                  <a:moveTo>
                    <a:pt x="83" y="75"/>
                  </a:moveTo>
                  <a:lnTo>
                    <a:pt x="76" y="86"/>
                  </a:lnTo>
                  <a:lnTo>
                    <a:pt x="65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71" y="94"/>
                  </a:lnTo>
                  <a:lnTo>
                    <a:pt x="73" y="94"/>
                  </a:lnTo>
                  <a:lnTo>
                    <a:pt x="77" y="92"/>
                  </a:lnTo>
                  <a:lnTo>
                    <a:pt x="81" y="90"/>
                  </a:lnTo>
                  <a:lnTo>
                    <a:pt x="83" y="86"/>
                  </a:lnTo>
                  <a:lnTo>
                    <a:pt x="84" y="82"/>
                  </a:lnTo>
                  <a:lnTo>
                    <a:pt x="84" y="78"/>
                  </a:lnTo>
                  <a:lnTo>
                    <a:pt x="83" y="75"/>
                  </a:lnTo>
                  <a:close/>
                  <a:moveTo>
                    <a:pt x="71" y="66"/>
                  </a:moveTo>
                  <a:lnTo>
                    <a:pt x="68" y="67"/>
                  </a:lnTo>
                  <a:lnTo>
                    <a:pt x="63" y="68"/>
                  </a:lnTo>
                  <a:lnTo>
                    <a:pt x="60" y="71"/>
                  </a:lnTo>
                  <a:lnTo>
                    <a:pt x="58" y="75"/>
                  </a:lnTo>
                  <a:lnTo>
                    <a:pt x="56" y="79"/>
                  </a:lnTo>
                  <a:lnTo>
                    <a:pt x="56" y="83"/>
                  </a:lnTo>
                  <a:lnTo>
                    <a:pt x="58" y="86"/>
                  </a:lnTo>
                  <a:lnTo>
                    <a:pt x="65" y="75"/>
                  </a:lnTo>
                  <a:lnTo>
                    <a:pt x="76" y="67"/>
                  </a:lnTo>
                  <a:lnTo>
                    <a:pt x="72" y="67"/>
                  </a:lnTo>
                  <a:lnTo>
                    <a:pt x="72" y="67"/>
                  </a:lnTo>
                  <a:lnTo>
                    <a:pt x="71" y="66"/>
                  </a:lnTo>
                  <a:close/>
                  <a:moveTo>
                    <a:pt x="107" y="44"/>
                  </a:moveTo>
                  <a:lnTo>
                    <a:pt x="85" y="72"/>
                  </a:lnTo>
                  <a:lnTo>
                    <a:pt x="85" y="74"/>
                  </a:lnTo>
                  <a:lnTo>
                    <a:pt x="103" y="74"/>
                  </a:lnTo>
                  <a:lnTo>
                    <a:pt x="87" y="80"/>
                  </a:lnTo>
                  <a:lnTo>
                    <a:pt x="87" y="84"/>
                  </a:lnTo>
                  <a:lnTo>
                    <a:pt x="85" y="87"/>
                  </a:lnTo>
                  <a:lnTo>
                    <a:pt x="92" y="94"/>
                  </a:lnTo>
                  <a:lnTo>
                    <a:pt x="83" y="91"/>
                  </a:lnTo>
                  <a:lnTo>
                    <a:pt x="80" y="94"/>
                  </a:lnTo>
                  <a:lnTo>
                    <a:pt x="77" y="95"/>
                  </a:lnTo>
                  <a:lnTo>
                    <a:pt x="77" y="112"/>
                  </a:lnTo>
                  <a:lnTo>
                    <a:pt x="69" y="96"/>
                  </a:lnTo>
                  <a:lnTo>
                    <a:pt x="67" y="96"/>
                  </a:lnTo>
                  <a:lnTo>
                    <a:pt x="63" y="95"/>
                  </a:lnTo>
                  <a:lnTo>
                    <a:pt x="34" y="116"/>
                  </a:lnTo>
                  <a:lnTo>
                    <a:pt x="56" y="88"/>
                  </a:lnTo>
                  <a:lnTo>
                    <a:pt x="56" y="87"/>
                  </a:lnTo>
                  <a:lnTo>
                    <a:pt x="39" y="87"/>
                  </a:lnTo>
                  <a:lnTo>
                    <a:pt x="54" y="79"/>
                  </a:lnTo>
                  <a:lnTo>
                    <a:pt x="55" y="76"/>
                  </a:lnTo>
                  <a:lnTo>
                    <a:pt x="56" y="74"/>
                  </a:lnTo>
                  <a:lnTo>
                    <a:pt x="50" y="66"/>
                  </a:lnTo>
                  <a:lnTo>
                    <a:pt x="59" y="70"/>
                  </a:lnTo>
                  <a:lnTo>
                    <a:pt x="60" y="67"/>
                  </a:lnTo>
                  <a:lnTo>
                    <a:pt x="63" y="66"/>
                  </a:lnTo>
                  <a:lnTo>
                    <a:pt x="64" y="48"/>
                  </a:lnTo>
                  <a:lnTo>
                    <a:pt x="71" y="64"/>
                  </a:lnTo>
                  <a:lnTo>
                    <a:pt x="75" y="64"/>
                  </a:lnTo>
                  <a:lnTo>
                    <a:pt x="77" y="66"/>
                  </a:lnTo>
                  <a:lnTo>
                    <a:pt x="107" y="44"/>
                  </a:lnTo>
                  <a:close/>
                  <a:moveTo>
                    <a:pt x="71" y="27"/>
                  </a:moveTo>
                  <a:lnTo>
                    <a:pt x="63" y="27"/>
                  </a:lnTo>
                  <a:lnTo>
                    <a:pt x="62" y="39"/>
                  </a:lnTo>
                  <a:lnTo>
                    <a:pt x="56" y="30"/>
                  </a:lnTo>
                  <a:lnTo>
                    <a:pt x="43" y="35"/>
                  </a:lnTo>
                  <a:lnTo>
                    <a:pt x="34" y="43"/>
                  </a:lnTo>
                  <a:lnTo>
                    <a:pt x="24" y="54"/>
                  </a:lnTo>
                  <a:lnTo>
                    <a:pt x="19" y="67"/>
                  </a:lnTo>
                  <a:lnTo>
                    <a:pt x="18" y="80"/>
                  </a:lnTo>
                  <a:lnTo>
                    <a:pt x="18" y="87"/>
                  </a:lnTo>
                  <a:lnTo>
                    <a:pt x="30" y="90"/>
                  </a:lnTo>
                  <a:lnTo>
                    <a:pt x="19" y="95"/>
                  </a:lnTo>
                  <a:lnTo>
                    <a:pt x="24" y="107"/>
                  </a:lnTo>
                  <a:lnTo>
                    <a:pt x="34" y="118"/>
                  </a:lnTo>
                  <a:lnTo>
                    <a:pt x="44" y="127"/>
                  </a:lnTo>
                  <a:lnTo>
                    <a:pt x="56" y="132"/>
                  </a:lnTo>
                  <a:lnTo>
                    <a:pt x="71" y="134"/>
                  </a:lnTo>
                  <a:lnTo>
                    <a:pt x="77" y="134"/>
                  </a:lnTo>
                  <a:lnTo>
                    <a:pt x="79" y="122"/>
                  </a:lnTo>
                  <a:lnTo>
                    <a:pt x="85" y="131"/>
                  </a:lnTo>
                  <a:lnTo>
                    <a:pt x="97" y="126"/>
                  </a:lnTo>
                  <a:lnTo>
                    <a:pt x="108" y="118"/>
                  </a:lnTo>
                  <a:lnTo>
                    <a:pt x="116" y="107"/>
                  </a:lnTo>
                  <a:lnTo>
                    <a:pt x="121" y="94"/>
                  </a:lnTo>
                  <a:lnTo>
                    <a:pt x="124" y="80"/>
                  </a:lnTo>
                  <a:lnTo>
                    <a:pt x="123" y="74"/>
                  </a:lnTo>
                  <a:lnTo>
                    <a:pt x="112" y="71"/>
                  </a:lnTo>
                  <a:lnTo>
                    <a:pt x="121" y="66"/>
                  </a:lnTo>
                  <a:lnTo>
                    <a:pt x="116" y="54"/>
                  </a:lnTo>
                  <a:lnTo>
                    <a:pt x="108" y="43"/>
                  </a:lnTo>
                  <a:lnTo>
                    <a:pt x="97" y="34"/>
                  </a:lnTo>
                  <a:lnTo>
                    <a:pt x="84" y="28"/>
                  </a:lnTo>
                  <a:lnTo>
                    <a:pt x="71" y="27"/>
                  </a:lnTo>
                  <a:close/>
                  <a:moveTo>
                    <a:pt x="56" y="3"/>
                  </a:moveTo>
                  <a:lnTo>
                    <a:pt x="54" y="3"/>
                  </a:lnTo>
                  <a:lnTo>
                    <a:pt x="51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5" y="8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0" y="7"/>
                  </a:lnTo>
                  <a:lnTo>
                    <a:pt x="60" y="6"/>
                  </a:lnTo>
                  <a:lnTo>
                    <a:pt x="59" y="4"/>
                  </a:lnTo>
                  <a:lnTo>
                    <a:pt x="58" y="3"/>
                  </a:lnTo>
                  <a:lnTo>
                    <a:pt x="56" y="3"/>
                  </a:lnTo>
                  <a:close/>
                  <a:moveTo>
                    <a:pt x="56" y="0"/>
                  </a:moveTo>
                  <a:lnTo>
                    <a:pt x="59" y="2"/>
                  </a:lnTo>
                  <a:lnTo>
                    <a:pt x="62" y="3"/>
                  </a:lnTo>
                  <a:lnTo>
                    <a:pt x="63" y="4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71" y="10"/>
                  </a:lnTo>
                  <a:lnTo>
                    <a:pt x="92" y="14"/>
                  </a:lnTo>
                  <a:lnTo>
                    <a:pt x="112" y="23"/>
                  </a:lnTo>
                  <a:lnTo>
                    <a:pt x="127" y="39"/>
                  </a:lnTo>
                  <a:lnTo>
                    <a:pt x="137" y="58"/>
                  </a:lnTo>
                  <a:lnTo>
                    <a:pt x="140" y="80"/>
                  </a:lnTo>
                  <a:lnTo>
                    <a:pt x="137" y="103"/>
                  </a:lnTo>
                  <a:lnTo>
                    <a:pt x="127" y="122"/>
                  </a:lnTo>
                  <a:lnTo>
                    <a:pt x="112" y="136"/>
                  </a:lnTo>
                  <a:lnTo>
                    <a:pt x="92" y="147"/>
                  </a:lnTo>
                  <a:lnTo>
                    <a:pt x="71" y="151"/>
                  </a:lnTo>
                  <a:lnTo>
                    <a:pt x="48" y="147"/>
                  </a:lnTo>
                  <a:lnTo>
                    <a:pt x="30" y="136"/>
                  </a:lnTo>
                  <a:lnTo>
                    <a:pt x="14" y="122"/>
                  </a:lnTo>
                  <a:lnTo>
                    <a:pt x="4" y="103"/>
                  </a:lnTo>
                  <a:lnTo>
                    <a:pt x="0" y="80"/>
                  </a:lnTo>
                  <a:lnTo>
                    <a:pt x="4" y="58"/>
                  </a:lnTo>
                  <a:lnTo>
                    <a:pt x="15" y="38"/>
                  </a:lnTo>
                  <a:lnTo>
                    <a:pt x="31" y="22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48" y="11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50" y="3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4">
              <a:extLst>
                <a:ext uri="{FF2B5EF4-FFF2-40B4-BE49-F238E27FC236}">
                  <a16:creationId xmlns:a16="http://schemas.microsoft.com/office/drawing/2014/main" id="{49BF4ACC-DCF1-4F00-A1C0-DA5A7FCC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22" y="4028312"/>
              <a:ext cx="233945" cy="233945"/>
            </a:xfrm>
            <a:custGeom>
              <a:avLst/>
              <a:gdLst>
                <a:gd name="T0" fmla="*/ 133 w 157"/>
                <a:gd name="T1" fmla="*/ 0 h 157"/>
                <a:gd name="T2" fmla="*/ 145 w 157"/>
                <a:gd name="T3" fmla="*/ 3 h 157"/>
                <a:gd name="T4" fmla="*/ 155 w 157"/>
                <a:gd name="T5" fmla="*/ 12 h 157"/>
                <a:gd name="T6" fmla="*/ 157 w 157"/>
                <a:gd name="T7" fmla="*/ 24 h 157"/>
                <a:gd name="T8" fmla="*/ 155 w 157"/>
                <a:gd name="T9" fmla="*/ 36 h 157"/>
                <a:gd name="T10" fmla="*/ 145 w 157"/>
                <a:gd name="T11" fmla="*/ 45 h 157"/>
                <a:gd name="T12" fmla="*/ 133 w 157"/>
                <a:gd name="T13" fmla="*/ 49 h 157"/>
                <a:gd name="T14" fmla="*/ 127 w 157"/>
                <a:gd name="T15" fmla="*/ 48 h 157"/>
                <a:gd name="T16" fmla="*/ 120 w 157"/>
                <a:gd name="T17" fmla="*/ 45 h 157"/>
                <a:gd name="T18" fmla="*/ 116 w 157"/>
                <a:gd name="T19" fmla="*/ 41 h 157"/>
                <a:gd name="T20" fmla="*/ 50 w 157"/>
                <a:gd name="T21" fmla="*/ 74 h 157"/>
                <a:gd name="T22" fmla="*/ 50 w 157"/>
                <a:gd name="T23" fmla="*/ 78 h 157"/>
                <a:gd name="T24" fmla="*/ 50 w 157"/>
                <a:gd name="T25" fmla="*/ 82 h 157"/>
                <a:gd name="T26" fmla="*/ 116 w 157"/>
                <a:gd name="T27" fmla="*/ 114 h 157"/>
                <a:gd name="T28" fmla="*/ 120 w 157"/>
                <a:gd name="T29" fmla="*/ 110 h 157"/>
                <a:gd name="T30" fmla="*/ 127 w 157"/>
                <a:gd name="T31" fmla="*/ 109 h 157"/>
                <a:gd name="T32" fmla="*/ 133 w 157"/>
                <a:gd name="T33" fmla="*/ 108 h 157"/>
                <a:gd name="T34" fmla="*/ 145 w 157"/>
                <a:gd name="T35" fmla="*/ 110 h 157"/>
                <a:gd name="T36" fmla="*/ 155 w 157"/>
                <a:gd name="T37" fmla="*/ 120 h 157"/>
                <a:gd name="T38" fmla="*/ 157 w 157"/>
                <a:gd name="T39" fmla="*/ 132 h 157"/>
                <a:gd name="T40" fmla="*/ 155 w 157"/>
                <a:gd name="T41" fmla="*/ 145 h 157"/>
                <a:gd name="T42" fmla="*/ 145 w 157"/>
                <a:gd name="T43" fmla="*/ 153 h 157"/>
                <a:gd name="T44" fmla="*/ 133 w 157"/>
                <a:gd name="T45" fmla="*/ 157 h 157"/>
                <a:gd name="T46" fmla="*/ 120 w 157"/>
                <a:gd name="T47" fmla="*/ 153 h 157"/>
                <a:gd name="T48" fmla="*/ 112 w 157"/>
                <a:gd name="T49" fmla="*/ 145 h 157"/>
                <a:gd name="T50" fmla="*/ 108 w 157"/>
                <a:gd name="T51" fmla="*/ 132 h 157"/>
                <a:gd name="T52" fmla="*/ 110 w 157"/>
                <a:gd name="T53" fmla="*/ 128 h 157"/>
                <a:gd name="T54" fmla="*/ 43 w 157"/>
                <a:gd name="T55" fmla="*/ 96 h 157"/>
                <a:gd name="T56" fmla="*/ 38 w 157"/>
                <a:gd name="T57" fmla="*/ 100 h 157"/>
                <a:gd name="T58" fmla="*/ 32 w 157"/>
                <a:gd name="T59" fmla="*/ 101 h 157"/>
                <a:gd name="T60" fmla="*/ 26 w 157"/>
                <a:gd name="T61" fmla="*/ 102 h 157"/>
                <a:gd name="T62" fmla="*/ 12 w 157"/>
                <a:gd name="T63" fmla="*/ 100 h 157"/>
                <a:gd name="T64" fmla="*/ 4 w 157"/>
                <a:gd name="T65" fmla="*/ 90 h 157"/>
                <a:gd name="T66" fmla="*/ 0 w 157"/>
                <a:gd name="T67" fmla="*/ 78 h 157"/>
                <a:gd name="T68" fmla="*/ 4 w 157"/>
                <a:gd name="T69" fmla="*/ 65 h 157"/>
                <a:gd name="T70" fmla="*/ 12 w 157"/>
                <a:gd name="T71" fmla="*/ 57 h 157"/>
                <a:gd name="T72" fmla="*/ 26 w 157"/>
                <a:gd name="T73" fmla="*/ 53 h 157"/>
                <a:gd name="T74" fmla="*/ 32 w 157"/>
                <a:gd name="T75" fmla="*/ 54 h 157"/>
                <a:gd name="T76" fmla="*/ 38 w 157"/>
                <a:gd name="T77" fmla="*/ 57 h 157"/>
                <a:gd name="T78" fmla="*/ 43 w 157"/>
                <a:gd name="T79" fmla="*/ 61 h 157"/>
                <a:gd name="T80" fmla="*/ 110 w 157"/>
                <a:gd name="T81" fmla="*/ 28 h 157"/>
                <a:gd name="T82" fmla="*/ 108 w 157"/>
                <a:gd name="T83" fmla="*/ 24 h 157"/>
                <a:gd name="T84" fmla="*/ 112 w 157"/>
                <a:gd name="T85" fmla="*/ 12 h 157"/>
                <a:gd name="T86" fmla="*/ 120 w 157"/>
                <a:gd name="T87" fmla="*/ 3 h 157"/>
                <a:gd name="T88" fmla="*/ 133 w 157"/>
                <a:gd name="T8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7">
                  <a:moveTo>
                    <a:pt x="133" y="0"/>
                  </a:moveTo>
                  <a:lnTo>
                    <a:pt x="145" y="3"/>
                  </a:lnTo>
                  <a:lnTo>
                    <a:pt x="155" y="12"/>
                  </a:lnTo>
                  <a:lnTo>
                    <a:pt x="157" y="24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3" y="49"/>
                  </a:lnTo>
                  <a:lnTo>
                    <a:pt x="127" y="48"/>
                  </a:lnTo>
                  <a:lnTo>
                    <a:pt x="120" y="45"/>
                  </a:lnTo>
                  <a:lnTo>
                    <a:pt x="116" y="41"/>
                  </a:lnTo>
                  <a:lnTo>
                    <a:pt x="50" y="74"/>
                  </a:lnTo>
                  <a:lnTo>
                    <a:pt x="50" y="78"/>
                  </a:lnTo>
                  <a:lnTo>
                    <a:pt x="50" y="82"/>
                  </a:lnTo>
                  <a:lnTo>
                    <a:pt x="116" y="114"/>
                  </a:lnTo>
                  <a:lnTo>
                    <a:pt x="120" y="110"/>
                  </a:lnTo>
                  <a:lnTo>
                    <a:pt x="127" y="109"/>
                  </a:lnTo>
                  <a:lnTo>
                    <a:pt x="133" y="108"/>
                  </a:lnTo>
                  <a:lnTo>
                    <a:pt x="145" y="110"/>
                  </a:lnTo>
                  <a:lnTo>
                    <a:pt x="155" y="120"/>
                  </a:lnTo>
                  <a:lnTo>
                    <a:pt x="157" y="132"/>
                  </a:lnTo>
                  <a:lnTo>
                    <a:pt x="155" y="145"/>
                  </a:lnTo>
                  <a:lnTo>
                    <a:pt x="145" y="153"/>
                  </a:lnTo>
                  <a:lnTo>
                    <a:pt x="133" y="157"/>
                  </a:lnTo>
                  <a:lnTo>
                    <a:pt x="120" y="153"/>
                  </a:lnTo>
                  <a:lnTo>
                    <a:pt x="112" y="145"/>
                  </a:lnTo>
                  <a:lnTo>
                    <a:pt x="108" y="132"/>
                  </a:lnTo>
                  <a:lnTo>
                    <a:pt x="110" y="128"/>
                  </a:lnTo>
                  <a:lnTo>
                    <a:pt x="43" y="96"/>
                  </a:lnTo>
                  <a:lnTo>
                    <a:pt x="38" y="100"/>
                  </a:lnTo>
                  <a:lnTo>
                    <a:pt x="32" y="101"/>
                  </a:lnTo>
                  <a:lnTo>
                    <a:pt x="26" y="102"/>
                  </a:lnTo>
                  <a:lnTo>
                    <a:pt x="12" y="100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4" y="65"/>
                  </a:lnTo>
                  <a:lnTo>
                    <a:pt x="12" y="57"/>
                  </a:lnTo>
                  <a:lnTo>
                    <a:pt x="26" y="53"/>
                  </a:lnTo>
                  <a:lnTo>
                    <a:pt x="32" y="54"/>
                  </a:lnTo>
                  <a:lnTo>
                    <a:pt x="38" y="57"/>
                  </a:lnTo>
                  <a:lnTo>
                    <a:pt x="43" y="61"/>
                  </a:lnTo>
                  <a:lnTo>
                    <a:pt x="110" y="28"/>
                  </a:lnTo>
                  <a:lnTo>
                    <a:pt x="108" y="24"/>
                  </a:lnTo>
                  <a:lnTo>
                    <a:pt x="112" y="12"/>
                  </a:lnTo>
                  <a:lnTo>
                    <a:pt x="120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CC82927A-CDFA-42E4-9CD3-E5DEF5C2B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8918" y="3476976"/>
              <a:ext cx="226495" cy="239906"/>
            </a:xfrm>
            <a:custGeom>
              <a:avLst/>
              <a:gdLst>
                <a:gd name="T0" fmla="*/ 141 w 152"/>
                <a:gd name="T1" fmla="*/ 132 h 161"/>
                <a:gd name="T2" fmla="*/ 149 w 152"/>
                <a:gd name="T3" fmla="*/ 137 h 161"/>
                <a:gd name="T4" fmla="*/ 152 w 152"/>
                <a:gd name="T5" fmla="*/ 146 h 161"/>
                <a:gd name="T6" fmla="*/ 149 w 152"/>
                <a:gd name="T7" fmla="*/ 156 h 161"/>
                <a:gd name="T8" fmla="*/ 141 w 152"/>
                <a:gd name="T9" fmla="*/ 161 h 161"/>
                <a:gd name="T10" fmla="*/ 132 w 152"/>
                <a:gd name="T11" fmla="*/ 161 h 161"/>
                <a:gd name="T12" fmla="*/ 124 w 152"/>
                <a:gd name="T13" fmla="*/ 156 h 161"/>
                <a:gd name="T14" fmla="*/ 121 w 152"/>
                <a:gd name="T15" fmla="*/ 146 h 161"/>
                <a:gd name="T16" fmla="*/ 124 w 152"/>
                <a:gd name="T17" fmla="*/ 137 h 161"/>
                <a:gd name="T18" fmla="*/ 132 w 152"/>
                <a:gd name="T19" fmla="*/ 132 h 161"/>
                <a:gd name="T20" fmla="*/ 36 w 152"/>
                <a:gd name="T21" fmla="*/ 132 h 161"/>
                <a:gd name="T22" fmla="*/ 44 w 152"/>
                <a:gd name="T23" fmla="*/ 134 h 161"/>
                <a:gd name="T24" fmla="*/ 49 w 152"/>
                <a:gd name="T25" fmla="*/ 141 h 161"/>
                <a:gd name="T26" fmla="*/ 49 w 152"/>
                <a:gd name="T27" fmla="*/ 152 h 161"/>
                <a:gd name="T28" fmla="*/ 44 w 152"/>
                <a:gd name="T29" fmla="*/ 158 h 161"/>
                <a:gd name="T30" fmla="*/ 36 w 152"/>
                <a:gd name="T31" fmla="*/ 161 h 161"/>
                <a:gd name="T32" fmla="*/ 27 w 152"/>
                <a:gd name="T33" fmla="*/ 158 h 161"/>
                <a:gd name="T34" fmla="*/ 21 w 152"/>
                <a:gd name="T35" fmla="*/ 152 h 161"/>
                <a:gd name="T36" fmla="*/ 21 w 152"/>
                <a:gd name="T37" fmla="*/ 141 h 161"/>
                <a:gd name="T38" fmla="*/ 27 w 152"/>
                <a:gd name="T39" fmla="*/ 134 h 161"/>
                <a:gd name="T40" fmla="*/ 36 w 152"/>
                <a:gd name="T41" fmla="*/ 132 h 161"/>
                <a:gd name="T42" fmla="*/ 5 w 152"/>
                <a:gd name="T43" fmla="*/ 1 h 161"/>
                <a:gd name="T44" fmla="*/ 15 w 152"/>
                <a:gd name="T45" fmla="*/ 7 h 161"/>
                <a:gd name="T46" fmla="*/ 20 w 152"/>
                <a:gd name="T47" fmla="*/ 15 h 161"/>
                <a:gd name="T48" fmla="*/ 152 w 152"/>
                <a:gd name="T49" fmla="*/ 20 h 161"/>
                <a:gd name="T50" fmla="*/ 20 w 152"/>
                <a:gd name="T51" fmla="*/ 101 h 161"/>
                <a:gd name="T52" fmla="*/ 21 w 152"/>
                <a:gd name="T53" fmla="*/ 105 h 161"/>
                <a:gd name="T54" fmla="*/ 27 w 152"/>
                <a:gd name="T55" fmla="*/ 110 h 161"/>
                <a:gd name="T56" fmla="*/ 152 w 152"/>
                <a:gd name="T57" fmla="*/ 112 h 161"/>
                <a:gd name="T58" fmla="*/ 31 w 152"/>
                <a:gd name="T59" fmla="*/ 121 h 161"/>
                <a:gd name="T60" fmla="*/ 20 w 152"/>
                <a:gd name="T61" fmla="*/ 118 h 161"/>
                <a:gd name="T62" fmla="*/ 13 w 152"/>
                <a:gd name="T63" fmla="*/ 112 h 161"/>
                <a:gd name="T64" fmla="*/ 11 w 152"/>
                <a:gd name="T65" fmla="*/ 101 h 161"/>
                <a:gd name="T66" fmla="*/ 13 w 152"/>
                <a:gd name="T67" fmla="*/ 89 h 161"/>
                <a:gd name="T68" fmla="*/ 11 w 152"/>
                <a:gd name="T69" fmla="*/ 20 h 161"/>
                <a:gd name="T70" fmla="*/ 8 w 152"/>
                <a:gd name="T71" fmla="*/ 13 h 161"/>
                <a:gd name="T72" fmla="*/ 0 w 152"/>
                <a:gd name="T7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61">
                  <a:moveTo>
                    <a:pt x="136" y="132"/>
                  </a:moveTo>
                  <a:lnTo>
                    <a:pt x="141" y="132"/>
                  </a:lnTo>
                  <a:lnTo>
                    <a:pt x="145" y="134"/>
                  </a:lnTo>
                  <a:lnTo>
                    <a:pt x="149" y="137"/>
                  </a:lnTo>
                  <a:lnTo>
                    <a:pt x="150" y="141"/>
                  </a:lnTo>
                  <a:lnTo>
                    <a:pt x="152" y="146"/>
                  </a:lnTo>
                  <a:lnTo>
                    <a:pt x="150" y="152"/>
                  </a:lnTo>
                  <a:lnTo>
                    <a:pt x="149" y="156"/>
                  </a:lnTo>
                  <a:lnTo>
                    <a:pt x="145" y="158"/>
                  </a:lnTo>
                  <a:lnTo>
                    <a:pt x="141" y="161"/>
                  </a:lnTo>
                  <a:lnTo>
                    <a:pt x="136" y="161"/>
                  </a:lnTo>
                  <a:lnTo>
                    <a:pt x="132" y="161"/>
                  </a:lnTo>
                  <a:lnTo>
                    <a:pt x="128" y="158"/>
                  </a:lnTo>
                  <a:lnTo>
                    <a:pt x="124" y="156"/>
                  </a:lnTo>
                  <a:lnTo>
                    <a:pt x="122" y="152"/>
                  </a:lnTo>
                  <a:lnTo>
                    <a:pt x="121" y="146"/>
                  </a:lnTo>
                  <a:lnTo>
                    <a:pt x="122" y="141"/>
                  </a:lnTo>
                  <a:lnTo>
                    <a:pt x="124" y="137"/>
                  </a:lnTo>
                  <a:lnTo>
                    <a:pt x="128" y="134"/>
                  </a:lnTo>
                  <a:lnTo>
                    <a:pt x="132" y="132"/>
                  </a:lnTo>
                  <a:lnTo>
                    <a:pt x="136" y="132"/>
                  </a:lnTo>
                  <a:close/>
                  <a:moveTo>
                    <a:pt x="36" y="132"/>
                  </a:moveTo>
                  <a:lnTo>
                    <a:pt x="40" y="132"/>
                  </a:lnTo>
                  <a:lnTo>
                    <a:pt x="44" y="134"/>
                  </a:lnTo>
                  <a:lnTo>
                    <a:pt x="48" y="137"/>
                  </a:lnTo>
                  <a:lnTo>
                    <a:pt x="49" y="141"/>
                  </a:lnTo>
                  <a:lnTo>
                    <a:pt x="51" y="146"/>
                  </a:lnTo>
                  <a:lnTo>
                    <a:pt x="49" y="152"/>
                  </a:lnTo>
                  <a:lnTo>
                    <a:pt x="48" y="156"/>
                  </a:lnTo>
                  <a:lnTo>
                    <a:pt x="44" y="158"/>
                  </a:lnTo>
                  <a:lnTo>
                    <a:pt x="40" y="161"/>
                  </a:lnTo>
                  <a:lnTo>
                    <a:pt x="36" y="161"/>
                  </a:lnTo>
                  <a:lnTo>
                    <a:pt x="31" y="161"/>
                  </a:lnTo>
                  <a:lnTo>
                    <a:pt x="27" y="158"/>
                  </a:lnTo>
                  <a:lnTo>
                    <a:pt x="24" y="156"/>
                  </a:lnTo>
                  <a:lnTo>
                    <a:pt x="21" y="152"/>
                  </a:lnTo>
                  <a:lnTo>
                    <a:pt x="20" y="146"/>
                  </a:lnTo>
                  <a:lnTo>
                    <a:pt x="21" y="141"/>
                  </a:lnTo>
                  <a:lnTo>
                    <a:pt x="24" y="137"/>
                  </a:lnTo>
                  <a:lnTo>
                    <a:pt x="27" y="134"/>
                  </a:lnTo>
                  <a:lnTo>
                    <a:pt x="31" y="132"/>
                  </a:lnTo>
                  <a:lnTo>
                    <a:pt x="36" y="132"/>
                  </a:lnTo>
                  <a:close/>
                  <a:moveTo>
                    <a:pt x="0" y="0"/>
                  </a:moveTo>
                  <a:lnTo>
                    <a:pt x="5" y="1"/>
                  </a:lnTo>
                  <a:lnTo>
                    <a:pt x="11" y="3"/>
                  </a:lnTo>
                  <a:lnTo>
                    <a:pt x="15" y="7"/>
                  </a:lnTo>
                  <a:lnTo>
                    <a:pt x="17" y="11"/>
                  </a:lnTo>
                  <a:lnTo>
                    <a:pt x="20" y="15"/>
                  </a:lnTo>
                  <a:lnTo>
                    <a:pt x="20" y="20"/>
                  </a:lnTo>
                  <a:lnTo>
                    <a:pt x="152" y="20"/>
                  </a:lnTo>
                  <a:lnTo>
                    <a:pt x="152" y="81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27" y="110"/>
                  </a:lnTo>
                  <a:lnTo>
                    <a:pt x="31" y="112"/>
                  </a:lnTo>
                  <a:lnTo>
                    <a:pt x="152" y="112"/>
                  </a:lnTo>
                  <a:lnTo>
                    <a:pt x="152" y="121"/>
                  </a:lnTo>
                  <a:lnTo>
                    <a:pt x="31" y="121"/>
                  </a:lnTo>
                  <a:lnTo>
                    <a:pt x="25" y="121"/>
                  </a:lnTo>
                  <a:lnTo>
                    <a:pt x="20" y="118"/>
                  </a:lnTo>
                  <a:lnTo>
                    <a:pt x="16" y="116"/>
                  </a:lnTo>
                  <a:lnTo>
                    <a:pt x="13" y="112"/>
                  </a:lnTo>
                  <a:lnTo>
                    <a:pt x="11" y="106"/>
                  </a:lnTo>
                  <a:lnTo>
                    <a:pt x="11" y="101"/>
                  </a:lnTo>
                  <a:lnTo>
                    <a:pt x="11" y="94"/>
                  </a:lnTo>
                  <a:lnTo>
                    <a:pt x="13" y="89"/>
                  </a:lnTo>
                  <a:lnTo>
                    <a:pt x="17" y="85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8" y="13"/>
                  </a:lnTo>
                  <a:lnTo>
                    <a:pt x="4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48ABA782-4603-4C78-B3DC-CFAF2303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2991" y="3287735"/>
              <a:ext cx="186262" cy="184771"/>
            </a:xfrm>
            <a:custGeom>
              <a:avLst/>
              <a:gdLst>
                <a:gd name="T0" fmla="*/ 45 w 125"/>
                <a:gd name="T1" fmla="*/ 22 h 124"/>
                <a:gd name="T2" fmla="*/ 31 w 125"/>
                <a:gd name="T3" fmla="*/ 34 h 124"/>
                <a:gd name="T4" fmla="*/ 30 w 125"/>
                <a:gd name="T5" fmla="*/ 55 h 124"/>
                <a:gd name="T6" fmla="*/ 49 w 125"/>
                <a:gd name="T7" fmla="*/ 67 h 124"/>
                <a:gd name="T8" fmla="*/ 63 w 125"/>
                <a:gd name="T9" fmla="*/ 71 h 124"/>
                <a:gd name="T10" fmla="*/ 71 w 125"/>
                <a:gd name="T11" fmla="*/ 72 h 124"/>
                <a:gd name="T12" fmla="*/ 77 w 125"/>
                <a:gd name="T13" fmla="*/ 76 h 124"/>
                <a:gd name="T14" fmla="*/ 78 w 125"/>
                <a:gd name="T15" fmla="*/ 83 h 124"/>
                <a:gd name="T16" fmla="*/ 69 w 125"/>
                <a:gd name="T17" fmla="*/ 90 h 124"/>
                <a:gd name="T18" fmla="*/ 54 w 125"/>
                <a:gd name="T19" fmla="*/ 88 h 124"/>
                <a:gd name="T20" fmla="*/ 47 w 125"/>
                <a:gd name="T21" fmla="*/ 86 h 124"/>
                <a:gd name="T22" fmla="*/ 43 w 125"/>
                <a:gd name="T23" fmla="*/ 80 h 124"/>
                <a:gd name="T24" fmla="*/ 38 w 125"/>
                <a:gd name="T25" fmla="*/ 76 h 124"/>
                <a:gd name="T26" fmla="*/ 31 w 125"/>
                <a:gd name="T27" fmla="*/ 78 h 124"/>
                <a:gd name="T28" fmla="*/ 27 w 125"/>
                <a:gd name="T29" fmla="*/ 83 h 124"/>
                <a:gd name="T30" fmla="*/ 29 w 125"/>
                <a:gd name="T31" fmla="*/ 90 h 124"/>
                <a:gd name="T32" fmla="*/ 41 w 125"/>
                <a:gd name="T33" fmla="*/ 100 h 124"/>
                <a:gd name="T34" fmla="*/ 67 w 125"/>
                <a:gd name="T35" fmla="*/ 104 h 124"/>
                <a:gd name="T36" fmla="*/ 90 w 125"/>
                <a:gd name="T37" fmla="*/ 94 h 124"/>
                <a:gd name="T38" fmla="*/ 95 w 125"/>
                <a:gd name="T39" fmla="*/ 72 h 124"/>
                <a:gd name="T40" fmla="*/ 79 w 125"/>
                <a:gd name="T41" fmla="*/ 58 h 124"/>
                <a:gd name="T42" fmla="*/ 54 w 125"/>
                <a:gd name="T43" fmla="*/ 51 h 124"/>
                <a:gd name="T44" fmla="*/ 47 w 125"/>
                <a:gd name="T45" fmla="*/ 48 h 124"/>
                <a:gd name="T46" fmla="*/ 46 w 125"/>
                <a:gd name="T47" fmla="*/ 43 h 124"/>
                <a:gd name="T48" fmla="*/ 47 w 125"/>
                <a:gd name="T49" fmla="*/ 39 h 124"/>
                <a:gd name="T50" fmla="*/ 53 w 125"/>
                <a:gd name="T51" fmla="*/ 35 h 124"/>
                <a:gd name="T52" fmla="*/ 61 w 125"/>
                <a:gd name="T53" fmla="*/ 34 h 124"/>
                <a:gd name="T54" fmla="*/ 75 w 125"/>
                <a:gd name="T55" fmla="*/ 40 h 124"/>
                <a:gd name="T56" fmla="*/ 86 w 125"/>
                <a:gd name="T57" fmla="*/ 47 h 124"/>
                <a:gd name="T58" fmla="*/ 91 w 125"/>
                <a:gd name="T59" fmla="*/ 43 h 124"/>
                <a:gd name="T60" fmla="*/ 93 w 125"/>
                <a:gd name="T61" fmla="*/ 36 h 124"/>
                <a:gd name="T62" fmla="*/ 87 w 125"/>
                <a:gd name="T63" fmla="*/ 28 h 124"/>
                <a:gd name="T64" fmla="*/ 67 w 125"/>
                <a:gd name="T65" fmla="*/ 20 h 124"/>
                <a:gd name="T66" fmla="*/ 34 w 125"/>
                <a:gd name="T67" fmla="*/ 0 h 124"/>
                <a:gd name="T68" fmla="*/ 46 w 125"/>
                <a:gd name="T69" fmla="*/ 3 h 124"/>
                <a:gd name="T70" fmla="*/ 62 w 125"/>
                <a:gd name="T71" fmla="*/ 4 h 124"/>
                <a:gd name="T72" fmla="*/ 95 w 125"/>
                <a:gd name="T73" fmla="*/ 16 h 124"/>
                <a:gd name="T74" fmla="*/ 117 w 125"/>
                <a:gd name="T75" fmla="*/ 44 h 124"/>
                <a:gd name="T76" fmla="*/ 119 w 125"/>
                <a:gd name="T77" fmla="*/ 70 h 124"/>
                <a:gd name="T78" fmla="*/ 125 w 125"/>
                <a:gd name="T79" fmla="*/ 83 h 124"/>
                <a:gd name="T80" fmla="*/ 122 w 125"/>
                <a:gd name="T81" fmla="*/ 103 h 124"/>
                <a:gd name="T82" fmla="*/ 103 w 125"/>
                <a:gd name="T83" fmla="*/ 122 h 124"/>
                <a:gd name="T84" fmla="*/ 83 w 125"/>
                <a:gd name="T85" fmla="*/ 123 h 124"/>
                <a:gd name="T86" fmla="*/ 73 w 125"/>
                <a:gd name="T87" fmla="*/ 119 h 124"/>
                <a:gd name="T88" fmla="*/ 62 w 125"/>
                <a:gd name="T89" fmla="*/ 120 h 124"/>
                <a:gd name="T90" fmla="*/ 27 w 125"/>
                <a:gd name="T91" fmla="*/ 108 h 124"/>
                <a:gd name="T92" fmla="*/ 8 w 125"/>
                <a:gd name="T93" fmla="*/ 80 h 124"/>
                <a:gd name="T94" fmla="*/ 5 w 125"/>
                <a:gd name="T95" fmla="*/ 54 h 124"/>
                <a:gd name="T96" fmla="*/ 0 w 125"/>
                <a:gd name="T97" fmla="*/ 42 h 124"/>
                <a:gd name="T98" fmla="*/ 2 w 125"/>
                <a:gd name="T99" fmla="*/ 22 h 124"/>
                <a:gd name="T100" fmla="*/ 21 w 125"/>
                <a:gd name="T101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" h="124">
                  <a:moveTo>
                    <a:pt x="54" y="19"/>
                  </a:moveTo>
                  <a:lnTo>
                    <a:pt x="45" y="22"/>
                  </a:lnTo>
                  <a:lnTo>
                    <a:pt x="37" y="27"/>
                  </a:lnTo>
                  <a:lnTo>
                    <a:pt x="31" y="34"/>
                  </a:lnTo>
                  <a:lnTo>
                    <a:pt x="29" y="44"/>
                  </a:lnTo>
                  <a:lnTo>
                    <a:pt x="30" y="55"/>
                  </a:lnTo>
                  <a:lnTo>
                    <a:pt x="38" y="62"/>
                  </a:lnTo>
                  <a:lnTo>
                    <a:pt x="49" y="67"/>
                  </a:lnTo>
                  <a:lnTo>
                    <a:pt x="59" y="70"/>
                  </a:lnTo>
                  <a:lnTo>
                    <a:pt x="63" y="71"/>
                  </a:lnTo>
                  <a:lnTo>
                    <a:pt x="67" y="71"/>
                  </a:lnTo>
                  <a:lnTo>
                    <a:pt x="71" y="72"/>
                  </a:lnTo>
                  <a:lnTo>
                    <a:pt x="74" y="75"/>
                  </a:lnTo>
                  <a:lnTo>
                    <a:pt x="77" y="76"/>
                  </a:lnTo>
                  <a:lnTo>
                    <a:pt x="78" y="79"/>
                  </a:lnTo>
                  <a:lnTo>
                    <a:pt x="78" y="83"/>
                  </a:lnTo>
                  <a:lnTo>
                    <a:pt x="75" y="86"/>
                  </a:lnTo>
                  <a:lnTo>
                    <a:pt x="69" y="90"/>
                  </a:lnTo>
                  <a:lnTo>
                    <a:pt x="61" y="91"/>
                  </a:lnTo>
                  <a:lnTo>
                    <a:pt x="54" y="88"/>
                  </a:lnTo>
                  <a:lnTo>
                    <a:pt x="50" y="87"/>
                  </a:lnTo>
                  <a:lnTo>
                    <a:pt x="47" y="86"/>
                  </a:lnTo>
                  <a:lnTo>
                    <a:pt x="45" y="83"/>
                  </a:lnTo>
                  <a:lnTo>
                    <a:pt x="43" y="80"/>
                  </a:lnTo>
                  <a:lnTo>
                    <a:pt x="41" y="78"/>
                  </a:lnTo>
                  <a:lnTo>
                    <a:pt x="38" y="76"/>
                  </a:lnTo>
                  <a:lnTo>
                    <a:pt x="34" y="76"/>
                  </a:lnTo>
                  <a:lnTo>
                    <a:pt x="31" y="78"/>
                  </a:lnTo>
                  <a:lnTo>
                    <a:pt x="29" y="79"/>
                  </a:lnTo>
                  <a:lnTo>
                    <a:pt x="27" y="83"/>
                  </a:lnTo>
                  <a:lnTo>
                    <a:pt x="27" y="86"/>
                  </a:lnTo>
                  <a:lnTo>
                    <a:pt x="29" y="90"/>
                  </a:lnTo>
                  <a:lnTo>
                    <a:pt x="33" y="94"/>
                  </a:lnTo>
                  <a:lnTo>
                    <a:pt x="41" y="100"/>
                  </a:lnTo>
                  <a:lnTo>
                    <a:pt x="51" y="104"/>
                  </a:lnTo>
                  <a:lnTo>
                    <a:pt x="67" y="104"/>
                  </a:lnTo>
                  <a:lnTo>
                    <a:pt x="81" y="102"/>
                  </a:lnTo>
                  <a:lnTo>
                    <a:pt x="90" y="94"/>
                  </a:lnTo>
                  <a:lnTo>
                    <a:pt x="97" y="84"/>
                  </a:lnTo>
                  <a:lnTo>
                    <a:pt x="95" y="72"/>
                  </a:lnTo>
                  <a:lnTo>
                    <a:pt x="89" y="63"/>
                  </a:lnTo>
                  <a:lnTo>
                    <a:pt x="79" y="58"/>
                  </a:lnTo>
                  <a:lnTo>
                    <a:pt x="67" y="54"/>
                  </a:lnTo>
                  <a:lnTo>
                    <a:pt x="54" y="51"/>
                  </a:lnTo>
                  <a:lnTo>
                    <a:pt x="50" y="50"/>
                  </a:lnTo>
                  <a:lnTo>
                    <a:pt x="47" y="48"/>
                  </a:lnTo>
                  <a:lnTo>
                    <a:pt x="46" y="46"/>
                  </a:lnTo>
                  <a:lnTo>
                    <a:pt x="46" y="43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50" y="36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4"/>
                  </a:lnTo>
                  <a:lnTo>
                    <a:pt x="69" y="35"/>
                  </a:lnTo>
                  <a:lnTo>
                    <a:pt x="75" y="40"/>
                  </a:lnTo>
                  <a:lnTo>
                    <a:pt x="82" y="44"/>
                  </a:lnTo>
                  <a:lnTo>
                    <a:pt x="86" y="47"/>
                  </a:lnTo>
                  <a:lnTo>
                    <a:pt x="89" y="46"/>
                  </a:lnTo>
                  <a:lnTo>
                    <a:pt x="91" y="43"/>
                  </a:lnTo>
                  <a:lnTo>
                    <a:pt x="93" y="40"/>
                  </a:lnTo>
                  <a:lnTo>
                    <a:pt x="93" y="36"/>
                  </a:lnTo>
                  <a:lnTo>
                    <a:pt x="91" y="32"/>
                  </a:lnTo>
                  <a:lnTo>
                    <a:pt x="87" y="28"/>
                  </a:lnTo>
                  <a:lnTo>
                    <a:pt x="79" y="23"/>
                  </a:lnTo>
                  <a:lnTo>
                    <a:pt x="67" y="20"/>
                  </a:lnTo>
                  <a:lnTo>
                    <a:pt x="54" y="19"/>
                  </a:lnTo>
                  <a:close/>
                  <a:moveTo>
                    <a:pt x="34" y="0"/>
                  </a:moveTo>
                  <a:lnTo>
                    <a:pt x="41" y="0"/>
                  </a:lnTo>
                  <a:lnTo>
                    <a:pt x="46" y="3"/>
                  </a:lnTo>
                  <a:lnTo>
                    <a:pt x="53" y="6"/>
                  </a:lnTo>
                  <a:lnTo>
                    <a:pt x="62" y="4"/>
                  </a:lnTo>
                  <a:lnTo>
                    <a:pt x="79" y="8"/>
                  </a:lnTo>
                  <a:lnTo>
                    <a:pt x="95" y="16"/>
                  </a:lnTo>
                  <a:lnTo>
                    <a:pt x="109" y="28"/>
                  </a:lnTo>
                  <a:lnTo>
                    <a:pt x="117" y="44"/>
                  </a:lnTo>
                  <a:lnTo>
                    <a:pt x="119" y="63"/>
                  </a:lnTo>
                  <a:lnTo>
                    <a:pt x="119" y="70"/>
                  </a:lnTo>
                  <a:lnTo>
                    <a:pt x="122" y="76"/>
                  </a:lnTo>
                  <a:lnTo>
                    <a:pt x="125" y="83"/>
                  </a:lnTo>
                  <a:lnTo>
                    <a:pt x="125" y="90"/>
                  </a:lnTo>
                  <a:lnTo>
                    <a:pt x="122" y="103"/>
                  </a:lnTo>
                  <a:lnTo>
                    <a:pt x="115" y="114"/>
                  </a:lnTo>
                  <a:lnTo>
                    <a:pt x="103" y="122"/>
                  </a:lnTo>
                  <a:lnTo>
                    <a:pt x="90" y="124"/>
                  </a:lnTo>
                  <a:lnTo>
                    <a:pt x="83" y="123"/>
                  </a:lnTo>
                  <a:lnTo>
                    <a:pt x="78" y="122"/>
                  </a:lnTo>
                  <a:lnTo>
                    <a:pt x="73" y="119"/>
                  </a:lnTo>
                  <a:lnTo>
                    <a:pt x="67" y="120"/>
                  </a:lnTo>
                  <a:lnTo>
                    <a:pt x="62" y="120"/>
                  </a:lnTo>
                  <a:lnTo>
                    <a:pt x="43" y="118"/>
                  </a:lnTo>
                  <a:lnTo>
                    <a:pt x="27" y="108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4" y="63"/>
                  </a:lnTo>
                  <a:lnTo>
                    <a:pt x="5" y="54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9" y="10"/>
                  </a:lnTo>
                  <a:lnTo>
                    <a:pt x="21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7">
              <a:extLst>
                <a:ext uri="{FF2B5EF4-FFF2-40B4-BE49-F238E27FC236}">
                  <a16:creationId xmlns:a16="http://schemas.microsoft.com/office/drawing/2014/main" id="{B6ACCD59-4B84-4465-A425-6517691C2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456" y="3129784"/>
              <a:ext cx="102816" cy="137088"/>
            </a:xfrm>
            <a:custGeom>
              <a:avLst/>
              <a:gdLst>
                <a:gd name="T0" fmla="*/ 47 w 69"/>
                <a:gd name="T1" fmla="*/ 40 h 92"/>
                <a:gd name="T2" fmla="*/ 47 w 69"/>
                <a:gd name="T3" fmla="*/ 81 h 92"/>
                <a:gd name="T4" fmla="*/ 55 w 69"/>
                <a:gd name="T5" fmla="*/ 81 h 92"/>
                <a:gd name="T6" fmla="*/ 57 w 69"/>
                <a:gd name="T7" fmla="*/ 40 h 92"/>
                <a:gd name="T8" fmla="*/ 47 w 69"/>
                <a:gd name="T9" fmla="*/ 40 h 92"/>
                <a:gd name="T10" fmla="*/ 29 w 69"/>
                <a:gd name="T11" fmla="*/ 40 h 92"/>
                <a:gd name="T12" fmla="*/ 29 w 69"/>
                <a:gd name="T13" fmla="*/ 81 h 92"/>
                <a:gd name="T14" fmla="*/ 40 w 69"/>
                <a:gd name="T15" fmla="*/ 81 h 92"/>
                <a:gd name="T16" fmla="*/ 40 w 69"/>
                <a:gd name="T17" fmla="*/ 40 h 92"/>
                <a:gd name="T18" fmla="*/ 29 w 69"/>
                <a:gd name="T19" fmla="*/ 40 h 92"/>
                <a:gd name="T20" fmla="*/ 11 w 69"/>
                <a:gd name="T21" fmla="*/ 40 h 92"/>
                <a:gd name="T22" fmla="*/ 15 w 69"/>
                <a:gd name="T23" fmla="*/ 81 h 92"/>
                <a:gd name="T24" fmla="*/ 23 w 69"/>
                <a:gd name="T25" fmla="*/ 81 h 92"/>
                <a:gd name="T26" fmla="*/ 23 w 69"/>
                <a:gd name="T27" fmla="*/ 40 h 92"/>
                <a:gd name="T28" fmla="*/ 11 w 69"/>
                <a:gd name="T29" fmla="*/ 40 h 92"/>
                <a:gd name="T30" fmla="*/ 7 w 69"/>
                <a:gd name="T31" fmla="*/ 28 h 92"/>
                <a:gd name="T32" fmla="*/ 63 w 69"/>
                <a:gd name="T33" fmla="*/ 28 h 92"/>
                <a:gd name="T34" fmla="*/ 65 w 69"/>
                <a:gd name="T35" fmla="*/ 29 h 92"/>
                <a:gd name="T36" fmla="*/ 67 w 69"/>
                <a:gd name="T37" fmla="*/ 32 h 92"/>
                <a:gd name="T38" fmla="*/ 68 w 69"/>
                <a:gd name="T39" fmla="*/ 35 h 92"/>
                <a:gd name="T40" fmla="*/ 63 w 69"/>
                <a:gd name="T41" fmla="*/ 86 h 92"/>
                <a:gd name="T42" fmla="*/ 61 w 69"/>
                <a:gd name="T43" fmla="*/ 89 h 92"/>
                <a:gd name="T44" fmla="*/ 60 w 69"/>
                <a:gd name="T45" fmla="*/ 92 h 92"/>
                <a:gd name="T46" fmla="*/ 56 w 69"/>
                <a:gd name="T47" fmla="*/ 92 h 92"/>
                <a:gd name="T48" fmla="*/ 13 w 69"/>
                <a:gd name="T49" fmla="*/ 92 h 92"/>
                <a:gd name="T50" fmla="*/ 9 w 69"/>
                <a:gd name="T51" fmla="*/ 92 h 92"/>
                <a:gd name="T52" fmla="*/ 8 w 69"/>
                <a:gd name="T53" fmla="*/ 89 h 92"/>
                <a:gd name="T54" fmla="*/ 7 w 69"/>
                <a:gd name="T55" fmla="*/ 86 h 92"/>
                <a:gd name="T56" fmla="*/ 1 w 69"/>
                <a:gd name="T57" fmla="*/ 35 h 92"/>
                <a:gd name="T58" fmla="*/ 3 w 69"/>
                <a:gd name="T59" fmla="*/ 32 h 92"/>
                <a:gd name="T60" fmla="*/ 4 w 69"/>
                <a:gd name="T61" fmla="*/ 29 h 92"/>
                <a:gd name="T62" fmla="*/ 7 w 69"/>
                <a:gd name="T63" fmla="*/ 28 h 92"/>
                <a:gd name="T64" fmla="*/ 24 w 69"/>
                <a:gd name="T65" fmla="*/ 5 h 92"/>
                <a:gd name="T66" fmla="*/ 23 w 69"/>
                <a:gd name="T67" fmla="*/ 11 h 92"/>
                <a:gd name="T68" fmla="*/ 47 w 69"/>
                <a:gd name="T69" fmla="*/ 11 h 92"/>
                <a:gd name="T70" fmla="*/ 45 w 69"/>
                <a:gd name="T71" fmla="*/ 5 h 92"/>
                <a:gd name="T72" fmla="*/ 24 w 69"/>
                <a:gd name="T73" fmla="*/ 5 h 92"/>
                <a:gd name="T74" fmla="*/ 23 w 69"/>
                <a:gd name="T75" fmla="*/ 0 h 92"/>
                <a:gd name="T76" fmla="*/ 47 w 69"/>
                <a:gd name="T77" fmla="*/ 0 h 92"/>
                <a:gd name="T78" fmla="*/ 48 w 69"/>
                <a:gd name="T79" fmla="*/ 0 h 92"/>
                <a:gd name="T80" fmla="*/ 51 w 69"/>
                <a:gd name="T81" fmla="*/ 1 h 92"/>
                <a:gd name="T82" fmla="*/ 51 w 69"/>
                <a:gd name="T83" fmla="*/ 4 h 92"/>
                <a:gd name="T84" fmla="*/ 52 w 69"/>
                <a:gd name="T85" fmla="*/ 11 h 92"/>
                <a:gd name="T86" fmla="*/ 61 w 69"/>
                <a:gd name="T87" fmla="*/ 11 h 92"/>
                <a:gd name="T88" fmla="*/ 64 w 69"/>
                <a:gd name="T89" fmla="*/ 12 h 92"/>
                <a:gd name="T90" fmla="*/ 67 w 69"/>
                <a:gd name="T91" fmla="*/ 13 h 92"/>
                <a:gd name="T92" fmla="*/ 69 w 69"/>
                <a:gd name="T93" fmla="*/ 16 h 92"/>
                <a:gd name="T94" fmla="*/ 69 w 69"/>
                <a:gd name="T95" fmla="*/ 20 h 92"/>
                <a:gd name="T96" fmla="*/ 69 w 69"/>
                <a:gd name="T97" fmla="*/ 23 h 92"/>
                <a:gd name="T98" fmla="*/ 0 w 69"/>
                <a:gd name="T99" fmla="*/ 23 h 92"/>
                <a:gd name="T100" fmla="*/ 0 w 69"/>
                <a:gd name="T101" fmla="*/ 20 h 92"/>
                <a:gd name="T102" fmla="*/ 0 w 69"/>
                <a:gd name="T103" fmla="*/ 16 h 92"/>
                <a:gd name="T104" fmla="*/ 3 w 69"/>
                <a:gd name="T105" fmla="*/ 13 h 92"/>
                <a:gd name="T106" fmla="*/ 5 w 69"/>
                <a:gd name="T107" fmla="*/ 12 h 92"/>
                <a:gd name="T108" fmla="*/ 8 w 69"/>
                <a:gd name="T109" fmla="*/ 11 h 92"/>
                <a:gd name="T110" fmla="*/ 17 w 69"/>
                <a:gd name="T111" fmla="*/ 11 h 92"/>
                <a:gd name="T112" fmla="*/ 17 w 69"/>
                <a:gd name="T113" fmla="*/ 4 h 92"/>
                <a:gd name="T114" fmla="*/ 19 w 69"/>
                <a:gd name="T115" fmla="*/ 1 h 92"/>
                <a:gd name="T116" fmla="*/ 21 w 69"/>
                <a:gd name="T117" fmla="*/ 0 h 92"/>
                <a:gd name="T118" fmla="*/ 23 w 69"/>
                <a:gd name="T1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" h="92">
                  <a:moveTo>
                    <a:pt x="47" y="40"/>
                  </a:moveTo>
                  <a:lnTo>
                    <a:pt x="47" y="81"/>
                  </a:lnTo>
                  <a:lnTo>
                    <a:pt x="55" y="81"/>
                  </a:lnTo>
                  <a:lnTo>
                    <a:pt x="57" y="40"/>
                  </a:lnTo>
                  <a:lnTo>
                    <a:pt x="47" y="40"/>
                  </a:lnTo>
                  <a:close/>
                  <a:moveTo>
                    <a:pt x="29" y="40"/>
                  </a:moveTo>
                  <a:lnTo>
                    <a:pt x="29" y="81"/>
                  </a:lnTo>
                  <a:lnTo>
                    <a:pt x="40" y="81"/>
                  </a:lnTo>
                  <a:lnTo>
                    <a:pt x="40" y="40"/>
                  </a:lnTo>
                  <a:lnTo>
                    <a:pt x="29" y="40"/>
                  </a:lnTo>
                  <a:close/>
                  <a:moveTo>
                    <a:pt x="11" y="40"/>
                  </a:moveTo>
                  <a:lnTo>
                    <a:pt x="15" y="81"/>
                  </a:lnTo>
                  <a:lnTo>
                    <a:pt x="23" y="81"/>
                  </a:lnTo>
                  <a:lnTo>
                    <a:pt x="23" y="40"/>
                  </a:lnTo>
                  <a:lnTo>
                    <a:pt x="11" y="40"/>
                  </a:lnTo>
                  <a:close/>
                  <a:moveTo>
                    <a:pt x="7" y="28"/>
                  </a:moveTo>
                  <a:lnTo>
                    <a:pt x="63" y="28"/>
                  </a:lnTo>
                  <a:lnTo>
                    <a:pt x="65" y="29"/>
                  </a:lnTo>
                  <a:lnTo>
                    <a:pt x="67" y="32"/>
                  </a:lnTo>
                  <a:lnTo>
                    <a:pt x="68" y="35"/>
                  </a:lnTo>
                  <a:lnTo>
                    <a:pt x="63" y="86"/>
                  </a:lnTo>
                  <a:lnTo>
                    <a:pt x="61" y="89"/>
                  </a:lnTo>
                  <a:lnTo>
                    <a:pt x="60" y="92"/>
                  </a:lnTo>
                  <a:lnTo>
                    <a:pt x="56" y="92"/>
                  </a:lnTo>
                  <a:lnTo>
                    <a:pt x="13" y="92"/>
                  </a:lnTo>
                  <a:lnTo>
                    <a:pt x="9" y="92"/>
                  </a:lnTo>
                  <a:lnTo>
                    <a:pt x="8" y="89"/>
                  </a:lnTo>
                  <a:lnTo>
                    <a:pt x="7" y="86"/>
                  </a:lnTo>
                  <a:lnTo>
                    <a:pt x="1" y="35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7" y="28"/>
                  </a:lnTo>
                  <a:close/>
                  <a:moveTo>
                    <a:pt x="24" y="5"/>
                  </a:moveTo>
                  <a:lnTo>
                    <a:pt x="23" y="11"/>
                  </a:lnTo>
                  <a:lnTo>
                    <a:pt x="47" y="11"/>
                  </a:lnTo>
                  <a:lnTo>
                    <a:pt x="45" y="5"/>
                  </a:lnTo>
                  <a:lnTo>
                    <a:pt x="24" y="5"/>
                  </a:lnTo>
                  <a:close/>
                  <a:moveTo>
                    <a:pt x="23" y="0"/>
                  </a:moveTo>
                  <a:lnTo>
                    <a:pt x="47" y="0"/>
                  </a:lnTo>
                  <a:lnTo>
                    <a:pt x="48" y="0"/>
                  </a:lnTo>
                  <a:lnTo>
                    <a:pt x="51" y="1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61" y="11"/>
                  </a:lnTo>
                  <a:lnTo>
                    <a:pt x="64" y="12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69" y="20"/>
                  </a:lnTo>
                  <a:lnTo>
                    <a:pt x="69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8" y="11"/>
                  </a:lnTo>
                  <a:lnTo>
                    <a:pt x="17" y="11"/>
                  </a:lnTo>
                  <a:lnTo>
                    <a:pt x="17" y="4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108">
              <a:extLst>
                <a:ext uri="{FF2B5EF4-FFF2-40B4-BE49-F238E27FC236}">
                  <a16:creationId xmlns:a16="http://schemas.microsoft.com/office/drawing/2014/main" id="{CD52B135-C42A-4580-95A1-EDB3816C0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006" y="4248845"/>
              <a:ext cx="284608" cy="284608"/>
            </a:xfrm>
            <a:custGeom>
              <a:avLst/>
              <a:gdLst>
                <a:gd name="T0" fmla="*/ 95 w 191"/>
                <a:gd name="T1" fmla="*/ 59 h 191"/>
                <a:gd name="T2" fmla="*/ 110 w 191"/>
                <a:gd name="T3" fmla="*/ 62 h 191"/>
                <a:gd name="T4" fmla="*/ 121 w 191"/>
                <a:gd name="T5" fmla="*/ 70 h 191"/>
                <a:gd name="T6" fmla="*/ 129 w 191"/>
                <a:gd name="T7" fmla="*/ 82 h 191"/>
                <a:gd name="T8" fmla="*/ 131 w 191"/>
                <a:gd name="T9" fmla="*/ 95 h 191"/>
                <a:gd name="T10" fmla="*/ 129 w 191"/>
                <a:gd name="T11" fmla="*/ 110 h 191"/>
                <a:gd name="T12" fmla="*/ 121 w 191"/>
                <a:gd name="T13" fmla="*/ 121 h 191"/>
                <a:gd name="T14" fmla="*/ 110 w 191"/>
                <a:gd name="T15" fmla="*/ 129 h 191"/>
                <a:gd name="T16" fmla="*/ 95 w 191"/>
                <a:gd name="T17" fmla="*/ 131 h 191"/>
                <a:gd name="T18" fmla="*/ 82 w 191"/>
                <a:gd name="T19" fmla="*/ 129 h 191"/>
                <a:gd name="T20" fmla="*/ 70 w 191"/>
                <a:gd name="T21" fmla="*/ 121 h 191"/>
                <a:gd name="T22" fmla="*/ 63 w 191"/>
                <a:gd name="T23" fmla="*/ 110 h 191"/>
                <a:gd name="T24" fmla="*/ 59 w 191"/>
                <a:gd name="T25" fmla="*/ 95 h 191"/>
                <a:gd name="T26" fmla="*/ 63 w 191"/>
                <a:gd name="T27" fmla="*/ 82 h 191"/>
                <a:gd name="T28" fmla="*/ 70 w 191"/>
                <a:gd name="T29" fmla="*/ 70 h 191"/>
                <a:gd name="T30" fmla="*/ 82 w 191"/>
                <a:gd name="T31" fmla="*/ 62 h 191"/>
                <a:gd name="T32" fmla="*/ 95 w 191"/>
                <a:gd name="T33" fmla="*/ 59 h 191"/>
                <a:gd name="T34" fmla="*/ 95 w 191"/>
                <a:gd name="T35" fmla="*/ 24 h 191"/>
                <a:gd name="T36" fmla="*/ 73 w 191"/>
                <a:gd name="T37" fmla="*/ 28 h 191"/>
                <a:gd name="T38" fmla="*/ 54 w 191"/>
                <a:gd name="T39" fmla="*/ 38 h 191"/>
                <a:gd name="T40" fmla="*/ 38 w 191"/>
                <a:gd name="T41" fmla="*/ 53 h 191"/>
                <a:gd name="T42" fmla="*/ 28 w 191"/>
                <a:gd name="T43" fmla="*/ 73 h 191"/>
                <a:gd name="T44" fmla="*/ 24 w 191"/>
                <a:gd name="T45" fmla="*/ 95 h 191"/>
                <a:gd name="T46" fmla="*/ 28 w 191"/>
                <a:gd name="T47" fmla="*/ 118 h 191"/>
                <a:gd name="T48" fmla="*/ 38 w 191"/>
                <a:gd name="T49" fmla="*/ 138 h 191"/>
                <a:gd name="T50" fmla="*/ 54 w 191"/>
                <a:gd name="T51" fmla="*/ 154 h 191"/>
                <a:gd name="T52" fmla="*/ 73 w 191"/>
                <a:gd name="T53" fmla="*/ 163 h 191"/>
                <a:gd name="T54" fmla="*/ 95 w 191"/>
                <a:gd name="T55" fmla="*/ 167 h 191"/>
                <a:gd name="T56" fmla="*/ 118 w 191"/>
                <a:gd name="T57" fmla="*/ 163 h 191"/>
                <a:gd name="T58" fmla="*/ 138 w 191"/>
                <a:gd name="T59" fmla="*/ 154 h 191"/>
                <a:gd name="T60" fmla="*/ 154 w 191"/>
                <a:gd name="T61" fmla="*/ 138 h 191"/>
                <a:gd name="T62" fmla="*/ 165 w 191"/>
                <a:gd name="T63" fmla="*/ 118 h 191"/>
                <a:gd name="T64" fmla="*/ 167 w 191"/>
                <a:gd name="T65" fmla="*/ 95 h 191"/>
                <a:gd name="T66" fmla="*/ 165 w 191"/>
                <a:gd name="T67" fmla="*/ 73 h 191"/>
                <a:gd name="T68" fmla="*/ 154 w 191"/>
                <a:gd name="T69" fmla="*/ 53 h 191"/>
                <a:gd name="T70" fmla="*/ 138 w 191"/>
                <a:gd name="T71" fmla="*/ 38 h 191"/>
                <a:gd name="T72" fmla="*/ 118 w 191"/>
                <a:gd name="T73" fmla="*/ 28 h 191"/>
                <a:gd name="T74" fmla="*/ 95 w 191"/>
                <a:gd name="T75" fmla="*/ 24 h 191"/>
                <a:gd name="T76" fmla="*/ 95 w 191"/>
                <a:gd name="T77" fmla="*/ 0 h 191"/>
                <a:gd name="T78" fmla="*/ 122 w 191"/>
                <a:gd name="T79" fmla="*/ 4 h 191"/>
                <a:gd name="T80" fmla="*/ 145 w 191"/>
                <a:gd name="T81" fmla="*/ 13 h 191"/>
                <a:gd name="T82" fmla="*/ 163 w 191"/>
                <a:gd name="T83" fmla="*/ 28 h 191"/>
                <a:gd name="T84" fmla="*/ 179 w 191"/>
                <a:gd name="T85" fmla="*/ 47 h 191"/>
                <a:gd name="T86" fmla="*/ 188 w 191"/>
                <a:gd name="T87" fmla="*/ 70 h 191"/>
                <a:gd name="T88" fmla="*/ 191 w 191"/>
                <a:gd name="T89" fmla="*/ 95 h 191"/>
                <a:gd name="T90" fmla="*/ 188 w 191"/>
                <a:gd name="T91" fmla="*/ 121 h 191"/>
                <a:gd name="T92" fmla="*/ 179 w 191"/>
                <a:gd name="T93" fmla="*/ 143 h 191"/>
                <a:gd name="T94" fmla="*/ 163 w 191"/>
                <a:gd name="T95" fmla="*/ 163 h 191"/>
                <a:gd name="T96" fmla="*/ 145 w 191"/>
                <a:gd name="T97" fmla="*/ 178 h 191"/>
                <a:gd name="T98" fmla="*/ 122 w 191"/>
                <a:gd name="T99" fmla="*/ 187 h 191"/>
                <a:gd name="T100" fmla="*/ 95 w 191"/>
                <a:gd name="T101" fmla="*/ 191 h 191"/>
                <a:gd name="T102" fmla="*/ 70 w 191"/>
                <a:gd name="T103" fmla="*/ 187 h 191"/>
                <a:gd name="T104" fmla="*/ 47 w 191"/>
                <a:gd name="T105" fmla="*/ 178 h 191"/>
                <a:gd name="T106" fmla="*/ 29 w 191"/>
                <a:gd name="T107" fmla="*/ 163 h 191"/>
                <a:gd name="T108" fmla="*/ 13 w 191"/>
                <a:gd name="T109" fmla="*/ 143 h 191"/>
                <a:gd name="T110" fmla="*/ 4 w 191"/>
                <a:gd name="T111" fmla="*/ 121 h 191"/>
                <a:gd name="T112" fmla="*/ 0 w 191"/>
                <a:gd name="T113" fmla="*/ 95 h 191"/>
                <a:gd name="T114" fmla="*/ 4 w 191"/>
                <a:gd name="T115" fmla="*/ 70 h 191"/>
                <a:gd name="T116" fmla="*/ 13 w 191"/>
                <a:gd name="T117" fmla="*/ 47 h 191"/>
                <a:gd name="T118" fmla="*/ 29 w 191"/>
                <a:gd name="T119" fmla="*/ 28 h 191"/>
                <a:gd name="T120" fmla="*/ 47 w 191"/>
                <a:gd name="T121" fmla="*/ 13 h 191"/>
                <a:gd name="T122" fmla="*/ 70 w 191"/>
                <a:gd name="T123" fmla="*/ 4 h 191"/>
                <a:gd name="T124" fmla="*/ 95 w 191"/>
                <a:gd name="T1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" h="191">
                  <a:moveTo>
                    <a:pt x="95" y="59"/>
                  </a:moveTo>
                  <a:lnTo>
                    <a:pt x="110" y="62"/>
                  </a:lnTo>
                  <a:lnTo>
                    <a:pt x="121" y="70"/>
                  </a:lnTo>
                  <a:lnTo>
                    <a:pt x="129" y="82"/>
                  </a:lnTo>
                  <a:lnTo>
                    <a:pt x="131" y="95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5" y="131"/>
                  </a:lnTo>
                  <a:lnTo>
                    <a:pt x="82" y="129"/>
                  </a:lnTo>
                  <a:lnTo>
                    <a:pt x="70" y="121"/>
                  </a:lnTo>
                  <a:lnTo>
                    <a:pt x="63" y="110"/>
                  </a:lnTo>
                  <a:lnTo>
                    <a:pt x="59" y="95"/>
                  </a:lnTo>
                  <a:lnTo>
                    <a:pt x="63" y="82"/>
                  </a:lnTo>
                  <a:lnTo>
                    <a:pt x="70" y="70"/>
                  </a:lnTo>
                  <a:lnTo>
                    <a:pt x="82" y="62"/>
                  </a:lnTo>
                  <a:lnTo>
                    <a:pt x="95" y="59"/>
                  </a:lnTo>
                  <a:close/>
                  <a:moveTo>
                    <a:pt x="95" y="24"/>
                  </a:moveTo>
                  <a:lnTo>
                    <a:pt x="73" y="28"/>
                  </a:lnTo>
                  <a:lnTo>
                    <a:pt x="54" y="38"/>
                  </a:lnTo>
                  <a:lnTo>
                    <a:pt x="38" y="53"/>
                  </a:lnTo>
                  <a:lnTo>
                    <a:pt x="28" y="73"/>
                  </a:lnTo>
                  <a:lnTo>
                    <a:pt x="24" y="95"/>
                  </a:lnTo>
                  <a:lnTo>
                    <a:pt x="28" y="118"/>
                  </a:lnTo>
                  <a:lnTo>
                    <a:pt x="38" y="138"/>
                  </a:lnTo>
                  <a:lnTo>
                    <a:pt x="54" y="154"/>
                  </a:lnTo>
                  <a:lnTo>
                    <a:pt x="73" y="163"/>
                  </a:lnTo>
                  <a:lnTo>
                    <a:pt x="95" y="167"/>
                  </a:lnTo>
                  <a:lnTo>
                    <a:pt x="118" y="163"/>
                  </a:lnTo>
                  <a:lnTo>
                    <a:pt x="138" y="154"/>
                  </a:lnTo>
                  <a:lnTo>
                    <a:pt x="154" y="138"/>
                  </a:lnTo>
                  <a:lnTo>
                    <a:pt x="165" y="118"/>
                  </a:lnTo>
                  <a:lnTo>
                    <a:pt x="167" y="95"/>
                  </a:lnTo>
                  <a:lnTo>
                    <a:pt x="165" y="73"/>
                  </a:lnTo>
                  <a:lnTo>
                    <a:pt x="154" y="53"/>
                  </a:lnTo>
                  <a:lnTo>
                    <a:pt x="138" y="38"/>
                  </a:lnTo>
                  <a:lnTo>
                    <a:pt x="118" y="28"/>
                  </a:lnTo>
                  <a:lnTo>
                    <a:pt x="95" y="24"/>
                  </a:lnTo>
                  <a:close/>
                  <a:moveTo>
                    <a:pt x="95" y="0"/>
                  </a:moveTo>
                  <a:lnTo>
                    <a:pt x="122" y="4"/>
                  </a:lnTo>
                  <a:lnTo>
                    <a:pt x="145" y="13"/>
                  </a:lnTo>
                  <a:lnTo>
                    <a:pt x="163" y="28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88" y="121"/>
                  </a:lnTo>
                  <a:lnTo>
                    <a:pt x="179" y="143"/>
                  </a:lnTo>
                  <a:lnTo>
                    <a:pt x="163" y="163"/>
                  </a:lnTo>
                  <a:lnTo>
                    <a:pt x="145" y="178"/>
                  </a:lnTo>
                  <a:lnTo>
                    <a:pt x="122" y="187"/>
                  </a:lnTo>
                  <a:lnTo>
                    <a:pt x="95" y="191"/>
                  </a:lnTo>
                  <a:lnTo>
                    <a:pt x="70" y="187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3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8"/>
                  </a:lnTo>
                  <a:lnTo>
                    <a:pt x="47" y="13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13B7932C-DA2A-4E6C-8141-0E25029A6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7883" y="3050810"/>
              <a:ext cx="473850" cy="205634"/>
            </a:xfrm>
            <a:custGeom>
              <a:avLst/>
              <a:gdLst>
                <a:gd name="T0" fmla="*/ 6 w 318"/>
                <a:gd name="T1" fmla="*/ 78 h 138"/>
                <a:gd name="T2" fmla="*/ 15 w 318"/>
                <a:gd name="T3" fmla="*/ 78 h 138"/>
                <a:gd name="T4" fmla="*/ 20 w 318"/>
                <a:gd name="T5" fmla="*/ 98 h 138"/>
                <a:gd name="T6" fmla="*/ 15 w 318"/>
                <a:gd name="T7" fmla="*/ 118 h 138"/>
                <a:gd name="T8" fmla="*/ 6 w 318"/>
                <a:gd name="T9" fmla="*/ 118 h 138"/>
                <a:gd name="T10" fmla="*/ 0 w 318"/>
                <a:gd name="T11" fmla="*/ 98 h 138"/>
                <a:gd name="T12" fmla="*/ 6 w 318"/>
                <a:gd name="T13" fmla="*/ 78 h 138"/>
                <a:gd name="T14" fmla="*/ 45 w 318"/>
                <a:gd name="T15" fmla="*/ 58 h 138"/>
                <a:gd name="T16" fmla="*/ 55 w 318"/>
                <a:gd name="T17" fmla="*/ 58 h 138"/>
                <a:gd name="T18" fmla="*/ 60 w 318"/>
                <a:gd name="T19" fmla="*/ 98 h 138"/>
                <a:gd name="T20" fmla="*/ 55 w 318"/>
                <a:gd name="T21" fmla="*/ 138 h 138"/>
                <a:gd name="T22" fmla="*/ 45 w 318"/>
                <a:gd name="T23" fmla="*/ 138 h 138"/>
                <a:gd name="T24" fmla="*/ 40 w 318"/>
                <a:gd name="T25" fmla="*/ 98 h 138"/>
                <a:gd name="T26" fmla="*/ 45 w 318"/>
                <a:gd name="T27" fmla="*/ 58 h 138"/>
                <a:gd name="T28" fmla="*/ 84 w 318"/>
                <a:gd name="T29" fmla="*/ 40 h 138"/>
                <a:gd name="T30" fmla="*/ 95 w 318"/>
                <a:gd name="T31" fmla="*/ 40 h 138"/>
                <a:gd name="T32" fmla="*/ 100 w 318"/>
                <a:gd name="T33" fmla="*/ 89 h 138"/>
                <a:gd name="T34" fmla="*/ 95 w 318"/>
                <a:gd name="T35" fmla="*/ 138 h 138"/>
                <a:gd name="T36" fmla="*/ 84 w 318"/>
                <a:gd name="T37" fmla="*/ 138 h 138"/>
                <a:gd name="T38" fmla="*/ 80 w 318"/>
                <a:gd name="T39" fmla="*/ 88 h 138"/>
                <a:gd name="T40" fmla="*/ 84 w 318"/>
                <a:gd name="T41" fmla="*/ 40 h 138"/>
                <a:gd name="T42" fmla="*/ 189 w 318"/>
                <a:gd name="T43" fmla="*/ 0 h 138"/>
                <a:gd name="T44" fmla="*/ 210 w 318"/>
                <a:gd name="T45" fmla="*/ 2 h 138"/>
                <a:gd name="T46" fmla="*/ 229 w 318"/>
                <a:gd name="T47" fmla="*/ 12 h 138"/>
                <a:gd name="T48" fmla="*/ 245 w 318"/>
                <a:gd name="T49" fmla="*/ 25 h 138"/>
                <a:gd name="T50" fmla="*/ 256 w 318"/>
                <a:gd name="T51" fmla="*/ 42 h 138"/>
                <a:gd name="T52" fmla="*/ 261 w 318"/>
                <a:gd name="T53" fmla="*/ 62 h 138"/>
                <a:gd name="T54" fmla="*/ 269 w 318"/>
                <a:gd name="T55" fmla="*/ 61 h 138"/>
                <a:gd name="T56" fmla="*/ 277 w 318"/>
                <a:gd name="T57" fmla="*/ 60 h 138"/>
                <a:gd name="T58" fmla="*/ 293 w 318"/>
                <a:gd name="T59" fmla="*/ 62 h 138"/>
                <a:gd name="T60" fmla="*/ 306 w 318"/>
                <a:gd name="T61" fmla="*/ 72 h 138"/>
                <a:gd name="T62" fmla="*/ 314 w 318"/>
                <a:gd name="T63" fmla="*/ 84 h 138"/>
                <a:gd name="T64" fmla="*/ 318 w 318"/>
                <a:gd name="T65" fmla="*/ 100 h 138"/>
                <a:gd name="T66" fmla="*/ 314 w 318"/>
                <a:gd name="T67" fmla="*/ 114 h 138"/>
                <a:gd name="T68" fmla="*/ 306 w 318"/>
                <a:gd name="T69" fmla="*/ 126 h 138"/>
                <a:gd name="T70" fmla="*/ 293 w 318"/>
                <a:gd name="T71" fmla="*/ 135 h 138"/>
                <a:gd name="T72" fmla="*/ 277 w 318"/>
                <a:gd name="T73" fmla="*/ 138 h 138"/>
                <a:gd name="T74" fmla="*/ 272 w 318"/>
                <a:gd name="T75" fmla="*/ 138 h 138"/>
                <a:gd name="T76" fmla="*/ 258 w 318"/>
                <a:gd name="T77" fmla="*/ 138 h 138"/>
                <a:gd name="T78" fmla="*/ 241 w 318"/>
                <a:gd name="T79" fmla="*/ 138 h 138"/>
                <a:gd name="T80" fmla="*/ 220 w 318"/>
                <a:gd name="T81" fmla="*/ 138 h 138"/>
                <a:gd name="T82" fmla="*/ 198 w 318"/>
                <a:gd name="T83" fmla="*/ 138 h 138"/>
                <a:gd name="T84" fmla="*/ 181 w 318"/>
                <a:gd name="T85" fmla="*/ 138 h 138"/>
                <a:gd name="T86" fmla="*/ 168 w 318"/>
                <a:gd name="T87" fmla="*/ 138 h 138"/>
                <a:gd name="T88" fmla="*/ 164 w 318"/>
                <a:gd name="T89" fmla="*/ 138 h 138"/>
                <a:gd name="T90" fmla="*/ 161 w 318"/>
                <a:gd name="T91" fmla="*/ 137 h 138"/>
                <a:gd name="T92" fmla="*/ 160 w 318"/>
                <a:gd name="T93" fmla="*/ 135 h 138"/>
                <a:gd name="T94" fmla="*/ 159 w 318"/>
                <a:gd name="T95" fmla="*/ 134 h 138"/>
                <a:gd name="T96" fmla="*/ 159 w 318"/>
                <a:gd name="T97" fmla="*/ 9 h 138"/>
                <a:gd name="T98" fmla="*/ 160 w 318"/>
                <a:gd name="T99" fmla="*/ 6 h 138"/>
                <a:gd name="T100" fmla="*/ 160 w 318"/>
                <a:gd name="T101" fmla="*/ 5 h 138"/>
                <a:gd name="T102" fmla="*/ 163 w 318"/>
                <a:gd name="T103" fmla="*/ 4 h 138"/>
                <a:gd name="T104" fmla="*/ 176 w 318"/>
                <a:gd name="T105" fmla="*/ 1 h 138"/>
                <a:gd name="T106" fmla="*/ 189 w 318"/>
                <a:gd name="T107" fmla="*/ 0 h 138"/>
                <a:gd name="T108" fmla="*/ 124 w 318"/>
                <a:gd name="T109" fmla="*/ 0 h 138"/>
                <a:gd name="T110" fmla="*/ 135 w 318"/>
                <a:gd name="T111" fmla="*/ 0 h 138"/>
                <a:gd name="T112" fmla="*/ 139 w 318"/>
                <a:gd name="T113" fmla="*/ 69 h 138"/>
                <a:gd name="T114" fmla="*/ 135 w 318"/>
                <a:gd name="T115" fmla="*/ 138 h 138"/>
                <a:gd name="T116" fmla="*/ 124 w 318"/>
                <a:gd name="T117" fmla="*/ 138 h 138"/>
                <a:gd name="T118" fmla="*/ 120 w 318"/>
                <a:gd name="T119" fmla="*/ 69 h 138"/>
                <a:gd name="T120" fmla="*/ 124 w 318"/>
                <a:gd name="T12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138">
                  <a:moveTo>
                    <a:pt x="6" y="78"/>
                  </a:moveTo>
                  <a:lnTo>
                    <a:pt x="15" y="78"/>
                  </a:lnTo>
                  <a:lnTo>
                    <a:pt x="20" y="98"/>
                  </a:lnTo>
                  <a:lnTo>
                    <a:pt x="15" y="118"/>
                  </a:lnTo>
                  <a:lnTo>
                    <a:pt x="6" y="118"/>
                  </a:lnTo>
                  <a:lnTo>
                    <a:pt x="0" y="98"/>
                  </a:lnTo>
                  <a:lnTo>
                    <a:pt x="6" y="78"/>
                  </a:lnTo>
                  <a:close/>
                  <a:moveTo>
                    <a:pt x="45" y="58"/>
                  </a:moveTo>
                  <a:lnTo>
                    <a:pt x="55" y="58"/>
                  </a:lnTo>
                  <a:lnTo>
                    <a:pt x="60" y="98"/>
                  </a:lnTo>
                  <a:lnTo>
                    <a:pt x="55" y="138"/>
                  </a:lnTo>
                  <a:lnTo>
                    <a:pt x="45" y="138"/>
                  </a:lnTo>
                  <a:lnTo>
                    <a:pt x="40" y="98"/>
                  </a:lnTo>
                  <a:lnTo>
                    <a:pt x="45" y="58"/>
                  </a:lnTo>
                  <a:close/>
                  <a:moveTo>
                    <a:pt x="84" y="40"/>
                  </a:moveTo>
                  <a:lnTo>
                    <a:pt x="95" y="40"/>
                  </a:lnTo>
                  <a:lnTo>
                    <a:pt x="100" y="89"/>
                  </a:lnTo>
                  <a:lnTo>
                    <a:pt x="95" y="138"/>
                  </a:lnTo>
                  <a:lnTo>
                    <a:pt x="84" y="138"/>
                  </a:lnTo>
                  <a:lnTo>
                    <a:pt x="80" y="88"/>
                  </a:lnTo>
                  <a:lnTo>
                    <a:pt x="84" y="40"/>
                  </a:lnTo>
                  <a:close/>
                  <a:moveTo>
                    <a:pt x="189" y="0"/>
                  </a:moveTo>
                  <a:lnTo>
                    <a:pt x="210" y="2"/>
                  </a:lnTo>
                  <a:lnTo>
                    <a:pt x="229" y="12"/>
                  </a:lnTo>
                  <a:lnTo>
                    <a:pt x="245" y="25"/>
                  </a:lnTo>
                  <a:lnTo>
                    <a:pt x="256" y="42"/>
                  </a:lnTo>
                  <a:lnTo>
                    <a:pt x="261" y="62"/>
                  </a:lnTo>
                  <a:lnTo>
                    <a:pt x="269" y="61"/>
                  </a:lnTo>
                  <a:lnTo>
                    <a:pt x="277" y="60"/>
                  </a:lnTo>
                  <a:lnTo>
                    <a:pt x="293" y="62"/>
                  </a:lnTo>
                  <a:lnTo>
                    <a:pt x="306" y="72"/>
                  </a:lnTo>
                  <a:lnTo>
                    <a:pt x="314" y="84"/>
                  </a:lnTo>
                  <a:lnTo>
                    <a:pt x="318" y="100"/>
                  </a:lnTo>
                  <a:lnTo>
                    <a:pt x="314" y="114"/>
                  </a:lnTo>
                  <a:lnTo>
                    <a:pt x="306" y="126"/>
                  </a:lnTo>
                  <a:lnTo>
                    <a:pt x="293" y="135"/>
                  </a:lnTo>
                  <a:lnTo>
                    <a:pt x="277" y="138"/>
                  </a:lnTo>
                  <a:lnTo>
                    <a:pt x="272" y="138"/>
                  </a:lnTo>
                  <a:lnTo>
                    <a:pt x="258" y="138"/>
                  </a:lnTo>
                  <a:lnTo>
                    <a:pt x="241" y="138"/>
                  </a:lnTo>
                  <a:lnTo>
                    <a:pt x="220" y="138"/>
                  </a:lnTo>
                  <a:lnTo>
                    <a:pt x="198" y="138"/>
                  </a:lnTo>
                  <a:lnTo>
                    <a:pt x="181" y="138"/>
                  </a:lnTo>
                  <a:lnTo>
                    <a:pt x="168" y="138"/>
                  </a:lnTo>
                  <a:lnTo>
                    <a:pt x="164" y="138"/>
                  </a:lnTo>
                  <a:lnTo>
                    <a:pt x="161" y="137"/>
                  </a:lnTo>
                  <a:lnTo>
                    <a:pt x="160" y="135"/>
                  </a:lnTo>
                  <a:lnTo>
                    <a:pt x="159" y="134"/>
                  </a:lnTo>
                  <a:lnTo>
                    <a:pt x="159" y="9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3" y="4"/>
                  </a:lnTo>
                  <a:lnTo>
                    <a:pt x="176" y="1"/>
                  </a:lnTo>
                  <a:lnTo>
                    <a:pt x="189" y="0"/>
                  </a:lnTo>
                  <a:close/>
                  <a:moveTo>
                    <a:pt x="124" y="0"/>
                  </a:moveTo>
                  <a:lnTo>
                    <a:pt x="135" y="0"/>
                  </a:lnTo>
                  <a:lnTo>
                    <a:pt x="139" y="69"/>
                  </a:lnTo>
                  <a:lnTo>
                    <a:pt x="135" y="138"/>
                  </a:lnTo>
                  <a:lnTo>
                    <a:pt x="124" y="138"/>
                  </a:lnTo>
                  <a:lnTo>
                    <a:pt x="120" y="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99300852-23A2-4B7C-B926-75155FAD7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7289" y="3296675"/>
              <a:ext cx="262257" cy="230964"/>
            </a:xfrm>
            <a:custGeom>
              <a:avLst/>
              <a:gdLst>
                <a:gd name="T0" fmla="*/ 158 w 176"/>
                <a:gd name="T1" fmla="*/ 54 h 155"/>
                <a:gd name="T2" fmla="*/ 168 w 176"/>
                <a:gd name="T3" fmla="*/ 65 h 155"/>
                <a:gd name="T4" fmla="*/ 174 w 176"/>
                <a:gd name="T5" fmla="*/ 76 h 155"/>
                <a:gd name="T6" fmla="*/ 176 w 176"/>
                <a:gd name="T7" fmla="*/ 89 h 155"/>
                <a:gd name="T8" fmla="*/ 173 w 176"/>
                <a:gd name="T9" fmla="*/ 105 h 155"/>
                <a:gd name="T10" fmla="*/ 165 w 176"/>
                <a:gd name="T11" fmla="*/ 118 h 155"/>
                <a:gd name="T12" fmla="*/ 153 w 176"/>
                <a:gd name="T13" fmla="*/ 129 h 155"/>
                <a:gd name="T14" fmla="*/ 152 w 176"/>
                <a:gd name="T15" fmla="*/ 133 h 155"/>
                <a:gd name="T16" fmla="*/ 153 w 176"/>
                <a:gd name="T17" fmla="*/ 138 h 155"/>
                <a:gd name="T18" fmla="*/ 156 w 176"/>
                <a:gd name="T19" fmla="*/ 143 h 155"/>
                <a:gd name="T20" fmla="*/ 161 w 176"/>
                <a:gd name="T21" fmla="*/ 149 h 155"/>
                <a:gd name="T22" fmla="*/ 166 w 176"/>
                <a:gd name="T23" fmla="*/ 153 h 155"/>
                <a:gd name="T24" fmla="*/ 166 w 176"/>
                <a:gd name="T25" fmla="*/ 155 h 155"/>
                <a:gd name="T26" fmla="*/ 152 w 176"/>
                <a:gd name="T27" fmla="*/ 154 h 155"/>
                <a:gd name="T28" fmla="*/ 137 w 176"/>
                <a:gd name="T29" fmla="*/ 150 h 155"/>
                <a:gd name="T30" fmla="*/ 122 w 176"/>
                <a:gd name="T31" fmla="*/ 140 h 155"/>
                <a:gd name="T32" fmla="*/ 113 w 176"/>
                <a:gd name="T33" fmla="*/ 141 h 155"/>
                <a:gd name="T34" fmla="*/ 92 w 176"/>
                <a:gd name="T35" fmla="*/ 137 h 155"/>
                <a:gd name="T36" fmla="*/ 75 w 176"/>
                <a:gd name="T37" fmla="*/ 130 h 155"/>
                <a:gd name="T38" fmla="*/ 96 w 176"/>
                <a:gd name="T39" fmla="*/ 128 h 155"/>
                <a:gd name="T40" fmla="*/ 116 w 176"/>
                <a:gd name="T41" fmla="*/ 121 h 155"/>
                <a:gd name="T42" fmla="*/ 133 w 176"/>
                <a:gd name="T43" fmla="*/ 110 h 155"/>
                <a:gd name="T44" fmla="*/ 144 w 176"/>
                <a:gd name="T45" fmla="*/ 100 h 155"/>
                <a:gd name="T46" fmla="*/ 152 w 176"/>
                <a:gd name="T47" fmla="*/ 88 h 155"/>
                <a:gd name="T48" fmla="*/ 157 w 176"/>
                <a:gd name="T49" fmla="*/ 73 h 155"/>
                <a:gd name="T50" fmla="*/ 158 w 176"/>
                <a:gd name="T51" fmla="*/ 58 h 155"/>
                <a:gd name="T52" fmla="*/ 158 w 176"/>
                <a:gd name="T53" fmla="*/ 54 h 155"/>
                <a:gd name="T54" fmla="*/ 73 w 176"/>
                <a:gd name="T55" fmla="*/ 0 h 155"/>
                <a:gd name="T56" fmla="*/ 97 w 176"/>
                <a:gd name="T57" fmla="*/ 2 h 155"/>
                <a:gd name="T58" fmla="*/ 117 w 176"/>
                <a:gd name="T59" fmla="*/ 12 h 155"/>
                <a:gd name="T60" fmla="*/ 133 w 176"/>
                <a:gd name="T61" fmla="*/ 24 h 155"/>
                <a:gd name="T62" fmla="*/ 144 w 176"/>
                <a:gd name="T63" fmla="*/ 40 h 155"/>
                <a:gd name="T64" fmla="*/ 146 w 176"/>
                <a:gd name="T65" fmla="*/ 58 h 155"/>
                <a:gd name="T66" fmla="*/ 144 w 176"/>
                <a:gd name="T67" fmla="*/ 77 h 155"/>
                <a:gd name="T68" fmla="*/ 133 w 176"/>
                <a:gd name="T69" fmla="*/ 94 h 155"/>
                <a:gd name="T70" fmla="*/ 117 w 176"/>
                <a:gd name="T71" fmla="*/ 106 h 155"/>
                <a:gd name="T72" fmla="*/ 97 w 176"/>
                <a:gd name="T73" fmla="*/ 116 h 155"/>
                <a:gd name="T74" fmla="*/ 73 w 176"/>
                <a:gd name="T75" fmla="*/ 118 h 155"/>
                <a:gd name="T76" fmla="*/ 63 w 176"/>
                <a:gd name="T77" fmla="*/ 117 h 155"/>
                <a:gd name="T78" fmla="*/ 45 w 176"/>
                <a:gd name="T79" fmla="*/ 129 h 155"/>
                <a:gd name="T80" fmla="*/ 28 w 176"/>
                <a:gd name="T81" fmla="*/ 134 h 155"/>
                <a:gd name="T82" fmla="*/ 11 w 176"/>
                <a:gd name="T83" fmla="*/ 137 h 155"/>
                <a:gd name="T84" fmla="*/ 11 w 176"/>
                <a:gd name="T85" fmla="*/ 133 h 155"/>
                <a:gd name="T86" fmla="*/ 19 w 176"/>
                <a:gd name="T87" fmla="*/ 126 h 155"/>
                <a:gd name="T88" fmla="*/ 25 w 176"/>
                <a:gd name="T89" fmla="*/ 118 h 155"/>
                <a:gd name="T90" fmla="*/ 28 w 176"/>
                <a:gd name="T91" fmla="*/ 109 h 155"/>
                <a:gd name="T92" fmla="*/ 28 w 176"/>
                <a:gd name="T93" fmla="*/ 105 h 155"/>
                <a:gd name="T94" fmla="*/ 13 w 176"/>
                <a:gd name="T95" fmla="*/ 93 h 155"/>
                <a:gd name="T96" fmla="*/ 4 w 176"/>
                <a:gd name="T97" fmla="*/ 77 h 155"/>
                <a:gd name="T98" fmla="*/ 0 w 176"/>
                <a:gd name="T99" fmla="*/ 58 h 155"/>
                <a:gd name="T100" fmla="*/ 4 w 176"/>
                <a:gd name="T101" fmla="*/ 40 h 155"/>
                <a:gd name="T102" fmla="*/ 15 w 176"/>
                <a:gd name="T103" fmla="*/ 24 h 155"/>
                <a:gd name="T104" fmla="*/ 31 w 176"/>
                <a:gd name="T105" fmla="*/ 12 h 155"/>
                <a:gd name="T106" fmla="*/ 51 w 176"/>
                <a:gd name="T107" fmla="*/ 2 h 155"/>
                <a:gd name="T108" fmla="*/ 73 w 176"/>
                <a:gd name="T10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5">
                  <a:moveTo>
                    <a:pt x="158" y="54"/>
                  </a:moveTo>
                  <a:lnTo>
                    <a:pt x="168" y="65"/>
                  </a:lnTo>
                  <a:lnTo>
                    <a:pt x="174" y="76"/>
                  </a:lnTo>
                  <a:lnTo>
                    <a:pt x="176" y="89"/>
                  </a:lnTo>
                  <a:lnTo>
                    <a:pt x="173" y="105"/>
                  </a:lnTo>
                  <a:lnTo>
                    <a:pt x="165" y="118"/>
                  </a:lnTo>
                  <a:lnTo>
                    <a:pt x="153" y="129"/>
                  </a:lnTo>
                  <a:lnTo>
                    <a:pt x="152" y="133"/>
                  </a:lnTo>
                  <a:lnTo>
                    <a:pt x="153" y="138"/>
                  </a:lnTo>
                  <a:lnTo>
                    <a:pt x="156" y="143"/>
                  </a:lnTo>
                  <a:lnTo>
                    <a:pt x="161" y="149"/>
                  </a:lnTo>
                  <a:lnTo>
                    <a:pt x="166" y="153"/>
                  </a:lnTo>
                  <a:lnTo>
                    <a:pt x="166" y="155"/>
                  </a:lnTo>
                  <a:lnTo>
                    <a:pt x="152" y="154"/>
                  </a:lnTo>
                  <a:lnTo>
                    <a:pt x="137" y="150"/>
                  </a:lnTo>
                  <a:lnTo>
                    <a:pt x="122" y="140"/>
                  </a:lnTo>
                  <a:lnTo>
                    <a:pt x="113" y="141"/>
                  </a:lnTo>
                  <a:lnTo>
                    <a:pt x="92" y="137"/>
                  </a:lnTo>
                  <a:lnTo>
                    <a:pt x="75" y="130"/>
                  </a:lnTo>
                  <a:lnTo>
                    <a:pt x="96" y="128"/>
                  </a:lnTo>
                  <a:lnTo>
                    <a:pt x="116" y="121"/>
                  </a:lnTo>
                  <a:lnTo>
                    <a:pt x="133" y="110"/>
                  </a:lnTo>
                  <a:lnTo>
                    <a:pt x="144" y="100"/>
                  </a:lnTo>
                  <a:lnTo>
                    <a:pt x="152" y="88"/>
                  </a:lnTo>
                  <a:lnTo>
                    <a:pt x="157" y="73"/>
                  </a:lnTo>
                  <a:lnTo>
                    <a:pt x="158" y="58"/>
                  </a:lnTo>
                  <a:lnTo>
                    <a:pt x="158" y="54"/>
                  </a:lnTo>
                  <a:close/>
                  <a:moveTo>
                    <a:pt x="73" y="0"/>
                  </a:moveTo>
                  <a:lnTo>
                    <a:pt x="97" y="2"/>
                  </a:lnTo>
                  <a:lnTo>
                    <a:pt x="117" y="12"/>
                  </a:lnTo>
                  <a:lnTo>
                    <a:pt x="133" y="24"/>
                  </a:lnTo>
                  <a:lnTo>
                    <a:pt x="144" y="40"/>
                  </a:lnTo>
                  <a:lnTo>
                    <a:pt x="146" y="58"/>
                  </a:lnTo>
                  <a:lnTo>
                    <a:pt x="144" y="77"/>
                  </a:lnTo>
                  <a:lnTo>
                    <a:pt x="133" y="94"/>
                  </a:lnTo>
                  <a:lnTo>
                    <a:pt x="117" y="106"/>
                  </a:lnTo>
                  <a:lnTo>
                    <a:pt x="97" y="116"/>
                  </a:lnTo>
                  <a:lnTo>
                    <a:pt x="73" y="118"/>
                  </a:lnTo>
                  <a:lnTo>
                    <a:pt x="63" y="117"/>
                  </a:lnTo>
                  <a:lnTo>
                    <a:pt x="45" y="129"/>
                  </a:lnTo>
                  <a:lnTo>
                    <a:pt x="28" y="134"/>
                  </a:lnTo>
                  <a:lnTo>
                    <a:pt x="11" y="137"/>
                  </a:lnTo>
                  <a:lnTo>
                    <a:pt x="11" y="133"/>
                  </a:lnTo>
                  <a:lnTo>
                    <a:pt x="19" y="126"/>
                  </a:lnTo>
                  <a:lnTo>
                    <a:pt x="25" y="118"/>
                  </a:lnTo>
                  <a:lnTo>
                    <a:pt x="28" y="109"/>
                  </a:lnTo>
                  <a:lnTo>
                    <a:pt x="28" y="105"/>
                  </a:lnTo>
                  <a:lnTo>
                    <a:pt x="13" y="93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5" y="24"/>
                  </a:lnTo>
                  <a:lnTo>
                    <a:pt x="31" y="12"/>
                  </a:lnTo>
                  <a:lnTo>
                    <a:pt x="51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79642DD7-D8C9-49D5-A7B0-F4B982FE9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5601" y="3555952"/>
              <a:ext cx="229475" cy="229475"/>
            </a:xfrm>
            <a:custGeom>
              <a:avLst/>
              <a:gdLst>
                <a:gd name="T0" fmla="*/ 57 w 154"/>
                <a:gd name="T1" fmla="*/ 121 h 154"/>
                <a:gd name="T2" fmla="*/ 62 w 154"/>
                <a:gd name="T3" fmla="*/ 124 h 154"/>
                <a:gd name="T4" fmla="*/ 70 w 154"/>
                <a:gd name="T5" fmla="*/ 125 h 154"/>
                <a:gd name="T6" fmla="*/ 77 w 154"/>
                <a:gd name="T7" fmla="*/ 125 h 154"/>
                <a:gd name="T8" fmla="*/ 84 w 154"/>
                <a:gd name="T9" fmla="*/ 125 h 154"/>
                <a:gd name="T10" fmla="*/ 90 w 154"/>
                <a:gd name="T11" fmla="*/ 124 h 154"/>
                <a:gd name="T12" fmla="*/ 97 w 154"/>
                <a:gd name="T13" fmla="*/ 121 h 154"/>
                <a:gd name="T14" fmla="*/ 114 w 154"/>
                <a:gd name="T15" fmla="*/ 145 h 154"/>
                <a:gd name="T16" fmla="*/ 95 w 154"/>
                <a:gd name="T17" fmla="*/ 152 h 154"/>
                <a:gd name="T18" fmla="*/ 77 w 154"/>
                <a:gd name="T19" fmla="*/ 154 h 154"/>
                <a:gd name="T20" fmla="*/ 57 w 154"/>
                <a:gd name="T21" fmla="*/ 152 h 154"/>
                <a:gd name="T22" fmla="*/ 40 w 154"/>
                <a:gd name="T23" fmla="*/ 145 h 154"/>
                <a:gd name="T24" fmla="*/ 57 w 154"/>
                <a:gd name="T25" fmla="*/ 121 h 154"/>
                <a:gd name="T26" fmla="*/ 153 w 154"/>
                <a:gd name="T27" fmla="*/ 63 h 154"/>
                <a:gd name="T28" fmla="*/ 154 w 154"/>
                <a:gd name="T29" fmla="*/ 69 h 154"/>
                <a:gd name="T30" fmla="*/ 154 w 154"/>
                <a:gd name="T31" fmla="*/ 77 h 154"/>
                <a:gd name="T32" fmla="*/ 151 w 154"/>
                <a:gd name="T33" fmla="*/ 99 h 154"/>
                <a:gd name="T34" fmla="*/ 142 w 154"/>
                <a:gd name="T35" fmla="*/ 117 h 154"/>
                <a:gd name="T36" fmla="*/ 130 w 154"/>
                <a:gd name="T37" fmla="*/ 133 h 154"/>
                <a:gd name="T38" fmla="*/ 113 w 154"/>
                <a:gd name="T39" fmla="*/ 109 h 154"/>
                <a:gd name="T40" fmla="*/ 122 w 154"/>
                <a:gd name="T41" fmla="*/ 95 h 154"/>
                <a:gd name="T42" fmla="*/ 125 w 154"/>
                <a:gd name="T43" fmla="*/ 77 h 154"/>
                <a:gd name="T44" fmla="*/ 125 w 154"/>
                <a:gd name="T45" fmla="*/ 72 h 154"/>
                <a:gd name="T46" fmla="*/ 153 w 154"/>
                <a:gd name="T47" fmla="*/ 63 h 154"/>
                <a:gd name="T48" fmla="*/ 1 w 154"/>
                <a:gd name="T49" fmla="*/ 63 h 154"/>
                <a:gd name="T50" fmla="*/ 29 w 154"/>
                <a:gd name="T51" fmla="*/ 72 h 154"/>
                <a:gd name="T52" fmla="*/ 28 w 154"/>
                <a:gd name="T53" fmla="*/ 77 h 154"/>
                <a:gd name="T54" fmla="*/ 32 w 154"/>
                <a:gd name="T55" fmla="*/ 95 h 154"/>
                <a:gd name="T56" fmla="*/ 41 w 154"/>
                <a:gd name="T57" fmla="*/ 109 h 154"/>
                <a:gd name="T58" fmla="*/ 24 w 154"/>
                <a:gd name="T59" fmla="*/ 133 h 154"/>
                <a:gd name="T60" fmla="*/ 10 w 154"/>
                <a:gd name="T61" fmla="*/ 117 h 154"/>
                <a:gd name="T62" fmla="*/ 2 w 154"/>
                <a:gd name="T63" fmla="*/ 99 h 154"/>
                <a:gd name="T64" fmla="*/ 0 w 154"/>
                <a:gd name="T65" fmla="*/ 77 h 154"/>
                <a:gd name="T66" fmla="*/ 0 w 154"/>
                <a:gd name="T67" fmla="*/ 69 h 154"/>
                <a:gd name="T68" fmla="*/ 1 w 154"/>
                <a:gd name="T69" fmla="*/ 63 h 154"/>
                <a:gd name="T70" fmla="*/ 86 w 154"/>
                <a:gd name="T71" fmla="*/ 0 h 154"/>
                <a:gd name="T72" fmla="*/ 105 w 154"/>
                <a:gd name="T73" fmla="*/ 5 h 154"/>
                <a:gd name="T74" fmla="*/ 122 w 154"/>
                <a:gd name="T75" fmla="*/ 15 h 154"/>
                <a:gd name="T76" fmla="*/ 137 w 154"/>
                <a:gd name="T77" fmla="*/ 28 h 154"/>
                <a:gd name="T78" fmla="*/ 146 w 154"/>
                <a:gd name="T79" fmla="*/ 44 h 154"/>
                <a:gd name="T80" fmla="*/ 118 w 154"/>
                <a:gd name="T81" fmla="*/ 53 h 154"/>
                <a:gd name="T82" fmla="*/ 110 w 154"/>
                <a:gd name="T83" fmla="*/ 43 h 154"/>
                <a:gd name="T84" fmla="*/ 99 w 154"/>
                <a:gd name="T85" fmla="*/ 35 h 154"/>
                <a:gd name="T86" fmla="*/ 86 w 154"/>
                <a:gd name="T87" fmla="*/ 29 h 154"/>
                <a:gd name="T88" fmla="*/ 86 w 154"/>
                <a:gd name="T89" fmla="*/ 0 h 154"/>
                <a:gd name="T90" fmla="*/ 68 w 154"/>
                <a:gd name="T91" fmla="*/ 0 h 154"/>
                <a:gd name="T92" fmla="*/ 68 w 154"/>
                <a:gd name="T93" fmla="*/ 29 h 154"/>
                <a:gd name="T94" fmla="*/ 54 w 154"/>
                <a:gd name="T95" fmla="*/ 35 h 154"/>
                <a:gd name="T96" fmla="*/ 42 w 154"/>
                <a:gd name="T97" fmla="*/ 43 h 154"/>
                <a:gd name="T98" fmla="*/ 34 w 154"/>
                <a:gd name="T99" fmla="*/ 53 h 154"/>
                <a:gd name="T100" fmla="*/ 6 w 154"/>
                <a:gd name="T101" fmla="*/ 44 h 154"/>
                <a:gd name="T102" fmla="*/ 17 w 154"/>
                <a:gd name="T103" fmla="*/ 28 h 154"/>
                <a:gd name="T104" fmla="*/ 30 w 154"/>
                <a:gd name="T105" fmla="*/ 15 h 154"/>
                <a:gd name="T106" fmla="*/ 48 w 154"/>
                <a:gd name="T107" fmla="*/ 5 h 154"/>
                <a:gd name="T108" fmla="*/ 68 w 154"/>
                <a:gd name="T10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4" h="154">
                  <a:moveTo>
                    <a:pt x="57" y="121"/>
                  </a:moveTo>
                  <a:lnTo>
                    <a:pt x="62" y="124"/>
                  </a:lnTo>
                  <a:lnTo>
                    <a:pt x="70" y="125"/>
                  </a:lnTo>
                  <a:lnTo>
                    <a:pt x="77" y="125"/>
                  </a:lnTo>
                  <a:lnTo>
                    <a:pt x="84" y="125"/>
                  </a:lnTo>
                  <a:lnTo>
                    <a:pt x="90" y="124"/>
                  </a:lnTo>
                  <a:lnTo>
                    <a:pt x="97" y="121"/>
                  </a:lnTo>
                  <a:lnTo>
                    <a:pt x="114" y="145"/>
                  </a:lnTo>
                  <a:lnTo>
                    <a:pt x="95" y="152"/>
                  </a:lnTo>
                  <a:lnTo>
                    <a:pt x="77" y="154"/>
                  </a:lnTo>
                  <a:lnTo>
                    <a:pt x="57" y="152"/>
                  </a:lnTo>
                  <a:lnTo>
                    <a:pt x="40" y="145"/>
                  </a:lnTo>
                  <a:lnTo>
                    <a:pt x="57" y="121"/>
                  </a:lnTo>
                  <a:close/>
                  <a:moveTo>
                    <a:pt x="153" y="63"/>
                  </a:moveTo>
                  <a:lnTo>
                    <a:pt x="154" y="69"/>
                  </a:lnTo>
                  <a:lnTo>
                    <a:pt x="154" y="77"/>
                  </a:lnTo>
                  <a:lnTo>
                    <a:pt x="151" y="99"/>
                  </a:lnTo>
                  <a:lnTo>
                    <a:pt x="142" y="117"/>
                  </a:lnTo>
                  <a:lnTo>
                    <a:pt x="130" y="133"/>
                  </a:lnTo>
                  <a:lnTo>
                    <a:pt x="113" y="109"/>
                  </a:lnTo>
                  <a:lnTo>
                    <a:pt x="122" y="95"/>
                  </a:lnTo>
                  <a:lnTo>
                    <a:pt x="125" y="77"/>
                  </a:lnTo>
                  <a:lnTo>
                    <a:pt x="125" y="72"/>
                  </a:lnTo>
                  <a:lnTo>
                    <a:pt x="153" y="63"/>
                  </a:lnTo>
                  <a:close/>
                  <a:moveTo>
                    <a:pt x="1" y="63"/>
                  </a:moveTo>
                  <a:lnTo>
                    <a:pt x="29" y="72"/>
                  </a:lnTo>
                  <a:lnTo>
                    <a:pt x="28" y="77"/>
                  </a:lnTo>
                  <a:lnTo>
                    <a:pt x="32" y="95"/>
                  </a:lnTo>
                  <a:lnTo>
                    <a:pt x="41" y="109"/>
                  </a:lnTo>
                  <a:lnTo>
                    <a:pt x="24" y="133"/>
                  </a:lnTo>
                  <a:lnTo>
                    <a:pt x="10" y="117"/>
                  </a:lnTo>
                  <a:lnTo>
                    <a:pt x="2" y="99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1" y="63"/>
                  </a:lnTo>
                  <a:close/>
                  <a:moveTo>
                    <a:pt x="86" y="0"/>
                  </a:moveTo>
                  <a:lnTo>
                    <a:pt x="105" y="5"/>
                  </a:lnTo>
                  <a:lnTo>
                    <a:pt x="122" y="15"/>
                  </a:lnTo>
                  <a:lnTo>
                    <a:pt x="137" y="28"/>
                  </a:lnTo>
                  <a:lnTo>
                    <a:pt x="146" y="44"/>
                  </a:lnTo>
                  <a:lnTo>
                    <a:pt x="118" y="53"/>
                  </a:lnTo>
                  <a:lnTo>
                    <a:pt x="110" y="43"/>
                  </a:lnTo>
                  <a:lnTo>
                    <a:pt x="99" y="35"/>
                  </a:lnTo>
                  <a:lnTo>
                    <a:pt x="86" y="29"/>
                  </a:lnTo>
                  <a:lnTo>
                    <a:pt x="86" y="0"/>
                  </a:lnTo>
                  <a:close/>
                  <a:moveTo>
                    <a:pt x="68" y="0"/>
                  </a:moveTo>
                  <a:lnTo>
                    <a:pt x="68" y="29"/>
                  </a:lnTo>
                  <a:lnTo>
                    <a:pt x="54" y="35"/>
                  </a:lnTo>
                  <a:lnTo>
                    <a:pt x="42" y="43"/>
                  </a:lnTo>
                  <a:lnTo>
                    <a:pt x="34" y="53"/>
                  </a:lnTo>
                  <a:lnTo>
                    <a:pt x="6" y="44"/>
                  </a:lnTo>
                  <a:lnTo>
                    <a:pt x="17" y="28"/>
                  </a:lnTo>
                  <a:lnTo>
                    <a:pt x="30" y="15"/>
                  </a:lnTo>
                  <a:lnTo>
                    <a:pt x="48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F88A27E4-989E-40E3-AC96-491FB3138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012" y="3833109"/>
              <a:ext cx="216064" cy="230964"/>
            </a:xfrm>
            <a:custGeom>
              <a:avLst/>
              <a:gdLst>
                <a:gd name="T0" fmla="*/ 97 w 145"/>
                <a:gd name="T1" fmla="*/ 116 h 155"/>
                <a:gd name="T2" fmla="*/ 77 w 145"/>
                <a:gd name="T3" fmla="*/ 136 h 155"/>
                <a:gd name="T4" fmla="*/ 49 w 145"/>
                <a:gd name="T5" fmla="*/ 116 h 155"/>
                <a:gd name="T6" fmla="*/ 68 w 145"/>
                <a:gd name="T7" fmla="*/ 136 h 155"/>
                <a:gd name="T8" fmla="*/ 49 w 145"/>
                <a:gd name="T9" fmla="*/ 116 h 155"/>
                <a:gd name="T10" fmla="*/ 39 w 145"/>
                <a:gd name="T11" fmla="*/ 116 h 155"/>
                <a:gd name="T12" fmla="*/ 20 w 145"/>
                <a:gd name="T13" fmla="*/ 136 h 155"/>
                <a:gd name="T14" fmla="*/ 106 w 145"/>
                <a:gd name="T15" fmla="*/ 88 h 155"/>
                <a:gd name="T16" fmla="*/ 125 w 145"/>
                <a:gd name="T17" fmla="*/ 107 h 155"/>
                <a:gd name="T18" fmla="*/ 106 w 145"/>
                <a:gd name="T19" fmla="*/ 88 h 155"/>
                <a:gd name="T20" fmla="*/ 97 w 145"/>
                <a:gd name="T21" fmla="*/ 88 h 155"/>
                <a:gd name="T22" fmla="*/ 77 w 145"/>
                <a:gd name="T23" fmla="*/ 107 h 155"/>
                <a:gd name="T24" fmla="*/ 49 w 145"/>
                <a:gd name="T25" fmla="*/ 88 h 155"/>
                <a:gd name="T26" fmla="*/ 68 w 145"/>
                <a:gd name="T27" fmla="*/ 107 h 155"/>
                <a:gd name="T28" fmla="*/ 49 w 145"/>
                <a:gd name="T29" fmla="*/ 88 h 155"/>
                <a:gd name="T30" fmla="*/ 39 w 145"/>
                <a:gd name="T31" fmla="*/ 88 h 155"/>
                <a:gd name="T32" fmla="*/ 20 w 145"/>
                <a:gd name="T33" fmla="*/ 107 h 155"/>
                <a:gd name="T34" fmla="*/ 106 w 145"/>
                <a:gd name="T35" fmla="*/ 59 h 155"/>
                <a:gd name="T36" fmla="*/ 125 w 145"/>
                <a:gd name="T37" fmla="*/ 78 h 155"/>
                <a:gd name="T38" fmla="*/ 106 w 145"/>
                <a:gd name="T39" fmla="*/ 59 h 155"/>
                <a:gd name="T40" fmla="*/ 97 w 145"/>
                <a:gd name="T41" fmla="*/ 59 h 155"/>
                <a:gd name="T42" fmla="*/ 77 w 145"/>
                <a:gd name="T43" fmla="*/ 78 h 155"/>
                <a:gd name="T44" fmla="*/ 49 w 145"/>
                <a:gd name="T45" fmla="*/ 59 h 155"/>
                <a:gd name="T46" fmla="*/ 68 w 145"/>
                <a:gd name="T47" fmla="*/ 78 h 155"/>
                <a:gd name="T48" fmla="*/ 49 w 145"/>
                <a:gd name="T49" fmla="*/ 59 h 155"/>
                <a:gd name="T50" fmla="*/ 11 w 145"/>
                <a:gd name="T51" fmla="*/ 145 h 155"/>
                <a:gd name="T52" fmla="*/ 136 w 145"/>
                <a:gd name="T53" fmla="*/ 39 h 155"/>
                <a:gd name="T54" fmla="*/ 0 w 145"/>
                <a:gd name="T55" fmla="*/ 0 h 155"/>
                <a:gd name="T56" fmla="*/ 20 w 145"/>
                <a:gd name="T57" fmla="*/ 11 h 155"/>
                <a:gd name="T58" fmla="*/ 39 w 145"/>
                <a:gd name="T59" fmla="*/ 0 h 155"/>
                <a:gd name="T60" fmla="*/ 106 w 145"/>
                <a:gd name="T61" fmla="*/ 11 h 155"/>
                <a:gd name="T62" fmla="*/ 125 w 145"/>
                <a:gd name="T63" fmla="*/ 0 h 155"/>
                <a:gd name="T64" fmla="*/ 145 w 145"/>
                <a:gd name="T65" fmla="*/ 155 h 155"/>
                <a:gd name="T66" fmla="*/ 0 w 145"/>
                <a:gd name="T6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155">
                  <a:moveTo>
                    <a:pt x="77" y="116"/>
                  </a:moveTo>
                  <a:lnTo>
                    <a:pt x="97" y="116"/>
                  </a:lnTo>
                  <a:lnTo>
                    <a:pt x="97" y="136"/>
                  </a:lnTo>
                  <a:lnTo>
                    <a:pt x="77" y="136"/>
                  </a:lnTo>
                  <a:lnTo>
                    <a:pt x="77" y="116"/>
                  </a:lnTo>
                  <a:close/>
                  <a:moveTo>
                    <a:pt x="49" y="116"/>
                  </a:moveTo>
                  <a:lnTo>
                    <a:pt x="68" y="116"/>
                  </a:lnTo>
                  <a:lnTo>
                    <a:pt x="68" y="136"/>
                  </a:lnTo>
                  <a:lnTo>
                    <a:pt x="49" y="136"/>
                  </a:lnTo>
                  <a:lnTo>
                    <a:pt x="49" y="116"/>
                  </a:lnTo>
                  <a:close/>
                  <a:moveTo>
                    <a:pt x="20" y="116"/>
                  </a:moveTo>
                  <a:lnTo>
                    <a:pt x="39" y="116"/>
                  </a:lnTo>
                  <a:lnTo>
                    <a:pt x="39" y="136"/>
                  </a:lnTo>
                  <a:lnTo>
                    <a:pt x="20" y="136"/>
                  </a:lnTo>
                  <a:lnTo>
                    <a:pt x="20" y="116"/>
                  </a:lnTo>
                  <a:close/>
                  <a:moveTo>
                    <a:pt x="106" y="88"/>
                  </a:moveTo>
                  <a:lnTo>
                    <a:pt x="125" y="88"/>
                  </a:lnTo>
                  <a:lnTo>
                    <a:pt x="125" y="107"/>
                  </a:lnTo>
                  <a:lnTo>
                    <a:pt x="106" y="107"/>
                  </a:lnTo>
                  <a:lnTo>
                    <a:pt x="106" y="88"/>
                  </a:lnTo>
                  <a:close/>
                  <a:moveTo>
                    <a:pt x="77" y="88"/>
                  </a:moveTo>
                  <a:lnTo>
                    <a:pt x="97" y="88"/>
                  </a:lnTo>
                  <a:lnTo>
                    <a:pt x="97" y="107"/>
                  </a:lnTo>
                  <a:lnTo>
                    <a:pt x="77" y="107"/>
                  </a:lnTo>
                  <a:lnTo>
                    <a:pt x="77" y="88"/>
                  </a:lnTo>
                  <a:close/>
                  <a:moveTo>
                    <a:pt x="49" y="88"/>
                  </a:moveTo>
                  <a:lnTo>
                    <a:pt x="68" y="88"/>
                  </a:lnTo>
                  <a:lnTo>
                    <a:pt x="68" y="107"/>
                  </a:lnTo>
                  <a:lnTo>
                    <a:pt x="49" y="107"/>
                  </a:lnTo>
                  <a:lnTo>
                    <a:pt x="49" y="88"/>
                  </a:lnTo>
                  <a:close/>
                  <a:moveTo>
                    <a:pt x="20" y="88"/>
                  </a:moveTo>
                  <a:lnTo>
                    <a:pt x="39" y="88"/>
                  </a:lnTo>
                  <a:lnTo>
                    <a:pt x="39" y="107"/>
                  </a:lnTo>
                  <a:lnTo>
                    <a:pt x="20" y="107"/>
                  </a:lnTo>
                  <a:lnTo>
                    <a:pt x="20" y="88"/>
                  </a:lnTo>
                  <a:close/>
                  <a:moveTo>
                    <a:pt x="106" y="59"/>
                  </a:moveTo>
                  <a:lnTo>
                    <a:pt x="125" y="59"/>
                  </a:lnTo>
                  <a:lnTo>
                    <a:pt x="125" y="78"/>
                  </a:lnTo>
                  <a:lnTo>
                    <a:pt x="106" y="78"/>
                  </a:lnTo>
                  <a:lnTo>
                    <a:pt x="106" y="59"/>
                  </a:lnTo>
                  <a:close/>
                  <a:moveTo>
                    <a:pt x="77" y="59"/>
                  </a:moveTo>
                  <a:lnTo>
                    <a:pt x="97" y="59"/>
                  </a:lnTo>
                  <a:lnTo>
                    <a:pt x="97" y="78"/>
                  </a:lnTo>
                  <a:lnTo>
                    <a:pt x="77" y="78"/>
                  </a:lnTo>
                  <a:lnTo>
                    <a:pt x="77" y="59"/>
                  </a:lnTo>
                  <a:close/>
                  <a:moveTo>
                    <a:pt x="49" y="59"/>
                  </a:moveTo>
                  <a:lnTo>
                    <a:pt x="68" y="59"/>
                  </a:lnTo>
                  <a:lnTo>
                    <a:pt x="68" y="78"/>
                  </a:lnTo>
                  <a:lnTo>
                    <a:pt x="49" y="78"/>
                  </a:lnTo>
                  <a:lnTo>
                    <a:pt x="49" y="59"/>
                  </a:lnTo>
                  <a:close/>
                  <a:moveTo>
                    <a:pt x="11" y="39"/>
                  </a:moveTo>
                  <a:lnTo>
                    <a:pt x="11" y="145"/>
                  </a:lnTo>
                  <a:lnTo>
                    <a:pt x="136" y="145"/>
                  </a:lnTo>
                  <a:lnTo>
                    <a:pt x="136" y="39"/>
                  </a:lnTo>
                  <a:lnTo>
                    <a:pt x="11" y="3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1"/>
                  </a:lnTo>
                  <a:lnTo>
                    <a:pt x="39" y="11"/>
                  </a:lnTo>
                  <a:lnTo>
                    <a:pt x="39" y="0"/>
                  </a:lnTo>
                  <a:lnTo>
                    <a:pt x="106" y="0"/>
                  </a:lnTo>
                  <a:lnTo>
                    <a:pt x="106" y="11"/>
                  </a:lnTo>
                  <a:lnTo>
                    <a:pt x="125" y="1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13">
              <a:extLst>
                <a:ext uri="{FF2B5EF4-FFF2-40B4-BE49-F238E27FC236}">
                  <a16:creationId xmlns:a16="http://schemas.microsoft.com/office/drawing/2014/main" id="{E3B43C95-8657-4D3D-9C39-A72F25141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1734" y="4892567"/>
              <a:ext cx="186262" cy="186262"/>
            </a:xfrm>
            <a:custGeom>
              <a:avLst/>
              <a:gdLst>
                <a:gd name="T0" fmla="*/ 40 w 125"/>
                <a:gd name="T1" fmla="*/ 40 h 125"/>
                <a:gd name="T2" fmla="*/ 87 w 125"/>
                <a:gd name="T3" fmla="*/ 40 h 125"/>
                <a:gd name="T4" fmla="*/ 87 w 125"/>
                <a:gd name="T5" fmla="*/ 87 h 125"/>
                <a:gd name="T6" fmla="*/ 40 w 125"/>
                <a:gd name="T7" fmla="*/ 87 h 125"/>
                <a:gd name="T8" fmla="*/ 40 w 125"/>
                <a:gd name="T9" fmla="*/ 40 h 125"/>
                <a:gd name="T10" fmla="*/ 63 w 125"/>
                <a:gd name="T11" fmla="*/ 12 h 125"/>
                <a:gd name="T12" fmla="*/ 43 w 125"/>
                <a:gd name="T13" fmla="*/ 16 h 125"/>
                <a:gd name="T14" fmla="*/ 27 w 125"/>
                <a:gd name="T15" fmla="*/ 27 h 125"/>
                <a:gd name="T16" fmla="*/ 16 w 125"/>
                <a:gd name="T17" fmla="*/ 43 h 125"/>
                <a:gd name="T18" fmla="*/ 12 w 125"/>
                <a:gd name="T19" fmla="*/ 63 h 125"/>
                <a:gd name="T20" fmla="*/ 16 w 125"/>
                <a:gd name="T21" fmla="*/ 83 h 125"/>
                <a:gd name="T22" fmla="*/ 27 w 125"/>
                <a:gd name="T23" fmla="*/ 99 h 125"/>
                <a:gd name="T24" fmla="*/ 43 w 125"/>
                <a:gd name="T25" fmla="*/ 109 h 125"/>
                <a:gd name="T26" fmla="*/ 63 w 125"/>
                <a:gd name="T27" fmla="*/ 113 h 125"/>
                <a:gd name="T28" fmla="*/ 83 w 125"/>
                <a:gd name="T29" fmla="*/ 109 h 125"/>
                <a:gd name="T30" fmla="*/ 99 w 125"/>
                <a:gd name="T31" fmla="*/ 99 h 125"/>
                <a:gd name="T32" fmla="*/ 109 w 125"/>
                <a:gd name="T33" fmla="*/ 83 h 125"/>
                <a:gd name="T34" fmla="*/ 113 w 125"/>
                <a:gd name="T35" fmla="*/ 63 h 125"/>
                <a:gd name="T36" fmla="*/ 109 w 125"/>
                <a:gd name="T37" fmla="*/ 43 h 125"/>
                <a:gd name="T38" fmla="*/ 99 w 125"/>
                <a:gd name="T39" fmla="*/ 27 h 125"/>
                <a:gd name="T40" fmla="*/ 83 w 125"/>
                <a:gd name="T41" fmla="*/ 16 h 125"/>
                <a:gd name="T42" fmla="*/ 63 w 125"/>
                <a:gd name="T43" fmla="*/ 12 h 125"/>
                <a:gd name="T44" fmla="*/ 63 w 125"/>
                <a:gd name="T45" fmla="*/ 0 h 125"/>
                <a:gd name="T46" fmla="*/ 83 w 125"/>
                <a:gd name="T47" fmla="*/ 4 h 125"/>
                <a:gd name="T48" fmla="*/ 100 w 125"/>
                <a:gd name="T49" fmla="*/ 12 h 125"/>
                <a:gd name="T50" fmla="*/ 113 w 125"/>
                <a:gd name="T51" fmla="*/ 27 h 125"/>
                <a:gd name="T52" fmla="*/ 121 w 125"/>
                <a:gd name="T53" fmla="*/ 43 h 125"/>
                <a:gd name="T54" fmla="*/ 125 w 125"/>
                <a:gd name="T55" fmla="*/ 63 h 125"/>
                <a:gd name="T56" fmla="*/ 121 w 125"/>
                <a:gd name="T57" fmla="*/ 83 h 125"/>
                <a:gd name="T58" fmla="*/ 113 w 125"/>
                <a:gd name="T59" fmla="*/ 100 h 125"/>
                <a:gd name="T60" fmla="*/ 100 w 125"/>
                <a:gd name="T61" fmla="*/ 113 h 125"/>
                <a:gd name="T62" fmla="*/ 83 w 125"/>
                <a:gd name="T63" fmla="*/ 121 h 125"/>
                <a:gd name="T64" fmla="*/ 63 w 125"/>
                <a:gd name="T65" fmla="*/ 125 h 125"/>
                <a:gd name="T66" fmla="*/ 43 w 125"/>
                <a:gd name="T67" fmla="*/ 121 h 125"/>
                <a:gd name="T68" fmla="*/ 25 w 125"/>
                <a:gd name="T69" fmla="*/ 113 h 125"/>
                <a:gd name="T70" fmla="*/ 12 w 125"/>
                <a:gd name="T71" fmla="*/ 100 h 125"/>
                <a:gd name="T72" fmla="*/ 4 w 125"/>
                <a:gd name="T73" fmla="*/ 83 h 125"/>
                <a:gd name="T74" fmla="*/ 0 w 125"/>
                <a:gd name="T75" fmla="*/ 63 h 125"/>
                <a:gd name="T76" fmla="*/ 4 w 125"/>
                <a:gd name="T77" fmla="*/ 43 h 125"/>
                <a:gd name="T78" fmla="*/ 12 w 125"/>
                <a:gd name="T79" fmla="*/ 27 h 125"/>
                <a:gd name="T80" fmla="*/ 25 w 125"/>
                <a:gd name="T81" fmla="*/ 12 h 125"/>
                <a:gd name="T82" fmla="*/ 43 w 125"/>
                <a:gd name="T83" fmla="*/ 4 h 125"/>
                <a:gd name="T84" fmla="*/ 63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40" y="40"/>
                  </a:moveTo>
                  <a:lnTo>
                    <a:pt x="87" y="40"/>
                  </a:lnTo>
                  <a:lnTo>
                    <a:pt x="87" y="87"/>
                  </a:lnTo>
                  <a:lnTo>
                    <a:pt x="40" y="87"/>
                  </a:lnTo>
                  <a:lnTo>
                    <a:pt x="40" y="40"/>
                  </a:lnTo>
                  <a:close/>
                  <a:moveTo>
                    <a:pt x="63" y="12"/>
                  </a:moveTo>
                  <a:lnTo>
                    <a:pt x="43" y="16"/>
                  </a:lnTo>
                  <a:lnTo>
                    <a:pt x="27" y="27"/>
                  </a:lnTo>
                  <a:lnTo>
                    <a:pt x="16" y="43"/>
                  </a:lnTo>
                  <a:lnTo>
                    <a:pt x="12" y="63"/>
                  </a:lnTo>
                  <a:lnTo>
                    <a:pt x="16" y="83"/>
                  </a:lnTo>
                  <a:lnTo>
                    <a:pt x="27" y="99"/>
                  </a:lnTo>
                  <a:lnTo>
                    <a:pt x="43" y="109"/>
                  </a:lnTo>
                  <a:lnTo>
                    <a:pt x="63" y="113"/>
                  </a:lnTo>
                  <a:lnTo>
                    <a:pt x="83" y="109"/>
                  </a:lnTo>
                  <a:lnTo>
                    <a:pt x="99" y="99"/>
                  </a:lnTo>
                  <a:lnTo>
                    <a:pt x="109" y="83"/>
                  </a:lnTo>
                  <a:lnTo>
                    <a:pt x="113" y="63"/>
                  </a:lnTo>
                  <a:lnTo>
                    <a:pt x="109" y="43"/>
                  </a:lnTo>
                  <a:lnTo>
                    <a:pt x="99" y="27"/>
                  </a:lnTo>
                  <a:lnTo>
                    <a:pt x="83" y="16"/>
                  </a:lnTo>
                  <a:lnTo>
                    <a:pt x="63" y="1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0" y="12"/>
                  </a:lnTo>
                  <a:lnTo>
                    <a:pt x="113" y="27"/>
                  </a:lnTo>
                  <a:lnTo>
                    <a:pt x="121" y="43"/>
                  </a:lnTo>
                  <a:lnTo>
                    <a:pt x="125" y="63"/>
                  </a:lnTo>
                  <a:lnTo>
                    <a:pt x="121" y="83"/>
                  </a:lnTo>
                  <a:lnTo>
                    <a:pt x="113" y="100"/>
                  </a:lnTo>
                  <a:lnTo>
                    <a:pt x="100" y="113"/>
                  </a:lnTo>
                  <a:lnTo>
                    <a:pt x="83" y="121"/>
                  </a:lnTo>
                  <a:lnTo>
                    <a:pt x="63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4" y="83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7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BCDC53D0-C6D4-469D-9D73-FC3FF1C26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6496" y="4867235"/>
              <a:ext cx="314410" cy="317390"/>
            </a:xfrm>
            <a:custGeom>
              <a:avLst/>
              <a:gdLst>
                <a:gd name="T0" fmla="*/ 93 w 211"/>
                <a:gd name="T1" fmla="*/ 40 h 213"/>
                <a:gd name="T2" fmla="*/ 120 w 211"/>
                <a:gd name="T3" fmla="*/ 66 h 213"/>
                <a:gd name="T4" fmla="*/ 93 w 211"/>
                <a:gd name="T5" fmla="*/ 93 h 213"/>
                <a:gd name="T6" fmla="*/ 66 w 211"/>
                <a:gd name="T7" fmla="*/ 120 h 213"/>
                <a:gd name="T8" fmla="*/ 40 w 211"/>
                <a:gd name="T9" fmla="*/ 93 h 213"/>
                <a:gd name="T10" fmla="*/ 66 w 211"/>
                <a:gd name="T11" fmla="*/ 66 h 213"/>
                <a:gd name="T12" fmla="*/ 80 w 211"/>
                <a:gd name="T13" fmla="*/ 26 h 213"/>
                <a:gd name="T14" fmla="*/ 48 w 211"/>
                <a:gd name="T15" fmla="*/ 37 h 213"/>
                <a:gd name="T16" fmla="*/ 29 w 211"/>
                <a:gd name="T17" fmla="*/ 62 h 213"/>
                <a:gd name="T18" fmla="*/ 29 w 211"/>
                <a:gd name="T19" fmla="*/ 97 h 213"/>
                <a:gd name="T20" fmla="*/ 48 w 211"/>
                <a:gd name="T21" fmla="*/ 122 h 213"/>
                <a:gd name="T22" fmla="*/ 80 w 211"/>
                <a:gd name="T23" fmla="*/ 133 h 213"/>
                <a:gd name="T24" fmla="*/ 110 w 211"/>
                <a:gd name="T25" fmla="*/ 122 h 213"/>
                <a:gd name="T26" fmla="*/ 130 w 211"/>
                <a:gd name="T27" fmla="*/ 97 h 213"/>
                <a:gd name="T28" fmla="*/ 130 w 211"/>
                <a:gd name="T29" fmla="*/ 62 h 213"/>
                <a:gd name="T30" fmla="*/ 110 w 211"/>
                <a:gd name="T31" fmla="*/ 37 h 213"/>
                <a:gd name="T32" fmla="*/ 80 w 211"/>
                <a:gd name="T33" fmla="*/ 26 h 213"/>
                <a:gd name="T34" fmla="*/ 105 w 211"/>
                <a:gd name="T35" fmla="*/ 4 h 213"/>
                <a:gd name="T36" fmla="*/ 144 w 211"/>
                <a:gd name="T37" fmla="*/ 33 h 213"/>
                <a:gd name="T38" fmla="*/ 160 w 211"/>
                <a:gd name="T39" fmla="*/ 80 h 213"/>
                <a:gd name="T40" fmla="*/ 150 w 211"/>
                <a:gd name="T41" fmla="*/ 117 h 213"/>
                <a:gd name="T42" fmla="*/ 145 w 211"/>
                <a:gd name="T43" fmla="*/ 132 h 213"/>
                <a:gd name="T44" fmla="*/ 156 w 211"/>
                <a:gd name="T45" fmla="*/ 138 h 213"/>
                <a:gd name="T46" fmla="*/ 211 w 211"/>
                <a:gd name="T47" fmla="*/ 190 h 213"/>
                <a:gd name="T48" fmla="*/ 207 w 211"/>
                <a:gd name="T49" fmla="*/ 207 h 213"/>
                <a:gd name="T50" fmla="*/ 189 w 211"/>
                <a:gd name="T51" fmla="*/ 211 h 213"/>
                <a:gd name="T52" fmla="*/ 138 w 211"/>
                <a:gd name="T53" fmla="*/ 156 h 213"/>
                <a:gd name="T54" fmla="*/ 132 w 211"/>
                <a:gd name="T55" fmla="*/ 145 h 213"/>
                <a:gd name="T56" fmla="*/ 116 w 211"/>
                <a:gd name="T57" fmla="*/ 150 h 213"/>
                <a:gd name="T58" fmla="*/ 80 w 211"/>
                <a:gd name="T59" fmla="*/ 160 h 213"/>
                <a:gd name="T60" fmla="*/ 32 w 211"/>
                <a:gd name="T61" fmla="*/ 144 h 213"/>
                <a:gd name="T62" fmla="*/ 4 w 211"/>
                <a:gd name="T63" fmla="*/ 105 h 213"/>
                <a:gd name="T64" fmla="*/ 4 w 211"/>
                <a:gd name="T65" fmla="*/ 54 h 213"/>
                <a:gd name="T66" fmla="*/ 32 w 211"/>
                <a:gd name="T67" fmla="*/ 16 h 213"/>
                <a:gd name="T68" fmla="*/ 80 w 211"/>
                <a:gd name="T6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13">
                  <a:moveTo>
                    <a:pt x="66" y="40"/>
                  </a:moveTo>
                  <a:lnTo>
                    <a:pt x="93" y="40"/>
                  </a:lnTo>
                  <a:lnTo>
                    <a:pt x="93" y="66"/>
                  </a:lnTo>
                  <a:lnTo>
                    <a:pt x="120" y="66"/>
                  </a:lnTo>
                  <a:lnTo>
                    <a:pt x="120" y="93"/>
                  </a:lnTo>
                  <a:lnTo>
                    <a:pt x="93" y="93"/>
                  </a:lnTo>
                  <a:lnTo>
                    <a:pt x="93" y="120"/>
                  </a:lnTo>
                  <a:lnTo>
                    <a:pt x="66" y="120"/>
                  </a:lnTo>
                  <a:lnTo>
                    <a:pt x="66" y="93"/>
                  </a:lnTo>
                  <a:lnTo>
                    <a:pt x="40" y="93"/>
                  </a:lnTo>
                  <a:lnTo>
                    <a:pt x="40" y="66"/>
                  </a:lnTo>
                  <a:lnTo>
                    <a:pt x="66" y="66"/>
                  </a:lnTo>
                  <a:lnTo>
                    <a:pt x="66" y="40"/>
                  </a:lnTo>
                  <a:close/>
                  <a:moveTo>
                    <a:pt x="80" y="26"/>
                  </a:moveTo>
                  <a:lnTo>
                    <a:pt x="62" y="29"/>
                  </a:lnTo>
                  <a:lnTo>
                    <a:pt x="48" y="37"/>
                  </a:lnTo>
                  <a:lnTo>
                    <a:pt x="36" y="48"/>
                  </a:lnTo>
                  <a:lnTo>
                    <a:pt x="29" y="62"/>
                  </a:lnTo>
                  <a:lnTo>
                    <a:pt x="27" y="80"/>
                  </a:lnTo>
                  <a:lnTo>
                    <a:pt x="29" y="97"/>
                  </a:lnTo>
                  <a:lnTo>
                    <a:pt x="36" y="112"/>
                  </a:lnTo>
                  <a:lnTo>
                    <a:pt x="48" y="122"/>
                  </a:lnTo>
                  <a:lnTo>
                    <a:pt x="62" y="130"/>
                  </a:lnTo>
                  <a:lnTo>
                    <a:pt x="80" y="133"/>
                  </a:lnTo>
                  <a:lnTo>
                    <a:pt x="96" y="130"/>
                  </a:lnTo>
                  <a:lnTo>
                    <a:pt x="110" y="122"/>
                  </a:lnTo>
                  <a:lnTo>
                    <a:pt x="122" y="112"/>
                  </a:lnTo>
                  <a:lnTo>
                    <a:pt x="130" y="97"/>
                  </a:lnTo>
                  <a:lnTo>
                    <a:pt x="133" y="80"/>
                  </a:lnTo>
                  <a:lnTo>
                    <a:pt x="130" y="62"/>
                  </a:lnTo>
                  <a:lnTo>
                    <a:pt x="122" y="48"/>
                  </a:lnTo>
                  <a:lnTo>
                    <a:pt x="110" y="37"/>
                  </a:lnTo>
                  <a:lnTo>
                    <a:pt x="96" y="29"/>
                  </a:lnTo>
                  <a:lnTo>
                    <a:pt x="80" y="26"/>
                  </a:lnTo>
                  <a:close/>
                  <a:moveTo>
                    <a:pt x="80" y="0"/>
                  </a:moveTo>
                  <a:lnTo>
                    <a:pt x="105" y="4"/>
                  </a:lnTo>
                  <a:lnTo>
                    <a:pt x="126" y="16"/>
                  </a:lnTo>
                  <a:lnTo>
                    <a:pt x="144" y="33"/>
                  </a:lnTo>
                  <a:lnTo>
                    <a:pt x="156" y="54"/>
                  </a:lnTo>
                  <a:lnTo>
                    <a:pt x="160" y="80"/>
                  </a:lnTo>
                  <a:lnTo>
                    <a:pt x="157" y="98"/>
                  </a:lnTo>
                  <a:lnTo>
                    <a:pt x="150" y="117"/>
                  </a:lnTo>
                  <a:lnTo>
                    <a:pt x="140" y="132"/>
                  </a:lnTo>
                  <a:lnTo>
                    <a:pt x="145" y="132"/>
                  </a:lnTo>
                  <a:lnTo>
                    <a:pt x="150" y="134"/>
                  </a:lnTo>
                  <a:lnTo>
                    <a:pt x="156" y="138"/>
                  </a:lnTo>
                  <a:lnTo>
                    <a:pt x="206" y="181"/>
                  </a:lnTo>
                  <a:lnTo>
                    <a:pt x="211" y="190"/>
                  </a:lnTo>
                  <a:lnTo>
                    <a:pt x="211" y="199"/>
                  </a:lnTo>
                  <a:lnTo>
                    <a:pt x="207" y="207"/>
                  </a:lnTo>
                  <a:lnTo>
                    <a:pt x="198" y="213"/>
                  </a:lnTo>
                  <a:lnTo>
                    <a:pt x="189" y="211"/>
                  </a:lnTo>
                  <a:lnTo>
                    <a:pt x="181" y="206"/>
                  </a:lnTo>
                  <a:lnTo>
                    <a:pt x="138" y="156"/>
                  </a:lnTo>
                  <a:lnTo>
                    <a:pt x="134" y="150"/>
                  </a:lnTo>
                  <a:lnTo>
                    <a:pt x="132" y="145"/>
                  </a:lnTo>
                  <a:lnTo>
                    <a:pt x="132" y="141"/>
                  </a:lnTo>
                  <a:lnTo>
                    <a:pt x="116" y="150"/>
                  </a:lnTo>
                  <a:lnTo>
                    <a:pt x="98" y="157"/>
                  </a:lnTo>
                  <a:lnTo>
                    <a:pt x="80" y="160"/>
                  </a:lnTo>
                  <a:lnTo>
                    <a:pt x="54" y="156"/>
                  </a:lnTo>
                  <a:lnTo>
                    <a:pt x="32" y="144"/>
                  </a:lnTo>
                  <a:lnTo>
                    <a:pt x="15" y="128"/>
                  </a:lnTo>
                  <a:lnTo>
                    <a:pt x="4" y="105"/>
                  </a:lnTo>
                  <a:lnTo>
                    <a:pt x="0" y="80"/>
                  </a:lnTo>
                  <a:lnTo>
                    <a:pt x="4" y="54"/>
                  </a:lnTo>
                  <a:lnTo>
                    <a:pt x="15" y="33"/>
                  </a:lnTo>
                  <a:lnTo>
                    <a:pt x="32" y="16"/>
                  </a:lnTo>
                  <a:lnTo>
                    <a:pt x="54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B7DE0DA0-D836-4C3B-9818-DB8938D6F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214" y="5442412"/>
              <a:ext cx="187752" cy="187752"/>
            </a:xfrm>
            <a:custGeom>
              <a:avLst/>
              <a:gdLst>
                <a:gd name="T0" fmla="*/ 94 w 126"/>
                <a:gd name="T1" fmla="*/ 72 h 126"/>
                <a:gd name="T2" fmla="*/ 98 w 126"/>
                <a:gd name="T3" fmla="*/ 72 h 126"/>
                <a:gd name="T4" fmla="*/ 102 w 126"/>
                <a:gd name="T5" fmla="*/ 72 h 126"/>
                <a:gd name="T6" fmla="*/ 102 w 126"/>
                <a:gd name="T7" fmla="*/ 126 h 126"/>
                <a:gd name="T8" fmla="*/ 98 w 126"/>
                <a:gd name="T9" fmla="*/ 126 h 126"/>
                <a:gd name="T10" fmla="*/ 94 w 126"/>
                <a:gd name="T11" fmla="*/ 126 h 126"/>
                <a:gd name="T12" fmla="*/ 94 w 126"/>
                <a:gd name="T13" fmla="*/ 72 h 126"/>
                <a:gd name="T14" fmla="*/ 28 w 126"/>
                <a:gd name="T15" fmla="*/ 72 h 126"/>
                <a:gd name="T16" fmla="*/ 32 w 126"/>
                <a:gd name="T17" fmla="*/ 72 h 126"/>
                <a:gd name="T18" fmla="*/ 32 w 126"/>
                <a:gd name="T19" fmla="*/ 126 h 126"/>
                <a:gd name="T20" fmla="*/ 28 w 126"/>
                <a:gd name="T21" fmla="*/ 126 h 126"/>
                <a:gd name="T22" fmla="*/ 24 w 126"/>
                <a:gd name="T23" fmla="*/ 126 h 126"/>
                <a:gd name="T24" fmla="*/ 24 w 126"/>
                <a:gd name="T25" fmla="*/ 72 h 126"/>
                <a:gd name="T26" fmla="*/ 28 w 126"/>
                <a:gd name="T27" fmla="*/ 72 h 126"/>
                <a:gd name="T28" fmla="*/ 63 w 126"/>
                <a:gd name="T29" fmla="*/ 0 h 126"/>
                <a:gd name="T30" fmla="*/ 83 w 126"/>
                <a:gd name="T31" fmla="*/ 4 h 126"/>
                <a:gd name="T32" fmla="*/ 101 w 126"/>
                <a:gd name="T33" fmla="*/ 12 h 126"/>
                <a:gd name="T34" fmla="*/ 114 w 126"/>
                <a:gd name="T35" fmla="*/ 26 h 126"/>
                <a:gd name="T36" fmla="*/ 123 w 126"/>
                <a:gd name="T37" fmla="*/ 44 h 126"/>
                <a:gd name="T38" fmla="*/ 126 w 126"/>
                <a:gd name="T39" fmla="*/ 64 h 126"/>
                <a:gd name="T40" fmla="*/ 122 w 126"/>
                <a:gd name="T41" fmla="*/ 85 h 126"/>
                <a:gd name="T42" fmla="*/ 125 w 126"/>
                <a:gd name="T43" fmla="*/ 92 h 126"/>
                <a:gd name="T44" fmla="*/ 126 w 126"/>
                <a:gd name="T45" fmla="*/ 98 h 126"/>
                <a:gd name="T46" fmla="*/ 125 w 126"/>
                <a:gd name="T47" fmla="*/ 109 h 126"/>
                <a:gd name="T48" fmla="*/ 118 w 126"/>
                <a:gd name="T49" fmla="*/ 118 h 126"/>
                <a:gd name="T50" fmla="*/ 110 w 126"/>
                <a:gd name="T51" fmla="*/ 124 h 126"/>
                <a:gd name="T52" fmla="*/ 110 w 126"/>
                <a:gd name="T53" fmla="*/ 74 h 126"/>
                <a:gd name="T54" fmla="*/ 114 w 126"/>
                <a:gd name="T55" fmla="*/ 76 h 126"/>
                <a:gd name="T56" fmla="*/ 117 w 126"/>
                <a:gd name="T57" fmla="*/ 78 h 126"/>
                <a:gd name="T58" fmla="*/ 118 w 126"/>
                <a:gd name="T59" fmla="*/ 73 h 126"/>
                <a:gd name="T60" fmla="*/ 118 w 126"/>
                <a:gd name="T61" fmla="*/ 68 h 126"/>
                <a:gd name="T62" fmla="*/ 115 w 126"/>
                <a:gd name="T63" fmla="*/ 49 h 126"/>
                <a:gd name="T64" fmla="*/ 107 w 126"/>
                <a:gd name="T65" fmla="*/ 34 h 126"/>
                <a:gd name="T66" fmla="*/ 95 w 126"/>
                <a:gd name="T67" fmla="*/ 22 h 126"/>
                <a:gd name="T68" fmla="*/ 81 w 126"/>
                <a:gd name="T69" fmla="*/ 14 h 126"/>
                <a:gd name="T70" fmla="*/ 63 w 126"/>
                <a:gd name="T71" fmla="*/ 12 h 126"/>
                <a:gd name="T72" fmla="*/ 46 w 126"/>
                <a:gd name="T73" fmla="*/ 14 h 126"/>
                <a:gd name="T74" fmla="*/ 30 w 126"/>
                <a:gd name="T75" fmla="*/ 22 h 126"/>
                <a:gd name="T76" fmla="*/ 18 w 126"/>
                <a:gd name="T77" fmla="*/ 34 h 126"/>
                <a:gd name="T78" fmla="*/ 10 w 126"/>
                <a:gd name="T79" fmla="*/ 49 h 126"/>
                <a:gd name="T80" fmla="*/ 8 w 126"/>
                <a:gd name="T81" fmla="*/ 68 h 126"/>
                <a:gd name="T82" fmla="*/ 8 w 126"/>
                <a:gd name="T83" fmla="*/ 73 h 126"/>
                <a:gd name="T84" fmla="*/ 9 w 126"/>
                <a:gd name="T85" fmla="*/ 78 h 126"/>
                <a:gd name="T86" fmla="*/ 12 w 126"/>
                <a:gd name="T87" fmla="*/ 76 h 126"/>
                <a:gd name="T88" fmla="*/ 16 w 126"/>
                <a:gd name="T89" fmla="*/ 74 h 126"/>
                <a:gd name="T90" fmla="*/ 16 w 126"/>
                <a:gd name="T91" fmla="*/ 124 h 126"/>
                <a:gd name="T92" fmla="*/ 8 w 126"/>
                <a:gd name="T93" fmla="*/ 118 h 126"/>
                <a:gd name="T94" fmla="*/ 2 w 126"/>
                <a:gd name="T95" fmla="*/ 109 h 126"/>
                <a:gd name="T96" fmla="*/ 0 w 126"/>
                <a:gd name="T97" fmla="*/ 98 h 126"/>
                <a:gd name="T98" fmla="*/ 1 w 126"/>
                <a:gd name="T99" fmla="*/ 92 h 126"/>
                <a:gd name="T100" fmla="*/ 4 w 126"/>
                <a:gd name="T101" fmla="*/ 85 h 126"/>
                <a:gd name="T102" fmla="*/ 0 w 126"/>
                <a:gd name="T103" fmla="*/ 64 h 126"/>
                <a:gd name="T104" fmla="*/ 4 w 126"/>
                <a:gd name="T105" fmla="*/ 44 h 126"/>
                <a:gd name="T106" fmla="*/ 12 w 126"/>
                <a:gd name="T107" fmla="*/ 26 h 126"/>
                <a:gd name="T108" fmla="*/ 26 w 126"/>
                <a:gd name="T109" fmla="*/ 12 h 126"/>
                <a:gd name="T110" fmla="*/ 43 w 126"/>
                <a:gd name="T111" fmla="*/ 4 h 126"/>
                <a:gd name="T112" fmla="*/ 63 w 126"/>
                <a:gd name="T1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26">
                  <a:moveTo>
                    <a:pt x="94" y="72"/>
                  </a:moveTo>
                  <a:lnTo>
                    <a:pt x="98" y="72"/>
                  </a:lnTo>
                  <a:lnTo>
                    <a:pt x="102" y="72"/>
                  </a:lnTo>
                  <a:lnTo>
                    <a:pt x="102" y="126"/>
                  </a:lnTo>
                  <a:lnTo>
                    <a:pt x="98" y="126"/>
                  </a:lnTo>
                  <a:lnTo>
                    <a:pt x="94" y="126"/>
                  </a:lnTo>
                  <a:lnTo>
                    <a:pt x="94" y="72"/>
                  </a:lnTo>
                  <a:close/>
                  <a:moveTo>
                    <a:pt x="28" y="72"/>
                  </a:moveTo>
                  <a:lnTo>
                    <a:pt x="32" y="72"/>
                  </a:lnTo>
                  <a:lnTo>
                    <a:pt x="32" y="126"/>
                  </a:lnTo>
                  <a:lnTo>
                    <a:pt x="28" y="126"/>
                  </a:lnTo>
                  <a:lnTo>
                    <a:pt x="24" y="126"/>
                  </a:lnTo>
                  <a:lnTo>
                    <a:pt x="24" y="72"/>
                  </a:lnTo>
                  <a:lnTo>
                    <a:pt x="28" y="7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1" y="12"/>
                  </a:lnTo>
                  <a:lnTo>
                    <a:pt x="114" y="26"/>
                  </a:lnTo>
                  <a:lnTo>
                    <a:pt x="123" y="44"/>
                  </a:lnTo>
                  <a:lnTo>
                    <a:pt x="126" y="64"/>
                  </a:lnTo>
                  <a:lnTo>
                    <a:pt x="122" y="85"/>
                  </a:lnTo>
                  <a:lnTo>
                    <a:pt x="125" y="92"/>
                  </a:lnTo>
                  <a:lnTo>
                    <a:pt x="126" y="98"/>
                  </a:lnTo>
                  <a:lnTo>
                    <a:pt x="125" y="109"/>
                  </a:lnTo>
                  <a:lnTo>
                    <a:pt x="118" y="118"/>
                  </a:lnTo>
                  <a:lnTo>
                    <a:pt x="110" y="124"/>
                  </a:lnTo>
                  <a:lnTo>
                    <a:pt x="110" y="74"/>
                  </a:lnTo>
                  <a:lnTo>
                    <a:pt x="114" y="76"/>
                  </a:lnTo>
                  <a:lnTo>
                    <a:pt x="117" y="78"/>
                  </a:lnTo>
                  <a:lnTo>
                    <a:pt x="118" y="73"/>
                  </a:lnTo>
                  <a:lnTo>
                    <a:pt x="118" y="68"/>
                  </a:lnTo>
                  <a:lnTo>
                    <a:pt x="115" y="49"/>
                  </a:lnTo>
                  <a:lnTo>
                    <a:pt x="107" y="34"/>
                  </a:lnTo>
                  <a:lnTo>
                    <a:pt x="95" y="22"/>
                  </a:lnTo>
                  <a:lnTo>
                    <a:pt x="81" y="14"/>
                  </a:lnTo>
                  <a:lnTo>
                    <a:pt x="63" y="12"/>
                  </a:lnTo>
                  <a:lnTo>
                    <a:pt x="46" y="14"/>
                  </a:lnTo>
                  <a:lnTo>
                    <a:pt x="30" y="22"/>
                  </a:lnTo>
                  <a:lnTo>
                    <a:pt x="18" y="34"/>
                  </a:lnTo>
                  <a:lnTo>
                    <a:pt x="10" y="49"/>
                  </a:lnTo>
                  <a:lnTo>
                    <a:pt x="8" y="68"/>
                  </a:lnTo>
                  <a:lnTo>
                    <a:pt x="8" y="73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6" y="124"/>
                  </a:lnTo>
                  <a:lnTo>
                    <a:pt x="8" y="118"/>
                  </a:lnTo>
                  <a:lnTo>
                    <a:pt x="2" y="109"/>
                  </a:lnTo>
                  <a:lnTo>
                    <a:pt x="0" y="98"/>
                  </a:lnTo>
                  <a:lnTo>
                    <a:pt x="1" y="92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116">
              <a:extLst>
                <a:ext uri="{FF2B5EF4-FFF2-40B4-BE49-F238E27FC236}">
                  <a16:creationId xmlns:a16="http://schemas.microsoft.com/office/drawing/2014/main" id="{2C434B49-3E1E-4560-97AB-BB661295E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586" y="5209957"/>
              <a:ext cx="227985" cy="229475"/>
            </a:xfrm>
            <a:custGeom>
              <a:avLst/>
              <a:gdLst>
                <a:gd name="T0" fmla="*/ 54 w 153"/>
                <a:gd name="T1" fmla="*/ 130 h 154"/>
                <a:gd name="T2" fmla="*/ 64 w 153"/>
                <a:gd name="T3" fmla="*/ 142 h 154"/>
                <a:gd name="T4" fmla="*/ 90 w 153"/>
                <a:gd name="T5" fmla="*/ 142 h 154"/>
                <a:gd name="T6" fmla="*/ 91 w 153"/>
                <a:gd name="T7" fmla="*/ 113 h 154"/>
                <a:gd name="T8" fmla="*/ 77 w 153"/>
                <a:gd name="T9" fmla="*/ 116 h 154"/>
                <a:gd name="T10" fmla="*/ 62 w 153"/>
                <a:gd name="T11" fmla="*/ 113 h 154"/>
                <a:gd name="T12" fmla="*/ 130 w 153"/>
                <a:gd name="T13" fmla="*/ 55 h 154"/>
                <a:gd name="T14" fmla="*/ 114 w 153"/>
                <a:gd name="T15" fmla="*/ 69 h 154"/>
                <a:gd name="T16" fmla="*/ 114 w 153"/>
                <a:gd name="T17" fmla="*/ 85 h 154"/>
                <a:gd name="T18" fmla="*/ 138 w 153"/>
                <a:gd name="T19" fmla="*/ 103 h 154"/>
                <a:gd name="T20" fmla="*/ 143 w 153"/>
                <a:gd name="T21" fmla="*/ 77 h 154"/>
                <a:gd name="T22" fmla="*/ 138 w 153"/>
                <a:gd name="T23" fmla="*/ 52 h 154"/>
                <a:gd name="T24" fmla="*/ 10 w 153"/>
                <a:gd name="T25" fmla="*/ 64 h 154"/>
                <a:gd name="T26" fmla="*/ 10 w 153"/>
                <a:gd name="T27" fmla="*/ 91 h 154"/>
                <a:gd name="T28" fmla="*/ 41 w 153"/>
                <a:gd name="T29" fmla="*/ 92 h 154"/>
                <a:gd name="T30" fmla="*/ 38 w 153"/>
                <a:gd name="T31" fmla="*/ 77 h 154"/>
                <a:gd name="T32" fmla="*/ 41 w 153"/>
                <a:gd name="T33" fmla="*/ 63 h 154"/>
                <a:gd name="T34" fmla="*/ 14 w 153"/>
                <a:gd name="T35" fmla="*/ 52 h 154"/>
                <a:gd name="T36" fmla="*/ 62 w 153"/>
                <a:gd name="T37" fmla="*/ 52 h 154"/>
                <a:gd name="T38" fmla="*/ 48 w 153"/>
                <a:gd name="T39" fmla="*/ 77 h 154"/>
                <a:gd name="T40" fmla="*/ 62 w 153"/>
                <a:gd name="T41" fmla="*/ 103 h 154"/>
                <a:gd name="T42" fmla="*/ 91 w 153"/>
                <a:gd name="T43" fmla="*/ 103 h 154"/>
                <a:gd name="T44" fmla="*/ 105 w 153"/>
                <a:gd name="T45" fmla="*/ 77 h 154"/>
                <a:gd name="T46" fmla="*/ 91 w 153"/>
                <a:gd name="T47" fmla="*/ 52 h 154"/>
                <a:gd name="T48" fmla="*/ 77 w 153"/>
                <a:gd name="T49" fmla="*/ 9 h 154"/>
                <a:gd name="T50" fmla="*/ 50 w 153"/>
                <a:gd name="T51" fmla="*/ 15 h 154"/>
                <a:gd name="T52" fmla="*/ 62 w 153"/>
                <a:gd name="T53" fmla="*/ 41 h 154"/>
                <a:gd name="T54" fmla="*/ 77 w 153"/>
                <a:gd name="T55" fmla="*/ 39 h 154"/>
                <a:gd name="T56" fmla="*/ 91 w 153"/>
                <a:gd name="T57" fmla="*/ 41 h 154"/>
                <a:gd name="T58" fmla="*/ 90 w 153"/>
                <a:gd name="T59" fmla="*/ 11 h 154"/>
                <a:gd name="T60" fmla="*/ 77 w 153"/>
                <a:gd name="T61" fmla="*/ 0 h 154"/>
                <a:gd name="T62" fmla="*/ 122 w 153"/>
                <a:gd name="T63" fmla="*/ 15 h 154"/>
                <a:gd name="T64" fmla="*/ 149 w 153"/>
                <a:gd name="T65" fmla="*/ 53 h 154"/>
                <a:gd name="T66" fmla="*/ 149 w 153"/>
                <a:gd name="T67" fmla="*/ 101 h 154"/>
                <a:gd name="T68" fmla="*/ 122 w 153"/>
                <a:gd name="T69" fmla="*/ 138 h 154"/>
                <a:gd name="T70" fmla="*/ 77 w 153"/>
                <a:gd name="T71" fmla="*/ 154 h 154"/>
                <a:gd name="T72" fmla="*/ 32 w 153"/>
                <a:gd name="T73" fmla="*/ 138 h 154"/>
                <a:gd name="T74" fmla="*/ 4 w 153"/>
                <a:gd name="T75" fmla="*/ 101 h 154"/>
                <a:gd name="T76" fmla="*/ 4 w 153"/>
                <a:gd name="T77" fmla="*/ 53 h 154"/>
                <a:gd name="T78" fmla="*/ 32 w 153"/>
                <a:gd name="T79" fmla="*/ 15 h 154"/>
                <a:gd name="T80" fmla="*/ 77 w 153"/>
                <a:gd name="T8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3" h="154">
                  <a:moveTo>
                    <a:pt x="62" y="113"/>
                  </a:moveTo>
                  <a:lnTo>
                    <a:pt x="54" y="130"/>
                  </a:lnTo>
                  <a:lnTo>
                    <a:pt x="50" y="140"/>
                  </a:lnTo>
                  <a:lnTo>
                    <a:pt x="64" y="142"/>
                  </a:lnTo>
                  <a:lnTo>
                    <a:pt x="77" y="144"/>
                  </a:lnTo>
                  <a:lnTo>
                    <a:pt x="90" y="142"/>
                  </a:lnTo>
                  <a:lnTo>
                    <a:pt x="102" y="140"/>
                  </a:lnTo>
                  <a:lnTo>
                    <a:pt x="91" y="113"/>
                  </a:lnTo>
                  <a:lnTo>
                    <a:pt x="84" y="115"/>
                  </a:lnTo>
                  <a:lnTo>
                    <a:pt x="77" y="116"/>
                  </a:lnTo>
                  <a:lnTo>
                    <a:pt x="69" y="115"/>
                  </a:lnTo>
                  <a:lnTo>
                    <a:pt x="62" y="113"/>
                  </a:lnTo>
                  <a:close/>
                  <a:moveTo>
                    <a:pt x="138" y="52"/>
                  </a:moveTo>
                  <a:lnTo>
                    <a:pt x="130" y="55"/>
                  </a:lnTo>
                  <a:lnTo>
                    <a:pt x="111" y="63"/>
                  </a:lnTo>
                  <a:lnTo>
                    <a:pt x="114" y="69"/>
                  </a:lnTo>
                  <a:lnTo>
                    <a:pt x="115" y="77"/>
                  </a:lnTo>
                  <a:lnTo>
                    <a:pt x="114" y="85"/>
                  </a:lnTo>
                  <a:lnTo>
                    <a:pt x="111" y="92"/>
                  </a:lnTo>
                  <a:lnTo>
                    <a:pt x="138" y="103"/>
                  </a:lnTo>
                  <a:lnTo>
                    <a:pt x="142" y="91"/>
                  </a:lnTo>
                  <a:lnTo>
                    <a:pt x="143" y="77"/>
                  </a:lnTo>
                  <a:lnTo>
                    <a:pt x="142" y="64"/>
                  </a:lnTo>
                  <a:lnTo>
                    <a:pt x="138" y="52"/>
                  </a:lnTo>
                  <a:close/>
                  <a:moveTo>
                    <a:pt x="14" y="52"/>
                  </a:moveTo>
                  <a:lnTo>
                    <a:pt x="10" y="64"/>
                  </a:lnTo>
                  <a:lnTo>
                    <a:pt x="9" y="77"/>
                  </a:lnTo>
                  <a:lnTo>
                    <a:pt x="10" y="91"/>
                  </a:lnTo>
                  <a:lnTo>
                    <a:pt x="14" y="103"/>
                  </a:lnTo>
                  <a:lnTo>
                    <a:pt x="41" y="92"/>
                  </a:lnTo>
                  <a:lnTo>
                    <a:pt x="38" y="85"/>
                  </a:lnTo>
                  <a:lnTo>
                    <a:pt x="38" y="77"/>
                  </a:lnTo>
                  <a:lnTo>
                    <a:pt x="38" y="69"/>
                  </a:lnTo>
                  <a:lnTo>
                    <a:pt x="41" y="63"/>
                  </a:lnTo>
                  <a:lnTo>
                    <a:pt x="29" y="57"/>
                  </a:lnTo>
                  <a:lnTo>
                    <a:pt x="14" y="52"/>
                  </a:lnTo>
                  <a:close/>
                  <a:moveTo>
                    <a:pt x="77" y="48"/>
                  </a:moveTo>
                  <a:lnTo>
                    <a:pt x="62" y="52"/>
                  </a:lnTo>
                  <a:lnTo>
                    <a:pt x="52" y="63"/>
                  </a:lnTo>
                  <a:lnTo>
                    <a:pt x="48" y="77"/>
                  </a:lnTo>
                  <a:lnTo>
                    <a:pt x="52" y="92"/>
                  </a:lnTo>
                  <a:lnTo>
                    <a:pt x="62" y="103"/>
                  </a:lnTo>
                  <a:lnTo>
                    <a:pt x="77" y="107"/>
                  </a:lnTo>
                  <a:lnTo>
                    <a:pt x="91" y="103"/>
                  </a:lnTo>
                  <a:lnTo>
                    <a:pt x="101" y="92"/>
                  </a:lnTo>
                  <a:lnTo>
                    <a:pt x="105" y="77"/>
                  </a:lnTo>
                  <a:lnTo>
                    <a:pt x="101" y="63"/>
                  </a:lnTo>
                  <a:lnTo>
                    <a:pt x="91" y="52"/>
                  </a:lnTo>
                  <a:lnTo>
                    <a:pt x="77" y="48"/>
                  </a:lnTo>
                  <a:close/>
                  <a:moveTo>
                    <a:pt x="77" y="9"/>
                  </a:moveTo>
                  <a:lnTo>
                    <a:pt x="64" y="11"/>
                  </a:lnTo>
                  <a:lnTo>
                    <a:pt x="50" y="15"/>
                  </a:lnTo>
                  <a:lnTo>
                    <a:pt x="57" y="29"/>
                  </a:lnTo>
                  <a:lnTo>
                    <a:pt x="62" y="41"/>
                  </a:lnTo>
                  <a:lnTo>
                    <a:pt x="69" y="40"/>
                  </a:lnTo>
                  <a:lnTo>
                    <a:pt x="77" y="39"/>
                  </a:lnTo>
                  <a:lnTo>
                    <a:pt x="84" y="40"/>
                  </a:lnTo>
                  <a:lnTo>
                    <a:pt x="91" y="41"/>
                  </a:lnTo>
                  <a:lnTo>
                    <a:pt x="102" y="15"/>
                  </a:lnTo>
                  <a:lnTo>
                    <a:pt x="90" y="11"/>
                  </a:lnTo>
                  <a:lnTo>
                    <a:pt x="77" y="9"/>
                  </a:lnTo>
                  <a:close/>
                  <a:moveTo>
                    <a:pt x="77" y="0"/>
                  </a:moveTo>
                  <a:lnTo>
                    <a:pt x="101" y="4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7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8"/>
                  </a:lnTo>
                  <a:lnTo>
                    <a:pt x="101" y="150"/>
                  </a:lnTo>
                  <a:lnTo>
                    <a:pt x="77" y="154"/>
                  </a:lnTo>
                  <a:lnTo>
                    <a:pt x="52" y="150"/>
                  </a:lnTo>
                  <a:lnTo>
                    <a:pt x="32" y="138"/>
                  </a:lnTo>
                  <a:lnTo>
                    <a:pt x="14" y="122"/>
                  </a:lnTo>
                  <a:lnTo>
                    <a:pt x="4" y="101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2"/>
                  </a:lnTo>
                  <a:lnTo>
                    <a:pt x="32" y="15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17">
              <a:extLst>
                <a:ext uri="{FF2B5EF4-FFF2-40B4-BE49-F238E27FC236}">
                  <a16:creationId xmlns:a16="http://schemas.microsoft.com/office/drawing/2014/main" id="{94ABF938-E6DC-46ED-89B1-D9E59CEA3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640" y="5487114"/>
              <a:ext cx="263747" cy="263747"/>
            </a:xfrm>
            <a:custGeom>
              <a:avLst/>
              <a:gdLst>
                <a:gd name="T0" fmla="*/ 0 w 177"/>
                <a:gd name="T1" fmla="*/ 0 h 177"/>
                <a:gd name="T2" fmla="*/ 104 w 177"/>
                <a:gd name="T3" fmla="*/ 0 h 177"/>
                <a:gd name="T4" fmla="*/ 108 w 177"/>
                <a:gd name="T5" fmla="*/ 0 h 177"/>
                <a:gd name="T6" fmla="*/ 112 w 177"/>
                <a:gd name="T7" fmla="*/ 3 h 177"/>
                <a:gd name="T8" fmla="*/ 116 w 177"/>
                <a:gd name="T9" fmla="*/ 6 h 177"/>
                <a:gd name="T10" fmla="*/ 117 w 177"/>
                <a:gd name="T11" fmla="*/ 10 h 177"/>
                <a:gd name="T12" fmla="*/ 118 w 177"/>
                <a:gd name="T13" fmla="*/ 15 h 177"/>
                <a:gd name="T14" fmla="*/ 117 w 177"/>
                <a:gd name="T15" fmla="*/ 19 h 177"/>
                <a:gd name="T16" fmla="*/ 116 w 177"/>
                <a:gd name="T17" fmla="*/ 23 h 177"/>
                <a:gd name="T18" fmla="*/ 112 w 177"/>
                <a:gd name="T19" fmla="*/ 27 h 177"/>
                <a:gd name="T20" fmla="*/ 108 w 177"/>
                <a:gd name="T21" fmla="*/ 28 h 177"/>
                <a:gd name="T22" fmla="*/ 104 w 177"/>
                <a:gd name="T23" fmla="*/ 30 h 177"/>
                <a:gd name="T24" fmla="*/ 50 w 177"/>
                <a:gd name="T25" fmla="*/ 30 h 177"/>
                <a:gd name="T26" fmla="*/ 173 w 177"/>
                <a:gd name="T27" fmla="*/ 152 h 177"/>
                <a:gd name="T28" fmla="*/ 176 w 177"/>
                <a:gd name="T29" fmla="*/ 155 h 177"/>
                <a:gd name="T30" fmla="*/ 177 w 177"/>
                <a:gd name="T31" fmla="*/ 159 h 177"/>
                <a:gd name="T32" fmla="*/ 177 w 177"/>
                <a:gd name="T33" fmla="*/ 163 h 177"/>
                <a:gd name="T34" fmla="*/ 177 w 177"/>
                <a:gd name="T35" fmla="*/ 165 h 177"/>
                <a:gd name="T36" fmla="*/ 176 w 177"/>
                <a:gd name="T37" fmla="*/ 169 h 177"/>
                <a:gd name="T38" fmla="*/ 173 w 177"/>
                <a:gd name="T39" fmla="*/ 172 h 177"/>
                <a:gd name="T40" fmla="*/ 169 w 177"/>
                <a:gd name="T41" fmla="*/ 175 h 177"/>
                <a:gd name="T42" fmla="*/ 165 w 177"/>
                <a:gd name="T43" fmla="*/ 177 h 177"/>
                <a:gd name="T44" fmla="*/ 160 w 177"/>
                <a:gd name="T45" fmla="*/ 177 h 177"/>
                <a:gd name="T46" fmla="*/ 156 w 177"/>
                <a:gd name="T47" fmla="*/ 175 h 177"/>
                <a:gd name="T48" fmla="*/ 152 w 177"/>
                <a:gd name="T49" fmla="*/ 172 h 177"/>
                <a:gd name="T50" fmla="*/ 29 w 177"/>
                <a:gd name="T51" fmla="*/ 51 h 177"/>
                <a:gd name="T52" fmla="*/ 29 w 177"/>
                <a:gd name="T53" fmla="*/ 103 h 177"/>
                <a:gd name="T54" fmla="*/ 29 w 177"/>
                <a:gd name="T55" fmla="*/ 108 h 177"/>
                <a:gd name="T56" fmla="*/ 27 w 177"/>
                <a:gd name="T57" fmla="*/ 112 h 177"/>
                <a:gd name="T58" fmla="*/ 24 w 177"/>
                <a:gd name="T59" fmla="*/ 115 h 177"/>
                <a:gd name="T60" fmla="*/ 20 w 177"/>
                <a:gd name="T61" fmla="*/ 117 h 177"/>
                <a:gd name="T62" fmla="*/ 15 w 177"/>
                <a:gd name="T63" fmla="*/ 117 h 177"/>
                <a:gd name="T64" fmla="*/ 11 w 177"/>
                <a:gd name="T65" fmla="*/ 117 h 177"/>
                <a:gd name="T66" fmla="*/ 7 w 177"/>
                <a:gd name="T67" fmla="*/ 115 h 177"/>
                <a:gd name="T68" fmla="*/ 3 w 177"/>
                <a:gd name="T69" fmla="*/ 112 h 177"/>
                <a:gd name="T70" fmla="*/ 1 w 177"/>
                <a:gd name="T71" fmla="*/ 108 h 177"/>
                <a:gd name="T72" fmla="*/ 0 w 177"/>
                <a:gd name="T73" fmla="*/ 103 h 177"/>
                <a:gd name="T74" fmla="*/ 0 w 177"/>
                <a:gd name="T7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0" y="0"/>
                  </a:moveTo>
                  <a:lnTo>
                    <a:pt x="104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6" y="6"/>
                  </a:lnTo>
                  <a:lnTo>
                    <a:pt x="117" y="10"/>
                  </a:lnTo>
                  <a:lnTo>
                    <a:pt x="118" y="15"/>
                  </a:lnTo>
                  <a:lnTo>
                    <a:pt x="117" y="19"/>
                  </a:lnTo>
                  <a:lnTo>
                    <a:pt x="116" y="23"/>
                  </a:lnTo>
                  <a:lnTo>
                    <a:pt x="112" y="27"/>
                  </a:lnTo>
                  <a:lnTo>
                    <a:pt x="108" y="28"/>
                  </a:lnTo>
                  <a:lnTo>
                    <a:pt x="104" y="30"/>
                  </a:lnTo>
                  <a:lnTo>
                    <a:pt x="50" y="30"/>
                  </a:lnTo>
                  <a:lnTo>
                    <a:pt x="173" y="152"/>
                  </a:lnTo>
                  <a:lnTo>
                    <a:pt x="176" y="155"/>
                  </a:lnTo>
                  <a:lnTo>
                    <a:pt x="177" y="159"/>
                  </a:lnTo>
                  <a:lnTo>
                    <a:pt x="177" y="163"/>
                  </a:lnTo>
                  <a:lnTo>
                    <a:pt x="177" y="165"/>
                  </a:lnTo>
                  <a:lnTo>
                    <a:pt x="176" y="169"/>
                  </a:lnTo>
                  <a:lnTo>
                    <a:pt x="173" y="172"/>
                  </a:lnTo>
                  <a:lnTo>
                    <a:pt x="169" y="175"/>
                  </a:lnTo>
                  <a:lnTo>
                    <a:pt x="165" y="177"/>
                  </a:lnTo>
                  <a:lnTo>
                    <a:pt x="160" y="177"/>
                  </a:lnTo>
                  <a:lnTo>
                    <a:pt x="156" y="175"/>
                  </a:lnTo>
                  <a:lnTo>
                    <a:pt x="152" y="172"/>
                  </a:lnTo>
                  <a:lnTo>
                    <a:pt x="29" y="51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27" y="112"/>
                  </a:lnTo>
                  <a:lnTo>
                    <a:pt x="24" y="115"/>
                  </a:lnTo>
                  <a:lnTo>
                    <a:pt x="20" y="117"/>
                  </a:lnTo>
                  <a:lnTo>
                    <a:pt x="15" y="117"/>
                  </a:lnTo>
                  <a:lnTo>
                    <a:pt x="11" y="117"/>
                  </a:lnTo>
                  <a:lnTo>
                    <a:pt x="7" y="115"/>
                  </a:lnTo>
                  <a:lnTo>
                    <a:pt x="3" y="112"/>
                  </a:lnTo>
                  <a:lnTo>
                    <a:pt x="1" y="108"/>
                  </a:lnTo>
                  <a:lnTo>
                    <a:pt x="0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18">
              <a:extLst>
                <a:ext uri="{FF2B5EF4-FFF2-40B4-BE49-F238E27FC236}">
                  <a16:creationId xmlns:a16="http://schemas.microsoft.com/office/drawing/2014/main" id="{DE3E15CC-ADD5-4C86-9001-5688F9D49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3447" y="4621370"/>
              <a:ext cx="274178" cy="223514"/>
            </a:xfrm>
            <a:custGeom>
              <a:avLst/>
              <a:gdLst>
                <a:gd name="T0" fmla="*/ 127 w 184"/>
                <a:gd name="T1" fmla="*/ 52 h 150"/>
                <a:gd name="T2" fmla="*/ 127 w 184"/>
                <a:gd name="T3" fmla="*/ 81 h 150"/>
                <a:gd name="T4" fmla="*/ 165 w 184"/>
                <a:gd name="T5" fmla="*/ 81 h 150"/>
                <a:gd name="T6" fmla="*/ 150 w 184"/>
                <a:gd name="T7" fmla="*/ 52 h 150"/>
                <a:gd name="T8" fmla="*/ 127 w 184"/>
                <a:gd name="T9" fmla="*/ 52 h 150"/>
                <a:gd name="T10" fmla="*/ 11 w 184"/>
                <a:gd name="T11" fmla="*/ 0 h 150"/>
                <a:gd name="T12" fmla="*/ 115 w 184"/>
                <a:gd name="T13" fmla="*/ 0 h 150"/>
                <a:gd name="T14" fmla="*/ 120 w 184"/>
                <a:gd name="T15" fmla="*/ 1 h 150"/>
                <a:gd name="T16" fmla="*/ 124 w 184"/>
                <a:gd name="T17" fmla="*/ 4 h 150"/>
                <a:gd name="T18" fmla="*/ 125 w 184"/>
                <a:gd name="T19" fmla="*/ 6 h 150"/>
                <a:gd name="T20" fmla="*/ 127 w 184"/>
                <a:gd name="T21" fmla="*/ 12 h 150"/>
                <a:gd name="T22" fmla="*/ 127 w 184"/>
                <a:gd name="T23" fmla="*/ 34 h 150"/>
                <a:gd name="T24" fmla="*/ 161 w 184"/>
                <a:gd name="T25" fmla="*/ 34 h 150"/>
                <a:gd name="T26" fmla="*/ 184 w 184"/>
                <a:gd name="T27" fmla="*/ 81 h 150"/>
                <a:gd name="T28" fmla="*/ 184 w 184"/>
                <a:gd name="T29" fmla="*/ 116 h 150"/>
                <a:gd name="T30" fmla="*/ 169 w 184"/>
                <a:gd name="T31" fmla="*/ 116 h 150"/>
                <a:gd name="T32" fmla="*/ 172 w 184"/>
                <a:gd name="T33" fmla="*/ 121 h 150"/>
                <a:gd name="T34" fmla="*/ 173 w 184"/>
                <a:gd name="T35" fmla="*/ 128 h 150"/>
                <a:gd name="T36" fmla="*/ 169 w 184"/>
                <a:gd name="T37" fmla="*/ 138 h 150"/>
                <a:gd name="T38" fmla="*/ 161 w 184"/>
                <a:gd name="T39" fmla="*/ 146 h 150"/>
                <a:gd name="T40" fmla="*/ 149 w 184"/>
                <a:gd name="T41" fmla="*/ 150 h 150"/>
                <a:gd name="T42" fmla="*/ 138 w 184"/>
                <a:gd name="T43" fmla="*/ 146 h 150"/>
                <a:gd name="T44" fmla="*/ 129 w 184"/>
                <a:gd name="T45" fmla="*/ 138 h 150"/>
                <a:gd name="T46" fmla="*/ 127 w 184"/>
                <a:gd name="T47" fmla="*/ 128 h 150"/>
                <a:gd name="T48" fmla="*/ 128 w 184"/>
                <a:gd name="T49" fmla="*/ 121 h 150"/>
                <a:gd name="T50" fmla="*/ 129 w 184"/>
                <a:gd name="T51" fmla="*/ 116 h 150"/>
                <a:gd name="T52" fmla="*/ 65 w 184"/>
                <a:gd name="T53" fmla="*/ 116 h 150"/>
                <a:gd name="T54" fmla="*/ 68 w 184"/>
                <a:gd name="T55" fmla="*/ 121 h 150"/>
                <a:gd name="T56" fmla="*/ 69 w 184"/>
                <a:gd name="T57" fmla="*/ 128 h 150"/>
                <a:gd name="T58" fmla="*/ 65 w 184"/>
                <a:gd name="T59" fmla="*/ 138 h 150"/>
                <a:gd name="T60" fmla="*/ 57 w 184"/>
                <a:gd name="T61" fmla="*/ 146 h 150"/>
                <a:gd name="T62" fmla="*/ 45 w 184"/>
                <a:gd name="T63" fmla="*/ 150 h 150"/>
                <a:gd name="T64" fmla="*/ 35 w 184"/>
                <a:gd name="T65" fmla="*/ 146 h 150"/>
                <a:gd name="T66" fmla="*/ 25 w 184"/>
                <a:gd name="T67" fmla="*/ 138 h 150"/>
                <a:gd name="T68" fmla="*/ 23 w 184"/>
                <a:gd name="T69" fmla="*/ 128 h 150"/>
                <a:gd name="T70" fmla="*/ 24 w 184"/>
                <a:gd name="T71" fmla="*/ 121 h 150"/>
                <a:gd name="T72" fmla="*/ 25 w 184"/>
                <a:gd name="T73" fmla="*/ 116 h 150"/>
                <a:gd name="T74" fmla="*/ 11 w 184"/>
                <a:gd name="T75" fmla="*/ 116 h 150"/>
                <a:gd name="T76" fmla="*/ 0 w 184"/>
                <a:gd name="T77" fmla="*/ 104 h 150"/>
                <a:gd name="T78" fmla="*/ 0 w 184"/>
                <a:gd name="T79" fmla="*/ 12 h 150"/>
                <a:gd name="T80" fmla="*/ 0 w 184"/>
                <a:gd name="T81" fmla="*/ 6 h 150"/>
                <a:gd name="T82" fmla="*/ 3 w 184"/>
                <a:gd name="T83" fmla="*/ 4 h 150"/>
                <a:gd name="T84" fmla="*/ 7 w 184"/>
                <a:gd name="T85" fmla="*/ 1 h 150"/>
                <a:gd name="T86" fmla="*/ 11 w 184"/>
                <a:gd name="T8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" h="150">
                  <a:moveTo>
                    <a:pt x="127" y="52"/>
                  </a:moveTo>
                  <a:lnTo>
                    <a:pt x="127" y="81"/>
                  </a:lnTo>
                  <a:lnTo>
                    <a:pt x="165" y="81"/>
                  </a:lnTo>
                  <a:lnTo>
                    <a:pt x="150" y="52"/>
                  </a:lnTo>
                  <a:lnTo>
                    <a:pt x="127" y="52"/>
                  </a:lnTo>
                  <a:close/>
                  <a:moveTo>
                    <a:pt x="11" y="0"/>
                  </a:moveTo>
                  <a:lnTo>
                    <a:pt x="115" y="0"/>
                  </a:lnTo>
                  <a:lnTo>
                    <a:pt x="120" y="1"/>
                  </a:lnTo>
                  <a:lnTo>
                    <a:pt x="124" y="4"/>
                  </a:lnTo>
                  <a:lnTo>
                    <a:pt x="125" y="6"/>
                  </a:lnTo>
                  <a:lnTo>
                    <a:pt x="127" y="12"/>
                  </a:lnTo>
                  <a:lnTo>
                    <a:pt x="127" y="34"/>
                  </a:lnTo>
                  <a:lnTo>
                    <a:pt x="161" y="34"/>
                  </a:lnTo>
                  <a:lnTo>
                    <a:pt x="184" y="81"/>
                  </a:lnTo>
                  <a:lnTo>
                    <a:pt x="184" y="116"/>
                  </a:lnTo>
                  <a:lnTo>
                    <a:pt x="169" y="116"/>
                  </a:lnTo>
                  <a:lnTo>
                    <a:pt x="172" y="121"/>
                  </a:lnTo>
                  <a:lnTo>
                    <a:pt x="173" y="128"/>
                  </a:lnTo>
                  <a:lnTo>
                    <a:pt x="169" y="138"/>
                  </a:lnTo>
                  <a:lnTo>
                    <a:pt x="161" y="146"/>
                  </a:lnTo>
                  <a:lnTo>
                    <a:pt x="149" y="150"/>
                  </a:lnTo>
                  <a:lnTo>
                    <a:pt x="138" y="146"/>
                  </a:lnTo>
                  <a:lnTo>
                    <a:pt x="129" y="138"/>
                  </a:lnTo>
                  <a:lnTo>
                    <a:pt x="127" y="128"/>
                  </a:lnTo>
                  <a:lnTo>
                    <a:pt x="128" y="121"/>
                  </a:lnTo>
                  <a:lnTo>
                    <a:pt x="129" y="116"/>
                  </a:lnTo>
                  <a:lnTo>
                    <a:pt x="65" y="116"/>
                  </a:lnTo>
                  <a:lnTo>
                    <a:pt x="68" y="121"/>
                  </a:lnTo>
                  <a:lnTo>
                    <a:pt x="69" y="128"/>
                  </a:lnTo>
                  <a:lnTo>
                    <a:pt x="65" y="138"/>
                  </a:lnTo>
                  <a:lnTo>
                    <a:pt x="57" y="146"/>
                  </a:lnTo>
                  <a:lnTo>
                    <a:pt x="45" y="150"/>
                  </a:lnTo>
                  <a:lnTo>
                    <a:pt x="35" y="146"/>
                  </a:lnTo>
                  <a:lnTo>
                    <a:pt x="25" y="138"/>
                  </a:lnTo>
                  <a:lnTo>
                    <a:pt x="23" y="128"/>
                  </a:lnTo>
                  <a:lnTo>
                    <a:pt x="24" y="121"/>
                  </a:lnTo>
                  <a:lnTo>
                    <a:pt x="25" y="116"/>
                  </a:lnTo>
                  <a:lnTo>
                    <a:pt x="11" y="116"/>
                  </a:lnTo>
                  <a:lnTo>
                    <a:pt x="0" y="10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3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119">
              <a:extLst>
                <a:ext uri="{FF2B5EF4-FFF2-40B4-BE49-F238E27FC236}">
                  <a16:creationId xmlns:a16="http://schemas.microsoft.com/office/drawing/2014/main" id="{1AA462F1-A1FC-4905-8990-21469D4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2750" y="4357623"/>
              <a:ext cx="229475" cy="229475"/>
            </a:xfrm>
            <a:custGeom>
              <a:avLst/>
              <a:gdLst>
                <a:gd name="T0" fmla="*/ 77 w 154"/>
                <a:gd name="T1" fmla="*/ 57 h 154"/>
                <a:gd name="T2" fmla="*/ 51 w 154"/>
                <a:gd name="T3" fmla="*/ 58 h 154"/>
                <a:gd name="T4" fmla="*/ 24 w 154"/>
                <a:gd name="T5" fmla="*/ 61 h 154"/>
                <a:gd name="T6" fmla="*/ 21 w 154"/>
                <a:gd name="T7" fmla="*/ 78 h 154"/>
                <a:gd name="T8" fmla="*/ 20 w 154"/>
                <a:gd name="T9" fmla="*/ 96 h 154"/>
                <a:gd name="T10" fmla="*/ 21 w 154"/>
                <a:gd name="T11" fmla="*/ 114 h 154"/>
                <a:gd name="T12" fmla="*/ 24 w 154"/>
                <a:gd name="T13" fmla="*/ 132 h 154"/>
                <a:gd name="T14" fmla="*/ 51 w 154"/>
                <a:gd name="T15" fmla="*/ 134 h 154"/>
                <a:gd name="T16" fmla="*/ 77 w 154"/>
                <a:gd name="T17" fmla="*/ 134 h 154"/>
                <a:gd name="T18" fmla="*/ 105 w 154"/>
                <a:gd name="T19" fmla="*/ 134 h 154"/>
                <a:gd name="T20" fmla="*/ 130 w 154"/>
                <a:gd name="T21" fmla="*/ 132 h 154"/>
                <a:gd name="T22" fmla="*/ 134 w 154"/>
                <a:gd name="T23" fmla="*/ 114 h 154"/>
                <a:gd name="T24" fmla="*/ 136 w 154"/>
                <a:gd name="T25" fmla="*/ 96 h 154"/>
                <a:gd name="T26" fmla="*/ 134 w 154"/>
                <a:gd name="T27" fmla="*/ 78 h 154"/>
                <a:gd name="T28" fmla="*/ 130 w 154"/>
                <a:gd name="T29" fmla="*/ 61 h 154"/>
                <a:gd name="T30" fmla="*/ 105 w 154"/>
                <a:gd name="T31" fmla="*/ 58 h 154"/>
                <a:gd name="T32" fmla="*/ 77 w 154"/>
                <a:gd name="T33" fmla="*/ 57 h 154"/>
                <a:gd name="T34" fmla="*/ 39 w 154"/>
                <a:gd name="T35" fmla="*/ 0 h 154"/>
                <a:gd name="T36" fmla="*/ 77 w 154"/>
                <a:gd name="T37" fmla="*/ 38 h 154"/>
                <a:gd name="T38" fmla="*/ 86 w 154"/>
                <a:gd name="T39" fmla="*/ 38 h 154"/>
                <a:gd name="T40" fmla="*/ 121 w 154"/>
                <a:gd name="T41" fmla="*/ 4 h 154"/>
                <a:gd name="T42" fmla="*/ 130 w 154"/>
                <a:gd name="T43" fmla="*/ 14 h 154"/>
                <a:gd name="T44" fmla="*/ 105 w 154"/>
                <a:gd name="T45" fmla="*/ 38 h 154"/>
                <a:gd name="T46" fmla="*/ 149 w 154"/>
                <a:gd name="T47" fmla="*/ 42 h 154"/>
                <a:gd name="T48" fmla="*/ 153 w 154"/>
                <a:gd name="T49" fmla="*/ 69 h 154"/>
                <a:gd name="T50" fmla="*/ 154 w 154"/>
                <a:gd name="T51" fmla="*/ 96 h 154"/>
                <a:gd name="T52" fmla="*/ 153 w 154"/>
                <a:gd name="T53" fmla="*/ 124 h 154"/>
                <a:gd name="T54" fmla="*/ 149 w 154"/>
                <a:gd name="T55" fmla="*/ 149 h 154"/>
                <a:gd name="T56" fmla="*/ 114 w 154"/>
                <a:gd name="T57" fmla="*/ 153 h 154"/>
                <a:gd name="T58" fmla="*/ 77 w 154"/>
                <a:gd name="T59" fmla="*/ 154 h 154"/>
                <a:gd name="T60" fmla="*/ 41 w 154"/>
                <a:gd name="T61" fmla="*/ 153 h 154"/>
                <a:gd name="T62" fmla="*/ 7 w 154"/>
                <a:gd name="T63" fmla="*/ 149 h 154"/>
                <a:gd name="T64" fmla="*/ 1 w 154"/>
                <a:gd name="T65" fmla="*/ 124 h 154"/>
                <a:gd name="T66" fmla="*/ 0 w 154"/>
                <a:gd name="T67" fmla="*/ 96 h 154"/>
                <a:gd name="T68" fmla="*/ 1 w 154"/>
                <a:gd name="T69" fmla="*/ 69 h 154"/>
                <a:gd name="T70" fmla="*/ 7 w 154"/>
                <a:gd name="T71" fmla="*/ 42 h 154"/>
                <a:gd name="T72" fmla="*/ 32 w 154"/>
                <a:gd name="T73" fmla="*/ 40 h 154"/>
                <a:gd name="T74" fmla="*/ 59 w 154"/>
                <a:gd name="T75" fmla="*/ 38 h 154"/>
                <a:gd name="T76" fmla="*/ 29 w 154"/>
                <a:gd name="T77" fmla="*/ 9 h 154"/>
                <a:gd name="T78" fmla="*/ 39 w 154"/>
                <a:gd name="T7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4">
                  <a:moveTo>
                    <a:pt x="77" y="57"/>
                  </a:moveTo>
                  <a:lnTo>
                    <a:pt x="51" y="58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6"/>
                  </a:lnTo>
                  <a:lnTo>
                    <a:pt x="21" y="114"/>
                  </a:lnTo>
                  <a:lnTo>
                    <a:pt x="24" y="132"/>
                  </a:lnTo>
                  <a:lnTo>
                    <a:pt x="51" y="134"/>
                  </a:lnTo>
                  <a:lnTo>
                    <a:pt x="77" y="134"/>
                  </a:lnTo>
                  <a:lnTo>
                    <a:pt x="105" y="134"/>
                  </a:lnTo>
                  <a:lnTo>
                    <a:pt x="130" y="132"/>
                  </a:lnTo>
                  <a:lnTo>
                    <a:pt x="134" y="114"/>
                  </a:lnTo>
                  <a:lnTo>
                    <a:pt x="136" y="96"/>
                  </a:lnTo>
                  <a:lnTo>
                    <a:pt x="134" y="78"/>
                  </a:lnTo>
                  <a:lnTo>
                    <a:pt x="130" y="61"/>
                  </a:lnTo>
                  <a:lnTo>
                    <a:pt x="105" y="58"/>
                  </a:lnTo>
                  <a:lnTo>
                    <a:pt x="77" y="57"/>
                  </a:lnTo>
                  <a:close/>
                  <a:moveTo>
                    <a:pt x="39" y="0"/>
                  </a:moveTo>
                  <a:lnTo>
                    <a:pt x="77" y="38"/>
                  </a:lnTo>
                  <a:lnTo>
                    <a:pt x="86" y="38"/>
                  </a:lnTo>
                  <a:lnTo>
                    <a:pt x="121" y="4"/>
                  </a:lnTo>
                  <a:lnTo>
                    <a:pt x="130" y="14"/>
                  </a:lnTo>
                  <a:lnTo>
                    <a:pt x="105" y="38"/>
                  </a:lnTo>
                  <a:lnTo>
                    <a:pt x="149" y="42"/>
                  </a:lnTo>
                  <a:lnTo>
                    <a:pt x="153" y="69"/>
                  </a:lnTo>
                  <a:lnTo>
                    <a:pt x="154" y="96"/>
                  </a:lnTo>
                  <a:lnTo>
                    <a:pt x="153" y="124"/>
                  </a:lnTo>
                  <a:lnTo>
                    <a:pt x="149" y="149"/>
                  </a:lnTo>
                  <a:lnTo>
                    <a:pt x="114" y="153"/>
                  </a:lnTo>
                  <a:lnTo>
                    <a:pt x="77" y="154"/>
                  </a:lnTo>
                  <a:lnTo>
                    <a:pt x="41" y="153"/>
                  </a:lnTo>
                  <a:lnTo>
                    <a:pt x="7" y="149"/>
                  </a:lnTo>
                  <a:lnTo>
                    <a:pt x="1" y="124"/>
                  </a:lnTo>
                  <a:lnTo>
                    <a:pt x="0" y="96"/>
                  </a:lnTo>
                  <a:lnTo>
                    <a:pt x="1" y="69"/>
                  </a:lnTo>
                  <a:lnTo>
                    <a:pt x="7" y="42"/>
                  </a:lnTo>
                  <a:lnTo>
                    <a:pt x="32" y="40"/>
                  </a:lnTo>
                  <a:lnTo>
                    <a:pt x="59" y="38"/>
                  </a:lnTo>
                  <a:lnTo>
                    <a:pt x="29" y="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120">
              <a:extLst>
                <a:ext uri="{FF2B5EF4-FFF2-40B4-BE49-F238E27FC236}">
                  <a16:creationId xmlns:a16="http://schemas.microsoft.com/office/drawing/2014/main" id="{4CE50B68-5D91-4C00-B1B0-94216C56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41" y="4093875"/>
              <a:ext cx="293549" cy="236925"/>
            </a:xfrm>
            <a:custGeom>
              <a:avLst/>
              <a:gdLst>
                <a:gd name="T0" fmla="*/ 135 w 197"/>
                <a:gd name="T1" fmla="*/ 0 h 159"/>
                <a:gd name="T2" fmla="*/ 153 w 197"/>
                <a:gd name="T3" fmla="*/ 2 h 159"/>
                <a:gd name="T4" fmla="*/ 166 w 197"/>
                <a:gd name="T5" fmla="*/ 12 h 159"/>
                <a:gd name="T6" fmla="*/ 179 w 197"/>
                <a:gd name="T7" fmla="*/ 8 h 159"/>
                <a:gd name="T8" fmla="*/ 191 w 197"/>
                <a:gd name="T9" fmla="*/ 2 h 159"/>
                <a:gd name="T10" fmla="*/ 185 w 197"/>
                <a:gd name="T11" fmla="*/ 14 h 159"/>
                <a:gd name="T12" fmla="*/ 173 w 197"/>
                <a:gd name="T13" fmla="*/ 25 h 159"/>
                <a:gd name="T14" fmla="*/ 197 w 197"/>
                <a:gd name="T15" fmla="*/ 18 h 159"/>
                <a:gd name="T16" fmla="*/ 190 w 197"/>
                <a:gd name="T17" fmla="*/ 26 h 159"/>
                <a:gd name="T18" fmla="*/ 183 w 197"/>
                <a:gd name="T19" fmla="*/ 33 h 159"/>
                <a:gd name="T20" fmla="*/ 177 w 197"/>
                <a:gd name="T21" fmla="*/ 38 h 159"/>
                <a:gd name="T22" fmla="*/ 177 w 197"/>
                <a:gd name="T23" fmla="*/ 44 h 159"/>
                <a:gd name="T24" fmla="*/ 174 w 197"/>
                <a:gd name="T25" fmla="*/ 65 h 159"/>
                <a:gd name="T26" fmla="*/ 169 w 197"/>
                <a:gd name="T27" fmla="*/ 85 h 159"/>
                <a:gd name="T28" fmla="*/ 159 w 197"/>
                <a:gd name="T29" fmla="*/ 104 h 159"/>
                <a:gd name="T30" fmla="*/ 147 w 197"/>
                <a:gd name="T31" fmla="*/ 121 h 159"/>
                <a:gd name="T32" fmla="*/ 130 w 197"/>
                <a:gd name="T33" fmla="*/ 137 h 159"/>
                <a:gd name="T34" fmla="*/ 111 w 197"/>
                <a:gd name="T35" fmla="*/ 149 h 159"/>
                <a:gd name="T36" fmla="*/ 87 w 197"/>
                <a:gd name="T37" fmla="*/ 155 h 159"/>
                <a:gd name="T38" fmla="*/ 62 w 197"/>
                <a:gd name="T39" fmla="*/ 159 h 159"/>
                <a:gd name="T40" fmla="*/ 40 w 197"/>
                <a:gd name="T41" fmla="*/ 157 h 159"/>
                <a:gd name="T42" fmla="*/ 18 w 197"/>
                <a:gd name="T43" fmla="*/ 150 h 159"/>
                <a:gd name="T44" fmla="*/ 0 w 197"/>
                <a:gd name="T45" fmla="*/ 141 h 159"/>
                <a:gd name="T46" fmla="*/ 9 w 197"/>
                <a:gd name="T47" fmla="*/ 141 h 159"/>
                <a:gd name="T48" fmla="*/ 28 w 197"/>
                <a:gd name="T49" fmla="*/ 140 h 159"/>
                <a:gd name="T50" fmla="*/ 45 w 197"/>
                <a:gd name="T51" fmla="*/ 133 h 159"/>
                <a:gd name="T52" fmla="*/ 59 w 197"/>
                <a:gd name="T53" fmla="*/ 124 h 159"/>
                <a:gd name="T54" fmla="*/ 44 w 197"/>
                <a:gd name="T55" fmla="*/ 121 h 159"/>
                <a:gd name="T56" fmla="*/ 30 w 197"/>
                <a:gd name="T57" fmla="*/ 110 h 159"/>
                <a:gd name="T58" fmla="*/ 22 w 197"/>
                <a:gd name="T59" fmla="*/ 96 h 159"/>
                <a:gd name="T60" fmla="*/ 29 w 197"/>
                <a:gd name="T61" fmla="*/ 97 h 159"/>
                <a:gd name="T62" fmla="*/ 36 w 197"/>
                <a:gd name="T63" fmla="*/ 97 h 159"/>
                <a:gd name="T64" fmla="*/ 40 w 197"/>
                <a:gd name="T65" fmla="*/ 96 h 159"/>
                <a:gd name="T66" fmla="*/ 28 w 197"/>
                <a:gd name="T67" fmla="*/ 90 h 159"/>
                <a:gd name="T68" fmla="*/ 17 w 197"/>
                <a:gd name="T69" fmla="*/ 81 h 159"/>
                <a:gd name="T70" fmla="*/ 10 w 197"/>
                <a:gd name="T71" fmla="*/ 70 h 159"/>
                <a:gd name="T72" fmla="*/ 8 w 197"/>
                <a:gd name="T73" fmla="*/ 56 h 159"/>
                <a:gd name="T74" fmla="*/ 8 w 197"/>
                <a:gd name="T75" fmla="*/ 56 h 159"/>
                <a:gd name="T76" fmla="*/ 13 w 197"/>
                <a:gd name="T77" fmla="*/ 58 h 159"/>
                <a:gd name="T78" fmla="*/ 20 w 197"/>
                <a:gd name="T79" fmla="*/ 60 h 159"/>
                <a:gd name="T80" fmla="*/ 26 w 197"/>
                <a:gd name="T81" fmla="*/ 61 h 159"/>
                <a:gd name="T82" fmla="*/ 17 w 197"/>
                <a:gd name="T83" fmla="*/ 52 h 159"/>
                <a:gd name="T84" fmla="*/ 10 w 197"/>
                <a:gd name="T85" fmla="*/ 40 h 159"/>
                <a:gd name="T86" fmla="*/ 8 w 197"/>
                <a:gd name="T87" fmla="*/ 26 h 159"/>
                <a:gd name="T88" fmla="*/ 9 w 197"/>
                <a:gd name="T89" fmla="*/ 20 h 159"/>
                <a:gd name="T90" fmla="*/ 10 w 197"/>
                <a:gd name="T91" fmla="*/ 13 h 159"/>
                <a:gd name="T92" fmla="*/ 14 w 197"/>
                <a:gd name="T93" fmla="*/ 6 h 159"/>
                <a:gd name="T94" fmla="*/ 30 w 197"/>
                <a:gd name="T95" fmla="*/ 24 h 159"/>
                <a:gd name="T96" fmla="*/ 50 w 197"/>
                <a:gd name="T97" fmla="*/ 36 h 159"/>
                <a:gd name="T98" fmla="*/ 73 w 197"/>
                <a:gd name="T99" fmla="*/ 45 h 159"/>
                <a:gd name="T100" fmla="*/ 97 w 197"/>
                <a:gd name="T101" fmla="*/ 49 h 159"/>
                <a:gd name="T102" fmla="*/ 95 w 197"/>
                <a:gd name="T103" fmla="*/ 44 h 159"/>
                <a:gd name="T104" fmla="*/ 95 w 197"/>
                <a:gd name="T105" fmla="*/ 40 h 159"/>
                <a:gd name="T106" fmla="*/ 99 w 197"/>
                <a:gd name="T107" fmla="*/ 24 h 159"/>
                <a:gd name="T108" fmla="*/ 107 w 197"/>
                <a:gd name="T109" fmla="*/ 10 h 159"/>
                <a:gd name="T110" fmla="*/ 121 w 197"/>
                <a:gd name="T111" fmla="*/ 2 h 159"/>
                <a:gd name="T112" fmla="*/ 135 w 197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59">
                  <a:moveTo>
                    <a:pt x="135" y="0"/>
                  </a:moveTo>
                  <a:lnTo>
                    <a:pt x="153" y="2"/>
                  </a:lnTo>
                  <a:lnTo>
                    <a:pt x="166" y="12"/>
                  </a:lnTo>
                  <a:lnTo>
                    <a:pt x="179" y="8"/>
                  </a:lnTo>
                  <a:lnTo>
                    <a:pt x="191" y="2"/>
                  </a:lnTo>
                  <a:lnTo>
                    <a:pt x="185" y="14"/>
                  </a:lnTo>
                  <a:lnTo>
                    <a:pt x="173" y="25"/>
                  </a:lnTo>
                  <a:lnTo>
                    <a:pt x="197" y="18"/>
                  </a:lnTo>
                  <a:lnTo>
                    <a:pt x="190" y="26"/>
                  </a:lnTo>
                  <a:lnTo>
                    <a:pt x="183" y="33"/>
                  </a:lnTo>
                  <a:lnTo>
                    <a:pt x="177" y="38"/>
                  </a:lnTo>
                  <a:lnTo>
                    <a:pt x="177" y="44"/>
                  </a:lnTo>
                  <a:lnTo>
                    <a:pt x="174" y="65"/>
                  </a:lnTo>
                  <a:lnTo>
                    <a:pt x="169" y="85"/>
                  </a:lnTo>
                  <a:lnTo>
                    <a:pt x="159" y="104"/>
                  </a:lnTo>
                  <a:lnTo>
                    <a:pt x="147" y="121"/>
                  </a:lnTo>
                  <a:lnTo>
                    <a:pt x="130" y="137"/>
                  </a:lnTo>
                  <a:lnTo>
                    <a:pt x="111" y="149"/>
                  </a:lnTo>
                  <a:lnTo>
                    <a:pt x="87" y="155"/>
                  </a:lnTo>
                  <a:lnTo>
                    <a:pt x="62" y="159"/>
                  </a:lnTo>
                  <a:lnTo>
                    <a:pt x="40" y="157"/>
                  </a:lnTo>
                  <a:lnTo>
                    <a:pt x="18" y="150"/>
                  </a:lnTo>
                  <a:lnTo>
                    <a:pt x="0" y="141"/>
                  </a:lnTo>
                  <a:lnTo>
                    <a:pt x="9" y="141"/>
                  </a:lnTo>
                  <a:lnTo>
                    <a:pt x="28" y="140"/>
                  </a:lnTo>
                  <a:lnTo>
                    <a:pt x="45" y="133"/>
                  </a:lnTo>
                  <a:lnTo>
                    <a:pt x="59" y="124"/>
                  </a:lnTo>
                  <a:lnTo>
                    <a:pt x="44" y="121"/>
                  </a:lnTo>
                  <a:lnTo>
                    <a:pt x="30" y="110"/>
                  </a:lnTo>
                  <a:lnTo>
                    <a:pt x="22" y="96"/>
                  </a:lnTo>
                  <a:lnTo>
                    <a:pt x="29" y="97"/>
                  </a:lnTo>
                  <a:lnTo>
                    <a:pt x="36" y="97"/>
                  </a:lnTo>
                  <a:lnTo>
                    <a:pt x="40" y="96"/>
                  </a:lnTo>
                  <a:lnTo>
                    <a:pt x="28" y="90"/>
                  </a:lnTo>
                  <a:lnTo>
                    <a:pt x="17" y="81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3" y="58"/>
                  </a:lnTo>
                  <a:lnTo>
                    <a:pt x="20" y="60"/>
                  </a:lnTo>
                  <a:lnTo>
                    <a:pt x="26" y="61"/>
                  </a:lnTo>
                  <a:lnTo>
                    <a:pt x="17" y="52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9" y="20"/>
                  </a:lnTo>
                  <a:lnTo>
                    <a:pt x="10" y="13"/>
                  </a:lnTo>
                  <a:lnTo>
                    <a:pt x="14" y="6"/>
                  </a:lnTo>
                  <a:lnTo>
                    <a:pt x="30" y="24"/>
                  </a:lnTo>
                  <a:lnTo>
                    <a:pt x="50" y="36"/>
                  </a:lnTo>
                  <a:lnTo>
                    <a:pt x="73" y="45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5" y="40"/>
                  </a:lnTo>
                  <a:lnTo>
                    <a:pt x="99" y="24"/>
                  </a:lnTo>
                  <a:lnTo>
                    <a:pt x="107" y="10"/>
                  </a:lnTo>
                  <a:lnTo>
                    <a:pt x="121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21">
              <a:extLst>
                <a:ext uri="{FF2B5EF4-FFF2-40B4-BE49-F238E27FC236}">
                  <a16:creationId xmlns:a16="http://schemas.microsoft.com/office/drawing/2014/main" id="{A006FA52-52BB-49BD-A611-22D3EAA4A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779" y="5315754"/>
              <a:ext cx="284608" cy="265236"/>
            </a:xfrm>
            <a:custGeom>
              <a:avLst/>
              <a:gdLst>
                <a:gd name="T0" fmla="*/ 72 w 191"/>
                <a:gd name="T1" fmla="*/ 69 h 178"/>
                <a:gd name="T2" fmla="*/ 72 w 191"/>
                <a:gd name="T3" fmla="*/ 86 h 178"/>
                <a:gd name="T4" fmla="*/ 18 w 191"/>
                <a:gd name="T5" fmla="*/ 107 h 178"/>
                <a:gd name="T6" fmla="*/ 96 w 191"/>
                <a:gd name="T7" fmla="*/ 137 h 178"/>
                <a:gd name="T8" fmla="*/ 175 w 191"/>
                <a:gd name="T9" fmla="*/ 107 h 178"/>
                <a:gd name="T10" fmla="*/ 120 w 191"/>
                <a:gd name="T11" fmla="*/ 86 h 178"/>
                <a:gd name="T12" fmla="*/ 120 w 191"/>
                <a:gd name="T13" fmla="*/ 69 h 178"/>
                <a:gd name="T14" fmla="*/ 191 w 191"/>
                <a:gd name="T15" fmla="*/ 95 h 178"/>
                <a:gd name="T16" fmla="*/ 191 w 191"/>
                <a:gd name="T17" fmla="*/ 143 h 178"/>
                <a:gd name="T18" fmla="*/ 96 w 191"/>
                <a:gd name="T19" fmla="*/ 178 h 178"/>
                <a:gd name="T20" fmla="*/ 0 w 191"/>
                <a:gd name="T21" fmla="*/ 143 h 178"/>
                <a:gd name="T22" fmla="*/ 0 w 191"/>
                <a:gd name="T23" fmla="*/ 95 h 178"/>
                <a:gd name="T24" fmla="*/ 72 w 191"/>
                <a:gd name="T25" fmla="*/ 69 h 178"/>
                <a:gd name="T26" fmla="*/ 96 w 191"/>
                <a:gd name="T27" fmla="*/ 0 h 178"/>
                <a:gd name="T28" fmla="*/ 143 w 191"/>
                <a:gd name="T29" fmla="*/ 47 h 178"/>
                <a:gd name="T30" fmla="*/ 108 w 191"/>
                <a:gd name="T31" fmla="*/ 47 h 178"/>
                <a:gd name="T32" fmla="*/ 108 w 191"/>
                <a:gd name="T33" fmla="*/ 95 h 178"/>
                <a:gd name="T34" fmla="*/ 84 w 191"/>
                <a:gd name="T35" fmla="*/ 95 h 178"/>
                <a:gd name="T36" fmla="*/ 84 w 191"/>
                <a:gd name="T37" fmla="*/ 47 h 178"/>
                <a:gd name="T38" fmla="*/ 48 w 191"/>
                <a:gd name="T39" fmla="*/ 47 h 178"/>
                <a:gd name="T40" fmla="*/ 96 w 191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78">
                  <a:moveTo>
                    <a:pt x="72" y="69"/>
                  </a:moveTo>
                  <a:lnTo>
                    <a:pt x="72" y="86"/>
                  </a:lnTo>
                  <a:lnTo>
                    <a:pt x="18" y="107"/>
                  </a:lnTo>
                  <a:lnTo>
                    <a:pt x="96" y="137"/>
                  </a:lnTo>
                  <a:lnTo>
                    <a:pt x="175" y="107"/>
                  </a:lnTo>
                  <a:lnTo>
                    <a:pt x="120" y="86"/>
                  </a:lnTo>
                  <a:lnTo>
                    <a:pt x="120" y="69"/>
                  </a:lnTo>
                  <a:lnTo>
                    <a:pt x="191" y="95"/>
                  </a:lnTo>
                  <a:lnTo>
                    <a:pt x="191" y="143"/>
                  </a:lnTo>
                  <a:lnTo>
                    <a:pt x="96" y="178"/>
                  </a:lnTo>
                  <a:lnTo>
                    <a:pt x="0" y="143"/>
                  </a:lnTo>
                  <a:lnTo>
                    <a:pt x="0" y="95"/>
                  </a:lnTo>
                  <a:lnTo>
                    <a:pt x="72" y="69"/>
                  </a:lnTo>
                  <a:close/>
                  <a:moveTo>
                    <a:pt x="96" y="0"/>
                  </a:moveTo>
                  <a:lnTo>
                    <a:pt x="143" y="47"/>
                  </a:lnTo>
                  <a:lnTo>
                    <a:pt x="108" y="47"/>
                  </a:lnTo>
                  <a:lnTo>
                    <a:pt x="108" y="95"/>
                  </a:lnTo>
                  <a:lnTo>
                    <a:pt x="84" y="95"/>
                  </a:lnTo>
                  <a:lnTo>
                    <a:pt x="84" y="47"/>
                  </a:lnTo>
                  <a:lnTo>
                    <a:pt x="48" y="4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22">
              <a:extLst>
                <a:ext uri="{FF2B5EF4-FFF2-40B4-BE49-F238E27FC236}">
                  <a16:creationId xmlns:a16="http://schemas.microsoft.com/office/drawing/2014/main" id="{B45B3F4E-604A-40A0-A747-C56797772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6858" y="5604832"/>
              <a:ext cx="216064" cy="162420"/>
            </a:xfrm>
            <a:custGeom>
              <a:avLst/>
              <a:gdLst>
                <a:gd name="T0" fmla="*/ 18 w 145"/>
                <a:gd name="T1" fmla="*/ 64 h 109"/>
                <a:gd name="T2" fmla="*/ 18 w 145"/>
                <a:gd name="T3" fmla="*/ 90 h 109"/>
                <a:gd name="T4" fmla="*/ 91 w 145"/>
                <a:gd name="T5" fmla="*/ 90 h 109"/>
                <a:gd name="T6" fmla="*/ 91 w 145"/>
                <a:gd name="T7" fmla="*/ 64 h 109"/>
                <a:gd name="T8" fmla="*/ 18 w 145"/>
                <a:gd name="T9" fmla="*/ 64 h 109"/>
                <a:gd name="T10" fmla="*/ 10 w 145"/>
                <a:gd name="T11" fmla="*/ 45 h 109"/>
                <a:gd name="T12" fmla="*/ 100 w 145"/>
                <a:gd name="T13" fmla="*/ 45 h 109"/>
                <a:gd name="T14" fmla="*/ 104 w 145"/>
                <a:gd name="T15" fmla="*/ 45 h 109"/>
                <a:gd name="T16" fmla="*/ 107 w 145"/>
                <a:gd name="T17" fmla="*/ 48 h 109"/>
                <a:gd name="T18" fmla="*/ 108 w 145"/>
                <a:gd name="T19" fmla="*/ 50 h 109"/>
                <a:gd name="T20" fmla="*/ 110 w 145"/>
                <a:gd name="T21" fmla="*/ 54 h 109"/>
                <a:gd name="T22" fmla="*/ 110 w 145"/>
                <a:gd name="T23" fmla="*/ 68 h 109"/>
                <a:gd name="T24" fmla="*/ 145 w 145"/>
                <a:gd name="T25" fmla="*/ 45 h 109"/>
                <a:gd name="T26" fmla="*/ 145 w 145"/>
                <a:gd name="T27" fmla="*/ 109 h 109"/>
                <a:gd name="T28" fmla="*/ 110 w 145"/>
                <a:gd name="T29" fmla="*/ 86 h 109"/>
                <a:gd name="T30" fmla="*/ 110 w 145"/>
                <a:gd name="T31" fmla="*/ 100 h 109"/>
                <a:gd name="T32" fmla="*/ 108 w 145"/>
                <a:gd name="T33" fmla="*/ 104 h 109"/>
                <a:gd name="T34" fmla="*/ 107 w 145"/>
                <a:gd name="T35" fmla="*/ 106 h 109"/>
                <a:gd name="T36" fmla="*/ 104 w 145"/>
                <a:gd name="T37" fmla="*/ 108 h 109"/>
                <a:gd name="T38" fmla="*/ 100 w 145"/>
                <a:gd name="T39" fmla="*/ 109 h 109"/>
                <a:gd name="T40" fmla="*/ 10 w 145"/>
                <a:gd name="T41" fmla="*/ 109 h 109"/>
                <a:gd name="T42" fmla="*/ 6 w 145"/>
                <a:gd name="T43" fmla="*/ 108 h 109"/>
                <a:gd name="T44" fmla="*/ 3 w 145"/>
                <a:gd name="T45" fmla="*/ 106 h 109"/>
                <a:gd name="T46" fmla="*/ 0 w 145"/>
                <a:gd name="T47" fmla="*/ 104 h 109"/>
                <a:gd name="T48" fmla="*/ 0 w 145"/>
                <a:gd name="T49" fmla="*/ 100 h 109"/>
                <a:gd name="T50" fmla="*/ 0 w 145"/>
                <a:gd name="T51" fmla="*/ 54 h 109"/>
                <a:gd name="T52" fmla="*/ 0 w 145"/>
                <a:gd name="T53" fmla="*/ 50 h 109"/>
                <a:gd name="T54" fmla="*/ 3 w 145"/>
                <a:gd name="T55" fmla="*/ 48 h 109"/>
                <a:gd name="T56" fmla="*/ 6 w 145"/>
                <a:gd name="T57" fmla="*/ 45 h 109"/>
                <a:gd name="T58" fmla="*/ 10 w 145"/>
                <a:gd name="T59" fmla="*/ 45 h 109"/>
                <a:gd name="T60" fmla="*/ 78 w 145"/>
                <a:gd name="T61" fmla="*/ 0 h 109"/>
                <a:gd name="T62" fmla="*/ 90 w 145"/>
                <a:gd name="T63" fmla="*/ 3 h 109"/>
                <a:gd name="T64" fmla="*/ 98 w 145"/>
                <a:gd name="T65" fmla="*/ 11 h 109"/>
                <a:gd name="T66" fmla="*/ 100 w 145"/>
                <a:gd name="T67" fmla="*/ 23 h 109"/>
                <a:gd name="T68" fmla="*/ 98 w 145"/>
                <a:gd name="T69" fmla="*/ 33 h 109"/>
                <a:gd name="T70" fmla="*/ 90 w 145"/>
                <a:gd name="T71" fmla="*/ 42 h 109"/>
                <a:gd name="T72" fmla="*/ 78 w 145"/>
                <a:gd name="T73" fmla="*/ 45 h 109"/>
                <a:gd name="T74" fmla="*/ 66 w 145"/>
                <a:gd name="T75" fmla="*/ 42 h 109"/>
                <a:gd name="T76" fmla="*/ 58 w 145"/>
                <a:gd name="T77" fmla="*/ 33 h 109"/>
                <a:gd name="T78" fmla="*/ 55 w 145"/>
                <a:gd name="T79" fmla="*/ 23 h 109"/>
                <a:gd name="T80" fmla="*/ 58 w 145"/>
                <a:gd name="T81" fmla="*/ 11 h 109"/>
                <a:gd name="T82" fmla="*/ 66 w 145"/>
                <a:gd name="T83" fmla="*/ 3 h 109"/>
                <a:gd name="T84" fmla="*/ 78 w 145"/>
                <a:gd name="T85" fmla="*/ 0 h 109"/>
                <a:gd name="T86" fmla="*/ 23 w 145"/>
                <a:gd name="T87" fmla="*/ 0 h 109"/>
                <a:gd name="T88" fmla="*/ 35 w 145"/>
                <a:gd name="T89" fmla="*/ 3 h 109"/>
                <a:gd name="T90" fmla="*/ 43 w 145"/>
                <a:gd name="T91" fmla="*/ 11 h 109"/>
                <a:gd name="T92" fmla="*/ 46 w 145"/>
                <a:gd name="T93" fmla="*/ 23 h 109"/>
                <a:gd name="T94" fmla="*/ 43 w 145"/>
                <a:gd name="T95" fmla="*/ 33 h 109"/>
                <a:gd name="T96" fmla="*/ 35 w 145"/>
                <a:gd name="T97" fmla="*/ 42 h 109"/>
                <a:gd name="T98" fmla="*/ 23 w 145"/>
                <a:gd name="T99" fmla="*/ 45 h 109"/>
                <a:gd name="T100" fmla="*/ 11 w 145"/>
                <a:gd name="T101" fmla="*/ 42 h 109"/>
                <a:gd name="T102" fmla="*/ 3 w 145"/>
                <a:gd name="T103" fmla="*/ 33 h 109"/>
                <a:gd name="T104" fmla="*/ 0 w 145"/>
                <a:gd name="T105" fmla="*/ 23 h 109"/>
                <a:gd name="T106" fmla="*/ 3 w 145"/>
                <a:gd name="T107" fmla="*/ 11 h 109"/>
                <a:gd name="T108" fmla="*/ 11 w 145"/>
                <a:gd name="T109" fmla="*/ 3 h 109"/>
                <a:gd name="T110" fmla="*/ 23 w 145"/>
                <a:gd name="T1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109">
                  <a:moveTo>
                    <a:pt x="18" y="64"/>
                  </a:moveTo>
                  <a:lnTo>
                    <a:pt x="18" y="90"/>
                  </a:lnTo>
                  <a:lnTo>
                    <a:pt x="91" y="90"/>
                  </a:lnTo>
                  <a:lnTo>
                    <a:pt x="91" y="64"/>
                  </a:lnTo>
                  <a:lnTo>
                    <a:pt x="18" y="64"/>
                  </a:lnTo>
                  <a:close/>
                  <a:moveTo>
                    <a:pt x="10" y="45"/>
                  </a:moveTo>
                  <a:lnTo>
                    <a:pt x="100" y="45"/>
                  </a:lnTo>
                  <a:lnTo>
                    <a:pt x="104" y="45"/>
                  </a:lnTo>
                  <a:lnTo>
                    <a:pt x="107" y="48"/>
                  </a:lnTo>
                  <a:lnTo>
                    <a:pt x="108" y="50"/>
                  </a:lnTo>
                  <a:lnTo>
                    <a:pt x="110" y="54"/>
                  </a:lnTo>
                  <a:lnTo>
                    <a:pt x="110" y="68"/>
                  </a:lnTo>
                  <a:lnTo>
                    <a:pt x="145" y="45"/>
                  </a:lnTo>
                  <a:lnTo>
                    <a:pt x="145" y="109"/>
                  </a:lnTo>
                  <a:lnTo>
                    <a:pt x="110" y="86"/>
                  </a:lnTo>
                  <a:lnTo>
                    <a:pt x="110" y="100"/>
                  </a:lnTo>
                  <a:lnTo>
                    <a:pt x="108" y="104"/>
                  </a:lnTo>
                  <a:lnTo>
                    <a:pt x="107" y="106"/>
                  </a:lnTo>
                  <a:lnTo>
                    <a:pt x="104" y="108"/>
                  </a:lnTo>
                  <a:lnTo>
                    <a:pt x="100" y="109"/>
                  </a:lnTo>
                  <a:lnTo>
                    <a:pt x="10" y="109"/>
                  </a:lnTo>
                  <a:lnTo>
                    <a:pt x="6" y="108"/>
                  </a:lnTo>
                  <a:lnTo>
                    <a:pt x="3" y="106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3" y="48"/>
                  </a:lnTo>
                  <a:lnTo>
                    <a:pt x="6" y="45"/>
                  </a:lnTo>
                  <a:lnTo>
                    <a:pt x="10" y="45"/>
                  </a:lnTo>
                  <a:close/>
                  <a:moveTo>
                    <a:pt x="78" y="0"/>
                  </a:moveTo>
                  <a:lnTo>
                    <a:pt x="90" y="3"/>
                  </a:lnTo>
                  <a:lnTo>
                    <a:pt x="98" y="11"/>
                  </a:lnTo>
                  <a:lnTo>
                    <a:pt x="100" y="23"/>
                  </a:lnTo>
                  <a:lnTo>
                    <a:pt x="98" y="33"/>
                  </a:lnTo>
                  <a:lnTo>
                    <a:pt x="90" y="42"/>
                  </a:lnTo>
                  <a:lnTo>
                    <a:pt x="78" y="45"/>
                  </a:lnTo>
                  <a:lnTo>
                    <a:pt x="66" y="42"/>
                  </a:lnTo>
                  <a:lnTo>
                    <a:pt x="58" y="33"/>
                  </a:lnTo>
                  <a:lnTo>
                    <a:pt x="55" y="23"/>
                  </a:lnTo>
                  <a:lnTo>
                    <a:pt x="58" y="11"/>
                  </a:lnTo>
                  <a:lnTo>
                    <a:pt x="66" y="3"/>
                  </a:lnTo>
                  <a:lnTo>
                    <a:pt x="78" y="0"/>
                  </a:lnTo>
                  <a:close/>
                  <a:moveTo>
                    <a:pt x="23" y="0"/>
                  </a:moveTo>
                  <a:lnTo>
                    <a:pt x="35" y="3"/>
                  </a:lnTo>
                  <a:lnTo>
                    <a:pt x="43" y="11"/>
                  </a:lnTo>
                  <a:lnTo>
                    <a:pt x="46" y="23"/>
                  </a:lnTo>
                  <a:lnTo>
                    <a:pt x="43" y="33"/>
                  </a:lnTo>
                  <a:lnTo>
                    <a:pt x="35" y="42"/>
                  </a:lnTo>
                  <a:lnTo>
                    <a:pt x="23" y="45"/>
                  </a:lnTo>
                  <a:lnTo>
                    <a:pt x="11" y="42"/>
                  </a:lnTo>
                  <a:lnTo>
                    <a:pt x="3" y="33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B3FD7857-1167-4861-93E3-989907DEC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196" y="5069887"/>
              <a:ext cx="229475" cy="230964"/>
            </a:xfrm>
            <a:custGeom>
              <a:avLst/>
              <a:gdLst>
                <a:gd name="T0" fmla="*/ 102 w 154"/>
                <a:gd name="T1" fmla="*/ 47 h 155"/>
                <a:gd name="T2" fmla="*/ 88 w 154"/>
                <a:gd name="T3" fmla="*/ 59 h 155"/>
                <a:gd name="T4" fmla="*/ 88 w 154"/>
                <a:gd name="T5" fmla="*/ 66 h 155"/>
                <a:gd name="T6" fmla="*/ 94 w 154"/>
                <a:gd name="T7" fmla="*/ 67 h 155"/>
                <a:gd name="T8" fmla="*/ 97 w 154"/>
                <a:gd name="T9" fmla="*/ 73 h 155"/>
                <a:gd name="T10" fmla="*/ 94 w 154"/>
                <a:gd name="T11" fmla="*/ 81 h 155"/>
                <a:gd name="T12" fmla="*/ 89 w 154"/>
                <a:gd name="T13" fmla="*/ 91 h 155"/>
                <a:gd name="T14" fmla="*/ 84 w 154"/>
                <a:gd name="T15" fmla="*/ 97 h 155"/>
                <a:gd name="T16" fmla="*/ 81 w 154"/>
                <a:gd name="T17" fmla="*/ 97 h 155"/>
                <a:gd name="T18" fmla="*/ 78 w 154"/>
                <a:gd name="T19" fmla="*/ 91 h 155"/>
                <a:gd name="T20" fmla="*/ 74 w 154"/>
                <a:gd name="T21" fmla="*/ 79 h 155"/>
                <a:gd name="T22" fmla="*/ 72 w 154"/>
                <a:gd name="T23" fmla="*/ 62 h 155"/>
                <a:gd name="T24" fmla="*/ 65 w 154"/>
                <a:gd name="T25" fmla="*/ 49 h 155"/>
                <a:gd name="T26" fmla="*/ 52 w 154"/>
                <a:gd name="T27" fmla="*/ 50 h 155"/>
                <a:gd name="T28" fmla="*/ 37 w 154"/>
                <a:gd name="T29" fmla="*/ 62 h 155"/>
                <a:gd name="T30" fmla="*/ 32 w 154"/>
                <a:gd name="T31" fmla="*/ 69 h 155"/>
                <a:gd name="T32" fmla="*/ 36 w 154"/>
                <a:gd name="T33" fmla="*/ 73 h 155"/>
                <a:gd name="T34" fmla="*/ 40 w 154"/>
                <a:gd name="T35" fmla="*/ 71 h 155"/>
                <a:gd name="T36" fmla="*/ 44 w 154"/>
                <a:gd name="T37" fmla="*/ 70 h 155"/>
                <a:gd name="T38" fmla="*/ 48 w 154"/>
                <a:gd name="T39" fmla="*/ 75 h 155"/>
                <a:gd name="T40" fmla="*/ 54 w 154"/>
                <a:gd name="T41" fmla="*/ 98 h 155"/>
                <a:gd name="T42" fmla="*/ 61 w 154"/>
                <a:gd name="T43" fmla="*/ 117 h 155"/>
                <a:gd name="T44" fmla="*/ 65 w 154"/>
                <a:gd name="T45" fmla="*/ 123 h 155"/>
                <a:gd name="T46" fmla="*/ 72 w 154"/>
                <a:gd name="T47" fmla="*/ 127 h 155"/>
                <a:gd name="T48" fmla="*/ 81 w 154"/>
                <a:gd name="T49" fmla="*/ 125 h 155"/>
                <a:gd name="T50" fmla="*/ 97 w 154"/>
                <a:gd name="T51" fmla="*/ 110 h 155"/>
                <a:gd name="T52" fmla="*/ 117 w 154"/>
                <a:gd name="T53" fmla="*/ 83 h 155"/>
                <a:gd name="T54" fmla="*/ 122 w 154"/>
                <a:gd name="T55" fmla="*/ 55 h 155"/>
                <a:gd name="T56" fmla="*/ 112 w 154"/>
                <a:gd name="T57" fmla="*/ 47 h 155"/>
                <a:gd name="T58" fmla="*/ 102 w 154"/>
                <a:gd name="T59" fmla="*/ 4 h 155"/>
                <a:gd name="T60" fmla="*/ 140 w 154"/>
                <a:gd name="T61" fmla="*/ 31 h 155"/>
                <a:gd name="T62" fmla="*/ 154 w 154"/>
                <a:gd name="T63" fmla="*/ 77 h 155"/>
                <a:gd name="T64" fmla="*/ 140 w 154"/>
                <a:gd name="T65" fmla="*/ 123 h 155"/>
                <a:gd name="T66" fmla="*/ 102 w 154"/>
                <a:gd name="T67" fmla="*/ 151 h 155"/>
                <a:gd name="T68" fmla="*/ 53 w 154"/>
                <a:gd name="T69" fmla="*/ 151 h 155"/>
                <a:gd name="T70" fmla="*/ 14 w 154"/>
                <a:gd name="T71" fmla="*/ 123 h 155"/>
                <a:gd name="T72" fmla="*/ 0 w 154"/>
                <a:gd name="T73" fmla="*/ 77 h 155"/>
                <a:gd name="T74" fmla="*/ 14 w 154"/>
                <a:gd name="T75" fmla="*/ 31 h 155"/>
                <a:gd name="T76" fmla="*/ 53 w 154"/>
                <a:gd name="T77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" h="155">
                  <a:moveTo>
                    <a:pt x="112" y="47"/>
                  </a:moveTo>
                  <a:lnTo>
                    <a:pt x="102" y="47"/>
                  </a:lnTo>
                  <a:lnTo>
                    <a:pt x="94" y="51"/>
                  </a:lnTo>
                  <a:lnTo>
                    <a:pt x="88" y="59"/>
                  </a:lnTo>
                  <a:lnTo>
                    <a:pt x="84" y="69"/>
                  </a:lnTo>
                  <a:lnTo>
                    <a:pt x="88" y="66"/>
                  </a:lnTo>
                  <a:lnTo>
                    <a:pt x="92" y="66"/>
                  </a:lnTo>
                  <a:lnTo>
                    <a:pt x="94" y="67"/>
                  </a:lnTo>
                  <a:lnTo>
                    <a:pt x="96" y="70"/>
                  </a:lnTo>
                  <a:lnTo>
                    <a:pt x="97" y="73"/>
                  </a:lnTo>
                  <a:lnTo>
                    <a:pt x="97" y="77"/>
                  </a:lnTo>
                  <a:lnTo>
                    <a:pt x="94" y="81"/>
                  </a:lnTo>
                  <a:lnTo>
                    <a:pt x="92" y="86"/>
                  </a:lnTo>
                  <a:lnTo>
                    <a:pt x="89" y="91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2" y="98"/>
                  </a:lnTo>
                  <a:lnTo>
                    <a:pt x="81" y="97"/>
                  </a:lnTo>
                  <a:lnTo>
                    <a:pt x="80" y="94"/>
                  </a:lnTo>
                  <a:lnTo>
                    <a:pt x="78" y="91"/>
                  </a:lnTo>
                  <a:lnTo>
                    <a:pt x="76" y="86"/>
                  </a:lnTo>
                  <a:lnTo>
                    <a:pt x="74" y="79"/>
                  </a:lnTo>
                  <a:lnTo>
                    <a:pt x="73" y="71"/>
                  </a:lnTo>
                  <a:lnTo>
                    <a:pt x="72" y="62"/>
                  </a:lnTo>
                  <a:lnTo>
                    <a:pt x="69" y="54"/>
                  </a:lnTo>
                  <a:lnTo>
                    <a:pt x="65" y="49"/>
                  </a:lnTo>
                  <a:lnTo>
                    <a:pt x="58" y="47"/>
                  </a:lnTo>
                  <a:lnTo>
                    <a:pt x="52" y="50"/>
                  </a:lnTo>
                  <a:lnTo>
                    <a:pt x="44" y="55"/>
                  </a:lnTo>
                  <a:lnTo>
                    <a:pt x="37" y="62"/>
                  </a:lnTo>
                  <a:lnTo>
                    <a:pt x="33" y="66"/>
                  </a:lnTo>
                  <a:lnTo>
                    <a:pt x="32" y="69"/>
                  </a:lnTo>
                  <a:lnTo>
                    <a:pt x="34" y="74"/>
                  </a:lnTo>
                  <a:lnTo>
                    <a:pt x="36" y="73"/>
                  </a:lnTo>
                  <a:lnTo>
                    <a:pt x="37" y="73"/>
                  </a:lnTo>
                  <a:lnTo>
                    <a:pt x="40" y="71"/>
                  </a:lnTo>
                  <a:lnTo>
                    <a:pt x="41" y="70"/>
                  </a:lnTo>
                  <a:lnTo>
                    <a:pt x="44" y="70"/>
                  </a:lnTo>
                  <a:lnTo>
                    <a:pt x="45" y="70"/>
                  </a:lnTo>
                  <a:lnTo>
                    <a:pt x="48" y="75"/>
                  </a:lnTo>
                  <a:lnTo>
                    <a:pt x="50" y="86"/>
                  </a:lnTo>
                  <a:lnTo>
                    <a:pt x="54" y="98"/>
                  </a:lnTo>
                  <a:lnTo>
                    <a:pt x="58" y="110"/>
                  </a:lnTo>
                  <a:lnTo>
                    <a:pt x="61" y="117"/>
                  </a:lnTo>
                  <a:lnTo>
                    <a:pt x="62" y="121"/>
                  </a:lnTo>
                  <a:lnTo>
                    <a:pt x="65" y="123"/>
                  </a:lnTo>
                  <a:lnTo>
                    <a:pt x="69" y="126"/>
                  </a:lnTo>
                  <a:lnTo>
                    <a:pt x="72" y="127"/>
                  </a:lnTo>
                  <a:lnTo>
                    <a:pt x="76" y="127"/>
                  </a:lnTo>
                  <a:lnTo>
                    <a:pt x="81" y="125"/>
                  </a:lnTo>
                  <a:lnTo>
                    <a:pt x="88" y="119"/>
                  </a:lnTo>
                  <a:lnTo>
                    <a:pt x="97" y="110"/>
                  </a:lnTo>
                  <a:lnTo>
                    <a:pt x="108" y="98"/>
                  </a:lnTo>
                  <a:lnTo>
                    <a:pt x="117" y="83"/>
                  </a:lnTo>
                  <a:lnTo>
                    <a:pt x="122" y="66"/>
                  </a:lnTo>
                  <a:lnTo>
                    <a:pt x="122" y="55"/>
                  </a:lnTo>
                  <a:lnTo>
                    <a:pt x="118" y="50"/>
                  </a:lnTo>
                  <a:lnTo>
                    <a:pt x="112" y="47"/>
                  </a:lnTo>
                  <a:close/>
                  <a:moveTo>
                    <a:pt x="77" y="0"/>
                  </a:moveTo>
                  <a:lnTo>
                    <a:pt x="102" y="4"/>
                  </a:lnTo>
                  <a:lnTo>
                    <a:pt x="124" y="14"/>
                  </a:lnTo>
                  <a:lnTo>
                    <a:pt x="140" y="31"/>
                  </a:lnTo>
                  <a:lnTo>
                    <a:pt x="150" y="53"/>
                  </a:lnTo>
                  <a:lnTo>
                    <a:pt x="154" y="77"/>
                  </a:lnTo>
                  <a:lnTo>
                    <a:pt x="150" y="102"/>
                  </a:lnTo>
                  <a:lnTo>
                    <a:pt x="140" y="123"/>
                  </a:lnTo>
                  <a:lnTo>
                    <a:pt x="124" y="139"/>
                  </a:lnTo>
                  <a:lnTo>
                    <a:pt x="102" y="151"/>
                  </a:lnTo>
                  <a:lnTo>
                    <a:pt x="77" y="155"/>
                  </a:lnTo>
                  <a:lnTo>
                    <a:pt x="53" y="151"/>
                  </a:lnTo>
                  <a:lnTo>
                    <a:pt x="32" y="139"/>
                  </a:lnTo>
                  <a:lnTo>
                    <a:pt x="14" y="123"/>
                  </a:lnTo>
                  <a:lnTo>
                    <a:pt x="4" y="102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1"/>
                  </a:lnTo>
                  <a:lnTo>
                    <a:pt x="32" y="14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24">
              <a:extLst>
                <a:ext uri="{FF2B5EF4-FFF2-40B4-BE49-F238E27FC236}">
                  <a16:creationId xmlns:a16="http://schemas.microsoft.com/office/drawing/2014/main" id="{EFC710BF-364A-4D43-96DB-E59541183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4671" y="4867235"/>
              <a:ext cx="223514" cy="184771"/>
            </a:xfrm>
            <a:custGeom>
              <a:avLst/>
              <a:gdLst>
                <a:gd name="T0" fmla="*/ 78 w 150"/>
                <a:gd name="T1" fmla="*/ 30 h 124"/>
                <a:gd name="T2" fmla="*/ 89 w 150"/>
                <a:gd name="T3" fmla="*/ 45 h 124"/>
                <a:gd name="T4" fmla="*/ 89 w 150"/>
                <a:gd name="T5" fmla="*/ 77 h 124"/>
                <a:gd name="T6" fmla="*/ 78 w 150"/>
                <a:gd name="T7" fmla="*/ 93 h 124"/>
                <a:gd name="T8" fmla="*/ 73 w 150"/>
                <a:gd name="T9" fmla="*/ 93 h 124"/>
                <a:gd name="T10" fmla="*/ 69 w 150"/>
                <a:gd name="T11" fmla="*/ 89 h 124"/>
                <a:gd name="T12" fmla="*/ 69 w 150"/>
                <a:gd name="T13" fmla="*/ 84 h 124"/>
                <a:gd name="T14" fmla="*/ 77 w 150"/>
                <a:gd name="T15" fmla="*/ 72 h 124"/>
                <a:gd name="T16" fmla="*/ 77 w 150"/>
                <a:gd name="T17" fmla="*/ 50 h 124"/>
                <a:gd name="T18" fmla="*/ 69 w 150"/>
                <a:gd name="T19" fmla="*/ 38 h 124"/>
                <a:gd name="T20" fmla="*/ 69 w 150"/>
                <a:gd name="T21" fmla="*/ 34 h 124"/>
                <a:gd name="T22" fmla="*/ 73 w 150"/>
                <a:gd name="T23" fmla="*/ 30 h 124"/>
                <a:gd name="T24" fmla="*/ 100 w 150"/>
                <a:gd name="T25" fmla="*/ 17 h 124"/>
                <a:gd name="T26" fmla="*/ 104 w 150"/>
                <a:gd name="T27" fmla="*/ 20 h 124"/>
                <a:gd name="T28" fmla="*/ 120 w 150"/>
                <a:gd name="T29" fmla="*/ 46 h 124"/>
                <a:gd name="T30" fmla="*/ 120 w 150"/>
                <a:gd name="T31" fmla="*/ 77 h 124"/>
                <a:gd name="T32" fmla="*/ 104 w 150"/>
                <a:gd name="T33" fmla="*/ 104 h 124"/>
                <a:gd name="T34" fmla="*/ 100 w 150"/>
                <a:gd name="T35" fmla="*/ 105 h 124"/>
                <a:gd name="T36" fmla="*/ 94 w 150"/>
                <a:gd name="T37" fmla="*/ 104 h 124"/>
                <a:gd name="T38" fmla="*/ 93 w 150"/>
                <a:gd name="T39" fmla="*/ 98 h 124"/>
                <a:gd name="T40" fmla="*/ 94 w 150"/>
                <a:gd name="T41" fmla="*/ 94 h 124"/>
                <a:gd name="T42" fmla="*/ 108 w 150"/>
                <a:gd name="T43" fmla="*/ 69 h 124"/>
                <a:gd name="T44" fmla="*/ 104 w 150"/>
                <a:gd name="T45" fmla="*/ 41 h 124"/>
                <a:gd name="T46" fmla="*/ 93 w 150"/>
                <a:gd name="T47" fmla="*/ 26 h 124"/>
                <a:gd name="T48" fmla="*/ 93 w 150"/>
                <a:gd name="T49" fmla="*/ 21 h 124"/>
                <a:gd name="T50" fmla="*/ 97 w 150"/>
                <a:gd name="T51" fmla="*/ 17 h 124"/>
                <a:gd name="T52" fmla="*/ 122 w 150"/>
                <a:gd name="T53" fmla="*/ 5 h 124"/>
                <a:gd name="T54" fmla="*/ 128 w 150"/>
                <a:gd name="T55" fmla="*/ 6 h 124"/>
                <a:gd name="T56" fmla="*/ 148 w 150"/>
                <a:gd name="T57" fmla="*/ 41 h 124"/>
                <a:gd name="T58" fmla="*/ 148 w 150"/>
                <a:gd name="T59" fmla="*/ 81 h 124"/>
                <a:gd name="T60" fmla="*/ 128 w 150"/>
                <a:gd name="T61" fmla="*/ 116 h 124"/>
                <a:gd name="T62" fmla="*/ 122 w 150"/>
                <a:gd name="T63" fmla="*/ 118 h 124"/>
                <a:gd name="T64" fmla="*/ 118 w 150"/>
                <a:gd name="T65" fmla="*/ 116 h 124"/>
                <a:gd name="T66" fmla="*/ 116 w 150"/>
                <a:gd name="T67" fmla="*/ 112 h 124"/>
                <a:gd name="T68" fmla="*/ 118 w 150"/>
                <a:gd name="T69" fmla="*/ 106 h 124"/>
                <a:gd name="T70" fmla="*/ 134 w 150"/>
                <a:gd name="T71" fmla="*/ 78 h 124"/>
                <a:gd name="T72" fmla="*/ 134 w 150"/>
                <a:gd name="T73" fmla="*/ 45 h 124"/>
                <a:gd name="T74" fmla="*/ 118 w 150"/>
                <a:gd name="T75" fmla="*/ 16 h 124"/>
                <a:gd name="T76" fmla="*/ 116 w 150"/>
                <a:gd name="T77" fmla="*/ 12 h 124"/>
                <a:gd name="T78" fmla="*/ 118 w 150"/>
                <a:gd name="T79" fmla="*/ 6 h 124"/>
                <a:gd name="T80" fmla="*/ 122 w 150"/>
                <a:gd name="T81" fmla="*/ 5 h 124"/>
                <a:gd name="T82" fmla="*/ 61 w 150"/>
                <a:gd name="T83" fmla="*/ 1 h 124"/>
                <a:gd name="T84" fmla="*/ 61 w 150"/>
                <a:gd name="T85" fmla="*/ 118 h 124"/>
                <a:gd name="T86" fmla="*/ 60 w 150"/>
                <a:gd name="T87" fmla="*/ 124 h 124"/>
                <a:gd name="T88" fmla="*/ 54 w 150"/>
                <a:gd name="T89" fmla="*/ 121 h 124"/>
                <a:gd name="T90" fmla="*/ 0 w 150"/>
                <a:gd name="T91" fmla="*/ 88 h 124"/>
                <a:gd name="T92" fmla="*/ 21 w 150"/>
                <a:gd name="T93" fmla="*/ 34 h 124"/>
                <a:gd name="T94" fmla="*/ 57 w 150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124">
                  <a:moveTo>
                    <a:pt x="76" y="29"/>
                  </a:moveTo>
                  <a:lnTo>
                    <a:pt x="78" y="30"/>
                  </a:lnTo>
                  <a:lnTo>
                    <a:pt x="80" y="32"/>
                  </a:lnTo>
                  <a:lnTo>
                    <a:pt x="89" y="45"/>
                  </a:lnTo>
                  <a:lnTo>
                    <a:pt x="93" y="61"/>
                  </a:lnTo>
                  <a:lnTo>
                    <a:pt x="89" y="77"/>
                  </a:lnTo>
                  <a:lnTo>
                    <a:pt x="80" y="92"/>
                  </a:lnTo>
                  <a:lnTo>
                    <a:pt x="78" y="93"/>
                  </a:lnTo>
                  <a:lnTo>
                    <a:pt x="76" y="93"/>
                  </a:lnTo>
                  <a:lnTo>
                    <a:pt x="73" y="93"/>
                  </a:lnTo>
                  <a:lnTo>
                    <a:pt x="70" y="92"/>
                  </a:lnTo>
                  <a:lnTo>
                    <a:pt x="69" y="89"/>
                  </a:lnTo>
                  <a:lnTo>
                    <a:pt x="69" y="86"/>
                  </a:lnTo>
                  <a:lnTo>
                    <a:pt x="69" y="84"/>
                  </a:lnTo>
                  <a:lnTo>
                    <a:pt x="70" y="82"/>
                  </a:lnTo>
                  <a:lnTo>
                    <a:pt x="77" y="72"/>
                  </a:lnTo>
                  <a:lnTo>
                    <a:pt x="80" y="61"/>
                  </a:lnTo>
                  <a:lnTo>
                    <a:pt x="77" y="50"/>
                  </a:lnTo>
                  <a:lnTo>
                    <a:pt x="70" y="41"/>
                  </a:lnTo>
                  <a:lnTo>
                    <a:pt x="69" y="38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70" y="32"/>
                  </a:lnTo>
                  <a:lnTo>
                    <a:pt x="73" y="30"/>
                  </a:lnTo>
                  <a:lnTo>
                    <a:pt x="76" y="29"/>
                  </a:lnTo>
                  <a:close/>
                  <a:moveTo>
                    <a:pt x="100" y="17"/>
                  </a:moveTo>
                  <a:lnTo>
                    <a:pt x="101" y="17"/>
                  </a:lnTo>
                  <a:lnTo>
                    <a:pt x="104" y="20"/>
                  </a:lnTo>
                  <a:lnTo>
                    <a:pt x="113" y="32"/>
                  </a:lnTo>
                  <a:lnTo>
                    <a:pt x="120" y="46"/>
                  </a:lnTo>
                  <a:lnTo>
                    <a:pt x="121" y="61"/>
                  </a:lnTo>
                  <a:lnTo>
                    <a:pt x="120" y="77"/>
                  </a:lnTo>
                  <a:lnTo>
                    <a:pt x="113" y="92"/>
                  </a:lnTo>
                  <a:lnTo>
                    <a:pt x="104" y="104"/>
                  </a:lnTo>
                  <a:lnTo>
                    <a:pt x="101" y="105"/>
                  </a:lnTo>
                  <a:lnTo>
                    <a:pt x="100" y="105"/>
                  </a:lnTo>
                  <a:lnTo>
                    <a:pt x="97" y="105"/>
                  </a:lnTo>
                  <a:lnTo>
                    <a:pt x="94" y="104"/>
                  </a:lnTo>
                  <a:lnTo>
                    <a:pt x="93" y="101"/>
                  </a:lnTo>
                  <a:lnTo>
                    <a:pt x="93" y="98"/>
                  </a:lnTo>
                  <a:lnTo>
                    <a:pt x="93" y="97"/>
                  </a:lnTo>
                  <a:lnTo>
                    <a:pt x="94" y="94"/>
                  </a:lnTo>
                  <a:lnTo>
                    <a:pt x="104" y="82"/>
                  </a:lnTo>
                  <a:lnTo>
                    <a:pt x="108" y="69"/>
                  </a:lnTo>
                  <a:lnTo>
                    <a:pt x="108" y="54"/>
                  </a:lnTo>
                  <a:lnTo>
                    <a:pt x="104" y="41"/>
                  </a:lnTo>
                  <a:lnTo>
                    <a:pt x="94" y="29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3" y="21"/>
                  </a:lnTo>
                  <a:lnTo>
                    <a:pt x="94" y="20"/>
                  </a:lnTo>
                  <a:lnTo>
                    <a:pt x="97" y="17"/>
                  </a:lnTo>
                  <a:lnTo>
                    <a:pt x="100" y="17"/>
                  </a:lnTo>
                  <a:close/>
                  <a:moveTo>
                    <a:pt x="122" y="5"/>
                  </a:moveTo>
                  <a:lnTo>
                    <a:pt x="125" y="5"/>
                  </a:lnTo>
                  <a:lnTo>
                    <a:pt x="128" y="6"/>
                  </a:lnTo>
                  <a:lnTo>
                    <a:pt x="140" y="22"/>
                  </a:lnTo>
                  <a:lnTo>
                    <a:pt x="148" y="41"/>
                  </a:lnTo>
                  <a:lnTo>
                    <a:pt x="150" y="61"/>
                  </a:lnTo>
                  <a:lnTo>
                    <a:pt x="148" y="81"/>
                  </a:lnTo>
                  <a:lnTo>
                    <a:pt x="140" y="100"/>
                  </a:lnTo>
                  <a:lnTo>
                    <a:pt x="128" y="116"/>
                  </a:lnTo>
                  <a:lnTo>
                    <a:pt x="125" y="118"/>
                  </a:lnTo>
                  <a:lnTo>
                    <a:pt x="122" y="118"/>
                  </a:lnTo>
                  <a:lnTo>
                    <a:pt x="120" y="118"/>
                  </a:lnTo>
                  <a:lnTo>
                    <a:pt x="118" y="116"/>
                  </a:lnTo>
                  <a:lnTo>
                    <a:pt x="117" y="114"/>
                  </a:lnTo>
                  <a:lnTo>
                    <a:pt x="116" y="112"/>
                  </a:lnTo>
                  <a:lnTo>
                    <a:pt x="117" y="109"/>
                  </a:lnTo>
                  <a:lnTo>
                    <a:pt x="118" y="106"/>
                  </a:lnTo>
                  <a:lnTo>
                    <a:pt x="128" y="93"/>
                  </a:lnTo>
                  <a:lnTo>
                    <a:pt x="134" y="78"/>
                  </a:lnTo>
                  <a:lnTo>
                    <a:pt x="137" y="61"/>
                  </a:lnTo>
                  <a:lnTo>
                    <a:pt x="134" y="45"/>
                  </a:lnTo>
                  <a:lnTo>
                    <a:pt x="128" y="29"/>
                  </a:lnTo>
                  <a:lnTo>
                    <a:pt x="118" y="16"/>
                  </a:lnTo>
                  <a:lnTo>
                    <a:pt x="117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8" y="6"/>
                  </a:lnTo>
                  <a:lnTo>
                    <a:pt x="120" y="5"/>
                  </a:lnTo>
                  <a:lnTo>
                    <a:pt x="122" y="5"/>
                  </a:lnTo>
                  <a:close/>
                  <a:moveTo>
                    <a:pt x="60" y="0"/>
                  </a:moveTo>
                  <a:lnTo>
                    <a:pt x="61" y="1"/>
                  </a:lnTo>
                  <a:lnTo>
                    <a:pt x="61" y="4"/>
                  </a:lnTo>
                  <a:lnTo>
                    <a:pt x="61" y="118"/>
                  </a:lnTo>
                  <a:lnTo>
                    <a:pt x="61" y="122"/>
                  </a:lnTo>
                  <a:lnTo>
                    <a:pt x="60" y="124"/>
                  </a:lnTo>
                  <a:lnTo>
                    <a:pt x="57" y="124"/>
                  </a:lnTo>
                  <a:lnTo>
                    <a:pt x="54" y="121"/>
                  </a:lnTo>
                  <a:lnTo>
                    <a:pt x="21" y="88"/>
                  </a:lnTo>
                  <a:lnTo>
                    <a:pt x="0" y="88"/>
                  </a:lnTo>
                  <a:lnTo>
                    <a:pt x="0" y="34"/>
                  </a:lnTo>
                  <a:lnTo>
                    <a:pt x="21" y="34"/>
                  </a:lnTo>
                  <a:lnTo>
                    <a:pt x="54" y="1"/>
                  </a:lnTo>
                  <a:lnTo>
                    <a:pt x="57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39A02AD2-BCCA-40FB-9093-21EDD5234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0958" y="4618389"/>
              <a:ext cx="254806" cy="225004"/>
            </a:xfrm>
            <a:custGeom>
              <a:avLst/>
              <a:gdLst>
                <a:gd name="T0" fmla="*/ 161 w 171"/>
                <a:gd name="T1" fmla="*/ 16 h 151"/>
                <a:gd name="T2" fmla="*/ 118 w 171"/>
                <a:gd name="T3" fmla="*/ 32 h 151"/>
                <a:gd name="T4" fmla="*/ 118 w 171"/>
                <a:gd name="T5" fmla="*/ 138 h 151"/>
                <a:gd name="T6" fmla="*/ 161 w 171"/>
                <a:gd name="T7" fmla="*/ 122 h 151"/>
                <a:gd name="T8" fmla="*/ 161 w 171"/>
                <a:gd name="T9" fmla="*/ 16 h 151"/>
                <a:gd name="T10" fmla="*/ 63 w 171"/>
                <a:gd name="T11" fmla="*/ 15 h 151"/>
                <a:gd name="T12" fmla="*/ 63 w 171"/>
                <a:gd name="T13" fmla="*/ 120 h 151"/>
                <a:gd name="T14" fmla="*/ 107 w 171"/>
                <a:gd name="T15" fmla="*/ 138 h 151"/>
                <a:gd name="T16" fmla="*/ 107 w 171"/>
                <a:gd name="T17" fmla="*/ 32 h 151"/>
                <a:gd name="T18" fmla="*/ 63 w 171"/>
                <a:gd name="T19" fmla="*/ 15 h 151"/>
                <a:gd name="T20" fmla="*/ 53 w 171"/>
                <a:gd name="T21" fmla="*/ 14 h 151"/>
                <a:gd name="T22" fmla="*/ 10 w 171"/>
                <a:gd name="T23" fmla="*/ 30 h 151"/>
                <a:gd name="T24" fmla="*/ 10 w 171"/>
                <a:gd name="T25" fmla="*/ 136 h 151"/>
                <a:gd name="T26" fmla="*/ 53 w 171"/>
                <a:gd name="T27" fmla="*/ 120 h 151"/>
                <a:gd name="T28" fmla="*/ 53 w 171"/>
                <a:gd name="T29" fmla="*/ 14 h 151"/>
                <a:gd name="T30" fmla="*/ 58 w 171"/>
                <a:gd name="T31" fmla="*/ 0 h 151"/>
                <a:gd name="T32" fmla="*/ 113 w 171"/>
                <a:gd name="T33" fmla="*/ 22 h 151"/>
                <a:gd name="T34" fmla="*/ 171 w 171"/>
                <a:gd name="T35" fmla="*/ 0 h 151"/>
                <a:gd name="T36" fmla="*/ 171 w 171"/>
                <a:gd name="T37" fmla="*/ 130 h 151"/>
                <a:gd name="T38" fmla="*/ 113 w 171"/>
                <a:gd name="T39" fmla="*/ 151 h 151"/>
                <a:gd name="T40" fmla="*/ 58 w 171"/>
                <a:gd name="T41" fmla="*/ 130 h 151"/>
                <a:gd name="T42" fmla="*/ 0 w 171"/>
                <a:gd name="T43" fmla="*/ 151 h 151"/>
                <a:gd name="T44" fmla="*/ 0 w 171"/>
                <a:gd name="T45" fmla="*/ 22 h 151"/>
                <a:gd name="T46" fmla="*/ 58 w 171"/>
                <a:gd name="T4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151">
                  <a:moveTo>
                    <a:pt x="161" y="16"/>
                  </a:moveTo>
                  <a:lnTo>
                    <a:pt x="118" y="32"/>
                  </a:lnTo>
                  <a:lnTo>
                    <a:pt x="118" y="138"/>
                  </a:lnTo>
                  <a:lnTo>
                    <a:pt x="161" y="122"/>
                  </a:lnTo>
                  <a:lnTo>
                    <a:pt x="161" y="16"/>
                  </a:lnTo>
                  <a:close/>
                  <a:moveTo>
                    <a:pt x="63" y="15"/>
                  </a:moveTo>
                  <a:lnTo>
                    <a:pt x="63" y="120"/>
                  </a:lnTo>
                  <a:lnTo>
                    <a:pt x="107" y="138"/>
                  </a:lnTo>
                  <a:lnTo>
                    <a:pt x="107" y="32"/>
                  </a:lnTo>
                  <a:lnTo>
                    <a:pt x="63" y="15"/>
                  </a:lnTo>
                  <a:close/>
                  <a:moveTo>
                    <a:pt x="53" y="14"/>
                  </a:moveTo>
                  <a:lnTo>
                    <a:pt x="10" y="30"/>
                  </a:lnTo>
                  <a:lnTo>
                    <a:pt x="10" y="136"/>
                  </a:lnTo>
                  <a:lnTo>
                    <a:pt x="53" y="120"/>
                  </a:lnTo>
                  <a:lnTo>
                    <a:pt x="53" y="14"/>
                  </a:lnTo>
                  <a:close/>
                  <a:moveTo>
                    <a:pt x="58" y="0"/>
                  </a:moveTo>
                  <a:lnTo>
                    <a:pt x="113" y="22"/>
                  </a:lnTo>
                  <a:lnTo>
                    <a:pt x="171" y="0"/>
                  </a:lnTo>
                  <a:lnTo>
                    <a:pt x="171" y="130"/>
                  </a:lnTo>
                  <a:lnTo>
                    <a:pt x="113" y="151"/>
                  </a:lnTo>
                  <a:lnTo>
                    <a:pt x="58" y="130"/>
                  </a:lnTo>
                  <a:lnTo>
                    <a:pt x="0" y="151"/>
                  </a:lnTo>
                  <a:lnTo>
                    <a:pt x="0" y="2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26">
              <a:extLst>
                <a:ext uri="{FF2B5EF4-FFF2-40B4-BE49-F238E27FC236}">
                  <a16:creationId xmlns:a16="http://schemas.microsoft.com/office/drawing/2014/main" id="{D7A7FAB5-128D-40D4-98FF-25C736E5B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543" y="3783935"/>
              <a:ext cx="280138" cy="280138"/>
            </a:xfrm>
            <a:custGeom>
              <a:avLst/>
              <a:gdLst>
                <a:gd name="T0" fmla="*/ 144 w 188"/>
                <a:gd name="T1" fmla="*/ 56 h 188"/>
                <a:gd name="T2" fmla="*/ 76 w 188"/>
                <a:gd name="T3" fmla="*/ 111 h 188"/>
                <a:gd name="T4" fmla="*/ 55 w 188"/>
                <a:gd name="T5" fmla="*/ 84 h 188"/>
                <a:gd name="T6" fmla="*/ 37 w 188"/>
                <a:gd name="T7" fmla="*/ 101 h 188"/>
                <a:gd name="T8" fmla="*/ 76 w 188"/>
                <a:gd name="T9" fmla="*/ 152 h 188"/>
                <a:gd name="T10" fmla="*/ 153 w 188"/>
                <a:gd name="T11" fmla="*/ 64 h 188"/>
                <a:gd name="T12" fmla="*/ 144 w 188"/>
                <a:gd name="T13" fmla="*/ 56 h 188"/>
                <a:gd name="T14" fmla="*/ 95 w 188"/>
                <a:gd name="T15" fmla="*/ 0 h 188"/>
                <a:gd name="T16" fmla="*/ 119 w 188"/>
                <a:gd name="T17" fmla="*/ 3 h 188"/>
                <a:gd name="T18" fmla="*/ 141 w 188"/>
                <a:gd name="T19" fmla="*/ 12 h 188"/>
                <a:gd name="T20" fmla="*/ 161 w 188"/>
                <a:gd name="T21" fmla="*/ 27 h 188"/>
                <a:gd name="T22" fmla="*/ 176 w 188"/>
                <a:gd name="T23" fmla="*/ 47 h 188"/>
                <a:gd name="T24" fmla="*/ 185 w 188"/>
                <a:gd name="T25" fmla="*/ 68 h 188"/>
                <a:gd name="T26" fmla="*/ 188 w 188"/>
                <a:gd name="T27" fmla="*/ 93 h 188"/>
                <a:gd name="T28" fmla="*/ 185 w 188"/>
                <a:gd name="T29" fmla="*/ 119 h 188"/>
                <a:gd name="T30" fmla="*/ 176 w 188"/>
                <a:gd name="T31" fmla="*/ 141 h 188"/>
                <a:gd name="T32" fmla="*/ 161 w 188"/>
                <a:gd name="T33" fmla="*/ 160 h 188"/>
                <a:gd name="T34" fmla="*/ 141 w 188"/>
                <a:gd name="T35" fmla="*/ 174 h 188"/>
                <a:gd name="T36" fmla="*/ 119 w 188"/>
                <a:gd name="T37" fmla="*/ 184 h 188"/>
                <a:gd name="T38" fmla="*/ 95 w 188"/>
                <a:gd name="T39" fmla="*/ 188 h 188"/>
                <a:gd name="T40" fmla="*/ 69 w 188"/>
                <a:gd name="T41" fmla="*/ 184 h 188"/>
                <a:gd name="T42" fmla="*/ 47 w 188"/>
                <a:gd name="T43" fmla="*/ 174 h 188"/>
                <a:gd name="T44" fmla="*/ 28 w 188"/>
                <a:gd name="T45" fmla="*/ 160 h 188"/>
                <a:gd name="T46" fmla="*/ 13 w 188"/>
                <a:gd name="T47" fmla="*/ 141 h 188"/>
                <a:gd name="T48" fmla="*/ 4 w 188"/>
                <a:gd name="T49" fmla="*/ 119 h 188"/>
                <a:gd name="T50" fmla="*/ 0 w 188"/>
                <a:gd name="T51" fmla="*/ 93 h 188"/>
                <a:gd name="T52" fmla="*/ 4 w 188"/>
                <a:gd name="T53" fmla="*/ 68 h 188"/>
                <a:gd name="T54" fmla="*/ 13 w 188"/>
                <a:gd name="T55" fmla="*/ 47 h 188"/>
                <a:gd name="T56" fmla="*/ 28 w 188"/>
                <a:gd name="T57" fmla="*/ 27 h 188"/>
                <a:gd name="T58" fmla="*/ 47 w 188"/>
                <a:gd name="T59" fmla="*/ 12 h 188"/>
                <a:gd name="T60" fmla="*/ 69 w 188"/>
                <a:gd name="T61" fmla="*/ 3 h 188"/>
                <a:gd name="T62" fmla="*/ 95 w 188"/>
                <a:gd name="T6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8" h="188">
                  <a:moveTo>
                    <a:pt x="144" y="56"/>
                  </a:moveTo>
                  <a:lnTo>
                    <a:pt x="76" y="111"/>
                  </a:lnTo>
                  <a:lnTo>
                    <a:pt x="55" y="84"/>
                  </a:lnTo>
                  <a:lnTo>
                    <a:pt x="37" y="101"/>
                  </a:lnTo>
                  <a:lnTo>
                    <a:pt x="76" y="152"/>
                  </a:lnTo>
                  <a:lnTo>
                    <a:pt x="153" y="64"/>
                  </a:lnTo>
                  <a:lnTo>
                    <a:pt x="144" y="56"/>
                  </a:lnTo>
                  <a:close/>
                  <a:moveTo>
                    <a:pt x="95" y="0"/>
                  </a:moveTo>
                  <a:lnTo>
                    <a:pt x="119" y="3"/>
                  </a:lnTo>
                  <a:lnTo>
                    <a:pt x="141" y="12"/>
                  </a:lnTo>
                  <a:lnTo>
                    <a:pt x="161" y="27"/>
                  </a:lnTo>
                  <a:lnTo>
                    <a:pt x="176" y="47"/>
                  </a:lnTo>
                  <a:lnTo>
                    <a:pt x="185" y="68"/>
                  </a:lnTo>
                  <a:lnTo>
                    <a:pt x="188" y="93"/>
                  </a:lnTo>
                  <a:lnTo>
                    <a:pt x="185" y="119"/>
                  </a:lnTo>
                  <a:lnTo>
                    <a:pt x="176" y="141"/>
                  </a:lnTo>
                  <a:lnTo>
                    <a:pt x="161" y="160"/>
                  </a:lnTo>
                  <a:lnTo>
                    <a:pt x="141" y="174"/>
                  </a:lnTo>
                  <a:lnTo>
                    <a:pt x="119" y="184"/>
                  </a:lnTo>
                  <a:lnTo>
                    <a:pt x="95" y="188"/>
                  </a:lnTo>
                  <a:lnTo>
                    <a:pt x="69" y="184"/>
                  </a:lnTo>
                  <a:lnTo>
                    <a:pt x="47" y="174"/>
                  </a:lnTo>
                  <a:lnTo>
                    <a:pt x="28" y="160"/>
                  </a:lnTo>
                  <a:lnTo>
                    <a:pt x="13" y="141"/>
                  </a:lnTo>
                  <a:lnTo>
                    <a:pt x="4" y="119"/>
                  </a:lnTo>
                  <a:lnTo>
                    <a:pt x="0" y="93"/>
                  </a:lnTo>
                  <a:lnTo>
                    <a:pt x="4" y="68"/>
                  </a:lnTo>
                  <a:lnTo>
                    <a:pt x="13" y="47"/>
                  </a:lnTo>
                  <a:lnTo>
                    <a:pt x="28" y="27"/>
                  </a:lnTo>
                  <a:lnTo>
                    <a:pt x="47" y="12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F893AD23-D09D-4820-8B49-DAB7C1977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2664" y="5744901"/>
              <a:ext cx="211593" cy="213084"/>
            </a:xfrm>
            <a:custGeom>
              <a:avLst/>
              <a:gdLst>
                <a:gd name="T0" fmla="*/ 66 w 142"/>
                <a:gd name="T1" fmla="*/ 76 h 143"/>
                <a:gd name="T2" fmla="*/ 142 w 142"/>
                <a:gd name="T3" fmla="*/ 76 h 143"/>
                <a:gd name="T4" fmla="*/ 141 w 142"/>
                <a:gd name="T5" fmla="*/ 143 h 143"/>
                <a:gd name="T6" fmla="*/ 66 w 142"/>
                <a:gd name="T7" fmla="*/ 132 h 143"/>
                <a:gd name="T8" fmla="*/ 66 w 142"/>
                <a:gd name="T9" fmla="*/ 76 h 143"/>
                <a:gd name="T10" fmla="*/ 0 w 142"/>
                <a:gd name="T11" fmla="*/ 76 h 143"/>
                <a:gd name="T12" fmla="*/ 57 w 142"/>
                <a:gd name="T13" fmla="*/ 76 h 143"/>
                <a:gd name="T14" fmla="*/ 57 w 142"/>
                <a:gd name="T15" fmla="*/ 131 h 143"/>
                <a:gd name="T16" fmla="*/ 0 w 142"/>
                <a:gd name="T17" fmla="*/ 123 h 143"/>
                <a:gd name="T18" fmla="*/ 0 w 142"/>
                <a:gd name="T19" fmla="*/ 76 h 143"/>
                <a:gd name="T20" fmla="*/ 57 w 142"/>
                <a:gd name="T21" fmla="*/ 14 h 143"/>
                <a:gd name="T22" fmla="*/ 57 w 142"/>
                <a:gd name="T23" fmla="*/ 67 h 143"/>
                <a:gd name="T24" fmla="*/ 0 w 142"/>
                <a:gd name="T25" fmla="*/ 67 h 143"/>
                <a:gd name="T26" fmla="*/ 0 w 142"/>
                <a:gd name="T27" fmla="*/ 20 h 143"/>
                <a:gd name="T28" fmla="*/ 57 w 142"/>
                <a:gd name="T29" fmla="*/ 14 h 143"/>
                <a:gd name="T30" fmla="*/ 141 w 142"/>
                <a:gd name="T31" fmla="*/ 0 h 143"/>
                <a:gd name="T32" fmla="*/ 141 w 142"/>
                <a:gd name="T33" fmla="*/ 67 h 143"/>
                <a:gd name="T34" fmla="*/ 66 w 142"/>
                <a:gd name="T35" fmla="*/ 67 h 143"/>
                <a:gd name="T36" fmla="*/ 66 w 142"/>
                <a:gd name="T37" fmla="*/ 12 h 143"/>
                <a:gd name="T38" fmla="*/ 141 w 142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143">
                  <a:moveTo>
                    <a:pt x="66" y="76"/>
                  </a:moveTo>
                  <a:lnTo>
                    <a:pt x="142" y="76"/>
                  </a:lnTo>
                  <a:lnTo>
                    <a:pt x="141" y="143"/>
                  </a:lnTo>
                  <a:lnTo>
                    <a:pt x="66" y="132"/>
                  </a:lnTo>
                  <a:lnTo>
                    <a:pt x="66" y="76"/>
                  </a:lnTo>
                  <a:close/>
                  <a:moveTo>
                    <a:pt x="0" y="76"/>
                  </a:moveTo>
                  <a:lnTo>
                    <a:pt x="57" y="76"/>
                  </a:lnTo>
                  <a:lnTo>
                    <a:pt x="57" y="131"/>
                  </a:lnTo>
                  <a:lnTo>
                    <a:pt x="0" y="123"/>
                  </a:lnTo>
                  <a:lnTo>
                    <a:pt x="0" y="76"/>
                  </a:lnTo>
                  <a:close/>
                  <a:moveTo>
                    <a:pt x="57" y="14"/>
                  </a:moveTo>
                  <a:lnTo>
                    <a:pt x="57" y="67"/>
                  </a:lnTo>
                  <a:lnTo>
                    <a:pt x="0" y="67"/>
                  </a:lnTo>
                  <a:lnTo>
                    <a:pt x="0" y="20"/>
                  </a:lnTo>
                  <a:lnTo>
                    <a:pt x="57" y="14"/>
                  </a:lnTo>
                  <a:close/>
                  <a:moveTo>
                    <a:pt x="141" y="0"/>
                  </a:moveTo>
                  <a:lnTo>
                    <a:pt x="141" y="67"/>
                  </a:lnTo>
                  <a:lnTo>
                    <a:pt x="66" y="67"/>
                  </a:lnTo>
                  <a:lnTo>
                    <a:pt x="66" y="1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28">
              <a:extLst>
                <a:ext uri="{FF2B5EF4-FFF2-40B4-BE49-F238E27FC236}">
                  <a16:creationId xmlns:a16="http://schemas.microsoft.com/office/drawing/2014/main" id="{F7AB094B-E545-4FCB-81E0-316917FB6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4680" y="5700198"/>
              <a:ext cx="184771" cy="186262"/>
            </a:xfrm>
            <a:custGeom>
              <a:avLst/>
              <a:gdLst>
                <a:gd name="T0" fmla="*/ 77 w 124"/>
                <a:gd name="T1" fmla="*/ 105 h 125"/>
                <a:gd name="T2" fmla="*/ 54 w 124"/>
                <a:gd name="T3" fmla="*/ 108 h 125"/>
                <a:gd name="T4" fmla="*/ 19 w 124"/>
                <a:gd name="T5" fmla="*/ 44 h 125"/>
                <a:gd name="T6" fmla="*/ 19 w 124"/>
                <a:gd name="T7" fmla="*/ 80 h 125"/>
                <a:gd name="T8" fmla="*/ 17 w 124"/>
                <a:gd name="T9" fmla="*/ 49 h 125"/>
                <a:gd name="T10" fmla="*/ 106 w 124"/>
                <a:gd name="T11" fmla="*/ 50 h 125"/>
                <a:gd name="T12" fmla="*/ 97 w 124"/>
                <a:gd name="T13" fmla="*/ 92 h 125"/>
                <a:gd name="T14" fmla="*/ 101 w 124"/>
                <a:gd name="T15" fmla="*/ 56 h 125"/>
                <a:gd name="T16" fmla="*/ 102 w 124"/>
                <a:gd name="T17" fmla="*/ 41 h 125"/>
                <a:gd name="T18" fmla="*/ 93 w 124"/>
                <a:gd name="T19" fmla="*/ 29 h 125"/>
                <a:gd name="T20" fmla="*/ 86 w 124"/>
                <a:gd name="T21" fmla="*/ 32 h 125"/>
                <a:gd name="T22" fmla="*/ 85 w 124"/>
                <a:gd name="T23" fmla="*/ 40 h 125"/>
                <a:gd name="T24" fmla="*/ 92 w 124"/>
                <a:gd name="T25" fmla="*/ 50 h 125"/>
                <a:gd name="T26" fmla="*/ 93 w 124"/>
                <a:gd name="T27" fmla="*/ 64 h 125"/>
                <a:gd name="T28" fmla="*/ 85 w 124"/>
                <a:gd name="T29" fmla="*/ 90 h 125"/>
                <a:gd name="T30" fmla="*/ 73 w 124"/>
                <a:gd name="T31" fmla="*/ 41 h 125"/>
                <a:gd name="T32" fmla="*/ 76 w 124"/>
                <a:gd name="T33" fmla="*/ 38 h 125"/>
                <a:gd name="T34" fmla="*/ 72 w 124"/>
                <a:gd name="T35" fmla="*/ 37 h 125"/>
                <a:gd name="T36" fmla="*/ 64 w 124"/>
                <a:gd name="T37" fmla="*/ 37 h 125"/>
                <a:gd name="T38" fmla="*/ 54 w 124"/>
                <a:gd name="T39" fmla="*/ 37 h 125"/>
                <a:gd name="T40" fmla="*/ 48 w 124"/>
                <a:gd name="T41" fmla="*/ 37 h 125"/>
                <a:gd name="T42" fmla="*/ 46 w 124"/>
                <a:gd name="T43" fmla="*/ 40 h 125"/>
                <a:gd name="T44" fmla="*/ 50 w 124"/>
                <a:gd name="T45" fmla="*/ 41 h 125"/>
                <a:gd name="T46" fmla="*/ 50 w 124"/>
                <a:gd name="T47" fmla="*/ 90 h 125"/>
                <a:gd name="T48" fmla="*/ 37 w 124"/>
                <a:gd name="T49" fmla="*/ 41 h 125"/>
                <a:gd name="T50" fmla="*/ 40 w 124"/>
                <a:gd name="T51" fmla="*/ 38 h 125"/>
                <a:gd name="T52" fmla="*/ 37 w 124"/>
                <a:gd name="T53" fmla="*/ 37 h 125"/>
                <a:gd name="T54" fmla="*/ 29 w 124"/>
                <a:gd name="T55" fmla="*/ 37 h 125"/>
                <a:gd name="T56" fmla="*/ 33 w 124"/>
                <a:gd name="T57" fmla="*/ 26 h 125"/>
                <a:gd name="T58" fmla="*/ 61 w 124"/>
                <a:gd name="T59" fmla="*/ 8 h 125"/>
                <a:gd name="T60" fmla="*/ 17 w 124"/>
                <a:gd name="T61" fmla="*/ 30 h 125"/>
                <a:gd name="T62" fmla="*/ 11 w 124"/>
                <a:gd name="T63" fmla="*/ 80 h 125"/>
                <a:gd name="T64" fmla="*/ 45 w 124"/>
                <a:gd name="T65" fmla="*/ 114 h 125"/>
                <a:gd name="T66" fmla="*/ 94 w 124"/>
                <a:gd name="T67" fmla="*/ 106 h 125"/>
                <a:gd name="T68" fmla="*/ 116 w 124"/>
                <a:gd name="T69" fmla="*/ 62 h 125"/>
                <a:gd name="T70" fmla="*/ 94 w 124"/>
                <a:gd name="T71" fmla="*/ 18 h 125"/>
                <a:gd name="T72" fmla="*/ 61 w 124"/>
                <a:gd name="T73" fmla="*/ 0 h 125"/>
                <a:gd name="T74" fmla="*/ 112 w 124"/>
                <a:gd name="T75" fmla="*/ 25 h 125"/>
                <a:gd name="T76" fmla="*/ 121 w 124"/>
                <a:gd name="T77" fmla="*/ 82 h 125"/>
                <a:gd name="T78" fmla="*/ 81 w 124"/>
                <a:gd name="T79" fmla="*/ 121 h 125"/>
                <a:gd name="T80" fmla="*/ 25 w 124"/>
                <a:gd name="T81" fmla="*/ 113 h 125"/>
                <a:gd name="T82" fmla="*/ 0 w 124"/>
                <a:gd name="T83" fmla="*/ 62 h 125"/>
                <a:gd name="T84" fmla="*/ 25 w 124"/>
                <a:gd name="T85" fmla="*/ 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25">
                  <a:moveTo>
                    <a:pt x="62" y="66"/>
                  </a:moveTo>
                  <a:lnTo>
                    <a:pt x="77" y="105"/>
                  </a:lnTo>
                  <a:lnTo>
                    <a:pt x="77" y="105"/>
                  </a:lnTo>
                  <a:lnTo>
                    <a:pt x="69" y="108"/>
                  </a:lnTo>
                  <a:lnTo>
                    <a:pt x="61" y="108"/>
                  </a:lnTo>
                  <a:lnTo>
                    <a:pt x="54" y="108"/>
                  </a:lnTo>
                  <a:lnTo>
                    <a:pt x="49" y="106"/>
                  </a:lnTo>
                  <a:lnTo>
                    <a:pt x="62" y="66"/>
                  </a:lnTo>
                  <a:close/>
                  <a:moveTo>
                    <a:pt x="19" y="44"/>
                  </a:moveTo>
                  <a:lnTo>
                    <a:pt x="41" y="104"/>
                  </a:lnTo>
                  <a:lnTo>
                    <a:pt x="28" y="93"/>
                  </a:lnTo>
                  <a:lnTo>
                    <a:pt x="19" y="80"/>
                  </a:lnTo>
                  <a:lnTo>
                    <a:pt x="15" y="62"/>
                  </a:lnTo>
                  <a:lnTo>
                    <a:pt x="16" y="56"/>
                  </a:lnTo>
                  <a:lnTo>
                    <a:pt x="17" y="49"/>
                  </a:lnTo>
                  <a:lnTo>
                    <a:pt x="19" y="44"/>
                  </a:lnTo>
                  <a:close/>
                  <a:moveTo>
                    <a:pt x="102" y="41"/>
                  </a:moveTo>
                  <a:lnTo>
                    <a:pt x="106" y="50"/>
                  </a:lnTo>
                  <a:lnTo>
                    <a:pt x="109" y="62"/>
                  </a:lnTo>
                  <a:lnTo>
                    <a:pt x="105" y="78"/>
                  </a:lnTo>
                  <a:lnTo>
                    <a:pt x="97" y="92"/>
                  </a:lnTo>
                  <a:lnTo>
                    <a:pt x="85" y="101"/>
                  </a:lnTo>
                  <a:lnTo>
                    <a:pt x="100" y="61"/>
                  </a:lnTo>
                  <a:lnTo>
                    <a:pt x="101" y="56"/>
                  </a:lnTo>
                  <a:lnTo>
                    <a:pt x="102" y="50"/>
                  </a:lnTo>
                  <a:lnTo>
                    <a:pt x="102" y="45"/>
                  </a:lnTo>
                  <a:lnTo>
                    <a:pt x="102" y="41"/>
                  </a:lnTo>
                  <a:close/>
                  <a:moveTo>
                    <a:pt x="61" y="17"/>
                  </a:moveTo>
                  <a:lnTo>
                    <a:pt x="78" y="20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6" y="32"/>
                  </a:lnTo>
                  <a:lnTo>
                    <a:pt x="85" y="33"/>
                  </a:lnTo>
                  <a:lnTo>
                    <a:pt x="85" y="37"/>
                  </a:lnTo>
                  <a:lnTo>
                    <a:pt x="85" y="40"/>
                  </a:lnTo>
                  <a:lnTo>
                    <a:pt x="88" y="44"/>
                  </a:lnTo>
                  <a:lnTo>
                    <a:pt x="89" y="48"/>
                  </a:lnTo>
                  <a:lnTo>
                    <a:pt x="92" y="50"/>
                  </a:lnTo>
                  <a:lnTo>
                    <a:pt x="93" y="54"/>
                  </a:lnTo>
                  <a:lnTo>
                    <a:pt x="93" y="60"/>
                  </a:lnTo>
                  <a:lnTo>
                    <a:pt x="93" y="64"/>
                  </a:lnTo>
                  <a:lnTo>
                    <a:pt x="92" y="69"/>
                  </a:lnTo>
                  <a:lnTo>
                    <a:pt x="89" y="74"/>
                  </a:lnTo>
                  <a:lnTo>
                    <a:pt x="85" y="90"/>
                  </a:lnTo>
                  <a:lnTo>
                    <a:pt x="68" y="41"/>
                  </a:lnTo>
                  <a:lnTo>
                    <a:pt x="70" y="41"/>
                  </a:lnTo>
                  <a:lnTo>
                    <a:pt x="73" y="41"/>
                  </a:lnTo>
                  <a:lnTo>
                    <a:pt x="73" y="41"/>
                  </a:lnTo>
                  <a:lnTo>
                    <a:pt x="74" y="40"/>
                  </a:lnTo>
                  <a:lnTo>
                    <a:pt x="76" y="38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72" y="37"/>
                  </a:lnTo>
                  <a:lnTo>
                    <a:pt x="70" y="37"/>
                  </a:lnTo>
                  <a:lnTo>
                    <a:pt x="68" y="37"/>
                  </a:lnTo>
                  <a:lnTo>
                    <a:pt x="64" y="37"/>
                  </a:lnTo>
                  <a:lnTo>
                    <a:pt x="61" y="37"/>
                  </a:lnTo>
                  <a:lnTo>
                    <a:pt x="57" y="37"/>
                  </a:lnTo>
                  <a:lnTo>
                    <a:pt x="54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8" y="37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3" y="41"/>
                  </a:lnTo>
                  <a:lnTo>
                    <a:pt x="60" y="60"/>
                  </a:lnTo>
                  <a:lnTo>
                    <a:pt x="50" y="90"/>
                  </a:lnTo>
                  <a:lnTo>
                    <a:pt x="33" y="41"/>
                  </a:lnTo>
                  <a:lnTo>
                    <a:pt x="36" y="41"/>
                  </a:lnTo>
                  <a:lnTo>
                    <a:pt x="37" y="41"/>
                  </a:lnTo>
                  <a:lnTo>
                    <a:pt x="39" y="41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2" y="37"/>
                  </a:lnTo>
                  <a:lnTo>
                    <a:pt x="29" y="37"/>
                  </a:lnTo>
                  <a:lnTo>
                    <a:pt x="25" y="37"/>
                  </a:lnTo>
                  <a:lnTo>
                    <a:pt x="23" y="37"/>
                  </a:lnTo>
                  <a:lnTo>
                    <a:pt x="33" y="26"/>
                  </a:lnTo>
                  <a:lnTo>
                    <a:pt x="46" y="20"/>
                  </a:lnTo>
                  <a:lnTo>
                    <a:pt x="61" y="17"/>
                  </a:lnTo>
                  <a:close/>
                  <a:moveTo>
                    <a:pt x="61" y="8"/>
                  </a:moveTo>
                  <a:lnTo>
                    <a:pt x="45" y="10"/>
                  </a:lnTo>
                  <a:lnTo>
                    <a:pt x="29" y="18"/>
                  </a:lnTo>
                  <a:lnTo>
                    <a:pt x="17" y="30"/>
                  </a:lnTo>
                  <a:lnTo>
                    <a:pt x="11" y="45"/>
                  </a:lnTo>
                  <a:lnTo>
                    <a:pt x="8" y="62"/>
                  </a:lnTo>
                  <a:lnTo>
                    <a:pt x="11" y="80"/>
                  </a:lnTo>
                  <a:lnTo>
                    <a:pt x="17" y="94"/>
                  </a:lnTo>
                  <a:lnTo>
                    <a:pt x="29" y="106"/>
                  </a:lnTo>
                  <a:lnTo>
                    <a:pt x="45" y="114"/>
                  </a:lnTo>
                  <a:lnTo>
                    <a:pt x="61" y="117"/>
                  </a:lnTo>
                  <a:lnTo>
                    <a:pt x="78" y="114"/>
                  </a:lnTo>
                  <a:lnTo>
                    <a:pt x="94" y="106"/>
                  </a:lnTo>
                  <a:lnTo>
                    <a:pt x="105" y="94"/>
                  </a:lnTo>
                  <a:lnTo>
                    <a:pt x="113" y="80"/>
                  </a:lnTo>
                  <a:lnTo>
                    <a:pt x="116" y="62"/>
                  </a:lnTo>
                  <a:lnTo>
                    <a:pt x="113" y="45"/>
                  </a:lnTo>
                  <a:lnTo>
                    <a:pt x="105" y="30"/>
                  </a:lnTo>
                  <a:lnTo>
                    <a:pt x="94" y="18"/>
                  </a:lnTo>
                  <a:lnTo>
                    <a:pt x="78" y="10"/>
                  </a:lnTo>
                  <a:lnTo>
                    <a:pt x="61" y="8"/>
                  </a:lnTo>
                  <a:close/>
                  <a:moveTo>
                    <a:pt x="61" y="0"/>
                  </a:moveTo>
                  <a:lnTo>
                    <a:pt x="81" y="4"/>
                  </a:lnTo>
                  <a:lnTo>
                    <a:pt x="98" y="12"/>
                  </a:lnTo>
                  <a:lnTo>
                    <a:pt x="112" y="25"/>
                  </a:lnTo>
                  <a:lnTo>
                    <a:pt x="121" y="42"/>
                  </a:lnTo>
                  <a:lnTo>
                    <a:pt x="124" y="62"/>
                  </a:lnTo>
                  <a:lnTo>
                    <a:pt x="121" y="82"/>
                  </a:lnTo>
                  <a:lnTo>
                    <a:pt x="112" y="100"/>
                  </a:lnTo>
                  <a:lnTo>
                    <a:pt x="98" y="113"/>
                  </a:lnTo>
                  <a:lnTo>
                    <a:pt x="81" y="121"/>
                  </a:lnTo>
                  <a:lnTo>
                    <a:pt x="61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29">
              <a:extLst>
                <a:ext uri="{FF2B5EF4-FFF2-40B4-BE49-F238E27FC236}">
                  <a16:creationId xmlns:a16="http://schemas.microsoft.com/office/drawing/2014/main" id="{EB267CDF-EF7A-4ABB-B9B6-7E43F6EEB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6041430"/>
              <a:ext cx="247356" cy="247356"/>
            </a:xfrm>
            <a:custGeom>
              <a:avLst/>
              <a:gdLst>
                <a:gd name="T0" fmla="*/ 46 w 166"/>
                <a:gd name="T1" fmla="*/ 0 h 166"/>
                <a:gd name="T2" fmla="*/ 65 w 166"/>
                <a:gd name="T3" fmla="*/ 4 h 166"/>
                <a:gd name="T4" fmla="*/ 80 w 166"/>
                <a:gd name="T5" fmla="*/ 14 h 166"/>
                <a:gd name="T6" fmla="*/ 89 w 166"/>
                <a:gd name="T7" fmla="*/ 29 h 166"/>
                <a:gd name="T8" fmla="*/ 93 w 166"/>
                <a:gd name="T9" fmla="*/ 46 h 166"/>
                <a:gd name="T10" fmla="*/ 92 w 166"/>
                <a:gd name="T11" fmla="*/ 58 h 166"/>
                <a:gd name="T12" fmla="*/ 88 w 166"/>
                <a:gd name="T13" fmla="*/ 69 h 166"/>
                <a:gd name="T14" fmla="*/ 162 w 166"/>
                <a:gd name="T15" fmla="*/ 133 h 166"/>
                <a:gd name="T16" fmla="*/ 165 w 166"/>
                <a:gd name="T17" fmla="*/ 135 h 166"/>
                <a:gd name="T18" fmla="*/ 166 w 166"/>
                <a:gd name="T19" fmla="*/ 139 h 166"/>
                <a:gd name="T20" fmla="*/ 165 w 166"/>
                <a:gd name="T21" fmla="*/ 143 h 166"/>
                <a:gd name="T22" fmla="*/ 164 w 166"/>
                <a:gd name="T23" fmla="*/ 146 h 166"/>
                <a:gd name="T24" fmla="*/ 146 w 166"/>
                <a:gd name="T25" fmla="*/ 163 h 166"/>
                <a:gd name="T26" fmla="*/ 144 w 166"/>
                <a:gd name="T27" fmla="*/ 165 h 166"/>
                <a:gd name="T28" fmla="*/ 140 w 166"/>
                <a:gd name="T29" fmla="*/ 166 h 166"/>
                <a:gd name="T30" fmla="*/ 136 w 166"/>
                <a:gd name="T31" fmla="*/ 165 h 166"/>
                <a:gd name="T32" fmla="*/ 133 w 166"/>
                <a:gd name="T33" fmla="*/ 162 h 166"/>
                <a:gd name="T34" fmla="*/ 69 w 166"/>
                <a:gd name="T35" fmla="*/ 88 h 166"/>
                <a:gd name="T36" fmla="*/ 58 w 166"/>
                <a:gd name="T37" fmla="*/ 92 h 166"/>
                <a:gd name="T38" fmla="*/ 46 w 166"/>
                <a:gd name="T39" fmla="*/ 93 h 166"/>
                <a:gd name="T40" fmla="*/ 29 w 166"/>
                <a:gd name="T41" fmla="*/ 90 h 166"/>
                <a:gd name="T42" fmla="*/ 13 w 166"/>
                <a:gd name="T43" fmla="*/ 80 h 166"/>
                <a:gd name="T44" fmla="*/ 4 w 166"/>
                <a:gd name="T45" fmla="*/ 65 h 166"/>
                <a:gd name="T46" fmla="*/ 0 w 166"/>
                <a:gd name="T47" fmla="*/ 46 h 166"/>
                <a:gd name="T48" fmla="*/ 1 w 166"/>
                <a:gd name="T49" fmla="*/ 40 h 166"/>
                <a:gd name="T50" fmla="*/ 3 w 166"/>
                <a:gd name="T51" fmla="*/ 33 h 166"/>
                <a:gd name="T52" fmla="*/ 29 w 166"/>
                <a:gd name="T53" fmla="*/ 60 h 166"/>
                <a:gd name="T54" fmla="*/ 33 w 166"/>
                <a:gd name="T55" fmla="*/ 62 h 166"/>
                <a:gd name="T56" fmla="*/ 36 w 166"/>
                <a:gd name="T57" fmla="*/ 64 h 166"/>
                <a:gd name="T58" fmla="*/ 40 w 166"/>
                <a:gd name="T59" fmla="*/ 62 h 166"/>
                <a:gd name="T60" fmla="*/ 44 w 166"/>
                <a:gd name="T61" fmla="*/ 60 h 166"/>
                <a:gd name="T62" fmla="*/ 60 w 166"/>
                <a:gd name="T63" fmla="*/ 44 h 166"/>
                <a:gd name="T64" fmla="*/ 62 w 166"/>
                <a:gd name="T65" fmla="*/ 41 h 166"/>
                <a:gd name="T66" fmla="*/ 64 w 166"/>
                <a:gd name="T67" fmla="*/ 37 h 166"/>
                <a:gd name="T68" fmla="*/ 62 w 166"/>
                <a:gd name="T69" fmla="*/ 33 h 166"/>
                <a:gd name="T70" fmla="*/ 60 w 166"/>
                <a:gd name="T71" fmla="*/ 29 h 166"/>
                <a:gd name="T72" fmla="*/ 33 w 166"/>
                <a:gd name="T73" fmla="*/ 2 h 166"/>
                <a:gd name="T74" fmla="*/ 40 w 166"/>
                <a:gd name="T75" fmla="*/ 1 h 166"/>
                <a:gd name="T76" fmla="*/ 46 w 166"/>
                <a:gd name="T7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166">
                  <a:moveTo>
                    <a:pt x="46" y="0"/>
                  </a:moveTo>
                  <a:lnTo>
                    <a:pt x="65" y="4"/>
                  </a:lnTo>
                  <a:lnTo>
                    <a:pt x="80" y="14"/>
                  </a:lnTo>
                  <a:lnTo>
                    <a:pt x="89" y="29"/>
                  </a:lnTo>
                  <a:lnTo>
                    <a:pt x="93" y="46"/>
                  </a:lnTo>
                  <a:lnTo>
                    <a:pt x="92" y="58"/>
                  </a:lnTo>
                  <a:lnTo>
                    <a:pt x="88" y="69"/>
                  </a:lnTo>
                  <a:lnTo>
                    <a:pt x="162" y="133"/>
                  </a:lnTo>
                  <a:lnTo>
                    <a:pt x="165" y="135"/>
                  </a:lnTo>
                  <a:lnTo>
                    <a:pt x="166" y="139"/>
                  </a:lnTo>
                  <a:lnTo>
                    <a:pt x="165" y="143"/>
                  </a:lnTo>
                  <a:lnTo>
                    <a:pt x="164" y="146"/>
                  </a:lnTo>
                  <a:lnTo>
                    <a:pt x="146" y="163"/>
                  </a:lnTo>
                  <a:lnTo>
                    <a:pt x="144" y="165"/>
                  </a:lnTo>
                  <a:lnTo>
                    <a:pt x="140" y="166"/>
                  </a:lnTo>
                  <a:lnTo>
                    <a:pt x="136" y="165"/>
                  </a:lnTo>
                  <a:lnTo>
                    <a:pt x="133" y="162"/>
                  </a:lnTo>
                  <a:lnTo>
                    <a:pt x="69" y="88"/>
                  </a:lnTo>
                  <a:lnTo>
                    <a:pt x="58" y="92"/>
                  </a:lnTo>
                  <a:lnTo>
                    <a:pt x="46" y="93"/>
                  </a:lnTo>
                  <a:lnTo>
                    <a:pt x="29" y="90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6"/>
                  </a:lnTo>
                  <a:lnTo>
                    <a:pt x="1" y="40"/>
                  </a:lnTo>
                  <a:lnTo>
                    <a:pt x="3" y="33"/>
                  </a:lnTo>
                  <a:lnTo>
                    <a:pt x="29" y="60"/>
                  </a:lnTo>
                  <a:lnTo>
                    <a:pt x="33" y="62"/>
                  </a:lnTo>
                  <a:lnTo>
                    <a:pt x="36" y="64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60" y="44"/>
                  </a:lnTo>
                  <a:lnTo>
                    <a:pt x="62" y="41"/>
                  </a:lnTo>
                  <a:lnTo>
                    <a:pt x="64" y="37"/>
                  </a:lnTo>
                  <a:lnTo>
                    <a:pt x="62" y="33"/>
                  </a:lnTo>
                  <a:lnTo>
                    <a:pt x="60" y="29"/>
                  </a:lnTo>
                  <a:lnTo>
                    <a:pt x="33" y="2"/>
                  </a:lnTo>
                  <a:lnTo>
                    <a:pt x="40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30">
              <a:extLst>
                <a:ext uri="{FF2B5EF4-FFF2-40B4-BE49-F238E27FC236}">
                  <a16:creationId xmlns:a16="http://schemas.microsoft.com/office/drawing/2014/main" id="{7CB6B481-931D-437F-AE77-62ECF095A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656" y="5808975"/>
              <a:ext cx="242885" cy="372523"/>
            </a:xfrm>
            <a:custGeom>
              <a:avLst/>
              <a:gdLst>
                <a:gd name="T0" fmla="*/ 98 w 163"/>
                <a:gd name="T1" fmla="*/ 73 h 250"/>
                <a:gd name="T2" fmla="*/ 30 w 163"/>
                <a:gd name="T3" fmla="*/ 185 h 250"/>
                <a:gd name="T4" fmla="*/ 44 w 163"/>
                <a:gd name="T5" fmla="*/ 194 h 250"/>
                <a:gd name="T6" fmla="*/ 111 w 163"/>
                <a:gd name="T7" fmla="*/ 81 h 250"/>
                <a:gd name="T8" fmla="*/ 98 w 163"/>
                <a:gd name="T9" fmla="*/ 73 h 250"/>
                <a:gd name="T10" fmla="*/ 89 w 163"/>
                <a:gd name="T11" fmla="*/ 40 h 250"/>
                <a:gd name="T12" fmla="*/ 145 w 163"/>
                <a:gd name="T13" fmla="*/ 74 h 250"/>
                <a:gd name="T14" fmla="*/ 56 w 163"/>
                <a:gd name="T15" fmla="*/ 222 h 250"/>
                <a:gd name="T16" fmla="*/ 1 w 163"/>
                <a:gd name="T17" fmla="*/ 250 h 250"/>
                <a:gd name="T18" fmla="*/ 0 w 163"/>
                <a:gd name="T19" fmla="*/ 189 h 250"/>
                <a:gd name="T20" fmla="*/ 89 w 163"/>
                <a:gd name="T21" fmla="*/ 40 h 250"/>
                <a:gd name="T22" fmla="*/ 135 w 163"/>
                <a:gd name="T23" fmla="*/ 0 h 250"/>
                <a:gd name="T24" fmla="*/ 147 w 163"/>
                <a:gd name="T25" fmla="*/ 5 h 250"/>
                <a:gd name="T26" fmla="*/ 158 w 163"/>
                <a:gd name="T27" fmla="*/ 13 h 250"/>
                <a:gd name="T28" fmla="*/ 163 w 163"/>
                <a:gd name="T29" fmla="*/ 25 h 250"/>
                <a:gd name="T30" fmla="*/ 163 w 163"/>
                <a:gd name="T31" fmla="*/ 32 h 250"/>
                <a:gd name="T32" fmla="*/ 163 w 163"/>
                <a:gd name="T33" fmla="*/ 40 h 250"/>
                <a:gd name="T34" fmla="*/ 162 w 163"/>
                <a:gd name="T35" fmla="*/ 47 h 250"/>
                <a:gd name="T36" fmla="*/ 151 w 163"/>
                <a:gd name="T37" fmla="*/ 63 h 250"/>
                <a:gd name="T38" fmla="*/ 96 w 163"/>
                <a:gd name="T39" fmla="*/ 28 h 250"/>
                <a:gd name="T40" fmla="*/ 105 w 163"/>
                <a:gd name="T41" fmla="*/ 12 h 250"/>
                <a:gd name="T42" fmla="*/ 110 w 163"/>
                <a:gd name="T43" fmla="*/ 8 h 250"/>
                <a:gd name="T44" fmla="*/ 115 w 163"/>
                <a:gd name="T45" fmla="*/ 4 h 250"/>
                <a:gd name="T46" fmla="*/ 123 w 163"/>
                <a:gd name="T47" fmla="*/ 1 h 250"/>
                <a:gd name="T48" fmla="*/ 135 w 163"/>
                <a:gd name="T4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250">
                  <a:moveTo>
                    <a:pt x="98" y="73"/>
                  </a:moveTo>
                  <a:lnTo>
                    <a:pt x="30" y="185"/>
                  </a:lnTo>
                  <a:lnTo>
                    <a:pt x="44" y="194"/>
                  </a:lnTo>
                  <a:lnTo>
                    <a:pt x="111" y="81"/>
                  </a:lnTo>
                  <a:lnTo>
                    <a:pt x="98" y="73"/>
                  </a:lnTo>
                  <a:close/>
                  <a:moveTo>
                    <a:pt x="89" y="40"/>
                  </a:moveTo>
                  <a:lnTo>
                    <a:pt x="145" y="74"/>
                  </a:lnTo>
                  <a:lnTo>
                    <a:pt x="56" y="222"/>
                  </a:lnTo>
                  <a:lnTo>
                    <a:pt x="1" y="250"/>
                  </a:lnTo>
                  <a:lnTo>
                    <a:pt x="0" y="189"/>
                  </a:lnTo>
                  <a:lnTo>
                    <a:pt x="89" y="40"/>
                  </a:lnTo>
                  <a:close/>
                  <a:moveTo>
                    <a:pt x="135" y="0"/>
                  </a:moveTo>
                  <a:lnTo>
                    <a:pt x="147" y="5"/>
                  </a:lnTo>
                  <a:lnTo>
                    <a:pt x="158" y="13"/>
                  </a:lnTo>
                  <a:lnTo>
                    <a:pt x="163" y="25"/>
                  </a:lnTo>
                  <a:lnTo>
                    <a:pt x="163" y="32"/>
                  </a:lnTo>
                  <a:lnTo>
                    <a:pt x="163" y="40"/>
                  </a:lnTo>
                  <a:lnTo>
                    <a:pt x="162" y="47"/>
                  </a:lnTo>
                  <a:lnTo>
                    <a:pt x="151" y="63"/>
                  </a:lnTo>
                  <a:lnTo>
                    <a:pt x="96" y="28"/>
                  </a:lnTo>
                  <a:lnTo>
                    <a:pt x="105" y="12"/>
                  </a:lnTo>
                  <a:lnTo>
                    <a:pt x="110" y="8"/>
                  </a:lnTo>
                  <a:lnTo>
                    <a:pt x="115" y="4"/>
                  </a:lnTo>
                  <a:lnTo>
                    <a:pt x="123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31">
              <a:extLst>
                <a:ext uri="{FF2B5EF4-FFF2-40B4-BE49-F238E27FC236}">
                  <a16:creationId xmlns:a16="http://schemas.microsoft.com/office/drawing/2014/main" id="{6EA7E146-232B-4DF1-9052-B509CE575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205" y="5819406"/>
              <a:ext cx="207124" cy="236925"/>
            </a:xfrm>
            <a:custGeom>
              <a:avLst/>
              <a:gdLst>
                <a:gd name="T0" fmla="*/ 89 w 139"/>
                <a:gd name="T1" fmla="*/ 79 h 159"/>
                <a:gd name="T2" fmla="*/ 119 w 139"/>
                <a:gd name="T3" fmla="*/ 109 h 159"/>
                <a:gd name="T4" fmla="*/ 89 w 139"/>
                <a:gd name="T5" fmla="*/ 139 h 159"/>
                <a:gd name="T6" fmla="*/ 79 w 139"/>
                <a:gd name="T7" fmla="*/ 129 h 159"/>
                <a:gd name="T8" fmla="*/ 99 w 139"/>
                <a:gd name="T9" fmla="*/ 109 h 159"/>
                <a:gd name="T10" fmla="*/ 79 w 139"/>
                <a:gd name="T11" fmla="*/ 89 h 159"/>
                <a:gd name="T12" fmla="*/ 89 w 139"/>
                <a:gd name="T13" fmla="*/ 79 h 159"/>
                <a:gd name="T14" fmla="*/ 49 w 139"/>
                <a:gd name="T15" fmla="*/ 79 h 159"/>
                <a:gd name="T16" fmla="*/ 59 w 139"/>
                <a:gd name="T17" fmla="*/ 89 h 159"/>
                <a:gd name="T18" fmla="*/ 40 w 139"/>
                <a:gd name="T19" fmla="*/ 109 h 159"/>
                <a:gd name="T20" fmla="*/ 59 w 139"/>
                <a:gd name="T21" fmla="*/ 129 h 159"/>
                <a:gd name="T22" fmla="*/ 49 w 139"/>
                <a:gd name="T23" fmla="*/ 139 h 159"/>
                <a:gd name="T24" fmla="*/ 20 w 139"/>
                <a:gd name="T25" fmla="*/ 109 h 159"/>
                <a:gd name="T26" fmla="*/ 49 w 139"/>
                <a:gd name="T27" fmla="*/ 79 h 159"/>
                <a:gd name="T28" fmla="*/ 99 w 139"/>
                <a:gd name="T29" fmla="*/ 14 h 159"/>
                <a:gd name="T30" fmla="*/ 99 w 139"/>
                <a:gd name="T31" fmla="*/ 40 h 159"/>
                <a:gd name="T32" fmla="*/ 125 w 139"/>
                <a:gd name="T33" fmla="*/ 40 h 159"/>
                <a:gd name="T34" fmla="*/ 123 w 139"/>
                <a:gd name="T35" fmla="*/ 37 h 159"/>
                <a:gd name="T36" fmla="*/ 101 w 139"/>
                <a:gd name="T37" fmla="*/ 16 h 159"/>
                <a:gd name="T38" fmla="*/ 99 w 139"/>
                <a:gd name="T39" fmla="*/ 14 h 159"/>
                <a:gd name="T40" fmla="*/ 12 w 139"/>
                <a:gd name="T41" fmla="*/ 9 h 159"/>
                <a:gd name="T42" fmla="*/ 10 w 139"/>
                <a:gd name="T43" fmla="*/ 10 h 159"/>
                <a:gd name="T44" fmla="*/ 9 w 139"/>
                <a:gd name="T45" fmla="*/ 12 h 159"/>
                <a:gd name="T46" fmla="*/ 9 w 139"/>
                <a:gd name="T47" fmla="*/ 146 h 159"/>
                <a:gd name="T48" fmla="*/ 10 w 139"/>
                <a:gd name="T49" fmla="*/ 149 h 159"/>
                <a:gd name="T50" fmla="*/ 12 w 139"/>
                <a:gd name="T51" fmla="*/ 149 h 159"/>
                <a:gd name="T52" fmla="*/ 126 w 139"/>
                <a:gd name="T53" fmla="*/ 149 h 159"/>
                <a:gd name="T54" fmla="*/ 129 w 139"/>
                <a:gd name="T55" fmla="*/ 149 h 159"/>
                <a:gd name="T56" fmla="*/ 129 w 139"/>
                <a:gd name="T57" fmla="*/ 146 h 159"/>
                <a:gd name="T58" fmla="*/ 129 w 139"/>
                <a:gd name="T59" fmla="*/ 52 h 159"/>
                <a:gd name="T60" fmla="*/ 129 w 139"/>
                <a:gd name="T61" fmla="*/ 49 h 159"/>
                <a:gd name="T62" fmla="*/ 89 w 139"/>
                <a:gd name="T63" fmla="*/ 49 h 159"/>
                <a:gd name="T64" fmla="*/ 89 w 139"/>
                <a:gd name="T65" fmla="*/ 9 h 159"/>
                <a:gd name="T66" fmla="*/ 86 w 139"/>
                <a:gd name="T67" fmla="*/ 9 h 159"/>
                <a:gd name="T68" fmla="*/ 12 w 139"/>
                <a:gd name="T69" fmla="*/ 9 h 159"/>
                <a:gd name="T70" fmla="*/ 12 w 139"/>
                <a:gd name="T71" fmla="*/ 0 h 159"/>
                <a:gd name="T72" fmla="*/ 86 w 139"/>
                <a:gd name="T73" fmla="*/ 0 h 159"/>
                <a:gd name="T74" fmla="*/ 98 w 139"/>
                <a:gd name="T75" fmla="*/ 2 h 159"/>
                <a:gd name="T76" fmla="*/ 107 w 139"/>
                <a:gd name="T77" fmla="*/ 8 h 159"/>
                <a:gd name="T78" fmla="*/ 130 w 139"/>
                <a:gd name="T79" fmla="*/ 30 h 159"/>
                <a:gd name="T80" fmla="*/ 137 w 139"/>
                <a:gd name="T81" fmla="*/ 40 h 159"/>
                <a:gd name="T82" fmla="*/ 139 w 139"/>
                <a:gd name="T83" fmla="*/ 52 h 159"/>
                <a:gd name="T84" fmla="*/ 139 w 139"/>
                <a:gd name="T85" fmla="*/ 146 h 159"/>
                <a:gd name="T86" fmla="*/ 138 w 139"/>
                <a:gd name="T87" fmla="*/ 151 h 159"/>
                <a:gd name="T88" fmla="*/ 135 w 139"/>
                <a:gd name="T89" fmla="*/ 155 h 159"/>
                <a:gd name="T90" fmla="*/ 131 w 139"/>
                <a:gd name="T91" fmla="*/ 158 h 159"/>
                <a:gd name="T92" fmla="*/ 126 w 139"/>
                <a:gd name="T93" fmla="*/ 159 h 159"/>
                <a:gd name="T94" fmla="*/ 12 w 139"/>
                <a:gd name="T95" fmla="*/ 159 h 159"/>
                <a:gd name="T96" fmla="*/ 8 w 139"/>
                <a:gd name="T97" fmla="*/ 158 h 159"/>
                <a:gd name="T98" fmla="*/ 4 w 139"/>
                <a:gd name="T99" fmla="*/ 155 h 159"/>
                <a:gd name="T100" fmla="*/ 1 w 139"/>
                <a:gd name="T101" fmla="*/ 151 h 159"/>
                <a:gd name="T102" fmla="*/ 0 w 139"/>
                <a:gd name="T103" fmla="*/ 146 h 159"/>
                <a:gd name="T104" fmla="*/ 0 w 139"/>
                <a:gd name="T105" fmla="*/ 12 h 159"/>
                <a:gd name="T106" fmla="*/ 1 w 139"/>
                <a:gd name="T107" fmla="*/ 6 h 159"/>
                <a:gd name="T108" fmla="*/ 4 w 139"/>
                <a:gd name="T109" fmla="*/ 2 h 159"/>
                <a:gd name="T110" fmla="*/ 8 w 139"/>
                <a:gd name="T111" fmla="*/ 0 h 159"/>
                <a:gd name="T112" fmla="*/ 12 w 139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159">
                  <a:moveTo>
                    <a:pt x="89" y="79"/>
                  </a:moveTo>
                  <a:lnTo>
                    <a:pt x="119" y="109"/>
                  </a:lnTo>
                  <a:lnTo>
                    <a:pt x="89" y="139"/>
                  </a:lnTo>
                  <a:lnTo>
                    <a:pt x="79" y="129"/>
                  </a:lnTo>
                  <a:lnTo>
                    <a:pt x="99" y="109"/>
                  </a:lnTo>
                  <a:lnTo>
                    <a:pt x="79" y="89"/>
                  </a:lnTo>
                  <a:lnTo>
                    <a:pt x="89" y="79"/>
                  </a:lnTo>
                  <a:close/>
                  <a:moveTo>
                    <a:pt x="49" y="79"/>
                  </a:moveTo>
                  <a:lnTo>
                    <a:pt x="59" y="89"/>
                  </a:lnTo>
                  <a:lnTo>
                    <a:pt x="40" y="109"/>
                  </a:lnTo>
                  <a:lnTo>
                    <a:pt x="59" y="129"/>
                  </a:lnTo>
                  <a:lnTo>
                    <a:pt x="49" y="139"/>
                  </a:lnTo>
                  <a:lnTo>
                    <a:pt x="20" y="109"/>
                  </a:lnTo>
                  <a:lnTo>
                    <a:pt x="49" y="79"/>
                  </a:lnTo>
                  <a:close/>
                  <a:moveTo>
                    <a:pt x="99" y="14"/>
                  </a:moveTo>
                  <a:lnTo>
                    <a:pt x="99" y="40"/>
                  </a:lnTo>
                  <a:lnTo>
                    <a:pt x="125" y="40"/>
                  </a:lnTo>
                  <a:lnTo>
                    <a:pt x="123" y="37"/>
                  </a:lnTo>
                  <a:lnTo>
                    <a:pt x="101" y="16"/>
                  </a:lnTo>
                  <a:lnTo>
                    <a:pt x="99" y="14"/>
                  </a:lnTo>
                  <a:close/>
                  <a:moveTo>
                    <a:pt x="12" y="9"/>
                  </a:moveTo>
                  <a:lnTo>
                    <a:pt x="10" y="10"/>
                  </a:lnTo>
                  <a:lnTo>
                    <a:pt x="9" y="12"/>
                  </a:lnTo>
                  <a:lnTo>
                    <a:pt x="9" y="146"/>
                  </a:lnTo>
                  <a:lnTo>
                    <a:pt x="10" y="149"/>
                  </a:lnTo>
                  <a:lnTo>
                    <a:pt x="12" y="149"/>
                  </a:lnTo>
                  <a:lnTo>
                    <a:pt x="126" y="149"/>
                  </a:lnTo>
                  <a:lnTo>
                    <a:pt x="129" y="149"/>
                  </a:lnTo>
                  <a:lnTo>
                    <a:pt x="129" y="146"/>
                  </a:lnTo>
                  <a:lnTo>
                    <a:pt x="129" y="52"/>
                  </a:lnTo>
                  <a:lnTo>
                    <a:pt x="129" y="49"/>
                  </a:lnTo>
                  <a:lnTo>
                    <a:pt x="89" y="49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12" y="9"/>
                  </a:lnTo>
                  <a:close/>
                  <a:moveTo>
                    <a:pt x="12" y="0"/>
                  </a:moveTo>
                  <a:lnTo>
                    <a:pt x="86" y="0"/>
                  </a:lnTo>
                  <a:lnTo>
                    <a:pt x="98" y="2"/>
                  </a:lnTo>
                  <a:lnTo>
                    <a:pt x="107" y="8"/>
                  </a:lnTo>
                  <a:lnTo>
                    <a:pt x="130" y="30"/>
                  </a:lnTo>
                  <a:lnTo>
                    <a:pt x="137" y="40"/>
                  </a:lnTo>
                  <a:lnTo>
                    <a:pt x="139" y="52"/>
                  </a:lnTo>
                  <a:lnTo>
                    <a:pt x="139" y="146"/>
                  </a:lnTo>
                  <a:lnTo>
                    <a:pt x="138" y="151"/>
                  </a:lnTo>
                  <a:lnTo>
                    <a:pt x="135" y="155"/>
                  </a:lnTo>
                  <a:lnTo>
                    <a:pt x="131" y="158"/>
                  </a:lnTo>
                  <a:lnTo>
                    <a:pt x="126" y="159"/>
                  </a:lnTo>
                  <a:lnTo>
                    <a:pt x="12" y="159"/>
                  </a:lnTo>
                  <a:lnTo>
                    <a:pt x="8" y="158"/>
                  </a:lnTo>
                  <a:lnTo>
                    <a:pt x="4" y="155"/>
                  </a:lnTo>
                  <a:lnTo>
                    <a:pt x="1" y="151"/>
                  </a:lnTo>
                  <a:lnTo>
                    <a:pt x="0" y="146"/>
                  </a:lnTo>
                  <a:lnTo>
                    <a:pt x="0" y="12"/>
                  </a:lnTo>
                  <a:lnTo>
                    <a:pt x="1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32">
              <a:extLst>
                <a:ext uri="{FF2B5EF4-FFF2-40B4-BE49-F238E27FC236}">
                  <a16:creationId xmlns:a16="http://schemas.microsoft.com/office/drawing/2014/main" id="{D7237C43-7A44-462E-8F8A-588A1BFD0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2250" y="3524659"/>
              <a:ext cx="272687" cy="204143"/>
            </a:xfrm>
            <a:custGeom>
              <a:avLst/>
              <a:gdLst>
                <a:gd name="T0" fmla="*/ 69 w 183"/>
                <a:gd name="T1" fmla="*/ 22 h 137"/>
                <a:gd name="T2" fmla="*/ 69 w 183"/>
                <a:gd name="T3" fmla="*/ 114 h 137"/>
                <a:gd name="T4" fmla="*/ 126 w 183"/>
                <a:gd name="T5" fmla="*/ 69 h 137"/>
                <a:gd name="T6" fmla="*/ 69 w 183"/>
                <a:gd name="T7" fmla="*/ 22 h 137"/>
                <a:gd name="T8" fmla="*/ 34 w 183"/>
                <a:gd name="T9" fmla="*/ 0 h 137"/>
                <a:gd name="T10" fmla="*/ 149 w 183"/>
                <a:gd name="T11" fmla="*/ 0 h 137"/>
                <a:gd name="T12" fmla="*/ 162 w 183"/>
                <a:gd name="T13" fmla="*/ 2 h 137"/>
                <a:gd name="T14" fmla="*/ 173 w 183"/>
                <a:gd name="T15" fmla="*/ 10 h 137"/>
                <a:gd name="T16" fmla="*/ 181 w 183"/>
                <a:gd name="T17" fmla="*/ 21 h 137"/>
                <a:gd name="T18" fmla="*/ 183 w 183"/>
                <a:gd name="T19" fmla="*/ 34 h 137"/>
                <a:gd name="T20" fmla="*/ 183 w 183"/>
                <a:gd name="T21" fmla="*/ 102 h 137"/>
                <a:gd name="T22" fmla="*/ 181 w 183"/>
                <a:gd name="T23" fmla="*/ 117 h 137"/>
                <a:gd name="T24" fmla="*/ 173 w 183"/>
                <a:gd name="T25" fmla="*/ 128 h 137"/>
                <a:gd name="T26" fmla="*/ 162 w 183"/>
                <a:gd name="T27" fmla="*/ 134 h 137"/>
                <a:gd name="T28" fmla="*/ 149 w 183"/>
                <a:gd name="T29" fmla="*/ 137 h 137"/>
                <a:gd name="T30" fmla="*/ 34 w 183"/>
                <a:gd name="T31" fmla="*/ 137 h 137"/>
                <a:gd name="T32" fmla="*/ 21 w 183"/>
                <a:gd name="T33" fmla="*/ 134 h 137"/>
                <a:gd name="T34" fmla="*/ 11 w 183"/>
                <a:gd name="T35" fmla="*/ 128 h 137"/>
                <a:gd name="T36" fmla="*/ 3 w 183"/>
                <a:gd name="T37" fmla="*/ 117 h 137"/>
                <a:gd name="T38" fmla="*/ 0 w 183"/>
                <a:gd name="T39" fmla="*/ 102 h 137"/>
                <a:gd name="T40" fmla="*/ 0 w 183"/>
                <a:gd name="T41" fmla="*/ 34 h 137"/>
                <a:gd name="T42" fmla="*/ 3 w 183"/>
                <a:gd name="T43" fmla="*/ 21 h 137"/>
                <a:gd name="T44" fmla="*/ 11 w 183"/>
                <a:gd name="T45" fmla="*/ 10 h 137"/>
                <a:gd name="T46" fmla="*/ 21 w 183"/>
                <a:gd name="T47" fmla="*/ 2 h 137"/>
                <a:gd name="T48" fmla="*/ 34 w 183"/>
                <a:gd name="T4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7">
                  <a:moveTo>
                    <a:pt x="69" y="22"/>
                  </a:moveTo>
                  <a:lnTo>
                    <a:pt x="69" y="114"/>
                  </a:lnTo>
                  <a:lnTo>
                    <a:pt x="126" y="69"/>
                  </a:lnTo>
                  <a:lnTo>
                    <a:pt x="69" y="22"/>
                  </a:lnTo>
                  <a:close/>
                  <a:moveTo>
                    <a:pt x="34" y="0"/>
                  </a:moveTo>
                  <a:lnTo>
                    <a:pt x="149" y="0"/>
                  </a:lnTo>
                  <a:lnTo>
                    <a:pt x="162" y="2"/>
                  </a:lnTo>
                  <a:lnTo>
                    <a:pt x="173" y="10"/>
                  </a:lnTo>
                  <a:lnTo>
                    <a:pt x="181" y="21"/>
                  </a:lnTo>
                  <a:lnTo>
                    <a:pt x="183" y="34"/>
                  </a:lnTo>
                  <a:lnTo>
                    <a:pt x="183" y="102"/>
                  </a:lnTo>
                  <a:lnTo>
                    <a:pt x="181" y="117"/>
                  </a:lnTo>
                  <a:lnTo>
                    <a:pt x="173" y="128"/>
                  </a:lnTo>
                  <a:lnTo>
                    <a:pt x="162" y="134"/>
                  </a:lnTo>
                  <a:lnTo>
                    <a:pt x="149" y="137"/>
                  </a:lnTo>
                  <a:lnTo>
                    <a:pt x="34" y="137"/>
                  </a:lnTo>
                  <a:lnTo>
                    <a:pt x="21" y="134"/>
                  </a:lnTo>
                  <a:lnTo>
                    <a:pt x="11" y="128"/>
                  </a:lnTo>
                  <a:lnTo>
                    <a:pt x="3" y="117"/>
                  </a:lnTo>
                  <a:lnTo>
                    <a:pt x="0" y="102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133">
              <a:extLst>
                <a:ext uri="{FF2B5EF4-FFF2-40B4-BE49-F238E27FC236}">
                  <a16:creationId xmlns:a16="http://schemas.microsoft.com/office/drawing/2014/main" id="{8A1A1EAA-647A-47C7-A4E9-DB1D09746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018" y="5178665"/>
              <a:ext cx="144539" cy="144539"/>
            </a:xfrm>
            <a:custGeom>
              <a:avLst/>
              <a:gdLst>
                <a:gd name="T0" fmla="*/ 64 w 97"/>
                <a:gd name="T1" fmla="*/ 13 h 97"/>
                <a:gd name="T2" fmla="*/ 85 w 97"/>
                <a:gd name="T3" fmla="*/ 33 h 97"/>
                <a:gd name="T4" fmla="*/ 83 w 97"/>
                <a:gd name="T5" fmla="*/ 68 h 97"/>
                <a:gd name="T6" fmla="*/ 69 w 97"/>
                <a:gd name="T7" fmla="*/ 69 h 97"/>
                <a:gd name="T8" fmla="*/ 57 w 97"/>
                <a:gd name="T9" fmla="*/ 73 h 97"/>
                <a:gd name="T10" fmla="*/ 44 w 97"/>
                <a:gd name="T11" fmla="*/ 78 h 97"/>
                <a:gd name="T12" fmla="*/ 33 w 97"/>
                <a:gd name="T13" fmla="*/ 85 h 97"/>
                <a:gd name="T14" fmla="*/ 24 w 97"/>
                <a:gd name="T15" fmla="*/ 92 h 97"/>
                <a:gd name="T16" fmla="*/ 17 w 97"/>
                <a:gd name="T17" fmla="*/ 96 h 97"/>
                <a:gd name="T18" fmla="*/ 16 w 97"/>
                <a:gd name="T19" fmla="*/ 97 h 97"/>
                <a:gd name="T20" fmla="*/ 11 w 97"/>
                <a:gd name="T21" fmla="*/ 92 h 97"/>
                <a:gd name="T22" fmla="*/ 36 w 97"/>
                <a:gd name="T23" fmla="*/ 66 h 97"/>
                <a:gd name="T24" fmla="*/ 40 w 97"/>
                <a:gd name="T25" fmla="*/ 68 h 97"/>
                <a:gd name="T26" fmla="*/ 44 w 97"/>
                <a:gd name="T27" fmla="*/ 66 h 97"/>
                <a:gd name="T28" fmla="*/ 47 w 97"/>
                <a:gd name="T29" fmla="*/ 65 h 97"/>
                <a:gd name="T30" fmla="*/ 48 w 97"/>
                <a:gd name="T31" fmla="*/ 61 h 97"/>
                <a:gd name="T32" fmla="*/ 49 w 97"/>
                <a:gd name="T33" fmla="*/ 58 h 97"/>
                <a:gd name="T34" fmla="*/ 48 w 97"/>
                <a:gd name="T35" fmla="*/ 54 h 97"/>
                <a:gd name="T36" fmla="*/ 47 w 97"/>
                <a:gd name="T37" fmla="*/ 52 h 97"/>
                <a:gd name="T38" fmla="*/ 44 w 97"/>
                <a:gd name="T39" fmla="*/ 49 h 97"/>
                <a:gd name="T40" fmla="*/ 40 w 97"/>
                <a:gd name="T41" fmla="*/ 49 h 97"/>
                <a:gd name="T42" fmla="*/ 36 w 97"/>
                <a:gd name="T43" fmla="*/ 49 h 97"/>
                <a:gd name="T44" fmla="*/ 33 w 97"/>
                <a:gd name="T45" fmla="*/ 52 h 97"/>
                <a:gd name="T46" fmla="*/ 32 w 97"/>
                <a:gd name="T47" fmla="*/ 54 h 97"/>
                <a:gd name="T48" fmla="*/ 31 w 97"/>
                <a:gd name="T49" fmla="*/ 58 h 97"/>
                <a:gd name="T50" fmla="*/ 32 w 97"/>
                <a:gd name="T51" fmla="*/ 61 h 97"/>
                <a:gd name="T52" fmla="*/ 5 w 97"/>
                <a:gd name="T53" fmla="*/ 88 h 97"/>
                <a:gd name="T54" fmla="*/ 0 w 97"/>
                <a:gd name="T55" fmla="*/ 82 h 97"/>
                <a:gd name="T56" fmla="*/ 3 w 97"/>
                <a:gd name="T57" fmla="*/ 80 h 97"/>
                <a:gd name="T58" fmla="*/ 7 w 97"/>
                <a:gd name="T59" fmla="*/ 74 h 97"/>
                <a:gd name="T60" fmla="*/ 12 w 97"/>
                <a:gd name="T61" fmla="*/ 65 h 97"/>
                <a:gd name="T62" fmla="*/ 19 w 97"/>
                <a:gd name="T63" fmla="*/ 53 h 97"/>
                <a:gd name="T64" fmla="*/ 25 w 97"/>
                <a:gd name="T65" fmla="*/ 41 h 97"/>
                <a:gd name="T66" fmla="*/ 29 w 97"/>
                <a:gd name="T67" fmla="*/ 28 h 97"/>
                <a:gd name="T68" fmla="*/ 31 w 97"/>
                <a:gd name="T69" fmla="*/ 16 h 97"/>
                <a:gd name="T70" fmla="*/ 64 w 97"/>
                <a:gd name="T71" fmla="*/ 13 h 97"/>
                <a:gd name="T72" fmla="*/ 76 w 97"/>
                <a:gd name="T73" fmla="*/ 0 h 97"/>
                <a:gd name="T74" fmla="*/ 97 w 97"/>
                <a:gd name="T75" fmla="*/ 21 h 97"/>
                <a:gd name="T76" fmla="*/ 92 w 97"/>
                <a:gd name="T77" fmla="*/ 28 h 97"/>
                <a:gd name="T78" fmla="*/ 71 w 97"/>
                <a:gd name="T79" fmla="*/ 6 h 97"/>
                <a:gd name="T80" fmla="*/ 76 w 97"/>
                <a:gd name="T8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7">
                  <a:moveTo>
                    <a:pt x="64" y="13"/>
                  </a:moveTo>
                  <a:lnTo>
                    <a:pt x="85" y="33"/>
                  </a:lnTo>
                  <a:lnTo>
                    <a:pt x="83" y="68"/>
                  </a:lnTo>
                  <a:lnTo>
                    <a:pt x="69" y="69"/>
                  </a:lnTo>
                  <a:lnTo>
                    <a:pt x="57" y="73"/>
                  </a:lnTo>
                  <a:lnTo>
                    <a:pt x="44" y="78"/>
                  </a:lnTo>
                  <a:lnTo>
                    <a:pt x="33" y="85"/>
                  </a:lnTo>
                  <a:lnTo>
                    <a:pt x="24" y="92"/>
                  </a:lnTo>
                  <a:lnTo>
                    <a:pt x="17" y="96"/>
                  </a:lnTo>
                  <a:lnTo>
                    <a:pt x="16" y="97"/>
                  </a:lnTo>
                  <a:lnTo>
                    <a:pt x="11" y="92"/>
                  </a:lnTo>
                  <a:lnTo>
                    <a:pt x="36" y="66"/>
                  </a:lnTo>
                  <a:lnTo>
                    <a:pt x="40" y="68"/>
                  </a:lnTo>
                  <a:lnTo>
                    <a:pt x="44" y="66"/>
                  </a:lnTo>
                  <a:lnTo>
                    <a:pt x="47" y="65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8" y="54"/>
                  </a:lnTo>
                  <a:lnTo>
                    <a:pt x="47" y="52"/>
                  </a:lnTo>
                  <a:lnTo>
                    <a:pt x="44" y="49"/>
                  </a:lnTo>
                  <a:lnTo>
                    <a:pt x="40" y="49"/>
                  </a:lnTo>
                  <a:lnTo>
                    <a:pt x="36" y="49"/>
                  </a:lnTo>
                  <a:lnTo>
                    <a:pt x="33" y="52"/>
                  </a:lnTo>
                  <a:lnTo>
                    <a:pt x="32" y="54"/>
                  </a:lnTo>
                  <a:lnTo>
                    <a:pt x="31" y="58"/>
                  </a:lnTo>
                  <a:lnTo>
                    <a:pt x="32" y="61"/>
                  </a:lnTo>
                  <a:lnTo>
                    <a:pt x="5" y="88"/>
                  </a:lnTo>
                  <a:lnTo>
                    <a:pt x="0" y="82"/>
                  </a:lnTo>
                  <a:lnTo>
                    <a:pt x="3" y="80"/>
                  </a:lnTo>
                  <a:lnTo>
                    <a:pt x="7" y="74"/>
                  </a:lnTo>
                  <a:lnTo>
                    <a:pt x="12" y="65"/>
                  </a:lnTo>
                  <a:lnTo>
                    <a:pt x="19" y="53"/>
                  </a:lnTo>
                  <a:lnTo>
                    <a:pt x="25" y="41"/>
                  </a:lnTo>
                  <a:lnTo>
                    <a:pt x="29" y="28"/>
                  </a:lnTo>
                  <a:lnTo>
                    <a:pt x="31" y="16"/>
                  </a:lnTo>
                  <a:lnTo>
                    <a:pt x="64" y="13"/>
                  </a:lnTo>
                  <a:close/>
                  <a:moveTo>
                    <a:pt x="76" y="0"/>
                  </a:moveTo>
                  <a:lnTo>
                    <a:pt x="97" y="21"/>
                  </a:lnTo>
                  <a:lnTo>
                    <a:pt x="92" y="28"/>
                  </a:lnTo>
                  <a:lnTo>
                    <a:pt x="71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34">
              <a:extLst>
                <a:ext uri="{FF2B5EF4-FFF2-40B4-BE49-F238E27FC236}">
                  <a16:creationId xmlns:a16="http://schemas.microsoft.com/office/drawing/2014/main" id="{4F047D7B-29E1-47E2-980C-AEDA91D1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885" y="5010285"/>
              <a:ext cx="192223" cy="183281"/>
            </a:xfrm>
            <a:custGeom>
              <a:avLst/>
              <a:gdLst>
                <a:gd name="T0" fmla="*/ 64 w 129"/>
                <a:gd name="T1" fmla="*/ 0 h 123"/>
                <a:gd name="T2" fmla="*/ 77 w 129"/>
                <a:gd name="T3" fmla="*/ 1 h 123"/>
                <a:gd name="T4" fmla="*/ 85 w 129"/>
                <a:gd name="T5" fmla="*/ 6 h 123"/>
                <a:gd name="T6" fmla="*/ 89 w 129"/>
                <a:gd name="T7" fmla="*/ 13 h 123"/>
                <a:gd name="T8" fmla="*/ 92 w 129"/>
                <a:gd name="T9" fmla="*/ 21 h 123"/>
                <a:gd name="T10" fmla="*/ 92 w 129"/>
                <a:gd name="T11" fmla="*/ 28 h 123"/>
                <a:gd name="T12" fmla="*/ 92 w 129"/>
                <a:gd name="T13" fmla="*/ 34 h 123"/>
                <a:gd name="T14" fmla="*/ 92 w 129"/>
                <a:gd name="T15" fmla="*/ 38 h 123"/>
                <a:gd name="T16" fmla="*/ 93 w 129"/>
                <a:gd name="T17" fmla="*/ 41 h 123"/>
                <a:gd name="T18" fmla="*/ 94 w 129"/>
                <a:gd name="T19" fmla="*/ 44 h 123"/>
                <a:gd name="T20" fmla="*/ 94 w 129"/>
                <a:gd name="T21" fmla="*/ 46 h 123"/>
                <a:gd name="T22" fmla="*/ 93 w 129"/>
                <a:gd name="T23" fmla="*/ 50 h 123"/>
                <a:gd name="T24" fmla="*/ 92 w 129"/>
                <a:gd name="T25" fmla="*/ 53 h 123"/>
                <a:gd name="T26" fmla="*/ 90 w 129"/>
                <a:gd name="T27" fmla="*/ 56 h 123"/>
                <a:gd name="T28" fmla="*/ 88 w 129"/>
                <a:gd name="T29" fmla="*/ 56 h 123"/>
                <a:gd name="T30" fmla="*/ 85 w 129"/>
                <a:gd name="T31" fmla="*/ 65 h 123"/>
                <a:gd name="T32" fmla="*/ 81 w 129"/>
                <a:gd name="T33" fmla="*/ 71 h 123"/>
                <a:gd name="T34" fmla="*/ 79 w 129"/>
                <a:gd name="T35" fmla="*/ 75 h 123"/>
                <a:gd name="T36" fmla="*/ 77 w 129"/>
                <a:gd name="T37" fmla="*/ 77 h 123"/>
                <a:gd name="T38" fmla="*/ 77 w 129"/>
                <a:gd name="T39" fmla="*/ 78 h 123"/>
                <a:gd name="T40" fmla="*/ 77 w 129"/>
                <a:gd name="T41" fmla="*/ 79 h 123"/>
                <a:gd name="T42" fmla="*/ 77 w 129"/>
                <a:gd name="T43" fmla="*/ 82 h 123"/>
                <a:gd name="T44" fmla="*/ 77 w 129"/>
                <a:gd name="T45" fmla="*/ 83 h 123"/>
                <a:gd name="T46" fmla="*/ 79 w 129"/>
                <a:gd name="T47" fmla="*/ 86 h 123"/>
                <a:gd name="T48" fmla="*/ 80 w 129"/>
                <a:gd name="T49" fmla="*/ 86 h 123"/>
                <a:gd name="T50" fmla="*/ 89 w 129"/>
                <a:gd name="T51" fmla="*/ 89 h 123"/>
                <a:gd name="T52" fmla="*/ 101 w 129"/>
                <a:gd name="T53" fmla="*/ 95 h 123"/>
                <a:gd name="T54" fmla="*/ 114 w 129"/>
                <a:gd name="T55" fmla="*/ 103 h 123"/>
                <a:gd name="T56" fmla="*/ 125 w 129"/>
                <a:gd name="T57" fmla="*/ 113 h 123"/>
                <a:gd name="T58" fmla="*/ 129 w 129"/>
                <a:gd name="T59" fmla="*/ 123 h 123"/>
                <a:gd name="T60" fmla="*/ 0 w 129"/>
                <a:gd name="T61" fmla="*/ 123 h 123"/>
                <a:gd name="T62" fmla="*/ 4 w 129"/>
                <a:gd name="T63" fmla="*/ 113 h 123"/>
                <a:gd name="T64" fmla="*/ 13 w 129"/>
                <a:gd name="T65" fmla="*/ 103 h 123"/>
                <a:gd name="T66" fmla="*/ 27 w 129"/>
                <a:gd name="T67" fmla="*/ 95 h 123"/>
                <a:gd name="T68" fmla="*/ 39 w 129"/>
                <a:gd name="T69" fmla="*/ 89 h 123"/>
                <a:gd name="T70" fmla="*/ 48 w 129"/>
                <a:gd name="T71" fmla="*/ 86 h 123"/>
                <a:gd name="T72" fmla="*/ 49 w 129"/>
                <a:gd name="T73" fmla="*/ 86 h 123"/>
                <a:gd name="T74" fmla="*/ 51 w 129"/>
                <a:gd name="T75" fmla="*/ 83 h 123"/>
                <a:gd name="T76" fmla="*/ 51 w 129"/>
                <a:gd name="T77" fmla="*/ 82 h 123"/>
                <a:gd name="T78" fmla="*/ 52 w 129"/>
                <a:gd name="T79" fmla="*/ 79 h 123"/>
                <a:gd name="T80" fmla="*/ 52 w 129"/>
                <a:gd name="T81" fmla="*/ 78 h 123"/>
                <a:gd name="T82" fmla="*/ 52 w 129"/>
                <a:gd name="T83" fmla="*/ 77 h 123"/>
                <a:gd name="T84" fmla="*/ 49 w 129"/>
                <a:gd name="T85" fmla="*/ 75 h 123"/>
                <a:gd name="T86" fmla="*/ 47 w 129"/>
                <a:gd name="T87" fmla="*/ 71 h 123"/>
                <a:gd name="T88" fmla="*/ 43 w 129"/>
                <a:gd name="T89" fmla="*/ 65 h 123"/>
                <a:gd name="T90" fmla="*/ 40 w 129"/>
                <a:gd name="T91" fmla="*/ 56 h 123"/>
                <a:gd name="T92" fmla="*/ 37 w 129"/>
                <a:gd name="T93" fmla="*/ 56 h 123"/>
                <a:gd name="T94" fmla="*/ 36 w 129"/>
                <a:gd name="T95" fmla="*/ 53 h 123"/>
                <a:gd name="T96" fmla="*/ 35 w 129"/>
                <a:gd name="T97" fmla="*/ 50 h 123"/>
                <a:gd name="T98" fmla="*/ 33 w 129"/>
                <a:gd name="T99" fmla="*/ 46 h 123"/>
                <a:gd name="T100" fmla="*/ 33 w 129"/>
                <a:gd name="T101" fmla="*/ 44 h 123"/>
                <a:gd name="T102" fmla="*/ 35 w 129"/>
                <a:gd name="T103" fmla="*/ 41 h 123"/>
                <a:gd name="T104" fmla="*/ 36 w 129"/>
                <a:gd name="T105" fmla="*/ 38 h 123"/>
                <a:gd name="T106" fmla="*/ 36 w 129"/>
                <a:gd name="T107" fmla="*/ 34 h 123"/>
                <a:gd name="T108" fmla="*/ 36 w 129"/>
                <a:gd name="T109" fmla="*/ 28 h 123"/>
                <a:gd name="T110" fmla="*/ 36 w 129"/>
                <a:gd name="T111" fmla="*/ 21 h 123"/>
                <a:gd name="T112" fmla="*/ 39 w 129"/>
                <a:gd name="T113" fmla="*/ 13 h 123"/>
                <a:gd name="T114" fmla="*/ 44 w 129"/>
                <a:gd name="T115" fmla="*/ 6 h 123"/>
                <a:gd name="T116" fmla="*/ 52 w 129"/>
                <a:gd name="T117" fmla="*/ 1 h 123"/>
                <a:gd name="T118" fmla="*/ 64 w 129"/>
                <a:gd name="T11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3">
                  <a:moveTo>
                    <a:pt x="64" y="0"/>
                  </a:moveTo>
                  <a:lnTo>
                    <a:pt x="77" y="1"/>
                  </a:lnTo>
                  <a:lnTo>
                    <a:pt x="85" y="6"/>
                  </a:lnTo>
                  <a:lnTo>
                    <a:pt x="89" y="13"/>
                  </a:lnTo>
                  <a:lnTo>
                    <a:pt x="92" y="21"/>
                  </a:lnTo>
                  <a:lnTo>
                    <a:pt x="92" y="28"/>
                  </a:lnTo>
                  <a:lnTo>
                    <a:pt x="92" y="34"/>
                  </a:lnTo>
                  <a:lnTo>
                    <a:pt x="92" y="38"/>
                  </a:lnTo>
                  <a:lnTo>
                    <a:pt x="93" y="41"/>
                  </a:lnTo>
                  <a:lnTo>
                    <a:pt x="94" y="44"/>
                  </a:lnTo>
                  <a:lnTo>
                    <a:pt x="94" y="46"/>
                  </a:lnTo>
                  <a:lnTo>
                    <a:pt x="93" y="50"/>
                  </a:lnTo>
                  <a:lnTo>
                    <a:pt x="92" y="53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5" y="65"/>
                  </a:lnTo>
                  <a:lnTo>
                    <a:pt x="81" y="71"/>
                  </a:lnTo>
                  <a:lnTo>
                    <a:pt x="79" y="75"/>
                  </a:lnTo>
                  <a:lnTo>
                    <a:pt x="77" y="77"/>
                  </a:lnTo>
                  <a:lnTo>
                    <a:pt x="77" y="78"/>
                  </a:lnTo>
                  <a:lnTo>
                    <a:pt x="77" y="79"/>
                  </a:lnTo>
                  <a:lnTo>
                    <a:pt x="77" y="82"/>
                  </a:lnTo>
                  <a:lnTo>
                    <a:pt x="77" y="83"/>
                  </a:lnTo>
                  <a:lnTo>
                    <a:pt x="79" y="86"/>
                  </a:lnTo>
                  <a:lnTo>
                    <a:pt x="80" y="86"/>
                  </a:lnTo>
                  <a:lnTo>
                    <a:pt x="89" y="89"/>
                  </a:lnTo>
                  <a:lnTo>
                    <a:pt x="101" y="95"/>
                  </a:lnTo>
                  <a:lnTo>
                    <a:pt x="114" y="103"/>
                  </a:lnTo>
                  <a:lnTo>
                    <a:pt x="125" y="113"/>
                  </a:lnTo>
                  <a:lnTo>
                    <a:pt x="129" y="123"/>
                  </a:lnTo>
                  <a:lnTo>
                    <a:pt x="0" y="123"/>
                  </a:lnTo>
                  <a:lnTo>
                    <a:pt x="4" y="113"/>
                  </a:lnTo>
                  <a:lnTo>
                    <a:pt x="13" y="103"/>
                  </a:lnTo>
                  <a:lnTo>
                    <a:pt x="27" y="95"/>
                  </a:lnTo>
                  <a:lnTo>
                    <a:pt x="39" y="89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3"/>
                  </a:lnTo>
                  <a:lnTo>
                    <a:pt x="51" y="82"/>
                  </a:lnTo>
                  <a:lnTo>
                    <a:pt x="52" y="79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49" y="75"/>
                  </a:lnTo>
                  <a:lnTo>
                    <a:pt x="47" y="71"/>
                  </a:lnTo>
                  <a:lnTo>
                    <a:pt x="43" y="65"/>
                  </a:lnTo>
                  <a:lnTo>
                    <a:pt x="40" y="56"/>
                  </a:lnTo>
                  <a:lnTo>
                    <a:pt x="37" y="56"/>
                  </a:lnTo>
                  <a:lnTo>
                    <a:pt x="36" y="53"/>
                  </a:lnTo>
                  <a:lnTo>
                    <a:pt x="35" y="50"/>
                  </a:lnTo>
                  <a:lnTo>
                    <a:pt x="33" y="46"/>
                  </a:lnTo>
                  <a:lnTo>
                    <a:pt x="33" y="44"/>
                  </a:lnTo>
                  <a:lnTo>
                    <a:pt x="35" y="41"/>
                  </a:lnTo>
                  <a:lnTo>
                    <a:pt x="36" y="38"/>
                  </a:lnTo>
                  <a:lnTo>
                    <a:pt x="36" y="34"/>
                  </a:lnTo>
                  <a:lnTo>
                    <a:pt x="36" y="28"/>
                  </a:lnTo>
                  <a:lnTo>
                    <a:pt x="36" y="21"/>
                  </a:lnTo>
                  <a:lnTo>
                    <a:pt x="39" y="13"/>
                  </a:lnTo>
                  <a:lnTo>
                    <a:pt x="44" y="6"/>
                  </a:lnTo>
                  <a:lnTo>
                    <a:pt x="52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135">
              <a:extLst>
                <a:ext uri="{FF2B5EF4-FFF2-40B4-BE49-F238E27FC236}">
                  <a16:creationId xmlns:a16="http://schemas.microsoft.com/office/drawing/2014/main" id="{826C7815-380F-4B30-A33D-080D163F0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4257" y="5329165"/>
              <a:ext cx="180302" cy="180302"/>
            </a:xfrm>
            <a:custGeom>
              <a:avLst/>
              <a:gdLst>
                <a:gd name="T0" fmla="*/ 86 w 121"/>
                <a:gd name="T1" fmla="*/ 102 h 121"/>
                <a:gd name="T2" fmla="*/ 97 w 121"/>
                <a:gd name="T3" fmla="*/ 97 h 121"/>
                <a:gd name="T4" fmla="*/ 92 w 121"/>
                <a:gd name="T5" fmla="*/ 89 h 121"/>
                <a:gd name="T6" fmla="*/ 69 w 121"/>
                <a:gd name="T7" fmla="*/ 109 h 121"/>
                <a:gd name="T8" fmla="*/ 81 w 121"/>
                <a:gd name="T9" fmla="*/ 94 h 121"/>
                <a:gd name="T10" fmla="*/ 36 w 121"/>
                <a:gd name="T11" fmla="*/ 89 h 121"/>
                <a:gd name="T12" fmla="*/ 45 w 121"/>
                <a:gd name="T13" fmla="*/ 105 h 121"/>
                <a:gd name="T14" fmla="*/ 56 w 121"/>
                <a:gd name="T15" fmla="*/ 89 h 121"/>
                <a:gd name="T16" fmla="*/ 19 w 121"/>
                <a:gd name="T17" fmla="*/ 93 h 121"/>
                <a:gd name="T18" fmla="*/ 37 w 121"/>
                <a:gd name="T19" fmla="*/ 108 h 121"/>
                <a:gd name="T20" fmla="*/ 28 w 121"/>
                <a:gd name="T21" fmla="*/ 89 h 121"/>
                <a:gd name="T22" fmla="*/ 96 w 121"/>
                <a:gd name="T23" fmla="*/ 73 h 121"/>
                <a:gd name="T24" fmla="*/ 110 w 121"/>
                <a:gd name="T25" fmla="*/ 73 h 121"/>
                <a:gd name="T26" fmla="*/ 64 w 121"/>
                <a:gd name="T27" fmla="*/ 65 h 121"/>
                <a:gd name="T28" fmla="*/ 88 w 121"/>
                <a:gd name="T29" fmla="*/ 73 h 121"/>
                <a:gd name="T30" fmla="*/ 32 w 121"/>
                <a:gd name="T31" fmla="*/ 65 h 121"/>
                <a:gd name="T32" fmla="*/ 56 w 121"/>
                <a:gd name="T33" fmla="*/ 81 h 121"/>
                <a:gd name="T34" fmla="*/ 8 w 121"/>
                <a:gd name="T35" fmla="*/ 65 h 121"/>
                <a:gd name="T36" fmla="*/ 25 w 121"/>
                <a:gd name="T37" fmla="*/ 81 h 121"/>
                <a:gd name="T38" fmla="*/ 8 w 121"/>
                <a:gd name="T39" fmla="*/ 65 h 121"/>
                <a:gd name="T40" fmla="*/ 96 w 121"/>
                <a:gd name="T41" fmla="*/ 56 h 121"/>
                <a:gd name="T42" fmla="*/ 108 w 121"/>
                <a:gd name="T43" fmla="*/ 40 h 121"/>
                <a:gd name="T44" fmla="*/ 64 w 121"/>
                <a:gd name="T45" fmla="*/ 56 h 121"/>
                <a:gd name="T46" fmla="*/ 86 w 121"/>
                <a:gd name="T47" fmla="*/ 40 h 121"/>
                <a:gd name="T48" fmla="*/ 32 w 121"/>
                <a:gd name="T49" fmla="*/ 48 h 121"/>
                <a:gd name="T50" fmla="*/ 56 w 121"/>
                <a:gd name="T51" fmla="*/ 40 h 121"/>
                <a:gd name="T52" fmla="*/ 9 w 121"/>
                <a:gd name="T53" fmla="*/ 48 h 121"/>
                <a:gd name="T54" fmla="*/ 24 w 121"/>
                <a:gd name="T55" fmla="*/ 48 h 121"/>
                <a:gd name="T56" fmla="*/ 82 w 121"/>
                <a:gd name="T57" fmla="*/ 13 h 121"/>
                <a:gd name="T58" fmla="*/ 92 w 121"/>
                <a:gd name="T59" fmla="*/ 32 h 121"/>
                <a:gd name="T60" fmla="*/ 97 w 121"/>
                <a:gd name="T61" fmla="*/ 24 h 121"/>
                <a:gd name="T62" fmla="*/ 37 w 121"/>
                <a:gd name="T63" fmla="*/ 13 h 121"/>
                <a:gd name="T64" fmla="*/ 19 w 121"/>
                <a:gd name="T65" fmla="*/ 28 h 121"/>
                <a:gd name="T66" fmla="*/ 31 w 121"/>
                <a:gd name="T67" fmla="*/ 25 h 121"/>
                <a:gd name="T68" fmla="*/ 64 w 121"/>
                <a:gd name="T69" fmla="*/ 9 h 121"/>
                <a:gd name="T70" fmla="*/ 81 w 121"/>
                <a:gd name="T71" fmla="*/ 27 h 121"/>
                <a:gd name="T72" fmla="*/ 69 w 121"/>
                <a:gd name="T73" fmla="*/ 12 h 121"/>
                <a:gd name="T74" fmla="*/ 50 w 121"/>
                <a:gd name="T75" fmla="*/ 12 h 121"/>
                <a:gd name="T76" fmla="*/ 38 w 121"/>
                <a:gd name="T77" fmla="*/ 27 h 121"/>
                <a:gd name="T78" fmla="*/ 56 w 121"/>
                <a:gd name="T79" fmla="*/ 9 h 121"/>
                <a:gd name="T80" fmla="*/ 96 w 121"/>
                <a:gd name="T81" fmla="*/ 12 h 121"/>
                <a:gd name="T82" fmla="*/ 121 w 121"/>
                <a:gd name="T83" fmla="*/ 61 h 121"/>
                <a:gd name="T84" fmla="*/ 96 w 121"/>
                <a:gd name="T85" fmla="*/ 109 h 121"/>
                <a:gd name="T86" fmla="*/ 41 w 121"/>
                <a:gd name="T87" fmla="*/ 118 h 121"/>
                <a:gd name="T88" fmla="*/ 3 w 121"/>
                <a:gd name="T89" fmla="*/ 80 h 121"/>
                <a:gd name="T90" fmla="*/ 11 w 121"/>
                <a:gd name="T91" fmla="*/ 25 h 121"/>
                <a:gd name="T92" fmla="*/ 60 w 121"/>
                <a:gd name="T9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121">
                  <a:moveTo>
                    <a:pt x="92" y="89"/>
                  </a:moveTo>
                  <a:lnTo>
                    <a:pt x="89" y="96"/>
                  </a:lnTo>
                  <a:lnTo>
                    <a:pt x="86" y="102"/>
                  </a:lnTo>
                  <a:lnTo>
                    <a:pt x="82" y="108"/>
                  </a:lnTo>
                  <a:lnTo>
                    <a:pt x="90" y="104"/>
                  </a:lnTo>
                  <a:lnTo>
                    <a:pt x="97" y="97"/>
                  </a:lnTo>
                  <a:lnTo>
                    <a:pt x="101" y="93"/>
                  </a:lnTo>
                  <a:lnTo>
                    <a:pt x="104" y="89"/>
                  </a:lnTo>
                  <a:lnTo>
                    <a:pt x="92" y="89"/>
                  </a:lnTo>
                  <a:close/>
                  <a:moveTo>
                    <a:pt x="64" y="89"/>
                  </a:moveTo>
                  <a:lnTo>
                    <a:pt x="64" y="113"/>
                  </a:lnTo>
                  <a:lnTo>
                    <a:pt x="69" y="109"/>
                  </a:lnTo>
                  <a:lnTo>
                    <a:pt x="74" y="105"/>
                  </a:lnTo>
                  <a:lnTo>
                    <a:pt x="78" y="100"/>
                  </a:lnTo>
                  <a:lnTo>
                    <a:pt x="81" y="94"/>
                  </a:lnTo>
                  <a:lnTo>
                    <a:pt x="84" y="89"/>
                  </a:lnTo>
                  <a:lnTo>
                    <a:pt x="64" y="89"/>
                  </a:lnTo>
                  <a:close/>
                  <a:moveTo>
                    <a:pt x="36" y="89"/>
                  </a:moveTo>
                  <a:lnTo>
                    <a:pt x="38" y="94"/>
                  </a:lnTo>
                  <a:lnTo>
                    <a:pt x="41" y="100"/>
                  </a:lnTo>
                  <a:lnTo>
                    <a:pt x="45" y="105"/>
                  </a:lnTo>
                  <a:lnTo>
                    <a:pt x="50" y="109"/>
                  </a:lnTo>
                  <a:lnTo>
                    <a:pt x="56" y="113"/>
                  </a:lnTo>
                  <a:lnTo>
                    <a:pt x="56" y="89"/>
                  </a:lnTo>
                  <a:lnTo>
                    <a:pt x="36" y="89"/>
                  </a:lnTo>
                  <a:close/>
                  <a:moveTo>
                    <a:pt x="16" y="89"/>
                  </a:moveTo>
                  <a:lnTo>
                    <a:pt x="19" y="93"/>
                  </a:lnTo>
                  <a:lnTo>
                    <a:pt x="23" y="97"/>
                  </a:lnTo>
                  <a:lnTo>
                    <a:pt x="29" y="104"/>
                  </a:lnTo>
                  <a:lnTo>
                    <a:pt x="37" y="108"/>
                  </a:lnTo>
                  <a:lnTo>
                    <a:pt x="33" y="102"/>
                  </a:lnTo>
                  <a:lnTo>
                    <a:pt x="31" y="96"/>
                  </a:lnTo>
                  <a:lnTo>
                    <a:pt x="28" y="89"/>
                  </a:lnTo>
                  <a:lnTo>
                    <a:pt x="16" y="89"/>
                  </a:lnTo>
                  <a:close/>
                  <a:moveTo>
                    <a:pt x="96" y="65"/>
                  </a:moveTo>
                  <a:lnTo>
                    <a:pt x="96" y="73"/>
                  </a:lnTo>
                  <a:lnTo>
                    <a:pt x="94" y="81"/>
                  </a:lnTo>
                  <a:lnTo>
                    <a:pt x="108" y="81"/>
                  </a:lnTo>
                  <a:lnTo>
                    <a:pt x="110" y="73"/>
                  </a:lnTo>
                  <a:lnTo>
                    <a:pt x="112" y="65"/>
                  </a:lnTo>
                  <a:lnTo>
                    <a:pt x="96" y="65"/>
                  </a:lnTo>
                  <a:close/>
                  <a:moveTo>
                    <a:pt x="64" y="65"/>
                  </a:moveTo>
                  <a:lnTo>
                    <a:pt x="64" y="81"/>
                  </a:lnTo>
                  <a:lnTo>
                    <a:pt x="86" y="81"/>
                  </a:lnTo>
                  <a:lnTo>
                    <a:pt x="88" y="73"/>
                  </a:lnTo>
                  <a:lnTo>
                    <a:pt x="88" y="65"/>
                  </a:lnTo>
                  <a:lnTo>
                    <a:pt x="64" y="65"/>
                  </a:lnTo>
                  <a:close/>
                  <a:moveTo>
                    <a:pt x="32" y="65"/>
                  </a:moveTo>
                  <a:lnTo>
                    <a:pt x="32" y="73"/>
                  </a:lnTo>
                  <a:lnTo>
                    <a:pt x="34" y="81"/>
                  </a:lnTo>
                  <a:lnTo>
                    <a:pt x="56" y="81"/>
                  </a:lnTo>
                  <a:lnTo>
                    <a:pt x="56" y="65"/>
                  </a:lnTo>
                  <a:lnTo>
                    <a:pt x="32" y="65"/>
                  </a:lnTo>
                  <a:close/>
                  <a:moveTo>
                    <a:pt x="8" y="65"/>
                  </a:moveTo>
                  <a:lnTo>
                    <a:pt x="9" y="73"/>
                  </a:lnTo>
                  <a:lnTo>
                    <a:pt x="12" y="81"/>
                  </a:lnTo>
                  <a:lnTo>
                    <a:pt x="25" y="81"/>
                  </a:lnTo>
                  <a:lnTo>
                    <a:pt x="24" y="73"/>
                  </a:lnTo>
                  <a:lnTo>
                    <a:pt x="24" y="65"/>
                  </a:lnTo>
                  <a:lnTo>
                    <a:pt x="8" y="65"/>
                  </a:lnTo>
                  <a:close/>
                  <a:moveTo>
                    <a:pt x="94" y="40"/>
                  </a:moveTo>
                  <a:lnTo>
                    <a:pt x="96" y="48"/>
                  </a:lnTo>
                  <a:lnTo>
                    <a:pt x="96" y="56"/>
                  </a:lnTo>
                  <a:lnTo>
                    <a:pt x="112" y="56"/>
                  </a:lnTo>
                  <a:lnTo>
                    <a:pt x="110" y="48"/>
                  </a:lnTo>
                  <a:lnTo>
                    <a:pt x="108" y="40"/>
                  </a:lnTo>
                  <a:lnTo>
                    <a:pt x="94" y="40"/>
                  </a:lnTo>
                  <a:close/>
                  <a:moveTo>
                    <a:pt x="64" y="40"/>
                  </a:moveTo>
                  <a:lnTo>
                    <a:pt x="64" y="56"/>
                  </a:lnTo>
                  <a:lnTo>
                    <a:pt x="88" y="56"/>
                  </a:lnTo>
                  <a:lnTo>
                    <a:pt x="88" y="48"/>
                  </a:lnTo>
                  <a:lnTo>
                    <a:pt x="86" y="40"/>
                  </a:lnTo>
                  <a:lnTo>
                    <a:pt x="64" y="40"/>
                  </a:lnTo>
                  <a:close/>
                  <a:moveTo>
                    <a:pt x="34" y="40"/>
                  </a:moveTo>
                  <a:lnTo>
                    <a:pt x="32" y="48"/>
                  </a:lnTo>
                  <a:lnTo>
                    <a:pt x="32" y="56"/>
                  </a:lnTo>
                  <a:lnTo>
                    <a:pt x="56" y="56"/>
                  </a:lnTo>
                  <a:lnTo>
                    <a:pt x="56" y="40"/>
                  </a:lnTo>
                  <a:lnTo>
                    <a:pt x="34" y="40"/>
                  </a:lnTo>
                  <a:close/>
                  <a:moveTo>
                    <a:pt x="12" y="40"/>
                  </a:moveTo>
                  <a:lnTo>
                    <a:pt x="9" y="48"/>
                  </a:lnTo>
                  <a:lnTo>
                    <a:pt x="8" y="56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25" y="40"/>
                  </a:lnTo>
                  <a:lnTo>
                    <a:pt x="12" y="40"/>
                  </a:lnTo>
                  <a:close/>
                  <a:moveTo>
                    <a:pt x="82" y="13"/>
                  </a:moveTo>
                  <a:lnTo>
                    <a:pt x="86" y="19"/>
                  </a:lnTo>
                  <a:lnTo>
                    <a:pt x="89" y="25"/>
                  </a:lnTo>
                  <a:lnTo>
                    <a:pt x="92" y="32"/>
                  </a:lnTo>
                  <a:lnTo>
                    <a:pt x="104" y="32"/>
                  </a:lnTo>
                  <a:lnTo>
                    <a:pt x="101" y="28"/>
                  </a:lnTo>
                  <a:lnTo>
                    <a:pt x="97" y="24"/>
                  </a:lnTo>
                  <a:lnTo>
                    <a:pt x="90" y="17"/>
                  </a:lnTo>
                  <a:lnTo>
                    <a:pt x="82" y="13"/>
                  </a:lnTo>
                  <a:close/>
                  <a:moveTo>
                    <a:pt x="37" y="13"/>
                  </a:moveTo>
                  <a:lnTo>
                    <a:pt x="29" y="17"/>
                  </a:lnTo>
                  <a:lnTo>
                    <a:pt x="23" y="24"/>
                  </a:lnTo>
                  <a:lnTo>
                    <a:pt x="19" y="28"/>
                  </a:lnTo>
                  <a:lnTo>
                    <a:pt x="16" y="32"/>
                  </a:lnTo>
                  <a:lnTo>
                    <a:pt x="28" y="32"/>
                  </a:lnTo>
                  <a:lnTo>
                    <a:pt x="31" y="25"/>
                  </a:lnTo>
                  <a:lnTo>
                    <a:pt x="33" y="19"/>
                  </a:lnTo>
                  <a:lnTo>
                    <a:pt x="37" y="13"/>
                  </a:lnTo>
                  <a:close/>
                  <a:moveTo>
                    <a:pt x="64" y="9"/>
                  </a:moveTo>
                  <a:lnTo>
                    <a:pt x="64" y="32"/>
                  </a:lnTo>
                  <a:lnTo>
                    <a:pt x="84" y="32"/>
                  </a:lnTo>
                  <a:lnTo>
                    <a:pt x="81" y="27"/>
                  </a:lnTo>
                  <a:lnTo>
                    <a:pt x="78" y="21"/>
                  </a:lnTo>
                  <a:lnTo>
                    <a:pt x="74" y="16"/>
                  </a:lnTo>
                  <a:lnTo>
                    <a:pt x="69" y="12"/>
                  </a:lnTo>
                  <a:lnTo>
                    <a:pt x="64" y="9"/>
                  </a:lnTo>
                  <a:close/>
                  <a:moveTo>
                    <a:pt x="56" y="9"/>
                  </a:moveTo>
                  <a:lnTo>
                    <a:pt x="50" y="12"/>
                  </a:lnTo>
                  <a:lnTo>
                    <a:pt x="45" y="16"/>
                  </a:lnTo>
                  <a:lnTo>
                    <a:pt x="41" y="21"/>
                  </a:lnTo>
                  <a:lnTo>
                    <a:pt x="38" y="27"/>
                  </a:lnTo>
                  <a:lnTo>
                    <a:pt x="36" y="32"/>
                  </a:lnTo>
                  <a:lnTo>
                    <a:pt x="56" y="32"/>
                  </a:lnTo>
                  <a:lnTo>
                    <a:pt x="56" y="9"/>
                  </a:lnTo>
                  <a:close/>
                  <a:moveTo>
                    <a:pt x="60" y="0"/>
                  </a:moveTo>
                  <a:lnTo>
                    <a:pt x="78" y="3"/>
                  </a:lnTo>
                  <a:lnTo>
                    <a:pt x="96" y="12"/>
                  </a:lnTo>
                  <a:lnTo>
                    <a:pt x="109" y="25"/>
                  </a:lnTo>
                  <a:lnTo>
                    <a:pt x="117" y="41"/>
                  </a:lnTo>
                  <a:lnTo>
                    <a:pt x="121" y="61"/>
                  </a:lnTo>
                  <a:lnTo>
                    <a:pt x="117" y="80"/>
                  </a:lnTo>
                  <a:lnTo>
                    <a:pt x="109" y="96"/>
                  </a:lnTo>
                  <a:lnTo>
                    <a:pt x="96" y="109"/>
                  </a:lnTo>
                  <a:lnTo>
                    <a:pt x="78" y="118"/>
                  </a:lnTo>
                  <a:lnTo>
                    <a:pt x="60" y="121"/>
                  </a:lnTo>
                  <a:lnTo>
                    <a:pt x="41" y="118"/>
                  </a:lnTo>
                  <a:lnTo>
                    <a:pt x="24" y="109"/>
                  </a:lnTo>
                  <a:lnTo>
                    <a:pt x="11" y="96"/>
                  </a:lnTo>
                  <a:lnTo>
                    <a:pt x="3" y="80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36">
              <a:extLst>
                <a:ext uri="{FF2B5EF4-FFF2-40B4-BE49-F238E27FC236}">
                  <a16:creationId xmlns:a16="http://schemas.microsoft.com/office/drawing/2014/main" id="{A8764860-BEFA-45B2-94C5-780C984D0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202" y="4201162"/>
              <a:ext cx="149009" cy="157950"/>
            </a:xfrm>
            <a:custGeom>
              <a:avLst/>
              <a:gdLst>
                <a:gd name="T0" fmla="*/ 27 w 100"/>
                <a:gd name="T1" fmla="*/ 73 h 106"/>
                <a:gd name="T2" fmla="*/ 73 w 100"/>
                <a:gd name="T3" fmla="*/ 73 h 106"/>
                <a:gd name="T4" fmla="*/ 73 w 100"/>
                <a:gd name="T5" fmla="*/ 79 h 106"/>
                <a:gd name="T6" fmla="*/ 27 w 100"/>
                <a:gd name="T7" fmla="*/ 79 h 106"/>
                <a:gd name="T8" fmla="*/ 27 w 100"/>
                <a:gd name="T9" fmla="*/ 73 h 106"/>
                <a:gd name="T10" fmla="*/ 27 w 100"/>
                <a:gd name="T11" fmla="*/ 60 h 106"/>
                <a:gd name="T12" fmla="*/ 73 w 100"/>
                <a:gd name="T13" fmla="*/ 60 h 106"/>
                <a:gd name="T14" fmla="*/ 73 w 100"/>
                <a:gd name="T15" fmla="*/ 66 h 106"/>
                <a:gd name="T16" fmla="*/ 27 w 100"/>
                <a:gd name="T17" fmla="*/ 66 h 106"/>
                <a:gd name="T18" fmla="*/ 27 w 100"/>
                <a:gd name="T19" fmla="*/ 60 h 106"/>
                <a:gd name="T20" fmla="*/ 27 w 100"/>
                <a:gd name="T21" fmla="*/ 46 h 106"/>
                <a:gd name="T22" fmla="*/ 73 w 100"/>
                <a:gd name="T23" fmla="*/ 46 h 106"/>
                <a:gd name="T24" fmla="*/ 73 w 100"/>
                <a:gd name="T25" fmla="*/ 53 h 106"/>
                <a:gd name="T26" fmla="*/ 27 w 100"/>
                <a:gd name="T27" fmla="*/ 53 h 106"/>
                <a:gd name="T28" fmla="*/ 27 w 100"/>
                <a:gd name="T29" fmla="*/ 46 h 106"/>
                <a:gd name="T30" fmla="*/ 27 w 100"/>
                <a:gd name="T31" fmla="*/ 33 h 106"/>
                <a:gd name="T32" fmla="*/ 73 w 100"/>
                <a:gd name="T33" fmla="*/ 33 h 106"/>
                <a:gd name="T34" fmla="*/ 73 w 100"/>
                <a:gd name="T35" fmla="*/ 40 h 106"/>
                <a:gd name="T36" fmla="*/ 27 w 100"/>
                <a:gd name="T37" fmla="*/ 40 h 106"/>
                <a:gd name="T38" fmla="*/ 27 w 100"/>
                <a:gd name="T39" fmla="*/ 33 h 106"/>
                <a:gd name="T40" fmla="*/ 13 w 100"/>
                <a:gd name="T41" fmla="*/ 13 h 106"/>
                <a:gd name="T42" fmla="*/ 13 w 100"/>
                <a:gd name="T43" fmla="*/ 93 h 106"/>
                <a:gd name="T44" fmla="*/ 87 w 100"/>
                <a:gd name="T45" fmla="*/ 93 h 106"/>
                <a:gd name="T46" fmla="*/ 87 w 100"/>
                <a:gd name="T47" fmla="*/ 13 h 106"/>
                <a:gd name="T48" fmla="*/ 13 w 100"/>
                <a:gd name="T49" fmla="*/ 13 h 106"/>
                <a:gd name="T50" fmla="*/ 9 w 100"/>
                <a:gd name="T51" fmla="*/ 0 h 106"/>
                <a:gd name="T52" fmla="*/ 91 w 100"/>
                <a:gd name="T53" fmla="*/ 0 h 106"/>
                <a:gd name="T54" fmla="*/ 95 w 100"/>
                <a:gd name="T55" fmla="*/ 0 h 106"/>
                <a:gd name="T56" fmla="*/ 97 w 100"/>
                <a:gd name="T57" fmla="*/ 2 h 106"/>
                <a:gd name="T58" fmla="*/ 100 w 100"/>
                <a:gd name="T59" fmla="*/ 5 h 106"/>
                <a:gd name="T60" fmla="*/ 100 w 100"/>
                <a:gd name="T61" fmla="*/ 9 h 106"/>
                <a:gd name="T62" fmla="*/ 100 w 100"/>
                <a:gd name="T63" fmla="*/ 97 h 106"/>
                <a:gd name="T64" fmla="*/ 100 w 100"/>
                <a:gd name="T65" fmla="*/ 101 h 106"/>
                <a:gd name="T66" fmla="*/ 97 w 100"/>
                <a:gd name="T67" fmla="*/ 103 h 106"/>
                <a:gd name="T68" fmla="*/ 95 w 100"/>
                <a:gd name="T69" fmla="*/ 106 h 106"/>
                <a:gd name="T70" fmla="*/ 91 w 100"/>
                <a:gd name="T71" fmla="*/ 106 h 106"/>
                <a:gd name="T72" fmla="*/ 9 w 100"/>
                <a:gd name="T73" fmla="*/ 106 h 106"/>
                <a:gd name="T74" fmla="*/ 5 w 100"/>
                <a:gd name="T75" fmla="*/ 106 h 106"/>
                <a:gd name="T76" fmla="*/ 3 w 100"/>
                <a:gd name="T77" fmla="*/ 103 h 106"/>
                <a:gd name="T78" fmla="*/ 0 w 100"/>
                <a:gd name="T79" fmla="*/ 101 h 106"/>
                <a:gd name="T80" fmla="*/ 0 w 100"/>
                <a:gd name="T81" fmla="*/ 97 h 106"/>
                <a:gd name="T82" fmla="*/ 0 w 100"/>
                <a:gd name="T83" fmla="*/ 9 h 106"/>
                <a:gd name="T84" fmla="*/ 0 w 100"/>
                <a:gd name="T85" fmla="*/ 5 h 106"/>
                <a:gd name="T86" fmla="*/ 3 w 100"/>
                <a:gd name="T87" fmla="*/ 2 h 106"/>
                <a:gd name="T88" fmla="*/ 5 w 100"/>
                <a:gd name="T89" fmla="*/ 0 h 106"/>
                <a:gd name="T90" fmla="*/ 9 w 100"/>
                <a:gd name="T9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106">
                  <a:moveTo>
                    <a:pt x="27" y="73"/>
                  </a:moveTo>
                  <a:lnTo>
                    <a:pt x="73" y="73"/>
                  </a:lnTo>
                  <a:lnTo>
                    <a:pt x="73" y="79"/>
                  </a:lnTo>
                  <a:lnTo>
                    <a:pt x="27" y="79"/>
                  </a:lnTo>
                  <a:lnTo>
                    <a:pt x="27" y="73"/>
                  </a:lnTo>
                  <a:close/>
                  <a:moveTo>
                    <a:pt x="27" y="60"/>
                  </a:moveTo>
                  <a:lnTo>
                    <a:pt x="73" y="60"/>
                  </a:lnTo>
                  <a:lnTo>
                    <a:pt x="73" y="66"/>
                  </a:lnTo>
                  <a:lnTo>
                    <a:pt x="27" y="66"/>
                  </a:lnTo>
                  <a:lnTo>
                    <a:pt x="27" y="60"/>
                  </a:lnTo>
                  <a:close/>
                  <a:moveTo>
                    <a:pt x="27" y="46"/>
                  </a:moveTo>
                  <a:lnTo>
                    <a:pt x="73" y="46"/>
                  </a:lnTo>
                  <a:lnTo>
                    <a:pt x="73" y="53"/>
                  </a:lnTo>
                  <a:lnTo>
                    <a:pt x="27" y="53"/>
                  </a:lnTo>
                  <a:lnTo>
                    <a:pt x="27" y="46"/>
                  </a:lnTo>
                  <a:close/>
                  <a:moveTo>
                    <a:pt x="27" y="33"/>
                  </a:moveTo>
                  <a:lnTo>
                    <a:pt x="73" y="33"/>
                  </a:lnTo>
                  <a:lnTo>
                    <a:pt x="73" y="40"/>
                  </a:lnTo>
                  <a:lnTo>
                    <a:pt x="27" y="40"/>
                  </a:lnTo>
                  <a:lnTo>
                    <a:pt x="27" y="33"/>
                  </a:lnTo>
                  <a:close/>
                  <a:moveTo>
                    <a:pt x="13" y="13"/>
                  </a:moveTo>
                  <a:lnTo>
                    <a:pt x="13" y="93"/>
                  </a:lnTo>
                  <a:lnTo>
                    <a:pt x="87" y="93"/>
                  </a:lnTo>
                  <a:lnTo>
                    <a:pt x="87" y="13"/>
                  </a:lnTo>
                  <a:lnTo>
                    <a:pt x="13" y="13"/>
                  </a:lnTo>
                  <a:close/>
                  <a:moveTo>
                    <a:pt x="9" y="0"/>
                  </a:moveTo>
                  <a:lnTo>
                    <a:pt x="91" y="0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100" y="5"/>
                  </a:lnTo>
                  <a:lnTo>
                    <a:pt x="100" y="9"/>
                  </a:lnTo>
                  <a:lnTo>
                    <a:pt x="100" y="97"/>
                  </a:lnTo>
                  <a:lnTo>
                    <a:pt x="100" y="101"/>
                  </a:lnTo>
                  <a:lnTo>
                    <a:pt x="97" y="103"/>
                  </a:lnTo>
                  <a:lnTo>
                    <a:pt x="95" y="106"/>
                  </a:lnTo>
                  <a:lnTo>
                    <a:pt x="91" y="106"/>
                  </a:lnTo>
                  <a:lnTo>
                    <a:pt x="9" y="106"/>
                  </a:lnTo>
                  <a:lnTo>
                    <a:pt x="5" y="106"/>
                  </a:lnTo>
                  <a:lnTo>
                    <a:pt x="3" y="103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37">
              <a:extLst>
                <a:ext uri="{FF2B5EF4-FFF2-40B4-BE49-F238E27FC236}">
                  <a16:creationId xmlns:a16="http://schemas.microsoft.com/office/drawing/2014/main" id="{58232A07-DD78-4541-9D9F-EF0277C54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0329" y="3244521"/>
              <a:ext cx="146030" cy="183281"/>
            </a:xfrm>
            <a:custGeom>
              <a:avLst/>
              <a:gdLst>
                <a:gd name="T0" fmla="*/ 62 w 98"/>
                <a:gd name="T1" fmla="*/ 60 h 123"/>
                <a:gd name="T2" fmla="*/ 52 w 98"/>
                <a:gd name="T3" fmla="*/ 84 h 123"/>
                <a:gd name="T4" fmla="*/ 38 w 98"/>
                <a:gd name="T5" fmla="*/ 101 h 123"/>
                <a:gd name="T6" fmla="*/ 25 w 98"/>
                <a:gd name="T7" fmla="*/ 113 h 123"/>
                <a:gd name="T8" fmla="*/ 15 w 98"/>
                <a:gd name="T9" fmla="*/ 120 h 123"/>
                <a:gd name="T10" fmla="*/ 8 w 98"/>
                <a:gd name="T11" fmla="*/ 123 h 123"/>
                <a:gd name="T12" fmla="*/ 5 w 98"/>
                <a:gd name="T13" fmla="*/ 121 h 123"/>
                <a:gd name="T14" fmla="*/ 3 w 98"/>
                <a:gd name="T15" fmla="*/ 120 h 123"/>
                <a:gd name="T16" fmla="*/ 1 w 98"/>
                <a:gd name="T17" fmla="*/ 119 h 123"/>
                <a:gd name="T18" fmla="*/ 0 w 98"/>
                <a:gd name="T19" fmla="*/ 117 h 123"/>
                <a:gd name="T20" fmla="*/ 0 w 98"/>
                <a:gd name="T21" fmla="*/ 116 h 123"/>
                <a:gd name="T22" fmla="*/ 0 w 98"/>
                <a:gd name="T23" fmla="*/ 115 h 123"/>
                <a:gd name="T24" fmla="*/ 5 w 98"/>
                <a:gd name="T25" fmla="*/ 113 h 123"/>
                <a:gd name="T26" fmla="*/ 16 w 98"/>
                <a:gd name="T27" fmla="*/ 108 h 123"/>
                <a:gd name="T28" fmla="*/ 30 w 98"/>
                <a:gd name="T29" fmla="*/ 99 h 123"/>
                <a:gd name="T30" fmla="*/ 46 w 98"/>
                <a:gd name="T31" fmla="*/ 83 h 123"/>
                <a:gd name="T32" fmla="*/ 62 w 98"/>
                <a:gd name="T33" fmla="*/ 60 h 123"/>
                <a:gd name="T34" fmla="*/ 73 w 98"/>
                <a:gd name="T35" fmla="*/ 0 h 123"/>
                <a:gd name="T36" fmla="*/ 80 w 98"/>
                <a:gd name="T37" fmla="*/ 11 h 123"/>
                <a:gd name="T38" fmla="*/ 88 w 98"/>
                <a:gd name="T39" fmla="*/ 25 h 123"/>
                <a:gd name="T40" fmla="*/ 94 w 98"/>
                <a:gd name="T41" fmla="*/ 43 h 123"/>
                <a:gd name="T42" fmla="*/ 98 w 98"/>
                <a:gd name="T43" fmla="*/ 63 h 123"/>
                <a:gd name="T44" fmla="*/ 96 w 98"/>
                <a:gd name="T45" fmla="*/ 84 h 123"/>
                <a:gd name="T46" fmla="*/ 90 w 98"/>
                <a:gd name="T47" fmla="*/ 99 h 123"/>
                <a:gd name="T48" fmla="*/ 82 w 98"/>
                <a:gd name="T49" fmla="*/ 109 h 123"/>
                <a:gd name="T50" fmla="*/ 72 w 98"/>
                <a:gd name="T51" fmla="*/ 116 h 123"/>
                <a:gd name="T52" fmla="*/ 61 w 98"/>
                <a:gd name="T53" fmla="*/ 119 h 123"/>
                <a:gd name="T54" fmla="*/ 50 w 98"/>
                <a:gd name="T55" fmla="*/ 117 h 123"/>
                <a:gd name="T56" fmla="*/ 41 w 98"/>
                <a:gd name="T57" fmla="*/ 109 h 123"/>
                <a:gd name="T58" fmla="*/ 56 w 98"/>
                <a:gd name="T59" fmla="*/ 92 h 123"/>
                <a:gd name="T60" fmla="*/ 64 w 98"/>
                <a:gd name="T61" fmla="*/ 76 h 123"/>
                <a:gd name="T62" fmla="*/ 66 w 98"/>
                <a:gd name="T63" fmla="*/ 61 h 123"/>
                <a:gd name="T64" fmla="*/ 66 w 98"/>
                <a:gd name="T65" fmla="*/ 51 h 123"/>
                <a:gd name="T66" fmla="*/ 66 w 98"/>
                <a:gd name="T67" fmla="*/ 43 h 123"/>
                <a:gd name="T68" fmla="*/ 65 w 98"/>
                <a:gd name="T69" fmla="*/ 40 h 123"/>
                <a:gd name="T70" fmla="*/ 50 w 98"/>
                <a:gd name="T71" fmla="*/ 65 h 123"/>
                <a:gd name="T72" fmla="*/ 34 w 98"/>
                <a:gd name="T73" fmla="*/ 84 h 123"/>
                <a:gd name="T74" fmla="*/ 19 w 98"/>
                <a:gd name="T75" fmla="*/ 96 h 123"/>
                <a:gd name="T76" fmla="*/ 9 w 98"/>
                <a:gd name="T77" fmla="*/ 89 h 123"/>
                <a:gd name="T78" fmla="*/ 3 w 98"/>
                <a:gd name="T79" fmla="*/ 79 h 123"/>
                <a:gd name="T80" fmla="*/ 1 w 98"/>
                <a:gd name="T81" fmla="*/ 67 h 123"/>
                <a:gd name="T82" fmla="*/ 5 w 98"/>
                <a:gd name="T83" fmla="*/ 53 h 123"/>
                <a:gd name="T84" fmla="*/ 15 w 98"/>
                <a:gd name="T85" fmla="*/ 41 h 123"/>
                <a:gd name="T86" fmla="*/ 25 w 98"/>
                <a:gd name="T87" fmla="*/ 32 h 123"/>
                <a:gd name="T88" fmla="*/ 36 w 98"/>
                <a:gd name="T89" fmla="*/ 27 h 123"/>
                <a:gd name="T90" fmla="*/ 45 w 98"/>
                <a:gd name="T91" fmla="*/ 24 h 123"/>
                <a:gd name="T92" fmla="*/ 54 w 98"/>
                <a:gd name="T93" fmla="*/ 20 h 123"/>
                <a:gd name="T94" fmla="*/ 64 w 98"/>
                <a:gd name="T95" fmla="*/ 13 h 123"/>
                <a:gd name="T96" fmla="*/ 73 w 98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3">
                  <a:moveTo>
                    <a:pt x="62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5" y="113"/>
                  </a:lnTo>
                  <a:lnTo>
                    <a:pt x="15" y="120"/>
                  </a:lnTo>
                  <a:lnTo>
                    <a:pt x="8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9"/>
                  </a:lnTo>
                  <a:lnTo>
                    <a:pt x="46" y="83"/>
                  </a:lnTo>
                  <a:lnTo>
                    <a:pt x="62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5"/>
                  </a:lnTo>
                  <a:lnTo>
                    <a:pt x="94" y="43"/>
                  </a:lnTo>
                  <a:lnTo>
                    <a:pt x="98" y="63"/>
                  </a:lnTo>
                  <a:lnTo>
                    <a:pt x="96" y="84"/>
                  </a:lnTo>
                  <a:lnTo>
                    <a:pt x="90" y="99"/>
                  </a:lnTo>
                  <a:lnTo>
                    <a:pt x="82" y="109"/>
                  </a:lnTo>
                  <a:lnTo>
                    <a:pt x="72" y="116"/>
                  </a:lnTo>
                  <a:lnTo>
                    <a:pt x="61" y="119"/>
                  </a:lnTo>
                  <a:lnTo>
                    <a:pt x="50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6" y="61"/>
                  </a:lnTo>
                  <a:lnTo>
                    <a:pt x="66" y="51"/>
                  </a:lnTo>
                  <a:lnTo>
                    <a:pt x="66" y="43"/>
                  </a:lnTo>
                  <a:lnTo>
                    <a:pt x="65" y="40"/>
                  </a:lnTo>
                  <a:lnTo>
                    <a:pt x="50" y="65"/>
                  </a:lnTo>
                  <a:lnTo>
                    <a:pt x="34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3" y="79"/>
                  </a:lnTo>
                  <a:lnTo>
                    <a:pt x="1" y="67"/>
                  </a:lnTo>
                  <a:lnTo>
                    <a:pt x="5" y="53"/>
                  </a:lnTo>
                  <a:lnTo>
                    <a:pt x="15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38">
              <a:extLst>
                <a:ext uri="{FF2B5EF4-FFF2-40B4-BE49-F238E27FC236}">
                  <a16:creationId xmlns:a16="http://schemas.microsoft.com/office/drawing/2014/main" id="{CB90CC09-36F3-4D74-AEB9-076DB2D08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4497691"/>
              <a:ext cx="168381" cy="168381"/>
            </a:xfrm>
            <a:custGeom>
              <a:avLst/>
              <a:gdLst>
                <a:gd name="T0" fmla="*/ 34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5 w 113"/>
                <a:gd name="T7" fmla="*/ 109 h 113"/>
                <a:gd name="T8" fmla="*/ 55 w 113"/>
                <a:gd name="T9" fmla="*/ 113 h 113"/>
                <a:gd name="T10" fmla="*/ 49 w 113"/>
                <a:gd name="T11" fmla="*/ 113 h 113"/>
                <a:gd name="T12" fmla="*/ 41 w 113"/>
                <a:gd name="T13" fmla="*/ 112 h 113"/>
                <a:gd name="T14" fmla="*/ 34 w 113"/>
                <a:gd name="T15" fmla="*/ 109 h 113"/>
                <a:gd name="T16" fmla="*/ 34 w 113"/>
                <a:gd name="T17" fmla="*/ 85 h 113"/>
                <a:gd name="T18" fmla="*/ 28 w 113"/>
                <a:gd name="T19" fmla="*/ 56 h 113"/>
                <a:gd name="T20" fmla="*/ 28 w 113"/>
                <a:gd name="T21" fmla="*/ 105 h 113"/>
                <a:gd name="T22" fmla="*/ 13 w 113"/>
                <a:gd name="T23" fmla="*/ 95 h 113"/>
                <a:gd name="T24" fmla="*/ 4 w 113"/>
                <a:gd name="T25" fmla="*/ 79 h 113"/>
                <a:gd name="T26" fmla="*/ 28 w 113"/>
                <a:gd name="T27" fmla="*/ 56 h 113"/>
                <a:gd name="T28" fmla="*/ 83 w 113"/>
                <a:gd name="T29" fmla="*/ 8 h 113"/>
                <a:gd name="T30" fmla="*/ 98 w 113"/>
                <a:gd name="T31" fmla="*/ 20 h 113"/>
                <a:gd name="T32" fmla="*/ 109 w 113"/>
                <a:gd name="T33" fmla="*/ 38 h 113"/>
                <a:gd name="T34" fmla="*/ 113 w 113"/>
                <a:gd name="T35" fmla="*/ 56 h 113"/>
                <a:gd name="T36" fmla="*/ 111 w 113"/>
                <a:gd name="T37" fmla="*/ 64 h 113"/>
                <a:gd name="T38" fmla="*/ 110 w 113"/>
                <a:gd name="T39" fmla="*/ 71 h 113"/>
                <a:gd name="T40" fmla="*/ 107 w 113"/>
                <a:gd name="T41" fmla="*/ 77 h 113"/>
                <a:gd name="T42" fmla="*/ 83 w 113"/>
                <a:gd name="T43" fmla="*/ 77 h 113"/>
                <a:gd name="T44" fmla="*/ 83 w 113"/>
                <a:gd name="T45" fmla="*/ 8 h 113"/>
                <a:gd name="T46" fmla="*/ 29 w 113"/>
                <a:gd name="T47" fmla="*/ 7 h 113"/>
                <a:gd name="T48" fmla="*/ 46 w 113"/>
                <a:gd name="T49" fmla="*/ 26 h 113"/>
                <a:gd name="T50" fmla="*/ 1 w 113"/>
                <a:gd name="T51" fmla="*/ 71 h 113"/>
                <a:gd name="T52" fmla="*/ 0 w 113"/>
                <a:gd name="T53" fmla="*/ 64 h 113"/>
                <a:gd name="T54" fmla="*/ 0 w 113"/>
                <a:gd name="T55" fmla="*/ 56 h 113"/>
                <a:gd name="T56" fmla="*/ 2 w 113"/>
                <a:gd name="T57" fmla="*/ 36 h 113"/>
                <a:gd name="T58" fmla="*/ 13 w 113"/>
                <a:gd name="T59" fmla="*/ 20 h 113"/>
                <a:gd name="T60" fmla="*/ 29 w 113"/>
                <a:gd name="T61" fmla="*/ 7 h 113"/>
                <a:gd name="T62" fmla="*/ 55 w 113"/>
                <a:gd name="T63" fmla="*/ 0 h 113"/>
                <a:gd name="T64" fmla="*/ 63 w 113"/>
                <a:gd name="T65" fmla="*/ 0 h 113"/>
                <a:gd name="T66" fmla="*/ 70 w 113"/>
                <a:gd name="T67" fmla="*/ 2 h 113"/>
                <a:gd name="T68" fmla="*/ 77 w 113"/>
                <a:gd name="T69" fmla="*/ 4 h 113"/>
                <a:gd name="T70" fmla="*/ 77 w 113"/>
                <a:gd name="T71" fmla="*/ 44 h 113"/>
                <a:gd name="T72" fmla="*/ 37 w 113"/>
                <a:gd name="T73" fmla="*/ 4 h 113"/>
                <a:gd name="T74" fmla="*/ 46 w 113"/>
                <a:gd name="T75" fmla="*/ 2 h 113"/>
                <a:gd name="T76" fmla="*/ 55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4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5" y="109"/>
                  </a:lnTo>
                  <a:lnTo>
                    <a:pt x="55" y="113"/>
                  </a:lnTo>
                  <a:lnTo>
                    <a:pt x="49" y="113"/>
                  </a:lnTo>
                  <a:lnTo>
                    <a:pt x="41" y="112"/>
                  </a:lnTo>
                  <a:lnTo>
                    <a:pt x="34" y="109"/>
                  </a:lnTo>
                  <a:lnTo>
                    <a:pt x="34" y="85"/>
                  </a:lnTo>
                  <a:close/>
                  <a:moveTo>
                    <a:pt x="28" y="56"/>
                  </a:moveTo>
                  <a:lnTo>
                    <a:pt x="28" y="105"/>
                  </a:lnTo>
                  <a:lnTo>
                    <a:pt x="13" y="95"/>
                  </a:lnTo>
                  <a:lnTo>
                    <a:pt x="4" y="79"/>
                  </a:lnTo>
                  <a:lnTo>
                    <a:pt x="28" y="56"/>
                  </a:lnTo>
                  <a:close/>
                  <a:moveTo>
                    <a:pt x="83" y="8"/>
                  </a:moveTo>
                  <a:lnTo>
                    <a:pt x="98" y="20"/>
                  </a:lnTo>
                  <a:lnTo>
                    <a:pt x="109" y="38"/>
                  </a:lnTo>
                  <a:lnTo>
                    <a:pt x="113" y="56"/>
                  </a:lnTo>
                  <a:lnTo>
                    <a:pt x="111" y="64"/>
                  </a:lnTo>
                  <a:lnTo>
                    <a:pt x="110" y="71"/>
                  </a:lnTo>
                  <a:lnTo>
                    <a:pt x="107" y="77"/>
                  </a:lnTo>
                  <a:lnTo>
                    <a:pt x="83" y="77"/>
                  </a:lnTo>
                  <a:lnTo>
                    <a:pt x="83" y="8"/>
                  </a:lnTo>
                  <a:close/>
                  <a:moveTo>
                    <a:pt x="29" y="7"/>
                  </a:moveTo>
                  <a:lnTo>
                    <a:pt x="46" y="26"/>
                  </a:lnTo>
                  <a:lnTo>
                    <a:pt x="1" y="71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2" y="36"/>
                  </a:lnTo>
                  <a:lnTo>
                    <a:pt x="13" y="20"/>
                  </a:lnTo>
                  <a:lnTo>
                    <a:pt x="29" y="7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70" y="2"/>
                  </a:lnTo>
                  <a:lnTo>
                    <a:pt x="77" y="4"/>
                  </a:lnTo>
                  <a:lnTo>
                    <a:pt x="77" y="44"/>
                  </a:lnTo>
                  <a:lnTo>
                    <a:pt x="37" y="4"/>
                  </a:lnTo>
                  <a:lnTo>
                    <a:pt x="46" y="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139">
              <a:extLst>
                <a:ext uri="{FF2B5EF4-FFF2-40B4-BE49-F238E27FC236}">
                  <a16:creationId xmlns:a16="http://schemas.microsoft.com/office/drawing/2014/main" id="{839C8B6B-CB61-41ED-B7F8-A03A7C4BB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757" y="4952170"/>
              <a:ext cx="156460" cy="137088"/>
            </a:xfrm>
            <a:custGeom>
              <a:avLst/>
              <a:gdLst>
                <a:gd name="T0" fmla="*/ 33 w 105"/>
                <a:gd name="T1" fmla="*/ 53 h 92"/>
                <a:gd name="T2" fmla="*/ 33 w 105"/>
                <a:gd name="T3" fmla="*/ 85 h 92"/>
                <a:gd name="T4" fmla="*/ 72 w 105"/>
                <a:gd name="T5" fmla="*/ 85 h 92"/>
                <a:gd name="T6" fmla="*/ 72 w 105"/>
                <a:gd name="T7" fmla="*/ 53 h 92"/>
                <a:gd name="T8" fmla="*/ 33 w 105"/>
                <a:gd name="T9" fmla="*/ 53 h 92"/>
                <a:gd name="T10" fmla="*/ 96 w 105"/>
                <a:gd name="T11" fmla="*/ 25 h 92"/>
                <a:gd name="T12" fmla="*/ 93 w 105"/>
                <a:gd name="T13" fmla="*/ 25 h 92"/>
                <a:gd name="T14" fmla="*/ 90 w 105"/>
                <a:gd name="T15" fmla="*/ 28 h 92"/>
                <a:gd name="T16" fmla="*/ 90 w 105"/>
                <a:gd name="T17" fmla="*/ 29 h 92"/>
                <a:gd name="T18" fmla="*/ 90 w 105"/>
                <a:gd name="T19" fmla="*/ 32 h 92"/>
                <a:gd name="T20" fmla="*/ 93 w 105"/>
                <a:gd name="T21" fmla="*/ 33 h 92"/>
                <a:gd name="T22" fmla="*/ 96 w 105"/>
                <a:gd name="T23" fmla="*/ 35 h 92"/>
                <a:gd name="T24" fmla="*/ 97 w 105"/>
                <a:gd name="T25" fmla="*/ 33 h 92"/>
                <a:gd name="T26" fmla="*/ 100 w 105"/>
                <a:gd name="T27" fmla="*/ 32 h 92"/>
                <a:gd name="T28" fmla="*/ 100 w 105"/>
                <a:gd name="T29" fmla="*/ 29 h 92"/>
                <a:gd name="T30" fmla="*/ 100 w 105"/>
                <a:gd name="T31" fmla="*/ 28 h 92"/>
                <a:gd name="T32" fmla="*/ 97 w 105"/>
                <a:gd name="T33" fmla="*/ 25 h 92"/>
                <a:gd name="T34" fmla="*/ 96 w 105"/>
                <a:gd name="T35" fmla="*/ 25 h 92"/>
                <a:gd name="T36" fmla="*/ 7 w 105"/>
                <a:gd name="T37" fmla="*/ 20 h 92"/>
                <a:gd name="T38" fmla="*/ 98 w 105"/>
                <a:gd name="T39" fmla="*/ 20 h 92"/>
                <a:gd name="T40" fmla="*/ 101 w 105"/>
                <a:gd name="T41" fmla="*/ 21 h 92"/>
                <a:gd name="T42" fmla="*/ 104 w 105"/>
                <a:gd name="T43" fmla="*/ 23 h 92"/>
                <a:gd name="T44" fmla="*/ 105 w 105"/>
                <a:gd name="T45" fmla="*/ 27 h 92"/>
                <a:gd name="T46" fmla="*/ 105 w 105"/>
                <a:gd name="T47" fmla="*/ 60 h 92"/>
                <a:gd name="T48" fmla="*/ 104 w 105"/>
                <a:gd name="T49" fmla="*/ 63 h 92"/>
                <a:gd name="T50" fmla="*/ 101 w 105"/>
                <a:gd name="T51" fmla="*/ 65 h 92"/>
                <a:gd name="T52" fmla="*/ 98 w 105"/>
                <a:gd name="T53" fmla="*/ 67 h 92"/>
                <a:gd name="T54" fmla="*/ 78 w 105"/>
                <a:gd name="T55" fmla="*/ 67 h 92"/>
                <a:gd name="T56" fmla="*/ 78 w 105"/>
                <a:gd name="T57" fmla="*/ 92 h 92"/>
                <a:gd name="T58" fmla="*/ 27 w 105"/>
                <a:gd name="T59" fmla="*/ 92 h 92"/>
                <a:gd name="T60" fmla="*/ 27 w 105"/>
                <a:gd name="T61" fmla="*/ 67 h 92"/>
                <a:gd name="T62" fmla="*/ 7 w 105"/>
                <a:gd name="T63" fmla="*/ 67 h 92"/>
                <a:gd name="T64" fmla="*/ 3 w 105"/>
                <a:gd name="T65" fmla="*/ 65 h 92"/>
                <a:gd name="T66" fmla="*/ 0 w 105"/>
                <a:gd name="T67" fmla="*/ 63 h 92"/>
                <a:gd name="T68" fmla="*/ 0 w 105"/>
                <a:gd name="T69" fmla="*/ 60 h 92"/>
                <a:gd name="T70" fmla="*/ 0 w 105"/>
                <a:gd name="T71" fmla="*/ 27 h 92"/>
                <a:gd name="T72" fmla="*/ 0 w 105"/>
                <a:gd name="T73" fmla="*/ 23 h 92"/>
                <a:gd name="T74" fmla="*/ 3 w 105"/>
                <a:gd name="T75" fmla="*/ 21 h 92"/>
                <a:gd name="T76" fmla="*/ 7 w 105"/>
                <a:gd name="T77" fmla="*/ 20 h 92"/>
                <a:gd name="T78" fmla="*/ 27 w 105"/>
                <a:gd name="T79" fmla="*/ 0 h 92"/>
                <a:gd name="T80" fmla="*/ 78 w 105"/>
                <a:gd name="T81" fmla="*/ 0 h 92"/>
                <a:gd name="T82" fmla="*/ 78 w 105"/>
                <a:gd name="T83" fmla="*/ 13 h 92"/>
                <a:gd name="T84" fmla="*/ 27 w 105"/>
                <a:gd name="T85" fmla="*/ 13 h 92"/>
                <a:gd name="T86" fmla="*/ 27 w 105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92">
                  <a:moveTo>
                    <a:pt x="33" y="53"/>
                  </a:moveTo>
                  <a:lnTo>
                    <a:pt x="33" y="85"/>
                  </a:lnTo>
                  <a:lnTo>
                    <a:pt x="72" y="85"/>
                  </a:lnTo>
                  <a:lnTo>
                    <a:pt x="72" y="53"/>
                  </a:lnTo>
                  <a:lnTo>
                    <a:pt x="33" y="53"/>
                  </a:lnTo>
                  <a:close/>
                  <a:moveTo>
                    <a:pt x="96" y="25"/>
                  </a:moveTo>
                  <a:lnTo>
                    <a:pt x="93" y="25"/>
                  </a:lnTo>
                  <a:lnTo>
                    <a:pt x="90" y="28"/>
                  </a:lnTo>
                  <a:lnTo>
                    <a:pt x="90" y="29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6" y="35"/>
                  </a:lnTo>
                  <a:lnTo>
                    <a:pt x="97" y="33"/>
                  </a:lnTo>
                  <a:lnTo>
                    <a:pt x="100" y="32"/>
                  </a:lnTo>
                  <a:lnTo>
                    <a:pt x="100" y="29"/>
                  </a:lnTo>
                  <a:lnTo>
                    <a:pt x="100" y="28"/>
                  </a:lnTo>
                  <a:lnTo>
                    <a:pt x="97" y="25"/>
                  </a:lnTo>
                  <a:lnTo>
                    <a:pt x="96" y="25"/>
                  </a:lnTo>
                  <a:close/>
                  <a:moveTo>
                    <a:pt x="7" y="20"/>
                  </a:moveTo>
                  <a:lnTo>
                    <a:pt x="98" y="20"/>
                  </a:lnTo>
                  <a:lnTo>
                    <a:pt x="101" y="21"/>
                  </a:lnTo>
                  <a:lnTo>
                    <a:pt x="104" y="23"/>
                  </a:lnTo>
                  <a:lnTo>
                    <a:pt x="105" y="27"/>
                  </a:lnTo>
                  <a:lnTo>
                    <a:pt x="105" y="60"/>
                  </a:lnTo>
                  <a:lnTo>
                    <a:pt x="104" y="63"/>
                  </a:lnTo>
                  <a:lnTo>
                    <a:pt x="101" y="65"/>
                  </a:lnTo>
                  <a:lnTo>
                    <a:pt x="98" y="67"/>
                  </a:lnTo>
                  <a:lnTo>
                    <a:pt x="78" y="67"/>
                  </a:lnTo>
                  <a:lnTo>
                    <a:pt x="78" y="92"/>
                  </a:lnTo>
                  <a:lnTo>
                    <a:pt x="27" y="92"/>
                  </a:lnTo>
                  <a:lnTo>
                    <a:pt x="27" y="67"/>
                  </a:lnTo>
                  <a:lnTo>
                    <a:pt x="7" y="67"/>
                  </a:lnTo>
                  <a:lnTo>
                    <a:pt x="3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7" y="20"/>
                  </a:lnTo>
                  <a:close/>
                  <a:moveTo>
                    <a:pt x="27" y="0"/>
                  </a:moveTo>
                  <a:lnTo>
                    <a:pt x="78" y="0"/>
                  </a:lnTo>
                  <a:lnTo>
                    <a:pt x="78" y="13"/>
                  </a:lnTo>
                  <a:lnTo>
                    <a:pt x="27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40">
              <a:extLst>
                <a:ext uri="{FF2B5EF4-FFF2-40B4-BE49-F238E27FC236}">
                  <a16:creationId xmlns:a16="http://schemas.microsoft.com/office/drawing/2014/main" id="{0773459C-3F7D-4ACB-8318-858A93B29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4662" y="4825512"/>
              <a:ext cx="157950" cy="156460"/>
            </a:xfrm>
            <a:custGeom>
              <a:avLst/>
              <a:gdLst>
                <a:gd name="T0" fmla="*/ 40 w 106"/>
                <a:gd name="T1" fmla="*/ 82 h 105"/>
                <a:gd name="T2" fmla="*/ 47 w 106"/>
                <a:gd name="T3" fmla="*/ 84 h 105"/>
                <a:gd name="T4" fmla="*/ 53 w 106"/>
                <a:gd name="T5" fmla="*/ 85 h 105"/>
                <a:gd name="T6" fmla="*/ 60 w 106"/>
                <a:gd name="T7" fmla="*/ 84 h 105"/>
                <a:gd name="T8" fmla="*/ 66 w 106"/>
                <a:gd name="T9" fmla="*/ 82 h 105"/>
                <a:gd name="T10" fmla="*/ 78 w 106"/>
                <a:gd name="T11" fmla="*/ 98 h 105"/>
                <a:gd name="T12" fmla="*/ 66 w 106"/>
                <a:gd name="T13" fmla="*/ 102 h 105"/>
                <a:gd name="T14" fmla="*/ 53 w 106"/>
                <a:gd name="T15" fmla="*/ 105 h 105"/>
                <a:gd name="T16" fmla="*/ 40 w 106"/>
                <a:gd name="T17" fmla="*/ 102 h 105"/>
                <a:gd name="T18" fmla="*/ 28 w 106"/>
                <a:gd name="T19" fmla="*/ 98 h 105"/>
                <a:gd name="T20" fmla="*/ 40 w 106"/>
                <a:gd name="T21" fmla="*/ 82 h 105"/>
                <a:gd name="T22" fmla="*/ 105 w 106"/>
                <a:gd name="T23" fmla="*/ 42 h 105"/>
                <a:gd name="T24" fmla="*/ 106 w 106"/>
                <a:gd name="T25" fmla="*/ 52 h 105"/>
                <a:gd name="T26" fmla="*/ 104 w 106"/>
                <a:gd name="T27" fmla="*/ 66 h 105"/>
                <a:gd name="T28" fmla="*/ 98 w 106"/>
                <a:gd name="T29" fmla="*/ 80 h 105"/>
                <a:gd name="T30" fmla="*/ 89 w 106"/>
                <a:gd name="T31" fmla="*/ 90 h 105"/>
                <a:gd name="T32" fmla="*/ 77 w 106"/>
                <a:gd name="T33" fmla="*/ 74 h 105"/>
                <a:gd name="T34" fmla="*/ 84 w 106"/>
                <a:gd name="T35" fmla="*/ 64 h 105"/>
                <a:gd name="T36" fmla="*/ 86 w 106"/>
                <a:gd name="T37" fmla="*/ 52 h 105"/>
                <a:gd name="T38" fmla="*/ 85 w 106"/>
                <a:gd name="T39" fmla="*/ 48 h 105"/>
                <a:gd name="T40" fmla="*/ 105 w 106"/>
                <a:gd name="T41" fmla="*/ 42 h 105"/>
                <a:gd name="T42" fmla="*/ 1 w 106"/>
                <a:gd name="T43" fmla="*/ 42 h 105"/>
                <a:gd name="T44" fmla="*/ 20 w 106"/>
                <a:gd name="T45" fmla="*/ 48 h 105"/>
                <a:gd name="T46" fmla="*/ 20 w 106"/>
                <a:gd name="T47" fmla="*/ 52 h 105"/>
                <a:gd name="T48" fmla="*/ 23 w 106"/>
                <a:gd name="T49" fmla="*/ 64 h 105"/>
                <a:gd name="T50" fmla="*/ 29 w 106"/>
                <a:gd name="T51" fmla="*/ 74 h 105"/>
                <a:gd name="T52" fmla="*/ 17 w 106"/>
                <a:gd name="T53" fmla="*/ 90 h 105"/>
                <a:gd name="T54" fmla="*/ 8 w 106"/>
                <a:gd name="T55" fmla="*/ 80 h 105"/>
                <a:gd name="T56" fmla="*/ 3 w 106"/>
                <a:gd name="T57" fmla="*/ 66 h 105"/>
                <a:gd name="T58" fmla="*/ 0 w 106"/>
                <a:gd name="T59" fmla="*/ 52 h 105"/>
                <a:gd name="T60" fmla="*/ 1 w 106"/>
                <a:gd name="T61" fmla="*/ 42 h 105"/>
                <a:gd name="T62" fmla="*/ 60 w 106"/>
                <a:gd name="T63" fmla="*/ 0 h 105"/>
                <a:gd name="T64" fmla="*/ 77 w 106"/>
                <a:gd name="T65" fmla="*/ 5 h 105"/>
                <a:gd name="T66" fmla="*/ 90 w 106"/>
                <a:gd name="T67" fmla="*/ 14 h 105"/>
                <a:gd name="T68" fmla="*/ 101 w 106"/>
                <a:gd name="T69" fmla="*/ 29 h 105"/>
                <a:gd name="T70" fmla="*/ 81 w 106"/>
                <a:gd name="T71" fmla="*/ 36 h 105"/>
                <a:gd name="T72" fmla="*/ 72 w 106"/>
                <a:gd name="T73" fmla="*/ 25 h 105"/>
                <a:gd name="T74" fmla="*/ 60 w 106"/>
                <a:gd name="T75" fmla="*/ 20 h 105"/>
                <a:gd name="T76" fmla="*/ 60 w 106"/>
                <a:gd name="T77" fmla="*/ 0 h 105"/>
                <a:gd name="T78" fmla="*/ 47 w 106"/>
                <a:gd name="T79" fmla="*/ 0 h 105"/>
                <a:gd name="T80" fmla="*/ 47 w 106"/>
                <a:gd name="T81" fmla="*/ 20 h 105"/>
                <a:gd name="T82" fmla="*/ 33 w 106"/>
                <a:gd name="T83" fmla="*/ 25 h 105"/>
                <a:gd name="T84" fmla="*/ 24 w 106"/>
                <a:gd name="T85" fmla="*/ 36 h 105"/>
                <a:gd name="T86" fmla="*/ 5 w 106"/>
                <a:gd name="T87" fmla="*/ 29 h 105"/>
                <a:gd name="T88" fmla="*/ 15 w 106"/>
                <a:gd name="T89" fmla="*/ 14 h 105"/>
                <a:gd name="T90" fmla="*/ 29 w 106"/>
                <a:gd name="T91" fmla="*/ 5 h 105"/>
                <a:gd name="T92" fmla="*/ 47 w 106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05">
                  <a:moveTo>
                    <a:pt x="40" y="82"/>
                  </a:moveTo>
                  <a:lnTo>
                    <a:pt x="47" y="84"/>
                  </a:lnTo>
                  <a:lnTo>
                    <a:pt x="53" y="85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8" y="98"/>
                  </a:lnTo>
                  <a:lnTo>
                    <a:pt x="66" y="102"/>
                  </a:lnTo>
                  <a:lnTo>
                    <a:pt x="53" y="105"/>
                  </a:lnTo>
                  <a:lnTo>
                    <a:pt x="40" y="102"/>
                  </a:lnTo>
                  <a:lnTo>
                    <a:pt x="28" y="98"/>
                  </a:lnTo>
                  <a:lnTo>
                    <a:pt x="40" y="82"/>
                  </a:lnTo>
                  <a:close/>
                  <a:moveTo>
                    <a:pt x="105" y="42"/>
                  </a:moveTo>
                  <a:lnTo>
                    <a:pt x="106" y="52"/>
                  </a:lnTo>
                  <a:lnTo>
                    <a:pt x="104" y="66"/>
                  </a:lnTo>
                  <a:lnTo>
                    <a:pt x="98" y="80"/>
                  </a:lnTo>
                  <a:lnTo>
                    <a:pt x="89" y="90"/>
                  </a:lnTo>
                  <a:lnTo>
                    <a:pt x="77" y="74"/>
                  </a:lnTo>
                  <a:lnTo>
                    <a:pt x="84" y="64"/>
                  </a:lnTo>
                  <a:lnTo>
                    <a:pt x="86" y="52"/>
                  </a:lnTo>
                  <a:lnTo>
                    <a:pt x="85" y="48"/>
                  </a:lnTo>
                  <a:lnTo>
                    <a:pt x="105" y="42"/>
                  </a:lnTo>
                  <a:close/>
                  <a:moveTo>
                    <a:pt x="1" y="42"/>
                  </a:moveTo>
                  <a:lnTo>
                    <a:pt x="20" y="48"/>
                  </a:lnTo>
                  <a:lnTo>
                    <a:pt x="20" y="52"/>
                  </a:lnTo>
                  <a:lnTo>
                    <a:pt x="23" y="64"/>
                  </a:lnTo>
                  <a:lnTo>
                    <a:pt x="29" y="74"/>
                  </a:lnTo>
                  <a:lnTo>
                    <a:pt x="17" y="90"/>
                  </a:lnTo>
                  <a:lnTo>
                    <a:pt x="8" y="80"/>
                  </a:lnTo>
                  <a:lnTo>
                    <a:pt x="3" y="66"/>
                  </a:lnTo>
                  <a:lnTo>
                    <a:pt x="0" y="52"/>
                  </a:lnTo>
                  <a:lnTo>
                    <a:pt x="1" y="42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0" y="14"/>
                  </a:lnTo>
                  <a:lnTo>
                    <a:pt x="101" y="29"/>
                  </a:lnTo>
                  <a:lnTo>
                    <a:pt x="81" y="36"/>
                  </a:lnTo>
                  <a:lnTo>
                    <a:pt x="72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3" y="25"/>
                  </a:lnTo>
                  <a:lnTo>
                    <a:pt x="24" y="36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41">
              <a:extLst>
                <a:ext uri="{FF2B5EF4-FFF2-40B4-BE49-F238E27FC236}">
                  <a16:creationId xmlns:a16="http://schemas.microsoft.com/office/drawing/2014/main" id="{51520691-CEC1-4767-8D84-3653BBD3F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5033" y="2936071"/>
              <a:ext cx="149009" cy="147520"/>
            </a:xfrm>
            <a:custGeom>
              <a:avLst/>
              <a:gdLst>
                <a:gd name="T0" fmla="*/ 56 w 100"/>
                <a:gd name="T1" fmla="*/ 34 h 99"/>
                <a:gd name="T2" fmla="*/ 79 w 100"/>
                <a:gd name="T3" fmla="*/ 49 h 99"/>
                <a:gd name="T4" fmla="*/ 56 w 100"/>
                <a:gd name="T5" fmla="*/ 65 h 99"/>
                <a:gd name="T6" fmla="*/ 56 w 100"/>
                <a:gd name="T7" fmla="*/ 34 h 99"/>
                <a:gd name="T8" fmla="*/ 32 w 100"/>
                <a:gd name="T9" fmla="*/ 34 h 99"/>
                <a:gd name="T10" fmla="*/ 54 w 100"/>
                <a:gd name="T11" fmla="*/ 49 h 99"/>
                <a:gd name="T12" fmla="*/ 32 w 100"/>
                <a:gd name="T13" fmla="*/ 65 h 99"/>
                <a:gd name="T14" fmla="*/ 32 w 100"/>
                <a:gd name="T15" fmla="*/ 34 h 99"/>
                <a:gd name="T16" fmla="*/ 51 w 100"/>
                <a:gd name="T17" fmla="*/ 9 h 99"/>
                <a:gd name="T18" fmla="*/ 35 w 100"/>
                <a:gd name="T19" fmla="*/ 12 h 99"/>
                <a:gd name="T20" fmla="*/ 22 w 100"/>
                <a:gd name="T21" fmla="*/ 21 h 99"/>
                <a:gd name="T22" fmla="*/ 12 w 100"/>
                <a:gd name="T23" fmla="*/ 34 h 99"/>
                <a:gd name="T24" fmla="*/ 10 w 100"/>
                <a:gd name="T25" fmla="*/ 49 h 99"/>
                <a:gd name="T26" fmla="*/ 12 w 100"/>
                <a:gd name="T27" fmla="*/ 65 h 99"/>
                <a:gd name="T28" fmla="*/ 22 w 100"/>
                <a:gd name="T29" fmla="*/ 78 h 99"/>
                <a:gd name="T30" fmla="*/ 35 w 100"/>
                <a:gd name="T31" fmla="*/ 87 h 99"/>
                <a:gd name="T32" fmla="*/ 51 w 100"/>
                <a:gd name="T33" fmla="*/ 90 h 99"/>
                <a:gd name="T34" fmla="*/ 67 w 100"/>
                <a:gd name="T35" fmla="*/ 87 h 99"/>
                <a:gd name="T36" fmla="*/ 79 w 100"/>
                <a:gd name="T37" fmla="*/ 78 h 99"/>
                <a:gd name="T38" fmla="*/ 88 w 100"/>
                <a:gd name="T39" fmla="*/ 65 h 99"/>
                <a:gd name="T40" fmla="*/ 91 w 100"/>
                <a:gd name="T41" fmla="*/ 49 h 99"/>
                <a:gd name="T42" fmla="*/ 88 w 100"/>
                <a:gd name="T43" fmla="*/ 34 h 99"/>
                <a:gd name="T44" fmla="*/ 79 w 100"/>
                <a:gd name="T45" fmla="*/ 21 h 99"/>
                <a:gd name="T46" fmla="*/ 67 w 100"/>
                <a:gd name="T47" fmla="*/ 12 h 99"/>
                <a:gd name="T48" fmla="*/ 51 w 100"/>
                <a:gd name="T49" fmla="*/ 9 h 99"/>
                <a:gd name="T50" fmla="*/ 51 w 100"/>
                <a:gd name="T51" fmla="*/ 0 h 99"/>
                <a:gd name="T52" fmla="*/ 70 w 100"/>
                <a:gd name="T53" fmla="*/ 4 h 99"/>
                <a:gd name="T54" fmla="*/ 86 w 100"/>
                <a:gd name="T55" fmla="*/ 14 h 99"/>
                <a:gd name="T56" fmla="*/ 96 w 100"/>
                <a:gd name="T57" fmla="*/ 30 h 99"/>
                <a:gd name="T58" fmla="*/ 100 w 100"/>
                <a:gd name="T59" fmla="*/ 49 h 99"/>
                <a:gd name="T60" fmla="*/ 96 w 100"/>
                <a:gd name="T61" fmla="*/ 69 h 99"/>
                <a:gd name="T62" fmla="*/ 86 w 100"/>
                <a:gd name="T63" fmla="*/ 85 h 99"/>
                <a:gd name="T64" fmla="*/ 70 w 100"/>
                <a:gd name="T65" fmla="*/ 95 h 99"/>
                <a:gd name="T66" fmla="*/ 51 w 100"/>
                <a:gd name="T67" fmla="*/ 99 h 99"/>
                <a:gd name="T68" fmla="*/ 31 w 100"/>
                <a:gd name="T69" fmla="*/ 95 h 99"/>
                <a:gd name="T70" fmla="*/ 15 w 100"/>
                <a:gd name="T71" fmla="*/ 85 h 99"/>
                <a:gd name="T72" fmla="*/ 4 w 100"/>
                <a:gd name="T73" fmla="*/ 69 h 99"/>
                <a:gd name="T74" fmla="*/ 0 w 100"/>
                <a:gd name="T75" fmla="*/ 49 h 99"/>
                <a:gd name="T76" fmla="*/ 4 w 100"/>
                <a:gd name="T77" fmla="*/ 30 h 99"/>
                <a:gd name="T78" fmla="*/ 15 w 100"/>
                <a:gd name="T79" fmla="*/ 14 h 99"/>
                <a:gd name="T80" fmla="*/ 31 w 100"/>
                <a:gd name="T81" fmla="*/ 4 h 99"/>
                <a:gd name="T82" fmla="*/ 51 w 100"/>
                <a:gd name="T8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" h="99">
                  <a:moveTo>
                    <a:pt x="56" y="34"/>
                  </a:moveTo>
                  <a:lnTo>
                    <a:pt x="79" y="49"/>
                  </a:lnTo>
                  <a:lnTo>
                    <a:pt x="56" y="65"/>
                  </a:lnTo>
                  <a:lnTo>
                    <a:pt x="56" y="34"/>
                  </a:lnTo>
                  <a:close/>
                  <a:moveTo>
                    <a:pt x="32" y="34"/>
                  </a:moveTo>
                  <a:lnTo>
                    <a:pt x="54" y="49"/>
                  </a:lnTo>
                  <a:lnTo>
                    <a:pt x="32" y="65"/>
                  </a:lnTo>
                  <a:lnTo>
                    <a:pt x="32" y="34"/>
                  </a:lnTo>
                  <a:close/>
                  <a:moveTo>
                    <a:pt x="51" y="9"/>
                  </a:moveTo>
                  <a:lnTo>
                    <a:pt x="35" y="12"/>
                  </a:lnTo>
                  <a:lnTo>
                    <a:pt x="22" y="21"/>
                  </a:lnTo>
                  <a:lnTo>
                    <a:pt x="12" y="34"/>
                  </a:lnTo>
                  <a:lnTo>
                    <a:pt x="10" y="49"/>
                  </a:lnTo>
                  <a:lnTo>
                    <a:pt x="12" y="65"/>
                  </a:lnTo>
                  <a:lnTo>
                    <a:pt x="22" y="78"/>
                  </a:lnTo>
                  <a:lnTo>
                    <a:pt x="35" y="87"/>
                  </a:lnTo>
                  <a:lnTo>
                    <a:pt x="51" y="90"/>
                  </a:lnTo>
                  <a:lnTo>
                    <a:pt x="67" y="87"/>
                  </a:lnTo>
                  <a:lnTo>
                    <a:pt x="79" y="78"/>
                  </a:lnTo>
                  <a:lnTo>
                    <a:pt x="88" y="65"/>
                  </a:lnTo>
                  <a:lnTo>
                    <a:pt x="91" y="49"/>
                  </a:lnTo>
                  <a:lnTo>
                    <a:pt x="88" y="34"/>
                  </a:lnTo>
                  <a:lnTo>
                    <a:pt x="79" y="21"/>
                  </a:lnTo>
                  <a:lnTo>
                    <a:pt x="67" y="12"/>
                  </a:lnTo>
                  <a:lnTo>
                    <a:pt x="51" y="9"/>
                  </a:lnTo>
                  <a:close/>
                  <a:moveTo>
                    <a:pt x="51" y="0"/>
                  </a:moveTo>
                  <a:lnTo>
                    <a:pt x="70" y="4"/>
                  </a:lnTo>
                  <a:lnTo>
                    <a:pt x="86" y="14"/>
                  </a:lnTo>
                  <a:lnTo>
                    <a:pt x="96" y="30"/>
                  </a:lnTo>
                  <a:lnTo>
                    <a:pt x="100" y="49"/>
                  </a:lnTo>
                  <a:lnTo>
                    <a:pt x="96" y="69"/>
                  </a:lnTo>
                  <a:lnTo>
                    <a:pt x="86" y="85"/>
                  </a:lnTo>
                  <a:lnTo>
                    <a:pt x="70" y="95"/>
                  </a:lnTo>
                  <a:lnTo>
                    <a:pt x="51" y="99"/>
                  </a:lnTo>
                  <a:lnTo>
                    <a:pt x="31" y="95"/>
                  </a:lnTo>
                  <a:lnTo>
                    <a:pt x="15" y="85"/>
                  </a:lnTo>
                  <a:lnTo>
                    <a:pt x="4" y="69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483638ED-27F8-4002-A921-B5FB1747F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870" y="4308449"/>
              <a:ext cx="163910" cy="171360"/>
            </a:xfrm>
            <a:custGeom>
              <a:avLst/>
              <a:gdLst>
                <a:gd name="T0" fmla="*/ 0 w 110"/>
                <a:gd name="T1" fmla="*/ 0 h 115"/>
                <a:gd name="T2" fmla="*/ 51 w 110"/>
                <a:gd name="T3" fmla="*/ 53 h 115"/>
                <a:gd name="T4" fmla="*/ 51 w 110"/>
                <a:gd name="T5" fmla="*/ 0 h 115"/>
                <a:gd name="T6" fmla="*/ 110 w 110"/>
                <a:gd name="T7" fmla="*/ 58 h 115"/>
                <a:gd name="T8" fmla="*/ 51 w 110"/>
                <a:gd name="T9" fmla="*/ 115 h 115"/>
                <a:gd name="T10" fmla="*/ 51 w 110"/>
                <a:gd name="T11" fmla="*/ 63 h 115"/>
                <a:gd name="T12" fmla="*/ 0 w 110"/>
                <a:gd name="T13" fmla="*/ 115 h 115"/>
                <a:gd name="T14" fmla="*/ 0 w 110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5">
                  <a:moveTo>
                    <a:pt x="0" y="0"/>
                  </a:moveTo>
                  <a:lnTo>
                    <a:pt x="51" y="53"/>
                  </a:lnTo>
                  <a:lnTo>
                    <a:pt x="51" y="0"/>
                  </a:lnTo>
                  <a:lnTo>
                    <a:pt x="110" y="58"/>
                  </a:lnTo>
                  <a:lnTo>
                    <a:pt x="51" y="115"/>
                  </a:lnTo>
                  <a:lnTo>
                    <a:pt x="51" y="63"/>
                  </a:lnTo>
                  <a:lnTo>
                    <a:pt x="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43">
              <a:extLst>
                <a:ext uri="{FF2B5EF4-FFF2-40B4-BE49-F238E27FC236}">
                  <a16:creationId xmlns:a16="http://schemas.microsoft.com/office/drawing/2014/main" id="{A6E8EE50-A4C4-4794-AC61-254EBB2E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821" y="3703470"/>
              <a:ext cx="175831" cy="174341"/>
            </a:xfrm>
            <a:custGeom>
              <a:avLst/>
              <a:gdLst>
                <a:gd name="T0" fmla="*/ 37 w 118"/>
                <a:gd name="T1" fmla="*/ 73 h 117"/>
                <a:gd name="T2" fmla="*/ 37 w 118"/>
                <a:gd name="T3" fmla="*/ 87 h 117"/>
                <a:gd name="T4" fmla="*/ 52 w 118"/>
                <a:gd name="T5" fmla="*/ 87 h 117"/>
                <a:gd name="T6" fmla="*/ 52 w 118"/>
                <a:gd name="T7" fmla="*/ 73 h 117"/>
                <a:gd name="T8" fmla="*/ 37 w 118"/>
                <a:gd name="T9" fmla="*/ 73 h 117"/>
                <a:gd name="T10" fmla="*/ 8 w 118"/>
                <a:gd name="T11" fmla="*/ 73 h 117"/>
                <a:gd name="T12" fmla="*/ 8 w 118"/>
                <a:gd name="T13" fmla="*/ 87 h 117"/>
                <a:gd name="T14" fmla="*/ 23 w 118"/>
                <a:gd name="T15" fmla="*/ 87 h 117"/>
                <a:gd name="T16" fmla="*/ 23 w 118"/>
                <a:gd name="T17" fmla="*/ 73 h 117"/>
                <a:gd name="T18" fmla="*/ 8 w 118"/>
                <a:gd name="T19" fmla="*/ 73 h 117"/>
                <a:gd name="T20" fmla="*/ 67 w 118"/>
                <a:gd name="T21" fmla="*/ 50 h 117"/>
                <a:gd name="T22" fmla="*/ 118 w 118"/>
                <a:gd name="T23" fmla="*/ 50 h 117"/>
                <a:gd name="T24" fmla="*/ 118 w 118"/>
                <a:gd name="T25" fmla="*/ 117 h 117"/>
                <a:gd name="T26" fmla="*/ 104 w 118"/>
                <a:gd name="T27" fmla="*/ 117 h 117"/>
                <a:gd name="T28" fmla="*/ 104 w 118"/>
                <a:gd name="T29" fmla="*/ 87 h 117"/>
                <a:gd name="T30" fmla="*/ 81 w 118"/>
                <a:gd name="T31" fmla="*/ 87 h 117"/>
                <a:gd name="T32" fmla="*/ 81 w 118"/>
                <a:gd name="T33" fmla="*/ 117 h 117"/>
                <a:gd name="T34" fmla="*/ 67 w 118"/>
                <a:gd name="T35" fmla="*/ 117 h 117"/>
                <a:gd name="T36" fmla="*/ 67 w 118"/>
                <a:gd name="T37" fmla="*/ 50 h 117"/>
                <a:gd name="T38" fmla="*/ 37 w 118"/>
                <a:gd name="T39" fmla="*/ 44 h 117"/>
                <a:gd name="T40" fmla="*/ 37 w 118"/>
                <a:gd name="T41" fmla="*/ 58 h 117"/>
                <a:gd name="T42" fmla="*/ 52 w 118"/>
                <a:gd name="T43" fmla="*/ 58 h 117"/>
                <a:gd name="T44" fmla="*/ 52 w 118"/>
                <a:gd name="T45" fmla="*/ 44 h 117"/>
                <a:gd name="T46" fmla="*/ 37 w 118"/>
                <a:gd name="T47" fmla="*/ 44 h 117"/>
                <a:gd name="T48" fmla="*/ 8 w 118"/>
                <a:gd name="T49" fmla="*/ 44 h 117"/>
                <a:gd name="T50" fmla="*/ 8 w 118"/>
                <a:gd name="T51" fmla="*/ 58 h 117"/>
                <a:gd name="T52" fmla="*/ 23 w 118"/>
                <a:gd name="T53" fmla="*/ 58 h 117"/>
                <a:gd name="T54" fmla="*/ 23 w 118"/>
                <a:gd name="T55" fmla="*/ 44 h 117"/>
                <a:gd name="T56" fmla="*/ 8 w 118"/>
                <a:gd name="T57" fmla="*/ 44 h 117"/>
                <a:gd name="T58" fmla="*/ 67 w 118"/>
                <a:gd name="T59" fmla="*/ 36 h 117"/>
                <a:gd name="T60" fmla="*/ 118 w 118"/>
                <a:gd name="T61" fmla="*/ 36 h 117"/>
                <a:gd name="T62" fmla="*/ 118 w 118"/>
                <a:gd name="T63" fmla="*/ 44 h 117"/>
                <a:gd name="T64" fmla="*/ 67 w 118"/>
                <a:gd name="T65" fmla="*/ 44 h 117"/>
                <a:gd name="T66" fmla="*/ 67 w 118"/>
                <a:gd name="T67" fmla="*/ 36 h 117"/>
                <a:gd name="T68" fmla="*/ 37 w 118"/>
                <a:gd name="T69" fmla="*/ 14 h 117"/>
                <a:gd name="T70" fmla="*/ 37 w 118"/>
                <a:gd name="T71" fmla="*/ 29 h 117"/>
                <a:gd name="T72" fmla="*/ 52 w 118"/>
                <a:gd name="T73" fmla="*/ 29 h 117"/>
                <a:gd name="T74" fmla="*/ 52 w 118"/>
                <a:gd name="T75" fmla="*/ 14 h 117"/>
                <a:gd name="T76" fmla="*/ 37 w 118"/>
                <a:gd name="T77" fmla="*/ 14 h 117"/>
                <a:gd name="T78" fmla="*/ 8 w 118"/>
                <a:gd name="T79" fmla="*/ 14 h 117"/>
                <a:gd name="T80" fmla="*/ 8 w 118"/>
                <a:gd name="T81" fmla="*/ 29 h 117"/>
                <a:gd name="T82" fmla="*/ 23 w 118"/>
                <a:gd name="T83" fmla="*/ 29 h 117"/>
                <a:gd name="T84" fmla="*/ 23 w 118"/>
                <a:gd name="T85" fmla="*/ 14 h 117"/>
                <a:gd name="T86" fmla="*/ 8 w 118"/>
                <a:gd name="T87" fmla="*/ 14 h 117"/>
                <a:gd name="T88" fmla="*/ 0 w 118"/>
                <a:gd name="T89" fmla="*/ 0 h 117"/>
                <a:gd name="T90" fmla="*/ 59 w 118"/>
                <a:gd name="T91" fmla="*/ 0 h 117"/>
                <a:gd name="T92" fmla="*/ 59 w 118"/>
                <a:gd name="T93" fmla="*/ 117 h 117"/>
                <a:gd name="T94" fmla="*/ 0 w 118"/>
                <a:gd name="T95" fmla="*/ 117 h 117"/>
                <a:gd name="T96" fmla="*/ 0 w 118"/>
                <a:gd name="T9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8" h="117">
                  <a:moveTo>
                    <a:pt x="37" y="73"/>
                  </a:moveTo>
                  <a:lnTo>
                    <a:pt x="37" y="87"/>
                  </a:lnTo>
                  <a:lnTo>
                    <a:pt x="52" y="87"/>
                  </a:lnTo>
                  <a:lnTo>
                    <a:pt x="52" y="73"/>
                  </a:lnTo>
                  <a:lnTo>
                    <a:pt x="37" y="73"/>
                  </a:lnTo>
                  <a:close/>
                  <a:moveTo>
                    <a:pt x="8" y="73"/>
                  </a:moveTo>
                  <a:lnTo>
                    <a:pt x="8" y="87"/>
                  </a:lnTo>
                  <a:lnTo>
                    <a:pt x="23" y="87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0"/>
                  </a:moveTo>
                  <a:lnTo>
                    <a:pt x="118" y="50"/>
                  </a:lnTo>
                  <a:lnTo>
                    <a:pt x="118" y="117"/>
                  </a:lnTo>
                  <a:lnTo>
                    <a:pt x="104" y="117"/>
                  </a:lnTo>
                  <a:lnTo>
                    <a:pt x="104" y="87"/>
                  </a:lnTo>
                  <a:lnTo>
                    <a:pt x="81" y="87"/>
                  </a:lnTo>
                  <a:lnTo>
                    <a:pt x="81" y="117"/>
                  </a:lnTo>
                  <a:lnTo>
                    <a:pt x="67" y="117"/>
                  </a:lnTo>
                  <a:lnTo>
                    <a:pt x="67" y="50"/>
                  </a:lnTo>
                  <a:close/>
                  <a:moveTo>
                    <a:pt x="37" y="44"/>
                  </a:moveTo>
                  <a:lnTo>
                    <a:pt x="37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7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6"/>
                  </a:moveTo>
                  <a:lnTo>
                    <a:pt x="118" y="36"/>
                  </a:lnTo>
                  <a:lnTo>
                    <a:pt x="118" y="44"/>
                  </a:lnTo>
                  <a:lnTo>
                    <a:pt x="67" y="44"/>
                  </a:lnTo>
                  <a:lnTo>
                    <a:pt x="67" y="36"/>
                  </a:lnTo>
                  <a:close/>
                  <a:moveTo>
                    <a:pt x="37" y="14"/>
                  </a:moveTo>
                  <a:lnTo>
                    <a:pt x="37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7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44">
              <a:extLst>
                <a:ext uri="{FF2B5EF4-FFF2-40B4-BE49-F238E27FC236}">
                  <a16:creationId xmlns:a16="http://schemas.microsoft.com/office/drawing/2014/main" id="{782D98ED-F960-47B9-AE9E-B6B9168DC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3998509"/>
              <a:ext cx="102816" cy="104306"/>
            </a:xfrm>
            <a:custGeom>
              <a:avLst/>
              <a:gdLst>
                <a:gd name="T0" fmla="*/ 30 w 69"/>
                <a:gd name="T1" fmla="*/ 21 h 70"/>
                <a:gd name="T2" fmla="*/ 22 w 69"/>
                <a:gd name="T3" fmla="*/ 27 h 70"/>
                <a:gd name="T4" fmla="*/ 20 w 69"/>
                <a:gd name="T5" fmla="*/ 34 h 70"/>
                <a:gd name="T6" fmla="*/ 22 w 69"/>
                <a:gd name="T7" fmla="*/ 44 h 70"/>
                <a:gd name="T8" fmla="*/ 30 w 69"/>
                <a:gd name="T9" fmla="*/ 49 h 70"/>
                <a:gd name="T10" fmla="*/ 39 w 69"/>
                <a:gd name="T11" fmla="*/ 49 h 70"/>
                <a:gd name="T12" fmla="*/ 46 w 69"/>
                <a:gd name="T13" fmla="*/ 44 h 70"/>
                <a:gd name="T14" fmla="*/ 49 w 69"/>
                <a:gd name="T15" fmla="*/ 34 h 70"/>
                <a:gd name="T16" fmla="*/ 46 w 69"/>
                <a:gd name="T17" fmla="*/ 27 h 70"/>
                <a:gd name="T18" fmla="*/ 39 w 69"/>
                <a:gd name="T19" fmla="*/ 21 h 70"/>
                <a:gd name="T20" fmla="*/ 28 w 69"/>
                <a:gd name="T21" fmla="*/ 0 h 70"/>
                <a:gd name="T22" fmla="*/ 42 w 69"/>
                <a:gd name="T23" fmla="*/ 4 h 70"/>
                <a:gd name="T24" fmla="*/ 47 w 69"/>
                <a:gd name="T25" fmla="*/ 11 h 70"/>
                <a:gd name="T26" fmla="*/ 54 w 69"/>
                <a:gd name="T27" fmla="*/ 13 h 70"/>
                <a:gd name="T28" fmla="*/ 62 w 69"/>
                <a:gd name="T29" fmla="*/ 12 h 70"/>
                <a:gd name="T30" fmla="*/ 65 w 69"/>
                <a:gd name="T31" fmla="*/ 27 h 70"/>
                <a:gd name="T32" fmla="*/ 62 w 69"/>
                <a:gd name="T33" fmla="*/ 33 h 70"/>
                <a:gd name="T34" fmla="*/ 63 w 69"/>
                <a:gd name="T35" fmla="*/ 42 h 70"/>
                <a:gd name="T36" fmla="*/ 69 w 69"/>
                <a:gd name="T37" fmla="*/ 46 h 70"/>
                <a:gd name="T38" fmla="*/ 58 w 69"/>
                <a:gd name="T39" fmla="*/ 57 h 70"/>
                <a:gd name="T40" fmla="*/ 49 w 69"/>
                <a:gd name="T41" fmla="*/ 58 h 70"/>
                <a:gd name="T42" fmla="*/ 43 w 69"/>
                <a:gd name="T43" fmla="*/ 64 h 70"/>
                <a:gd name="T44" fmla="*/ 41 w 69"/>
                <a:gd name="T45" fmla="*/ 70 h 70"/>
                <a:gd name="T46" fmla="*/ 26 w 69"/>
                <a:gd name="T47" fmla="*/ 66 h 70"/>
                <a:gd name="T48" fmla="*/ 22 w 69"/>
                <a:gd name="T49" fmla="*/ 60 h 70"/>
                <a:gd name="T50" fmla="*/ 14 w 69"/>
                <a:gd name="T51" fmla="*/ 57 h 70"/>
                <a:gd name="T52" fmla="*/ 8 w 69"/>
                <a:gd name="T53" fmla="*/ 58 h 70"/>
                <a:gd name="T54" fmla="*/ 4 w 69"/>
                <a:gd name="T55" fmla="*/ 44 h 70"/>
                <a:gd name="T56" fmla="*/ 6 w 69"/>
                <a:gd name="T57" fmla="*/ 37 h 70"/>
                <a:gd name="T58" fmla="*/ 5 w 69"/>
                <a:gd name="T59" fmla="*/ 28 h 70"/>
                <a:gd name="T60" fmla="*/ 0 w 69"/>
                <a:gd name="T61" fmla="*/ 24 h 70"/>
                <a:gd name="T62" fmla="*/ 12 w 69"/>
                <a:gd name="T63" fmla="*/ 13 h 70"/>
                <a:gd name="T64" fmla="*/ 20 w 69"/>
                <a:gd name="T65" fmla="*/ 12 h 70"/>
                <a:gd name="T66" fmla="*/ 26 w 69"/>
                <a:gd name="T67" fmla="*/ 7 h 70"/>
                <a:gd name="T68" fmla="*/ 28 w 69"/>
                <a:gd name="T6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0">
                  <a:moveTo>
                    <a:pt x="34" y="21"/>
                  </a:moveTo>
                  <a:lnTo>
                    <a:pt x="30" y="21"/>
                  </a:lnTo>
                  <a:lnTo>
                    <a:pt x="26" y="24"/>
                  </a:lnTo>
                  <a:lnTo>
                    <a:pt x="22" y="27"/>
                  </a:lnTo>
                  <a:lnTo>
                    <a:pt x="21" y="30"/>
                  </a:lnTo>
                  <a:lnTo>
                    <a:pt x="20" y="34"/>
                  </a:lnTo>
                  <a:lnTo>
                    <a:pt x="21" y="40"/>
                  </a:lnTo>
                  <a:lnTo>
                    <a:pt x="22" y="44"/>
                  </a:lnTo>
                  <a:lnTo>
                    <a:pt x="26" y="46"/>
                  </a:lnTo>
                  <a:lnTo>
                    <a:pt x="30" y="49"/>
                  </a:lnTo>
                  <a:lnTo>
                    <a:pt x="34" y="49"/>
                  </a:lnTo>
                  <a:lnTo>
                    <a:pt x="39" y="49"/>
                  </a:lnTo>
                  <a:lnTo>
                    <a:pt x="42" y="46"/>
                  </a:lnTo>
                  <a:lnTo>
                    <a:pt x="46" y="44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7" y="30"/>
                  </a:lnTo>
                  <a:lnTo>
                    <a:pt x="46" y="27"/>
                  </a:lnTo>
                  <a:lnTo>
                    <a:pt x="42" y="24"/>
                  </a:lnTo>
                  <a:lnTo>
                    <a:pt x="39" y="21"/>
                  </a:lnTo>
                  <a:lnTo>
                    <a:pt x="34" y="21"/>
                  </a:lnTo>
                  <a:close/>
                  <a:moveTo>
                    <a:pt x="28" y="0"/>
                  </a:moveTo>
                  <a:lnTo>
                    <a:pt x="41" y="0"/>
                  </a:lnTo>
                  <a:lnTo>
                    <a:pt x="42" y="4"/>
                  </a:lnTo>
                  <a:lnTo>
                    <a:pt x="43" y="8"/>
                  </a:lnTo>
                  <a:lnTo>
                    <a:pt x="47" y="11"/>
                  </a:lnTo>
                  <a:lnTo>
                    <a:pt x="50" y="12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2" y="12"/>
                  </a:lnTo>
                  <a:lnTo>
                    <a:pt x="69" y="24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33"/>
                  </a:lnTo>
                  <a:lnTo>
                    <a:pt x="62" y="38"/>
                  </a:lnTo>
                  <a:lnTo>
                    <a:pt x="63" y="42"/>
                  </a:lnTo>
                  <a:lnTo>
                    <a:pt x="66" y="45"/>
                  </a:lnTo>
                  <a:lnTo>
                    <a:pt x="69" y="46"/>
                  </a:lnTo>
                  <a:lnTo>
                    <a:pt x="62" y="58"/>
                  </a:lnTo>
                  <a:lnTo>
                    <a:pt x="58" y="57"/>
                  </a:lnTo>
                  <a:lnTo>
                    <a:pt x="53" y="57"/>
                  </a:lnTo>
                  <a:lnTo>
                    <a:pt x="49" y="58"/>
                  </a:lnTo>
                  <a:lnTo>
                    <a:pt x="46" y="61"/>
                  </a:lnTo>
                  <a:lnTo>
                    <a:pt x="43" y="64"/>
                  </a:lnTo>
                  <a:lnTo>
                    <a:pt x="42" y="68"/>
                  </a:lnTo>
                  <a:lnTo>
                    <a:pt x="41" y="70"/>
                  </a:lnTo>
                  <a:lnTo>
                    <a:pt x="28" y="70"/>
                  </a:lnTo>
                  <a:lnTo>
                    <a:pt x="26" y="66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18" y="57"/>
                  </a:lnTo>
                  <a:lnTo>
                    <a:pt x="14" y="57"/>
                  </a:lnTo>
                  <a:lnTo>
                    <a:pt x="10" y="57"/>
                  </a:lnTo>
                  <a:lnTo>
                    <a:pt x="8" y="58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6" y="41"/>
                  </a:lnTo>
                  <a:lnTo>
                    <a:pt x="6" y="37"/>
                  </a:lnTo>
                  <a:lnTo>
                    <a:pt x="6" y="32"/>
                  </a:lnTo>
                  <a:lnTo>
                    <a:pt x="5" y="28"/>
                  </a:lnTo>
                  <a:lnTo>
                    <a:pt x="2" y="25"/>
                  </a:lnTo>
                  <a:lnTo>
                    <a:pt x="0" y="24"/>
                  </a:lnTo>
                  <a:lnTo>
                    <a:pt x="8" y="12"/>
                  </a:lnTo>
                  <a:lnTo>
                    <a:pt x="12" y="13"/>
                  </a:lnTo>
                  <a:lnTo>
                    <a:pt x="16" y="13"/>
                  </a:lnTo>
                  <a:lnTo>
                    <a:pt x="20" y="12"/>
                  </a:lnTo>
                  <a:lnTo>
                    <a:pt x="22" y="9"/>
                  </a:lnTo>
                  <a:lnTo>
                    <a:pt x="26" y="7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03B0F58-A0EB-422E-90D2-6715C76C9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564" y="3986589"/>
              <a:ext cx="160930" cy="181792"/>
            </a:xfrm>
            <a:custGeom>
              <a:avLst/>
              <a:gdLst>
                <a:gd name="T0" fmla="*/ 62 w 108"/>
                <a:gd name="T1" fmla="*/ 114 h 122"/>
                <a:gd name="T2" fmla="*/ 92 w 108"/>
                <a:gd name="T3" fmla="*/ 65 h 122"/>
                <a:gd name="T4" fmla="*/ 15 w 108"/>
                <a:gd name="T5" fmla="*/ 65 h 122"/>
                <a:gd name="T6" fmla="*/ 46 w 108"/>
                <a:gd name="T7" fmla="*/ 114 h 122"/>
                <a:gd name="T8" fmla="*/ 15 w 108"/>
                <a:gd name="T9" fmla="*/ 65 h 122"/>
                <a:gd name="T10" fmla="*/ 62 w 108"/>
                <a:gd name="T11" fmla="*/ 61 h 122"/>
                <a:gd name="T12" fmla="*/ 100 w 108"/>
                <a:gd name="T13" fmla="*/ 45 h 122"/>
                <a:gd name="T14" fmla="*/ 7 w 108"/>
                <a:gd name="T15" fmla="*/ 45 h 122"/>
                <a:gd name="T16" fmla="*/ 46 w 108"/>
                <a:gd name="T17" fmla="*/ 61 h 122"/>
                <a:gd name="T18" fmla="*/ 7 w 108"/>
                <a:gd name="T19" fmla="*/ 45 h 122"/>
                <a:gd name="T20" fmla="*/ 24 w 108"/>
                <a:gd name="T21" fmla="*/ 12 h 122"/>
                <a:gd name="T22" fmla="*/ 20 w 108"/>
                <a:gd name="T23" fmla="*/ 15 h 122"/>
                <a:gd name="T24" fmla="*/ 20 w 108"/>
                <a:gd name="T25" fmla="*/ 19 h 122"/>
                <a:gd name="T26" fmla="*/ 24 w 108"/>
                <a:gd name="T27" fmla="*/ 25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4 w 108"/>
                <a:gd name="T35" fmla="*/ 16 h 122"/>
                <a:gd name="T36" fmla="*/ 26 w 108"/>
                <a:gd name="T37" fmla="*/ 12 h 122"/>
                <a:gd name="T38" fmla="*/ 82 w 108"/>
                <a:gd name="T39" fmla="*/ 9 h 122"/>
                <a:gd name="T40" fmla="*/ 74 w 108"/>
                <a:gd name="T41" fmla="*/ 15 h 122"/>
                <a:gd name="T42" fmla="*/ 60 w 108"/>
                <a:gd name="T43" fmla="*/ 37 h 122"/>
                <a:gd name="T44" fmla="*/ 74 w 108"/>
                <a:gd name="T45" fmla="*/ 35 h 122"/>
                <a:gd name="T46" fmla="*/ 86 w 108"/>
                <a:gd name="T47" fmla="*/ 27 h 122"/>
                <a:gd name="T48" fmla="*/ 90 w 108"/>
                <a:gd name="T49" fmla="*/ 20 h 122"/>
                <a:gd name="T50" fmla="*/ 91 w 108"/>
                <a:gd name="T51" fmla="*/ 13 h 122"/>
                <a:gd name="T52" fmla="*/ 87 w 108"/>
                <a:gd name="T53" fmla="*/ 9 h 122"/>
                <a:gd name="T54" fmla="*/ 84 w 108"/>
                <a:gd name="T55" fmla="*/ 0 h 122"/>
                <a:gd name="T56" fmla="*/ 92 w 108"/>
                <a:gd name="T57" fmla="*/ 3 h 122"/>
                <a:gd name="T58" fmla="*/ 98 w 108"/>
                <a:gd name="T59" fmla="*/ 8 h 122"/>
                <a:gd name="T60" fmla="*/ 99 w 108"/>
                <a:gd name="T61" fmla="*/ 19 h 122"/>
                <a:gd name="T62" fmla="*/ 95 w 108"/>
                <a:gd name="T63" fmla="*/ 28 h 122"/>
                <a:gd name="T64" fmla="*/ 86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7 w 108"/>
                <a:gd name="T71" fmla="*/ 68 h 122"/>
                <a:gd name="T72" fmla="*/ 0 w 108"/>
                <a:gd name="T73" fmla="*/ 37 h 122"/>
                <a:gd name="T74" fmla="*/ 22 w 108"/>
                <a:gd name="T75" fmla="*/ 35 h 122"/>
                <a:gd name="T76" fmla="*/ 12 w 108"/>
                <a:gd name="T77" fmla="*/ 23 h 122"/>
                <a:gd name="T78" fmla="*/ 16 w 108"/>
                <a:gd name="T79" fmla="*/ 8 h 122"/>
                <a:gd name="T80" fmla="*/ 22 w 108"/>
                <a:gd name="T81" fmla="*/ 4 h 122"/>
                <a:gd name="T82" fmla="*/ 31 w 108"/>
                <a:gd name="T83" fmla="*/ 4 h 122"/>
                <a:gd name="T84" fmla="*/ 39 w 108"/>
                <a:gd name="T85" fmla="*/ 9 h 122"/>
                <a:gd name="T86" fmla="*/ 52 w 108"/>
                <a:gd name="T87" fmla="*/ 35 h 122"/>
                <a:gd name="T88" fmla="*/ 67 w 108"/>
                <a:gd name="T89" fmla="*/ 8 h 122"/>
                <a:gd name="T90" fmla="*/ 79 w 108"/>
                <a:gd name="T91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2" y="65"/>
                  </a:moveTo>
                  <a:lnTo>
                    <a:pt x="62" y="114"/>
                  </a:lnTo>
                  <a:lnTo>
                    <a:pt x="92" y="114"/>
                  </a:lnTo>
                  <a:lnTo>
                    <a:pt x="92" y="65"/>
                  </a:lnTo>
                  <a:lnTo>
                    <a:pt x="62" y="65"/>
                  </a:lnTo>
                  <a:close/>
                  <a:moveTo>
                    <a:pt x="15" y="65"/>
                  </a:moveTo>
                  <a:lnTo>
                    <a:pt x="15" y="114"/>
                  </a:lnTo>
                  <a:lnTo>
                    <a:pt x="46" y="114"/>
                  </a:lnTo>
                  <a:lnTo>
                    <a:pt x="46" y="65"/>
                  </a:lnTo>
                  <a:lnTo>
                    <a:pt x="15" y="65"/>
                  </a:lnTo>
                  <a:close/>
                  <a:moveTo>
                    <a:pt x="62" y="45"/>
                  </a:moveTo>
                  <a:lnTo>
                    <a:pt x="62" y="61"/>
                  </a:lnTo>
                  <a:lnTo>
                    <a:pt x="100" y="61"/>
                  </a:lnTo>
                  <a:lnTo>
                    <a:pt x="100" y="45"/>
                  </a:lnTo>
                  <a:lnTo>
                    <a:pt x="62" y="45"/>
                  </a:lnTo>
                  <a:close/>
                  <a:moveTo>
                    <a:pt x="7" y="45"/>
                  </a:moveTo>
                  <a:lnTo>
                    <a:pt x="7" y="61"/>
                  </a:lnTo>
                  <a:lnTo>
                    <a:pt x="46" y="61"/>
                  </a:lnTo>
                  <a:lnTo>
                    <a:pt x="46" y="45"/>
                  </a:lnTo>
                  <a:lnTo>
                    <a:pt x="7" y="45"/>
                  </a:lnTo>
                  <a:close/>
                  <a:moveTo>
                    <a:pt x="26" y="12"/>
                  </a:moveTo>
                  <a:lnTo>
                    <a:pt x="24" y="12"/>
                  </a:lnTo>
                  <a:lnTo>
                    <a:pt x="22" y="13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9"/>
                  </a:lnTo>
                  <a:lnTo>
                    <a:pt x="22" y="21"/>
                  </a:lnTo>
                  <a:lnTo>
                    <a:pt x="24" y="25"/>
                  </a:lnTo>
                  <a:lnTo>
                    <a:pt x="28" y="29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0" y="27"/>
                  </a:lnTo>
                  <a:lnTo>
                    <a:pt x="38" y="20"/>
                  </a:lnTo>
                  <a:lnTo>
                    <a:pt x="34" y="16"/>
                  </a:lnTo>
                  <a:lnTo>
                    <a:pt x="30" y="13"/>
                  </a:lnTo>
                  <a:lnTo>
                    <a:pt x="26" y="12"/>
                  </a:lnTo>
                  <a:close/>
                  <a:moveTo>
                    <a:pt x="84" y="9"/>
                  </a:moveTo>
                  <a:lnTo>
                    <a:pt x="82" y="9"/>
                  </a:lnTo>
                  <a:lnTo>
                    <a:pt x="78" y="12"/>
                  </a:lnTo>
                  <a:lnTo>
                    <a:pt x="74" y="15"/>
                  </a:lnTo>
                  <a:lnTo>
                    <a:pt x="66" y="25"/>
                  </a:lnTo>
                  <a:lnTo>
                    <a:pt x="60" y="37"/>
                  </a:lnTo>
                  <a:lnTo>
                    <a:pt x="67" y="37"/>
                  </a:lnTo>
                  <a:lnTo>
                    <a:pt x="74" y="35"/>
                  </a:lnTo>
                  <a:lnTo>
                    <a:pt x="80" y="31"/>
                  </a:lnTo>
                  <a:lnTo>
                    <a:pt x="86" y="27"/>
                  </a:lnTo>
                  <a:lnTo>
                    <a:pt x="88" y="23"/>
                  </a:lnTo>
                  <a:lnTo>
                    <a:pt x="90" y="20"/>
                  </a:lnTo>
                  <a:lnTo>
                    <a:pt x="91" y="16"/>
                  </a:lnTo>
                  <a:lnTo>
                    <a:pt x="91" y="13"/>
                  </a:lnTo>
                  <a:lnTo>
                    <a:pt x="90" y="11"/>
                  </a:lnTo>
                  <a:lnTo>
                    <a:pt x="87" y="9"/>
                  </a:lnTo>
                  <a:lnTo>
                    <a:pt x="84" y="9"/>
                  </a:lnTo>
                  <a:close/>
                  <a:moveTo>
                    <a:pt x="84" y="0"/>
                  </a:moveTo>
                  <a:lnTo>
                    <a:pt x="88" y="1"/>
                  </a:lnTo>
                  <a:lnTo>
                    <a:pt x="92" y="3"/>
                  </a:lnTo>
                  <a:lnTo>
                    <a:pt x="95" y="4"/>
                  </a:lnTo>
                  <a:lnTo>
                    <a:pt x="98" y="8"/>
                  </a:lnTo>
                  <a:lnTo>
                    <a:pt x="99" y="13"/>
                  </a:lnTo>
                  <a:lnTo>
                    <a:pt x="99" y="19"/>
                  </a:lnTo>
                  <a:lnTo>
                    <a:pt x="98" y="23"/>
                  </a:lnTo>
                  <a:lnTo>
                    <a:pt x="95" y="28"/>
                  </a:lnTo>
                  <a:lnTo>
                    <a:pt x="92" y="32"/>
                  </a:lnTo>
                  <a:lnTo>
                    <a:pt x="86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7" y="122"/>
                  </a:lnTo>
                  <a:lnTo>
                    <a:pt x="7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6" y="37"/>
                  </a:lnTo>
                  <a:lnTo>
                    <a:pt x="22" y="35"/>
                  </a:lnTo>
                  <a:lnTo>
                    <a:pt x="18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8"/>
                  </a:lnTo>
                  <a:lnTo>
                    <a:pt x="19" y="5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31" y="4"/>
                  </a:lnTo>
                  <a:lnTo>
                    <a:pt x="35" y="7"/>
                  </a:lnTo>
                  <a:lnTo>
                    <a:pt x="39" y="9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8" y="21"/>
                  </a:lnTo>
                  <a:lnTo>
                    <a:pt x="67" y="8"/>
                  </a:lnTo>
                  <a:lnTo>
                    <a:pt x="72" y="4"/>
                  </a:lnTo>
                  <a:lnTo>
                    <a:pt x="79" y="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AB4DD46D-6E16-441E-8CE6-E32CA8223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31" y="4639250"/>
              <a:ext cx="70034" cy="137088"/>
            </a:xfrm>
            <a:custGeom>
              <a:avLst/>
              <a:gdLst>
                <a:gd name="T0" fmla="*/ 32 w 47"/>
                <a:gd name="T1" fmla="*/ 34 h 92"/>
                <a:gd name="T2" fmla="*/ 40 w 47"/>
                <a:gd name="T3" fmla="*/ 42 h 92"/>
                <a:gd name="T4" fmla="*/ 47 w 47"/>
                <a:gd name="T5" fmla="*/ 70 h 92"/>
                <a:gd name="T6" fmla="*/ 40 w 47"/>
                <a:gd name="T7" fmla="*/ 88 h 92"/>
                <a:gd name="T8" fmla="*/ 32 w 47"/>
                <a:gd name="T9" fmla="*/ 92 h 92"/>
                <a:gd name="T10" fmla="*/ 20 w 47"/>
                <a:gd name="T11" fmla="*/ 90 h 92"/>
                <a:gd name="T12" fmla="*/ 12 w 47"/>
                <a:gd name="T13" fmla="*/ 82 h 92"/>
                <a:gd name="T14" fmla="*/ 7 w 47"/>
                <a:gd name="T15" fmla="*/ 61 h 92"/>
                <a:gd name="T16" fmla="*/ 16 w 47"/>
                <a:gd name="T17" fmla="*/ 65 h 92"/>
                <a:gd name="T18" fmla="*/ 20 w 47"/>
                <a:gd name="T19" fmla="*/ 80 h 92"/>
                <a:gd name="T20" fmla="*/ 27 w 47"/>
                <a:gd name="T21" fmla="*/ 84 h 92"/>
                <a:gd name="T22" fmla="*/ 31 w 47"/>
                <a:gd name="T23" fmla="*/ 84 h 92"/>
                <a:gd name="T24" fmla="*/ 37 w 47"/>
                <a:gd name="T25" fmla="*/ 80 h 92"/>
                <a:gd name="T26" fmla="*/ 39 w 47"/>
                <a:gd name="T27" fmla="*/ 72 h 92"/>
                <a:gd name="T28" fmla="*/ 32 w 47"/>
                <a:gd name="T29" fmla="*/ 46 h 92"/>
                <a:gd name="T30" fmla="*/ 27 w 47"/>
                <a:gd name="T31" fmla="*/ 41 h 92"/>
                <a:gd name="T32" fmla="*/ 22 w 47"/>
                <a:gd name="T33" fmla="*/ 41 h 92"/>
                <a:gd name="T34" fmla="*/ 18 w 47"/>
                <a:gd name="T35" fmla="*/ 34 h 92"/>
                <a:gd name="T36" fmla="*/ 22 w 47"/>
                <a:gd name="T37" fmla="*/ 33 h 92"/>
                <a:gd name="T38" fmla="*/ 15 w 47"/>
                <a:gd name="T39" fmla="*/ 0 h 92"/>
                <a:gd name="T40" fmla="*/ 32 w 47"/>
                <a:gd name="T41" fmla="*/ 6 h 92"/>
                <a:gd name="T42" fmla="*/ 39 w 47"/>
                <a:gd name="T43" fmla="*/ 30 h 92"/>
                <a:gd name="T44" fmla="*/ 29 w 47"/>
                <a:gd name="T45" fmla="*/ 26 h 92"/>
                <a:gd name="T46" fmla="*/ 25 w 47"/>
                <a:gd name="T47" fmla="*/ 13 h 92"/>
                <a:gd name="T48" fmla="*/ 20 w 47"/>
                <a:gd name="T49" fmla="*/ 8 h 92"/>
                <a:gd name="T50" fmla="*/ 16 w 47"/>
                <a:gd name="T51" fmla="*/ 9 h 92"/>
                <a:gd name="T52" fmla="*/ 10 w 47"/>
                <a:gd name="T53" fmla="*/ 13 h 92"/>
                <a:gd name="T54" fmla="*/ 8 w 47"/>
                <a:gd name="T55" fmla="*/ 20 h 92"/>
                <a:gd name="T56" fmla="*/ 14 w 47"/>
                <a:gd name="T57" fmla="*/ 46 h 92"/>
                <a:gd name="T58" fmla="*/ 20 w 47"/>
                <a:gd name="T59" fmla="*/ 50 h 92"/>
                <a:gd name="T60" fmla="*/ 24 w 47"/>
                <a:gd name="T61" fmla="*/ 50 h 92"/>
                <a:gd name="T62" fmla="*/ 28 w 47"/>
                <a:gd name="T63" fmla="*/ 58 h 92"/>
                <a:gd name="T64" fmla="*/ 25 w 47"/>
                <a:gd name="T65" fmla="*/ 58 h 92"/>
                <a:gd name="T66" fmla="*/ 8 w 47"/>
                <a:gd name="T67" fmla="*/ 53 h 92"/>
                <a:gd name="T68" fmla="*/ 0 w 47"/>
                <a:gd name="T69" fmla="*/ 21 h 92"/>
                <a:gd name="T70" fmla="*/ 6 w 47"/>
                <a:gd name="T71" fmla="*/ 5 h 92"/>
                <a:gd name="T72" fmla="*/ 15 w 47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92">
                  <a:moveTo>
                    <a:pt x="27" y="33"/>
                  </a:moveTo>
                  <a:lnTo>
                    <a:pt x="32" y="34"/>
                  </a:lnTo>
                  <a:lnTo>
                    <a:pt x="36" y="38"/>
                  </a:lnTo>
                  <a:lnTo>
                    <a:pt x="40" y="42"/>
                  </a:lnTo>
                  <a:lnTo>
                    <a:pt x="43" y="48"/>
                  </a:lnTo>
                  <a:lnTo>
                    <a:pt x="47" y="70"/>
                  </a:lnTo>
                  <a:lnTo>
                    <a:pt x="45" y="80"/>
                  </a:lnTo>
                  <a:lnTo>
                    <a:pt x="40" y="88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25" y="92"/>
                  </a:lnTo>
                  <a:lnTo>
                    <a:pt x="20" y="90"/>
                  </a:lnTo>
                  <a:lnTo>
                    <a:pt x="16" y="88"/>
                  </a:lnTo>
                  <a:lnTo>
                    <a:pt x="12" y="82"/>
                  </a:lnTo>
                  <a:lnTo>
                    <a:pt x="11" y="77"/>
                  </a:lnTo>
                  <a:lnTo>
                    <a:pt x="7" y="61"/>
                  </a:lnTo>
                  <a:lnTo>
                    <a:pt x="12" y="64"/>
                  </a:lnTo>
                  <a:lnTo>
                    <a:pt x="16" y="65"/>
                  </a:lnTo>
                  <a:lnTo>
                    <a:pt x="19" y="76"/>
                  </a:lnTo>
                  <a:lnTo>
                    <a:pt x="20" y="80"/>
                  </a:lnTo>
                  <a:lnTo>
                    <a:pt x="23" y="82"/>
                  </a:lnTo>
                  <a:lnTo>
                    <a:pt x="27" y="84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6"/>
                  </a:lnTo>
                  <a:lnTo>
                    <a:pt x="39" y="72"/>
                  </a:lnTo>
                  <a:lnTo>
                    <a:pt x="33" y="49"/>
                  </a:lnTo>
                  <a:lnTo>
                    <a:pt x="32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3" y="41"/>
                  </a:lnTo>
                  <a:lnTo>
                    <a:pt x="22" y="41"/>
                  </a:lnTo>
                  <a:lnTo>
                    <a:pt x="20" y="42"/>
                  </a:lnTo>
                  <a:lnTo>
                    <a:pt x="18" y="34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7" y="33"/>
                  </a:lnTo>
                  <a:close/>
                  <a:moveTo>
                    <a:pt x="15" y="0"/>
                  </a:moveTo>
                  <a:lnTo>
                    <a:pt x="24" y="1"/>
                  </a:lnTo>
                  <a:lnTo>
                    <a:pt x="32" y="6"/>
                  </a:lnTo>
                  <a:lnTo>
                    <a:pt x="36" y="14"/>
                  </a:lnTo>
                  <a:lnTo>
                    <a:pt x="39" y="30"/>
                  </a:lnTo>
                  <a:lnTo>
                    <a:pt x="35" y="28"/>
                  </a:lnTo>
                  <a:lnTo>
                    <a:pt x="29" y="26"/>
                  </a:lnTo>
                  <a:lnTo>
                    <a:pt x="28" y="16"/>
                  </a:lnTo>
                  <a:lnTo>
                    <a:pt x="25" y="13"/>
                  </a:lnTo>
                  <a:lnTo>
                    <a:pt x="23" y="1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2" y="10"/>
                  </a:lnTo>
                  <a:lnTo>
                    <a:pt x="10" y="13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7" y="49"/>
                  </a:lnTo>
                  <a:lnTo>
                    <a:pt x="28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16" y="58"/>
                  </a:lnTo>
                  <a:lnTo>
                    <a:pt x="8" y="53"/>
                  </a:lnTo>
                  <a:lnTo>
                    <a:pt x="4" y="44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5"/>
                  </a:lnTo>
                  <a:lnTo>
                    <a:pt x="1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9AB9CF08-6535-4C96-B03F-6417DF934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05" y="326985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8 h 136"/>
                <a:gd name="T4" fmla="*/ 132 w 136"/>
                <a:gd name="T5" fmla="*/ 108 h 136"/>
                <a:gd name="T6" fmla="*/ 122 w 136"/>
                <a:gd name="T7" fmla="*/ 116 h 136"/>
                <a:gd name="T8" fmla="*/ 107 w 136"/>
                <a:gd name="T9" fmla="*/ 119 h 136"/>
                <a:gd name="T10" fmla="*/ 92 w 136"/>
                <a:gd name="T11" fmla="*/ 116 h 136"/>
                <a:gd name="T12" fmla="*/ 82 w 136"/>
                <a:gd name="T13" fmla="*/ 108 h 136"/>
                <a:gd name="T14" fmla="*/ 78 w 136"/>
                <a:gd name="T15" fmla="*/ 98 h 136"/>
                <a:gd name="T16" fmla="*/ 82 w 136"/>
                <a:gd name="T17" fmla="*/ 87 h 136"/>
                <a:gd name="T18" fmla="*/ 92 w 136"/>
                <a:gd name="T19" fmla="*/ 80 h 136"/>
                <a:gd name="T20" fmla="*/ 107 w 136"/>
                <a:gd name="T21" fmla="*/ 76 h 136"/>
                <a:gd name="T22" fmla="*/ 114 w 136"/>
                <a:gd name="T23" fmla="*/ 78 h 136"/>
                <a:gd name="T24" fmla="*/ 119 w 136"/>
                <a:gd name="T25" fmla="*/ 79 h 136"/>
                <a:gd name="T26" fmla="*/ 119 w 136"/>
                <a:gd name="T27" fmla="*/ 35 h 136"/>
                <a:gd name="T28" fmla="*/ 60 w 136"/>
                <a:gd name="T29" fmla="*/ 51 h 136"/>
                <a:gd name="T30" fmla="*/ 60 w 136"/>
                <a:gd name="T31" fmla="*/ 115 h 136"/>
                <a:gd name="T32" fmla="*/ 56 w 136"/>
                <a:gd name="T33" fmla="*/ 126 h 136"/>
                <a:gd name="T34" fmla="*/ 46 w 136"/>
                <a:gd name="T35" fmla="*/ 134 h 136"/>
                <a:gd name="T36" fmla="*/ 31 w 136"/>
                <a:gd name="T37" fmla="*/ 136 h 136"/>
                <a:gd name="T38" fmla="*/ 15 w 136"/>
                <a:gd name="T39" fmla="*/ 134 h 136"/>
                <a:gd name="T40" fmla="*/ 4 w 136"/>
                <a:gd name="T41" fmla="*/ 126 h 136"/>
                <a:gd name="T42" fmla="*/ 0 w 136"/>
                <a:gd name="T43" fmla="*/ 115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4 h 136"/>
                <a:gd name="T50" fmla="*/ 38 w 136"/>
                <a:gd name="T51" fmla="*/ 95 h 136"/>
                <a:gd name="T52" fmla="*/ 43 w 136"/>
                <a:gd name="T53" fmla="*/ 96 h 136"/>
                <a:gd name="T54" fmla="*/ 43 w 136"/>
                <a:gd name="T55" fmla="*/ 26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8"/>
                  </a:lnTo>
                  <a:lnTo>
                    <a:pt x="132" y="108"/>
                  </a:lnTo>
                  <a:lnTo>
                    <a:pt x="122" y="116"/>
                  </a:lnTo>
                  <a:lnTo>
                    <a:pt x="107" y="119"/>
                  </a:lnTo>
                  <a:lnTo>
                    <a:pt x="92" y="116"/>
                  </a:lnTo>
                  <a:lnTo>
                    <a:pt x="82" y="108"/>
                  </a:lnTo>
                  <a:lnTo>
                    <a:pt x="78" y="98"/>
                  </a:lnTo>
                  <a:lnTo>
                    <a:pt x="82" y="87"/>
                  </a:lnTo>
                  <a:lnTo>
                    <a:pt x="92" y="80"/>
                  </a:lnTo>
                  <a:lnTo>
                    <a:pt x="107" y="76"/>
                  </a:lnTo>
                  <a:lnTo>
                    <a:pt x="114" y="78"/>
                  </a:lnTo>
                  <a:lnTo>
                    <a:pt x="119" y="79"/>
                  </a:lnTo>
                  <a:lnTo>
                    <a:pt x="119" y="35"/>
                  </a:lnTo>
                  <a:lnTo>
                    <a:pt x="60" y="51"/>
                  </a:lnTo>
                  <a:lnTo>
                    <a:pt x="60" y="115"/>
                  </a:lnTo>
                  <a:lnTo>
                    <a:pt x="56" y="126"/>
                  </a:lnTo>
                  <a:lnTo>
                    <a:pt x="46" y="134"/>
                  </a:lnTo>
                  <a:lnTo>
                    <a:pt x="31" y="136"/>
                  </a:lnTo>
                  <a:lnTo>
                    <a:pt x="15" y="134"/>
                  </a:lnTo>
                  <a:lnTo>
                    <a:pt x="4" y="126"/>
                  </a:lnTo>
                  <a:lnTo>
                    <a:pt x="0" y="115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4"/>
                  </a:lnTo>
                  <a:lnTo>
                    <a:pt x="38" y="95"/>
                  </a:lnTo>
                  <a:lnTo>
                    <a:pt x="43" y="96"/>
                  </a:lnTo>
                  <a:lnTo>
                    <a:pt x="43" y="2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48">
              <a:extLst>
                <a:ext uri="{FF2B5EF4-FFF2-40B4-BE49-F238E27FC236}">
                  <a16:creationId xmlns:a16="http://schemas.microsoft.com/office/drawing/2014/main" id="{931737C5-F893-447A-8A7B-681161DF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505" y="5004324"/>
              <a:ext cx="153480" cy="138579"/>
            </a:xfrm>
            <a:custGeom>
              <a:avLst/>
              <a:gdLst>
                <a:gd name="T0" fmla="*/ 93 w 103"/>
                <a:gd name="T1" fmla="*/ 33 h 93"/>
                <a:gd name="T2" fmla="*/ 98 w 103"/>
                <a:gd name="T3" fmla="*/ 37 h 93"/>
                <a:gd name="T4" fmla="*/ 101 w 103"/>
                <a:gd name="T5" fmla="*/ 42 h 93"/>
                <a:gd name="T6" fmla="*/ 103 w 103"/>
                <a:gd name="T7" fmla="*/ 48 h 93"/>
                <a:gd name="T8" fmla="*/ 103 w 103"/>
                <a:gd name="T9" fmla="*/ 54 h 93"/>
                <a:gd name="T10" fmla="*/ 99 w 103"/>
                <a:gd name="T11" fmla="*/ 66 h 93"/>
                <a:gd name="T12" fmla="*/ 90 w 103"/>
                <a:gd name="T13" fmla="*/ 77 h 93"/>
                <a:gd name="T14" fmla="*/ 90 w 103"/>
                <a:gd name="T15" fmla="*/ 79 h 93"/>
                <a:gd name="T16" fmla="*/ 90 w 103"/>
                <a:gd name="T17" fmla="*/ 83 h 93"/>
                <a:gd name="T18" fmla="*/ 94 w 103"/>
                <a:gd name="T19" fmla="*/ 87 h 93"/>
                <a:gd name="T20" fmla="*/ 98 w 103"/>
                <a:gd name="T21" fmla="*/ 91 h 93"/>
                <a:gd name="T22" fmla="*/ 98 w 103"/>
                <a:gd name="T23" fmla="*/ 93 h 93"/>
                <a:gd name="T24" fmla="*/ 85 w 103"/>
                <a:gd name="T25" fmla="*/ 91 h 93"/>
                <a:gd name="T26" fmla="*/ 71 w 103"/>
                <a:gd name="T27" fmla="*/ 83 h 93"/>
                <a:gd name="T28" fmla="*/ 66 w 103"/>
                <a:gd name="T29" fmla="*/ 83 h 93"/>
                <a:gd name="T30" fmla="*/ 54 w 103"/>
                <a:gd name="T31" fmla="*/ 82 h 93"/>
                <a:gd name="T32" fmla="*/ 43 w 103"/>
                <a:gd name="T33" fmla="*/ 77 h 93"/>
                <a:gd name="T34" fmla="*/ 62 w 103"/>
                <a:gd name="T35" fmla="*/ 74 h 93"/>
                <a:gd name="T36" fmla="*/ 78 w 103"/>
                <a:gd name="T37" fmla="*/ 66 h 93"/>
                <a:gd name="T38" fmla="*/ 85 w 103"/>
                <a:gd name="T39" fmla="*/ 60 h 93"/>
                <a:gd name="T40" fmla="*/ 89 w 103"/>
                <a:gd name="T41" fmla="*/ 53 h 93"/>
                <a:gd name="T42" fmla="*/ 93 w 103"/>
                <a:gd name="T43" fmla="*/ 44 h 93"/>
                <a:gd name="T44" fmla="*/ 93 w 103"/>
                <a:gd name="T45" fmla="*/ 36 h 93"/>
                <a:gd name="T46" fmla="*/ 93 w 103"/>
                <a:gd name="T47" fmla="*/ 33 h 93"/>
                <a:gd name="T48" fmla="*/ 43 w 103"/>
                <a:gd name="T49" fmla="*/ 0 h 93"/>
                <a:gd name="T50" fmla="*/ 59 w 103"/>
                <a:gd name="T51" fmla="*/ 4 h 93"/>
                <a:gd name="T52" fmla="*/ 74 w 103"/>
                <a:gd name="T53" fmla="*/ 10 h 93"/>
                <a:gd name="T54" fmla="*/ 83 w 103"/>
                <a:gd name="T55" fmla="*/ 22 h 93"/>
                <a:gd name="T56" fmla="*/ 86 w 103"/>
                <a:gd name="T57" fmla="*/ 36 h 93"/>
                <a:gd name="T58" fmla="*/ 83 w 103"/>
                <a:gd name="T59" fmla="*/ 49 h 93"/>
                <a:gd name="T60" fmla="*/ 74 w 103"/>
                <a:gd name="T61" fmla="*/ 61 h 93"/>
                <a:gd name="T62" fmla="*/ 59 w 103"/>
                <a:gd name="T63" fmla="*/ 68 h 93"/>
                <a:gd name="T64" fmla="*/ 43 w 103"/>
                <a:gd name="T65" fmla="*/ 70 h 93"/>
                <a:gd name="T66" fmla="*/ 35 w 103"/>
                <a:gd name="T67" fmla="*/ 70 h 93"/>
                <a:gd name="T68" fmla="*/ 26 w 103"/>
                <a:gd name="T69" fmla="*/ 77 h 93"/>
                <a:gd name="T70" fmla="*/ 15 w 103"/>
                <a:gd name="T71" fmla="*/ 81 h 93"/>
                <a:gd name="T72" fmla="*/ 5 w 103"/>
                <a:gd name="T73" fmla="*/ 81 h 93"/>
                <a:gd name="T74" fmla="*/ 5 w 103"/>
                <a:gd name="T75" fmla="*/ 79 h 93"/>
                <a:gd name="T76" fmla="*/ 9 w 103"/>
                <a:gd name="T77" fmla="*/ 77 h 93"/>
                <a:gd name="T78" fmla="*/ 13 w 103"/>
                <a:gd name="T79" fmla="*/ 73 h 93"/>
                <a:gd name="T80" fmla="*/ 15 w 103"/>
                <a:gd name="T81" fmla="*/ 69 h 93"/>
                <a:gd name="T82" fmla="*/ 15 w 103"/>
                <a:gd name="T83" fmla="*/ 65 h 93"/>
                <a:gd name="T84" fmla="*/ 15 w 103"/>
                <a:gd name="T85" fmla="*/ 62 h 93"/>
                <a:gd name="T86" fmla="*/ 8 w 103"/>
                <a:gd name="T87" fmla="*/ 56 h 93"/>
                <a:gd name="T88" fmla="*/ 1 w 103"/>
                <a:gd name="T89" fmla="*/ 46 h 93"/>
                <a:gd name="T90" fmla="*/ 0 w 103"/>
                <a:gd name="T91" fmla="*/ 36 h 93"/>
                <a:gd name="T92" fmla="*/ 2 w 103"/>
                <a:gd name="T93" fmla="*/ 22 h 93"/>
                <a:gd name="T94" fmla="*/ 12 w 103"/>
                <a:gd name="T95" fmla="*/ 10 h 93"/>
                <a:gd name="T96" fmla="*/ 26 w 103"/>
                <a:gd name="T97" fmla="*/ 4 h 93"/>
                <a:gd name="T98" fmla="*/ 43 w 103"/>
                <a:gd name="T9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" h="93">
                  <a:moveTo>
                    <a:pt x="93" y="33"/>
                  </a:moveTo>
                  <a:lnTo>
                    <a:pt x="98" y="37"/>
                  </a:lnTo>
                  <a:lnTo>
                    <a:pt x="101" y="42"/>
                  </a:lnTo>
                  <a:lnTo>
                    <a:pt x="103" y="48"/>
                  </a:lnTo>
                  <a:lnTo>
                    <a:pt x="103" y="54"/>
                  </a:lnTo>
                  <a:lnTo>
                    <a:pt x="99" y="66"/>
                  </a:lnTo>
                  <a:lnTo>
                    <a:pt x="90" y="77"/>
                  </a:lnTo>
                  <a:lnTo>
                    <a:pt x="90" y="79"/>
                  </a:lnTo>
                  <a:lnTo>
                    <a:pt x="90" y="83"/>
                  </a:lnTo>
                  <a:lnTo>
                    <a:pt x="94" y="87"/>
                  </a:lnTo>
                  <a:lnTo>
                    <a:pt x="98" y="91"/>
                  </a:lnTo>
                  <a:lnTo>
                    <a:pt x="98" y="93"/>
                  </a:lnTo>
                  <a:lnTo>
                    <a:pt x="85" y="91"/>
                  </a:lnTo>
                  <a:lnTo>
                    <a:pt x="71" y="83"/>
                  </a:lnTo>
                  <a:lnTo>
                    <a:pt x="66" y="83"/>
                  </a:lnTo>
                  <a:lnTo>
                    <a:pt x="54" y="82"/>
                  </a:lnTo>
                  <a:lnTo>
                    <a:pt x="43" y="77"/>
                  </a:lnTo>
                  <a:lnTo>
                    <a:pt x="62" y="74"/>
                  </a:lnTo>
                  <a:lnTo>
                    <a:pt x="78" y="66"/>
                  </a:lnTo>
                  <a:lnTo>
                    <a:pt x="85" y="60"/>
                  </a:lnTo>
                  <a:lnTo>
                    <a:pt x="89" y="53"/>
                  </a:lnTo>
                  <a:lnTo>
                    <a:pt x="93" y="44"/>
                  </a:lnTo>
                  <a:lnTo>
                    <a:pt x="93" y="36"/>
                  </a:lnTo>
                  <a:lnTo>
                    <a:pt x="93" y="33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4" y="10"/>
                  </a:lnTo>
                  <a:lnTo>
                    <a:pt x="83" y="22"/>
                  </a:lnTo>
                  <a:lnTo>
                    <a:pt x="86" y="36"/>
                  </a:lnTo>
                  <a:lnTo>
                    <a:pt x="83" y="49"/>
                  </a:lnTo>
                  <a:lnTo>
                    <a:pt x="74" y="61"/>
                  </a:lnTo>
                  <a:lnTo>
                    <a:pt x="59" y="68"/>
                  </a:lnTo>
                  <a:lnTo>
                    <a:pt x="43" y="70"/>
                  </a:lnTo>
                  <a:lnTo>
                    <a:pt x="35" y="70"/>
                  </a:lnTo>
                  <a:lnTo>
                    <a:pt x="26" y="77"/>
                  </a:lnTo>
                  <a:lnTo>
                    <a:pt x="15" y="81"/>
                  </a:lnTo>
                  <a:lnTo>
                    <a:pt x="5" y="81"/>
                  </a:lnTo>
                  <a:lnTo>
                    <a:pt x="5" y="79"/>
                  </a:lnTo>
                  <a:lnTo>
                    <a:pt x="9" y="77"/>
                  </a:lnTo>
                  <a:lnTo>
                    <a:pt x="13" y="73"/>
                  </a:lnTo>
                  <a:lnTo>
                    <a:pt x="15" y="69"/>
                  </a:lnTo>
                  <a:lnTo>
                    <a:pt x="15" y="65"/>
                  </a:lnTo>
                  <a:lnTo>
                    <a:pt x="15" y="62"/>
                  </a:lnTo>
                  <a:lnTo>
                    <a:pt x="8" y="56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2" y="22"/>
                  </a:lnTo>
                  <a:lnTo>
                    <a:pt x="12" y="10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49">
              <a:extLst>
                <a:ext uri="{FF2B5EF4-FFF2-40B4-BE49-F238E27FC236}">
                  <a16:creationId xmlns:a16="http://schemas.microsoft.com/office/drawing/2014/main" id="{16B232A8-9BD9-4348-8775-02514155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183" y="4712265"/>
              <a:ext cx="143049" cy="140069"/>
            </a:xfrm>
            <a:custGeom>
              <a:avLst/>
              <a:gdLst>
                <a:gd name="T0" fmla="*/ 48 w 96"/>
                <a:gd name="T1" fmla="*/ 0 h 94"/>
                <a:gd name="T2" fmla="*/ 67 w 96"/>
                <a:gd name="T3" fmla="*/ 4 h 94"/>
                <a:gd name="T4" fmla="*/ 81 w 96"/>
                <a:gd name="T5" fmla="*/ 13 h 94"/>
                <a:gd name="T6" fmla="*/ 96 w 96"/>
                <a:gd name="T7" fmla="*/ 0 h 94"/>
                <a:gd name="T8" fmla="*/ 96 w 96"/>
                <a:gd name="T9" fmla="*/ 36 h 94"/>
                <a:gd name="T10" fmla="*/ 60 w 96"/>
                <a:gd name="T11" fmla="*/ 36 h 94"/>
                <a:gd name="T12" fmla="*/ 74 w 96"/>
                <a:gd name="T13" fmla="*/ 23 h 94"/>
                <a:gd name="T14" fmla="*/ 62 w 96"/>
                <a:gd name="T15" fmla="*/ 15 h 94"/>
                <a:gd name="T16" fmla="*/ 48 w 96"/>
                <a:gd name="T17" fmla="*/ 12 h 94"/>
                <a:gd name="T18" fmla="*/ 35 w 96"/>
                <a:gd name="T19" fmla="*/ 15 h 94"/>
                <a:gd name="T20" fmla="*/ 23 w 96"/>
                <a:gd name="T21" fmla="*/ 23 h 94"/>
                <a:gd name="T22" fmla="*/ 15 w 96"/>
                <a:gd name="T23" fmla="*/ 33 h 94"/>
                <a:gd name="T24" fmla="*/ 12 w 96"/>
                <a:gd name="T25" fmla="*/ 48 h 94"/>
                <a:gd name="T26" fmla="*/ 15 w 96"/>
                <a:gd name="T27" fmla="*/ 61 h 94"/>
                <a:gd name="T28" fmla="*/ 23 w 96"/>
                <a:gd name="T29" fmla="*/ 73 h 94"/>
                <a:gd name="T30" fmla="*/ 35 w 96"/>
                <a:gd name="T31" fmla="*/ 80 h 94"/>
                <a:gd name="T32" fmla="*/ 48 w 96"/>
                <a:gd name="T33" fmla="*/ 83 h 94"/>
                <a:gd name="T34" fmla="*/ 62 w 96"/>
                <a:gd name="T35" fmla="*/ 80 h 94"/>
                <a:gd name="T36" fmla="*/ 74 w 96"/>
                <a:gd name="T37" fmla="*/ 73 h 94"/>
                <a:gd name="T38" fmla="*/ 75 w 96"/>
                <a:gd name="T39" fmla="*/ 71 h 94"/>
                <a:gd name="T40" fmla="*/ 84 w 96"/>
                <a:gd name="T41" fmla="*/ 79 h 94"/>
                <a:gd name="T42" fmla="*/ 74 w 96"/>
                <a:gd name="T43" fmla="*/ 88 h 94"/>
                <a:gd name="T44" fmla="*/ 62 w 96"/>
                <a:gd name="T45" fmla="*/ 93 h 94"/>
                <a:gd name="T46" fmla="*/ 48 w 96"/>
                <a:gd name="T47" fmla="*/ 94 h 94"/>
                <a:gd name="T48" fmla="*/ 30 w 96"/>
                <a:gd name="T49" fmla="*/ 90 h 94"/>
                <a:gd name="T50" fmla="*/ 15 w 96"/>
                <a:gd name="T51" fmla="*/ 81 h 94"/>
                <a:gd name="T52" fmla="*/ 4 w 96"/>
                <a:gd name="T53" fmla="*/ 65 h 94"/>
                <a:gd name="T54" fmla="*/ 0 w 96"/>
                <a:gd name="T55" fmla="*/ 48 h 94"/>
                <a:gd name="T56" fmla="*/ 4 w 96"/>
                <a:gd name="T57" fmla="*/ 29 h 94"/>
                <a:gd name="T58" fmla="*/ 15 w 96"/>
                <a:gd name="T59" fmla="*/ 13 h 94"/>
                <a:gd name="T60" fmla="*/ 30 w 96"/>
                <a:gd name="T61" fmla="*/ 4 h 94"/>
                <a:gd name="T62" fmla="*/ 48 w 96"/>
                <a:gd name="T6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94">
                  <a:moveTo>
                    <a:pt x="48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6" y="0"/>
                  </a:lnTo>
                  <a:lnTo>
                    <a:pt x="96" y="36"/>
                  </a:lnTo>
                  <a:lnTo>
                    <a:pt x="60" y="36"/>
                  </a:lnTo>
                  <a:lnTo>
                    <a:pt x="74" y="23"/>
                  </a:lnTo>
                  <a:lnTo>
                    <a:pt x="62" y="15"/>
                  </a:lnTo>
                  <a:lnTo>
                    <a:pt x="48" y="12"/>
                  </a:lnTo>
                  <a:lnTo>
                    <a:pt x="35" y="15"/>
                  </a:lnTo>
                  <a:lnTo>
                    <a:pt x="23" y="23"/>
                  </a:lnTo>
                  <a:lnTo>
                    <a:pt x="15" y="33"/>
                  </a:lnTo>
                  <a:lnTo>
                    <a:pt x="12" y="48"/>
                  </a:lnTo>
                  <a:lnTo>
                    <a:pt x="15" y="61"/>
                  </a:lnTo>
                  <a:lnTo>
                    <a:pt x="23" y="73"/>
                  </a:lnTo>
                  <a:lnTo>
                    <a:pt x="35" y="80"/>
                  </a:lnTo>
                  <a:lnTo>
                    <a:pt x="48" y="83"/>
                  </a:lnTo>
                  <a:lnTo>
                    <a:pt x="62" y="80"/>
                  </a:lnTo>
                  <a:lnTo>
                    <a:pt x="74" y="73"/>
                  </a:lnTo>
                  <a:lnTo>
                    <a:pt x="75" y="71"/>
                  </a:lnTo>
                  <a:lnTo>
                    <a:pt x="84" y="79"/>
                  </a:lnTo>
                  <a:lnTo>
                    <a:pt x="74" y="88"/>
                  </a:lnTo>
                  <a:lnTo>
                    <a:pt x="62" y="93"/>
                  </a:lnTo>
                  <a:lnTo>
                    <a:pt x="48" y="94"/>
                  </a:lnTo>
                  <a:lnTo>
                    <a:pt x="30" y="90"/>
                  </a:lnTo>
                  <a:lnTo>
                    <a:pt x="15" y="81"/>
                  </a:lnTo>
                  <a:lnTo>
                    <a:pt x="4" y="65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15" y="13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50">
              <a:extLst>
                <a:ext uri="{FF2B5EF4-FFF2-40B4-BE49-F238E27FC236}">
                  <a16:creationId xmlns:a16="http://schemas.microsoft.com/office/drawing/2014/main" id="{CEACD70D-53CF-4F21-B9DD-065906F6F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059" y="3590224"/>
              <a:ext cx="208613" cy="180302"/>
            </a:xfrm>
            <a:custGeom>
              <a:avLst/>
              <a:gdLst>
                <a:gd name="T0" fmla="*/ 50 w 140"/>
                <a:gd name="T1" fmla="*/ 78 h 121"/>
                <a:gd name="T2" fmla="*/ 68 w 140"/>
                <a:gd name="T3" fmla="*/ 112 h 121"/>
                <a:gd name="T4" fmla="*/ 65 w 140"/>
                <a:gd name="T5" fmla="*/ 114 h 121"/>
                <a:gd name="T6" fmla="*/ 46 w 140"/>
                <a:gd name="T7" fmla="*/ 121 h 121"/>
                <a:gd name="T8" fmla="*/ 44 w 140"/>
                <a:gd name="T9" fmla="*/ 118 h 121"/>
                <a:gd name="T10" fmla="*/ 118 w 140"/>
                <a:gd name="T11" fmla="*/ 32 h 121"/>
                <a:gd name="T12" fmla="*/ 120 w 140"/>
                <a:gd name="T13" fmla="*/ 33 h 121"/>
                <a:gd name="T14" fmla="*/ 122 w 140"/>
                <a:gd name="T15" fmla="*/ 42 h 121"/>
                <a:gd name="T16" fmla="*/ 122 w 140"/>
                <a:gd name="T17" fmla="*/ 56 h 121"/>
                <a:gd name="T18" fmla="*/ 120 w 140"/>
                <a:gd name="T19" fmla="*/ 65 h 121"/>
                <a:gd name="T20" fmla="*/ 118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2 h 121"/>
                <a:gd name="T28" fmla="*/ 117 w 140"/>
                <a:gd name="T29" fmla="*/ 33 h 121"/>
                <a:gd name="T30" fmla="*/ 118 w 140"/>
                <a:gd name="T31" fmla="*/ 32 h 121"/>
                <a:gd name="T32" fmla="*/ 34 w 140"/>
                <a:gd name="T33" fmla="*/ 38 h 121"/>
                <a:gd name="T34" fmla="*/ 34 w 140"/>
                <a:gd name="T35" fmla="*/ 60 h 121"/>
                <a:gd name="T36" fmla="*/ 30 w 140"/>
                <a:gd name="T37" fmla="*/ 69 h 121"/>
                <a:gd name="T38" fmla="*/ 17 w 140"/>
                <a:gd name="T39" fmla="*/ 68 h 121"/>
                <a:gd name="T40" fmla="*/ 0 w 140"/>
                <a:gd name="T41" fmla="*/ 56 h 121"/>
                <a:gd name="T42" fmla="*/ 8 w 140"/>
                <a:gd name="T43" fmla="*/ 30 h 121"/>
                <a:gd name="T44" fmla="*/ 24 w 140"/>
                <a:gd name="T45" fmla="*/ 30 h 121"/>
                <a:gd name="T46" fmla="*/ 36 w 140"/>
                <a:gd name="T47" fmla="*/ 29 h 121"/>
                <a:gd name="T48" fmla="*/ 116 w 140"/>
                <a:gd name="T49" fmla="*/ 8 h 121"/>
                <a:gd name="T50" fmla="*/ 112 w 140"/>
                <a:gd name="T51" fmla="*/ 13 h 121"/>
                <a:gd name="T52" fmla="*/ 106 w 140"/>
                <a:gd name="T53" fmla="*/ 32 h 121"/>
                <a:gd name="T54" fmla="*/ 106 w 140"/>
                <a:gd name="T55" fmla="*/ 66 h 121"/>
                <a:gd name="T56" fmla="*/ 112 w 140"/>
                <a:gd name="T57" fmla="*/ 85 h 121"/>
                <a:gd name="T58" fmla="*/ 116 w 140"/>
                <a:gd name="T59" fmla="*/ 90 h 121"/>
                <a:gd name="T60" fmla="*/ 120 w 140"/>
                <a:gd name="T61" fmla="*/ 90 h 121"/>
                <a:gd name="T62" fmla="*/ 124 w 140"/>
                <a:gd name="T63" fmla="*/ 85 h 121"/>
                <a:gd name="T64" fmla="*/ 130 w 140"/>
                <a:gd name="T65" fmla="*/ 66 h 121"/>
                <a:gd name="T66" fmla="*/ 130 w 140"/>
                <a:gd name="T67" fmla="*/ 32 h 121"/>
                <a:gd name="T68" fmla="*/ 124 w 140"/>
                <a:gd name="T69" fmla="*/ 13 h 121"/>
                <a:gd name="T70" fmla="*/ 120 w 140"/>
                <a:gd name="T71" fmla="*/ 8 h 121"/>
                <a:gd name="T72" fmla="*/ 110 w 140"/>
                <a:gd name="T73" fmla="*/ 0 h 121"/>
                <a:gd name="T74" fmla="*/ 129 w 140"/>
                <a:gd name="T75" fmla="*/ 4 h 121"/>
                <a:gd name="T76" fmla="*/ 138 w 140"/>
                <a:gd name="T77" fmla="*/ 30 h 121"/>
                <a:gd name="T78" fmla="*/ 138 w 140"/>
                <a:gd name="T79" fmla="*/ 68 h 121"/>
                <a:gd name="T80" fmla="*/ 129 w 140"/>
                <a:gd name="T81" fmla="*/ 94 h 121"/>
                <a:gd name="T82" fmla="*/ 122 w 140"/>
                <a:gd name="T83" fmla="*/ 98 h 121"/>
                <a:gd name="T84" fmla="*/ 109 w 140"/>
                <a:gd name="T85" fmla="*/ 97 h 121"/>
                <a:gd name="T86" fmla="*/ 93 w 140"/>
                <a:gd name="T87" fmla="*/ 88 h 121"/>
                <a:gd name="T88" fmla="*/ 64 w 140"/>
                <a:gd name="T89" fmla="*/ 76 h 121"/>
                <a:gd name="T90" fmla="*/ 45 w 140"/>
                <a:gd name="T91" fmla="*/ 61 h 121"/>
                <a:gd name="T92" fmla="*/ 45 w 140"/>
                <a:gd name="T93" fmla="*/ 37 h 121"/>
                <a:gd name="T94" fmla="*/ 64 w 140"/>
                <a:gd name="T95" fmla="*/ 22 h 121"/>
                <a:gd name="T96" fmla="*/ 93 w 140"/>
                <a:gd name="T97" fmla="*/ 10 h 121"/>
                <a:gd name="T98" fmla="*/ 109 w 140"/>
                <a:gd name="T99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0" h="121">
                  <a:moveTo>
                    <a:pt x="33" y="74"/>
                  </a:moveTo>
                  <a:lnTo>
                    <a:pt x="50" y="78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6" y="113"/>
                  </a:lnTo>
                  <a:lnTo>
                    <a:pt x="65" y="114"/>
                  </a:lnTo>
                  <a:lnTo>
                    <a:pt x="49" y="121"/>
                  </a:lnTo>
                  <a:lnTo>
                    <a:pt x="46" y="121"/>
                  </a:lnTo>
                  <a:lnTo>
                    <a:pt x="45" y="120"/>
                  </a:lnTo>
                  <a:lnTo>
                    <a:pt x="44" y="118"/>
                  </a:lnTo>
                  <a:lnTo>
                    <a:pt x="33" y="74"/>
                  </a:lnTo>
                  <a:close/>
                  <a:moveTo>
                    <a:pt x="118" y="32"/>
                  </a:moveTo>
                  <a:lnTo>
                    <a:pt x="118" y="33"/>
                  </a:lnTo>
                  <a:lnTo>
                    <a:pt x="120" y="33"/>
                  </a:lnTo>
                  <a:lnTo>
                    <a:pt x="121" y="37"/>
                  </a:lnTo>
                  <a:lnTo>
                    <a:pt x="122" y="42"/>
                  </a:lnTo>
                  <a:lnTo>
                    <a:pt x="124" y="49"/>
                  </a:lnTo>
                  <a:lnTo>
                    <a:pt x="122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8" y="65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4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2"/>
                  </a:lnTo>
                  <a:lnTo>
                    <a:pt x="114" y="37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18" y="32"/>
                  </a:lnTo>
                  <a:close/>
                  <a:moveTo>
                    <a:pt x="36" y="29"/>
                  </a:moveTo>
                  <a:lnTo>
                    <a:pt x="34" y="38"/>
                  </a:lnTo>
                  <a:lnTo>
                    <a:pt x="34" y="49"/>
                  </a:lnTo>
                  <a:lnTo>
                    <a:pt x="34" y="60"/>
                  </a:lnTo>
                  <a:lnTo>
                    <a:pt x="36" y="69"/>
                  </a:lnTo>
                  <a:lnTo>
                    <a:pt x="30" y="69"/>
                  </a:lnTo>
                  <a:lnTo>
                    <a:pt x="24" y="68"/>
                  </a:lnTo>
                  <a:lnTo>
                    <a:pt x="17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0"/>
                  </a:lnTo>
                  <a:lnTo>
                    <a:pt x="17" y="30"/>
                  </a:lnTo>
                  <a:lnTo>
                    <a:pt x="24" y="30"/>
                  </a:lnTo>
                  <a:lnTo>
                    <a:pt x="30" y="29"/>
                  </a:lnTo>
                  <a:lnTo>
                    <a:pt x="36" y="29"/>
                  </a:lnTo>
                  <a:close/>
                  <a:moveTo>
                    <a:pt x="118" y="6"/>
                  </a:moveTo>
                  <a:lnTo>
                    <a:pt x="116" y="8"/>
                  </a:lnTo>
                  <a:lnTo>
                    <a:pt x="114" y="9"/>
                  </a:lnTo>
                  <a:lnTo>
                    <a:pt x="112" y="13"/>
                  </a:lnTo>
                  <a:lnTo>
                    <a:pt x="110" y="17"/>
                  </a:lnTo>
                  <a:lnTo>
                    <a:pt x="106" y="32"/>
                  </a:lnTo>
                  <a:lnTo>
                    <a:pt x="105" y="49"/>
                  </a:lnTo>
                  <a:lnTo>
                    <a:pt x="106" y="66"/>
                  </a:lnTo>
                  <a:lnTo>
                    <a:pt x="110" y="81"/>
                  </a:lnTo>
                  <a:lnTo>
                    <a:pt x="112" y="85"/>
                  </a:lnTo>
                  <a:lnTo>
                    <a:pt x="114" y="89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6" y="81"/>
                  </a:lnTo>
                  <a:lnTo>
                    <a:pt x="130" y="66"/>
                  </a:lnTo>
                  <a:lnTo>
                    <a:pt x="132" y="49"/>
                  </a:lnTo>
                  <a:lnTo>
                    <a:pt x="130" y="32"/>
                  </a:lnTo>
                  <a:lnTo>
                    <a:pt x="126" y="17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8" y="6"/>
                  </a:lnTo>
                  <a:close/>
                  <a:moveTo>
                    <a:pt x="110" y="0"/>
                  </a:moveTo>
                  <a:lnTo>
                    <a:pt x="122" y="0"/>
                  </a:lnTo>
                  <a:lnTo>
                    <a:pt x="129" y="4"/>
                  </a:lnTo>
                  <a:lnTo>
                    <a:pt x="134" y="14"/>
                  </a:lnTo>
                  <a:lnTo>
                    <a:pt x="138" y="30"/>
                  </a:lnTo>
                  <a:lnTo>
                    <a:pt x="140" y="49"/>
                  </a:lnTo>
                  <a:lnTo>
                    <a:pt x="138" y="68"/>
                  </a:lnTo>
                  <a:lnTo>
                    <a:pt x="134" y="84"/>
                  </a:lnTo>
                  <a:lnTo>
                    <a:pt x="129" y="94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10" y="98"/>
                  </a:lnTo>
                  <a:lnTo>
                    <a:pt x="109" y="97"/>
                  </a:lnTo>
                  <a:lnTo>
                    <a:pt x="102" y="93"/>
                  </a:lnTo>
                  <a:lnTo>
                    <a:pt x="93" y="88"/>
                  </a:lnTo>
                  <a:lnTo>
                    <a:pt x="80" y="81"/>
                  </a:lnTo>
                  <a:lnTo>
                    <a:pt x="64" y="76"/>
                  </a:lnTo>
                  <a:lnTo>
                    <a:pt x="46" y="70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6" y="28"/>
                  </a:lnTo>
                  <a:lnTo>
                    <a:pt x="64" y="22"/>
                  </a:lnTo>
                  <a:lnTo>
                    <a:pt x="80" y="17"/>
                  </a:lnTo>
                  <a:lnTo>
                    <a:pt x="93" y="10"/>
                  </a:lnTo>
                  <a:lnTo>
                    <a:pt x="102" y="5"/>
                  </a:lnTo>
                  <a:lnTo>
                    <a:pt x="109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51">
              <a:extLst>
                <a:ext uri="{FF2B5EF4-FFF2-40B4-BE49-F238E27FC236}">
                  <a16:creationId xmlns:a16="http://schemas.microsoft.com/office/drawing/2014/main" id="{A6BBEAAD-A7C5-499F-B8D1-68A7B0984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8736" y="2998656"/>
              <a:ext cx="116227" cy="117717"/>
            </a:xfrm>
            <a:custGeom>
              <a:avLst/>
              <a:gdLst>
                <a:gd name="T0" fmla="*/ 41 w 78"/>
                <a:gd name="T1" fmla="*/ 15 h 79"/>
                <a:gd name="T2" fmla="*/ 43 w 78"/>
                <a:gd name="T3" fmla="*/ 51 h 79"/>
                <a:gd name="T4" fmla="*/ 45 w 78"/>
                <a:gd name="T5" fmla="*/ 56 h 79"/>
                <a:gd name="T6" fmla="*/ 42 w 78"/>
                <a:gd name="T7" fmla="*/ 59 h 79"/>
                <a:gd name="T8" fmla="*/ 35 w 78"/>
                <a:gd name="T9" fmla="*/ 59 h 79"/>
                <a:gd name="T10" fmla="*/ 34 w 78"/>
                <a:gd name="T11" fmla="*/ 52 h 79"/>
                <a:gd name="T12" fmla="*/ 37 w 78"/>
                <a:gd name="T13" fmla="*/ 49 h 79"/>
                <a:gd name="T14" fmla="*/ 39 w 78"/>
                <a:gd name="T15" fmla="*/ 9 h 79"/>
                <a:gd name="T16" fmla="*/ 27 w 78"/>
                <a:gd name="T17" fmla="*/ 12 h 79"/>
                <a:gd name="T18" fmla="*/ 18 w 78"/>
                <a:gd name="T19" fmla="*/ 19 h 79"/>
                <a:gd name="T20" fmla="*/ 12 w 78"/>
                <a:gd name="T21" fmla="*/ 29 h 79"/>
                <a:gd name="T22" fmla="*/ 16 w 78"/>
                <a:gd name="T23" fmla="*/ 39 h 79"/>
                <a:gd name="T24" fmla="*/ 22 w 78"/>
                <a:gd name="T25" fmla="*/ 47 h 79"/>
                <a:gd name="T26" fmla="*/ 25 w 78"/>
                <a:gd name="T27" fmla="*/ 56 h 79"/>
                <a:gd name="T28" fmla="*/ 23 w 78"/>
                <a:gd name="T29" fmla="*/ 64 h 79"/>
                <a:gd name="T30" fmla="*/ 34 w 78"/>
                <a:gd name="T31" fmla="*/ 68 h 79"/>
                <a:gd name="T32" fmla="*/ 45 w 78"/>
                <a:gd name="T33" fmla="*/ 68 h 79"/>
                <a:gd name="T34" fmla="*/ 55 w 78"/>
                <a:gd name="T35" fmla="*/ 64 h 79"/>
                <a:gd name="T36" fmla="*/ 54 w 78"/>
                <a:gd name="T37" fmla="*/ 56 h 79"/>
                <a:gd name="T38" fmla="*/ 57 w 78"/>
                <a:gd name="T39" fmla="*/ 47 h 79"/>
                <a:gd name="T40" fmla="*/ 63 w 78"/>
                <a:gd name="T41" fmla="*/ 39 h 79"/>
                <a:gd name="T42" fmla="*/ 67 w 78"/>
                <a:gd name="T43" fmla="*/ 29 h 79"/>
                <a:gd name="T44" fmla="*/ 61 w 78"/>
                <a:gd name="T45" fmla="*/ 19 h 79"/>
                <a:gd name="T46" fmla="*/ 50 w 78"/>
                <a:gd name="T47" fmla="*/ 12 h 79"/>
                <a:gd name="T48" fmla="*/ 39 w 78"/>
                <a:gd name="T49" fmla="*/ 9 h 79"/>
                <a:gd name="T50" fmla="*/ 54 w 78"/>
                <a:gd name="T51" fmla="*/ 3 h 79"/>
                <a:gd name="T52" fmla="*/ 75 w 78"/>
                <a:gd name="T53" fmla="*/ 24 h 79"/>
                <a:gd name="T54" fmla="*/ 75 w 78"/>
                <a:gd name="T55" fmla="*/ 55 h 79"/>
                <a:gd name="T56" fmla="*/ 54 w 78"/>
                <a:gd name="T57" fmla="*/ 76 h 79"/>
                <a:gd name="T58" fmla="*/ 23 w 78"/>
                <a:gd name="T59" fmla="*/ 76 h 79"/>
                <a:gd name="T60" fmla="*/ 4 w 78"/>
                <a:gd name="T61" fmla="*/ 55 h 79"/>
                <a:gd name="T62" fmla="*/ 4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8" y="15"/>
                  </a:moveTo>
                  <a:lnTo>
                    <a:pt x="41" y="15"/>
                  </a:lnTo>
                  <a:lnTo>
                    <a:pt x="42" y="49"/>
                  </a:lnTo>
                  <a:lnTo>
                    <a:pt x="43" y="51"/>
                  </a:lnTo>
                  <a:lnTo>
                    <a:pt x="45" y="52"/>
                  </a:lnTo>
                  <a:lnTo>
                    <a:pt x="45" y="56"/>
                  </a:lnTo>
                  <a:lnTo>
                    <a:pt x="43" y="59"/>
                  </a:lnTo>
                  <a:lnTo>
                    <a:pt x="42" y="59"/>
                  </a:lnTo>
                  <a:lnTo>
                    <a:pt x="37" y="59"/>
                  </a:lnTo>
                  <a:lnTo>
                    <a:pt x="35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5" y="51"/>
                  </a:lnTo>
                  <a:lnTo>
                    <a:pt x="37" y="49"/>
                  </a:lnTo>
                  <a:lnTo>
                    <a:pt x="38" y="15"/>
                  </a:lnTo>
                  <a:close/>
                  <a:moveTo>
                    <a:pt x="39" y="9"/>
                  </a:moveTo>
                  <a:lnTo>
                    <a:pt x="34" y="11"/>
                  </a:lnTo>
                  <a:lnTo>
                    <a:pt x="27" y="12"/>
                  </a:lnTo>
                  <a:lnTo>
                    <a:pt x="23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12" y="29"/>
                  </a:lnTo>
                  <a:lnTo>
                    <a:pt x="10" y="36"/>
                  </a:lnTo>
                  <a:lnTo>
                    <a:pt x="16" y="39"/>
                  </a:lnTo>
                  <a:lnTo>
                    <a:pt x="20" y="41"/>
                  </a:lnTo>
                  <a:lnTo>
                    <a:pt x="22" y="47"/>
                  </a:lnTo>
                  <a:lnTo>
                    <a:pt x="23" y="51"/>
                  </a:lnTo>
                  <a:lnTo>
                    <a:pt x="25" y="56"/>
                  </a:lnTo>
                  <a:lnTo>
                    <a:pt x="25" y="60"/>
                  </a:lnTo>
                  <a:lnTo>
                    <a:pt x="23" y="64"/>
                  </a:lnTo>
                  <a:lnTo>
                    <a:pt x="29" y="67"/>
                  </a:lnTo>
                  <a:lnTo>
                    <a:pt x="34" y="68"/>
                  </a:lnTo>
                  <a:lnTo>
                    <a:pt x="39" y="69"/>
                  </a:lnTo>
                  <a:lnTo>
                    <a:pt x="45" y="68"/>
                  </a:lnTo>
                  <a:lnTo>
                    <a:pt x="50" y="67"/>
                  </a:lnTo>
                  <a:lnTo>
                    <a:pt x="55" y="64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5" y="51"/>
                  </a:lnTo>
                  <a:lnTo>
                    <a:pt x="57" y="47"/>
                  </a:lnTo>
                  <a:lnTo>
                    <a:pt x="59" y="41"/>
                  </a:lnTo>
                  <a:lnTo>
                    <a:pt x="63" y="39"/>
                  </a:lnTo>
                  <a:lnTo>
                    <a:pt x="69" y="36"/>
                  </a:lnTo>
                  <a:lnTo>
                    <a:pt x="67" y="29"/>
                  </a:lnTo>
                  <a:lnTo>
                    <a:pt x="65" y="24"/>
                  </a:lnTo>
                  <a:lnTo>
                    <a:pt x="61" y="19"/>
                  </a:lnTo>
                  <a:lnTo>
                    <a:pt x="55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9" y="9"/>
                  </a:lnTo>
                  <a:close/>
                  <a:moveTo>
                    <a:pt x="39" y="0"/>
                  </a:moveTo>
                  <a:lnTo>
                    <a:pt x="54" y="3"/>
                  </a:lnTo>
                  <a:lnTo>
                    <a:pt x="67" y="12"/>
                  </a:lnTo>
                  <a:lnTo>
                    <a:pt x="75" y="24"/>
                  </a:lnTo>
                  <a:lnTo>
                    <a:pt x="78" y="40"/>
                  </a:lnTo>
                  <a:lnTo>
                    <a:pt x="75" y="55"/>
                  </a:lnTo>
                  <a:lnTo>
                    <a:pt x="67" y="67"/>
                  </a:lnTo>
                  <a:lnTo>
                    <a:pt x="54" y="76"/>
                  </a:lnTo>
                  <a:lnTo>
                    <a:pt x="39" y="79"/>
                  </a:lnTo>
                  <a:lnTo>
                    <a:pt x="23" y="76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23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721DD338-5120-4D0B-AD88-220A7AB4A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075" y="3865892"/>
              <a:ext cx="162420" cy="162420"/>
            </a:xfrm>
            <a:custGeom>
              <a:avLst/>
              <a:gdLst>
                <a:gd name="T0" fmla="*/ 34 w 109"/>
                <a:gd name="T1" fmla="*/ 0 h 109"/>
                <a:gd name="T2" fmla="*/ 76 w 109"/>
                <a:gd name="T3" fmla="*/ 0 h 109"/>
                <a:gd name="T4" fmla="*/ 76 w 109"/>
                <a:gd name="T5" fmla="*/ 54 h 109"/>
                <a:gd name="T6" fmla="*/ 109 w 109"/>
                <a:gd name="T7" fmla="*/ 54 h 109"/>
                <a:gd name="T8" fmla="*/ 54 w 109"/>
                <a:gd name="T9" fmla="*/ 109 h 109"/>
                <a:gd name="T10" fmla="*/ 0 w 109"/>
                <a:gd name="T11" fmla="*/ 54 h 109"/>
                <a:gd name="T12" fmla="*/ 34 w 109"/>
                <a:gd name="T13" fmla="*/ 54 h 109"/>
                <a:gd name="T14" fmla="*/ 34 w 109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09">
                  <a:moveTo>
                    <a:pt x="34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109" y="54"/>
                  </a:lnTo>
                  <a:lnTo>
                    <a:pt x="54" y="109"/>
                  </a:lnTo>
                  <a:lnTo>
                    <a:pt x="0" y="54"/>
                  </a:lnTo>
                  <a:lnTo>
                    <a:pt x="34" y="5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A44C4A6C-1E9B-43BA-A8F2-6F055FEC9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263" y="4585606"/>
              <a:ext cx="137088" cy="137088"/>
            </a:xfrm>
            <a:custGeom>
              <a:avLst/>
              <a:gdLst>
                <a:gd name="T0" fmla="*/ 52 w 92"/>
                <a:gd name="T1" fmla="*/ 52 h 92"/>
                <a:gd name="T2" fmla="*/ 29 w 92"/>
                <a:gd name="T3" fmla="*/ 66 h 92"/>
                <a:gd name="T4" fmla="*/ 21 w 92"/>
                <a:gd name="T5" fmla="*/ 77 h 92"/>
                <a:gd name="T6" fmla="*/ 45 w 92"/>
                <a:gd name="T7" fmla="*/ 85 h 92"/>
                <a:gd name="T8" fmla="*/ 61 w 92"/>
                <a:gd name="T9" fmla="*/ 82 h 92"/>
                <a:gd name="T10" fmla="*/ 57 w 92"/>
                <a:gd name="T11" fmla="*/ 65 h 92"/>
                <a:gd name="T12" fmla="*/ 72 w 92"/>
                <a:gd name="T13" fmla="*/ 50 h 92"/>
                <a:gd name="T14" fmla="*/ 64 w 92"/>
                <a:gd name="T15" fmla="*/ 64 h 92"/>
                <a:gd name="T16" fmla="*/ 68 w 92"/>
                <a:gd name="T17" fmla="*/ 78 h 92"/>
                <a:gd name="T18" fmla="*/ 84 w 92"/>
                <a:gd name="T19" fmla="*/ 52 h 92"/>
                <a:gd name="T20" fmla="*/ 72 w 92"/>
                <a:gd name="T21" fmla="*/ 50 h 92"/>
                <a:gd name="T22" fmla="*/ 33 w 92"/>
                <a:gd name="T23" fmla="*/ 42 h 92"/>
                <a:gd name="T24" fmla="*/ 11 w 92"/>
                <a:gd name="T25" fmla="*/ 45 h 92"/>
                <a:gd name="T26" fmla="*/ 7 w 92"/>
                <a:gd name="T27" fmla="*/ 46 h 92"/>
                <a:gd name="T28" fmla="*/ 17 w 92"/>
                <a:gd name="T29" fmla="*/ 72 h 92"/>
                <a:gd name="T30" fmla="*/ 25 w 92"/>
                <a:gd name="T31" fmla="*/ 61 h 92"/>
                <a:gd name="T32" fmla="*/ 49 w 92"/>
                <a:gd name="T33" fmla="*/ 46 h 92"/>
                <a:gd name="T34" fmla="*/ 47 w 92"/>
                <a:gd name="T35" fmla="*/ 40 h 92"/>
                <a:gd name="T36" fmla="*/ 73 w 92"/>
                <a:gd name="T37" fmla="*/ 24 h 92"/>
                <a:gd name="T38" fmla="*/ 55 w 92"/>
                <a:gd name="T39" fmla="*/ 37 h 92"/>
                <a:gd name="T40" fmla="*/ 57 w 92"/>
                <a:gd name="T41" fmla="*/ 44 h 92"/>
                <a:gd name="T42" fmla="*/ 80 w 92"/>
                <a:gd name="T43" fmla="*/ 45 h 92"/>
                <a:gd name="T44" fmla="*/ 83 w 92"/>
                <a:gd name="T45" fmla="*/ 32 h 92"/>
                <a:gd name="T46" fmla="*/ 29 w 92"/>
                <a:gd name="T47" fmla="*/ 10 h 92"/>
                <a:gd name="T48" fmla="*/ 12 w 92"/>
                <a:gd name="T49" fmla="*/ 26 h 92"/>
                <a:gd name="T50" fmla="*/ 13 w 92"/>
                <a:gd name="T51" fmla="*/ 38 h 92"/>
                <a:gd name="T52" fmla="*/ 44 w 92"/>
                <a:gd name="T53" fmla="*/ 33 h 92"/>
                <a:gd name="T54" fmla="*/ 32 w 92"/>
                <a:gd name="T55" fmla="*/ 14 h 92"/>
                <a:gd name="T56" fmla="*/ 45 w 92"/>
                <a:gd name="T57" fmla="*/ 6 h 92"/>
                <a:gd name="T58" fmla="*/ 37 w 92"/>
                <a:gd name="T59" fmla="*/ 8 h 92"/>
                <a:gd name="T60" fmla="*/ 45 w 92"/>
                <a:gd name="T61" fmla="*/ 20 h 92"/>
                <a:gd name="T62" fmla="*/ 57 w 92"/>
                <a:gd name="T63" fmla="*/ 28 h 92"/>
                <a:gd name="T64" fmla="*/ 67 w 92"/>
                <a:gd name="T65" fmla="*/ 22 h 92"/>
                <a:gd name="T66" fmla="*/ 71 w 92"/>
                <a:gd name="T67" fmla="*/ 17 h 92"/>
                <a:gd name="T68" fmla="*/ 60 w 92"/>
                <a:gd name="T69" fmla="*/ 9 h 92"/>
                <a:gd name="T70" fmla="*/ 45 w 92"/>
                <a:gd name="T71" fmla="*/ 0 h 92"/>
                <a:gd name="T72" fmla="*/ 79 w 92"/>
                <a:gd name="T73" fmla="*/ 13 h 92"/>
                <a:gd name="T74" fmla="*/ 92 w 92"/>
                <a:gd name="T75" fmla="*/ 46 h 92"/>
                <a:gd name="T76" fmla="*/ 79 w 92"/>
                <a:gd name="T77" fmla="*/ 78 h 92"/>
                <a:gd name="T78" fmla="*/ 45 w 92"/>
                <a:gd name="T79" fmla="*/ 92 h 92"/>
                <a:gd name="T80" fmla="*/ 13 w 92"/>
                <a:gd name="T81" fmla="*/ 78 h 92"/>
                <a:gd name="T82" fmla="*/ 0 w 92"/>
                <a:gd name="T83" fmla="*/ 46 h 92"/>
                <a:gd name="T84" fmla="*/ 13 w 92"/>
                <a:gd name="T85" fmla="*/ 13 h 92"/>
                <a:gd name="T86" fmla="*/ 45 w 92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92">
                  <a:moveTo>
                    <a:pt x="53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29" y="66"/>
                  </a:lnTo>
                  <a:lnTo>
                    <a:pt x="24" y="73"/>
                  </a:lnTo>
                  <a:lnTo>
                    <a:pt x="21" y="77"/>
                  </a:lnTo>
                  <a:lnTo>
                    <a:pt x="33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3" y="52"/>
                  </a:lnTo>
                  <a:close/>
                  <a:moveTo>
                    <a:pt x="72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8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72" y="50"/>
                  </a:lnTo>
                  <a:close/>
                  <a:moveTo>
                    <a:pt x="47" y="40"/>
                  </a:moveTo>
                  <a:lnTo>
                    <a:pt x="33" y="42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9" y="60"/>
                  </a:lnTo>
                  <a:lnTo>
                    <a:pt x="17" y="72"/>
                  </a:lnTo>
                  <a:lnTo>
                    <a:pt x="20" y="68"/>
                  </a:lnTo>
                  <a:lnTo>
                    <a:pt x="25" y="61"/>
                  </a:lnTo>
                  <a:lnTo>
                    <a:pt x="35" y="53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47" y="40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7" y="30"/>
                  </a:lnTo>
                  <a:lnTo>
                    <a:pt x="55" y="37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71" y="44"/>
                  </a:lnTo>
                  <a:lnTo>
                    <a:pt x="80" y="45"/>
                  </a:lnTo>
                  <a:lnTo>
                    <a:pt x="85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29" y="10"/>
                  </a:moveTo>
                  <a:lnTo>
                    <a:pt x="20" y="17"/>
                  </a:lnTo>
                  <a:lnTo>
                    <a:pt x="12" y="26"/>
                  </a:lnTo>
                  <a:lnTo>
                    <a:pt x="8" y="38"/>
                  </a:lnTo>
                  <a:lnTo>
                    <a:pt x="13" y="38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7" y="22"/>
                  </a:lnTo>
                  <a:lnTo>
                    <a:pt x="32" y="14"/>
                  </a:lnTo>
                  <a:lnTo>
                    <a:pt x="29" y="10"/>
                  </a:lnTo>
                  <a:close/>
                  <a:moveTo>
                    <a:pt x="45" y="6"/>
                  </a:moveTo>
                  <a:lnTo>
                    <a:pt x="41" y="6"/>
                  </a:lnTo>
                  <a:lnTo>
                    <a:pt x="37" y="8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52" y="30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2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6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8601F175-E881-4708-8912-E11924D05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2561" y="5311283"/>
              <a:ext cx="144539" cy="126658"/>
            </a:xfrm>
            <a:custGeom>
              <a:avLst/>
              <a:gdLst>
                <a:gd name="T0" fmla="*/ 27 w 97"/>
                <a:gd name="T1" fmla="*/ 12 h 85"/>
                <a:gd name="T2" fmla="*/ 22 w 97"/>
                <a:gd name="T3" fmla="*/ 13 h 85"/>
                <a:gd name="T4" fmla="*/ 18 w 97"/>
                <a:gd name="T5" fmla="*/ 16 h 85"/>
                <a:gd name="T6" fmla="*/ 14 w 97"/>
                <a:gd name="T7" fmla="*/ 19 h 85"/>
                <a:gd name="T8" fmla="*/ 13 w 97"/>
                <a:gd name="T9" fmla="*/ 23 h 85"/>
                <a:gd name="T10" fmla="*/ 12 w 97"/>
                <a:gd name="T11" fmla="*/ 28 h 85"/>
                <a:gd name="T12" fmla="*/ 13 w 97"/>
                <a:gd name="T13" fmla="*/ 32 h 85"/>
                <a:gd name="T14" fmla="*/ 14 w 97"/>
                <a:gd name="T15" fmla="*/ 36 h 85"/>
                <a:gd name="T16" fmla="*/ 17 w 97"/>
                <a:gd name="T17" fmla="*/ 40 h 85"/>
                <a:gd name="T18" fmla="*/ 47 w 97"/>
                <a:gd name="T19" fmla="*/ 70 h 85"/>
                <a:gd name="T20" fmla="*/ 47 w 97"/>
                <a:gd name="T21" fmla="*/ 70 h 85"/>
                <a:gd name="T22" fmla="*/ 49 w 97"/>
                <a:gd name="T23" fmla="*/ 70 h 85"/>
                <a:gd name="T24" fmla="*/ 79 w 97"/>
                <a:gd name="T25" fmla="*/ 40 h 85"/>
                <a:gd name="T26" fmla="*/ 82 w 97"/>
                <a:gd name="T27" fmla="*/ 36 h 85"/>
                <a:gd name="T28" fmla="*/ 83 w 97"/>
                <a:gd name="T29" fmla="*/ 32 h 85"/>
                <a:gd name="T30" fmla="*/ 85 w 97"/>
                <a:gd name="T31" fmla="*/ 28 h 85"/>
                <a:gd name="T32" fmla="*/ 83 w 97"/>
                <a:gd name="T33" fmla="*/ 23 h 85"/>
                <a:gd name="T34" fmla="*/ 81 w 97"/>
                <a:gd name="T35" fmla="*/ 19 h 85"/>
                <a:gd name="T36" fmla="*/ 78 w 97"/>
                <a:gd name="T37" fmla="*/ 16 h 85"/>
                <a:gd name="T38" fmla="*/ 74 w 97"/>
                <a:gd name="T39" fmla="*/ 13 h 85"/>
                <a:gd name="T40" fmla="*/ 69 w 97"/>
                <a:gd name="T41" fmla="*/ 12 h 85"/>
                <a:gd name="T42" fmla="*/ 65 w 97"/>
                <a:gd name="T43" fmla="*/ 13 h 85"/>
                <a:gd name="T44" fmla="*/ 61 w 97"/>
                <a:gd name="T45" fmla="*/ 15 h 85"/>
                <a:gd name="T46" fmla="*/ 57 w 97"/>
                <a:gd name="T47" fmla="*/ 17 h 85"/>
                <a:gd name="T48" fmla="*/ 47 w 97"/>
                <a:gd name="T49" fmla="*/ 28 h 85"/>
                <a:gd name="T50" fmla="*/ 39 w 97"/>
                <a:gd name="T51" fmla="*/ 17 h 85"/>
                <a:gd name="T52" fmla="*/ 35 w 97"/>
                <a:gd name="T53" fmla="*/ 15 h 85"/>
                <a:gd name="T54" fmla="*/ 31 w 97"/>
                <a:gd name="T55" fmla="*/ 13 h 85"/>
                <a:gd name="T56" fmla="*/ 27 w 97"/>
                <a:gd name="T57" fmla="*/ 12 h 85"/>
                <a:gd name="T58" fmla="*/ 27 w 97"/>
                <a:gd name="T59" fmla="*/ 0 h 85"/>
                <a:gd name="T60" fmla="*/ 33 w 97"/>
                <a:gd name="T61" fmla="*/ 1 h 85"/>
                <a:gd name="T62" fmla="*/ 39 w 97"/>
                <a:gd name="T63" fmla="*/ 3 h 85"/>
                <a:gd name="T64" fmla="*/ 43 w 97"/>
                <a:gd name="T65" fmla="*/ 5 h 85"/>
                <a:gd name="T66" fmla="*/ 47 w 97"/>
                <a:gd name="T67" fmla="*/ 9 h 85"/>
                <a:gd name="T68" fmla="*/ 53 w 97"/>
                <a:gd name="T69" fmla="*/ 5 h 85"/>
                <a:gd name="T70" fmla="*/ 57 w 97"/>
                <a:gd name="T71" fmla="*/ 3 h 85"/>
                <a:gd name="T72" fmla="*/ 62 w 97"/>
                <a:gd name="T73" fmla="*/ 1 h 85"/>
                <a:gd name="T74" fmla="*/ 69 w 97"/>
                <a:gd name="T75" fmla="*/ 0 h 85"/>
                <a:gd name="T76" fmla="*/ 82 w 97"/>
                <a:gd name="T77" fmla="*/ 4 h 85"/>
                <a:gd name="T78" fmla="*/ 93 w 97"/>
                <a:gd name="T79" fmla="*/ 15 h 85"/>
                <a:gd name="T80" fmla="*/ 97 w 97"/>
                <a:gd name="T81" fmla="*/ 28 h 85"/>
                <a:gd name="T82" fmla="*/ 95 w 97"/>
                <a:gd name="T83" fmla="*/ 35 h 85"/>
                <a:gd name="T84" fmla="*/ 94 w 97"/>
                <a:gd name="T85" fmla="*/ 40 h 85"/>
                <a:gd name="T86" fmla="*/ 91 w 97"/>
                <a:gd name="T87" fmla="*/ 44 h 85"/>
                <a:gd name="T88" fmla="*/ 87 w 97"/>
                <a:gd name="T89" fmla="*/ 49 h 85"/>
                <a:gd name="T90" fmla="*/ 87 w 97"/>
                <a:gd name="T91" fmla="*/ 49 h 85"/>
                <a:gd name="T92" fmla="*/ 57 w 97"/>
                <a:gd name="T93" fmla="*/ 78 h 85"/>
                <a:gd name="T94" fmla="*/ 54 w 97"/>
                <a:gd name="T95" fmla="*/ 82 h 85"/>
                <a:gd name="T96" fmla="*/ 51 w 97"/>
                <a:gd name="T97" fmla="*/ 84 h 85"/>
                <a:gd name="T98" fmla="*/ 47 w 97"/>
                <a:gd name="T99" fmla="*/ 85 h 85"/>
                <a:gd name="T100" fmla="*/ 45 w 97"/>
                <a:gd name="T101" fmla="*/ 84 h 85"/>
                <a:gd name="T102" fmla="*/ 42 w 97"/>
                <a:gd name="T103" fmla="*/ 82 h 85"/>
                <a:gd name="T104" fmla="*/ 39 w 97"/>
                <a:gd name="T105" fmla="*/ 78 h 85"/>
                <a:gd name="T106" fmla="*/ 9 w 97"/>
                <a:gd name="T107" fmla="*/ 49 h 85"/>
                <a:gd name="T108" fmla="*/ 9 w 97"/>
                <a:gd name="T109" fmla="*/ 49 h 85"/>
                <a:gd name="T110" fmla="*/ 5 w 97"/>
                <a:gd name="T111" fmla="*/ 44 h 85"/>
                <a:gd name="T112" fmla="*/ 2 w 97"/>
                <a:gd name="T113" fmla="*/ 40 h 85"/>
                <a:gd name="T114" fmla="*/ 1 w 97"/>
                <a:gd name="T115" fmla="*/ 35 h 85"/>
                <a:gd name="T116" fmla="*/ 0 w 97"/>
                <a:gd name="T117" fmla="*/ 28 h 85"/>
                <a:gd name="T118" fmla="*/ 4 w 97"/>
                <a:gd name="T119" fmla="*/ 15 h 85"/>
                <a:gd name="T120" fmla="*/ 13 w 97"/>
                <a:gd name="T121" fmla="*/ 4 h 85"/>
                <a:gd name="T122" fmla="*/ 27 w 97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" h="85">
                  <a:moveTo>
                    <a:pt x="27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9"/>
                  </a:lnTo>
                  <a:lnTo>
                    <a:pt x="13" y="23"/>
                  </a:lnTo>
                  <a:lnTo>
                    <a:pt x="12" y="28"/>
                  </a:lnTo>
                  <a:lnTo>
                    <a:pt x="13" y="32"/>
                  </a:lnTo>
                  <a:lnTo>
                    <a:pt x="14" y="36"/>
                  </a:lnTo>
                  <a:lnTo>
                    <a:pt x="17" y="40"/>
                  </a:lnTo>
                  <a:lnTo>
                    <a:pt x="47" y="70"/>
                  </a:lnTo>
                  <a:lnTo>
                    <a:pt x="47" y="70"/>
                  </a:lnTo>
                  <a:lnTo>
                    <a:pt x="49" y="70"/>
                  </a:lnTo>
                  <a:lnTo>
                    <a:pt x="79" y="40"/>
                  </a:lnTo>
                  <a:lnTo>
                    <a:pt x="82" y="36"/>
                  </a:lnTo>
                  <a:lnTo>
                    <a:pt x="83" y="32"/>
                  </a:lnTo>
                  <a:lnTo>
                    <a:pt x="85" y="28"/>
                  </a:lnTo>
                  <a:lnTo>
                    <a:pt x="83" y="23"/>
                  </a:lnTo>
                  <a:lnTo>
                    <a:pt x="81" y="19"/>
                  </a:lnTo>
                  <a:lnTo>
                    <a:pt x="78" y="16"/>
                  </a:lnTo>
                  <a:lnTo>
                    <a:pt x="74" y="13"/>
                  </a:lnTo>
                  <a:lnTo>
                    <a:pt x="69" y="12"/>
                  </a:lnTo>
                  <a:lnTo>
                    <a:pt x="65" y="13"/>
                  </a:lnTo>
                  <a:lnTo>
                    <a:pt x="61" y="15"/>
                  </a:lnTo>
                  <a:lnTo>
                    <a:pt x="57" y="17"/>
                  </a:lnTo>
                  <a:lnTo>
                    <a:pt x="47" y="28"/>
                  </a:lnTo>
                  <a:lnTo>
                    <a:pt x="39" y="17"/>
                  </a:lnTo>
                  <a:lnTo>
                    <a:pt x="35" y="15"/>
                  </a:lnTo>
                  <a:lnTo>
                    <a:pt x="31" y="13"/>
                  </a:lnTo>
                  <a:lnTo>
                    <a:pt x="27" y="12"/>
                  </a:lnTo>
                  <a:close/>
                  <a:moveTo>
                    <a:pt x="27" y="0"/>
                  </a:moveTo>
                  <a:lnTo>
                    <a:pt x="33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3" y="5"/>
                  </a:lnTo>
                  <a:lnTo>
                    <a:pt x="57" y="3"/>
                  </a:lnTo>
                  <a:lnTo>
                    <a:pt x="62" y="1"/>
                  </a:lnTo>
                  <a:lnTo>
                    <a:pt x="69" y="0"/>
                  </a:lnTo>
                  <a:lnTo>
                    <a:pt x="82" y="4"/>
                  </a:lnTo>
                  <a:lnTo>
                    <a:pt x="93" y="15"/>
                  </a:lnTo>
                  <a:lnTo>
                    <a:pt x="97" y="28"/>
                  </a:lnTo>
                  <a:lnTo>
                    <a:pt x="95" y="35"/>
                  </a:lnTo>
                  <a:lnTo>
                    <a:pt x="94" y="40"/>
                  </a:lnTo>
                  <a:lnTo>
                    <a:pt x="91" y="44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1" y="84"/>
                  </a:lnTo>
                  <a:lnTo>
                    <a:pt x="47" y="85"/>
                  </a:lnTo>
                  <a:lnTo>
                    <a:pt x="45" y="84"/>
                  </a:lnTo>
                  <a:lnTo>
                    <a:pt x="42" y="82"/>
                  </a:lnTo>
                  <a:lnTo>
                    <a:pt x="39" y="78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5" y="44"/>
                  </a:lnTo>
                  <a:lnTo>
                    <a:pt x="2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4" y="15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9326CADA-EE6A-42E1-BA58-CCC60CC4F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471" y="4914918"/>
              <a:ext cx="140069" cy="104306"/>
            </a:xfrm>
            <a:custGeom>
              <a:avLst/>
              <a:gdLst>
                <a:gd name="T0" fmla="*/ 46 w 94"/>
                <a:gd name="T1" fmla="*/ 53 h 70"/>
                <a:gd name="T2" fmla="*/ 64 w 94"/>
                <a:gd name="T3" fmla="*/ 53 h 70"/>
                <a:gd name="T4" fmla="*/ 64 w 94"/>
                <a:gd name="T5" fmla="*/ 60 h 70"/>
                <a:gd name="T6" fmla="*/ 46 w 94"/>
                <a:gd name="T7" fmla="*/ 60 h 70"/>
                <a:gd name="T8" fmla="*/ 46 w 94"/>
                <a:gd name="T9" fmla="*/ 53 h 70"/>
                <a:gd name="T10" fmla="*/ 46 w 94"/>
                <a:gd name="T11" fmla="*/ 41 h 70"/>
                <a:gd name="T12" fmla="*/ 70 w 94"/>
                <a:gd name="T13" fmla="*/ 41 h 70"/>
                <a:gd name="T14" fmla="*/ 70 w 94"/>
                <a:gd name="T15" fmla="*/ 48 h 70"/>
                <a:gd name="T16" fmla="*/ 46 w 94"/>
                <a:gd name="T17" fmla="*/ 48 h 70"/>
                <a:gd name="T18" fmla="*/ 46 w 94"/>
                <a:gd name="T19" fmla="*/ 41 h 70"/>
                <a:gd name="T20" fmla="*/ 46 w 94"/>
                <a:gd name="T21" fmla="*/ 29 h 70"/>
                <a:gd name="T22" fmla="*/ 70 w 94"/>
                <a:gd name="T23" fmla="*/ 29 h 70"/>
                <a:gd name="T24" fmla="*/ 70 w 94"/>
                <a:gd name="T25" fmla="*/ 36 h 70"/>
                <a:gd name="T26" fmla="*/ 46 w 94"/>
                <a:gd name="T27" fmla="*/ 36 h 70"/>
                <a:gd name="T28" fmla="*/ 46 w 94"/>
                <a:gd name="T29" fmla="*/ 29 h 70"/>
                <a:gd name="T30" fmla="*/ 12 w 94"/>
                <a:gd name="T31" fmla="*/ 29 h 70"/>
                <a:gd name="T32" fmla="*/ 40 w 94"/>
                <a:gd name="T33" fmla="*/ 29 h 70"/>
                <a:gd name="T34" fmla="*/ 40 w 94"/>
                <a:gd name="T35" fmla="*/ 60 h 70"/>
                <a:gd name="T36" fmla="*/ 12 w 94"/>
                <a:gd name="T37" fmla="*/ 60 h 70"/>
                <a:gd name="T38" fmla="*/ 12 w 94"/>
                <a:gd name="T39" fmla="*/ 29 h 70"/>
                <a:gd name="T40" fmla="*/ 12 w 94"/>
                <a:gd name="T41" fmla="*/ 18 h 70"/>
                <a:gd name="T42" fmla="*/ 70 w 94"/>
                <a:gd name="T43" fmla="*/ 18 h 70"/>
                <a:gd name="T44" fmla="*/ 70 w 94"/>
                <a:gd name="T45" fmla="*/ 24 h 70"/>
                <a:gd name="T46" fmla="*/ 12 w 94"/>
                <a:gd name="T47" fmla="*/ 24 h 70"/>
                <a:gd name="T48" fmla="*/ 12 w 94"/>
                <a:gd name="T49" fmla="*/ 18 h 70"/>
                <a:gd name="T50" fmla="*/ 5 w 94"/>
                <a:gd name="T51" fmla="*/ 6 h 70"/>
                <a:gd name="T52" fmla="*/ 5 w 94"/>
                <a:gd name="T53" fmla="*/ 65 h 70"/>
                <a:gd name="T54" fmla="*/ 76 w 94"/>
                <a:gd name="T55" fmla="*/ 65 h 70"/>
                <a:gd name="T56" fmla="*/ 76 w 94"/>
                <a:gd name="T57" fmla="*/ 6 h 70"/>
                <a:gd name="T58" fmla="*/ 5 w 94"/>
                <a:gd name="T59" fmla="*/ 6 h 70"/>
                <a:gd name="T60" fmla="*/ 0 w 94"/>
                <a:gd name="T61" fmla="*/ 0 h 70"/>
                <a:gd name="T62" fmla="*/ 82 w 94"/>
                <a:gd name="T63" fmla="*/ 0 h 70"/>
                <a:gd name="T64" fmla="*/ 82 w 94"/>
                <a:gd name="T65" fmla="*/ 12 h 70"/>
                <a:gd name="T66" fmla="*/ 94 w 94"/>
                <a:gd name="T67" fmla="*/ 12 h 70"/>
                <a:gd name="T68" fmla="*/ 94 w 94"/>
                <a:gd name="T69" fmla="*/ 62 h 70"/>
                <a:gd name="T70" fmla="*/ 93 w 94"/>
                <a:gd name="T71" fmla="*/ 65 h 70"/>
                <a:gd name="T72" fmla="*/ 92 w 94"/>
                <a:gd name="T73" fmla="*/ 68 h 70"/>
                <a:gd name="T74" fmla="*/ 88 w 94"/>
                <a:gd name="T75" fmla="*/ 70 h 70"/>
                <a:gd name="T76" fmla="*/ 85 w 94"/>
                <a:gd name="T77" fmla="*/ 70 h 70"/>
                <a:gd name="T78" fmla="*/ 5 w 94"/>
                <a:gd name="T79" fmla="*/ 70 h 70"/>
                <a:gd name="T80" fmla="*/ 2 w 94"/>
                <a:gd name="T81" fmla="*/ 70 h 70"/>
                <a:gd name="T82" fmla="*/ 1 w 94"/>
                <a:gd name="T83" fmla="*/ 68 h 70"/>
                <a:gd name="T84" fmla="*/ 0 w 94"/>
                <a:gd name="T85" fmla="*/ 65 h 70"/>
                <a:gd name="T86" fmla="*/ 0 w 94"/>
                <a:gd name="T8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70">
                  <a:moveTo>
                    <a:pt x="46" y="53"/>
                  </a:moveTo>
                  <a:lnTo>
                    <a:pt x="64" y="53"/>
                  </a:lnTo>
                  <a:lnTo>
                    <a:pt x="64" y="60"/>
                  </a:lnTo>
                  <a:lnTo>
                    <a:pt x="46" y="60"/>
                  </a:lnTo>
                  <a:lnTo>
                    <a:pt x="46" y="53"/>
                  </a:lnTo>
                  <a:close/>
                  <a:moveTo>
                    <a:pt x="46" y="41"/>
                  </a:moveTo>
                  <a:lnTo>
                    <a:pt x="70" y="41"/>
                  </a:lnTo>
                  <a:lnTo>
                    <a:pt x="70" y="48"/>
                  </a:lnTo>
                  <a:lnTo>
                    <a:pt x="46" y="48"/>
                  </a:lnTo>
                  <a:lnTo>
                    <a:pt x="46" y="41"/>
                  </a:lnTo>
                  <a:close/>
                  <a:moveTo>
                    <a:pt x="46" y="29"/>
                  </a:moveTo>
                  <a:lnTo>
                    <a:pt x="70" y="29"/>
                  </a:lnTo>
                  <a:lnTo>
                    <a:pt x="70" y="36"/>
                  </a:lnTo>
                  <a:lnTo>
                    <a:pt x="46" y="36"/>
                  </a:lnTo>
                  <a:lnTo>
                    <a:pt x="46" y="29"/>
                  </a:lnTo>
                  <a:close/>
                  <a:moveTo>
                    <a:pt x="12" y="29"/>
                  </a:moveTo>
                  <a:lnTo>
                    <a:pt x="40" y="29"/>
                  </a:lnTo>
                  <a:lnTo>
                    <a:pt x="40" y="60"/>
                  </a:lnTo>
                  <a:lnTo>
                    <a:pt x="12" y="60"/>
                  </a:lnTo>
                  <a:lnTo>
                    <a:pt x="12" y="29"/>
                  </a:lnTo>
                  <a:close/>
                  <a:moveTo>
                    <a:pt x="12" y="18"/>
                  </a:moveTo>
                  <a:lnTo>
                    <a:pt x="70" y="18"/>
                  </a:lnTo>
                  <a:lnTo>
                    <a:pt x="70" y="24"/>
                  </a:lnTo>
                  <a:lnTo>
                    <a:pt x="12" y="24"/>
                  </a:lnTo>
                  <a:lnTo>
                    <a:pt x="12" y="18"/>
                  </a:lnTo>
                  <a:close/>
                  <a:moveTo>
                    <a:pt x="5" y="6"/>
                  </a:moveTo>
                  <a:lnTo>
                    <a:pt x="5" y="65"/>
                  </a:lnTo>
                  <a:lnTo>
                    <a:pt x="76" y="65"/>
                  </a:lnTo>
                  <a:lnTo>
                    <a:pt x="76" y="6"/>
                  </a:lnTo>
                  <a:lnTo>
                    <a:pt x="5" y="6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94" y="12"/>
                  </a:lnTo>
                  <a:lnTo>
                    <a:pt x="94" y="62"/>
                  </a:lnTo>
                  <a:lnTo>
                    <a:pt x="93" y="65"/>
                  </a:lnTo>
                  <a:lnTo>
                    <a:pt x="92" y="68"/>
                  </a:lnTo>
                  <a:lnTo>
                    <a:pt x="88" y="70"/>
                  </a:lnTo>
                  <a:lnTo>
                    <a:pt x="85" y="70"/>
                  </a:lnTo>
                  <a:lnTo>
                    <a:pt x="5" y="70"/>
                  </a:lnTo>
                  <a:lnTo>
                    <a:pt x="2" y="70"/>
                  </a:lnTo>
                  <a:lnTo>
                    <a:pt x="1" y="68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6B9EFD7A-1FC6-4E5A-977A-C000B095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3999" y="4336648"/>
              <a:ext cx="171360" cy="169871"/>
            </a:xfrm>
            <a:custGeom>
              <a:avLst/>
              <a:gdLst>
                <a:gd name="T0" fmla="*/ 68 w 115"/>
                <a:gd name="T1" fmla="*/ 29 h 114"/>
                <a:gd name="T2" fmla="*/ 43 w 115"/>
                <a:gd name="T3" fmla="*/ 53 h 114"/>
                <a:gd name="T4" fmla="*/ 50 w 115"/>
                <a:gd name="T5" fmla="*/ 61 h 114"/>
                <a:gd name="T6" fmla="*/ 75 w 115"/>
                <a:gd name="T7" fmla="*/ 36 h 114"/>
                <a:gd name="T8" fmla="*/ 68 w 115"/>
                <a:gd name="T9" fmla="*/ 29 h 114"/>
                <a:gd name="T10" fmla="*/ 60 w 115"/>
                <a:gd name="T11" fmla="*/ 0 h 114"/>
                <a:gd name="T12" fmla="*/ 115 w 115"/>
                <a:gd name="T13" fmla="*/ 53 h 114"/>
                <a:gd name="T14" fmla="*/ 104 w 115"/>
                <a:gd name="T15" fmla="*/ 63 h 114"/>
                <a:gd name="T16" fmla="*/ 94 w 115"/>
                <a:gd name="T17" fmla="*/ 53 h 114"/>
                <a:gd name="T18" fmla="*/ 64 w 115"/>
                <a:gd name="T19" fmla="*/ 78 h 114"/>
                <a:gd name="T20" fmla="*/ 64 w 115"/>
                <a:gd name="T21" fmla="*/ 103 h 114"/>
                <a:gd name="T22" fmla="*/ 44 w 115"/>
                <a:gd name="T23" fmla="*/ 83 h 114"/>
                <a:gd name="T24" fmla="*/ 4 w 115"/>
                <a:gd name="T25" fmla="*/ 114 h 114"/>
                <a:gd name="T26" fmla="*/ 0 w 115"/>
                <a:gd name="T27" fmla="*/ 114 h 114"/>
                <a:gd name="T28" fmla="*/ 0 w 115"/>
                <a:gd name="T29" fmla="*/ 110 h 114"/>
                <a:gd name="T30" fmla="*/ 31 w 115"/>
                <a:gd name="T31" fmla="*/ 69 h 114"/>
                <a:gd name="T32" fmla="*/ 11 w 115"/>
                <a:gd name="T33" fmla="*/ 50 h 114"/>
                <a:gd name="T34" fmla="*/ 36 w 115"/>
                <a:gd name="T35" fmla="*/ 50 h 114"/>
                <a:gd name="T36" fmla="*/ 60 w 115"/>
                <a:gd name="T37" fmla="*/ 21 h 114"/>
                <a:gd name="T38" fmla="*/ 50 w 115"/>
                <a:gd name="T39" fmla="*/ 10 h 114"/>
                <a:gd name="T40" fmla="*/ 60 w 115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4">
                  <a:moveTo>
                    <a:pt x="68" y="29"/>
                  </a:moveTo>
                  <a:lnTo>
                    <a:pt x="43" y="53"/>
                  </a:lnTo>
                  <a:lnTo>
                    <a:pt x="50" y="61"/>
                  </a:lnTo>
                  <a:lnTo>
                    <a:pt x="75" y="36"/>
                  </a:lnTo>
                  <a:lnTo>
                    <a:pt x="68" y="29"/>
                  </a:lnTo>
                  <a:close/>
                  <a:moveTo>
                    <a:pt x="60" y="0"/>
                  </a:moveTo>
                  <a:lnTo>
                    <a:pt x="115" y="53"/>
                  </a:lnTo>
                  <a:lnTo>
                    <a:pt x="104" y="63"/>
                  </a:lnTo>
                  <a:lnTo>
                    <a:pt x="94" y="53"/>
                  </a:lnTo>
                  <a:lnTo>
                    <a:pt x="64" y="78"/>
                  </a:lnTo>
                  <a:lnTo>
                    <a:pt x="64" y="103"/>
                  </a:lnTo>
                  <a:lnTo>
                    <a:pt x="44" y="83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31" y="69"/>
                  </a:lnTo>
                  <a:lnTo>
                    <a:pt x="11" y="50"/>
                  </a:lnTo>
                  <a:lnTo>
                    <a:pt x="36" y="50"/>
                  </a:lnTo>
                  <a:lnTo>
                    <a:pt x="60" y="21"/>
                  </a:lnTo>
                  <a:lnTo>
                    <a:pt x="50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DE325734-1C88-4FE1-BDA5-0216590AD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1096" y="5174195"/>
              <a:ext cx="125168" cy="126658"/>
            </a:xfrm>
            <a:custGeom>
              <a:avLst/>
              <a:gdLst>
                <a:gd name="T0" fmla="*/ 41 w 84"/>
                <a:gd name="T1" fmla="*/ 16 h 85"/>
                <a:gd name="T2" fmla="*/ 44 w 84"/>
                <a:gd name="T3" fmla="*/ 16 h 85"/>
                <a:gd name="T4" fmla="*/ 47 w 84"/>
                <a:gd name="T5" fmla="*/ 17 h 85"/>
                <a:gd name="T6" fmla="*/ 67 w 84"/>
                <a:gd name="T7" fmla="*/ 39 h 85"/>
                <a:gd name="T8" fmla="*/ 68 w 84"/>
                <a:gd name="T9" fmla="*/ 41 h 85"/>
                <a:gd name="T10" fmla="*/ 68 w 84"/>
                <a:gd name="T11" fmla="*/ 44 h 85"/>
                <a:gd name="T12" fmla="*/ 67 w 84"/>
                <a:gd name="T13" fmla="*/ 47 h 85"/>
                <a:gd name="T14" fmla="*/ 65 w 84"/>
                <a:gd name="T15" fmla="*/ 48 h 85"/>
                <a:gd name="T16" fmla="*/ 63 w 84"/>
                <a:gd name="T17" fmla="*/ 48 h 85"/>
                <a:gd name="T18" fmla="*/ 60 w 84"/>
                <a:gd name="T19" fmla="*/ 47 h 85"/>
                <a:gd name="T20" fmla="*/ 48 w 84"/>
                <a:gd name="T21" fmla="*/ 35 h 85"/>
                <a:gd name="T22" fmla="*/ 48 w 84"/>
                <a:gd name="T23" fmla="*/ 64 h 85"/>
                <a:gd name="T24" fmla="*/ 47 w 84"/>
                <a:gd name="T25" fmla="*/ 67 h 85"/>
                <a:gd name="T26" fmla="*/ 45 w 84"/>
                <a:gd name="T27" fmla="*/ 68 h 85"/>
                <a:gd name="T28" fmla="*/ 43 w 84"/>
                <a:gd name="T29" fmla="*/ 69 h 85"/>
                <a:gd name="T30" fmla="*/ 40 w 84"/>
                <a:gd name="T31" fmla="*/ 68 h 85"/>
                <a:gd name="T32" fmla="*/ 37 w 84"/>
                <a:gd name="T33" fmla="*/ 67 h 85"/>
                <a:gd name="T34" fmla="*/ 37 w 84"/>
                <a:gd name="T35" fmla="*/ 64 h 85"/>
                <a:gd name="T36" fmla="*/ 37 w 84"/>
                <a:gd name="T37" fmla="*/ 35 h 85"/>
                <a:gd name="T38" fmla="*/ 25 w 84"/>
                <a:gd name="T39" fmla="*/ 47 h 85"/>
                <a:gd name="T40" fmla="*/ 23 w 84"/>
                <a:gd name="T41" fmla="*/ 48 h 85"/>
                <a:gd name="T42" fmla="*/ 20 w 84"/>
                <a:gd name="T43" fmla="*/ 48 h 85"/>
                <a:gd name="T44" fmla="*/ 17 w 84"/>
                <a:gd name="T45" fmla="*/ 47 h 85"/>
                <a:gd name="T46" fmla="*/ 16 w 84"/>
                <a:gd name="T47" fmla="*/ 44 h 85"/>
                <a:gd name="T48" fmla="*/ 16 w 84"/>
                <a:gd name="T49" fmla="*/ 43 h 85"/>
                <a:gd name="T50" fmla="*/ 16 w 84"/>
                <a:gd name="T51" fmla="*/ 40 h 85"/>
                <a:gd name="T52" fmla="*/ 17 w 84"/>
                <a:gd name="T53" fmla="*/ 39 h 85"/>
                <a:gd name="T54" fmla="*/ 39 w 84"/>
                <a:gd name="T55" fmla="*/ 17 h 85"/>
                <a:gd name="T56" fmla="*/ 41 w 84"/>
                <a:gd name="T57" fmla="*/ 16 h 85"/>
                <a:gd name="T58" fmla="*/ 43 w 84"/>
                <a:gd name="T59" fmla="*/ 8 h 85"/>
                <a:gd name="T60" fmla="*/ 29 w 84"/>
                <a:gd name="T61" fmla="*/ 11 h 85"/>
                <a:gd name="T62" fmla="*/ 19 w 84"/>
                <a:gd name="T63" fmla="*/ 19 h 85"/>
                <a:gd name="T64" fmla="*/ 11 w 84"/>
                <a:gd name="T65" fmla="*/ 29 h 85"/>
                <a:gd name="T66" fmla="*/ 8 w 84"/>
                <a:gd name="T67" fmla="*/ 43 h 85"/>
                <a:gd name="T68" fmla="*/ 11 w 84"/>
                <a:gd name="T69" fmla="*/ 56 h 85"/>
                <a:gd name="T70" fmla="*/ 19 w 84"/>
                <a:gd name="T71" fmla="*/ 67 h 85"/>
                <a:gd name="T72" fmla="*/ 29 w 84"/>
                <a:gd name="T73" fmla="*/ 75 h 85"/>
                <a:gd name="T74" fmla="*/ 43 w 84"/>
                <a:gd name="T75" fmla="*/ 77 h 85"/>
                <a:gd name="T76" fmla="*/ 56 w 84"/>
                <a:gd name="T77" fmla="*/ 75 h 85"/>
                <a:gd name="T78" fmla="*/ 67 w 84"/>
                <a:gd name="T79" fmla="*/ 67 h 85"/>
                <a:gd name="T80" fmla="*/ 75 w 84"/>
                <a:gd name="T81" fmla="*/ 56 h 85"/>
                <a:gd name="T82" fmla="*/ 77 w 84"/>
                <a:gd name="T83" fmla="*/ 43 h 85"/>
                <a:gd name="T84" fmla="*/ 75 w 84"/>
                <a:gd name="T85" fmla="*/ 29 h 85"/>
                <a:gd name="T86" fmla="*/ 67 w 84"/>
                <a:gd name="T87" fmla="*/ 19 h 85"/>
                <a:gd name="T88" fmla="*/ 56 w 84"/>
                <a:gd name="T89" fmla="*/ 11 h 85"/>
                <a:gd name="T90" fmla="*/ 43 w 84"/>
                <a:gd name="T91" fmla="*/ 8 h 85"/>
                <a:gd name="T92" fmla="*/ 43 w 84"/>
                <a:gd name="T93" fmla="*/ 0 h 85"/>
                <a:gd name="T94" fmla="*/ 59 w 84"/>
                <a:gd name="T95" fmla="*/ 4 h 85"/>
                <a:gd name="T96" fmla="*/ 72 w 84"/>
                <a:gd name="T97" fmla="*/ 13 h 85"/>
                <a:gd name="T98" fmla="*/ 81 w 84"/>
                <a:gd name="T99" fmla="*/ 27 h 85"/>
                <a:gd name="T100" fmla="*/ 84 w 84"/>
                <a:gd name="T101" fmla="*/ 43 h 85"/>
                <a:gd name="T102" fmla="*/ 81 w 84"/>
                <a:gd name="T103" fmla="*/ 59 h 85"/>
                <a:gd name="T104" fmla="*/ 72 w 84"/>
                <a:gd name="T105" fmla="*/ 72 h 85"/>
                <a:gd name="T106" fmla="*/ 59 w 84"/>
                <a:gd name="T107" fmla="*/ 81 h 85"/>
                <a:gd name="T108" fmla="*/ 43 w 84"/>
                <a:gd name="T109" fmla="*/ 85 h 85"/>
                <a:gd name="T110" fmla="*/ 27 w 84"/>
                <a:gd name="T111" fmla="*/ 81 h 85"/>
                <a:gd name="T112" fmla="*/ 12 w 84"/>
                <a:gd name="T113" fmla="*/ 72 h 85"/>
                <a:gd name="T114" fmla="*/ 4 w 84"/>
                <a:gd name="T115" fmla="*/ 59 h 85"/>
                <a:gd name="T116" fmla="*/ 0 w 84"/>
                <a:gd name="T117" fmla="*/ 43 h 85"/>
                <a:gd name="T118" fmla="*/ 4 w 84"/>
                <a:gd name="T119" fmla="*/ 27 h 85"/>
                <a:gd name="T120" fmla="*/ 12 w 84"/>
                <a:gd name="T121" fmla="*/ 13 h 85"/>
                <a:gd name="T122" fmla="*/ 27 w 84"/>
                <a:gd name="T123" fmla="*/ 4 h 85"/>
                <a:gd name="T124" fmla="*/ 43 w 84"/>
                <a:gd name="T1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5">
                  <a:moveTo>
                    <a:pt x="41" y="16"/>
                  </a:moveTo>
                  <a:lnTo>
                    <a:pt x="44" y="16"/>
                  </a:lnTo>
                  <a:lnTo>
                    <a:pt x="47" y="17"/>
                  </a:lnTo>
                  <a:lnTo>
                    <a:pt x="67" y="39"/>
                  </a:lnTo>
                  <a:lnTo>
                    <a:pt x="68" y="41"/>
                  </a:lnTo>
                  <a:lnTo>
                    <a:pt x="68" y="44"/>
                  </a:lnTo>
                  <a:lnTo>
                    <a:pt x="67" y="47"/>
                  </a:lnTo>
                  <a:lnTo>
                    <a:pt x="65" y="48"/>
                  </a:lnTo>
                  <a:lnTo>
                    <a:pt x="63" y="48"/>
                  </a:lnTo>
                  <a:lnTo>
                    <a:pt x="60" y="47"/>
                  </a:lnTo>
                  <a:lnTo>
                    <a:pt x="48" y="35"/>
                  </a:lnTo>
                  <a:lnTo>
                    <a:pt x="48" y="64"/>
                  </a:lnTo>
                  <a:lnTo>
                    <a:pt x="47" y="67"/>
                  </a:lnTo>
                  <a:lnTo>
                    <a:pt x="45" y="68"/>
                  </a:lnTo>
                  <a:lnTo>
                    <a:pt x="43" y="69"/>
                  </a:lnTo>
                  <a:lnTo>
                    <a:pt x="40" y="68"/>
                  </a:lnTo>
                  <a:lnTo>
                    <a:pt x="37" y="67"/>
                  </a:lnTo>
                  <a:lnTo>
                    <a:pt x="37" y="64"/>
                  </a:lnTo>
                  <a:lnTo>
                    <a:pt x="37" y="35"/>
                  </a:lnTo>
                  <a:lnTo>
                    <a:pt x="25" y="47"/>
                  </a:lnTo>
                  <a:lnTo>
                    <a:pt x="23" y="48"/>
                  </a:lnTo>
                  <a:lnTo>
                    <a:pt x="20" y="48"/>
                  </a:lnTo>
                  <a:lnTo>
                    <a:pt x="17" y="47"/>
                  </a:lnTo>
                  <a:lnTo>
                    <a:pt x="16" y="44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9" y="17"/>
                  </a:lnTo>
                  <a:lnTo>
                    <a:pt x="41" y="16"/>
                  </a:lnTo>
                  <a:close/>
                  <a:moveTo>
                    <a:pt x="43" y="8"/>
                  </a:moveTo>
                  <a:lnTo>
                    <a:pt x="29" y="11"/>
                  </a:lnTo>
                  <a:lnTo>
                    <a:pt x="19" y="19"/>
                  </a:lnTo>
                  <a:lnTo>
                    <a:pt x="11" y="29"/>
                  </a:lnTo>
                  <a:lnTo>
                    <a:pt x="8" y="43"/>
                  </a:lnTo>
                  <a:lnTo>
                    <a:pt x="11" y="56"/>
                  </a:lnTo>
                  <a:lnTo>
                    <a:pt x="19" y="67"/>
                  </a:lnTo>
                  <a:lnTo>
                    <a:pt x="29" y="75"/>
                  </a:lnTo>
                  <a:lnTo>
                    <a:pt x="43" y="77"/>
                  </a:lnTo>
                  <a:lnTo>
                    <a:pt x="56" y="75"/>
                  </a:lnTo>
                  <a:lnTo>
                    <a:pt x="67" y="67"/>
                  </a:lnTo>
                  <a:lnTo>
                    <a:pt x="75" y="56"/>
                  </a:lnTo>
                  <a:lnTo>
                    <a:pt x="77" y="43"/>
                  </a:lnTo>
                  <a:lnTo>
                    <a:pt x="75" y="29"/>
                  </a:lnTo>
                  <a:lnTo>
                    <a:pt x="67" y="19"/>
                  </a:lnTo>
                  <a:lnTo>
                    <a:pt x="56" y="11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3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3" y="85"/>
                  </a:lnTo>
                  <a:lnTo>
                    <a:pt x="27" y="81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2" y="13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56EC3C29-2748-4FA7-A9D3-067763A9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688" y="3123823"/>
              <a:ext cx="168381" cy="168381"/>
            </a:xfrm>
            <a:custGeom>
              <a:avLst/>
              <a:gdLst>
                <a:gd name="T0" fmla="*/ 37 w 113"/>
                <a:gd name="T1" fmla="*/ 51 h 113"/>
                <a:gd name="T2" fmla="*/ 35 w 113"/>
                <a:gd name="T3" fmla="*/ 57 h 113"/>
                <a:gd name="T4" fmla="*/ 46 w 113"/>
                <a:gd name="T5" fmla="*/ 76 h 113"/>
                <a:gd name="T6" fmla="*/ 67 w 113"/>
                <a:gd name="T7" fmla="*/ 76 h 113"/>
                <a:gd name="T8" fmla="*/ 78 w 113"/>
                <a:gd name="T9" fmla="*/ 57 h 113"/>
                <a:gd name="T10" fmla="*/ 77 w 113"/>
                <a:gd name="T11" fmla="*/ 49 h 113"/>
                <a:gd name="T12" fmla="*/ 87 w 113"/>
                <a:gd name="T13" fmla="*/ 49 h 113"/>
                <a:gd name="T14" fmla="*/ 86 w 113"/>
                <a:gd name="T15" fmla="*/ 69 h 113"/>
                <a:gd name="T16" fmla="*/ 69 w 113"/>
                <a:gd name="T17" fmla="*/ 86 h 113"/>
                <a:gd name="T18" fmla="*/ 45 w 113"/>
                <a:gd name="T19" fmla="*/ 86 h 113"/>
                <a:gd name="T20" fmla="*/ 27 w 113"/>
                <a:gd name="T21" fmla="*/ 69 h 113"/>
                <a:gd name="T22" fmla="*/ 25 w 113"/>
                <a:gd name="T23" fmla="*/ 51 h 113"/>
                <a:gd name="T24" fmla="*/ 14 w 113"/>
                <a:gd name="T25" fmla="*/ 51 h 113"/>
                <a:gd name="T26" fmla="*/ 14 w 113"/>
                <a:gd name="T27" fmla="*/ 92 h 113"/>
                <a:gd name="T28" fmla="*/ 18 w 113"/>
                <a:gd name="T29" fmla="*/ 98 h 113"/>
                <a:gd name="T30" fmla="*/ 91 w 113"/>
                <a:gd name="T31" fmla="*/ 98 h 113"/>
                <a:gd name="T32" fmla="*/ 98 w 113"/>
                <a:gd name="T33" fmla="*/ 96 h 113"/>
                <a:gd name="T34" fmla="*/ 99 w 113"/>
                <a:gd name="T35" fmla="*/ 77 h 113"/>
                <a:gd name="T36" fmla="*/ 98 w 113"/>
                <a:gd name="T37" fmla="*/ 49 h 113"/>
                <a:gd name="T38" fmla="*/ 87 w 113"/>
                <a:gd name="T39" fmla="*/ 15 h 113"/>
                <a:gd name="T40" fmla="*/ 85 w 113"/>
                <a:gd name="T41" fmla="*/ 16 h 113"/>
                <a:gd name="T42" fmla="*/ 85 w 113"/>
                <a:gd name="T43" fmla="*/ 25 h 113"/>
                <a:gd name="T44" fmla="*/ 86 w 113"/>
                <a:gd name="T45" fmla="*/ 28 h 113"/>
                <a:gd name="T46" fmla="*/ 95 w 113"/>
                <a:gd name="T47" fmla="*/ 28 h 113"/>
                <a:gd name="T48" fmla="*/ 98 w 113"/>
                <a:gd name="T49" fmla="*/ 27 h 113"/>
                <a:gd name="T50" fmla="*/ 98 w 113"/>
                <a:gd name="T51" fmla="*/ 17 h 113"/>
                <a:gd name="T52" fmla="*/ 97 w 113"/>
                <a:gd name="T53" fmla="*/ 15 h 113"/>
                <a:gd name="T54" fmla="*/ 94 w 113"/>
                <a:gd name="T55" fmla="*/ 0 h 113"/>
                <a:gd name="T56" fmla="*/ 105 w 113"/>
                <a:gd name="T57" fmla="*/ 4 h 113"/>
                <a:gd name="T58" fmla="*/ 111 w 113"/>
                <a:gd name="T59" fmla="*/ 13 h 113"/>
                <a:gd name="T60" fmla="*/ 113 w 113"/>
                <a:gd name="T61" fmla="*/ 94 h 113"/>
                <a:gd name="T62" fmla="*/ 110 w 113"/>
                <a:gd name="T63" fmla="*/ 105 h 113"/>
                <a:gd name="T64" fmla="*/ 101 w 113"/>
                <a:gd name="T65" fmla="*/ 112 h 113"/>
                <a:gd name="T66" fmla="*/ 20 w 113"/>
                <a:gd name="T67" fmla="*/ 113 h 113"/>
                <a:gd name="T68" fmla="*/ 9 w 113"/>
                <a:gd name="T69" fmla="*/ 110 h 113"/>
                <a:gd name="T70" fmla="*/ 1 w 113"/>
                <a:gd name="T71" fmla="*/ 101 h 113"/>
                <a:gd name="T72" fmla="*/ 0 w 113"/>
                <a:gd name="T73" fmla="*/ 20 h 113"/>
                <a:gd name="T74" fmla="*/ 4 w 113"/>
                <a:gd name="T75" fmla="*/ 8 h 113"/>
                <a:gd name="T76" fmla="*/ 13 w 113"/>
                <a:gd name="T77" fmla="*/ 1 h 113"/>
                <a:gd name="T78" fmla="*/ 94 w 113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113">
                  <a:moveTo>
                    <a:pt x="77" y="49"/>
                  </a:moveTo>
                  <a:lnTo>
                    <a:pt x="37" y="51"/>
                  </a:lnTo>
                  <a:lnTo>
                    <a:pt x="35" y="53"/>
                  </a:lnTo>
                  <a:lnTo>
                    <a:pt x="35" y="57"/>
                  </a:lnTo>
                  <a:lnTo>
                    <a:pt x="38" y="68"/>
                  </a:lnTo>
                  <a:lnTo>
                    <a:pt x="46" y="76"/>
                  </a:lnTo>
                  <a:lnTo>
                    <a:pt x="57" y="78"/>
                  </a:lnTo>
                  <a:lnTo>
                    <a:pt x="67" y="76"/>
                  </a:lnTo>
                  <a:lnTo>
                    <a:pt x="75" y="68"/>
                  </a:lnTo>
                  <a:lnTo>
                    <a:pt x="78" y="57"/>
                  </a:lnTo>
                  <a:lnTo>
                    <a:pt x="78" y="53"/>
                  </a:lnTo>
                  <a:lnTo>
                    <a:pt x="77" y="49"/>
                  </a:lnTo>
                  <a:close/>
                  <a:moveTo>
                    <a:pt x="98" y="49"/>
                  </a:moveTo>
                  <a:lnTo>
                    <a:pt x="87" y="49"/>
                  </a:lnTo>
                  <a:lnTo>
                    <a:pt x="89" y="57"/>
                  </a:lnTo>
                  <a:lnTo>
                    <a:pt x="86" y="69"/>
                  </a:lnTo>
                  <a:lnTo>
                    <a:pt x="79" y="80"/>
                  </a:lnTo>
                  <a:lnTo>
                    <a:pt x="69" y="86"/>
                  </a:lnTo>
                  <a:lnTo>
                    <a:pt x="57" y="89"/>
                  </a:lnTo>
                  <a:lnTo>
                    <a:pt x="45" y="86"/>
                  </a:lnTo>
                  <a:lnTo>
                    <a:pt x="34" y="80"/>
                  </a:lnTo>
                  <a:lnTo>
                    <a:pt x="27" y="69"/>
                  </a:lnTo>
                  <a:lnTo>
                    <a:pt x="25" y="57"/>
                  </a:lnTo>
                  <a:lnTo>
                    <a:pt x="25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78"/>
                  </a:lnTo>
                  <a:lnTo>
                    <a:pt x="14" y="92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22" y="100"/>
                  </a:lnTo>
                  <a:lnTo>
                    <a:pt x="91" y="98"/>
                  </a:lnTo>
                  <a:lnTo>
                    <a:pt x="95" y="97"/>
                  </a:lnTo>
                  <a:lnTo>
                    <a:pt x="98" y="96"/>
                  </a:lnTo>
                  <a:lnTo>
                    <a:pt x="99" y="92"/>
                  </a:lnTo>
                  <a:lnTo>
                    <a:pt x="99" y="77"/>
                  </a:lnTo>
                  <a:lnTo>
                    <a:pt x="98" y="49"/>
                  </a:lnTo>
                  <a:lnTo>
                    <a:pt x="98" y="49"/>
                  </a:lnTo>
                  <a:close/>
                  <a:moveTo>
                    <a:pt x="95" y="15"/>
                  </a:moveTo>
                  <a:lnTo>
                    <a:pt x="87" y="15"/>
                  </a:lnTo>
                  <a:lnTo>
                    <a:pt x="86" y="15"/>
                  </a:lnTo>
                  <a:lnTo>
                    <a:pt x="85" y="16"/>
                  </a:lnTo>
                  <a:lnTo>
                    <a:pt x="85" y="17"/>
                  </a:lnTo>
                  <a:lnTo>
                    <a:pt x="85" y="25"/>
                  </a:lnTo>
                  <a:lnTo>
                    <a:pt x="85" y="27"/>
                  </a:lnTo>
                  <a:lnTo>
                    <a:pt x="86" y="28"/>
                  </a:lnTo>
                  <a:lnTo>
                    <a:pt x="87" y="28"/>
                  </a:lnTo>
                  <a:lnTo>
                    <a:pt x="95" y="28"/>
                  </a:lnTo>
                  <a:lnTo>
                    <a:pt x="97" y="28"/>
                  </a:lnTo>
                  <a:lnTo>
                    <a:pt x="98" y="27"/>
                  </a:lnTo>
                  <a:lnTo>
                    <a:pt x="98" y="25"/>
                  </a:lnTo>
                  <a:lnTo>
                    <a:pt x="98" y="17"/>
                  </a:lnTo>
                  <a:lnTo>
                    <a:pt x="98" y="16"/>
                  </a:lnTo>
                  <a:lnTo>
                    <a:pt x="97" y="15"/>
                  </a:lnTo>
                  <a:lnTo>
                    <a:pt x="95" y="15"/>
                  </a:lnTo>
                  <a:close/>
                  <a:moveTo>
                    <a:pt x="94" y="0"/>
                  </a:moveTo>
                  <a:lnTo>
                    <a:pt x="99" y="1"/>
                  </a:lnTo>
                  <a:lnTo>
                    <a:pt x="105" y="4"/>
                  </a:lnTo>
                  <a:lnTo>
                    <a:pt x="109" y="8"/>
                  </a:lnTo>
                  <a:lnTo>
                    <a:pt x="111" y="13"/>
                  </a:lnTo>
                  <a:lnTo>
                    <a:pt x="113" y="19"/>
                  </a:lnTo>
                  <a:lnTo>
                    <a:pt x="113" y="94"/>
                  </a:lnTo>
                  <a:lnTo>
                    <a:pt x="113" y="100"/>
                  </a:lnTo>
                  <a:lnTo>
                    <a:pt x="110" y="105"/>
                  </a:lnTo>
                  <a:lnTo>
                    <a:pt x="106" y="109"/>
                  </a:lnTo>
                  <a:lnTo>
                    <a:pt x="101" y="112"/>
                  </a:lnTo>
                  <a:lnTo>
                    <a:pt x="94" y="113"/>
                  </a:lnTo>
                  <a:lnTo>
                    <a:pt x="20" y="113"/>
                  </a:lnTo>
                  <a:lnTo>
                    <a:pt x="13" y="112"/>
                  </a:lnTo>
                  <a:lnTo>
                    <a:pt x="9" y="110"/>
                  </a:lnTo>
                  <a:lnTo>
                    <a:pt x="4" y="105"/>
                  </a:lnTo>
                  <a:lnTo>
                    <a:pt x="1" y="101"/>
                  </a:lnTo>
                  <a:lnTo>
                    <a:pt x="1" y="94"/>
                  </a:lnTo>
                  <a:lnTo>
                    <a:pt x="0" y="20"/>
                  </a:lnTo>
                  <a:lnTo>
                    <a:pt x="1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3" y="1"/>
                  </a:lnTo>
                  <a:lnTo>
                    <a:pt x="18" y="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63C109F9-8093-4804-BE80-56A8A3269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7298" y="3375650"/>
              <a:ext cx="174341" cy="129638"/>
            </a:xfrm>
            <a:custGeom>
              <a:avLst/>
              <a:gdLst>
                <a:gd name="T0" fmla="*/ 44 w 117"/>
                <a:gd name="T1" fmla="*/ 21 h 87"/>
                <a:gd name="T2" fmla="*/ 44 w 117"/>
                <a:gd name="T3" fmla="*/ 65 h 87"/>
                <a:gd name="T4" fmla="*/ 80 w 117"/>
                <a:gd name="T5" fmla="*/ 43 h 87"/>
                <a:gd name="T6" fmla="*/ 44 w 117"/>
                <a:gd name="T7" fmla="*/ 21 h 87"/>
                <a:gd name="T8" fmla="*/ 58 w 117"/>
                <a:gd name="T9" fmla="*/ 0 h 87"/>
                <a:gd name="T10" fmla="*/ 86 w 117"/>
                <a:gd name="T11" fmla="*/ 0 h 87"/>
                <a:gd name="T12" fmla="*/ 111 w 117"/>
                <a:gd name="T13" fmla="*/ 3 h 87"/>
                <a:gd name="T14" fmla="*/ 115 w 117"/>
                <a:gd name="T15" fmla="*/ 23 h 87"/>
                <a:gd name="T16" fmla="*/ 117 w 117"/>
                <a:gd name="T17" fmla="*/ 43 h 87"/>
                <a:gd name="T18" fmla="*/ 115 w 117"/>
                <a:gd name="T19" fmla="*/ 64 h 87"/>
                <a:gd name="T20" fmla="*/ 111 w 117"/>
                <a:gd name="T21" fmla="*/ 83 h 87"/>
                <a:gd name="T22" fmla="*/ 86 w 117"/>
                <a:gd name="T23" fmla="*/ 85 h 87"/>
                <a:gd name="T24" fmla="*/ 58 w 117"/>
                <a:gd name="T25" fmla="*/ 87 h 87"/>
                <a:gd name="T26" fmla="*/ 30 w 117"/>
                <a:gd name="T27" fmla="*/ 85 h 87"/>
                <a:gd name="T28" fmla="*/ 5 w 117"/>
                <a:gd name="T29" fmla="*/ 83 h 87"/>
                <a:gd name="T30" fmla="*/ 1 w 117"/>
                <a:gd name="T31" fmla="*/ 64 h 87"/>
                <a:gd name="T32" fmla="*/ 0 w 117"/>
                <a:gd name="T33" fmla="*/ 43 h 87"/>
                <a:gd name="T34" fmla="*/ 1 w 117"/>
                <a:gd name="T35" fmla="*/ 23 h 87"/>
                <a:gd name="T36" fmla="*/ 5 w 117"/>
                <a:gd name="T37" fmla="*/ 3 h 87"/>
                <a:gd name="T38" fmla="*/ 30 w 117"/>
                <a:gd name="T39" fmla="*/ 0 h 87"/>
                <a:gd name="T40" fmla="*/ 58 w 117"/>
                <a:gd name="T4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87">
                  <a:moveTo>
                    <a:pt x="44" y="21"/>
                  </a:moveTo>
                  <a:lnTo>
                    <a:pt x="44" y="65"/>
                  </a:lnTo>
                  <a:lnTo>
                    <a:pt x="80" y="43"/>
                  </a:lnTo>
                  <a:lnTo>
                    <a:pt x="44" y="21"/>
                  </a:lnTo>
                  <a:close/>
                  <a:moveTo>
                    <a:pt x="58" y="0"/>
                  </a:moveTo>
                  <a:lnTo>
                    <a:pt x="86" y="0"/>
                  </a:lnTo>
                  <a:lnTo>
                    <a:pt x="111" y="3"/>
                  </a:lnTo>
                  <a:lnTo>
                    <a:pt x="115" y="23"/>
                  </a:lnTo>
                  <a:lnTo>
                    <a:pt x="117" y="43"/>
                  </a:lnTo>
                  <a:lnTo>
                    <a:pt x="115" y="64"/>
                  </a:lnTo>
                  <a:lnTo>
                    <a:pt x="111" y="83"/>
                  </a:lnTo>
                  <a:lnTo>
                    <a:pt x="86" y="85"/>
                  </a:lnTo>
                  <a:lnTo>
                    <a:pt x="58" y="87"/>
                  </a:lnTo>
                  <a:lnTo>
                    <a:pt x="30" y="85"/>
                  </a:lnTo>
                  <a:lnTo>
                    <a:pt x="5" y="83"/>
                  </a:lnTo>
                  <a:lnTo>
                    <a:pt x="1" y="64"/>
                  </a:lnTo>
                  <a:lnTo>
                    <a:pt x="0" y="43"/>
                  </a:lnTo>
                  <a:lnTo>
                    <a:pt x="1" y="23"/>
                  </a:lnTo>
                  <a:lnTo>
                    <a:pt x="5" y="3"/>
                  </a:lnTo>
                  <a:lnTo>
                    <a:pt x="3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E061CAC2-9F94-45CF-AFE5-9C094D2E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932" y="3092532"/>
              <a:ext cx="168381" cy="137088"/>
            </a:xfrm>
            <a:custGeom>
              <a:avLst/>
              <a:gdLst>
                <a:gd name="T0" fmla="*/ 78 w 113"/>
                <a:gd name="T1" fmla="*/ 0 h 92"/>
                <a:gd name="T2" fmla="*/ 85 w 113"/>
                <a:gd name="T3" fmla="*/ 1 h 92"/>
                <a:gd name="T4" fmla="*/ 90 w 113"/>
                <a:gd name="T5" fmla="*/ 4 h 92"/>
                <a:gd name="T6" fmla="*/ 95 w 113"/>
                <a:gd name="T7" fmla="*/ 8 h 92"/>
                <a:gd name="T8" fmla="*/ 103 w 113"/>
                <a:gd name="T9" fmla="*/ 5 h 92"/>
                <a:gd name="T10" fmla="*/ 110 w 113"/>
                <a:gd name="T11" fmla="*/ 2 h 92"/>
                <a:gd name="T12" fmla="*/ 107 w 113"/>
                <a:gd name="T13" fmla="*/ 8 h 92"/>
                <a:gd name="T14" fmla="*/ 103 w 113"/>
                <a:gd name="T15" fmla="*/ 12 h 92"/>
                <a:gd name="T16" fmla="*/ 99 w 113"/>
                <a:gd name="T17" fmla="*/ 14 h 92"/>
                <a:gd name="T18" fmla="*/ 106 w 113"/>
                <a:gd name="T19" fmla="*/ 13 h 92"/>
                <a:gd name="T20" fmla="*/ 113 w 113"/>
                <a:gd name="T21" fmla="*/ 12 h 92"/>
                <a:gd name="T22" fmla="*/ 107 w 113"/>
                <a:gd name="T23" fmla="*/ 18 h 92"/>
                <a:gd name="T24" fmla="*/ 101 w 113"/>
                <a:gd name="T25" fmla="*/ 24 h 92"/>
                <a:gd name="T26" fmla="*/ 102 w 113"/>
                <a:gd name="T27" fmla="*/ 26 h 92"/>
                <a:gd name="T28" fmla="*/ 99 w 113"/>
                <a:gd name="T29" fmla="*/ 42 h 92"/>
                <a:gd name="T30" fmla="*/ 94 w 113"/>
                <a:gd name="T31" fmla="*/ 57 h 92"/>
                <a:gd name="T32" fmla="*/ 85 w 113"/>
                <a:gd name="T33" fmla="*/ 70 h 92"/>
                <a:gd name="T34" fmla="*/ 71 w 113"/>
                <a:gd name="T35" fmla="*/ 82 h 92"/>
                <a:gd name="T36" fmla="*/ 56 w 113"/>
                <a:gd name="T37" fmla="*/ 89 h 92"/>
                <a:gd name="T38" fmla="*/ 36 w 113"/>
                <a:gd name="T39" fmla="*/ 92 h 92"/>
                <a:gd name="T40" fmla="*/ 17 w 113"/>
                <a:gd name="T41" fmla="*/ 89 h 92"/>
                <a:gd name="T42" fmla="*/ 0 w 113"/>
                <a:gd name="T43" fmla="*/ 82 h 92"/>
                <a:gd name="T44" fmla="*/ 5 w 113"/>
                <a:gd name="T45" fmla="*/ 82 h 92"/>
                <a:gd name="T46" fmla="*/ 21 w 113"/>
                <a:gd name="T47" fmla="*/ 80 h 92"/>
                <a:gd name="T48" fmla="*/ 34 w 113"/>
                <a:gd name="T49" fmla="*/ 72 h 92"/>
                <a:gd name="T50" fmla="*/ 25 w 113"/>
                <a:gd name="T51" fmla="*/ 70 h 92"/>
                <a:gd name="T52" fmla="*/ 17 w 113"/>
                <a:gd name="T53" fmla="*/ 64 h 92"/>
                <a:gd name="T54" fmla="*/ 13 w 113"/>
                <a:gd name="T55" fmla="*/ 56 h 92"/>
                <a:gd name="T56" fmla="*/ 17 w 113"/>
                <a:gd name="T57" fmla="*/ 57 h 92"/>
                <a:gd name="T58" fmla="*/ 24 w 113"/>
                <a:gd name="T59" fmla="*/ 56 h 92"/>
                <a:gd name="T60" fmla="*/ 14 w 113"/>
                <a:gd name="T61" fmla="*/ 52 h 92"/>
                <a:gd name="T62" fmla="*/ 8 w 113"/>
                <a:gd name="T63" fmla="*/ 44 h 92"/>
                <a:gd name="T64" fmla="*/ 5 w 113"/>
                <a:gd name="T65" fmla="*/ 33 h 92"/>
                <a:gd name="T66" fmla="*/ 5 w 113"/>
                <a:gd name="T67" fmla="*/ 33 h 92"/>
                <a:gd name="T68" fmla="*/ 9 w 113"/>
                <a:gd name="T69" fmla="*/ 34 h 92"/>
                <a:gd name="T70" fmla="*/ 16 w 113"/>
                <a:gd name="T71" fmla="*/ 36 h 92"/>
                <a:gd name="T72" fmla="*/ 10 w 113"/>
                <a:gd name="T73" fmla="*/ 32 h 92"/>
                <a:gd name="T74" fmla="*/ 8 w 113"/>
                <a:gd name="T75" fmla="*/ 28 h 92"/>
                <a:gd name="T76" fmla="*/ 5 w 113"/>
                <a:gd name="T77" fmla="*/ 22 h 92"/>
                <a:gd name="T78" fmla="*/ 5 w 113"/>
                <a:gd name="T79" fmla="*/ 16 h 92"/>
                <a:gd name="T80" fmla="*/ 5 w 113"/>
                <a:gd name="T81" fmla="*/ 10 h 92"/>
                <a:gd name="T82" fmla="*/ 8 w 113"/>
                <a:gd name="T83" fmla="*/ 5 h 92"/>
                <a:gd name="T84" fmla="*/ 21 w 113"/>
                <a:gd name="T85" fmla="*/ 17 h 92"/>
                <a:gd name="T86" fmla="*/ 37 w 113"/>
                <a:gd name="T87" fmla="*/ 25 h 92"/>
                <a:gd name="T88" fmla="*/ 56 w 113"/>
                <a:gd name="T89" fmla="*/ 29 h 92"/>
                <a:gd name="T90" fmla="*/ 56 w 113"/>
                <a:gd name="T91" fmla="*/ 24 h 92"/>
                <a:gd name="T92" fmla="*/ 58 w 113"/>
                <a:gd name="T93" fmla="*/ 12 h 92"/>
                <a:gd name="T94" fmla="*/ 66 w 113"/>
                <a:gd name="T95" fmla="*/ 4 h 92"/>
                <a:gd name="T96" fmla="*/ 78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0"/>
                  </a:moveTo>
                  <a:lnTo>
                    <a:pt x="85" y="1"/>
                  </a:lnTo>
                  <a:lnTo>
                    <a:pt x="90" y="4"/>
                  </a:lnTo>
                  <a:lnTo>
                    <a:pt x="95" y="8"/>
                  </a:lnTo>
                  <a:lnTo>
                    <a:pt x="103" y="5"/>
                  </a:lnTo>
                  <a:lnTo>
                    <a:pt x="110" y="2"/>
                  </a:lnTo>
                  <a:lnTo>
                    <a:pt x="107" y="8"/>
                  </a:lnTo>
                  <a:lnTo>
                    <a:pt x="103" y="12"/>
                  </a:lnTo>
                  <a:lnTo>
                    <a:pt x="99" y="14"/>
                  </a:lnTo>
                  <a:lnTo>
                    <a:pt x="106" y="13"/>
                  </a:lnTo>
                  <a:lnTo>
                    <a:pt x="113" y="12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102" y="26"/>
                  </a:lnTo>
                  <a:lnTo>
                    <a:pt x="99" y="42"/>
                  </a:lnTo>
                  <a:lnTo>
                    <a:pt x="94" y="57"/>
                  </a:lnTo>
                  <a:lnTo>
                    <a:pt x="85" y="70"/>
                  </a:lnTo>
                  <a:lnTo>
                    <a:pt x="71" y="82"/>
                  </a:lnTo>
                  <a:lnTo>
                    <a:pt x="56" y="89"/>
                  </a:lnTo>
                  <a:lnTo>
                    <a:pt x="36" y="92"/>
                  </a:lnTo>
                  <a:lnTo>
                    <a:pt x="17" y="89"/>
                  </a:lnTo>
                  <a:lnTo>
                    <a:pt x="0" y="82"/>
                  </a:lnTo>
                  <a:lnTo>
                    <a:pt x="5" y="82"/>
                  </a:lnTo>
                  <a:lnTo>
                    <a:pt x="21" y="80"/>
                  </a:lnTo>
                  <a:lnTo>
                    <a:pt x="34" y="72"/>
                  </a:lnTo>
                  <a:lnTo>
                    <a:pt x="25" y="70"/>
                  </a:lnTo>
                  <a:lnTo>
                    <a:pt x="17" y="64"/>
                  </a:lnTo>
                  <a:lnTo>
                    <a:pt x="13" y="56"/>
                  </a:lnTo>
                  <a:lnTo>
                    <a:pt x="17" y="57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8" y="44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9" y="34"/>
                  </a:lnTo>
                  <a:lnTo>
                    <a:pt x="16" y="36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5" y="10"/>
                  </a:lnTo>
                  <a:lnTo>
                    <a:pt x="8" y="5"/>
                  </a:lnTo>
                  <a:lnTo>
                    <a:pt x="21" y="17"/>
                  </a:lnTo>
                  <a:lnTo>
                    <a:pt x="37" y="25"/>
                  </a:lnTo>
                  <a:lnTo>
                    <a:pt x="56" y="29"/>
                  </a:lnTo>
                  <a:lnTo>
                    <a:pt x="56" y="24"/>
                  </a:lnTo>
                  <a:lnTo>
                    <a:pt x="58" y="12"/>
                  </a:lnTo>
                  <a:lnTo>
                    <a:pt x="66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2E23D94C-A56E-45B2-AC44-3740C7519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57" y="4043213"/>
              <a:ext cx="147520" cy="149009"/>
            </a:xfrm>
            <a:custGeom>
              <a:avLst/>
              <a:gdLst>
                <a:gd name="T0" fmla="*/ 30 w 99"/>
                <a:gd name="T1" fmla="*/ 31 h 100"/>
                <a:gd name="T2" fmla="*/ 67 w 99"/>
                <a:gd name="T3" fmla="*/ 31 h 100"/>
                <a:gd name="T4" fmla="*/ 67 w 99"/>
                <a:gd name="T5" fmla="*/ 68 h 100"/>
                <a:gd name="T6" fmla="*/ 30 w 99"/>
                <a:gd name="T7" fmla="*/ 68 h 100"/>
                <a:gd name="T8" fmla="*/ 30 w 99"/>
                <a:gd name="T9" fmla="*/ 31 h 100"/>
                <a:gd name="T10" fmla="*/ 49 w 99"/>
                <a:gd name="T11" fmla="*/ 10 h 100"/>
                <a:gd name="T12" fmla="*/ 33 w 99"/>
                <a:gd name="T13" fmla="*/ 12 h 100"/>
                <a:gd name="T14" fmla="*/ 21 w 99"/>
                <a:gd name="T15" fmla="*/ 22 h 100"/>
                <a:gd name="T16" fmla="*/ 12 w 99"/>
                <a:gd name="T17" fmla="*/ 35 h 100"/>
                <a:gd name="T18" fmla="*/ 9 w 99"/>
                <a:gd name="T19" fmla="*/ 50 h 100"/>
                <a:gd name="T20" fmla="*/ 12 w 99"/>
                <a:gd name="T21" fmla="*/ 66 h 100"/>
                <a:gd name="T22" fmla="*/ 21 w 99"/>
                <a:gd name="T23" fmla="*/ 79 h 100"/>
                <a:gd name="T24" fmla="*/ 33 w 99"/>
                <a:gd name="T25" fmla="*/ 87 h 100"/>
                <a:gd name="T26" fmla="*/ 49 w 99"/>
                <a:gd name="T27" fmla="*/ 91 h 100"/>
                <a:gd name="T28" fmla="*/ 65 w 99"/>
                <a:gd name="T29" fmla="*/ 87 h 100"/>
                <a:gd name="T30" fmla="*/ 78 w 99"/>
                <a:gd name="T31" fmla="*/ 79 h 100"/>
                <a:gd name="T32" fmla="*/ 86 w 99"/>
                <a:gd name="T33" fmla="*/ 66 h 100"/>
                <a:gd name="T34" fmla="*/ 90 w 99"/>
                <a:gd name="T35" fmla="*/ 50 h 100"/>
                <a:gd name="T36" fmla="*/ 86 w 99"/>
                <a:gd name="T37" fmla="*/ 35 h 100"/>
                <a:gd name="T38" fmla="*/ 78 w 99"/>
                <a:gd name="T39" fmla="*/ 22 h 100"/>
                <a:gd name="T40" fmla="*/ 65 w 99"/>
                <a:gd name="T41" fmla="*/ 12 h 100"/>
                <a:gd name="T42" fmla="*/ 49 w 99"/>
                <a:gd name="T43" fmla="*/ 10 h 100"/>
                <a:gd name="T44" fmla="*/ 49 w 99"/>
                <a:gd name="T45" fmla="*/ 0 h 100"/>
                <a:gd name="T46" fmla="*/ 69 w 99"/>
                <a:gd name="T47" fmla="*/ 4 h 100"/>
                <a:gd name="T48" fmla="*/ 85 w 99"/>
                <a:gd name="T49" fmla="*/ 15 h 100"/>
                <a:gd name="T50" fmla="*/ 95 w 99"/>
                <a:gd name="T51" fmla="*/ 31 h 100"/>
                <a:gd name="T52" fmla="*/ 99 w 99"/>
                <a:gd name="T53" fmla="*/ 50 h 100"/>
                <a:gd name="T54" fmla="*/ 95 w 99"/>
                <a:gd name="T55" fmla="*/ 70 h 100"/>
                <a:gd name="T56" fmla="*/ 85 w 99"/>
                <a:gd name="T57" fmla="*/ 86 h 100"/>
                <a:gd name="T58" fmla="*/ 69 w 99"/>
                <a:gd name="T59" fmla="*/ 96 h 100"/>
                <a:gd name="T60" fmla="*/ 49 w 99"/>
                <a:gd name="T61" fmla="*/ 100 h 100"/>
                <a:gd name="T62" fmla="*/ 30 w 99"/>
                <a:gd name="T63" fmla="*/ 96 h 100"/>
                <a:gd name="T64" fmla="*/ 14 w 99"/>
                <a:gd name="T65" fmla="*/ 86 h 100"/>
                <a:gd name="T66" fmla="*/ 4 w 99"/>
                <a:gd name="T67" fmla="*/ 70 h 100"/>
                <a:gd name="T68" fmla="*/ 0 w 99"/>
                <a:gd name="T69" fmla="*/ 50 h 100"/>
                <a:gd name="T70" fmla="*/ 4 w 99"/>
                <a:gd name="T71" fmla="*/ 31 h 100"/>
                <a:gd name="T72" fmla="*/ 14 w 99"/>
                <a:gd name="T73" fmla="*/ 15 h 100"/>
                <a:gd name="T74" fmla="*/ 30 w 99"/>
                <a:gd name="T75" fmla="*/ 4 h 100"/>
                <a:gd name="T76" fmla="*/ 49 w 99"/>
                <a:gd name="T7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00">
                  <a:moveTo>
                    <a:pt x="30" y="31"/>
                  </a:moveTo>
                  <a:lnTo>
                    <a:pt x="67" y="31"/>
                  </a:lnTo>
                  <a:lnTo>
                    <a:pt x="67" y="68"/>
                  </a:lnTo>
                  <a:lnTo>
                    <a:pt x="30" y="68"/>
                  </a:lnTo>
                  <a:lnTo>
                    <a:pt x="30" y="31"/>
                  </a:lnTo>
                  <a:close/>
                  <a:moveTo>
                    <a:pt x="49" y="10"/>
                  </a:moveTo>
                  <a:lnTo>
                    <a:pt x="33" y="12"/>
                  </a:lnTo>
                  <a:lnTo>
                    <a:pt x="21" y="22"/>
                  </a:lnTo>
                  <a:lnTo>
                    <a:pt x="12" y="35"/>
                  </a:lnTo>
                  <a:lnTo>
                    <a:pt x="9" y="50"/>
                  </a:lnTo>
                  <a:lnTo>
                    <a:pt x="12" y="66"/>
                  </a:lnTo>
                  <a:lnTo>
                    <a:pt x="21" y="79"/>
                  </a:lnTo>
                  <a:lnTo>
                    <a:pt x="33" y="87"/>
                  </a:lnTo>
                  <a:lnTo>
                    <a:pt x="49" y="91"/>
                  </a:lnTo>
                  <a:lnTo>
                    <a:pt x="65" y="87"/>
                  </a:lnTo>
                  <a:lnTo>
                    <a:pt x="78" y="79"/>
                  </a:lnTo>
                  <a:lnTo>
                    <a:pt x="86" y="66"/>
                  </a:lnTo>
                  <a:lnTo>
                    <a:pt x="90" y="50"/>
                  </a:lnTo>
                  <a:lnTo>
                    <a:pt x="86" y="35"/>
                  </a:lnTo>
                  <a:lnTo>
                    <a:pt x="78" y="22"/>
                  </a:lnTo>
                  <a:lnTo>
                    <a:pt x="65" y="12"/>
                  </a:lnTo>
                  <a:lnTo>
                    <a:pt x="49" y="10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D797FF4D-185E-4731-92F0-2AE9FB600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8882" y="3617046"/>
              <a:ext cx="169871" cy="168381"/>
            </a:xfrm>
            <a:custGeom>
              <a:avLst/>
              <a:gdLst>
                <a:gd name="T0" fmla="*/ 41 w 114"/>
                <a:gd name="T1" fmla="*/ 98 h 113"/>
                <a:gd name="T2" fmla="*/ 48 w 114"/>
                <a:gd name="T3" fmla="*/ 105 h 113"/>
                <a:gd name="T4" fmla="*/ 68 w 114"/>
                <a:gd name="T5" fmla="*/ 105 h 113"/>
                <a:gd name="T6" fmla="*/ 68 w 114"/>
                <a:gd name="T7" fmla="*/ 83 h 113"/>
                <a:gd name="T8" fmla="*/ 57 w 114"/>
                <a:gd name="T9" fmla="*/ 86 h 113"/>
                <a:gd name="T10" fmla="*/ 47 w 114"/>
                <a:gd name="T11" fmla="*/ 83 h 113"/>
                <a:gd name="T12" fmla="*/ 97 w 114"/>
                <a:gd name="T13" fmla="*/ 40 h 113"/>
                <a:gd name="T14" fmla="*/ 85 w 114"/>
                <a:gd name="T15" fmla="*/ 51 h 113"/>
                <a:gd name="T16" fmla="*/ 85 w 114"/>
                <a:gd name="T17" fmla="*/ 63 h 113"/>
                <a:gd name="T18" fmla="*/ 104 w 114"/>
                <a:gd name="T19" fmla="*/ 76 h 113"/>
                <a:gd name="T20" fmla="*/ 108 w 114"/>
                <a:gd name="T21" fmla="*/ 58 h 113"/>
                <a:gd name="T22" fmla="*/ 104 w 114"/>
                <a:gd name="T23" fmla="*/ 38 h 113"/>
                <a:gd name="T24" fmla="*/ 8 w 114"/>
                <a:gd name="T25" fmla="*/ 47 h 113"/>
                <a:gd name="T26" fmla="*/ 8 w 114"/>
                <a:gd name="T27" fmla="*/ 67 h 113"/>
                <a:gd name="T28" fmla="*/ 31 w 114"/>
                <a:gd name="T29" fmla="*/ 68 h 113"/>
                <a:gd name="T30" fmla="*/ 29 w 114"/>
                <a:gd name="T31" fmla="*/ 58 h 113"/>
                <a:gd name="T32" fmla="*/ 31 w 114"/>
                <a:gd name="T33" fmla="*/ 46 h 113"/>
                <a:gd name="T34" fmla="*/ 11 w 114"/>
                <a:gd name="T35" fmla="*/ 38 h 113"/>
                <a:gd name="T36" fmla="*/ 47 w 114"/>
                <a:gd name="T37" fmla="*/ 39 h 113"/>
                <a:gd name="T38" fmla="*/ 36 w 114"/>
                <a:gd name="T39" fmla="*/ 58 h 113"/>
                <a:gd name="T40" fmla="*/ 47 w 114"/>
                <a:gd name="T41" fmla="*/ 75 h 113"/>
                <a:gd name="T42" fmla="*/ 68 w 114"/>
                <a:gd name="T43" fmla="*/ 75 h 113"/>
                <a:gd name="T44" fmla="*/ 79 w 114"/>
                <a:gd name="T45" fmla="*/ 58 h 113"/>
                <a:gd name="T46" fmla="*/ 68 w 114"/>
                <a:gd name="T47" fmla="*/ 39 h 113"/>
                <a:gd name="T48" fmla="*/ 57 w 114"/>
                <a:gd name="T49" fmla="*/ 7 h 113"/>
                <a:gd name="T50" fmla="*/ 39 w 114"/>
                <a:gd name="T51" fmla="*/ 11 h 113"/>
                <a:gd name="T52" fmla="*/ 47 w 114"/>
                <a:gd name="T53" fmla="*/ 31 h 113"/>
                <a:gd name="T54" fmla="*/ 57 w 114"/>
                <a:gd name="T55" fmla="*/ 28 h 113"/>
                <a:gd name="T56" fmla="*/ 68 w 114"/>
                <a:gd name="T57" fmla="*/ 31 h 113"/>
                <a:gd name="T58" fmla="*/ 68 w 114"/>
                <a:gd name="T59" fmla="*/ 8 h 113"/>
                <a:gd name="T60" fmla="*/ 57 w 114"/>
                <a:gd name="T61" fmla="*/ 0 h 113"/>
                <a:gd name="T62" fmla="*/ 91 w 114"/>
                <a:gd name="T63" fmla="*/ 11 h 113"/>
                <a:gd name="T64" fmla="*/ 112 w 114"/>
                <a:gd name="T65" fmla="*/ 39 h 113"/>
                <a:gd name="T66" fmla="*/ 112 w 114"/>
                <a:gd name="T67" fmla="*/ 75 h 113"/>
                <a:gd name="T68" fmla="*/ 91 w 114"/>
                <a:gd name="T69" fmla="*/ 103 h 113"/>
                <a:gd name="T70" fmla="*/ 57 w 114"/>
                <a:gd name="T71" fmla="*/ 113 h 113"/>
                <a:gd name="T72" fmla="*/ 24 w 114"/>
                <a:gd name="T73" fmla="*/ 103 h 113"/>
                <a:gd name="T74" fmla="*/ 3 w 114"/>
                <a:gd name="T75" fmla="*/ 75 h 113"/>
                <a:gd name="T76" fmla="*/ 3 w 114"/>
                <a:gd name="T77" fmla="*/ 39 h 113"/>
                <a:gd name="T78" fmla="*/ 24 w 114"/>
                <a:gd name="T79" fmla="*/ 11 h 113"/>
                <a:gd name="T80" fmla="*/ 57 w 114"/>
                <a:gd name="T8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113">
                  <a:moveTo>
                    <a:pt x="47" y="83"/>
                  </a:moveTo>
                  <a:lnTo>
                    <a:pt x="41" y="98"/>
                  </a:lnTo>
                  <a:lnTo>
                    <a:pt x="39" y="103"/>
                  </a:lnTo>
                  <a:lnTo>
                    <a:pt x="48" y="105"/>
                  </a:lnTo>
                  <a:lnTo>
                    <a:pt x="57" y="107"/>
                  </a:lnTo>
                  <a:lnTo>
                    <a:pt x="68" y="105"/>
                  </a:lnTo>
                  <a:lnTo>
                    <a:pt x="76" y="103"/>
                  </a:lnTo>
                  <a:lnTo>
                    <a:pt x="68" y="83"/>
                  </a:lnTo>
                  <a:lnTo>
                    <a:pt x="63" y="86"/>
                  </a:lnTo>
                  <a:lnTo>
                    <a:pt x="57" y="86"/>
                  </a:lnTo>
                  <a:lnTo>
                    <a:pt x="52" y="86"/>
                  </a:lnTo>
                  <a:lnTo>
                    <a:pt x="47" y="83"/>
                  </a:lnTo>
                  <a:close/>
                  <a:moveTo>
                    <a:pt x="104" y="38"/>
                  </a:moveTo>
                  <a:lnTo>
                    <a:pt x="97" y="40"/>
                  </a:lnTo>
                  <a:lnTo>
                    <a:pt x="84" y="46"/>
                  </a:lnTo>
                  <a:lnTo>
                    <a:pt x="85" y="51"/>
                  </a:lnTo>
                  <a:lnTo>
                    <a:pt x="87" y="58"/>
                  </a:lnTo>
                  <a:lnTo>
                    <a:pt x="85" y="63"/>
                  </a:lnTo>
                  <a:lnTo>
                    <a:pt x="84" y="68"/>
                  </a:lnTo>
                  <a:lnTo>
                    <a:pt x="104" y="76"/>
                  </a:lnTo>
                  <a:lnTo>
                    <a:pt x="106" y="67"/>
                  </a:lnTo>
                  <a:lnTo>
                    <a:pt x="108" y="58"/>
                  </a:lnTo>
                  <a:lnTo>
                    <a:pt x="106" y="47"/>
                  </a:lnTo>
                  <a:lnTo>
                    <a:pt x="104" y="38"/>
                  </a:lnTo>
                  <a:close/>
                  <a:moveTo>
                    <a:pt x="11" y="38"/>
                  </a:moveTo>
                  <a:lnTo>
                    <a:pt x="8" y="47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11" y="76"/>
                  </a:lnTo>
                  <a:lnTo>
                    <a:pt x="31" y="68"/>
                  </a:lnTo>
                  <a:lnTo>
                    <a:pt x="29" y="63"/>
                  </a:lnTo>
                  <a:lnTo>
                    <a:pt x="29" y="58"/>
                  </a:lnTo>
                  <a:lnTo>
                    <a:pt x="29" y="51"/>
                  </a:lnTo>
                  <a:lnTo>
                    <a:pt x="31" y="46"/>
                  </a:lnTo>
                  <a:lnTo>
                    <a:pt x="21" y="42"/>
                  </a:lnTo>
                  <a:lnTo>
                    <a:pt x="11" y="38"/>
                  </a:lnTo>
                  <a:close/>
                  <a:moveTo>
                    <a:pt x="57" y="35"/>
                  </a:moveTo>
                  <a:lnTo>
                    <a:pt x="47" y="39"/>
                  </a:lnTo>
                  <a:lnTo>
                    <a:pt x="39" y="46"/>
                  </a:lnTo>
                  <a:lnTo>
                    <a:pt x="36" y="58"/>
                  </a:lnTo>
                  <a:lnTo>
                    <a:pt x="39" y="68"/>
                  </a:lnTo>
                  <a:lnTo>
                    <a:pt x="47" y="75"/>
                  </a:lnTo>
                  <a:lnTo>
                    <a:pt x="57" y="79"/>
                  </a:lnTo>
                  <a:lnTo>
                    <a:pt x="68" y="75"/>
                  </a:lnTo>
                  <a:lnTo>
                    <a:pt x="76" y="68"/>
                  </a:lnTo>
                  <a:lnTo>
                    <a:pt x="79" y="58"/>
                  </a:lnTo>
                  <a:lnTo>
                    <a:pt x="76" y="46"/>
                  </a:lnTo>
                  <a:lnTo>
                    <a:pt x="68" y="39"/>
                  </a:lnTo>
                  <a:lnTo>
                    <a:pt x="57" y="35"/>
                  </a:lnTo>
                  <a:close/>
                  <a:moveTo>
                    <a:pt x="57" y="7"/>
                  </a:moveTo>
                  <a:lnTo>
                    <a:pt x="48" y="8"/>
                  </a:lnTo>
                  <a:lnTo>
                    <a:pt x="39" y="11"/>
                  </a:lnTo>
                  <a:lnTo>
                    <a:pt x="43" y="22"/>
                  </a:lnTo>
                  <a:lnTo>
                    <a:pt x="47" y="31"/>
                  </a:lnTo>
                  <a:lnTo>
                    <a:pt x="52" y="28"/>
                  </a:lnTo>
                  <a:lnTo>
                    <a:pt x="57" y="28"/>
                  </a:lnTo>
                  <a:lnTo>
                    <a:pt x="63" y="28"/>
                  </a:lnTo>
                  <a:lnTo>
                    <a:pt x="68" y="31"/>
                  </a:lnTo>
                  <a:lnTo>
                    <a:pt x="76" y="11"/>
                  </a:lnTo>
                  <a:lnTo>
                    <a:pt x="68" y="8"/>
                  </a:lnTo>
                  <a:lnTo>
                    <a:pt x="57" y="7"/>
                  </a:lnTo>
                  <a:close/>
                  <a:moveTo>
                    <a:pt x="57" y="0"/>
                  </a:moveTo>
                  <a:lnTo>
                    <a:pt x="76" y="3"/>
                  </a:lnTo>
                  <a:lnTo>
                    <a:pt x="91" y="11"/>
                  </a:lnTo>
                  <a:lnTo>
                    <a:pt x="104" y="23"/>
                  </a:lnTo>
                  <a:lnTo>
                    <a:pt x="112" y="39"/>
                  </a:lnTo>
                  <a:lnTo>
                    <a:pt x="114" y="58"/>
                  </a:lnTo>
                  <a:lnTo>
                    <a:pt x="112" y="75"/>
                  </a:lnTo>
                  <a:lnTo>
                    <a:pt x="104" y="91"/>
                  </a:lnTo>
                  <a:lnTo>
                    <a:pt x="91" y="103"/>
                  </a:lnTo>
                  <a:lnTo>
                    <a:pt x="76" y="111"/>
                  </a:lnTo>
                  <a:lnTo>
                    <a:pt x="57" y="113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3119DE52-CA02-4F5A-8F57-5F628A025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169" y="4426167"/>
              <a:ext cx="193713" cy="110267"/>
            </a:xfrm>
            <a:custGeom>
              <a:avLst/>
              <a:gdLst>
                <a:gd name="T0" fmla="*/ 110 w 130"/>
                <a:gd name="T1" fmla="*/ 18 h 74"/>
                <a:gd name="T2" fmla="*/ 107 w 130"/>
                <a:gd name="T3" fmla="*/ 18 h 74"/>
                <a:gd name="T4" fmla="*/ 106 w 130"/>
                <a:gd name="T5" fmla="*/ 19 h 74"/>
                <a:gd name="T6" fmla="*/ 106 w 130"/>
                <a:gd name="T7" fmla="*/ 20 h 74"/>
                <a:gd name="T8" fmla="*/ 97 w 130"/>
                <a:gd name="T9" fmla="*/ 60 h 74"/>
                <a:gd name="T10" fmla="*/ 97 w 130"/>
                <a:gd name="T11" fmla="*/ 62 h 74"/>
                <a:gd name="T12" fmla="*/ 98 w 130"/>
                <a:gd name="T13" fmla="*/ 63 h 74"/>
                <a:gd name="T14" fmla="*/ 99 w 130"/>
                <a:gd name="T15" fmla="*/ 64 h 74"/>
                <a:gd name="T16" fmla="*/ 106 w 130"/>
                <a:gd name="T17" fmla="*/ 66 h 74"/>
                <a:gd name="T18" fmla="*/ 109 w 130"/>
                <a:gd name="T19" fmla="*/ 66 h 74"/>
                <a:gd name="T20" fmla="*/ 110 w 130"/>
                <a:gd name="T21" fmla="*/ 64 h 74"/>
                <a:gd name="T22" fmla="*/ 110 w 130"/>
                <a:gd name="T23" fmla="*/ 63 h 74"/>
                <a:gd name="T24" fmla="*/ 119 w 130"/>
                <a:gd name="T25" fmla="*/ 23 h 74"/>
                <a:gd name="T26" fmla="*/ 118 w 130"/>
                <a:gd name="T27" fmla="*/ 22 h 74"/>
                <a:gd name="T28" fmla="*/ 118 w 130"/>
                <a:gd name="T29" fmla="*/ 19 h 74"/>
                <a:gd name="T30" fmla="*/ 117 w 130"/>
                <a:gd name="T31" fmla="*/ 19 h 74"/>
                <a:gd name="T32" fmla="*/ 110 w 130"/>
                <a:gd name="T33" fmla="*/ 18 h 74"/>
                <a:gd name="T34" fmla="*/ 25 w 130"/>
                <a:gd name="T35" fmla="*/ 15 h 74"/>
                <a:gd name="T36" fmla="*/ 24 w 130"/>
                <a:gd name="T37" fmla="*/ 22 h 74"/>
                <a:gd name="T38" fmla="*/ 69 w 130"/>
                <a:gd name="T39" fmla="*/ 32 h 74"/>
                <a:gd name="T40" fmla="*/ 70 w 130"/>
                <a:gd name="T41" fmla="*/ 26 h 74"/>
                <a:gd name="T42" fmla="*/ 25 w 130"/>
                <a:gd name="T43" fmla="*/ 15 h 74"/>
                <a:gd name="T44" fmla="*/ 90 w 130"/>
                <a:gd name="T45" fmla="*/ 0 h 74"/>
                <a:gd name="T46" fmla="*/ 93 w 130"/>
                <a:gd name="T47" fmla="*/ 0 h 74"/>
                <a:gd name="T48" fmla="*/ 125 w 130"/>
                <a:gd name="T49" fmla="*/ 15 h 74"/>
                <a:gd name="T50" fmla="*/ 129 w 130"/>
                <a:gd name="T51" fmla="*/ 16 h 74"/>
                <a:gd name="T52" fmla="*/ 130 w 130"/>
                <a:gd name="T53" fmla="*/ 20 h 74"/>
                <a:gd name="T54" fmla="*/ 130 w 130"/>
                <a:gd name="T55" fmla="*/ 24 h 74"/>
                <a:gd name="T56" fmla="*/ 127 w 130"/>
                <a:gd name="T57" fmla="*/ 39 h 74"/>
                <a:gd name="T58" fmla="*/ 126 w 130"/>
                <a:gd name="T59" fmla="*/ 43 h 74"/>
                <a:gd name="T60" fmla="*/ 125 w 130"/>
                <a:gd name="T61" fmla="*/ 48 h 74"/>
                <a:gd name="T62" fmla="*/ 125 w 130"/>
                <a:gd name="T63" fmla="*/ 52 h 74"/>
                <a:gd name="T64" fmla="*/ 121 w 130"/>
                <a:gd name="T65" fmla="*/ 67 h 74"/>
                <a:gd name="T66" fmla="*/ 119 w 130"/>
                <a:gd name="T67" fmla="*/ 70 h 74"/>
                <a:gd name="T68" fmla="*/ 117 w 130"/>
                <a:gd name="T69" fmla="*/ 72 h 74"/>
                <a:gd name="T70" fmla="*/ 113 w 130"/>
                <a:gd name="T71" fmla="*/ 74 h 74"/>
                <a:gd name="T72" fmla="*/ 77 w 130"/>
                <a:gd name="T73" fmla="*/ 74 h 74"/>
                <a:gd name="T74" fmla="*/ 74 w 130"/>
                <a:gd name="T75" fmla="*/ 72 h 74"/>
                <a:gd name="T76" fmla="*/ 72 w 130"/>
                <a:gd name="T77" fmla="*/ 70 h 74"/>
                <a:gd name="T78" fmla="*/ 70 w 130"/>
                <a:gd name="T79" fmla="*/ 66 h 74"/>
                <a:gd name="T80" fmla="*/ 68 w 130"/>
                <a:gd name="T81" fmla="*/ 50 h 74"/>
                <a:gd name="T82" fmla="*/ 68 w 130"/>
                <a:gd name="T83" fmla="*/ 47 h 74"/>
                <a:gd name="T84" fmla="*/ 61 w 130"/>
                <a:gd name="T85" fmla="*/ 51 h 74"/>
                <a:gd name="T86" fmla="*/ 54 w 130"/>
                <a:gd name="T87" fmla="*/ 40 h 74"/>
                <a:gd name="T88" fmla="*/ 42 w 130"/>
                <a:gd name="T89" fmla="*/ 47 h 74"/>
                <a:gd name="T90" fmla="*/ 36 w 130"/>
                <a:gd name="T91" fmla="*/ 36 h 74"/>
                <a:gd name="T92" fmla="*/ 24 w 130"/>
                <a:gd name="T93" fmla="*/ 43 h 74"/>
                <a:gd name="T94" fmla="*/ 17 w 130"/>
                <a:gd name="T95" fmla="*/ 32 h 74"/>
                <a:gd name="T96" fmla="*/ 10 w 130"/>
                <a:gd name="T97" fmla="*/ 36 h 74"/>
                <a:gd name="T98" fmla="*/ 0 w 130"/>
                <a:gd name="T99" fmla="*/ 19 h 74"/>
                <a:gd name="T100" fmla="*/ 21 w 130"/>
                <a:gd name="T101" fmla="*/ 8 h 74"/>
                <a:gd name="T102" fmla="*/ 74 w 130"/>
                <a:gd name="T103" fmla="*/ 19 h 74"/>
                <a:gd name="T104" fmla="*/ 74 w 130"/>
                <a:gd name="T105" fmla="*/ 18 h 74"/>
                <a:gd name="T106" fmla="*/ 84 w 130"/>
                <a:gd name="T107" fmla="*/ 3 h 74"/>
                <a:gd name="T108" fmla="*/ 85 w 130"/>
                <a:gd name="T109" fmla="*/ 2 h 74"/>
                <a:gd name="T110" fmla="*/ 88 w 130"/>
                <a:gd name="T111" fmla="*/ 0 h 74"/>
                <a:gd name="T112" fmla="*/ 90 w 130"/>
                <a:gd name="T1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74">
                  <a:moveTo>
                    <a:pt x="110" y="18"/>
                  </a:moveTo>
                  <a:lnTo>
                    <a:pt x="107" y="18"/>
                  </a:lnTo>
                  <a:lnTo>
                    <a:pt x="106" y="19"/>
                  </a:lnTo>
                  <a:lnTo>
                    <a:pt x="106" y="20"/>
                  </a:lnTo>
                  <a:lnTo>
                    <a:pt x="97" y="60"/>
                  </a:lnTo>
                  <a:lnTo>
                    <a:pt x="97" y="62"/>
                  </a:lnTo>
                  <a:lnTo>
                    <a:pt x="98" y="63"/>
                  </a:lnTo>
                  <a:lnTo>
                    <a:pt x="99" y="64"/>
                  </a:lnTo>
                  <a:lnTo>
                    <a:pt x="106" y="66"/>
                  </a:lnTo>
                  <a:lnTo>
                    <a:pt x="109" y="66"/>
                  </a:lnTo>
                  <a:lnTo>
                    <a:pt x="110" y="64"/>
                  </a:lnTo>
                  <a:lnTo>
                    <a:pt x="110" y="63"/>
                  </a:lnTo>
                  <a:lnTo>
                    <a:pt x="119" y="23"/>
                  </a:lnTo>
                  <a:lnTo>
                    <a:pt x="118" y="22"/>
                  </a:lnTo>
                  <a:lnTo>
                    <a:pt x="118" y="19"/>
                  </a:lnTo>
                  <a:lnTo>
                    <a:pt x="117" y="19"/>
                  </a:lnTo>
                  <a:lnTo>
                    <a:pt x="110" y="18"/>
                  </a:lnTo>
                  <a:close/>
                  <a:moveTo>
                    <a:pt x="25" y="15"/>
                  </a:moveTo>
                  <a:lnTo>
                    <a:pt x="24" y="22"/>
                  </a:lnTo>
                  <a:lnTo>
                    <a:pt x="69" y="32"/>
                  </a:lnTo>
                  <a:lnTo>
                    <a:pt x="70" y="26"/>
                  </a:lnTo>
                  <a:lnTo>
                    <a:pt x="25" y="15"/>
                  </a:lnTo>
                  <a:close/>
                  <a:moveTo>
                    <a:pt x="90" y="0"/>
                  </a:moveTo>
                  <a:lnTo>
                    <a:pt x="93" y="0"/>
                  </a:lnTo>
                  <a:lnTo>
                    <a:pt x="125" y="15"/>
                  </a:lnTo>
                  <a:lnTo>
                    <a:pt x="129" y="16"/>
                  </a:lnTo>
                  <a:lnTo>
                    <a:pt x="130" y="20"/>
                  </a:lnTo>
                  <a:lnTo>
                    <a:pt x="130" y="24"/>
                  </a:lnTo>
                  <a:lnTo>
                    <a:pt x="127" y="39"/>
                  </a:lnTo>
                  <a:lnTo>
                    <a:pt x="126" y="43"/>
                  </a:lnTo>
                  <a:lnTo>
                    <a:pt x="125" y="48"/>
                  </a:lnTo>
                  <a:lnTo>
                    <a:pt x="125" y="52"/>
                  </a:lnTo>
                  <a:lnTo>
                    <a:pt x="121" y="67"/>
                  </a:lnTo>
                  <a:lnTo>
                    <a:pt x="119" y="70"/>
                  </a:lnTo>
                  <a:lnTo>
                    <a:pt x="117" y="72"/>
                  </a:lnTo>
                  <a:lnTo>
                    <a:pt x="113" y="74"/>
                  </a:lnTo>
                  <a:lnTo>
                    <a:pt x="77" y="74"/>
                  </a:lnTo>
                  <a:lnTo>
                    <a:pt x="74" y="72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1" y="51"/>
                  </a:lnTo>
                  <a:lnTo>
                    <a:pt x="54" y="40"/>
                  </a:lnTo>
                  <a:lnTo>
                    <a:pt x="42" y="47"/>
                  </a:lnTo>
                  <a:lnTo>
                    <a:pt x="36" y="36"/>
                  </a:lnTo>
                  <a:lnTo>
                    <a:pt x="24" y="43"/>
                  </a:lnTo>
                  <a:lnTo>
                    <a:pt x="17" y="32"/>
                  </a:lnTo>
                  <a:lnTo>
                    <a:pt x="10" y="36"/>
                  </a:lnTo>
                  <a:lnTo>
                    <a:pt x="0" y="19"/>
                  </a:lnTo>
                  <a:lnTo>
                    <a:pt x="21" y="8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84" y="3"/>
                  </a:lnTo>
                  <a:lnTo>
                    <a:pt x="85" y="2"/>
                  </a:lnTo>
                  <a:lnTo>
                    <a:pt x="88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182245AB-76FE-4BF4-8577-02336A2D2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0312" y="2764711"/>
              <a:ext cx="140069" cy="141559"/>
            </a:xfrm>
            <a:custGeom>
              <a:avLst/>
              <a:gdLst>
                <a:gd name="T0" fmla="*/ 65 w 94"/>
                <a:gd name="T1" fmla="*/ 84 h 95"/>
                <a:gd name="T2" fmla="*/ 78 w 94"/>
                <a:gd name="T3" fmla="*/ 72 h 95"/>
                <a:gd name="T4" fmla="*/ 50 w 94"/>
                <a:gd name="T5" fmla="*/ 69 h 95"/>
                <a:gd name="T6" fmla="*/ 58 w 94"/>
                <a:gd name="T7" fmla="*/ 81 h 95"/>
                <a:gd name="T8" fmla="*/ 65 w 94"/>
                <a:gd name="T9" fmla="*/ 69 h 95"/>
                <a:gd name="T10" fmla="*/ 31 w 94"/>
                <a:gd name="T11" fmla="*/ 73 h 95"/>
                <a:gd name="T12" fmla="*/ 40 w 94"/>
                <a:gd name="T13" fmla="*/ 85 h 95"/>
                <a:gd name="T14" fmla="*/ 29 w 94"/>
                <a:gd name="T15" fmla="*/ 69 h 95"/>
                <a:gd name="T16" fmla="*/ 19 w 94"/>
                <a:gd name="T17" fmla="*/ 76 h 95"/>
                <a:gd name="T18" fmla="*/ 25 w 94"/>
                <a:gd name="T19" fmla="*/ 77 h 95"/>
                <a:gd name="T20" fmla="*/ 76 w 94"/>
                <a:gd name="T21" fmla="*/ 51 h 95"/>
                <a:gd name="T22" fmla="*/ 85 w 94"/>
                <a:gd name="T23" fmla="*/ 63 h 95"/>
                <a:gd name="T24" fmla="*/ 76 w 94"/>
                <a:gd name="T25" fmla="*/ 51 h 95"/>
                <a:gd name="T26" fmla="*/ 68 w 94"/>
                <a:gd name="T27" fmla="*/ 63 h 95"/>
                <a:gd name="T28" fmla="*/ 50 w 94"/>
                <a:gd name="T29" fmla="*/ 51 h 95"/>
                <a:gd name="T30" fmla="*/ 27 w 94"/>
                <a:gd name="T31" fmla="*/ 63 h 95"/>
                <a:gd name="T32" fmla="*/ 25 w 94"/>
                <a:gd name="T33" fmla="*/ 51 h 95"/>
                <a:gd name="T34" fmla="*/ 9 w 94"/>
                <a:gd name="T35" fmla="*/ 63 h 95"/>
                <a:gd name="T36" fmla="*/ 19 w 94"/>
                <a:gd name="T37" fmla="*/ 51 h 95"/>
                <a:gd name="T38" fmla="*/ 74 w 94"/>
                <a:gd name="T39" fmla="*/ 37 h 95"/>
                <a:gd name="T40" fmla="*/ 86 w 94"/>
                <a:gd name="T41" fmla="*/ 37 h 95"/>
                <a:gd name="T42" fmla="*/ 50 w 94"/>
                <a:gd name="T43" fmla="*/ 31 h 95"/>
                <a:gd name="T44" fmla="*/ 68 w 94"/>
                <a:gd name="T45" fmla="*/ 37 h 95"/>
                <a:gd name="T46" fmla="*/ 27 w 94"/>
                <a:gd name="T47" fmla="*/ 31 h 95"/>
                <a:gd name="T48" fmla="*/ 44 w 94"/>
                <a:gd name="T49" fmla="*/ 44 h 95"/>
                <a:gd name="T50" fmla="*/ 9 w 94"/>
                <a:gd name="T51" fmla="*/ 31 h 95"/>
                <a:gd name="T52" fmla="*/ 19 w 94"/>
                <a:gd name="T53" fmla="*/ 44 h 95"/>
                <a:gd name="T54" fmla="*/ 9 w 94"/>
                <a:gd name="T55" fmla="*/ 31 h 95"/>
                <a:gd name="T56" fmla="*/ 72 w 94"/>
                <a:gd name="T57" fmla="*/ 25 h 95"/>
                <a:gd name="T58" fmla="*/ 76 w 94"/>
                <a:gd name="T59" fmla="*/ 19 h 95"/>
                <a:gd name="T60" fmla="*/ 29 w 94"/>
                <a:gd name="T61" fmla="*/ 11 h 95"/>
                <a:gd name="T62" fmla="*/ 15 w 94"/>
                <a:gd name="T63" fmla="*/ 21 h 95"/>
                <a:gd name="T64" fmla="*/ 25 w 94"/>
                <a:gd name="T65" fmla="*/ 17 h 95"/>
                <a:gd name="T66" fmla="*/ 50 w 94"/>
                <a:gd name="T67" fmla="*/ 25 h 95"/>
                <a:gd name="T68" fmla="*/ 61 w 94"/>
                <a:gd name="T69" fmla="*/ 17 h 95"/>
                <a:gd name="T70" fmla="*/ 50 w 94"/>
                <a:gd name="T71" fmla="*/ 7 h 95"/>
                <a:gd name="T72" fmla="*/ 36 w 94"/>
                <a:gd name="T73" fmla="*/ 12 h 95"/>
                <a:gd name="T74" fmla="*/ 29 w 94"/>
                <a:gd name="T75" fmla="*/ 25 h 95"/>
                <a:gd name="T76" fmla="*/ 46 w 94"/>
                <a:gd name="T77" fmla="*/ 0 h 95"/>
                <a:gd name="T78" fmla="*/ 90 w 94"/>
                <a:gd name="T79" fmla="*/ 28 h 95"/>
                <a:gd name="T80" fmla="*/ 80 w 94"/>
                <a:gd name="T81" fmla="*/ 80 h 95"/>
                <a:gd name="T82" fmla="*/ 29 w 94"/>
                <a:gd name="T83" fmla="*/ 91 h 95"/>
                <a:gd name="T84" fmla="*/ 0 w 94"/>
                <a:gd name="T85" fmla="*/ 47 h 95"/>
                <a:gd name="T86" fmla="*/ 29 w 94"/>
                <a:gd name="T87" fmla="*/ 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95">
                  <a:moveTo>
                    <a:pt x="72" y="69"/>
                  </a:moveTo>
                  <a:lnTo>
                    <a:pt x="69" y="77"/>
                  </a:lnTo>
                  <a:lnTo>
                    <a:pt x="65" y="84"/>
                  </a:lnTo>
                  <a:lnTo>
                    <a:pt x="70" y="80"/>
                  </a:lnTo>
                  <a:lnTo>
                    <a:pt x="76" y="76"/>
                  </a:lnTo>
                  <a:lnTo>
                    <a:pt x="78" y="72"/>
                  </a:lnTo>
                  <a:lnTo>
                    <a:pt x="81" y="69"/>
                  </a:lnTo>
                  <a:lnTo>
                    <a:pt x="72" y="69"/>
                  </a:lnTo>
                  <a:close/>
                  <a:moveTo>
                    <a:pt x="50" y="69"/>
                  </a:moveTo>
                  <a:lnTo>
                    <a:pt x="50" y="88"/>
                  </a:lnTo>
                  <a:lnTo>
                    <a:pt x="54" y="85"/>
                  </a:lnTo>
                  <a:lnTo>
                    <a:pt x="58" y="81"/>
                  </a:lnTo>
                  <a:lnTo>
                    <a:pt x="61" y="77"/>
                  </a:lnTo>
                  <a:lnTo>
                    <a:pt x="64" y="73"/>
                  </a:lnTo>
                  <a:lnTo>
                    <a:pt x="65" y="69"/>
                  </a:lnTo>
                  <a:lnTo>
                    <a:pt x="50" y="69"/>
                  </a:lnTo>
                  <a:close/>
                  <a:moveTo>
                    <a:pt x="29" y="69"/>
                  </a:moveTo>
                  <a:lnTo>
                    <a:pt x="31" y="73"/>
                  </a:lnTo>
                  <a:lnTo>
                    <a:pt x="32" y="77"/>
                  </a:lnTo>
                  <a:lnTo>
                    <a:pt x="36" y="81"/>
                  </a:lnTo>
                  <a:lnTo>
                    <a:pt x="40" y="85"/>
                  </a:lnTo>
                  <a:lnTo>
                    <a:pt x="44" y="88"/>
                  </a:lnTo>
                  <a:lnTo>
                    <a:pt x="44" y="69"/>
                  </a:lnTo>
                  <a:lnTo>
                    <a:pt x="29" y="69"/>
                  </a:lnTo>
                  <a:close/>
                  <a:moveTo>
                    <a:pt x="12" y="69"/>
                  </a:moveTo>
                  <a:lnTo>
                    <a:pt x="15" y="72"/>
                  </a:lnTo>
                  <a:lnTo>
                    <a:pt x="19" y="76"/>
                  </a:lnTo>
                  <a:lnTo>
                    <a:pt x="24" y="80"/>
                  </a:lnTo>
                  <a:lnTo>
                    <a:pt x="29" y="84"/>
                  </a:lnTo>
                  <a:lnTo>
                    <a:pt x="25" y="77"/>
                  </a:lnTo>
                  <a:lnTo>
                    <a:pt x="23" y="69"/>
                  </a:lnTo>
                  <a:lnTo>
                    <a:pt x="12" y="69"/>
                  </a:lnTo>
                  <a:close/>
                  <a:moveTo>
                    <a:pt x="76" y="51"/>
                  </a:moveTo>
                  <a:lnTo>
                    <a:pt x="74" y="56"/>
                  </a:lnTo>
                  <a:lnTo>
                    <a:pt x="73" y="63"/>
                  </a:lnTo>
                  <a:lnTo>
                    <a:pt x="85" y="63"/>
                  </a:lnTo>
                  <a:lnTo>
                    <a:pt x="86" y="56"/>
                  </a:lnTo>
                  <a:lnTo>
                    <a:pt x="88" y="51"/>
                  </a:lnTo>
                  <a:lnTo>
                    <a:pt x="76" y="51"/>
                  </a:lnTo>
                  <a:close/>
                  <a:moveTo>
                    <a:pt x="50" y="51"/>
                  </a:moveTo>
                  <a:lnTo>
                    <a:pt x="50" y="63"/>
                  </a:lnTo>
                  <a:lnTo>
                    <a:pt x="68" y="63"/>
                  </a:lnTo>
                  <a:lnTo>
                    <a:pt x="68" y="56"/>
                  </a:lnTo>
                  <a:lnTo>
                    <a:pt x="69" y="51"/>
                  </a:lnTo>
                  <a:lnTo>
                    <a:pt x="50" y="51"/>
                  </a:lnTo>
                  <a:close/>
                  <a:moveTo>
                    <a:pt x="25" y="51"/>
                  </a:moveTo>
                  <a:lnTo>
                    <a:pt x="25" y="56"/>
                  </a:lnTo>
                  <a:lnTo>
                    <a:pt x="27" y="63"/>
                  </a:lnTo>
                  <a:lnTo>
                    <a:pt x="44" y="63"/>
                  </a:lnTo>
                  <a:lnTo>
                    <a:pt x="44" y="51"/>
                  </a:lnTo>
                  <a:lnTo>
                    <a:pt x="25" y="51"/>
                  </a:lnTo>
                  <a:close/>
                  <a:moveTo>
                    <a:pt x="7" y="51"/>
                  </a:moveTo>
                  <a:lnTo>
                    <a:pt x="7" y="56"/>
                  </a:lnTo>
                  <a:lnTo>
                    <a:pt x="9" y="63"/>
                  </a:lnTo>
                  <a:lnTo>
                    <a:pt x="20" y="63"/>
                  </a:lnTo>
                  <a:lnTo>
                    <a:pt x="20" y="56"/>
                  </a:lnTo>
                  <a:lnTo>
                    <a:pt x="19" y="51"/>
                  </a:lnTo>
                  <a:lnTo>
                    <a:pt x="7" y="51"/>
                  </a:lnTo>
                  <a:close/>
                  <a:moveTo>
                    <a:pt x="73" y="31"/>
                  </a:moveTo>
                  <a:lnTo>
                    <a:pt x="74" y="37"/>
                  </a:lnTo>
                  <a:lnTo>
                    <a:pt x="76" y="44"/>
                  </a:lnTo>
                  <a:lnTo>
                    <a:pt x="88" y="44"/>
                  </a:lnTo>
                  <a:lnTo>
                    <a:pt x="86" y="37"/>
                  </a:lnTo>
                  <a:lnTo>
                    <a:pt x="85" y="31"/>
                  </a:lnTo>
                  <a:lnTo>
                    <a:pt x="73" y="31"/>
                  </a:lnTo>
                  <a:close/>
                  <a:moveTo>
                    <a:pt x="50" y="31"/>
                  </a:moveTo>
                  <a:lnTo>
                    <a:pt x="50" y="44"/>
                  </a:lnTo>
                  <a:lnTo>
                    <a:pt x="69" y="44"/>
                  </a:lnTo>
                  <a:lnTo>
                    <a:pt x="68" y="37"/>
                  </a:lnTo>
                  <a:lnTo>
                    <a:pt x="68" y="31"/>
                  </a:lnTo>
                  <a:lnTo>
                    <a:pt x="50" y="31"/>
                  </a:lnTo>
                  <a:close/>
                  <a:moveTo>
                    <a:pt x="27" y="31"/>
                  </a:moveTo>
                  <a:lnTo>
                    <a:pt x="25" y="37"/>
                  </a:lnTo>
                  <a:lnTo>
                    <a:pt x="25" y="44"/>
                  </a:lnTo>
                  <a:lnTo>
                    <a:pt x="44" y="44"/>
                  </a:lnTo>
                  <a:lnTo>
                    <a:pt x="44" y="31"/>
                  </a:lnTo>
                  <a:lnTo>
                    <a:pt x="27" y="31"/>
                  </a:lnTo>
                  <a:close/>
                  <a:moveTo>
                    <a:pt x="9" y="31"/>
                  </a:moveTo>
                  <a:lnTo>
                    <a:pt x="7" y="37"/>
                  </a:lnTo>
                  <a:lnTo>
                    <a:pt x="7" y="44"/>
                  </a:lnTo>
                  <a:lnTo>
                    <a:pt x="19" y="44"/>
                  </a:lnTo>
                  <a:lnTo>
                    <a:pt x="20" y="37"/>
                  </a:lnTo>
                  <a:lnTo>
                    <a:pt x="20" y="31"/>
                  </a:lnTo>
                  <a:lnTo>
                    <a:pt x="9" y="31"/>
                  </a:lnTo>
                  <a:close/>
                  <a:moveTo>
                    <a:pt x="65" y="11"/>
                  </a:moveTo>
                  <a:lnTo>
                    <a:pt x="69" y="17"/>
                  </a:lnTo>
                  <a:lnTo>
                    <a:pt x="72" y="25"/>
                  </a:lnTo>
                  <a:lnTo>
                    <a:pt x="81" y="25"/>
                  </a:lnTo>
                  <a:lnTo>
                    <a:pt x="78" y="21"/>
                  </a:lnTo>
                  <a:lnTo>
                    <a:pt x="76" y="19"/>
                  </a:lnTo>
                  <a:lnTo>
                    <a:pt x="70" y="13"/>
                  </a:lnTo>
                  <a:lnTo>
                    <a:pt x="65" y="11"/>
                  </a:lnTo>
                  <a:close/>
                  <a:moveTo>
                    <a:pt x="29" y="11"/>
                  </a:moveTo>
                  <a:lnTo>
                    <a:pt x="24" y="13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2" y="25"/>
                  </a:lnTo>
                  <a:lnTo>
                    <a:pt x="23" y="25"/>
                  </a:lnTo>
                  <a:lnTo>
                    <a:pt x="25" y="17"/>
                  </a:lnTo>
                  <a:lnTo>
                    <a:pt x="29" y="11"/>
                  </a:lnTo>
                  <a:close/>
                  <a:moveTo>
                    <a:pt x="50" y="7"/>
                  </a:moveTo>
                  <a:lnTo>
                    <a:pt x="50" y="25"/>
                  </a:lnTo>
                  <a:lnTo>
                    <a:pt x="65" y="25"/>
                  </a:lnTo>
                  <a:lnTo>
                    <a:pt x="64" y="21"/>
                  </a:lnTo>
                  <a:lnTo>
                    <a:pt x="61" y="17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0" y="7"/>
                  </a:lnTo>
                  <a:close/>
                  <a:moveTo>
                    <a:pt x="44" y="7"/>
                  </a:moveTo>
                  <a:lnTo>
                    <a:pt x="40" y="8"/>
                  </a:lnTo>
                  <a:lnTo>
                    <a:pt x="36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29" y="25"/>
                  </a:lnTo>
                  <a:lnTo>
                    <a:pt x="44" y="25"/>
                  </a:lnTo>
                  <a:lnTo>
                    <a:pt x="44" y="7"/>
                  </a:lnTo>
                  <a:close/>
                  <a:moveTo>
                    <a:pt x="46" y="0"/>
                  </a:moveTo>
                  <a:lnTo>
                    <a:pt x="65" y="4"/>
                  </a:lnTo>
                  <a:lnTo>
                    <a:pt x="80" y="13"/>
                  </a:lnTo>
                  <a:lnTo>
                    <a:pt x="90" y="28"/>
                  </a:lnTo>
                  <a:lnTo>
                    <a:pt x="94" y="47"/>
                  </a:lnTo>
                  <a:lnTo>
                    <a:pt x="90" y="65"/>
                  </a:lnTo>
                  <a:lnTo>
                    <a:pt x="80" y="80"/>
                  </a:lnTo>
                  <a:lnTo>
                    <a:pt x="65" y="91"/>
                  </a:lnTo>
                  <a:lnTo>
                    <a:pt x="46" y="95"/>
                  </a:lnTo>
                  <a:lnTo>
                    <a:pt x="29" y="91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7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A38EEE4A-7EB6-4AAE-A377-F48124CC8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225" y="3757114"/>
              <a:ext cx="143049" cy="116227"/>
            </a:xfrm>
            <a:custGeom>
              <a:avLst/>
              <a:gdLst>
                <a:gd name="T0" fmla="*/ 66 w 96"/>
                <a:gd name="T1" fmla="*/ 26 h 78"/>
                <a:gd name="T2" fmla="*/ 66 w 96"/>
                <a:gd name="T3" fmla="*/ 42 h 78"/>
                <a:gd name="T4" fmla="*/ 86 w 96"/>
                <a:gd name="T5" fmla="*/ 42 h 78"/>
                <a:gd name="T6" fmla="*/ 78 w 96"/>
                <a:gd name="T7" fmla="*/ 26 h 78"/>
                <a:gd name="T8" fmla="*/ 66 w 96"/>
                <a:gd name="T9" fmla="*/ 26 h 78"/>
                <a:gd name="T10" fmla="*/ 5 w 96"/>
                <a:gd name="T11" fmla="*/ 0 h 78"/>
                <a:gd name="T12" fmla="*/ 60 w 96"/>
                <a:gd name="T13" fmla="*/ 0 h 78"/>
                <a:gd name="T14" fmla="*/ 62 w 96"/>
                <a:gd name="T15" fmla="*/ 0 h 78"/>
                <a:gd name="T16" fmla="*/ 65 w 96"/>
                <a:gd name="T17" fmla="*/ 2 h 78"/>
                <a:gd name="T18" fmla="*/ 66 w 96"/>
                <a:gd name="T19" fmla="*/ 5 h 78"/>
                <a:gd name="T20" fmla="*/ 66 w 96"/>
                <a:gd name="T21" fmla="*/ 17 h 78"/>
                <a:gd name="T22" fmla="*/ 84 w 96"/>
                <a:gd name="T23" fmla="*/ 17 h 78"/>
                <a:gd name="T24" fmla="*/ 96 w 96"/>
                <a:gd name="T25" fmla="*/ 42 h 78"/>
                <a:gd name="T26" fmla="*/ 96 w 96"/>
                <a:gd name="T27" fmla="*/ 59 h 78"/>
                <a:gd name="T28" fmla="*/ 89 w 96"/>
                <a:gd name="T29" fmla="*/ 59 h 78"/>
                <a:gd name="T30" fmla="*/ 90 w 96"/>
                <a:gd name="T31" fmla="*/ 62 h 78"/>
                <a:gd name="T32" fmla="*/ 90 w 96"/>
                <a:gd name="T33" fmla="*/ 66 h 78"/>
                <a:gd name="T34" fmla="*/ 89 w 96"/>
                <a:gd name="T35" fmla="*/ 70 h 78"/>
                <a:gd name="T36" fmla="*/ 86 w 96"/>
                <a:gd name="T37" fmla="*/ 74 h 78"/>
                <a:gd name="T38" fmla="*/ 82 w 96"/>
                <a:gd name="T39" fmla="*/ 77 h 78"/>
                <a:gd name="T40" fmla="*/ 78 w 96"/>
                <a:gd name="T41" fmla="*/ 78 h 78"/>
                <a:gd name="T42" fmla="*/ 73 w 96"/>
                <a:gd name="T43" fmla="*/ 77 h 78"/>
                <a:gd name="T44" fmla="*/ 69 w 96"/>
                <a:gd name="T45" fmla="*/ 74 h 78"/>
                <a:gd name="T46" fmla="*/ 66 w 96"/>
                <a:gd name="T47" fmla="*/ 70 h 78"/>
                <a:gd name="T48" fmla="*/ 66 w 96"/>
                <a:gd name="T49" fmla="*/ 66 h 78"/>
                <a:gd name="T50" fmla="*/ 66 w 96"/>
                <a:gd name="T51" fmla="*/ 62 h 78"/>
                <a:gd name="T52" fmla="*/ 68 w 96"/>
                <a:gd name="T53" fmla="*/ 59 h 78"/>
                <a:gd name="T54" fmla="*/ 34 w 96"/>
                <a:gd name="T55" fmla="*/ 59 h 78"/>
                <a:gd name="T56" fmla="*/ 36 w 96"/>
                <a:gd name="T57" fmla="*/ 62 h 78"/>
                <a:gd name="T58" fmla="*/ 36 w 96"/>
                <a:gd name="T59" fmla="*/ 66 h 78"/>
                <a:gd name="T60" fmla="*/ 34 w 96"/>
                <a:gd name="T61" fmla="*/ 70 h 78"/>
                <a:gd name="T62" fmla="*/ 32 w 96"/>
                <a:gd name="T63" fmla="*/ 74 h 78"/>
                <a:gd name="T64" fmla="*/ 28 w 96"/>
                <a:gd name="T65" fmla="*/ 77 h 78"/>
                <a:gd name="T66" fmla="*/ 24 w 96"/>
                <a:gd name="T67" fmla="*/ 78 h 78"/>
                <a:gd name="T68" fmla="*/ 18 w 96"/>
                <a:gd name="T69" fmla="*/ 77 h 78"/>
                <a:gd name="T70" fmla="*/ 14 w 96"/>
                <a:gd name="T71" fmla="*/ 74 h 78"/>
                <a:gd name="T72" fmla="*/ 12 w 96"/>
                <a:gd name="T73" fmla="*/ 70 h 78"/>
                <a:gd name="T74" fmla="*/ 12 w 96"/>
                <a:gd name="T75" fmla="*/ 66 h 78"/>
                <a:gd name="T76" fmla="*/ 12 w 96"/>
                <a:gd name="T77" fmla="*/ 62 h 78"/>
                <a:gd name="T78" fmla="*/ 13 w 96"/>
                <a:gd name="T79" fmla="*/ 59 h 78"/>
                <a:gd name="T80" fmla="*/ 5 w 96"/>
                <a:gd name="T81" fmla="*/ 59 h 78"/>
                <a:gd name="T82" fmla="*/ 0 w 96"/>
                <a:gd name="T83" fmla="*/ 54 h 78"/>
                <a:gd name="T84" fmla="*/ 0 w 96"/>
                <a:gd name="T85" fmla="*/ 5 h 78"/>
                <a:gd name="T86" fmla="*/ 0 w 96"/>
                <a:gd name="T87" fmla="*/ 2 h 78"/>
                <a:gd name="T88" fmla="*/ 2 w 96"/>
                <a:gd name="T89" fmla="*/ 0 h 78"/>
                <a:gd name="T90" fmla="*/ 5 w 96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78">
                  <a:moveTo>
                    <a:pt x="66" y="26"/>
                  </a:moveTo>
                  <a:lnTo>
                    <a:pt x="66" y="42"/>
                  </a:lnTo>
                  <a:lnTo>
                    <a:pt x="86" y="42"/>
                  </a:lnTo>
                  <a:lnTo>
                    <a:pt x="78" y="26"/>
                  </a:lnTo>
                  <a:lnTo>
                    <a:pt x="66" y="26"/>
                  </a:lnTo>
                  <a:close/>
                  <a:moveTo>
                    <a:pt x="5" y="0"/>
                  </a:moveTo>
                  <a:lnTo>
                    <a:pt x="60" y="0"/>
                  </a:lnTo>
                  <a:lnTo>
                    <a:pt x="62" y="0"/>
                  </a:lnTo>
                  <a:lnTo>
                    <a:pt x="65" y="2"/>
                  </a:lnTo>
                  <a:lnTo>
                    <a:pt x="66" y="5"/>
                  </a:lnTo>
                  <a:lnTo>
                    <a:pt x="66" y="17"/>
                  </a:lnTo>
                  <a:lnTo>
                    <a:pt x="84" y="17"/>
                  </a:lnTo>
                  <a:lnTo>
                    <a:pt x="96" y="42"/>
                  </a:lnTo>
                  <a:lnTo>
                    <a:pt x="96" y="59"/>
                  </a:lnTo>
                  <a:lnTo>
                    <a:pt x="89" y="59"/>
                  </a:lnTo>
                  <a:lnTo>
                    <a:pt x="90" y="62"/>
                  </a:lnTo>
                  <a:lnTo>
                    <a:pt x="90" y="66"/>
                  </a:lnTo>
                  <a:lnTo>
                    <a:pt x="89" y="70"/>
                  </a:lnTo>
                  <a:lnTo>
                    <a:pt x="86" y="74"/>
                  </a:lnTo>
                  <a:lnTo>
                    <a:pt x="82" y="77"/>
                  </a:lnTo>
                  <a:lnTo>
                    <a:pt x="78" y="78"/>
                  </a:lnTo>
                  <a:lnTo>
                    <a:pt x="73" y="77"/>
                  </a:lnTo>
                  <a:lnTo>
                    <a:pt x="69" y="74"/>
                  </a:lnTo>
                  <a:lnTo>
                    <a:pt x="66" y="70"/>
                  </a:lnTo>
                  <a:lnTo>
                    <a:pt x="66" y="66"/>
                  </a:lnTo>
                  <a:lnTo>
                    <a:pt x="66" y="62"/>
                  </a:lnTo>
                  <a:lnTo>
                    <a:pt x="68" y="59"/>
                  </a:lnTo>
                  <a:lnTo>
                    <a:pt x="34" y="59"/>
                  </a:lnTo>
                  <a:lnTo>
                    <a:pt x="36" y="62"/>
                  </a:lnTo>
                  <a:lnTo>
                    <a:pt x="36" y="66"/>
                  </a:lnTo>
                  <a:lnTo>
                    <a:pt x="34" y="70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4" y="78"/>
                  </a:lnTo>
                  <a:lnTo>
                    <a:pt x="18" y="77"/>
                  </a:lnTo>
                  <a:lnTo>
                    <a:pt x="14" y="74"/>
                  </a:lnTo>
                  <a:lnTo>
                    <a:pt x="12" y="70"/>
                  </a:lnTo>
                  <a:lnTo>
                    <a:pt x="12" y="66"/>
                  </a:lnTo>
                  <a:lnTo>
                    <a:pt x="12" y="62"/>
                  </a:lnTo>
                  <a:lnTo>
                    <a:pt x="13" y="59"/>
                  </a:lnTo>
                  <a:lnTo>
                    <a:pt x="5" y="59"/>
                  </a:lnTo>
                  <a:lnTo>
                    <a:pt x="0" y="54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2FBC43A4-D383-4322-A653-DAA7C6776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1423" y="4657131"/>
              <a:ext cx="156460" cy="156460"/>
            </a:xfrm>
            <a:custGeom>
              <a:avLst/>
              <a:gdLst>
                <a:gd name="T0" fmla="*/ 66 w 105"/>
                <a:gd name="T1" fmla="*/ 34 h 105"/>
                <a:gd name="T2" fmla="*/ 57 w 105"/>
                <a:gd name="T3" fmla="*/ 46 h 105"/>
                <a:gd name="T4" fmla="*/ 64 w 105"/>
                <a:gd name="T5" fmla="*/ 45 h 105"/>
                <a:gd name="T6" fmla="*/ 66 w 105"/>
                <a:gd name="T7" fmla="*/ 49 h 105"/>
                <a:gd name="T8" fmla="*/ 65 w 105"/>
                <a:gd name="T9" fmla="*/ 54 h 105"/>
                <a:gd name="T10" fmla="*/ 60 w 105"/>
                <a:gd name="T11" fmla="*/ 64 h 105"/>
                <a:gd name="T12" fmla="*/ 56 w 105"/>
                <a:gd name="T13" fmla="*/ 66 h 105"/>
                <a:gd name="T14" fmla="*/ 53 w 105"/>
                <a:gd name="T15" fmla="*/ 62 h 105"/>
                <a:gd name="T16" fmla="*/ 50 w 105"/>
                <a:gd name="T17" fmla="*/ 53 h 105"/>
                <a:gd name="T18" fmla="*/ 48 w 105"/>
                <a:gd name="T19" fmla="*/ 40 h 105"/>
                <a:gd name="T20" fmla="*/ 40 w 105"/>
                <a:gd name="T21" fmla="*/ 32 h 105"/>
                <a:gd name="T22" fmla="*/ 33 w 105"/>
                <a:gd name="T23" fmla="*/ 36 h 105"/>
                <a:gd name="T24" fmla="*/ 28 w 105"/>
                <a:gd name="T25" fmla="*/ 40 h 105"/>
                <a:gd name="T26" fmla="*/ 22 w 105"/>
                <a:gd name="T27" fmla="*/ 45 h 105"/>
                <a:gd name="T28" fmla="*/ 21 w 105"/>
                <a:gd name="T29" fmla="*/ 46 h 105"/>
                <a:gd name="T30" fmla="*/ 24 w 105"/>
                <a:gd name="T31" fmla="*/ 49 h 105"/>
                <a:gd name="T32" fmla="*/ 28 w 105"/>
                <a:gd name="T33" fmla="*/ 48 h 105"/>
                <a:gd name="T34" fmla="*/ 30 w 105"/>
                <a:gd name="T35" fmla="*/ 48 h 105"/>
                <a:gd name="T36" fmla="*/ 36 w 105"/>
                <a:gd name="T37" fmla="*/ 62 h 105"/>
                <a:gd name="T38" fmla="*/ 41 w 105"/>
                <a:gd name="T39" fmla="*/ 80 h 105"/>
                <a:gd name="T40" fmla="*/ 45 w 105"/>
                <a:gd name="T41" fmla="*/ 85 h 105"/>
                <a:gd name="T42" fmla="*/ 52 w 105"/>
                <a:gd name="T43" fmla="*/ 86 h 105"/>
                <a:gd name="T44" fmla="*/ 61 w 105"/>
                <a:gd name="T45" fmla="*/ 80 h 105"/>
                <a:gd name="T46" fmla="*/ 78 w 105"/>
                <a:gd name="T47" fmla="*/ 58 h 105"/>
                <a:gd name="T48" fmla="*/ 84 w 105"/>
                <a:gd name="T49" fmla="*/ 37 h 105"/>
                <a:gd name="T50" fmla="*/ 73 w 105"/>
                <a:gd name="T51" fmla="*/ 32 h 105"/>
                <a:gd name="T52" fmla="*/ 69 w 105"/>
                <a:gd name="T53" fmla="*/ 2 h 105"/>
                <a:gd name="T54" fmla="*/ 96 w 105"/>
                <a:gd name="T55" fmla="*/ 21 h 105"/>
                <a:gd name="T56" fmla="*/ 105 w 105"/>
                <a:gd name="T57" fmla="*/ 53 h 105"/>
                <a:gd name="T58" fmla="*/ 96 w 105"/>
                <a:gd name="T59" fmla="*/ 84 h 105"/>
                <a:gd name="T60" fmla="*/ 69 w 105"/>
                <a:gd name="T61" fmla="*/ 102 h 105"/>
                <a:gd name="T62" fmla="*/ 36 w 105"/>
                <a:gd name="T63" fmla="*/ 102 h 105"/>
                <a:gd name="T64" fmla="*/ 10 w 105"/>
                <a:gd name="T65" fmla="*/ 84 h 105"/>
                <a:gd name="T66" fmla="*/ 0 w 105"/>
                <a:gd name="T67" fmla="*/ 53 h 105"/>
                <a:gd name="T68" fmla="*/ 10 w 105"/>
                <a:gd name="T69" fmla="*/ 21 h 105"/>
                <a:gd name="T70" fmla="*/ 36 w 105"/>
                <a:gd name="T71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05">
                  <a:moveTo>
                    <a:pt x="73" y="32"/>
                  </a:moveTo>
                  <a:lnTo>
                    <a:pt x="66" y="34"/>
                  </a:lnTo>
                  <a:lnTo>
                    <a:pt x="61" y="38"/>
                  </a:lnTo>
                  <a:lnTo>
                    <a:pt x="57" y="46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5" y="46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5" y="54"/>
                  </a:lnTo>
                  <a:lnTo>
                    <a:pt x="62" y="60"/>
                  </a:lnTo>
                  <a:lnTo>
                    <a:pt x="60" y="64"/>
                  </a:lnTo>
                  <a:lnTo>
                    <a:pt x="57" y="65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2"/>
                  </a:lnTo>
                  <a:lnTo>
                    <a:pt x="52" y="60"/>
                  </a:lnTo>
                  <a:lnTo>
                    <a:pt x="50" y="53"/>
                  </a:lnTo>
                  <a:lnTo>
                    <a:pt x="49" y="46"/>
                  </a:lnTo>
                  <a:lnTo>
                    <a:pt x="48" y="40"/>
                  </a:lnTo>
                  <a:lnTo>
                    <a:pt x="45" y="33"/>
                  </a:lnTo>
                  <a:lnTo>
                    <a:pt x="40" y="32"/>
                  </a:lnTo>
                  <a:lnTo>
                    <a:pt x="37" y="33"/>
                  </a:lnTo>
                  <a:lnTo>
                    <a:pt x="33" y="36"/>
                  </a:lnTo>
                  <a:lnTo>
                    <a:pt x="30" y="37"/>
                  </a:lnTo>
                  <a:lnTo>
                    <a:pt x="28" y="40"/>
                  </a:lnTo>
                  <a:lnTo>
                    <a:pt x="25" y="42"/>
                  </a:lnTo>
                  <a:lnTo>
                    <a:pt x="22" y="45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5" y="49"/>
                  </a:lnTo>
                  <a:lnTo>
                    <a:pt x="28" y="48"/>
                  </a:lnTo>
                  <a:lnTo>
                    <a:pt x="29" y="48"/>
                  </a:lnTo>
                  <a:lnTo>
                    <a:pt x="30" y="48"/>
                  </a:lnTo>
                  <a:lnTo>
                    <a:pt x="33" y="53"/>
                  </a:lnTo>
                  <a:lnTo>
                    <a:pt x="36" y="62"/>
                  </a:lnTo>
                  <a:lnTo>
                    <a:pt x="40" y="73"/>
                  </a:lnTo>
                  <a:lnTo>
                    <a:pt x="41" y="80"/>
                  </a:lnTo>
                  <a:lnTo>
                    <a:pt x="42" y="82"/>
                  </a:lnTo>
                  <a:lnTo>
                    <a:pt x="45" y="85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5"/>
                  </a:lnTo>
                  <a:lnTo>
                    <a:pt x="61" y="80"/>
                  </a:lnTo>
                  <a:lnTo>
                    <a:pt x="70" y="70"/>
                  </a:lnTo>
                  <a:lnTo>
                    <a:pt x="78" y="58"/>
                  </a:lnTo>
                  <a:lnTo>
                    <a:pt x="84" y="45"/>
                  </a:lnTo>
                  <a:lnTo>
                    <a:pt x="84" y="37"/>
                  </a:lnTo>
                  <a:lnTo>
                    <a:pt x="80" y="33"/>
                  </a:lnTo>
                  <a:lnTo>
                    <a:pt x="73" y="32"/>
                  </a:lnTo>
                  <a:close/>
                  <a:moveTo>
                    <a:pt x="53" y="0"/>
                  </a:moveTo>
                  <a:lnTo>
                    <a:pt x="69" y="2"/>
                  </a:lnTo>
                  <a:lnTo>
                    <a:pt x="84" y="9"/>
                  </a:lnTo>
                  <a:lnTo>
                    <a:pt x="96" y="21"/>
                  </a:lnTo>
                  <a:lnTo>
                    <a:pt x="102" y="36"/>
                  </a:lnTo>
                  <a:lnTo>
                    <a:pt x="105" y="53"/>
                  </a:lnTo>
                  <a:lnTo>
                    <a:pt x="102" y="69"/>
                  </a:lnTo>
                  <a:lnTo>
                    <a:pt x="96" y="84"/>
                  </a:lnTo>
                  <a:lnTo>
                    <a:pt x="84" y="96"/>
                  </a:lnTo>
                  <a:lnTo>
                    <a:pt x="69" y="102"/>
                  </a:lnTo>
                  <a:lnTo>
                    <a:pt x="53" y="105"/>
                  </a:lnTo>
                  <a:lnTo>
                    <a:pt x="36" y="102"/>
                  </a:lnTo>
                  <a:lnTo>
                    <a:pt x="21" y="96"/>
                  </a:lnTo>
                  <a:lnTo>
                    <a:pt x="10" y="84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2" y="36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70">
              <a:extLst>
                <a:ext uri="{FF2B5EF4-FFF2-40B4-BE49-F238E27FC236}">
                  <a16:creationId xmlns:a16="http://schemas.microsoft.com/office/drawing/2014/main" id="{86760647-A3D4-4911-BBEC-696A5485A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770" y="5403669"/>
              <a:ext cx="147520" cy="137088"/>
            </a:xfrm>
            <a:custGeom>
              <a:avLst/>
              <a:gdLst>
                <a:gd name="T0" fmla="*/ 41 w 99"/>
                <a:gd name="T1" fmla="*/ 14 h 92"/>
                <a:gd name="T2" fmla="*/ 28 w 99"/>
                <a:gd name="T3" fmla="*/ 18 h 92"/>
                <a:gd name="T4" fmla="*/ 19 w 99"/>
                <a:gd name="T5" fmla="*/ 26 h 92"/>
                <a:gd name="T6" fmla="*/ 13 w 99"/>
                <a:gd name="T7" fmla="*/ 35 h 92"/>
                <a:gd name="T8" fmla="*/ 13 w 99"/>
                <a:gd name="T9" fmla="*/ 46 h 92"/>
                <a:gd name="T10" fmla="*/ 20 w 99"/>
                <a:gd name="T11" fmla="*/ 56 h 92"/>
                <a:gd name="T12" fmla="*/ 28 w 99"/>
                <a:gd name="T13" fmla="*/ 63 h 92"/>
                <a:gd name="T14" fmla="*/ 31 w 99"/>
                <a:gd name="T15" fmla="*/ 70 h 92"/>
                <a:gd name="T16" fmla="*/ 33 w 99"/>
                <a:gd name="T17" fmla="*/ 71 h 92"/>
                <a:gd name="T18" fmla="*/ 39 w 99"/>
                <a:gd name="T19" fmla="*/ 68 h 92"/>
                <a:gd name="T20" fmla="*/ 44 w 99"/>
                <a:gd name="T21" fmla="*/ 67 h 92"/>
                <a:gd name="T22" fmla="*/ 57 w 99"/>
                <a:gd name="T23" fmla="*/ 67 h 92"/>
                <a:gd name="T24" fmla="*/ 71 w 99"/>
                <a:gd name="T25" fmla="*/ 63 h 92"/>
                <a:gd name="T26" fmla="*/ 81 w 99"/>
                <a:gd name="T27" fmla="*/ 55 h 92"/>
                <a:gd name="T28" fmla="*/ 85 w 99"/>
                <a:gd name="T29" fmla="*/ 46 h 92"/>
                <a:gd name="T30" fmla="*/ 85 w 99"/>
                <a:gd name="T31" fmla="*/ 35 h 92"/>
                <a:gd name="T32" fmla="*/ 81 w 99"/>
                <a:gd name="T33" fmla="*/ 26 h 92"/>
                <a:gd name="T34" fmla="*/ 71 w 99"/>
                <a:gd name="T35" fmla="*/ 18 h 92"/>
                <a:gd name="T36" fmla="*/ 57 w 99"/>
                <a:gd name="T37" fmla="*/ 14 h 92"/>
                <a:gd name="T38" fmla="*/ 49 w 99"/>
                <a:gd name="T39" fmla="*/ 0 h 92"/>
                <a:gd name="T40" fmla="*/ 84 w 99"/>
                <a:gd name="T41" fmla="*/ 12 h 92"/>
                <a:gd name="T42" fmla="*/ 99 w 99"/>
                <a:gd name="T43" fmla="*/ 40 h 92"/>
                <a:gd name="T44" fmla="*/ 84 w 99"/>
                <a:gd name="T45" fmla="*/ 68 h 92"/>
                <a:gd name="T46" fmla="*/ 49 w 99"/>
                <a:gd name="T47" fmla="*/ 80 h 92"/>
                <a:gd name="T48" fmla="*/ 31 w 99"/>
                <a:gd name="T49" fmla="*/ 87 h 92"/>
                <a:gd name="T50" fmla="*/ 7 w 99"/>
                <a:gd name="T51" fmla="*/ 92 h 92"/>
                <a:gd name="T52" fmla="*/ 11 w 99"/>
                <a:gd name="T53" fmla="*/ 87 h 92"/>
                <a:gd name="T54" fmla="*/ 17 w 99"/>
                <a:gd name="T55" fmla="*/ 79 h 92"/>
                <a:gd name="T56" fmla="*/ 19 w 99"/>
                <a:gd name="T57" fmla="*/ 71 h 92"/>
                <a:gd name="T58" fmla="*/ 3 w 99"/>
                <a:gd name="T59" fmla="*/ 52 h 92"/>
                <a:gd name="T60" fmla="*/ 4 w 99"/>
                <a:gd name="T61" fmla="*/ 24 h 92"/>
                <a:gd name="T62" fmla="*/ 31 w 99"/>
                <a:gd name="T63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9" h="92">
                  <a:moveTo>
                    <a:pt x="49" y="12"/>
                  </a:moveTo>
                  <a:lnTo>
                    <a:pt x="41" y="14"/>
                  </a:lnTo>
                  <a:lnTo>
                    <a:pt x="35" y="15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9" y="26"/>
                  </a:lnTo>
                  <a:lnTo>
                    <a:pt x="15" y="30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13" y="46"/>
                  </a:lnTo>
                  <a:lnTo>
                    <a:pt x="16" y="51"/>
                  </a:lnTo>
                  <a:lnTo>
                    <a:pt x="20" y="56"/>
                  </a:lnTo>
                  <a:lnTo>
                    <a:pt x="25" y="60"/>
                  </a:lnTo>
                  <a:lnTo>
                    <a:pt x="28" y="63"/>
                  </a:lnTo>
                  <a:lnTo>
                    <a:pt x="29" y="66"/>
                  </a:lnTo>
                  <a:lnTo>
                    <a:pt x="31" y="70"/>
                  </a:lnTo>
                  <a:lnTo>
                    <a:pt x="31" y="72"/>
                  </a:lnTo>
                  <a:lnTo>
                    <a:pt x="33" y="71"/>
                  </a:lnTo>
                  <a:lnTo>
                    <a:pt x="36" y="68"/>
                  </a:lnTo>
                  <a:lnTo>
                    <a:pt x="39" y="68"/>
                  </a:lnTo>
                  <a:lnTo>
                    <a:pt x="41" y="67"/>
                  </a:lnTo>
                  <a:lnTo>
                    <a:pt x="44" y="67"/>
                  </a:lnTo>
                  <a:lnTo>
                    <a:pt x="49" y="68"/>
                  </a:lnTo>
                  <a:lnTo>
                    <a:pt x="57" y="67"/>
                  </a:lnTo>
                  <a:lnTo>
                    <a:pt x="65" y="66"/>
                  </a:lnTo>
                  <a:lnTo>
                    <a:pt x="71" y="63"/>
                  </a:lnTo>
                  <a:lnTo>
                    <a:pt x="76" y="59"/>
                  </a:lnTo>
                  <a:lnTo>
                    <a:pt x="81" y="55"/>
                  </a:lnTo>
                  <a:lnTo>
                    <a:pt x="84" y="50"/>
                  </a:lnTo>
                  <a:lnTo>
                    <a:pt x="85" y="46"/>
                  </a:lnTo>
                  <a:lnTo>
                    <a:pt x="87" y="40"/>
                  </a:lnTo>
                  <a:lnTo>
                    <a:pt x="85" y="35"/>
                  </a:lnTo>
                  <a:lnTo>
                    <a:pt x="84" y="30"/>
                  </a:lnTo>
                  <a:lnTo>
                    <a:pt x="81" y="26"/>
                  </a:lnTo>
                  <a:lnTo>
                    <a:pt x="76" y="22"/>
                  </a:lnTo>
                  <a:lnTo>
                    <a:pt x="71" y="18"/>
                  </a:lnTo>
                  <a:lnTo>
                    <a:pt x="65" y="15"/>
                  </a:lnTo>
                  <a:lnTo>
                    <a:pt x="57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9" y="3"/>
                  </a:lnTo>
                  <a:lnTo>
                    <a:pt x="84" y="12"/>
                  </a:lnTo>
                  <a:lnTo>
                    <a:pt x="95" y="24"/>
                  </a:lnTo>
                  <a:lnTo>
                    <a:pt x="99" y="40"/>
                  </a:lnTo>
                  <a:lnTo>
                    <a:pt x="95" y="55"/>
                  </a:lnTo>
                  <a:lnTo>
                    <a:pt x="84" y="68"/>
                  </a:lnTo>
                  <a:lnTo>
                    <a:pt x="69" y="76"/>
                  </a:lnTo>
                  <a:lnTo>
                    <a:pt x="49" y="80"/>
                  </a:lnTo>
                  <a:lnTo>
                    <a:pt x="41" y="79"/>
                  </a:lnTo>
                  <a:lnTo>
                    <a:pt x="31" y="87"/>
                  </a:lnTo>
                  <a:lnTo>
                    <a:pt x="19" y="91"/>
                  </a:lnTo>
                  <a:lnTo>
                    <a:pt x="7" y="92"/>
                  </a:lnTo>
                  <a:lnTo>
                    <a:pt x="7" y="90"/>
                  </a:lnTo>
                  <a:lnTo>
                    <a:pt x="11" y="87"/>
                  </a:lnTo>
                  <a:lnTo>
                    <a:pt x="15" y="83"/>
                  </a:lnTo>
                  <a:lnTo>
                    <a:pt x="17" y="79"/>
                  </a:lnTo>
                  <a:lnTo>
                    <a:pt x="19" y="74"/>
                  </a:lnTo>
                  <a:lnTo>
                    <a:pt x="19" y="71"/>
                  </a:lnTo>
                  <a:lnTo>
                    <a:pt x="9" y="63"/>
                  </a:lnTo>
                  <a:lnTo>
                    <a:pt x="3" y="52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5" y="12"/>
                  </a:lnTo>
                  <a:lnTo>
                    <a:pt x="31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71">
              <a:extLst>
                <a:ext uri="{FF2B5EF4-FFF2-40B4-BE49-F238E27FC236}">
                  <a16:creationId xmlns:a16="http://schemas.microsoft.com/office/drawing/2014/main" id="{26C8D6CB-67D0-4281-A1CA-F81D7B6C7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1121" y="4168381"/>
              <a:ext cx="141559" cy="141559"/>
            </a:xfrm>
            <a:custGeom>
              <a:avLst/>
              <a:gdLst>
                <a:gd name="T0" fmla="*/ 37 w 95"/>
                <a:gd name="T1" fmla="*/ 16 h 95"/>
                <a:gd name="T2" fmla="*/ 29 w 95"/>
                <a:gd name="T3" fmla="*/ 20 h 95"/>
                <a:gd name="T4" fmla="*/ 24 w 95"/>
                <a:gd name="T5" fmla="*/ 28 h 95"/>
                <a:gd name="T6" fmla="*/ 24 w 95"/>
                <a:gd name="T7" fmla="*/ 42 h 95"/>
                <a:gd name="T8" fmla="*/ 38 w 95"/>
                <a:gd name="T9" fmla="*/ 51 h 95"/>
                <a:gd name="T10" fmla="*/ 50 w 95"/>
                <a:gd name="T11" fmla="*/ 54 h 95"/>
                <a:gd name="T12" fmla="*/ 57 w 95"/>
                <a:gd name="T13" fmla="*/ 56 h 95"/>
                <a:gd name="T14" fmla="*/ 60 w 95"/>
                <a:gd name="T15" fmla="*/ 60 h 95"/>
                <a:gd name="T16" fmla="*/ 58 w 95"/>
                <a:gd name="T17" fmla="*/ 66 h 95"/>
                <a:gd name="T18" fmla="*/ 53 w 95"/>
                <a:gd name="T19" fmla="*/ 70 h 95"/>
                <a:gd name="T20" fmla="*/ 46 w 95"/>
                <a:gd name="T21" fmla="*/ 70 h 95"/>
                <a:gd name="T22" fmla="*/ 40 w 95"/>
                <a:gd name="T23" fmla="*/ 67 h 95"/>
                <a:gd name="T24" fmla="*/ 37 w 95"/>
                <a:gd name="T25" fmla="*/ 64 h 95"/>
                <a:gd name="T26" fmla="*/ 33 w 95"/>
                <a:gd name="T27" fmla="*/ 60 h 95"/>
                <a:gd name="T28" fmla="*/ 26 w 95"/>
                <a:gd name="T29" fmla="*/ 59 h 95"/>
                <a:gd name="T30" fmla="*/ 22 w 95"/>
                <a:gd name="T31" fmla="*/ 62 h 95"/>
                <a:gd name="T32" fmla="*/ 22 w 95"/>
                <a:gd name="T33" fmla="*/ 68 h 95"/>
                <a:gd name="T34" fmla="*/ 32 w 95"/>
                <a:gd name="T35" fmla="*/ 78 h 95"/>
                <a:gd name="T36" fmla="*/ 52 w 95"/>
                <a:gd name="T37" fmla="*/ 80 h 95"/>
                <a:gd name="T38" fmla="*/ 70 w 95"/>
                <a:gd name="T39" fmla="*/ 72 h 95"/>
                <a:gd name="T40" fmla="*/ 73 w 95"/>
                <a:gd name="T41" fmla="*/ 55 h 95"/>
                <a:gd name="T42" fmla="*/ 61 w 95"/>
                <a:gd name="T43" fmla="*/ 44 h 95"/>
                <a:gd name="T44" fmla="*/ 42 w 95"/>
                <a:gd name="T45" fmla="*/ 39 h 95"/>
                <a:gd name="T46" fmla="*/ 36 w 95"/>
                <a:gd name="T47" fmla="*/ 36 h 95"/>
                <a:gd name="T48" fmla="*/ 36 w 95"/>
                <a:gd name="T49" fmla="*/ 31 h 95"/>
                <a:gd name="T50" fmla="*/ 40 w 95"/>
                <a:gd name="T51" fmla="*/ 27 h 95"/>
                <a:gd name="T52" fmla="*/ 46 w 95"/>
                <a:gd name="T53" fmla="*/ 26 h 95"/>
                <a:gd name="T54" fmla="*/ 56 w 95"/>
                <a:gd name="T55" fmla="*/ 28 h 95"/>
                <a:gd name="T56" fmla="*/ 62 w 95"/>
                <a:gd name="T57" fmla="*/ 34 h 95"/>
                <a:gd name="T58" fmla="*/ 66 w 95"/>
                <a:gd name="T59" fmla="*/ 36 h 95"/>
                <a:gd name="T60" fmla="*/ 70 w 95"/>
                <a:gd name="T61" fmla="*/ 34 h 95"/>
                <a:gd name="T62" fmla="*/ 72 w 95"/>
                <a:gd name="T63" fmla="*/ 28 h 95"/>
                <a:gd name="T64" fmla="*/ 68 w 95"/>
                <a:gd name="T65" fmla="*/ 23 h 95"/>
                <a:gd name="T66" fmla="*/ 53 w 95"/>
                <a:gd name="T67" fmla="*/ 15 h 95"/>
                <a:gd name="T68" fmla="*/ 26 w 95"/>
                <a:gd name="T69" fmla="*/ 0 h 95"/>
                <a:gd name="T70" fmla="*/ 37 w 95"/>
                <a:gd name="T71" fmla="*/ 3 h 95"/>
                <a:gd name="T72" fmla="*/ 48 w 95"/>
                <a:gd name="T73" fmla="*/ 4 h 95"/>
                <a:gd name="T74" fmla="*/ 80 w 95"/>
                <a:gd name="T75" fmla="*/ 18 h 95"/>
                <a:gd name="T76" fmla="*/ 92 w 95"/>
                <a:gd name="T77" fmla="*/ 48 h 95"/>
                <a:gd name="T78" fmla="*/ 94 w 95"/>
                <a:gd name="T79" fmla="*/ 59 h 95"/>
                <a:gd name="T80" fmla="*/ 95 w 95"/>
                <a:gd name="T81" fmla="*/ 68 h 95"/>
                <a:gd name="T82" fmla="*/ 84 w 95"/>
                <a:gd name="T83" fmla="*/ 91 h 95"/>
                <a:gd name="T84" fmla="*/ 65 w 95"/>
                <a:gd name="T85" fmla="*/ 95 h 95"/>
                <a:gd name="T86" fmla="*/ 56 w 95"/>
                <a:gd name="T87" fmla="*/ 91 h 95"/>
                <a:gd name="T88" fmla="*/ 30 w 95"/>
                <a:gd name="T89" fmla="*/ 88 h 95"/>
                <a:gd name="T90" fmla="*/ 8 w 95"/>
                <a:gd name="T91" fmla="*/ 66 h 95"/>
                <a:gd name="T92" fmla="*/ 5 w 95"/>
                <a:gd name="T93" fmla="*/ 42 h 95"/>
                <a:gd name="T94" fmla="*/ 1 w 95"/>
                <a:gd name="T95" fmla="*/ 32 h 95"/>
                <a:gd name="T96" fmla="*/ 4 w 95"/>
                <a:gd name="T97" fmla="*/ 14 h 95"/>
                <a:gd name="T98" fmla="*/ 26 w 95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5">
                  <a:moveTo>
                    <a:pt x="42" y="15"/>
                  </a:moveTo>
                  <a:lnTo>
                    <a:pt x="37" y="16"/>
                  </a:lnTo>
                  <a:lnTo>
                    <a:pt x="33" y="18"/>
                  </a:lnTo>
                  <a:lnTo>
                    <a:pt x="29" y="20"/>
                  </a:lnTo>
                  <a:lnTo>
                    <a:pt x="26" y="24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8" y="51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3" y="55"/>
                  </a:lnTo>
                  <a:lnTo>
                    <a:pt x="57" y="56"/>
                  </a:lnTo>
                  <a:lnTo>
                    <a:pt x="58" y="58"/>
                  </a:lnTo>
                  <a:lnTo>
                    <a:pt x="60" y="60"/>
                  </a:lnTo>
                  <a:lnTo>
                    <a:pt x="60" y="63"/>
                  </a:lnTo>
                  <a:lnTo>
                    <a:pt x="58" y="66"/>
                  </a:lnTo>
                  <a:lnTo>
                    <a:pt x="56" y="68"/>
                  </a:lnTo>
                  <a:lnTo>
                    <a:pt x="53" y="70"/>
                  </a:lnTo>
                  <a:lnTo>
                    <a:pt x="49" y="70"/>
                  </a:lnTo>
                  <a:lnTo>
                    <a:pt x="46" y="70"/>
                  </a:lnTo>
                  <a:lnTo>
                    <a:pt x="42" y="68"/>
                  </a:lnTo>
                  <a:lnTo>
                    <a:pt x="40" y="67"/>
                  </a:lnTo>
                  <a:lnTo>
                    <a:pt x="38" y="67"/>
                  </a:lnTo>
                  <a:lnTo>
                    <a:pt x="37" y="64"/>
                  </a:lnTo>
                  <a:lnTo>
                    <a:pt x="34" y="63"/>
                  </a:lnTo>
                  <a:lnTo>
                    <a:pt x="33" y="60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2" y="62"/>
                  </a:lnTo>
                  <a:lnTo>
                    <a:pt x="21" y="64"/>
                  </a:lnTo>
                  <a:lnTo>
                    <a:pt x="22" y="68"/>
                  </a:lnTo>
                  <a:lnTo>
                    <a:pt x="25" y="72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52" y="80"/>
                  </a:lnTo>
                  <a:lnTo>
                    <a:pt x="62" y="78"/>
                  </a:lnTo>
                  <a:lnTo>
                    <a:pt x="70" y="72"/>
                  </a:lnTo>
                  <a:lnTo>
                    <a:pt x="74" y="64"/>
                  </a:lnTo>
                  <a:lnTo>
                    <a:pt x="73" y="55"/>
                  </a:lnTo>
                  <a:lnTo>
                    <a:pt x="69" y="48"/>
                  </a:lnTo>
                  <a:lnTo>
                    <a:pt x="61" y="44"/>
                  </a:lnTo>
                  <a:lnTo>
                    <a:pt x="52" y="42"/>
                  </a:lnTo>
                  <a:lnTo>
                    <a:pt x="42" y="39"/>
                  </a:lnTo>
                  <a:lnTo>
                    <a:pt x="38" y="38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1"/>
                  </a:lnTo>
                  <a:lnTo>
                    <a:pt x="37" y="30"/>
                  </a:lnTo>
                  <a:lnTo>
                    <a:pt x="40" y="27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52" y="27"/>
                  </a:lnTo>
                  <a:lnTo>
                    <a:pt x="56" y="28"/>
                  </a:lnTo>
                  <a:lnTo>
                    <a:pt x="58" y="31"/>
                  </a:lnTo>
                  <a:lnTo>
                    <a:pt x="62" y="34"/>
                  </a:lnTo>
                  <a:lnTo>
                    <a:pt x="64" y="35"/>
                  </a:lnTo>
                  <a:lnTo>
                    <a:pt x="66" y="36"/>
                  </a:lnTo>
                  <a:lnTo>
                    <a:pt x="69" y="35"/>
                  </a:lnTo>
                  <a:lnTo>
                    <a:pt x="70" y="34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0" y="26"/>
                  </a:lnTo>
                  <a:lnTo>
                    <a:pt x="68" y="23"/>
                  </a:lnTo>
                  <a:lnTo>
                    <a:pt x="61" y="18"/>
                  </a:lnTo>
                  <a:lnTo>
                    <a:pt x="53" y="15"/>
                  </a:lnTo>
                  <a:lnTo>
                    <a:pt x="42" y="15"/>
                  </a:lnTo>
                  <a:close/>
                  <a:moveTo>
                    <a:pt x="26" y="0"/>
                  </a:moveTo>
                  <a:lnTo>
                    <a:pt x="32" y="2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8" y="4"/>
                  </a:lnTo>
                  <a:lnTo>
                    <a:pt x="65" y="7"/>
                  </a:lnTo>
                  <a:lnTo>
                    <a:pt x="80" y="18"/>
                  </a:lnTo>
                  <a:lnTo>
                    <a:pt x="89" y="31"/>
                  </a:lnTo>
                  <a:lnTo>
                    <a:pt x="92" y="48"/>
                  </a:lnTo>
                  <a:lnTo>
                    <a:pt x="92" y="54"/>
                  </a:lnTo>
                  <a:lnTo>
                    <a:pt x="94" y="59"/>
                  </a:lnTo>
                  <a:lnTo>
                    <a:pt x="95" y="63"/>
                  </a:lnTo>
                  <a:lnTo>
                    <a:pt x="95" y="68"/>
                  </a:lnTo>
                  <a:lnTo>
                    <a:pt x="93" y="82"/>
                  </a:lnTo>
                  <a:lnTo>
                    <a:pt x="84" y="91"/>
                  </a:lnTo>
                  <a:lnTo>
                    <a:pt x="70" y="95"/>
                  </a:lnTo>
                  <a:lnTo>
                    <a:pt x="65" y="95"/>
                  </a:lnTo>
                  <a:lnTo>
                    <a:pt x="60" y="94"/>
                  </a:lnTo>
                  <a:lnTo>
                    <a:pt x="56" y="91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7" y="79"/>
                  </a:lnTo>
                  <a:lnTo>
                    <a:pt x="8" y="66"/>
                  </a:lnTo>
                  <a:lnTo>
                    <a:pt x="4" y="48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4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72">
              <a:extLst>
                <a:ext uri="{FF2B5EF4-FFF2-40B4-BE49-F238E27FC236}">
                  <a16:creationId xmlns:a16="http://schemas.microsoft.com/office/drawing/2014/main" id="{632B16D6-2E09-40F7-A30F-2B8999D58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4162" y="4886606"/>
              <a:ext cx="144539" cy="143049"/>
            </a:xfrm>
            <a:custGeom>
              <a:avLst/>
              <a:gdLst>
                <a:gd name="T0" fmla="*/ 63 w 97"/>
                <a:gd name="T1" fmla="*/ 12 h 96"/>
                <a:gd name="T2" fmla="*/ 85 w 97"/>
                <a:gd name="T3" fmla="*/ 32 h 96"/>
                <a:gd name="T4" fmla="*/ 82 w 97"/>
                <a:gd name="T5" fmla="*/ 65 h 96"/>
                <a:gd name="T6" fmla="*/ 69 w 97"/>
                <a:gd name="T7" fmla="*/ 68 h 96"/>
                <a:gd name="T8" fmla="*/ 57 w 97"/>
                <a:gd name="T9" fmla="*/ 72 h 96"/>
                <a:gd name="T10" fmla="*/ 43 w 97"/>
                <a:gd name="T11" fmla="*/ 77 h 96"/>
                <a:gd name="T12" fmla="*/ 33 w 97"/>
                <a:gd name="T13" fmla="*/ 84 h 96"/>
                <a:gd name="T14" fmla="*/ 23 w 97"/>
                <a:gd name="T15" fmla="*/ 91 h 96"/>
                <a:gd name="T16" fmla="*/ 17 w 97"/>
                <a:gd name="T17" fmla="*/ 95 h 96"/>
                <a:gd name="T18" fmla="*/ 15 w 97"/>
                <a:gd name="T19" fmla="*/ 96 h 96"/>
                <a:gd name="T20" fmla="*/ 10 w 97"/>
                <a:gd name="T21" fmla="*/ 91 h 96"/>
                <a:gd name="T22" fmla="*/ 35 w 97"/>
                <a:gd name="T23" fmla="*/ 65 h 96"/>
                <a:gd name="T24" fmla="*/ 39 w 97"/>
                <a:gd name="T25" fmla="*/ 65 h 96"/>
                <a:gd name="T26" fmla="*/ 42 w 97"/>
                <a:gd name="T27" fmla="*/ 65 h 96"/>
                <a:gd name="T28" fmla="*/ 46 w 97"/>
                <a:gd name="T29" fmla="*/ 63 h 96"/>
                <a:gd name="T30" fmla="*/ 47 w 97"/>
                <a:gd name="T31" fmla="*/ 60 h 96"/>
                <a:gd name="T32" fmla="*/ 49 w 97"/>
                <a:gd name="T33" fmla="*/ 57 h 96"/>
                <a:gd name="T34" fmla="*/ 47 w 97"/>
                <a:gd name="T35" fmla="*/ 53 h 96"/>
                <a:gd name="T36" fmla="*/ 46 w 97"/>
                <a:gd name="T37" fmla="*/ 51 h 96"/>
                <a:gd name="T38" fmla="*/ 42 w 97"/>
                <a:gd name="T39" fmla="*/ 48 h 96"/>
                <a:gd name="T40" fmla="*/ 39 w 97"/>
                <a:gd name="T41" fmla="*/ 48 h 96"/>
                <a:gd name="T42" fmla="*/ 35 w 97"/>
                <a:gd name="T43" fmla="*/ 48 h 96"/>
                <a:gd name="T44" fmla="*/ 33 w 97"/>
                <a:gd name="T45" fmla="*/ 51 h 96"/>
                <a:gd name="T46" fmla="*/ 31 w 97"/>
                <a:gd name="T47" fmla="*/ 53 h 96"/>
                <a:gd name="T48" fmla="*/ 30 w 97"/>
                <a:gd name="T49" fmla="*/ 57 h 96"/>
                <a:gd name="T50" fmla="*/ 30 w 97"/>
                <a:gd name="T51" fmla="*/ 60 h 96"/>
                <a:gd name="T52" fmla="*/ 5 w 97"/>
                <a:gd name="T53" fmla="*/ 87 h 96"/>
                <a:gd name="T54" fmla="*/ 0 w 97"/>
                <a:gd name="T55" fmla="*/ 81 h 96"/>
                <a:gd name="T56" fmla="*/ 2 w 97"/>
                <a:gd name="T57" fmla="*/ 79 h 96"/>
                <a:gd name="T58" fmla="*/ 6 w 97"/>
                <a:gd name="T59" fmla="*/ 72 h 96"/>
                <a:gd name="T60" fmla="*/ 11 w 97"/>
                <a:gd name="T61" fmla="*/ 64 h 96"/>
                <a:gd name="T62" fmla="*/ 18 w 97"/>
                <a:gd name="T63" fmla="*/ 52 h 96"/>
                <a:gd name="T64" fmla="*/ 23 w 97"/>
                <a:gd name="T65" fmla="*/ 40 h 96"/>
                <a:gd name="T66" fmla="*/ 29 w 97"/>
                <a:gd name="T67" fmla="*/ 27 h 96"/>
                <a:gd name="T68" fmla="*/ 30 w 97"/>
                <a:gd name="T69" fmla="*/ 15 h 96"/>
                <a:gd name="T70" fmla="*/ 63 w 97"/>
                <a:gd name="T71" fmla="*/ 12 h 96"/>
                <a:gd name="T72" fmla="*/ 75 w 97"/>
                <a:gd name="T73" fmla="*/ 0 h 96"/>
                <a:gd name="T74" fmla="*/ 97 w 97"/>
                <a:gd name="T75" fmla="*/ 20 h 96"/>
                <a:gd name="T76" fmla="*/ 90 w 97"/>
                <a:gd name="T77" fmla="*/ 27 h 96"/>
                <a:gd name="T78" fmla="*/ 69 w 97"/>
                <a:gd name="T79" fmla="*/ 5 h 96"/>
                <a:gd name="T80" fmla="*/ 75 w 97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6">
                  <a:moveTo>
                    <a:pt x="63" y="12"/>
                  </a:moveTo>
                  <a:lnTo>
                    <a:pt x="85" y="32"/>
                  </a:lnTo>
                  <a:lnTo>
                    <a:pt x="82" y="65"/>
                  </a:lnTo>
                  <a:lnTo>
                    <a:pt x="69" y="68"/>
                  </a:lnTo>
                  <a:lnTo>
                    <a:pt x="57" y="72"/>
                  </a:lnTo>
                  <a:lnTo>
                    <a:pt x="43" y="77"/>
                  </a:lnTo>
                  <a:lnTo>
                    <a:pt x="33" y="84"/>
                  </a:lnTo>
                  <a:lnTo>
                    <a:pt x="23" y="91"/>
                  </a:lnTo>
                  <a:lnTo>
                    <a:pt x="17" y="95"/>
                  </a:lnTo>
                  <a:lnTo>
                    <a:pt x="15" y="96"/>
                  </a:lnTo>
                  <a:lnTo>
                    <a:pt x="10" y="91"/>
                  </a:lnTo>
                  <a:lnTo>
                    <a:pt x="35" y="65"/>
                  </a:lnTo>
                  <a:lnTo>
                    <a:pt x="39" y="65"/>
                  </a:lnTo>
                  <a:lnTo>
                    <a:pt x="42" y="65"/>
                  </a:lnTo>
                  <a:lnTo>
                    <a:pt x="46" y="63"/>
                  </a:lnTo>
                  <a:lnTo>
                    <a:pt x="47" y="60"/>
                  </a:lnTo>
                  <a:lnTo>
                    <a:pt x="49" y="57"/>
                  </a:lnTo>
                  <a:lnTo>
                    <a:pt x="47" y="53"/>
                  </a:lnTo>
                  <a:lnTo>
                    <a:pt x="46" y="51"/>
                  </a:lnTo>
                  <a:lnTo>
                    <a:pt x="42" y="48"/>
                  </a:lnTo>
                  <a:lnTo>
                    <a:pt x="39" y="48"/>
                  </a:lnTo>
                  <a:lnTo>
                    <a:pt x="35" y="48"/>
                  </a:lnTo>
                  <a:lnTo>
                    <a:pt x="33" y="51"/>
                  </a:lnTo>
                  <a:lnTo>
                    <a:pt x="31" y="53"/>
                  </a:lnTo>
                  <a:lnTo>
                    <a:pt x="30" y="57"/>
                  </a:lnTo>
                  <a:lnTo>
                    <a:pt x="30" y="60"/>
                  </a:lnTo>
                  <a:lnTo>
                    <a:pt x="5" y="87"/>
                  </a:lnTo>
                  <a:lnTo>
                    <a:pt x="0" y="81"/>
                  </a:lnTo>
                  <a:lnTo>
                    <a:pt x="2" y="79"/>
                  </a:lnTo>
                  <a:lnTo>
                    <a:pt x="6" y="72"/>
                  </a:lnTo>
                  <a:lnTo>
                    <a:pt x="11" y="64"/>
                  </a:lnTo>
                  <a:lnTo>
                    <a:pt x="18" y="52"/>
                  </a:lnTo>
                  <a:lnTo>
                    <a:pt x="23" y="40"/>
                  </a:lnTo>
                  <a:lnTo>
                    <a:pt x="29" y="27"/>
                  </a:lnTo>
                  <a:lnTo>
                    <a:pt x="30" y="15"/>
                  </a:lnTo>
                  <a:lnTo>
                    <a:pt x="63" y="12"/>
                  </a:lnTo>
                  <a:close/>
                  <a:moveTo>
                    <a:pt x="75" y="0"/>
                  </a:moveTo>
                  <a:lnTo>
                    <a:pt x="97" y="20"/>
                  </a:lnTo>
                  <a:lnTo>
                    <a:pt x="90" y="27"/>
                  </a:lnTo>
                  <a:lnTo>
                    <a:pt x="6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73">
              <a:extLst>
                <a:ext uri="{FF2B5EF4-FFF2-40B4-BE49-F238E27FC236}">
                  <a16:creationId xmlns:a16="http://schemas.microsoft.com/office/drawing/2014/main" id="{B39338E6-187F-4B49-ABA5-441EC2E2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841" y="4458949"/>
              <a:ext cx="83445" cy="110267"/>
            </a:xfrm>
            <a:custGeom>
              <a:avLst/>
              <a:gdLst>
                <a:gd name="T0" fmla="*/ 43 w 56"/>
                <a:gd name="T1" fmla="*/ 32 h 74"/>
                <a:gd name="T2" fmla="*/ 43 w 56"/>
                <a:gd name="T3" fmla="*/ 36 h 74"/>
                <a:gd name="T4" fmla="*/ 40 w 56"/>
                <a:gd name="T5" fmla="*/ 48 h 74"/>
                <a:gd name="T6" fmla="*/ 35 w 56"/>
                <a:gd name="T7" fmla="*/ 57 h 74"/>
                <a:gd name="T8" fmla="*/ 25 w 56"/>
                <a:gd name="T9" fmla="*/ 65 h 74"/>
                <a:gd name="T10" fmla="*/ 28 w 56"/>
                <a:gd name="T11" fmla="*/ 65 h 74"/>
                <a:gd name="T12" fmla="*/ 33 w 56"/>
                <a:gd name="T13" fmla="*/ 65 h 74"/>
                <a:gd name="T14" fmla="*/ 37 w 56"/>
                <a:gd name="T15" fmla="*/ 62 h 74"/>
                <a:gd name="T16" fmla="*/ 41 w 56"/>
                <a:gd name="T17" fmla="*/ 60 h 74"/>
                <a:gd name="T18" fmla="*/ 44 w 56"/>
                <a:gd name="T19" fmla="*/ 56 h 74"/>
                <a:gd name="T20" fmla="*/ 47 w 56"/>
                <a:gd name="T21" fmla="*/ 52 h 74"/>
                <a:gd name="T22" fmla="*/ 47 w 56"/>
                <a:gd name="T23" fmla="*/ 46 h 74"/>
                <a:gd name="T24" fmla="*/ 47 w 56"/>
                <a:gd name="T25" fmla="*/ 46 h 74"/>
                <a:gd name="T26" fmla="*/ 47 w 56"/>
                <a:gd name="T27" fmla="*/ 46 h 74"/>
                <a:gd name="T28" fmla="*/ 47 w 56"/>
                <a:gd name="T29" fmla="*/ 46 h 74"/>
                <a:gd name="T30" fmla="*/ 47 w 56"/>
                <a:gd name="T31" fmla="*/ 46 h 74"/>
                <a:gd name="T32" fmla="*/ 47 w 56"/>
                <a:gd name="T33" fmla="*/ 41 h 74"/>
                <a:gd name="T34" fmla="*/ 45 w 56"/>
                <a:gd name="T35" fmla="*/ 36 h 74"/>
                <a:gd name="T36" fmla="*/ 43 w 56"/>
                <a:gd name="T37" fmla="*/ 32 h 74"/>
                <a:gd name="T38" fmla="*/ 28 w 56"/>
                <a:gd name="T39" fmla="*/ 0 h 74"/>
                <a:gd name="T40" fmla="*/ 31 w 56"/>
                <a:gd name="T41" fmla="*/ 2 h 74"/>
                <a:gd name="T42" fmla="*/ 36 w 56"/>
                <a:gd name="T43" fmla="*/ 6 h 74"/>
                <a:gd name="T44" fmla="*/ 43 w 56"/>
                <a:gd name="T45" fmla="*/ 14 h 74"/>
                <a:gd name="T46" fmla="*/ 49 w 56"/>
                <a:gd name="T47" fmla="*/ 24 h 74"/>
                <a:gd name="T48" fmla="*/ 55 w 56"/>
                <a:gd name="T49" fmla="*/ 34 h 74"/>
                <a:gd name="T50" fmla="*/ 56 w 56"/>
                <a:gd name="T51" fmla="*/ 45 h 74"/>
                <a:gd name="T52" fmla="*/ 56 w 56"/>
                <a:gd name="T53" fmla="*/ 46 h 74"/>
                <a:gd name="T54" fmla="*/ 56 w 56"/>
                <a:gd name="T55" fmla="*/ 46 h 74"/>
                <a:gd name="T56" fmla="*/ 56 w 56"/>
                <a:gd name="T57" fmla="*/ 46 h 74"/>
                <a:gd name="T58" fmla="*/ 56 w 56"/>
                <a:gd name="T59" fmla="*/ 46 h 74"/>
                <a:gd name="T60" fmla="*/ 56 w 56"/>
                <a:gd name="T61" fmla="*/ 48 h 74"/>
                <a:gd name="T62" fmla="*/ 52 w 56"/>
                <a:gd name="T63" fmla="*/ 61 h 74"/>
                <a:gd name="T64" fmla="*/ 43 w 56"/>
                <a:gd name="T65" fmla="*/ 70 h 74"/>
                <a:gd name="T66" fmla="*/ 28 w 56"/>
                <a:gd name="T67" fmla="*/ 74 h 74"/>
                <a:gd name="T68" fmla="*/ 15 w 56"/>
                <a:gd name="T69" fmla="*/ 70 h 74"/>
                <a:gd name="T70" fmla="*/ 4 w 56"/>
                <a:gd name="T71" fmla="*/ 61 h 74"/>
                <a:gd name="T72" fmla="*/ 0 w 56"/>
                <a:gd name="T73" fmla="*/ 48 h 74"/>
                <a:gd name="T74" fmla="*/ 0 w 56"/>
                <a:gd name="T75" fmla="*/ 46 h 74"/>
                <a:gd name="T76" fmla="*/ 0 w 56"/>
                <a:gd name="T77" fmla="*/ 46 h 74"/>
                <a:gd name="T78" fmla="*/ 0 w 56"/>
                <a:gd name="T79" fmla="*/ 46 h 74"/>
                <a:gd name="T80" fmla="*/ 0 w 56"/>
                <a:gd name="T81" fmla="*/ 46 h 74"/>
                <a:gd name="T82" fmla="*/ 0 w 56"/>
                <a:gd name="T83" fmla="*/ 45 h 74"/>
                <a:gd name="T84" fmla="*/ 3 w 56"/>
                <a:gd name="T85" fmla="*/ 34 h 74"/>
                <a:gd name="T86" fmla="*/ 8 w 56"/>
                <a:gd name="T87" fmla="*/ 24 h 74"/>
                <a:gd name="T88" fmla="*/ 15 w 56"/>
                <a:gd name="T89" fmla="*/ 14 h 74"/>
                <a:gd name="T90" fmla="*/ 21 w 56"/>
                <a:gd name="T91" fmla="*/ 6 h 74"/>
                <a:gd name="T92" fmla="*/ 27 w 56"/>
                <a:gd name="T93" fmla="*/ 2 h 74"/>
                <a:gd name="T94" fmla="*/ 28 w 56"/>
                <a:gd name="T9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74">
                  <a:moveTo>
                    <a:pt x="43" y="32"/>
                  </a:moveTo>
                  <a:lnTo>
                    <a:pt x="43" y="36"/>
                  </a:lnTo>
                  <a:lnTo>
                    <a:pt x="40" y="48"/>
                  </a:lnTo>
                  <a:lnTo>
                    <a:pt x="35" y="57"/>
                  </a:lnTo>
                  <a:lnTo>
                    <a:pt x="25" y="65"/>
                  </a:lnTo>
                  <a:lnTo>
                    <a:pt x="28" y="65"/>
                  </a:lnTo>
                  <a:lnTo>
                    <a:pt x="33" y="65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4" y="56"/>
                  </a:lnTo>
                  <a:lnTo>
                    <a:pt x="47" y="52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1"/>
                  </a:lnTo>
                  <a:lnTo>
                    <a:pt x="45" y="36"/>
                  </a:lnTo>
                  <a:lnTo>
                    <a:pt x="43" y="32"/>
                  </a:lnTo>
                  <a:close/>
                  <a:moveTo>
                    <a:pt x="28" y="0"/>
                  </a:moveTo>
                  <a:lnTo>
                    <a:pt x="31" y="2"/>
                  </a:lnTo>
                  <a:lnTo>
                    <a:pt x="36" y="6"/>
                  </a:lnTo>
                  <a:lnTo>
                    <a:pt x="43" y="14"/>
                  </a:lnTo>
                  <a:lnTo>
                    <a:pt x="49" y="24"/>
                  </a:lnTo>
                  <a:lnTo>
                    <a:pt x="55" y="34"/>
                  </a:lnTo>
                  <a:lnTo>
                    <a:pt x="56" y="45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61"/>
                  </a:lnTo>
                  <a:lnTo>
                    <a:pt x="43" y="70"/>
                  </a:lnTo>
                  <a:lnTo>
                    <a:pt x="28" y="74"/>
                  </a:lnTo>
                  <a:lnTo>
                    <a:pt x="15" y="70"/>
                  </a:lnTo>
                  <a:lnTo>
                    <a:pt x="4" y="61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3" y="34"/>
                  </a:lnTo>
                  <a:lnTo>
                    <a:pt x="8" y="24"/>
                  </a:lnTo>
                  <a:lnTo>
                    <a:pt x="15" y="14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74">
              <a:extLst>
                <a:ext uri="{FF2B5EF4-FFF2-40B4-BE49-F238E27FC236}">
                  <a16:creationId xmlns:a16="http://schemas.microsoft.com/office/drawing/2014/main" id="{1A97C7E0-C7E5-4DA4-AB8A-5076B4E16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4955" y="5651025"/>
              <a:ext cx="132619" cy="132619"/>
            </a:xfrm>
            <a:custGeom>
              <a:avLst/>
              <a:gdLst>
                <a:gd name="T0" fmla="*/ 33 w 89"/>
                <a:gd name="T1" fmla="*/ 38 h 89"/>
                <a:gd name="T2" fmla="*/ 51 w 89"/>
                <a:gd name="T3" fmla="*/ 38 h 89"/>
                <a:gd name="T4" fmla="*/ 51 w 89"/>
                <a:gd name="T5" fmla="*/ 61 h 89"/>
                <a:gd name="T6" fmla="*/ 56 w 89"/>
                <a:gd name="T7" fmla="*/ 61 h 89"/>
                <a:gd name="T8" fmla="*/ 56 w 89"/>
                <a:gd name="T9" fmla="*/ 66 h 89"/>
                <a:gd name="T10" fmla="*/ 33 w 89"/>
                <a:gd name="T11" fmla="*/ 66 h 89"/>
                <a:gd name="T12" fmla="*/ 33 w 89"/>
                <a:gd name="T13" fmla="*/ 61 h 89"/>
                <a:gd name="T14" fmla="*/ 39 w 89"/>
                <a:gd name="T15" fmla="*/ 61 h 89"/>
                <a:gd name="T16" fmla="*/ 39 w 89"/>
                <a:gd name="T17" fmla="*/ 45 h 89"/>
                <a:gd name="T18" fmla="*/ 33 w 89"/>
                <a:gd name="T19" fmla="*/ 45 h 89"/>
                <a:gd name="T20" fmla="*/ 33 w 89"/>
                <a:gd name="T21" fmla="*/ 38 h 89"/>
                <a:gd name="T22" fmla="*/ 39 w 89"/>
                <a:gd name="T23" fmla="*/ 22 h 89"/>
                <a:gd name="T24" fmla="*/ 51 w 89"/>
                <a:gd name="T25" fmla="*/ 22 h 89"/>
                <a:gd name="T26" fmla="*/ 51 w 89"/>
                <a:gd name="T27" fmla="*/ 33 h 89"/>
                <a:gd name="T28" fmla="*/ 39 w 89"/>
                <a:gd name="T29" fmla="*/ 33 h 89"/>
                <a:gd name="T30" fmla="*/ 39 w 89"/>
                <a:gd name="T31" fmla="*/ 22 h 89"/>
                <a:gd name="T32" fmla="*/ 45 w 89"/>
                <a:gd name="T33" fmla="*/ 7 h 89"/>
                <a:gd name="T34" fmla="*/ 31 w 89"/>
                <a:gd name="T35" fmla="*/ 10 h 89"/>
                <a:gd name="T36" fmla="*/ 19 w 89"/>
                <a:gd name="T37" fmla="*/ 18 h 89"/>
                <a:gd name="T38" fmla="*/ 11 w 89"/>
                <a:gd name="T39" fmla="*/ 30 h 89"/>
                <a:gd name="T40" fmla="*/ 8 w 89"/>
                <a:gd name="T41" fmla="*/ 45 h 89"/>
                <a:gd name="T42" fmla="*/ 11 w 89"/>
                <a:gd name="T43" fmla="*/ 58 h 89"/>
                <a:gd name="T44" fmla="*/ 19 w 89"/>
                <a:gd name="T45" fmla="*/ 70 h 89"/>
                <a:gd name="T46" fmla="*/ 31 w 89"/>
                <a:gd name="T47" fmla="*/ 78 h 89"/>
                <a:gd name="T48" fmla="*/ 45 w 89"/>
                <a:gd name="T49" fmla="*/ 81 h 89"/>
                <a:gd name="T50" fmla="*/ 59 w 89"/>
                <a:gd name="T51" fmla="*/ 78 h 89"/>
                <a:gd name="T52" fmla="*/ 71 w 89"/>
                <a:gd name="T53" fmla="*/ 70 h 89"/>
                <a:gd name="T54" fmla="*/ 79 w 89"/>
                <a:gd name="T55" fmla="*/ 58 h 89"/>
                <a:gd name="T56" fmla="*/ 81 w 89"/>
                <a:gd name="T57" fmla="*/ 45 h 89"/>
                <a:gd name="T58" fmla="*/ 79 w 89"/>
                <a:gd name="T59" fmla="*/ 30 h 89"/>
                <a:gd name="T60" fmla="*/ 71 w 89"/>
                <a:gd name="T61" fmla="*/ 18 h 89"/>
                <a:gd name="T62" fmla="*/ 59 w 89"/>
                <a:gd name="T63" fmla="*/ 10 h 89"/>
                <a:gd name="T64" fmla="*/ 45 w 89"/>
                <a:gd name="T65" fmla="*/ 7 h 89"/>
                <a:gd name="T66" fmla="*/ 45 w 89"/>
                <a:gd name="T67" fmla="*/ 0 h 89"/>
                <a:gd name="T68" fmla="*/ 63 w 89"/>
                <a:gd name="T69" fmla="*/ 3 h 89"/>
                <a:gd name="T70" fmla="*/ 76 w 89"/>
                <a:gd name="T71" fmla="*/ 13 h 89"/>
                <a:gd name="T72" fmla="*/ 87 w 89"/>
                <a:gd name="T73" fmla="*/ 26 h 89"/>
                <a:gd name="T74" fmla="*/ 89 w 89"/>
                <a:gd name="T75" fmla="*/ 45 h 89"/>
                <a:gd name="T76" fmla="*/ 87 w 89"/>
                <a:gd name="T77" fmla="*/ 62 h 89"/>
                <a:gd name="T78" fmla="*/ 76 w 89"/>
                <a:gd name="T79" fmla="*/ 75 h 89"/>
                <a:gd name="T80" fmla="*/ 63 w 89"/>
                <a:gd name="T81" fmla="*/ 86 h 89"/>
                <a:gd name="T82" fmla="*/ 45 w 89"/>
                <a:gd name="T83" fmla="*/ 89 h 89"/>
                <a:gd name="T84" fmla="*/ 28 w 89"/>
                <a:gd name="T85" fmla="*/ 86 h 89"/>
                <a:gd name="T86" fmla="*/ 13 w 89"/>
                <a:gd name="T87" fmla="*/ 75 h 89"/>
                <a:gd name="T88" fmla="*/ 4 w 89"/>
                <a:gd name="T89" fmla="*/ 62 h 89"/>
                <a:gd name="T90" fmla="*/ 0 w 89"/>
                <a:gd name="T91" fmla="*/ 45 h 89"/>
                <a:gd name="T92" fmla="*/ 4 w 89"/>
                <a:gd name="T93" fmla="*/ 26 h 89"/>
                <a:gd name="T94" fmla="*/ 13 w 89"/>
                <a:gd name="T95" fmla="*/ 13 h 89"/>
                <a:gd name="T96" fmla="*/ 28 w 89"/>
                <a:gd name="T97" fmla="*/ 3 h 89"/>
                <a:gd name="T98" fmla="*/ 45 w 89"/>
                <a:gd name="T9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89">
                  <a:moveTo>
                    <a:pt x="33" y="38"/>
                  </a:moveTo>
                  <a:lnTo>
                    <a:pt x="51" y="38"/>
                  </a:lnTo>
                  <a:lnTo>
                    <a:pt x="51" y="61"/>
                  </a:lnTo>
                  <a:lnTo>
                    <a:pt x="56" y="61"/>
                  </a:lnTo>
                  <a:lnTo>
                    <a:pt x="56" y="66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9" y="61"/>
                  </a:lnTo>
                  <a:lnTo>
                    <a:pt x="39" y="45"/>
                  </a:lnTo>
                  <a:lnTo>
                    <a:pt x="33" y="45"/>
                  </a:lnTo>
                  <a:lnTo>
                    <a:pt x="33" y="38"/>
                  </a:lnTo>
                  <a:close/>
                  <a:moveTo>
                    <a:pt x="39" y="22"/>
                  </a:moveTo>
                  <a:lnTo>
                    <a:pt x="51" y="22"/>
                  </a:lnTo>
                  <a:lnTo>
                    <a:pt x="51" y="33"/>
                  </a:lnTo>
                  <a:lnTo>
                    <a:pt x="39" y="33"/>
                  </a:lnTo>
                  <a:lnTo>
                    <a:pt x="39" y="22"/>
                  </a:lnTo>
                  <a:close/>
                  <a:moveTo>
                    <a:pt x="45" y="7"/>
                  </a:moveTo>
                  <a:lnTo>
                    <a:pt x="31" y="10"/>
                  </a:lnTo>
                  <a:lnTo>
                    <a:pt x="19" y="18"/>
                  </a:lnTo>
                  <a:lnTo>
                    <a:pt x="11" y="30"/>
                  </a:lnTo>
                  <a:lnTo>
                    <a:pt x="8" y="45"/>
                  </a:lnTo>
                  <a:lnTo>
                    <a:pt x="11" y="58"/>
                  </a:lnTo>
                  <a:lnTo>
                    <a:pt x="19" y="70"/>
                  </a:lnTo>
                  <a:lnTo>
                    <a:pt x="31" y="78"/>
                  </a:lnTo>
                  <a:lnTo>
                    <a:pt x="45" y="81"/>
                  </a:lnTo>
                  <a:lnTo>
                    <a:pt x="59" y="78"/>
                  </a:lnTo>
                  <a:lnTo>
                    <a:pt x="71" y="70"/>
                  </a:lnTo>
                  <a:lnTo>
                    <a:pt x="79" y="58"/>
                  </a:lnTo>
                  <a:lnTo>
                    <a:pt x="81" y="45"/>
                  </a:lnTo>
                  <a:lnTo>
                    <a:pt x="79" y="30"/>
                  </a:lnTo>
                  <a:lnTo>
                    <a:pt x="71" y="18"/>
                  </a:lnTo>
                  <a:lnTo>
                    <a:pt x="59" y="10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3" y="3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5" y="89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75">
              <a:extLst>
                <a:ext uri="{FF2B5EF4-FFF2-40B4-BE49-F238E27FC236}">
                  <a16:creationId xmlns:a16="http://schemas.microsoft.com/office/drawing/2014/main" id="{2C838F12-6757-44CB-9450-43BFE2931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628" y="5431981"/>
              <a:ext cx="172851" cy="189242"/>
            </a:xfrm>
            <a:custGeom>
              <a:avLst/>
              <a:gdLst>
                <a:gd name="T0" fmla="*/ 32 w 116"/>
                <a:gd name="T1" fmla="*/ 91 h 127"/>
                <a:gd name="T2" fmla="*/ 29 w 116"/>
                <a:gd name="T3" fmla="*/ 92 h 127"/>
                <a:gd name="T4" fmla="*/ 26 w 116"/>
                <a:gd name="T5" fmla="*/ 93 h 127"/>
                <a:gd name="T6" fmla="*/ 25 w 116"/>
                <a:gd name="T7" fmla="*/ 96 h 127"/>
                <a:gd name="T8" fmla="*/ 25 w 116"/>
                <a:gd name="T9" fmla="*/ 99 h 127"/>
                <a:gd name="T10" fmla="*/ 26 w 116"/>
                <a:gd name="T11" fmla="*/ 101 h 127"/>
                <a:gd name="T12" fmla="*/ 28 w 116"/>
                <a:gd name="T13" fmla="*/ 104 h 127"/>
                <a:gd name="T14" fmla="*/ 30 w 116"/>
                <a:gd name="T15" fmla="*/ 105 h 127"/>
                <a:gd name="T16" fmla="*/ 33 w 116"/>
                <a:gd name="T17" fmla="*/ 105 h 127"/>
                <a:gd name="T18" fmla="*/ 36 w 116"/>
                <a:gd name="T19" fmla="*/ 104 h 127"/>
                <a:gd name="T20" fmla="*/ 38 w 116"/>
                <a:gd name="T21" fmla="*/ 103 h 127"/>
                <a:gd name="T22" fmla="*/ 40 w 116"/>
                <a:gd name="T23" fmla="*/ 100 h 127"/>
                <a:gd name="T24" fmla="*/ 40 w 116"/>
                <a:gd name="T25" fmla="*/ 97 h 127"/>
                <a:gd name="T26" fmla="*/ 38 w 116"/>
                <a:gd name="T27" fmla="*/ 95 h 127"/>
                <a:gd name="T28" fmla="*/ 37 w 116"/>
                <a:gd name="T29" fmla="*/ 92 h 127"/>
                <a:gd name="T30" fmla="*/ 34 w 116"/>
                <a:gd name="T31" fmla="*/ 91 h 127"/>
                <a:gd name="T32" fmla="*/ 32 w 116"/>
                <a:gd name="T33" fmla="*/ 91 h 127"/>
                <a:gd name="T34" fmla="*/ 77 w 116"/>
                <a:gd name="T35" fmla="*/ 13 h 127"/>
                <a:gd name="T36" fmla="*/ 74 w 116"/>
                <a:gd name="T37" fmla="*/ 16 h 127"/>
                <a:gd name="T38" fmla="*/ 97 w 116"/>
                <a:gd name="T39" fmla="*/ 33 h 127"/>
                <a:gd name="T40" fmla="*/ 100 w 116"/>
                <a:gd name="T41" fmla="*/ 29 h 127"/>
                <a:gd name="T42" fmla="*/ 77 w 116"/>
                <a:gd name="T43" fmla="*/ 13 h 127"/>
                <a:gd name="T44" fmla="*/ 60 w 116"/>
                <a:gd name="T45" fmla="*/ 12 h 127"/>
                <a:gd name="T46" fmla="*/ 17 w 116"/>
                <a:gd name="T47" fmla="*/ 69 h 127"/>
                <a:gd name="T48" fmla="*/ 64 w 116"/>
                <a:gd name="T49" fmla="*/ 104 h 127"/>
                <a:gd name="T50" fmla="*/ 106 w 116"/>
                <a:gd name="T51" fmla="*/ 45 h 127"/>
                <a:gd name="T52" fmla="*/ 60 w 116"/>
                <a:gd name="T53" fmla="*/ 12 h 127"/>
                <a:gd name="T54" fmla="*/ 64 w 116"/>
                <a:gd name="T55" fmla="*/ 0 h 127"/>
                <a:gd name="T56" fmla="*/ 68 w 116"/>
                <a:gd name="T57" fmla="*/ 0 h 127"/>
                <a:gd name="T58" fmla="*/ 72 w 116"/>
                <a:gd name="T59" fmla="*/ 3 h 127"/>
                <a:gd name="T60" fmla="*/ 112 w 116"/>
                <a:gd name="T61" fmla="*/ 32 h 127"/>
                <a:gd name="T62" fmla="*/ 114 w 116"/>
                <a:gd name="T63" fmla="*/ 35 h 127"/>
                <a:gd name="T64" fmla="*/ 116 w 116"/>
                <a:gd name="T65" fmla="*/ 39 h 127"/>
                <a:gd name="T66" fmla="*/ 116 w 116"/>
                <a:gd name="T67" fmla="*/ 43 h 127"/>
                <a:gd name="T68" fmla="*/ 114 w 116"/>
                <a:gd name="T69" fmla="*/ 47 h 127"/>
                <a:gd name="T70" fmla="*/ 58 w 116"/>
                <a:gd name="T71" fmla="*/ 123 h 127"/>
                <a:gd name="T72" fmla="*/ 56 w 116"/>
                <a:gd name="T73" fmla="*/ 125 h 127"/>
                <a:gd name="T74" fmla="*/ 52 w 116"/>
                <a:gd name="T75" fmla="*/ 127 h 127"/>
                <a:gd name="T76" fmla="*/ 48 w 116"/>
                <a:gd name="T77" fmla="*/ 127 h 127"/>
                <a:gd name="T78" fmla="*/ 44 w 116"/>
                <a:gd name="T79" fmla="*/ 124 h 127"/>
                <a:gd name="T80" fmla="*/ 4 w 116"/>
                <a:gd name="T81" fmla="*/ 95 h 127"/>
                <a:gd name="T82" fmla="*/ 1 w 116"/>
                <a:gd name="T83" fmla="*/ 92 h 127"/>
                <a:gd name="T84" fmla="*/ 0 w 116"/>
                <a:gd name="T85" fmla="*/ 88 h 127"/>
                <a:gd name="T86" fmla="*/ 0 w 116"/>
                <a:gd name="T87" fmla="*/ 84 h 127"/>
                <a:gd name="T88" fmla="*/ 1 w 116"/>
                <a:gd name="T89" fmla="*/ 80 h 127"/>
                <a:gd name="T90" fmla="*/ 56 w 116"/>
                <a:gd name="T91" fmla="*/ 4 h 127"/>
                <a:gd name="T92" fmla="*/ 60 w 116"/>
                <a:gd name="T93" fmla="*/ 1 h 127"/>
                <a:gd name="T94" fmla="*/ 64 w 116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127">
                  <a:moveTo>
                    <a:pt x="32" y="91"/>
                  </a:moveTo>
                  <a:lnTo>
                    <a:pt x="29" y="92"/>
                  </a:lnTo>
                  <a:lnTo>
                    <a:pt x="26" y="93"/>
                  </a:lnTo>
                  <a:lnTo>
                    <a:pt x="25" y="96"/>
                  </a:lnTo>
                  <a:lnTo>
                    <a:pt x="25" y="99"/>
                  </a:lnTo>
                  <a:lnTo>
                    <a:pt x="26" y="101"/>
                  </a:lnTo>
                  <a:lnTo>
                    <a:pt x="28" y="104"/>
                  </a:lnTo>
                  <a:lnTo>
                    <a:pt x="30" y="105"/>
                  </a:lnTo>
                  <a:lnTo>
                    <a:pt x="33" y="105"/>
                  </a:lnTo>
                  <a:lnTo>
                    <a:pt x="36" y="104"/>
                  </a:lnTo>
                  <a:lnTo>
                    <a:pt x="38" y="103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38" y="95"/>
                  </a:lnTo>
                  <a:lnTo>
                    <a:pt x="37" y="92"/>
                  </a:lnTo>
                  <a:lnTo>
                    <a:pt x="34" y="91"/>
                  </a:lnTo>
                  <a:lnTo>
                    <a:pt x="32" y="91"/>
                  </a:lnTo>
                  <a:close/>
                  <a:moveTo>
                    <a:pt x="77" y="13"/>
                  </a:moveTo>
                  <a:lnTo>
                    <a:pt x="74" y="16"/>
                  </a:lnTo>
                  <a:lnTo>
                    <a:pt x="97" y="33"/>
                  </a:lnTo>
                  <a:lnTo>
                    <a:pt x="100" y="29"/>
                  </a:lnTo>
                  <a:lnTo>
                    <a:pt x="77" y="13"/>
                  </a:lnTo>
                  <a:close/>
                  <a:moveTo>
                    <a:pt x="60" y="12"/>
                  </a:moveTo>
                  <a:lnTo>
                    <a:pt x="17" y="69"/>
                  </a:lnTo>
                  <a:lnTo>
                    <a:pt x="64" y="104"/>
                  </a:lnTo>
                  <a:lnTo>
                    <a:pt x="106" y="45"/>
                  </a:lnTo>
                  <a:lnTo>
                    <a:pt x="60" y="12"/>
                  </a:lnTo>
                  <a:close/>
                  <a:moveTo>
                    <a:pt x="64" y="0"/>
                  </a:moveTo>
                  <a:lnTo>
                    <a:pt x="68" y="0"/>
                  </a:lnTo>
                  <a:lnTo>
                    <a:pt x="72" y="3"/>
                  </a:lnTo>
                  <a:lnTo>
                    <a:pt x="112" y="32"/>
                  </a:lnTo>
                  <a:lnTo>
                    <a:pt x="114" y="35"/>
                  </a:lnTo>
                  <a:lnTo>
                    <a:pt x="116" y="39"/>
                  </a:lnTo>
                  <a:lnTo>
                    <a:pt x="116" y="43"/>
                  </a:lnTo>
                  <a:lnTo>
                    <a:pt x="114" y="47"/>
                  </a:lnTo>
                  <a:lnTo>
                    <a:pt x="58" y="123"/>
                  </a:lnTo>
                  <a:lnTo>
                    <a:pt x="56" y="125"/>
                  </a:lnTo>
                  <a:lnTo>
                    <a:pt x="52" y="127"/>
                  </a:lnTo>
                  <a:lnTo>
                    <a:pt x="48" y="127"/>
                  </a:lnTo>
                  <a:lnTo>
                    <a:pt x="44" y="124"/>
                  </a:lnTo>
                  <a:lnTo>
                    <a:pt x="4" y="95"/>
                  </a:lnTo>
                  <a:lnTo>
                    <a:pt x="1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1" y="80"/>
                  </a:lnTo>
                  <a:lnTo>
                    <a:pt x="56" y="4"/>
                  </a:lnTo>
                  <a:lnTo>
                    <a:pt x="60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7CF04C2D-ECEC-4277-9314-35460428F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3438" y="3308596"/>
              <a:ext cx="143049" cy="126658"/>
            </a:xfrm>
            <a:custGeom>
              <a:avLst/>
              <a:gdLst>
                <a:gd name="T0" fmla="*/ 26 w 96"/>
                <a:gd name="T1" fmla="*/ 12 h 85"/>
                <a:gd name="T2" fmla="*/ 22 w 96"/>
                <a:gd name="T3" fmla="*/ 13 h 85"/>
                <a:gd name="T4" fmla="*/ 18 w 96"/>
                <a:gd name="T5" fmla="*/ 16 h 85"/>
                <a:gd name="T6" fmla="*/ 14 w 96"/>
                <a:gd name="T7" fmla="*/ 18 h 85"/>
                <a:gd name="T8" fmla="*/ 12 w 96"/>
                <a:gd name="T9" fmla="*/ 22 h 85"/>
                <a:gd name="T10" fmla="*/ 12 w 96"/>
                <a:gd name="T11" fmla="*/ 28 h 85"/>
                <a:gd name="T12" fmla="*/ 12 w 96"/>
                <a:gd name="T13" fmla="*/ 32 h 85"/>
                <a:gd name="T14" fmla="*/ 13 w 96"/>
                <a:gd name="T15" fmla="*/ 36 h 85"/>
                <a:gd name="T16" fmla="*/ 17 w 96"/>
                <a:gd name="T17" fmla="*/ 40 h 85"/>
                <a:gd name="T18" fmla="*/ 48 w 96"/>
                <a:gd name="T19" fmla="*/ 70 h 85"/>
                <a:gd name="T20" fmla="*/ 48 w 96"/>
                <a:gd name="T21" fmla="*/ 70 h 85"/>
                <a:gd name="T22" fmla="*/ 48 w 96"/>
                <a:gd name="T23" fmla="*/ 70 h 85"/>
                <a:gd name="T24" fmla="*/ 78 w 96"/>
                <a:gd name="T25" fmla="*/ 40 h 85"/>
                <a:gd name="T26" fmla="*/ 82 w 96"/>
                <a:gd name="T27" fmla="*/ 36 h 85"/>
                <a:gd name="T28" fmla="*/ 84 w 96"/>
                <a:gd name="T29" fmla="*/ 32 h 85"/>
                <a:gd name="T30" fmla="*/ 84 w 96"/>
                <a:gd name="T31" fmla="*/ 28 h 85"/>
                <a:gd name="T32" fmla="*/ 84 w 96"/>
                <a:gd name="T33" fmla="*/ 22 h 85"/>
                <a:gd name="T34" fmla="*/ 81 w 96"/>
                <a:gd name="T35" fmla="*/ 18 h 85"/>
                <a:gd name="T36" fmla="*/ 77 w 96"/>
                <a:gd name="T37" fmla="*/ 16 h 85"/>
                <a:gd name="T38" fmla="*/ 73 w 96"/>
                <a:gd name="T39" fmla="*/ 13 h 85"/>
                <a:gd name="T40" fmla="*/ 68 w 96"/>
                <a:gd name="T41" fmla="*/ 12 h 85"/>
                <a:gd name="T42" fmla="*/ 64 w 96"/>
                <a:gd name="T43" fmla="*/ 13 h 85"/>
                <a:gd name="T44" fmla="*/ 60 w 96"/>
                <a:gd name="T45" fmla="*/ 14 h 85"/>
                <a:gd name="T46" fmla="*/ 57 w 96"/>
                <a:gd name="T47" fmla="*/ 17 h 85"/>
                <a:gd name="T48" fmla="*/ 48 w 96"/>
                <a:gd name="T49" fmla="*/ 28 h 85"/>
                <a:gd name="T50" fmla="*/ 38 w 96"/>
                <a:gd name="T51" fmla="*/ 17 h 85"/>
                <a:gd name="T52" fmla="*/ 36 w 96"/>
                <a:gd name="T53" fmla="*/ 14 h 85"/>
                <a:gd name="T54" fmla="*/ 32 w 96"/>
                <a:gd name="T55" fmla="*/ 13 h 85"/>
                <a:gd name="T56" fmla="*/ 26 w 96"/>
                <a:gd name="T57" fmla="*/ 12 h 85"/>
                <a:gd name="T58" fmla="*/ 26 w 96"/>
                <a:gd name="T59" fmla="*/ 0 h 85"/>
                <a:gd name="T60" fmla="*/ 33 w 96"/>
                <a:gd name="T61" fmla="*/ 1 h 85"/>
                <a:gd name="T62" fmla="*/ 38 w 96"/>
                <a:gd name="T63" fmla="*/ 2 h 85"/>
                <a:gd name="T64" fmla="*/ 44 w 96"/>
                <a:gd name="T65" fmla="*/ 5 h 85"/>
                <a:gd name="T66" fmla="*/ 48 w 96"/>
                <a:gd name="T67" fmla="*/ 9 h 85"/>
                <a:gd name="T68" fmla="*/ 52 w 96"/>
                <a:gd name="T69" fmla="*/ 5 h 85"/>
                <a:gd name="T70" fmla="*/ 57 w 96"/>
                <a:gd name="T71" fmla="*/ 2 h 85"/>
                <a:gd name="T72" fmla="*/ 62 w 96"/>
                <a:gd name="T73" fmla="*/ 1 h 85"/>
                <a:gd name="T74" fmla="*/ 68 w 96"/>
                <a:gd name="T75" fmla="*/ 0 h 85"/>
                <a:gd name="T76" fmla="*/ 82 w 96"/>
                <a:gd name="T77" fmla="*/ 4 h 85"/>
                <a:gd name="T78" fmla="*/ 93 w 96"/>
                <a:gd name="T79" fmla="*/ 14 h 85"/>
                <a:gd name="T80" fmla="*/ 96 w 96"/>
                <a:gd name="T81" fmla="*/ 28 h 85"/>
                <a:gd name="T82" fmla="*/ 96 w 96"/>
                <a:gd name="T83" fmla="*/ 34 h 85"/>
                <a:gd name="T84" fmla="*/ 94 w 96"/>
                <a:gd name="T85" fmla="*/ 40 h 85"/>
                <a:gd name="T86" fmla="*/ 90 w 96"/>
                <a:gd name="T87" fmla="*/ 44 h 85"/>
                <a:gd name="T88" fmla="*/ 88 w 96"/>
                <a:gd name="T89" fmla="*/ 49 h 85"/>
                <a:gd name="T90" fmla="*/ 88 w 96"/>
                <a:gd name="T91" fmla="*/ 49 h 85"/>
                <a:gd name="T92" fmla="*/ 57 w 96"/>
                <a:gd name="T93" fmla="*/ 78 h 85"/>
                <a:gd name="T94" fmla="*/ 54 w 96"/>
                <a:gd name="T95" fmla="*/ 82 h 85"/>
                <a:gd name="T96" fmla="*/ 50 w 96"/>
                <a:gd name="T97" fmla="*/ 84 h 85"/>
                <a:gd name="T98" fmla="*/ 48 w 96"/>
                <a:gd name="T99" fmla="*/ 85 h 85"/>
                <a:gd name="T100" fmla="*/ 45 w 96"/>
                <a:gd name="T101" fmla="*/ 84 h 85"/>
                <a:gd name="T102" fmla="*/ 41 w 96"/>
                <a:gd name="T103" fmla="*/ 82 h 85"/>
                <a:gd name="T104" fmla="*/ 38 w 96"/>
                <a:gd name="T105" fmla="*/ 78 h 85"/>
                <a:gd name="T106" fmla="*/ 8 w 96"/>
                <a:gd name="T107" fmla="*/ 49 h 85"/>
                <a:gd name="T108" fmla="*/ 8 w 96"/>
                <a:gd name="T109" fmla="*/ 49 h 85"/>
                <a:gd name="T110" fmla="*/ 5 w 96"/>
                <a:gd name="T111" fmla="*/ 44 h 85"/>
                <a:gd name="T112" fmla="*/ 1 w 96"/>
                <a:gd name="T113" fmla="*/ 40 h 85"/>
                <a:gd name="T114" fmla="*/ 0 w 96"/>
                <a:gd name="T115" fmla="*/ 34 h 85"/>
                <a:gd name="T116" fmla="*/ 0 w 96"/>
                <a:gd name="T117" fmla="*/ 28 h 85"/>
                <a:gd name="T118" fmla="*/ 2 w 96"/>
                <a:gd name="T119" fmla="*/ 14 h 85"/>
                <a:gd name="T120" fmla="*/ 13 w 96"/>
                <a:gd name="T121" fmla="*/ 4 h 85"/>
                <a:gd name="T122" fmla="*/ 26 w 96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85">
                  <a:moveTo>
                    <a:pt x="26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8"/>
                  </a:lnTo>
                  <a:lnTo>
                    <a:pt x="12" y="22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3" y="36"/>
                  </a:lnTo>
                  <a:lnTo>
                    <a:pt x="17" y="4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78" y="40"/>
                  </a:lnTo>
                  <a:lnTo>
                    <a:pt x="82" y="36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2"/>
                  </a:lnTo>
                  <a:lnTo>
                    <a:pt x="81" y="18"/>
                  </a:lnTo>
                  <a:lnTo>
                    <a:pt x="77" y="16"/>
                  </a:lnTo>
                  <a:lnTo>
                    <a:pt x="73" y="13"/>
                  </a:lnTo>
                  <a:lnTo>
                    <a:pt x="68" y="12"/>
                  </a:lnTo>
                  <a:lnTo>
                    <a:pt x="64" y="13"/>
                  </a:lnTo>
                  <a:lnTo>
                    <a:pt x="60" y="14"/>
                  </a:lnTo>
                  <a:lnTo>
                    <a:pt x="57" y="17"/>
                  </a:lnTo>
                  <a:lnTo>
                    <a:pt x="48" y="28"/>
                  </a:lnTo>
                  <a:lnTo>
                    <a:pt x="38" y="17"/>
                  </a:lnTo>
                  <a:lnTo>
                    <a:pt x="36" y="14"/>
                  </a:lnTo>
                  <a:lnTo>
                    <a:pt x="32" y="13"/>
                  </a:lnTo>
                  <a:lnTo>
                    <a:pt x="26" y="12"/>
                  </a:lnTo>
                  <a:close/>
                  <a:moveTo>
                    <a:pt x="26" y="0"/>
                  </a:moveTo>
                  <a:lnTo>
                    <a:pt x="33" y="1"/>
                  </a:lnTo>
                  <a:lnTo>
                    <a:pt x="38" y="2"/>
                  </a:lnTo>
                  <a:lnTo>
                    <a:pt x="44" y="5"/>
                  </a:lnTo>
                  <a:lnTo>
                    <a:pt x="48" y="9"/>
                  </a:lnTo>
                  <a:lnTo>
                    <a:pt x="52" y="5"/>
                  </a:lnTo>
                  <a:lnTo>
                    <a:pt x="57" y="2"/>
                  </a:lnTo>
                  <a:lnTo>
                    <a:pt x="62" y="1"/>
                  </a:lnTo>
                  <a:lnTo>
                    <a:pt x="68" y="0"/>
                  </a:lnTo>
                  <a:lnTo>
                    <a:pt x="82" y="4"/>
                  </a:lnTo>
                  <a:lnTo>
                    <a:pt x="93" y="14"/>
                  </a:lnTo>
                  <a:lnTo>
                    <a:pt x="96" y="28"/>
                  </a:lnTo>
                  <a:lnTo>
                    <a:pt x="96" y="34"/>
                  </a:lnTo>
                  <a:lnTo>
                    <a:pt x="94" y="40"/>
                  </a:lnTo>
                  <a:lnTo>
                    <a:pt x="90" y="44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0" y="84"/>
                  </a:lnTo>
                  <a:lnTo>
                    <a:pt x="48" y="85"/>
                  </a:lnTo>
                  <a:lnTo>
                    <a:pt x="45" y="84"/>
                  </a:lnTo>
                  <a:lnTo>
                    <a:pt x="41" y="82"/>
                  </a:lnTo>
                  <a:lnTo>
                    <a:pt x="38" y="78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5" y="44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2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7A1CB30A-5E47-42D0-8379-2300BB85C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271" y="3699001"/>
              <a:ext cx="146030" cy="180302"/>
            </a:xfrm>
            <a:custGeom>
              <a:avLst/>
              <a:gdLst>
                <a:gd name="T0" fmla="*/ 64 w 98"/>
                <a:gd name="T1" fmla="*/ 60 h 121"/>
                <a:gd name="T2" fmla="*/ 52 w 98"/>
                <a:gd name="T3" fmla="*/ 84 h 121"/>
                <a:gd name="T4" fmla="*/ 38 w 98"/>
                <a:gd name="T5" fmla="*/ 101 h 121"/>
                <a:gd name="T6" fmla="*/ 26 w 98"/>
                <a:gd name="T7" fmla="*/ 113 h 121"/>
                <a:gd name="T8" fmla="*/ 16 w 98"/>
                <a:gd name="T9" fmla="*/ 120 h 121"/>
                <a:gd name="T10" fmla="*/ 9 w 98"/>
                <a:gd name="T11" fmla="*/ 121 h 121"/>
                <a:gd name="T12" fmla="*/ 5 w 98"/>
                <a:gd name="T13" fmla="*/ 121 h 121"/>
                <a:gd name="T14" fmla="*/ 2 w 98"/>
                <a:gd name="T15" fmla="*/ 120 h 121"/>
                <a:gd name="T16" fmla="*/ 1 w 98"/>
                <a:gd name="T17" fmla="*/ 118 h 121"/>
                <a:gd name="T18" fmla="*/ 1 w 98"/>
                <a:gd name="T19" fmla="*/ 117 h 121"/>
                <a:gd name="T20" fmla="*/ 0 w 98"/>
                <a:gd name="T21" fmla="*/ 116 h 121"/>
                <a:gd name="T22" fmla="*/ 0 w 98"/>
                <a:gd name="T23" fmla="*/ 114 h 121"/>
                <a:gd name="T24" fmla="*/ 5 w 98"/>
                <a:gd name="T25" fmla="*/ 113 h 121"/>
                <a:gd name="T26" fmla="*/ 16 w 98"/>
                <a:gd name="T27" fmla="*/ 108 h 121"/>
                <a:gd name="T28" fmla="*/ 30 w 98"/>
                <a:gd name="T29" fmla="*/ 97 h 121"/>
                <a:gd name="T30" fmla="*/ 48 w 98"/>
                <a:gd name="T31" fmla="*/ 82 h 121"/>
                <a:gd name="T32" fmla="*/ 64 w 98"/>
                <a:gd name="T33" fmla="*/ 60 h 121"/>
                <a:gd name="T34" fmla="*/ 74 w 98"/>
                <a:gd name="T35" fmla="*/ 0 h 121"/>
                <a:gd name="T36" fmla="*/ 81 w 98"/>
                <a:gd name="T37" fmla="*/ 11 h 121"/>
                <a:gd name="T38" fmla="*/ 88 w 98"/>
                <a:gd name="T39" fmla="*/ 25 h 121"/>
                <a:gd name="T40" fmla="*/ 96 w 98"/>
                <a:gd name="T41" fmla="*/ 43 h 121"/>
                <a:gd name="T42" fmla="*/ 98 w 98"/>
                <a:gd name="T43" fmla="*/ 62 h 121"/>
                <a:gd name="T44" fmla="*/ 97 w 98"/>
                <a:gd name="T45" fmla="*/ 84 h 121"/>
                <a:gd name="T46" fmla="*/ 92 w 98"/>
                <a:gd name="T47" fmla="*/ 97 h 121"/>
                <a:gd name="T48" fmla="*/ 82 w 98"/>
                <a:gd name="T49" fmla="*/ 109 h 121"/>
                <a:gd name="T50" fmla="*/ 73 w 98"/>
                <a:gd name="T51" fmla="*/ 116 h 121"/>
                <a:gd name="T52" fmla="*/ 62 w 98"/>
                <a:gd name="T53" fmla="*/ 118 h 121"/>
                <a:gd name="T54" fmla="*/ 52 w 98"/>
                <a:gd name="T55" fmla="*/ 117 h 121"/>
                <a:gd name="T56" fmla="*/ 42 w 98"/>
                <a:gd name="T57" fmla="*/ 109 h 121"/>
                <a:gd name="T58" fmla="*/ 56 w 98"/>
                <a:gd name="T59" fmla="*/ 92 h 121"/>
                <a:gd name="T60" fmla="*/ 64 w 98"/>
                <a:gd name="T61" fmla="*/ 76 h 121"/>
                <a:gd name="T62" fmla="*/ 68 w 98"/>
                <a:gd name="T63" fmla="*/ 61 h 121"/>
                <a:gd name="T64" fmla="*/ 68 w 98"/>
                <a:gd name="T65" fmla="*/ 50 h 121"/>
                <a:gd name="T66" fmla="*/ 66 w 98"/>
                <a:gd name="T67" fmla="*/ 43 h 121"/>
                <a:gd name="T68" fmla="*/ 66 w 98"/>
                <a:gd name="T69" fmla="*/ 40 h 121"/>
                <a:gd name="T70" fmla="*/ 52 w 98"/>
                <a:gd name="T71" fmla="*/ 65 h 121"/>
                <a:gd name="T72" fmla="*/ 36 w 98"/>
                <a:gd name="T73" fmla="*/ 84 h 121"/>
                <a:gd name="T74" fmla="*/ 18 w 98"/>
                <a:gd name="T75" fmla="*/ 96 h 121"/>
                <a:gd name="T76" fmla="*/ 9 w 98"/>
                <a:gd name="T77" fmla="*/ 89 h 121"/>
                <a:gd name="T78" fmla="*/ 4 w 98"/>
                <a:gd name="T79" fmla="*/ 78 h 121"/>
                <a:gd name="T80" fmla="*/ 2 w 98"/>
                <a:gd name="T81" fmla="*/ 66 h 121"/>
                <a:gd name="T82" fmla="*/ 5 w 98"/>
                <a:gd name="T83" fmla="*/ 53 h 121"/>
                <a:gd name="T84" fmla="*/ 14 w 98"/>
                <a:gd name="T85" fmla="*/ 41 h 121"/>
                <a:gd name="T86" fmla="*/ 25 w 98"/>
                <a:gd name="T87" fmla="*/ 32 h 121"/>
                <a:gd name="T88" fmla="*/ 36 w 98"/>
                <a:gd name="T89" fmla="*/ 27 h 121"/>
                <a:gd name="T90" fmla="*/ 45 w 98"/>
                <a:gd name="T91" fmla="*/ 24 h 121"/>
                <a:gd name="T92" fmla="*/ 54 w 98"/>
                <a:gd name="T93" fmla="*/ 20 h 121"/>
                <a:gd name="T94" fmla="*/ 64 w 98"/>
                <a:gd name="T95" fmla="*/ 13 h 121"/>
                <a:gd name="T96" fmla="*/ 74 w 98"/>
                <a:gd name="T9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1">
                  <a:moveTo>
                    <a:pt x="64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6" y="113"/>
                  </a:lnTo>
                  <a:lnTo>
                    <a:pt x="16" y="120"/>
                  </a:lnTo>
                  <a:lnTo>
                    <a:pt x="9" y="121"/>
                  </a:lnTo>
                  <a:lnTo>
                    <a:pt x="5" y="121"/>
                  </a:lnTo>
                  <a:lnTo>
                    <a:pt x="2" y="120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7"/>
                  </a:lnTo>
                  <a:lnTo>
                    <a:pt x="48" y="82"/>
                  </a:lnTo>
                  <a:lnTo>
                    <a:pt x="64" y="60"/>
                  </a:lnTo>
                  <a:close/>
                  <a:moveTo>
                    <a:pt x="74" y="0"/>
                  </a:moveTo>
                  <a:lnTo>
                    <a:pt x="81" y="11"/>
                  </a:lnTo>
                  <a:lnTo>
                    <a:pt x="88" y="25"/>
                  </a:lnTo>
                  <a:lnTo>
                    <a:pt x="96" y="43"/>
                  </a:lnTo>
                  <a:lnTo>
                    <a:pt x="98" y="62"/>
                  </a:lnTo>
                  <a:lnTo>
                    <a:pt x="97" y="84"/>
                  </a:lnTo>
                  <a:lnTo>
                    <a:pt x="92" y="97"/>
                  </a:lnTo>
                  <a:lnTo>
                    <a:pt x="82" y="109"/>
                  </a:lnTo>
                  <a:lnTo>
                    <a:pt x="73" y="116"/>
                  </a:lnTo>
                  <a:lnTo>
                    <a:pt x="62" y="118"/>
                  </a:lnTo>
                  <a:lnTo>
                    <a:pt x="52" y="117"/>
                  </a:lnTo>
                  <a:lnTo>
                    <a:pt x="42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1"/>
                  </a:lnTo>
                  <a:lnTo>
                    <a:pt x="68" y="50"/>
                  </a:lnTo>
                  <a:lnTo>
                    <a:pt x="66" y="43"/>
                  </a:lnTo>
                  <a:lnTo>
                    <a:pt x="66" y="40"/>
                  </a:lnTo>
                  <a:lnTo>
                    <a:pt x="52" y="65"/>
                  </a:lnTo>
                  <a:lnTo>
                    <a:pt x="36" y="84"/>
                  </a:lnTo>
                  <a:lnTo>
                    <a:pt x="18" y="96"/>
                  </a:lnTo>
                  <a:lnTo>
                    <a:pt x="9" y="89"/>
                  </a:lnTo>
                  <a:lnTo>
                    <a:pt x="4" y="78"/>
                  </a:lnTo>
                  <a:lnTo>
                    <a:pt x="2" y="66"/>
                  </a:lnTo>
                  <a:lnTo>
                    <a:pt x="5" y="53"/>
                  </a:lnTo>
                  <a:lnTo>
                    <a:pt x="14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C7C8919C-4F07-417B-9C43-6B84A034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5" y="5575030"/>
              <a:ext cx="111758" cy="110267"/>
            </a:xfrm>
            <a:custGeom>
              <a:avLst/>
              <a:gdLst>
                <a:gd name="T0" fmla="*/ 47 w 75"/>
                <a:gd name="T1" fmla="*/ 62 h 74"/>
                <a:gd name="T2" fmla="*/ 42 w 75"/>
                <a:gd name="T3" fmla="*/ 64 h 74"/>
                <a:gd name="T4" fmla="*/ 34 w 75"/>
                <a:gd name="T5" fmla="*/ 64 h 74"/>
                <a:gd name="T6" fmla="*/ 38 w 75"/>
                <a:gd name="T7" fmla="*/ 40 h 74"/>
                <a:gd name="T8" fmla="*/ 26 w 75"/>
                <a:gd name="T9" fmla="*/ 61 h 74"/>
                <a:gd name="T10" fmla="*/ 11 w 75"/>
                <a:gd name="T11" fmla="*/ 48 h 74"/>
                <a:gd name="T12" fmla="*/ 10 w 75"/>
                <a:gd name="T13" fmla="*/ 32 h 74"/>
                <a:gd name="T14" fmla="*/ 62 w 75"/>
                <a:gd name="T15" fmla="*/ 24 h 74"/>
                <a:gd name="T16" fmla="*/ 66 w 75"/>
                <a:gd name="T17" fmla="*/ 37 h 74"/>
                <a:gd name="T18" fmla="*/ 51 w 75"/>
                <a:gd name="T19" fmla="*/ 61 h 74"/>
                <a:gd name="T20" fmla="*/ 62 w 75"/>
                <a:gd name="T21" fmla="*/ 33 h 74"/>
                <a:gd name="T22" fmla="*/ 62 w 75"/>
                <a:gd name="T23" fmla="*/ 27 h 74"/>
                <a:gd name="T24" fmla="*/ 38 w 75"/>
                <a:gd name="T25" fmla="*/ 11 h 74"/>
                <a:gd name="T26" fmla="*/ 51 w 75"/>
                <a:gd name="T27" fmla="*/ 13 h 74"/>
                <a:gd name="T28" fmla="*/ 56 w 75"/>
                <a:gd name="T29" fmla="*/ 17 h 74"/>
                <a:gd name="T30" fmla="*/ 52 w 75"/>
                <a:gd name="T31" fmla="*/ 20 h 74"/>
                <a:gd name="T32" fmla="*/ 52 w 75"/>
                <a:gd name="T33" fmla="*/ 25 h 74"/>
                <a:gd name="T34" fmla="*/ 55 w 75"/>
                <a:gd name="T35" fmla="*/ 31 h 74"/>
                <a:gd name="T36" fmla="*/ 56 w 75"/>
                <a:gd name="T37" fmla="*/ 36 h 74"/>
                <a:gd name="T38" fmla="*/ 54 w 75"/>
                <a:gd name="T39" fmla="*/ 45 h 74"/>
                <a:gd name="T40" fmla="*/ 42 w 75"/>
                <a:gd name="T41" fmla="*/ 24 h 74"/>
                <a:gd name="T42" fmla="*/ 44 w 75"/>
                <a:gd name="T43" fmla="*/ 24 h 74"/>
                <a:gd name="T44" fmla="*/ 46 w 75"/>
                <a:gd name="T45" fmla="*/ 23 h 74"/>
                <a:gd name="T46" fmla="*/ 43 w 75"/>
                <a:gd name="T47" fmla="*/ 23 h 74"/>
                <a:gd name="T48" fmla="*/ 39 w 75"/>
                <a:gd name="T49" fmla="*/ 23 h 74"/>
                <a:gd name="T50" fmla="*/ 35 w 75"/>
                <a:gd name="T51" fmla="*/ 23 h 74"/>
                <a:gd name="T52" fmla="*/ 30 w 75"/>
                <a:gd name="T53" fmla="*/ 23 h 74"/>
                <a:gd name="T54" fmla="*/ 28 w 75"/>
                <a:gd name="T55" fmla="*/ 23 h 74"/>
                <a:gd name="T56" fmla="*/ 30 w 75"/>
                <a:gd name="T57" fmla="*/ 24 h 74"/>
                <a:gd name="T58" fmla="*/ 32 w 75"/>
                <a:gd name="T59" fmla="*/ 24 h 74"/>
                <a:gd name="T60" fmla="*/ 31 w 75"/>
                <a:gd name="T61" fmla="*/ 54 h 74"/>
                <a:gd name="T62" fmla="*/ 23 w 75"/>
                <a:gd name="T63" fmla="*/ 24 h 74"/>
                <a:gd name="T64" fmla="*/ 24 w 75"/>
                <a:gd name="T65" fmla="*/ 24 h 74"/>
                <a:gd name="T66" fmla="*/ 23 w 75"/>
                <a:gd name="T67" fmla="*/ 23 h 74"/>
                <a:gd name="T68" fmla="*/ 20 w 75"/>
                <a:gd name="T69" fmla="*/ 23 h 74"/>
                <a:gd name="T70" fmla="*/ 16 w 75"/>
                <a:gd name="T71" fmla="*/ 23 h 74"/>
                <a:gd name="T72" fmla="*/ 24 w 75"/>
                <a:gd name="T73" fmla="*/ 13 h 74"/>
                <a:gd name="T74" fmla="*/ 38 w 75"/>
                <a:gd name="T75" fmla="*/ 5 h 74"/>
                <a:gd name="T76" fmla="*/ 15 w 75"/>
                <a:gd name="T77" fmla="*/ 15 h 74"/>
                <a:gd name="T78" fmla="*/ 4 w 75"/>
                <a:gd name="T79" fmla="*/ 37 h 74"/>
                <a:gd name="T80" fmla="*/ 15 w 75"/>
                <a:gd name="T81" fmla="*/ 60 h 74"/>
                <a:gd name="T82" fmla="*/ 38 w 75"/>
                <a:gd name="T83" fmla="*/ 70 h 74"/>
                <a:gd name="T84" fmla="*/ 60 w 75"/>
                <a:gd name="T85" fmla="*/ 60 h 74"/>
                <a:gd name="T86" fmla="*/ 70 w 75"/>
                <a:gd name="T87" fmla="*/ 37 h 74"/>
                <a:gd name="T88" fmla="*/ 60 w 75"/>
                <a:gd name="T89" fmla="*/ 15 h 74"/>
                <a:gd name="T90" fmla="*/ 38 w 75"/>
                <a:gd name="T91" fmla="*/ 5 h 74"/>
                <a:gd name="T92" fmla="*/ 52 w 75"/>
                <a:gd name="T93" fmla="*/ 3 h 74"/>
                <a:gd name="T94" fmla="*/ 72 w 75"/>
                <a:gd name="T95" fmla="*/ 23 h 74"/>
                <a:gd name="T96" fmla="*/ 72 w 75"/>
                <a:gd name="T97" fmla="*/ 52 h 74"/>
                <a:gd name="T98" fmla="*/ 52 w 75"/>
                <a:gd name="T99" fmla="*/ 72 h 74"/>
                <a:gd name="T100" fmla="*/ 23 w 75"/>
                <a:gd name="T101" fmla="*/ 72 h 74"/>
                <a:gd name="T102" fmla="*/ 3 w 75"/>
                <a:gd name="T103" fmla="*/ 52 h 74"/>
                <a:gd name="T104" fmla="*/ 3 w 75"/>
                <a:gd name="T105" fmla="*/ 23 h 74"/>
                <a:gd name="T106" fmla="*/ 23 w 75"/>
                <a:gd name="T10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" h="74">
                  <a:moveTo>
                    <a:pt x="38" y="40"/>
                  </a:moveTo>
                  <a:lnTo>
                    <a:pt x="47" y="62"/>
                  </a:lnTo>
                  <a:lnTo>
                    <a:pt x="47" y="62"/>
                  </a:lnTo>
                  <a:lnTo>
                    <a:pt x="42" y="64"/>
                  </a:lnTo>
                  <a:lnTo>
                    <a:pt x="38" y="65"/>
                  </a:lnTo>
                  <a:lnTo>
                    <a:pt x="34" y="64"/>
                  </a:lnTo>
                  <a:lnTo>
                    <a:pt x="30" y="64"/>
                  </a:lnTo>
                  <a:lnTo>
                    <a:pt x="38" y="40"/>
                  </a:lnTo>
                  <a:close/>
                  <a:moveTo>
                    <a:pt x="12" y="27"/>
                  </a:moveTo>
                  <a:lnTo>
                    <a:pt x="26" y="61"/>
                  </a:lnTo>
                  <a:lnTo>
                    <a:pt x="16" y="56"/>
                  </a:lnTo>
                  <a:lnTo>
                    <a:pt x="11" y="48"/>
                  </a:lnTo>
                  <a:lnTo>
                    <a:pt x="10" y="37"/>
                  </a:lnTo>
                  <a:lnTo>
                    <a:pt x="10" y="32"/>
                  </a:lnTo>
                  <a:lnTo>
                    <a:pt x="12" y="27"/>
                  </a:lnTo>
                  <a:close/>
                  <a:moveTo>
                    <a:pt x="62" y="24"/>
                  </a:moveTo>
                  <a:lnTo>
                    <a:pt x="64" y="31"/>
                  </a:lnTo>
                  <a:lnTo>
                    <a:pt x="66" y="37"/>
                  </a:lnTo>
                  <a:lnTo>
                    <a:pt x="62" y="51"/>
                  </a:lnTo>
                  <a:lnTo>
                    <a:pt x="51" y="61"/>
                  </a:lnTo>
                  <a:lnTo>
                    <a:pt x="60" y="37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2" y="27"/>
                  </a:lnTo>
                  <a:lnTo>
                    <a:pt x="62" y="24"/>
                  </a:lnTo>
                  <a:close/>
                  <a:moveTo>
                    <a:pt x="38" y="11"/>
                  </a:moveTo>
                  <a:lnTo>
                    <a:pt x="44" y="11"/>
                  </a:lnTo>
                  <a:lnTo>
                    <a:pt x="51" y="13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4" y="17"/>
                  </a:lnTo>
                  <a:lnTo>
                    <a:pt x="52" y="20"/>
                  </a:lnTo>
                  <a:lnTo>
                    <a:pt x="51" y="23"/>
                  </a:lnTo>
                  <a:lnTo>
                    <a:pt x="52" y="25"/>
                  </a:lnTo>
                  <a:lnTo>
                    <a:pt x="54" y="28"/>
                  </a:lnTo>
                  <a:lnTo>
                    <a:pt x="55" y="31"/>
                  </a:lnTo>
                  <a:lnTo>
                    <a:pt x="56" y="33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4" y="45"/>
                  </a:lnTo>
                  <a:lnTo>
                    <a:pt x="51" y="53"/>
                  </a:lnTo>
                  <a:lnTo>
                    <a:pt x="42" y="24"/>
                  </a:lnTo>
                  <a:lnTo>
                    <a:pt x="43" y="24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6" y="23"/>
                  </a:lnTo>
                  <a:lnTo>
                    <a:pt x="35" y="23"/>
                  </a:lnTo>
                  <a:lnTo>
                    <a:pt x="32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6" y="36"/>
                  </a:lnTo>
                  <a:lnTo>
                    <a:pt x="31" y="54"/>
                  </a:lnTo>
                  <a:lnTo>
                    <a:pt x="20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0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24" y="13"/>
                  </a:lnTo>
                  <a:lnTo>
                    <a:pt x="38" y="11"/>
                  </a:lnTo>
                  <a:close/>
                  <a:moveTo>
                    <a:pt x="38" y="5"/>
                  </a:moveTo>
                  <a:lnTo>
                    <a:pt x="24" y="7"/>
                  </a:lnTo>
                  <a:lnTo>
                    <a:pt x="15" y="15"/>
                  </a:lnTo>
                  <a:lnTo>
                    <a:pt x="7" y="25"/>
                  </a:lnTo>
                  <a:lnTo>
                    <a:pt x="4" y="37"/>
                  </a:lnTo>
                  <a:lnTo>
                    <a:pt x="7" y="51"/>
                  </a:lnTo>
                  <a:lnTo>
                    <a:pt x="15" y="60"/>
                  </a:lnTo>
                  <a:lnTo>
                    <a:pt x="24" y="68"/>
                  </a:lnTo>
                  <a:lnTo>
                    <a:pt x="38" y="70"/>
                  </a:lnTo>
                  <a:lnTo>
                    <a:pt x="50" y="68"/>
                  </a:lnTo>
                  <a:lnTo>
                    <a:pt x="60" y="60"/>
                  </a:lnTo>
                  <a:lnTo>
                    <a:pt x="67" y="51"/>
                  </a:lnTo>
                  <a:lnTo>
                    <a:pt x="70" y="37"/>
                  </a:lnTo>
                  <a:lnTo>
                    <a:pt x="67" y="25"/>
                  </a:lnTo>
                  <a:lnTo>
                    <a:pt x="60" y="15"/>
                  </a:lnTo>
                  <a:lnTo>
                    <a:pt x="50" y="7"/>
                  </a:lnTo>
                  <a:lnTo>
                    <a:pt x="38" y="5"/>
                  </a:lnTo>
                  <a:close/>
                  <a:moveTo>
                    <a:pt x="38" y="0"/>
                  </a:moveTo>
                  <a:lnTo>
                    <a:pt x="52" y="3"/>
                  </a:lnTo>
                  <a:lnTo>
                    <a:pt x="64" y="11"/>
                  </a:lnTo>
                  <a:lnTo>
                    <a:pt x="72" y="23"/>
                  </a:lnTo>
                  <a:lnTo>
                    <a:pt x="75" y="37"/>
                  </a:lnTo>
                  <a:lnTo>
                    <a:pt x="72" y="52"/>
                  </a:lnTo>
                  <a:lnTo>
                    <a:pt x="64" y="64"/>
                  </a:lnTo>
                  <a:lnTo>
                    <a:pt x="52" y="72"/>
                  </a:lnTo>
                  <a:lnTo>
                    <a:pt x="38" y="74"/>
                  </a:lnTo>
                  <a:lnTo>
                    <a:pt x="23" y="72"/>
                  </a:lnTo>
                  <a:lnTo>
                    <a:pt x="11" y="64"/>
                  </a:lnTo>
                  <a:lnTo>
                    <a:pt x="3" y="52"/>
                  </a:lnTo>
                  <a:lnTo>
                    <a:pt x="0" y="37"/>
                  </a:lnTo>
                  <a:lnTo>
                    <a:pt x="3" y="23"/>
                  </a:lnTo>
                  <a:lnTo>
                    <a:pt x="11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A881AF48-F1A2-4AFF-AB65-2A67D5BB4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9" y="4250336"/>
              <a:ext cx="178812" cy="178812"/>
            </a:xfrm>
            <a:custGeom>
              <a:avLst/>
              <a:gdLst>
                <a:gd name="T0" fmla="*/ 46 w 120"/>
                <a:gd name="T1" fmla="*/ 15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6 h 120"/>
                <a:gd name="T12" fmla="*/ 24 w 120"/>
                <a:gd name="T13" fmla="*/ 66 h 120"/>
                <a:gd name="T14" fmla="*/ 34 w 120"/>
                <a:gd name="T15" fmla="*/ 72 h 120"/>
                <a:gd name="T16" fmla="*/ 46 w 120"/>
                <a:gd name="T17" fmla="*/ 74 h 120"/>
                <a:gd name="T18" fmla="*/ 56 w 120"/>
                <a:gd name="T19" fmla="*/ 72 h 120"/>
                <a:gd name="T20" fmla="*/ 67 w 120"/>
                <a:gd name="T21" fmla="*/ 66 h 120"/>
                <a:gd name="T22" fmla="*/ 72 w 120"/>
                <a:gd name="T23" fmla="*/ 56 h 120"/>
                <a:gd name="T24" fmla="*/ 75 w 120"/>
                <a:gd name="T25" fmla="*/ 45 h 120"/>
                <a:gd name="T26" fmla="*/ 72 w 120"/>
                <a:gd name="T27" fmla="*/ 33 h 120"/>
                <a:gd name="T28" fmla="*/ 67 w 120"/>
                <a:gd name="T29" fmla="*/ 24 h 120"/>
                <a:gd name="T30" fmla="*/ 56 w 120"/>
                <a:gd name="T31" fmla="*/ 17 h 120"/>
                <a:gd name="T32" fmla="*/ 46 w 120"/>
                <a:gd name="T33" fmla="*/ 15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7 w 120"/>
                <a:gd name="T45" fmla="*/ 61 h 120"/>
                <a:gd name="T46" fmla="*/ 79 w 120"/>
                <a:gd name="T47" fmla="*/ 74 h 120"/>
                <a:gd name="T48" fmla="*/ 82 w 120"/>
                <a:gd name="T49" fmla="*/ 74 h 120"/>
                <a:gd name="T50" fmla="*/ 86 w 120"/>
                <a:gd name="T51" fmla="*/ 76 h 120"/>
                <a:gd name="T52" fmla="*/ 88 w 120"/>
                <a:gd name="T53" fmla="*/ 77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0 h 120"/>
                <a:gd name="T62" fmla="*/ 119 w 120"/>
                <a:gd name="T63" fmla="*/ 114 h 120"/>
                <a:gd name="T64" fmla="*/ 118 w 120"/>
                <a:gd name="T65" fmla="*/ 117 h 120"/>
                <a:gd name="T66" fmla="*/ 115 w 120"/>
                <a:gd name="T67" fmla="*/ 118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6 h 120"/>
                <a:gd name="T76" fmla="*/ 78 w 120"/>
                <a:gd name="T77" fmla="*/ 88 h 120"/>
                <a:gd name="T78" fmla="*/ 76 w 120"/>
                <a:gd name="T79" fmla="*/ 85 h 120"/>
                <a:gd name="T80" fmla="*/ 75 w 120"/>
                <a:gd name="T81" fmla="*/ 81 h 120"/>
                <a:gd name="T82" fmla="*/ 75 w 120"/>
                <a:gd name="T83" fmla="*/ 78 h 120"/>
                <a:gd name="T84" fmla="*/ 62 w 120"/>
                <a:gd name="T85" fmla="*/ 86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2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5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6"/>
                  </a:lnTo>
                  <a:lnTo>
                    <a:pt x="24" y="66"/>
                  </a:lnTo>
                  <a:lnTo>
                    <a:pt x="34" y="72"/>
                  </a:lnTo>
                  <a:lnTo>
                    <a:pt x="46" y="74"/>
                  </a:lnTo>
                  <a:lnTo>
                    <a:pt x="56" y="72"/>
                  </a:lnTo>
                  <a:lnTo>
                    <a:pt x="67" y="66"/>
                  </a:lnTo>
                  <a:lnTo>
                    <a:pt x="72" y="56"/>
                  </a:lnTo>
                  <a:lnTo>
                    <a:pt x="75" y="45"/>
                  </a:lnTo>
                  <a:lnTo>
                    <a:pt x="72" y="33"/>
                  </a:lnTo>
                  <a:lnTo>
                    <a:pt x="67" y="24"/>
                  </a:lnTo>
                  <a:lnTo>
                    <a:pt x="56" y="17"/>
                  </a:lnTo>
                  <a:lnTo>
                    <a:pt x="46" y="15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7" y="61"/>
                  </a:lnTo>
                  <a:lnTo>
                    <a:pt x="79" y="74"/>
                  </a:lnTo>
                  <a:lnTo>
                    <a:pt x="82" y="74"/>
                  </a:lnTo>
                  <a:lnTo>
                    <a:pt x="86" y="76"/>
                  </a:lnTo>
                  <a:lnTo>
                    <a:pt x="88" y="77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9" y="114"/>
                  </a:lnTo>
                  <a:lnTo>
                    <a:pt x="118" y="117"/>
                  </a:lnTo>
                  <a:lnTo>
                    <a:pt x="115" y="118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6"/>
                  </a:lnTo>
                  <a:lnTo>
                    <a:pt x="78" y="88"/>
                  </a:lnTo>
                  <a:lnTo>
                    <a:pt x="76" y="85"/>
                  </a:lnTo>
                  <a:lnTo>
                    <a:pt x="75" y="81"/>
                  </a:lnTo>
                  <a:lnTo>
                    <a:pt x="75" y="78"/>
                  </a:lnTo>
                  <a:lnTo>
                    <a:pt x="62" y="86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81">
              <a:extLst>
                <a:ext uri="{FF2B5EF4-FFF2-40B4-BE49-F238E27FC236}">
                  <a16:creationId xmlns:a16="http://schemas.microsoft.com/office/drawing/2014/main" id="{2169BFE7-EBE8-4B68-8F98-7C7238B7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41" y="2953953"/>
              <a:ext cx="137088" cy="129638"/>
            </a:xfrm>
            <a:custGeom>
              <a:avLst/>
              <a:gdLst>
                <a:gd name="T0" fmla="*/ 47 w 92"/>
                <a:gd name="T1" fmla="*/ 0 h 87"/>
                <a:gd name="T2" fmla="*/ 56 w 92"/>
                <a:gd name="T3" fmla="*/ 2 h 87"/>
                <a:gd name="T4" fmla="*/ 61 w 92"/>
                <a:gd name="T5" fmla="*/ 6 h 87"/>
                <a:gd name="T6" fmla="*/ 65 w 92"/>
                <a:gd name="T7" fmla="*/ 13 h 87"/>
                <a:gd name="T8" fmla="*/ 65 w 92"/>
                <a:gd name="T9" fmla="*/ 18 h 87"/>
                <a:gd name="T10" fmla="*/ 65 w 92"/>
                <a:gd name="T11" fmla="*/ 23 h 87"/>
                <a:gd name="T12" fmla="*/ 65 w 92"/>
                <a:gd name="T13" fmla="*/ 27 h 87"/>
                <a:gd name="T14" fmla="*/ 67 w 92"/>
                <a:gd name="T15" fmla="*/ 29 h 87"/>
                <a:gd name="T16" fmla="*/ 68 w 92"/>
                <a:gd name="T17" fmla="*/ 31 h 87"/>
                <a:gd name="T18" fmla="*/ 67 w 92"/>
                <a:gd name="T19" fmla="*/ 34 h 87"/>
                <a:gd name="T20" fmla="*/ 67 w 92"/>
                <a:gd name="T21" fmla="*/ 37 h 87"/>
                <a:gd name="T22" fmla="*/ 65 w 92"/>
                <a:gd name="T23" fmla="*/ 39 h 87"/>
                <a:gd name="T24" fmla="*/ 63 w 92"/>
                <a:gd name="T25" fmla="*/ 39 h 87"/>
                <a:gd name="T26" fmla="*/ 61 w 92"/>
                <a:gd name="T27" fmla="*/ 43 h 87"/>
                <a:gd name="T28" fmla="*/ 60 w 92"/>
                <a:gd name="T29" fmla="*/ 47 h 87"/>
                <a:gd name="T30" fmla="*/ 59 w 92"/>
                <a:gd name="T31" fmla="*/ 50 h 87"/>
                <a:gd name="T32" fmla="*/ 57 w 92"/>
                <a:gd name="T33" fmla="*/ 53 h 87"/>
                <a:gd name="T34" fmla="*/ 56 w 92"/>
                <a:gd name="T35" fmla="*/ 54 h 87"/>
                <a:gd name="T36" fmla="*/ 55 w 92"/>
                <a:gd name="T37" fmla="*/ 55 h 87"/>
                <a:gd name="T38" fmla="*/ 55 w 92"/>
                <a:gd name="T39" fmla="*/ 55 h 87"/>
                <a:gd name="T40" fmla="*/ 55 w 92"/>
                <a:gd name="T41" fmla="*/ 57 h 87"/>
                <a:gd name="T42" fmla="*/ 56 w 92"/>
                <a:gd name="T43" fmla="*/ 59 h 87"/>
                <a:gd name="T44" fmla="*/ 56 w 92"/>
                <a:gd name="T45" fmla="*/ 61 h 87"/>
                <a:gd name="T46" fmla="*/ 57 w 92"/>
                <a:gd name="T47" fmla="*/ 62 h 87"/>
                <a:gd name="T48" fmla="*/ 64 w 92"/>
                <a:gd name="T49" fmla="*/ 63 h 87"/>
                <a:gd name="T50" fmla="*/ 72 w 92"/>
                <a:gd name="T51" fmla="*/ 67 h 87"/>
                <a:gd name="T52" fmla="*/ 81 w 92"/>
                <a:gd name="T53" fmla="*/ 73 h 87"/>
                <a:gd name="T54" fmla="*/ 89 w 92"/>
                <a:gd name="T55" fmla="*/ 79 h 87"/>
                <a:gd name="T56" fmla="*/ 92 w 92"/>
                <a:gd name="T57" fmla="*/ 87 h 87"/>
                <a:gd name="T58" fmla="*/ 0 w 92"/>
                <a:gd name="T59" fmla="*/ 87 h 87"/>
                <a:gd name="T60" fmla="*/ 4 w 92"/>
                <a:gd name="T61" fmla="*/ 79 h 87"/>
                <a:gd name="T62" fmla="*/ 11 w 92"/>
                <a:gd name="T63" fmla="*/ 73 h 87"/>
                <a:gd name="T64" fmla="*/ 20 w 92"/>
                <a:gd name="T65" fmla="*/ 67 h 87"/>
                <a:gd name="T66" fmla="*/ 28 w 92"/>
                <a:gd name="T67" fmla="*/ 63 h 87"/>
                <a:gd name="T68" fmla="*/ 35 w 92"/>
                <a:gd name="T69" fmla="*/ 62 h 87"/>
                <a:gd name="T70" fmla="*/ 36 w 92"/>
                <a:gd name="T71" fmla="*/ 61 h 87"/>
                <a:gd name="T72" fmla="*/ 36 w 92"/>
                <a:gd name="T73" fmla="*/ 59 h 87"/>
                <a:gd name="T74" fmla="*/ 37 w 92"/>
                <a:gd name="T75" fmla="*/ 57 h 87"/>
                <a:gd name="T76" fmla="*/ 37 w 92"/>
                <a:gd name="T77" fmla="*/ 55 h 87"/>
                <a:gd name="T78" fmla="*/ 37 w 92"/>
                <a:gd name="T79" fmla="*/ 55 h 87"/>
                <a:gd name="T80" fmla="*/ 36 w 92"/>
                <a:gd name="T81" fmla="*/ 54 h 87"/>
                <a:gd name="T82" fmla="*/ 36 w 92"/>
                <a:gd name="T83" fmla="*/ 53 h 87"/>
                <a:gd name="T84" fmla="*/ 33 w 92"/>
                <a:gd name="T85" fmla="*/ 50 h 87"/>
                <a:gd name="T86" fmla="*/ 32 w 92"/>
                <a:gd name="T87" fmla="*/ 47 h 87"/>
                <a:gd name="T88" fmla="*/ 31 w 92"/>
                <a:gd name="T89" fmla="*/ 43 h 87"/>
                <a:gd name="T90" fmla="*/ 29 w 92"/>
                <a:gd name="T91" fmla="*/ 39 h 87"/>
                <a:gd name="T92" fmla="*/ 27 w 92"/>
                <a:gd name="T93" fmla="*/ 39 h 87"/>
                <a:gd name="T94" fmla="*/ 25 w 92"/>
                <a:gd name="T95" fmla="*/ 37 h 87"/>
                <a:gd name="T96" fmla="*/ 25 w 92"/>
                <a:gd name="T97" fmla="*/ 34 h 87"/>
                <a:gd name="T98" fmla="*/ 25 w 92"/>
                <a:gd name="T99" fmla="*/ 31 h 87"/>
                <a:gd name="T100" fmla="*/ 25 w 92"/>
                <a:gd name="T101" fmla="*/ 29 h 87"/>
                <a:gd name="T102" fmla="*/ 27 w 92"/>
                <a:gd name="T103" fmla="*/ 27 h 87"/>
                <a:gd name="T104" fmla="*/ 27 w 92"/>
                <a:gd name="T105" fmla="*/ 23 h 87"/>
                <a:gd name="T106" fmla="*/ 27 w 92"/>
                <a:gd name="T107" fmla="*/ 18 h 87"/>
                <a:gd name="T108" fmla="*/ 27 w 92"/>
                <a:gd name="T109" fmla="*/ 13 h 87"/>
                <a:gd name="T110" fmla="*/ 31 w 92"/>
                <a:gd name="T111" fmla="*/ 6 h 87"/>
                <a:gd name="T112" fmla="*/ 36 w 92"/>
                <a:gd name="T113" fmla="*/ 2 h 87"/>
                <a:gd name="T114" fmla="*/ 47 w 92"/>
                <a:gd name="T1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87">
                  <a:moveTo>
                    <a:pt x="47" y="0"/>
                  </a:moveTo>
                  <a:lnTo>
                    <a:pt x="56" y="2"/>
                  </a:lnTo>
                  <a:lnTo>
                    <a:pt x="61" y="6"/>
                  </a:lnTo>
                  <a:lnTo>
                    <a:pt x="65" y="13"/>
                  </a:lnTo>
                  <a:lnTo>
                    <a:pt x="65" y="18"/>
                  </a:lnTo>
                  <a:lnTo>
                    <a:pt x="65" y="23"/>
                  </a:lnTo>
                  <a:lnTo>
                    <a:pt x="65" y="27"/>
                  </a:lnTo>
                  <a:lnTo>
                    <a:pt x="67" y="29"/>
                  </a:lnTo>
                  <a:lnTo>
                    <a:pt x="68" y="31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61" y="43"/>
                  </a:lnTo>
                  <a:lnTo>
                    <a:pt x="60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6" y="54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7"/>
                  </a:lnTo>
                  <a:lnTo>
                    <a:pt x="56" y="59"/>
                  </a:lnTo>
                  <a:lnTo>
                    <a:pt x="56" y="61"/>
                  </a:lnTo>
                  <a:lnTo>
                    <a:pt x="57" y="62"/>
                  </a:lnTo>
                  <a:lnTo>
                    <a:pt x="64" y="63"/>
                  </a:lnTo>
                  <a:lnTo>
                    <a:pt x="72" y="67"/>
                  </a:lnTo>
                  <a:lnTo>
                    <a:pt x="81" y="73"/>
                  </a:lnTo>
                  <a:lnTo>
                    <a:pt x="89" y="79"/>
                  </a:lnTo>
                  <a:lnTo>
                    <a:pt x="92" y="87"/>
                  </a:lnTo>
                  <a:lnTo>
                    <a:pt x="0" y="87"/>
                  </a:lnTo>
                  <a:lnTo>
                    <a:pt x="4" y="79"/>
                  </a:lnTo>
                  <a:lnTo>
                    <a:pt x="11" y="73"/>
                  </a:lnTo>
                  <a:lnTo>
                    <a:pt x="20" y="67"/>
                  </a:lnTo>
                  <a:lnTo>
                    <a:pt x="28" y="63"/>
                  </a:lnTo>
                  <a:lnTo>
                    <a:pt x="35" y="62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7" y="57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6" y="54"/>
                  </a:lnTo>
                  <a:lnTo>
                    <a:pt x="36" y="53"/>
                  </a:lnTo>
                  <a:lnTo>
                    <a:pt x="33" y="50"/>
                  </a:lnTo>
                  <a:lnTo>
                    <a:pt x="32" y="47"/>
                  </a:lnTo>
                  <a:lnTo>
                    <a:pt x="31" y="43"/>
                  </a:lnTo>
                  <a:lnTo>
                    <a:pt x="29" y="39"/>
                  </a:lnTo>
                  <a:lnTo>
                    <a:pt x="27" y="39"/>
                  </a:lnTo>
                  <a:lnTo>
                    <a:pt x="25" y="37"/>
                  </a:lnTo>
                  <a:lnTo>
                    <a:pt x="25" y="34"/>
                  </a:lnTo>
                  <a:lnTo>
                    <a:pt x="25" y="31"/>
                  </a:lnTo>
                  <a:lnTo>
                    <a:pt x="25" y="29"/>
                  </a:lnTo>
                  <a:lnTo>
                    <a:pt x="27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7" y="13"/>
                  </a:lnTo>
                  <a:lnTo>
                    <a:pt x="31" y="6"/>
                  </a:lnTo>
                  <a:lnTo>
                    <a:pt x="36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82">
              <a:extLst>
                <a:ext uri="{FF2B5EF4-FFF2-40B4-BE49-F238E27FC236}">
                  <a16:creationId xmlns:a16="http://schemas.microsoft.com/office/drawing/2014/main" id="{DC1FED20-9E61-43DD-AE64-2219A67B8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1" y="3263892"/>
              <a:ext cx="163910" cy="165401"/>
            </a:xfrm>
            <a:custGeom>
              <a:avLst/>
              <a:gdLst>
                <a:gd name="T0" fmla="*/ 110 w 110"/>
                <a:gd name="T1" fmla="*/ 0 h 111"/>
                <a:gd name="T2" fmla="*/ 110 w 110"/>
                <a:gd name="T3" fmla="*/ 79 h 111"/>
                <a:gd name="T4" fmla="*/ 106 w 110"/>
                <a:gd name="T5" fmla="*/ 88 h 111"/>
                <a:gd name="T6" fmla="*/ 98 w 110"/>
                <a:gd name="T7" fmla="*/ 95 h 111"/>
                <a:gd name="T8" fmla="*/ 85 w 110"/>
                <a:gd name="T9" fmla="*/ 96 h 111"/>
                <a:gd name="T10" fmla="*/ 73 w 110"/>
                <a:gd name="T11" fmla="*/ 95 h 111"/>
                <a:gd name="T12" fmla="*/ 65 w 110"/>
                <a:gd name="T13" fmla="*/ 88 h 111"/>
                <a:gd name="T14" fmla="*/ 61 w 110"/>
                <a:gd name="T15" fmla="*/ 79 h 111"/>
                <a:gd name="T16" fmla="*/ 65 w 110"/>
                <a:gd name="T17" fmla="*/ 71 h 111"/>
                <a:gd name="T18" fmla="*/ 73 w 110"/>
                <a:gd name="T19" fmla="*/ 64 h 111"/>
                <a:gd name="T20" fmla="*/ 85 w 110"/>
                <a:gd name="T21" fmla="*/ 62 h 111"/>
                <a:gd name="T22" fmla="*/ 91 w 110"/>
                <a:gd name="T23" fmla="*/ 63 h 111"/>
                <a:gd name="T24" fmla="*/ 95 w 110"/>
                <a:gd name="T25" fmla="*/ 64 h 111"/>
                <a:gd name="T26" fmla="*/ 95 w 110"/>
                <a:gd name="T27" fmla="*/ 28 h 111"/>
                <a:gd name="T28" fmla="*/ 47 w 110"/>
                <a:gd name="T29" fmla="*/ 42 h 111"/>
                <a:gd name="T30" fmla="*/ 47 w 110"/>
                <a:gd name="T31" fmla="*/ 94 h 111"/>
                <a:gd name="T32" fmla="*/ 43 w 110"/>
                <a:gd name="T33" fmla="*/ 102 h 111"/>
                <a:gd name="T34" fmla="*/ 35 w 110"/>
                <a:gd name="T35" fmla="*/ 108 h 111"/>
                <a:gd name="T36" fmla="*/ 23 w 110"/>
                <a:gd name="T37" fmla="*/ 111 h 111"/>
                <a:gd name="T38" fmla="*/ 12 w 110"/>
                <a:gd name="T39" fmla="*/ 108 h 111"/>
                <a:gd name="T40" fmla="*/ 2 w 110"/>
                <a:gd name="T41" fmla="*/ 102 h 111"/>
                <a:gd name="T42" fmla="*/ 0 w 110"/>
                <a:gd name="T43" fmla="*/ 94 h 111"/>
                <a:gd name="T44" fmla="*/ 2 w 110"/>
                <a:gd name="T45" fmla="*/ 84 h 111"/>
                <a:gd name="T46" fmla="*/ 12 w 110"/>
                <a:gd name="T47" fmla="*/ 79 h 111"/>
                <a:gd name="T48" fmla="*/ 23 w 110"/>
                <a:gd name="T49" fmla="*/ 76 h 111"/>
                <a:gd name="T50" fmla="*/ 29 w 110"/>
                <a:gd name="T51" fmla="*/ 76 h 111"/>
                <a:gd name="T52" fmla="*/ 34 w 110"/>
                <a:gd name="T53" fmla="*/ 78 h 111"/>
                <a:gd name="T54" fmla="*/ 34 w 110"/>
                <a:gd name="T55" fmla="*/ 20 h 111"/>
                <a:gd name="T56" fmla="*/ 110 w 110"/>
                <a:gd name="T5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11">
                  <a:moveTo>
                    <a:pt x="110" y="0"/>
                  </a:moveTo>
                  <a:lnTo>
                    <a:pt x="110" y="79"/>
                  </a:lnTo>
                  <a:lnTo>
                    <a:pt x="106" y="88"/>
                  </a:lnTo>
                  <a:lnTo>
                    <a:pt x="98" y="95"/>
                  </a:lnTo>
                  <a:lnTo>
                    <a:pt x="85" y="96"/>
                  </a:lnTo>
                  <a:lnTo>
                    <a:pt x="73" y="95"/>
                  </a:lnTo>
                  <a:lnTo>
                    <a:pt x="65" y="88"/>
                  </a:lnTo>
                  <a:lnTo>
                    <a:pt x="61" y="79"/>
                  </a:lnTo>
                  <a:lnTo>
                    <a:pt x="65" y="71"/>
                  </a:lnTo>
                  <a:lnTo>
                    <a:pt x="73" y="64"/>
                  </a:lnTo>
                  <a:lnTo>
                    <a:pt x="85" y="62"/>
                  </a:lnTo>
                  <a:lnTo>
                    <a:pt x="91" y="63"/>
                  </a:lnTo>
                  <a:lnTo>
                    <a:pt x="95" y="64"/>
                  </a:lnTo>
                  <a:lnTo>
                    <a:pt x="95" y="28"/>
                  </a:lnTo>
                  <a:lnTo>
                    <a:pt x="47" y="42"/>
                  </a:lnTo>
                  <a:lnTo>
                    <a:pt x="47" y="94"/>
                  </a:lnTo>
                  <a:lnTo>
                    <a:pt x="43" y="102"/>
                  </a:lnTo>
                  <a:lnTo>
                    <a:pt x="35" y="108"/>
                  </a:lnTo>
                  <a:lnTo>
                    <a:pt x="23" y="111"/>
                  </a:lnTo>
                  <a:lnTo>
                    <a:pt x="12" y="108"/>
                  </a:lnTo>
                  <a:lnTo>
                    <a:pt x="2" y="102"/>
                  </a:lnTo>
                  <a:lnTo>
                    <a:pt x="0" y="94"/>
                  </a:lnTo>
                  <a:lnTo>
                    <a:pt x="2" y="84"/>
                  </a:lnTo>
                  <a:lnTo>
                    <a:pt x="12" y="79"/>
                  </a:lnTo>
                  <a:lnTo>
                    <a:pt x="23" y="76"/>
                  </a:lnTo>
                  <a:lnTo>
                    <a:pt x="29" y="76"/>
                  </a:lnTo>
                  <a:lnTo>
                    <a:pt x="34" y="78"/>
                  </a:lnTo>
                  <a:lnTo>
                    <a:pt x="34" y="2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84">
              <a:extLst>
                <a:ext uri="{FF2B5EF4-FFF2-40B4-BE49-F238E27FC236}">
                  <a16:creationId xmlns:a16="http://schemas.microsoft.com/office/drawing/2014/main" id="{7ADCBF99-0479-4B5C-B4DF-906C08C2A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02" y="4983463"/>
              <a:ext cx="128148" cy="128148"/>
            </a:xfrm>
            <a:custGeom>
              <a:avLst/>
              <a:gdLst>
                <a:gd name="T0" fmla="*/ 53 w 86"/>
                <a:gd name="T1" fmla="*/ 28 h 86"/>
                <a:gd name="T2" fmla="*/ 46 w 86"/>
                <a:gd name="T3" fmla="*/ 38 h 86"/>
                <a:gd name="T4" fmla="*/ 52 w 86"/>
                <a:gd name="T5" fmla="*/ 38 h 86"/>
                <a:gd name="T6" fmla="*/ 53 w 86"/>
                <a:gd name="T7" fmla="*/ 40 h 86"/>
                <a:gd name="T8" fmla="*/ 52 w 86"/>
                <a:gd name="T9" fmla="*/ 46 h 86"/>
                <a:gd name="T10" fmla="*/ 48 w 86"/>
                <a:gd name="T11" fmla="*/ 52 h 86"/>
                <a:gd name="T12" fmla="*/ 45 w 86"/>
                <a:gd name="T13" fmla="*/ 55 h 86"/>
                <a:gd name="T14" fmla="*/ 44 w 86"/>
                <a:gd name="T15" fmla="*/ 52 h 86"/>
                <a:gd name="T16" fmla="*/ 41 w 86"/>
                <a:gd name="T17" fmla="*/ 44 h 86"/>
                <a:gd name="T18" fmla="*/ 40 w 86"/>
                <a:gd name="T19" fmla="*/ 38 h 86"/>
                <a:gd name="T20" fmla="*/ 38 w 86"/>
                <a:gd name="T21" fmla="*/ 31 h 86"/>
                <a:gd name="T22" fmla="*/ 34 w 86"/>
                <a:gd name="T23" fmla="*/ 27 h 86"/>
                <a:gd name="T24" fmla="*/ 29 w 86"/>
                <a:gd name="T25" fmla="*/ 27 h 86"/>
                <a:gd name="T26" fmla="*/ 24 w 86"/>
                <a:gd name="T27" fmla="*/ 32 h 86"/>
                <a:gd name="T28" fmla="*/ 18 w 86"/>
                <a:gd name="T29" fmla="*/ 36 h 86"/>
                <a:gd name="T30" fmla="*/ 17 w 86"/>
                <a:gd name="T31" fmla="*/ 38 h 86"/>
                <a:gd name="T32" fmla="*/ 20 w 86"/>
                <a:gd name="T33" fmla="*/ 40 h 86"/>
                <a:gd name="T34" fmla="*/ 22 w 86"/>
                <a:gd name="T35" fmla="*/ 39 h 86"/>
                <a:gd name="T36" fmla="*/ 25 w 86"/>
                <a:gd name="T37" fmla="*/ 39 h 86"/>
                <a:gd name="T38" fmla="*/ 29 w 86"/>
                <a:gd name="T39" fmla="*/ 51 h 86"/>
                <a:gd name="T40" fmla="*/ 33 w 86"/>
                <a:gd name="T41" fmla="*/ 66 h 86"/>
                <a:gd name="T42" fmla="*/ 37 w 86"/>
                <a:gd name="T43" fmla="*/ 70 h 86"/>
                <a:gd name="T44" fmla="*/ 41 w 86"/>
                <a:gd name="T45" fmla="*/ 71 h 86"/>
                <a:gd name="T46" fmla="*/ 49 w 86"/>
                <a:gd name="T47" fmla="*/ 66 h 86"/>
                <a:gd name="T48" fmla="*/ 64 w 86"/>
                <a:gd name="T49" fmla="*/ 48 h 86"/>
                <a:gd name="T50" fmla="*/ 68 w 86"/>
                <a:gd name="T51" fmla="*/ 31 h 86"/>
                <a:gd name="T52" fmla="*/ 60 w 86"/>
                <a:gd name="T53" fmla="*/ 26 h 86"/>
                <a:gd name="T54" fmla="*/ 60 w 86"/>
                <a:gd name="T55" fmla="*/ 3 h 86"/>
                <a:gd name="T56" fmla="*/ 82 w 86"/>
                <a:gd name="T57" fmla="*/ 26 h 86"/>
                <a:gd name="T58" fmla="*/ 82 w 86"/>
                <a:gd name="T59" fmla="*/ 60 h 86"/>
                <a:gd name="T60" fmla="*/ 60 w 86"/>
                <a:gd name="T61" fmla="*/ 83 h 86"/>
                <a:gd name="T62" fmla="*/ 26 w 86"/>
                <a:gd name="T63" fmla="*/ 83 h 86"/>
                <a:gd name="T64" fmla="*/ 2 w 86"/>
                <a:gd name="T65" fmla="*/ 60 h 86"/>
                <a:gd name="T66" fmla="*/ 2 w 86"/>
                <a:gd name="T67" fmla="*/ 26 h 86"/>
                <a:gd name="T68" fmla="*/ 26 w 86"/>
                <a:gd name="T6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86">
                  <a:moveTo>
                    <a:pt x="60" y="26"/>
                  </a:moveTo>
                  <a:lnTo>
                    <a:pt x="53" y="28"/>
                  </a:lnTo>
                  <a:lnTo>
                    <a:pt x="49" y="32"/>
                  </a:lnTo>
                  <a:lnTo>
                    <a:pt x="46" y="38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3" y="38"/>
                  </a:lnTo>
                  <a:lnTo>
                    <a:pt x="53" y="40"/>
                  </a:lnTo>
                  <a:lnTo>
                    <a:pt x="53" y="43"/>
                  </a:lnTo>
                  <a:lnTo>
                    <a:pt x="52" y="46"/>
                  </a:lnTo>
                  <a:lnTo>
                    <a:pt x="50" y="48"/>
                  </a:lnTo>
                  <a:lnTo>
                    <a:pt x="48" y="52"/>
                  </a:lnTo>
                  <a:lnTo>
                    <a:pt x="46" y="54"/>
                  </a:lnTo>
                  <a:lnTo>
                    <a:pt x="45" y="55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2" y="48"/>
                  </a:lnTo>
                  <a:lnTo>
                    <a:pt x="41" y="44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38" y="31"/>
                  </a:lnTo>
                  <a:lnTo>
                    <a:pt x="37" y="28"/>
                  </a:lnTo>
                  <a:lnTo>
                    <a:pt x="34" y="27"/>
                  </a:lnTo>
                  <a:lnTo>
                    <a:pt x="32" y="27"/>
                  </a:lnTo>
                  <a:lnTo>
                    <a:pt x="29" y="27"/>
                  </a:lnTo>
                  <a:lnTo>
                    <a:pt x="26" y="30"/>
                  </a:lnTo>
                  <a:lnTo>
                    <a:pt x="24" y="32"/>
                  </a:lnTo>
                  <a:lnTo>
                    <a:pt x="21" y="34"/>
                  </a:lnTo>
                  <a:lnTo>
                    <a:pt x="18" y="36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6" y="43"/>
                  </a:lnTo>
                  <a:lnTo>
                    <a:pt x="29" y="51"/>
                  </a:lnTo>
                  <a:lnTo>
                    <a:pt x="32" y="60"/>
                  </a:lnTo>
                  <a:lnTo>
                    <a:pt x="33" y="66"/>
                  </a:lnTo>
                  <a:lnTo>
                    <a:pt x="34" y="67"/>
                  </a:lnTo>
                  <a:lnTo>
                    <a:pt x="37" y="70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4" y="70"/>
                  </a:lnTo>
                  <a:lnTo>
                    <a:pt x="49" y="66"/>
                  </a:lnTo>
                  <a:lnTo>
                    <a:pt x="57" y="58"/>
                  </a:lnTo>
                  <a:lnTo>
                    <a:pt x="64" y="48"/>
                  </a:lnTo>
                  <a:lnTo>
                    <a:pt x="68" y="36"/>
                  </a:lnTo>
                  <a:lnTo>
                    <a:pt x="68" y="31"/>
                  </a:lnTo>
                  <a:lnTo>
                    <a:pt x="64" y="27"/>
                  </a:lnTo>
                  <a:lnTo>
                    <a:pt x="60" y="26"/>
                  </a:lnTo>
                  <a:close/>
                  <a:moveTo>
                    <a:pt x="42" y="0"/>
                  </a:moveTo>
                  <a:lnTo>
                    <a:pt x="60" y="3"/>
                  </a:lnTo>
                  <a:lnTo>
                    <a:pt x="73" y="12"/>
                  </a:lnTo>
                  <a:lnTo>
                    <a:pt x="82" y="26"/>
                  </a:lnTo>
                  <a:lnTo>
                    <a:pt x="86" y="43"/>
                  </a:lnTo>
                  <a:lnTo>
                    <a:pt x="82" y="60"/>
                  </a:lnTo>
                  <a:lnTo>
                    <a:pt x="73" y="74"/>
                  </a:lnTo>
                  <a:lnTo>
                    <a:pt x="60" y="83"/>
                  </a:lnTo>
                  <a:lnTo>
                    <a:pt x="42" y="86"/>
                  </a:lnTo>
                  <a:lnTo>
                    <a:pt x="26" y="83"/>
                  </a:lnTo>
                  <a:lnTo>
                    <a:pt x="12" y="74"/>
                  </a:lnTo>
                  <a:lnTo>
                    <a:pt x="2" y="60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2" y="12"/>
                  </a:lnTo>
                  <a:lnTo>
                    <a:pt x="26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86">
              <a:extLst>
                <a:ext uri="{FF2B5EF4-FFF2-40B4-BE49-F238E27FC236}">
                  <a16:creationId xmlns:a16="http://schemas.microsoft.com/office/drawing/2014/main" id="{AB7191F5-AF0D-4F93-A638-899165670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2432" y="6290276"/>
              <a:ext cx="262257" cy="233945"/>
            </a:xfrm>
            <a:custGeom>
              <a:avLst/>
              <a:gdLst>
                <a:gd name="T0" fmla="*/ 159 w 176"/>
                <a:gd name="T1" fmla="*/ 55 h 157"/>
                <a:gd name="T2" fmla="*/ 168 w 176"/>
                <a:gd name="T3" fmla="*/ 66 h 157"/>
                <a:gd name="T4" fmla="*/ 173 w 176"/>
                <a:gd name="T5" fmla="*/ 78 h 157"/>
                <a:gd name="T6" fmla="*/ 176 w 176"/>
                <a:gd name="T7" fmla="*/ 91 h 157"/>
                <a:gd name="T8" fmla="*/ 173 w 176"/>
                <a:gd name="T9" fmla="*/ 106 h 157"/>
                <a:gd name="T10" fmla="*/ 165 w 176"/>
                <a:gd name="T11" fmla="*/ 119 h 157"/>
                <a:gd name="T12" fmla="*/ 152 w 176"/>
                <a:gd name="T13" fmla="*/ 129 h 157"/>
                <a:gd name="T14" fmla="*/ 152 w 176"/>
                <a:gd name="T15" fmla="*/ 133 h 157"/>
                <a:gd name="T16" fmla="*/ 153 w 176"/>
                <a:gd name="T17" fmla="*/ 140 h 157"/>
                <a:gd name="T18" fmla="*/ 156 w 176"/>
                <a:gd name="T19" fmla="*/ 145 h 157"/>
                <a:gd name="T20" fmla="*/ 160 w 176"/>
                <a:gd name="T21" fmla="*/ 149 h 157"/>
                <a:gd name="T22" fmla="*/ 167 w 176"/>
                <a:gd name="T23" fmla="*/ 153 h 157"/>
                <a:gd name="T24" fmla="*/ 167 w 176"/>
                <a:gd name="T25" fmla="*/ 157 h 157"/>
                <a:gd name="T26" fmla="*/ 151 w 176"/>
                <a:gd name="T27" fmla="*/ 156 h 157"/>
                <a:gd name="T28" fmla="*/ 136 w 176"/>
                <a:gd name="T29" fmla="*/ 151 h 157"/>
                <a:gd name="T30" fmla="*/ 123 w 176"/>
                <a:gd name="T31" fmla="*/ 140 h 157"/>
                <a:gd name="T32" fmla="*/ 112 w 176"/>
                <a:gd name="T33" fmla="*/ 141 h 157"/>
                <a:gd name="T34" fmla="*/ 92 w 176"/>
                <a:gd name="T35" fmla="*/ 139 h 157"/>
                <a:gd name="T36" fmla="*/ 73 w 176"/>
                <a:gd name="T37" fmla="*/ 131 h 157"/>
                <a:gd name="T38" fmla="*/ 96 w 176"/>
                <a:gd name="T39" fmla="*/ 128 h 157"/>
                <a:gd name="T40" fmla="*/ 115 w 176"/>
                <a:gd name="T41" fmla="*/ 121 h 157"/>
                <a:gd name="T42" fmla="*/ 132 w 176"/>
                <a:gd name="T43" fmla="*/ 111 h 157"/>
                <a:gd name="T44" fmla="*/ 143 w 176"/>
                <a:gd name="T45" fmla="*/ 100 h 157"/>
                <a:gd name="T46" fmla="*/ 151 w 176"/>
                <a:gd name="T47" fmla="*/ 88 h 157"/>
                <a:gd name="T48" fmla="*/ 156 w 176"/>
                <a:gd name="T49" fmla="*/ 75 h 157"/>
                <a:gd name="T50" fmla="*/ 159 w 176"/>
                <a:gd name="T51" fmla="*/ 60 h 157"/>
                <a:gd name="T52" fmla="*/ 159 w 176"/>
                <a:gd name="T53" fmla="*/ 55 h 157"/>
                <a:gd name="T54" fmla="*/ 73 w 176"/>
                <a:gd name="T55" fmla="*/ 0 h 157"/>
                <a:gd name="T56" fmla="*/ 96 w 176"/>
                <a:gd name="T57" fmla="*/ 4 h 157"/>
                <a:gd name="T58" fmla="*/ 117 w 176"/>
                <a:gd name="T59" fmla="*/ 12 h 157"/>
                <a:gd name="T60" fmla="*/ 132 w 176"/>
                <a:gd name="T61" fmla="*/ 26 h 157"/>
                <a:gd name="T62" fmla="*/ 143 w 176"/>
                <a:gd name="T63" fmla="*/ 42 h 157"/>
                <a:gd name="T64" fmla="*/ 147 w 176"/>
                <a:gd name="T65" fmla="*/ 60 h 157"/>
                <a:gd name="T66" fmla="*/ 143 w 176"/>
                <a:gd name="T67" fmla="*/ 79 h 157"/>
                <a:gd name="T68" fmla="*/ 132 w 176"/>
                <a:gd name="T69" fmla="*/ 95 h 157"/>
                <a:gd name="T70" fmla="*/ 117 w 176"/>
                <a:gd name="T71" fmla="*/ 108 h 157"/>
                <a:gd name="T72" fmla="*/ 96 w 176"/>
                <a:gd name="T73" fmla="*/ 116 h 157"/>
                <a:gd name="T74" fmla="*/ 73 w 176"/>
                <a:gd name="T75" fmla="*/ 119 h 157"/>
                <a:gd name="T76" fmla="*/ 63 w 176"/>
                <a:gd name="T77" fmla="*/ 119 h 157"/>
                <a:gd name="T78" fmla="*/ 46 w 176"/>
                <a:gd name="T79" fmla="*/ 131 h 157"/>
                <a:gd name="T80" fmla="*/ 28 w 176"/>
                <a:gd name="T81" fmla="*/ 136 h 157"/>
                <a:gd name="T82" fmla="*/ 10 w 176"/>
                <a:gd name="T83" fmla="*/ 137 h 157"/>
                <a:gd name="T84" fmla="*/ 10 w 176"/>
                <a:gd name="T85" fmla="*/ 133 h 157"/>
                <a:gd name="T86" fmla="*/ 19 w 176"/>
                <a:gd name="T87" fmla="*/ 128 h 157"/>
                <a:gd name="T88" fmla="*/ 26 w 176"/>
                <a:gd name="T89" fmla="*/ 120 h 157"/>
                <a:gd name="T90" fmla="*/ 28 w 176"/>
                <a:gd name="T91" fmla="*/ 110 h 157"/>
                <a:gd name="T92" fmla="*/ 27 w 176"/>
                <a:gd name="T93" fmla="*/ 106 h 157"/>
                <a:gd name="T94" fmla="*/ 14 w 176"/>
                <a:gd name="T95" fmla="*/ 94 h 157"/>
                <a:gd name="T96" fmla="*/ 4 w 176"/>
                <a:gd name="T97" fmla="*/ 78 h 157"/>
                <a:gd name="T98" fmla="*/ 0 w 176"/>
                <a:gd name="T99" fmla="*/ 60 h 157"/>
                <a:gd name="T100" fmla="*/ 4 w 176"/>
                <a:gd name="T101" fmla="*/ 42 h 157"/>
                <a:gd name="T102" fmla="*/ 15 w 176"/>
                <a:gd name="T103" fmla="*/ 26 h 157"/>
                <a:gd name="T104" fmla="*/ 31 w 176"/>
                <a:gd name="T105" fmla="*/ 12 h 157"/>
                <a:gd name="T106" fmla="*/ 51 w 176"/>
                <a:gd name="T107" fmla="*/ 4 h 157"/>
                <a:gd name="T108" fmla="*/ 73 w 176"/>
                <a:gd name="T10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7">
                  <a:moveTo>
                    <a:pt x="159" y="55"/>
                  </a:moveTo>
                  <a:lnTo>
                    <a:pt x="168" y="66"/>
                  </a:lnTo>
                  <a:lnTo>
                    <a:pt x="173" y="78"/>
                  </a:lnTo>
                  <a:lnTo>
                    <a:pt x="176" y="91"/>
                  </a:lnTo>
                  <a:lnTo>
                    <a:pt x="173" y="106"/>
                  </a:lnTo>
                  <a:lnTo>
                    <a:pt x="165" y="119"/>
                  </a:lnTo>
                  <a:lnTo>
                    <a:pt x="152" y="129"/>
                  </a:lnTo>
                  <a:lnTo>
                    <a:pt x="152" y="133"/>
                  </a:lnTo>
                  <a:lnTo>
                    <a:pt x="153" y="140"/>
                  </a:lnTo>
                  <a:lnTo>
                    <a:pt x="156" y="145"/>
                  </a:lnTo>
                  <a:lnTo>
                    <a:pt x="160" y="149"/>
                  </a:lnTo>
                  <a:lnTo>
                    <a:pt x="167" y="153"/>
                  </a:lnTo>
                  <a:lnTo>
                    <a:pt x="167" y="157"/>
                  </a:lnTo>
                  <a:lnTo>
                    <a:pt x="151" y="156"/>
                  </a:lnTo>
                  <a:lnTo>
                    <a:pt x="136" y="151"/>
                  </a:lnTo>
                  <a:lnTo>
                    <a:pt x="123" y="140"/>
                  </a:lnTo>
                  <a:lnTo>
                    <a:pt x="112" y="141"/>
                  </a:lnTo>
                  <a:lnTo>
                    <a:pt x="92" y="139"/>
                  </a:lnTo>
                  <a:lnTo>
                    <a:pt x="73" y="131"/>
                  </a:lnTo>
                  <a:lnTo>
                    <a:pt x="96" y="128"/>
                  </a:lnTo>
                  <a:lnTo>
                    <a:pt x="115" y="121"/>
                  </a:lnTo>
                  <a:lnTo>
                    <a:pt x="132" y="111"/>
                  </a:lnTo>
                  <a:lnTo>
                    <a:pt x="143" y="100"/>
                  </a:lnTo>
                  <a:lnTo>
                    <a:pt x="151" y="88"/>
                  </a:lnTo>
                  <a:lnTo>
                    <a:pt x="156" y="75"/>
                  </a:lnTo>
                  <a:lnTo>
                    <a:pt x="159" y="60"/>
                  </a:lnTo>
                  <a:lnTo>
                    <a:pt x="159" y="55"/>
                  </a:lnTo>
                  <a:close/>
                  <a:moveTo>
                    <a:pt x="73" y="0"/>
                  </a:moveTo>
                  <a:lnTo>
                    <a:pt x="96" y="4"/>
                  </a:lnTo>
                  <a:lnTo>
                    <a:pt x="117" y="12"/>
                  </a:lnTo>
                  <a:lnTo>
                    <a:pt x="132" y="26"/>
                  </a:lnTo>
                  <a:lnTo>
                    <a:pt x="143" y="42"/>
                  </a:lnTo>
                  <a:lnTo>
                    <a:pt x="147" y="60"/>
                  </a:lnTo>
                  <a:lnTo>
                    <a:pt x="143" y="79"/>
                  </a:lnTo>
                  <a:lnTo>
                    <a:pt x="132" y="95"/>
                  </a:lnTo>
                  <a:lnTo>
                    <a:pt x="117" y="108"/>
                  </a:lnTo>
                  <a:lnTo>
                    <a:pt x="96" y="116"/>
                  </a:lnTo>
                  <a:lnTo>
                    <a:pt x="73" y="119"/>
                  </a:lnTo>
                  <a:lnTo>
                    <a:pt x="63" y="119"/>
                  </a:lnTo>
                  <a:lnTo>
                    <a:pt x="46" y="131"/>
                  </a:lnTo>
                  <a:lnTo>
                    <a:pt x="28" y="136"/>
                  </a:lnTo>
                  <a:lnTo>
                    <a:pt x="10" y="137"/>
                  </a:lnTo>
                  <a:lnTo>
                    <a:pt x="10" y="133"/>
                  </a:lnTo>
                  <a:lnTo>
                    <a:pt x="19" y="128"/>
                  </a:lnTo>
                  <a:lnTo>
                    <a:pt x="26" y="120"/>
                  </a:lnTo>
                  <a:lnTo>
                    <a:pt x="28" y="110"/>
                  </a:lnTo>
                  <a:lnTo>
                    <a:pt x="27" y="106"/>
                  </a:lnTo>
                  <a:lnTo>
                    <a:pt x="14" y="94"/>
                  </a:lnTo>
                  <a:lnTo>
                    <a:pt x="4" y="78"/>
                  </a:lnTo>
                  <a:lnTo>
                    <a:pt x="0" y="60"/>
                  </a:lnTo>
                  <a:lnTo>
                    <a:pt x="4" y="42"/>
                  </a:lnTo>
                  <a:lnTo>
                    <a:pt x="15" y="26"/>
                  </a:lnTo>
                  <a:lnTo>
                    <a:pt x="31" y="12"/>
                  </a:lnTo>
                  <a:lnTo>
                    <a:pt x="51" y="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87">
              <a:extLst>
                <a:ext uri="{FF2B5EF4-FFF2-40B4-BE49-F238E27FC236}">
                  <a16:creationId xmlns:a16="http://schemas.microsoft.com/office/drawing/2014/main" id="{917FCF3E-B069-4EE4-B51E-B31E1D7BA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0441" y="5953515"/>
              <a:ext cx="151990" cy="153480"/>
            </a:xfrm>
            <a:custGeom>
              <a:avLst/>
              <a:gdLst>
                <a:gd name="T0" fmla="*/ 78 w 102"/>
                <a:gd name="T1" fmla="*/ 31 h 103"/>
                <a:gd name="T2" fmla="*/ 41 w 102"/>
                <a:gd name="T3" fmla="*/ 61 h 103"/>
                <a:gd name="T4" fmla="*/ 30 w 102"/>
                <a:gd name="T5" fmla="*/ 47 h 103"/>
                <a:gd name="T6" fmla="*/ 21 w 102"/>
                <a:gd name="T7" fmla="*/ 56 h 103"/>
                <a:gd name="T8" fmla="*/ 41 w 102"/>
                <a:gd name="T9" fmla="*/ 84 h 103"/>
                <a:gd name="T10" fmla="*/ 84 w 102"/>
                <a:gd name="T11" fmla="*/ 36 h 103"/>
                <a:gd name="T12" fmla="*/ 78 w 102"/>
                <a:gd name="T13" fmla="*/ 31 h 103"/>
                <a:gd name="T14" fmla="*/ 52 w 102"/>
                <a:gd name="T15" fmla="*/ 0 h 103"/>
                <a:gd name="T16" fmla="*/ 72 w 102"/>
                <a:gd name="T17" fmla="*/ 4 h 103"/>
                <a:gd name="T18" fmla="*/ 88 w 102"/>
                <a:gd name="T19" fmla="*/ 16 h 103"/>
                <a:gd name="T20" fmla="*/ 98 w 102"/>
                <a:gd name="T21" fmla="*/ 32 h 103"/>
                <a:gd name="T22" fmla="*/ 102 w 102"/>
                <a:gd name="T23" fmla="*/ 52 h 103"/>
                <a:gd name="T24" fmla="*/ 98 w 102"/>
                <a:gd name="T25" fmla="*/ 72 h 103"/>
                <a:gd name="T26" fmla="*/ 88 w 102"/>
                <a:gd name="T27" fmla="*/ 88 h 103"/>
                <a:gd name="T28" fmla="*/ 72 w 102"/>
                <a:gd name="T29" fmla="*/ 99 h 103"/>
                <a:gd name="T30" fmla="*/ 52 w 102"/>
                <a:gd name="T31" fmla="*/ 103 h 103"/>
                <a:gd name="T32" fmla="*/ 32 w 102"/>
                <a:gd name="T33" fmla="*/ 99 h 103"/>
                <a:gd name="T34" fmla="*/ 16 w 102"/>
                <a:gd name="T35" fmla="*/ 88 h 103"/>
                <a:gd name="T36" fmla="*/ 4 w 102"/>
                <a:gd name="T37" fmla="*/ 72 h 103"/>
                <a:gd name="T38" fmla="*/ 0 w 102"/>
                <a:gd name="T39" fmla="*/ 52 h 103"/>
                <a:gd name="T40" fmla="*/ 4 w 102"/>
                <a:gd name="T41" fmla="*/ 32 h 103"/>
                <a:gd name="T42" fmla="*/ 16 w 102"/>
                <a:gd name="T43" fmla="*/ 16 h 103"/>
                <a:gd name="T44" fmla="*/ 32 w 102"/>
                <a:gd name="T45" fmla="*/ 4 h 103"/>
                <a:gd name="T46" fmla="*/ 52 w 102"/>
                <a:gd name="T4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3">
                  <a:moveTo>
                    <a:pt x="78" y="31"/>
                  </a:moveTo>
                  <a:lnTo>
                    <a:pt x="41" y="61"/>
                  </a:lnTo>
                  <a:lnTo>
                    <a:pt x="30" y="47"/>
                  </a:lnTo>
                  <a:lnTo>
                    <a:pt x="21" y="56"/>
                  </a:lnTo>
                  <a:lnTo>
                    <a:pt x="41" y="84"/>
                  </a:lnTo>
                  <a:lnTo>
                    <a:pt x="84" y="36"/>
                  </a:lnTo>
                  <a:lnTo>
                    <a:pt x="78" y="31"/>
                  </a:lnTo>
                  <a:close/>
                  <a:moveTo>
                    <a:pt x="52" y="0"/>
                  </a:moveTo>
                  <a:lnTo>
                    <a:pt x="72" y="4"/>
                  </a:lnTo>
                  <a:lnTo>
                    <a:pt x="88" y="16"/>
                  </a:lnTo>
                  <a:lnTo>
                    <a:pt x="98" y="32"/>
                  </a:lnTo>
                  <a:lnTo>
                    <a:pt x="102" y="52"/>
                  </a:lnTo>
                  <a:lnTo>
                    <a:pt x="98" y="72"/>
                  </a:lnTo>
                  <a:lnTo>
                    <a:pt x="88" y="88"/>
                  </a:lnTo>
                  <a:lnTo>
                    <a:pt x="72" y="99"/>
                  </a:lnTo>
                  <a:lnTo>
                    <a:pt x="52" y="103"/>
                  </a:lnTo>
                  <a:lnTo>
                    <a:pt x="32" y="99"/>
                  </a:lnTo>
                  <a:lnTo>
                    <a:pt x="16" y="88"/>
                  </a:lnTo>
                  <a:lnTo>
                    <a:pt x="4" y="72"/>
                  </a:lnTo>
                  <a:lnTo>
                    <a:pt x="0" y="52"/>
                  </a:lnTo>
                  <a:lnTo>
                    <a:pt x="4" y="32"/>
                  </a:lnTo>
                  <a:lnTo>
                    <a:pt x="16" y="16"/>
                  </a:lnTo>
                  <a:lnTo>
                    <a:pt x="32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88">
              <a:extLst>
                <a:ext uri="{FF2B5EF4-FFF2-40B4-BE49-F238E27FC236}">
                  <a16:creationId xmlns:a16="http://schemas.microsoft.com/office/drawing/2014/main" id="{8EA6895F-E930-4AA0-B064-EE439042F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8374" y="6206830"/>
              <a:ext cx="186262" cy="214574"/>
            </a:xfrm>
            <a:custGeom>
              <a:avLst/>
              <a:gdLst>
                <a:gd name="T0" fmla="*/ 46 w 125"/>
                <a:gd name="T1" fmla="*/ 22 h 144"/>
                <a:gd name="T2" fmla="*/ 46 w 125"/>
                <a:gd name="T3" fmla="*/ 40 h 144"/>
                <a:gd name="T4" fmla="*/ 38 w 125"/>
                <a:gd name="T5" fmla="*/ 44 h 144"/>
                <a:gd name="T6" fmla="*/ 31 w 125"/>
                <a:gd name="T7" fmla="*/ 50 h 144"/>
                <a:gd name="T8" fmla="*/ 22 w 125"/>
                <a:gd name="T9" fmla="*/ 64 h 144"/>
                <a:gd name="T10" fmla="*/ 18 w 125"/>
                <a:gd name="T11" fmla="*/ 82 h 144"/>
                <a:gd name="T12" fmla="*/ 22 w 125"/>
                <a:gd name="T13" fmla="*/ 99 h 144"/>
                <a:gd name="T14" fmla="*/ 31 w 125"/>
                <a:gd name="T15" fmla="*/ 114 h 144"/>
                <a:gd name="T16" fmla="*/ 46 w 125"/>
                <a:gd name="T17" fmla="*/ 123 h 144"/>
                <a:gd name="T18" fmla="*/ 63 w 125"/>
                <a:gd name="T19" fmla="*/ 127 h 144"/>
                <a:gd name="T20" fmla="*/ 80 w 125"/>
                <a:gd name="T21" fmla="*/ 123 h 144"/>
                <a:gd name="T22" fmla="*/ 95 w 125"/>
                <a:gd name="T23" fmla="*/ 114 h 144"/>
                <a:gd name="T24" fmla="*/ 104 w 125"/>
                <a:gd name="T25" fmla="*/ 99 h 144"/>
                <a:gd name="T26" fmla="*/ 108 w 125"/>
                <a:gd name="T27" fmla="*/ 82 h 144"/>
                <a:gd name="T28" fmla="*/ 104 w 125"/>
                <a:gd name="T29" fmla="*/ 64 h 144"/>
                <a:gd name="T30" fmla="*/ 95 w 125"/>
                <a:gd name="T31" fmla="*/ 50 h 144"/>
                <a:gd name="T32" fmla="*/ 88 w 125"/>
                <a:gd name="T33" fmla="*/ 44 h 144"/>
                <a:gd name="T34" fmla="*/ 81 w 125"/>
                <a:gd name="T35" fmla="*/ 40 h 144"/>
                <a:gd name="T36" fmla="*/ 81 w 125"/>
                <a:gd name="T37" fmla="*/ 22 h 144"/>
                <a:gd name="T38" fmla="*/ 99 w 125"/>
                <a:gd name="T39" fmla="*/ 30 h 144"/>
                <a:gd name="T40" fmla="*/ 113 w 125"/>
                <a:gd name="T41" fmla="*/ 44 h 144"/>
                <a:gd name="T42" fmla="*/ 123 w 125"/>
                <a:gd name="T43" fmla="*/ 62 h 144"/>
                <a:gd name="T44" fmla="*/ 125 w 125"/>
                <a:gd name="T45" fmla="*/ 82 h 144"/>
                <a:gd name="T46" fmla="*/ 123 w 125"/>
                <a:gd name="T47" fmla="*/ 102 h 144"/>
                <a:gd name="T48" fmla="*/ 113 w 125"/>
                <a:gd name="T49" fmla="*/ 119 h 144"/>
                <a:gd name="T50" fmla="*/ 100 w 125"/>
                <a:gd name="T51" fmla="*/ 132 h 144"/>
                <a:gd name="T52" fmla="*/ 83 w 125"/>
                <a:gd name="T53" fmla="*/ 142 h 144"/>
                <a:gd name="T54" fmla="*/ 63 w 125"/>
                <a:gd name="T55" fmla="*/ 144 h 144"/>
                <a:gd name="T56" fmla="*/ 43 w 125"/>
                <a:gd name="T57" fmla="*/ 142 h 144"/>
                <a:gd name="T58" fmla="*/ 26 w 125"/>
                <a:gd name="T59" fmla="*/ 132 h 144"/>
                <a:gd name="T60" fmla="*/ 12 w 125"/>
                <a:gd name="T61" fmla="*/ 119 h 144"/>
                <a:gd name="T62" fmla="*/ 3 w 125"/>
                <a:gd name="T63" fmla="*/ 102 h 144"/>
                <a:gd name="T64" fmla="*/ 0 w 125"/>
                <a:gd name="T65" fmla="*/ 82 h 144"/>
                <a:gd name="T66" fmla="*/ 3 w 125"/>
                <a:gd name="T67" fmla="*/ 62 h 144"/>
                <a:gd name="T68" fmla="*/ 14 w 125"/>
                <a:gd name="T69" fmla="*/ 44 h 144"/>
                <a:gd name="T70" fmla="*/ 27 w 125"/>
                <a:gd name="T71" fmla="*/ 30 h 144"/>
                <a:gd name="T72" fmla="*/ 46 w 125"/>
                <a:gd name="T73" fmla="*/ 22 h 144"/>
                <a:gd name="T74" fmla="*/ 54 w 125"/>
                <a:gd name="T75" fmla="*/ 0 h 144"/>
                <a:gd name="T76" fmla="*/ 72 w 125"/>
                <a:gd name="T77" fmla="*/ 0 h 144"/>
                <a:gd name="T78" fmla="*/ 72 w 125"/>
                <a:gd name="T79" fmla="*/ 72 h 144"/>
                <a:gd name="T80" fmla="*/ 54 w 125"/>
                <a:gd name="T81" fmla="*/ 72 h 144"/>
                <a:gd name="T82" fmla="*/ 54 w 125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4">
                  <a:moveTo>
                    <a:pt x="46" y="22"/>
                  </a:moveTo>
                  <a:lnTo>
                    <a:pt x="46" y="40"/>
                  </a:lnTo>
                  <a:lnTo>
                    <a:pt x="38" y="44"/>
                  </a:lnTo>
                  <a:lnTo>
                    <a:pt x="31" y="50"/>
                  </a:lnTo>
                  <a:lnTo>
                    <a:pt x="22" y="64"/>
                  </a:lnTo>
                  <a:lnTo>
                    <a:pt x="18" y="82"/>
                  </a:lnTo>
                  <a:lnTo>
                    <a:pt x="22" y="99"/>
                  </a:lnTo>
                  <a:lnTo>
                    <a:pt x="31" y="114"/>
                  </a:lnTo>
                  <a:lnTo>
                    <a:pt x="46" y="123"/>
                  </a:lnTo>
                  <a:lnTo>
                    <a:pt x="63" y="127"/>
                  </a:lnTo>
                  <a:lnTo>
                    <a:pt x="80" y="123"/>
                  </a:lnTo>
                  <a:lnTo>
                    <a:pt x="95" y="114"/>
                  </a:lnTo>
                  <a:lnTo>
                    <a:pt x="104" y="99"/>
                  </a:lnTo>
                  <a:lnTo>
                    <a:pt x="108" y="82"/>
                  </a:lnTo>
                  <a:lnTo>
                    <a:pt x="104" y="64"/>
                  </a:lnTo>
                  <a:lnTo>
                    <a:pt x="95" y="50"/>
                  </a:lnTo>
                  <a:lnTo>
                    <a:pt x="88" y="44"/>
                  </a:lnTo>
                  <a:lnTo>
                    <a:pt x="81" y="40"/>
                  </a:lnTo>
                  <a:lnTo>
                    <a:pt x="81" y="22"/>
                  </a:lnTo>
                  <a:lnTo>
                    <a:pt x="99" y="30"/>
                  </a:lnTo>
                  <a:lnTo>
                    <a:pt x="113" y="44"/>
                  </a:lnTo>
                  <a:lnTo>
                    <a:pt x="123" y="62"/>
                  </a:lnTo>
                  <a:lnTo>
                    <a:pt x="125" y="82"/>
                  </a:lnTo>
                  <a:lnTo>
                    <a:pt x="123" y="102"/>
                  </a:lnTo>
                  <a:lnTo>
                    <a:pt x="113" y="119"/>
                  </a:lnTo>
                  <a:lnTo>
                    <a:pt x="100" y="132"/>
                  </a:lnTo>
                  <a:lnTo>
                    <a:pt x="83" y="142"/>
                  </a:lnTo>
                  <a:lnTo>
                    <a:pt x="63" y="144"/>
                  </a:lnTo>
                  <a:lnTo>
                    <a:pt x="43" y="142"/>
                  </a:lnTo>
                  <a:lnTo>
                    <a:pt x="26" y="132"/>
                  </a:lnTo>
                  <a:lnTo>
                    <a:pt x="12" y="119"/>
                  </a:lnTo>
                  <a:lnTo>
                    <a:pt x="3" y="102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14" y="44"/>
                  </a:lnTo>
                  <a:lnTo>
                    <a:pt x="27" y="30"/>
                  </a:lnTo>
                  <a:lnTo>
                    <a:pt x="46" y="22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89">
              <a:extLst>
                <a:ext uri="{FF2B5EF4-FFF2-40B4-BE49-F238E27FC236}">
                  <a16:creationId xmlns:a16="http://schemas.microsoft.com/office/drawing/2014/main" id="{4E17370B-13D3-46F5-BE35-69679C557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410" y="6431835"/>
              <a:ext cx="251826" cy="208613"/>
            </a:xfrm>
            <a:custGeom>
              <a:avLst/>
              <a:gdLst>
                <a:gd name="T0" fmla="*/ 82 w 169"/>
                <a:gd name="T1" fmla="*/ 0 h 140"/>
                <a:gd name="T2" fmla="*/ 169 w 169"/>
                <a:gd name="T3" fmla="*/ 13 h 140"/>
                <a:gd name="T4" fmla="*/ 154 w 169"/>
                <a:gd name="T5" fmla="*/ 100 h 140"/>
                <a:gd name="T6" fmla="*/ 154 w 169"/>
                <a:gd name="T7" fmla="*/ 104 h 140"/>
                <a:gd name="T8" fmla="*/ 151 w 169"/>
                <a:gd name="T9" fmla="*/ 106 h 140"/>
                <a:gd name="T10" fmla="*/ 149 w 169"/>
                <a:gd name="T11" fmla="*/ 109 h 140"/>
                <a:gd name="T12" fmla="*/ 145 w 169"/>
                <a:gd name="T13" fmla="*/ 110 h 140"/>
                <a:gd name="T14" fmla="*/ 141 w 169"/>
                <a:gd name="T15" fmla="*/ 110 h 140"/>
                <a:gd name="T16" fmla="*/ 137 w 169"/>
                <a:gd name="T17" fmla="*/ 109 h 140"/>
                <a:gd name="T18" fmla="*/ 134 w 169"/>
                <a:gd name="T19" fmla="*/ 106 h 140"/>
                <a:gd name="T20" fmla="*/ 131 w 169"/>
                <a:gd name="T21" fmla="*/ 104 h 140"/>
                <a:gd name="T22" fmla="*/ 130 w 169"/>
                <a:gd name="T23" fmla="*/ 100 h 140"/>
                <a:gd name="T24" fmla="*/ 130 w 169"/>
                <a:gd name="T25" fmla="*/ 96 h 140"/>
                <a:gd name="T26" fmla="*/ 137 w 169"/>
                <a:gd name="T27" fmla="*/ 52 h 140"/>
                <a:gd name="T28" fmla="*/ 18 w 169"/>
                <a:gd name="T29" fmla="*/ 137 h 140"/>
                <a:gd name="T30" fmla="*/ 16 w 169"/>
                <a:gd name="T31" fmla="*/ 140 h 140"/>
                <a:gd name="T32" fmla="*/ 13 w 169"/>
                <a:gd name="T33" fmla="*/ 140 h 140"/>
                <a:gd name="T34" fmla="*/ 9 w 169"/>
                <a:gd name="T35" fmla="*/ 140 h 140"/>
                <a:gd name="T36" fmla="*/ 6 w 169"/>
                <a:gd name="T37" fmla="*/ 138 h 140"/>
                <a:gd name="T38" fmla="*/ 4 w 169"/>
                <a:gd name="T39" fmla="*/ 137 h 140"/>
                <a:gd name="T40" fmla="*/ 1 w 169"/>
                <a:gd name="T41" fmla="*/ 134 h 140"/>
                <a:gd name="T42" fmla="*/ 0 w 169"/>
                <a:gd name="T43" fmla="*/ 132 h 140"/>
                <a:gd name="T44" fmla="*/ 0 w 169"/>
                <a:gd name="T45" fmla="*/ 128 h 140"/>
                <a:gd name="T46" fmla="*/ 0 w 169"/>
                <a:gd name="T47" fmla="*/ 124 h 140"/>
                <a:gd name="T48" fmla="*/ 1 w 169"/>
                <a:gd name="T49" fmla="*/ 120 h 140"/>
                <a:gd name="T50" fmla="*/ 4 w 169"/>
                <a:gd name="T51" fmla="*/ 117 h 140"/>
                <a:gd name="T52" fmla="*/ 122 w 169"/>
                <a:gd name="T53" fmla="*/ 32 h 140"/>
                <a:gd name="T54" fmla="*/ 78 w 169"/>
                <a:gd name="T55" fmla="*/ 24 h 140"/>
                <a:gd name="T56" fmla="*/ 74 w 169"/>
                <a:gd name="T57" fmla="*/ 22 h 140"/>
                <a:gd name="T58" fmla="*/ 72 w 169"/>
                <a:gd name="T59" fmla="*/ 21 h 140"/>
                <a:gd name="T60" fmla="*/ 69 w 169"/>
                <a:gd name="T61" fmla="*/ 17 h 140"/>
                <a:gd name="T62" fmla="*/ 68 w 169"/>
                <a:gd name="T63" fmla="*/ 15 h 140"/>
                <a:gd name="T64" fmla="*/ 68 w 169"/>
                <a:gd name="T65" fmla="*/ 11 h 140"/>
                <a:gd name="T66" fmla="*/ 69 w 169"/>
                <a:gd name="T67" fmla="*/ 7 h 140"/>
                <a:gd name="T68" fmla="*/ 72 w 169"/>
                <a:gd name="T69" fmla="*/ 3 h 140"/>
                <a:gd name="T70" fmla="*/ 74 w 169"/>
                <a:gd name="T71" fmla="*/ 1 h 140"/>
                <a:gd name="T72" fmla="*/ 78 w 169"/>
                <a:gd name="T73" fmla="*/ 0 h 140"/>
                <a:gd name="T74" fmla="*/ 82 w 169"/>
                <a:gd name="T7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40">
                  <a:moveTo>
                    <a:pt x="82" y="0"/>
                  </a:moveTo>
                  <a:lnTo>
                    <a:pt x="169" y="13"/>
                  </a:lnTo>
                  <a:lnTo>
                    <a:pt x="154" y="100"/>
                  </a:lnTo>
                  <a:lnTo>
                    <a:pt x="154" y="104"/>
                  </a:lnTo>
                  <a:lnTo>
                    <a:pt x="151" y="106"/>
                  </a:lnTo>
                  <a:lnTo>
                    <a:pt x="149" y="109"/>
                  </a:lnTo>
                  <a:lnTo>
                    <a:pt x="145" y="110"/>
                  </a:lnTo>
                  <a:lnTo>
                    <a:pt x="141" y="110"/>
                  </a:lnTo>
                  <a:lnTo>
                    <a:pt x="137" y="109"/>
                  </a:lnTo>
                  <a:lnTo>
                    <a:pt x="134" y="106"/>
                  </a:lnTo>
                  <a:lnTo>
                    <a:pt x="131" y="104"/>
                  </a:lnTo>
                  <a:lnTo>
                    <a:pt x="130" y="100"/>
                  </a:lnTo>
                  <a:lnTo>
                    <a:pt x="130" y="96"/>
                  </a:lnTo>
                  <a:lnTo>
                    <a:pt x="137" y="52"/>
                  </a:lnTo>
                  <a:lnTo>
                    <a:pt x="18" y="137"/>
                  </a:lnTo>
                  <a:lnTo>
                    <a:pt x="16" y="140"/>
                  </a:lnTo>
                  <a:lnTo>
                    <a:pt x="13" y="140"/>
                  </a:lnTo>
                  <a:lnTo>
                    <a:pt x="9" y="140"/>
                  </a:lnTo>
                  <a:lnTo>
                    <a:pt x="6" y="138"/>
                  </a:lnTo>
                  <a:lnTo>
                    <a:pt x="4" y="137"/>
                  </a:lnTo>
                  <a:lnTo>
                    <a:pt x="1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1" y="120"/>
                  </a:lnTo>
                  <a:lnTo>
                    <a:pt x="4" y="117"/>
                  </a:lnTo>
                  <a:lnTo>
                    <a:pt x="122" y="32"/>
                  </a:lnTo>
                  <a:lnTo>
                    <a:pt x="78" y="24"/>
                  </a:lnTo>
                  <a:lnTo>
                    <a:pt x="74" y="22"/>
                  </a:lnTo>
                  <a:lnTo>
                    <a:pt x="72" y="21"/>
                  </a:lnTo>
                  <a:lnTo>
                    <a:pt x="69" y="17"/>
                  </a:lnTo>
                  <a:lnTo>
                    <a:pt x="68" y="15"/>
                  </a:lnTo>
                  <a:lnTo>
                    <a:pt x="68" y="11"/>
                  </a:lnTo>
                  <a:lnTo>
                    <a:pt x="69" y="7"/>
                  </a:lnTo>
                  <a:lnTo>
                    <a:pt x="72" y="3"/>
                  </a:lnTo>
                  <a:lnTo>
                    <a:pt x="74" y="1"/>
                  </a:lnTo>
                  <a:lnTo>
                    <a:pt x="78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90">
              <a:extLst>
                <a:ext uri="{FF2B5EF4-FFF2-40B4-BE49-F238E27FC236}">
                  <a16:creationId xmlns:a16="http://schemas.microsoft.com/office/drawing/2014/main" id="{151FF4F2-CC4C-4ACC-97A6-70774872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0665" y="6115935"/>
              <a:ext cx="217554" cy="233945"/>
            </a:xfrm>
            <a:custGeom>
              <a:avLst/>
              <a:gdLst>
                <a:gd name="T0" fmla="*/ 39 w 146"/>
                <a:gd name="T1" fmla="*/ 108 h 157"/>
                <a:gd name="T2" fmla="*/ 107 w 146"/>
                <a:gd name="T3" fmla="*/ 108 h 157"/>
                <a:gd name="T4" fmla="*/ 107 w 146"/>
                <a:gd name="T5" fmla="*/ 117 h 157"/>
                <a:gd name="T6" fmla="*/ 39 w 146"/>
                <a:gd name="T7" fmla="*/ 117 h 157"/>
                <a:gd name="T8" fmla="*/ 39 w 146"/>
                <a:gd name="T9" fmla="*/ 108 h 157"/>
                <a:gd name="T10" fmla="*/ 39 w 146"/>
                <a:gd name="T11" fmla="*/ 88 h 157"/>
                <a:gd name="T12" fmla="*/ 107 w 146"/>
                <a:gd name="T13" fmla="*/ 88 h 157"/>
                <a:gd name="T14" fmla="*/ 107 w 146"/>
                <a:gd name="T15" fmla="*/ 99 h 157"/>
                <a:gd name="T16" fmla="*/ 39 w 146"/>
                <a:gd name="T17" fmla="*/ 99 h 157"/>
                <a:gd name="T18" fmla="*/ 39 w 146"/>
                <a:gd name="T19" fmla="*/ 88 h 157"/>
                <a:gd name="T20" fmla="*/ 39 w 146"/>
                <a:gd name="T21" fmla="*/ 68 h 157"/>
                <a:gd name="T22" fmla="*/ 107 w 146"/>
                <a:gd name="T23" fmla="*/ 68 h 157"/>
                <a:gd name="T24" fmla="*/ 107 w 146"/>
                <a:gd name="T25" fmla="*/ 79 h 157"/>
                <a:gd name="T26" fmla="*/ 39 w 146"/>
                <a:gd name="T27" fmla="*/ 79 h 157"/>
                <a:gd name="T28" fmla="*/ 39 w 146"/>
                <a:gd name="T29" fmla="*/ 68 h 157"/>
                <a:gd name="T30" fmla="*/ 39 w 146"/>
                <a:gd name="T31" fmla="*/ 49 h 157"/>
                <a:gd name="T32" fmla="*/ 107 w 146"/>
                <a:gd name="T33" fmla="*/ 49 h 157"/>
                <a:gd name="T34" fmla="*/ 107 w 146"/>
                <a:gd name="T35" fmla="*/ 59 h 157"/>
                <a:gd name="T36" fmla="*/ 39 w 146"/>
                <a:gd name="T37" fmla="*/ 59 h 157"/>
                <a:gd name="T38" fmla="*/ 39 w 146"/>
                <a:gd name="T39" fmla="*/ 49 h 157"/>
                <a:gd name="T40" fmla="*/ 19 w 146"/>
                <a:gd name="T41" fmla="*/ 20 h 157"/>
                <a:gd name="T42" fmla="*/ 19 w 146"/>
                <a:gd name="T43" fmla="*/ 137 h 157"/>
                <a:gd name="T44" fmla="*/ 127 w 146"/>
                <a:gd name="T45" fmla="*/ 137 h 157"/>
                <a:gd name="T46" fmla="*/ 127 w 146"/>
                <a:gd name="T47" fmla="*/ 20 h 157"/>
                <a:gd name="T48" fmla="*/ 19 w 146"/>
                <a:gd name="T49" fmla="*/ 20 h 157"/>
                <a:gd name="T50" fmla="*/ 14 w 146"/>
                <a:gd name="T51" fmla="*/ 0 h 157"/>
                <a:gd name="T52" fmla="*/ 131 w 146"/>
                <a:gd name="T53" fmla="*/ 0 h 157"/>
                <a:gd name="T54" fmla="*/ 137 w 146"/>
                <a:gd name="T55" fmla="*/ 2 h 157"/>
                <a:gd name="T56" fmla="*/ 141 w 146"/>
                <a:gd name="T57" fmla="*/ 3 h 157"/>
                <a:gd name="T58" fmla="*/ 143 w 146"/>
                <a:gd name="T59" fmla="*/ 7 h 157"/>
                <a:gd name="T60" fmla="*/ 146 w 146"/>
                <a:gd name="T61" fmla="*/ 11 h 157"/>
                <a:gd name="T62" fmla="*/ 146 w 146"/>
                <a:gd name="T63" fmla="*/ 15 h 157"/>
                <a:gd name="T64" fmla="*/ 146 w 146"/>
                <a:gd name="T65" fmla="*/ 143 h 157"/>
                <a:gd name="T66" fmla="*/ 146 w 146"/>
                <a:gd name="T67" fmla="*/ 147 h 157"/>
                <a:gd name="T68" fmla="*/ 143 w 146"/>
                <a:gd name="T69" fmla="*/ 151 h 157"/>
                <a:gd name="T70" fmla="*/ 141 w 146"/>
                <a:gd name="T71" fmla="*/ 153 h 157"/>
                <a:gd name="T72" fmla="*/ 137 w 146"/>
                <a:gd name="T73" fmla="*/ 156 h 157"/>
                <a:gd name="T74" fmla="*/ 131 w 146"/>
                <a:gd name="T75" fmla="*/ 157 h 157"/>
                <a:gd name="T76" fmla="*/ 14 w 146"/>
                <a:gd name="T77" fmla="*/ 157 h 157"/>
                <a:gd name="T78" fmla="*/ 10 w 146"/>
                <a:gd name="T79" fmla="*/ 156 h 157"/>
                <a:gd name="T80" fmla="*/ 6 w 146"/>
                <a:gd name="T81" fmla="*/ 153 h 157"/>
                <a:gd name="T82" fmla="*/ 2 w 146"/>
                <a:gd name="T83" fmla="*/ 151 h 157"/>
                <a:gd name="T84" fmla="*/ 1 w 146"/>
                <a:gd name="T85" fmla="*/ 147 h 157"/>
                <a:gd name="T86" fmla="*/ 0 w 146"/>
                <a:gd name="T87" fmla="*/ 143 h 157"/>
                <a:gd name="T88" fmla="*/ 0 w 146"/>
                <a:gd name="T89" fmla="*/ 15 h 157"/>
                <a:gd name="T90" fmla="*/ 1 w 146"/>
                <a:gd name="T91" fmla="*/ 11 h 157"/>
                <a:gd name="T92" fmla="*/ 2 w 146"/>
                <a:gd name="T93" fmla="*/ 7 h 157"/>
                <a:gd name="T94" fmla="*/ 6 w 146"/>
                <a:gd name="T95" fmla="*/ 3 h 157"/>
                <a:gd name="T96" fmla="*/ 10 w 146"/>
                <a:gd name="T97" fmla="*/ 2 h 157"/>
                <a:gd name="T98" fmla="*/ 14 w 146"/>
                <a:gd name="T9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57">
                  <a:moveTo>
                    <a:pt x="39" y="108"/>
                  </a:moveTo>
                  <a:lnTo>
                    <a:pt x="107" y="108"/>
                  </a:lnTo>
                  <a:lnTo>
                    <a:pt x="107" y="117"/>
                  </a:lnTo>
                  <a:lnTo>
                    <a:pt x="39" y="117"/>
                  </a:lnTo>
                  <a:lnTo>
                    <a:pt x="39" y="108"/>
                  </a:lnTo>
                  <a:close/>
                  <a:moveTo>
                    <a:pt x="39" y="88"/>
                  </a:moveTo>
                  <a:lnTo>
                    <a:pt x="107" y="88"/>
                  </a:lnTo>
                  <a:lnTo>
                    <a:pt x="107" y="99"/>
                  </a:lnTo>
                  <a:lnTo>
                    <a:pt x="39" y="99"/>
                  </a:lnTo>
                  <a:lnTo>
                    <a:pt x="39" y="88"/>
                  </a:lnTo>
                  <a:close/>
                  <a:moveTo>
                    <a:pt x="39" y="68"/>
                  </a:moveTo>
                  <a:lnTo>
                    <a:pt x="107" y="68"/>
                  </a:lnTo>
                  <a:lnTo>
                    <a:pt x="107" y="79"/>
                  </a:lnTo>
                  <a:lnTo>
                    <a:pt x="39" y="79"/>
                  </a:lnTo>
                  <a:lnTo>
                    <a:pt x="39" y="68"/>
                  </a:lnTo>
                  <a:close/>
                  <a:moveTo>
                    <a:pt x="39" y="49"/>
                  </a:moveTo>
                  <a:lnTo>
                    <a:pt x="107" y="49"/>
                  </a:lnTo>
                  <a:lnTo>
                    <a:pt x="107" y="59"/>
                  </a:lnTo>
                  <a:lnTo>
                    <a:pt x="39" y="59"/>
                  </a:lnTo>
                  <a:lnTo>
                    <a:pt x="39" y="49"/>
                  </a:lnTo>
                  <a:close/>
                  <a:moveTo>
                    <a:pt x="19" y="20"/>
                  </a:moveTo>
                  <a:lnTo>
                    <a:pt x="19" y="137"/>
                  </a:lnTo>
                  <a:lnTo>
                    <a:pt x="127" y="137"/>
                  </a:lnTo>
                  <a:lnTo>
                    <a:pt x="127" y="20"/>
                  </a:lnTo>
                  <a:lnTo>
                    <a:pt x="19" y="20"/>
                  </a:lnTo>
                  <a:close/>
                  <a:moveTo>
                    <a:pt x="14" y="0"/>
                  </a:moveTo>
                  <a:lnTo>
                    <a:pt x="131" y="0"/>
                  </a:lnTo>
                  <a:lnTo>
                    <a:pt x="137" y="2"/>
                  </a:lnTo>
                  <a:lnTo>
                    <a:pt x="141" y="3"/>
                  </a:lnTo>
                  <a:lnTo>
                    <a:pt x="143" y="7"/>
                  </a:lnTo>
                  <a:lnTo>
                    <a:pt x="146" y="11"/>
                  </a:lnTo>
                  <a:lnTo>
                    <a:pt x="146" y="15"/>
                  </a:lnTo>
                  <a:lnTo>
                    <a:pt x="146" y="143"/>
                  </a:lnTo>
                  <a:lnTo>
                    <a:pt x="146" y="147"/>
                  </a:lnTo>
                  <a:lnTo>
                    <a:pt x="143" y="151"/>
                  </a:lnTo>
                  <a:lnTo>
                    <a:pt x="141" y="153"/>
                  </a:lnTo>
                  <a:lnTo>
                    <a:pt x="137" y="156"/>
                  </a:lnTo>
                  <a:lnTo>
                    <a:pt x="131" y="157"/>
                  </a:lnTo>
                  <a:lnTo>
                    <a:pt x="14" y="157"/>
                  </a:lnTo>
                  <a:lnTo>
                    <a:pt x="10" y="156"/>
                  </a:lnTo>
                  <a:lnTo>
                    <a:pt x="6" y="153"/>
                  </a:lnTo>
                  <a:lnTo>
                    <a:pt x="2" y="151"/>
                  </a:lnTo>
                  <a:lnTo>
                    <a:pt x="1" y="147"/>
                  </a:lnTo>
                  <a:lnTo>
                    <a:pt x="0" y="143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2" y="7"/>
                  </a:lnTo>
                  <a:lnTo>
                    <a:pt x="6" y="3"/>
                  </a:lnTo>
                  <a:lnTo>
                    <a:pt x="10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91">
              <a:extLst>
                <a:ext uri="{FF2B5EF4-FFF2-40B4-BE49-F238E27FC236}">
                  <a16:creationId xmlns:a16="http://schemas.microsoft.com/office/drawing/2014/main" id="{6B30D007-5AF6-41CE-923A-BCFBE495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804" y="6150207"/>
              <a:ext cx="244375" cy="244375"/>
            </a:xfrm>
            <a:custGeom>
              <a:avLst/>
              <a:gdLst>
                <a:gd name="T0" fmla="*/ 144 w 164"/>
                <a:gd name="T1" fmla="*/ 0 h 164"/>
                <a:gd name="T2" fmla="*/ 164 w 164"/>
                <a:gd name="T3" fmla="*/ 20 h 164"/>
                <a:gd name="T4" fmla="*/ 94 w 164"/>
                <a:gd name="T5" fmla="*/ 73 h 164"/>
                <a:gd name="T6" fmla="*/ 123 w 164"/>
                <a:gd name="T7" fmla="*/ 102 h 164"/>
                <a:gd name="T8" fmla="*/ 164 w 164"/>
                <a:gd name="T9" fmla="*/ 102 h 164"/>
                <a:gd name="T10" fmla="*/ 164 w 164"/>
                <a:gd name="T11" fmla="*/ 122 h 164"/>
                <a:gd name="T12" fmla="*/ 133 w 164"/>
                <a:gd name="T13" fmla="*/ 133 h 164"/>
                <a:gd name="T14" fmla="*/ 123 w 164"/>
                <a:gd name="T15" fmla="*/ 164 h 164"/>
                <a:gd name="T16" fmla="*/ 103 w 164"/>
                <a:gd name="T17" fmla="*/ 164 h 164"/>
                <a:gd name="T18" fmla="*/ 103 w 164"/>
                <a:gd name="T19" fmla="*/ 122 h 164"/>
                <a:gd name="T20" fmla="*/ 74 w 164"/>
                <a:gd name="T21" fmla="*/ 93 h 164"/>
                <a:gd name="T22" fmla="*/ 20 w 164"/>
                <a:gd name="T23" fmla="*/ 164 h 164"/>
                <a:gd name="T24" fmla="*/ 0 w 164"/>
                <a:gd name="T25" fmla="*/ 144 h 164"/>
                <a:gd name="T26" fmla="*/ 35 w 164"/>
                <a:gd name="T27" fmla="*/ 54 h 164"/>
                <a:gd name="T28" fmla="*/ 7 w 164"/>
                <a:gd name="T29" fmla="*/ 28 h 164"/>
                <a:gd name="T30" fmla="*/ 2 w 164"/>
                <a:gd name="T31" fmla="*/ 19 h 164"/>
                <a:gd name="T32" fmla="*/ 0 w 164"/>
                <a:gd name="T33" fmla="*/ 9 h 164"/>
                <a:gd name="T34" fmla="*/ 3 w 164"/>
                <a:gd name="T35" fmla="*/ 3 h 164"/>
                <a:gd name="T36" fmla="*/ 11 w 164"/>
                <a:gd name="T37" fmla="*/ 0 h 164"/>
                <a:gd name="T38" fmla="*/ 19 w 164"/>
                <a:gd name="T39" fmla="*/ 1 h 164"/>
                <a:gd name="T40" fmla="*/ 28 w 164"/>
                <a:gd name="T41" fmla="*/ 7 h 164"/>
                <a:gd name="T42" fmla="*/ 56 w 164"/>
                <a:gd name="T43" fmla="*/ 34 h 164"/>
                <a:gd name="T44" fmla="*/ 144 w 164"/>
                <a:gd name="T4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64">
                  <a:moveTo>
                    <a:pt x="144" y="0"/>
                  </a:moveTo>
                  <a:lnTo>
                    <a:pt x="164" y="20"/>
                  </a:lnTo>
                  <a:lnTo>
                    <a:pt x="94" y="73"/>
                  </a:lnTo>
                  <a:lnTo>
                    <a:pt x="123" y="102"/>
                  </a:lnTo>
                  <a:lnTo>
                    <a:pt x="164" y="102"/>
                  </a:lnTo>
                  <a:lnTo>
                    <a:pt x="164" y="122"/>
                  </a:lnTo>
                  <a:lnTo>
                    <a:pt x="133" y="133"/>
                  </a:lnTo>
                  <a:lnTo>
                    <a:pt x="123" y="164"/>
                  </a:lnTo>
                  <a:lnTo>
                    <a:pt x="103" y="164"/>
                  </a:lnTo>
                  <a:lnTo>
                    <a:pt x="103" y="122"/>
                  </a:lnTo>
                  <a:lnTo>
                    <a:pt x="74" y="93"/>
                  </a:lnTo>
                  <a:lnTo>
                    <a:pt x="20" y="164"/>
                  </a:lnTo>
                  <a:lnTo>
                    <a:pt x="0" y="144"/>
                  </a:lnTo>
                  <a:lnTo>
                    <a:pt x="35" y="54"/>
                  </a:lnTo>
                  <a:lnTo>
                    <a:pt x="7" y="28"/>
                  </a:lnTo>
                  <a:lnTo>
                    <a:pt x="2" y="19"/>
                  </a:lnTo>
                  <a:lnTo>
                    <a:pt x="0" y="9"/>
                  </a:lnTo>
                  <a:lnTo>
                    <a:pt x="3" y="3"/>
                  </a:lnTo>
                  <a:lnTo>
                    <a:pt x="11" y="0"/>
                  </a:lnTo>
                  <a:lnTo>
                    <a:pt x="19" y="1"/>
                  </a:lnTo>
                  <a:lnTo>
                    <a:pt x="28" y="7"/>
                  </a:lnTo>
                  <a:lnTo>
                    <a:pt x="56" y="3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92">
              <a:extLst>
                <a:ext uri="{FF2B5EF4-FFF2-40B4-BE49-F238E27FC236}">
                  <a16:creationId xmlns:a16="http://schemas.microsoft.com/office/drawing/2014/main" id="{776AD6D5-8AEB-4C81-8E51-05DA1C43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725" y="6454186"/>
              <a:ext cx="236925" cy="192223"/>
            </a:xfrm>
            <a:custGeom>
              <a:avLst/>
              <a:gdLst>
                <a:gd name="T0" fmla="*/ 109 w 159"/>
                <a:gd name="T1" fmla="*/ 0 h 129"/>
                <a:gd name="T2" fmla="*/ 123 w 159"/>
                <a:gd name="T3" fmla="*/ 2 h 129"/>
                <a:gd name="T4" fmla="*/ 133 w 159"/>
                <a:gd name="T5" fmla="*/ 10 h 129"/>
                <a:gd name="T6" fmla="*/ 144 w 159"/>
                <a:gd name="T7" fmla="*/ 7 h 129"/>
                <a:gd name="T8" fmla="*/ 155 w 159"/>
                <a:gd name="T9" fmla="*/ 2 h 129"/>
                <a:gd name="T10" fmla="*/ 151 w 159"/>
                <a:gd name="T11" fmla="*/ 9 h 129"/>
                <a:gd name="T12" fmla="*/ 145 w 159"/>
                <a:gd name="T13" fmla="*/ 15 h 129"/>
                <a:gd name="T14" fmla="*/ 140 w 159"/>
                <a:gd name="T15" fmla="*/ 21 h 129"/>
                <a:gd name="T16" fmla="*/ 149 w 159"/>
                <a:gd name="T17" fmla="*/ 18 h 129"/>
                <a:gd name="T18" fmla="*/ 159 w 159"/>
                <a:gd name="T19" fmla="*/ 15 h 129"/>
                <a:gd name="T20" fmla="*/ 153 w 159"/>
                <a:gd name="T21" fmla="*/ 21 h 129"/>
                <a:gd name="T22" fmla="*/ 148 w 159"/>
                <a:gd name="T23" fmla="*/ 27 h 129"/>
                <a:gd name="T24" fmla="*/ 143 w 159"/>
                <a:gd name="T25" fmla="*/ 31 h 129"/>
                <a:gd name="T26" fmla="*/ 143 w 159"/>
                <a:gd name="T27" fmla="*/ 35 h 129"/>
                <a:gd name="T28" fmla="*/ 140 w 159"/>
                <a:gd name="T29" fmla="*/ 54 h 129"/>
                <a:gd name="T30" fmla="*/ 135 w 159"/>
                <a:gd name="T31" fmla="*/ 73 h 129"/>
                <a:gd name="T32" fmla="*/ 124 w 159"/>
                <a:gd name="T33" fmla="*/ 90 h 129"/>
                <a:gd name="T34" fmla="*/ 111 w 159"/>
                <a:gd name="T35" fmla="*/ 106 h 129"/>
                <a:gd name="T36" fmla="*/ 95 w 159"/>
                <a:gd name="T37" fmla="*/ 118 h 129"/>
                <a:gd name="T38" fmla="*/ 74 w 159"/>
                <a:gd name="T39" fmla="*/ 126 h 129"/>
                <a:gd name="T40" fmla="*/ 50 w 159"/>
                <a:gd name="T41" fmla="*/ 129 h 129"/>
                <a:gd name="T42" fmla="*/ 23 w 159"/>
                <a:gd name="T43" fmla="*/ 125 h 129"/>
                <a:gd name="T44" fmla="*/ 0 w 159"/>
                <a:gd name="T45" fmla="*/ 114 h 129"/>
                <a:gd name="T46" fmla="*/ 8 w 159"/>
                <a:gd name="T47" fmla="*/ 114 h 129"/>
                <a:gd name="T48" fmla="*/ 30 w 159"/>
                <a:gd name="T49" fmla="*/ 111 h 129"/>
                <a:gd name="T50" fmla="*/ 48 w 159"/>
                <a:gd name="T51" fmla="*/ 101 h 129"/>
                <a:gd name="T52" fmla="*/ 35 w 159"/>
                <a:gd name="T53" fmla="*/ 98 h 129"/>
                <a:gd name="T54" fmla="*/ 24 w 159"/>
                <a:gd name="T55" fmla="*/ 90 h 129"/>
                <a:gd name="T56" fmla="*/ 18 w 159"/>
                <a:gd name="T57" fmla="*/ 78 h 129"/>
                <a:gd name="T58" fmla="*/ 24 w 159"/>
                <a:gd name="T59" fmla="*/ 78 h 129"/>
                <a:gd name="T60" fmla="*/ 28 w 159"/>
                <a:gd name="T61" fmla="*/ 78 h 129"/>
                <a:gd name="T62" fmla="*/ 32 w 159"/>
                <a:gd name="T63" fmla="*/ 78 h 129"/>
                <a:gd name="T64" fmla="*/ 19 w 159"/>
                <a:gd name="T65" fmla="*/ 71 h 129"/>
                <a:gd name="T66" fmla="*/ 10 w 159"/>
                <a:gd name="T67" fmla="*/ 61 h 129"/>
                <a:gd name="T68" fmla="*/ 7 w 159"/>
                <a:gd name="T69" fmla="*/ 46 h 129"/>
                <a:gd name="T70" fmla="*/ 7 w 159"/>
                <a:gd name="T71" fmla="*/ 45 h 129"/>
                <a:gd name="T72" fmla="*/ 14 w 159"/>
                <a:gd name="T73" fmla="*/ 47 h 129"/>
                <a:gd name="T74" fmla="*/ 22 w 159"/>
                <a:gd name="T75" fmla="*/ 49 h 129"/>
                <a:gd name="T76" fmla="*/ 14 w 159"/>
                <a:gd name="T77" fmla="*/ 42 h 129"/>
                <a:gd name="T78" fmla="*/ 8 w 159"/>
                <a:gd name="T79" fmla="*/ 33 h 129"/>
                <a:gd name="T80" fmla="*/ 7 w 159"/>
                <a:gd name="T81" fmla="*/ 22 h 129"/>
                <a:gd name="T82" fmla="*/ 7 w 159"/>
                <a:gd name="T83" fmla="*/ 17 h 129"/>
                <a:gd name="T84" fmla="*/ 8 w 159"/>
                <a:gd name="T85" fmla="*/ 10 h 129"/>
                <a:gd name="T86" fmla="*/ 11 w 159"/>
                <a:gd name="T87" fmla="*/ 6 h 129"/>
                <a:gd name="T88" fmla="*/ 30 w 159"/>
                <a:gd name="T89" fmla="*/ 23 h 129"/>
                <a:gd name="T90" fmla="*/ 52 w 159"/>
                <a:gd name="T91" fmla="*/ 34 h 129"/>
                <a:gd name="T92" fmla="*/ 78 w 159"/>
                <a:gd name="T93" fmla="*/ 39 h 129"/>
                <a:gd name="T94" fmla="*/ 78 w 159"/>
                <a:gd name="T95" fmla="*/ 33 h 129"/>
                <a:gd name="T96" fmla="*/ 80 w 159"/>
                <a:gd name="T97" fmla="*/ 19 h 129"/>
                <a:gd name="T98" fmla="*/ 87 w 159"/>
                <a:gd name="T99" fmla="*/ 9 h 129"/>
                <a:gd name="T100" fmla="*/ 98 w 159"/>
                <a:gd name="T101" fmla="*/ 2 h 129"/>
                <a:gd name="T102" fmla="*/ 109 w 159"/>
                <a:gd name="T10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9" h="129">
                  <a:moveTo>
                    <a:pt x="109" y="0"/>
                  </a:moveTo>
                  <a:lnTo>
                    <a:pt x="123" y="2"/>
                  </a:lnTo>
                  <a:lnTo>
                    <a:pt x="133" y="10"/>
                  </a:lnTo>
                  <a:lnTo>
                    <a:pt x="144" y="7"/>
                  </a:lnTo>
                  <a:lnTo>
                    <a:pt x="155" y="2"/>
                  </a:lnTo>
                  <a:lnTo>
                    <a:pt x="151" y="9"/>
                  </a:lnTo>
                  <a:lnTo>
                    <a:pt x="145" y="15"/>
                  </a:lnTo>
                  <a:lnTo>
                    <a:pt x="140" y="21"/>
                  </a:lnTo>
                  <a:lnTo>
                    <a:pt x="149" y="18"/>
                  </a:lnTo>
                  <a:lnTo>
                    <a:pt x="159" y="15"/>
                  </a:lnTo>
                  <a:lnTo>
                    <a:pt x="153" y="21"/>
                  </a:lnTo>
                  <a:lnTo>
                    <a:pt x="148" y="27"/>
                  </a:lnTo>
                  <a:lnTo>
                    <a:pt x="143" y="31"/>
                  </a:lnTo>
                  <a:lnTo>
                    <a:pt x="143" y="35"/>
                  </a:lnTo>
                  <a:lnTo>
                    <a:pt x="140" y="54"/>
                  </a:lnTo>
                  <a:lnTo>
                    <a:pt x="135" y="73"/>
                  </a:lnTo>
                  <a:lnTo>
                    <a:pt x="124" y="90"/>
                  </a:lnTo>
                  <a:lnTo>
                    <a:pt x="111" y="106"/>
                  </a:lnTo>
                  <a:lnTo>
                    <a:pt x="95" y="118"/>
                  </a:lnTo>
                  <a:lnTo>
                    <a:pt x="74" y="126"/>
                  </a:lnTo>
                  <a:lnTo>
                    <a:pt x="50" y="129"/>
                  </a:lnTo>
                  <a:lnTo>
                    <a:pt x="23" y="125"/>
                  </a:lnTo>
                  <a:lnTo>
                    <a:pt x="0" y="114"/>
                  </a:lnTo>
                  <a:lnTo>
                    <a:pt x="8" y="114"/>
                  </a:lnTo>
                  <a:lnTo>
                    <a:pt x="30" y="111"/>
                  </a:lnTo>
                  <a:lnTo>
                    <a:pt x="48" y="101"/>
                  </a:lnTo>
                  <a:lnTo>
                    <a:pt x="35" y="98"/>
                  </a:lnTo>
                  <a:lnTo>
                    <a:pt x="24" y="90"/>
                  </a:lnTo>
                  <a:lnTo>
                    <a:pt x="18" y="78"/>
                  </a:lnTo>
                  <a:lnTo>
                    <a:pt x="24" y="78"/>
                  </a:lnTo>
                  <a:lnTo>
                    <a:pt x="28" y="78"/>
                  </a:lnTo>
                  <a:lnTo>
                    <a:pt x="32" y="78"/>
                  </a:lnTo>
                  <a:lnTo>
                    <a:pt x="19" y="71"/>
                  </a:lnTo>
                  <a:lnTo>
                    <a:pt x="10" y="61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14" y="47"/>
                  </a:lnTo>
                  <a:lnTo>
                    <a:pt x="22" y="49"/>
                  </a:lnTo>
                  <a:lnTo>
                    <a:pt x="14" y="42"/>
                  </a:lnTo>
                  <a:lnTo>
                    <a:pt x="8" y="33"/>
                  </a:lnTo>
                  <a:lnTo>
                    <a:pt x="7" y="22"/>
                  </a:lnTo>
                  <a:lnTo>
                    <a:pt x="7" y="17"/>
                  </a:lnTo>
                  <a:lnTo>
                    <a:pt x="8" y="10"/>
                  </a:lnTo>
                  <a:lnTo>
                    <a:pt x="11" y="6"/>
                  </a:lnTo>
                  <a:lnTo>
                    <a:pt x="30" y="23"/>
                  </a:lnTo>
                  <a:lnTo>
                    <a:pt x="52" y="34"/>
                  </a:lnTo>
                  <a:lnTo>
                    <a:pt x="78" y="39"/>
                  </a:lnTo>
                  <a:lnTo>
                    <a:pt x="78" y="33"/>
                  </a:lnTo>
                  <a:lnTo>
                    <a:pt x="80" y="19"/>
                  </a:lnTo>
                  <a:lnTo>
                    <a:pt x="87" y="9"/>
                  </a:lnTo>
                  <a:lnTo>
                    <a:pt x="98" y="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93">
              <a:extLst>
                <a:ext uri="{FF2B5EF4-FFF2-40B4-BE49-F238E27FC236}">
                  <a16:creationId xmlns:a16="http://schemas.microsoft.com/office/drawing/2014/main" id="{89EBF861-E94F-42C5-8D72-9CC65776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897" y="6574884"/>
              <a:ext cx="165401" cy="171360"/>
            </a:xfrm>
            <a:custGeom>
              <a:avLst/>
              <a:gdLst>
                <a:gd name="T0" fmla="*/ 58 w 111"/>
                <a:gd name="T1" fmla="*/ 0 h 115"/>
                <a:gd name="T2" fmla="*/ 58 w 111"/>
                <a:gd name="T3" fmla="*/ 52 h 115"/>
                <a:gd name="T4" fmla="*/ 111 w 111"/>
                <a:gd name="T5" fmla="*/ 0 h 115"/>
                <a:gd name="T6" fmla="*/ 111 w 111"/>
                <a:gd name="T7" fmla="*/ 115 h 115"/>
                <a:gd name="T8" fmla="*/ 58 w 111"/>
                <a:gd name="T9" fmla="*/ 62 h 115"/>
                <a:gd name="T10" fmla="*/ 58 w 111"/>
                <a:gd name="T11" fmla="*/ 115 h 115"/>
                <a:gd name="T12" fmla="*/ 0 w 111"/>
                <a:gd name="T13" fmla="*/ 57 h 115"/>
                <a:gd name="T14" fmla="*/ 58 w 111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5">
                  <a:moveTo>
                    <a:pt x="58" y="0"/>
                  </a:moveTo>
                  <a:lnTo>
                    <a:pt x="58" y="52"/>
                  </a:lnTo>
                  <a:lnTo>
                    <a:pt x="111" y="0"/>
                  </a:lnTo>
                  <a:lnTo>
                    <a:pt x="111" y="115"/>
                  </a:lnTo>
                  <a:lnTo>
                    <a:pt x="58" y="62"/>
                  </a:lnTo>
                  <a:lnTo>
                    <a:pt x="58" y="115"/>
                  </a:lnTo>
                  <a:lnTo>
                    <a:pt x="0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94">
              <a:extLst>
                <a:ext uri="{FF2B5EF4-FFF2-40B4-BE49-F238E27FC236}">
                  <a16:creationId xmlns:a16="http://schemas.microsoft.com/office/drawing/2014/main" id="{F673B654-2F4B-42C0-88F4-A57633278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3387" y="6607666"/>
              <a:ext cx="248846" cy="250336"/>
            </a:xfrm>
            <a:custGeom>
              <a:avLst/>
              <a:gdLst>
                <a:gd name="T0" fmla="*/ 24 w 167"/>
                <a:gd name="T1" fmla="*/ 60 h 168"/>
                <a:gd name="T2" fmla="*/ 107 w 167"/>
                <a:gd name="T3" fmla="*/ 144 h 168"/>
                <a:gd name="T4" fmla="*/ 94 w 167"/>
                <a:gd name="T5" fmla="*/ 159 h 168"/>
                <a:gd name="T6" fmla="*/ 75 w 167"/>
                <a:gd name="T7" fmla="*/ 139 h 168"/>
                <a:gd name="T8" fmla="*/ 45 w 167"/>
                <a:gd name="T9" fmla="*/ 168 h 168"/>
                <a:gd name="T10" fmla="*/ 30 w 167"/>
                <a:gd name="T11" fmla="*/ 153 h 168"/>
                <a:gd name="T12" fmla="*/ 60 w 167"/>
                <a:gd name="T13" fmla="*/ 124 h 168"/>
                <a:gd name="T14" fmla="*/ 44 w 167"/>
                <a:gd name="T15" fmla="*/ 108 h 168"/>
                <a:gd name="T16" fmla="*/ 14 w 167"/>
                <a:gd name="T17" fmla="*/ 137 h 168"/>
                <a:gd name="T18" fmla="*/ 0 w 167"/>
                <a:gd name="T19" fmla="*/ 123 h 168"/>
                <a:gd name="T20" fmla="*/ 29 w 167"/>
                <a:gd name="T21" fmla="*/ 92 h 168"/>
                <a:gd name="T22" fmla="*/ 9 w 167"/>
                <a:gd name="T23" fmla="*/ 74 h 168"/>
                <a:gd name="T24" fmla="*/ 24 w 167"/>
                <a:gd name="T25" fmla="*/ 60 h 168"/>
                <a:gd name="T26" fmla="*/ 93 w 167"/>
                <a:gd name="T27" fmla="*/ 32 h 168"/>
                <a:gd name="T28" fmla="*/ 107 w 167"/>
                <a:gd name="T29" fmla="*/ 36 h 168"/>
                <a:gd name="T30" fmla="*/ 122 w 167"/>
                <a:gd name="T31" fmla="*/ 46 h 168"/>
                <a:gd name="T32" fmla="*/ 131 w 167"/>
                <a:gd name="T33" fmla="*/ 60 h 168"/>
                <a:gd name="T34" fmla="*/ 135 w 167"/>
                <a:gd name="T35" fmla="*/ 75 h 168"/>
                <a:gd name="T36" fmla="*/ 133 w 167"/>
                <a:gd name="T37" fmla="*/ 89 h 168"/>
                <a:gd name="T38" fmla="*/ 127 w 167"/>
                <a:gd name="T39" fmla="*/ 105 h 168"/>
                <a:gd name="T40" fmla="*/ 119 w 167"/>
                <a:gd name="T41" fmla="*/ 119 h 168"/>
                <a:gd name="T42" fmla="*/ 110 w 167"/>
                <a:gd name="T43" fmla="*/ 131 h 168"/>
                <a:gd name="T44" fmla="*/ 37 w 167"/>
                <a:gd name="T45" fmla="*/ 58 h 168"/>
                <a:gd name="T46" fmla="*/ 49 w 167"/>
                <a:gd name="T47" fmla="*/ 48 h 168"/>
                <a:gd name="T48" fmla="*/ 62 w 167"/>
                <a:gd name="T49" fmla="*/ 40 h 168"/>
                <a:gd name="T50" fmla="*/ 78 w 167"/>
                <a:gd name="T51" fmla="*/ 35 h 168"/>
                <a:gd name="T52" fmla="*/ 93 w 167"/>
                <a:gd name="T53" fmla="*/ 32 h 168"/>
                <a:gd name="T54" fmla="*/ 146 w 167"/>
                <a:gd name="T55" fmla="*/ 0 h 168"/>
                <a:gd name="T56" fmla="*/ 167 w 167"/>
                <a:gd name="T57" fmla="*/ 22 h 168"/>
                <a:gd name="T58" fmla="*/ 135 w 167"/>
                <a:gd name="T59" fmla="*/ 52 h 168"/>
                <a:gd name="T60" fmla="*/ 115 w 167"/>
                <a:gd name="T61" fmla="*/ 32 h 168"/>
                <a:gd name="T62" fmla="*/ 146 w 167"/>
                <a:gd name="T6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24" y="60"/>
                  </a:moveTo>
                  <a:lnTo>
                    <a:pt x="107" y="144"/>
                  </a:lnTo>
                  <a:lnTo>
                    <a:pt x="94" y="159"/>
                  </a:lnTo>
                  <a:lnTo>
                    <a:pt x="75" y="139"/>
                  </a:lnTo>
                  <a:lnTo>
                    <a:pt x="45" y="168"/>
                  </a:lnTo>
                  <a:lnTo>
                    <a:pt x="30" y="153"/>
                  </a:lnTo>
                  <a:lnTo>
                    <a:pt x="60" y="124"/>
                  </a:lnTo>
                  <a:lnTo>
                    <a:pt x="44" y="108"/>
                  </a:lnTo>
                  <a:lnTo>
                    <a:pt x="14" y="137"/>
                  </a:lnTo>
                  <a:lnTo>
                    <a:pt x="0" y="123"/>
                  </a:lnTo>
                  <a:lnTo>
                    <a:pt x="29" y="92"/>
                  </a:lnTo>
                  <a:lnTo>
                    <a:pt x="9" y="74"/>
                  </a:lnTo>
                  <a:lnTo>
                    <a:pt x="24" y="60"/>
                  </a:lnTo>
                  <a:close/>
                  <a:moveTo>
                    <a:pt x="93" y="32"/>
                  </a:moveTo>
                  <a:lnTo>
                    <a:pt x="107" y="36"/>
                  </a:lnTo>
                  <a:lnTo>
                    <a:pt x="122" y="46"/>
                  </a:lnTo>
                  <a:lnTo>
                    <a:pt x="131" y="60"/>
                  </a:lnTo>
                  <a:lnTo>
                    <a:pt x="135" y="75"/>
                  </a:lnTo>
                  <a:lnTo>
                    <a:pt x="133" y="89"/>
                  </a:lnTo>
                  <a:lnTo>
                    <a:pt x="127" y="105"/>
                  </a:lnTo>
                  <a:lnTo>
                    <a:pt x="119" y="119"/>
                  </a:lnTo>
                  <a:lnTo>
                    <a:pt x="110" y="131"/>
                  </a:lnTo>
                  <a:lnTo>
                    <a:pt x="37" y="58"/>
                  </a:lnTo>
                  <a:lnTo>
                    <a:pt x="49" y="48"/>
                  </a:lnTo>
                  <a:lnTo>
                    <a:pt x="62" y="40"/>
                  </a:lnTo>
                  <a:lnTo>
                    <a:pt x="78" y="35"/>
                  </a:lnTo>
                  <a:lnTo>
                    <a:pt x="93" y="32"/>
                  </a:lnTo>
                  <a:close/>
                  <a:moveTo>
                    <a:pt x="146" y="0"/>
                  </a:moveTo>
                  <a:lnTo>
                    <a:pt x="167" y="22"/>
                  </a:lnTo>
                  <a:lnTo>
                    <a:pt x="135" y="52"/>
                  </a:lnTo>
                  <a:lnTo>
                    <a:pt x="115" y="3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471A28D8-E8F8-441D-9A97-3236D9906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448" y="6406503"/>
              <a:ext cx="245866" cy="241396"/>
            </a:xfrm>
            <a:custGeom>
              <a:avLst/>
              <a:gdLst>
                <a:gd name="T0" fmla="*/ 96 w 165"/>
                <a:gd name="T1" fmla="*/ 142 h 162"/>
                <a:gd name="T2" fmla="*/ 97 w 165"/>
                <a:gd name="T3" fmla="*/ 146 h 162"/>
                <a:gd name="T4" fmla="*/ 80 w 165"/>
                <a:gd name="T5" fmla="*/ 161 h 162"/>
                <a:gd name="T6" fmla="*/ 74 w 165"/>
                <a:gd name="T7" fmla="*/ 161 h 162"/>
                <a:gd name="T8" fmla="*/ 46 w 165"/>
                <a:gd name="T9" fmla="*/ 113 h 162"/>
                <a:gd name="T10" fmla="*/ 36 w 165"/>
                <a:gd name="T11" fmla="*/ 59 h 162"/>
                <a:gd name="T12" fmla="*/ 49 w 165"/>
                <a:gd name="T13" fmla="*/ 106 h 162"/>
                <a:gd name="T14" fmla="*/ 27 w 165"/>
                <a:gd name="T15" fmla="*/ 110 h 162"/>
                <a:gd name="T16" fmla="*/ 19 w 165"/>
                <a:gd name="T17" fmla="*/ 111 h 162"/>
                <a:gd name="T18" fmla="*/ 16 w 165"/>
                <a:gd name="T19" fmla="*/ 113 h 162"/>
                <a:gd name="T20" fmla="*/ 16 w 165"/>
                <a:gd name="T21" fmla="*/ 113 h 162"/>
                <a:gd name="T22" fmla="*/ 0 w 165"/>
                <a:gd name="T23" fmla="*/ 86 h 162"/>
                <a:gd name="T24" fmla="*/ 5 w 165"/>
                <a:gd name="T25" fmla="*/ 70 h 162"/>
                <a:gd name="T26" fmla="*/ 7 w 165"/>
                <a:gd name="T27" fmla="*/ 69 h 162"/>
                <a:gd name="T28" fmla="*/ 11 w 165"/>
                <a:gd name="T29" fmla="*/ 69 h 162"/>
                <a:gd name="T30" fmla="*/ 27 w 165"/>
                <a:gd name="T31" fmla="*/ 63 h 162"/>
                <a:gd name="T32" fmla="*/ 130 w 165"/>
                <a:gd name="T33" fmla="*/ 39 h 162"/>
                <a:gd name="T34" fmla="*/ 133 w 165"/>
                <a:gd name="T35" fmla="*/ 39 h 162"/>
                <a:gd name="T36" fmla="*/ 136 w 165"/>
                <a:gd name="T37" fmla="*/ 43 h 162"/>
                <a:gd name="T38" fmla="*/ 141 w 165"/>
                <a:gd name="T39" fmla="*/ 55 h 162"/>
                <a:gd name="T40" fmla="*/ 144 w 165"/>
                <a:gd name="T41" fmla="*/ 66 h 162"/>
                <a:gd name="T42" fmla="*/ 142 w 165"/>
                <a:gd name="T43" fmla="*/ 73 h 162"/>
                <a:gd name="T44" fmla="*/ 141 w 165"/>
                <a:gd name="T45" fmla="*/ 75 h 162"/>
                <a:gd name="T46" fmla="*/ 140 w 165"/>
                <a:gd name="T47" fmla="*/ 75 h 162"/>
                <a:gd name="T48" fmla="*/ 137 w 165"/>
                <a:gd name="T49" fmla="*/ 74 h 162"/>
                <a:gd name="T50" fmla="*/ 133 w 165"/>
                <a:gd name="T51" fmla="*/ 66 h 162"/>
                <a:gd name="T52" fmla="*/ 129 w 165"/>
                <a:gd name="T53" fmla="*/ 54 h 162"/>
                <a:gd name="T54" fmla="*/ 129 w 165"/>
                <a:gd name="T55" fmla="*/ 45 h 162"/>
                <a:gd name="T56" fmla="*/ 130 w 165"/>
                <a:gd name="T57" fmla="*/ 41 h 162"/>
                <a:gd name="T58" fmla="*/ 130 w 165"/>
                <a:gd name="T59" fmla="*/ 39 h 162"/>
                <a:gd name="T60" fmla="*/ 121 w 165"/>
                <a:gd name="T61" fmla="*/ 10 h 162"/>
                <a:gd name="T62" fmla="*/ 120 w 165"/>
                <a:gd name="T63" fmla="*/ 13 h 162"/>
                <a:gd name="T64" fmla="*/ 117 w 165"/>
                <a:gd name="T65" fmla="*/ 25 h 162"/>
                <a:gd name="T66" fmla="*/ 121 w 165"/>
                <a:gd name="T67" fmla="*/ 62 h 162"/>
                <a:gd name="T68" fmla="*/ 136 w 165"/>
                <a:gd name="T69" fmla="*/ 95 h 162"/>
                <a:gd name="T70" fmla="*/ 144 w 165"/>
                <a:gd name="T71" fmla="*/ 105 h 162"/>
                <a:gd name="T72" fmla="*/ 148 w 165"/>
                <a:gd name="T73" fmla="*/ 106 h 162"/>
                <a:gd name="T74" fmla="*/ 150 w 165"/>
                <a:gd name="T75" fmla="*/ 105 h 162"/>
                <a:gd name="T76" fmla="*/ 152 w 165"/>
                <a:gd name="T77" fmla="*/ 102 h 162"/>
                <a:gd name="T78" fmla="*/ 154 w 165"/>
                <a:gd name="T79" fmla="*/ 91 h 162"/>
                <a:gd name="T80" fmla="*/ 150 w 165"/>
                <a:gd name="T81" fmla="*/ 54 h 162"/>
                <a:gd name="T82" fmla="*/ 136 w 165"/>
                <a:gd name="T83" fmla="*/ 20 h 162"/>
                <a:gd name="T84" fmla="*/ 128 w 165"/>
                <a:gd name="T85" fmla="*/ 12 h 162"/>
                <a:gd name="T86" fmla="*/ 125 w 165"/>
                <a:gd name="T87" fmla="*/ 10 h 162"/>
                <a:gd name="T88" fmla="*/ 125 w 165"/>
                <a:gd name="T89" fmla="*/ 0 h 162"/>
                <a:gd name="T90" fmla="*/ 132 w 165"/>
                <a:gd name="T91" fmla="*/ 1 h 162"/>
                <a:gd name="T92" fmla="*/ 148 w 165"/>
                <a:gd name="T93" fmla="*/ 18 h 162"/>
                <a:gd name="T94" fmla="*/ 161 w 165"/>
                <a:gd name="T95" fmla="*/ 51 h 162"/>
                <a:gd name="T96" fmla="*/ 165 w 165"/>
                <a:gd name="T97" fmla="*/ 86 h 162"/>
                <a:gd name="T98" fmla="*/ 161 w 165"/>
                <a:gd name="T99" fmla="*/ 109 h 162"/>
                <a:gd name="T100" fmla="*/ 156 w 165"/>
                <a:gd name="T101" fmla="*/ 113 h 162"/>
                <a:gd name="T102" fmla="*/ 140 w 165"/>
                <a:gd name="T103" fmla="*/ 115 h 162"/>
                <a:gd name="T104" fmla="*/ 118 w 165"/>
                <a:gd name="T105" fmla="*/ 110 h 162"/>
                <a:gd name="T106" fmla="*/ 82 w 165"/>
                <a:gd name="T107" fmla="*/ 105 h 162"/>
                <a:gd name="T108" fmla="*/ 56 w 165"/>
                <a:gd name="T109" fmla="*/ 94 h 162"/>
                <a:gd name="T110" fmla="*/ 49 w 165"/>
                <a:gd name="T111" fmla="*/ 66 h 162"/>
                <a:gd name="T112" fmla="*/ 66 w 165"/>
                <a:gd name="T113" fmla="*/ 43 h 162"/>
                <a:gd name="T114" fmla="*/ 96 w 165"/>
                <a:gd name="T115" fmla="*/ 21 h 162"/>
                <a:gd name="T116" fmla="*/ 110 w 165"/>
                <a:gd name="T117" fmla="*/ 6 h 162"/>
                <a:gd name="T118" fmla="*/ 125 w 165"/>
                <a:gd name="T11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2">
                  <a:moveTo>
                    <a:pt x="68" y="111"/>
                  </a:moveTo>
                  <a:lnTo>
                    <a:pt x="96" y="142"/>
                  </a:lnTo>
                  <a:lnTo>
                    <a:pt x="97" y="143"/>
                  </a:lnTo>
                  <a:lnTo>
                    <a:pt x="97" y="146"/>
                  </a:lnTo>
                  <a:lnTo>
                    <a:pt x="96" y="149"/>
                  </a:lnTo>
                  <a:lnTo>
                    <a:pt x="80" y="161"/>
                  </a:lnTo>
                  <a:lnTo>
                    <a:pt x="77" y="162"/>
                  </a:lnTo>
                  <a:lnTo>
                    <a:pt x="74" y="161"/>
                  </a:lnTo>
                  <a:lnTo>
                    <a:pt x="73" y="159"/>
                  </a:lnTo>
                  <a:lnTo>
                    <a:pt x="46" y="113"/>
                  </a:lnTo>
                  <a:lnTo>
                    <a:pt x="68" y="111"/>
                  </a:lnTo>
                  <a:close/>
                  <a:moveTo>
                    <a:pt x="36" y="59"/>
                  </a:moveTo>
                  <a:lnTo>
                    <a:pt x="41" y="83"/>
                  </a:lnTo>
                  <a:lnTo>
                    <a:pt x="49" y="106"/>
                  </a:lnTo>
                  <a:lnTo>
                    <a:pt x="37" y="107"/>
                  </a:lnTo>
                  <a:lnTo>
                    <a:pt x="27" y="110"/>
                  </a:lnTo>
                  <a:lnTo>
                    <a:pt x="23" y="111"/>
                  </a:lnTo>
                  <a:lnTo>
                    <a:pt x="19" y="111"/>
                  </a:lnTo>
                  <a:lnTo>
                    <a:pt x="17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4" y="101"/>
                  </a:lnTo>
                  <a:lnTo>
                    <a:pt x="0" y="86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1" y="69"/>
                  </a:lnTo>
                  <a:lnTo>
                    <a:pt x="15" y="67"/>
                  </a:lnTo>
                  <a:lnTo>
                    <a:pt x="27" y="63"/>
                  </a:lnTo>
                  <a:lnTo>
                    <a:pt x="36" y="59"/>
                  </a:lnTo>
                  <a:close/>
                  <a:moveTo>
                    <a:pt x="130" y="39"/>
                  </a:moveTo>
                  <a:lnTo>
                    <a:pt x="132" y="39"/>
                  </a:lnTo>
                  <a:lnTo>
                    <a:pt x="133" y="39"/>
                  </a:lnTo>
                  <a:lnTo>
                    <a:pt x="134" y="41"/>
                  </a:lnTo>
                  <a:lnTo>
                    <a:pt x="136" y="43"/>
                  </a:lnTo>
                  <a:lnTo>
                    <a:pt x="140" y="49"/>
                  </a:lnTo>
                  <a:lnTo>
                    <a:pt x="141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4" y="70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41" y="75"/>
                  </a:lnTo>
                  <a:lnTo>
                    <a:pt x="141" y="77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37" y="74"/>
                  </a:lnTo>
                  <a:lnTo>
                    <a:pt x="136" y="73"/>
                  </a:lnTo>
                  <a:lnTo>
                    <a:pt x="133" y="66"/>
                  </a:lnTo>
                  <a:lnTo>
                    <a:pt x="130" y="59"/>
                  </a:lnTo>
                  <a:lnTo>
                    <a:pt x="129" y="54"/>
                  </a:lnTo>
                  <a:lnTo>
                    <a:pt x="129" y="49"/>
                  </a:lnTo>
                  <a:lnTo>
                    <a:pt x="129" y="45"/>
                  </a:lnTo>
                  <a:lnTo>
                    <a:pt x="129" y="42"/>
                  </a:lnTo>
                  <a:lnTo>
                    <a:pt x="130" y="41"/>
                  </a:lnTo>
                  <a:lnTo>
                    <a:pt x="130" y="39"/>
                  </a:lnTo>
                  <a:lnTo>
                    <a:pt x="130" y="39"/>
                  </a:lnTo>
                  <a:close/>
                  <a:moveTo>
                    <a:pt x="122" y="10"/>
                  </a:moveTo>
                  <a:lnTo>
                    <a:pt x="121" y="10"/>
                  </a:lnTo>
                  <a:lnTo>
                    <a:pt x="121" y="12"/>
                  </a:lnTo>
                  <a:lnTo>
                    <a:pt x="120" y="13"/>
                  </a:lnTo>
                  <a:lnTo>
                    <a:pt x="118" y="18"/>
                  </a:lnTo>
                  <a:lnTo>
                    <a:pt x="117" y="25"/>
                  </a:lnTo>
                  <a:lnTo>
                    <a:pt x="117" y="42"/>
                  </a:lnTo>
                  <a:lnTo>
                    <a:pt x="121" y="62"/>
                  </a:lnTo>
                  <a:lnTo>
                    <a:pt x="128" y="81"/>
                  </a:lnTo>
                  <a:lnTo>
                    <a:pt x="136" y="95"/>
                  </a:lnTo>
                  <a:lnTo>
                    <a:pt x="140" y="101"/>
                  </a:lnTo>
                  <a:lnTo>
                    <a:pt x="144" y="105"/>
                  </a:lnTo>
                  <a:lnTo>
                    <a:pt x="145" y="105"/>
                  </a:lnTo>
                  <a:lnTo>
                    <a:pt x="148" y="106"/>
                  </a:lnTo>
                  <a:lnTo>
                    <a:pt x="149" y="106"/>
                  </a:lnTo>
                  <a:lnTo>
                    <a:pt x="150" y="105"/>
                  </a:lnTo>
                  <a:lnTo>
                    <a:pt x="152" y="103"/>
                  </a:lnTo>
                  <a:lnTo>
                    <a:pt x="152" y="102"/>
                  </a:lnTo>
                  <a:lnTo>
                    <a:pt x="154" y="97"/>
                  </a:lnTo>
                  <a:lnTo>
                    <a:pt x="154" y="91"/>
                  </a:lnTo>
                  <a:lnTo>
                    <a:pt x="154" y="74"/>
                  </a:lnTo>
                  <a:lnTo>
                    <a:pt x="150" y="54"/>
                  </a:lnTo>
                  <a:lnTo>
                    <a:pt x="144" y="34"/>
                  </a:lnTo>
                  <a:lnTo>
                    <a:pt x="136" y="20"/>
                  </a:lnTo>
                  <a:lnTo>
                    <a:pt x="132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5" y="10"/>
                  </a:lnTo>
                  <a:lnTo>
                    <a:pt x="122" y="10"/>
                  </a:lnTo>
                  <a:close/>
                  <a:moveTo>
                    <a:pt x="125" y="0"/>
                  </a:moveTo>
                  <a:lnTo>
                    <a:pt x="125" y="0"/>
                  </a:lnTo>
                  <a:lnTo>
                    <a:pt x="132" y="1"/>
                  </a:lnTo>
                  <a:lnTo>
                    <a:pt x="140" y="8"/>
                  </a:lnTo>
                  <a:lnTo>
                    <a:pt x="148" y="18"/>
                  </a:lnTo>
                  <a:lnTo>
                    <a:pt x="154" y="33"/>
                  </a:lnTo>
                  <a:lnTo>
                    <a:pt x="161" y="51"/>
                  </a:lnTo>
                  <a:lnTo>
                    <a:pt x="165" y="69"/>
                  </a:lnTo>
                  <a:lnTo>
                    <a:pt x="165" y="86"/>
                  </a:lnTo>
                  <a:lnTo>
                    <a:pt x="165" y="99"/>
                  </a:lnTo>
                  <a:lnTo>
                    <a:pt x="161" y="109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42" y="117"/>
                  </a:lnTo>
                  <a:lnTo>
                    <a:pt x="140" y="115"/>
                  </a:lnTo>
                  <a:lnTo>
                    <a:pt x="132" y="113"/>
                  </a:lnTo>
                  <a:lnTo>
                    <a:pt x="118" y="110"/>
                  </a:lnTo>
                  <a:lnTo>
                    <a:pt x="102" y="106"/>
                  </a:lnTo>
                  <a:lnTo>
                    <a:pt x="82" y="105"/>
                  </a:lnTo>
                  <a:lnTo>
                    <a:pt x="60" y="105"/>
                  </a:lnTo>
                  <a:lnTo>
                    <a:pt x="56" y="94"/>
                  </a:lnTo>
                  <a:lnTo>
                    <a:pt x="52" y="81"/>
                  </a:lnTo>
                  <a:lnTo>
                    <a:pt x="49" y="66"/>
                  </a:lnTo>
                  <a:lnTo>
                    <a:pt x="46" y="54"/>
                  </a:lnTo>
                  <a:lnTo>
                    <a:pt x="66" y="43"/>
                  </a:lnTo>
                  <a:lnTo>
                    <a:pt x="82" y="32"/>
                  </a:lnTo>
                  <a:lnTo>
                    <a:pt x="96" y="21"/>
                  </a:lnTo>
                  <a:lnTo>
                    <a:pt x="105" y="12"/>
                  </a:lnTo>
                  <a:lnTo>
                    <a:pt x="110" y="6"/>
                  </a:lnTo>
                  <a:lnTo>
                    <a:pt x="112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96">
              <a:extLst>
                <a:ext uri="{FF2B5EF4-FFF2-40B4-BE49-F238E27FC236}">
                  <a16:creationId xmlns:a16="http://schemas.microsoft.com/office/drawing/2014/main" id="{7E6A52DE-6480-46A5-BBA4-A0798BE12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487" y="6407993"/>
              <a:ext cx="229475" cy="232455"/>
            </a:xfrm>
            <a:custGeom>
              <a:avLst/>
              <a:gdLst>
                <a:gd name="T0" fmla="*/ 77 w 154"/>
                <a:gd name="T1" fmla="*/ 58 h 156"/>
                <a:gd name="T2" fmla="*/ 51 w 154"/>
                <a:gd name="T3" fmla="*/ 60 h 156"/>
                <a:gd name="T4" fmla="*/ 24 w 154"/>
                <a:gd name="T5" fmla="*/ 61 h 156"/>
                <a:gd name="T6" fmla="*/ 21 w 154"/>
                <a:gd name="T7" fmla="*/ 78 h 156"/>
                <a:gd name="T8" fmla="*/ 20 w 154"/>
                <a:gd name="T9" fmla="*/ 97 h 156"/>
                <a:gd name="T10" fmla="*/ 21 w 154"/>
                <a:gd name="T11" fmla="*/ 116 h 156"/>
                <a:gd name="T12" fmla="*/ 24 w 154"/>
                <a:gd name="T13" fmla="*/ 133 h 156"/>
                <a:gd name="T14" fmla="*/ 51 w 154"/>
                <a:gd name="T15" fmla="*/ 136 h 156"/>
                <a:gd name="T16" fmla="*/ 77 w 154"/>
                <a:gd name="T17" fmla="*/ 136 h 156"/>
                <a:gd name="T18" fmla="*/ 105 w 154"/>
                <a:gd name="T19" fmla="*/ 136 h 156"/>
                <a:gd name="T20" fmla="*/ 131 w 154"/>
                <a:gd name="T21" fmla="*/ 133 h 156"/>
                <a:gd name="T22" fmla="*/ 134 w 154"/>
                <a:gd name="T23" fmla="*/ 116 h 156"/>
                <a:gd name="T24" fmla="*/ 136 w 154"/>
                <a:gd name="T25" fmla="*/ 97 h 156"/>
                <a:gd name="T26" fmla="*/ 134 w 154"/>
                <a:gd name="T27" fmla="*/ 78 h 156"/>
                <a:gd name="T28" fmla="*/ 131 w 154"/>
                <a:gd name="T29" fmla="*/ 61 h 156"/>
                <a:gd name="T30" fmla="*/ 105 w 154"/>
                <a:gd name="T31" fmla="*/ 60 h 156"/>
                <a:gd name="T32" fmla="*/ 77 w 154"/>
                <a:gd name="T33" fmla="*/ 58 h 156"/>
                <a:gd name="T34" fmla="*/ 39 w 154"/>
                <a:gd name="T35" fmla="*/ 0 h 156"/>
                <a:gd name="T36" fmla="*/ 77 w 154"/>
                <a:gd name="T37" fmla="*/ 40 h 156"/>
                <a:gd name="T38" fmla="*/ 88 w 154"/>
                <a:gd name="T39" fmla="*/ 40 h 156"/>
                <a:gd name="T40" fmla="*/ 121 w 154"/>
                <a:gd name="T41" fmla="*/ 5 h 156"/>
                <a:gd name="T42" fmla="*/ 131 w 154"/>
                <a:gd name="T43" fmla="*/ 15 h 156"/>
                <a:gd name="T44" fmla="*/ 107 w 154"/>
                <a:gd name="T45" fmla="*/ 40 h 156"/>
                <a:gd name="T46" fmla="*/ 149 w 154"/>
                <a:gd name="T47" fmla="*/ 44 h 156"/>
                <a:gd name="T48" fmla="*/ 153 w 154"/>
                <a:gd name="T49" fmla="*/ 69 h 156"/>
                <a:gd name="T50" fmla="*/ 154 w 154"/>
                <a:gd name="T51" fmla="*/ 97 h 156"/>
                <a:gd name="T52" fmla="*/ 153 w 154"/>
                <a:gd name="T53" fmla="*/ 125 h 156"/>
                <a:gd name="T54" fmla="*/ 149 w 154"/>
                <a:gd name="T55" fmla="*/ 150 h 156"/>
                <a:gd name="T56" fmla="*/ 115 w 154"/>
                <a:gd name="T57" fmla="*/ 154 h 156"/>
                <a:gd name="T58" fmla="*/ 77 w 154"/>
                <a:gd name="T59" fmla="*/ 156 h 156"/>
                <a:gd name="T60" fmla="*/ 41 w 154"/>
                <a:gd name="T61" fmla="*/ 154 h 156"/>
                <a:gd name="T62" fmla="*/ 7 w 154"/>
                <a:gd name="T63" fmla="*/ 150 h 156"/>
                <a:gd name="T64" fmla="*/ 3 w 154"/>
                <a:gd name="T65" fmla="*/ 125 h 156"/>
                <a:gd name="T66" fmla="*/ 0 w 154"/>
                <a:gd name="T67" fmla="*/ 97 h 156"/>
                <a:gd name="T68" fmla="*/ 3 w 154"/>
                <a:gd name="T69" fmla="*/ 69 h 156"/>
                <a:gd name="T70" fmla="*/ 7 w 154"/>
                <a:gd name="T71" fmla="*/ 44 h 156"/>
                <a:gd name="T72" fmla="*/ 32 w 154"/>
                <a:gd name="T73" fmla="*/ 41 h 156"/>
                <a:gd name="T74" fmla="*/ 59 w 154"/>
                <a:gd name="T75" fmla="*/ 40 h 156"/>
                <a:gd name="T76" fmla="*/ 29 w 154"/>
                <a:gd name="T77" fmla="*/ 11 h 156"/>
                <a:gd name="T78" fmla="*/ 39 w 154"/>
                <a:gd name="T7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6">
                  <a:moveTo>
                    <a:pt x="77" y="58"/>
                  </a:moveTo>
                  <a:lnTo>
                    <a:pt x="51" y="60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7"/>
                  </a:lnTo>
                  <a:lnTo>
                    <a:pt x="21" y="116"/>
                  </a:lnTo>
                  <a:lnTo>
                    <a:pt x="24" y="133"/>
                  </a:lnTo>
                  <a:lnTo>
                    <a:pt x="51" y="136"/>
                  </a:lnTo>
                  <a:lnTo>
                    <a:pt x="77" y="136"/>
                  </a:lnTo>
                  <a:lnTo>
                    <a:pt x="105" y="136"/>
                  </a:lnTo>
                  <a:lnTo>
                    <a:pt x="131" y="133"/>
                  </a:lnTo>
                  <a:lnTo>
                    <a:pt x="134" y="116"/>
                  </a:lnTo>
                  <a:lnTo>
                    <a:pt x="136" y="97"/>
                  </a:lnTo>
                  <a:lnTo>
                    <a:pt x="134" y="78"/>
                  </a:lnTo>
                  <a:lnTo>
                    <a:pt x="131" y="61"/>
                  </a:lnTo>
                  <a:lnTo>
                    <a:pt x="105" y="60"/>
                  </a:lnTo>
                  <a:lnTo>
                    <a:pt x="77" y="58"/>
                  </a:lnTo>
                  <a:close/>
                  <a:moveTo>
                    <a:pt x="39" y="0"/>
                  </a:moveTo>
                  <a:lnTo>
                    <a:pt x="77" y="40"/>
                  </a:lnTo>
                  <a:lnTo>
                    <a:pt x="88" y="40"/>
                  </a:lnTo>
                  <a:lnTo>
                    <a:pt x="121" y="5"/>
                  </a:lnTo>
                  <a:lnTo>
                    <a:pt x="131" y="15"/>
                  </a:lnTo>
                  <a:lnTo>
                    <a:pt x="107" y="40"/>
                  </a:lnTo>
                  <a:lnTo>
                    <a:pt x="149" y="44"/>
                  </a:lnTo>
                  <a:lnTo>
                    <a:pt x="153" y="69"/>
                  </a:lnTo>
                  <a:lnTo>
                    <a:pt x="154" y="97"/>
                  </a:lnTo>
                  <a:lnTo>
                    <a:pt x="153" y="125"/>
                  </a:lnTo>
                  <a:lnTo>
                    <a:pt x="149" y="150"/>
                  </a:lnTo>
                  <a:lnTo>
                    <a:pt x="115" y="154"/>
                  </a:lnTo>
                  <a:lnTo>
                    <a:pt x="77" y="156"/>
                  </a:lnTo>
                  <a:lnTo>
                    <a:pt x="41" y="154"/>
                  </a:lnTo>
                  <a:lnTo>
                    <a:pt x="7" y="150"/>
                  </a:lnTo>
                  <a:lnTo>
                    <a:pt x="3" y="125"/>
                  </a:lnTo>
                  <a:lnTo>
                    <a:pt x="0" y="97"/>
                  </a:lnTo>
                  <a:lnTo>
                    <a:pt x="3" y="69"/>
                  </a:lnTo>
                  <a:lnTo>
                    <a:pt x="7" y="44"/>
                  </a:lnTo>
                  <a:lnTo>
                    <a:pt x="32" y="41"/>
                  </a:lnTo>
                  <a:lnTo>
                    <a:pt x="59" y="40"/>
                  </a:lnTo>
                  <a:lnTo>
                    <a:pt x="29" y="1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97">
              <a:extLst>
                <a:ext uri="{FF2B5EF4-FFF2-40B4-BE49-F238E27FC236}">
                  <a16:creationId xmlns:a16="http://schemas.microsoft.com/office/drawing/2014/main" id="{0F890EFC-1FAF-4997-AEB2-3FFACC64F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196" y="6685151"/>
              <a:ext cx="281628" cy="156460"/>
            </a:xfrm>
            <a:custGeom>
              <a:avLst/>
              <a:gdLst>
                <a:gd name="T0" fmla="*/ 121 w 189"/>
                <a:gd name="T1" fmla="*/ 0 h 105"/>
                <a:gd name="T2" fmla="*/ 137 w 189"/>
                <a:gd name="T3" fmla="*/ 3 h 105"/>
                <a:gd name="T4" fmla="*/ 150 w 189"/>
                <a:gd name="T5" fmla="*/ 12 h 105"/>
                <a:gd name="T6" fmla="*/ 161 w 189"/>
                <a:gd name="T7" fmla="*/ 26 h 105"/>
                <a:gd name="T8" fmla="*/ 163 w 189"/>
                <a:gd name="T9" fmla="*/ 43 h 105"/>
                <a:gd name="T10" fmla="*/ 177 w 189"/>
                <a:gd name="T11" fmla="*/ 48 h 105"/>
                <a:gd name="T12" fmla="*/ 185 w 189"/>
                <a:gd name="T13" fmla="*/ 59 h 105"/>
                <a:gd name="T14" fmla="*/ 189 w 189"/>
                <a:gd name="T15" fmla="*/ 73 h 105"/>
                <a:gd name="T16" fmla="*/ 186 w 189"/>
                <a:gd name="T17" fmla="*/ 85 h 105"/>
                <a:gd name="T18" fmla="*/ 179 w 189"/>
                <a:gd name="T19" fmla="*/ 96 h 105"/>
                <a:gd name="T20" fmla="*/ 169 w 189"/>
                <a:gd name="T21" fmla="*/ 103 h 105"/>
                <a:gd name="T22" fmla="*/ 157 w 189"/>
                <a:gd name="T23" fmla="*/ 105 h 105"/>
                <a:gd name="T24" fmla="*/ 36 w 189"/>
                <a:gd name="T25" fmla="*/ 105 h 105"/>
                <a:gd name="T26" fmla="*/ 22 w 189"/>
                <a:gd name="T27" fmla="*/ 103 h 105"/>
                <a:gd name="T28" fmla="*/ 10 w 189"/>
                <a:gd name="T29" fmla="*/ 95 h 105"/>
                <a:gd name="T30" fmla="*/ 4 w 189"/>
                <a:gd name="T31" fmla="*/ 84 h 105"/>
                <a:gd name="T32" fmla="*/ 0 w 189"/>
                <a:gd name="T33" fmla="*/ 69 h 105"/>
                <a:gd name="T34" fmla="*/ 4 w 189"/>
                <a:gd name="T35" fmla="*/ 56 h 105"/>
                <a:gd name="T36" fmla="*/ 10 w 189"/>
                <a:gd name="T37" fmla="*/ 44 h 105"/>
                <a:gd name="T38" fmla="*/ 22 w 189"/>
                <a:gd name="T39" fmla="*/ 37 h 105"/>
                <a:gd name="T40" fmla="*/ 36 w 189"/>
                <a:gd name="T41" fmla="*/ 35 h 105"/>
                <a:gd name="T42" fmla="*/ 42 w 189"/>
                <a:gd name="T43" fmla="*/ 35 h 105"/>
                <a:gd name="T44" fmla="*/ 42 w 189"/>
                <a:gd name="T45" fmla="*/ 31 h 105"/>
                <a:gd name="T46" fmla="*/ 45 w 189"/>
                <a:gd name="T47" fmla="*/ 19 h 105"/>
                <a:gd name="T48" fmla="*/ 54 w 189"/>
                <a:gd name="T49" fmla="*/ 10 h 105"/>
                <a:gd name="T50" fmla="*/ 66 w 189"/>
                <a:gd name="T51" fmla="*/ 7 h 105"/>
                <a:gd name="T52" fmla="*/ 72 w 189"/>
                <a:gd name="T53" fmla="*/ 7 h 105"/>
                <a:gd name="T54" fmla="*/ 77 w 189"/>
                <a:gd name="T55" fmla="*/ 10 h 105"/>
                <a:gd name="T56" fmla="*/ 82 w 189"/>
                <a:gd name="T57" fmla="*/ 12 h 105"/>
                <a:gd name="T58" fmla="*/ 86 w 189"/>
                <a:gd name="T59" fmla="*/ 16 h 105"/>
                <a:gd name="T60" fmla="*/ 96 w 189"/>
                <a:gd name="T61" fmla="*/ 8 h 105"/>
                <a:gd name="T62" fmla="*/ 108 w 189"/>
                <a:gd name="T63" fmla="*/ 2 h 105"/>
                <a:gd name="T64" fmla="*/ 121 w 18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9" h="105">
                  <a:moveTo>
                    <a:pt x="121" y="0"/>
                  </a:moveTo>
                  <a:lnTo>
                    <a:pt x="137" y="3"/>
                  </a:lnTo>
                  <a:lnTo>
                    <a:pt x="150" y="12"/>
                  </a:lnTo>
                  <a:lnTo>
                    <a:pt x="161" y="26"/>
                  </a:lnTo>
                  <a:lnTo>
                    <a:pt x="163" y="43"/>
                  </a:lnTo>
                  <a:lnTo>
                    <a:pt x="177" y="48"/>
                  </a:lnTo>
                  <a:lnTo>
                    <a:pt x="185" y="59"/>
                  </a:lnTo>
                  <a:lnTo>
                    <a:pt x="189" y="73"/>
                  </a:lnTo>
                  <a:lnTo>
                    <a:pt x="186" y="85"/>
                  </a:lnTo>
                  <a:lnTo>
                    <a:pt x="179" y="96"/>
                  </a:lnTo>
                  <a:lnTo>
                    <a:pt x="169" y="103"/>
                  </a:lnTo>
                  <a:lnTo>
                    <a:pt x="157" y="105"/>
                  </a:lnTo>
                  <a:lnTo>
                    <a:pt x="36" y="105"/>
                  </a:lnTo>
                  <a:lnTo>
                    <a:pt x="22" y="103"/>
                  </a:lnTo>
                  <a:lnTo>
                    <a:pt x="10" y="95"/>
                  </a:lnTo>
                  <a:lnTo>
                    <a:pt x="4" y="84"/>
                  </a:lnTo>
                  <a:lnTo>
                    <a:pt x="0" y="69"/>
                  </a:lnTo>
                  <a:lnTo>
                    <a:pt x="4" y="56"/>
                  </a:lnTo>
                  <a:lnTo>
                    <a:pt x="10" y="44"/>
                  </a:lnTo>
                  <a:lnTo>
                    <a:pt x="22" y="37"/>
                  </a:lnTo>
                  <a:lnTo>
                    <a:pt x="36" y="35"/>
                  </a:lnTo>
                  <a:lnTo>
                    <a:pt x="42" y="35"/>
                  </a:lnTo>
                  <a:lnTo>
                    <a:pt x="42" y="31"/>
                  </a:lnTo>
                  <a:lnTo>
                    <a:pt x="45" y="19"/>
                  </a:lnTo>
                  <a:lnTo>
                    <a:pt x="54" y="10"/>
                  </a:lnTo>
                  <a:lnTo>
                    <a:pt x="66" y="7"/>
                  </a:lnTo>
                  <a:lnTo>
                    <a:pt x="72" y="7"/>
                  </a:lnTo>
                  <a:lnTo>
                    <a:pt x="77" y="10"/>
                  </a:lnTo>
                  <a:lnTo>
                    <a:pt x="82" y="12"/>
                  </a:lnTo>
                  <a:lnTo>
                    <a:pt x="86" y="16"/>
                  </a:lnTo>
                  <a:lnTo>
                    <a:pt x="96" y="8"/>
                  </a:lnTo>
                  <a:lnTo>
                    <a:pt x="108" y="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98">
              <a:extLst>
                <a:ext uri="{FF2B5EF4-FFF2-40B4-BE49-F238E27FC236}">
                  <a16:creationId xmlns:a16="http://schemas.microsoft.com/office/drawing/2014/main" id="{B07AC8F7-F11A-4B44-8192-FC9F24E7B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6919" y="6685151"/>
              <a:ext cx="192223" cy="156460"/>
            </a:xfrm>
            <a:custGeom>
              <a:avLst/>
              <a:gdLst>
                <a:gd name="T0" fmla="*/ 39 w 129"/>
                <a:gd name="T1" fmla="*/ 24 h 105"/>
                <a:gd name="T2" fmla="*/ 73 w 129"/>
                <a:gd name="T3" fmla="*/ 65 h 105"/>
                <a:gd name="T4" fmla="*/ 89 w 129"/>
                <a:gd name="T5" fmla="*/ 52 h 105"/>
                <a:gd name="T6" fmla="*/ 113 w 129"/>
                <a:gd name="T7" fmla="*/ 89 h 105"/>
                <a:gd name="T8" fmla="*/ 16 w 129"/>
                <a:gd name="T9" fmla="*/ 89 h 105"/>
                <a:gd name="T10" fmla="*/ 39 w 129"/>
                <a:gd name="T11" fmla="*/ 24 h 105"/>
                <a:gd name="T12" fmla="*/ 101 w 129"/>
                <a:gd name="T13" fmla="*/ 16 h 105"/>
                <a:gd name="T14" fmla="*/ 105 w 129"/>
                <a:gd name="T15" fmla="*/ 18 h 105"/>
                <a:gd name="T16" fmla="*/ 109 w 129"/>
                <a:gd name="T17" fmla="*/ 20 h 105"/>
                <a:gd name="T18" fmla="*/ 111 w 129"/>
                <a:gd name="T19" fmla="*/ 23 h 105"/>
                <a:gd name="T20" fmla="*/ 113 w 129"/>
                <a:gd name="T21" fmla="*/ 28 h 105"/>
                <a:gd name="T22" fmla="*/ 111 w 129"/>
                <a:gd name="T23" fmla="*/ 33 h 105"/>
                <a:gd name="T24" fmla="*/ 109 w 129"/>
                <a:gd name="T25" fmla="*/ 36 h 105"/>
                <a:gd name="T26" fmla="*/ 105 w 129"/>
                <a:gd name="T27" fmla="*/ 39 h 105"/>
                <a:gd name="T28" fmla="*/ 101 w 129"/>
                <a:gd name="T29" fmla="*/ 40 h 105"/>
                <a:gd name="T30" fmla="*/ 95 w 129"/>
                <a:gd name="T31" fmla="*/ 39 h 105"/>
                <a:gd name="T32" fmla="*/ 91 w 129"/>
                <a:gd name="T33" fmla="*/ 36 h 105"/>
                <a:gd name="T34" fmla="*/ 89 w 129"/>
                <a:gd name="T35" fmla="*/ 33 h 105"/>
                <a:gd name="T36" fmla="*/ 89 w 129"/>
                <a:gd name="T37" fmla="*/ 28 h 105"/>
                <a:gd name="T38" fmla="*/ 89 w 129"/>
                <a:gd name="T39" fmla="*/ 23 h 105"/>
                <a:gd name="T40" fmla="*/ 91 w 129"/>
                <a:gd name="T41" fmla="*/ 20 h 105"/>
                <a:gd name="T42" fmla="*/ 95 w 129"/>
                <a:gd name="T43" fmla="*/ 18 h 105"/>
                <a:gd name="T44" fmla="*/ 101 w 129"/>
                <a:gd name="T45" fmla="*/ 16 h 105"/>
                <a:gd name="T46" fmla="*/ 8 w 129"/>
                <a:gd name="T47" fmla="*/ 8 h 105"/>
                <a:gd name="T48" fmla="*/ 8 w 129"/>
                <a:gd name="T49" fmla="*/ 97 h 105"/>
                <a:gd name="T50" fmla="*/ 121 w 129"/>
                <a:gd name="T51" fmla="*/ 97 h 105"/>
                <a:gd name="T52" fmla="*/ 121 w 129"/>
                <a:gd name="T53" fmla="*/ 8 h 105"/>
                <a:gd name="T54" fmla="*/ 8 w 129"/>
                <a:gd name="T55" fmla="*/ 8 h 105"/>
                <a:gd name="T56" fmla="*/ 0 w 129"/>
                <a:gd name="T57" fmla="*/ 0 h 105"/>
                <a:gd name="T58" fmla="*/ 129 w 129"/>
                <a:gd name="T59" fmla="*/ 0 h 105"/>
                <a:gd name="T60" fmla="*/ 129 w 129"/>
                <a:gd name="T61" fmla="*/ 105 h 105"/>
                <a:gd name="T62" fmla="*/ 0 w 129"/>
                <a:gd name="T63" fmla="*/ 105 h 105"/>
                <a:gd name="T64" fmla="*/ 0 w 12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105">
                  <a:moveTo>
                    <a:pt x="39" y="24"/>
                  </a:moveTo>
                  <a:lnTo>
                    <a:pt x="73" y="65"/>
                  </a:lnTo>
                  <a:lnTo>
                    <a:pt x="89" y="52"/>
                  </a:lnTo>
                  <a:lnTo>
                    <a:pt x="113" y="89"/>
                  </a:lnTo>
                  <a:lnTo>
                    <a:pt x="16" y="89"/>
                  </a:lnTo>
                  <a:lnTo>
                    <a:pt x="39" y="24"/>
                  </a:lnTo>
                  <a:close/>
                  <a:moveTo>
                    <a:pt x="101" y="16"/>
                  </a:moveTo>
                  <a:lnTo>
                    <a:pt x="105" y="18"/>
                  </a:lnTo>
                  <a:lnTo>
                    <a:pt x="109" y="20"/>
                  </a:lnTo>
                  <a:lnTo>
                    <a:pt x="111" y="23"/>
                  </a:lnTo>
                  <a:lnTo>
                    <a:pt x="113" y="28"/>
                  </a:lnTo>
                  <a:lnTo>
                    <a:pt x="111" y="33"/>
                  </a:lnTo>
                  <a:lnTo>
                    <a:pt x="109" y="36"/>
                  </a:lnTo>
                  <a:lnTo>
                    <a:pt x="105" y="39"/>
                  </a:lnTo>
                  <a:lnTo>
                    <a:pt x="101" y="40"/>
                  </a:lnTo>
                  <a:lnTo>
                    <a:pt x="95" y="39"/>
                  </a:lnTo>
                  <a:lnTo>
                    <a:pt x="91" y="36"/>
                  </a:lnTo>
                  <a:lnTo>
                    <a:pt x="89" y="33"/>
                  </a:lnTo>
                  <a:lnTo>
                    <a:pt x="89" y="28"/>
                  </a:lnTo>
                  <a:lnTo>
                    <a:pt x="89" y="23"/>
                  </a:lnTo>
                  <a:lnTo>
                    <a:pt x="91" y="20"/>
                  </a:lnTo>
                  <a:lnTo>
                    <a:pt x="95" y="18"/>
                  </a:lnTo>
                  <a:lnTo>
                    <a:pt x="101" y="16"/>
                  </a:lnTo>
                  <a:close/>
                  <a:moveTo>
                    <a:pt x="8" y="8"/>
                  </a:moveTo>
                  <a:lnTo>
                    <a:pt x="8" y="97"/>
                  </a:lnTo>
                  <a:lnTo>
                    <a:pt x="121" y="97"/>
                  </a:lnTo>
                  <a:lnTo>
                    <a:pt x="121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99">
              <a:extLst>
                <a:ext uri="{FF2B5EF4-FFF2-40B4-BE49-F238E27FC236}">
                  <a16:creationId xmlns:a16="http://schemas.microsoft.com/office/drawing/2014/main" id="{86D2AB43-2D80-4F86-AEE6-8AAD665D8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290" y="6647899"/>
              <a:ext cx="186262" cy="187752"/>
            </a:xfrm>
            <a:custGeom>
              <a:avLst/>
              <a:gdLst>
                <a:gd name="T0" fmla="*/ 115 w 125"/>
                <a:gd name="T1" fmla="*/ 108 h 126"/>
                <a:gd name="T2" fmla="*/ 119 w 125"/>
                <a:gd name="T3" fmla="*/ 108 h 126"/>
                <a:gd name="T4" fmla="*/ 122 w 125"/>
                <a:gd name="T5" fmla="*/ 109 h 126"/>
                <a:gd name="T6" fmla="*/ 123 w 125"/>
                <a:gd name="T7" fmla="*/ 113 h 126"/>
                <a:gd name="T8" fmla="*/ 125 w 125"/>
                <a:gd name="T9" fmla="*/ 116 h 126"/>
                <a:gd name="T10" fmla="*/ 123 w 125"/>
                <a:gd name="T11" fmla="*/ 120 h 126"/>
                <a:gd name="T12" fmla="*/ 122 w 125"/>
                <a:gd name="T13" fmla="*/ 122 h 126"/>
                <a:gd name="T14" fmla="*/ 119 w 125"/>
                <a:gd name="T15" fmla="*/ 124 h 126"/>
                <a:gd name="T16" fmla="*/ 117 w 125"/>
                <a:gd name="T17" fmla="*/ 125 h 126"/>
                <a:gd name="T18" fmla="*/ 113 w 125"/>
                <a:gd name="T19" fmla="*/ 124 h 126"/>
                <a:gd name="T20" fmla="*/ 110 w 125"/>
                <a:gd name="T21" fmla="*/ 122 h 126"/>
                <a:gd name="T22" fmla="*/ 107 w 125"/>
                <a:gd name="T23" fmla="*/ 120 h 126"/>
                <a:gd name="T24" fmla="*/ 107 w 125"/>
                <a:gd name="T25" fmla="*/ 117 h 126"/>
                <a:gd name="T26" fmla="*/ 107 w 125"/>
                <a:gd name="T27" fmla="*/ 113 h 126"/>
                <a:gd name="T28" fmla="*/ 109 w 125"/>
                <a:gd name="T29" fmla="*/ 110 h 126"/>
                <a:gd name="T30" fmla="*/ 113 w 125"/>
                <a:gd name="T31" fmla="*/ 108 h 126"/>
                <a:gd name="T32" fmla="*/ 115 w 125"/>
                <a:gd name="T33" fmla="*/ 108 h 126"/>
                <a:gd name="T34" fmla="*/ 121 w 125"/>
                <a:gd name="T35" fmla="*/ 69 h 126"/>
                <a:gd name="T36" fmla="*/ 121 w 125"/>
                <a:gd name="T37" fmla="*/ 88 h 126"/>
                <a:gd name="T38" fmla="*/ 107 w 125"/>
                <a:gd name="T39" fmla="*/ 90 h 126"/>
                <a:gd name="T40" fmla="*/ 97 w 125"/>
                <a:gd name="T41" fmla="*/ 98 h 126"/>
                <a:gd name="T42" fmla="*/ 89 w 125"/>
                <a:gd name="T43" fmla="*/ 110 h 126"/>
                <a:gd name="T44" fmla="*/ 87 w 125"/>
                <a:gd name="T45" fmla="*/ 124 h 126"/>
                <a:gd name="T46" fmla="*/ 70 w 125"/>
                <a:gd name="T47" fmla="*/ 124 h 126"/>
                <a:gd name="T48" fmla="*/ 72 w 125"/>
                <a:gd name="T49" fmla="*/ 110 h 126"/>
                <a:gd name="T50" fmla="*/ 76 w 125"/>
                <a:gd name="T51" fmla="*/ 98 h 126"/>
                <a:gd name="T52" fmla="*/ 83 w 125"/>
                <a:gd name="T53" fmla="*/ 86 h 126"/>
                <a:gd name="T54" fmla="*/ 94 w 125"/>
                <a:gd name="T55" fmla="*/ 77 h 126"/>
                <a:gd name="T56" fmla="*/ 107 w 125"/>
                <a:gd name="T57" fmla="*/ 72 h 126"/>
                <a:gd name="T58" fmla="*/ 121 w 125"/>
                <a:gd name="T59" fmla="*/ 69 h 126"/>
                <a:gd name="T60" fmla="*/ 119 w 125"/>
                <a:gd name="T61" fmla="*/ 35 h 126"/>
                <a:gd name="T62" fmla="*/ 119 w 125"/>
                <a:gd name="T63" fmla="*/ 52 h 126"/>
                <a:gd name="T64" fmla="*/ 101 w 125"/>
                <a:gd name="T65" fmla="*/ 56 h 126"/>
                <a:gd name="T66" fmla="*/ 85 w 125"/>
                <a:gd name="T67" fmla="*/ 62 h 126"/>
                <a:gd name="T68" fmla="*/ 72 w 125"/>
                <a:gd name="T69" fmla="*/ 74 h 126"/>
                <a:gd name="T70" fmla="*/ 61 w 125"/>
                <a:gd name="T71" fmla="*/ 89 h 126"/>
                <a:gd name="T72" fmla="*/ 54 w 125"/>
                <a:gd name="T73" fmla="*/ 106 h 126"/>
                <a:gd name="T74" fmla="*/ 53 w 125"/>
                <a:gd name="T75" fmla="*/ 125 h 126"/>
                <a:gd name="T76" fmla="*/ 36 w 125"/>
                <a:gd name="T77" fmla="*/ 125 h 126"/>
                <a:gd name="T78" fmla="*/ 37 w 125"/>
                <a:gd name="T79" fmla="*/ 102 h 126"/>
                <a:gd name="T80" fmla="*/ 45 w 125"/>
                <a:gd name="T81" fmla="*/ 81 h 126"/>
                <a:gd name="T82" fmla="*/ 58 w 125"/>
                <a:gd name="T83" fmla="*/ 62 h 126"/>
                <a:gd name="T84" fmla="*/ 76 w 125"/>
                <a:gd name="T85" fmla="*/ 48 h 126"/>
                <a:gd name="T86" fmla="*/ 97 w 125"/>
                <a:gd name="T87" fmla="*/ 39 h 126"/>
                <a:gd name="T88" fmla="*/ 119 w 125"/>
                <a:gd name="T89" fmla="*/ 35 h 126"/>
                <a:gd name="T90" fmla="*/ 118 w 125"/>
                <a:gd name="T91" fmla="*/ 0 h 126"/>
                <a:gd name="T92" fmla="*/ 118 w 125"/>
                <a:gd name="T93" fmla="*/ 17 h 126"/>
                <a:gd name="T94" fmla="*/ 91 w 125"/>
                <a:gd name="T95" fmla="*/ 23 h 126"/>
                <a:gd name="T96" fmla="*/ 66 w 125"/>
                <a:gd name="T97" fmla="*/ 33 h 126"/>
                <a:gd name="T98" fmla="*/ 45 w 125"/>
                <a:gd name="T99" fmla="*/ 51 h 126"/>
                <a:gd name="T100" fmla="*/ 29 w 125"/>
                <a:gd name="T101" fmla="*/ 73 h 126"/>
                <a:gd name="T102" fmla="*/ 20 w 125"/>
                <a:gd name="T103" fmla="*/ 98 h 126"/>
                <a:gd name="T104" fmla="*/ 17 w 125"/>
                <a:gd name="T105" fmla="*/ 126 h 126"/>
                <a:gd name="T106" fmla="*/ 0 w 125"/>
                <a:gd name="T107" fmla="*/ 126 h 126"/>
                <a:gd name="T108" fmla="*/ 1 w 125"/>
                <a:gd name="T109" fmla="*/ 104 h 126"/>
                <a:gd name="T110" fmla="*/ 8 w 125"/>
                <a:gd name="T111" fmla="*/ 81 h 126"/>
                <a:gd name="T112" fmla="*/ 18 w 125"/>
                <a:gd name="T113" fmla="*/ 58 h 126"/>
                <a:gd name="T114" fmla="*/ 33 w 125"/>
                <a:gd name="T115" fmla="*/ 39 h 126"/>
                <a:gd name="T116" fmla="*/ 50 w 125"/>
                <a:gd name="T117" fmla="*/ 23 h 126"/>
                <a:gd name="T118" fmla="*/ 72 w 125"/>
                <a:gd name="T119" fmla="*/ 11 h 126"/>
                <a:gd name="T120" fmla="*/ 94 w 125"/>
                <a:gd name="T121" fmla="*/ 3 h 126"/>
                <a:gd name="T122" fmla="*/ 118 w 125"/>
                <a:gd name="T12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" h="126">
                  <a:moveTo>
                    <a:pt x="115" y="108"/>
                  </a:moveTo>
                  <a:lnTo>
                    <a:pt x="119" y="108"/>
                  </a:lnTo>
                  <a:lnTo>
                    <a:pt x="122" y="109"/>
                  </a:lnTo>
                  <a:lnTo>
                    <a:pt x="123" y="113"/>
                  </a:lnTo>
                  <a:lnTo>
                    <a:pt x="125" y="116"/>
                  </a:lnTo>
                  <a:lnTo>
                    <a:pt x="123" y="120"/>
                  </a:lnTo>
                  <a:lnTo>
                    <a:pt x="122" y="122"/>
                  </a:lnTo>
                  <a:lnTo>
                    <a:pt x="119" y="124"/>
                  </a:lnTo>
                  <a:lnTo>
                    <a:pt x="117" y="125"/>
                  </a:lnTo>
                  <a:lnTo>
                    <a:pt x="113" y="124"/>
                  </a:lnTo>
                  <a:lnTo>
                    <a:pt x="110" y="122"/>
                  </a:lnTo>
                  <a:lnTo>
                    <a:pt x="107" y="120"/>
                  </a:lnTo>
                  <a:lnTo>
                    <a:pt x="107" y="117"/>
                  </a:lnTo>
                  <a:lnTo>
                    <a:pt x="107" y="113"/>
                  </a:lnTo>
                  <a:lnTo>
                    <a:pt x="109" y="110"/>
                  </a:lnTo>
                  <a:lnTo>
                    <a:pt x="113" y="108"/>
                  </a:lnTo>
                  <a:lnTo>
                    <a:pt x="115" y="108"/>
                  </a:lnTo>
                  <a:close/>
                  <a:moveTo>
                    <a:pt x="121" y="69"/>
                  </a:moveTo>
                  <a:lnTo>
                    <a:pt x="121" y="88"/>
                  </a:lnTo>
                  <a:lnTo>
                    <a:pt x="107" y="90"/>
                  </a:lnTo>
                  <a:lnTo>
                    <a:pt x="97" y="98"/>
                  </a:lnTo>
                  <a:lnTo>
                    <a:pt x="89" y="110"/>
                  </a:lnTo>
                  <a:lnTo>
                    <a:pt x="87" y="124"/>
                  </a:lnTo>
                  <a:lnTo>
                    <a:pt x="70" y="124"/>
                  </a:lnTo>
                  <a:lnTo>
                    <a:pt x="72" y="110"/>
                  </a:lnTo>
                  <a:lnTo>
                    <a:pt x="76" y="98"/>
                  </a:lnTo>
                  <a:lnTo>
                    <a:pt x="83" y="86"/>
                  </a:lnTo>
                  <a:lnTo>
                    <a:pt x="94" y="77"/>
                  </a:lnTo>
                  <a:lnTo>
                    <a:pt x="107" y="72"/>
                  </a:lnTo>
                  <a:lnTo>
                    <a:pt x="121" y="69"/>
                  </a:lnTo>
                  <a:close/>
                  <a:moveTo>
                    <a:pt x="119" y="35"/>
                  </a:moveTo>
                  <a:lnTo>
                    <a:pt x="119" y="52"/>
                  </a:lnTo>
                  <a:lnTo>
                    <a:pt x="101" y="56"/>
                  </a:lnTo>
                  <a:lnTo>
                    <a:pt x="85" y="62"/>
                  </a:lnTo>
                  <a:lnTo>
                    <a:pt x="72" y="74"/>
                  </a:lnTo>
                  <a:lnTo>
                    <a:pt x="61" y="89"/>
                  </a:lnTo>
                  <a:lnTo>
                    <a:pt x="54" y="106"/>
                  </a:lnTo>
                  <a:lnTo>
                    <a:pt x="53" y="125"/>
                  </a:lnTo>
                  <a:lnTo>
                    <a:pt x="36" y="125"/>
                  </a:lnTo>
                  <a:lnTo>
                    <a:pt x="37" y="102"/>
                  </a:lnTo>
                  <a:lnTo>
                    <a:pt x="45" y="81"/>
                  </a:lnTo>
                  <a:lnTo>
                    <a:pt x="58" y="62"/>
                  </a:lnTo>
                  <a:lnTo>
                    <a:pt x="76" y="48"/>
                  </a:lnTo>
                  <a:lnTo>
                    <a:pt x="97" y="39"/>
                  </a:lnTo>
                  <a:lnTo>
                    <a:pt x="119" y="35"/>
                  </a:lnTo>
                  <a:close/>
                  <a:moveTo>
                    <a:pt x="118" y="0"/>
                  </a:moveTo>
                  <a:lnTo>
                    <a:pt x="118" y="17"/>
                  </a:lnTo>
                  <a:lnTo>
                    <a:pt x="91" y="23"/>
                  </a:lnTo>
                  <a:lnTo>
                    <a:pt x="66" y="33"/>
                  </a:lnTo>
                  <a:lnTo>
                    <a:pt x="45" y="51"/>
                  </a:lnTo>
                  <a:lnTo>
                    <a:pt x="29" y="73"/>
                  </a:lnTo>
                  <a:lnTo>
                    <a:pt x="20" y="98"/>
                  </a:lnTo>
                  <a:lnTo>
                    <a:pt x="17" y="126"/>
                  </a:lnTo>
                  <a:lnTo>
                    <a:pt x="0" y="126"/>
                  </a:lnTo>
                  <a:lnTo>
                    <a:pt x="1" y="104"/>
                  </a:lnTo>
                  <a:lnTo>
                    <a:pt x="8" y="81"/>
                  </a:lnTo>
                  <a:lnTo>
                    <a:pt x="18" y="58"/>
                  </a:lnTo>
                  <a:lnTo>
                    <a:pt x="33" y="39"/>
                  </a:lnTo>
                  <a:lnTo>
                    <a:pt x="50" y="23"/>
                  </a:lnTo>
                  <a:lnTo>
                    <a:pt x="72" y="11"/>
                  </a:lnTo>
                  <a:lnTo>
                    <a:pt x="94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200">
              <a:extLst>
                <a:ext uri="{FF2B5EF4-FFF2-40B4-BE49-F238E27FC236}">
                  <a16:creationId xmlns:a16="http://schemas.microsoft.com/office/drawing/2014/main" id="{FD504E2E-A79F-4891-ABC1-79AC9DAE5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85" y="3730292"/>
              <a:ext cx="107287" cy="143049"/>
            </a:xfrm>
            <a:custGeom>
              <a:avLst/>
              <a:gdLst>
                <a:gd name="T0" fmla="*/ 48 w 72"/>
                <a:gd name="T1" fmla="*/ 72 h 96"/>
                <a:gd name="T2" fmla="*/ 48 w 72"/>
                <a:gd name="T3" fmla="*/ 89 h 96"/>
                <a:gd name="T4" fmla="*/ 66 w 72"/>
                <a:gd name="T5" fmla="*/ 72 h 96"/>
                <a:gd name="T6" fmla="*/ 48 w 72"/>
                <a:gd name="T7" fmla="*/ 72 h 96"/>
                <a:gd name="T8" fmla="*/ 3 w 72"/>
                <a:gd name="T9" fmla="*/ 12 h 96"/>
                <a:gd name="T10" fmla="*/ 10 w 72"/>
                <a:gd name="T11" fmla="*/ 12 h 96"/>
                <a:gd name="T12" fmla="*/ 10 w 72"/>
                <a:gd name="T13" fmla="*/ 19 h 96"/>
                <a:gd name="T14" fmla="*/ 6 w 72"/>
                <a:gd name="T15" fmla="*/ 19 h 96"/>
                <a:gd name="T16" fmla="*/ 6 w 72"/>
                <a:gd name="T17" fmla="*/ 89 h 96"/>
                <a:gd name="T18" fmla="*/ 42 w 72"/>
                <a:gd name="T19" fmla="*/ 89 h 96"/>
                <a:gd name="T20" fmla="*/ 42 w 72"/>
                <a:gd name="T21" fmla="*/ 67 h 96"/>
                <a:gd name="T22" fmla="*/ 66 w 72"/>
                <a:gd name="T23" fmla="*/ 67 h 96"/>
                <a:gd name="T24" fmla="*/ 66 w 72"/>
                <a:gd name="T25" fmla="*/ 19 h 96"/>
                <a:gd name="T26" fmla="*/ 63 w 72"/>
                <a:gd name="T27" fmla="*/ 19 h 96"/>
                <a:gd name="T28" fmla="*/ 63 w 72"/>
                <a:gd name="T29" fmla="*/ 12 h 96"/>
                <a:gd name="T30" fmla="*/ 69 w 72"/>
                <a:gd name="T31" fmla="*/ 12 h 96"/>
                <a:gd name="T32" fmla="*/ 71 w 72"/>
                <a:gd name="T33" fmla="*/ 14 h 96"/>
                <a:gd name="T34" fmla="*/ 72 w 72"/>
                <a:gd name="T35" fmla="*/ 15 h 96"/>
                <a:gd name="T36" fmla="*/ 72 w 72"/>
                <a:gd name="T37" fmla="*/ 75 h 96"/>
                <a:gd name="T38" fmla="*/ 51 w 72"/>
                <a:gd name="T39" fmla="*/ 96 h 96"/>
                <a:gd name="T40" fmla="*/ 3 w 72"/>
                <a:gd name="T41" fmla="*/ 96 h 96"/>
                <a:gd name="T42" fmla="*/ 2 w 72"/>
                <a:gd name="T43" fmla="*/ 95 h 96"/>
                <a:gd name="T44" fmla="*/ 0 w 72"/>
                <a:gd name="T45" fmla="*/ 93 h 96"/>
                <a:gd name="T46" fmla="*/ 0 w 72"/>
                <a:gd name="T47" fmla="*/ 15 h 96"/>
                <a:gd name="T48" fmla="*/ 2 w 72"/>
                <a:gd name="T49" fmla="*/ 14 h 96"/>
                <a:gd name="T50" fmla="*/ 3 w 72"/>
                <a:gd name="T51" fmla="*/ 12 h 96"/>
                <a:gd name="T52" fmla="*/ 30 w 72"/>
                <a:gd name="T53" fmla="*/ 7 h 96"/>
                <a:gd name="T54" fmla="*/ 30 w 72"/>
                <a:gd name="T55" fmla="*/ 7 h 96"/>
                <a:gd name="T56" fmla="*/ 30 w 72"/>
                <a:gd name="T57" fmla="*/ 12 h 96"/>
                <a:gd name="T58" fmla="*/ 42 w 72"/>
                <a:gd name="T59" fmla="*/ 12 h 96"/>
                <a:gd name="T60" fmla="*/ 42 w 72"/>
                <a:gd name="T61" fmla="*/ 7 h 96"/>
                <a:gd name="T62" fmla="*/ 42 w 72"/>
                <a:gd name="T63" fmla="*/ 7 h 96"/>
                <a:gd name="T64" fmla="*/ 30 w 72"/>
                <a:gd name="T65" fmla="*/ 7 h 96"/>
                <a:gd name="T66" fmla="*/ 30 w 72"/>
                <a:gd name="T67" fmla="*/ 0 h 96"/>
                <a:gd name="T68" fmla="*/ 42 w 72"/>
                <a:gd name="T69" fmla="*/ 0 h 96"/>
                <a:gd name="T70" fmla="*/ 46 w 72"/>
                <a:gd name="T71" fmla="*/ 2 h 96"/>
                <a:gd name="T72" fmla="*/ 47 w 72"/>
                <a:gd name="T73" fmla="*/ 3 h 96"/>
                <a:gd name="T74" fmla="*/ 48 w 72"/>
                <a:gd name="T75" fmla="*/ 7 h 96"/>
                <a:gd name="T76" fmla="*/ 48 w 72"/>
                <a:gd name="T77" fmla="*/ 12 h 96"/>
                <a:gd name="T78" fmla="*/ 60 w 72"/>
                <a:gd name="T79" fmla="*/ 12 h 96"/>
                <a:gd name="T80" fmla="*/ 60 w 72"/>
                <a:gd name="T81" fmla="*/ 24 h 96"/>
                <a:gd name="T82" fmla="*/ 12 w 72"/>
                <a:gd name="T83" fmla="*/ 24 h 96"/>
                <a:gd name="T84" fmla="*/ 12 w 72"/>
                <a:gd name="T85" fmla="*/ 12 h 96"/>
                <a:gd name="T86" fmla="*/ 24 w 72"/>
                <a:gd name="T87" fmla="*/ 12 h 96"/>
                <a:gd name="T88" fmla="*/ 24 w 72"/>
                <a:gd name="T89" fmla="*/ 7 h 96"/>
                <a:gd name="T90" fmla="*/ 26 w 72"/>
                <a:gd name="T91" fmla="*/ 3 h 96"/>
                <a:gd name="T92" fmla="*/ 27 w 72"/>
                <a:gd name="T93" fmla="*/ 2 h 96"/>
                <a:gd name="T94" fmla="*/ 30 w 72"/>
                <a:gd name="T9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96">
                  <a:moveTo>
                    <a:pt x="48" y="72"/>
                  </a:moveTo>
                  <a:lnTo>
                    <a:pt x="48" y="89"/>
                  </a:lnTo>
                  <a:lnTo>
                    <a:pt x="66" y="72"/>
                  </a:lnTo>
                  <a:lnTo>
                    <a:pt x="48" y="72"/>
                  </a:lnTo>
                  <a:close/>
                  <a:moveTo>
                    <a:pt x="3" y="12"/>
                  </a:moveTo>
                  <a:lnTo>
                    <a:pt x="10" y="12"/>
                  </a:lnTo>
                  <a:lnTo>
                    <a:pt x="10" y="19"/>
                  </a:lnTo>
                  <a:lnTo>
                    <a:pt x="6" y="19"/>
                  </a:lnTo>
                  <a:lnTo>
                    <a:pt x="6" y="89"/>
                  </a:lnTo>
                  <a:lnTo>
                    <a:pt x="42" y="89"/>
                  </a:lnTo>
                  <a:lnTo>
                    <a:pt x="42" y="67"/>
                  </a:lnTo>
                  <a:lnTo>
                    <a:pt x="66" y="67"/>
                  </a:lnTo>
                  <a:lnTo>
                    <a:pt x="66" y="19"/>
                  </a:lnTo>
                  <a:lnTo>
                    <a:pt x="63" y="19"/>
                  </a:lnTo>
                  <a:lnTo>
                    <a:pt x="63" y="12"/>
                  </a:lnTo>
                  <a:lnTo>
                    <a:pt x="69" y="12"/>
                  </a:lnTo>
                  <a:lnTo>
                    <a:pt x="71" y="14"/>
                  </a:lnTo>
                  <a:lnTo>
                    <a:pt x="72" y="15"/>
                  </a:lnTo>
                  <a:lnTo>
                    <a:pt x="72" y="75"/>
                  </a:lnTo>
                  <a:lnTo>
                    <a:pt x="51" y="96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0" y="93"/>
                  </a:lnTo>
                  <a:lnTo>
                    <a:pt x="0" y="15"/>
                  </a:lnTo>
                  <a:lnTo>
                    <a:pt x="2" y="14"/>
                  </a:lnTo>
                  <a:lnTo>
                    <a:pt x="3" y="12"/>
                  </a:lnTo>
                  <a:close/>
                  <a:moveTo>
                    <a:pt x="30" y="7"/>
                  </a:moveTo>
                  <a:lnTo>
                    <a:pt x="30" y="7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0" y="7"/>
                  </a:lnTo>
                  <a:close/>
                  <a:moveTo>
                    <a:pt x="30" y="0"/>
                  </a:moveTo>
                  <a:lnTo>
                    <a:pt x="42" y="0"/>
                  </a:lnTo>
                  <a:lnTo>
                    <a:pt x="46" y="2"/>
                  </a:lnTo>
                  <a:lnTo>
                    <a:pt x="47" y="3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60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204">
              <a:extLst>
                <a:ext uri="{FF2B5EF4-FFF2-40B4-BE49-F238E27FC236}">
                  <a16:creationId xmlns:a16="http://schemas.microsoft.com/office/drawing/2014/main" id="{83D47A51-921F-4FEE-982B-35BA1ED20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2646" y="2568019"/>
              <a:ext cx="99837" cy="101326"/>
            </a:xfrm>
            <a:custGeom>
              <a:avLst/>
              <a:gdLst>
                <a:gd name="T0" fmla="*/ 44 w 67"/>
                <a:gd name="T1" fmla="*/ 62 h 68"/>
                <a:gd name="T2" fmla="*/ 44 w 67"/>
                <a:gd name="T3" fmla="*/ 64 h 68"/>
                <a:gd name="T4" fmla="*/ 61 w 67"/>
                <a:gd name="T5" fmla="*/ 64 h 68"/>
                <a:gd name="T6" fmla="*/ 63 w 67"/>
                <a:gd name="T7" fmla="*/ 63 h 68"/>
                <a:gd name="T8" fmla="*/ 61 w 67"/>
                <a:gd name="T9" fmla="*/ 60 h 68"/>
                <a:gd name="T10" fmla="*/ 6 w 67"/>
                <a:gd name="T11" fmla="*/ 60 h 68"/>
                <a:gd name="T12" fmla="*/ 4 w 67"/>
                <a:gd name="T13" fmla="*/ 63 h 68"/>
                <a:gd name="T14" fmla="*/ 6 w 67"/>
                <a:gd name="T15" fmla="*/ 64 h 68"/>
                <a:gd name="T16" fmla="*/ 25 w 67"/>
                <a:gd name="T17" fmla="*/ 64 h 68"/>
                <a:gd name="T18" fmla="*/ 25 w 67"/>
                <a:gd name="T19" fmla="*/ 62 h 68"/>
                <a:gd name="T20" fmla="*/ 6 w 67"/>
                <a:gd name="T21" fmla="*/ 60 h 68"/>
                <a:gd name="T22" fmla="*/ 30 w 67"/>
                <a:gd name="T23" fmla="*/ 31 h 68"/>
                <a:gd name="T24" fmla="*/ 30 w 67"/>
                <a:gd name="T25" fmla="*/ 34 h 68"/>
                <a:gd name="T26" fmla="*/ 36 w 67"/>
                <a:gd name="T27" fmla="*/ 35 h 68"/>
                <a:gd name="T28" fmla="*/ 38 w 67"/>
                <a:gd name="T29" fmla="*/ 32 h 68"/>
                <a:gd name="T30" fmla="*/ 36 w 67"/>
                <a:gd name="T31" fmla="*/ 31 h 68"/>
                <a:gd name="T32" fmla="*/ 4 w 67"/>
                <a:gd name="T33" fmla="*/ 0 h 68"/>
                <a:gd name="T34" fmla="*/ 29 w 67"/>
                <a:gd name="T35" fmla="*/ 6 h 68"/>
                <a:gd name="T36" fmla="*/ 25 w 67"/>
                <a:gd name="T37" fmla="*/ 22 h 68"/>
                <a:gd name="T38" fmla="*/ 42 w 67"/>
                <a:gd name="T39" fmla="*/ 6 h 68"/>
                <a:gd name="T40" fmla="*/ 38 w 67"/>
                <a:gd name="T41" fmla="*/ 0 h 68"/>
                <a:gd name="T42" fmla="*/ 63 w 67"/>
                <a:gd name="T43" fmla="*/ 6 h 68"/>
                <a:gd name="T44" fmla="*/ 59 w 67"/>
                <a:gd name="T45" fmla="*/ 22 h 68"/>
                <a:gd name="T46" fmla="*/ 65 w 67"/>
                <a:gd name="T47" fmla="*/ 23 h 68"/>
                <a:gd name="T48" fmla="*/ 67 w 67"/>
                <a:gd name="T49" fmla="*/ 27 h 68"/>
                <a:gd name="T50" fmla="*/ 67 w 67"/>
                <a:gd name="T51" fmla="*/ 67 h 68"/>
                <a:gd name="T52" fmla="*/ 63 w 67"/>
                <a:gd name="T53" fmla="*/ 68 h 68"/>
                <a:gd name="T54" fmla="*/ 41 w 67"/>
                <a:gd name="T55" fmla="*/ 68 h 68"/>
                <a:gd name="T56" fmla="*/ 38 w 67"/>
                <a:gd name="T57" fmla="*/ 64 h 68"/>
                <a:gd name="T58" fmla="*/ 29 w 67"/>
                <a:gd name="T59" fmla="*/ 39 h 68"/>
                <a:gd name="T60" fmla="*/ 29 w 67"/>
                <a:gd name="T61" fmla="*/ 67 h 68"/>
                <a:gd name="T62" fmla="*/ 25 w 67"/>
                <a:gd name="T63" fmla="*/ 68 h 68"/>
                <a:gd name="T64" fmla="*/ 2 w 67"/>
                <a:gd name="T65" fmla="*/ 68 h 68"/>
                <a:gd name="T66" fmla="*/ 0 w 67"/>
                <a:gd name="T67" fmla="*/ 64 h 68"/>
                <a:gd name="T68" fmla="*/ 1 w 67"/>
                <a:gd name="T69" fmla="*/ 24 h 68"/>
                <a:gd name="T70" fmla="*/ 5 w 67"/>
                <a:gd name="T71" fmla="*/ 22 h 68"/>
                <a:gd name="T72" fmla="*/ 8 w 67"/>
                <a:gd name="T73" fmla="*/ 6 h 68"/>
                <a:gd name="T74" fmla="*/ 4 w 67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8">
                  <a:moveTo>
                    <a:pt x="45" y="60"/>
                  </a:moveTo>
                  <a:lnTo>
                    <a:pt x="44" y="62"/>
                  </a:lnTo>
                  <a:lnTo>
                    <a:pt x="42" y="63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2" y="64"/>
                  </a:lnTo>
                  <a:lnTo>
                    <a:pt x="63" y="63"/>
                  </a:lnTo>
                  <a:lnTo>
                    <a:pt x="62" y="62"/>
                  </a:lnTo>
                  <a:lnTo>
                    <a:pt x="61" y="60"/>
                  </a:lnTo>
                  <a:lnTo>
                    <a:pt x="45" y="60"/>
                  </a:lnTo>
                  <a:close/>
                  <a:moveTo>
                    <a:pt x="6" y="60"/>
                  </a:moveTo>
                  <a:lnTo>
                    <a:pt x="5" y="62"/>
                  </a:lnTo>
                  <a:lnTo>
                    <a:pt x="4" y="63"/>
                  </a:lnTo>
                  <a:lnTo>
                    <a:pt x="5" y="64"/>
                  </a:lnTo>
                  <a:lnTo>
                    <a:pt x="6" y="64"/>
                  </a:lnTo>
                  <a:lnTo>
                    <a:pt x="22" y="64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6" y="60"/>
                  </a:lnTo>
                  <a:close/>
                  <a:moveTo>
                    <a:pt x="32" y="31"/>
                  </a:moveTo>
                  <a:lnTo>
                    <a:pt x="30" y="31"/>
                  </a:lnTo>
                  <a:lnTo>
                    <a:pt x="29" y="32"/>
                  </a:lnTo>
                  <a:lnTo>
                    <a:pt x="30" y="34"/>
                  </a:lnTo>
                  <a:lnTo>
                    <a:pt x="32" y="35"/>
                  </a:lnTo>
                  <a:lnTo>
                    <a:pt x="36" y="35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2" y="31"/>
                  </a:lnTo>
                  <a:close/>
                  <a:moveTo>
                    <a:pt x="4" y="0"/>
                  </a:moveTo>
                  <a:lnTo>
                    <a:pt x="29" y="0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5" y="22"/>
                  </a:lnTo>
                  <a:lnTo>
                    <a:pt x="42" y="22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8" y="0"/>
                  </a:lnTo>
                  <a:lnTo>
                    <a:pt x="63" y="0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9" y="22"/>
                  </a:lnTo>
                  <a:lnTo>
                    <a:pt x="63" y="22"/>
                  </a:lnTo>
                  <a:lnTo>
                    <a:pt x="65" y="23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64"/>
                  </a:lnTo>
                  <a:lnTo>
                    <a:pt x="67" y="67"/>
                  </a:lnTo>
                  <a:lnTo>
                    <a:pt x="65" y="68"/>
                  </a:lnTo>
                  <a:lnTo>
                    <a:pt x="63" y="68"/>
                  </a:lnTo>
                  <a:lnTo>
                    <a:pt x="42" y="68"/>
                  </a:lnTo>
                  <a:lnTo>
                    <a:pt x="41" y="68"/>
                  </a:lnTo>
                  <a:lnTo>
                    <a:pt x="38" y="67"/>
                  </a:lnTo>
                  <a:lnTo>
                    <a:pt x="38" y="64"/>
                  </a:lnTo>
                  <a:lnTo>
                    <a:pt x="38" y="39"/>
                  </a:lnTo>
                  <a:lnTo>
                    <a:pt x="29" y="39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5" y="68"/>
                  </a:lnTo>
                  <a:lnTo>
                    <a:pt x="2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8" y="22"/>
                  </a:lnTo>
                  <a:lnTo>
                    <a:pt x="8" y="6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206">
              <a:extLst>
                <a:ext uri="{FF2B5EF4-FFF2-40B4-BE49-F238E27FC236}">
                  <a16:creationId xmlns:a16="http://schemas.microsoft.com/office/drawing/2014/main" id="{98B8F94E-A413-40C1-BA29-1F9F28B64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29" y="2547157"/>
              <a:ext cx="126658" cy="126658"/>
            </a:xfrm>
            <a:custGeom>
              <a:avLst/>
              <a:gdLst>
                <a:gd name="T0" fmla="*/ 27 w 85"/>
                <a:gd name="T1" fmla="*/ 26 h 85"/>
                <a:gd name="T2" fmla="*/ 59 w 85"/>
                <a:gd name="T3" fmla="*/ 26 h 85"/>
                <a:gd name="T4" fmla="*/ 59 w 85"/>
                <a:gd name="T5" fmla="*/ 58 h 85"/>
                <a:gd name="T6" fmla="*/ 27 w 85"/>
                <a:gd name="T7" fmla="*/ 58 h 85"/>
                <a:gd name="T8" fmla="*/ 27 w 85"/>
                <a:gd name="T9" fmla="*/ 26 h 85"/>
                <a:gd name="T10" fmla="*/ 43 w 85"/>
                <a:gd name="T11" fmla="*/ 8 h 85"/>
                <a:gd name="T12" fmla="*/ 29 w 85"/>
                <a:gd name="T13" fmla="*/ 10 h 85"/>
                <a:gd name="T14" fmla="*/ 17 w 85"/>
                <a:gd name="T15" fmla="*/ 18 h 85"/>
                <a:gd name="T16" fmla="*/ 11 w 85"/>
                <a:gd name="T17" fmla="*/ 29 h 85"/>
                <a:gd name="T18" fmla="*/ 8 w 85"/>
                <a:gd name="T19" fmla="*/ 42 h 85"/>
                <a:gd name="T20" fmla="*/ 11 w 85"/>
                <a:gd name="T21" fmla="*/ 56 h 85"/>
                <a:gd name="T22" fmla="*/ 17 w 85"/>
                <a:gd name="T23" fmla="*/ 68 h 85"/>
                <a:gd name="T24" fmla="*/ 29 w 85"/>
                <a:gd name="T25" fmla="*/ 74 h 85"/>
                <a:gd name="T26" fmla="*/ 43 w 85"/>
                <a:gd name="T27" fmla="*/ 77 h 85"/>
                <a:gd name="T28" fmla="*/ 56 w 85"/>
                <a:gd name="T29" fmla="*/ 74 h 85"/>
                <a:gd name="T30" fmla="*/ 67 w 85"/>
                <a:gd name="T31" fmla="*/ 68 h 85"/>
                <a:gd name="T32" fmla="*/ 75 w 85"/>
                <a:gd name="T33" fmla="*/ 56 h 85"/>
                <a:gd name="T34" fmla="*/ 77 w 85"/>
                <a:gd name="T35" fmla="*/ 42 h 85"/>
                <a:gd name="T36" fmla="*/ 75 w 85"/>
                <a:gd name="T37" fmla="*/ 29 h 85"/>
                <a:gd name="T38" fmla="*/ 67 w 85"/>
                <a:gd name="T39" fmla="*/ 18 h 85"/>
                <a:gd name="T40" fmla="*/ 56 w 85"/>
                <a:gd name="T41" fmla="*/ 10 h 85"/>
                <a:gd name="T42" fmla="*/ 43 w 85"/>
                <a:gd name="T43" fmla="*/ 8 h 85"/>
                <a:gd name="T44" fmla="*/ 43 w 85"/>
                <a:gd name="T45" fmla="*/ 0 h 85"/>
                <a:gd name="T46" fmla="*/ 59 w 85"/>
                <a:gd name="T47" fmla="*/ 4 h 85"/>
                <a:gd name="T48" fmla="*/ 72 w 85"/>
                <a:gd name="T49" fmla="*/ 13 h 85"/>
                <a:gd name="T50" fmla="*/ 81 w 85"/>
                <a:gd name="T51" fmla="*/ 26 h 85"/>
                <a:gd name="T52" fmla="*/ 85 w 85"/>
                <a:gd name="T53" fmla="*/ 42 h 85"/>
                <a:gd name="T54" fmla="*/ 81 w 85"/>
                <a:gd name="T55" fmla="*/ 60 h 85"/>
                <a:gd name="T56" fmla="*/ 72 w 85"/>
                <a:gd name="T57" fmla="*/ 73 h 85"/>
                <a:gd name="T58" fmla="*/ 59 w 85"/>
                <a:gd name="T59" fmla="*/ 82 h 85"/>
                <a:gd name="T60" fmla="*/ 43 w 85"/>
                <a:gd name="T61" fmla="*/ 85 h 85"/>
                <a:gd name="T62" fmla="*/ 25 w 85"/>
                <a:gd name="T63" fmla="*/ 82 h 85"/>
                <a:gd name="T64" fmla="*/ 12 w 85"/>
                <a:gd name="T65" fmla="*/ 73 h 85"/>
                <a:gd name="T66" fmla="*/ 3 w 85"/>
                <a:gd name="T67" fmla="*/ 60 h 85"/>
                <a:gd name="T68" fmla="*/ 0 w 85"/>
                <a:gd name="T69" fmla="*/ 42 h 85"/>
                <a:gd name="T70" fmla="*/ 3 w 85"/>
                <a:gd name="T71" fmla="*/ 26 h 85"/>
                <a:gd name="T72" fmla="*/ 12 w 85"/>
                <a:gd name="T73" fmla="*/ 13 h 85"/>
                <a:gd name="T74" fmla="*/ 25 w 85"/>
                <a:gd name="T75" fmla="*/ 4 h 85"/>
                <a:gd name="T76" fmla="*/ 43 w 85"/>
                <a:gd name="T7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27" y="26"/>
                  </a:moveTo>
                  <a:lnTo>
                    <a:pt x="59" y="26"/>
                  </a:lnTo>
                  <a:lnTo>
                    <a:pt x="59" y="58"/>
                  </a:lnTo>
                  <a:lnTo>
                    <a:pt x="27" y="58"/>
                  </a:lnTo>
                  <a:lnTo>
                    <a:pt x="27" y="26"/>
                  </a:lnTo>
                  <a:close/>
                  <a:moveTo>
                    <a:pt x="43" y="8"/>
                  </a:moveTo>
                  <a:lnTo>
                    <a:pt x="29" y="10"/>
                  </a:lnTo>
                  <a:lnTo>
                    <a:pt x="17" y="18"/>
                  </a:lnTo>
                  <a:lnTo>
                    <a:pt x="11" y="29"/>
                  </a:lnTo>
                  <a:lnTo>
                    <a:pt x="8" y="42"/>
                  </a:lnTo>
                  <a:lnTo>
                    <a:pt x="11" y="56"/>
                  </a:lnTo>
                  <a:lnTo>
                    <a:pt x="17" y="68"/>
                  </a:lnTo>
                  <a:lnTo>
                    <a:pt x="29" y="74"/>
                  </a:lnTo>
                  <a:lnTo>
                    <a:pt x="43" y="77"/>
                  </a:lnTo>
                  <a:lnTo>
                    <a:pt x="56" y="74"/>
                  </a:lnTo>
                  <a:lnTo>
                    <a:pt x="67" y="68"/>
                  </a:lnTo>
                  <a:lnTo>
                    <a:pt x="75" y="56"/>
                  </a:lnTo>
                  <a:lnTo>
                    <a:pt x="77" y="42"/>
                  </a:lnTo>
                  <a:lnTo>
                    <a:pt x="75" y="29"/>
                  </a:lnTo>
                  <a:lnTo>
                    <a:pt x="67" y="18"/>
                  </a:lnTo>
                  <a:lnTo>
                    <a:pt x="56" y="10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6"/>
                  </a:lnTo>
                  <a:lnTo>
                    <a:pt x="85" y="42"/>
                  </a:lnTo>
                  <a:lnTo>
                    <a:pt x="81" y="60"/>
                  </a:lnTo>
                  <a:lnTo>
                    <a:pt x="72" y="73"/>
                  </a:lnTo>
                  <a:lnTo>
                    <a:pt x="59" y="82"/>
                  </a:lnTo>
                  <a:lnTo>
                    <a:pt x="43" y="85"/>
                  </a:lnTo>
                  <a:lnTo>
                    <a:pt x="25" y="82"/>
                  </a:lnTo>
                  <a:lnTo>
                    <a:pt x="12" y="73"/>
                  </a:lnTo>
                  <a:lnTo>
                    <a:pt x="3" y="60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208">
              <a:extLst>
                <a:ext uri="{FF2B5EF4-FFF2-40B4-BE49-F238E27FC236}">
                  <a16:creationId xmlns:a16="http://schemas.microsoft.com/office/drawing/2014/main" id="{5345FD4E-FC5E-4AC1-8B95-AEDB1A3DF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2208" y="2284901"/>
              <a:ext cx="159441" cy="156460"/>
            </a:xfrm>
            <a:custGeom>
              <a:avLst/>
              <a:gdLst>
                <a:gd name="T0" fmla="*/ 67 w 107"/>
                <a:gd name="T1" fmla="*/ 83 h 105"/>
                <a:gd name="T2" fmla="*/ 79 w 107"/>
                <a:gd name="T3" fmla="*/ 99 h 105"/>
                <a:gd name="T4" fmla="*/ 67 w 107"/>
                <a:gd name="T5" fmla="*/ 104 h 105"/>
                <a:gd name="T6" fmla="*/ 54 w 107"/>
                <a:gd name="T7" fmla="*/ 105 h 105"/>
                <a:gd name="T8" fmla="*/ 40 w 107"/>
                <a:gd name="T9" fmla="*/ 104 h 105"/>
                <a:gd name="T10" fmla="*/ 28 w 107"/>
                <a:gd name="T11" fmla="*/ 99 h 105"/>
                <a:gd name="T12" fmla="*/ 40 w 107"/>
                <a:gd name="T13" fmla="*/ 83 h 105"/>
                <a:gd name="T14" fmla="*/ 47 w 107"/>
                <a:gd name="T15" fmla="*/ 85 h 105"/>
                <a:gd name="T16" fmla="*/ 54 w 107"/>
                <a:gd name="T17" fmla="*/ 85 h 105"/>
                <a:gd name="T18" fmla="*/ 60 w 107"/>
                <a:gd name="T19" fmla="*/ 85 h 105"/>
                <a:gd name="T20" fmla="*/ 67 w 107"/>
                <a:gd name="T21" fmla="*/ 83 h 105"/>
                <a:gd name="T22" fmla="*/ 105 w 107"/>
                <a:gd name="T23" fmla="*/ 43 h 105"/>
                <a:gd name="T24" fmla="*/ 107 w 107"/>
                <a:gd name="T25" fmla="*/ 52 h 105"/>
                <a:gd name="T26" fmla="*/ 104 w 107"/>
                <a:gd name="T27" fmla="*/ 67 h 105"/>
                <a:gd name="T28" fmla="*/ 99 w 107"/>
                <a:gd name="T29" fmla="*/ 80 h 105"/>
                <a:gd name="T30" fmla="*/ 89 w 107"/>
                <a:gd name="T31" fmla="*/ 91 h 105"/>
                <a:gd name="T32" fmla="*/ 77 w 107"/>
                <a:gd name="T33" fmla="*/ 75 h 105"/>
                <a:gd name="T34" fmla="*/ 84 w 107"/>
                <a:gd name="T35" fmla="*/ 65 h 105"/>
                <a:gd name="T36" fmla="*/ 87 w 107"/>
                <a:gd name="T37" fmla="*/ 52 h 105"/>
                <a:gd name="T38" fmla="*/ 87 w 107"/>
                <a:gd name="T39" fmla="*/ 49 h 105"/>
                <a:gd name="T40" fmla="*/ 105 w 107"/>
                <a:gd name="T41" fmla="*/ 43 h 105"/>
                <a:gd name="T42" fmla="*/ 2 w 107"/>
                <a:gd name="T43" fmla="*/ 43 h 105"/>
                <a:gd name="T44" fmla="*/ 20 w 107"/>
                <a:gd name="T45" fmla="*/ 49 h 105"/>
                <a:gd name="T46" fmla="*/ 20 w 107"/>
                <a:gd name="T47" fmla="*/ 52 h 105"/>
                <a:gd name="T48" fmla="*/ 23 w 107"/>
                <a:gd name="T49" fmla="*/ 65 h 105"/>
                <a:gd name="T50" fmla="*/ 30 w 107"/>
                <a:gd name="T51" fmla="*/ 75 h 105"/>
                <a:gd name="T52" fmla="*/ 18 w 107"/>
                <a:gd name="T53" fmla="*/ 91 h 105"/>
                <a:gd name="T54" fmla="*/ 8 w 107"/>
                <a:gd name="T55" fmla="*/ 80 h 105"/>
                <a:gd name="T56" fmla="*/ 3 w 107"/>
                <a:gd name="T57" fmla="*/ 67 h 105"/>
                <a:gd name="T58" fmla="*/ 0 w 107"/>
                <a:gd name="T59" fmla="*/ 52 h 105"/>
                <a:gd name="T60" fmla="*/ 2 w 107"/>
                <a:gd name="T61" fmla="*/ 43 h 105"/>
                <a:gd name="T62" fmla="*/ 60 w 107"/>
                <a:gd name="T63" fmla="*/ 0 h 105"/>
                <a:gd name="T64" fmla="*/ 77 w 107"/>
                <a:gd name="T65" fmla="*/ 5 h 105"/>
                <a:gd name="T66" fmla="*/ 91 w 107"/>
                <a:gd name="T67" fmla="*/ 16 h 105"/>
                <a:gd name="T68" fmla="*/ 101 w 107"/>
                <a:gd name="T69" fmla="*/ 31 h 105"/>
                <a:gd name="T70" fmla="*/ 83 w 107"/>
                <a:gd name="T71" fmla="*/ 36 h 105"/>
                <a:gd name="T72" fmla="*/ 73 w 107"/>
                <a:gd name="T73" fmla="*/ 25 h 105"/>
                <a:gd name="T74" fmla="*/ 60 w 107"/>
                <a:gd name="T75" fmla="*/ 20 h 105"/>
                <a:gd name="T76" fmla="*/ 60 w 107"/>
                <a:gd name="T77" fmla="*/ 0 h 105"/>
                <a:gd name="T78" fmla="*/ 47 w 107"/>
                <a:gd name="T79" fmla="*/ 0 h 105"/>
                <a:gd name="T80" fmla="*/ 47 w 107"/>
                <a:gd name="T81" fmla="*/ 20 h 105"/>
                <a:gd name="T82" fmla="*/ 34 w 107"/>
                <a:gd name="T83" fmla="*/ 25 h 105"/>
                <a:gd name="T84" fmla="*/ 24 w 107"/>
                <a:gd name="T85" fmla="*/ 36 h 105"/>
                <a:gd name="T86" fmla="*/ 6 w 107"/>
                <a:gd name="T87" fmla="*/ 31 h 105"/>
                <a:gd name="T88" fmla="*/ 16 w 107"/>
                <a:gd name="T89" fmla="*/ 16 h 105"/>
                <a:gd name="T90" fmla="*/ 30 w 107"/>
                <a:gd name="T91" fmla="*/ 5 h 105"/>
                <a:gd name="T92" fmla="*/ 47 w 107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105">
                  <a:moveTo>
                    <a:pt x="67" y="83"/>
                  </a:moveTo>
                  <a:lnTo>
                    <a:pt x="79" y="99"/>
                  </a:lnTo>
                  <a:lnTo>
                    <a:pt x="67" y="104"/>
                  </a:lnTo>
                  <a:lnTo>
                    <a:pt x="54" y="105"/>
                  </a:lnTo>
                  <a:lnTo>
                    <a:pt x="40" y="104"/>
                  </a:lnTo>
                  <a:lnTo>
                    <a:pt x="28" y="99"/>
                  </a:lnTo>
                  <a:lnTo>
                    <a:pt x="40" y="83"/>
                  </a:lnTo>
                  <a:lnTo>
                    <a:pt x="47" y="85"/>
                  </a:lnTo>
                  <a:lnTo>
                    <a:pt x="54" y="85"/>
                  </a:lnTo>
                  <a:lnTo>
                    <a:pt x="60" y="85"/>
                  </a:lnTo>
                  <a:lnTo>
                    <a:pt x="67" y="83"/>
                  </a:lnTo>
                  <a:close/>
                  <a:moveTo>
                    <a:pt x="105" y="43"/>
                  </a:moveTo>
                  <a:lnTo>
                    <a:pt x="107" y="52"/>
                  </a:lnTo>
                  <a:lnTo>
                    <a:pt x="104" y="67"/>
                  </a:lnTo>
                  <a:lnTo>
                    <a:pt x="99" y="80"/>
                  </a:lnTo>
                  <a:lnTo>
                    <a:pt x="89" y="91"/>
                  </a:lnTo>
                  <a:lnTo>
                    <a:pt x="77" y="75"/>
                  </a:lnTo>
                  <a:lnTo>
                    <a:pt x="84" y="6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105" y="43"/>
                  </a:lnTo>
                  <a:close/>
                  <a:moveTo>
                    <a:pt x="2" y="43"/>
                  </a:moveTo>
                  <a:lnTo>
                    <a:pt x="20" y="49"/>
                  </a:lnTo>
                  <a:lnTo>
                    <a:pt x="20" y="52"/>
                  </a:lnTo>
                  <a:lnTo>
                    <a:pt x="23" y="65"/>
                  </a:lnTo>
                  <a:lnTo>
                    <a:pt x="30" y="75"/>
                  </a:lnTo>
                  <a:lnTo>
                    <a:pt x="18" y="91"/>
                  </a:lnTo>
                  <a:lnTo>
                    <a:pt x="8" y="80"/>
                  </a:lnTo>
                  <a:lnTo>
                    <a:pt x="3" y="67"/>
                  </a:lnTo>
                  <a:lnTo>
                    <a:pt x="0" y="52"/>
                  </a:lnTo>
                  <a:lnTo>
                    <a:pt x="2" y="43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1" y="16"/>
                  </a:lnTo>
                  <a:lnTo>
                    <a:pt x="101" y="31"/>
                  </a:lnTo>
                  <a:lnTo>
                    <a:pt x="83" y="36"/>
                  </a:lnTo>
                  <a:lnTo>
                    <a:pt x="73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4" y="25"/>
                  </a:lnTo>
                  <a:lnTo>
                    <a:pt x="24" y="36"/>
                  </a:lnTo>
                  <a:lnTo>
                    <a:pt x="6" y="31"/>
                  </a:lnTo>
                  <a:lnTo>
                    <a:pt x="16" y="16"/>
                  </a:lnTo>
                  <a:lnTo>
                    <a:pt x="30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209">
              <a:extLst>
                <a:ext uri="{FF2B5EF4-FFF2-40B4-BE49-F238E27FC236}">
                  <a16:creationId xmlns:a16="http://schemas.microsoft.com/office/drawing/2014/main" id="{3B66FAD7-8222-46D5-A415-F1A083382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953" y="1912376"/>
              <a:ext cx="172851" cy="131128"/>
            </a:xfrm>
            <a:custGeom>
              <a:avLst/>
              <a:gdLst>
                <a:gd name="T0" fmla="*/ 44 w 116"/>
                <a:gd name="T1" fmla="*/ 21 h 88"/>
                <a:gd name="T2" fmla="*/ 44 w 116"/>
                <a:gd name="T3" fmla="*/ 65 h 88"/>
                <a:gd name="T4" fmla="*/ 80 w 116"/>
                <a:gd name="T5" fmla="*/ 44 h 88"/>
                <a:gd name="T6" fmla="*/ 44 w 116"/>
                <a:gd name="T7" fmla="*/ 21 h 88"/>
                <a:gd name="T8" fmla="*/ 59 w 116"/>
                <a:gd name="T9" fmla="*/ 0 h 88"/>
                <a:gd name="T10" fmla="*/ 85 w 116"/>
                <a:gd name="T11" fmla="*/ 1 h 88"/>
                <a:gd name="T12" fmla="*/ 112 w 116"/>
                <a:gd name="T13" fmla="*/ 4 h 88"/>
                <a:gd name="T14" fmla="*/ 115 w 116"/>
                <a:gd name="T15" fmla="*/ 22 h 88"/>
                <a:gd name="T16" fmla="*/ 116 w 116"/>
                <a:gd name="T17" fmla="*/ 44 h 88"/>
                <a:gd name="T18" fmla="*/ 115 w 116"/>
                <a:gd name="T19" fmla="*/ 64 h 88"/>
                <a:gd name="T20" fmla="*/ 112 w 116"/>
                <a:gd name="T21" fmla="*/ 84 h 88"/>
                <a:gd name="T22" fmla="*/ 85 w 116"/>
                <a:gd name="T23" fmla="*/ 86 h 88"/>
                <a:gd name="T24" fmla="*/ 59 w 116"/>
                <a:gd name="T25" fmla="*/ 88 h 88"/>
                <a:gd name="T26" fmla="*/ 31 w 116"/>
                <a:gd name="T27" fmla="*/ 86 h 88"/>
                <a:gd name="T28" fmla="*/ 6 w 116"/>
                <a:gd name="T29" fmla="*/ 84 h 88"/>
                <a:gd name="T30" fmla="*/ 2 w 116"/>
                <a:gd name="T31" fmla="*/ 64 h 88"/>
                <a:gd name="T32" fmla="*/ 0 w 116"/>
                <a:gd name="T33" fmla="*/ 44 h 88"/>
                <a:gd name="T34" fmla="*/ 2 w 116"/>
                <a:gd name="T35" fmla="*/ 22 h 88"/>
                <a:gd name="T36" fmla="*/ 6 w 116"/>
                <a:gd name="T37" fmla="*/ 4 h 88"/>
                <a:gd name="T38" fmla="*/ 31 w 116"/>
                <a:gd name="T39" fmla="*/ 1 h 88"/>
                <a:gd name="T40" fmla="*/ 59 w 116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88">
                  <a:moveTo>
                    <a:pt x="44" y="21"/>
                  </a:moveTo>
                  <a:lnTo>
                    <a:pt x="44" y="65"/>
                  </a:lnTo>
                  <a:lnTo>
                    <a:pt x="80" y="44"/>
                  </a:lnTo>
                  <a:lnTo>
                    <a:pt x="44" y="21"/>
                  </a:lnTo>
                  <a:close/>
                  <a:moveTo>
                    <a:pt x="59" y="0"/>
                  </a:moveTo>
                  <a:lnTo>
                    <a:pt x="85" y="1"/>
                  </a:lnTo>
                  <a:lnTo>
                    <a:pt x="112" y="4"/>
                  </a:lnTo>
                  <a:lnTo>
                    <a:pt x="115" y="22"/>
                  </a:lnTo>
                  <a:lnTo>
                    <a:pt x="116" y="44"/>
                  </a:lnTo>
                  <a:lnTo>
                    <a:pt x="115" y="64"/>
                  </a:lnTo>
                  <a:lnTo>
                    <a:pt x="112" y="84"/>
                  </a:lnTo>
                  <a:lnTo>
                    <a:pt x="85" y="86"/>
                  </a:lnTo>
                  <a:lnTo>
                    <a:pt x="59" y="88"/>
                  </a:lnTo>
                  <a:lnTo>
                    <a:pt x="31" y="86"/>
                  </a:lnTo>
                  <a:lnTo>
                    <a:pt x="6" y="84"/>
                  </a:lnTo>
                  <a:lnTo>
                    <a:pt x="2" y="64"/>
                  </a:lnTo>
                  <a:lnTo>
                    <a:pt x="0" y="44"/>
                  </a:lnTo>
                  <a:lnTo>
                    <a:pt x="2" y="22"/>
                  </a:lnTo>
                  <a:lnTo>
                    <a:pt x="6" y="4"/>
                  </a:lnTo>
                  <a:lnTo>
                    <a:pt x="31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210">
              <a:extLst>
                <a:ext uri="{FF2B5EF4-FFF2-40B4-BE49-F238E27FC236}">
                  <a16:creationId xmlns:a16="http://schemas.microsoft.com/office/drawing/2014/main" id="{FC991CF9-4C06-43A4-90B0-9F803815D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73" y="2715538"/>
              <a:ext cx="129638" cy="126658"/>
            </a:xfrm>
            <a:custGeom>
              <a:avLst/>
              <a:gdLst>
                <a:gd name="T0" fmla="*/ 55 w 87"/>
                <a:gd name="T1" fmla="*/ 28 h 85"/>
                <a:gd name="T2" fmla="*/ 48 w 87"/>
                <a:gd name="T3" fmla="*/ 37 h 85"/>
                <a:gd name="T4" fmla="*/ 52 w 87"/>
                <a:gd name="T5" fmla="*/ 37 h 85"/>
                <a:gd name="T6" fmla="*/ 55 w 87"/>
                <a:gd name="T7" fmla="*/ 40 h 85"/>
                <a:gd name="T8" fmla="*/ 53 w 87"/>
                <a:gd name="T9" fmla="*/ 45 h 85"/>
                <a:gd name="T10" fmla="*/ 49 w 87"/>
                <a:gd name="T11" fmla="*/ 52 h 85"/>
                <a:gd name="T12" fmla="*/ 47 w 87"/>
                <a:gd name="T13" fmla="*/ 54 h 85"/>
                <a:gd name="T14" fmla="*/ 44 w 87"/>
                <a:gd name="T15" fmla="*/ 50 h 85"/>
                <a:gd name="T16" fmla="*/ 43 w 87"/>
                <a:gd name="T17" fmla="*/ 44 h 85"/>
                <a:gd name="T18" fmla="*/ 41 w 87"/>
                <a:gd name="T19" fmla="*/ 37 h 85"/>
                <a:gd name="T20" fmla="*/ 39 w 87"/>
                <a:gd name="T21" fmla="*/ 30 h 85"/>
                <a:gd name="T22" fmla="*/ 36 w 87"/>
                <a:gd name="T23" fmla="*/ 26 h 85"/>
                <a:gd name="T24" fmla="*/ 31 w 87"/>
                <a:gd name="T25" fmla="*/ 26 h 85"/>
                <a:gd name="T26" fmla="*/ 24 w 87"/>
                <a:gd name="T27" fmla="*/ 30 h 85"/>
                <a:gd name="T28" fmla="*/ 20 w 87"/>
                <a:gd name="T29" fmla="*/ 36 h 85"/>
                <a:gd name="T30" fmla="*/ 17 w 87"/>
                <a:gd name="T31" fmla="*/ 37 h 85"/>
                <a:gd name="T32" fmla="*/ 20 w 87"/>
                <a:gd name="T33" fmla="*/ 40 h 85"/>
                <a:gd name="T34" fmla="*/ 23 w 87"/>
                <a:gd name="T35" fmla="*/ 38 h 85"/>
                <a:gd name="T36" fmla="*/ 25 w 87"/>
                <a:gd name="T37" fmla="*/ 38 h 85"/>
                <a:gd name="T38" fmla="*/ 29 w 87"/>
                <a:gd name="T39" fmla="*/ 50 h 85"/>
                <a:gd name="T40" fmla="*/ 35 w 87"/>
                <a:gd name="T41" fmla="*/ 65 h 85"/>
                <a:gd name="T42" fmla="*/ 37 w 87"/>
                <a:gd name="T43" fmla="*/ 69 h 85"/>
                <a:gd name="T44" fmla="*/ 43 w 87"/>
                <a:gd name="T45" fmla="*/ 70 h 85"/>
                <a:gd name="T46" fmla="*/ 51 w 87"/>
                <a:gd name="T47" fmla="*/ 65 h 85"/>
                <a:gd name="T48" fmla="*/ 65 w 87"/>
                <a:gd name="T49" fmla="*/ 48 h 85"/>
                <a:gd name="T50" fmla="*/ 68 w 87"/>
                <a:gd name="T51" fmla="*/ 29 h 85"/>
                <a:gd name="T52" fmla="*/ 60 w 87"/>
                <a:gd name="T53" fmla="*/ 25 h 85"/>
                <a:gd name="T54" fmla="*/ 60 w 87"/>
                <a:gd name="T55" fmla="*/ 2 h 85"/>
                <a:gd name="T56" fmla="*/ 84 w 87"/>
                <a:gd name="T57" fmla="*/ 25 h 85"/>
                <a:gd name="T58" fmla="*/ 84 w 87"/>
                <a:gd name="T59" fmla="*/ 60 h 85"/>
                <a:gd name="T60" fmla="*/ 60 w 87"/>
                <a:gd name="T61" fmla="*/ 82 h 85"/>
                <a:gd name="T62" fmla="*/ 27 w 87"/>
                <a:gd name="T63" fmla="*/ 82 h 85"/>
                <a:gd name="T64" fmla="*/ 4 w 87"/>
                <a:gd name="T65" fmla="*/ 60 h 85"/>
                <a:gd name="T66" fmla="*/ 4 w 87"/>
                <a:gd name="T67" fmla="*/ 25 h 85"/>
                <a:gd name="T68" fmla="*/ 27 w 87"/>
                <a:gd name="T6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85">
                  <a:moveTo>
                    <a:pt x="60" y="25"/>
                  </a:moveTo>
                  <a:lnTo>
                    <a:pt x="55" y="28"/>
                  </a:lnTo>
                  <a:lnTo>
                    <a:pt x="49" y="32"/>
                  </a:lnTo>
                  <a:lnTo>
                    <a:pt x="48" y="37"/>
                  </a:lnTo>
                  <a:lnTo>
                    <a:pt x="51" y="36"/>
                  </a:lnTo>
                  <a:lnTo>
                    <a:pt x="52" y="37"/>
                  </a:lnTo>
                  <a:lnTo>
                    <a:pt x="53" y="37"/>
                  </a:lnTo>
                  <a:lnTo>
                    <a:pt x="55" y="40"/>
                  </a:lnTo>
                  <a:lnTo>
                    <a:pt x="55" y="42"/>
                  </a:lnTo>
                  <a:lnTo>
                    <a:pt x="53" y="45"/>
                  </a:lnTo>
                  <a:lnTo>
                    <a:pt x="51" y="48"/>
                  </a:lnTo>
                  <a:lnTo>
                    <a:pt x="49" y="52"/>
                  </a:lnTo>
                  <a:lnTo>
                    <a:pt x="48" y="53"/>
                  </a:lnTo>
                  <a:lnTo>
                    <a:pt x="47" y="54"/>
                  </a:lnTo>
                  <a:lnTo>
                    <a:pt x="45" y="53"/>
                  </a:lnTo>
                  <a:lnTo>
                    <a:pt x="44" y="50"/>
                  </a:lnTo>
                  <a:lnTo>
                    <a:pt x="43" y="48"/>
                  </a:lnTo>
                  <a:lnTo>
                    <a:pt x="43" y="44"/>
                  </a:lnTo>
                  <a:lnTo>
                    <a:pt x="41" y="40"/>
                  </a:lnTo>
                  <a:lnTo>
                    <a:pt x="41" y="37"/>
                  </a:lnTo>
                  <a:lnTo>
                    <a:pt x="40" y="33"/>
                  </a:lnTo>
                  <a:lnTo>
                    <a:pt x="39" y="30"/>
                  </a:lnTo>
                  <a:lnTo>
                    <a:pt x="37" y="28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24" y="30"/>
                  </a:lnTo>
                  <a:lnTo>
                    <a:pt x="21" y="33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3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8" y="42"/>
                  </a:lnTo>
                  <a:lnTo>
                    <a:pt x="29" y="50"/>
                  </a:lnTo>
                  <a:lnTo>
                    <a:pt x="32" y="60"/>
                  </a:lnTo>
                  <a:lnTo>
                    <a:pt x="35" y="65"/>
                  </a:lnTo>
                  <a:lnTo>
                    <a:pt x="36" y="66"/>
                  </a:lnTo>
                  <a:lnTo>
                    <a:pt x="37" y="69"/>
                  </a:lnTo>
                  <a:lnTo>
                    <a:pt x="40" y="70"/>
                  </a:lnTo>
                  <a:lnTo>
                    <a:pt x="43" y="70"/>
                  </a:lnTo>
                  <a:lnTo>
                    <a:pt x="45" y="69"/>
                  </a:lnTo>
                  <a:lnTo>
                    <a:pt x="51" y="65"/>
                  </a:lnTo>
                  <a:lnTo>
                    <a:pt x="57" y="57"/>
                  </a:lnTo>
                  <a:lnTo>
                    <a:pt x="65" y="48"/>
                  </a:lnTo>
                  <a:lnTo>
                    <a:pt x="69" y="36"/>
                  </a:lnTo>
                  <a:lnTo>
                    <a:pt x="68" y="29"/>
                  </a:lnTo>
                  <a:lnTo>
                    <a:pt x="65" y="26"/>
                  </a:lnTo>
                  <a:lnTo>
                    <a:pt x="60" y="25"/>
                  </a:lnTo>
                  <a:close/>
                  <a:moveTo>
                    <a:pt x="44" y="0"/>
                  </a:moveTo>
                  <a:lnTo>
                    <a:pt x="60" y="2"/>
                  </a:lnTo>
                  <a:lnTo>
                    <a:pt x="75" y="12"/>
                  </a:lnTo>
                  <a:lnTo>
                    <a:pt x="84" y="25"/>
                  </a:lnTo>
                  <a:lnTo>
                    <a:pt x="87" y="42"/>
                  </a:lnTo>
                  <a:lnTo>
                    <a:pt x="84" y="60"/>
                  </a:lnTo>
                  <a:lnTo>
                    <a:pt x="75" y="73"/>
                  </a:lnTo>
                  <a:lnTo>
                    <a:pt x="60" y="82"/>
                  </a:lnTo>
                  <a:lnTo>
                    <a:pt x="44" y="85"/>
                  </a:lnTo>
                  <a:lnTo>
                    <a:pt x="27" y="82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05EBF442-0DDA-4A04-A7FB-D60065CE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316" y="1851282"/>
              <a:ext cx="165401" cy="163910"/>
            </a:xfrm>
            <a:custGeom>
              <a:avLst/>
              <a:gdLst>
                <a:gd name="T0" fmla="*/ 111 w 111"/>
                <a:gd name="T1" fmla="*/ 0 h 110"/>
                <a:gd name="T2" fmla="*/ 111 w 111"/>
                <a:gd name="T3" fmla="*/ 79 h 110"/>
                <a:gd name="T4" fmla="*/ 107 w 111"/>
                <a:gd name="T5" fmla="*/ 87 h 110"/>
                <a:gd name="T6" fmla="*/ 99 w 111"/>
                <a:gd name="T7" fmla="*/ 94 h 110"/>
                <a:gd name="T8" fmla="*/ 87 w 111"/>
                <a:gd name="T9" fmla="*/ 97 h 110"/>
                <a:gd name="T10" fmla="*/ 73 w 111"/>
                <a:gd name="T11" fmla="*/ 94 h 110"/>
                <a:gd name="T12" fmla="*/ 65 w 111"/>
                <a:gd name="T13" fmla="*/ 87 h 110"/>
                <a:gd name="T14" fmla="*/ 61 w 111"/>
                <a:gd name="T15" fmla="*/ 79 h 110"/>
                <a:gd name="T16" fmla="*/ 65 w 111"/>
                <a:gd name="T17" fmla="*/ 70 h 110"/>
                <a:gd name="T18" fmla="*/ 73 w 111"/>
                <a:gd name="T19" fmla="*/ 63 h 110"/>
                <a:gd name="T20" fmla="*/ 87 w 111"/>
                <a:gd name="T21" fmla="*/ 62 h 110"/>
                <a:gd name="T22" fmla="*/ 92 w 111"/>
                <a:gd name="T23" fmla="*/ 62 h 110"/>
                <a:gd name="T24" fmla="*/ 96 w 111"/>
                <a:gd name="T25" fmla="*/ 63 h 110"/>
                <a:gd name="T26" fmla="*/ 96 w 111"/>
                <a:gd name="T27" fmla="*/ 28 h 110"/>
                <a:gd name="T28" fmla="*/ 48 w 111"/>
                <a:gd name="T29" fmla="*/ 41 h 110"/>
                <a:gd name="T30" fmla="*/ 48 w 111"/>
                <a:gd name="T31" fmla="*/ 93 h 110"/>
                <a:gd name="T32" fmla="*/ 45 w 111"/>
                <a:gd name="T33" fmla="*/ 102 h 110"/>
                <a:gd name="T34" fmla="*/ 36 w 111"/>
                <a:gd name="T35" fmla="*/ 107 h 110"/>
                <a:gd name="T36" fmla="*/ 24 w 111"/>
                <a:gd name="T37" fmla="*/ 110 h 110"/>
                <a:gd name="T38" fmla="*/ 12 w 111"/>
                <a:gd name="T39" fmla="*/ 107 h 110"/>
                <a:gd name="T40" fmla="*/ 3 w 111"/>
                <a:gd name="T41" fmla="*/ 102 h 110"/>
                <a:gd name="T42" fmla="*/ 0 w 111"/>
                <a:gd name="T43" fmla="*/ 93 h 110"/>
                <a:gd name="T44" fmla="*/ 3 w 111"/>
                <a:gd name="T45" fmla="*/ 83 h 110"/>
                <a:gd name="T46" fmla="*/ 12 w 111"/>
                <a:gd name="T47" fmla="*/ 78 h 110"/>
                <a:gd name="T48" fmla="*/ 24 w 111"/>
                <a:gd name="T49" fmla="*/ 75 h 110"/>
                <a:gd name="T50" fmla="*/ 29 w 111"/>
                <a:gd name="T51" fmla="*/ 75 h 110"/>
                <a:gd name="T52" fmla="*/ 35 w 111"/>
                <a:gd name="T53" fmla="*/ 77 h 110"/>
                <a:gd name="T54" fmla="*/ 35 w 111"/>
                <a:gd name="T55" fmla="*/ 21 h 110"/>
                <a:gd name="T56" fmla="*/ 111 w 111"/>
                <a:gd name="T5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10">
                  <a:moveTo>
                    <a:pt x="111" y="0"/>
                  </a:moveTo>
                  <a:lnTo>
                    <a:pt x="111" y="79"/>
                  </a:lnTo>
                  <a:lnTo>
                    <a:pt x="107" y="87"/>
                  </a:lnTo>
                  <a:lnTo>
                    <a:pt x="99" y="94"/>
                  </a:lnTo>
                  <a:lnTo>
                    <a:pt x="87" y="97"/>
                  </a:lnTo>
                  <a:lnTo>
                    <a:pt x="73" y="94"/>
                  </a:lnTo>
                  <a:lnTo>
                    <a:pt x="65" y="87"/>
                  </a:lnTo>
                  <a:lnTo>
                    <a:pt x="61" y="79"/>
                  </a:lnTo>
                  <a:lnTo>
                    <a:pt x="65" y="70"/>
                  </a:lnTo>
                  <a:lnTo>
                    <a:pt x="73" y="63"/>
                  </a:lnTo>
                  <a:lnTo>
                    <a:pt x="87" y="62"/>
                  </a:lnTo>
                  <a:lnTo>
                    <a:pt x="92" y="62"/>
                  </a:lnTo>
                  <a:lnTo>
                    <a:pt x="96" y="63"/>
                  </a:lnTo>
                  <a:lnTo>
                    <a:pt x="96" y="28"/>
                  </a:lnTo>
                  <a:lnTo>
                    <a:pt x="48" y="41"/>
                  </a:lnTo>
                  <a:lnTo>
                    <a:pt x="48" y="93"/>
                  </a:lnTo>
                  <a:lnTo>
                    <a:pt x="45" y="102"/>
                  </a:lnTo>
                  <a:lnTo>
                    <a:pt x="36" y="107"/>
                  </a:lnTo>
                  <a:lnTo>
                    <a:pt x="24" y="110"/>
                  </a:lnTo>
                  <a:lnTo>
                    <a:pt x="12" y="107"/>
                  </a:lnTo>
                  <a:lnTo>
                    <a:pt x="3" y="102"/>
                  </a:lnTo>
                  <a:lnTo>
                    <a:pt x="0" y="93"/>
                  </a:lnTo>
                  <a:lnTo>
                    <a:pt x="3" y="83"/>
                  </a:lnTo>
                  <a:lnTo>
                    <a:pt x="12" y="78"/>
                  </a:lnTo>
                  <a:lnTo>
                    <a:pt x="24" y="75"/>
                  </a:lnTo>
                  <a:lnTo>
                    <a:pt x="29" y="75"/>
                  </a:lnTo>
                  <a:lnTo>
                    <a:pt x="35" y="77"/>
                  </a:lnTo>
                  <a:lnTo>
                    <a:pt x="35" y="2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214">
              <a:extLst>
                <a:ext uri="{FF2B5EF4-FFF2-40B4-BE49-F238E27FC236}">
                  <a16:creationId xmlns:a16="http://schemas.microsoft.com/office/drawing/2014/main" id="{D28DDBB0-2653-488C-88E2-EC442F332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948" y="1769327"/>
              <a:ext cx="178812" cy="178812"/>
            </a:xfrm>
            <a:custGeom>
              <a:avLst/>
              <a:gdLst>
                <a:gd name="T0" fmla="*/ 46 w 120"/>
                <a:gd name="T1" fmla="*/ 16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7 h 120"/>
                <a:gd name="T12" fmla="*/ 24 w 120"/>
                <a:gd name="T13" fmla="*/ 67 h 120"/>
                <a:gd name="T14" fmla="*/ 34 w 120"/>
                <a:gd name="T15" fmla="*/ 73 h 120"/>
                <a:gd name="T16" fmla="*/ 46 w 120"/>
                <a:gd name="T17" fmla="*/ 76 h 120"/>
                <a:gd name="T18" fmla="*/ 58 w 120"/>
                <a:gd name="T19" fmla="*/ 73 h 120"/>
                <a:gd name="T20" fmla="*/ 67 w 120"/>
                <a:gd name="T21" fmla="*/ 67 h 120"/>
                <a:gd name="T22" fmla="*/ 74 w 120"/>
                <a:gd name="T23" fmla="*/ 57 h 120"/>
                <a:gd name="T24" fmla="*/ 75 w 120"/>
                <a:gd name="T25" fmla="*/ 45 h 120"/>
                <a:gd name="T26" fmla="*/ 74 w 120"/>
                <a:gd name="T27" fmla="*/ 33 h 120"/>
                <a:gd name="T28" fmla="*/ 67 w 120"/>
                <a:gd name="T29" fmla="*/ 24 h 120"/>
                <a:gd name="T30" fmla="*/ 58 w 120"/>
                <a:gd name="T31" fmla="*/ 17 h 120"/>
                <a:gd name="T32" fmla="*/ 46 w 120"/>
                <a:gd name="T33" fmla="*/ 16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8 w 120"/>
                <a:gd name="T45" fmla="*/ 61 h 120"/>
                <a:gd name="T46" fmla="*/ 80 w 120"/>
                <a:gd name="T47" fmla="*/ 75 h 120"/>
                <a:gd name="T48" fmla="*/ 83 w 120"/>
                <a:gd name="T49" fmla="*/ 75 h 120"/>
                <a:gd name="T50" fmla="*/ 86 w 120"/>
                <a:gd name="T51" fmla="*/ 76 h 120"/>
                <a:gd name="T52" fmla="*/ 88 w 120"/>
                <a:gd name="T53" fmla="*/ 79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2 h 120"/>
                <a:gd name="T62" fmla="*/ 120 w 120"/>
                <a:gd name="T63" fmla="*/ 114 h 120"/>
                <a:gd name="T64" fmla="*/ 118 w 120"/>
                <a:gd name="T65" fmla="*/ 117 h 120"/>
                <a:gd name="T66" fmla="*/ 115 w 120"/>
                <a:gd name="T67" fmla="*/ 120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7 h 120"/>
                <a:gd name="T76" fmla="*/ 79 w 120"/>
                <a:gd name="T77" fmla="*/ 88 h 120"/>
                <a:gd name="T78" fmla="*/ 76 w 120"/>
                <a:gd name="T79" fmla="*/ 85 h 120"/>
                <a:gd name="T80" fmla="*/ 75 w 120"/>
                <a:gd name="T81" fmla="*/ 83 h 120"/>
                <a:gd name="T82" fmla="*/ 75 w 120"/>
                <a:gd name="T83" fmla="*/ 80 h 120"/>
                <a:gd name="T84" fmla="*/ 62 w 120"/>
                <a:gd name="T85" fmla="*/ 88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3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6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7"/>
                  </a:lnTo>
                  <a:lnTo>
                    <a:pt x="24" y="67"/>
                  </a:lnTo>
                  <a:lnTo>
                    <a:pt x="34" y="73"/>
                  </a:lnTo>
                  <a:lnTo>
                    <a:pt x="46" y="76"/>
                  </a:lnTo>
                  <a:lnTo>
                    <a:pt x="58" y="73"/>
                  </a:lnTo>
                  <a:lnTo>
                    <a:pt x="67" y="67"/>
                  </a:lnTo>
                  <a:lnTo>
                    <a:pt x="74" y="57"/>
                  </a:lnTo>
                  <a:lnTo>
                    <a:pt x="75" y="45"/>
                  </a:lnTo>
                  <a:lnTo>
                    <a:pt x="74" y="33"/>
                  </a:lnTo>
                  <a:lnTo>
                    <a:pt x="67" y="24"/>
                  </a:lnTo>
                  <a:lnTo>
                    <a:pt x="58" y="17"/>
                  </a:lnTo>
                  <a:lnTo>
                    <a:pt x="46" y="16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8" y="61"/>
                  </a:lnTo>
                  <a:lnTo>
                    <a:pt x="80" y="75"/>
                  </a:lnTo>
                  <a:lnTo>
                    <a:pt x="83" y="75"/>
                  </a:lnTo>
                  <a:lnTo>
                    <a:pt x="86" y="76"/>
                  </a:lnTo>
                  <a:lnTo>
                    <a:pt x="88" y="79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2"/>
                  </a:lnTo>
                  <a:lnTo>
                    <a:pt x="120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7"/>
                  </a:lnTo>
                  <a:lnTo>
                    <a:pt x="79" y="88"/>
                  </a:lnTo>
                  <a:lnTo>
                    <a:pt x="76" y="85"/>
                  </a:lnTo>
                  <a:lnTo>
                    <a:pt x="75" y="83"/>
                  </a:lnTo>
                  <a:lnTo>
                    <a:pt x="75" y="80"/>
                  </a:lnTo>
                  <a:lnTo>
                    <a:pt x="62" y="88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216">
              <a:extLst>
                <a:ext uri="{FF2B5EF4-FFF2-40B4-BE49-F238E27FC236}">
                  <a16:creationId xmlns:a16="http://schemas.microsoft.com/office/drawing/2014/main" id="{4CE1F0F1-FDF4-4A3D-887F-6AE253408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79" y="1228423"/>
              <a:ext cx="119208" cy="119208"/>
            </a:xfrm>
            <a:custGeom>
              <a:avLst/>
              <a:gdLst>
                <a:gd name="T0" fmla="*/ 52 w 80"/>
                <a:gd name="T1" fmla="*/ 25 h 80"/>
                <a:gd name="T2" fmla="*/ 46 w 80"/>
                <a:gd name="T3" fmla="*/ 29 h 80"/>
                <a:gd name="T4" fmla="*/ 44 w 80"/>
                <a:gd name="T5" fmla="*/ 36 h 80"/>
                <a:gd name="T6" fmla="*/ 48 w 80"/>
                <a:gd name="T7" fmla="*/ 34 h 80"/>
                <a:gd name="T8" fmla="*/ 49 w 80"/>
                <a:gd name="T9" fmla="*/ 40 h 80"/>
                <a:gd name="T10" fmla="*/ 46 w 80"/>
                <a:gd name="T11" fmla="*/ 45 h 80"/>
                <a:gd name="T12" fmla="*/ 44 w 80"/>
                <a:gd name="T13" fmla="*/ 50 h 80"/>
                <a:gd name="T14" fmla="*/ 41 w 80"/>
                <a:gd name="T15" fmla="*/ 49 h 80"/>
                <a:gd name="T16" fmla="*/ 38 w 80"/>
                <a:gd name="T17" fmla="*/ 41 h 80"/>
                <a:gd name="T18" fmla="*/ 37 w 80"/>
                <a:gd name="T19" fmla="*/ 34 h 80"/>
                <a:gd name="T20" fmla="*/ 36 w 80"/>
                <a:gd name="T21" fmla="*/ 29 h 80"/>
                <a:gd name="T22" fmla="*/ 33 w 80"/>
                <a:gd name="T23" fmla="*/ 25 h 80"/>
                <a:gd name="T24" fmla="*/ 28 w 80"/>
                <a:gd name="T25" fmla="*/ 26 h 80"/>
                <a:gd name="T26" fmla="*/ 22 w 80"/>
                <a:gd name="T27" fmla="*/ 29 h 80"/>
                <a:gd name="T28" fmla="*/ 18 w 80"/>
                <a:gd name="T29" fmla="*/ 34 h 80"/>
                <a:gd name="T30" fmla="*/ 16 w 80"/>
                <a:gd name="T31" fmla="*/ 36 h 80"/>
                <a:gd name="T32" fmla="*/ 18 w 80"/>
                <a:gd name="T33" fmla="*/ 38 h 80"/>
                <a:gd name="T34" fmla="*/ 21 w 80"/>
                <a:gd name="T35" fmla="*/ 37 h 80"/>
                <a:gd name="T36" fmla="*/ 24 w 80"/>
                <a:gd name="T37" fmla="*/ 37 h 80"/>
                <a:gd name="T38" fmla="*/ 28 w 80"/>
                <a:gd name="T39" fmla="*/ 48 h 80"/>
                <a:gd name="T40" fmla="*/ 32 w 80"/>
                <a:gd name="T41" fmla="*/ 61 h 80"/>
                <a:gd name="T42" fmla="*/ 34 w 80"/>
                <a:gd name="T43" fmla="*/ 64 h 80"/>
                <a:gd name="T44" fmla="*/ 38 w 80"/>
                <a:gd name="T45" fmla="*/ 65 h 80"/>
                <a:gd name="T46" fmla="*/ 46 w 80"/>
                <a:gd name="T47" fmla="*/ 61 h 80"/>
                <a:gd name="T48" fmla="*/ 60 w 80"/>
                <a:gd name="T49" fmla="*/ 45 h 80"/>
                <a:gd name="T50" fmla="*/ 64 w 80"/>
                <a:gd name="T51" fmla="*/ 30 h 80"/>
                <a:gd name="T52" fmla="*/ 60 w 80"/>
                <a:gd name="T53" fmla="*/ 25 h 80"/>
                <a:gd name="T54" fmla="*/ 54 w 80"/>
                <a:gd name="T55" fmla="*/ 25 h 80"/>
                <a:gd name="T56" fmla="*/ 56 w 80"/>
                <a:gd name="T57" fmla="*/ 4 h 80"/>
                <a:gd name="T58" fmla="*/ 76 w 80"/>
                <a:gd name="T59" fmla="*/ 25 h 80"/>
                <a:gd name="T60" fmla="*/ 76 w 80"/>
                <a:gd name="T61" fmla="*/ 56 h 80"/>
                <a:gd name="T62" fmla="*/ 56 w 80"/>
                <a:gd name="T63" fmla="*/ 77 h 80"/>
                <a:gd name="T64" fmla="*/ 24 w 80"/>
                <a:gd name="T65" fmla="*/ 77 h 80"/>
                <a:gd name="T66" fmla="*/ 2 w 80"/>
                <a:gd name="T67" fmla="*/ 56 h 80"/>
                <a:gd name="T68" fmla="*/ 2 w 80"/>
                <a:gd name="T69" fmla="*/ 25 h 80"/>
                <a:gd name="T70" fmla="*/ 24 w 80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80">
                  <a:moveTo>
                    <a:pt x="54" y="25"/>
                  </a:moveTo>
                  <a:lnTo>
                    <a:pt x="52" y="25"/>
                  </a:lnTo>
                  <a:lnTo>
                    <a:pt x="49" y="26"/>
                  </a:lnTo>
                  <a:lnTo>
                    <a:pt x="46" y="29"/>
                  </a:lnTo>
                  <a:lnTo>
                    <a:pt x="44" y="32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4"/>
                  </a:lnTo>
                  <a:lnTo>
                    <a:pt x="49" y="37"/>
                  </a:lnTo>
                  <a:lnTo>
                    <a:pt x="49" y="40"/>
                  </a:lnTo>
                  <a:lnTo>
                    <a:pt x="49" y="42"/>
                  </a:lnTo>
                  <a:lnTo>
                    <a:pt x="46" y="45"/>
                  </a:lnTo>
                  <a:lnTo>
                    <a:pt x="45" y="48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41" y="49"/>
                  </a:lnTo>
                  <a:lnTo>
                    <a:pt x="40" y="46"/>
                  </a:lnTo>
                  <a:lnTo>
                    <a:pt x="38" y="41"/>
                  </a:lnTo>
                  <a:lnTo>
                    <a:pt x="37" y="38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29"/>
                  </a:lnTo>
                  <a:lnTo>
                    <a:pt x="34" y="26"/>
                  </a:lnTo>
                  <a:lnTo>
                    <a:pt x="33" y="25"/>
                  </a:lnTo>
                  <a:lnTo>
                    <a:pt x="30" y="25"/>
                  </a:lnTo>
                  <a:lnTo>
                    <a:pt x="28" y="26"/>
                  </a:lnTo>
                  <a:lnTo>
                    <a:pt x="25" y="2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7" y="36"/>
                  </a:lnTo>
                  <a:lnTo>
                    <a:pt x="1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37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4" y="37"/>
                  </a:lnTo>
                  <a:lnTo>
                    <a:pt x="25" y="41"/>
                  </a:lnTo>
                  <a:lnTo>
                    <a:pt x="28" y="48"/>
                  </a:lnTo>
                  <a:lnTo>
                    <a:pt x="29" y="56"/>
                  </a:lnTo>
                  <a:lnTo>
                    <a:pt x="32" y="61"/>
                  </a:lnTo>
                  <a:lnTo>
                    <a:pt x="33" y="62"/>
                  </a:lnTo>
                  <a:lnTo>
                    <a:pt x="34" y="64"/>
                  </a:lnTo>
                  <a:lnTo>
                    <a:pt x="36" y="65"/>
                  </a:lnTo>
                  <a:lnTo>
                    <a:pt x="38" y="65"/>
                  </a:lnTo>
                  <a:lnTo>
                    <a:pt x="41" y="65"/>
                  </a:lnTo>
                  <a:lnTo>
                    <a:pt x="46" y="61"/>
                  </a:lnTo>
                  <a:lnTo>
                    <a:pt x="53" y="54"/>
                  </a:lnTo>
                  <a:lnTo>
                    <a:pt x="60" y="45"/>
                  </a:lnTo>
                  <a:lnTo>
                    <a:pt x="62" y="34"/>
                  </a:lnTo>
                  <a:lnTo>
                    <a:pt x="64" y="30"/>
                  </a:lnTo>
                  <a:lnTo>
                    <a:pt x="62" y="28"/>
                  </a:lnTo>
                  <a:lnTo>
                    <a:pt x="60" y="25"/>
                  </a:lnTo>
                  <a:lnTo>
                    <a:pt x="58" y="25"/>
                  </a:lnTo>
                  <a:lnTo>
                    <a:pt x="54" y="25"/>
                  </a:lnTo>
                  <a:close/>
                  <a:moveTo>
                    <a:pt x="40" y="0"/>
                  </a:moveTo>
                  <a:lnTo>
                    <a:pt x="56" y="4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80" y="40"/>
                  </a:lnTo>
                  <a:lnTo>
                    <a:pt x="76" y="56"/>
                  </a:lnTo>
                  <a:lnTo>
                    <a:pt x="68" y="68"/>
                  </a:lnTo>
                  <a:lnTo>
                    <a:pt x="56" y="77"/>
                  </a:lnTo>
                  <a:lnTo>
                    <a:pt x="40" y="80"/>
                  </a:lnTo>
                  <a:lnTo>
                    <a:pt x="24" y="77"/>
                  </a:lnTo>
                  <a:lnTo>
                    <a:pt x="12" y="68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433DC5-0C6E-4428-89B0-ACFC21A2AAF5}"/>
              </a:ext>
            </a:extLst>
          </p:cNvPr>
          <p:cNvGrpSpPr/>
          <p:nvPr/>
        </p:nvGrpSpPr>
        <p:grpSpPr>
          <a:xfrm>
            <a:off x="3404713" y="819511"/>
            <a:ext cx="1205212" cy="1212940"/>
            <a:chOff x="4539617" y="1092681"/>
            <a:chExt cx="1606949" cy="1617253"/>
          </a:xfrm>
        </p:grpSpPr>
        <p:sp>
          <p:nvSpPr>
            <p:cNvPr id="183" name="Freeform 42">
              <a:extLst>
                <a:ext uri="{FF2B5EF4-FFF2-40B4-BE49-F238E27FC236}">
                  <a16:creationId xmlns:a16="http://schemas.microsoft.com/office/drawing/2014/main" id="{AB2F6B41-B137-4F56-88D6-E9D773C9E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9617" y="1092681"/>
              <a:ext cx="1606949" cy="1617253"/>
            </a:xfrm>
            <a:custGeom>
              <a:avLst/>
              <a:gdLst>
                <a:gd name="T0" fmla="*/ 1376 w 3742"/>
                <a:gd name="T1" fmla="*/ 960 h 3765"/>
                <a:gd name="T2" fmla="*/ 837 w 3742"/>
                <a:gd name="T3" fmla="*/ 1001 h 3765"/>
                <a:gd name="T4" fmla="*/ 683 w 3742"/>
                <a:gd name="T5" fmla="*/ 1092 h 3765"/>
                <a:gd name="T6" fmla="*/ 596 w 3742"/>
                <a:gd name="T7" fmla="*/ 1253 h 3765"/>
                <a:gd name="T8" fmla="*/ 553 w 3742"/>
                <a:gd name="T9" fmla="*/ 1612 h 3765"/>
                <a:gd name="T10" fmla="*/ 550 w 3742"/>
                <a:gd name="T11" fmla="*/ 1972 h 3765"/>
                <a:gd name="T12" fmla="*/ 566 w 3742"/>
                <a:gd name="T13" fmla="*/ 2334 h 3765"/>
                <a:gd name="T14" fmla="*/ 629 w 3742"/>
                <a:gd name="T15" fmla="*/ 2599 h 3765"/>
                <a:gd name="T16" fmla="*/ 753 w 3742"/>
                <a:gd name="T17" fmla="*/ 2729 h 3765"/>
                <a:gd name="T18" fmla="*/ 1045 w 3742"/>
                <a:gd name="T19" fmla="*/ 2787 h 3765"/>
                <a:gd name="T20" fmla="*/ 1706 w 3742"/>
                <a:gd name="T21" fmla="*/ 2808 h 3765"/>
                <a:gd name="T22" fmla="*/ 2367 w 3742"/>
                <a:gd name="T23" fmla="*/ 2804 h 3765"/>
                <a:gd name="T24" fmla="*/ 2905 w 3742"/>
                <a:gd name="T25" fmla="*/ 2764 h 3765"/>
                <a:gd name="T26" fmla="*/ 3060 w 3742"/>
                <a:gd name="T27" fmla="*/ 2673 h 3765"/>
                <a:gd name="T28" fmla="*/ 3145 w 3742"/>
                <a:gd name="T29" fmla="*/ 2510 h 3765"/>
                <a:gd name="T30" fmla="*/ 3188 w 3742"/>
                <a:gd name="T31" fmla="*/ 2153 h 3765"/>
                <a:gd name="T32" fmla="*/ 3192 w 3742"/>
                <a:gd name="T33" fmla="*/ 1792 h 3765"/>
                <a:gd name="T34" fmla="*/ 3176 w 3742"/>
                <a:gd name="T35" fmla="*/ 1431 h 3765"/>
                <a:gd name="T36" fmla="*/ 3113 w 3742"/>
                <a:gd name="T37" fmla="*/ 1166 h 3765"/>
                <a:gd name="T38" fmla="*/ 2989 w 3742"/>
                <a:gd name="T39" fmla="*/ 1036 h 3765"/>
                <a:gd name="T40" fmla="*/ 2696 w 3742"/>
                <a:gd name="T41" fmla="*/ 977 h 3765"/>
                <a:gd name="T42" fmla="*/ 2036 w 3742"/>
                <a:gd name="T43" fmla="*/ 956 h 3765"/>
                <a:gd name="T44" fmla="*/ 1990 w 3742"/>
                <a:gd name="T45" fmla="*/ 3 h 3765"/>
                <a:gd name="T46" fmla="*/ 2441 w 3742"/>
                <a:gd name="T47" fmla="*/ 88 h 3765"/>
                <a:gd name="T48" fmla="*/ 2847 w 3742"/>
                <a:gd name="T49" fmla="*/ 276 h 3765"/>
                <a:gd name="T50" fmla="*/ 3194 w 3742"/>
                <a:gd name="T51" fmla="*/ 550 h 3765"/>
                <a:gd name="T52" fmla="*/ 3468 w 3742"/>
                <a:gd name="T53" fmla="*/ 899 h 3765"/>
                <a:gd name="T54" fmla="*/ 3654 w 3742"/>
                <a:gd name="T55" fmla="*/ 1309 h 3765"/>
                <a:gd name="T56" fmla="*/ 3738 w 3742"/>
                <a:gd name="T57" fmla="*/ 1763 h 3765"/>
                <a:gd name="T58" fmla="*/ 3709 w 3742"/>
                <a:gd name="T59" fmla="*/ 2234 h 3765"/>
                <a:gd name="T60" fmla="*/ 3572 w 3742"/>
                <a:gd name="T61" fmla="*/ 2667 h 3765"/>
                <a:gd name="T62" fmla="*/ 3341 w 3742"/>
                <a:gd name="T63" fmla="*/ 3047 h 3765"/>
                <a:gd name="T64" fmla="*/ 3029 w 3742"/>
                <a:gd name="T65" fmla="*/ 3361 h 3765"/>
                <a:gd name="T66" fmla="*/ 2651 w 3742"/>
                <a:gd name="T67" fmla="*/ 3594 h 3765"/>
                <a:gd name="T68" fmla="*/ 2220 w 3742"/>
                <a:gd name="T69" fmla="*/ 3732 h 3765"/>
                <a:gd name="T70" fmla="*/ 1753 w 3742"/>
                <a:gd name="T71" fmla="*/ 3762 h 3765"/>
                <a:gd name="T72" fmla="*/ 1301 w 3742"/>
                <a:gd name="T73" fmla="*/ 3676 h 3765"/>
                <a:gd name="T74" fmla="*/ 895 w 3742"/>
                <a:gd name="T75" fmla="*/ 3488 h 3765"/>
                <a:gd name="T76" fmla="*/ 548 w 3742"/>
                <a:gd name="T77" fmla="*/ 3213 h 3765"/>
                <a:gd name="T78" fmla="*/ 274 w 3742"/>
                <a:gd name="T79" fmla="*/ 2864 h 3765"/>
                <a:gd name="T80" fmla="*/ 88 w 3742"/>
                <a:gd name="T81" fmla="*/ 2455 h 3765"/>
                <a:gd name="T82" fmla="*/ 3 w 3742"/>
                <a:gd name="T83" fmla="*/ 2001 h 3765"/>
                <a:gd name="T84" fmla="*/ 32 w 3742"/>
                <a:gd name="T85" fmla="*/ 1531 h 3765"/>
                <a:gd name="T86" fmla="*/ 169 w 3742"/>
                <a:gd name="T87" fmla="*/ 1098 h 3765"/>
                <a:gd name="T88" fmla="*/ 401 w 3742"/>
                <a:gd name="T89" fmla="*/ 717 h 3765"/>
                <a:gd name="T90" fmla="*/ 712 w 3742"/>
                <a:gd name="T91" fmla="*/ 403 h 3765"/>
                <a:gd name="T92" fmla="*/ 1092 w 3742"/>
                <a:gd name="T93" fmla="*/ 170 h 3765"/>
                <a:gd name="T94" fmla="*/ 1522 w 3742"/>
                <a:gd name="T95" fmla="*/ 32 h 3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42" h="3765">
                  <a:moveTo>
                    <a:pt x="1871" y="956"/>
                  </a:moveTo>
                  <a:lnTo>
                    <a:pt x="1707" y="956"/>
                  </a:lnTo>
                  <a:lnTo>
                    <a:pt x="1541" y="957"/>
                  </a:lnTo>
                  <a:lnTo>
                    <a:pt x="1376" y="960"/>
                  </a:lnTo>
                  <a:lnTo>
                    <a:pt x="1210" y="967"/>
                  </a:lnTo>
                  <a:lnTo>
                    <a:pt x="1047" y="977"/>
                  </a:lnTo>
                  <a:lnTo>
                    <a:pt x="882" y="993"/>
                  </a:lnTo>
                  <a:lnTo>
                    <a:pt x="837" y="1001"/>
                  </a:lnTo>
                  <a:lnTo>
                    <a:pt x="794" y="1015"/>
                  </a:lnTo>
                  <a:lnTo>
                    <a:pt x="753" y="1036"/>
                  </a:lnTo>
                  <a:lnTo>
                    <a:pt x="716" y="1062"/>
                  </a:lnTo>
                  <a:lnTo>
                    <a:pt x="683" y="1092"/>
                  </a:lnTo>
                  <a:lnTo>
                    <a:pt x="654" y="1127"/>
                  </a:lnTo>
                  <a:lnTo>
                    <a:pt x="629" y="1166"/>
                  </a:lnTo>
                  <a:lnTo>
                    <a:pt x="610" y="1208"/>
                  </a:lnTo>
                  <a:lnTo>
                    <a:pt x="596" y="1253"/>
                  </a:lnTo>
                  <a:lnTo>
                    <a:pt x="579" y="1341"/>
                  </a:lnTo>
                  <a:lnTo>
                    <a:pt x="567" y="1431"/>
                  </a:lnTo>
                  <a:lnTo>
                    <a:pt x="558" y="1520"/>
                  </a:lnTo>
                  <a:lnTo>
                    <a:pt x="553" y="1612"/>
                  </a:lnTo>
                  <a:lnTo>
                    <a:pt x="551" y="1703"/>
                  </a:lnTo>
                  <a:lnTo>
                    <a:pt x="550" y="1792"/>
                  </a:lnTo>
                  <a:lnTo>
                    <a:pt x="550" y="1882"/>
                  </a:lnTo>
                  <a:lnTo>
                    <a:pt x="550" y="1972"/>
                  </a:lnTo>
                  <a:lnTo>
                    <a:pt x="551" y="2062"/>
                  </a:lnTo>
                  <a:lnTo>
                    <a:pt x="553" y="2153"/>
                  </a:lnTo>
                  <a:lnTo>
                    <a:pt x="558" y="2244"/>
                  </a:lnTo>
                  <a:lnTo>
                    <a:pt x="566" y="2334"/>
                  </a:lnTo>
                  <a:lnTo>
                    <a:pt x="579" y="2423"/>
                  </a:lnTo>
                  <a:lnTo>
                    <a:pt x="595" y="2510"/>
                  </a:lnTo>
                  <a:lnTo>
                    <a:pt x="609" y="2556"/>
                  </a:lnTo>
                  <a:lnTo>
                    <a:pt x="629" y="2599"/>
                  </a:lnTo>
                  <a:lnTo>
                    <a:pt x="653" y="2638"/>
                  </a:lnTo>
                  <a:lnTo>
                    <a:pt x="682" y="2673"/>
                  </a:lnTo>
                  <a:lnTo>
                    <a:pt x="716" y="2703"/>
                  </a:lnTo>
                  <a:lnTo>
                    <a:pt x="753" y="2729"/>
                  </a:lnTo>
                  <a:lnTo>
                    <a:pt x="794" y="2748"/>
                  </a:lnTo>
                  <a:lnTo>
                    <a:pt x="837" y="2764"/>
                  </a:lnTo>
                  <a:lnTo>
                    <a:pt x="882" y="2772"/>
                  </a:lnTo>
                  <a:lnTo>
                    <a:pt x="1045" y="2787"/>
                  </a:lnTo>
                  <a:lnTo>
                    <a:pt x="1210" y="2797"/>
                  </a:lnTo>
                  <a:lnTo>
                    <a:pt x="1375" y="2804"/>
                  </a:lnTo>
                  <a:lnTo>
                    <a:pt x="1541" y="2807"/>
                  </a:lnTo>
                  <a:lnTo>
                    <a:pt x="1706" y="2808"/>
                  </a:lnTo>
                  <a:lnTo>
                    <a:pt x="1870" y="2809"/>
                  </a:lnTo>
                  <a:lnTo>
                    <a:pt x="2036" y="2808"/>
                  </a:lnTo>
                  <a:lnTo>
                    <a:pt x="2201" y="2807"/>
                  </a:lnTo>
                  <a:lnTo>
                    <a:pt x="2367" y="2804"/>
                  </a:lnTo>
                  <a:lnTo>
                    <a:pt x="2532" y="2797"/>
                  </a:lnTo>
                  <a:lnTo>
                    <a:pt x="2696" y="2787"/>
                  </a:lnTo>
                  <a:lnTo>
                    <a:pt x="2860" y="2772"/>
                  </a:lnTo>
                  <a:lnTo>
                    <a:pt x="2905" y="2764"/>
                  </a:lnTo>
                  <a:lnTo>
                    <a:pt x="2948" y="2748"/>
                  </a:lnTo>
                  <a:lnTo>
                    <a:pt x="2989" y="2729"/>
                  </a:lnTo>
                  <a:lnTo>
                    <a:pt x="3026" y="2703"/>
                  </a:lnTo>
                  <a:lnTo>
                    <a:pt x="3060" y="2673"/>
                  </a:lnTo>
                  <a:lnTo>
                    <a:pt x="3089" y="2638"/>
                  </a:lnTo>
                  <a:lnTo>
                    <a:pt x="3113" y="2599"/>
                  </a:lnTo>
                  <a:lnTo>
                    <a:pt x="3133" y="2556"/>
                  </a:lnTo>
                  <a:lnTo>
                    <a:pt x="3145" y="2510"/>
                  </a:lnTo>
                  <a:lnTo>
                    <a:pt x="3163" y="2423"/>
                  </a:lnTo>
                  <a:lnTo>
                    <a:pt x="3176" y="2334"/>
                  </a:lnTo>
                  <a:lnTo>
                    <a:pt x="3184" y="2244"/>
                  </a:lnTo>
                  <a:lnTo>
                    <a:pt x="3188" y="2153"/>
                  </a:lnTo>
                  <a:lnTo>
                    <a:pt x="3191" y="2062"/>
                  </a:lnTo>
                  <a:lnTo>
                    <a:pt x="3192" y="1972"/>
                  </a:lnTo>
                  <a:lnTo>
                    <a:pt x="3192" y="1882"/>
                  </a:lnTo>
                  <a:lnTo>
                    <a:pt x="3192" y="1792"/>
                  </a:lnTo>
                  <a:lnTo>
                    <a:pt x="3191" y="1703"/>
                  </a:lnTo>
                  <a:lnTo>
                    <a:pt x="3188" y="1612"/>
                  </a:lnTo>
                  <a:lnTo>
                    <a:pt x="3184" y="1520"/>
                  </a:lnTo>
                  <a:lnTo>
                    <a:pt x="3176" y="1431"/>
                  </a:lnTo>
                  <a:lnTo>
                    <a:pt x="3164" y="1341"/>
                  </a:lnTo>
                  <a:lnTo>
                    <a:pt x="3147" y="1253"/>
                  </a:lnTo>
                  <a:lnTo>
                    <a:pt x="3133" y="1208"/>
                  </a:lnTo>
                  <a:lnTo>
                    <a:pt x="3113" y="1166"/>
                  </a:lnTo>
                  <a:lnTo>
                    <a:pt x="3089" y="1127"/>
                  </a:lnTo>
                  <a:lnTo>
                    <a:pt x="3060" y="1092"/>
                  </a:lnTo>
                  <a:lnTo>
                    <a:pt x="3026" y="1062"/>
                  </a:lnTo>
                  <a:lnTo>
                    <a:pt x="2989" y="1036"/>
                  </a:lnTo>
                  <a:lnTo>
                    <a:pt x="2949" y="1015"/>
                  </a:lnTo>
                  <a:lnTo>
                    <a:pt x="2906" y="1001"/>
                  </a:lnTo>
                  <a:lnTo>
                    <a:pt x="2861" y="993"/>
                  </a:lnTo>
                  <a:lnTo>
                    <a:pt x="2696" y="977"/>
                  </a:lnTo>
                  <a:lnTo>
                    <a:pt x="2532" y="967"/>
                  </a:lnTo>
                  <a:lnTo>
                    <a:pt x="2367" y="960"/>
                  </a:lnTo>
                  <a:lnTo>
                    <a:pt x="2202" y="957"/>
                  </a:lnTo>
                  <a:lnTo>
                    <a:pt x="2036" y="956"/>
                  </a:lnTo>
                  <a:lnTo>
                    <a:pt x="1871" y="956"/>
                  </a:lnTo>
                  <a:close/>
                  <a:moveTo>
                    <a:pt x="1871" y="0"/>
                  </a:moveTo>
                  <a:lnTo>
                    <a:pt x="1871" y="0"/>
                  </a:lnTo>
                  <a:lnTo>
                    <a:pt x="1990" y="3"/>
                  </a:lnTo>
                  <a:lnTo>
                    <a:pt x="2106" y="15"/>
                  </a:lnTo>
                  <a:lnTo>
                    <a:pt x="2220" y="32"/>
                  </a:lnTo>
                  <a:lnTo>
                    <a:pt x="2332" y="57"/>
                  </a:lnTo>
                  <a:lnTo>
                    <a:pt x="2441" y="88"/>
                  </a:lnTo>
                  <a:lnTo>
                    <a:pt x="2547" y="127"/>
                  </a:lnTo>
                  <a:lnTo>
                    <a:pt x="2651" y="170"/>
                  </a:lnTo>
                  <a:lnTo>
                    <a:pt x="2751" y="220"/>
                  </a:lnTo>
                  <a:lnTo>
                    <a:pt x="2847" y="276"/>
                  </a:lnTo>
                  <a:lnTo>
                    <a:pt x="2940" y="337"/>
                  </a:lnTo>
                  <a:lnTo>
                    <a:pt x="3029" y="403"/>
                  </a:lnTo>
                  <a:lnTo>
                    <a:pt x="3114" y="475"/>
                  </a:lnTo>
                  <a:lnTo>
                    <a:pt x="3194" y="550"/>
                  </a:lnTo>
                  <a:lnTo>
                    <a:pt x="3270" y="632"/>
                  </a:lnTo>
                  <a:lnTo>
                    <a:pt x="3341" y="717"/>
                  </a:lnTo>
                  <a:lnTo>
                    <a:pt x="3406" y="806"/>
                  </a:lnTo>
                  <a:lnTo>
                    <a:pt x="3468" y="899"/>
                  </a:lnTo>
                  <a:lnTo>
                    <a:pt x="3522" y="998"/>
                  </a:lnTo>
                  <a:lnTo>
                    <a:pt x="3572" y="1098"/>
                  </a:lnTo>
                  <a:lnTo>
                    <a:pt x="3616" y="1202"/>
                  </a:lnTo>
                  <a:lnTo>
                    <a:pt x="3654" y="1309"/>
                  </a:lnTo>
                  <a:lnTo>
                    <a:pt x="3685" y="1419"/>
                  </a:lnTo>
                  <a:lnTo>
                    <a:pt x="3709" y="1531"/>
                  </a:lnTo>
                  <a:lnTo>
                    <a:pt x="3728" y="1647"/>
                  </a:lnTo>
                  <a:lnTo>
                    <a:pt x="3738" y="1763"/>
                  </a:lnTo>
                  <a:lnTo>
                    <a:pt x="3742" y="1882"/>
                  </a:lnTo>
                  <a:lnTo>
                    <a:pt x="3738" y="2001"/>
                  </a:lnTo>
                  <a:lnTo>
                    <a:pt x="3728" y="2118"/>
                  </a:lnTo>
                  <a:lnTo>
                    <a:pt x="3709" y="2234"/>
                  </a:lnTo>
                  <a:lnTo>
                    <a:pt x="3685" y="2346"/>
                  </a:lnTo>
                  <a:lnTo>
                    <a:pt x="3654" y="2455"/>
                  </a:lnTo>
                  <a:lnTo>
                    <a:pt x="3616" y="2563"/>
                  </a:lnTo>
                  <a:lnTo>
                    <a:pt x="3572" y="2667"/>
                  </a:lnTo>
                  <a:lnTo>
                    <a:pt x="3522" y="2767"/>
                  </a:lnTo>
                  <a:lnTo>
                    <a:pt x="3468" y="2864"/>
                  </a:lnTo>
                  <a:lnTo>
                    <a:pt x="3406" y="2957"/>
                  </a:lnTo>
                  <a:lnTo>
                    <a:pt x="3341" y="3047"/>
                  </a:lnTo>
                  <a:lnTo>
                    <a:pt x="3270" y="3132"/>
                  </a:lnTo>
                  <a:lnTo>
                    <a:pt x="3194" y="3213"/>
                  </a:lnTo>
                  <a:lnTo>
                    <a:pt x="3114" y="3290"/>
                  </a:lnTo>
                  <a:lnTo>
                    <a:pt x="3029" y="3361"/>
                  </a:lnTo>
                  <a:lnTo>
                    <a:pt x="2940" y="3428"/>
                  </a:lnTo>
                  <a:lnTo>
                    <a:pt x="2847" y="3488"/>
                  </a:lnTo>
                  <a:lnTo>
                    <a:pt x="2751" y="3545"/>
                  </a:lnTo>
                  <a:lnTo>
                    <a:pt x="2651" y="3594"/>
                  </a:lnTo>
                  <a:lnTo>
                    <a:pt x="2547" y="3638"/>
                  </a:lnTo>
                  <a:lnTo>
                    <a:pt x="2441" y="3676"/>
                  </a:lnTo>
                  <a:lnTo>
                    <a:pt x="2332" y="3707"/>
                  </a:lnTo>
                  <a:lnTo>
                    <a:pt x="2220" y="3732"/>
                  </a:lnTo>
                  <a:lnTo>
                    <a:pt x="2106" y="3750"/>
                  </a:lnTo>
                  <a:lnTo>
                    <a:pt x="1990" y="3762"/>
                  </a:lnTo>
                  <a:lnTo>
                    <a:pt x="1871" y="3765"/>
                  </a:lnTo>
                  <a:lnTo>
                    <a:pt x="1753" y="3762"/>
                  </a:lnTo>
                  <a:lnTo>
                    <a:pt x="1636" y="3750"/>
                  </a:lnTo>
                  <a:lnTo>
                    <a:pt x="1522" y="3732"/>
                  </a:lnTo>
                  <a:lnTo>
                    <a:pt x="1410" y="3707"/>
                  </a:lnTo>
                  <a:lnTo>
                    <a:pt x="1301" y="3676"/>
                  </a:lnTo>
                  <a:lnTo>
                    <a:pt x="1195" y="3638"/>
                  </a:lnTo>
                  <a:lnTo>
                    <a:pt x="1092" y="3594"/>
                  </a:lnTo>
                  <a:lnTo>
                    <a:pt x="991" y="3545"/>
                  </a:lnTo>
                  <a:lnTo>
                    <a:pt x="895" y="3488"/>
                  </a:lnTo>
                  <a:lnTo>
                    <a:pt x="802" y="3428"/>
                  </a:lnTo>
                  <a:lnTo>
                    <a:pt x="712" y="3361"/>
                  </a:lnTo>
                  <a:lnTo>
                    <a:pt x="628" y="3290"/>
                  </a:lnTo>
                  <a:lnTo>
                    <a:pt x="548" y="3213"/>
                  </a:lnTo>
                  <a:lnTo>
                    <a:pt x="472" y="3132"/>
                  </a:lnTo>
                  <a:lnTo>
                    <a:pt x="401" y="3047"/>
                  </a:lnTo>
                  <a:lnTo>
                    <a:pt x="335" y="2957"/>
                  </a:lnTo>
                  <a:lnTo>
                    <a:pt x="274" y="2864"/>
                  </a:lnTo>
                  <a:lnTo>
                    <a:pt x="219" y="2767"/>
                  </a:lnTo>
                  <a:lnTo>
                    <a:pt x="169" y="2667"/>
                  </a:lnTo>
                  <a:lnTo>
                    <a:pt x="125" y="2563"/>
                  </a:lnTo>
                  <a:lnTo>
                    <a:pt x="88" y="2455"/>
                  </a:lnTo>
                  <a:lnTo>
                    <a:pt x="57" y="2346"/>
                  </a:lnTo>
                  <a:lnTo>
                    <a:pt x="32" y="2234"/>
                  </a:lnTo>
                  <a:lnTo>
                    <a:pt x="14" y="2118"/>
                  </a:lnTo>
                  <a:lnTo>
                    <a:pt x="3" y="2001"/>
                  </a:lnTo>
                  <a:lnTo>
                    <a:pt x="0" y="1882"/>
                  </a:lnTo>
                  <a:lnTo>
                    <a:pt x="3" y="1763"/>
                  </a:lnTo>
                  <a:lnTo>
                    <a:pt x="14" y="1647"/>
                  </a:lnTo>
                  <a:lnTo>
                    <a:pt x="32" y="1531"/>
                  </a:lnTo>
                  <a:lnTo>
                    <a:pt x="57" y="1419"/>
                  </a:lnTo>
                  <a:lnTo>
                    <a:pt x="88" y="1309"/>
                  </a:lnTo>
                  <a:lnTo>
                    <a:pt x="125" y="1202"/>
                  </a:lnTo>
                  <a:lnTo>
                    <a:pt x="169" y="1098"/>
                  </a:lnTo>
                  <a:lnTo>
                    <a:pt x="219" y="998"/>
                  </a:lnTo>
                  <a:lnTo>
                    <a:pt x="274" y="899"/>
                  </a:lnTo>
                  <a:lnTo>
                    <a:pt x="335" y="806"/>
                  </a:lnTo>
                  <a:lnTo>
                    <a:pt x="401" y="717"/>
                  </a:lnTo>
                  <a:lnTo>
                    <a:pt x="472" y="632"/>
                  </a:lnTo>
                  <a:lnTo>
                    <a:pt x="548" y="550"/>
                  </a:lnTo>
                  <a:lnTo>
                    <a:pt x="628" y="475"/>
                  </a:lnTo>
                  <a:lnTo>
                    <a:pt x="712" y="403"/>
                  </a:lnTo>
                  <a:lnTo>
                    <a:pt x="802" y="337"/>
                  </a:lnTo>
                  <a:lnTo>
                    <a:pt x="895" y="276"/>
                  </a:lnTo>
                  <a:lnTo>
                    <a:pt x="991" y="220"/>
                  </a:lnTo>
                  <a:lnTo>
                    <a:pt x="1092" y="170"/>
                  </a:lnTo>
                  <a:lnTo>
                    <a:pt x="1195" y="127"/>
                  </a:lnTo>
                  <a:lnTo>
                    <a:pt x="1301" y="88"/>
                  </a:lnTo>
                  <a:lnTo>
                    <a:pt x="1410" y="57"/>
                  </a:lnTo>
                  <a:lnTo>
                    <a:pt x="1522" y="32"/>
                  </a:lnTo>
                  <a:lnTo>
                    <a:pt x="1636" y="15"/>
                  </a:lnTo>
                  <a:lnTo>
                    <a:pt x="1753" y="3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297AD38-A695-408C-A2F7-4748A42770C7}"/>
                </a:ext>
              </a:extLst>
            </p:cNvPr>
            <p:cNvSpPr/>
            <p:nvPr/>
          </p:nvSpPr>
          <p:spPr>
            <a:xfrm>
              <a:off x="4652014" y="1236949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A8D0A2B-4733-4FDD-B37C-44C3132C588F}"/>
              </a:ext>
            </a:extLst>
          </p:cNvPr>
          <p:cNvGrpSpPr/>
          <p:nvPr/>
        </p:nvGrpSpPr>
        <p:grpSpPr>
          <a:xfrm>
            <a:off x="4437376" y="1151303"/>
            <a:ext cx="1204160" cy="1219403"/>
            <a:chOff x="5916502" y="1535070"/>
            <a:chExt cx="1605546" cy="1625871"/>
          </a:xfrm>
        </p:grpSpPr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467C73D8-EE13-48A2-9F57-71CECC48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502" y="1535070"/>
              <a:ext cx="1605546" cy="1625871"/>
            </a:xfrm>
            <a:custGeom>
              <a:avLst/>
              <a:gdLst>
                <a:gd name="T0" fmla="*/ 1795 w 3474"/>
                <a:gd name="T1" fmla="*/ 807 h 3518"/>
                <a:gd name="T2" fmla="*/ 1679 w 3474"/>
                <a:gd name="T3" fmla="*/ 843 h 3518"/>
                <a:gd name="T4" fmla="*/ 1593 w 3474"/>
                <a:gd name="T5" fmla="*/ 902 h 3518"/>
                <a:gd name="T6" fmla="*/ 1532 w 3474"/>
                <a:gd name="T7" fmla="*/ 977 h 3518"/>
                <a:gd name="T8" fmla="*/ 1494 w 3474"/>
                <a:gd name="T9" fmla="*/ 1062 h 3518"/>
                <a:gd name="T10" fmla="*/ 1473 w 3474"/>
                <a:gd name="T11" fmla="*/ 1148 h 3518"/>
                <a:gd name="T12" fmla="*/ 1468 w 3474"/>
                <a:gd name="T13" fmla="*/ 1228 h 3518"/>
                <a:gd name="T14" fmla="*/ 1269 w 3474"/>
                <a:gd name="T15" fmla="*/ 1821 h 3518"/>
                <a:gd name="T16" fmla="*/ 1886 w 3474"/>
                <a:gd name="T17" fmla="*/ 2840 h 3518"/>
                <a:gd name="T18" fmla="*/ 2206 w 3474"/>
                <a:gd name="T19" fmla="*/ 1461 h 3518"/>
                <a:gd name="T20" fmla="*/ 1889 w 3474"/>
                <a:gd name="T21" fmla="*/ 1225 h 3518"/>
                <a:gd name="T22" fmla="*/ 1911 w 3474"/>
                <a:gd name="T23" fmla="*/ 1175 h 3518"/>
                <a:gd name="T24" fmla="*/ 1949 w 3474"/>
                <a:gd name="T25" fmla="*/ 1154 h 3518"/>
                <a:gd name="T26" fmla="*/ 2200 w 3474"/>
                <a:gd name="T27" fmla="*/ 1151 h 3518"/>
                <a:gd name="T28" fmla="*/ 1738 w 3474"/>
                <a:gd name="T29" fmla="*/ 0 h 3518"/>
                <a:gd name="T30" fmla="*/ 2060 w 3474"/>
                <a:gd name="T31" fmla="*/ 31 h 3518"/>
                <a:gd name="T32" fmla="*/ 2365 w 3474"/>
                <a:gd name="T33" fmla="*/ 119 h 3518"/>
                <a:gd name="T34" fmla="*/ 2643 w 3474"/>
                <a:gd name="T35" fmla="*/ 259 h 3518"/>
                <a:gd name="T36" fmla="*/ 2890 w 3474"/>
                <a:gd name="T37" fmla="*/ 445 h 3518"/>
                <a:gd name="T38" fmla="*/ 3101 w 3474"/>
                <a:gd name="T39" fmla="*/ 671 h 3518"/>
                <a:gd name="T40" fmla="*/ 3271 w 3474"/>
                <a:gd name="T41" fmla="*/ 933 h 3518"/>
                <a:gd name="T42" fmla="*/ 3393 w 3474"/>
                <a:gd name="T43" fmla="*/ 1225 h 3518"/>
                <a:gd name="T44" fmla="*/ 3461 w 3474"/>
                <a:gd name="T45" fmla="*/ 1539 h 3518"/>
                <a:gd name="T46" fmla="*/ 3471 w 3474"/>
                <a:gd name="T47" fmla="*/ 1870 h 3518"/>
                <a:gd name="T48" fmla="*/ 3422 w 3474"/>
                <a:gd name="T49" fmla="*/ 2191 h 3518"/>
                <a:gd name="T50" fmla="*/ 3316 w 3474"/>
                <a:gd name="T51" fmla="*/ 2491 h 3518"/>
                <a:gd name="T52" fmla="*/ 3163 w 3474"/>
                <a:gd name="T53" fmla="*/ 2763 h 3518"/>
                <a:gd name="T54" fmla="*/ 2965 w 3474"/>
                <a:gd name="T55" fmla="*/ 3002 h 3518"/>
                <a:gd name="T56" fmla="*/ 2729 w 3474"/>
                <a:gd name="T57" fmla="*/ 3202 h 3518"/>
                <a:gd name="T58" fmla="*/ 2460 w 3474"/>
                <a:gd name="T59" fmla="*/ 3357 h 3518"/>
                <a:gd name="T60" fmla="*/ 2165 w 3474"/>
                <a:gd name="T61" fmla="*/ 3464 h 3518"/>
                <a:gd name="T62" fmla="*/ 1847 w 3474"/>
                <a:gd name="T63" fmla="*/ 3514 h 3518"/>
                <a:gd name="T64" fmla="*/ 1519 w 3474"/>
                <a:gd name="T65" fmla="*/ 3504 h 3518"/>
                <a:gd name="T66" fmla="*/ 1208 w 3474"/>
                <a:gd name="T67" fmla="*/ 3434 h 3518"/>
                <a:gd name="T68" fmla="*/ 921 w 3474"/>
                <a:gd name="T69" fmla="*/ 3311 h 3518"/>
                <a:gd name="T70" fmla="*/ 663 w 3474"/>
                <a:gd name="T71" fmla="*/ 3140 h 3518"/>
                <a:gd name="T72" fmla="*/ 439 w 3474"/>
                <a:gd name="T73" fmla="*/ 2926 h 3518"/>
                <a:gd name="T74" fmla="*/ 255 w 3474"/>
                <a:gd name="T75" fmla="*/ 2675 h 3518"/>
                <a:gd name="T76" fmla="*/ 117 w 3474"/>
                <a:gd name="T77" fmla="*/ 2394 h 3518"/>
                <a:gd name="T78" fmla="*/ 30 w 3474"/>
                <a:gd name="T79" fmla="*/ 2087 h 3518"/>
                <a:gd name="T80" fmla="*/ 0 w 3474"/>
                <a:gd name="T81" fmla="*/ 1759 h 3518"/>
                <a:gd name="T82" fmla="*/ 30 w 3474"/>
                <a:gd name="T83" fmla="*/ 1431 h 3518"/>
                <a:gd name="T84" fmla="*/ 117 w 3474"/>
                <a:gd name="T85" fmla="*/ 1124 h 3518"/>
                <a:gd name="T86" fmla="*/ 255 w 3474"/>
                <a:gd name="T87" fmla="*/ 843 h 3518"/>
                <a:gd name="T88" fmla="*/ 439 w 3474"/>
                <a:gd name="T89" fmla="*/ 592 h 3518"/>
                <a:gd name="T90" fmla="*/ 663 w 3474"/>
                <a:gd name="T91" fmla="*/ 379 h 3518"/>
                <a:gd name="T92" fmla="*/ 921 w 3474"/>
                <a:gd name="T93" fmla="*/ 207 h 3518"/>
                <a:gd name="T94" fmla="*/ 1208 w 3474"/>
                <a:gd name="T95" fmla="*/ 84 h 3518"/>
                <a:gd name="T96" fmla="*/ 1519 w 3474"/>
                <a:gd name="T97" fmla="*/ 1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74" h="3518">
                  <a:moveTo>
                    <a:pt x="1891" y="800"/>
                  </a:moveTo>
                  <a:lnTo>
                    <a:pt x="1841" y="801"/>
                  </a:lnTo>
                  <a:lnTo>
                    <a:pt x="1795" y="807"/>
                  </a:lnTo>
                  <a:lnTo>
                    <a:pt x="1753" y="816"/>
                  </a:lnTo>
                  <a:lnTo>
                    <a:pt x="1715" y="829"/>
                  </a:lnTo>
                  <a:lnTo>
                    <a:pt x="1679" y="843"/>
                  </a:lnTo>
                  <a:lnTo>
                    <a:pt x="1647" y="860"/>
                  </a:lnTo>
                  <a:lnTo>
                    <a:pt x="1619" y="880"/>
                  </a:lnTo>
                  <a:lnTo>
                    <a:pt x="1593" y="902"/>
                  </a:lnTo>
                  <a:lnTo>
                    <a:pt x="1570" y="925"/>
                  </a:lnTo>
                  <a:lnTo>
                    <a:pt x="1551" y="951"/>
                  </a:lnTo>
                  <a:lnTo>
                    <a:pt x="1532" y="977"/>
                  </a:lnTo>
                  <a:lnTo>
                    <a:pt x="1518" y="1005"/>
                  </a:lnTo>
                  <a:lnTo>
                    <a:pt x="1505" y="1033"/>
                  </a:lnTo>
                  <a:lnTo>
                    <a:pt x="1494" y="1062"/>
                  </a:lnTo>
                  <a:lnTo>
                    <a:pt x="1485" y="1090"/>
                  </a:lnTo>
                  <a:lnTo>
                    <a:pt x="1479" y="1119"/>
                  </a:lnTo>
                  <a:lnTo>
                    <a:pt x="1473" y="1148"/>
                  </a:lnTo>
                  <a:lnTo>
                    <a:pt x="1470" y="1175"/>
                  </a:lnTo>
                  <a:lnTo>
                    <a:pt x="1468" y="1201"/>
                  </a:lnTo>
                  <a:lnTo>
                    <a:pt x="1468" y="1228"/>
                  </a:lnTo>
                  <a:lnTo>
                    <a:pt x="1468" y="1461"/>
                  </a:lnTo>
                  <a:lnTo>
                    <a:pt x="1269" y="1461"/>
                  </a:lnTo>
                  <a:lnTo>
                    <a:pt x="1269" y="1821"/>
                  </a:lnTo>
                  <a:lnTo>
                    <a:pt x="1468" y="1821"/>
                  </a:lnTo>
                  <a:lnTo>
                    <a:pt x="1468" y="2840"/>
                  </a:lnTo>
                  <a:lnTo>
                    <a:pt x="1886" y="2840"/>
                  </a:lnTo>
                  <a:lnTo>
                    <a:pt x="1886" y="1821"/>
                  </a:lnTo>
                  <a:lnTo>
                    <a:pt x="2169" y="1821"/>
                  </a:lnTo>
                  <a:lnTo>
                    <a:pt x="2206" y="1461"/>
                  </a:lnTo>
                  <a:lnTo>
                    <a:pt x="1886" y="1461"/>
                  </a:lnTo>
                  <a:lnTo>
                    <a:pt x="1886" y="1249"/>
                  </a:lnTo>
                  <a:lnTo>
                    <a:pt x="1889" y="1225"/>
                  </a:lnTo>
                  <a:lnTo>
                    <a:pt x="1894" y="1205"/>
                  </a:lnTo>
                  <a:lnTo>
                    <a:pt x="1902" y="1188"/>
                  </a:lnTo>
                  <a:lnTo>
                    <a:pt x="1911" y="1175"/>
                  </a:lnTo>
                  <a:lnTo>
                    <a:pt x="1923" y="1165"/>
                  </a:lnTo>
                  <a:lnTo>
                    <a:pt x="1936" y="1159"/>
                  </a:lnTo>
                  <a:lnTo>
                    <a:pt x="1949" y="1154"/>
                  </a:lnTo>
                  <a:lnTo>
                    <a:pt x="1962" y="1152"/>
                  </a:lnTo>
                  <a:lnTo>
                    <a:pt x="1975" y="1151"/>
                  </a:lnTo>
                  <a:lnTo>
                    <a:pt x="2200" y="1151"/>
                  </a:lnTo>
                  <a:lnTo>
                    <a:pt x="2200" y="801"/>
                  </a:lnTo>
                  <a:lnTo>
                    <a:pt x="1891" y="800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67D65C7-7E08-4308-AED8-6208908888B5}"/>
                </a:ext>
              </a:extLst>
            </p:cNvPr>
            <p:cNvSpPr/>
            <p:nvPr/>
          </p:nvSpPr>
          <p:spPr>
            <a:xfrm>
              <a:off x="6140704" y="1678370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1CB5954-20E6-4C5C-86DD-6A152CEF7D90}"/>
              </a:ext>
            </a:extLst>
          </p:cNvPr>
          <p:cNvGrpSpPr/>
          <p:nvPr/>
        </p:nvGrpSpPr>
        <p:grpSpPr>
          <a:xfrm>
            <a:off x="5479649" y="815148"/>
            <a:ext cx="1204160" cy="1219403"/>
            <a:chOff x="7292476" y="1086863"/>
            <a:chExt cx="1605546" cy="1625871"/>
          </a:xfrm>
        </p:grpSpPr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DDB6D4B1-0E40-45EA-B0E0-1A53B3DC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476" y="1086863"/>
              <a:ext cx="1605546" cy="1625871"/>
            </a:xfrm>
            <a:custGeom>
              <a:avLst/>
              <a:gdLst>
                <a:gd name="T0" fmla="*/ 1968 w 3474"/>
                <a:gd name="T1" fmla="*/ 985 h 3518"/>
                <a:gd name="T2" fmla="*/ 1814 w 3474"/>
                <a:gd name="T3" fmla="*/ 1094 h 3518"/>
                <a:gd name="T4" fmla="*/ 1724 w 3474"/>
                <a:gd name="T5" fmla="*/ 1263 h 3518"/>
                <a:gd name="T6" fmla="*/ 1722 w 3474"/>
                <a:gd name="T7" fmla="*/ 1454 h 3518"/>
                <a:gd name="T8" fmla="*/ 1405 w 3474"/>
                <a:gd name="T9" fmla="*/ 1392 h 3518"/>
                <a:gd name="T10" fmla="*/ 1126 w 3474"/>
                <a:gd name="T11" fmla="*/ 1247 h 3518"/>
                <a:gd name="T12" fmla="*/ 899 w 3474"/>
                <a:gd name="T13" fmla="*/ 1032 h 3518"/>
                <a:gd name="T14" fmla="*/ 846 w 3474"/>
                <a:gd name="T15" fmla="*/ 1192 h 3518"/>
                <a:gd name="T16" fmla="*/ 873 w 3474"/>
                <a:gd name="T17" fmla="*/ 1384 h 3518"/>
                <a:gd name="T18" fmla="*/ 984 w 3474"/>
                <a:gd name="T19" fmla="*/ 1542 h 3518"/>
                <a:gd name="T20" fmla="*/ 883 w 3474"/>
                <a:gd name="T21" fmla="*/ 1541 h 3518"/>
                <a:gd name="T22" fmla="*/ 844 w 3474"/>
                <a:gd name="T23" fmla="*/ 1579 h 3518"/>
                <a:gd name="T24" fmla="*/ 918 w 3474"/>
                <a:gd name="T25" fmla="*/ 1765 h 3518"/>
                <a:gd name="T26" fmla="*/ 1067 w 3474"/>
                <a:gd name="T27" fmla="*/ 1891 h 3518"/>
                <a:gd name="T28" fmla="*/ 1092 w 3474"/>
                <a:gd name="T29" fmla="*/ 1936 h 3518"/>
                <a:gd name="T30" fmla="*/ 1000 w 3474"/>
                <a:gd name="T31" fmla="*/ 1977 h 3518"/>
                <a:gd name="T32" fmla="*/ 1121 w 3474"/>
                <a:gd name="T33" fmla="*/ 2130 h 3518"/>
                <a:gd name="T34" fmla="*/ 1303 w 3474"/>
                <a:gd name="T35" fmla="*/ 2207 h 3518"/>
                <a:gd name="T36" fmla="*/ 1187 w 3474"/>
                <a:gd name="T37" fmla="*/ 2314 h 3518"/>
                <a:gd name="T38" fmla="*/ 928 w 3474"/>
                <a:gd name="T39" fmla="*/ 2382 h 3518"/>
                <a:gd name="T40" fmla="*/ 830 w 3474"/>
                <a:gd name="T41" fmla="*/ 2419 h 3518"/>
                <a:gd name="T42" fmla="*/ 1129 w 3474"/>
                <a:gd name="T43" fmla="*/ 2534 h 3518"/>
                <a:gd name="T44" fmla="*/ 1459 w 3474"/>
                <a:gd name="T45" fmla="*/ 2558 h 3518"/>
                <a:gd name="T46" fmla="*/ 1762 w 3474"/>
                <a:gd name="T47" fmla="*/ 2497 h 3518"/>
                <a:gd name="T48" fmla="*/ 2017 w 3474"/>
                <a:gd name="T49" fmla="*/ 2367 h 3518"/>
                <a:gd name="T50" fmla="*/ 2220 w 3474"/>
                <a:gd name="T51" fmla="*/ 2186 h 3518"/>
                <a:gd name="T52" fmla="*/ 2372 w 3474"/>
                <a:gd name="T53" fmla="*/ 1965 h 3518"/>
                <a:gd name="T54" fmla="*/ 2469 w 3474"/>
                <a:gd name="T55" fmla="*/ 1722 h 3518"/>
                <a:gd name="T56" fmla="*/ 2511 w 3474"/>
                <a:gd name="T57" fmla="*/ 1471 h 3518"/>
                <a:gd name="T58" fmla="*/ 2600 w 3474"/>
                <a:gd name="T59" fmla="*/ 1282 h 3518"/>
                <a:gd name="T60" fmla="*/ 2657 w 3474"/>
                <a:gd name="T61" fmla="*/ 1170 h 3518"/>
                <a:gd name="T62" fmla="*/ 2522 w 3474"/>
                <a:gd name="T63" fmla="*/ 1184 h 3518"/>
                <a:gd name="T64" fmla="*/ 2641 w 3474"/>
                <a:gd name="T65" fmla="*/ 1033 h 3518"/>
                <a:gd name="T66" fmla="*/ 2471 w 3474"/>
                <a:gd name="T67" fmla="*/ 1068 h 3518"/>
                <a:gd name="T68" fmla="*/ 2295 w 3474"/>
                <a:gd name="T69" fmla="*/ 1002 h 3518"/>
                <a:gd name="T70" fmla="*/ 2112 w 3474"/>
                <a:gd name="T71" fmla="*/ 957 h 3518"/>
                <a:gd name="T72" fmla="*/ 2060 w 3474"/>
                <a:gd name="T73" fmla="*/ 31 h 3518"/>
                <a:gd name="T74" fmla="*/ 2460 w 3474"/>
                <a:gd name="T75" fmla="*/ 161 h 3518"/>
                <a:gd name="T76" fmla="*/ 2811 w 3474"/>
                <a:gd name="T77" fmla="*/ 379 h 3518"/>
                <a:gd name="T78" fmla="*/ 3101 w 3474"/>
                <a:gd name="T79" fmla="*/ 671 h 3518"/>
                <a:gd name="T80" fmla="*/ 3316 w 3474"/>
                <a:gd name="T81" fmla="*/ 1028 h 3518"/>
                <a:gd name="T82" fmla="*/ 3445 w 3474"/>
                <a:gd name="T83" fmla="*/ 1431 h 3518"/>
                <a:gd name="T84" fmla="*/ 3471 w 3474"/>
                <a:gd name="T85" fmla="*/ 1870 h 3518"/>
                <a:gd name="T86" fmla="*/ 3393 w 3474"/>
                <a:gd name="T87" fmla="*/ 2294 h 3518"/>
                <a:gd name="T88" fmla="*/ 3220 w 3474"/>
                <a:gd name="T89" fmla="*/ 2675 h 3518"/>
                <a:gd name="T90" fmla="*/ 2965 w 3474"/>
                <a:gd name="T91" fmla="*/ 3002 h 3518"/>
                <a:gd name="T92" fmla="*/ 2643 w 3474"/>
                <a:gd name="T93" fmla="*/ 3260 h 3518"/>
                <a:gd name="T94" fmla="*/ 2266 w 3474"/>
                <a:gd name="T95" fmla="*/ 3434 h 3518"/>
                <a:gd name="T96" fmla="*/ 1847 w 3474"/>
                <a:gd name="T97" fmla="*/ 3514 h 3518"/>
                <a:gd name="T98" fmla="*/ 1414 w 3474"/>
                <a:gd name="T99" fmla="*/ 3487 h 3518"/>
                <a:gd name="T100" fmla="*/ 1014 w 3474"/>
                <a:gd name="T101" fmla="*/ 3357 h 3518"/>
                <a:gd name="T102" fmla="*/ 663 w 3474"/>
                <a:gd name="T103" fmla="*/ 3140 h 3518"/>
                <a:gd name="T104" fmla="*/ 373 w 3474"/>
                <a:gd name="T105" fmla="*/ 2847 h 3518"/>
                <a:gd name="T106" fmla="*/ 157 w 3474"/>
                <a:gd name="T107" fmla="*/ 2491 h 3518"/>
                <a:gd name="T108" fmla="*/ 30 w 3474"/>
                <a:gd name="T109" fmla="*/ 2087 h 3518"/>
                <a:gd name="T110" fmla="*/ 3 w 3474"/>
                <a:gd name="T111" fmla="*/ 1648 h 3518"/>
                <a:gd name="T112" fmla="*/ 83 w 3474"/>
                <a:gd name="T113" fmla="*/ 1225 h 3518"/>
                <a:gd name="T114" fmla="*/ 255 w 3474"/>
                <a:gd name="T115" fmla="*/ 843 h 3518"/>
                <a:gd name="T116" fmla="*/ 510 w 3474"/>
                <a:gd name="T117" fmla="*/ 516 h 3518"/>
                <a:gd name="T118" fmla="*/ 831 w 3474"/>
                <a:gd name="T119" fmla="*/ 259 h 3518"/>
                <a:gd name="T120" fmla="*/ 1208 w 3474"/>
                <a:gd name="T121" fmla="*/ 84 h 3518"/>
                <a:gd name="T122" fmla="*/ 1628 w 3474"/>
                <a:gd name="T123" fmla="*/ 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74" h="3518">
                  <a:moveTo>
                    <a:pt x="2112" y="957"/>
                  </a:moveTo>
                  <a:lnTo>
                    <a:pt x="2061" y="961"/>
                  </a:lnTo>
                  <a:lnTo>
                    <a:pt x="2014" y="970"/>
                  </a:lnTo>
                  <a:lnTo>
                    <a:pt x="1968" y="985"/>
                  </a:lnTo>
                  <a:lnTo>
                    <a:pt x="1924" y="1005"/>
                  </a:lnTo>
                  <a:lnTo>
                    <a:pt x="1883" y="1030"/>
                  </a:lnTo>
                  <a:lnTo>
                    <a:pt x="1846" y="1060"/>
                  </a:lnTo>
                  <a:lnTo>
                    <a:pt x="1814" y="1094"/>
                  </a:lnTo>
                  <a:lnTo>
                    <a:pt x="1784" y="1131"/>
                  </a:lnTo>
                  <a:lnTo>
                    <a:pt x="1759" y="1172"/>
                  </a:lnTo>
                  <a:lnTo>
                    <a:pt x="1739" y="1216"/>
                  </a:lnTo>
                  <a:lnTo>
                    <a:pt x="1724" y="1263"/>
                  </a:lnTo>
                  <a:lnTo>
                    <a:pt x="1716" y="1311"/>
                  </a:lnTo>
                  <a:lnTo>
                    <a:pt x="1713" y="1362"/>
                  </a:lnTo>
                  <a:lnTo>
                    <a:pt x="1715" y="1409"/>
                  </a:lnTo>
                  <a:lnTo>
                    <a:pt x="1722" y="1454"/>
                  </a:lnTo>
                  <a:lnTo>
                    <a:pt x="1640" y="1448"/>
                  </a:lnTo>
                  <a:lnTo>
                    <a:pt x="1559" y="1435"/>
                  </a:lnTo>
                  <a:lnTo>
                    <a:pt x="1481" y="1416"/>
                  </a:lnTo>
                  <a:lnTo>
                    <a:pt x="1405" y="1392"/>
                  </a:lnTo>
                  <a:lnTo>
                    <a:pt x="1331" y="1363"/>
                  </a:lnTo>
                  <a:lnTo>
                    <a:pt x="1259" y="1329"/>
                  </a:lnTo>
                  <a:lnTo>
                    <a:pt x="1191" y="1289"/>
                  </a:lnTo>
                  <a:lnTo>
                    <a:pt x="1126" y="1247"/>
                  </a:lnTo>
                  <a:lnTo>
                    <a:pt x="1064" y="1198"/>
                  </a:lnTo>
                  <a:lnTo>
                    <a:pt x="1005" y="1146"/>
                  </a:lnTo>
                  <a:lnTo>
                    <a:pt x="950" y="1091"/>
                  </a:lnTo>
                  <a:lnTo>
                    <a:pt x="899" y="1032"/>
                  </a:lnTo>
                  <a:lnTo>
                    <a:pt x="880" y="1068"/>
                  </a:lnTo>
                  <a:lnTo>
                    <a:pt x="865" y="1108"/>
                  </a:lnTo>
                  <a:lnTo>
                    <a:pt x="854" y="1149"/>
                  </a:lnTo>
                  <a:lnTo>
                    <a:pt x="846" y="1192"/>
                  </a:lnTo>
                  <a:lnTo>
                    <a:pt x="844" y="1236"/>
                  </a:lnTo>
                  <a:lnTo>
                    <a:pt x="848" y="1287"/>
                  </a:lnTo>
                  <a:lnTo>
                    <a:pt x="857" y="1337"/>
                  </a:lnTo>
                  <a:lnTo>
                    <a:pt x="873" y="1384"/>
                  </a:lnTo>
                  <a:lnTo>
                    <a:pt x="893" y="1429"/>
                  </a:lnTo>
                  <a:lnTo>
                    <a:pt x="919" y="1471"/>
                  </a:lnTo>
                  <a:lnTo>
                    <a:pt x="950" y="1508"/>
                  </a:lnTo>
                  <a:lnTo>
                    <a:pt x="984" y="1542"/>
                  </a:lnTo>
                  <a:lnTo>
                    <a:pt x="1022" y="1572"/>
                  </a:lnTo>
                  <a:lnTo>
                    <a:pt x="974" y="1568"/>
                  </a:lnTo>
                  <a:lnTo>
                    <a:pt x="928" y="1557"/>
                  </a:lnTo>
                  <a:lnTo>
                    <a:pt x="883" y="1541"/>
                  </a:lnTo>
                  <a:lnTo>
                    <a:pt x="841" y="1522"/>
                  </a:lnTo>
                  <a:lnTo>
                    <a:pt x="841" y="1524"/>
                  </a:lnTo>
                  <a:lnTo>
                    <a:pt x="841" y="1527"/>
                  </a:lnTo>
                  <a:lnTo>
                    <a:pt x="844" y="1579"/>
                  </a:lnTo>
                  <a:lnTo>
                    <a:pt x="854" y="1629"/>
                  </a:lnTo>
                  <a:lnTo>
                    <a:pt x="870" y="1678"/>
                  </a:lnTo>
                  <a:lnTo>
                    <a:pt x="891" y="1723"/>
                  </a:lnTo>
                  <a:lnTo>
                    <a:pt x="918" y="1765"/>
                  </a:lnTo>
                  <a:lnTo>
                    <a:pt x="949" y="1803"/>
                  </a:lnTo>
                  <a:lnTo>
                    <a:pt x="984" y="1837"/>
                  </a:lnTo>
                  <a:lnTo>
                    <a:pt x="1025" y="1867"/>
                  </a:lnTo>
                  <a:lnTo>
                    <a:pt x="1067" y="1891"/>
                  </a:lnTo>
                  <a:lnTo>
                    <a:pt x="1113" y="1910"/>
                  </a:lnTo>
                  <a:lnTo>
                    <a:pt x="1162" y="1923"/>
                  </a:lnTo>
                  <a:lnTo>
                    <a:pt x="1128" y="1931"/>
                  </a:lnTo>
                  <a:lnTo>
                    <a:pt x="1092" y="1936"/>
                  </a:lnTo>
                  <a:lnTo>
                    <a:pt x="1056" y="1937"/>
                  </a:lnTo>
                  <a:lnTo>
                    <a:pt x="1018" y="1935"/>
                  </a:lnTo>
                  <a:lnTo>
                    <a:pt x="981" y="1930"/>
                  </a:lnTo>
                  <a:lnTo>
                    <a:pt x="1000" y="1977"/>
                  </a:lnTo>
                  <a:lnTo>
                    <a:pt x="1024" y="2021"/>
                  </a:lnTo>
                  <a:lnTo>
                    <a:pt x="1052" y="2062"/>
                  </a:lnTo>
                  <a:lnTo>
                    <a:pt x="1084" y="2098"/>
                  </a:lnTo>
                  <a:lnTo>
                    <a:pt x="1121" y="2130"/>
                  </a:lnTo>
                  <a:lnTo>
                    <a:pt x="1163" y="2157"/>
                  </a:lnTo>
                  <a:lnTo>
                    <a:pt x="1206" y="2179"/>
                  </a:lnTo>
                  <a:lnTo>
                    <a:pt x="1254" y="2196"/>
                  </a:lnTo>
                  <a:lnTo>
                    <a:pt x="1303" y="2207"/>
                  </a:lnTo>
                  <a:lnTo>
                    <a:pt x="1355" y="2211"/>
                  </a:lnTo>
                  <a:lnTo>
                    <a:pt x="1302" y="2250"/>
                  </a:lnTo>
                  <a:lnTo>
                    <a:pt x="1246" y="2284"/>
                  </a:lnTo>
                  <a:lnTo>
                    <a:pt x="1187" y="2314"/>
                  </a:lnTo>
                  <a:lnTo>
                    <a:pt x="1126" y="2339"/>
                  </a:lnTo>
                  <a:lnTo>
                    <a:pt x="1062" y="2359"/>
                  </a:lnTo>
                  <a:lnTo>
                    <a:pt x="995" y="2373"/>
                  </a:lnTo>
                  <a:lnTo>
                    <a:pt x="928" y="2382"/>
                  </a:lnTo>
                  <a:lnTo>
                    <a:pt x="858" y="2385"/>
                  </a:lnTo>
                  <a:lnTo>
                    <a:pt x="811" y="2383"/>
                  </a:lnTo>
                  <a:lnTo>
                    <a:pt x="763" y="2378"/>
                  </a:lnTo>
                  <a:lnTo>
                    <a:pt x="830" y="2419"/>
                  </a:lnTo>
                  <a:lnTo>
                    <a:pt x="902" y="2455"/>
                  </a:lnTo>
                  <a:lnTo>
                    <a:pt x="975" y="2487"/>
                  </a:lnTo>
                  <a:lnTo>
                    <a:pt x="1051" y="2513"/>
                  </a:lnTo>
                  <a:lnTo>
                    <a:pt x="1129" y="2534"/>
                  </a:lnTo>
                  <a:lnTo>
                    <a:pt x="1209" y="2548"/>
                  </a:lnTo>
                  <a:lnTo>
                    <a:pt x="1292" y="2558"/>
                  </a:lnTo>
                  <a:lnTo>
                    <a:pt x="1376" y="2561"/>
                  </a:lnTo>
                  <a:lnTo>
                    <a:pt x="1459" y="2558"/>
                  </a:lnTo>
                  <a:lnTo>
                    <a:pt x="1540" y="2550"/>
                  </a:lnTo>
                  <a:lnTo>
                    <a:pt x="1617" y="2537"/>
                  </a:lnTo>
                  <a:lnTo>
                    <a:pt x="1691" y="2519"/>
                  </a:lnTo>
                  <a:lnTo>
                    <a:pt x="1762" y="2497"/>
                  </a:lnTo>
                  <a:lnTo>
                    <a:pt x="1831" y="2471"/>
                  </a:lnTo>
                  <a:lnTo>
                    <a:pt x="1896" y="2440"/>
                  </a:lnTo>
                  <a:lnTo>
                    <a:pt x="1958" y="2406"/>
                  </a:lnTo>
                  <a:lnTo>
                    <a:pt x="2017" y="2367"/>
                  </a:lnTo>
                  <a:lnTo>
                    <a:pt x="2072" y="2327"/>
                  </a:lnTo>
                  <a:lnTo>
                    <a:pt x="2125" y="2283"/>
                  </a:lnTo>
                  <a:lnTo>
                    <a:pt x="2174" y="2235"/>
                  </a:lnTo>
                  <a:lnTo>
                    <a:pt x="2220" y="2186"/>
                  </a:lnTo>
                  <a:lnTo>
                    <a:pt x="2263" y="2133"/>
                  </a:lnTo>
                  <a:lnTo>
                    <a:pt x="2303" y="2079"/>
                  </a:lnTo>
                  <a:lnTo>
                    <a:pt x="2338" y="2023"/>
                  </a:lnTo>
                  <a:lnTo>
                    <a:pt x="2372" y="1965"/>
                  </a:lnTo>
                  <a:lnTo>
                    <a:pt x="2401" y="1905"/>
                  </a:lnTo>
                  <a:lnTo>
                    <a:pt x="2428" y="1845"/>
                  </a:lnTo>
                  <a:lnTo>
                    <a:pt x="2450" y="1784"/>
                  </a:lnTo>
                  <a:lnTo>
                    <a:pt x="2469" y="1722"/>
                  </a:lnTo>
                  <a:lnTo>
                    <a:pt x="2485" y="1659"/>
                  </a:lnTo>
                  <a:lnTo>
                    <a:pt x="2497" y="1596"/>
                  </a:lnTo>
                  <a:lnTo>
                    <a:pt x="2506" y="1534"/>
                  </a:lnTo>
                  <a:lnTo>
                    <a:pt x="2511" y="1471"/>
                  </a:lnTo>
                  <a:lnTo>
                    <a:pt x="2513" y="1409"/>
                  </a:lnTo>
                  <a:lnTo>
                    <a:pt x="2512" y="1357"/>
                  </a:lnTo>
                  <a:lnTo>
                    <a:pt x="2558" y="1321"/>
                  </a:lnTo>
                  <a:lnTo>
                    <a:pt x="2600" y="1282"/>
                  </a:lnTo>
                  <a:lnTo>
                    <a:pt x="2641" y="1240"/>
                  </a:lnTo>
                  <a:lnTo>
                    <a:pt x="2677" y="1195"/>
                  </a:lnTo>
                  <a:lnTo>
                    <a:pt x="2711" y="1148"/>
                  </a:lnTo>
                  <a:lnTo>
                    <a:pt x="2657" y="1170"/>
                  </a:lnTo>
                  <a:lnTo>
                    <a:pt x="2600" y="1188"/>
                  </a:lnTo>
                  <a:lnTo>
                    <a:pt x="2542" y="1201"/>
                  </a:lnTo>
                  <a:lnTo>
                    <a:pt x="2482" y="1211"/>
                  </a:lnTo>
                  <a:lnTo>
                    <a:pt x="2522" y="1184"/>
                  </a:lnTo>
                  <a:lnTo>
                    <a:pt x="2558" y="1152"/>
                  </a:lnTo>
                  <a:lnTo>
                    <a:pt x="2589" y="1116"/>
                  </a:lnTo>
                  <a:lnTo>
                    <a:pt x="2618" y="1076"/>
                  </a:lnTo>
                  <a:lnTo>
                    <a:pt x="2641" y="1033"/>
                  </a:lnTo>
                  <a:lnTo>
                    <a:pt x="2658" y="987"/>
                  </a:lnTo>
                  <a:lnTo>
                    <a:pt x="2598" y="1020"/>
                  </a:lnTo>
                  <a:lnTo>
                    <a:pt x="2536" y="1046"/>
                  </a:lnTo>
                  <a:lnTo>
                    <a:pt x="2471" y="1068"/>
                  </a:lnTo>
                  <a:lnTo>
                    <a:pt x="2404" y="1085"/>
                  </a:lnTo>
                  <a:lnTo>
                    <a:pt x="2371" y="1053"/>
                  </a:lnTo>
                  <a:lnTo>
                    <a:pt x="2334" y="1025"/>
                  </a:lnTo>
                  <a:lnTo>
                    <a:pt x="2295" y="1002"/>
                  </a:lnTo>
                  <a:lnTo>
                    <a:pt x="2253" y="984"/>
                  </a:lnTo>
                  <a:lnTo>
                    <a:pt x="2207" y="969"/>
                  </a:lnTo>
                  <a:lnTo>
                    <a:pt x="2160" y="961"/>
                  </a:lnTo>
                  <a:lnTo>
                    <a:pt x="2112" y="957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35FDAA-804D-44B9-B5F3-2E0E236BB77A}"/>
                </a:ext>
              </a:extLst>
            </p:cNvPr>
            <p:cNvSpPr/>
            <p:nvPr/>
          </p:nvSpPr>
          <p:spPr>
            <a:xfrm>
              <a:off x="7411054" y="1240683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1AECDDB-317B-48C9-9497-E1B3D83B48AB}"/>
              </a:ext>
            </a:extLst>
          </p:cNvPr>
          <p:cNvGrpSpPr/>
          <p:nvPr/>
        </p:nvGrpSpPr>
        <p:grpSpPr>
          <a:xfrm>
            <a:off x="6501338" y="1119414"/>
            <a:ext cx="1250789" cy="1266623"/>
            <a:chOff x="8668451" y="1492552"/>
            <a:chExt cx="1667718" cy="1688830"/>
          </a:xfrm>
        </p:grpSpPr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B4415EDF-0353-4363-9D22-AA27AF4AD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8451" y="1492552"/>
              <a:ext cx="1667718" cy="1688830"/>
            </a:xfrm>
            <a:custGeom>
              <a:avLst/>
              <a:gdLst>
                <a:gd name="T0" fmla="*/ 1038 w 3474"/>
                <a:gd name="T1" fmla="*/ 771 h 3518"/>
                <a:gd name="T2" fmla="*/ 913 w 3474"/>
                <a:gd name="T3" fmla="*/ 829 h 3518"/>
                <a:gd name="T4" fmla="*/ 818 w 3474"/>
                <a:gd name="T5" fmla="*/ 925 h 3518"/>
                <a:gd name="T6" fmla="*/ 761 w 3474"/>
                <a:gd name="T7" fmla="*/ 1051 h 3518"/>
                <a:gd name="T8" fmla="*/ 750 w 3474"/>
                <a:gd name="T9" fmla="*/ 2373 h 3518"/>
                <a:gd name="T10" fmla="*/ 775 w 3474"/>
                <a:gd name="T11" fmla="*/ 2513 h 3518"/>
                <a:gd name="T12" fmla="*/ 845 w 3474"/>
                <a:gd name="T13" fmla="*/ 2629 h 3518"/>
                <a:gd name="T14" fmla="*/ 952 w 3474"/>
                <a:gd name="T15" fmla="*/ 2714 h 3518"/>
                <a:gd name="T16" fmla="*/ 1083 w 3474"/>
                <a:gd name="T17" fmla="*/ 2756 h 3518"/>
                <a:gd name="T18" fmla="*/ 2391 w 3474"/>
                <a:gd name="T19" fmla="*/ 2756 h 3518"/>
                <a:gd name="T20" fmla="*/ 2523 w 3474"/>
                <a:gd name="T21" fmla="*/ 2714 h 3518"/>
                <a:gd name="T22" fmla="*/ 2629 w 3474"/>
                <a:gd name="T23" fmla="*/ 2629 h 3518"/>
                <a:gd name="T24" fmla="*/ 2699 w 3474"/>
                <a:gd name="T25" fmla="*/ 2513 h 3518"/>
                <a:gd name="T26" fmla="*/ 2725 w 3474"/>
                <a:gd name="T27" fmla="*/ 2373 h 3518"/>
                <a:gd name="T28" fmla="*/ 2713 w 3474"/>
                <a:gd name="T29" fmla="*/ 1051 h 3518"/>
                <a:gd name="T30" fmla="*/ 2657 w 3474"/>
                <a:gd name="T31" fmla="*/ 925 h 3518"/>
                <a:gd name="T32" fmla="*/ 2561 w 3474"/>
                <a:gd name="T33" fmla="*/ 829 h 3518"/>
                <a:gd name="T34" fmla="*/ 2437 w 3474"/>
                <a:gd name="T35" fmla="*/ 771 h 3518"/>
                <a:gd name="T36" fmla="*/ 1131 w 3474"/>
                <a:gd name="T37" fmla="*/ 759 h 3518"/>
                <a:gd name="T38" fmla="*/ 1955 w 3474"/>
                <a:gd name="T39" fmla="*/ 15 h 3518"/>
                <a:gd name="T40" fmla="*/ 2266 w 3474"/>
                <a:gd name="T41" fmla="*/ 84 h 3518"/>
                <a:gd name="T42" fmla="*/ 2554 w 3474"/>
                <a:gd name="T43" fmla="*/ 207 h 3518"/>
                <a:gd name="T44" fmla="*/ 2811 w 3474"/>
                <a:gd name="T45" fmla="*/ 379 h 3518"/>
                <a:gd name="T46" fmla="*/ 3035 w 3474"/>
                <a:gd name="T47" fmla="*/ 592 h 3518"/>
                <a:gd name="T48" fmla="*/ 3220 w 3474"/>
                <a:gd name="T49" fmla="*/ 843 h 3518"/>
                <a:gd name="T50" fmla="*/ 3358 w 3474"/>
                <a:gd name="T51" fmla="*/ 1124 h 3518"/>
                <a:gd name="T52" fmla="*/ 3445 w 3474"/>
                <a:gd name="T53" fmla="*/ 1431 h 3518"/>
                <a:gd name="T54" fmla="*/ 3474 w 3474"/>
                <a:gd name="T55" fmla="*/ 1759 h 3518"/>
                <a:gd name="T56" fmla="*/ 3445 w 3474"/>
                <a:gd name="T57" fmla="*/ 2087 h 3518"/>
                <a:gd name="T58" fmla="*/ 3358 w 3474"/>
                <a:gd name="T59" fmla="*/ 2394 h 3518"/>
                <a:gd name="T60" fmla="*/ 3220 w 3474"/>
                <a:gd name="T61" fmla="*/ 2675 h 3518"/>
                <a:gd name="T62" fmla="*/ 3035 w 3474"/>
                <a:gd name="T63" fmla="*/ 2926 h 3518"/>
                <a:gd name="T64" fmla="*/ 2811 w 3474"/>
                <a:gd name="T65" fmla="*/ 3140 h 3518"/>
                <a:gd name="T66" fmla="*/ 2554 w 3474"/>
                <a:gd name="T67" fmla="*/ 3311 h 3518"/>
                <a:gd name="T68" fmla="*/ 2266 w 3474"/>
                <a:gd name="T69" fmla="*/ 3434 h 3518"/>
                <a:gd name="T70" fmla="*/ 1955 w 3474"/>
                <a:gd name="T71" fmla="*/ 3504 h 3518"/>
                <a:gd name="T72" fmla="*/ 1628 w 3474"/>
                <a:gd name="T73" fmla="*/ 3514 h 3518"/>
                <a:gd name="T74" fmla="*/ 1310 w 3474"/>
                <a:gd name="T75" fmla="*/ 3464 h 3518"/>
                <a:gd name="T76" fmla="*/ 1014 w 3474"/>
                <a:gd name="T77" fmla="*/ 3357 h 3518"/>
                <a:gd name="T78" fmla="*/ 745 w 3474"/>
                <a:gd name="T79" fmla="*/ 3202 h 3518"/>
                <a:gd name="T80" fmla="*/ 510 w 3474"/>
                <a:gd name="T81" fmla="*/ 3002 h 3518"/>
                <a:gd name="T82" fmla="*/ 312 w 3474"/>
                <a:gd name="T83" fmla="*/ 2763 h 3518"/>
                <a:gd name="T84" fmla="*/ 157 w 3474"/>
                <a:gd name="T85" fmla="*/ 2491 h 3518"/>
                <a:gd name="T86" fmla="*/ 53 w 3474"/>
                <a:gd name="T87" fmla="*/ 2191 h 3518"/>
                <a:gd name="T88" fmla="*/ 3 w 3474"/>
                <a:gd name="T89" fmla="*/ 1870 h 3518"/>
                <a:gd name="T90" fmla="*/ 14 w 3474"/>
                <a:gd name="T91" fmla="*/ 1539 h 3518"/>
                <a:gd name="T92" fmla="*/ 83 w 3474"/>
                <a:gd name="T93" fmla="*/ 1225 h 3518"/>
                <a:gd name="T94" fmla="*/ 204 w 3474"/>
                <a:gd name="T95" fmla="*/ 933 h 3518"/>
                <a:gd name="T96" fmla="*/ 373 w 3474"/>
                <a:gd name="T97" fmla="*/ 671 h 3518"/>
                <a:gd name="T98" fmla="*/ 585 w 3474"/>
                <a:gd name="T99" fmla="*/ 445 h 3518"/>
                <a:gd name="T100" fmla="*/ 831 w 3474"/>
                <a:gd name="T101" fmla="*/ 259 h 3518"/>
                <a:gd name="T102" fmla="*/ 1110 w 3474"/>
                <a:gd name="T103" fmla="*/ 119 h 3518"/>
                <a:gd name="T104" fmla="*/ 1414 w 3474"/>
                <a:gd name="T105" fmla="*/ 31 h 3518"/>
                <a:gd name="T106" fmla="*/ 1738 w 3474"/>
                <a:gd name="T107" fmla="*/ 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4" h="3518">
                  <a:moveTo>
                    <a:pt x="1131" y="759"/>
                  </a:moveTo>
                  <a:lnTo>
                    <a:pt x="1083" y="763"/>
                  </a:lnTo>
                  <a:lnTo>
                    <a:pt x="1038" y="771"/>
                  </a:lnTo>
                  <a:lnTo>
                    <a:pt x="993" y="786"/>
                  </a:lnTo>
                  <a:lnTo>
                    <a:pt x="952" y="804"/>
                  </a:lnTo>
                  <a:lnTo>
                    <a:pt x="913" y="829"/>
                  </a:lnTo>
                  <a:lnTo>
                    <a:pt x="878" y="857"/>
                  </a:lnTo>
                  <a:lnTo>
                    <a:pt x="845" y="889"/>
                  </a:lnTo>
                  <a:lnTo>
                    <a:pt x="818" y="925"/>
                  </a:lnTo>
                  <a:lnTo>
                    <a:pt x="794" y="964"/>
                  </a:lnTo>
                  <a:lnTo>
                    <a:pt x="775" y="1006"/>
                  </a:lnTo>
                  <a:lnTo>
                    <a:pt x="761" y="1051"/>
                  </a:lnTo>
                  <a:lnTo>
                    <a:pt x="752" y="1097"/>
                  </a:lnTo>
                  <a:lnTo>
                    <a:pt x="750" y="1145"/>
                  </a:lnTo>
                  <a:lnTo>
                    <a:pt x="750" y="2373"/>
                  </a:lnTo>
                  <a:lnTo>
                    <a:pt x="752" y="2421"/>
                  </a:lnTo>
                  <a:lnTo>
                    <a:pt x="761" y="2468"/>
                  </a:lnTo>
                  <a:lnTo>
                    <a:pt x="775" y="2513"/>
                  </a:lnTo>
                  <a:lnTo>
                    <a:pt x="794" y="2554"/>
                  </a:lnTo>
                  <a:lnTo>
                    <a:pt x="818" y="2593"/>
                  </a:lnTo>
                  <a:lnTo>
                    <a:pt x="845" y="2629"/>
                  </a:lnTo>
                  <a:lnTo>
                    <a:pt x="878" y="2661"/>
                  </a:lnTo>
                  <a:lnTo>
                    <a:pt x="913" y="2690"/>
                  </a:lnTo>
                  <a:lnTo>
                    <a:pt x="952" y="2714"/>
                  </a:lnTo>
                  <a:lnTo>
                    <a:pt x="993" y="2733"/>
                  </a:lnTo>
                  <a:lnTo>
                    <a:pt x="1038" y="2747"/>
                  </a:lnTo>
                  <a:lnTo>
                    <a:pt x="1083" y="2756"/>
                  </a:lnTo>
                  <a:lnTo>
                    <a:pt x="1131" y="2759"/>
                  </a:lnTo>
                  <a:lnTo>
                    <a:pt x="2343" y="2759"/>
                  </a:lnTo>
                  <a:lnTo>
                    <a:pt x="2391" y="2756"/>
                  </a:lnTo>
                  <a:lnTo>
                    <a:pt x="2437" y="2747"/>
                  </a:lnTo>
                  <a:lnTo>
                    <a:pt x="2481" y="2733"/>
                  </a:lnTo>
                  <a:lnTo>
                    <a:pt x="2523" y="2714"/>
                  </a:lnTo>
                  <a:lnTo>
                    <a:pt x="2561" y="2690"/>
                  </a:lnTo>
                  <a:lnTo>
                    <a:pt x="2597" y="2661"/>
                  </a:lnTo>
                  <a:lnTo>
                    <a:pt x="2629" y="2629"/>
                  </a:lnTo>
                  <a:lnTo>
                    <a:pt x="2657" y="2593"/>
                  </a:lnTo>
                  <a:lnTo>
                    <a:pt x="2681" y="2554"/>
                  </a:lnTo>
                  <a:lnTo>
                    <a:pt x="2699" y="2513"/>
                  </a:lnTo>
                  <a:lnTo>
                    <a:pt x="2713" y="2468"/>
                  </a:lnTo>
                  <a:lnTo>
                    <a:pt x="2722" y="2421"/>
                  </a:lnTo>
                  <a:lnTo>
                    <a:pt x="2725" y="2373"/>
                  </a:lnTo>
                  <a:lnTo>
                    <a:pt x="2725" y="1145"/>
                  </a:lnTo>
                  <a:lnTo>
                    <a:pt x="2722" y="1097"/>
                  </a:lnTo>
                  <a:lnTo>
                    <a:pt x="2713" y="1051"/>
                  </a:lnTo>
                  <a:lnTo>
                    <a:pt x="2699" y="1006"/>
                  </a:lnTo>
                  <a:lnTo>
                    <a:pt x="2681" y="964"/>
                  </a:lnTo>
                  <a:lnTo>
                    <a:pt x="2657" y="925"/>
                  </a:lnTo>
                  <a:lnTo>
                    <a:pt x="2629" y="889"/>
                  </a:lnTo>
                  <a:lnTo>
                    <a:pt x="2597" y="857"/>
                  </a:lnTo>
                  <a:lnTo>
                    <a:pt x="2561" y="829"/>
                  </a:lnTo>
                  <a:lnTo>
                    <a:pt x="2523" y="804"/>
                  </a:lnTo>
                  <a:lnTo>
                    <a:pt x="2481" y="786"/>
                  </a:lnTo>
                  <a:lnTo>
                    <a:pt x="2437" y="771"/>
                  </a:lnTo>
                  <a:lnTo>
                    <a:pt x="2391" y="763"/>
                  </a:lnTo>
                  <a:lnTo>
                    <a:pt x="2343" y="759"/>
                  </a:lnTo>
                  <a:lnTo>
                    <a:pt x="1131" y="759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BB942C1-889A-4DC5-8934-24C2523F38CC}"/>
                </a:ext>
              </a:extLst>
            </p:cNvPr>
            <p:cNvSpPr/>
            <p:nvPr/>
          </p:nvSpPr>
          <p:spPr>
            <a:xfrm>
              <a:off x="8898022" y="1689087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Yutube Media Library icon">
            <a:extLst>
              <a:ext uri="{FF2B5EF4-FFF2-40B4-BE49-F238E27FC236}">
                <a16:creationId xmlns:a16="http://schemas.microsoft.com/office/drawing/2014/main" id="{755A2630-8B67-4C5C-AD70-C602382B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36" y="1020598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Logo icon">
            <a:extLst>
              <a:ext uri="{FF2B5EF4-FFF2-40B4-BE49-F238E27FC236}">
                <a16:creationId xmlns:a16="http://schemas.microsoft.com/office/drawing/2014/main" id="{7A960C0E-D802-4182-800F-A1D1916F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46" y="1019466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Twitter Logo icon">
            <a:extLst>
              <a:ext uri="{FF2B5EF4-FFF2-40B4-BE49-F238E27FC236}">
                <a16:creationId xmlns:a16="http://schemas.microsoft.com/office/drawing/2014/main" id="{E5E8887F-6FE2-48A3-AE94-32AB00AA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74" y="1355621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gram Camera icon">
            <a:extLst>
              <a:ext uri="{FF2B5EF4-FFF2-40B4-BE49-F238E27FC236}">
                <a16:creationId xmlns:a16="http://schemas.microsoft.com/office/drawing/2014/main" id="{90C28CDA-F2C2-450E-9387-CAE80C4E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0" y="1347343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9C635E0B-5BF4-0C48-8EBC-F71455A2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" name="文字版面配置區 4">
            <a:extLst>
              <a:ext uri="{FF2B5EF4-FFF2-40B4-BE49-F238E27FC236}">
                <a16:creationId xmlns:a16="http://schemas.microsoft.com/office/drawing/2014/main" id="{278FA419-C530-F147-9277-B97C8150B72C}"/>
              </a:ext>
            </a:extLst>
          </p:cNvPr>
          <p:cNvSpPr txBox="1">
            <a:spLocks/>
          </p:cNvSpPr>
          <p:nvPr/>
        </p:nvSpPr>
        <p:spPr>
          <a:xfrm>
            <a:off x="4763372" y="2715397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TW" altLang="en-US" b="1" dirty="0">
                <a:solidFill>
                  <a:prstClr val="white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本行數位轉型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196" name="文字版面配置區 4">
            <a:extLst>
              <a:ext uri="{FF2B5EF4-FFF2-40B4-BE49-F238E27FC236}">
                <a16:creationId xmlns:a16="http://schemas.microsoft.com/office/drawing/2014/main" id="{543E2F19-4F01-F345-A277-57AB26EF821E}"/>
              </a:ext>
            </a:extLst>
          </p:cNvPr>
          <p:cNvSpPr txBox="1">
            <a:spLocks/>
          </p:cNvSpPr>
          <p:nvPr/>
        </p:nvSpPr>
        <p:spPr>
          <a:xfrm>
            <a:off x="4763372" y="347394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-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解構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5W2H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53049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Sl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678EB"/>
      </a:accent1>
      <a:accent2>
        <a:srgbClr val="FE2020"/>
      </a:accent2>
      <a:accent3>
        <a:srgbClr val="7030A0"/>
      </a:accent3>
      <a:accent4>
        <a:srgbClr val="00B050"/>
      </a:accent4>
      <a:accent5>
        <a:srgbClr val="FFC000"/>
      </a:accent5>
      <a:accent6>
        <a:srgbClr val="F820E9"/>
      </a:accent6>
      <a:hlink>
        <a:srgbClr val="0563C1"/>
      </a:hlink>
      <a:folHlink>
        <a:srgbClr val="954F72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11.xml><?xml version="1.0" encoding="utf-8"?>
<a:theme xmlns:a="http://schemas.openxmlformats.org/drawingml/2006/main" name="7_Office Theme">
  <a:themeElements>
    <a:clrScheme name="Custom 6">
      <a:dk1>
        <a:sysClr val="windowText" lastClr="000000"/>
      </a:dk1>
      <a:lt1>
        <a:sysClr val="window" lastClr="FFFFFF"/>
      </a:lt1>
      <a:dk2>
        <a:srgbClr val="954F72"/>
      </a:dk2>
      <a:lt2>
        <a:srgbClr val="C00000"/>
      </a:lt2>
      <a:accent1>
        <a:srgbClr val="01CC9B"/>
      </a:accent1>
      <a:accent2>
        <a:srgbClr val="3F51B5"/>
      </a:accent2>
      <a:accent3>
        <a:srgbClr val="14A0C0"/>
      </a:accent3>
      <a:accent4>
        <a:srgbClr val="CDDC39"/>
      </a:accent4>
      <a:accent5>
        <a:srgbClr val="FF7801"/>
      </a:accent5>
      <a:accent6>
        <a:srgbClr val="F5B4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8_Office Theme">
  <a:themeElements>
    <a:clrScheme name="Custom 57">
      <a:dk1>
        <a:sysClr val="windowText" lastClr="000000"/>
      </a:dk1>
      <a:lt1>
        <a:sysClr val="window" lastClr="FFFFFF"/>
      </a:lt1>
      <a:dk2>
        <a:srgbClr val="44546A"/>
      </a:dk2>
      <a:lt2>
        <a:srgbClr val="BF2424"/>
      </a:lt2>
      <a:accent1>
        <a:srgbClr val="01BBC2"/>
      </a:accent1>
      <a:accent2>
        <a:srgbClr val="A2CD37"/>
      </a:accent2>
      <a:accent3>
        <a:srgbClr val="00B0F0"/>
      </a:accent3>
      <a:accent4>
        <a:srgbClr val="FD6D67"/>
      </a:accent4>
      <a:accent5>
        <a:srgbClr val="EAA31B"/>
      </a:accent5>
      <a:accent6>
        <a:srgbClr val="934584"/>
      </a:accent6>
      <a:hlink>
        <a:srgbClr val="BF2424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9_Office Theme">
  <a:themeElements>
    <a:clrScheme name="editori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16CA6"/>
      </a:accent1>
      <a:accent2>
        <a:srgbClr val="82A8D9"/>
      </a:accent2>
      <a:accent3>
        <a:srgbClr val="FFBE5C"/>
      </a:accent3>
      <a:accent4>
        <a:srgbClr val="F2E2C4"/>
      </a:accent4>
      <a:accent5>
        <a:srgbClr val="F26849"/>
      </a:accent5>
      <a:accent6>
        <a:srgbClr val="52525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0_Office Theme">
  <a:themeElements>
    <a:clrScheme name="Custom 51">
      <a:dk1>
        <a:sysClr val="windowText" lastClr="000000"/>
      </a:dk1>
      <a:lt1>
        <a:sysClr val="window" lastClr="FFFFFF"/>
      </a:lt1>
      <a:dk2>
        <a:srgbClr val="44546A"/>
      </a:dk2>
      <a:lt2>
        <a:srgbClr val="BF2424"/>
      </a:lt2>
      <a:accent1>
        <a:srgbClr val="9762AA"/>
      </a:accent1>
      <a:accent2>
        <a:srgbClr val="0A9CCD"/>
      </a:accent2>
      <a:accent3>
        <a:srgbClr val="69AA43"/>
      </a:accent3>
      <a:accent4>
        <a:srgbClr val="FBAD4B"/>
      </a:accent4>
      <a:accent5>
        <a:srgbClr val="F25E3D"/>
      </a:accent5>
      <a:accent6>
        <a:srgbClr val="EA5A95"/>
      </a:accent6>
      <a:hlink>
        <a:srgbClr val="BF2424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1_Office Theme">
  <a:themeElements>
    <a:clrScheme name="clr 4">
      <a:dk1>
        <a:sysClr val="windowText" lastClr="000000"/>
      </a:dk1>
      <a:lt1>
        <a:sysClr val="window" lastClr="FFFFFF"/>
      </a:lt1>
      <a:dk2>
        <a:srgbClr val="44546A"/>
      </a:dk2>
      <a:lt2>
        <a:srgbClr val="BF2424"/>
      </a:lt2>
      <a:accent1>
        <a:srgbClr val="025373"/>
      </a:accent1>
      <a:accent2>
        <a:srgbClr val="79DCF2"/>
      </a:accent2>
      <a:accent3>
        <a:srgbClr val="F29F05"/>
      </a:accent3>
      <a:accent4>
        <a:srgbClr val="F20505"/>
      </a:accent4>
      <a:accent5>
        <a:srgbClr val="BF0404"/>
      </a:accent5>
      <a:accent6>
        <a:srgbClr val="8F1A1B"/>
      </a:accent6>
      <a:hlink>
        <a:srgbClr val="BF2424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4_Office Theme">
  <a:themeElements>
    <a:clrScheme name="Custom 6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1EA185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2_Office Theme">
  <a:themeElements>
    <a:clrScheme name="new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9438"/>
      </a:accent1>
      <a:accent2>
        <a:srgbClr val="16A7CB"/>
      </a:accent2>
      <a:accent3>
        <a:srgbClr val="C72C26"/>
      </a:accent3>
      <a:accent4>
        <a:srgbClr val="8CBE0C"/>
      </a:accent4>
      <a:accent5>
        <a:srgbClr val="352E79"/>
      </a:accent5>
      <a:accent6>
        <a:srgbClr val="F4C00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3_Office Theme">
  <a:themeElements>
    <a:clrScheme name="Custom 10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FF0000"/>
      </a:accent1>
      <a:accent2>
        <a:srgbClr val="FFFF00"/>
      </a:accent2>
      <a:accent3>
        <a:srgbClr val="FFC000"/>
      </a:accent3>
      <a:accent4>
        <a:srgbClr val="00B050"/>
      </a:accent4>
      <a:accent5>
        <a:srgbClr val="7030A0"/>
      </a:accent5>
      <a:accent6>
        <a:srgbClr val="774D0F"/>
      </a:accent6>
      <a:hlink>
        <a:srgbClr val="774D0F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4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F083"/>
      </a:accent1>
      <a:accent2>
        <a:srgbClr val="E87B0C"/>
      </a:accent2>
      <a:accent3>
        <a:srgbClr val="FF2220"/>
      </a:accent3>
      <a:accent4>
        <a:srgbClr val="8B32E8"/>
      </a:accent4>
      <a:accent5>
        <a:srgbClr val="1399FF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2B43"/>
      </a:accent1>
      <a:accent2>
        <a:srgbClr val="DF3621"/>
      </a:accent2>
      <a:accent3>
        <a:srgbClr val="FD9E01"/>
      </a:accent3>
      <a:accent4>
        <a:srgbClr val="94BA46"/>
      </a:accent4>
      <a:accent5>
        <a:srgbClr val="00B09B"/>
      </a:accent5>
      <a:accent6>
        <a:srgbClr val="0178B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Custom 3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AC016"/>
      </a:accent1>
      <a:accent2>
        <a:srgbClr val="02BBD6"/>
      </a:accent2>
      <a:accent3>
        <a:srgbClr val="5151AB"/>
      </a:accent3>
      <a:accent4>
        <a:srgbClr val="F76927"/>
      </a:accent4>
      <a:accent5>
        <a:srgbClr val="CE609C"/>
      </a:accent5>
      <a:accent6>
        <a:srgbClr val="EC3E35"/>
      </a:accent6>
      <a:hlink>
        <a:srgbClr val="0097A7"/>
      </a:hlink>
      <a:folHlink>
        <a:srgbClr val="0097A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Theme">
  <a:themeElements>
    <a:clrScheme name="Custom 3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AC016"/>
      </a:accent1>
      <a:accent2>
        <a:srgbClr val="02BBD6"/>
      </a:accent2>
      <a:accent3>
        <a:srgbClr val="5151AB"/>
      </a:accent3>
      <a:accent4>
        <a:srgbClr val="F76927"/>
      </a:accent4>
      <a:accent5>
        <a:srgbClr val="CE609C"/>
      </a:accent5>
      <a:accent6>
        <a:srgbClr val="EC3E35"/>
      </a:accent6>
      <a:hlink>
        <a:srgbClr val="0097A7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Office Theme">
  <a:themeElements>
    <a:clrScheme name="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5B453"/>
      </a:accent1>
      <a:accent2>
        <a:srgbClr val="C45927"/>
      </a:accent2>
      <a:accent3>
        <a:srgbClr val="4A112F"/>
      </a:accent3>
      <a:accent4>
        <a:srgbClr val="48BBB8"/>
      </a:accent4>
      <a:accent5>
        <a:srgbClr val="000000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4367</TotalTime>
  <Words>1494</Words>
  <Application>Microsoft Macintosh PowerPoint</Application>
  <PresentationFormat>如螢幕大小 (16:9)</PresentationFormat>
  <Paragraphs>499</Paragraphs>
  <Slides>44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19</vt:i4>
      </vt:variant>
      <vt:variant>
        <vt:lpstr>投影片標題</vt:lpstr>
      </vt:variant>
      <vt:variant>
        <vt:i4>44</vt:i4>
      </vt:variant>
    </vt:vector>
  </HeadingPairs>
  <TitlesOfParts>
    <vt:vector size="77" baseType="lpstr">
      <vt:lpstr>微軟正黑體</vt:lpstr>
      <vt:lpstr>標楷體</vt:lpstr>
      <vt:lpstr>Cardo</vt:lpstr>
      <vt:lpstr>Kaiti TC</vt:lpstr>
      <vt:lpstr>Arial</vt:lpstr>
      <vt:lpstr>Calibri</vt:lpstr>
      <vt:lpstr>Calibri Light</vt:lpstr>
      <vt:lpstr>Cambria</vt:lpstr>
      <vt:lpstr>Century Gothic</vt:lpstr>
      <vt:lpstr>Georgia</vt:lpstr>
      <vt:lpstr>Georgia Pro Cond</vt:lpstr>
      <vt:lpstr>Times New Roman</vt:lpstr>
      <vt:lpstr>Wingdings</vt:lpstr>
      <vt:lpstr>Wingdings 3</vt:lpstr>
      <vt:lpstr>Cover and End Slide Master</vt:lpstr>
      <vt:lpstr>Contents Slide Master</vt:lpstr>
      <vt:lpstr>Section Break Slide Master</vt:lpstr>
      <vt:lpstr>Office Theme</vt:lpstr>
      <vt:lpstr>1_Office Theme</vt:lpstr>
      <vt:lpstr>2_Office Theme</vt:lpstr>
      <vt:lpstr>3_Office Theme</vt:lpstr>
      <vt:lpstr>6_Office Theme</vt:lpstr>
      <vt:lpstr>5_Office Theme</vt:lpstr>
      <vt:lpstr>Slice</vt:lpstr>
      <vt:lpstr>7_Office Theme</vt:lpstr>
      <vt:lpstr>8_Office Theme</vt:lpstr>
      <vt:lpstr>9_Office Theme</vt:lpstr>
      <vt:lpstr>10_Office Theme</vt:lpstr>
      <vt:lpstr>11_Office Theme</vt:lpstr>
      <vt:lpstr>4_Office Theme</vt:lpstr>
      <vt:lpstr>12_Office Theme</vt:lpstr>
      <vt:lpstr>13_Office Theme</vt:lpstr>
      <vt:lpstr>14_Office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總管理策略規劃-數據策略</vt:lpstr>
      <vt:lpstr>企⾦/數⾦-智慧辦公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ELAINE CHANG</cp:lastModifiedBy>
  <cp:revision>204</cp:revision>
  <dcterms:created xsi:type="dcterms:W3CDTF">2016-12-05T23:26:54Z</dcterms:created>
  <dcterms:modified xsi:type="dcterms:W3CDTF">2021-09-16T07:52:22Z</dcterms:modified>
</cp:coreProperties>
</file>